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media/image5.jpg" ContentType="image/jpeg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6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42" r:id="rId5"/>
    <p:sldMasterId id="2147483887" r:id="rId6"/>
  </p:sldMasterIdLst>
  <p:notesMasterIdLst>
    <p:notesMasterId r:id="rId51"/>
  </p:notesMasterIdLst>
  <p:handoutMasterIdLst>
    <p:handoutMasterId r:id="rId52"/>
  </p:handoutMasterIdLst>
  <p:sldIdLst>
    <p:sldId id="256" r:id="rId7"/>
    <p:sldId id="296" r:id="rId8"/>
    <p:sldId id="266" r:id="rId9"/>
    <p:sldId id="351" r:id="rId10"/>
    <p:sldId id="352" r:id="rId11"/>
    <p:sldId id="353" r:id="rId12"/>
    <p:sldId id="368" r:id="rId13"/>
    <p:sldId id="269" r:id="rId14"/>
    <p:sldId id="369" r:id="rId15"/>
    <p:sldId id="304" r:id="rId16"/>
    <p:sldId id="305" r:id="rId17"/>
    <p:sldId id="354" r:id="rId18"/>
    <p:sldId id="363" r:id="rId19"/>
    <p:sldId id="364" r:id="rId20"/>
    <p:sldId id="365" r:id="rId21"/>
    <p:sldId id="335" r:id="rId22"/>
    <p:sldId id="333" r:id="rId23"/>
    <p:sldId id="361" r:id="rId24"/>
    <p:sldId id="366" r:id="rId25"/>
    <p:sldId id="362" r:id="rId26"/>
    <p:sldId id="345" r:id="rId27"/>
    <p:sldId id="278" r:id="rId28"/>
    <p:sldId id="279" r:id="rId29"/>
    <p:sldId id="357" r:id="rId30"/>
    <p:sldId id="358" r:id="rId31"/>
    <p:sldId id="299" r:id="rId32"/>
    <p:sldId id="332" r:id="rId33"/>
    <p:sldId id="367" r:id="rId34"/>
    <p:sldId id="349" r:id="rId35"/>
    <p:sldId id="359" r:id="rId36"/>
    <p:sldId id="281" r:id="rId37"/>
    <p:sldId id="303" r:id="rId38"/>
    <p:sldId id="282" r:id="rId39"/>
    <p:sldId id="309" r:id="rId40"/>
    <p:sldId id="336" r:id="rId41"/>
    <p:sldId id="337" r:id="rId42"/>
    <p:sldId id="338" r:id="rId43"/>
    <p:sldId id="339" r:id="rId44"/>
    <p:sldId id="311" r:id="rId45"/>
    <p:sldId id="341" r:id="rId46"/>
    <p:sldId id="285" r:id="rId47"/>
    <p:sldId id="286" r:id="rId48"/>
    <p:sldId id="340" r:id="rId49"/>
    <p:sldId id="346" r:id="rId50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1E4"/>
    <a:srgbClr val="000000"/>
    <a:srgbClr val="F04619"/>
    <a:srgbClr val="E8EBEE"/>
    <a:srgbClr val="F2F5F8"/>
    <a:srgbClr val="FA6432"/>
    <a:srgbClr val="000A1E"/>
    <a:srgbClr val="0028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8"/>
    <p:restoredTop sz="96296"/>
  </p:normalViewPr>
  <p:slideViewPr>
    <p:cSldViewPr snapToGrid="0">
      <p:cViewPr varScale="1">
        <p:scale>
          <a:sx n="82" d="100"/>
          <a:sy n="82" d="100"/>
        </p:scale>
        <p:origin x="9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11" d="100"/>
          <a:sy n="111" d="100"/>
        </p:scale>
        <p:origin x="333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Professionele</a:t>
            </a:r>
            <a:r>
              <a:rPr lang="en-US" baseline="0" dirty="0"/>
              <a:t> Ba </a:t>
            </a:r>
            <a:r>
              <a:rPr lang="en-US" dirty="0"/>
              <a:t>TP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BaTP</c:v>
                </c:pt>
              </c:strCache>
            </c:strRef>
          </c:tx>
          <c:dPt>
            <c:idx val="0"/>
            <c:bubble3D val="0"/>
            <c:explosion val="2"/>
            <c:spPr>
              <a:solidFill>
                <a:srgbClr val="EC4B2F"/>
              </a:solidFill>
            </c:spPr>
            <c:extLst>
              <c:ext xmlns:c16="http://schemas.microsoft.com/office/drawing/2014/chart" uri="{C3380CC4-5D6E-409C-BE32-E72D297353CC}">
                <c16:uniqueId val="{00000001-1728-4619-8E34-D475DF9C63AE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1728-4619-8E34-D475DF9C63A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4B2B4B"/>
                    </a:solidFill>
                  </a:defRPr>
                </a:pPr>
                <a:endParaRPr lang="nl-B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Kennis</c:v>
                </c:pt>
                <c:pt idx="1">
                  <c:v>Praktijk</c:v>
                </c:pt>
                <c:pt idx="2">
                  <c:v>OMV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88</c:v>
                </c:pt>
                <c:pt idx="1">
                  <c:v>67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28-4619-8E34-D475DF9C63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BaPsy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Kennis</c:v>
                </c:pt>
                <c:pt idx="1">
                  <c:v>Praktijk</c:v>
                </c:pt>
                <c:pt idx="2">
                  <c:v>OMV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114</c:v>
                </c:pt>
                <c:pt idx="1">
                  <c:v>10</c:v>
                </c:pt>
                <c:pt idx="2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728-4619-8E34-D475DF9C63A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nl-B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Academische</a:t>
            </a:r>
            <a:r>
              <a:rPr lang="en-US" dirty="0"/>
              <a:t> Ba </a:t>
            </a:r>
            <a:r>
              <a:rPr lang="en-US" dirty="0" err="1"/>
              <a:t>Psy</a:t>
            </a:r>
            <a:endParaRPr lang="en-US" dirty="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BaPsy</c:v>
                </c:pt>
              </c:strCache>
            </c:strRef>
          </c:tx>
          <c:dPt>
            <c:idx val="0"/>
            <c:bubble3D val="0"/>
            <c:explosion val="2"/>
            <c:spPr>
              <a:solidFill>
                <a:srgbClr val="EC4B2F"/>
              </a:solidFill>
            </c:spPr>
            <c:extLst>
              <c:ext xmlns:c16="http://schemas.microsoft.com/office/drawing/2014/chart" uri="{C3380CC4-5D6E-409C-BE32-E72D297353CC}">
                <c16:uniqueId val="{00000001-AA60-403F-A599-E118AFDC71FC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AA60-403F-A599-E118AFDC71F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lang="nl-B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Kennis</c:v>
                </c:pt>
                <c:pt idx="1">
                  <c:v>Praktijk</c:v>
                </c:pt>
                <c:pt idx="2">
                  <c:v>OMV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104</c:v>
                </c:pt>
                <c:pt idx="1">
                  <c:v>27</c:v>
                </c:pt>
                <c:pt idx="2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A60-403F-A599-E118AFDC71F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nl-BE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thomasmore.be/inschrijven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thomasmore.be/inschrijven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B0AEAF-8631-4432-8C2D-DC745E71ECF1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3B2CE3E1-7D1C-4311-B392-C4388344712E}">
      <dgm:prSet phldrT="[Tekst]" custT="1"/>
      <dgm:spPr/>
      <dgm:t>
        <a:bodyPr/>
        <a:lstStyle/>
        <a:p>
          <a:r>
            <a:rPr lang="nl-BE" sz="2400" b="1" dirty="0"/>
            <a:t>Inschrijven</a:t>
          </a:r>
        </a:p>
        <a:p>
          <a:r>
            <a:rPr lang="nl-BE" sz="2400" dirty="0"/>
            <a:t>Via de </a:t>
          </a:r>
          <a:r>
            <a:rPr lang="nl-BE" sz="2400" dirty="0">
              <a:hlinkClick xmlns:r="http://schemas.openxmlformats.org/officeDocument/2006/relationships" r:id="rId1"/>
            </a:rPr>
            <a:t>website</a:t>
          </a:r>
          <a:endParaRPr lang="nl-BE" sz="2400" dirty="0"/>
        </a:p>
      </dgm:t>
    </dgm:pt>
    <dgm:pt modelId="{7488AA38-5F07-42AE-9D2F-F84038518967}" type="parTrans" cxnId="{EE6D68B2-7F81-4807-8147-590549DF215B}">
      <dgm:prSet/>
      <dgm:spPr/>
      <dgm:t>
        <a:bodyPr/>
        <a:lstStyle/>
        <a:p>
          <a:endParaRPr lang="nl-BE"/>
        </a:p>
      </dgm:t>
    </dgm:pt>
    <dgm:pt modelId="{BB8F13C4-2CFF-44EA-8BCE-817B5D6B2818}" type="sibTrans" cxnId="{EE6D68B2-7F81-4807-8147-590549DF215B}">
      <dgm:prSet/>
      <dgm:spPr/>
      <dgm:t>
        <a:bodyPr/>
        <a:lstStyle/>
        <a:p>
          <a:endParaRPr lang="nl-BE"/>
        </a:p>
      </dgm:t>
    </dgm:pt>
    <dgm:pt modelId="{1EBD47D2-4E5B-48F2-A33A-22EFAB3D75B3}">
      <dgm:prSet phldrT="[Tekst]" custT="1"/>
      <dgm:spPr/>
      <dgm:t>
        <a:bodyPr/>
        <a:lstStyle/>
        <a:p>
          <a:r>
            <a:rPr lang="nl-BE" sz="2400" b="1" dirty="0"/>
            <a:t>verplicht onthaalmoment</a:t>
          </a:r>
          <a:r>
            <a:rPr lang="nl-BE" sz="2400" dirty="0"/>
            <a:t> </a:t>
          </a:r>
        </a:p>
        <a:p>
          <a:r>
            <a:rPr lang="nl-BE" sz="2400" dirty="0"/>
            <a:t>Ma 12/02/24 om 9u30</a:t>
          </a:r>
        </a:p>
      </dgm:t>
    </dgm:pt>
    <dgm:pt modelId="{68591F44-126C-4D1B-A290-86D5B5D7BA56}" type="parTrans" cxnId="{F9763DA5-EAE8-4BED-A56F-042F4E1F5176}">
      <dgm:prSet/>
      <dgm:spPr/>
      <dgm:t>
        <a:bodyPr/>
        <a:lstStyle/>
        <a:p>
          <a:endParaRPr lang="nl-BE"/>
        </a:p>
      </dgm:t>
    </dgm:pt>
    <dgm:pt modelId="{18CE424D-45E0-431E-BC20-52B9C9F83E1F}" type="sibTrans" cxnId="{F9763DA5-EAE8-4BED-A56F-042F4E1F5176}">
      <dgm:prSet/>
      <dgm:spPr/>
      <dgm:t>
        <a:bodyPr/>
        <a:lstStyle/>
        <a:p>
          <a:endParaRPr lang="nl-BE"/>
        </a:p>
      </dgm:t>
    </dgm:pt>
    <dgm:pt modelId="{8FAF121C-BC55-425C-B088-C5543DDF6BDA}">
      <dgm:prSet phldrT="[Tekst]" custT="1"/>
      <dgm:spPr/>
      <dgm:t>
        <a:bodyPr/>
        <a:lstStyle/>
        <a:p>
          <a:r>
            <a:rPr lang="nl-BE" sz="2400" b="1" dirty="0"/>
            <a:t>Infomoment/ </a:t>
          </a:r>
          <a:br>
            <a:rPr lang="nl-BE" sz="2400" b="1" dirty="0"/>
          </a:br>
          <a:r>
            <a:rPr lang="nl-BE" sz="2400" b="1" dirty="0"/>
            <a:t>consult studietraject</a:t>
          </a:r>
        </a:p>
      </dgm:t>
    </dgm:pt>
    <dgm:pt modelId="{1A41E5C6-BBAF-46AB-8810-A3B0203B76C0}" type="parTrans" cxnId="{0204BF84-9195-4A23-A854-BF148D01E587}">
      <dgm:prSet/>
      <dgm:spPr/>
      <dgm:t>
        <a:bodyPr/>
        <a:lstStyle/>
        <a:p>
          <a:endParaRPr lang="en-US"/>
        </a:p>
      </dgm:t>
    </dgm:pt>
    <dgm:pt modelId="{C5556842-0735-4663-9EDD-0BD8B47189DB}" type="sibTrans" cxnId="{0204BF84-9195-4A23-A854-BF148D01E587}">
      <dgm:prSet/>
      <dgm:spPr/>
      <dgm:t>
        <a:bodyPr/>
        <a:lstStyle/>
        <a:p>
          <a:endParaRPr lang="en-US"/>
        </a:p>
      </dgm:t>
    </dgm:pt>
    <dgm:pt modelId="{A308FA87-35EB-4EAE-8309-1D484BEB7633}" type="pres">
      <dgm:prSet presAssocID="{04B0AEAF-8631-4432-8C2D-DC745E71ECF1}" presName="CompostProcess" presStyleCnt="0">
        <dgm:presLayoutVars>
          <dgm:dir/>
          <dgm:resizeHandles val="exact"/>
        </dgm:presLayoutVars>
      </dgm:prSet>
      <dgm:spPr/>
    </dgm:pt>
    <dgm:pt modelId="{58CB2FDA-4656-49F4-BB49-2E72E05C74DA}" type="pres">
      <dgm:prSet presAssocID="{04B0AEAF-8631-4432-8C2D-DC745E71ECF1}" presName="arrow" presStyleLbl="bgShp" presStyleIdx="0" presStyleCnt="1"/>
      <dgm:spPr/>
    </dgm:pt>
    <dgm:pt modelId="{9DBBCE28-C9D7-4C4A-9864-A4F6A9B4893F}" type="pres">
      <dgm:prSet presAssocID="{04B0AEAF-8631-4432-8C2D-DC745E71ECF1}" presName="linearProcess" presStyleCnt="0"/>
      <dgm:spPr/>
    </dgm:pt>
    <dgm:pt modelId="{30F549CC-2925-47E8-8D8C-5131829DE3E4}" type="pres">
      <dgm:prSet presAssocID="{8FAF121C-BC55-425C-B088-C5543DDF6BDA}" presName="textNode" presStyleLbl="node1" presStyleIdx="0" presStyleCnt="3" custScaleY="120455" custLinFactNeighborY="-4536">
        <dgm:presLayoutVars>
          <dgm:bulletEnabled val="1"/>
        </dgm:presLayoutVars>
      </dgm:prSet>
      <dgm:spPr/>
    </dgm:pt>
    <dgm:pt modelId="{BBC3F4E9-5428-4454-8360-9A8DDE428760}" type="pres">
      <dgm:prSet presAssocID="{C5556842-0735-4663-9EDD-0BD8B47189DB}" presName="sibTrans" presStyleCnt="0"/>
      <dgm:spPr/>
    </dgm:pt>
    <dgm:pt modelId="{174B9570-9E8E-4724-B906-4B81831ABF5C}" type="pres">
      <dgm:prSet presAssocID="{3B2CE3E1-7D1C-4311-B392-C4388344712E}" presName="textNode" presStyleLbl="node1" presStyleIdx="1" presStyleCnt="3" custScaleY="120455">
        <dgm:presLayoutVars>
          <dgm:bulletEnabled val="1"/>
        </dgm:presLayoutVars>
      </dgm:prSet>
      <dgm:spPr/>
    </dgm:pt>
    <dgm:pt modelId="{4EC84086-BC5B-4DE7-9DEA-3C5FCEE0F6D8}" type="pres">
      <dgm:prSet presAssocID="{BB8F13C4-2CFF-44EA-8BCE-817B5D6B2818}" presName="sibTrans" presStyleCnt="0"/>
      <dgm:spPr/>
    </dgm:pt>
    <dgm:pt modelId="{97442EEE-64A3-44E1-A98E-C39523C655C6}" type="pres">
      <dgm:prSet presAssocID="{1EBD47D2-4E5B-48F2-A33A-22EFAB3D75B3}" presName="textNode" presStyleLbl="node1" presStyleIdx="2" presStyleCnt="3" custScaleY="123395" custLinFactNeighborX="924">
        <dgm:presLayoutVars>
          <dgm:bulletEnabled val="1"/>
        </dgm:presLayoutVars>
      </dgm:prSet>
      <dgm:spPr/>
    </dgm:pt>
  </dgm:ptLst>
  <dgm:cxnLst>
    <dgm:cxn modelId="{3E59816C-8E8B-4BCB-9E44-3088D95698B7}" type="presOf" srcId="{1EBD47D2-4E5B-48F2-A33A-22EFAB3D75B3}" destId="{97442EEE-64A3-44E1-A98E-C39523C655C6}" srcOrd="0" destOrd="0" presId="urn:microsoft.com/office/officeart/2005/8/layout/hProcess9"/>
    <dgm:cxn modelId="{5723904E-FB1B-427D-9B79-58F718BE1E49}" type="presOf" srcId="{3B2CE3E1-7D1C-4311-B392-C4388344712E}" destId="{174B9570-9E8E-4724-B906-4B81831ABF5C}" srcOrd="0" destOrd="0" presId="urn:microsoft.com/office/officeart/2005/8/layout/hProcess9"/>
    <dgm:cxn modelId="{0204BF84-9195-4A23-A854-BF148D01E587}" srcId="{04B0AEAF-8631-4432-8C2D-DC745E71ECF1}" destId="{8FAF121C-BC55-425C-B088-C5543DDF6BDA}" srcOrd="0" destOrd="0" parTransId="{1A41E5C6-BBAF-46AB-8810-A3B0203B76C0}" sibTransId="{C5556842-0735-4663-9EDD-0BD8B47189DB}"/>
    <dgm:cxn modelId="{F48DF89E-7106-4D6D-8FEB-3C94D5A517EF}" type="presOf" srcId="{8FAF121C-BC55-425C-B088-C5543DDF6BDA}" destId="{30F549CC-2925-47E8-8D8C-5131829DE3E4}" srcOrd="0" destOrd="0" presId="urn:microsoft.com/office/officeart/2005/8/layout/hProcess9"/>
    <dgm:cxn modelId="{F9763DA5-EAE8-4BED-A56F-042F4E1F5176}" srcId="{04B0AEAF-8631-4432-8C2D-DC745E71ECF1}" destId="{1EBD47D2-4E5B-48F2-A33A-22EFAB3D75B3}" srcOrd="2" destOrd="0" parTransId="{68591F44-126C-4D1B-A290-86D5B5D7BA56}" sibTransId="{18CE424D-45E0-431E-BC20-52B9C9F83E1F}"/>
    <dgm:cxn modelId="{EE6D68B2-7F81-4807-8147-590549DF215B}" srcId="{04B0AEAF-8631-4432-8C2D-DC745E71ECF1}" destId="{3B2CE3E1-7D1C-4311-B392-C4388344712E}" srcOrd="1" destOrd="0" parTransId="{7488AA38-5F07-42AE-9D2F-F84038518967}" sibTransId="{BB8F13C4-2CFF-44EA-8BCE-817B5D6B2818}"/>
    <dgm:cxn modelId="{6392A1F3-7DCE-4654-BDCC-716CF5ADC0F8}" type="presOf" srcId="{04B0AEAF-8631-4432-8C2D-DC745E71ECF1}" destId="{A308FA87-35EB-4EAE-8309-1D484BEB7633}" srcOrd="0" destOrd="0" presId="urn:microsoft.com/office/officeart/2005/8/layout/hProcess9"/>
    <dgm:cxn modelId="{A440F545-AEA3-4469-B333-EDEA46F6F273}" type="presParOf" srcId="{A308FA87-35EB-4EAE-8309-1D484BEB7633}" destId="{58CB2FDA-4656-49F4-BB49-2E72E05C74DA}" srcOrd="0" destOrd="0" presId="urn:microsoft.com/office/officeart/2005/8/layout/hProcess9"/>
    <dgm:cxn modelId="{524BFF98-3003-4CC1-8D85-7E29F7A77972}" type="presParOf" srcId="{A308FA87-35EB-4EAE-8309-1D484BEB7633}" destId="{9DBBCE28-C9D7-4C4A-9864-A4F6A9B4893F}" srcOrd="1" destOrd="0" presId="urn:microsoft.com/office/officeart/2005/8/layout/hProcess9"/>
    <dgm:cxn modelId="{B7CF196F-106C-4058-9ABB-BB05B0D239ED}" type="presParOf" srcId="{9DBBCE28-C9D7-4C4A-9864-A4F6A9B4893F}" destId="{30F549CC-2925-47E8-8D8C-5131829DE3E4}" srcOrd="0" destOrd="0" presId="urn:microsoft.com/office/officeart/2005/8/layout/hProcess9"/>
    <dgm:cxn modelId="{CA134E3A-A920-421A-B3D1-097DA04FDF7D}" type="presParOf" srcId="{9DBBCE28-C9D7-4C4A-9864-A4F6A9B4893F}" destId="{BBC3F4E9-5428-4454-8360-9A8DDE428760}" srcOrd="1" destOrd="0" presId="urn:microsoft.com/office/officeart/2005/8/layout/hProcess9"/>
    <dgm:cxn modelId="{56C9F4F7-3E54-4911-8CB6-57CA14E614FE}" type="presParOf" srcId="{9DBBCE28-C9D7-4C4A-9864-A4F6A9B4893F}" destId="{174B9570-9E8E-4724-B906-4B81831ABF5C}" srcOrd="2" destOrd="0" presId="urn:microsoft.com/office/officeart/2005/8/layout/hProcess9"/>
    <dgm:cxn modelId="{BADD231B-1F11-4716-A7C5-35009330B60A}" type="presParOf" srcId="{9DBBCE28-C9D7-4C4A-9864-A4F6A9B4893F}" destId="{4EC84086-BC5B-4DE7-9DEA-3C5FCEE0F6D8}" srcOrd="3" destOrd="0" presId="urn:microsoft.com/office/officeart/2005/8/layout/hProcess9"/>
    <dgm:cxn modelId="{9223FCAC-1CA2-499C-849E-8C82E1BC2908}" type="presParOf" srcId="{9DBBCE28-C9D7-4C4A-9864-A4F6A9B4893F}" destId="{97442EEE-64A3-44E1-A98E-C39523C655C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CB2FDA-4656-49F4-BB49-2E72E05C74DA}">
      <dsp:nvSpPr>
        <dsp:cNvPr id="0" name=""/>
        <dsp:cNvSpPr/>
      </dsp:nvSpPr>
      <dsp:spPr>
        <a:xfrm>
          <a:off x="914399" y="0"/>
          <a:ext cx="10363200" cy="472439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F549CC-2925-47E8-8D8C-5131829DE3E4}">
      <dsp:nvSpPr>
        <dsp:cNvPr id="0" name=""/>
        <dsp:cNvSpPr/>
      </dsp:nvSpPr>
      <dsp:spPr>
        <a:xfrm>
          <a:off x="0" y="1138325"/>
          <a:ext cx="3657600" cy="22763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b="1" kern="1200" dirty="0"/>
            <a:t>Infomoment/ </a:t>
          </a:r>
          <a:br>
            <a:rPr lang="nl-BE" sz="2400" b="1" kern="1200" dirty="0"/>
          </a:br>
          <a:r>
            <a:rPr lang="nl-BE" sz="2400" b="1" kern="1200" dirty="0"/>
            <a:t>consult studietraject</a:t>
          </a:r>
        </a:p>
      </dsp:txBody>
      <dsp:txXfrm>
        <a:off x="111120" y="1249445"/>
        <a:ext cx="3435360" cy="2054070"/>
      </dsp:txXfrm>
    </dsp:sp>
    <dsp:sp modelId="{174B9570-9E8E-4724-B906-4B81831ABF5C}">
      <dsp:nvSpPr>
        <dsp:cNvPr id="0" name=""/>
        <dsp:cNvSpPr/>
      </dsp:nvSpPr>
      <dsp:spPr>
        <a:xfrm>
          <a:off x="4267200" y="1224044"/>
          <a:ext cx="3657600" cy="22763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b="1" kern="1200" dirty="0"/>
            <a:t>Inschrijven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/>
            <a:t>Via de </a:t>
          </a:r>
          <a:r>
            <a:rPr lang="nl-BE" sz="2400" kern="1200" dirty="0">
              <a:hlinkClick xmlns:r="http://schemas.openxmlformats.org/officeDocument/2006/relationships" r:id="rId1"/>
            </a:rPr>
            <a:t>website</a:t>
          </a:r>
          <a:endParaRPr lang="nl-BE" sz="2400" kern="1200" dirty="0"/>
        </a:p>
      </dsp:txBody>
      <dsp:txXfrm>
        <a:off x="4378320" y="1335164"/>
        <a:ext cx="3435360" cy="2054070"/>
      </dsp:txXfrm>
    </dsp:sp>
    <dsp:sp modelId="{97442EEE-64A3-44E1-A98E-C39523C655C6}">
      <dsp:nvSpPr>
        <dsp:cNvPr id="0" name=""/>
        <dsp:cNvSpPr/>
      </dsp:nvSpPr>
      <dsp:spPr>
        <a:xfrm>
          <a:off x="8534400" y="1196265"/>
          <a:ext cx="3657600" cy="23318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b="1" kern="1200" dirty="0"/>
            <a:t>verplicht onthaalmoment</a:t>
          </a:r>
          <a:r>
            <a:rPr lang="nl-BE" sz="2400" kern="1200" dirty="0"/>
            <a:t>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/>
            <a:t>Ma 12/02/24 om 9u30</a:t>
          </a:r>
        </a:p>
      </dsp:txBody>
      <dsp:txXfrm>
        <a:off x="8648232" y="1310097"/>
        <a:ext cx="3429936" cy="21042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A48A47-6F86-D356-ACBD-0D844FD912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428466-DAF5-54C0-BFF8-A25664BB39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964AC-A196-9C4B-919C-AE1BA74BA2FA}" type="datetimeFigureOut">
              <a:rPr lang="en-BE" smtClean="0"/>
              <a:t>02/05/2024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88CF3F-EC6F-E90E-AD7C-33D0FB6905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96A4AB-6A5E-CA7E-FEEA-3AAD53032F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F85AF-D26E-7D48-A14F-8297A1F24B98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3324476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04FA4B-84DA-7E48-8B60-FE26A9A71E4A}" type="datetimeFigureOut">
              <a:rPr lang="en-BE" smtClean="0"/>
              <a:t>02/05/2024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BED02-5B17-F240-BA3D-A18F101907BD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13478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2358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7386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6794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0604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646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0482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8222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53281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96860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50179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6058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1545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C093-E33E-4B54-8DF9-8D56486FC8F7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7530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24045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42310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04844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C093-E33E-4B54-8DF9-8D56486FC8F7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55887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678193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nl-BE" altLang="zh-CN" sz="800" dirty="0"/>
          </a:p>
        </p:txBody>
      </p:sp>
    </p:spTree>
    <p:extLst>
      <p:ext uri="{BB962C8B-B14F-4D97-AF65-F5344CB8AC3E}">
        <p14:creationId xmlns:p14="http://schemas.microsoft.com/office/powerpoint/2010/main" val="11982480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11813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nl-BE" altLang="zh-CN" sz="800" dirty="0"/>
          </a:p>
        </p:txBody>
      </p:sp>
    </p:spTree>
    <p:extLst>
      <p:ext uri="{BB962C8B-B14F-4D97-AF65-F5344CB8AC3E}">
        <p14:creationId xmlns:p14="http://schemas.microsoft.com/office/powerpoint/2010/main" val="15533550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5466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935312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C093-E33E-4B54-8DF9-8D56486FC8F7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79181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5588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1669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1546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4260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90716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99700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03973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55895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39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4674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BE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01733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C093-E33E-4B54-8DF9-8D56486FC8F7}" type="slidenum">
              <a:rPr lang="nl-BE" smtClean="0"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46737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162095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1F61D-BD2C-4807-8D59-520183045399}" type="slidenum">
              <a:rPr lang="nl-BE" smtClean="0"/>
              <a:pPr/>
              <a:t>42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10664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43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33460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C093-E33E-4B54-8DF9-8D56486FC8F7}" type="slidenum">
              <a:rPr lang="nl-BE" smtClean="0"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5471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89473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8855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9555-764A-4B78-873A-3D7406AAEA2B}" type="slidenum">
              <a:rPr lang="nl-BE" smtClean="0"/>
              <a:pPr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8058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1" y="4861444"/>
            <a:ext cx="5679440" cy="46055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746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1" y="4861444"/>
            <a:ext cx="5679440" cy="46055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763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4">
            <a:extLst>
              <a:ext uri="{FF2B5EF4-FFF2-40B4-BE49-F238E27FC236}">
                <a16:creationId xmlns:a16="http://schemas.microsoft.com/office/drawing/2014/main" id="{B294B1EA-C359-E80E-E512-45251D3176AE}"/>
              </a:ext>
            </a:extLst>
          </p:cNvPr>
          <p:cNvSpPr>
            <a:spLocks noChangeAspect="1"/>
          </p:cNvSpPr>
          <p:nvPr/>
        </p:nvSpPr>
        <p:spPr>
          <a:xfrm>
            <a:off x="3138000" y="0"/>
            <a:ext cx="9051663" cy="6349229"/>
          </a:xfrm>
          <a:custGeom>
            <a:avLst/>
            <a:gdLst>
              <a:gd name="connsiteX0" fmla="*/ 194303 w 9051663"/>
              <a:gd name="connsiteY0" fmla="*/ 6282181 h 6349229"/>
              <a:gd name="connsiteX1" fmla="*/ 186794 w 9051663"/>
              <a:gd name="connsiteY1" fmla="*/ 6253724 h 6349229"/>
              <a:gd name="connsiteX2" fmla="*/ 543212 w 9051663"/>
              <a:gd name="connsiteY2" fmla="*/ 6349229 h 6349229"/>
              <a:gd name="connsiteX3" fmla="*/ 444521 w 9051663"/>
              <a:gd name="connsiteY3" fmla="*/ 6349229 h 6349229"/>
              <a:gd name="connsiteX4" fmla="*/ 194303 w 9051663"/>
              <a:gd name="connsiteY4" fmla="*/ 6282181 h 6349229"/>
              <a:gd name="connsiteX5" fmla="*/ 1365554 w 9051663"/>
              <a:gd name="connsiteY5" fmla="*/ 4887827 h 6349229"/>
              <a:gd name="connsiteX6" fmla="*/ 718648 w 9051663"/>
              <a:gd name="connsiteY6" fmla="*/ 5061161 h 6349229"/>
              <a:gd name="connsiteX7" fmla="*/ 71726 w 9051663"/>
              <a:gd name="connsiteY7" fmla="*/ 4887827 h 6349229"/>
              <a:gd name="connsiteX8" fmla="*/ 1668 w 9051663"/>
              <a:gd name="connsiteY8" fmla="*/ 4906596 h 6349229"/>
              <a:gd name="connsiteX9" fmla="*/ 3255 w 9051663"/>
              <a:gd name="connsiteY9" fmla="*/ 4967612 h 6349229"/>
              <a:gd name="connsiteX10" fmla="*/ 71726 w 9051663"/>
              <a:gd name="connsiteY10" fmla="*/ 4949262 h 6349229"/>
              <a:gd name="connsiteX11" fmla="*/ 718648 w 9051663"/>
              <a:gd name="connsiteY11" fmla="*/ 5122596 h 6349229"/>
              <a:gd name="connsiteX12" fmla="*/ 1365554 w 9051663"/>
              <a:gd name="connsiteY12" fmla="*/ 4949262 h 6349229"/>
              <a:gd name="connsiteX13" fmla="*/ 2012464 w 9051663"/>
              <a:gd name="connsiteY13" fmla="*/ 5122596 h 6349229"/>
              <a:gd name="connsiteX14" fmla="*/ 2214459 w 9051663"/>
              <a:gd name="connsiteY14" fmla="*/ 5068488 h 6349229"/>
              <a:gd name="connsiteX15" fmla="*/ 2210116 w 9051663"/>
              <a:gd name="connsiteY15" fmla="*/ 5008208 h 6349229"/>
              <a:gd name="connsiteX16" fmla="*/ 2012464 w 9051663"/>
              <a:gd name="connsiteY16" fmla="*/ 5061161 h 6349229"/>
              <a:gd name="connsiteX17" fmla="*/ 1365554 w 9051663"/>
              <a:gd name="connsiteY17" fmla="*/ 4887827 h 6349229"/>
              <a:gd name="connsiteX18" fmla="*/ 100316 w 9051663"/>
              <a:gd name="connsiteY18" fmla="*/ 3656851 h 6349229"/>
              <a:gd name="connsiteX19" fmla="*/ 718648 w 9051663"/>
              <a:gd name="connsiteY19" fmla="*/ 3822528 h 6349229"/>
              <a:gd name="connsiteX20" fmla="*/ 1365554 w 9051663"/>
              <a:gd name="connsiteY20" fmla="*/ 3649182 h 6349229"/>
              <a:gd name="connsiteX21" fmla="*/ 2012464 w 9051663"/>
              <a:gd name="connsiteY21" fmla="*/ 3822528 h 6349229"/>
              <a:gd name="connsiteX22" fmla="*/ 2340922 w 9051663"/>
              <a:gd name="connsiteY22" fmla="*/ 3734515 h 6349229"/>
              <a:gd name="connsiteX23" fmla="*/ 2371412 w 9051663"/>
              <a:gd name="connsiteY23" fmla="*/ 3629905 h 6349229"/>
              <a:gd name="connsiteX24" fmla="*/ 2012464 w 9051663"/>
              <a:gd name="connsiteY24" fmla="*/ 3726083 h 6349229"/>
              <a:gd name="connsiteX25" fmla="*/ 1365554 w 9051663"/>
              <a:gd name="connsiteY25" fmla="*/ 3552737 h 6349229"/>
              <a:gd name="connsiteX26" fmla="*/ 718648 w 9051663"/>
              <a:gd name="connsiteY26" fmla="*/ 3726083 h 6349229"/>
              <a:gd name="connsiteX27" fmla="*/ 117975 w 9051663"/>
              <a:gd name="connsiteY27" fmla="*/ 3565130 h 6349229"/>
              <a:gd name="connsiteX28" fmla="*/ 100317 w 9051663"/>
              <a:gd name="connsiteY28" fmla="*/ 3656851 h 6349229"/>
              <a:gd name="connsiteX29" fmla="*/ 894082 w 9051663"/>
              <a:gd name="connsiteY29" fmla="*/ 6349229 h 6349229"/>
              <a:gd name="connsiteX30" fmla="*/ 992768 w 9051663"/>
              <a:gd name="connsiteY30" fmla="*/ 6349229 h 6349229"/>
              <a:gd name="connsiteX31" fmla="*/ 1365554 w 9051663"/>
              <a:gd name="connsiteY31" fmla="*/ 6249343 h 6349229"/>
              <a:gd name="connsiteX32" fmla="*/ 1738343 w 9051663"/>
              <a:gd name="connsiteY32" fmla="*/ 6349229 h 6349229"/>
              <a:gd name="connsiteX33" fmla="*/ 1837035 w 9051663"/>
              <a:gd name="connsiteY33" fmla="*/ 6349229 h 6349229"/>
              <a:gd name="connsiteX34" fmla="*/ 1365554 w 9051663"/>
              <a:gd name="connsiteY34" fmla="*/ 6222892 h 6349229"/>
              <a:gd name="connsiteX35" fmla="*/ 894082 w 9051663"/>
              <a:gd name="connsiteY35" fmla="*/ 6349229 h 6349229"/>
              <a:gd name="connsiteX36" fmla="*/ 27139 w 9051663"/>
              <a:gd name="connsiteY36" fmla="*/ 4181158 h 6349229"/>
              <a:gd name="connsiteX37" fmla="*/ 71726 w 9051663"/>
              <a:gd name="connsiteY37" fmla="*/ 4169222 h 6349229"/>
              <a:gd name="connsiteX38" fmla="*/ 718648 w 9051663"/>
              <a:gd name="connsiteY38" fmla="*/ 4342556 h 6349229"/>
              <a:gd name="connsiteX39" fmla="*/ 1365554 w 9051663"/>
              <a:gd name="connsiteY39" fmla="*/ 4169222 h 6349229"/>
              <a:gd name="connsiteX40" fmla="*/ 2012464 w 9051663"/>
              <a:gd name="connsiteY40" fmla="*/ 4342556 h 6349229"/>
              <a:gd name="connsiteX41" fmla="*/ 2231360 w 9051663"/>
              <a:gd name="connsiteY41" fmla="*/ 4283901 h 6349229"/>
              <a:gd name="connsiteX42" fmla="*/ 2243017 w 9051663"/>
              <a:gd name="connsiteY42" fmla="*/ 4198339 h 6349229"/>
              <a:gd name="connsiteX43" fmla="*/ 2012464 w 9051663"/>
              <a:gd name="connsiteY43" fmla="*/ 4260117 h 6349229"/>
              <a:gd name="connsiteX44" fmla="*/ 1365554 w 9051663"/>
              <a:gd name="connsiteY44" fmla="*/ 4086770 h 6349229"/>
              <a:gd name="connsiteX45" fmla="*/ 718648 w 9051663"/>
              <a:gd name="connsiteY45" fmla="*/ 4260117 h 6349229"/>
              <a:gd name="connsiteX46" fmla="*/ 71726 w 9051663"/>
              <a:gd name="connsiteY46" fmla="*/ 4086770 h 6349229"/>
              <a:gd name="connsiteX47" fmla="*/ 35801 w 9051663"/>
              <a:gd name="connsiteY47" fmla="*/ 4096396 h 6349229"/>
              <a:gd name="connsiteX48" fmla="*/ 27139 w 9051663"/>
              <a:gd name="connsiteY48" fmla="*/ 4181158 h 6349229"/>
              <a:gd name="connsiteX49" fmla="*/ 1365554 w 9051663"/>
              <a:gd name="connsiteY49" fmla="*/ 3389168 h 6349229"/>
              <a:gd name="connsiteX50" fmla="*/ 2012464 w 9051663"/>
              <a:gd name="connsiteY50" fmla="*/ 3562502 h 6349229"/>
              <a:gd name="connsiteX51" fmla="*/ 2431755 w 9051663"/>
              <a:gd name="connsiteY51" fmla="*/ 3450159 h 6349229"/>
              <a:gd name="connsiteX52" fmla="*/ 2475983 w 9051663"/>
              <a:gd name="connsiteY52" fmla="*/ 3334869 h 6349229"/>
              <a:gd name="connsiteX53" fmla="*/ 2012464 w 9051663"/>
              <a:gd name="connsiteY53" fmla="*/ 3459060 h 6349229"/>
              <a:gd name="connsiteX54" fmla="*/ 1365554 w 9051663"/>
              <a:gd name="connsiteY54" fmla="*/ 3285726 h 6349229"/>
              <a:gd name="connsiteX55" fmla="*/ 718648 w 9051663"/>
              <a:gd name="connsiteY55" fmla="*/ 3459060 h 6349229"/>
              <a:gd name="connsiteX56" fmla="*/ 174219 w 9051663"/>
              <a:gd name="connsiteY56" fmla="*/ 3313193 h 6349229"/>
              <a:gd name="connsiteX57" fmla="*/ 151147 w 9051663"/>
              <a:gd name="connsiteY57" fmla="*/ 3410450 h 6349229"/>
              <a:gd name="connsiteX58" fmla="*/ 718648 w 9051663"/>
              <a:gd name="connsiteY58" fmla="*/ 3562502 h 6349229"/>
              <a:gd name="connsiteX59" fmla="*/ 1365554 w 9051663"/>
              <a:gd name="connsiteY59" fmla="*/ 3389168 h 6349229"/>
              <a:gd name="connsiteX60" fmla="*/ 58637 w 9051663"/>
              <a:gd name="connsiteY60" fmla="*/ 3912700 h 6349229"/>
              <a:gd name="connsiteX61" fmla="*/ 71726 w 9051663"/>
              <a:gd name="connsiteY61" fmla="*/ 3909195 h 6349229"/>
              <a:gd name="connsiteX62" fmla="*/ 718648 w 9051663"/>
              <a:gd name="connsiteY62" fmla="*/ 4082542 h 6349229"/>
              <a:gd name="connsiteX63" fmla="*/ 1365554 w 9051663"/>
              <a:gd name="connsiteY63" fmla="*/ 3909195 h 6349229"/>
              <a:gd name="connsiteX64" fmla="*/ 2012464 w 9051663"/>
              <a:gd name="connsiteY64" fmla="*/ 4082542 h 6349229"/>
              <a:gd name="connsiteX65" fmla="*/ 2275094 w 9051663"/>
              <a:gd name="connsiteY65" fmla="*/ 4012167 h 6349229"/>
              <a:gd name="connsiteX66" fmla="*/ 2295094 w 9051663"/>
              <a:gd name="connsiteY66" fmla="*/ 3917373 h 6349229"/>
              <a:gd name="connsiteX67" fmla="*/ 2012464 w 9051663"/>
              <a:gd name="connsiteY67" fmla="*/ 3993106 h 6349229"/>
              <a:gd name="connsiteX68" fmla="*/ 1365554 w 9051663"/>
              <a:gd name="connsiteY68" fmla="*/ 3819760 h 6349229"/>
              <a:gd name="connsiteX69" fmla="*/ 718648 w 9051663"/>
              <a:gd name="connsiteY69" fmla="*/ 3993106 h 6349229"/>
              <a:gd name="connsiteX70" fmla="*/ 72483 w 9051663"/>
              <a:gd name="connsiteY70" fmla="*/ 3819963 h 6349229"/>
              <a:gd name="connsiteX71" fmla="*/ 58637 w 9051663"/>
              <a:gd name="connsiteY71" fmla="*/ 3912700 h 6349229"/>
              <a:gd name="connsiteX72" fmla="*/ 7664 w 9051663"/>
              <a:gd name="connsiteY72" fmla="*/ 4446391 h 6349229"/>
              <a:gd name="connsiteX73" fmla="*/ 71726 w 9051663"/>
              <a:gd name="connsiteY73" fmla="*/ 4429235 h 6349229"/>
              <a:gd name="connsiteX74" fmla="*/ 718648 w 9051663"/>
              <a:gd name="connsiteY74" fmla="*/ 4602569 h 6349229"/>
              <a:gd name="connsiteX75" fmla="*/ 1365554 w 9051663"/>
              <a:gd name="connsiteY75" fmla="*/ 4429235 h 6349229"/>
              <a:gd name="connsiteX76" fmla="*/ 2012464 w 9051663"/>
              <a:gd name="connsiteY76" fmla="*/ 4602569 h 6349229"/>
              <a:gd name="connsiteX77" fmla="*/ 2207741 w 9051663"/>
              <a:gd name="connsiteY77" fmla="*/ 4550251 h 6349229"/>
              <a:gd name="connsiteX78" fmla="*/ 2212605 w 9051663"/>
              <a:gd name="connsiteY78" fmla="*/ 4473502 h 6349229"/>
              <a:gd name="connsiteX79" fmla="*/ 2012464 w 9051663"/>
              <a:gd name="connsiteY79" fmla="*/ 4527128 h 6349229"/>
              <a:gd name="connsiteX80" fmla="*/ 1365554 w 9051663"/>
              <a:gd name="connsiteY80" fmla="*/ 4353781 h 6349229"/>
              <a:gd name="connsiteX81" fmla="*/ 718648 w 9051663"/>
              <a:gd name="connsiteY81" fmla="*/ 4527128 h 6349229"/>
              <a:gd name="connsiteX82" fmla="*/ 71726 w 9051663"/>
              <a:gd name="connsiteY82" fmla="*/ 4353781 h 6349229"/>
              <a:gd name="connsiteX83" fmla="*/ 12060 w 9051663"/>
              <a:gd name="connsiteY83" fmla="*/ 4369781 h 6349229"/>
              <a:gd name="connsiteX84" fmla="*/ 7664 w 9051663"/>
              <a:gd name="connsiteY84" fmla="*/ 4446391 h 6349229"/>
              <a:gd name="connsiteX85" fmla="*/ 8481617 w 9051663"/>
              <a:gd name="connsiteY85" fmla="*/ 1589961 h 6349229"/>
              <a:gd name="connsiteX86" fmla="*/ 7951203 w 9051663"/>
              <a:gd name="connsiteY86" fmla="*/ 1447840 h 6349229"/>
              <a:gd name="connsiteX87" fmla="*/ 8335064 w 9051663"/>
              <a:gd name="connsiteY87" fmla="*/ 1703130 h 6349229"/>
              <a:gd name="connsiteX88" fmla="*/ 8481617 w 9051663"/>
              <a:gd name="connsiteY88" fmla="*/ 1742394 h 6349229"/>
              <a:gd name="connsiteX89" fmla="*/ 9051663 w 9051663"/>
              <a:gd name="connsiteY89" fmla="*/ 1589656 h 6349229"/>
              <a:gd name="connsiteX90" fmla="*/ 9051663 w 9051663"/>
              <a:gd name="connsiteY90" fmla="*/ 1437212 h 6349229"/>
              <a:gd name="connsiteX91" fmla="*/ 8481617 w 9051663"/>
              <a:gd name="connsiteY91" fmla="*/ 1589961 h 6349229"/>
              <a:gd name="connsiteX92" fmla="*/ 8515204 w 9051663"/>
              <a:gd name="connsiteY92" fmla="*/ 1847981 h 6349229"/>
              <a:gd name="connsiteX93" fmla="*/ 8640411 w 9051663"/>
              <a:gd name="connsiteY93" fmla="*/ 1959867 h 6349229"/>
              <a:gd name="connsiteX94" fmla="*/ 9051663 w 9051663"/>
              <a:gd name="connsiteY94" fmla="*/ 1849683 h 6349229"/>
              <a:gd name="connsiteX95" fmla="*/ 9051663 w 9051663"/>
              <a:gd name="connsiteY95" fmla="*/ 1704235 h 6349229"/>
              <a:gd name="connsiteX96" fmla="*/ 8515204 w 9051663"/>
              <a:gd name="connsiteY96" fmla="*/ 1847981 h 6349229"/>
              <a:gd name="connsiteX97" fmla="*/ 9051663 w 9051663"/>
              <a:gd name="connsiteY97" fmla="*/ 2109684 h 6349229"/>
              <a:gd name="connsiteX98" fmla="*/ 9051663 w 9051663"/>
              <a:gd name="connsiteY98" fmla="*/ 1971245 h 6349229"/>
              <a:gd name="connsiteX99" fmla="*/ 8739142 w 9051663"/>
              <a:gd name="connsiteY99" fmla="*/ 2054992 h 6349229"/>
              <a:gd name="connsiteX100" fmla="*/ 8844577 w 9051663"/>
              <a:gd name="connsiteY100" fmla="*/ 2165163 h 6349229"/>
              <a:gd name="connsiteX101" fmla="*/ 9051663 w 9051663"/>
              <a:gd name="connsiteY101" fmla="*/ 2109684 h 6349229"/>
              <a:gd name="connsiteX102" fmla="*/ 2426828 w 9051663"/>
              <a:gd name="connsiteY102" fmla="*/ 6051641 h 6349229"/>
              <a:gd name="connsiteX103" fmla="*/ 2415932 w 9051663"/>
              <a:gd name="connsiteY103" fmla="*/ 6021114 h 6349229"/>
              <a:gd name="connsiteX104" fmla="*/ 2012464 w 9051663"/>
              <a:gd name="connsiteY104" fmla="*/ 6129216 h 6349229"/>
              <a:gd name="connsiteX105" fmla="*/ 1365554 w 9051663"/>
              <a:gd name="connsiteY105" fmla="*/ 5955882 h 6349229"/>
              <a:gd name="connsiteX106" fmla="*/ 718648 w 9051663"/>
              <a:gd name="connsiteY106" fmla="*/ 6129216 h 6349229"/>
              <a:gd name="connsiteX107" fmla="*/ 121553 w 9051663"/>
              <a:gd name="connsiteY107" fmla="*/ 5969228 h 6349229"/>
              <a:gd name="connsiteX108" fmla="*/ 129062 w 9051663"/>
              <a:gd name="connsiteY108" fmla="*/ 6004682 h 6349229"/>
              <a:gd name="connsiteX109" fmla="*/ 718648 w 9051663"/>
              <a:gd name="connsiteY109" fmla="*/ 6162664 h 6349229"/>
              <a:gd name="connsiteX110" fmla="*/ 1365554 w 9051663"/>
              <a:gd name="connsiteY110" fmla="*/ 5989329 h 6349229"/>
              <a:gd name="connsiteX111" fmla="*/ 2012464 w 9051663"/>
              <a:gd name="connsiteY111" fmla="*/ 6162664 h 6349229"/>
              <a:gd name="connsiteX112" fmla="*/ 2426828 w 9051663"/>
              <a:gd name="connsiteY112" fmla="*/ 6051641 h 6349229"/>
              <a:gd name="connsiteX113" fmla="*/ 2145315 w 9051663"/>
              <a:gd name="connsiteY113" fmla="*/ 146708 h 6349229"/>
              <a:gd name="connsiteX114" fmla="*/ 2659387 w 9051663"/>
              <a:gd name="connsiteY114" fmla="*/ 8966 h 6349229"/>
              <a:gd name="connsiteX115" fmla="*/ 3306310 w 9051663"/>
              <a:gd name="connsiteY115" fmla="*/ 182304 h 6349229"/>
              <a:gd name="connsiteX116" fmla="*/ 3953220 w 9051663"/>
              <a:gd name="connsiteY116" fmla="*/ 8966 h 6349229"/>
              <a:gd name="connsiteX117" fmla="*/ 4600131 w 9051663"/>
              <a:gd name="connsiteY117" fmla="*/ 182304 h 6349229"/>
              <a:gd name="connsiteX118" fmla="*/ 5247054 w 9051663"/>
              <a:gd name="connsiteY118" fmla="*/ 8966 h 6349229"/>
              <a:gd name="connsiteX119" fmla="*/ 5893964 w 9051663"/>
              <a:gd name="connsiteY119" fmla="*/ 182304 h 6349229"/>
              <a:gd name="connsiteX120" fmla="*/ 6540874 w 9051663"/>
              <a:gd name="connsiteY120" fmla="*/ 8966 h 6349229"/>
              <a:gd name="connsiteX121" fmla="*/ 7187797 w 9051663"/>
              <a:gd name="connsiteY121" fmla="*/ 182304 h 6349229"/>
              <a:gd name="connsiteX122" fmla="*/ 7834707 w 9051663"/>
              <a:gd name="connsiteY122" fmla="*/ 8966 h 6349229"/>
              <a:gd name="connsiteX123" fmla="*/ 8481617 w 9051663"/>
              <a:gd name="connsiteY123" fmla="*/ 182304 h 6349229"/>
              <a:gd name="connsiteX124" fmla="*/ 9051663 w 9051663"/>
              <a:gd name="connsiteY124" fmla="*/ 29564 h 6349229"/>
              <a:gd name="connsiteX125" fmla="*/ 9051663 w 9051663"/>
              <a:gd name="connsiteY125" fmla="*/ 0 h 6349229"/>
              <a:gd name="connsiteX126" fmla="*/ 2326586 w 9051663"/>
              <a:gd name="connsiteY126" fmla="*/ 0 h 6349229"/>
              <a:gd name="connsiteX127" fmla="*/ 2145315 w 9051663"/>
              <a:gd name="connsiteY127" fmla="*/ 146708 h 6349229"/>
              <a:gd name="connsiteX128" fmla="*/ 8481617 w 9051663"/>
              <a:gd name="connsiteY128" fmla="*/ 788911 h 6349229"/>
              <a:gd name="connsiteX129" fmla="*/ 7834707 w 9051663"/>
              <a:gd name="connsiteY129" fmla="*/ 615565 h 6349229"/>
              <a:gd name="connsiteX130" fmla="*/ 7187797 w 9051663"/>
              <a:gd name="connsiteY130" fmla="*/ 788916 h 6349229"/>
              <a:gd name="connsiteX131" fmla="*/ 6540874 w 9051663"/>
              <a:gd name="connsiteY131" fmla="*/ 615565 h 6349229"/>
              <a:gd name="connsiteX132" fmla="*/ 5893964 w 9051663"/>
              <a:gd name="connsiteY132" fmla="*/ 788911 h 6349229"/>
              <a:gd name="connsiteX133" fmla="*/ 5247054 w 9051663"/>
              <a:gd name="connsiteY133" fmla="*/ 615565 h 6349229"/>
              <a:gd name="connsiteX134" fmla="*/ 4600131 w 9051663"/>
              <a:gd name="connsiteY134" fmla="*/ 788916 h 6349229"/>
              <a:gd name="connsiteX135" fmla="*/ 3953220 w 9051663"/>
              <a:gd name="connsiteY135" fmla="*/ 615565 h 6349229"/>
              <a:gd name="connsiteX136" fmla="*/ 3306310 w 9051663"/>
              <a:gd name="connsiteY136" fmla="*/ 788911 h 6349229"/>
              <a:gd name="connsiteX137" fmla="*/ 2659387 w 9051663"/>
              <a:gd name="connsiteY137" fmla="*/ 615565 h 6349229"/>
              <a:gd name="connsiteX138" fmla="*/ 2012464 w 9051663"/>
              <a:gd name="connsiteY138" fmla="*/ 788916 h 6349229"/>
              <a:gd name="connsiteX139" fmla="*/ 1592221 w 9051663"/>
              <a:gd name="connsiteY139" fmla="*/ 676305 h 6349229"/>
              <a:gd name="connsiteX140" fmla="*/ 1467230 w 9051663"/>
              <a:gd name="connsiteY140" fmla="*/ 816248 h 6349229"/>
              <a:gd name="connsiteX141" fmla="*/ 2012464 w 9051663"/>
              <a:gd name="connsiteY141" fmla="*/ 962349 h 6349229"/>
              <a:gd name="connsiteX142" fmla="*/ 2659387 w 9051663"/>
              <a:gd name="connsiteY142" fmla="*/ 789010 h 6349229"/>
              <a:gd name="connsiteX143" fmla="*/ 3306310 w 9051663"/>
              <a:gd name="connsiteY143" fmla="*/ 962349 h 6349229"/>
              <a:gd name="connsiteX144" fmla="*/ 3953220 w 9051663"/>
              <a:gd name="connsiteY144" fmla="*/ 789010 h 6349229"/>
              <a:gd name="connsiteX145" fmla="*/ 4600131 w 9051663"/>
              <a:gd name="connsiteY145" fmla="*/ 962349 h 6349229"/>
              <a:gd name="connsiteX146" fmla="*/ 5247054 w 9051663"/>
              <a:gd name="connsiteY146" fmla="*/ 789010 h 6349229"/>
              <a:gd name="connsiteX147" fmla="*/ 5803487 w 9051663"/>
              <a:gd name="connsiteY147" fmla="*/ 938105 h 6349229"/>
              <a:gd name="connsiteX148" fmla="*/ 6008999 w 9051663"/>
              <a:gd name="connsiteY148" fmla="*/ 931520 h 6349229"/>
              <a:gd name="connsiteX149" fmla="*/ 6540874 w 9051663"/>
              <a:gd name="connsiteY149" fmla="*/ 789010 h 6349229"/>
              <a:gd name="connsiteX150" fmla="*/ 7187797 w 9051663"/>
              <a:gd name="connsiteY150" fmla="*/ 962349 h 6349229"/>
              <a:gd name="connsiteX151" fmla="*/ 7834707 w 9051663"/>
              <a:gd name="connsiteY151" fmla="*/ 789010 h 6349229"/>
              <a:gd name="connsiteX152" fmla="*/ 8481617 w 9051663"/>
              <a:gd name="connsiteY152" fmla="*/ 962349 h 6349229"/>
              <a:gd name="connsiteX153" fmla="*/ 9051663 w 9051663"/>
              <a:gd name="connsiteY153" fmla="*/ 809608 h 6349229"/>
              <a:gd name="connsiteX154" fmla="*/ 9051663 w 9051663"/>
              <a:gd name="connsiteY154" fmla="*/ 636164 h 6349229"/>
              <a:gd name="connsiteX155" fmla="*/ 8481617 w 9051663"/>
              <a:gd name="connsiteY155" fmla="*/ 788911 h 6349229"/>
              <a:gd name="connsiteX156" fmla="*/ 8481617 w 9051663"/>
              <a:gd name="connsiteY156" fmla="*/ 1055931 h 6349229"/>
              <a:gd name="connsiteX157" fmla="*/ 7834707 w 9051663"/>
              <a:gd name="connsiteY157" fmla="*/ 882586 h 6349229"/>
              <a:gd name="connsiteX158" fmla="*/ 7187797 w 9051663"/>
              <a:gd name="connsiteY158" fmla="*/ 1055931 h 6349229"/>
              <a:gd name="connsiteX159" fmla="*/ 6540874 w 9051663"/>
              <a:gd name="connsiteY159" fmla="*/ 882586 h 6349229"/>
              <a:gd name="connsiteX160" fmla="*/ 6318892 w 9051663"/>
              <a:gd name="connsiteY160" fmla="*/ 942073 h 6349229"/>
              <a:gd name="connsiteX161" fmla="*/ 7371417 w 9051663"/>
              <a:gd name="connsiteY161" fmla="*/ 1173169 h 6349229"/>
              <a:gd name="connsiteX162" fmla="*/ 7834707 w 9051663"/>
              <a:gd name="connsiteY162" fmla="*/ 1049030 h 6349229"/>
              <a:gd name="connsiteX163" fmla="*/ 8481617 w 9051663"/>
              <a:gd name="connsiteY163" fmla="*/ 1222369 h 6349229"/>
              <a:gd name="connsiteX164" fmla="*/ 9051663 w 9051663"/>
              <a:gd name="connsiteY164" fmla="*/ 1069628 h 6349229"/>
              <a:gd name="connsiteX165" fmla="*/ 9051663 w 9051663"/>
              <a:gd name="connsiteY165" fmla="*/ 903184 h 6349229"/>
              <a:gd name="connsiteX166" fmla="*/ 8481617 w 9051663"/>
              <a:gd name="connsiteY166" fmla="*/ 1055931 h 6349229"/>
              <a:gd name="connsiteX167" fmla="*/ 8481617 w 9051663"/>
              <a:gd name="connsiteY167" fmla="*/ 1322951 h 6349229"/>
              <a:gd name="connsiteX168" fmla="*/ 7834707 w 9051663"/>
              <a:gd name="connsiteY168" fmla="*/ 1149600 h 6349229"/>
              <a:gd name="connsiteX169" fmla="*/ 7522566 w 9051663"/>
              <a:gd name="connsiteY169" fmla="*/ 1233245 h 6349229"/>
              <a:gd name="connsiteX170" fmla="*/ 7740751 w 9051663"/>
              <a:gd name="connsiteY170" fmla="*/ 1334214 h 6349229"/>
              <a:gd name="connsiteX171" fmla="*/ 7834707 w 9051663"/>
              <a:gd name="connsiteY171" fmla="*/ 1309033 h 6349229"/>
              <a:gd name="connsiteX172" fmla="*/ 8481617 w 9051663"/>
              <a:gd name="connsiteY172" fmla="*/ 1482380 h 6349229"/>
              <a:gd name="connsiteX173" fmla="*/ 9051663 w 9051663"/>
              <a:gd name="connsiteY173" fmla="*/ 1329630 h 6349229"/>
              <a:gd name="connsiteX174" fmla="*/ 9051663 w 9051663"/>
              <a:gd name="connsiteY174" fmla="*/ 1170199 h 6349229"/>
              <a:gd name="connsiteX175" fmla="*/ 8481617 w 9051663"/>
              <a:gd name="connsiteY175" fmla="*/ 1322951 h 6349229"/>
              <a:gd name="connsiteX176" fmla="*/ 3072760 w 9051663"/>
              <a:gd name="connsiteY176" fmla="*/ 2328428 h 6349229"/>
              <a:gd name="connsiteX177" fmla="*/ 2659387 w 9051663"/>
              <a:gd name="connsiteY177" fmla="*/ 2217659 h 6349229"/>
              <a:gd name="connsiteX178" fmla="*/ 2012464 w 9051663"/>
              <a:gd name="connsiteY178" fmla="*/ 2391005 h 6349229"/>
              <a:gd name="connsiteX179" fmla="*/ 1365554 w 9051663"/>
              <a:gd name="connsiteY179" fmla="*/ 2217659 h 6349229"/>
              <a:gd name="connsiteX180" fmla="*/ 718648 w 9051663"/>
              <a:gd name="connsiteY180" fmla="*/ 2391005 h 6349229"/>
              <a:gd name="connsiteX181" fmla="*/ 507095 w 9051663"/>
              <a:gd name="connsiteY181" fmla="*/ 2334320 h 6349229"/>
              <a:gd name="connsiteX182" fmla="*/ 456785 w 9051663"/>
              <a:gd name="connsiteY182" fmla="*/ 2452276 h 6349229"/>
              <a:gd name="connsiteX183" fmla="*/ 718648 w 9051663"/>
              <a:gd name="connsiteY183" fmla="*/ 2522447 h 6349229"/>
              <a:gd name="connsiteX184" fmla="*/ 1365554 w 9051663"/>
              <a:gd name="connsiteY184" fmla="*/ 2349101 h 6349229"/>
              <a:gd name="connsiteX185" fmla="*/ 2012464 w 9051663"/>
              <a:gd name="connsiteY185" fmla="*/ 2522447 h 6349229"/>
              <a:gd name="connsiteX186" fmla="*/ 2659387 w 9051663"/>
              <a:gd name="connsiteY186" fmla="*/ 2349101 h 6349229"/>
              <a:gd name="connsiteX187" fmla="*/ 2986995 w 9051663"/>
              <a:gd name="connsiteY187" fmla="*/ 2436885 h 6349229"/>
              <a:gd name="connsiteX188" fmla="*/ 3072760 w 9051663"/>
              <a:gd name="connsiteY188" fmla="*/ 2328428 h 6349229"/>
              <a:gd name="connsiteX189" fmla="*/ 71726 w 9051663"/>
              <a:gd name="connsiteY189" fmla="*/ 5209276 h 6349229"/>
              <a:gd name="connsiteX190" fmla="*/ 718648 w 9051663"/>
              <a:gd name="connsiteY190" fmla="*/ 5382610 h 6349229"/>
              <a:gd name="connsiteX191" fmla="*/ 1365554 w 9051663"/>
              <a:gd name="connsiteY191" fmla="*/ 5209276 h 6349229"/>
              <a:gd name="connsiteX192" fmla="*/ 2012464 w 9051663"/>
              <a:gd name="connsiteY192" fmla="*/ 5382610 h 6349229"/>
              <a:gd name="connsiteX193" fmla="*/ 2243259 w 9051663"/>
              <a:gd name="connsiteY193" fmla="*/ 5320781 h 6349229"/>
              <a:gd name="connsiteX194" fmla="*/ 2235868 w 9051663"/>
              <a:gd name="connsiteY194" fmla="*/ 5268311 h 6349229"/>
              <a:gd name="connsiteX195" fmla="*/ 2012464 w 9051663"/>
              <a:gd name="connsiteY195" fmla="*/ 5328172 h 6349229"/>
              <a:gd name="connsiteX196" fmla="*/ 1365554 w 9051663"/>
              <a:gd name="connsiteY196" fmla="*/ 5154838 h 6349229"/>
              <a:gd name="connsiteX197" fmla="*/ 718648 w 9051663"/>
              <a:gd name="connsiteY197" fmla="*/ 5328172 h 6349229"/>
              <a:gd name="connsiteX198" fmla="*/ 71726 w 9051663"/>
              <a:gd name="connsiteY198" fmla="*/ 5154838 h 6349229"/>
              <a:gd name="connsiteX199" fmla="*/ 13567 w 9051663"/>
              <a:gd name="connsiteY199" fmla="*/ 5170419 h 6349229"/>
              <a:gd name="connsiteX200" fmla="*/ 17609 w 9051663"/>
              <a:gd name="connsiteY200" fmla="*/ 5223778 h 6349229"/>
              <a:gd name="connsiteX201" fmla="*/ 71726 w 9051663"/>
              <a:gd name="connsiteY201" fmla="*/ 5209276 h 6349229"/>
              <a:gd name="connsiteX202" fmla="*/ 3400914 w 9051663"/>
              <a:gd name="connsiteY202" fmla="*/ 1977061 h 6349229"/>
              <a:gd name="connsiteX203" fmla="*/ 3642921 w 9051663"/>
              <a:gd name="connsiteY203" fmla="*/ 1766775 h 6349229"/>
              <a:gd name="connsiteX204" fmla="*/ 3306310 w 9051663"/>
              <a:gd name="connsiteY204" fmla="*/ 1856972 h 6349229"/>
              <a:gd name="connsiteX205" fmla="*/ 2659387 w 9051663"/>
              <a:gd name="connsiteY205" fmla="*/ 1683625 h 6349229"/>
              <a:gd name="connsiteX206" fmla="*/ 2012464 w 9051663"/>
              <a:gd name="connsiteY206" fmla="*/ 1856972 h 6349229"/>
              <a:gd name="connsiteX207" fmla="*/ 1365554 w 9051663"/>
              <a:gd name="connsiteY207" fmla="*/ 1683625 h 6349229"/>
              <a:gd name="connsiteX208" fmla="*/ 747013 w 9051663"/>
              <a:gd name="connsiteY208" fmla="*/ 1849365 h 6349229"/>
              <a:gd name="connsiteX209" fmla="*/ 671865 w 9051663"/>
              <a:gd name="connsiteY209" fmla="*/ 1989874 h 6349229"/>
              <a:gd name="connsiteX210" fmla="*/ 718648 w 9051663"/>
              <a:gd name="connsiteY210" fmla="*/ 2002407 h 6349229"/>
              <a:gd name="connsiteX211" fmla="*/ 1365554 w 9051663"/>
              <a:gd name="connsiteY211" fmla="*/ 1829086 h 6349229"/>
              <a:gd name="connsiteX212" fmla="*/ 2012464 w 9051663"/>
              <a:gd name="connsiteY212" fmla="*/ 2002407 h 6349229"/>
              <a:gd name="connsiteX213" fmla="*/ 2659387 w 9051663"/>
              <a:gd name="connsiteY213" fmla="*/ 1829086 h 6349229"/>
              <a:gd name="connsiteX214" fmla="*/ 3306310 w 9051663"/>
              <a:gd name="connsiteY214" fmla="*/ 2002407 h 6349229"/>
              <a:gd name="connsiteX215" fmla="*/ 3400914 w 9051663"/>
              <a:gd name="connsiteY215" fmla="*/ 1977061 h 6349229"/>
              <a:gd name="connsiteX216" fmla="*/ 8481617 w 9051663"/>
              <a:gd name="connsiteY216" fmla="*/ 521895 h 6349229"/>
              <a:gd name="connsiteX217" fmla="*/ 7834707 w 9051663"/>
              <a:gd name="connsiteY217" fmla="*/ 348550 h 6349229"/>
              <a:gd name="connsiteX218" fmla="*/ 7187797 w 9051663"/>
              <a:gd name="connsiteY218" fmla="*/ 521895 h 6349229"/>
              <a:gd name="connsiteX219" fmla="*/ 6540874 w 9051663"/>
              <a:gd name="connsiteY219" fmla="*/ 348550 h 6349229"/>
              <a:gd name="connsiteX220" fmla="*/ 5893964 w 9051663"/>
              <a:gd name="connsiteY220" fmla="*/ 521895 h 6349229"/>
              <a:gd name="connsiteX221" fmla="*/ 5247054 w 9051663"/>
              <a:gd name="connsiteY221" fmla="*/ 348550 h 6349229"/>
              <a:gd name="connsiteX222" fmla="*/ 4600131 w 9051663"/>
              <a:gd name="connsiteY222" fmla="*/ 521895 h 6349229"/>
              <a:gd name="connsiteX223" fmla="*/ 3953220 w 9051663"/>
              <a:gd name="connsiteY223" fmla="*/ 348550 h 6349229"/>
              <a:gd name="connsiteX224" fmla="*/ 3306310 w 9051663"/>
              <a:gd name="connsiteY224" fmla="*/ 521895 h 6349229"/>
              <a:gd name="connsiteX225" fmla="*/ 2659387 w 9051663"/>
              <a:gd name="connsiteY225" fmla="*/ 348550 h 6349229"/>
              <a:gd name="connsiteX226" fmla="*/ 2012464 w 9051663"/>
              <a:gd name="connsiteY226" fmla="*/ 521895 h 6349229"/>
              <a:gd name="connsiteX227" fmla="*/ 1797187 w 9051663"/>
              <a:gd name="connsiteY227" fmla="*/ 464212 h 6349229"/>
              <a:gd name="connsiteX228" fmla="*/ 1656895 w 9051663"/>
              <a:gd name="connsiteY228" fmla="*/ 607059 h 6349229"/>
              <a:gd name="connsiteX229" fmla="*/ 2012464 w 9051663"/>
              <a:gd name="connsiteY229" fmla="*/ 702334 h 6349229"/>
              <a:gd name="connsiteX230" fmla="*/ 2659387 w 9051663"/>
              <a:gd name="connsiteY230" fmla="*/ 528989 h 6349229"/>
              <a:gd name="connsiteX231" fmla="*/ 3306310 w 9051663"/>
              <a:gd name="connsiteY231" fmla="*/ 702334 h 6349229"/>
              <a:gd name="connsiteX232" fmla="*/ 3953220 w 9051663"/>
              <a:gd name="connsiteY232" fmla="*/ 528989 h 6349229"/>
              <a:gd name="connsiteX233" fmla="*/ 4600131 w 9051663"/>
              <a:gd name="connsiteY233" fmla="*/ 702334 h 6349229"/>
              <a:gd name="connsiteX234" fmla="*/ 5247054 w 9051663"/>
              <a:gd name="connsiteY234" fmla="*/ 528989 h 6349229"/>
              <a:gd name="connsiteX235" fmla="*/ 5893964 w 9051663"/>
              <a:gd name="connsiteY235" fmla="*/ 702334 h 6349229"/>
              <a:gd name="connsiteX236" fmla="*/ 6540874 w 9051663"/>
              <a:gd name="connsiteY236" fmla="*/ 528989 h 6349229"/>
              <a:gd name="connsiteX237" fmla="*/ 7187797 w 9051663"/>
              <a:gd name="connsiteY237" fmla="*/ 702334 h 6349229"/>
              <a:gd name="connsiteX238" fmla="*/ 7834707 w 9051663"/>
              <a:gd name="connsiteY238" fmla="*/ 528989 h 6349229"/>
              <a:gd name="connsiteX239" fmla="*/ 8481617 w 9051663"/>
              <a:gd name="connsiteY239" fmla="*/ 702334 h 6349229"/>
              <a:gd name="connsiteX240" fmla="*/ 9051663 w 9051663"/>
              <a:gd name="connsiteY240" fmla="*/ 549587 h 6349229"/>
              <a:gd name="connsiteX241" fmla="*/ 9051663 w 9051663"/>
              <a:gd name="connsiteY241" fmla="*/ 369148 h 6349229"/>
              <a:gd name="connsiteX242" fmla="*/ 8481617 w 9051663"/>
              <a:gd name="connsiteY242" fmla="*/ 521895 h 6349229"/>
              <a:gd name="connsiteX243" fmla="*/ 4096472 w 9051663"/>
              <a:gd name="connsiteY243" fmla="*/ 1455002 h 6349229"/>
              <a:gd name="connsiteX244" fmla="*/ 3953220 w 9051663"/>
              <a:gd name="connsiteY244" fmla="*/ 1416615 h 6349229"/>
              <a:gd name="connsiteX245" fmla="*/ 3306310 w 9051663"/>
              <a:gd name="connsiteY245" fmla="*/ 1589961 h 6349229"/>
              <a:gd name="connsiteX246" fmla="*/ 2659387 w 9051663"/>
              <a:gd name="connsiteY246" fmla="*/ 1416615 h 6349229"/>
              <a:gd name="connsiteX247" fmla="*/ 2012464 w 9051663"/>
              <a:gd name="connsiteY247" fmla="*/ 1589961 h 6349229"/>
              <a:gd name="connsiteX248" fmla="*/ 1365554 w 9051663"/>
              <a:gd name="connsiteY248" fmla="*/ 1416615 h 6349229"/>
              <a:gd name="connsiteX249" fmla="*/ 935116 w 9051663"/>
              <a:gd name="connsiteY249" fmla="*/ 1531955 h 6349229"/>
              <a:gd name="connsiteX250" fmla="*/ 823905 w 9051663"/>
              <a:gd name="connsiteY250" fmla="*/ 1714190 h 6349229"/>
              <a:gd name="connsiteX251" fmla="*/ 1365554 w 9051663"/>
              <a:gd name="connsiteY251" fmla="*/ 1569060 h 6349229"/>
              <a:gd name="connsiteX252" fmla="*/ 2012464 w 9051663"/>
              <a:gd name="connsiteY252" fmla="*/ 1742394 h 6349229"/>
              <a:gd name="connsiteX253" fmla="*/ 2659387 w 9051663"/>
              <a:gd name="connsiteY253" fmla="*/ 1569060 h 6349229"/>
              <a:gd name="connsiteX254" fmla="*/ 3306310 w 9051663"/>
              <a:gd name="connsiteY254" fmla="*/ 1742394 h 6349229"/>
              <a:gd name="connsiteX255" fmla="*/ 3887163 w 9051663"/>
              <a:gd name="connsiteY255" fmla="*/ 1586761 h 6349229"/>
              <a:gd name="connsiteX256" fmla="*/ 4096472 w 9051663"/>
              <a:gd name="connsiteY256" fmla="*/ 1455002 h 6349229"/>
              <a:gd name="connsiteX257" fmla="*/ 4434797 w 9051663"/>
              <a:gd name="connsiteY257" fmla="*/ 1278646 h 6349229"/>
              <a:gd name="connsiteX258" fmla="*/ 3953220 w 9051663"/>
              <a:gd name="connsiteY258" fmla="*/ 1149602 h 6349229"/>
              <a:gd name="connsiteX259" fmla="*/ 3306310 w 9051663"/>
              <a:gd name="connsiteY259" fmla="*/ 1322951 h 6349229"/>
              <a:gd name="connsiteX260" fmla="*/ 2659387 w 9051663"/>
              <a:gd name="connsiteY260" fmla="*/ 1149602 h 6349229"/>
              <a:gd name="connsiteX261" fmla="*/ 2012464 w 9051663"/>
              <a:gd name="connsiteY261" fmla="*/ 1322951 h 6349229"/>
              <a:gd name="connsiteX262" fmla="*/ 1365554 w 9051663"/>
              <a:gd name="connsiteY262" fmla="*/ 1149602 h 6349229"/>
              <a:gd name="connsiteX263" fmla="*/ 1157698 w 9051663"/>
              <a:gd name="connsiteY263" fmla="*/ 1205300 h 6349229"/>
              <a:gd name="connsiteX264" fmla="*/ 1020229 w 9051663"/>
              <a:gd name="connsiteY264" fmla="*/ 1401580 h 6349229"/>
              <a:gd name="connsiteX265" fmla="*/ 1365554 w 9051663"/>
              <a:gd name="connsiteY265" fmla="*/ 1309033 h 6349229"/>
              <a:gd name="connsiteX266" fmla="*/ 2012464 w 9051663"/>
              <a:gd name="connsiteY266" fmla="*/ 1482380 h 6349229"/>
              <a:gd name="connsiteX267" fmla="*/ 2659387 w 9051663"/>
              <a:gd name="connsiteY267" fmla="*/ 1309033 h 6349229"/>
              <a:gd name="connsiteX268" fmla="*/ 3306310 w 9051663"/>
              <a:gd name="connsiteY268" fmla="*/ 1482380 h 6349229"/>
              <a:gd name="connsiteX269" fmla="*/ 3953220 w 9051663"/>
              <a:gd name="connsiteY269" fmla="*/ 1309033 h 6349229"/>
              <a:gd name="connsiteX270" fmla="*/ 4226262 w 9051663"/>
              <a:gd name="connsiteY270" fmla="*/ 1382202 h 6349229"/>
              <a:gd name="connsiteX271" fmla="*/ 4434797 w 9051663"/>
              <a:gd name="connsiteY271" fmla="*/ 1278646 h 6349229"/>
              <a:gd name="connsiteX272" fmla="*/ 9051663 w 9051663"/>
              <a:gd name="connsiteY272" fmla="*/ 2238256 h 6349229"/>
              <a:gd name="connsiteX273" fmla="*/ 8936971 w 9051663"/>
              <a:gd name="connsiteY273" fmla="*/ 2268999 h 6349229"/>
              <a:gd name="connsiteX274" fmla="*/ 9025872 w 9051663"/>
              <a:gd name="connsiteY274" fmla="*/ 2376618 h 6349229"/>
              <a:gd name="connsiteX275" fmla="*/ 9051663 w 9051663"/>
              <a:gd name="connsiteY275" fmla="*/ 2369698 h 6349229"/>
              <a:gd name="connsiteX276" fmla="*/ 9051663 w 9051663"/>
              <a:gd name="connsiteY276" fmla="*/ 2238256 h 6349229"/>
              <a:gd name="connsiteX277" fmla="*/ 8481617 w 9051663"/>
              <a:gd name="connsiteY277" fmla="*/ 254887 h 6349229"/>
              <a:gd name="connsiteX278" fmla="*/ 7834707 w 9051663"/>
              <a:gd name="connsiteY278" fmla="*/ 81542 h 6349229"/>
              <a:gd name="connsiteX279" fmla="*/ 7187797 w 9051663"/>
              <a:gd name="connsiteY279" fmla="*/ 254887 h 6349229"/>
              <a:gd name="connsiteX280" fmla="*/ 6540874 w 9051663"/>
              <a:gd name="connsiteY280" fmla="*/ 81542 h 6349229"/>
              <a:gd name="connsiteX281" fmla="*/ 5893964 w 9051663"/>
              <a:gd name="connsiteY281" fmla="*/ 254887 h 6349229"/>
              <a:gd name="connsiteX282" fmla="*/ 5247054 w 9051663"/>
              <a:gd name="connsiteY282" fmla="*/ 81542 h 6349229"/>
              <a:gd name="connsiteX283" fmla="*/ 4600131 w 9051663"/>
              <a:gd name="connsiteY283" fmla="*/ 254887 h 6349229"/>
              <a:gd name="connsiteX284" fmla="*/ 3953220 w 9051663"/>
              <a:gd name="connsiteY284" fmla="*/ 81542 h 6349229"/>
              <a:gd name="connsiteX285" fmla="*/ 3306310 w 9051663"/>
              <a:gd name="connsiteY285" fmla="*/ 254887 h 6349229"/>
              <a:gd name="connsiteX286" fmla="*/ 2659387 w 9051663"/>
              <a:gd name="connsiteY286" fmla="*/ 81542 h 6349229"/>
              <a:gd name="connsiteX287" fmla="*/ 2023931 w 9051663"/>
              <a:gd name="connsiteY287" fmla="*/ 251812 h 6349229"/>
              <a:gd name="connsiteX288" fmla="*/ 1861365 w 9051663"/>
              <a:gd name="connsiteY288" fmla="*/ 401830 h 6349229"/>
              <a:gd name="connsiteX289" fmla="*/ 2012464 w 9051663"/>
              <a:gd name="connsiteY289" fmla="*/ 442319 h 6349229"/>
              <a:gd name="connsiteX290" fmla="*/ 2659387 w 9051663"/>
              <a:gd name="connsiteY290" fmla="*/ 268980 h 6349229"/>
              <a:gd name="connsiteX291" fmla="*/ 3306310 w 9051663"/>
              <a:gd name="connsiteY291" fmla="*/ 442319 h 6349229"/>
              <a:gd name="connsiteX292" fmla="*/ 3953220 w 9051663"/>
              <a:gd name="connsiteY292" fmla="*/ 268980 h 6349229"/>
              <a:gd name="connsiteX293" fmla="*/ 4600131 w 9051663"/>
              <a:gd name="connsiteY293" fmla="*/ 442319 h 6349229"/>
              <a:gd name="connsiteX294" fmla="*/ 5247054 w 9051663"/>
              <a:gd name="connsiteY294" fmla="*/ 268980 h 6349229"/>
              <a:gd name="connsiteX295" fmla="*/ 5893964 w 9051663"/>
              <a:gd name="connsiteY295" fmla="*/ 442319 h 6349229"/>
              <a:gd name="connsiteX296" fmla="*/ 6540874 w 9051663"/>
              <a:gd name="connsiteY296" fmla="*/ 268980 h 6349229"/>
              <a:gd name="connsiteX297" fmla="*/ 7187797 w 9051663"/>
              <a:gd name="connsiteY297" fmla="*/ 442319 h 6349229"/>
              <a:gd name="connsiteX298" fmla="*/ 7834707 w 9051663"/>
              <a:gd name="connsiteY298" fmla="*/ 268980 h 6349229"/>
              <a:gd name="connsiteX299" fmla="*/ 8481617 w 9051663"/>
              <a:gd name="connsiteY299" fmla="*/ 442319 h 6349229"/>
              <a:gd name="connsiteX300" fmla="*/ 9051663 w 9051663"/>
              <a:gd name="connsiteY300" fmla="*/ 289578 h 6349229"/>
              <a:gd name="connsiteX301" fmla="*/ 9051663 w 9051663"/>
              <a:gd name="connsiteY301" fmla="*/ 102140 h 6349229"/>
              <a:gd name="connsiteX302" fmla="*/ 8481617 w 9051663"/>
              <a:gd name="connsiteY302" fmla="*/ 254887 h 6349229"/>
              <a:gd name="connsiteX303" fmla="*/ 718648 w 9051663"/>
              <a:gd name="connsiteY303" fmla="*/ 4862583 h 6349229"/>
              <a:gd name="connsiteX304" fmla="*/ 1365554 w 9051663"/>
              <a:gd name="connsiteY304" fmla="*/ 4689249 h 6349229"/>
              <a:gd name="connsiteX305" fmla="*/ 2012464 w 9051663"/>
              <a:gd name="connsiteY305" fmla="*/ 4862583 h 6349229"/>
              <a:gd name="connsiteX306" fmla="*/ 2202370 w 9051663"/>
              <a:gd name="connsiteY306" fmla="*/ 4811700 h 6349229"/>
              <a:gd name="connsiteX307" fmla="*/ 2202014 w 9051663"/>
              <a:gd name="connsiteY307" fmla="*/ 4759154 h 6349229"/>
              <a:gd name="connsiteX308" fmla="*/ 2202205 w 9051663"/>
              <a:gd name="connsiteY308" fmla="*/ 4743306 h 6349229"/>
              <a:gd name="connsiteX309" fmla="*/ 2012464 w 9051663"/>
              <a:gd name="connsiteY309" fmla="*/ 4794151 h 6349229"/>
              <a:gd name="connsiteX310" fmla="*/ 1365554 w 9051663"/>
              <a:gd name="connsiteY310" fmla="*/ 4620804 h 6349229"/>
              <a:gd name="connsiteX311" fmla="*/ 718648 w 9051663"/>
              <a:gd name="connsiteY311" fmla="*/ 4794151 h 6349229"/>
              <a:gd name="connsiteX312" fmla="*/ 71726 w 9051663"/>
              <a:gd name="connsiteY312" fmla="*/ 4620804 h 6349229"/>
              <a:gd name="connsiteX313" fmla="*/ 961 w 9051663"/>
              <a:gd name="connsiteY313" fmla="*/ 4639763 h 6349229"/>
              <a:gd name="connsiteX314" fmla="*/ 0 w 9051663"/>
              <a:gd name="connsiteY314" fmla="*/ 4708474 h 6349229"/>
              <a:gd name="connsiteX315" fmla="*/ 71726 w 9051663"/>
              <a:gd name="connsiteY315" fmla="*/ 4689249 h 6349229"/>
              <a:gd name="connsiteX316" fmla="*/ 718648 w 9051663"/>
              <a:gd name="connsiteY316" fmla="*/ 4862583 h 6349229"/>
              <a:gd name="connsiteX317" fmla="*/ 5543131 w 9051663"/>
              <a:gd name="connsiteY317" fmla="*/ 961927 h 6349229"/>
              <a:gd name="connsiteX318" fmla="*/ 5247054 w 9051663"/>
              <a:gd name="connsiteY318" fmla="*/ 882586 h 6349229"/>
              <a:gd name="connsiteX319" fmla="*/ 4600131 w 9051663"/>
              <a:gd name="connsiteY319" fmla="*/ 1055931 h 6349229"/>
              <a:gd name="connsiteX320" fmla="*/ 3953220 w 9051663"/>
              <a:gd name="connsiteY320" fmla="*/ 882586 h 6349229"/>
              <a:gd name="connsiteX321" fmla="*/ 3306310 w 9051663"/>
              <a:gd name="connsiteY321" fmla="*/ 1055931 h 6349229"/>
              <a:gd name="connsiteX322" fmla="*/ 2659387 w 9051663"/>
              <a:gd name="connsiteY322" fmla="*/ 882586 h 6349229"/>
              <a:gd name="connsiteX323" fmla="*/ 2012464 w 9051663"/>
              <a:gd name="connsiteY323" fmla="*/ 1055931 h 6349229"/>
              <a:gd name="connsiteX324" fmla="*/ 1402494 w 9051663"/>
              <a:gd name="connsiteY324" fmla="*/ 892482 h 6349229"/>
              <a:gd name="connsiteX325" fmla="*/ 1252310 w 9051663"/>
              <a:gd name="connsiteY325" fmla="*/ 1079369 h 6349229"/>
              <a:gd name="connsiteX326" fmla="*/ 1365554 w 9051663"/>
              <a:gd name="connsiteY326" fmla="*/ 1049030 h 6349229"/>
              <a:gd name="connsiteX327" fmla="*/ 2012464 w 9051663"/>
              <a:gd name="connsiteY327" fmla="*/ 1222369 h 6349229"/>
              <a:gd name="connsiteX328" fmla="*/ 2659387 w 9051663"/>
              <a:gd name="connsiteY328" fmla="*/ 1049030 h 6349229"/>
              <a:gd name="connsiteX329" fmla="*/ 3306310 w 9051663"/>
              <a:gd name="connsiteY329" fmla="*/ 1222369 h 6349229"/>
              <a:gd name="connsiteX330" fmla="*/ 3953220 w 9051663"/>
              <a:gd name="connsiteY330" fmla="*/ 1049030 h 6349229"/>
              <a:gd name="connsiteX331" fmla="*/ 4578111 w 9051663"/>
              <a:gd name="connsiteY331" fmla="*/ 1216467 h 6349229"/>
              <a:gd name="connsiteX332" fmla="*/ 5543131 w 9051663"/>
              <a:gd name="connsiteY332" fmla="*/ 961927 h 6349229"/>
              <a:gd name="connsiteX333" fmla="*/ 718648 w 9051663"/>
              <a:gd name="connsiteY333" fmla="*/ 5902650 h 6349229"/>
              <a:gd name="connsiteX334" fmla="*/ 1365554 w 9051663"/>
              <a:gd name="connsiteY334" fmla="*/ 5729303 h 6349229"/>
              <a:gd name="connsiteX335" fmla="*/ 2012464 w 9051663"/>
              <a:gd name="connsiteY335" fmla="*/ 5902650 h 6349229"/>
              <a:gd name="connsiteX336" fmla="*/ 2349583 w 9051663"/>
              <a:gd name="connsiteY336" fmla="*/ 5812313 h 6349229"/>
              <a:gd name="connsiteX337" fmla="*/ 2338980 w 9051663"/>
              <a:gd name="connsiteY337" fmla="*/ 5774713 h 6349229"/>
              <a:gd name="connsiteX338" fmla="*/ 2012464 w 9051663"/>
              <a:gd name="connsiteY338" fmla="*/ 5862205 h 6349229"/>
              <a:gd name="connsiteX339" fmla="*/ 1365554 w 9051663"/>
              <a:gd name="connsiteY339" fmla="*/ 5688871 h 6349229"/>
              <a:gd name="connsiteX340" fmla="*/ 718648 w 9051663"/>
              <a:gd name="connsiteY340" fmla="*/ 5862205 h 6349229"/>
              <a:gd name="connsiteX341" fmla="*/ 71726 w 9051663"/>
              <a:gd name="connsiteY341" fmla="*/ 5688871 h 6349229"/>
              <a:gd name="connsiteX342" fmla="*/ 71330 w 9051663"/>
              <a:gd name="connsiteY342" fmla="*/ 5688973 h 6349229"/>
              <a:gd name="connsiteX343" fmla="*/ 78076 w 9051663"/>
              <a:gd name="connsiteY343" fmla="*/ 5731005 h 6349229"/>
              <a:gd name="connsiteX344" fmla="*/ 718648 w 9051663"/>
              <a:gd name="connsiteY344" fmla="*/ 5902650 h 6349229"/>
              <a:gd name="connsiteX345" fmla="*/ 71726 w 9051663"/>
              <a:gd name="connsiteY345" fmla="*/ 5469302 h 6349229"/>
              <a:gd name="connsiteX346" fmla="*/ 718648 w 9051663"/>
              <a:gd name="connsiteY346" fmla="*/ 5642636 h 6349229"/>
              <a:gd name="connsiteX347" fmla="*/ 1365554 w 9051663"/>
              <a:gd name="connsiteY347" fmla="*/ 5469302 h 6349229"/>
              <a:gd name="connsiteX348" fmla="*/ 2012464 w 9051663"/>
              <a:gd name="connsiteY348" fmla="*/ 5642636 h 6349229"/>
              <a:gd name="connsiteX349" fmla="*/ 2288376 w 9051663"/>
              <a:gd name="connsiteY349" fmla="*/ 5568706 h 6349229"/>
              <a:gd name="connsiteX350" fmla="*/ 2278929 w 9051663"/>
              <a:gd name="connsiteY350" fmla="*/ 5523804 h 6349229"/>
              <a:gd name="connsiteX351" fmla="*/ 2012464 w 9051663"/>
              <a:gd name="connsiteY351" fmla="*/ 5595195 h 6349229"/>
              <a:gd name="connsiteX352" fmla="*/ 1365554 w 9051663"/>
              <a:gd name="connsiteY352" fmla="*/ 5421848 h 6349229"/>
              <a:gd name="connsiteX353" fmla="*/ 718648 w 9051663"/>
              <a:gd name="connsiteY353" fmla="*/ 5595195 h 6349229"/>
              <a:gd name="connsiteX354" fmla="*/ 71726 w 9051663"/>
              <a:gd name="connsiteY354" fmla="*/ 5421848 h 6349229"/>
              <a:gd name="connsiteX355" fmla="*/ 37066 w 9051663"/>
              <a:gd name="connsiteY355" fmla="*/ 5431143 h 6349229"/>
              <a:gd name="connsiteX356" fmla="*/ 42219 w 9051663"/>
              <a:gd name="connsiteY356" fmla="*/ 5477201 h 6349229"/>
              <a:gd name="connsiteX357" fmla="*/ 71726 w 9051663"/>
              <a:gd name="connsiteY357" fmla="*/ 5469302 h 6349229"/>
              <a:gd name="connsiteX358" fmla="*/ 2520187 w 9051663"/>
              <a:gd name="connsiteY358" fmla="*/ 6286639 h 6349229"/>
              <a:gd name="connsiteX359" fmla="*/ 2509914 w 9051663"/>
              <a:gd name="connsiteY359" fmla="*/ 6262956 h 6349229"/>
              <a:gd name="connsiteX360" fmla="*/ 2187906 w 9051663"/>
              <a:gd name="connsiteY360" fmla="*/ 6349229 h 6349229"/>
              <a:gd name="connsiteX361" fmla="*/ 2286598 w 9051663"/>
              <a:gd name="connsiteY361" fmla="*/ 6349229 h 6349229"/>
              <a:gd name="connsiteX362" fmla="*/ 2520187 w 9051663"/>
              <a:gd name="connsiteY362" fmla="*/ 6286639 h 6349229"/>
              <a:gd name="connsiteX363" fmla="*/ 3264291 w 9051663"/>
              <a:gd name="connsiteY363" fmla="*/ 2112731 h 6349229"/>
              <a:gd name="connsiteX364" fmla="*/ 2659387 w 9051663"/>
              <a:gd name="connsiteY364" fmla="*/ 1950648 h 6349229"/>
              <a:gd name="connsiteX365" fmla="*/ 2012464 w 9051663"/>
              <a:gd name="connsiteY365" fmla="*/ 2123982 h 6349229"/>
              <a:gd name="connsiteX366" fmla="*/ 1365554 w 9051663"/>
              <a:gd name="connsiteY366" fmla="*/ 1950648 h 6349229"/>
              <a:gd name="connsiteX367" fmla="*/ 718648 w 9051663"/>
              <a:gd name="connsiteY367" fmla="*/ 2123982 h 6349229"/>
              <a:gd name="connsiteX368" fmla="*/ 617742 w 9051663"/>
              <a:gd name="connsiteY368" fmla="*/ 2096947 h 6349229"/>
              <a:gd name="connsiteX369" fmla="*/ 558956 w 9051663"/>
              <a:gd name="connsiteY369" fmla="*/ 2219640 h 6349229"/>
              <a:gd name="connsiteX370" fmla="*/ 718648 w 9051663"/>
              <a:gd name="connsiteY370" fmla="*/ 2262434 h 6349229"/>
              <a:gd name="connsiteX371" fmla="*/ 1365554 w 9051663"/>
              <a:gd name="connsiteY371" fmla="*/ 2089087 h 6349229"/>
              <a:gd name="connsiteX372" fmla="*/ 2012464 w 9051663"/>
              <a:gd name="connsiteY372" fmla="*/ 2262434 h 6349229"/>
              <a:gd name="connsiteX373" fmla="*/ 2659387 w 9051663"/>
              <a:gd name="connsiteY373" fmla="*/ 2089087 h 6349229"/>
              <a:gd name="connsiteX374" fmla="*/ 3162297 w 9051663"/>
              <a:gd name="connsiteY374" fmla="*/ 2223830 h 6349229"/>
              <a:gd name="connsiteX375" fmla="*/ 3264291 w 9051663"/>
              <a:gd name="connsiteY375" fmla="*/ 2112731 h 6349229"/>
              <a:gd name="connsiteX376" fmla="*/ 2613584 w 9051663"/>
              <a:gd name="connsiteY376" fmla="*/ 3030982 h 6349229"/>
              <a:gd name="connsiteX377" fmla="*/ 2012464 w 9051663"/>
              <a:gd name="connsiteY377" fmla="*/ 3192050 h 6349229"/>
              <a:gd name="connsiteX378" fmla="*/ 1365554 w 9051663"/>
              <a:gd name="connsiteY378" fmla="*/ 3018716 h 6349229"/>
              <a:gd name="connsiteX379" fmla="*/ 718648 w 9051663"/>
              <a:gd name="connsiteY379" fmla="*/ 3192050 h 6349229"/>
              <a:gd name="connsiteX380" fmla="*/ 241277 w 9051663"/>
              <a:gd name="connsiteY380" fmla="*/ 3064138 h 6349229"/>
              <a:gd name="connsiteX381" fmla="*/ 212222 w 9051663"/>
              <a:gd name="connsiteY381" fmla="*/ 3166792 h 6349229"/>
              <a:gd name="connsiteX382" fmla="*/ 718648 w 9051663"/>
              <a:gd name="connsiteY382" fmla="*/ 3302488 h 6349229"/>
              <a:gd name="connsiteX383" fmla="*/ 1365554 w 9051663"/>
              <a:gd name="connsiteY383" fmla="*/ 3129142 h 6349229"/>
              <a:gd name="connsiteX384" fmla="*/ 2012464 w 9051663"/>
              <a:gd name="connsiteY384" fmla="*/ 3302488 h 6349229"/>
              <a:gd name="connsiteX385" fmla="*/ 2552288 w 9051663"/>
              <a:gd name="connsiteY385" fmla="*/ 3157840 h 6349229"/>
              <a:gd name="connsiteX386" fmla="*/ 2613584 w 9051663"/>
              <a:gd name="connsiteY386" fmla="*/ 3030982 h 6349229"/>
              <a:gd name="connsiteX387" fmla="*/ 2903490 w 9051663"/>
              <a:gd name="connsiteY387" fmla="*/ 2550092 h 6349229"/>
              <a:gd name="connsiteX388" fmla="*/ 2659387 w 9051663"/>
              <a:gd name="connsiteY388" fmla="*/ 2484682 h 6349229"/>
              <a:gd name="connsiteX389" fmla="*/ 2012464 w 9051663"/>
              <a:gd name="connsiteY389" fmla="*/ 2658016 h 6349229"/>
              <a:gd name="connsiteX390" fmla="*/ 1365554 w 9051663"/>
              <a:gd name="connsiteY390" fmla="*/ 2484682 h 6349229"/>
              <a:gd name="connsiteX391" fmla="*/ 718648 w 9051663"/>
              <a:gd name="connsiteY391" fmla="*/ 2658016 h 6349229"/>
              <a:gd name="connsiteX392" fmla="*/ 407634 w 9051663"/>
              <a:gd name="connsiteY392" fmla="*/ 2574689 h 6349229"/>
              <a:gd name="connsiteX393" fmla="*/ 364900 w 9051663"/>
              <a:gd name="connsiteY393" fmla="*/ 2687680 h 6349229"/>
              <a:gd name="connsiteX394" fmla="*/ 718648 w 9051663"/>
              <a:gd name="connsiteY394" fmla="*/ 2782461 h 6349229"/>
              <a:gd name="connsiteX395" fmla="*/ 1365554 w 9051663"/>
              <a:gd name="connsiteY395" fmla="*/ 2609114 h 6349229"/>
              <a:gd name="connsiteX396" fmla="*/ 2012464 w 9051663"/>
              <a:gd name="connsiteY396" fmla="*/ 2782461 h 6349229"/>
              <a:gd name="connsiteX397" fmla="*/ 2659387 w 9051663"/>
              <a:gd name="connsiteY397" fmla="*/ 2609114 h 6349229"/>
              <a:gd name="connsiteX398" fmla="*/ 2831807 w 9051663"/>
              <a:gd name="connsiteY398" fmla="*/ 2655324 h 6349229"/>
              <a:gd name="connsiteX399" fmla="*/ 2903490 w 9051663"/>
              <a:gd name="connsiteY399" fmla="*/ 2550092 h 6349229"/>
              <a:gd name="connsiteX400" fmla="*/ 2695222 w 9051663"/>
              <a:gd name="connsiteY400" fmla="*/ 2878741 h 6349229"/>
              <a:gd name="connsiteX401" fmla="*/ 2754460 w 9051663"/>
              <a:gd name="connsiteY401" fmla="*/ 2777166 h 6349229"/>
              <a:gd name="connsiteX402" fmla="*/ 2659387 w 9051663"/>
              <a:gd name="connsiteY402" fmla="*/ 2751693 h 6349229"/>
              <a:gd name="connsiteX403" fmla="*/ 2012464 w 9051663"/>
              <a:gd name="connsiteY403" fmla="*/ 2925026 h 6349229"/>
              <a:gd name="connsiteX404" fmla="*/ 1365554 w 9051663"/>
              <a:gd name="connsiteY404" fmla="*/ 2751693 h 6349229"/>
              <a:gd name="connsiteX405" fmla="*/ 718648 w 9051663"/>
              <a:gd name="connsiteY405" fmla="*/ 2925026 h 6349229"/>
              <a:gd name="connsiteX406" fmla="*/ 318986 w 9051663"/>
              <a:gd name="connsiteY406" fmla="*/ 2817953 h 6349229"/>
              <a:gd name="connsiteX407" fmla="*/ 283521 w 9051663"/>
              <a:gd name="connsiteY407" fmla="*/ 2925890 h 6349229"/>
              <a:gd name="connsiteX408" fmla="*/ 718648 w 9051663"/>
              <a:gd name="connsiteY408" fmla="*/ 3042474 h 6349229"/>
              <a:gd name="connsiteX409" fmla="*/ 1365554 w 9051663"/>
              <a:gd name="connsiteY409" fmla="*/ 2869141 h 6349229"/>
              <a:gd name="connsiteX410" fmla="*/ 2012464 w 9051663"/>
              <a:gd name="connsiteY410" fmla="*/ 3042474 h 6349229"/>
              <a:gd name="connsiteX411" fmla="*/ 2659387 w 9051663"/>
              <a:gd name="connsiteY411" fmla="*/ 2869141 h 6349229"/>
              <a:gd name="connsiteX412" fmla="*/ 2695222 w 9051663"/>
              <a:gd name="connsiteY412" fmla="*/ 2878741 h 634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</a:cxnLst>
            <a:rect l="l" t="t" r="r" b="b"/>
            <a:pathLst>
              <a:path w="9051663" h="6349229">
                <a:moveTo>
                  <a:pt x="194303" y="6282181"/>
                </a:moveTo>
                <a:cubicBezTo>
                  <a:pt x="191829" y="6272683"/>
                  <a:pt x="189225" y="6263248"/>
                  <a:pt x="186794" y="6253724"/>
                </a:cubicBezTo>
                <a:lnTo>
                  <a:pt x="543212" y="6349229"/>
                </a:lnTo>
                <a:lnTo>
                  <a:pt x="444521" y="6349229"/>
                </a:lnTo>
                <a:lnTo>
                  <a:pt x="194303" y="6282181"/>
                </a:lnTo>
                <a:close/>
                <a:moveTo>
                  <a:pt x="1365554" y="4887827"/>
                </a:moveTo>
                <a:lnTo>
                  <a:pt x="718648" y="5061161"/>
                </a:lnTo>
                <a:lnTo>
                  <a:pt x="71726" y="4887827"/>
                </a:lnTo>
                <a:lnTo>
                  <a:pt x="1668" y="4906596"/>
                </a:lnTo>
                <a:cubicBezTo>
                  <a:pt x="2158" y="4926938"/>
                  <a:pt x="2561" y="4947307"/>
                  <a:pt x="3255" y="4967612"/>
                </a:cubicBezTo>
                <a:lnTo>
                  <a:pt x="71726" y="4949262"/>
                </a:lnTo>
                <a:lnTo>
                  <a:pt x="718648" y="5122596"/>
                </a:lnTo>
                <a:lnTo>
                  <a:pt x="1365554" y="4949262"/>
                </a:lnTo>
                <a:lnTo>
                  <a:pt x="2012464" y="5122596"/>
                </a:lnTo>
                <a:lnTo>
                  <a:pt x="2214459" y="5068488"/>
                </a:lnTo>
                <a:cubicBezTo>
                  <a:pt x="2212846" y="5048437"/>
                  <a:pt x="2211411" y="5028336"/>
                  <a:pt x="2210116" y="5008208"/>
                </a:cubicBezTo>
                <a:lnTo>
                  <a:pt x="2012464" y="5061161"/>
                </a:lnTo>
                <a:lnTo>
                  <a:pt x="1365554" y="4887827"/>
                </a:lnTo>
                <a:close/>
                <a:moveTo>
                  <a:pt x="100316" y="3656851"/>
                </a:moveTo>
                <a:lnTo>
                  <a:pt x="718648" y="3822528"/>
                </a:lnTo>
                <a:lnTo>
                  <a:pt x="1365554" y="3649182"/>
                </a:lnTo>
                <a:lnTo>
                  <a:pt x="2012464" y="3822528"/>
                </a:lnTo>
                <a:lnTo>
                  <a:pt x="2340922" y="3734515"/>
                </a:lnTo>
                <a:cubicBezTo>
                  <a:pt x="2350637" y="3699455"/>
                  <a:pt x="2360732" y="3664559"/>
                  <a:pt x="2371412" y="3629905"/>
                </a:cubicBezTo>
                <a:lnTo>
                  <a:pt x="2012464" y="3726083"/>
                </a:lnTo>
                <a:lnTo>
                  <a:pt x="1365554" y="3552737"/>
                </a:lnTo>
                <a:lnTo>
                  <a:pt x="718648" y="3726083"/>
                </a:lnTo>
                <a:lnTo>
                  <a:pt x="117975" y="3565130"/>
                </a:lnTo>
                <a:cubicBezTo>
                  <a:pt x="111849" y="3595619"/>
                  <a:pt x="105978" y="3626197"/>
                  <a:pt x="100317" y="3656851"/>
                </a:cubicBezTo>
                <a:close/>
                <a:moveTo>
                  <a:pt x="894082" y="6349229"/>
                </a:moveTo>
                <a:lnTo>
                  <a:pt x="992768" y="6349229"/>
                </a:lnTo>
                <a:lnTo>
                  <a:pt x="1365554" y="6249343"/>
                </a:lnTo>
                <a:lnTo>
                  <a:pt x="1738343" y="6349229"/>
                </a:lnTo>
                <a:lnTo>
                  <a:pt x="1837035" y="6349229"/>
                </a:lnTo>
                <a:lnTo>
                  <a:pt x="1365554" y="6222892"/>
                </a:lnTo>
                <a:lnTo>
                  <a:pt x="894082" y="6349229"/>
                </a:lnTo>
                <a:close/>
                <a:moveTo>
                  <a:pt x="27139" y="4181158"/>
                </a:moveTo>
                <a:lnTo>
                  <a:pt x="71726" y="4169222"/>
                </a:lnTo>
                <a:lnTo>
                  <a:pt x="718648" y="4342556"/>
                </a:lnTo>
                <a:lnTo>
                  <a:pt x="1365554" y="4169222"/>
                </a:lnTo>
                <a:lnTo>
                  <a:pt x="2012464" y="4342556"/>
                </a:lnTo>
                <a:lnTo>
                  <a:pt x="2231360" y="4283901"/>
                </a:lnTo>
                <a:cubicBezTo>
                  <a:pt x="2234903" y="4255279"/>
                  <a:pt x="2238840" y="4226771"/>
                  <a:pt x="2243017" y="4198339"/>
                </a:cubicBezTo>
                <a:lnTo>
                  <a:pt x="2012464" y="4260117"/>
                </a:lnTo>
                <a:lnTo>
                  <a:pt x="1365554" y="4086770"/>
                </a:lnTo>
                <a:lnTo>
                  <a:pt x="718648" y="4260117"/>
                </a:lnTo>
                <a:lnTo>
                  <a:pt x="71726" y="4086770"/>
                </a:lnTo>
                <a:lnTo>
                  <a:pt x="35801" y="4096396"/>
                </a:lnTo>
                <a:cubicBezTo>
                  <a:pt x="32719" y="4124599"/>
                  <a:pt x="29836" y="4152853"/>
                  <a:pt x="27139" y="4181158"/>
                </a:cubicBezTo>
                <a:close/>
                <a:moveTo>
                  <a:pt x="1365554" y="3389168"/>
                </a:moveTo>
                <a:lnTo>
                  <a:pt x="2012464" y="3562502"/>
                </a:lnTo>
                <a:lnTo>
                  <a:pt x="2431755" y="3450159"/>
                </a:lnTo>
                <a:cubicBezTo>
                  <a:pt x="2445862" y="3411416"/>
                  <a:pt x="2460669" y="3373028"/>
                  <a:pt x="2475983" y="3334869"/>
                </a:cubicBezTo>
                <a:lnTo>
                  <a:pt x="2012464" y="3459060"/>
                </a:lnTo>
                <a:lnTo>
                  <a:pt x="1365554" y="3285726"/>
                </a:lnTo>
                <a:lnTo>
                  <a:pt x="718648" y="3459060"/>
                </a:lnTo>
                <a:lnTo>
                  <a:pt x="174219" y="3313193"/>
                </a:lnTo>
                <a:cubicBezTo>
                  <a:pt x="166265" y="3345511"/>
                  <a:pt x="158576" y="3377929"/>
                  <a:pt x="151147" y="3410450"/>
                </a:cubicBezTo>
                <a:lnTo>
                  <a:pt x="718648" y="3562502"/>
                </a:lnTo>
                <a:lnTo>
                  <a:pt x="1365554" y="3389168"/>
                </a:lnTo>
                <a:close/>
                <a:moveTo>
                  <a:pt x="58637" y="3912700"/>
                </a:moveTo>
                <a:lnTo>
                  <a:pt x="71726" y="3909195"/>
                </a:lnTo>
                <a:lnTo>
                  <a:pt x="718648" y="4082542"/>
                </a:lnTo>
                <a:lnTo>
                  <a:pt x="1365554" y="3909195"/>
                </a:lnTo>
                <a:lnTo>
                  <a:pt x="2012464" y="4082542"/>
                </a:lnTo>
                <a:lnTo>
                  <a:pt x="2275094" y="4012167"/>
                </a:lnTo>
                <a:cubicBezTo>
                  <a:pt x="2281367" y="3980433"/>
                  <a:pt x="2288034" y="3948827"/>
                  <a:pt x="2295094" y="3917373"/>
                </a:cubicBezTo>
                <a:lnTo>
                  <a:pt x="2012464" y="3993106"/>
                </a:lnTo>
                <a:lnTo>
                  <a:pt x="1365554" y="3819760"/>
                </a:lnTo>
                <a:lnTo>
                  <a:pt x="718648" y="3993106"/>
                </a:lnTo>
                <a:lnTo>
                  <a:pt x="72483" y="3819963"/>
                </a:lnTo>
                <a:cubicBezTo>
                  <a:pt x="67659" y="3850808"/>
                  <a:pt x="62990" y="3881703"/>
                  <a:pt x="58637" y="3912700"/>
                </a:cubicBezTo>
                <a:close/>
                <a:moveTo>
                  <a:pt x="7664" y="4446391"/>
                </a:moveTo>
                <a:lnTo>
                  <a:pt x="71726" y="4429235"/>
                </a:lnTo>
                <a:lnTo>
                  <a:pt x="718648" y="4602569"/>
                </a:lnTo>
                <a:lnTo>
                  <a:pt x="1365554" y="4429235"/>
                </a:lnTo>
                <a:lnTo>
                  <a:pt x="2012464" y="4602569"/>
                </a:lnTo>
                <a:lnTo>
                  <a:pt x="2207741" y="4550251"/>
                </a:lnTo>
                <a:cubicBezTo>
                  <a:pt x="2209125" y="4524601"/>
                  <a:pt x="2210725" y="4499013"/>
                  <a:pt x="2212605" y="4473502"/>
                </a:cubicBezTo>
                <a:lnTo>
                  <a:pt x="2012464" y="4527128"/>
                </a:lnTo>
                <a:lnTo>
                  <a:pt x="1365554" y="4353781"/>
                </a:lnTo>
                <a:lnTo>
                  <a:pt x="718648" y="4527128"/>
                </a:lnTo>
                <a:lnTo>
                  <a:pt x="71726" y="4353781"/>
                </a:lnTo>
                <a:lnTo>
                  <a:pt x="12060" y="4369781"/>
                </a:lnTo>
                <a:cubicBezTo>
                  <a:pt x="10435" y="4395267"/>
                  <a:pt x="8972" y="4420816"/>
                  <a:pt x="7664" y="4446391"/>
                </a:cubicBezTo>
                <a:close/>
                <a:moveTo>
                  <a:pt x="8481617" y="1589961"/>
                </a:moveTo>
                <a:lnTo>
                  <a:pt x="7951203" y="1447840"/>
                </a:lnTo>
                <a:cubicBezTo>
                  <a:pt x="8084473" y="1525326"/>
                  <a:pt x="8212638" y="1610622"/>
                  <a:pt x="8335064" y="1703130"/>
                </a:cubicBezTo>
                <a:lnTo>
                  <a:pt x="8481617" y="1742394"/>
                </a:lnTo>
                <a:lnTo>
                  <a:pt x="9051663" y="1589656"/>
                </a:lnTo>
                <a:lnTo>
                  <a:pt x="9051663" y="1437212"/>
                </a:lnTo>
                <a:lnTo>
                  <a:pt x="8481617" y="1589961"/>
                </a:lnTo>
                <a:close/>
                <a:moveTo>
                  <a:pt x="8515204" y="1847981"/>
                </a:moveTo>
                <a:cubicBezTo>
                  <a:pt x="8557770" y="1884350"/>
                  <a:pt x="8599497" y="1921683"/>
                  <a:pt x="8640411" y="1959867"/>
                </a:cubicBezTo>
                <a:lnTo>
                  <a:pt x="9051663" y="1849683"/>
                </a:lnTo>
                <a:lnTo>
                  <a:pt x="9051663" y="1704235"/>
                </a:lnTo>
                <a:lnTo>
                  <a:pt x="8515204" y="1847981"/>
                </a:lnTo>
                <a:close/>
                <a:moveTo>
                  <a:pt x="9051663" y="2109684"/>
                </a:moveTo>
                <a:lnTo>
                  <a:pt x="9051663" y="1971245"/>
                </a:lnTo>
                <a:lnTo>
                  <a:pt x="8739142" y="2054992"/>
                </a:lnTo>
                <a:cubicBezTo>
                  <a:pt x="8775053" y="2090966"/>
                  <a:pt x="8810113" y="2127792"/>
                  <a:pt x="8844577" y="2165163"/>
                </a:cubicBezTo>
                <a:lnTo>
                  <a:pt x="9051663" y="2109684"/>
                </a:lnTo>
                <a:close/>
                <a:moveTo>
                  <a:pt x="2426828" y="6051641"/>
                </a:moveTo>
                <a:cubicBezTo>
                  <a:pt x="2423170" y="6041470"/>
                  <a:pt x="2419501" y="6031311"/>
                  <a:pt x="2415932" y="6021114"/>
                </a:cubicBezTo>
                <a:lnTo>
                  <a:pt x="2012464" y="6129216"/>
                </a:lnTo>
                <a:lnTo>
                  <a:pt x="1365554" y="5955882"/>
                </a:lnTo>
                <a:lnTo>
                  <a:pt x="718648" y="6129216"/>
                </a:lnTo>
                <a:lnTo>
                  <a:pt x="121553" y="5969228"/>
                </a:lnTo>
                <a:cubicBezTo>
                  <a:pt x="123971" y="5981075"/>
                  <a:pt x="126575" y="5992860"/>
                  <a:pt x="129062" y="6004682"/>
                </a:cubicBezTo>
                <a:lnTo>
                  <a:pt x="718648" y="6162664"/>
                </a:lnTo>
                <a:lnTo>
                  <a:pt x="1365554" y="5989329"/>
                </a:lnTo>
                <a:lnTo>
                  <a:pt x="2012464" y="6162664"/>
                </a:lnTo>
                <a:lnTo>
                  <a:pt x="2426828" y="6051641"/>
                </a:lnTo>
                <a:close/>
                <a:moveTo>
                  <a:pt x="2145315" y="146708"/>
                </a:moveTo>
                <a:lnTo>
                  <a:pt x="2659387" y="8966"/>
                </a:lnTo>
                <a:lnTo>
                  <a:pt x="3306310" y="182304"/>
                </a:lnTo>
                <a:lnTo>
                  <a:pt x="3953220" y="8966"/>
                </a:lnTo>
                <a:lnTo>
                  <a:pt x="4600131" y="182304"/>
                </a:lnTo>
                <a:lnTo>
                  <a:pt x="5247054" y="8966"/>
                </a:lnTo>
                <a:lnTo>
                  <a:pt x="5893964" y="182304"/>
                </a:lnTo>
                <a:lnTo>
                  <a:pt x="6540874" y="8966"/>
                </a:lnTo>
                <a:lnTo>
                  <a:pt x="7187797" y="182304"/>
                </a:lnTo>
                <a:lnTo>
                  <a:pt x="7834707" y="8966"/>
                </a:lnTo>
                <a:lnTo>
                  <a:pt x="8481617" y="182304"/>
                </a:lnTo>
                <a:lnTo>
                  <a:pt x="9051663" y="29564"/>
                </a:lnTo>
                <a:lnTo>
                  <a:pt x="9051663" y="0"/>
                </a:lnTo>
                <a:lnTo>
                  <a:pt x="2326586" y="0"/>
                </a:lnTo>
                <a:cubicBezTo>
                  <a:pt x="2265240" y="47799"/>
                  <a:pt x="2204731" y="96615"/>
                  <a:pt x="2145315" y="146708"/>
                </a:cubicBezTo>
                <a:close/>
                <a:moveTo>
                  <a:pt x="8481617" y="788911"/>
                </a:moveTo>
                <a:lnTo>
                  <a:pt x="7834707" y="615565"/>
                </a:lnTo>
                <a:lnTo>
                  <a:pt x="7187797" y="788916"/>
                </a:lnTo>
                <a:lnTo>
                  <a:pt x="6540874" y="615565"/>
                </a:lnTo>
                <a:lnTo>
                  <a:pt x="5893964" y="788911"/>
                </a:lnTo>
                <a:lnTo>
                  <a:pt x="5247054" y="615565"/>
                </a:lnTo>
                <a:lnTo>
                  <a:pt x="4600131" y="788916"/>
                </a:lnTo>
                <a:lnTo>
                  <a:pt x="3953220" y="615565"/>
                </a:lnTo>
                <a:lnTo>
                  <a:pt x="3306310" y="788911"/>
                </a:lnTo>
                <a:lnTo>
                  <a:pt x="2659387" y="615565"/>
                </a:lnTo>
                <a:lnTo>
                  <a:pt x="2012464" y="788916"/>
                </a:lnTo>
                <a:lnTo>
                  <a:pt x="1592221" y="676305"/>
                </a:lnTo>
                <a:cubicBezTo>
                  <a:pt x="1549859" y="722318"/>
                  <a:pt x="1508158" y="768932"/>
                  <a:pt x="1467230" y="816248"/>
                </a:cubicBezTo>
                <a:lnTo>
                  <a:pt x="2012464" y="962349"/>
                </a:lnTo>
                <a:lnTo>
                  <a:pt x="2659387" y="789010"/>
                </a:lnTo>
                <a:lnTo>
                  <a:pt x="3306310" y="962349"/>
                </a:lnTo>
                <a:lnTo>
                  <a:pt x="3953220" y="789010"/>
                </a:lnTo>
                <a:lnTo>
                  <a:pt x="4600131" y="962349"/>
                </a:lnTo>
                <a:lnTo>
                  <a:pt x="5247054" y="789010"/>
                </a:lnTo>
                <a:lnTo>
                  <a:pt x="5803487" y="938105"/>
                </a:lnTo>
                <a:cubicBezTo>
                  <a:pt x="5871526" y="934137"/>
                  <a:pt x="5940046" y="931892"/>
                  <a:pt x="6008999" y="931520"/>
                </a:cubicBezTo>
                <a:lnTo>
                  <a:pt x="6540874" y="789010"/>
                </a:lnTo>
                <a:lnTo>
                  <a:pt x="7187797" y="962349"/>
                </a:lnTo>
                <a:lnTo>
                  <a:pt x="7834707" y="789010"/>
                </a:lnTo>
                <a:lnTo>
                  <a:pt x="8481617" y="962349"/>
                </a:lnTo>
                <a:lnTo>
                  <a:pt x="9051663" y="809608"/>
                </a:lnTo>
                <a:lnTo>
                  <a:pt x="9051663" y="636164"/>
                </a:lnTo>
                <a:lnTo>
                  <a:pt x="8481617" y="788911"/>
                </a:lnTo>
                <a:close/>
                <a:moveTo>
                  <a:pt x="8481617" y="1055931"/>
                </a:moveTo>
                <a:lnTo>
                  <a:pt x="7834707" y="882586"/>
                </a:lnTo>
                <a:lnTo>
                  <a:pt x="7187797" y="1055931"/>
                </a:lnTo>
                <a:lnTo>
                  <a:pt x="6540874" y="882586"/>
                </a:lnTo>
                <a:lnTo>
                  <a:pt x="6318892" y="942073"/>
                </a:lnTo>
                <a:cubicBezTo>
                  <a:pt x="6686677" y="969522"/>
                  <a:pt x="7039898" y="1049098"/>
                  <a:pt x="7371417" y="1173169"/>
                </a:cubicBezTo>
                <a:lnTo>
                  <a:pt x="7834707" y="1049030"/>
                </a:lnTo>
                <a:lnTo>
                  <a:pt x="8481617" y="1222369"/>
                </a:lnTo>
                <a:lnTo>
                  <a:pt x="9051663" y="1069628"/>
                </a:lnTo>
                <a:lnTo>
                  <a:pt x="9051663" y="903184"/>
                </a:lnTo>
                <a:lnTo>
                  <a:pt x="8481617" y="1055931"/>
                </a:lnTo>
                <a:close/>
                <a:moveTo>
                  <a:pt x="8481617" y="1322951"/>
                </a:moveTo>
                <a:lnTo>
                  <a:pt x="7834707" y="1149600"/>
                </a:lnTo>
                <a:lnTo>
                  <a:pt x="7522566" y="1233245"/>
                </a:lnTo>
                <a:cubicBezTo>
                  <a:pt x="7596548" y="1264600"/>
                  <a:pt x="7669234" y="1298417"/>
                  <a:pt x="7740751" y="1334214"/>
                </a:cubicBezTo>
                <a:lnTo>
                  <a:pt x="7834707" y="1309033"/>
                </a:lnTo>
                <a:lnTo>
                  <a:pt x="8481617" y="1482380"/>
                </a:lnTo>
                <a:lnTo>
                  <a:pt x="9051663" y="1329630"/>
                </a:lnTo>
                <a:lnTo>
                  <a:pt x="9051663" y="1170199"/>
                </a:lnTo>
                <a:lnTo>
                  <a:pt x="8481617" y="1322951"/>
                </a:lnTo>
                <a:close/>
                <a:moveTo>
                  <a:pt x="3072760" y="2328428"/>
                </a:moveTo>
                <a:lnTo>
                  <a:pt x="2659387" y="2217659"/>
                </a:lnTo>
                <a:lnTo>
                  <a:pt x="2012464" y="2391005"/>
                </a:lnTo>
                <a:lnTo>
                  <a:pt x="1365554" y="2217659"/>
                </a:lnTo>
                <a:lnTo>
                  <a:pt x="718648" y="2391005"/>
                </a:lnTo>
                <a:lnTo>
                  <a:pt x="507095" y="2334320"/>
                </a:lnTo>
                <a:cubicBezTo>
                  <a:pt x="489908" y="2373418"/>
                  <a:pt x="473160" y="2412745"/>
                  <a:pt x="456785" y="2452276"/>
                </a:cubicBezTo>
                <a:lnTo>
                  <a:pt x="718648" y="2522447"/>
                </a:lnTo>
                <a:lnTo>
                  <a:pt x="1365554" y="2349101"/>
                </a:lnTo>
                <a:lnTo>
                  <a:pt x="2012464" y="2522447"/>
                </a:lnTo>
                <a:lnTo>
                  <a:pt x="2659387" y="2349101"/>
                </a:lnTo>
                <a:lnTo>
                  <a:pt x="2986995" y="2436885"/>
                </a:lnTo>
                <a:cubicBezTo>
                  <a:pt x="3014995" y="2400250"/>
                  <a:pt x="3043477" y="2364008"/>
                  <a:pt x="3072760" y="2328428"/>
                </a:cubicBezTo>
                <a:close/>
                <a:moveTo>
                  <a:pt x="71726" y="5209276"/>
                </a:moveTo>
                <a:lnTo>
                  <a:pt x="718648" y="5382610"/>
                </a:lnTo>
                <a:lnTo>
                  <a:pt x="1365554" y="5209276"/>
                </a:lnTo>
                <a:lnTo>
                  <a:pt x="2012464" y="5382610"/>
                </a:lnTo>
                <a:lnTo>
                  <a:pt x="2243259" y="5320781"/>
                </a:lnTo>
                <a:cubicBezTo>
                  <a:pt x="2240681" y="5303333"/>
                  <a:pt x="2238217" y="5285835"/>
                  <a:pt x="2235868" y="5268311"/>
                </a:cubicBezTo>
                <a:lnTo>
                  <a:pt x="2012464" y="5328172"/>
                </a:lnTo>
                <a:lnTo>
                  <a:pt x="1365554" y="5154838"/>
                </a:lnTo>
                <a:lnTo>
                  <a:pt x="718648" y="5328172"/>
                </a:lnTo>
                <a:lnTo>
                  <a:pt x="71726" y="5154838"/>
                </a:lnTo>
                <a:lnTo>
                  <a:pt x="13567" y="5170419"/>
                </a:lnTo>
                <a:cubicBezTo>
                  <a:pt x="14776" y="5188247"/>
                  <a:pt x="16251" y="5206000"/>
                  <a:pt x="17609" y="5223778"/>
                </a:cubicBezTo>
                <a:lnTo>
                  <a:pt x="71726" y="5209276"/>
                </a:lnTo>
                <a:close/>
                <a:moveTo>
                  <a:pt x="3400914" y="1977061"/>
                </a:moveTo>
                <a:cubicBezTo>
                  <a:pt x="3478565" y="1903664"/>
                  <a:pt x="3559339" y="1833543"/>
                  <a:pt x="3642921" y="1766775"/>
                </a:cubicBezTo>
                <a:lnTo>
                  <a:pt x="3306310" y="1856972"/>
                </a:lnTo>
                <a:lnTo>
                  <a:pt x="2659387" y="1683625"/>
                </a:lnTo>
                <a:lnTo>
                  <a:pt x="2012464" y="1856972"/>
                </a:lnTo>
                <a:lnTo>
                  <a:pt x="1365554" y="1683625"/>
                </a:lnTo>
                <a:lnTo>
                  <a:pt x="747013" y="1849365"/>
                </a:lnTo>
                <a:cubicBezTo>
                  <a:pt x="721369" y="1895829"/>
                  <a:pt x="696313" y="1942674"/>
                  <a:pt x="671865" y="1989874"/>
                </a:cubicBezTo>
                <a:lnTo>
                  <a:pt x="718648" y="2002407"/>
                </a:lnTo>
                <a:lnTo>
                  <a:pt x="1365554" y="1829086"/>
                </a:lnTo>
                <a:lnTo>
                  <a:pt x="2012464" y="2002407"/>
                </a:lnTo>
                <a:lnTo>
                  <a:pt x="2659387" y="1829086"/>
                </a:lnTo>
                <a:lnTo>
                  <a:pt x="3306310" y="2002407"/>
                </a:lnTo>
                <a:lnTo>
                  <a:pt x="3400914" y="1977061"/>
                </a:lnTo>
                <a:close/>
                <a:moveTo>
                  <a:pt x="8481617" y="521895"/>
                </a:moveTo>
                <a:lnTo>
                  <a:pt x="7834707" y="348550"/>
                </a:lnTo>
                <a:lnTo>
                  <a:pt x="7187797" y="521895"/>
                </a:lnTo>
                <a:lnTo>
                  <a:pt x="6540874" y="348550"/>
                </a:lnTo>
                <a:lnTo>
                  <a:pt x="5893964" y="521895"/>
                </a:lnTo>
                <a:lnTo>
                  <a:pt x="5247054" y="348550"/>
                </a:lnTo>
                <a:lnTo>
                  <a:pt x="4600131" y="521895"/>
                </a:lnTo>
                <a:lnTo>
                  <a:pt x="3953220" y="348550"/>
                </a:lnTo>
                <a:lnTo>
                  <a:pt x="3306310" y="521895"/>
                </a:lnTo>
                <a:lnTo>
                  <a:pt x="2659387" y="348550"/>
                </a:lnTo>
                <a:lnTo>
                  <a:pt x="2012464" y="521895"/>
                </a:lnTo>
                <a:lnTo>
                  <a:pt x="1797187" y="464212"/>
                </a:lnTo>
                <a:cubicBezTo>
                  <a:pt x="1749657" y="511063"/>
                  <a:pt x="1702863" y="558664"/>
                  <a:pt x="1656895" y="607059"/>
                </a:cubicBezTo>
                <a:lnTo>
                  <a:pt x="2012464" y="702334"/>
                </a:lnTo>
                <a:lnTo>
                  <a:pt x="2659387" y="528989"/>
                </a:lnTo>
                <a:lnTo>
                  <a:pt x="3306310" y="702334"/>
                </a:lnTo>
                <a:lnTo>
                  <a:pt x="3953220" y="528989"/>
                </a:lnTo>
                <a:lnTo>
                  <a:pt x="4600131" y="702334"/>
                </a:lnTo>
                <a:lnTo>
                  <a:pt x="5247054" y="528989"/>
                </a:lnTo>
                <a:lnTo>
                  <a:pt x="5893964" y="702334"/>
                </a:lnTo>
                <a:lnTo>
                  <a:pt x="6540874" y="528989"/>
                </a:lnTo>
                <a:lnTo>
                  <a:pt x="7187797" y="702334"/>
                </a:lnTo>
                <a:lnTo>
                  <a:pt x="7834707" y="528989"/>
                </a:lnTo>
                <a:lnTo>
                  <a:pt x="8481617" y="702334"/>
                </a:lnTo>
                <a:lnTo>
                  <a:pt x="9051663" y="549587"/>
                </a:lnTo>
                <a:lnTo>
                  <a:pt x="9051663" y="369148"/>
                </a:lnTo>
                <a:lnTo>
                  <a:pt x="8481617" y="521895"/>
                </a:lnTo>
                <a:close/>
                <a:moveTo>
                  <a:pt x="4096472" y="1455002"/>
                </a:moveTo>
                <a:lnTo>
                  <a:pt x="3953220" y="1416615"/>
                </a:lnTo>
                <a:lnTo>
                  <a:pt x="3306310" y="1589961"/>
                </a:lnTo>
                <a:lnTo>
                  <a:pt x="2659387" y="1416615"/>
                </a:lnTo>
                <a:lnTo>
                  <a:pt x="2012464" y="1589961"/>
                </a:lnTo>
                <a:lnTo>
                  <a:pt x="1365554" y="1416615"/>
                </a:lnTo>
                <a:lnTo>
                  <a:pt x="935116" y="1531955"/>
                </a:lnTo>
                <a:cubicBezTo>
                  <a:pt x="897009" y="1591993"/>
                  <a:pt x="859929" y="1652742"/>
                  <a:pt x="823905" y="1714190"/>
                </a:cubicBezTo>
                <a:lnTo>
                  <a:pt x="1365554" y="1569060"/>
                </a:lnTo>
                <a:lnTo>
                  <a:pt x="2012464" y="1742394"/>
                </a:lnTo>
                <a:lnTo>
                  <a:pt x="2659387" y="1569060"/>
                </a:lnTo>
                <a:lnTo>
                  <a:pt x="3306310" y="1742394"/>
                </a:lnTo>
                <a:lnTo>
                  <a:pt x="3887163" y="1586761"/>
                </a:lnTo>
                <a:cubicBezTo>
                  <a:pt x="3955366" y="1540602"/>
                  <a:pt x="4025246" y="1496780"/>
                  <a:pt x="4096472" y="1455002"/>
                </a:cubicBezTo>
                <a:close/>
                <a:moveTo>
                  <a:pt x="4434797" y="1278646"/>
                </a:moveTo>
                <a:lnTo>
                  <a:pt x="3953220" y="1149602"/>
                </a:lnTo>
                <a:lnTo>
                  <a:pt x="3306310" y="1322951"/>
                </a:lnTo>
                <a:lnTo>
                  <a:pt x="2659387" y="1149602"/>
                </a:lnTo>
                <a:lnTo>
                  <a:pt x="2012464" y="1322951"/>
                </a:lnTo>
                <a:lnTo>
                  <a:pt x="1365554" y="1149602"/>
                </a:lnTo>
                <a:lnTo>
                  <a:pt x="1157698" y="1205300"/>
                </a:lnTo>
                <a:cubicBezTo>
                  <a:pt x="1110601" y="1269753"/>
                  <a:pt x="1064791" y="1335205"/>
                  <a:pt x="1020229" y="1401580"/>
                </a:cubicBezTo>
                <a:lnTo>
                  <a:pt x="1365554" y="1309033"/>
                </a:lnTo>
                <a:lnTo>
                  <a:pt x="2012464" y="1482380"/>
                </a:lnTo>
                <a:lnTo>
                  <a:pt x="2659387" y="1309033"/>
                </a:lnTo>
                <a:lnTo>
                  <a:pt x="3306310" y="1482380"/>
                </a:lnTo>
                <a:lnTo>
                  <a:pt x="3953220" y="1309033"/>
                </a:lnTo>
                <a:lnTo>
                  <a:pt x="4226262" y="1382202"/>
                </a:lnTo>
                <a:cubicBezTo>
                  <a:pt x="4294568" y="1345643"/>
                  <a:pt x="4364091" y="1311103"/>
                  <a:pt x="4434797" y="1278646"/>
                </a:cubicBezTo>
                <a:close/>
                <a:moveTo>
                  <a:pt x="9051663" y="2238256"/>
                </a:moveTo>
                <a:lnTo>
                  <a:pt x="8936971" y="2268999"/>
                </a:lnTo>
                <a:cubicBezTo>
                  <a:pt x="8967244" y="2304313"/>
                  <a:pt x="8996857" y="2340212"/>
                  <a:pt x="9025872" y="2376618"/>
                </a:cubicBezTo>
                <a:lnTo>
                  <a:pt x="9051663" y="2369698"/>
                </a:lnTo>
                <a:lnTo>
                  <a:pt x="9051663" y="2238256"/>
                </a:lnTo>
                <a:close/>
                <a:moveTo>
                  <a:pt x="8481617" y="254887"/>
                </a:moveTo>
                <a:lnTo>
                  <a:pt x="7834707" y="81542"/>
                </a:lnTo>
                <a:lnTo>
                  <a:pt x="7187797" y="254887"/>
                </a:lnTo>
                <a:lnTo>
                  <a:pt x="6540874" y="81542"/>
                </a:lnTo>
                <a:lnTo>
                  <a:pt x="5893964" y="254887"/>
                </a:lnTo>
                <a:lnTo>
                  <a:pt x="5247054" y="81542"/>
                </a:lnTo>
                <a:lnTo>
                  <a:pt x="4600131" y="254887"/>
                </a:lnTo>
                <a:lnTo>
                  <a:pt x="3953220" y="81542"/>
                </a:lnTo>
                <a:lnTo>
                  <a:pt x="3306310" y="254887"/>
                </a:lnTo>
                <a:lnTo>
                  <a:pt x="2659387" y="81542"/>
                </a:lnTo>
                <a:lnTo>
                  <a:pt x="2023931" y="251812"/>
                </a:lnTo>
                <a:cubicBezTo>
                  <a:pt x="1968820" y="300825"/>
                  <a:pt x="1914635" y="350851"/>
                  <a:pt x="1861365" y="401830"/>
                </a:cubicBezTo>
                <a:lnTo>
                  <a:pt x="2012464" y="442319"/>
                </a:lnTo>
                <a:lnTo>
                  <a:pt x="2659387" y="268980"/>
                </a:lnTo>
                <a:lnTo>
                  <a:pt x="3306310" y="442319"/>
                </a:lnTo>
                <a:lnTo>
                  <a:pt x="3953220" y="268980"/>
                </a:lnTo>
                <a:lnTo>
                  <a:pt x="4600131" y="442319"/>
                </a:lnTo>
                <a:lnTo>
                  <a:pt x="5247054" y="268980"/>
                </a:lnTo>
                <a:lnTo>
                  <a:pt x="5893964" y="442319"/>
                </a:lnTo>
                <a:lnTo>
                  <a:pt x="6540874" y="268980"/>
                </a:lnTo>
                <a:lnTo>
                  <a:pt x="7187797" y="442319"/>
                </a:lnTo>
                <a:lnTo>
                  <a:pt x="7834707" y="268980"/>
                </a:lnTo>
                <a:lnTo>
                  <a:pt x="8481617" y="442319"/>
                </a:lnTo>
                <a:lnTo>
                  <a:pt x="9051663" y="289578"/>
                </a:lnTo>
                <a:lnTo>
                  <a:pt x="9051663" y="102140"/>
                </a:lnTo>
                <a:lnTo>
                  <a:pt x="8481617" y="254887"/>
                </a:lnTo>
                <a:close/>
                <a:moveTo>
                  <a:pt x="718648" y="4862583"/>
                </a:moveTo>
                <a:lnTo>
                  <a:pt x="1365554" y="4689249"/>
                </a:lnTo>
                <a:lnTo>
                  <a:pt x="2012464" y="4862583"/>
                </a:lnTo>
                <a:lnTo>
                  <a:pt x="2202370" y="4811700"/>
                </a:lnTo>
                <a:cubicBezTo>
                  <a:pt x="2202128" y="4794214"/>
                  <a:pt x="2202014" y="4776703"/>
                  <a:pt x="2202014" y="4759154"/>
                </a:cubicBezTo>
                <a:cubicBezTo>
                  <a:pt x="2202014" y="4753858"/>
                  <a:pt x="2202192" y="4748601"/>
                  <a:pt x="2202205" y="4743306"/>
                </a:cubicBezTo>
                <a:lnTo>
                  <a:pt x="2012464" y="4794151"/>
                </a:lnTo>
                <a:lnTo>
                  <a:pt x="1365554" y="4620804"/>
                </a:lnTo>
                <a:lnTo>
                  <a:pt x="718648" y="4794151"/>
                </a:lnTo>
                <a:lnTo>
                  <a:pt x="71726" y="4620804"/>
                </a:lnTo>
                <a:lnTo>
                  <a:pt x="961" y="4639763"/>
                </a:lnTo>
                <a:cubicBezTo>
                  <a:pt x="515" y="4662633"/>
                  <a:pt x="186" y="4685528"/>
                  <a:pt x="0" y="4708474"/>
                </a:cubicBezTo>
                <a:lnTo>
                  <a:pt x="71726" y="4689249"/>
                </a:lnTo>
                <a:lnTo>
                  <a:pt x="718648" y="4862583"/>
                </a:lnTo>
                <a:close/>
                <a:moveTo>
                  <a:pt x="5543131" y="961927"/>
                </a:moveTo>
                <a:lnTo>
                  <a:pt x="5247054" y="882586"/>
                </a:lnTo>
                <a:lnTo>
                  <a:pt x="4600131" y="1055931"/>
                </a:lnTo>
                <a:lnTo>
                  <a:pt x="3953220" y="882586"/>
                </a:lnTo>
                <a:lnTo>
                  <a:pt x="3306310" y="1055931"/>
                </a:lnTo>
                <a:lnTo>
                  <a:pt x="2659387" y="882586"/>
                </a:lnTo>
                <a:lnTo>
                  <a:pt x="2012464" y="1055931"/>
                </a:lnTo>
                <a:lnTo>
                  <a:pt x="1402494" y="892482"/>
                </a:lnTo>
                <a:cubicBezTo>
                  <a:pt x="1351230" y="953767"/>
                  <a:pt x="1301147" y="1016057"/>
                  <a:pt x="1252310" y="1079369"/>
                </a:cubicBezTo>
                <a:lnTo>
                  <a:pt x="1365554" y="1049030"/>
                </a:lnTo>
                <a:lnTo>
                  <a:pt x="2012464" y="1222369"/>
                </a:lnTo>
                <a:lnTo>
                  <a:pt x="2659387" y="1049030"/>
                </a:lnTo>
                <a:lnTo>
                  <a:pt x="3306310" y="1222369"/>
                </a:lnTo>
                <a:lnTo>
                  <a:pt x="3953220" y="1049030"/>
                </a:lnTo>
                <a:lnTo>
                  <a:pt x="4578111" y="1216467"/>
                </a:lnTo>
                <a:cubicBezTo>
                  <a:pt x="4882189" y="1091727"/>
                  <a:pt x="5205745" y="1004746"/>
                  <a:pt x="5543131" y="961927"/>
                </a:cubicBezTo>
                <a:close/>
                <a:moveTo>
                  <a:pt x="718648" y="5902650"/>
                </a:moveTo>
                <a:lnTo>
                  <a:pt x="1365554" y="5729303"/>
                </a:lnTo>
                <a:lnTo>
                  <a:pt x="2012464" y="5902650"/>
                </a:lnTo>
                <a:lnTo>
                  <a:pt x="2349583" y="5812313"/>
                </a:lnTo>
                <a:cubicBezTo>
                  <a:pt x="2346002" y="5799805"/>
                  <a:pt x="2342446" y="5787285"/>
                  <a:pt x="2338980" y="5774713"/>
                </a:cubicBezTo>
                <a:lnTo>
                  <a:pt x="2012464" y="5862205"/>
                </a:lnTo>
                <a:lnTo>
                  <a:pt x="1365554" y="5688871"/>
                </a:lnTo>
                <a:lnTo>
                  <a:pt x="718648" y="5862205"/>
                </a:lnTo>
                <a:lnTo>
                  <a:pt x="71726" y="5688871"/>
                </a:lnTo>
                <a:lnTo>
                  <a:pt x="71330" y="5688973"/>
                </a:lnTo>
                <a:cubicBezTo>
                  <a:pt x="73506" y="5703005"/>
                  <a:pt x="75800" y="5716998"/>
                  <a:pt x="78076" y="5731005"/>
                </a:cubicBezTo>
                <a:lnTo>
                  <a:pt x="718648" y="5902650"/>
                </a:lnTo>
                <a:close/>
                <a:moveTo>
                  <a:pt x="71726" y="5469302"/>
                </a:moveTo>
                <a:lnTo>
                  <a:pt x="718648" y="5642636"/>
                </a:lnTo>
                <a:lnTo>
                  <a:pt x="1365554" y="5469302"/>
                </a:lnTo>
                <a:lnTo>
                  <a:pt x="2012464" y="5642636"/>
                </a:lnTo>
                <a:lnTo>
                  <a:pt x="2288376" y="5568706"/>
                </a:lnTo>
                <a:cubicBezTo>
                  <a:pt x="2285151" y="5553760"/>
                  <a:pt x="2281989" y="5538801"/>
                  <a:pt x="2278929" y="5523804"/>
                </a:cubicBezTo>
                <a:lnTo>
                  <a:pt x="2012464" y="5595195"/>
                </a:lnTo>
                <a:lnTo>
                  <a:pt x="1365554" y="5421848"/>
                </a:lnTo>
                <a:lnTo>
                  <a:pt x="718648" y="5595195"/>
                </a:lnTo>
                <a:lnTo>
                  <a:pt x="71726" y="5421848"/>
                </a:lnTo>
                <a:lnTo>
                  <a:pt x="37066" y="5431143"/>
                </a:lnTo>
                <a:cubicBezTo>
                  <a:pt x="38777" y="5446496"/>
                  <a:pt x="40396" y="5461887"/>
                  <a:pt x="42219" y="5477201"/>
                </a:cubicBezTo>
                <a:lnTo>
                  <a:pt x="71726" y="5469302"/>
                </a:lnTo>
                <a:close/>
                <a:moveTo>
                  <a:pt x="2520187" y="6286639"/>
                </a:moveTo>
                <a:cubicBezTo>
                  <a:pt x="2516745" y="6278753"/>
                  <a:pt x="2513291" y="6270867"/>
                  <a:pt x="2509914" y="6262956"/>
                </a:cubicBezTo>
                <a:lnTo>
                  <a:pt x="2187906" y="6349229"/>
                </a:lnTo>
                <a:lnTo>
                  <a:pt x="2286598" y="6349229"/>
                </a:lnTo>
                <a:lnTo>
                  <a:pt x="2520187" y="6286639"/>
                </a:lnTo>
                <a:close/>
                <a:moveTo>
                  <a:pt x="3264291" y="2112731"/>
                </a:moveTo>
                <a:lnTo>
                  <a:pt x="2659387" y="1950648"/>
                </a:lnTo>
                <a:lnTo>
                  <a:pt x="2012464" y="2123982"/>
                </a:lnTo>
                <a:lnTo>
                  <a:pt x="1365554" y="1950648"/>
                </a:lnTo>
                <a:lnTo>
                  <a:pt x="718648" y="2123982"/>
                </a:lnTo>
                <a:lnTo>
                  <a:pt x="617742" y="2096947"/>
                </a:lnTo>
                <a:cubicBezTo>
                  <a:pt x="597714" y="2137595"/>
                  <a:pt x="578096" y="2178484"/>
                  <a:pt x="558956" y="2219640"/>
                </a:cubicBezTo>
                <a:lnTo>
                  <a:pt x="718648" y="2262434"/>
                </a:lnTo>
                <a:lnTo>
                  <a:pt x="1365554" y="2089087"/>
                </a:lnTo>
                <a:lnTo>
                  <a:pt x="2012464" y="2262434"/>
                </a:lnTo>
                <a:lnTo>
                  <a:pt x="2659387" y="2089087"/>
                </a:lnTo>
                <a:lnTo>
                  <a:pt x="3162297" y="2223830"/>
                </a:lnTo>
                <a:cubicBezTo>
                  <a:pt x="3195618" y="2186179"/>
                  <a:pt x="3229535" y="2149049"/>
                  <a:pt x="3264291" y="2112731"/>
                </a:cubicBezTo>
                <a:close/>
                <a:moveTo>
                  <a:pt x="2613584" y="3030982"/>
                </a:moveTo>
                <a:lnTo>
                  <a:pt x="2012464" y="3192050"/>
                </a:lnTo>
                <a:lnTo>
                  <a:pt x="1365554" y="3018716"/>
                </a:lnTo>
                <a:lnTo>
                  <a:pt x="718648" y="3192050"/>
                </a:lnTo>
                <a:lnTo>
                  <a:pt x="241277" y="3064138"/>
                </a:lnTo>
                <a:cubicBezTo>
                  <a:pt x="231312" y="3098246"/>
                  <a:pt x="221603" y="3132443"/>
                  <a:pt x="212222" y="3166792"/>
                </a:cubicBezTo>
                <a:lnTo>
                  <a:pt x="718648" y="3302488"/>
                </a:lnTo>
                <a:lnTo>
                  <a:pt x="1365554" y="3129142"/>
                </a:lnTo>
                <a:lnTo>
                  <a:pt x="2012464" y="3302488"/>
                </a:lnTo>
                <a:lnTo>
                  <a:pt x="2552288" y="3157840"/>
                </a:lnTo>
                <a:cubicBezTo>
                  <a:pt x="2571984" y="3115135"/>
                  <a:pt x="2592377" y="3072824"/>
                  <a:pt x="2613584" y="3030982"/>
                </a:cubicBezTo>
                <a:close/>
                <a:moveTo>
                  <a:pt x="2903490" y="2550092"/>
                </a:moveTo>
                <a:lnTo>
                  <a:pt x="2659387" y="2484682"/>
                </a:lnTo>
                <a:lnTo>
                  <a:pt x="2012464" y="2658016"/>
                </a:lnTo>
                <a:lnTo>
                  <a:pt x="1365554" y="2484682"/>
                </a:lnTo>
                <a:lnTo>
                  <a:pt x="718648" y="2658016"/>
                </a:lnTo>
                <a:lnTo>
                  <a:pt x="407634" y="2574689"/>
                </a:lnTo>
                <a:cubicBezTo>
                  <a:pt x="393050" y="2612174"/>
                  <a:pt x="378753" y="2649813"/>
                  <a:pt x="364900" y="2687680"/>
                </a:cubicBezTo>
                <a:lnTo>
                  <a:pt x="718648" y="2782461"/>
                </a:lnTo>
                <a:lnTo>
                  <a:pt x="1365554" y="2609114"/>
                </a:lnTo>
                <a:lnTo>
                  <a:pt x="2012464" y="2782461"/>
                </a:lnTo>
                <a:lnTo>
                  <a:pt x="2659387" y="2609114"/>
                </a:lnTo>
                <a:lnTo>
                  <a:pt x="2831807" y="2655324"/>
                </a:lnTo>
                <a:cubicBezTo>
                  <a:pt x="2855185" y="2619857"/>
                  <a:pt x="2878981" y="2584708"/>
                  <a:pt x="2903490" y="2550092"/>
                </a:cubicBezTo>
                <a:close/>
                <a:moveTo>
                  <a:pt x="2695222" y="2878741"/>
                </a:moveTo>
                <a:cubicBezTo>
                  <a:pt x="2714511" y="2844594"/>
                  <a:pt x="2734156" y="2810651"/>
                  <a:pt x="2754460" y="2777166"/>
                </a:cubicBezTo>
                <a:lnTo>
                  <a:pt x="2659387" y="2751693"/>
                </a:lnTo>
                <a:lnTo>
                  <a:pt x="2012464" y="2925026"/>
                </a:lnTo>
                <a:lnTo>
                  <a:pt x="1365554" y="2751693"/>
                </a:lnTo>
                <a:lnTo>
                  <a:pt x="718648" y="2925026"/>
                </a:lnTo>
                <a:lnTo>
                  <a:pt x="318986" y="2817953"/>
                </a:lnTo>
                <a:cubicBezTo>
                  <a:pt x="306815" y="2853763"/>
                  <a:pt x="295035" y="2889763"/>
                  <a:pt x="283521" y="2925890"/>
                </a:cubicBezTo>
                <a:lnTo>
                  <a:pt x="718648" y="3042474"/>
                </a:lnTo>
                <a:lnTo>
                  <a:pt x="1365554" y="2869141"/>
                </a:lnTo>
                <a:lnTo>
                  <a:pt x="2012464" y="3042474"/>
                </a:lnTo>
                <a:lnTo>
                  <a:pt x="2659387" y="2869141"/>
                </a:lnTo>
                <a:lnTo>
                  <a:pt x="2695222" y="2878741"/>
                </a:lnTo>
                <a:close/>
              </a:path>
            </a:pathLst>
          </a:custGeom>
          <a:solidFill>
            <a:srgbClr val="E8EBEE"/>
          </a:solidFill>
          <a:ln w="12691" cap="flat">
            <a:noFill/>
            <a:prstDash val="solid"/>
            <a:miter/>
          </a:ln>
        </p:spPr>
        <p:txBody>
          <a:bodyPr rtlCol="0" anchor="ctr"/>
          <a:lstStyle/>
          <a:p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3AEB6-A383-92D6-01E5-872534A72A0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545578F-E8B9-4428-A3EB-17E845766FCC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5C565-F191-4A65-6899-91BC417C5F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CD1A3F-7B5E-E44D-1F76-D31283A60F6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46B43D23-71AD-EACB-C04F-39C550A0C9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457450"/>
            <a:ext cx="11160123" cy="158812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5400" b="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45D4F25-4C23-E0DA-5C7A-D665FC9919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4045577"/>
            <a:ext cx="11160123" cy="586108"/>
          </a:xfrm>
          <a:prstGeom prst="rect">
            <a:avLst/>
          </a:prstGeom>
        </p:spPr>
        <p:txBody>
          <a:bodyPr wrap="square" lIns="0" tIns="108000" r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1" i="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Ondertitel</a:t>
            </a:r>
            <a:endParaRPr lang="en-GB" dirty="0"/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56828E65-EF47-9D79-C8FF-4DCA2323B578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2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32621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>
            <a:extLst>
              <a:ext uri="{FF2B5EF4-FFF2-40B4-BE49-F238E27FC236}">
                <a16:creationId xmlns:a16="http://schemas.microsoft.com/office/drawing/2014/main" id="{A3F85D40-F987-B835-D304-1FC9A963355F}"/>
              </a:ext>
            </a:extLst>
          </p:cNvPr>
          <p:cNvSpPr>
            <a:spLocks noChangeAspect="1"/>
          </p:cNvSpPr>
          <p:nvPr userDrawn="1"/>
        </p:nvSpPr>
        <p:spPr>
          <a:xfrm rot="16200000" flipH="1" flipV="1">
            <a:off x="8325345" y="3931510"/>
            <a:ext cx="1412338" cy="4440642"/>
          </a:xfrm>
          <a:custGeom>
            <a:avLst/>
            <a:gdLst>
              <a:gd name="connsiteX0" fmla="*/ 1392840 w 1412338"/>
              <a:gd name="connsiteY0" fmla="*/ 597691 h 4440642"/>
              <a:gd name="connsiteX1" fmla="*/ 1412338 w 1412338"/>
              <a:gd name="connsiteY1" fmla="*/ 592476 h 4440642"/>
              <a:gd name="connsiteX2" fmla="*/ 1412338 w 1412338"/>
              <a:gd name="connsiteY2" fmla="*/ 631545 h 4440642"/>
              <a:gd name="connsiteX3" fmla="*/ 1381129 w 1412338"/>
              <a:gd name="connsiteY3" fmla="*/ 1919125 h 4440642"/>
              <a:gd name="connsiteX4" fmla="*/ 1412338 w 1412338"/>
              <a:gd name="connsiteY4" fmla="*/ 1910778 h 4440642"/>
              <a:gd name="connsiteX5" fmla="*/ 1412338 w 1412338"/>
              <a:gd name="connsiteY5" fmla="*/ 1973313 h 4440642"/>
              <a:gd name="connsiteX6" fmla="*/ 1368985 w 1412338"/>
              <a:gd name="connsiteY6" fmla="*/ 3240993 h 4440642"/>
              <a:gd name="connsiteX7" fmla="*/ 1412338 w 1412338"/>
              <a:gd name="connsiteY7" fmla="*/ 3229397 h 4440642"/>
              <a:gd name="connsiteX8" fmla="*/ 1412338 w 1412338"/>
              <a:gd name="connsiteY8" fmla="*/ 3316266 h 4440642"/>
              <a:gd name="connsiteX9" fmla="*/ 1283538 w 1412338"/>
              <a:gd name="connsiteY9" fmla="*/ 187434 h 4440642"/>
              <a:gd name="connsiteX10" fmla="*/ 1393057 w 1412338"/>
              <a:gd name="connsiteY10" fmla="*/ 158083 h 4440642"/>
              <a:gd name="connsiteX11" fmla="*/ 1327072 w 1412338"/>
              <a:gd name="connsiteY11" fmla="*/ 43465 h 4440642"/>
              <a:gd name="connsiteX12" fmla="*/ 1412338 w 1412338"/>
              <a:gd name="connsiteY12" fmla="*/ 0 h 4440642"/>
              <a:gd name="connsiteX13" fmla="*/ 1412338 w 1412338"/>
              <a:gd name="connsiteY13" fmla="*/ 411417 h 4440642"/>
              <a:gd name="connsiteX14" fmla="*/ 949910 w 1412338"/>
              <a:gd name="connsiteY14" fmla="*/ 291998 h 4440642"/>
              <a:gd name="connsiteX15" fmla="*/ 975514 w 1412338"/>
              <a:gd name="connsiteY15" fmla="*/ 270108 h 4440642"/>
              <a:gd name="connsiteX16" fmla="*/ 1052139 w 1412338"/>
              <a:gd name="connsiteY16" fmla="*/ 249614 h 4440642"/>
              <a:gd name="connsiteX17" fmla="*/ 1037751 w 1412338"/>
              <a:gd name="connsiteY17" fmla="*/ 224632 h 4440642"/>
              <a:gd name="connsiteX18" fmla="*/ 1174068 w 1412338"/>
              <a:gd name="connsiteY18" fmla="*/ 135844 h 4440642"/>
              <a:gd name="connsiteX19" fmla="*/ 1214791 w 1412338"/>
              <a:gd name="connsiteY19" fmla="*/ 206783 h 4440642"/>
              <a:gd name="connsiteX20" fmla="*/ 1105272 w 1412338"/>
              <a:gd name="connsiteY20" fmla="*/ 236134 h 4440642"/>
              <a:gd name="connsiteX21" fmla="*/ 1324526 w 1412338"/>
              <a:gd name="connsiteY21" fmla="*/ 616823 h 4440642"/>
              <a:gd name="connsiteX22" fmla="*/ 1214791 w 1412338"/>
              <a:gd name="connsiteY22" fmla="*/ 646174 h 4440642"/>
              <a:gd name="connsiteX23" fmla="*/ 1412338 w 1412338"/>
              <a:gd name="connsiteY23" fmla="*/ 989174 h 4440642"/>
              <a:gd name="connsiteX24" fmla="*/ 1412338 w 1412338"/>
              <a:gd name="connsiteY24" fmla="*/ 1032670 h 4440642"/>
              <a:gd name="connsiteX25" fmla="*/ 1324310 w 1412338"/>
              <a:gd name="connsiteY25" fmla="*/ 1056214 h 4440642"/>
              <a:gd name="connsiteX26" fmla="*/ 1412338 w 1412338"/>
              <a:gd name="connsiteY26" fmla="*/ 1209057 h 4440642"/>
              <a:gd name="connsiteX27" fmla="*/ 1412338 w 1412338"/>
              <a:gd name="connsiteY27" fmla="*/ 1753429 h 4440642"/>
              <a:gd name="connsiteX28" fmla="*/ 1271610 w 1412338"/>
              <a:gd name="connsiteY28" fmla="*/ 1509085 h 4440642"/>
              <a:gd name="connsiteX29" fmla="*/ 1381129 w 1412338"/>
              <a:gd name="connsiteY29" fmla="*/ 1479734 h 4440642"/>
              <a:gd name="connsiteX30" fmla="*/ 1161874 w 1412338"/>
              <a:gd name="connsiteY30" fmla="*/ 1099045 h 4440642"/>
              <a:gd name="connsiteX31" fmla="*/ 1271393 w 1412338"/>
              <a:gd name="connsiteY31" fmla="*/ 1069694 h 4440642"/>
              <a:gd name="connsiteX32" fmla="*/ 1052139 w 1412338"/>
              <a:gd name="connsiteY32" fmla="*/ 689004 h 4440642"/>
              <a:gd name="connsiteX33" fmla="*/ 1161658 w 1412338"/>
              <a:gd name="connsiteY33" fmla="*/ 659654 h 4440642"/>
              <a:gd name="connsiteX34" fmla="*/ 690407 w 1412338"/>
              <a:gd name="connsiteY34" fmla="*/ 524890 h 4440642"/>
              <a:gd name="connsiteX35" fmla="*/ 750410 w 1412338"/>
              <a:gd name="connsiteY35" fmla="*/ 462556 h 4440642"/>
              <a:gd name="connsiteX36" fmla="*/ 811100 w 1412338"/>
              <a:gd name="connsiteY36" fmla="*/ 410671 h 4440642"/>
              <a:gd name="connsiteX37" fmla="*/ 983174 w 1412338"/>
              <a:gd name="connsiteY37" fmla="*/ 709441 h 4440642"/>
              <a:gd name="connsiteX38" fmla="*/ 873655 w 1412338"/>
              <a:gd name="connsiteY38" fmla="*/ 738792 h 4440642"/>
              <a:gd name="connsiteX39" fmla="*/ 1092910 w 1412338"/>
              <a:gd name="connsiteY39" fmla="*/ 1119481 h 4440642"/>
              <a:gd name="connsiteX40" fmla="*/ 983391 w 1412338"/>
              <a:gd name="connsiteY40" fmla="*/ 1148832 h 4440642"/>
              <a:gd name="connsiteX41" fmla="*/ 1202646 w 1412338"/>
              <a:gd name="connsiteY41" fmla="*/ 1529521 h 4440642"/>
              <a:gd name="connsiteX42" fmla="*/ 1093127 w 1412338"/>
              <a:gd name="connsiteY42" fmla="*/ 1558872 h 4440642"/>
              <a:gd name="connsiteX43" fmla="*/ 1312382 w 1412338"/>
              <a:gd name="connsiteY43" fmla="*/ 1939562 h 4440642"/>
              <a:gd name="connsiteX44" fmla="*/ 1202646 w 1412338"/>
              <a:gd name="connsiteY44" fmla="*/ 1968912 h 4440642"/>
              <a:gd name="connsiteX45" fmla="*/ 1412338 w 1412338"/>
              <a:gd name="connsiteY45" fmla="*/ 2332998 h 4440642"/>
              <a:gd name="connsiteX46" fmla="*/ 1412338 w 1412338"/>
              <a:gd name="connsiteY46" fmla="*/ 2352165 h 4440642"/>
              <a:gd name="connsiteX47" fmla="*/ 1312382 w 1412338"/>
              <a:gd name="connsiteY47" fmla="*/ 2378952 h 4440642"/>
              <a:gd name="connsiteX48" fmla="*/ 1412338 w 1412338"/>
              <a:gd name="connsiteY48" fmla="*/ 2552504 h 4440642"/>
              <a:gd name="connsiteX49" fmla="*/ 1412338 w 1412338"/>
              <a:gd name="connsiteY49" fmla="*/ 3096382 h 4440642"/>
              <a:gd name="connsiteX50" fmla="*/ 1259466 w 1412338"/>
              <a:gd name="connsiteY50" fmla="*/ 2830953 h 4440642"/>
              <a:gd name="connsiteX51" fmla="*/ 1368985 w 1412338"/>
              <a:gd name="connsiteY51" fmla="*/ 2801385 h 4440642"/>
              <a:gd name="connsiteX52" fmla="*/ 1149730 w 1412338"/>
              <a:gd name="connsiteY52" fmla="*/ 2420695 h 4440642"/>
              <a:gd name="connsiteX53" fmla="*/ 1259249 w 1412338"/>
              <a:gd name="connsiteY53" fmla="*/ 2391345 h 4440642"/>
              <a:gd name="connsiteX54" fmla="*/ 1039994 w 1412338"/>
              <a:gd name="connsiteY54" fmla="*/ 2010655 h 4440642"/>
              <a:gd name="connsiteX55" fmla="*/ 1149513 w 1412338"/>
              <a:gd name="connsiteY55" fmla="*/ 1981305 h 4440642"/>
              <a:gd name="connsiteX56" fmla="*/ 930258 w 1412338"/>
              <a:gd name="connsiteY56" fmla="*/ 1600615 h 4440642"/>
              <a:gd name="connsiteX57" fmla="*/ 1039994 w 1412338"/>
              <a:gd name="connsiteY57" fmla="*/ 1571265 h 4440642"/>
              <a:gd name="connsiteX58" fmla="*/ 820739 w 1412338"/>
              <a:gd name="connsiteY58" fmla="*/ 1190575 h 4440642"/>
              <a:gd name="connsiteX59" fmla="*/ 930258 w 1412338"/>
              <a:gd name="connsiteY59" fmla="*/ 1161225 h 4440642"/>
              <a:gd name="connsiteX60" fmla="*/ 711003 w 1412338"/>
              <a:gd name="connsiteY60" fmla="*/ 780535 h 4440642"/>
              <a:gd name="connsiteX61" fmla="*/ 820739 w 1412338"/>
              <a:gd name="connsiteY61" fmla="*/ 751184 h 4440642"/>
              <a:gd name="connsiteX62" fmla="*/ 388956 w 1412338"/>
              <a:gd name="connsiteY62" fmla="*/ 906729 h 4440642"/>
              <a:gd name="connsiteX63" fmla="*/ 418666 w 1412338"/>
              <a:gd name="connsiteY63" fmla="*/ 860536 h 4440642"/>
              <a:gd name="connsiteX64" fmla="*/ 479604 w 1412338"/>
              <a:gd name="connsiteY64" fmla="*/ 844237 h 4440642"/>
              <a:gd name="connsiteX65" fmla="*/ 457259 w 1412338"/>
              <a:gd name="connsiteY65" fmla="*/ 805439 h 4440642"/>
              <a:gd name="connsiteX66" fmla="*/ 530735 w 1412338"/>
              <a:gd name="connsiteY66" fmla="*/ 706075 h 4440642"/>
              <a:gd name="connsiteX67" fmla="*/ 564627 w 1412338"/>
              <a:gd name="connsiteY67" fmla="*/ 665968 h 4440642"/>
              <a:gd name="connsiteX68" fmla="*/ 642256 w 1412338"/>
              <a:gd name="connsiteY68" fmla="*/ 800754 h 4440642"/>
              <a:gd name="connsiteX69" fmla="*/ 532520 w 1412338"/>
              <a:gd name="connsiteY69" fmla="*/ 830105 h 4440642"/>
              <a:gd name="connsiteX70" fmla="*/ 751775 w 1412338"/>
              <a:gd name="connsiteY70" fmla="*/ 1210795 h 4440642"/>
              <a:gd name="connsiteX71" fmla="*/ 642256 w 1412338"/>
              <a:gd name="connsiteY71" fmla="*/ 1240145 h 4440642"/>
              <a:gd name="connsiteX72" fmla="*/ 861511 w 1412338"/>
              <a:gd name="connsiteY72" fmla="*/ 1620835 h 4440642"/>
              <a:gd name="connsiteX73" fmla="*/ 751775 w 1412338"/>
              <a:gd name="connsiteY73" fmla="*/ 1650185 h 4440642"/>
              <a:gd name="connsiteX74" fmla="*/ 971029 w 1412338"/>
              <a:gd name="connsiteY74" fmla="*/ 2030875 h 4440642"/>
              <a:gd name="connsiteX75" fmla="*/ 861511 w 1412338"/>
              <a:gd name="connsiteY75" fmla="*/ 2060225 h 4440642"/>
              <a:gd name="connsiteX76" fmla="*/ 1080765 w 1412338"/>
              <a:gd name="connsiteY76" fmla="*/ 2440915 h 4440642"/>
              <a:gd name="connsiteX77" fmla="*/ 971246 w 1412338"/>
              <a:gd name="connsiteY77" fmla="*/ 2470266 h 4440642"/>
              <a:gd name="connsiteX78" fmla="*/ 1190501 w 1412338"/>
              <a:gd name="connsiteY78" fmla="*/ 2850955 h 4440642"/>
              <a:gd name="connsiteX79" fmla="*/ 1080982 w 1412338"/>
              <a:gd name="connsiteY79" fmla="*/ 2880306 h 4440642"/>
              <a:gd name="connsiteX80" fmla="*/ 1300237 w 1412338"/>
              <a:gd name="connsiteY80" fmla="*/ 3260995 h 4440642"/>
              <a:gd name="connsiteX81" fmla="*/ 1190501 w 1412338"/>
              <a:gd name="connsiteY81" fmla="*/ 3290346 h 4440642"/>
              <a:gd name="connsiteX82" fmla="*/ 1409756 w 1412338"/>
              <a:gd name="connsiteY82" fmla="*/ 3671035 h 4440642"/>
              <a:gd name="connsiteX83" fmla="*/ 1300237 w 1412338"/>
              <a:gd name="connsiteY83" fmla="*/ 3700603 h 4440642"/>
              <a:gd name="connsiteX84" fmla="*/ 1412338 w 1412338"/>
              <a:gd name="connsiteY84" fmla="*/ 3895242 h 4440642"/>
              <a:gd name="connsiteX85" fmla="*/ 1412338 w 1412338"/>
              <a:gd name="connsiteY85" fmla="*/ 4110009 h 4440642"/>
              <a:gd name="connsiteX86" fmla="*/ 1409973 w 1412338"/>
              <a:gd name="connsiteY86" fmla="*/ 4110643 h 4440642"/>
              <a:gd name="connsiteX87" fmla="*/ 1412338 w 1412338"/>
              <a:gd name="connsiteY87" fmla="*/ 4114749 h 4440642"/>
              <a:gd name="connsiteX88" fmla="*/ 1412338 w 1412338"/>
              <a:gd name="connsiteY88" fmla="*/ 4440642 h 4440642"/>
              <a:gd name="connsiteX89" fmla="*/ 1247321 w 1412338"/>
              <a:gd name="connsiteY89" fmla="*/ 4154126 h 4440642"/>
              <a:gd name="connsiteX90" fmla="*/ 1356840 w 1412338"/>
              <a:gd name="connsiteY90" fmla="*/ 4124775 h 4440642"/>
              <a:gd name="connsiteX91" fmla="*/ 1137585 w 1412338"/>
              <a:gd name="connsiteY91" fmla="*/ 3744086 h 4440642"/>
              <a:gd name="connsiteX92" fmla="*/ 1247104 w 1412338"/>
              <a:gd name="connsiteY92" fmla="*/ 3714735 h 4440642"/>
              <a:gd name="connsiteX93" fmla="*/ 1027849 w 1412338"/>
              <a:gd name="connsiteY93" fmla="*/ 3334046 h 4440642"/>
              <a:gd name="connsiteX94" fmla="*/ 1137585 w 1412338"/>
              <a:gd name="connsiteY94" fmla="*/ 3304695 h 4440642"/>
              <a:gd name="connsiteX95" fmla="*/ 918330 w 1412338"/>
              <a:gd name="connsiteY95" fmla="*/ 2924006 h 4440642"/>
              <a:gd name="connsiteX96" fmla="*/ 1027849 w 1412338"/>
              <a:gd name="connsiteY96" fmla="*/ 2894438 h 4440642"/>
              <a:gd name="connsiteX97" fmla="*/ 808594 w 1412338"/>
              <a:gd name="connsiteY97" fmla="*/ 2513748 h 4440642"/>
              <a:gd name="connsiteX98" fmla="*/ 918330 w 1412338"/>
              <a:gd name="connsiteY98" fmla="*/ 2484397 h 4440642"/>
              <a:gd name="connsiteX99" fmla="*/ 699075 w 1412338"/>
              <a:gd name="connsiteY99" fmla="*/ 2103708 h 4440642"/>
              <a:gd name="connsiteX100" fmla="*/ 808594 w 1412338"/>
              <a:gd name="connsiteY100" fmla="*/ 2074357 h 4440642"/>
              <a:gd name="connsiteX101" fmla="*/ 589340 w 1412338"/>
              <a:gd name="connsiteY101" fmla="*/ 1693668 h 4440642"/>
              <a:gd name="connsiteX102" fmla="*/ 698859 w 1412338"/>
              <a:gd name="connsiteY102" fmla="*/ 1664317 h 4440642"/>
              <a:gd name="connsiteX103" fmla="*/ 479604 w 1412338"/>
              <a:gd name="connsiteY103" fmla="*/ 1283628 h 4440642"/>
              <a:gd name="connsiteX104" fmla="*/ 589123 w 1412338"/>
              <a:gd name="connsiteY104" fmla="*/ 1254277 h 4440642"/>
              <a:gd name="connsiteX105" fmla="*/ 146631 w 1412338"/>
              <a:gd name="connsiteY105" fmla="*/ 1389984 h 4440642"/>
              <a:gd name="connsiteX106" fmla="*/ 153798 w 1412338"/>
              <a:gd name="connsiteY106" fmla="*/ 1371703 h 4440642"/>
              <a:gd name="connsiteX107" fmla="*/ 247987 w 1412338"/>
              <a:gd name="connsiteY107" fmla="*/ 1346460 h 4440642"/>
              <a:gd name="connsiteX108" fmla="*/ 198359 w 1412338"/>
              <a:gd name="connsiteY108" fmla="*/ 1260292 h 4440642"/>
              <a:gd name="connsiteX109" fmla="*/ 263803 w 1412338"/>
              <a:gd name="connsiteY109" fmla="*/ 1121315 h 4440642"/>
              <a:gd name="connsiteX110" fmla="*/ 284837 w 1412338"/>
              <a:gd name="connsiteY110" fmla="*/ 1083360 h 4440642"/>
              <a:gd name="connsiteX111" fmla="*/ 411073 w 1412338"/>
              <a:gd name="connsiteY111" fmla="*/ 1302543 h 4440642"/>
              <a:gd name="connsiteX112" fmla="*/ 301554 w 1412338"/>
              <a:gd name="connsiteY112" fmla="*/ 1331893 h 4440642"/>
              <a:gd name="connsiteX113" fmla="*/ 520809 w 1412338"/>
              <a:gd name="connsiteY113" fmla="*/ 1712583 h 4440642"/>
              <a:gd name="connsiteX114" fmla="*/ 411290 w 1412338"/>
              <a:gd name="connsiteY114" fmla="*/ 1741933 h 4440642"/>
              <a:gd name="connsiteX115" fmla="*/ 630545 w 1412338"/>
              <a:gd name="connsiteY115" fmla="*/ 2122623 h 4440642"/>
              <a:gd name="connsiteX116" fmla="*/ 521026 w 1412338"/>
              <a:gd name="connsiteY116" fmla="*/ 2151974 h 4440642"/>
              <a:gd name="connsiteX117" fmla="*/ 740281 w 1412338"/>
              <a:gd name="connsiteY117" fmla="*/ 2532663 h 4440642"/>
              <a:gd name="connsiteX118" fmla="*/ 630545 w 1412338"/>
              <a:gd name="connsiteY118" fmla="*/ 2562014 h 4440642"/>
              <a:gd name="connsiteX119" fmla="*/ 849800 w 1412338"/>
              <a:gd name="connsiteY119" fmla="*/ 2942703 h 4440642"/>
              <a:gd name="connsiteX120" fmla="*/ 740281 w 1412338"/>
              <a:gd name="connsiteY120" fmla="*/ 2972054 h 4440642"/>
              <a:gd name="connsiteX121" fmla="*/ 959535 w 1412338"/>
              <a:gd name="connsiteY121" fmla="*/ 3352743 h 4440642"/>
              <a:gd name="connsiteX122" fmla="*/ 850016 w 1412338"/>
              <a:gd name="connsiteY122" fmla="*/ 3382094 h 4440642"/>
              <a:gd name="connsiteX123" fmla="*/ 1069271 w 1412338"/>
              <a:gd name="connsiteY123" fmla="*/ 3762783 h 4440642"/>
              <a:gd name="connsiteX124" fmla="*/ 959535 w 1412338"/>
              <a:gd name="connsiteY124" fmla="*/ 3792134 h 4440642"/>
              <a:gd name="connsiteX125" fmla="*/ 1178790 w 1412338"/>
              <a:gd name="connsiteY125" fmla="*/ 4172823 h 4440642"/>
              <a:gd name="connsiteX126" fmla="*/ 1069271 w 1412338"/>
              <a:gd name="connsiteY126" fmla="*/ 4202174 h 4440642"/>
              <a:gd name="connsiteX127" fmla="*/ 1188971 w 1412338"/>
              <a:gd name="connsiteY127" fmla="*/ 4410007 h 4440642"/>
              <a:gd name="connsiteX128" fmla="*/ 999772 w 1412338"/>
              <a:gd name="connsiteY128" fmla="*/ 4286774 h 4440642"/>
              <a:gd name="connsiteX129" fmla="*/ 941595 w 1412338"/>
              <a:gd name="connsiteY129" fmla="*/ 4237036 h 4440642"/>
              <a:gd name="connsiteX130" fmla="*/ 1015705 w 1412338"/>
              <a:gd name="connsiteY130" fmla="*/ 4217176 h 4440642"/>
              <a:gd name="connsiteX131" fmla="*/ 796450 w 1412338"/>
              <a:gd name="connsiteY131" fmla="*/ 3836486 h 4440642"/>
              <a:gd name="connsiteX132" fmla="*/ 906186 w 1412338"/>
              <a:gd name="connsiteY132" fmla="*/ 3807136 h 4440642"/>
              <a:gd name="connsiteX133" fmla="*/ 686931 w 1412338"/>
              <a:gd name="connsiteY133" fmla="*/ 3426446 h 4440642"/>
              <a:gd name="connsiteX134" fmla="*/ 796450 w 1412338"/>
              <a:gd name="connsiteY134" fmla="*/ 3396878 h 4440642"/>
              <a:gd name="connsiteX135" fmla="*/ 577195 w 1412338"/>
              <a:gd name="connsiteY135" fmla="*/ 3016188 h 4440642"/>
              <a:gd name="connsiteX136" fmla="*/ 686714 w 1412338"/>
              <a:gd name="connsiteY136" fmla="*/ 2986838 h 4440642"/>
              <a:gd name="connsiteX137" fmla="*/ 467459 w 1412338"/>
              <a:gd name="connsiteY137" fmla="*/ 2606148 h 4440642"/>
              <a:gd name="connsiteX138" fmla="*/ 576978 w 1412338"/>
              <a:gd name="connsiteY138" fmla="*/ 2576798 h 4440642"/>
              <a:gd name="connsiteX139" fmla="*/ 357723 w 1412338"/>
              <a:gd name="connsiteY139" fmla="*/ 2196108 h 4440642"/>
              <a:gd name="connsiteX140" fmla="*/ 467459 w 1412338"/>
              <a:gd name="connsiteY140" fmla="*/ 2166758 h 4440642"/>
              <a:gd name="connsiteX141" fmla="*/ 248204 w 1412338"/>
              <a:gd name="connsiteY141" fmla="*/ 1786068 h 4440642"/>
              <a:gd name="connsiteX142" fmla="*/ 357723 w 1412338"/>
              <a:gd name="connsiteY142" fmla="*/ 1756500 h 4440642"/>
              <a:gd name="connsiteX143" fmla="*/ 99909 w 1412338"/>
              <a:gd name="connsiteY143" fmla="*/ 3007386 h 4440642"/>
              <a:gd name="connsiteX144" fmla="*/ 167962 w 1412338"/>
              <a:gd name="connsiteY144" fmla="*/ 3125547 h 4440642"/>
              <a:gd name="connsiteX145" fmla="*/ 141361 w 1412338"/>
              <a:gd name="connsiteY145" fmla="*/ 3132714 h 4440642"/>
              <a:gd name="connsiteX146" fmla="*/ 132180 w 1412338"/>
              <a:gd name="connsiteY146" fmla="*/ 3109298 h 4440642"/>
              <a:gd name="connsiteX147" fmla="*/ 17008 w 1412338"/>
              <a:gd name="connsiteY147" fmla="*/ 2643938 h 4440642"/>
              <a:gd name="connsiteX148" fmla="*/ 58227 w 1412338"/>
              <a:gd name="connsiteY148" fmla="*/ 2715507 h 4440642"/>
              <a:gd name="connsiteX149" fmla="*/ 30661 w 1412338"/>
              <a:gd name="connsiteY149" fmla="*/ 2722895 h 4440642"/>
              <a:gd name="connsiteX150" fmla="*/ 0 w 1412338"/>
              <a:gd name="connsiteY150" fmla="*/ 2037984 h 4440642"/>
              <a:gd name="connsiteX151" fmla="*/ 12152 w 1412338"/>
              <a:gd name="connsiteY151" fmla="*/ 1920283 h 4440642"/>
              <a:gd name="connsiteX152" fmla="*/ 41314 w 1412338"/>
              <a:gd name="connsiteY152" fmla="*/ 1751642 h 4440642"/>
              <a:gd name="connsiteX153" fmla="*/ 73518 w 1412338"/>
              <a:gd name="connsiteY153" fmla="*/ 1619579 h 4440642"/>
              <a:gd name="connsiteX154" fmla="*/ 179673 w 1412338"/>
              <a:gd name="connsiteY154" fmla="*/ 1803896 h 4440642"/>
              <a:gd name="connsiteX155" fmla="*/ 70154 w 1412338"/>
              <a:gd name="connsiteY155" fmla="*/ 1833247 h 4440642"/>
              <a:gd name="connsiteX156" fmla="*/ 289409 w 1412338"/>
              <a:gd name="connsiteY156" fmla="*/ 2213936 h 4440642"/>
              <a:gd name="connsiteX157" fmla="*/ 179673 w 1412338"/>
              <a:gd name="connsiteY157" fmla="*/ 2243287 h 4440642"/>
              <a:gd name="connsiteX158" fmla="*/ 398928 w 1412338"/>
              <a:gd name="connsiteY158" fmla="*/ 2623976 h 4440642"/>
              <a:gd name="connsiteX159" fmla="*/ 289409 w 1412338"/>
              <a:gd name="connsiteY159" fmla="*/ 2653544 h 4440642"/>
              <a:gd name="connsiteX160" fmla="*/ 508664 w 1412338"/>
              <a:gd name="connsiteY160" fmla="*/ 3034234 h 4440642"/>
              <a:gd name="connsiteX161" fmla="*/ 399145 w 1412338"/>
              <a:gd name="connsiteY161" fmla="*/ 3063585 h 4440642"/>
              <a:gd name="connsiteX162" fmla="*/ 618400 w 1412338"/>
              <a:gd name="connsiteY162" fmla="*/ 3444274 h 4440642"/>
              <a:gd name="connsiteX163" fmla="*/ 508881 w 1412338"/>
              <a:gd name="connsiteY163" fmla="*/ 3473625 h 4440642"/>
              <a:gd name="connsiteX164" fmla="*/ 728136 w 1412338"/>
              <a:gd name="connsiteY164" fmla="*/ 3854314 h 4440642"/>
              <a:gd name="connsiteX165" fmla="*/ 618400 w 1412338"/>
              <a:gd name="connsiteY165" fmla="*/ 3883665 h 4440642"/>
              <a:gd name="connsiteX166" fmla="*/ 694080 w 1412338"/>
              <a:gd name="connsiteY166" fmla="*/ 4015067 h 4440642"/>
              <a:gd name="connsiteX167" fmla="*/ 636663 w 1412338"/>
              <a:gd name="connsiteY167" fmla="*/ 3955419 h 4440642"/>
              <a:gd name="connsiteX168" fmla="*/ 530734 w 1412338"/>
              <a:gd name="connsiteY168" fmla="*/ 3830065 h 4440642"/>
              <a:gd name="connsiteX169" fmla="*/ 509358 w 1412338"/>
              <a:gd name="connsiteY169" fmla="*/ 3801157 h 4440642"/>
              <a:gd name="connsiteX170" fmla="*/ 346012 w 1412338"/>
              <a:gd name="connsiteY170" fmla="*/ 3517542 h 4440642"/>
              <a:gd name="connsiteX171" fmla="*/ 455748 w 1412338"/>
              <a:gd name="connsiteY171" fmla="*/ 3488191 h 4440642"/>
              <a:gd name="connsiteX172" fmla="*/ 236493 w 1412338"/>
              <a:gd name="connsiteY172" fmla="*/ 3107502 h 4440642"/>
              <a:gd name="connsiteX173" fmla="*/ 346012 w 1412338"/>
              <a:gd name="connsiteY173" fmla="*/ 3078151 h 4440642"/>
              <a:gd name="connsiteX174" fmla="*/ 126757 w 1412338"/>
              <a:gd name="connsiteY174" fmla="*/ 2697462 h 4440642"/>
              <a:gd name="connsiteX175" fmla="*/ 236493 w 1412338"/>
              <a:gd name="connsiteY175" fmla="*/ 2668111 h 4440642"/>
              <a:gd name="connsiteX176" fmla="*/ 17238 w 1412338"/>
              <a:gd name="connsiteY176" fmla="*/ 2287422 h 4440642"/>
              <a:gd name="connsiteX177" fmla="*/ 126757 w 1412338"/>
              <a:gd name="connsiteY177" fmla="*/ 2258071 h 444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1412338" h="4440642">
                <a:moveTo>
                  <a:pt x="1392840" y="597691"/>
                </a:moveTo>
                <a:lnTo>
                  <a:pt x="1412338" y="592476"/>
                </a:lnTo>
                <a:lnTo>
                  <a:pt x="1412338" y="631545"/>
                </a:lnTo>
                <a:close/>
                <a:moveTo>
                  <a:pt x="1381129" y="1919125"/>
                </a:moveTo>
                <a:lnTo>
                  <a:pt x="1412338" y="1910778"/>
                </a:lnTo>
                <a:lnTo>
                  <a:pt x="1412338" y="1973313"/>
                </a:lnTo>
                <a:close/>
                <a:moveTo>
                  <a:pt x="1368985" y="3240993"/>
                </a:moveTo>
                <a:lnTo>
                  <a:pt x="1412338" y="3229397"/>
                </a:lnTo>
                <a:lnTo>
                  <a:pt x="1412338" y="3316266"/>
                </a:lnTo>
                <a:close/>
                <a:moveTo>
                  <a:pt x="1283538" y="187434"/>
                </a:moveTo>
                <a:lnTo>
                  <a:pt x="1393057" y="158083"/>
                </a:lnTo>
                <a:lnTo>
                  <a:pt x="1327072" y="43465"/>
                </a:lnTo>
                <a:lnTo>
                  <a:pt x="1412338" y="0"/>
                </a:lnTo>
                <a:lnTo>
                  <a:pt x="1412338" y="411417"/>
                </a:lnTo>
                <a:close/>
                <a:moveTo>
                  <a:pt x="949910" y="291998"/>
                </a:moveTo>
                <a:lnTo>
                  <a:pt x="975514" y="270108"/>
                </a:lnTo>
                <a:lnTo>
                  <a:pt x="1052139" y="249614"/>
                </a:lnTo>
                <a:lnTo>
                  <a:pt x="1037751" y="224632"/>
                </a:lnTo>
                <a:lnTo>
                  <a:pt x="1174068" y="135844"/>
                </a:lnTo>
                <a:lnTo>
                  <a:pt x="1214791" y="206783"/>
                </a:lnTo>
                <a:lnTo>
                  <a:pt x="1105272" y="236134"/>
                </a:lnTo>
                <a:lnTo>
                  <a:pt x="1324526" y="616823"/>
                </a:lnTo>
                <a:lnTo>
                  <a:pt x="1214791" y="646174"/>
                </a:lnTo>
                <a:lnTo>
                  <a:pt x="1412338" y="989174"/>
                </a:lnTo>
                <a:lnTo>
                  <a:pt x="1412338" y="1032670"/>
                </a:lnTo>
                <a:lnTo>
                  <a:pt x="1324310" y="1056214"/>
                </a:lnTo>
                <a:lnTo>
                  <a:pt x="1412338" y="1209057"/>
                </a:lnTo>
                <a:lnTo>
                  <a:pt x="1412338" y="1753429"/>
                </a:lnTo>
                <a:lnTo>
                  <a:pt x="1271610" y="1509085"/>
                </a:lnTo>
                <a:lnTo>
                  <a:pt x="1381129" y="1479734"/>
                </a:lnTo>
                <a:lnTo>
                  <a:pt x="1161874" y="1099045"/>
                </a:lnTo>
                <a:lnTo>
                  <a:pt x="1271393" y="1069694"/>
                </a:lnTo>
                <a:lnTo>
                  <a:pt x="1052139" y="689004"/>
                </a:lnTo>
                <a:lnTo>
                  <a:pt x="1161658" y="659654"/>
                </a:lnTo>
                <a:close/>
                <a:moveTo>
                  <a:pt x="690407" y="524890"/>
                </a:moveTo>
                <a:lnTo>
                  <a:pt x="750410" y="462556"/>
                </a:lnTo>
                <a:lnTo>
                  <a:pt x="811100" y="410671"/>
                </a:lnTo>
                <a:lnTo>
                  <a:pt x="983174" y="709441"/>
                </a:lnTo>
                <a:lnTo>
                  <a:pt x="873655" y="738792"/>
                </a:lnTo>
                <a:lnTo>
                  <a:pt x="1092910" y="1119481"/>
                </a:lnTo>
                <a:lnTo>
                  <a:pt x="983391" y="1148832"/>
                </a:lnTo>
                <a:lnTo>
                  <a:pt x="1202646" y="1529521"/>
                </a:lnTo>
                <a:lnTo>
                  <a:pt x="1093127" y="1558872"/>
                </a:lnTo>
                <a:lnTo>
                  <a:pt x="1312382" y="1939562"/>
                </a:lnTo>
                <a:lnTo>
                  <a:pt x="1202646" y="1968912"/>
                </a:lnTo>
                <a:lnTo>
                  <a:pt x="1412338" y="2332998"/>
                </a:lnTo>
                <a:lnTo>
                  <a:pt x="1412338" y="2352165"/>
                </a:lnTo>
                <a:lnTo>
                  <a:pt x="1312382" y="2378952"/>
                </a:lnTo>
                <a:lnTo>
                  <a:pt x="1412338" y="2552504"/>
                </a:lnTo>
                <a:lnTo>
                  <a:pt x="1412338" y="3096382"/>
                </a:lnTo>
                <a:lnTo>
                  <a:pt x="1259466" y="2830953"/>
                </a:lnTo>
                <a:lnTo>
                  <a:pt x="1368985" y="2801385"/>
                </a:lnTo>
                <a:lnTo>
                  <a:pt x="1149730" y="2420695"/>
                </a:lnTo>
                <a:lnTo>
                  <a:pt x="1259249" y="2391345"/>
                </a:lnTo>
                <a:lnTo>
                  <a:pt x="1039994" y="2010655"/>
                </a:lnTo>
                <a:lnTo>
                  <a:pt x="1149513" y="1981305"/>
                </a:lnTo>
                <a:lnTo>
                  <a:pt x="930258" y="1600615"/>
                </a:lnTo>
                <a:lnTo>
                  <a:pt x="1039994" y="1571265"/>
                </a:lnTo>
                <a:lnTo>
                  <a:pt x="820739" y="1190575"/>
                </a:lnTo>
                <a:lnTo>
                  <a:pt x="930258" y="1161225"/>
                </a:lnTo>
                <a:lnTo>
                  <a:pt x="711003" y="780535"/>
                </a:lnTo>
                <a:lnTo>
                  <a:pt x="820739" y="751184"/>
                </a:lnTo>
                <a:close/>
                <a:moveTo>
                  <a:pt x="388956" y="906729"/>
                </a:moveTo>
                <a:lnTo>
                  <a:pt x="418666" y="860536"/>
                </a:lnTo>
                <a:lnTo>
                  <a:pt x="479604" y="844237"/>
                </a:lnTo>
                <a:lnTo>
                  <a:pt x="457259" y="805439"/>
                </a:lnTo>
                <a:lnTo>
                  <a:pt x="530735" y="706075"/>
                </a:lnTo>
                <a:lnTo>
                  <a:pt x="564627" y="665968"/>
                </a:lnTo>
                <a:lnTo>
                  <a:pt x="642256" y="800754"/>
                </a:lnTo>
                <a:lnTo>
                  <a:pt x="532520" y="830105"/>
                </a:lnTo>
                <a:lnTo>
                  <a:pt x="751775" y="1210795"/>
                </a:lnTo>
                <a:lnTo>
                  <a:pt x="642256" y="1240145"/>
                </a:lnTo>
                <a:lnTo>
                  <a:pt x="861511" y="1620835"/>
                </a:lnTo>
                <a:lnTo>
                  <a:pt x="751775" y="1650185"/>
                </a:lnTo>
                <a:lnTo>
                  <a:pt x="971029" y="2030875"/>
                </a:lnTo>
                <a:lnTo>
                  <a:pt x="861511" y="2060225"/>
                </a:lnTo>
                <a:lnTo>
                  <a:pt x="1080765" y="2440915"/>
                </a:lnTo>
                <a:lnTo>
                  <a:pt x="971246" y="2470266"/>
                </a:lnTo>
                <a:lnTo>
                  <a:pt x="1190501" y="2850955"/>
                </a:lnTo>
                <a:lnTo>
                  <a:pt x="1080982" y="2880306"/>
                </a:lnTo>
                <a:lnTo>
                  <a:pt x="1300237" y="3260995"/>
                </a:lnTo>
                <a:lnTo>
                  <a:pt x="1190501" y="3290346"/>
                </a:lnTo>
                <a:lnTo>
                  <a:pt x="1409756" y="3671035"/>
                </a:lnTo>
                <a:lnTo>
                  <a:pt x="1300237" y="3700603"/>
                </a:lnTo>
                <a:lnTo>
                  <a:pt x="1412338" y="3895242"/>
                </a:lnTo>
                <a:lnTo>
                  <a:pt x="1412338" y="4110009"/>
                </a:lnTo>
                <a:lnTo>
                  <a:pt x="1409973" y="4110643"/>
                </a:lnTo>
                <a:lnTo>
                  <a:pt x="1412338" y="4114749"/>
                </a:lnTo>
                <a:lnTo>
                  <a:pt x="1412338" y="4440642"/>
                </a:lnTo>
                <a:lnTo>
                  <a:pt x="1247321" y="4154126"/>
                </a:lnTo>
                <a:lnTo>
                  <a:pt x="1356840" y="4124775"/>
                </a:lnTo>
                <a:lnTo>
                  <a:pt x="1137585" y="3744086"/>
                </a:lnTo>
                <a:lnTo>
                  <a:pt x="1247104" y="3714735"/>
                </a:lnTo>
                <a:lnTo>
                  <a:pt x="1027849" y="3334046"/>
                </a:lnTo>
                <a:lnTo>
                  <a:pt x="1137585" y="3304695"/>
                </a:lnTo>
                <a:lnTo>
                  <a:pt x="918330" y="2924006"/>
                </a:lnTo>
                <a:lnTo>
                  <a:pt x="1027849" y="2894438"/>
                </a:lnTo>
                <a:lnTo>
                  <a:pt x="808594" y="2513748"/>
                </a:lnTo>
                <a:lnTo>
                  <a:pt x="918330" y="2484397"/>
                </a:lnTo>
                <a:lnTo>
                  <a:pt x="699075" y="2103708"/>
                </a:lnTo>
                <a:lnTo>
                  <a:pt x="808594" y="2074357"/>
                </a:lnTo>
                <a:lnTo>
                  <a:pt x="589340" y="1693668"/>
                </a:lnTo>
                <a:lnTo>
                  <a:pt x="698859" y="1664317"/>
                </a:lnTo>
                <a:lnTo>
                  <a:pt x="479604" y="1283628"/>
                </a:lnTo>
                <a:lnTo>
                  <a:pt x="589123" y="1254277"/>
                </a:lnTo>
                <a:close/>
                <a:moveTo>
                  <a:pt x="146631" y="1389984"/>
                </a:moveTo>
                <a:lnTo>
                  <a:pt x="153798" y="1371703"/>
                </a:lnTo>
                <a:lnTo>
                  <a:pt x="247987" y="1346460"/>
                </a:lnTo>
                <a:lnTo>
                  <a:pt x="198359" y="1260292"/>
                </a:lnTo>
                <a:lnTo>
                  <a:pt x="263803" y="1121315"/>
                </a:lnTo>
                <a:lnTo>
                  <a:pt x="284837" y="1083360"/>
                </a:lnTo>
                <a:lnTo>
                  <a:pt x="411073" y="1302543"/>
                </a:lnTo>
                <a:lnTo>
                  <a:pt x="301554" y="1331893"/>
                </a:lnTo>
                <a:lnTo>
                  <a:pt x="520809" y="1712583"/>
                </a:lnTo>
                <a:lnTo>
                  <a:pt x="411290" y="1741933"/>
                </a:lnTo>
                <a:lnTo>
                  <a:pt x="630545" y="2122623"/>
                </a:lnTo>
                <a:lnTo>
                  <a:pt x="521026" y="2151974"/>
                </a:lnTo>
                <a:lnTo>
                  <a:pt x="740281" y="2532663"/>
                </a:lnTo>
                <a:lnTo>
                  <a:pt x="630545" y="2562014"/>
                </a:lnTo>
                <a:lnTo>
                  <a:pt x="849800" y="2942703"/>
                </a:lnTo>
                <a:lnTo>
                  <a:pt x="740281" y="2972054"/>
                </a:lnTo>
                <a:lnTo>
                  <a:pt x="959535" y="3352743"/>
                </a:lnTo>
                <a:lnTo>
                  <a:pt x="850016" y="3382094"/>
                </a:lnTo>
                <a:lnTo>
                  <a:pt x="1069271" y="3762783"/>
                </a:lnTo>
                <a:lnTo>
                  <a:pt x="959535" y="3792134"/>
                </a:lnTo>
                <a:lnTo>
                  <a:pt x="1178790" y="4172823"/>
                </a:lnTo>
                <a:lnTo>
                  <a:pt x="1069271" y="4202174"/>
                </a:lnTo>
                <a:lnTo>
                  <a:pt x="1188971" y="4410007"/>
                </a:lnTo>
                <a:lnTo>
                  <a:pt x="999772" y="4286774"/>
                </a:lnTo>
                <a:lnTo>
                  <a:pt x="941595" y="4237036"/>
                </a:lnTo>
                <a:lnTo>
                  <a:pt x="1015705" y="4217176"/>
                </a:lnTo>
                <a:lnTo>
                  <a:pt x="796450" y="3836486"/>
                </a:lnTo>
                <a:lnTo>
                  <a:pt x="906186" y="3807136"/>
                </a:lnTo>
                <a:lnTo>
                  <a:pt x="686931" y="3426446"/>
                </a:lnTo>
                <a:lnTo>
                  <a:pt x="796450" y="3396878"/>
                </a:lnTo>
                <a:lnTo>
                  <a:pt x="577195" y="3016188"/>
                </a:lnTo>
                <a:lnTo>
                  <a:pt x="686714" y="2986838"/>
                </a:lnTo>
                <a:lnTo>
                  <a:pt x="467459" y="2606148"/>
                </a:lnTo>
                <a:lnTo>
                  <a:pt x="576978" y="2576798"/>
                </a:lnTo>
                <a:lnTo>
                  <a:pt x="357723" y="2196108"/>
                </a:lnTo>
                <a:lnTo>
                  <a:pt x="467459" y="2166758"/>
                </a:lnTo>
                <a:lnTo>
                  <a:pt x="248204" y="1786068"/>
                </a:lnTo>
                <a:lnTo>
                  <a:pt x="357723" y="1756500"/>
                </a:lnTo>
                <a:close/>
                <a:moveTo>
                  <a:pt x="99909" y="3007386"/>
                </a:moveTo>
                <a:lnTo>
                  <a:pt x="167962" y="3125547"/>
                </a:lnTo>
                <a:lnTo>
                  <a:pt x="141361" y="3132714"/>
                </a:lnTo>
                <a:lnTo>
                  <a:pt x="132180" y="3109298"/>
                </a:lnTo>
                <a:close/>
                <a:moveTo>
                  <a:pt x="17008" y="2643938"/>
                </a:moveTo>
                <a:lnTo>
                  <a:pt x="58227" y="2715507"/>
                </a:lnTo>
                <a:lnTo>
                  <a:pt x="30661" y="2722895"/>
                </a:lnTo>
                <a:close/>
                <a:moveTo>
                  <a:pt x="0" y="2037984"/>
                </a:moveTo>
                <a:lnTo>
                  <a:pt x="12152" y="1920283"/>
                </a:lnTo>
                <a:cubicBezTo>
                  <a:pt x="19999" y="1863442"/>
                  <a:pt x="29741" y="1807206"/>
                  <a:pt x="41314" y="1751642"/>
                </a:cubicBezTo>
                <a:lnTo>
                  <a:pt x="73518" y="1619579"/>
                </a:lnTo>
                <a:lnTo>
                  <a:pt x="179673" y="1803896"/>
                </a:lnTo>
                <a:lnTo>
                  <a:pt x="70154" y="1833247"/>
                </a:lnTo>
                <a:lnTo>
                  <a:pt x="289409" y="2213936"/>
                </a:lnTo>
                <a:lnTo>
                  <a:pt x="179673" y="2243287"/>
                </a:lnTo>
                <a:lnTo>
                  <a:pt x="398928" y="2623976"/>
                </a:lnTo>
                <a:lnTo>
                  <a:pt x="289409" y="2653544"/>
                </a:lnTo>
                <a:lnTo>
                  <a:pt x="508664" y="3034234"/>
                </a:lnTo>
                <a:lnTo>
                  <a:pt x="399145" y="3063585"/>
                </a:lnTo>
                <a:lnTo>
                  <a:pt x="618400" y="3444274"/>
                </a:lnTo>
                <a:lnTo>
                  <a:pt x="508881" y="3473625"/>
                </a:lnTo>
                <a:lnTo>
                  <a:pt x="728136" y="3854314"/>
                </a:lnTo>
                <a:lnTo>
                  <a:pt x="618400" y="3883665"/>
                </a:lnTo>
                <a:lnTo>
                  <a:pt x="694080" y="4015067"/>
                </a:lnTo>
                <a:lnTo>
                  <a:pt x="636663" y="3955419"/>
                </a:lnTo>
                <a:cubicBezTo>
                  <a:pt x="600029" y="3914811"/>
                  <a:pt x="564697" y="3873004"/>
                  <a:pt x="530734" y="3830065"/>
                </a:cubicBezTo>
                <a:lnTo>
                  <a:pt x="509358" y="3801157"/>
                </a:lnTo>
                <a:lnTo>
                  <a:pt x="346012" y="3517542"/>
                </a:lnTo>
                <a:lnTo>
                  <a:pt x="455748" y="3488191"/>
                </a:lnTo>
                <a:lnTo>
                  <a:pt x="236493" y="3107502"/>
                </a:lnTo>
                <a:lnTo>
                  <a:pt x="346012" y="3078151"/>
                </a:lnTo>
                <a:lnTo>
                  <a:pt x="126757" y="2697462"/>
                </a:lnTo>
                <a:lnTo>
                  <a:pt x="236493" y="2668111"/>
                </a:lnTo>
                <a:lnTo>
                  <a:pt x="17238" y="2287422"/>
                </a:lnTo>
                <a:lnTo>
                  <a:pt x="126757" y="2258071"/>
                </a:lnTo>
                <a:close/>
              </a:path>
            </a:pathLst>
          </a:custGeom>
          <a:solidFill>
            <a:srgbClr val="E8EBEE"/>
          </a:solidFill>
          <a:ln w="8398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B4941217-9F4E-25EF-40F6-2F6250F6D686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6437539" y="1789045"/>
            <a:ext cx="5171040" cy="3272866"/>
          </a:xfrm>
          <a:custGeom>
            <a:avLst/>
            <a:gdLst>
              <a:gd name="connsiteX0" fmla="*/ 167179 w 5171040"/>
              <a:gd name="connsiteY0" fmla="*/ 3272866 h 3272866"/>
              <a:gd name="connsiteX1" fmla="*/ 77076 w 5171040"/>
              <a:gd name="connsiteY1" fmla="*/ 3272866 h 3272866"/>
              <a:gd name="connsiteX2" fmla="*/ 10422 w 5171040"/>
              <a:gd name="connsiteY2" fmla="*/ 2943306 h 3272866"/>
              <a:gd name="connsiteX3" fmla="*/ 0 w 5171040"/>
              <a:gd name="connsiteY3" fmla="*/ 2788108 h 3272866"/>
              <a:gd name="connsiteX4" fmla="*/ 0 w 5171040"/>
              <a:gd name="connsiteY4" fmla="*/ 2335905 h 3272866"/>
              <a:gd name="connsiteX5" fmla="*/ 385 w 5171040"/>
              <a:gd name="connsiteY5" fmla="*/ 2328286 h 3272866"/>
              <a:gd name="connsiteX6" fmla="*/ 103843 w 5171040"/>
              <a:gd name="connsiteY6" fmla="*/ 1821274 h 3272866"/>
              <a:gd name="connsiteX7" fmla="*/ 167179 w 5171040"/>
              <a:gd name="connsiteY7" fmla="*/ 1648330 h 3272866"/>
              <a:gd name="connsiteX8" fmla="*/ 500715 w 5171040"/>
              <a:gd name="connsiteY8" fmla="*/ 3272866 h 3272866"/>
              <a:gd name="connsiteX9" fmla="*/ 333536 w 5171040"/>
              <a:gd name="connsiteY9" fmla="*/ 3272866 h 3272866"/>
              <a:gd name="connsiteX10" fmla="*/ 333536 w 5171040"/>
              <a:gd name="connsiteY10" fmla="*/ 1301505 h 3272866"/>
              <a:gd name="connsiteX11" fmla="*/ 430977 w 5171040"/>
              <a:gd name="connsiteY11" fmla="*/ 1141227 h 3272866"/>
              <a:gd name="connsiteX12" fmla="*/ 500715 w 5171040"/>
              <a:gd name="connsiteY12" fmla="*/ 1048038 h 3272866"/>
              <a:gd name="connsiteX13" fmla="*/ 834251 w 5171040"/>
              <a:gd name="connsiteY13" fmla="*/ 3272866 h 3272866"/>
              <a:gd name="connsiteX14" fmla="*/ 667071 w 5171040"/>
              <a:gd name="connsiteY14" fmla="*/ 3272866 h 3272866"/>
              <a:gd name="connsiteX15" fmla="*/ 667071 w 5171040"/>
              <a:gd name="connsiteY15" fmla="*/ 846214 h 3272866"/>
              <a:gd name="connsiteX16" fmla="*/ 748463 w 5171040"/>
              <a:gd name="connsiteY16" fmla="*/ 756733 h 3272866"/>
              <a:gd name="connsiteX17" fmla="*/ 834251 w 5171040"/>
              <a:gd name="connsiteY17" fmla="*/ 678830 h 3272866"/>
              <a:gd name="connsiteX18" fmla="*/ 1167787 w 5171040"/>
              <a:gd name="connsiteY18" fmla="*/ 3272866 h 3272866"/>
              <a:gd name="connsiteX19" fmla="*/ 1000607 w 5171040"/>
              <a:gd name="connsiteY19" fmla="*/ 3272866 h 3272866"/>
              <a:gd name="connsiteX20" fmla="*/ 1000607 w 5171040"/>
              <a:gd name="connsiteY20" fmla="*/ 538631 h 3272866"/>
              <a:gd name="connsiteX21" fmla="*/ 1133279 w 5171040"/>
              <a:gd name="connsiteY21" fmla="*/ 439511 h 3272866"/>
              <a:gd name="connsiteX22" fmla="*/ 1167787 w 5171040"/>
              <a:gd name="connsiteY22" fmla="*/ 418567 h 3272866"/>
              <a:gd name="connsiteX23" fmla="*/ 1501323 w 5171040"/>
              <a:gd name="connsiteY23" fmla="*/ 3272866 h 3272866"/>
              <a:gd name="connsiteX24" fmla="*/ 1334143 w 5171040"/>
              <a:gd name="connsiteY24" fmla="*/ 3272866 h 3272866"/>
              <a:gd name="connsiteX25" fmla="*/ 1334143 w 5171040"/>
              <a:gd name="connsiteY25" fmla="*/ 317600 h 3272866"/>
              <a:gd name="connsiteX26" fmla="*/ 1347670 w 5171040"/>
              <a:gd name="connsiteY26" fmla="*/ 309390 h 3272866"/>
              <a:gd name="connsiteX27" fmla="*/ 1501323 w 5171040"/>
              <a:gd name="connsiteY27" fmla="*/ 235447 h 3272866"/>
              <a:gd name="connsiteX28" fmla="*/ 1834858 w 5171040"/>
              <a:gd name="connsiteY28" fmla="*/ 3272866 h 3272866"/>
              <a:gd name="connsiteX29" fmla="*/ 1667679 w 5171040"/>
              <a:gd name="connsiteY29" fmla="*/ 3272866 h 3272866"/>
              <a:gd name="connsiteX30" fmla="*/ 1667679 w 5171040"/>
              <a:gd name="connsiteY30" fmla="*/ 166108 h 3272866"/>
              <a:gd name="connsiteX31" fmla="*/ 1813893 w 5171040"/>
              <a:gd name="connsiteY31" fmla="*/ 112650 h 3272866"/>
              <a:gd name="connsiteX32" fmla="*/ 1834858 w 5171040"/>
              <a:gd name="connsiteY32" fmla="*/ 107266 h 3272866"/>
              <a:gd name="connsiteX33" fmla="*/ 2168394 w 5171040"/>
              <a:gd name="connsiteY33" fmla="*/ 3272866 h 3272866"/>
              <a:gd name="connsiteX34" fmla="*/ 2001215 w 5171040"/>
              <a:gd name="connsiteY34" fmla="*/ 3272866 h 3272866"/>
              <a:gd name="connsiteX35" fmla="*/ 2001215 w 5171040"/>
              <a:gd name="connsiteY35" fmla="*/ 64539 h 3272866"/>
              <a:gd name="connsiteX36" fmla="*/ 2063112 w 5171040"/>
              <a:gd name="connsiteY36" fmla="*/ 48641 h 3272866"/>
              <a:gd name="connsiteX37" fmla="*/ 2168394 w 5171040"/>
              <a:gd name="connsiteY37" fmla="*/ 32592 h 3272866"/>
              <a:gd name="connsiteX38" fmla="*/ 2501930 w 5171040"/>
              <a:gd name="connsiteY38" fmla="*/ 3272866 h 3272866"/>
              <a:gd name="connsiteX39" fmla="*/ 2335574 w 5171040"/>
              <a:gd name="connsiteY39" fmla="*/ 3272866 h 3272866"/>
              <a:gd name="connsiteX40" fmla="*/ 2334750 w 5171040"/>
              <a:gd name="connsiteY40" fmla="*/ 3272866 h 3272866"/>
              <a:gd name="connsiteX41" fmla="*/ 2334750 w 5171040"/>
              <a:gd name="connsiteY41" fmla="*/ 8602 h 3272866"/>
              <a:gd name="connsiteX42" fmla="*/ 2501930 w 5171040"/>
              <a:gd name="connsiteY42" fmla="*/ 171 h 3272866"/>
              <a:gd name="connsiteX43" fmla="*/ 2836289 w 5171040"/>
              <a:gd name="connsiteY43" fmla="*/ 3272866 h 3272866"/>
              <a:gd name="connsiteX44" fmla="*/ 2669109 w 5171040"/>
              <a:gd name="connsiteY44" fmla="*/ 3272866 h 3272866"/>
              <a:gd name="connsiteX45" fmla="*/ 2669109 w 5171040"/>
              <a:gd name="connsiteY45" fmla="*/ 0 h 3272866"/>
              <a:gd name="connsiteX46" fmla="*/ 2836289 w 5171040"/>
              <a:gd name="connsiteY46" fmla="*/ 8436 h 3272866"/>
              <a:gd name="connsiteX47" fmla="*/ 3169001 w 5171040"/>
              <a:gd name="connsiteY47" fmla="*/ 3272866 h 3272866"/>
              <a:gd name="connsiteX48" fmla="*/ 3002645 w 5171040"/>
              <a:gd name="connsiteY48" fmla="*/ 3272866 h 3272866"/>
              <a:gd name="connsiteX49" fmla="*/ 3001822 w 5171040"/>
              <a:gd name="connsiteY49" fmla="*/ 3272866 h 3272866"/>
              <a:gd name="connsiteX50" fmla="*/ 3001822 w 5171040"/>
              <a:gd name="connsiteY50" fmla="*/ 31976 h 3272866"/>
              <a:gd name="connsiteX51" fmla="*/ 3111090 w 5171040"/>
              <a:gd name="connsiteY51" fmla="*/ 48641 h 3272866"/>
              <a:gd name="connsiteX52" fmla="*/ 3169001 w 5171040"/>
              <a:gd name="connsiteY52" fmla="*/ 63522 h 3272866"/>
              <a:gd name="connsiteX53" fmla="*/ 3503361 w 5171040"/>
              <a:gd name="connsiteY53" fmla="*/ 3272866 h 3272866"/>
              <a:gd name="connsiteX54" fmla="*/ 3336181 w 5171040"/>
              <a:gd name="connsiteY54" fmla="*/ 3272866 h 3272866"/>
              <a:gd name="connsiteX55" fmla="*/ 3336181 w 5171040"/>
              <a:gd name="connsiteY55" fmla="*/ 106479 h 3272866"/>
              <a:gd name="connsiteX56" fmla="*/ 3360199 w 5171040"/>
              <a:gd name="connsiteY56" fmla="*/ 112650 h 3272866"/>
              <a:gd name="connsiteX57" fmla="*/ 3503361 w 5171040"/>
              <a:gd name="connsiteY57" fmla="*/ 165013 h 3272866"/>
              <a:gd name="connsiteX58" fmla="*/ 3836897 w 5171040"/>
              <a:gd name="connsiteY58" fmla="*/ 3272866 h 3272866"/>
              <a:gd name="connsiteX59" fmla="*/ 3669717 w 5171040"/>
              <a:gd name="connsiteY59" fmla="*/ 3272866 h 3272866"/>
              <a:gd name="connsiteX60" fmla="*/ 3669717 w 5171040"/>
              <a:gd name="connsiteY60" fmla="*/ 234035 h 3272866"/>
              <a:gd name="connsiteX61" fmla="*/ 3826248 w 5171040"/>
              <a:gd name="connsiteY61" fmla="*/ 309390 h 3272866"/>
              <a:gd name="connsiteX62" fmla="*/ 3836897 w 5171040"/>
              <a:gd name="connsiteY62" fmla="*/ 315856 h 3272866"/>
              <a:gd name="connsiteX63" fmla="*/ 4170432 w 5171040"/>
              <a:gd name="connsiteY63" fmla="*/ 3272866 h 3272866"/>
              <a:gd name="connsiteX64" fmla="*/ 4003253 w 5171040"/>
              <a:gd name="connsiteY64" fmla="*/ 3272866 h 3272866"/>
              <a:gd name="connsiteX65" fmla="*/ 4003253 w 5171040"/>
              <a:gd name="connsiteY65" fmla="*/ 416854 h 3272866"/>
              <a:gd name="connsiteX66" fmla="*/ 4040573 w 5171040"/>
              <a:gd name="connsiteY66" fmla="*/ 439511 h 3272866"/>
              <a:gd name="connsiteX67" fmla="*/ 4170432 w 5171040"/>
              <a:gd name="connsiteY67" fmla="*/ 536556 h 3272866"/>
              <a:gd name="connsiteX68" fmla="*/ 4503968 w 5171040"/>
              <a:gd name="connsiteY68" fmla="*/ 3272866 h 3272866"/>
              <a:gd name="connsiteX69" fmla="*/ 4336788 w 5171040"/>
              <a:gd name="connsiteY69" fmla="*/ 3272866 h 3272866"/>
              <a:gd name="connsiteX70" fmla="*/ 4336788 w 5171040"/>
              <a:gd name="connsiteY70" fmla="*/ 676346 h 3272866"/>
              <a:gd name="connsiteX71" fmla="*/ 4425291 w 5171040"/>
              <a:gd name="connsiteY71" fmla="*/ 756733 h 3272866"/>
              <a:gd name="connsiteX72" fmla="*/ 4503968 w 5171040"/>
              <a:gd name="connsiteY72" fmla="*/ 843247 h 3272866"/>
              <a:gd name="connsiteX73" fmla="*/ 4837504 w 5171040"/>
              <a:gd name="connsiteY73" fmla="*/ 3272866 h 3272866"/>
              <a:gd name="connsiteX74" fmla="*/ 4670324 w 5171040"/>
              <a:gd name="connsiteY74" fmla="*/ 3272866 h 3272866"/>
              <a:gd name="connsiteX75" fmla="*/ 4670324 w 5171040"/>
              <a:gd name="connsiteY75" fmla="*/ 1044474 h 3272866"/>
              <a:gd name="connsiteX76" fmla="*/ 4742718 w 5171040"/>
              <a:gd name="connsiteY76" fmla="*/ 1141227 h 3272866"/>
              <a:gd name="connsiteX77" fmla="*/ 4837504 w 5171040"/>
              <a:gd name="connsiteY77" fmla="*/ 1297162 h 3272866"/>
              <a:gd name="connsiteX78" fmla="*/ 5096576 w 5171040"/>
              <a:gd name="connsiteY78" fmla="*/ 3272866 h 3272866"/>
              <a:gd name="connsiteX79" fmla="*/ 5003860 w 5171040"/>
              <a:gd name="connsiteY79" fmla="*/ 3272866 h 3272866"/>
              <a:gd name="connsiteX80" fmla="*/ 5003860 w 5171040"/>
              <a:gd name="connsiteY80" fmla="*/ 1641168 h 3272866"/>
              <a:gd name="connsiteX81" fmla="*/ 5069814 w 5171040"/>
              <a:gd name="connsiteY81" fmla="*/ 1821274 h 3272866"/>
              <a:gd name="connsiteX82" fmla="*/ 5133873 w 5171040"/>
              <a:gd name="connsiteY82" fmla="*/ 2070285 h 3272866"/>
              <a:gd name="connsiteX83" fmla="*/ 5171040 w 5171040"/>
              <a:gd name="connsiteY83" fmla="*/ 2313705 h 3272866"/>
              <a:gd name="connsiteX84" fmla="*/ 5171040 w 5171040"/>
              <a:gd name="connsiteY84" fmla="*/ 2827192 h 3272866"/>
              <a:gd name="connsiteX85" fmla="*/ 5163229 w 5171040"/>
              <a:gd name="connsiteY85" fmla="*/ 2943614 h 327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171040" h="3272866">
                <a:moveTo>
                  <a:pt x="167179" y="3272866"/>
                </a:moveTo>
                <a:lnTo>
                  <a:pt x="77076" y="3272866"/>
                </a:lnTo>
                <a:lnTo>
                  <a:pt x="10422" y="2943306"/>
                </a:lnTo>
                <a:lnTo>
                  <a:pt x="0" y="2788108"/>
                </a:lnTo>
                <a:lnTo>
                  <a:pt x="0" y="2335905"/>
                </a:lnTo>
                <a:lnTo>
                  <a:pt x="385" y="2328286"/>
                </a:lnTo>
                <a:cubicBezTo>
                  <a:pt x="18136" y="2153578"/>
                  <a:pt x="53202" y="1983994"/>
                  <a:pt x="103843" y="1821274"/>
                </a:cubicBezTo>
                <a:lnTo>
                  <a:pt x="167179" y="1648330"/>
                </a:lnTo>
                <a:close/>
                <a:moveTo>
                  <a:pt x="500715" y="3272866"/>
                </a:moveTo>
                <a:lnTo>
                  <a:pt x="333536" y="3272866"/>
                </a:lnTo>
                <a:lnTo>
                  <a:pt x="333536" y="1301505"/>
                </a:lnTo>
                <a:lnTo>
                  <a:pt x="430977" y="1141227"/>
                </a:lnTo>
                <a:lnTo>
                  <a:pt x="500715" y="1048038"/>
                </a:lnTo>
                <a:close/>
                <a:moveTo>
                  <a:pt x="834251" y="3272866"/>
                </a:moveTo>
                <a:lnTo>
                  <a:pt x="667071" y="3272866"/>
                </a:lnTo>
                <a:lnTo>
                  <a:pt x="667071" y="846214"/>
                </a:lnTo>
                <a:lnTo>
                  <a:pt x="748463" y="756733"/>
                </a:lnTo>
                <a:lnTo>
                  <a:pt x="834251" y="678830"/>
                </a:lnTo>
                <a:close/>
                <a:moveTo>
                  <a:pt x="1167787" y="3272866"/>
                </a:moveTo>
                <a:lnTo>
                  <a:pt x="1000607" y="3272866"/>
                </a:lnTo>
                <a:lnTo>
                  <a:pt x="1000607" y="538631"/>
                </a:lnTo>
                <a:lnTo>
                  <a:pt x="1133279" y="439511"/>
                </a:lnTo>
                <a:lnTo>
                  <a:pt x="1167787" y="418567"/>
                </a:lnTo>
                <a:close/>
                <a:moveTo>
                  <a:pt x="1501323" y="3272866"/>
                </a:moveTo>
                <a:lnTo>
                  <a:pt x="1334143" y="3272866"/>
                </a:lnTo>
                <a:lnTo>
                  <a:pt x="1334143" y="317600"/>
                </a:lnTo>
                <a:lnTo>
                  <a:pt x="1347670" y="309390"/>
                </a:lnTo>
                <a:lnTo>
                  <a:pt x="1501323" y="235447"/>
                </a:lnTo>
                <a:close/>
                <a:moveTo>
                  <a:pt x="1834858" y="3272866"/>
                </a:moveTo>
                <a:lnTo>
                  <a:pt x="1667679" y="3272866"/>
                </a:lnTo>
                <a:lnTo>
                  <a:pt x="1667679" y="166108"/>
                </a:lnTo>
                <a:lnTo>
                  <a:pt x="1813893" y="112650"/>
                </a:lnTo>
                <a:lnTo>
                  <a:pt x="1834858" y="107266"/>
                </a:lnTo>
                <a:close/>
                <a:moveTo>
                  <a:pt x="2168394" y="3272866"/>
                </a:moveTo>
                <a:lnTo>
                  <a:pt x="2001215" y="3272866"/>
                </a:lnTo>
                <a:lnTo>
                  <a:pt x="2001215" y="64539"/>
                </a:lnTo>
                <a:lnTo>
                  <a:pt x="2063112" y="48641"/>
                </a:lnTo>
                <a:lnTo>
                  <a:pt x="2168394" y="32592"/>
                </a:lnTo>
                <a:close/>
                <a:moveTo>
                  <a:pt x="2501930" y="3272866"/>
                </a:moveTo>
                <a:lnTo>
                  <a:pt x="2335574" y="3272866"/>
                </a:lnTo>
                <a:lnTo>
                  <a:pt x="2334750" y="3272866"/>
                </a:lnTo>
                <a:lnTo>
                  <a:pt x="2334750" y="8602"/>
                </a:lnTo>
                <a:lnTo>
                  <a:pt x="2501930" y="171"/>
                </a:lnTo>
                <a:close/>
                <a:moveTo>
                  <a:pt x="2836289" y="3272866"/>
                </a:moveTo>
                <a:lnTo>
                  <a:pt x="2669109" y="3272866"/>
                </a:lnTo>
                <a:lnTo>
                  <a:pt x="2669109" y="0"/>
                </a:lnTo>
                <a:lnTo>
                  <a:pt x="2836289" y="8436"/>
                </a:lnTo>
                <a:close/>
                <a:moveTo>
                  <a:pt x="3169001" y="3272866"/>
                </a:moveTo>
                <a:lnTo>
                  <a:pt x="3002645" y="3272866"/>
                </a:lnTo>
                <a:lnTo>
                  <a:pt x="3001822" y="3272866"/>
                </a:lnTo>
                <a:lnTo>
                  <a:pt x="3001822" y="31976"/>
                </a:lnTo>
                <a:lnTo>
                  <a:pt x="3111090" y="48641"/>
                </a:lnTo>
                <a:lnTo>
                  <a:pt x="3169001" y="63522"/>
                </a:lnTo>
                <a:close/>
                <a:moveTo>
                  <a:pt x="3503361" y="3272866"/>
                </a:moveTo>
                <a:lnTo>
                  <a:pt x="3336181" y="3272866"/>
                </a:lnTo>
                <a:lnTo>
                  <a:pt x="3336181" y="106479"/>
                </a:lnTo>
                <a:lnTo>
                  <a:pt x="3360199" y="112650"/>
                </a:lnTo>
                <a:lnTo>
                  <a:pt x="3503361" y="165013"/>
                </a:lnTo>
                <a:close/>
                <a:moveTo>
                  <a:pt x="3836897" y="3272866"/>
                </a:moveTo>
                <a:lnTo>
                  <a:pt x="3669717" y="3272866"/>
                </a:lnTo>
                <a:lnTo>
                  <a:pt x="3669717" y="234035"/>
                </a:lnTo>
                <a:lnTo>
                  <a:pt x="3826248" y="309390"/>
                </a:lnTo>
                <a:lnTo>
                  <a:pt x="3836897" y="315856"/>
                </a:lnTo>
                <a:close/>
                <a:moveTo>
                  <a:pt x="4170432" y="3272866"/>
                </a:moveTo>
                <a:lnTo>
                  <a:pt x="4003253" y="3272866"/>
                </a:lnTo>
                <a:lnTo>
                  <a:pt x="4003253" y="416854"/>
                </a:lnTo>
                <a:lnTo>
                  <a:pt x="4040573" y="439511"/>
                </a:lnTo>
                <a:lnTo>
                  <a:pt x="4170432" y="536556"/>
                </a:lnTo>
                <a:close/>
                <a:moveTo>
                  <a:pt x="4503968" y="3272866"/>
                </a:moveTo>
                <a:lnTo>
                  <a:pt x="4336788" y="3272866"/>
                </a:lnTo>
                <a:lnTo>
                  <a:pt x="4336788" y="676346"/>
                </a:lnTo>
                <a:lnTo>
                  <a:pt x="4425291" y="756733"/>
                </a:lnTo>
                <a:lnTo>
                  <a:pt x="4503968" y="843247"/>
                </a:lnTo>
                <a:close/>
                <a:moveTo>
                  <a:pt x="4837504" y="3272866"/>
                </a:moveTo>
                <a:lnTo>
                  <a:pt x="4670324" y="3272866"/>
                </a:lnTo>
                <a:lnTo>
                  <a:pt x="4670324" y="1044474"/>
                </a:lnTo>
                <a:lnTo>
                  <a:pt x="4742718" y="1141227"/>
                </a:lnTo>
                <a:lnTo>
                  <a:pt x="4837504" y="1297162"/>
                </a:lnTo>
                <a:close/>
                <a:moveTo>
                  <a:pt x="5096576" y="3272866"/>
                </a:moveTo>
                <a:lnTo>
                  <a:pt x="5003860" y="3272866"/>
                </a:lnTo>
                <a:lnTo>
                  <a:pt x="5003860" y="1641168"/>
                </a:lnTo>
                <a:lnTo>
                  <a:pt x="5069814" y="1821274"/>
                </a:lnTo>
                <a:cubicBezTo>
                  <a:pt x="5095132" y="1902634"/>
                  <a:pt x="5116558" y="1985710"/>
                  <a:pt x="5133873" y="2070285"/>
                </a:cubicBezTo>
                <a:lnTo>
                  <a:pt x="5171040" y="2313705"/>
                </a:lnTo>
                <a:lnTo>
                  <a:pt x="5171040" y="2827192"/>
                </a:lnTo>
                <a:lnTo>
                  <a:pt x="5163229" y="2943614"/>
                </a:lnTo>
                <a:close/>
              </a:path>
            </a:pathLst>
          </a:custGeom>
          <a:solidFill>
            <a:srgbClr val="E8EBEE"/>
          </a:solidFill>
          <a:ln w="7445" cap="flat">
            <a:noFill/>
            <a:prstDash val="solid"/>
            <a:miter/>
          </a:ln>
        </p:spPr>
        <p:txBody>
          <a:bodyPr rtlCol="0" anchor="ctr"/>
          <a:lstStyle/>
          <a:p>
            <a:endParaRPr lang="en-B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9DD749A-EF56-0681-080F-05B6E605702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21892" y="1787389"/>
            <a:ext cx="5219245" cy="3283200"/>
          </a:xfrm>
          <a:custGeom>
            <a:avLst/>
            <a:gdLst>
              <a:gd name="connsiteX0" fmla="*/ 104944 w 6019800"/>
              <a:gd name="connsiteY0" fmla="*/ 0 h 3786819"/>
              <a:gd name="connsiteX1" fmla="*/ 5914856 w 6019800"/>
              <a:gd name="connsiteY1" fmla="*/ 0 h 3786819"/>
              <a:gd name="connsiteX2" fmla="*/ 5958650 w 6019800"/>
              <a:gd name="connsiteY2" fmla="*/ 170319 h 3786819"/>
              <a:gd name="connsiteX3" fmla="*/ 6019800 w 6019800"/>
              <a:gd name="connsiteY3" fmla="*/ 776919 h 3786819"/>
              <a:gd name="connsiteX4" fmla="*/ 3009900 w 6019800"/>
              <a:gd name="connsiteY4" fmla="*/ 3786819 h 3786819"/>
              <a:gd name="connsiteX5" fmla="*/ 0 w 6019800"/>
              <a:gd name="connsiteY5" fmla="*/ 776919 h 3786819"/>
              <a:gd name="connsiteX6" fmla="*/ 61151 w 6019800"/>
              <a:gd name="connsiteY6" fmla="*/ 170319 h 378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19800" h="3786819">
                <a:moveTo>
                  <a:pt x="104944" y="0"/>
                </a:moveTo>
                <a:lnTo>
                  <a:pt x="5914856" y="0"/>
                </a:lnTo>
                <a:lnTo>
                  <a:pt x="5958650" y="170319"/>
                </a:lnTo>
                <a:cubicBezTo>
                  <a:pt x="5998744" y="366256"/>
                  <a:pt x="6019800" y="569129"/>
                  <a:pt x="6019800" y="776919"/>
                </a:cubicBezTo>
                <a:cubicBezTo>
                  <a:pt x="6019800" y="2439241"/>
                  <a:pt x="4672222" y="3786819"/>
                  <a:pt x="3009900" y="3786819"/>
                </a:cubicBezTo>
                <a:cubicBezTo>
                  <a:pt x="1347578" y="3786819"/>
                  <a:pt x="0" y="2439241"/>
                  <a:pt x="0" y="776919"/>
                </a:cubicBezTo>
                <a:cubicBezTo>
                  <a:pt x="0" y="569129"/>
                  <a:pt x="21056" y="366256"/>
                  <a:pt x="61151" y="170319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r>
              <a:rPr lang="en-BE" dirty="0"/>
              <a:t>Afbeelding (optioneel)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5B8ABBF-7F90-5487-BEAE-C2085A4154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938" y="512763"/>
            <a:ext cx="1274400" cy="50868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8501B4-8662-315C-12F6-DD444D0A3D1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EEC7B82-A3C9-486A-9D03-32B24C95EFBA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437BB-3B68-3295-D2FC-3233649D9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BCEF97D-428F-5DC6-799A-CDF44C71EB8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5E89CA-1E5F-6B52-C912-30D9822E48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5" y="2457450"/>
            <a:ext cx="5580065" cy="524553"/>
          </a:xfrm>
          <a:prstGeom prst="rect">
            <a:avLst/>
          </a:prstGeom>
        </p:spPr>
        <p:txBody>
          <a:bodyPr wrap="square" lIns="0" rIns="0" bIns="108000" anchor="b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b="1" i="1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Hoofdstuk</a:t>
            </a:r>
            <a:r>
              <a:rPr lang="en-GB" dirty="0"/>
              <a:t> - </a:t>
            </a:r>
            <a:r>
              <a:rPr lang="en-GB" dirty="0" err="1"/>
              <a:t>Ondertitel</a:t>
            </a:r>
            <a:endParaRPr lang="en-B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82E70A7-2C48-50B1-8E87-713A1B946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5" y="2982003"/>
            <a:ext cx="5580065" cy="1588127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>
              <a:defRPr sz="5400" b="0">
                <a:solidFill>
                  <a:schemeClr val="bg2"/>
                </a:solidFill>
              </a:defRPr>
            </a:lvl1pPr>
          </a:lstStyle>
          <a:p>
            <a:r>
              <a:rPr lang="en-GB" dirty="0" err="1"/>
              <a:t>Hoofdstuk</a:t>
            </a:r>
            <a:r>
              <a:rPr lang="en-GB" dirty="0"/>
              <a:t> -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E5F7EFB-F6EE-F0BD-DEF7-97366171C0B4}"/>
              </a:ext>
            </a:extLst>
          </p:cNvPr>
          <p:cNvSpPr>
            <a:spLocks noChangeAspect="1"/>
          </p:cNvSpPr>
          <p:nvPr/>
        </p:nvSpPr>
        <p:spPr>
          <a:xfrm rot="16200000">
            <a:off x="8319519" y="-1556077"/>
            <a:ext cx="1423990" cy="4536144"/>
          </a:xfrm>
          <a:custGeom>
            <a:avLst/>
            <a:gdLst>
              <a:gd name="connsiteX0" fmla="*/ 1423990 w 1423990"/>
              <a:gd name="connsiteY0" fmla="*/ 0 h 4536144"/>
              <a:gd name="connsiteX1" fmla="*/ 1423990 w 1423990"/>
              <a:gd name="connsiteY1" fmla="*/ 4536144 h 4536144"/>
              <a:gd name="connsiteX2" fmla="*/ 1287311 w 1423990"/>
              <a:gd name="connsiteY2" fmla="*/ 4466471 h 4536144"/>
              <a:gd name="connsiteX3" fmla="*/ 0 w 1423990"/>
              <a:gd name="connsiteY3" fmla="*/ 2268072 h 4536144"/>
              <a:gd name="connsiteX4" fmla="*/ 1287311 w 1423990"/>
              <a:gd name="connsiteY4" fmla="*/ 69673 h 453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990" h="4536144">
                <a:moveTo>
                  <a:pt x="1423990" y="0"/>
                </a:moveTo>
                <a:lnTo>
                  <a:pt x="1423990" y="4536144"/>
                </a:lnTo>
                <a:lnTo>
                  <a:pt x="1287311" y="4466471"/>
                </a:lnTo>
                <a:cubicBezTo>
                  <a:pt x="519058" y="4034742"/>
                  <a:pt x="0" y="3212073"/>
                  <a:pt x="0" y="2268072"/>
                </a:cubicBezTo>
                <a:cubicBezTo>
                  <a:pt x="0" y="1324063"/>
                  <a:pt x="519058" y="501399"/>
                  <a:pt x="1287311" y="69673"/>
                </a:cubicBezTo>
                <a:close/>
              </a:path>
            </a:pathLst>
          </a:custGeom>
          <a:solidFill>
            <a:srgbClr val="E8EBEE"/>
          </a:solidFill>
          <a:ln w="8398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50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D73269-B985-8940-6471-60C19BED7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474CFE-E0F7-3140-4108-44D7495C6722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E2A7C2EC-DA28-4B34-9D56-EB52A1B57F3A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98DE0-78F2-FC62-93AF-60F7A96796C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B9ABD-C563-61B1-6D71-EAABD486CCD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5DE3520F-B464-0DD1-1FF4-A471D8364B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36" y="1628775"/>
            <a:ext cx="11160127" cy="4716463"/>
          </a:xfrm>
        </p:spPr>
        <p:txBody>
          <a:bodyPr/>
          <a:lstStyle/>
          <a:p>
            <a:pPr lvl="0"/>
            <a:r>
              <a:rPr lang="nl-BE" dirty="0"/>
              <a:t>Klik om tekst toe te voegen. </a:t>
            </a:r>
            <a:br>
              <a:rPr lang="nl-BE" dirty="0"/>
            </a:br>
            <a:r>
              <a:rPr lang="nl-BE" dirty="0"/>
              <a:t>Voor bullets, selecteer je je tekst + TAB-toets.</a:t>
            </a:r>
          </a:p>
          <a:p>
            <a:pPr lvl="1"/>
            <a:r>
              <a:rPr lang="nl-BE" dirty="0"/>
              <a:t>Bullets 1</a:t>
            </a:r>
          </a:p>
          <a:p>
            <a:pPr lvl="2"/>
            <a:r>
              <a:rPr lang="nl-BE" dirty="0"/>
              <a:t>Bullets 2</a:t>
            </a:r>
          </a:p>
          <a:p>
            <a:pPr lvl="3"/>
            <a:r>
              <a:rPr lang="nl-BE" dirty="0"/>
              <a:t>Bullets 3</a:t>
            </a:r>
          </a:p>
          <a:p>
            <a:pPr lvl="4"/>
            <a:r>
              <a:rPr lang="nl-BE" dirty="0"/>
              <a:t>Bullets 4</a:t>
            </a:r>
          </a:p>
          <a:p>
            <a:pPr lvl="5"/>
            <a:r>
              <a:rPr lang="nl-BE" dirty="0"/>
              <a:t>Bullets 5</a:t>
            </a:r>
          </a:p>
          <a:p>
            <a:pPr lvl="6"/>
            <a:r>
              <a:rPr lang="nl-BE" dirty="0"/>
              <a:t>Bullets 6</a:t>
            </a:r>
          </a:p>
          <a:p>
            <a:pPr lvl="7"/>
            <a:r>
              <a:rPr lang="nl-BE" dirty="0"/>
              <a:t>Bullets 7</a:t>
            </a:r>
          </a:p>
          <a:p>
            <a:pPr lvl="8"/>
            <a:r>
              <a:rPr lang="nl-BE" dirty="0"/>
              <a:t>Bullets 8</a:t>
            </a:r>
          </a:p>
        </p:txBody>
      </p:sp>
    </p:spTree>
    <p:extLst>
      <p:ext uri="{BB962C8B-B14F-4D97-AF65-F5344CB8AC3E}">
        <p14:creationId xmlns:p14="http://schemas.microsoft.com/office/powerpoint/2010/main" val="3620584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7BDC6-B3B3-7F4B-F721-D9F06CCC7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EC0DA0-A551-D6B3-2BCE-99146FAE1BC7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F9463C02-B381-4A33-BF48-D822CBB53043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4CA4E9-E664-2785-835C-512889A84F8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CBE5E-9122-E02A-7CED-9015567A975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557DAA5-F5EB-EF95-7A4F-4EEE88EA78E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36" y="1628775"/>
            <a:ext cx="5322093" cy="4716463"/>
          </a:xfrm>
        </p:spPr>
        <p:txBody>
          <a:bodyPr/>
          <a:lstStyle/>
          <a:p>
            <a:pPr lvl="0"/>
            <a:r>
              <a:rPr lang="nl-BE" dirty="0"/>
              <a:t>Klik om tekst toe te voegen. </a:t>
            </a:r>
            <a:br>
              <a:rPr lang="nl-BE" dirty="0"/>
            </a:br>
            <a:r>
              <a:rPr lang="nl-BE" dirty="0"/>
              <a:t>Voor bullets, selecteer je je tekst + TAB-toets.</a:t>
            </a:r>
          </a:p>
          <a:p>
            <a:pPr lvl="1"/>
            <a:r>
              <a:rPr lang="nl-BE" dirty="0"/>
              <a:t>Bullets 1</a:t>
            </a:r>
          </a:p>
          <a:p>
            <a:pPr lvl="2"/>
            <a:r>
              <a:rPr lang="nl-BE" dirty="0"/>
              <a:t>Bullets 2</a:t>
            </a:r>
          </a:p>
          <a:p>
            <a:pPr lvl="3"/>
            <a:r>
              <a:rPr lang="nl-BE" dirty="0"/>
              <a:t>Bullets 3</a:t>
            </a:r>
          </a:p>
          <a:p>
            <a:pPr lvl="4"/>
            <a:r>
              <a:rPr lang="nl-BE" dirty="0"/>
              <a:t>Bullets 4</a:t>
            </a:r>
          </a:p>
          <a:p>
            <a:pPr lvl="5"/>
            <a:r>
              <a:rPr lang="nl-BE" dirty="0"/>
              <a:t>Bullets 5</a:t>
            </a:r>
          </a:p>
          <a:p>
            <a:pPr lvl="6"/>
            <a:r>
              <a:rPr lang="nl-BE" dirty="0"/>
              <a:t>Bullets 6</a:t>
            </a:r>
          </a:p>
          <a:p>
            <a:pPr lvl="7"/>
            <a:r>
              <a:rPr lang="nl-BE" dirty="0"/>
              <a:t>Bullets 7</a:t>
            </a:r>
          </a:p>
          <a:p>
            <a:pPr lvl="8"/>
            <a:r>
              <a:rPr lang="nl-BE" dirty="0"/>
              <a:t>Bullets 8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77DBA36-DDE5-92A6-3086-F6603E8376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53971" y="1628775"/>
            <a:ext cx="5322093" cy="4716463"/>
          </a:xfrm>
        </p:spPr>
        <p:txBody>
          <a:bodyPr/>
          <a:lstStyle/>
          <a:p>
            <a:pPr lvl="0"/>
            <a:r>
              <a:rPr lang="nl-BE" dirty="0"/>
              <a:t>Klik om tekst toe te voegen. </a:t>
            </a:r>
            <a:br>
              <a:rPr lang="nl-BE" dirty="0"/>
            </a:br>
            <a:r>
              <a:rPr lang="nl-BE" dirty="0"/>
              <a:t>Voor bullets, selecteer je je tekst + TAB-toets.</a:t>
            </a:r>
          </a:p>
          <a:p>
            <a:pPr lvl="1"/>
            <a:r>
              <a:rPr lang="nl-BE" dirty="0"/>
              <a:t>Bullets 1</a:t>
            </a:r>
          </a:p>
          <a:p>
            <a:pPr lvl="2"/>
            <a:r>
              <a:rPr lang="nl-BE" dirty="0"/>
              <a:t>Bullets 2</a:t>
            </a:r>
          </a:p>
          <a:p>
            <a:pPr lvl="3"/>
            <a:r>
              <a:rPr lang="nl-BE" dirty="0"/>
              <a:t>Bullets 3</a:t>
            </a:r>
          </a:p>
          <a:p>
            <a:pPr lvl="4"/>
            <a:r>
              <a:rPr lang="nl-BE" dirty="0"/>
              <a:t>Bullets 4</a:t>
            </a:r>
          </a:p>
          <a:p>
            <a:pPr lvl="5"/>
            <a:r>
              <a:rPr lang="nl-BE" dirty="0"/>
              <a:t>Bullets 5</a:t>
            </a:r>
          </a:p>
          <a:p>
            <a:pPr lvl="6"/>
            <a:r>
              <a:rPr lang="nl-BE" dirty="0"/>
              <a:t>Bullets 6</a:t>
            </a:r>
          </a:p>
          <a:p>
            <a:pPr lvl="7"/>
            <a:r>
              <a:rPr lang="nl-BE" dirty="0"/>
              <a:t>Bullets 7</a:t>
            </a:r>
          </a:p>
          <a:p>
            <a:pPr lvl="8"/>
            <a:r>
              <a:rPr lang="nl-BE" dirty="0"/>
              <a:t>Bullets 8</a:t>
            </a:r>
          </a:p>
        </p:txBody>
      </p:sp>
    </p:spTree>
    <p:extLst>
      <p:ext uri="{BB962C8B-B14F-4D97-AF65-F5344CB8AC3E}">
        <p14:creationId xmlns:p14="http://schemas.microsoft.com/office/powerpoint/2010/main" val="3022972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els +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9FBB3D9-5491-08FB-7248-0C56498D3F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04419"/>
            <a:ext cx="5322090" cy="1116012"/>
          </a:xfrm>
        </p:spPr>
        <p:txBody>
          <a:bodyPr lIns="90000"/>
          <a:lstStyle/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DCD618-5862-1ACC-FB63-D9EAC21F85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53973" y="304419"/>
            <a:ext cx="5322090" cy="1116013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>
            <a:lvl1pPr>
              <a:lnSpc>
                <a:spcPct val="85000"/>
              </a:lnSpc>
              <a:defRPr sz="4400" b="1" i="0">
                <a:solidFill>
                  <a:schemeClr val="bg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55D77F-BF38-F71B-C592-8AC4ECC4BA06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E292309F-1164-4928-B9D2-C65A83A47E4D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B3CFAE-7ED8-6D96-89E0-496BA176800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5FA79-34B6-D880-2E66-87A45ED101A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192B4F4-000C-5D76-23FB-846B97E2EF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36" y="1628775"/>
            <a:ext cx="5322093" cy="4716463"/>
          </a:xfrm>
        </p:spPr>
        <p:txBody>
          <a:bodyPr/>
          <a:lstStyle/>
          <a:p>
            <a:pPr lvl="0"/>
            <a:r>
              <a:rPr lang="nl-BE" dirty="0"/>
              <a:t>Klik om tekst toe te voegen. </a:t>
            </a:r>
            <a:br>
              <a:rPr lang="nl-BE" dirty="0"/>
            </a:br>
            <a:r>
              <a:rPr lang="nl-BE" dirty="0"/>
              <a:t>Voor bullets, selecteer je je tekst + TAB-toets.</a:t>
            </a:r>
          </a:p>
          <a:p>
            <a:pPr lvl="1"/>
            <a:r>
              <a:rPr lang="nl-BE" dirty="0"/>
              <a:t>Bullets 1</a:t>
            </a:r>
          </a:p>
          <a:p>
            <a:pPr lvl="2"/>
            <a:r>
              <a:rPr lang="nl-BE" dirty="0"/>
              <a:t>Bullets 2</a:t>
            </a:r>
          </a:p>
          <a:p>
            <a:pPr lvl="3"/>
            <a:r>
              <a:rPr lang="nl-BE" dirty="0"/>
              <a:t>Bullets 3</a:t>
            </a:r>
          </a:p>
          <a:p>
            <a:pPr lvl="4"/>
            <a:r>
              <a:rPr lang="nl-BE" dirty="0"/>
              <a:t>Bullets 4</a:t>
            </a:r>
          </a:p>
          <a:p>
            <a:pPr lvl="5"/>
            <a:r>
              <a:rPr lang="nl-BE" dirty="0"/>
              <a:t>Bullets 5</a:t>
            </a:r>
          </a:p>
          <a:p>
            <a:pPr lvl="6"/>
            <a:r>
              <a:rPr lang="nl-BE" dirty="0"/>
              <a:t>Bullets 6</a:t>
            </a:r>
          </a:p>
          <a:p>
            <a:pPr lvl="7"/>
            <a:r>
              <a:rPr lang="nl-BE" dirty="0"/>
              <a:t>Bullets 7</a:t>
            </a:r>
          </a:p>
          <a:p>
            <a:pPr lvl="8"/>
            <a:r>
              <a:rPr lang="nl-BE" dirty="0"/>
              <a:t>Bullets 8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AA25077-A7CF-1DB7-8E91-80AF2D9A1E6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53971" y="1628775"/>
            <a:ext cx="5322093" cy="4716463"/>
          </a:xfrm>
        </p:spPr>
        <p:txBody>
          <a:bodyPr/>
          <a:lstStyle/>
          <a:p>
            <a:pPr lvl="0"/>
            <a:r>
              <a:rPr lang="nl-BE" dirty="0"/>
              <a:t>Klik om tekst toe te voegen. </a:t>
            </a:r>
            <a:br>
              <a:rPr lang="nl-BE" dirty="0"/>
            </a:br>
            <a:r>
              <a:rPr lang="nl-BE" dirty="0"/>
              <a:t>Voor bullets, selecteer je je tekst + TAB-toets.</a:t>
            </a:r>
          </a:p>
          <a:p>
            <a:pPr lvl="1"/>
            <a:r>
              <a:rPr lang="nl-BE" dirty="0"/>
              <a:t>Bullets 1</a:t>
            </a:r>
          </a:p>
          <a:p>
            <a:pPr lvl="2"/>
            <a:r>
              <a:rPr lang="nl-BE" dirty="0"/>
              <a:t>Bullets 2</a:t>
            </a:r>
          </a:p>
          <a:p>
            <a:pPr lvl="3"/>
            <a:r>
              <a:rPr lang="nl-BE" dirty="0"/>
              <a:t>Bullets 3</a:t>
            </a:r>
          </a:p>
          <a:p>
            <a:pPr lvl="4"/>
            <a:r>
              <a:rPr lang="nl-BE" dirty="0"/>
              <a:t>Bullets 4</a:t>
            </a:r>
          </a:p>
          <a:p>
            <a:pPr lvl="5"/>
            <a:r>
              <a:rPr lang="nl-BE" dirty="0"/>
              <a:t>Bullets 5</a:t>
            </a:r>
          </a:p>
          <a:p>
            <a:pPr lvl="6"/>
            <a:r>
              <a:rPr lang="nl-BE" dirty="0"/>
              <a:t>Bullets 6</a:t>
            </a:r>
          </a:p>
          <a:p>
            <a:pPr lvl="7"/>
            <a:r>
              <a:rPr lang="nl-BE" dirty="0"/>
              <a:t>Bullets 7</a:t>
            </a:r>
          </a:p>
          <a:p>
            <a:pPr lvl="8"/>
            <a:r>
              <a:rPr lang="nl-BE" dirty="0"/>
              <a:t>Bullets 8</a:t>
            </a:r>
          </a:p>
        </p:txBody>
      </p:sp>
    </p:spTree>
    <p:extLst>
      <p:ext uri="{BB962C8B-B14F-4D97-AF65-F5344CB8AC3E}">
        <p14:creationId xmlns:p14="http://schemas.microsoft.com/office/powerpoint/2010/main" val="1060932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oud + foto (links) /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raphic 6">
            <a:extLst>
              <a:ext uri="{FF2B5EF4-FFF2-40B4-BE49-F238E27FC236}">
                <a16:creationId xmlns:a16="http://schemas.microsoft.com/office/drawing/2014/main" id="{B8CEA147-0025-0F98-97B2-E6125D9F8042}"/>
              </a:ext>
            </a:extLst>
          </p:cNvPr>
          <p:cNvSpPr>
            <a:spLocks noChangeAspect="1"/>
          </p:cNvSpPr>
          <p:nvPr/>
        </p:nvSpPr>
        <p:spPr>
          <a:xfrm>
            <a:off x="1" y="-46"/>
            <a:ext cx="12191999" cy="6858046"/>
          </a:xfrm>
          <a:custGeom>
            <a:avLst/>
            <a:gdLst>
              <a:gd name="connsiteX0" fmla="*/ 0 w 12310216"/>
              <a:gd name="connsiteY0" fmla="*/ 3247483 h 6924544"/>
              <a:gd name="connsiteX1" fmla="*/ 0 w 12310216"/>
              <a:gd name="connsiteY1" fmla="*/ 3137845 h 6924544"/>
              <a:gd name="connsiteX2" fmla="*/ 654621 w 12310216"/>
              <a:gd name="connsiteY2" fmla="*/ 3313523 h 6924544"/>
              <a:gd name="connsiteX3" fmla="*/ 1341942 w 12310216"/>
              <a:gd name="connsiteY3" fmla="*/ 3128869 h 6924544"/>
              <a:gd name="connsiteX4" fmla="*/ 2029262 w 12310216"/>
              <a:gd name="connsiteY4" fmla="*/ 3312882 h 6924544"/>
              <a:gd name="connsiteX5" fmla="*/ 2717224 w 12310216"/>
              <a:gd name="connsiteY5" fmla="*/ 3128869 h 6924544"/>
              <a:gd name="connsiteX6" fmla="*/ 3404544 w 12310216"/>
              <a:gd name="connsiteY6" fmla="*/ 3312882 h 6924544"/>
              <a:gd name="connsiteX7" fmla="*/ 4092506 w 12310216"/>
              <a:gd name="connsiteY7" fmla="*/ 3128869 h 6924544"/>
              <a:gd name="connsiteX8" fmla="*/ 4779826 w 12310216"/>
              <a:gd name="connsiteY8" fmla="*/ 3312882 h 6924544"/>
              <a:gd name="connsiteX9" fmla="*/ 5467788 w 12310216"/>
              <a:gd name="connsiteY9" fmla="*/ 3128869 h 6924544"/>
              <a:gd name="connsiteX10" fmla="*/ 6155108 w 12310216"/>
              <a:gd name="connsiteY10" fmla="*/ 3312882 h 6924544"/>
              <a:gd name="connsiteX11" fmla="*/ 6842428 w 12310216"/>
              <a:gd name="connsiteY11" fmla="*/ 3128869 h 6924544"/>
              <a:gd name="connsiteX12" fmla="*/ 7529749 w 12310216"/>
              <a:gd name="connsiteY12" fmla="*/ 3312882 h 6924544"/>
              <a:gd name="connsiteX13" fmla="*/ 8217069 w 12310216"/>
              <a:gd name="connsiteY13" fmla="*/ 3128869 h 6924544"/>
              <a:gd name="connsiteX14" fmla="*/ 8904390 w 12310216"/>
              <a:gd name="connsiteY14" fmla="*/ 3312882 h 6924544"/>
              <a:gd name="connsiteX15" fmla="*/ 9591710 w 12310216"/>
              <a:gd name="connsiteY15" fmla="*/ 3128869 h 6924544"/>
              <a:gd name="connsiteX16" fmla="*/ 10279030 w 12310216"/>
              <a:gd name="connsiteY16" fmla="*/ 3312882 h 6924544"/>
              <a:gd name="connsiteX17" fmla="*/ 10966351 w 12310216"/>
              <a:gd name="connsiteY17" fmla="*/ 3128869 h 6924544"/>
              <a:gd name="connsiteX18" fmla="*/ 11653671 w 12310216"/>
              <a:gd name="connsiteY18" fmla="*/ 3312882 h 6924544"/>
              <a:gd name="connsiteX19" fmla="*/ 12308292 w 12310216"/>
              <a:gd name="connsiteY19" fmla="*/ 3137204 h 6924544"/>
              <a:gd name="connsiteX20" fmla="*/ 12308292 w 12310216"/>
              <a:gd name="connsiteY20" fmla="*/ 3246842 h 6924544"/>
              <a:gd name="connsiteX21" fmla="*/ 11653671 w 12310216"/>
              <a:gd name="connsiteY21" fmla="*/ 3422520 h 6924544"/>
              <a:gd name="connsiteX22" fmla="*/ 10966351 w 12310216"/>
              <a:gd name="connsiteY22" fmla="*/ 3238507 h 6924544"/>
              <a:gd name="connsiteX23" fmla="*/ 10279030 w 12310216"/>
              <a:gd name="connsiteY23" fmla="*/ 3422520 h 6924544"/>
              <a:gd name="connsiteX24" fmla="*/ 9591710 w 12310216"/>
              <a:gd name="connsiteY24" fmla="*/ 3238507 h 6924544"/>
              <a:gd name="connsiteX25" fmla="*/ 8905672 w 12310216"/>
              <a:gd name="connsiteY25" fmla="*/ 3422520 h 6924544"/>
              <a:gd name="connsiteX26" fmla="*/ 8218352 w 12310216"/>
              <a:gd name="connsiteY26" fmla="*/ 3238507 h 6924544"/>
              <a:gd name="connsiteX27" fmla="*/ 7531031 w 12310216"/>
              <a:gd name="connsiteY27" fmla="*/ 3422520 h 6924544"/>
              <a:gd name="connsiteX28" fmla="*/ 6843711 w 12310216"/>
              <a:gd name="connsiteY28" fmla="*/ 3238507 h 6924544"/>
              <a:gd name="connsiteX29" fmla="*/ 6155108 w 12310216"/>
              <a:gd name="connsiteY29" fmla="*/ 3422520 h 6924544"/>
              <a:gd name="connsiteX30" fmla="*/ 5467788 w 12310216"/>
              <a:gd name="connsiteY30" fmla="*/ 3238507 h 6924544"/>
              <a:gd name="connsiteX31" fmla="*/ 4780467 w 12310216"/>
              <a:gd name="connsiteY31" fmla="*/ 3422520 h 6924544"/>
              <a:gd name="connsiteX32" fmla="*/ 4093147 w 12310216"/>
              <a:gd name="connsiteY32" fmla="*/ 3238507 h 6924544"/>
              <a:gd name="connsiteX33" fmla="*/ 3404544 w 12310216"/>
              <a:gd name="connsiteY33" fmla="*/ 3422520 h 6924544"/>
              <a:gd name="connsiteX34" fmla="*/ 2717224 w 12310216"/>
              <a:gd name="connsiteY34" fmla="*/ 3238507 h 6924544"/>
              <a:gd name="connsiteX35" fmla="*/ 2029903 w 12310216"/>
              <a:gd name="connsiteY35" fmla="*/ 3422520 h 6924544"/>
              <a:gd name="connsiteX36" fmla="*/ 1342583 w 12310216"/>
              <a:gd name="connsiteY36" fmla="*/ 3238507 h 6924544"/>
              <a:gd name="connsiteX37" fmla="*/ 655263 w 12310216"/>
              <a:gd name="connsiteY37" fmla="*/ 3422520 h 6924544"/>
              <a:gd name="connsiteX38" fmla="*/ 0 w 12310216"/>
              <a:gd name="connsiteY38" fmla="*/ 3247483 h 6924544"/>
              <a:gd name="connsiteX39" fmla="*/ 654621 w 12310216"/>
              <a:gd name="connsiteY39" fmla="*/ 3139127 h 6924544"/>
              <a:gd name="connsiteX40" fmla="*/ 1341942 w 12310216"/>
              <a:gd name="connsiteY40" fmla="*/ 2955114 h 6924544"/>
              <a:gd name="connsiteX41" fmla="*/ 2029262 w 12310216"/>
              <a:gd name="connsiteY41" fmla="*/ 3139127 h 6924544"/>
              <a:gd name="connsiteX42" fmla="*/ 2716583 w 12310216"/>
              <a:gd name="connsiteY42" fmla="*/ 2955114 h 6924544"/>
              <a:gd name="connsiteX43" fmla="*/ 3404544 w 12310216"/>
              <a:gd name="connsiteY43" fmla="*/ 3139127 h 6924544"/>
              <a:gd name="connsiteX44" fmla="*/ 4091865 w 12310216"/>
              <a:gd name="connsiteY44" fmla="*/ 2955114 h 6924544"/>
              <a:gd name="connsiteX45" fmla="*/ 4779185 w 12310216"/>
              <a:gd name="connsiteY45" fmla="*/ 3139127 h 6924544"/>
              <a:gd name="connsiteX46" fmla="*/ 5466505 w 12310216"/>
              <a:gd name="connsiteY46" fmla="*/ 2955114 h 6924544"/>
              <a:gd name="connsiteX47" fmla="*/ 6155108 w 12310216"/>
              <a:gd name="connsiteY47" fmla="*/ 3139127 h 6924544"/>
              <a:gd name="connsiteX48" fmla="*/ 6842428 w 12310216"/>
              <a:gd name="connsiteY48" fmla="*/ 2955114 h 6924544"/>
              <a:gd name="connsiteX49" fmla="*/ 7529749 w 12310216"/>
              <a:gd name="connsiteY49" fmla="*/ 3139127 h 6924544"/>
              <a:gd name="connsiteX50" fmla="*/ 8217069 w 12310216"/>
              <a:gd name="connsiteY50" fmla="*/ 2955114 h 6924544"/>
              <a:gd name="connsiteX51" fmla="*/ 8904390 w 12310216"/>
              <a:gd name="connsiteY51" fmla="*/ 3139127 h 6924544"/>
              <a:gd name="connsiteX52" fmla="*/ 9591710 w 12310216"/>
              <a:gd name="connsiteY52" fmla="*/ 2955114 h 6924544"/>
              <a:gd name="connsiteX53" fmla="*/ 10279030 w 12310216"/>
              <a:gd name="connsiteY53" fmla="*/ 3139127 h 6924544"/>
              <a:gd name="connsiteX54" fmla="*/ 10966351 w 12310216"/>
              <a:gd name="connsiteY54" fmla="*/ 2955114 h 6924544"/>
              <a:gd name="connsiteX55" fmla="*/ 11653671 w 12310216"/>
              <a:gd name="connsiteY55" fmla="*/ 3139127 h 6924544"/>
              <a:gd name="connsiteX56" fmla="*/ 12308292 w 12310216"/>
              <a:gd name="connsiteY56" fmla="*/ 2963449 h 6924544"/>
              <a:gd name="connsiteX57" fmla="*/ 12308292 w 12310216"/>
              <a:gd name="connsiteY57" fmla="*/ 2860863 h 6924544"/>
              <a:gd name="connsiteX58" fmla="*/ 11653671 w 12310216"/>
              <a:gd name="connsiteY58" fmla="*/ 3036541 h 6924544"/>
              <a:gd name="connsiteX59" fmla="*/ 10966351 w 12310216"/>
              <a:gd name="connsiteY59" fmla="*/ 2852528 h 6924544"/>
              <a:gd name="connsiteX60" fmla="*/ 10279030 w 12310216"/>
              <a:gd name="connsiteY60" fmla="*/ 3036541 h 6924544"/>
              <a:gd name="connsiteX61" fmla="*/ 9591710 w 12310216"/>
              <a:gd name="connsiteY61" fmla="*/ 2852528 h 6924544"/>
              <a:gd name="connsiteX62" fmla="*/ 8905672 w 12310216"/>
              <a:gd name="connsiteY62" fmla="*/ 3036541 h 6924544"/>
              <a:gd name="connsiteX63" fmla="*/ 8218352 w 12310216"/>
              <a:gd name="connsiteY63" fmla="*/ 2852528 h 6924544"/>
              <a:gd name="connsiteX64" fmla="*/ 7531031 w 12310216"/>
              <a:gd name="connsiteY64" fmla="*/ 3036541 h 6924544"/>
              <a:gd name="connsiteX65" fmla="*/ 6843711 w 12310216"/>
              <a:gd name="connsiteY65" fmla="*/ 2852528 h 6924544"/>
              <a:gd name="connsiteX66" fmla="*/ 6155108 w 12310216"/>
              <a:gd name="connsiteY66" fmla="*/ 3036541 h 6924544"/>
              <a:gd name="connsiteX67" fmla="*/ 5467788 w 12310216"/>
              <a:gd name="connsiteY67" fmla="*/ 2852528 h 6924544"/>
              <a:gd name="connsiteX68" fmla="*/ 4780467 w 12310216"/>
              <a:gd name="connsiteY68" fmla="*/ 3036541 h 6924544"/>
              <a:gd name="connsiteX69" fmla="*/ 4093147 w 12310216"/>
              <a:gd name="connsiteY69" fmla="*/ 2852528 h 6924544"/>
              <a:gd name="connsiteX70" fmla="*/ 3404544 w 12310216"/>
              <a:gd name="connsiteY70" fmla="*/ 3036541 h 6924544"/>
              <a:gd name="connsiteX71" fmla="*/ 2717224 w 12310216"/>
              <a:gd name="connsiteY71" fmla="*/ 2852528 h 6924544"/>
              <a:gd name="connsiteX72" fmla="*/ 2029903 w 12310216"/>
              <a:gd name="connsiteY72" fmla="*/ 3036541 h 6924544"/>
              <a:gd name="connsiteX73" fmla="*/ 1342583 w 12310216"/>
              <a:gd name="connsiteY73" fmla="*/ 2852528 h 6924544"/>
              <a:gd name="connsiteX74" fmla="*/ 655263 w 12310216"/>
              <a:gd name="connsiteY74" fmla="*/ 3036541 h 6924544"/>
              <a:gd name="connsiteX75" fmla="*/ 0 w 12310216"/>
              <a:gd name="connsiteY75" fmla="*/ 2860863 h 6924544"/>
              <a:gd name="connsiteX76" fmla="*/ 0 w 12310216"/>
              <a:gd name="connsiteY76" fmla="*/ 2963449 h 6924544"/>
              <a:gd name="connsiteX77" fmla="*/ 654621 w 12310216"/>
              <a:gd name="connsiteY77" fmla="*/ 3139127 h 6924544"/>
              <a:gd name="connsiteX78" fmla="*/ 654621 w 12310216"/>
              <a:gd name="connsiteY78" fmla="*/ 3706555 h 6924544"/>
              <a:gd name="connsiteX79" fmla="*/ 1341942 w 12310216"/>
              <a:gd name="connsiteY79" fmla="*/ 3522542 h 6924544"/>
              <a:gd name="connsiteX80" fmla="*/ 2029262 w 12310216"/>
              <a:gd name="connsiteY80" fmla="*/ 3706555 h 6924544"/>
              <a:gd name="connsiteX81" fmla="*/ 2716583 w 12310216"/>
              <a:gd name="connsiteY81" fmla="*/ 3522542 h 6924544"/>
              <a:gd name="connsiteX82" fmla="*/ 3404544 w 12310216"/>
              <a:gd name="connsiteY82" fmla="*/ 3706555 h 6924544"/>
              <a:gd name="connsiteX83" fmla="*/ 4091865 w 12310216"/>
              <a:gd name="connsiteY83" fmla="*/ 3522542 h 6924544"/>
              <a:gd name="connsiteX84" fmla="*/ 4779185 w 12310216"/>
              <a:gd name="connsiteY84" fmla="*/ 3706555 h 6924544"/>
              <a:gd name="connsiteX85" fmla="*/ 5466505 w 12310216"/>
              <a:gd name="connsiteY85" fmla="*/ 3522542 h 6924544"/>
              <a:gd name="connsiteX86" fmla="*/ 6155108 w 12310216"/>
              <a:gd name="connsiteY86" fmla="*/ 3706555 h 6924544"/>
              <a:gd name="connsiteX87" fmla="*/ 6842428 w 12310216"/>
              <a:gd name="connsiteY87" fmla="*/ 3522542 h 6924544"/>
              <a:gd name="connsiteX88" fmla="*/ 7529749 w 12310216"/>
              <a:gd name="connsiteY88" fmla="*/ 3706555 h 6924544"/>
              <a:gd name="connsiteX89" fmla="*/ 8217069 w 12310216"/>
              <a:gd name="connsiteY89" fmla="*/ 3522542 h 6924544"/>
              <a:gd name="connsiteX90" fmla="*/ 8904390 w 12310216"/>
              <a:gd name="connsiteY90" fmla="*/ 3706555 h 6924544"/>
              <a:gd name="connsiteX91" fmla="*/ 9591710 w 12310216"/>
              <a:gd name="connsiteY91" fmla="*/ 3522542 h 6924544"/>
              <a:gd name="connsiteX92" fmla="*/ 10279030 w 12310216"/>
              <a:gd name="connsiteY92" fmla="*/ 3706555 h 6924544"/>
              <a:gd name="connsiteX93" fmla="*/ 10966351 w 12310216"/>
              <a:gd name="connsiteY93" fmla="*/ 3522542 h 6924544"/>
              <a:gd name="connsiteX94" fmla="*/ 11653671 w 12310216"/>
              <a:gd name="connsiteY94" fmla="*/ 3706555 h 6924544"/>
              <a:gd name="connsiteX95" fmla="*/ 12308292 w 12310216"/>
              <a:gd name="connsiteY95" fmla="*/ 3530877 h 6924544"/>
              <a:gd name="connsiteX96" fmla="*/ 12308292 w 12310216"/>
              <a:gd name="connsiteY96" fmla="*/ 3413544 h 6924544"/>
              <a:gd name="connsiteX97" fmla="*/ 11653671 w 12310216"/>
              <a:gd name="connsiteY97" fmla="*/ 3589222 h 6924544"/>
              <a:gd name="connsiteX98" fmla="*/ 10966351 w 12310216"/>
              <a:gd name="connsiteY98" fmla="*/ 3405209 h 6924544"/>
              <a:gd name="connsiteX99" fmla="*/ 10279030 w 12310216"/>
              <a:gd name="connsiteY99" fmla="*/ 3589222 h 6924544"/>
              <a:gd name="connsiteX100" fmla="*/ 9591710 w 12310216"/>
              <a:gd name="connsiteY100" fmla="*/ 3405209 h 6924544"/>
              <a:gd name="connsiteX101" fmla="*/ 8905672 w 12310216"/>
              <a:gd name="connsiteY101" fmla="*/ 3589222 h 6924544"/>
              <a:gd name="connsiteX102" fmla="*/ 8218352 w 12310216"/>
              <a:gd name="connsiteY102" fmla="*/ 3405209 h 6924544"/>
              <a:gd name="connsiteX103" fmla="*/ 7531031 w 12310216"/>
              <a:gd name="connsiteY103" fmla="*/ 3589222 h 6924544"/>
              <a:gd name="connsiteX104" fmla="*/ 6843711 w 12310216"/>
              <a:gd name="connsiteY104" fmla="*/ 3405209 h 6924544"/>
              <a:gd name="connsiteX105" fmla="*/ 6155108 w 12310216"/>
              <a:gd name="connsiteY105" fmla="*/ 3589222 h 6924544"/>
              <a:gd name="connsiteX106" fmla="*/ 5467788 w 12310216"/>
              <a:gd name="connsiteY106" fmla="*/ 3405209 h 6924544"/>
              <a:gd name="connsiteX107" fmla="*/ 4780467 w 12310216"/>
              <a:gd name="connsiteY107" fmla="*/ 3589222 h 6924544"/>
              <a:gd name="connsiteX108" fmla="*/ 4093147 w 12310216"/>
              <a:gd name="connsiteY108" fmla="*/ 3405209 h 6924544"/>
              <a:gd name="connsiteX109" fmla="*/ 3404544 w 12310216"/>
              <a:gd name="connsiteY109" fmla="*/ 3589222 h 6924544"/>
              <a:gd name="connsiteX110" fmla="*/ 2717224 w 12310216"/>
              <a:gd name="connsiteY110" fmla="*/ 3405209 h 6924544"/>
              <a:gd name="connsiteX111" fmla="*/ 2029903 w 12310216"/>
              <a:gd name="connsiteY111" fmla="*/ 3589222 h 6924544"/>
              <a:gd name="connsiteX112" fmla="*/ 1342583 w 12310216"/>
              <a:gd name="connsiteY112" fmla="*/ 3405209 h 6924544"/>
              <a:gd name="connsiteX113" fmla="*/ 655263 w 12310216"/>
              <a:gd name="connsiteY113" fmla="*/ 3589222 h 6924544"/>
              <a:gd name="connsiteX114" fmla="*/ 0 w 12310216"/>
              <a:gd name="connsiteY114" fmla="*/ 3414185 h 6924544"/>
              <a:gd name="connsiteX115" fmla="*/ 0 w 12310216"/>
              <a:gd name="connsiteY115" fmla="*/ 3531518 h 6924544"/>
              <a:gd name="connsiteX116" fmla="*/ 654621 w 12310216"/>
              <a:gd name="connsiteY116" fmla="*/ 3706555 h 6924544"/>
              <a:gd name="connsiteX117" fmla="*/ 654621 w 12310216"/>
              <a:gd name="connsiteY117" fmla="*/ 2855092 h 6924544"/>
              <a:gd name="connsiteX118" fmla="*/ 1341942 w 12310216"/>
              <a:gd name="connsiteY118" fmla="*/ 2671079 h 6924544"/>
              <a:gd name="connsiteX119" fmla="*/ 2029262 w 12310216"/>
              <a:gd name="connsiteY119" fmla="*/ 2855092 h 6924544"/>
              <a:gd name="connsiteX120" fmla="*/ 2716583 w 12310216"/>
              <a:gd name="connsiteY120" fmla="*/ 2671079 h 6924544"/>
              <a:gd name="connsiteX121" fmla="*/ 3404544 w 12310216"/>
              <a:gd name="connsiteY121" fmla="*/ 2855092 h 6924544"/>
              <a:gd name="connsiteX122" fmla="*/ 4091865 w 12310216"/>
              <a:gd name="connsiteY122" fmla="*/ 2671079 h 6924544"/>
              <a:gd name="connsiteX123" fmla="*/ 4779185 w 12310216"/>
              <a:gd name="connsiteY123" fmla="*/ 2855092 h 6924544"/>
              <a:gd name="connsiteX124" fmla="*/ 5466505 w 12310216"/>
              <a:gd name="connsiteY124" fmla="*/ 2671079 h 6924544"/>
              <a:gd name="connsiteX125" fmla="*/ 6155108 w 12310216"/>
              <a:gd name="connsiteY125" fmla="*/ 2855092 h 6924544"/>
              <a:gd name="connsiteX126" fmla="*/ 6842428 w 12310216"/>
              <a:gd name="connsiteY126" fmla="*/ 2671079 h 6924544"/>
              <a:gd name="connsiteX127" fmla="*/ 7529749 w 12310216"/>
              <a:gd name="connsiteY127" fmla="*/ 2855092 h 6924544"/>
              <a:gd name="connsiteX128" fmla="*/ 8217069 w 12310216"/>
              <a:gd name="connsiteY128" fmla="*/ 2671079 h 6924544"/>
              <a:gd name="connsiteX129" fmla="*/ 8904390 w 12310216"/>
              <a:gd name="connsiteY129" fmla="*/ 2855092 h 6924544"/>
              <a:gd name="connsiteX130" fmla="*/ 9591710 w 12310216"/>
              <a:gd name="connsiteY130" fmla="*/ 2671079 h 6924544"/>
              <a:gd name="connsiteX131" fmla="*/ 10279030 w 12310216"/>
              <a:gd name="connsiteY131" fmla="*/ 2855092 h 6924544"/>
              <a:gd name="connsiteX132" fmla="*/ 10966351 w 12310216"/>
              <a:gd name="connsiteY132" fmla="*/ 2671079 h 6924544"/>
              <a:gd name="connsiteX133" fmla="*/ 11653671 w 12310216"/>
              <a:gd name="connsiteY133" fmla="*/ 2855092 h 6924544"/>
              <a:gd name="connsiteX134" fmla="*/ 12310216 w 12310216"/>
              <a:gd name="connsiteY134" fmla="*/ 2680055 h 6924544"/>
              <a:gd name="connsiteX135" fmla="*/ 12310216 w 12310216"/>
              <a:gd name="connsiteY135" fmla="*/ 2585164 h 6924544"/>
              <a:gd name="connsiteX136" fmla="*/ 11655595 w 12310216"/>
              <a:gd name="connsiteY136" fmla="*/ 2760842 h 6924544"/>
              <a:gd name="connsiteX137" fmla="*/ 10968274 w 12310216"/>
              <a:gd name="connsiteY137" fmla="*/ 2576828 h 6924544"/>
              <a:gd name="connsiteX138" fmla="*/ 10280954 w 12310216"/>
              <a:gd name="connsiteY138" fmla="*/ 2760842 h 6924544"/>
              <a:gd name="connsiteX139" fmla="*/ 9593634 w 12310216"/>
              <a:gd name="connsiteY139" fmla="*/ 2576828 h 6924544"/>
              <a:gd name="connsiteX140" fmla="*/ 8905672 w 12310216"/>
              <a:gd name="connsiteY140" fmla="*/ 2760201 h 6924544"/>
              <a:gd name="connsiteX141" fmla="*/ 8218352 w 12310216"/>
              <a:gd name="connsiteY141" fmla="*/ 2576187 h 6924544"/>
              <a:gd name="connsiteX142" fmla="*/ 7531031 w 12310216"/>
              <a:gd name="connsiteY142" fmla="*/ 2760201 h 6924544"/>
              <a:gd name="connsiteX143" fmla="*/ 6843711 w 12310216"/>
              <a:gd name="connsiteY143" fmla="*/ 2576187 h 6924544"/>
              <a:gd name="connsiteX144" fmla="*/ 6155108 w 12310216"/>
              <a:gd name="connsiteY144" fmla="*/ 2760201 h 6924544"/>
              <a:gd name="connsiteX145" fmla="*/ 5467788 w 12310216"/>
              <a:gd name="connsiteY145" fmla="*/ 2576187 h 6924544"/>
              <a:gd name="connsiteX146" fmla="*/ 4780467 w 12310216"/>
              <a:gd name="connsiteY146" fmla="*/ 2760201 h 6924544"/>
              <a:gd name="connsiteX147" fmla="*/ 4093147 w 12310216"/>
              <a:gd name="connsiteY147" fmla="*/ 2576187 h 6924544"/>
              <a:gd name="connsiteX148" fmla="*/ 3404544 w 12310216"/>
              <a:gd name="connsiteY148" fmla="*/ 2760201 h 6924544"/>
              <a:gd name="connsiteX149" fmla="*/ 2717224 w 12310216"/>
              <a:gd name="connsiteY149" fmla="*/ 2576187 h 6924544"/>
              <a:gd name="connsiteX150" fmla="*/ 2029903 w 12310216"/>
              <a:gd name="connsiteY150" fmla="*/ 2760201 h 6924544"/>
              <a:gd name="connsiteX151" fmla="*/ 1342583 w 12310216"/>
              <a:gd name="connsiteY151" fmla="*/ 2576187 h 6924544"/>
              <a:gd name="connsiteX152" fmla="*/ 655263 w 12310216"/>
              <a:gd name="connsiteY152" fmla="*/ 2760201 h 6924544"/>
              <a:gd name="connsiteX153" fmla="*/ 0 w 12310216"/>
              <a:gd name="connsiteY153" fmla="*/ 2584522 h 6924544"/>
              <a:gd name="connsiteX154" fmla="*/ 0 w 12310216"/>
              <a:gd name="connsiteY154" fmla="*/ 2680055 h 6924544"/>
              <a:gd name="connsiteX155" fmla="*/ 654621 w 12310216"/>
              <a:gd name="connsiteY155" fmla="*/ 2855092 h 6924544"/>
              <a:gd name="connsiteX156" fmla="*/ 654621 w 12310216"/>
              <a:gd name="connsiteY156" fmla="*/ 4558018 h 6924544"/>
              <a:gd name="connsiteX157" fmla="*/ 1341942 w 12310216"/>
              <a:gd name="connsiteY157" fmla="*/ 4374005 h 6924544"/>
              <a:gd name="connsiteX158" fmla="*/ 2029262 w 12310216"/>
              <a:gd name="connsiteY158" fmla="*/ 4558018 h 6924544"/>
              <a:gd name="connsiteX159" fmla="*/ 2716583 w 12310216"/>
              <a:gd name="connsiteY159" fmla="*/ 4374005 h 6924544"/>
              <a:gd name="connsiteX160" fmla="*/ 3404544 w 12310216"/>
              <a:gd name="connsiteY160" fmla="*/ 4558018 h 6924544"/>
              <a:gd name="connsiteX161" fmla="*/ 4091865 w 12310216"/>
              <a:gd name="connsiteY161" fmla="*/ 4374005 h 6924544"/>
              <a:gd name="connsiteX162" fmla="*/ 4779185 w 12310216"/>
              <a:gd name="connsiteY162" fmla="*/ 4558018 h 6924544"/>
              <a:gd name="connsiteX163" fmla="*/ 5466505 w 12310216"/>
              <a:gd name="connsiteY163" fmla="*/ 4374005 h 6924544"/>
              <a:gd name="connsiteX164" fmla="*/ 6155108 w 12310216"/>
              <a:gd name="connsiteY164" fmla="*/ 4558018 h 6924544"/>
              <a:gd name="connsiteX165" fmla="*/ 6842428 w 12310216"/>
              <a:gd name="connsiteY165" fmla="*/ 4374005 h 6924544"/>
              <a:gd name="connsiteX166" fmla="*/ 7529749 w 12310216"/>
              <a:gd name="connsiteY166" fmla="*/ 4558018 h 6924544"/>
              <a:gd name="connsiteX167" fmla="*/ 8217069 w 12310216"/>
              <a:gd name="connsiteY167" fmla="*/ 4374005 h 6924544"/>
              <a:gd name="connsiteX168" fmla="*/ 8904390 w 12310216"/>
              <a:gd name="connsiteY168" fmla="*/ 4558018 h 6924544"/>
              <a:gd name="connsiteX169" fmla="*/ 9591710 w 12310216"/>
              <a:gd name="connsiteY169" fmla="*/ 4374005 h 6924544"/>
              <a:gd name="connsiteX170" fmla="*/ 10279030 w 12310216"/>
              <a:gd name="connsiteY170" fmla="*/ 4558018 h 6924544"/>
              <a:gd name="connsiteX171" fmla="*/ 10966351 w 12310216"/>
              <a:gd name="connsiteY171" fmla="*/ 4374005 h 6924544"/>
              <a:gd name="connsiteX172" fmla="*/ 11653671 w 12310216"/>
              <a:gd name="connsiteY172" fmla="*/ 4558018 h 6924544"/>
              <a:gd name="connsiteX173" fmla="*/ 12308292 w 12310216"/>
              <a:gd name="connsiteY173" fmla="*/ 4382340 h 6924544"/>
              <a:gd name="connsiteX174" fmla="*/ 12308292 w 12310216"/>
              <a:gd name="connsiteY174" fmla="*/ 4242566 h 6924544"/>
              <a:gd name="connsiteX175" fmla="*/ 11653671 w 12310216"/>
              <a:gd name="connsiteY175" fmla="*/ 4418244 h 6924544"/>
              <a:gd name="connsiteX176" fmla="*/ 10966351 w 12310216"/>
              <a:gd name="connsiteY176" fmla="*/ 4234231 h 6924544"/>
              <a:gd name="connsiteX177" fmla="*/ 10279030 w 12310216"/>
              <a:gd name="connsiteY177" fmla="*/ 4418244 h 6924544"/>
              <a:gd name="connsiteX178" fmla="*/ 9591710 w 12310216"/>
              <a:gd name="connsiteY178" fmla="*/ 4234231 h 6924544"/>
              <a:gd name="connsiteX179" fmla="*/ 8905672 w 12310216"/>
              <a:gd name="connsiteY179" fmla="*/ 4418244 h 6924544"/>
              <a:gd name="connsiteX180" fmla="*/ 8218352 w 12310216"/>
              <a:gd name="connsiteY180" fmla="*/ 4234231 h 6924544"/>
              <a:gd name="connsiteX181" fmla="*/ 7531031 w 12310216"/>
              <a:gd name="connsiteY181" fmla="*/ 4418244 h 6924544"/>
              <a:gd name="connsiteX182" fmla="*/ 6843711 w 12310216"/>
              <a:gd name="connsiteY182" fmla="*/ 4234231 h 6924544"/>
              <a:gd name="connsiteX183" fmla="*/ 6155108 w 12310216"/>
              <a:gd name="connsiteY183" fmla="*/ 4418244 h 6924544"/>
              <a:gd name="connsiteX184" fmla="*/ 5467788 w 12310216"/>
              <a:gd name="connsiteY184" fmla="*/ 4234231 h 6924544"/>
              <a:gd name="connsiteX185" fmla="*/ 4780467 w 12310216"/>
              <a:gd name="connsiteY185" fmla="*/ 4418244 h 6924544"/>
              <a:gd name="connsiteX186" fmla="*/ 4093147 w 12310216"/>
              <a:gd name="connsiteY186" fmla="*/ 4234231 h 6924544"/>
              <a:gd name="connsiteX187" fmla="*/ 3404544 w 12310216"/>
              <a:gd name="connsiteY187" fmla="*/ 4418244 h 6924544"/>
              <a:gd name="connsiteX188" fmla="*/ 2717224 w 12310216"/>
              <a:gd name="connsiteY188" fmla="*/ 4234231 h 6924544"/>
              <a:gd name="connsiteX189" fmla="*/ 2029903 w 12310216"/>
              <a:gd name="connsiteY189" fmla="*/ 4418244 h 6924544"/>
              <a:gd name="connsiteX190" fmla="*/ 1342583 w 12310216"/>
              <a:gd name="connsiteY190" fmla="*/ 4234231 h 6924544"/>
              <a:gd name="connsiteX191" fmla="*/ 655263 w 12310216"/>
              <a:gd name="connsiteY191" fmla="*/ 4418244 h 6924544"/>
              <a:gd name="connsiteX192" fmla="*/ 0 w 12310216"/>
              <a:gd name="connsiteY192" fmla="*/ 4243207 h 6924544"/>
              <a:gd name="connsiteX193" fmla="*/ 0 w 12310216"/>
              <a:gd name="connsiteY193" fmla="*/ 4382981 h 6924544"/>
              <a:gd name="connsiteX194" fmla="*/ 654621 w 12310216"/>
              <a:gd name="connsiteY194" fmla="*/ 4558018 h 6924544"/>
              <a:gd name="connsiteX195" fmla="*/ 654621 w 12310216"/>
              <a:gd name="connsiteY195" fmla="*/ 3990590 h 6924544"/>
              <a:gd name="connsiteX196" fmla="*/ 1341942 w 12310216"/>
              <a:gd name="connsiteY196" fmla="*/ 3806576 h 6924544"/>
              <a:gd name="connsiteX197" fmla="*/ 2029262 w 12310216"/>
              <a:gd name="connsiteY197" fmla="*/ 3990590 h 6924544"/>
              <a:gd name="connsiteX198" fmla="*/ 2716583 w 12310216"/>
              <a:gd name="connsiteY198" fmla="*/ 3806576 h 6924544"/>
              <a:gd name="connsiteX199" fmla="*/ 3404544 w 12310216"/>
              <a:gd name="connsiteY199" fmla="*/ 3990590 h 6924544"/>
              <a:gd name="connsiteX200" fmla="*/ 4091865 w 12310216"/>
              <a:gd name="connsiteY200" fmla="*/ 3806576 h 6924544"/>
              <a:gd name="connsiteX201" fmla="*/ 4779185 w 12310216"/>
              <a:gd name="connsiteY201" fmla="*/ 3990590 h 6924544"/>
              <a:gd name="connsiteX202" fmla="*/ 5466505 w 12310216"/>
              <a:gd name="connsiteY202" fmla="*/ 3806576 h 6924544"/>
              <a:gd name="connsiteX203" fmla="*/ 6155108 w 12310216"/>
              <a:gd name="connsiteY203" fmla="*/ 3990590 h 6924544"/>
              <a:gd name="connsiteX204" fmla="*/ 6842428 w 12310216"/>
              <a:gd name="connsiteY204" fmla="*/ 3806576 h 6924544"/>
              <a:gd name="connsiteX205" fmla="*/ 7529749 w 12310216"/>
              <a:gd name="connsiteY205" fmla="*/ 3990590 h 6924544"/>
              <a:gd name="connsiteX206" fmla="*/ 8217069 w 12310216"/>
              <a:gd name="connsiteY206" fmla="*/ 3806576 h 6924544"/>
              <a:gd name="connsiteX207" fmla="*/ 8904390 w 12310216"/>
              <a:gd name="connsiteY207" fmla="*/ 3990590 h 6924544"/>
              <a:gd name="connsiteX208" fmla="*/ 9591710 w 12310216"/>
              <a:gd name="connsiteY208" fmla="*/ 3806576 h 6924544"/>
              <a:gd name="connsiteX209" fmla="*/ 10279030 w 12310216"/>
              <a:gd name="connsiteY209" fmla="*/ 3990590 h 6924544"/>
              <a:gd name="connsiteX210" fmla="*/ 10966351 w 12310216"/>
              <a:gd name="connsiteY210" fmla="*/ 3806576 h 6924544"/>
              <a:gd name="connsiteX211" fmla="*/ 11653671 w 12310216"/>
              <a:gd name="connsiteY211" fmla="*/ 3990590 h 6924544"/>
              <a:gd name="connsiteX212" fmla="*/ 12310216 w 12310216"/>
              <a:gd name="connsiteY212" fmla="*/ 3814911 h 6924544"/>
              <a:gd name="connsiteX213" fmla="*/ 12310216 w 12310216"/>
              <a:gd name="connsiteY213" fmla="*/ 3689885 h 6924544"/>
              <a:gd name="connsiteX214" fmla="*/ 11655595 w 12310216"/>
              <a:gd name="connsiteY214" fmla="*/ 3865563 h 6924544"/>
              <a:gd name="connsiteX215" fmla="*/ 10968274 w 12310216"/>
              <a:gd name="connsiteY215" fmla="*/ 3681550 h 6924544"/>
              <a:gd name="connsiteX216" fmla="*/ 10280954 w 12310216"/>
              <a:gd name="connsiteY216" fmla="*/ 3865563 h 6924544"/>
              <a:gd name="connsiteX217" fmla="*/ 9593634 w 12310216"/>
              <a:gd name="connsiteY217" fmla="*/ 3681550 h 6924544"/>
              <a:gd name="connsiteX218" fmla="*/ 8905672 w 12310216"/>
              <a:gd name="connsiteY218" fmla="*/ 3865563 h 6924544"/>
              <a:gd name="connsiteX219" fmla="*/ 8218352 w 12310216"/>
              <a:gd name="connsiteY219" fmla="*/ 3681550 h 6924544"/>
              <a:gd name="connsiteX220" fmla="*/ 7531031 w 12310216"/>
              <a:gd name="connsiteY220" fmla="*/ 3865563 h 6924544"/>
              <a:gd name="connsiteX221" fmla="*/ 6843711 w 12310216"/>
              <a:gd name="connsiteY221" fmla="*/ 3681550 h 6924544"/>
              <a:gd name="connsiteX222" fmla="*/ 6155108 w 12310216"/>
              <a:gd name="connsiteY222" fmla="*/ 3865563 h 6924544"/>
              <a:gd name="connsiteX223" fmla="*/ 5467788 w 12310216"/>
              <a:gd name="connsiteY223" fmla="*/ 3681550 h 6924544"/>
              <a:gd name="connsiteX224" fmla="*/ 4780467 w 12310216"/>
              <a:gd name="connsiteY224" fmla="*/ 3865563 h 6924544"/>
              <a:gd name="connsiteX225" fmla="*/ 4093147 w 12310216"/>
              <a:gd name="connsiteY225" fmla="*/ 3681550 h 6924544"/>
              <a:gd name="connsiteX226" fmla="*/ 3404544 w 12310216"/>
              <a:gd name="connsiteY226" fmla="*/ 3865563 h 6924544"/>
              <a:gd name="connsiteX227" fmla="*/ 2717224 w 12310216"/>
              <a:gd name="connsiteY227" fmla="*/ 3681550 h 6924544"/>
              <a:gd name="connsiteX228" fmla="*/ 2029903 w 12310216"/>
              <a:gd name="connsiteY228" fmla="*/ 3865563 h 6924544"/>
              <a:gd name="connsiteX229" fmla="*/ 1342583 w 12310216"/>
              <a:gd name="connsiteY229" fmla="*/ 3681550 h 6924544"/>
              <a:gd name="connsiteX230" fmla="*/ 655263 w 12310216"/>
              <a:gd name="connsiteY230" fmla="*/ 3865563 h 6924544"/>
              <a:gd name="connsiteX231" fmla="*/ 0 w 12310216"/>
              <a:gd name="connsiteY231" fmla="*/ 3690526 h 6924544"/>
              <a:gd name="connsiteX232" fmla="*/ 0 w 12310216"/>
              <a:gd name="connsiteY232" fmla="*/ 3814911 h 6924544"/>
              <a:gd name="connsiteX233" fmla="*/ 654621 w 12310216"/>
              <a:gd name="connsiteY233" fmla="*/ 3990590 h 6924544"/>
              <a:gd name="connsiteX234" fmla="*/ 654621 w 12310216"/>
              <a:gd name="connsiteY234" fmla="*/ 4842052 h 6924544"/>
              <a:gd name="connsiteX235" fmla="*/ 1341942 w 12310216"/>
              <a:gd name="connsiteY235" fmla="*/ 4658039 h 6924544"/>
              <a:gd name="connsiteX236" fmla="*/ 2029262 w 12310216"/>
              <a:gd name="connsiteY236" fmla="*/ 4842052 h 6924544"/>
              <a:gd name="connsiteX237" fmla="*/ 2716583 w 12310216"/>
              <a:gd name="connsiteY237" fmla="*/ 4658039 h 6924544"/>
              <a:gd name="connsiteX238" fmla="*/ 3404544 w 12310216"/>
              <a:gd name="connsiteY238" fmla="*/ 4842052 h 6924544"/>
              <a:gd name="connsiteX239" fmla="*/ 4091865 w 12310216"/>
              <a:gd name="connsiteY239" fmla="*/ 4658039 h 6924544"/>
              <a:gd name="connsiteX240" fmla="*/ 4779185 w 12310216"/>
              <a:gd name="connsiteY240" fmla="*/ 4842052 h 6924544"/>
              <a:gd name="connsiteX241" fmla="*/ 5466505 w 12310216"/>
              <a:gd name="connsiteY241" fmla="*/ 4658039 h 6924544"/>
              <a:gd name="connsiteX242" fmla="*/ 6155108 w 12310216"/>
              <a:gd name="connsiteY242" fmla="*/ 4842052 h 6924544"/>
              <a:gd name="connsiteX243" fmla="*/ 6842428 w 12310216"/>
              <a:gd name="connsiteY243" fmla="*/ 4658039 h 6924544"/>
              <a:gd name="connsiteX244" fmla="*/ 7529749 w 12310216"/>
              <a:gd name="connsiteY244" fmla="*/ 4842052 h 6924544"/>
              <a:gd name="connsiteX245" fmla="*/ 8217069 w 12310216"/>
              <a:gd name="connsiteY245" fmla="*/ 4658039 h 6924544"/>
              <a:gd name="connsiteX246" fmla="*/ 8904390 w 12310216"/>
              <a:gd name="connsiteY246" fmla="*/ 4842052 h 6924544"/>
              <a:gd name="connsiteX247" fmla="*/ 9591710 w 12310216"/>
              <a:gd name="connsiteY247" fmla="*/ 4658039 h 6924544"/>
              <a:gd name="connsiteX248" fmla="*/ 10279030 w 12310216"/>
              <a:gd name="connsiteY248" fmla="*/ 4842052 h 6924544"/>
              <a:gd name="connsiteX249" fmla="*/ 10966351 w 12310216"/>
              <a:gd name="connsiteY249" fmla="*/ 4658039 h 6924544"/>
              <a:gd name="connsiteX250" fmla="*/ 11653671 w 12310216"/>
              <a:gd name="connsiteY250" fmla="*/ 4842052 h 6924544"/>
              <a:gd name="connsiteX251" fmla="*/ 12308292 w 12310216"/>
              <a:gd name="connsiteY251" fmla="*/ 4666374 h 6924544"/>
              <a:gd name="connsiteX252" fmla="*/ 12308292 w 12310216"/>
              <a:gd name="connsiteY252" fmla="*/ 4519548 h 6924544"/>
              <a:gd name="connsiteX253" fmla="*/ 11653671 w 12310216"/>
              <a:gd name="connsiteY253" fmla="*/ 4695226 h 6924544"/>
              <a:gd name="connsiteX254" fmla="*/ 10966351 w 12310216"/>
              <a:gd name="connsiteY254" fmla="*/ 4511213 h 6924544"/>
              <a:gd name="connsiteX255" fmla="*/ 10279030 w 12310216"/>
              <a:gd name="connsiteY255" fmla="*/ 4695226 h 6924544"/>
              <a:gd name="connsiteX256" fmla="*/ 9591710 w 12310216"/>
              <a:gd name="connsiteY256" fmla="*/ 4511213 h 6924544"/>
              <a:gd name="connsiteX257" fmla="*/ 8905672 w 12310216"/>
              <a:gd name="connsiteY257" fmla="*/ 4694585 h 6924544"/>
              <a:gd name="connsiteX258" fmla="*/ 8218352 w 12310216"/>
              <a:gd name="connsiteY258" fmla="*/ 4510572 h 6924544"/>
              <a:gd name="connsiteX259" fmla="*/ 7531031 w 12310216"/>
              <a:gd name="connsiteY259" fmla="*/ 4694585 h 6924544"/>
              <a:gd name="connsiteX260" fmla="*/ 6843711 w 12310216"/>
              <a:gd name="connsiteY260" fmla="*/ 4510572 h 6924544"/>
              <a:gd name="connsiteX261" fmla="*/ 6155108 w 12310216"/>
              <a:gd name="connsiteY261" fmla="*/ 4694585 h 6924544"/>
              <a:gd name="connsiteX262" fmla="*/ 5467788 w 12310216"/>
              <a:gd name="connsiteY262" fmla="*/ 4510572 h 6924544"/>
              <a:gd name="connsiteX263" fmla="*/ 4780467 w 12310216"/>
              <a:gd name="connsiteY263" fmla="*/ 4694585 h 6924544"/>
              <a:gd name="connsiteX264" fmla="*/ 4093147 w 12310216"/>
              <a:gd name="connsiteY264" fmla="*/ 4510572 h 6924544"/>
              <a:gd name="connsiteX265" fmla="*/ 3404544 w 12310216"/>
              <a:gd name="connsiteY265" fmla="*/ 4694585 h 6924544"/>
              <a:gd name="connsiteX266" fmla="*/ 2717224 w 12310216"/>
              <a:gd name="connsiteY266" fmla="*/ 4510572 h 6924544"/>
              <a:gd name="connsiteX267" fmla="*/ 2029903 w 12310216"/>
              <a:gd name="connsiteY267" fmla="*/ 4694585 h 6924544"/>
              <a:gd name="connsiteX268" fmla="*/ 1342583 w 12310216"/>
              <a:gd name="connsiteY268" fmla="*/ 4510572 h 6924544"/>
              <a:gd name="connsiteX269" fmla="*/ 655263 w 12310216"/>
              <a:gd name="connsiteY269" fmla="*/ 4694585 h 6924544"/>
              <a:gd name="connsiteX270" fmla="*/ 0 w 12310216"/>
              <a:gd name="connsiteY270" fmla="*/ 4519548 h 6924544"/>
              <a:gd name="connsiteX271" fmla="*/ 0 w 12310216"/>
              <a:gd name="connsiteY271" fmla="*/ 4666374 h 6924544"/>
              <a:gd name="connsiteX272" fmla="*/ 654621 w 12310216"/>
              <a:gd name="connsiteY272" fmla="*/ 4842052 h 6924544"/>
              <a:gd name="connsiteX273" fmla="*/ 654621 w 12310216"/>
              <a:gd name="connsiteY273" fmla="*/ 4273983 h 6924544"/>
              <a:gd name="connsiteX274" fmla="*/ 1341942 w 12310216"/>
              <a:gd name="connsiteY274" fmla="*/ 4089970 h 6924544"/>
              <a:gd name="connsiteX275" fmla="*/ 2029262 w 12310216"/>
              <a:gd name="connsiteY275" fmla="*/ 4273983 h 6924544"/>
              <a:gd name="connsiteX276" fmla="*/ 2716583 w 12310216"/>
              <a:gd name="connsiteY276" fmla="*/ 4089970 h 6924544"/>
              <a:gd name="connsiteX277" fmla="*/ 3404544 w 12310216"/>
              <a:gd name="connsiteY277" fmla="*/ 4273983 h 6924544"/>
              <a:gd name="connsiteX278" fmla="*/ 4091865 w 12310216"/>
              <a:gd name="connsiteY278" fmla="*/ 4089970 h 6924544"/>
              <a:gd name="connsiteX279" fmla="*/ 4779185 w 12310216"/>
              <a:gd name="connsiteY279" fmla="*/ 4273983 h 6924544"/>
              <a:gd name="connsiteX280" fmla="*/ 5466505 w 12310216"/>
              <a:gd name="connsiteY280" fmla="*/ 4089970 h 6924544"/>
              <a:gd name="connsiteX281" fmla="*/ 6155108 w 12310216"/>
              <a:gd name="connsiteY281" fmla="*/ 4273983 h 6924544"/>
              <a:gd name="connsiteX282" fmla="*/ 6842428 w 12310216"/>
              <a:gd name="connsiteY282" fmla="*/ 4089970 h 6924544"/>
              <a:gd name="connsiteX283" fmla="*/ 7529749 w 12310216"/>
              <a:gd name="connsiteY283" fmla="*/ 4273983 h 6924544"/>
              <a:gd name="connsiteX284" fmla="*/ 8217069 w 12310216"/>
              <a:gd name="connsiteY284" fmla="*/ 4089970 h 6924544"/>
              <a:gd name="connsiteX285" fmla="*/ 8904390 w 12310216"/>
              <a:gd name="connsiteY285" fmla="*/ 4273983 h 6924544"/>
              <a:gd name="connsiteX286" fmla="*/ 9591710 w 12310216"/>
              <a:gd name="connsiteY286" fmla="*/ 4089970 h 6924544"/>
              <a:gd name="connsiteX287" fmla="*/ 10279030 w 12310216"/>
              <a:gd name="connsiteY287" fmla="*/ 4273983 h 6924544"/>
              <a:gd name="connsiteX288" fmla="*/ 10966351 w 12310216"/>
              <a:gd name="connsiteY288" fmla="*/ 4089970 h 6924544"/>
              <a:gd name="connsiteX289" fmla="*/ 11653671 w 12310216"/>
              <a:gd name="connsiteY289" fmla="*/ 4273983 h 6924544"/>
              <a:gd name="connsiteX290" fmla="*/ 12308292 w 12310216"/>
              <a:gd name="connsiteY290" fmla="*/ 4098305 h 6924544"/>
              <a:gd name="connsiteX291" fmla="*/ 12308292 w 12310216"/>
              <a:gd name="connsiteY291" fmla="*/ 3966225 h 6924544"/>
              <a:gd name="connsiteX292" fmla="*/ 11655595 w 12310216"/>
              <a:gd name="connsiteY292" fmla="*/ 4141904 h 6924544"/>
              <a:gd name="connsiteX293" fmla="*/ 10968274 w 12310216"/>
              <a:gd name="connsiteY293" fmla="*/ 3957890 h 6924544"/>
              <a:gd name="connsiteX294" fmla="*/ 10280313 w 12310216"/>
              <a:gd name="connsiteY294" fmla="*/ 4141904 h 6924544"/>
              <a:gd name="connsiteX295" fmla="*/ 9592992 w 12310216"/>
              <a:gd name="connsiteY295" fmla="*/ 3957890 h 6924544"/>
              <a:gd name="connsiteX296" fmla="*/ 8905672 w 12310216"/>
              <a:gd name="connsiteY296" fmla="*/ 4141904 h 6924544"/>
              <a:gd name="connsiteX297" fmla="*/ 8218352 w 12310216"/>
              <a:gd name="connsiteY297" fmla="*/ 3957890 h 6924544"/>
              <a:gd name="connsiteX298" fmla="*/ 7530390 w 12310216"/>
              <a:gd name="connsiteY298" fmla="*/ 4141904 h 6924544"/>
              <a:gd name="connsiteX299" fmla="*/ 6843070 w 12310216"/>
              <a:gd name="connsiteY299" fmla="*/ 3957890 h 6924544"/>
              <a:gd name="connsiteX300" fmla="*/ 6155108 w 12310216"/>
              <a:gd name="connsiteY300" fmla="*/ 4141904 h 6924544"/>
              <a:gd name="connsiteX301" fmla="*/ 5467788 w 12310216"/>
              <a:gd name="connsiteY301" fmla="*/ 3957890 h 6924544"/>
              <a:gd name="connsiteX302" fmla="*/ 4779826 w 12310216"/>
              <a:gd name="connsiteY302" fmla="*/ 4141904 h 6924544"/>
              <a:gd name="connsiteX303" fmla="*/ 4092506 w 12310216"/>
              <a:gd name="connsiteY303" fmla="*/ 3957890 h 6924544"/>
              <a:gd name="connsiteX304" fmla="*/ 3404544 w 12310216"/>
              <a:gd name="connsiteY304" fmla="*/ 4141904 h 6924544"/>
              <a:gd name="connsiteX305" fmla="*/ 2717224 w 12310216"/>
              <a:gd name="connsiteY305" fmla="*/ 3957890 h 6924544"/>
              <a:gd name="connsiteX306" fmla="*/ 2029903 w 12310216"/>
              <a:gd name="connsiteY306" fmla="*/ 4141904 h 6924544"/>
              <a:gd name="connsiteX307" fmla="*/ 1342583 w 12310216"/>
              <a:gd name="connsiteY307" fmla="*/ 3957890 h 6924544"/>
              <a:gd name="connsiteX308" fmla="*/ 654621 w 12310216"/>
              <a:gd name="connsiteY308" fmla="*/ 4141904 h 6924544"/>
              <a:gd name="connsiteX309" fmla="*/ 0 w 12310216"/>
              <a:gd name="connsiteY309" fmla="*/ 3966867 h 6924544"/>
              <a:gd name="connsiteX310" fmla="*/ 0 w 12310216"/>
              <a:gd name="connsiteY310" fmla="*/ 4098946 h 6924544"/>
              <a:gd name="connsiteX311" fmla="*/ 654621 w 12310216"/>
              <a:gd name="connsiteY311" fmla="*/ 4273983 h 6924544"/>
              <a:gd name="connsiteX312" fmla="*/ 654621 w 12310216"/>
              <a:gd name="connsiteY312" fmla="*/ 2287665 h 6924544"/>
              <a:gd name="connsiteX313" fmla="*/ 1341942 w 12310216"/>
              <a:gd name="connsiteY313" fmla="*/ 2103651 h 6924544"/>
              <a:gd name="connsiteX314" fmla="*/ 2029262 w 12310216"/>
              <a:gd name="connsiteY314" fmla="*/ 2287665 h 6924544"/>
              <a:gd name="connsiteX315" fmla="*/ 2716583 w 12310216"/>
              <a:gd name="connsiteY315" fmla="*/ 2103651 h 6924544"/>
              <a:gd name="connsiteX316" fmla="*/ 3404544 w 12310216"/>
              <a:gd name="connsiteY316" fmla="*/ 2287665 h 6924544"/>
              <a:gd name="connsiteX317" fmla="*/ 4091865 w 12310216"/>
              <a:gd name="connsiteY317" fmla="*/ 2103651 h 6924544"/>
              <a:gd name="connsiteX318" fmla="*/ 4779185 w 12310216"/>
              <a:gd name="connsiteY318" fmla="*/ 2287665 h 6924544"/>
              <a:gd name="connsiteX319" fmla="*/ 5466505 w 12310216"/>
              <a:gd name="connsiteY319" fmla="*/ 2103651 h 6924544"/>
              <a:gd name="connsiteX320" fmla="*/ 6155108 w 12310216"/>
              <a:gd name="connsiteY320" fmla="*/ 2287665 h 6924544"/>
              <a:gd name="connsiteX321" fmla="*/ 6842428 w 12310216"/>
              <a:gd name="connsiteY321" fmla="*/ 2103651 h 6924544"/>
              <a:gd name="connsiteX322" fmla="*/ 7529749 w 12310216"/>
              <a:gd name="connsiteY322" fmla="*/ 2287665 h 6924544"/>
              <a:gd name="connsiteX323" fmla="*/ 8217069 w 12310216"/>
              <a:gd name="connsiteY323" fmla="*/ 2103651 h 6924544"/>
              <a:gd name="connsiteX324" fmla="*/ 8904390 w 12310216"/>
              <a:gd name="connsiteY324" fmla="*/ 2287665 h 6924544"/>
              <a:gd name="connsiteX325" fmla="*/ 9591710 w 12310216"/>
              <a:gd name="connsiteY325" fmla="*/ 2103651 h 6924544"/>
              <a:gd name="connsiteX326" fmla="*/ 10279030 w 12310216"/>
              <a:gd name="connsiteY326" fmla="*/ 2287665 h 6924544"/>
              <a:gd name="connsiteX327" fmla="*/ 10966351 w 12310216"/>
              <a:gd name="connsiteY327" fmla="*/ 2103651 h 6924544"/>
              <a:gd name="connsiteX328" fmla="*/ 11653671 w 12310216"/>
              <a:gd name="connsiteY328" fmla="*/ 2287665 h 6924544"/>
              <a:gd name="connsiteX329" fmla="*/ 12308292 w 12310216"/>
              <a:gd name="connsiteY329" fmla="*/ 2111986 h 6924544"/>
              <a:gd name="connsiteX330" fmla="*/ 12308292 w 12310216"/>
              <a:gd name="connsiteY330" fmla="*/ 2031841 h 6924544"/>
              <a:gd name="connsiteX331" fmla="*/ 11653671 w 12310216"/>
              <a:gd name="connsiteY331" fmla="*/ 2207519 h 6924544"/>
              <a:gd name="connsiteX332" fmla="*/ 10966351 w 12310216"/>
              <a:gd name="connsiteY332" fmla="*/ 2023506 h 6924544"/>
              <a:gd name="connsiteX333" fmla="*/ 10279030 w 12310216"/>
              <a:gd name="connsiteY333" fmla="*/ 2207519 h 6924544"/>
              <a:gd name="connsiteX334" fmla="*/ 9591710 w 12310216"/>
              <a:gd name="connsiteY334" fmla="*/ 2023506 h 6924544"/>
              <a:gd name="connsiteX335" fmla="*/ 8905672 w 12310216"/>
              <a:gd name="connsiteY335" fmla="*/ 2207519 h 6924544"/>
              <a:gd name="connsiteX336" fmla="*/ 8218352 w 12310216"/>
              <a:gd name="connsiteY336" fmla="*/ 2023506 h 6924544"/>
              <a:gd name="connsiteX337" fmla="*/ 7531031 w 12310216"/>
              <a:gd name="connsiteY337" fmla="*/ 2207519 h 6924544"/>
              <a:gd name="connsiteX338" fmla="*/ 6843711 w 12310216"/>
              <a:gd name="connsiteY338" fmla="*/ 2023506 h 6924544"/>
              <a:gd name="connsiteX339" fmla="*/ 6155108 w 12310216"/>
              <a:gd name="connsiteY339" fmla="*/ 2207519 h 6924544"/>
              <a:gd name="connsiteX340" fmla="*/ 5467788 w 12310216"/>
              <a:gd name="connsiteY340" fmla="*/ 2023506 h 6924544"/>
              <a:gd name="connsiteX341" fmla="*/ 4780467 w 12310216"/>
              <a:gd name="connsiteY341" fmla="*/ 2207519 h 6924544"/>
              <a:gd name="connsiteX342" fmla="*/ 4093147 w 12310216"/>
              <a:gd name="connsiteY342" fmla="*/ 2023506 h 6924544"/>
              <a:gd name="connsiteX343" fmla="*/ 3404544 w 12310216"/>
              <a:gd name="connsiteY343" fmla="*/ 2207519 h 6924544"/>
              <a:gd name="connsiteX344" fmla="*/ 2717224 w 12310216"/>
              <a:gd name="connsiteY344" fmla="*/ 2023506 h 6924544"/>
              <a:gd name="connsiteX345" fmla="*/ 2029903 w 12310216"/>
              <a:gd name="connsiteY345" fmla="*/ 2207519 h 6924544"/>
              <a:gd name="connsiteX346" fmla="*/ 1342583 w 12310216"/>
              <a:gd name="connsiteY346" fmla="*/ 2023506 h 6924544"/>
              <a:gd name="connsiteX347" fmla="*/ 655263 w 12310216"/>
              <a:gd name="connsiteY347" fmla="*/ 2207519 h 6924544"/>
              <a:gd name="connsiteX348" fmla="*/ 0 w 12310216"/>
              <a:gd name="connsiteY348" fmla="*/ 2031841 h 6924544"/>
              <a:gd name="connsiteX349" fmla="*/ 0 w 12310216"/>
              <a:gd name="connsiteY349" fmla="*/ 2111986 h 6924544"/>
              <a:gd name="connsiteX350" fmla="*/ 654621 w 12310216"/>
              <a:gd name="connsiteY350" fmla="*/ 2287665 h 6924544"/>
              <a:gd name="connsiteX351" fmla="*/ 654621 w 12310216"/>
              <a:gd name="connsiteY351" fmla="*/ 1152167 h 6924544"/>
              <a:gd name="connsiteX352" fmla="*/ 1341942 w 12310216"/>
              <a:gd name="connsiteY352" fmla="*/ 968154 h 6924544"/>
              <a:gd name="connsiteX353" fmla="*/ 2029262 w 12310216"/>
              <a:gd name="connsiteY353" fmla="*/ 1152167 h 6924544"/>
              <a:gd name="connsiteX354" fmla="*/ 2717224 w 12310216"/>
              <a:gd name="connsiteY354" fmla="*/ 968154 h 6924544"/>
              <a:gd name="connsiteX355" fmla="*/ 3404544 w 12310216"/>
              <a:gd name="connsiteY355" fmla="*/ 1152167 h 6924544"/>
              <a:gd name="connsiteX356" fmla="*/ 4092506 w 12310216"/>
              <a:gd name="connsiteY356" fmla="*/ 968154 h 6924544"/>
              <a:gd name="connsiteX357" fmla="*/ 4779826 w 12310216"/>
              <a:gd name="connsiteY357" fmla="*/ 1152167 h 6924544"/>
              <a:gd name="connsiteX358" fmla="*/ 5467788 w 12310216"/>
              <a:gd name="connsiteY358" fmla="*/ 968154 h 6924544"/>
              <a:gd name="connsiteX359" fmla="*/ 6155108 w 12310216"/>
              <a:gd name="connsiteY359" fmla="*/ 1152167 h 6924544"/>
              <a:gd name="connsiteX360" fmla="*/ 6842428 w 12310216"/>
              <a:gd name="connsiteY360" fmla="*/ 968154 h 6924544"/>
              <a:gd name="connsiteX361" fmla="*/ 7529749 w 12310216"/>
              <a:gd name="connsiteY361" fmla="*/ 1152167 h 6924544"/>
              <a:gd name="connsiteX362" fmla="*/ 8217069 w 12310216"/>
              <a:gd name="connsiteY362" fmla="*/ 968154 h 6924544"/>
              <a:gd name="connsiteX363" fmla="*/ 8904390 w 12310216"/>
              <a:gd name="connsiteY363" fmla="*/ 1152167 h 6924544"/>
              <a:gd name="connsiteX364" fmla="*/ 9591710 w 12310216"/>
              <a:gd name="connsiteY364" fmla="*/ 968154 h 6924544"/>
              <a:gd name="connsiteX365" fmla="*/ 10279030 w 12310216"/>
              <a:gd name="connsiteY365" fmla="*/ 1152167 h 6924544"/>
              <a:gd name="connsiteX366" fmla="*/ 10966351 w 12310216"/>
              <a:gd name="connsiteY366" fmla="*/ 968154 h 6924544"/>
              <a:gd name="connsiteX367" fmla="*/ 11653671 w 12310216"/>
              <a:gd name="connsiteY367" fmla="*/ 1152167 h 6924544"/>
              <a:gd name="connsiteX368" fmla="*/ 12308292 w 12310216"/>
              <a:gd name="connsiteY368" fmla="*/ 976489 h 6924544"/>
              <a:gd name="connsiteX369" fmla="*/ 12308292 w 12310216"/>
              <a:gd name="connsiteY369" fmla="*/ 925837 h 6924544"/>
              <a:gd name="connsiteX370" fmla="*/ 11653671 w 12310216"/>
              <a:gd name="connsiteY370" fmla="*/ 1101516 h 6924544"/>
              <a:gd name="connsiteX371" fmla="*/ 10966351 w 12310216"/>
              <a:gd name="connsiteY371" fmla="*/ 917502 h 6924544"/>
              <a:gd name="connsiteX372" fmla="*/ 10279030 w 12310216"/>
              <a:gd name="connsiteY372" fmla="*/ 1101516 h 6924544"/>
              <a:gd name="connsiteX373" fmla="*/ 9591710 w 12310216"/>
              <a:gd name="connsiteY373" fmla="*/ 917502 h 6924544"/>
              <a:gd name="connsiteX374" fmla="*/ 8905672 w 12310216"/>
              <a:gd name="connsiteY374" fmla="*/ 1102157 h 6924544"/>
              <a:gd name="connsiteX375" fmla="*/ 8218352 w 12310216"/>
              <a:gd name="connsiteY375" fmla="*/ 918143 h 6924544"/>
              <a:gd name="connsiteX376" fmla="*/ 7531031 w 12310216"/>
              <a:gd name="connsiteY376" fmla="*/ 1102157 h 6924544"/>
              <a:gd name="connsiteX377" fmla="*/ 6843711 w 12310216"/>
              <a:gd name="connsiteY377" fmla="*/ 918143 h 6924544"/>
              <a:gd name="connsiteX378" fmla="*/ 6155108 w 12310216"/>
              <a:gd name="connsiteY378" fmla="*/ 1102157 h 6924544"/>
              <a:gd name="connsiteX379" fmla="*/ 5467788 w 12310216"/>
              <a:gd name="connsiteY379" fmla="*/ 918143 h 6924544"/>
              <a:gd name="connsiteX380" fmla="*/ 4780467 w 12310216"/>
              <a:gd name="connsiteY380" fmla="*/ 1102157 h 6924544"/>
              <a:gd name="connsiteX381" fmla="*/ 4093147 w 12310216"/>
              <a:gd name="connsiteY381" fmla="*/ 918143 h 6924544"/>
              <a:gd name="connsiteX382" fmla="*/ 3404544 w 12310216"/>
              <a:gd name="connsiteY382" fmla="*/ 1102157 h 6924544"/>
              <a:gd name="connsiteX383" fmla="*/ 2717224 w 12310216"/>
              <a:gd name="connsiteY383" fmla="*/ 918143 h 6924544"/>
              <a:gd name="connsiteX384" fmla="*/ 2029903 w 12310216"/>
              <a:gd name="connsiteY384" fmla="*/ 1102157 h 6924544"/>
              <a:gd name="connsiteX385" fmla="*/ 1342583 w 12310216"/>
              <a:gd name="connsiteY385" fmla="*/ 918143 h 6924544"/>
              <a:gd name="connsiteX386" fmla="*/ 655263 w 12310216"/>
              <a:gd name="connsiteY386" fmla="*/ 1102157 h 6924544"/>
              <a:gd name="connsiteX387" fmla="*/ 0 w 12310216"/>
              <a:gd name="connsiteY387" fmla="*/ 926478 h 6924544"/>
              <a:gd name="connsiteX388" fmla="*/ 0 w 12310216"/>
              <a:gd name="connsiteY388" fmla="*/ 977130 h 6924544"/>
              <a:gd name="connsiteX389" fmla="*/ 654621 w 12310216"/>
              <a:gd name="connsiteY389" fmla="*/ 1152167 h 6924544"/>
              <a:gd name="connsiteX390" fmla="*/ 654621 w 12310216"/>
              <a:gd name="connsiteY390" fmla="*/ 1436202 h 6924544"/>
              <a:gd name="connsiteX391" fmla="*/ 1341942 w 12310216"/>
              <a:gd name="connsiteY391" fmla="*/ 1252189 h 6924544"/>
              <a:gd name="connsiteX392" fmla="*/ 2029903 w 12310216"/>
              <a:gd name="connsiteY392" fmla="*/ 1436202 h 6924544"/>
              <a:gd name="connsiteX393" fmla="*/ 2717224 w 12310216"/>
              <a:gd name="connsiteY393" fmla="*/ 1252189 h 6924544"/>
              <a:gd name="connsiteX394" fmla="*/ 3404544 w 12310216"/>
              <a:gd name="connsiteY394" fmla="*/ 1436202 h 6924544"/>
              <a:gd name="connsiteX395" fmla="*/ 4091865 w 12310216"/>
              <a:gd name="connsiteY395" fmla="*/ 1252189 h 6924544"/>
              <a:gd name="connsiteX396" fmla="*/ 4779826 w 12310216"/>
              <a:gd name="connsiteY396" fmla="*/ 1436202 h 6924544"/>
              <a:gd name="connsiteX397" fmla="*/ 5467147 w 12310216"/>
              <a:gd name="connsiteY397" fmla="*/ 1252189 h 6924544"/>
              <a:gd name="connsiteX398" fmla="*/ 6155108 w 12310216"/>
              <a:gd name="connsiteY398" fmla="*/ 1436202 h 6924544"/>
              <a:gd name="connsiteX399" fmla="*/ 6842428 w 12310216"/>
              <a:gd name="connsiteY399" fmla="*/ 1252189 h 6924544"/>
              <a:gd name="connsiteX400" fmla="*/ 7529749 w 12310216"/>
              <a:gd name="connsiteY400" fmla="*/ 1436202 h 6924544"/>
              <a:gd name="connsiteX401" fmla="*/ 8217069 w 12310216"/>
              <a:gd name="connsiteY401" fmla="*/ 1252189 h 6924544"/>
              <a:gd name="connsiteX402" fmla="*/ 8905672 w 12310216"/>
              <a:gd name="connsiteY402" fmla="*/ 1436202 h 6924544"/>
              <a:gd name="connsiteX403" fmla="*/ 9592992 w 12310216"/>
              <a:gd name="connsiteY403" fmla="*/ 1252189 h 6924544"/>
              <a:gd name="connsiteX404" fmla="*/ 10280313 w 12310216"/>
              <a:gd name="connsiteY404" fmla="*/ 1436202 h 6924544"/>
              <a:gd name="connsiteX405" fmla="*/ 10967633 w 12310216"/>
              <a:gd name="connsiteY405" fmla="*/ 1252189 h 6924544"/>
              <a:gd name="connsiteX406" fmla="*/ 11654954 w 12310216"/>
              <a:gd name="connsiteY406" fmla="*/ 1436202 h 6924544"/>
              <a:gd name="connsiteX407" fmla="*/ 12309575 w 12310216"/>
              <a:gd name="connsiteY407" fmla="*/ 1260524 h 6924544"/>
              <a:gd name="connsiteX408" fmla="*/ 12309575 w 12310216"/>
              <a:gd name="connsiteY408" fmla="*/ 1202819 h 6924544"/>
              <a:gd name="connsiteX409" fmla="*/ 11655595 w 12310216"/>
              <a:gd name="connsiteY409" fmla="*/ 1378497 h 6924544"/>
              <a:gd name="connsiteX410" fmla="*/ 10968274 w 12310216"/>
              <a:gd name="connsiteY410" fmla="*/ 1194484 h 6924544"/>
              <a:gd name="connsiteX411" fmla="*/ 10280313 w 12310216"/>
              <a:gd name="connsiteY411" fmla="*/ 1378497 h 6924544"/>
              <a:gd name="connsiteX412" fmla="*/ 9592992 w 12310216"/>
              <a:gd name="connsiteY412" fmla="*/ 1194484 h 6924544"/>
              <a:gd name="connsiteX413" fmla="*/ 8905672 w 12310216"/>
              <a:gd name="connsiteY413" fmla="*/ 1378497 h 6924544"/>
              <a:gd name="connsiteX414" fmla="*/ 8218352 w 12310216"/>
              <a:gd name="connsiteY414" fmla="*/ 1194484 h 6924544"/>
              <a:gd name="connsiteX415" fmla="*/ 7530390 w 12310216"/>
              <a:gd name="connsiteY415" fmla="*/ 1378497 h 6924544"/>
              <a:gd name="connsiteX416" fmla="*/ 6843070 w 12310216"/>
              <a:gd name="connsiteY416" fmla="*/ 1194484 h 6924544"/>
              <a:gd name="connsiteX417" fmla="*/ 6155108 w 12310216"/>
              <a:gd name="connsiteY417" fmla="*/ 1378497 h 6924544"/>
              <a:gd name="connsiteX418" fmla="*/ 5467788 w 12310216"/>
              <a:gd name="connsiteY418" fmla="*/ 1194484 h 6924544"/>
              <a:gd name="connsiteX419" fmla="*/ 4779826 w 12310216"/>
              <a:gd name="connsiteY419" fmla="*/ 1378497 h 6924544"/>
              <a:gd name="connsiteX420" fmla="*/ 4092506 w 12310216"/>
              <a:gd name="connsiteY420" fmla="*/ 1194484 h 6924544"/>
              <a:gd name="connsiteX421" fmla="*/ 3404544 w 12310216"/>
              <a:gd name="connsiteY421" fmla="*/ 1378497 h 6924544"/>
              <a:gd name="connsiteX422" fmla="*/ 2717224 w 12310216"/>
              <a:gd name="connsiteY422" fmla="*/ 1194484 h 6924544"/>
              <a:gd name="connsiteX423" fmla="*/ 2029903 w 12310216"/>
              <a:gd name="connsiteY423" fmla="*/ 1378497 h 6924544"/>
              <a:gd name="connsiteX424" fmla="*/ 1342583 w 12310216"/>
              <a:gd name="connsiteY424" fmla="*/ 1194484 h 6924544"/>
              <a:gd name="connsiteX425" fmla="*/ 654621 w 12310216"/>
              <a:gd name="connsiteY425" fmla="*/ 1378497 h 6924544"/>
              <a:gd name="connsiteX426" fmla="*/ 0 w 12310216"/>
              <a:gd name="connsiteY426" fmla="*/ 1202819 h 6924544"/>
              <a:gd name="connsiteX427" fmla="*/ 0 w 12310216"/>
              <a:gd name="connsiteY427" fmla="*/ 1260524 h 6924544"/>
              <a:gd name="connsiteX428" fmla="*/ 654621 w 12310216"/>
              <a:gd name="connsiteY428" fmla="*/ 1436202 h 6924544"/>
              <a:gd name="connsiteX429" fmla="*/ 654621 w 12310216"/>
              <a:gd name="connsiteY429" fmla="*/ 868774 h 6924544"/>
              <a:gd name="connsiteX430" fmla="*/ 1341942 w 12310216"/>
              <a:gd name="connsiteY430" fmla="*/ 684761 h 6924544"/>
              <a:gd name="connsiteX431" fmla="*/ 2029262 w 12310216"/>
              <a:gd name="connsiteY431" fmla="*/ 868774 h 6924544"/>
              <a:gd name="connsiteX432" fmla="*/ 2716583 w 12310216"/>
              <a:gd name="connsiteY432" fmla="*/ 684761 h 6924544"/>
              <a:gd name="connsiteX433" fmla="*/ 3404544 w 12310216"/>
              <a:gd name="connsiteY433" fmla="*/ 868774 h 6924544"/>
              <a:gd name="connsiteX434" fmla="*/ 4091865 w 12310216"/>
              <a:gd name="connsiteY434" fmla="*/ 684761 h 6924544"/>
              <a:gd name="connsiteX435" fmla="*/ 4779185 w 12310216"/>
              <a:gd name="connsiteY435" fmla="*/ 868774 h 6924544"/>
              <a:gd name="connsiteX436" fmla="*/ 5466505 w 12310216"/>
              <a:gd name="connsiteY436" fmla="*/ 684761 h 6924544"/>
              <a:gd name="connsiteX437" fmla="*/ 6155108 w 12310216"/>
              <a:gd name="connsiteY437" fmla="*/ 868774 h 6924544"/>
              <a:gd name="connsiteX438" fmla="*/ 6842428 w 12310216"/>
              <a:gd name="connsiteY438" fmla="*/ 684761 h 6924544"/>
              <a:gd name="connsiteX439" fmla="*/ 7529749 w 12310216"/>
              <a:gd name="connsiteY439" fmla="*/ 868774 h 6924544"/>
              <a:gd name="connsiteX440" fmla="*/ 8217069 w 12310216"/>
              <a:gd name="connsiteY440" fmla="*/ 684761 h 6924544"/>
              <a:gd name="connsiteX441" fmla="*/ 8904390 w 12310216"/>
              <a:gd name="connsiteY441" fmla="*/ 868774 h 6924544"/>
              <a:gd name="connsiteX442" fmla="*/ 9591710 w 12310216"/>
              <a:gd name="connsiteY442" fmla="*/ 684761 h 6924544"/>
              <a:gd name="connsiteX443" fmla="*/ 10279030 w 12310216"/>
              <a:gd name="connsiteY443" fmla="*/ 868774 h 6924544"/>
              <a:gd name="connsiteX444" fmla="*/ 10966351 w 12310216"/>
              <a:gd name="connsiteY444" fmla="*/ 684761 h 6924544"/>
              <a:gd name="connsiteX445" fmla="*/ 11653671 w 12310216"/>
              <a:gd name="connsiteY445" fmla="*/ 868774 h 6924544"/>
              <a:gd name="connsiteX446" fmla="*/ 12308292 w 12310216"/>
              <a:gd name="connsiteY446" fmla="*/ 693096 h 6924544"/>
              <a:gd name="connsiteX447" fmla="*/ 12308292 w 12310216"/>
              <a:gd name="connsiteY447" fmla="*/ 650138 h 6924544"/>
              <a:gd name="connsiteX448" fmla="*/ 11653671 w 12310216"/>
              <a:gd name="connsiteY448" fmla="*/ 825816 h 6924544"/>
              <a:gd name="connsiteX449" fmla="*/ 10968274 w 12310216"/>
              <a:gd name="connsiteY449" fmla="*/ 641162 h 6924544"/>
              <a:gd name="connsiteX450" fmla="*/ 10280954 w 12310216"/>
              <a:gd name="connsiteY450" fmla="*/ 825175 h 6924544"/>
              <a:gd name="connsiteX451" fmla="*/ 9592992 w 12310216"/>
              <a:gd name="connsiteY451" fmla="*/ 641162 h 6924544"/>
              <a:gd name="connsiteX452" fmla="*/ 8905672 w 12310216"/>
              <a:gd name="connsiteY452" fmla="*/ 825816 h 6924544"/>
              <a:gd name="connsiteX453" fmla="*/ 8217710 w 12310216"/>
              <a:gd name="connsiteY453" fmla="*/ 641162 h 6924544"/>
              <a:gd name="connsiteX454" fmla="*/ 7530390 w 12310216"/>
              <a:gd name="connsiteY454" fmla="*/ 825175 h 6924544"/>
              <a:gd name="connsiteX455" fmla="*/ 6842428 w 12310216"/>
              <a:gd name="connsiteY455" fmla="*/ 641162 h 6924544"/>
              <a:gd name="connsiteX456" fmla="*/ 6155108 w 12310216"/>
              <a:gd name="connsiteY456" fmla="*/ 825816 h 6924544"/>
              <a:gd name="connsiteX457" fmla="*/ 5467788 w 12310216"/>
              <a:gd name="connsiteY457" fmla="*/ 641162 h 6924544"/>
              <a:gd name="connsiteX458" fmla="*/ 4780467 w 12310216"/>
              <a:gd name="connsiteY458" fmla="*/ 825175 h 6924544"/>
              <a:gd name="connsiteX459" fmla="*/ 4092506 w 12310216"/>
              <a:gd name="connsiteY459" fmla="*/ 641162 h 6924544"/>
              <a:gd name="connsiteX460" fmla="*/ 3404544 w 12310216"/>
              <a:gd name="connsiteY460" fmla="*/ 825816 h 6924544"/>
              <a:gd name="connsiteX461" fmla="*/ 2717224 w 12310216"/>
              <a:gd name="connsiteY461" fmla="*/ 641162 h 6924544"/>
              <a:gd name="connsiteX462" fmla="*/ 2029903 w 12310216"/>
              <a:gd name="connsiteY462" fmla="*/ 825175 h 6924544"/>
              <a:gd name="connsiteX463" fmla="*/ 1341942 w 12310216"/>
              <a:gd name="connsiteY463" fmla="*/ 641162 h 6924544"/>
              <a:gd name="connsiteX464" fmla="*/ 654621 w 12310216"/>
              <a:gd name="connsiteY464" fmla="*/ 825175 h 6924544"/>
              <a:gd name="connsiteX465" fmla="*/ 0 w 12310216"/>
              <a:gd name="connsiteY465" fmla="*/ 650138 h 6924544"/>
              <a:gd name="connsiteX466" fmla="*/ 0 w 12310216"/>
              <a:gd name="connsiteY466" fmla="*/ 693096 h 6924544"/>
              <a:gd name="connsiteX467" fmla="*/ 654621 w 12310216"/>
              <a:gd name="connsiteY467" fmla="*/ 868774 h 6924544"/>
              <a:gd name="connsiteX468" fmla="*/ 654621 w 12310216"/>
              <a:gd name="connsiteY468" fmla="*/ 584739 h 6924544"/>
              <a:gd name="connsiteX469" fmla="*/ 1341942 w 12310216"/>
              <a:gd name="connsiteY469" fmla="*/ 400726 h 6924544"/>
              <a:gd name="connsiteX470" fmla="*/ 2029262 w 12310216"/>
              <a:gd name="connsiteY470" fmla="*/ 584739 h 6924544"/>
              <a:gd name="connsiteX471" fmla="*/ 2716583 w 12310216"/>
              <a:gd name="connsiteY471" fmla="*/ 400726 h 6924544"/>
              <a:gd name="connsiteX472" fmla="*/ 3404544 w 12310216"/>
              <a:gd name="connsiteY472" fmla="*/ 584739 h 6924544"/>
              <a:gd name="connsiteX473" fmla="*/ 4091865 w 12310216"/>
              <a:gd name="connsiteY473" fmla="*/ 400726 h 6924544"/>
              <a:gd name="connsiteX474" fmla="*/ 4779185 w 12310216"/>
              <a:gd name="connsiteY474" fmla="*/ 584739 h 6924544"/>
              <a:gd name="connsiteX475" fmla="*/ 5466505 w 12310216"/>
              <a:gd name="connsiteY475" fmla="*/ 400726 h 6924544"/>
              <a:gd name="connsiteX476" fmla="*/ 6155108 w 12310216"/>
              <a:gd name="connsiteY476" fmla="*/ 584739 h 6924544"/>
              <a:gd name="connsiteX477" fmla="*/ 6842428 w 12310216"/>
              <a:gd name="connsiteY477" fmla="*/ 400726 h 6924544"/>
              <a:gd name="connsiteX478" fmla="*/ 7529749 w 12310216"/>
              <a:gd name="connsiteY478" fmla="*/ 584739 h 6924544"/>
              <a:gd name="connsiteX479" fmla="*/ 8217069 w 12310216"/>
              <a:gd name="connsiteY479" fmla="*/ 400726 h 6924544"/>
              <a:gd name="connsiteX480" fmla="*/ 8905672 w 12310216"/>
              <a:gd name="connsiteY480" fmla="*/ 584739 h 6924544"/>
              <a:gd name="connsiteX481" fmla="*/ 9592992 w 12310216"/>
              <a:gd name="connsiteY481" fmla="*/ 400726 h 6924544"/>
              <a:gd name="connsiteX482" fmla="*/ 10280313 w 12310216"/>
              <a:gd name="connsiteY482" fmla="*/ 584739 h 6924544"/>
              <a:gd name="connsiteX483" fmla="*/ 10967633 w 12310216"/>
              <a:gd name="connsiteY483" fmla="*/ 400726 h 6924544"/>
              <a:gd name="connsiteX484" fmla="*/ 11654954 w 12310216"/>
              <a:gd name="connsiteY484" fmla="*/ 584739 h 6924544"/>
              <a:gd name="connsiteX485" fmla="*/ 12310216 w 12310216"/>
              <a:gd name="connsiteY485" fmla="*/ 409702 h 6924544"/>
              <a:gd name="connsiteX486" fmla="*/ 12310216 w 12310216"/>
              <a:gd name="connsiteY486" fmla="*/ 374438 h 6924544"/>
              <a:gd name="connsiteX487" fmla="*/ 11655595 w 12310216"/>
              <a:gd name="connsiteY487" fmla="*/ 550117 h 6924544"/>
              <a:gd name="connsiteX488" fmla="*/ 10968274 w 12310216"/>
              <a:gd name="connsiteY488" fmla="*/ 366103 h 6924544"/>
              <a:gd name="connsiteX489" fmla="*/ 10280954 w 12310216"/>
              <a:gd name="connsiteY489" fmla="*/ 550117 h 6924544"/>
              <a:gd name="connsiteX490" fmla="*/ 9593634 w 12310216"/>
              <a:gd name="connsiteY490" fmla="*/ 366103 h 6924544"/>
              <a:gd name="connsiteX491" fmla="*/ 8905672 w 12310216"/>
              <a:gd name="connsiteY491" fmla="*/ 549475 h 6924544"/>
              <a:gd name="connsiteX492" fmla="*/ 8218352 w 12310216"/>
              <a:gd name="connsiteY492" fmla="*/ 365462 h 6924544"/>
              <a:gd name="connsiteX493" fmla="*/ 7531031 w 12310216"/>
              <a:gd name="connsiteY493" fmla="*/ 549475 h 6924544"/>
              <a:gd name="connsiteX494" fmla="*/ 6843711 w 12310216"/>
              <a:gd name="connsiteY494" fmla="*/ 365462 h 6924544"/>
              <a:gd name="connsiteX495" fmla="*/ 6155108 w 12310216"/>
              <a:gd name="connsiteY495" fmla="*/ 549475 h 6924544"/>
              <a:gd name="connsiteX496" fmla="*/ 5467788 w 12310216"/>
              <a:gd name="connsiteY496" fmla="*/ 364821 h 6924544"/>
              <a:gd name="connsiteX497" fmla="*/ 4779826 w 12310216"/>
              <a:gd name="connsiteY497" fmla="*/ 549475 h 6924544"/>
              <a:gd name="connsiteX498" fmla="*/ 4092506 w 12310216"/>
              <a:gd name="connsiteY498" fmla="*/ 364821 h 6924544"/>
              <a:gd name="connsiteX499" fmla="*/ 3404544 w 12310216"/>
              <a:gd name="connsiteY499" fmla="*/ 549475 h 6924544"/>
              <a:gd name="connsiteX500" fmla="*/ 2717224 w 12310216"/>
              <a:gd name="connsiteY500" fmla="*/ 364821 h 6924544"/>
              <a:gd name="connsiteX501" fmla="*/ 2029903 w 12310216"/>
              <a:gd name="connsiteY501" fmla="*/ 549475 h 6924544"/>
              <a:gd name="connsiteX502" fmla="*/ 1341942 w 12310216"/>
              <a:gd name="connsiteY502" fmla="*/ 364821 h 6924544"/>
              <a:gd name="connsiteX503" fmla="*/ 654621 w 12310216"/>
              <a:gd name="connsiteY503" fmla="*/ 549475 h 6924544"/>
              <a:gd name="connsiteX504" fmla="*/ 0 w 12310216"/>
              <a:gd name="connsiteY504" fmla="*/ 373797 h 6924544"/>
              <a:gd name="connsiteX505" fmla="*/ 0 w 12310216"/>
              <a:gd name="connsiteY505" fmla="*/ 409061 h 6924544"/>
              <a:gd name="connsiteX506" fmla="*/ 654621 w 12310216"/>
              <a:gd name="connsiteY506" fmla="*/ 584739 h 6924544"/>
              <a:gd name="connsiteX507" fmla="*/ 654621 w 12310216"/>
              <a:gd name="connsiteY507" fmla="*/ 300705 h 6924544"/>
              <a:gd name="connsiteX508" fmla="*/ 1341942 w 12310216"/>
              <a:gd name="connsiteY508" fmla="*/ 116691 h 6924544"/>
              <a:gd name="connsiteX509" fmla="*/ 2029262 w 12310216"/>
              <a:gd name="connsiteY509" fmla="*/ 300705 h 6924544"/>
              <a:gd name="connsiteX510" fmla="*/ 2716583 w 12310216"/>
              <a:gd name="connsiteY510" fmla="*/ 116691 h 6924544"/>
              <a:gd name="connsiteX511" fmla="*/ 3404544 w 12310216"/>
              <a:gd name="connsiteY511" fmla="*/ 300705 h 6924544"/>
              <a:gd name="connsiteX512" fmla="*/ 4091865 w 12310216"/>
              <a:gd name="connsiteY512" fmla="*/ 116691 h 6924544"/>
              <a:gd name="connsiteX513" fmla="*/ 4779185 w 12310216"/>
              <a:gd name="connsiteY513" fmla="*/ 300705 h 6924544"/>
              <a:gd name="connsiteX514" fmla="*/ 5466505 w 12310216"/>
              <a:gd name="connsiteY514" fmla="*/ 116691 h 6924544"/>
              <a:gd name="connsiteX515" fmla="*/ 6155108 w 12310216"/>
              <a:gd name="connsiteY515" fmla="*/ 300705 h 6924544"/>
              <a:gd name="connsiteX516" fmla="*/ 6842428 w 12310216"/>
              <a:gd name="connsiteY516" fmla="*/ 116691 h 6924544"/>
              <a:gd name="connsiteX517" fmla="*/ 7529749 w 12310216"/>
              <a:gd name="connsiteY517" fmla="*/ 300705 h 6924544"/>
              <a:gd name="connsiteX518" fmla="*/ 8217069 w 12310216"/>
              <a:gd name="connsiteY518" fmla="*/ 116691 h 6924544"/>
              <a:gd name="connsiteX519" fmla="*/ 8905672 w 12310216"/>
              <a:gd name="connsiteY519" fmla="*/ 300705 h 6924544"/>
              <a:gd name="connsiteX520" fmla="*/ 9592992 w 12310216"/>
              <a:gd name="connsiteY520" fmla="*/ 116691 h 6924544"/>
              <a:gd name="connsiteX521" fmla="*/ 10280313 w 12310216"/>
              <a:gd name="connsiteY521" fmla="*/ 300705 h 6924544"/>
              <a:gd name="connsiteX522" fmla="*/ 10967633 w 12310216"/>
              <a:gd name="connsiteY522" fmla="*/ 116691 h 6924544"/>
              <a:gd name="connsiteX523" fmla="*/ 11654954 w 12310216"/>
              <a:gd name="connsiteY523" fmla="*/ 300705 h 6924544"/>
              <a:gd name="connsiteX524" fmla="*/ 12310216 w 12310216"/>
              <a:gd name="connsiteY524" fmla="*/ 125668 h 6924544"/>
              <a:gd name="connsiteX525" fmla="*/ 12310216 w 12310216"/>
              <a:gd name="connsiteY525" fmla="*/ 97457 h 6924544"/>
              <a:gd name="connsiteX526" fmla="*/ 11655595 w 12310216"/>
              <a:gd name="connsiteY526" fmla="*/ 273135 h 6924544"/>
              <a:gd name="connsiteX527" fmla="*/ 10968274 w 12310216"/>
              <a:gd name="connsiteY527" fmla="*/ 89121 h 6924544"/>
              <a:gd name="connsiteX528" fmla="*/ 10280954 w 12310216"/>
              <a:gd name="connsiteY528" fmla="*/ 273135 h 6924544"/>
              <a:gd name="connsiteX529" fmla="*/ 9593634 w 12310216"/>
              <a:gd name="connsiteY529" fmla="*/ 89121 h 6924544"/>
              <a:gd name="connsiteX530" fmla="*/ 8905672 w 12310216"/>
              <a:gd name="connsiteY530" fmla="*/ 273135 h 6924544"/>
              <a:gd name="connsiteX531" fmla="*/ 8218352 w 12310216"/>
              <a:gd name="connsiteY531" fmla="*/ 89121 h 6924544"/>
              <a:gd name="connsiteX532" fmla="*/ 7531031 w 12310216"/>
              <a:gd name="connsiteY532" fmla="*/ 273135 h 6924544"/>
              <a:gd name="connsiteX533" fmla="*/ 6843711 w 12310216"/>
              <a:gd name="connsiteY533" fmla="*/ 89121 h 6924544"/>
              <a:gd name="connsiteX534" fmla="*/ 6155108 w 12310216"/>
              <a:gd name="connsiteY534" fmla="*/ 273135 h 6924544"/>
              <a:gd name="connsiteX535" fmla="*/ 5467788 w 12310216"/>
              <a:gd name="connsiteY535" fmla="*/ 88480 h 6924544"/>
              <a:gd name="connsiteX536" fmla="*/ 4779826 w 12310216"/>
              <a:gd name="connsiteY536" fmla="*/ 273135 h 6924544"/>
              <a:gd name="connsiteX537" fmla="*/ 4092506 w 12310216"/>
              <a:gd name="connsiteY537" fmla="*/ 88480 h 6924544"/>
              <a:gd name="connsiteX538" fmla="*/ 3404544 w 12310216"/>
              <a:gd name="connsiteY538" fmla="*/ 273135 h 6924544"/>
              <a:gd name="connsiteX539" fmla="*/ 2717224 w 12310216"/>
              <a:gd name="connsiteY539" fmla="*/ 88480 h 6924544"/>
              <a:gd name="connsiteX540" fmla="*/ 2029903 w 12310216"/>
              <a:gd name="connsiteY540" fmla="*/ 273135 h 6924544"/>
              <a:gd name="connsiteX541" fmla="*/ 1341942 w 12310216"/>
              <a:gd name="connsiteY541" fmla="*/ 88480 h 6924544"/>
              <a:gd name="connsiteX542" fmla="*/ 654621 w 12310216"/>
              <a:gd name="connsiteY542" fmla="*/ 273135 h 6924544"/>
              <a:gd name="connsiteX543" fmla="*/ 0 w 12310216"/>
              <a:gd name="connsiteY543" fmla="*/ 97457 h 6924544"/>
              <a:gd name="connsiteX544" fmla="*/ 0 w 12310216"/>
              <a:gd name="connsiteY544" fmla="*/ 125668 h 6924544"/>
              <a:gd name="connsiteX545" fmla="*/ 654621 w 12310216"/>
              <a:gd name="connsiteY545" fmla="*/ 300705 h 6924544"/>
              <a:gd name="connsiteX546" fmla="*/ 654621 w 12310216"/>
              <a:gd name="connsiteY546" fmla="*/ 2571699 h 6924544"/>
              <a:gd name="connsiteX547" fmla="*/ 1341942 w 12310216"/>
              <a:gd name="connsiteY547" fmla="*/ 2387686 h 6924544"/>
              <a:gd name="connsiteX548" fmla="*/ 2029262 w 12310216"/>
              <a:gd name="connsiteY548" fmla="*/ 2571699 h 6924544"/>
              <a:gd name="connsiteX549" fmla="*/ 2716583 w 12310216"/>
              <a:gd name="connsiteY549" fmla="*/ 2387686 h 6924544"/>
              <a:gd name="connsiteX550" fmla="*/ 3404544 w 12310216"/>
              <a:gd name="connsiteY550" fmla="*/ 2571699 h 6924544"/>
              <a:gd name="connsiteX551" fmla="*/ 4091865 w 12310216"/>
              <a:gd name="connsiteY551" fmla="*/ 2387686 h 6924544"/>
              <a:gd name="connsiteX552" fmla="*/ 4779185 w 12310216"/>
              <a:gd name="connsiteY552" fmla="*/ 2571699 h 6924544"/>
              <a:gd name="connsiteX553" fmla="*/ 5466505 w 12310216"/>
              <a:gd name="connsiteY553" fmla="*/ 2387686 h 6924544"/>
              <a:gd name="connsiteX554" fmla="*/ 6155108 w 12310216"/>
              <a:gd name="connsiteY554" fmla="*/ 2571699 h 6924544"/>
              <a:gd name="connsiteX555" fmla="*/ 6842428 w 12310216"/>
              <a:gd name="connsiteY555" fmla="*/ 2387686 h 6924544"/>
              <a:gd name="connsiteX556" fmla="*/ 7529749 w 12310216"/>
              <a:gd name="connsiteY556" fmla="*/ 2571699 h 6924544"/>
              <a:gd name="connsiteX557" fmla="*/ 8217069 w 12310216"/>
              <a:gd name="connsiteY557" fmla="*/ 2387686 h 6924544"/>
              <a:gd name="connsiteX558" fmla="*/ 8904390 w 12310216"/>
              <a:gd name="connsiteY558" fmla="*/ 2571699 h 6924544"/>
              <a:gd name="connsiteX559" fmla="*/ 9591710 w 12310216"/>
              <a:gd name="connsiteY559" fmla="*/ 2387686 h 6924544"/>
              <a:gd name="connsiteX560" fmla="*/ 10279030 w 12310216"/>
              <a:gd name="connsiteY560" fmla="*/ 2571699 h 6924544"/>
              <a:gd name="connsiteX561" fmla="*/ 10966351 w 12310216"/>
              <a:gd name="connsiteY561" fmla="*/ 2387686 h 6924544"/>
              <a:gd name="connsiteX562" fmla="*/ 11653671 w 12310216"/>
              <a:gd name="connsiteY562" fmla="*/ 2571699 h 6924544"/>
              <a:gd name="connsiteX563" fmla="*/ 12308292 w 12310216"/>
              <a:gd name="connsiteY563" fmla="*/ 2396021 h 6924544"/>
              <a:gd name="connsiteX564" fmla="*/ 12308292 w 12310216"/>
              <a:gd name="connsiteY564" fmla="*/ 2308182 h 6924544"/>
              <a:gd name="connsiteX565" fmla="*/ 11653671 w 12310216"/>
              <a:gd name="connsiteY565" fmla="*/ 2483860 h 6924544"/>
              <a:gd name="connsiteX566" fmla="*/ 10966351 w 12310216"/>
              <a:gd name="connsiteY566" fmla="*/ 2299847 h 6924544"/>
              <a:gd name="connsiteX567" fmla="*/ 10279030 w 12310216"/>
              <a:gd name="connsiteY567" fmla="*/ 2483860 h 6924544"/>
              <a:gd name="connsiteX568" fmla="*/ 9591710 w 12310216"/>
              <a:gd name="connsiteY568" fmla="*/ 2299847 h 6924544"/>
              <a:gd name="connsiteX569" fmla="*/ 8905672 w 12310216"/>
              <a:gd name="connsiteY569" fmla="*/ 2483860 h 6924544"/>
              <a:gd name="connsiteX570" fmla="*/ 8218352 w 12310216"/>
              <a:gd name="connsiteY570" fmla="*/ 2299847 h 6924544"/>
              <a:gd name="connsiteX571" fmla="*/ 7531031 w 12310216"/>
              <a:gd name="connsiteY571" fmla="*/ 2483860 h 6924544"/>
              <a:gd name="connsiteX572" fmla="*/ 6843711 w 12310216"/>
              <a:gd name="connsiteY572" fmla="*/ 2299847 h 6924544"/>
              <a:gd name="connsiteX573" fmla="*/ 6155108 w 12310216"/>
              <a:gd name="connsiteY573" fmla="*/ 2483860 h 6924544"/>
              <a:gd name="connsiteX574" fmla="*/ 5467788 w 12310216"/>
              <a:gd name="connsiteY574" fmla="*/ 2299847 h 6924544"/>
              <a:gd name="connsiteX575" fmla="*/ 4780467 w 12310216"/>
              <a:gd name="connsiteY575" fmla="*/ 2483860 h 6924544"/>
              <a:gd name="connsiteX576" fmla="*/ 4093147 w 12310216"/>
              <a:gd name="connsiteY576" fmla="*/ 2299847 h 6924544"/>
              <a:gd name="connsiteX577" fmla="*/ 3404544 w 12310216"/>
              <a:gd name="connsiteY577" fmla="*/ 2483860 h 6924544"/>
              <a:gd name="connsiteX578" fmla="*/ 2717224 w 12310216"/>
              <a:gd name="connsiteY578" fmla="*/ 2299847 h 6924544"/>
              <a:gd name="connsiteX579" fmla="*/ 2029903 w 12310216"/>
              <a:gd name="connsiteY579" fmla="*/ 2483860 h 6924544"/>
              <a:gd name="connsiteX580" fmla="*/ 1342583 w 12310216"/>
              <a:gd name="connsiteY580" fmla="*/ 2299847 h 6924544"/>
              <a:gd name="connsiteX581" fmla="*/ 655263 w 12310216"/>
              <a:gd name="connsiteY581" fmla="*/ 2483860 h 6924544"/>
              <a:gd name="connsiteX582" fmla="*/ 0 w 12310216"/>
              <a:gd name="connsiteY582" fmla="*/ 2308182 h 6924544"/>
              <a:gd name="connsiteX583" fmla="*/ 0 w 12310216"/>
              <a:gd name="connsiteY583" fmla="*/ 2396021 h 6924544"/>
              <a:gd name="connsiteX584" fmla="*/ 654621 w 12310216"/>
              <a:gd name="connsiteY584" fmla="*/ 2571699 h 6924544"/>
              <a:gd name="connsiteX585" fmla="*/ 654621 w 12310216"/>
              <a:gd name="connsiteY585" fmla="*/ 2003630 h 6924544"/>
              <a:gd name="connsiteX586" fmla="*/ 1341942 w 12310216"/>
              <a:gd name="connsiteY586" fmla="*/ 1819616 h 6924544"/>
              <a:gd name="connsiteX587" fmla="*/ 2029262 w 12310216"/>
              <a:gd name="connsiteY587" fmla="*/ 2003630 h 6924544"/>
              <a:gd name="connsiteX588" fmla="*/ 2716583 w 12310216"/>
              <a:gd name="connsiteY588" fmla="*/ 1819616 h 6924544"/>
              <a:gd name="connsiteX589" fmla="*/ 3404544 w 12310216"/>
              <a:gd name="connsiteY589" fmla="*/ 2003630 h 6924544"/>
              <a:gd name="connsiteX590" fmla="*/ 4091865 w 12310216"/>
              <a:gd name="connsiteY590" fmla="*/ 1819616 h 6924544"/>
              <a:gd name="connsiteX591" fmla="*/ 4779185 w 12310216"/>
              <a:gd name="connsiteY591" fmla="*/ 2003630 h 6924544"/>
              <a:gd name="connsiteX592" fmla="*/ 5466505 w 12310216"/>
              <a:gd name="connsiteY592" fmla="*/ 1819616 h 6924544"/>
              <a:gd name="connsiteX593" fmla="*/ 6155108 w 12310216"/>
              <a:gd name="connsiteY593" fmla="*/ 2003630 h 6924544"/>
              <a:gd name="connsiteX594" fmla="*/ 6842428 w 12310216"/>
              <a:gd name="connsiteY594" fmla="*/ 1819616 h 6924544"/>
              <a:gd name="connsiteX595" fmla="*/ 7529749 w 12310216"/>
              <a:gd name="connsiteY595" fmla="*/ 2003630 h 6924544"/>
              <a:gd name="connsiteX596" fmla="*/ 8217069 w 12310216"/>
              <a:gd name="connsiteY596" fmla="*/ 1819616 h 6924544"/>
              <a:gd name="connsiteX597" fmla="*/ 8904390 w 12310216"/>
              <a:gd name="connsiteY597" fmla="*/ 2003630 h 6924544"/>
              <a:gd name="connsiteX598" fmla="*/ 9591710 w 12310216"/>
              <a:gd name="connsiteY598" fmla="*/ 1819616 h 6924544"/>
              <a:gd name="connsiteX599" fmla="*/ 10279030 w 12310216"/>
              <a:gd name="connsiteY599" fmla="*/ 2003630 h 6924544"/>
              <a:gd name="connsiteX600" fmla="*/ 10966351 w 12310216"/>
              <a:gd name="connsiteY600" fmla="*/ 1819616 h 6924544"/>
              <a:gd name="connsiteX601" fmla="*/ 11653671 w 12310216"/>
              <a:gd name="connsiteY601" fmla="*/ 2003630 h 6924544"/>
              <a:gd name="connsiteX602" fmla="*/ 12308292 w 12310216"/>
              <a:gd name="connsiteY602" fmla="*/ 1827952 h 6924544"/>
              <a:gd name="connsiteX603" fmla="*/ 12308292 w 12310216"/>
              <a:gd name="connsiteY603" fmla="*/ 1755500 h 6924544"/>
              <a:gd name="connsiteX604" fmla="*/ 11653671 w 12310216"/>
              <a:gd name="connsiteY604" fmla="*/ 1931179 h 6924544"/>
              <a:gd name="connsiteX605" fmla="*/ 10966351 w 12310216"/>
              <a:gd name="connsiteY605" fmla="*/ 1747165 h 6924544"/>
              <a:gd name="connsiteX606" fmla="*/ 10279030 w 12310216"/>
              <a:gd name="connsiteY606" fmla="*/ 1931179 h 6924544"/>
              <a:gd name="connsiteX607" fmla="*/ 9591710 w 12310216"/>
              <a:gd name="connsiteY607" fmla="*/ 1747165 h 6924544"/>
              <a:gd name="connsiteX608" fmla="*/ 8905672 w 12310216"/>
              <a:gd name="connsiteY608" fmla="*/ 1931179 h 6924544"/>
              <a:gd name="connsiteX609" fmla="*/ 8218352 w 12310216"/>
              <a:gd name="connsiteY609" fmla="*/ 1747165 h 6924544"/>
              <a:gd name="connsiteX610" fmla="*/ 7531031 w 12310216"/>
              <a:gd name="connsiteY610" fmla="*/ 1931179 h 6924544"/>
              <a:gd name="connsiteX611" fmla="*/ 6843711 w 12310216"/>
              <a:gd name="connsiteY611" fmla="*/ 1747165 h 6924544"/>
              <a:gd name="connsiteX612" fmla="*/ 6155108 w 12310216"/>
              <a:gd name="connsiteY612" fmla="*/ 1931179 h 6924544"/>
              <a:gd name="connsiteX613" fmla="*/ 5467788 w 12310216"/>
              <a:gd name="connsiteY613" fmla="*/ 1747165 h 6924544"/>
              <a:gd name="connsiteX614" fmla="*/ 4780467 w 12310216"/>
              <a:gd name="connsiteY614" fmla="*/ 1931179 h 6924544"/>
              <a:gd name="connsiteX615" fmla="*/ 4093147 w 12310216"/>
              <a:gd name="connsiteY615" fmla="*/ 1747165 h 6924544"/>
              <a:gd name="connsiteX616" fmla="*/ 3404544 w 12310216"/>
              <a:gd name="connsiteY616" fmla="*/ 1931179 h 6924544"/>
              <a:gd name="connsiteX617" fmla="*/ 2717224 w 12310216"/>
              <a:gd name="connsiteY617" fmla="*/ 1747165 h 6924544"/>
              <a:gd name="connsiteX618" fmla="*/ 2029903 w 12310216"/>
              <a:gd name="connsiteY618" fmla="*/ 1931179 h 6924544"/>
              <a:gd name="connsiteX619" fmla="*/ 1342583 w 12310216"/>
              <a:gd name="connsiteY619" fmla="*/ 1747165 h 6924544"/>
              <a:gd name="connsiteX620" fmla="*/ 655263 w 12310216"/>
              <a:gd name="connsiteY620" fmla="*/ 1931179 h 6924544"/>
              <a:gd name="connsiteX621" fmla="*/ 0 w 12310216"/>
              <a:gd name="connsiteY621" fmla="*/ 1755500 h 6924544"/>
              <a:gd name="connsiteX622" fmla="*/ 0 w 12310216"/>
              <a:gd name="connsiteY622" fmla="*/ 1827952 h 6924544"/>
              <a:gd name="connsiteX623" fmla="*/ 654621 w 12310216"/>
              <a:gd name="connsiteY623" fmla="*/ 2003630 h 6924544"/>
              <a:gd name="connsiteX624" fmla="*/ 654621 w 12310216"/>
              <a:gd name="connsiteY624" fmla="*/ 1720236 h 6924544"/>
              <a:gd name="connsiteX625" fmla="*/ 1341942 w 12310216"/>
              <a:gd name="connsiteY625" fmla="*/ 1536223 h 6924544"/>
              <a:gd name="connsiteX626" fmla="*/ 2029262 w 12310216"/>
              <a:gd name="connsiteY626" fmla="*/ 1720236 h 6924544"/>
              <a:gd name="connsiteX627" fmla="*/ 2716583 w 12310216"/>
              <a:gd name="connsiteY627" fmla="*/ 1536223 h 6924544"/>
              <a:gd name="connsiteX628" fmla="*/ 3404544 w 12310216"/>
              <a:gd name="connsiteY628" fmla="*/ 1720236 h 6924544"/>
              <a:gd name="connsiteX629" fmla="*/ 4091865 w 12310216"/>
              <a:gd name="connsiteY629" fmla="*/ 1536223 h 6924544"/>
              <a:gd name="connsiteX630" fmla="*/ 4779185 w 12310216"/>
              <a:gd name="connsiteY630" fmla="*/ 1720236 h 6924544"/>
              <a:gd name="connsiteX631" fmla="*/ 5466505 w 12310216"/>
              <a:gd name="connsiteY631" fmla="*/ 1536223 h 6924544"/>
              <a:gd name="connsiteX632" fmla="*/ 6155108 w 12310216"/>
              <a:gd name="connsiteY632" fmla="*/ 1720236 h 6924544"/>
              <a:gd name="connsiteX633" fmla="*/ 6842428 w 12310216"/>
              <a:gd name="connsiteY633" fmla="*/ 1536223 h 6924544"/>
              <a:gd name="connsiteX634" fmla="*/ 7529749 w 12310216"/>
              <a:gd name="connsiteY634" fmla="*/ 1720236 h 6924544"/>
              <a:gd name="connsiteX635" fmla="*/ 8217069 w 12310216"/>
              <a:gd name="connsiteY635" fmla="*/ 1536223 h 6924544"/>
              <a:gd name="connsiteX636" fmla="*/ 8904390 w 12310216"/>
              <a:gd name="connsiteY636" fmla="*/ 1720236 h 6924544"/>
              <a:gd name="connsiteX637" fmla="*/ 9591710 w 12310216"/>
              <a:gd name="connsiteY637" fmla="*/ 1536223 h 6924544"/>
              <a:gd name="connsiteX638" fmla="*/ 10279030 w 12310216"/>
              <a:gd name="connsiteY638" fmla="*/ 1720236 h 6924544"/>
              <a:gd name="connsiteX639" fmla="*/ 10966351 w 12310216"/>
              <a:gd name="connsiteY639" fmla="*/ 1536223 h 6924544"/>
              <a:gd name="connsiteX640" fmla="*/ 11653671 w 12310216"/>
              <a:gd name="connsiteY640" fmla="*/ 1720236 h 6924544"/>
              <a:gd name="connsiteX641" fmla="*/ 12308292 w 12310216"/>
              <a:gd name="connsiteY641" fmla="*/ 1544558 h 6924544"/>
              <a:gd name="connsiteX642" fmla="*/ 12308292 w 12310216"/>
              <a:gd name="connsiteY642" fmla="*/ 1479160 h 6924544"/>
              <a:gd name="connsiteX643" fmla="*/ 11653671 w 12310216"/>
              <a:gd name="connsiteY643" fmla="*/ 1654838 h 6924544"/>
              <a:gd name="connsiteX644" fmla="*/ 10966351 w 12310216"/>
              <a:gd name="connsiteY644" fmla="*/ 1470825 h 6924544"/>
              <a:gd name="connsiteX645" fmla="*/ 10279030 w 12310216"/>
              <a:gd name="connsiteY645" fmla="*/ 1654838 h 6924544"/>
              <a:gd name="connsiteX646" fmla="*/ 9591710 w 12310216"/>
              <a:gd name="connsiteY646" fmla="*/ 1470825 h 6924544"/>
              <a:gd name="connsiteX647" fmla="*/ 8905672 w 12310216"/>
              <a:gd name="connsiteY647" fmla="*/ 1654838 h 6924544"/>
              <a:gd name="connsiteX648" fmla="*/ 8218352 w 12310216"/>
              <a:gd name="connsiteY648" fmla="*/ 1470825 h 6924544"/>
              <a:gd name="connsiteX649" fmla="*/ 7531031 w 12310216"/>
              <a:gd name="connsiteY649" fmla="*/ 1654838 h 6924544"/>
              <a:gd name="connsiteX650" fmla="*/ 6843711 w 12310216"/>
              <a:gd name="connsiteY650" fmla="*/ 1470825 h 6924544"/>
              <a:gd name="connsiteX651" fmla="*/ 6155108 w 12310216"/>
              <a:gd name="connsiteY651" fmla="*/ 1654838 h 6924544"/>
              <a:gd name="connsiteX652" fmla="*/ 5467788 w 12310216"/>
              <a:gd name="connsiteY652" fmla="*/ 1470825 h 6924544"/>
              <a:gd name="connsiteX653" fmla="*/ 4780467 w 12310216"/>
              <a:gd name="connsiteY653" fmla="*/ 1654838 h 6924544"/>
              <a:gd name="connsiteX654" fmla="*/ 4093147 w 12310216"/>
              <a:gd name="connsiteY654" fmla="*/ 1470825 h 6924544"/>
              <a:gd name="connsiteX655" fmla="*/ 3404544 w 12310216"/>
              <a:gd name="connsiteY655" fmla="*/ 1654838 h 6924544"/>
              <a:gd name="connsiteX656" fmla="*/ 2717224 w 12310216"/>
              <a:gd name="connsiteY656" fmla="*/ 1470825 h 6924544"/>
              <a:gd name="connsiteX657" fmla="*/ 2029903 w 12310216"/>
              <a:gd name="connsiteY657" fmla="*/ 1654838 h 6924544"/>
              <a:gd name="connsiteX658" fmla="*/ 1342583 w 12310216"/>
              <a:gd name="connsiteY658" fmla="*/ 1470825 h 6924544"/>
              <a:gd name="connsiteX659" fmla="*/ 655263 w 12310216"/>
              <a:gd name="connsiteY659" fmla="*/ 1654838 h 6924544"/>
              <a:gd name="connsiteX660" fmla="*/ 0 w 12310216"/>
              <a:gd name="connsiteY660" fmla="*/ 1479160 h 6924544"/>
              <a:gd name="connsiteX661" fmla="*/ 0 w 12310216"/>
              <a:gd name="connsiteY661" fmla="*/ 1544558 h 6924544"/>
              <a:gd name="connsiteX662" fmla="*/ 654621 w 12310216"/>
              <a:gd name="connsiteY662" fmla="*/ 1720236 h 6924544"/>
              <a:gd name="connsiteX663" fmla="*/ 11655595 w 12310216"/>
              <a:gd name="connsiteY663" fmla="*/ 17311 h 6924544"/>
              <a:gd name="connsiteX664" fmla="*/ 11719711 w 12310216"/>
              <a:gd name="connsiteY664" fmla="*/ 0 h 6924544"/>
              <a:gd name="connsiteX665" fmla="*/ 11591479 w 12310216"/>
              <a:gd name="connsiteY665" fmla="*/ 0 h 6924544"/>
              <a:gd name="connsiteX666" fmla="*/ 11655595 w 12310216"/>
              <a:gd name="connsiteY666" fmla="*/ 17311 h 6924544"/>
              <a:gd name="connsiteX667" fmla="*/ 4779826 w 12310216"/>
              <a:gd name="connsiteY667" fmla="*/ 17311 h 6924544"/>
              <a:gd name="connsiteX668" fmla="*/ 4843942 w 12310216"/>
              <a:gd name="connsiteY668" fmla="*/ 0 h 6924544"/>
              <a:gd name="connsiteX669" fmla="*/ 4715711 w 12310216"/>
              <a:gd name="connsiteY669" fmla="*/ 0 h 6924544"/>
              <a:gd name="connsiteX670" fmla="*/ 4779826 w 12310216"/>
              <a:gd name="connsiteY670" fmla="*/ 17311 h 6924544"/>
              <a:gd name="connsiteX671" fmla="*/ 6155108 w 12310216"/>
              <a:gd name="connsiteY671" fmla="*/ 17311 h 6924544"/>
              <a:gd name="connsiteX672" fmla="*/ 6219224 w 12310216"/>
              <a:gd name="connsiteY672" fmla="*/ 0 h 6924544"/>
              <a:gd name="connsiteX673" fmla="*/ 6090993 w 12310216"/>
              <a:gd name="connsiteY673" fmla="*/ 0 h 6924544"/>
              <a:gd name="connsiteX674" fmla="*/ 6155108 w 12310216"/>
              <a:gd name="connsiteY674" fmla="*/ 17311 h 6924544"/>
              <a:gd name="connsiteX675" fmla="*/ 3404544 w 12310216"/>
              <a:gd name="connsiteY675" fmla="*/ 17311 h 6924544"/>
              <a:gd name="connsiteX676" fmla="*/ 3468660 w 12310216"/>
              <a:gd name="connsiteY676" fmla="*/ 0 h 6924544"/>
              <a:gd name="connsiteX677" fmla="*/ 3340429 w 12310216"/>
              <a:gd name="connsiteY677" fmla="*/ 0 h 6924544"/>
              <a:gd name="connsiteX678" fmla="*/ 3404544 w 12310216"/>
              <a:gd name="connsiteY678" fmla="*/ 17311 h 6924544"/>
              <a:gd name="connsiteX679" fmla="*/ 7530390 w 12310216"/>
              <a:gd name="connsiteY679" fmla="*/ 17311 h 6924544"/>
              <a:gd name="connsiteX680" fmla="*/ 7594506 w 12310216"/>
              <a:gd name="connsiteY680" fmla="*/ 0 h 6924544"/>
              <a:gd name="connsiteX681" fmla="*/ 7466275 w 12310216"/>
              <a:gd name="connsiteY681" fmla="*/ 0 h 6924544"/>
              <a:gd name="connsiteX682" fmla="*/ 7530390 w 12310216"/>
              <a:gd name="connsiteY682" fmla="*/ 17311 h 6924544"/>
              <a:gd name="connsiteX683" fmla="*/ 12310216 w 12310216"/>
              <a:gd name="connsiteY683" fmla="*/ 6730273 h 6924544"/>
              <a:gd name="connsiteX684" fmla="*/ 11655595 w 12310216"/>
              <a:gd name="connsiteY684" fmla="*/ 6905951 h 6924544"/>
              <a:gd name="connsiteX685" fmla="*/ 10968274 w 12310216"/>
              <a:gd name="connsiteY685" fmla="*/ 6721938 h 6924544"/>
              <a:gd name="connsiteX686" fmla="*/ 10280954 w 12310216"/>
              <a:gd name="connsiteY686" fmla="*/ 6905951 h 6924544"/>
              <a:gd name="connsiteX687" fmla="*/ 9593634 w 12310216"/>
              <a:gd name="connsiteY687" fmla="*/ 6721938 h 6924544"/>
              <a:gd name="connsiteX688" fmla="*/ 8905672 w 12310216"/>
              <a:gd name="connsiteY688" fmla="*/ 6905310 h 6924544"/>
              <a:gd name="connsiteX689" fmla="*/ 8218352 w 12310216"/>
              <a:gd name="connsiteY689" fmla="*/ 6721297 h 6924544"/>
              <a:gd name="connsiteX690" fmla="*/ 7531031 w 12310216"/>
              <a:gd name="connsiteY690" fmla="*/ 6905310 h 6924544"/>
              <a:gd name="connsiteX691" fmla="*/ 6843711 w 12310216"/>
              <a:gd name="connsiteY691" fmla="*/ 6721297 h 6924544"/>
              <a:gd name="connsiteX692" fmla="*/ 6155108 w 12310216"/>
              <a:gd name="connsiteY692" fmla="*/ 6905310 h 6924544"/>
              <a:gd name="connsiteX693" fmla="*/ 5467788 w 12310216"/>
              <a:gd name="connsiteY693" fmla="*/ 6721297 h 6924544"/>
              <a:gd name="connsiteX694" fmla="*/ 4779826 w 12310216"/>
              <a:gd name="connsiteY694" fmla="*/ 6905310 h 6924544"/>
              <a:gd name="connsiteX695" fmla="*/ 4092506 w 12310216"/>
              <a:gd name="connsiteY695" fmla="*/ 6721297 h 6924544"/>
              <a:gd name="connsiteX696" fmla="*/ 3404544 w 12310216"/>
              <a:gd name="connsiteY696" fmla="*/ 6905310 h 6924544"/>
              <a:gd name="connsiteX697" fmla="*/ 2717224 w 12310216"/>
              <a:gd name="connsiteY697" fmla="*/ 6721297 h 6924544"/>
              <a:gd name="connsiteX698" fmla="*/ 2029903 w 12310216"/>
              <a:gd name="connsiteY698" fmla="*/ 6905310 h 6924544"/>
              <a:gd name="connsiteX699" fmla="*/ 1342583 w 12310216"/>
              <a:gd name="connsiteY699" fmla="*/ 6721297 h 6924544"/>
              <a:gd name="connsiteX700" fmla="*/ 654621 w 12310216"/>
              <a:gd name="connsiteY700" fmla="*/ 6905310 h 6924544"/>
              <a:gd name="connsiteX701" fmla="*/ 0 w 12310216"/>
              <a:gd name="connsiteY701" fmla="*/ 6730273 h 6924544"/>
              <a:gd name="connsiteX702" fmla="*/ 0 w 12310216"/>
              <a:gd name="connsiteY702" fmla="*/ 6924545 h 6924544"/>
              <a:gd name="connsiteX703" fmla="*/ 12310216 w 12310216"/>
              <a:gd name="connsiteY703" fmla="*/ 6924545 h 6924544"/>
              <a:gd name="connsiteX704" fmla="*/ 12310216 w 12310216"/>
              <a:gd name="connsiteY704" fmla="*/ 6730273 h 6924544"/>
              <a:gd name="connsiteX705" fmla="*/ 2029903 w 12310216"/>
              <a:gd name="connsiteY705" fmla="*/ 17311 h 6924544"/>
              <a:gd name="connsiteX706" fmla="*/ 2094019 w 12310216"/>
              <a:gd name="connsiteY706" fmla="*/ 0 h 6924544"/>
              <a:gd name="connsiteX707" fmla="*/ 1965788 w 12310216"/>
              <a:gd name="connsiteY707" fmla="*/ 0 h 6924544"/>
              <a:gd name="connsiteX708" fmla="*/ 2029903 w 12310216"/>
              <a:gd name="connsiteY708" fmla="*/ 17311 h 6924544"/>
              <a:gd name="connsiteX709" fmla="*/ 8905672 w 12310216"/>
              <a:gd name="connsiteY709" fmla="*/ 17311 h 6924544"/>
              <a:gd name="connsiteX710" fmla="*/ 8969788 w 12310216"/>
              <a:gd name="connsiteY710" fmla="*/ 0 h 6924544"/>
              <a:gd name="connsiteX711" fmla="*/ 8841556 w 12310216"/>
              <a:gd name="connsiteY711" fmla="*/ 0 h 6924544"/>
              <a:gd name="connsiteX712" fmla="*/ 8905672 w 12310216"/>
              <a:gd name="connsiteY712" fmla="*/ 17311 h 6924544"/>
              <a:gd name="connsiteX713" fmla="*/ 654621 w 12310216"/>
              <a:gd name="connsiteY713" fmla="*/ 5125446 h 6924544"/>
              <a:gd name="connsiteX714" fmla="*/ 1341942 w 12310216"/>
              <a:gd name="connsiteY714" fmla="*/ 4941432 h 6924544"/>
              <a:gd name="connsiteX715" fmla="*/ 2029262 w 12310216"/>
              <a:gd name="connsiteY715" fmla="*/ 5125446 h 6924544"/>
              <a:gd name="connsiteX716" fmla="*/ 2716583 w 12310216"/>
              <a:gd name="connsiteY716" fmla="*/ 4941432 h 6924544"/>
              <a:gd name="connsiteX717" fmla="*/ 3404544 w 12310216"/>
              <a:gd name="connsiteY717" fmla="*/ 5125446 h 6924544"/>
              <a:gd name="connsiteX718" fmla="*/ 4091865 w 12310216"/>
              <a:gd name="connsiteY718" fmla="*/ 4941432 h 6924544"/>
              <a:gd name="connsiteX719" fmla="*/ 4779185 w 12310216"/>
              <a:gd name="connsiteY719" fmla="*/ 5125446 h 6924544"/>
              <a:gd name="connsiteX720" fmla="*/ 5466505 w 12310216"/>
              <a:gd name="connsiteY720" fmla="*/ 4941432 h 6924544"/>
              <a:gd name="connsiteX721" fmla="*/ 6155108 w 12310216"/>
              <a:gd name="connsiteY721" fmla="*/ 5125446 h 6924544"/>
              <a:gd name="connsiteX722" fmla="*/ 6842428 w 12310216"/>
              <a:gd name="connsiteY722" fmla="*/ 4941432 h 6924544"/>
              <a:gd name="connsiteX723" fmla="*/ 7529749 w 12310216"/>
              <a:gd name="connsiteY723" fmla="*/ 5125446 h 6924544"/>
              <a:gd name="connsiteX724" fmla="*/ 8217069 w 12310216"/>
              <a:gd name="connsiteY724" fmla="*/ 4941432 h 6924544"/>
              <a:gd name="connsiteX725" fmla="*/ 8904390 w 12310216"/>
              <a:gd name="connsiteY725" fmla="*/ 5125446 h 6924544"/>
              <a:gd name="connsiteX726" fmla="*/ 9591710 w 12310216"/>
              <a:gd name="connsiteY726" fmla="*/ 4941432 h 6924544"/>
              <a:gd name="connsiteX727" fmla="*/ 10279030 w 12310216"/>
              <a:gd name="connsiteY727" fmla="*/ 5125446 h 6924544"/>
              <a:gd name="connsiteX728" fmla="*/ 10966351 w 12310216"/>
              <a:gd name="connsiteY728" fmla="*/ 4941432 h 6924544"/>
              <a:gd name="connsiteX729" fmla="*/ 11653671 w 12310216"/>
              <a:gd name="connsiteY729" fmla="*/ 5125446 h 6924544"/>
              <a:gd name="connsiteX730" fmla="*/ 12308292 w 12310216"/>
              <a:gd name="connsiteY730" fmla="*/ 4949768 h 6924544"/>
              <a:gd name="connsiteX731" fmla="*/ 12308292 w 12310216"/>
              <a:gd name="connsiteY731" fmla="*/ 4795889 h 6924544"/>
              <a:gd name="connsiteX732" fmla="*/ 11653671 w 12310216"/>
              <a:gd name="connsiteY732" fmla="*/ 4971567 h 6924544"/>
              <a:gd name="connsiteX733" fmla="*/ 10966351 w 12310216"/>
              <a:gd name="connsiteY733" fmla="*/ 4787554 h 6924544"/>
              <a:gd name="connsiteX734" fmla="*/ 10279030 w 12310216"/>
              <a:gd name="connsiteY734" fmla="*/ 4971567 h 6924544"/>
              <a:gd name="connsiteX735" fmla="*/ 9591710 w 12310216"/>
              <a:gd name="connsiteY735" fmla="*/ 4787554 h 6924544"/>
              <a:gd name="connsiteX736" fmla="*/ 8905672 w 12310216"/>
              <a:gd name="connsiteY736" fmla="*/ 4970926 h 6924544"/>
              <a:gd name="connsiteX737" fmla="*/ 8218352 w 12310216"/>
              <a:gd name="connsiteY737" fmla="*/ 4786912 h 6924544"/>
              <a:gd name="connsiteX738" fmla="*/ 7531031 w 12310216"/>
              <a:gd name="connsiteY738" fmla="*/ 4970926 h 6924544"/>
              <a:gd name="connsiteX739" fmla="*/ 6843711 w 12310216"/>
              <a:gd name="connsiteY739" fmla="*/ 4786912 h 6924544"/>
              <a:gd name="connsiteX740" fmla="*/ 6155108 w 12310216"/>
              <a:gd name="connsiteY740" fmla="*/ 4970926 h 6924544"/>
              <a:gd name="connsiteX741" fmla="*/ 5467788 w 12310216"/>
              <a:gd name="connsiteY741" fmla="*/ 4786912 h 6924544"/>
              <a:gd name="connsiteX742" fmla="*/ 4780467 w 12310216"/>
              <a:gd name="connsiteY742" fmla="*/ 4970926 h 6924544"/>
              <a:gd name="connsiteX743" fmla="*/ 4093147 w 12310216"/>
              <a:gd name="connsiteY743" fmla="*/ 4786912 h 6924544"/>
              <a:gd name="connsiteX744" fmla="*/ 3404544 w 12310216"/>
              <a:gd name="connsiteY744" fmla="*/ 4970926 h 6924544"/>
              <a:gd name="connsiteX745" fmla="*/ 2717224 w 12310216"/>
              <a:gd name="connsiteY745" fmla="*/ 4786912 h 6924544"/>
              <a:gd name="connsiteX746" fmla="*/ 2029903 w 12310216"/>
              <a:gd name="connsiteY746" fmla="*/ 4970926 h 6924544"/>
              <a:gd name="connsiteX747" fmla="*/ 1342583 w 12310216"/>
              <a:gd name="connsiteY747" fmla="*/ 4786912 h 6924544"/>
              <a:gd name="connsiteX748" fmla="*/ 655263 w 12310216"/>
              <a:gd name="connsiteY748" fmla="*/ 4970926 h 6924544"/>
              <a:gd name="connsiteX749" fmla="*/ 0 w 12310216"/>
              <a:gd name="connsiteY749" fmla="*/ 4795889 h 6924544"/>
              <a:gd name="connsiteX750" fmla="*/ 0 w 12310216"/>
              <a:gd name="connsiteY750" fmla="*/ 4950409 h 6924544"/>
              <a:gd name="connsiteX751" fmla="*/ 654621 w 12310216"/>
              <a:gd name="connsiteY751" fmla="*/ 5125446 h 6924544"/>
              <a:gd name="connsiteX752" fmla="*/ 654621 w 12310216"/>
              <a:gd name="connsiteY752" fmla="*/ 17311 h 6924544"/>
              <a:gd name="connsiteX753" fmla="*/ 718737 w 12310216"/>
              <a:gd name="connsiteY753" fmla="*/ 0 h 6924544"/>
              <a:gd name="connsiteX754" fmla="*/ 590506 w 12310216"/>
              <a:gd name="connsiteY754" fmla="*/ 0 h 6924544"/>
              <a:gd name="connsiteX755" fmla="*/ 654621 w 12310216"/>
              <a:gd name="connsiteY755" fmla="*/ 17311 h 6924544"/>
              <a:gd name="connsiteX756" fmla="*/ 654621 w 12310216"/>
              <a:gd name="connsiteY756" fmla="*/ 5693515 h 6924544"/>
              <a:gd name="connsiteX757" fmla="*/ 1341942 w 12310216"/>
              <a:gd name="connsiteY757" fmla="*/ 5509501 h 6924544"/>
              <a:gd name="connsiteX758" fmla="*/ 2029903 w 12310216"/>
              <a:gd name="connsiteY758" fmla="*/ 5693515 h 6924544"/>
              <a:gd name="connsiteX759" fmla="*/ 2717224 w 12310216"/>
              <a:gd name="connsiteY759" fmla="*/ 5509501 h 6924544"/>
              <a:gd name="connsiteX760" fmla="*/ 3404544 w 12310216"/>
              <a:gd name="connsiteY760" fmla="*/ 5693515 h 6924544"/>
              <a:gd name="connsiteX761" fmla="*/ 4091865 w 12310216"/>
              <a:gd name="connsiteY761" fmla="*/ 5509501 h 6924544"/>
              <a:gd name="connsiteX762" fmla="*/ 4779826 w 12310216"/>
              <a:gd name="connsiteY762" fmla="*/ 5693515 h 6924544"/>
              <a:gd name="connsiteX763" fmla="*/ 5467147 w 12310216"/>
              <a:gd name="connsiteY763" fmla="*/ 5509501 h 6924544"/>
              <a:gd name="connsiteX764" fmla="*/ 6155108 w 12310216"/>
              <a:gd name="connsiteY764" fmla="*/ 5693515 h 6924544"/>
              <a:gd name="connsiteX765" fmla="*/ 6842428 w 12310216"/>
              <a:gd name="connsiteY765" fmla="*/ 5509501 h 6924544"/>
              <a:gd name="connsiteX766" fmla="*/ 7529749 w 12310216"/>
              <a:gd name="connsiteY766" fmla="*/ 5693515 h 6924544"/>
              <a:gd name="connsiteX767" fmla="*/ 8217069 w 12310216"/>
              <a:gd name="connsiteY767" fmla="*/ 5509501 h 6924544"/>
              <a:gd name="connsiteX768" fmla="*/ 8905672 w 12310216"/>
              <a:gd name="connsiteY768" fmla="*/ 5693515 h 6924544"/>
              <a:gd name="connsiteX769" fmla="*/ 9592992 w 12310216"/>
              <a:gd name="connsiteY769" fmla="*/ 5509501 h 6924544"/>
              <a:gd name="connsiteX770" fmla="*/ 10280313 w 12310216"/>
              <a:gd name="connsiteY770" fmla="*/ 5693515 h 6924544"/>
              <a:gd name="connsiteX771" fmla="*/ 10967633 w 12310216"/>
              <a:gd name="connsiteY771" fmla="*/ 5509501 h 6924544"/>
              <a:gd name="connsiteX772" fmla="*/ 11654954 w 12310216"/>
              <a:gd name="connsiteY772" fmla="*/ 5693515 h 6924544"/>
              <a:gd name="connsiteX773" fmla="*/ 12309575 w 12310216"/>
              <a:gd name="connsiteY773" fmla="*/ 5517837 h 6924544"/>
              <a:gd name="connsiteX774" fmla="*/ 12309575 w 12310216"/>
              <a:gd name="connsiteY774" fmla="*/ 5348570 h 6924544"/>
              <a:gd name="connsiteX775" fmla="*/ 11654954 w 12310216"/>
              <a:gd name="connsiteY775" fmla="*/ 5524248 h 6924544"/>
              <a:gd name="connsiteX776" fmla="*/ 10967633 w 12310216"/>
              <a:gd name="connsiteY776" fmla="*/ 5340235 h 6924544"/>
              <a:gd name="connsiteX777" fmla="*/ 10280313 w 12310216"/>
              <a:gd name="connsiteY777" fmla="*/ 5524248 h 6924544"/>
              <a:gd name="connsiteX778" fmla="*/ 9592992 w 12310216"/>
              <a:gd name="connsiteY778" fmla="*/ 5340235 h 6924544"/>
              <a:gd name="connsiteX779" fmla="*/ 8905672 w 12310216"/>
              <a:gd name="connsiteY779" fmla="*/ 5523607 h 6924544"/>
              <a:gd name="connsiteX780" fmla="*/ 8218352 w 12310216"/>
              <a:gd name="connsiteY780" fmla="*/ 5339594 h 6924544"/>
              <a:gd name="connsiteX781" fmla="*/ 7531031 w 12310216"/>
              <a:gd name="connsiteY781" fmla="*/ 5523607 h 6924544"/>
              <a:gd name="connsiteX782" fmla="*/ 6843711 w 12310216"/>
              <a:gd name="connsiteY782" fmla="*/ 5339594 h 6924544"/>
              <a:gd name="connsiteX783" fmla="*/ 6155108 w 12310216"/>
              <a:gd name="connsiteY783" fmla="*/ 5523607 h 6924544"/>
              <a:gd name="connsiteX784" fmla="*/ 5467788 w 12310216"/>
              <a:gd name="connsiteY784" fmla="*/ 5339594 h 6924544"/>
              <a:gd name="connsiteX785" fmla="*/ 4780467 w 12310216"/>
              <a:gd name="connsiteY785" fmla="*/ 5523607 h 6924544"/>
              <a:gd name="connsiteX786" fmla="*/ 4093147 w 12310216"/>
              <a:gd name="connsiteY786" fmla="*/ 5339594 h 6924544"/>
              <a:gd name="connsiteX787" fmla="*/ 3404544 w 12310216"/>
              <a:gd name="connsiteY787" fmla="*/ 5523607 h 6924544"/>
              <a:gd name="connsiteX788" fmla="*/ 2717224 w 12310216"/>
              <a:gd name="connsiteY788" fmla="*/ 5339594 h 6924544"/>
              <a:gd name="connsiteX789" fmla="*/ 2029903 w 12310216"/>
              <a:gd name="connsiteY789" fmla="*/ 5523607 h 6924544"/>
              <a:gd name="connsiteX790" fmla="*/ 1342583 w 12310216"/>
              <a:gd name="connsiteY790" fmla="*/ 5339594 h 6924544"/>
              <a:gd name="connsiteX791" fmla="*/ 655263 w 12310216"/>
              <a:gd name="connsiteY791" fmla="*/ 5523607 h 6924544"/>
              <a:gd name="connsiteX792" fmla="*/ 0 w 12310216"/>
              <a:gd name="connsiteY792" fmla="*/ 5348570 h 6924544"/>
              <a:gd name="connsiteX793" fmla="*/ 0 w 12310216"/>
              <a:gd name="connsiteY793" fmla="*/ 5517837 h 6924544"/>
              <a:gd name="connsiteX794" fmla="*/ 654621 w 12310216"/>
              <a:gd name="connsiteY794" fmla="*/ 5693515 h 6924544"/>
              <a:gd name="connsiteX795" fmla="*/ 654621 w 12310216"/>
              <a:gd name="connsiteY795" fmla="*/ 5409480 h 6924544"/>
              <a:gd name="connsiteX796" fmla="*/ 1341942 w 12310216"/>
              <a:gd name="connsiteY796" fmla="*/ 5225467 h 6924544"/>
              <a:gd name="connsiteX797" fmla="*/ 2029262 w 12310216"/>
              <a:gd name="connsiteY797" fmla="*/ 5409480 h 6924544"/>
              <a:gd name="connsiteX798" fmla="*/ 2717224 w 12310216"/>
              <a:gd name="connsiteY798" fmla="*/ 5225467 h 6924544"/>
              <a:gd name="connsiteX799" fmla="*/ 3404544 w 12310216"/>
              <a:gd name="connsiteY799" fmla="*/ 5409480 h 6924544"/>
              <a:gd name="connsiteX800" fmla="*/ 4092506 w 12310216"/>
              <a:gd name="connsiteY800" fmla="*/ 5225467 h 6924544"/>
              <a:gd name="connsiteX801" fmla="*/ 4779826 w 12310216"/>
              <a:gd name="connsiteY801" fmla="*/ 5409480 h 6924544"/>
              <a:gd name="connsiteX802" fmla="*/ 5467788 w 12310216"/>
              <a:gd name="connsiteY802" fmla="*/ 5225467 h 6924544"/>
              <a:gd name="connsiteX803" fmla="*/ 6155108 w 12310216"/>
              <a:gd name="connsiteY803" fmla="*/ 5409480 h 6924544"/>
              <a:gd name="connsiteX804" fmla="*/ 6842428 w 12310216"/>
              <a:gd name="connsiteY804" fmla="*/ 5225467 h 6924544"/>
              <a:gd name="connsiteX805" fmla="*/ 7529749 w 12310216"/>
              <a:gd name="connsiteY805" fmla="*/ 5409480 h 6924544"/>
              <a:gd name="connsiteX806" fmla="*/ 8217069 w 12310216"/>
              <a:gd name="connsiteY806" fmla="*/ 5225467 h 6924544"/>
              <a:gd name="connsiteX807" fmla="*/ 8904390 w 12310216"/>
              <a:gd name="connsiteY807" fmla="*/ 5409480 h 6924544"/>
              <a:gd name="connsiteX808" fmla="*/ 9591710 w 12310216"/>
              <a:gd name="connsiteY808" fmla="*/ 5225467 h 6924544"/>
              <a:gd name="connsiteX809" fmla="*/ 10279030 w 12310216"/>
              <a:gd name="connsiteY809" fmla="*/ 5409480 h 6924544"/>
              <a:gd name="connsiteX810" fmla="*/ 10966351 w 12310216"/>
              <a:gd name="connsiteY810" fmla="*/ 5225467 h 6924544"/>
              <a:gd name="connsiteX811" fmla="*/ 11653671 w 12310216"/>
              <a:gd name="connsiteY811" fmla="*/ 5409480 h 6924544"/>
              <a:gd name="connsiteX812" fmla="*/ 12308292 w 12310216"/>
              <a:gd name="connsiteY812" fmla="*/ 5233802 h 6924544"/>
              <a:gd name="connsiteX813" fmla="*/ 12308292 w 12310216"/>
              <a:gd name="connsiteY813" fmla="*/ 5071588 h 6924544"/>
              <a:gd name="connsiteX814" fmla="*/ 11653671 w 12310216"/>
              <a:gd name="connsiteY814" fmla="*/ 5247267 h 6924544"/>
              <a:gd name="connsiteX815" fmla="*/ 10966351 w 12310216"/>
              <a:gd name="connsiteY815" fmla="*/ 5063253 h 6924544"/>
              <a:gd name="connsiteX816" fmla="*/ 10279030 w 12310216"/>
              <a:gd name="connsiteY816" fmla="*/ 5247267 h 6924544"/>
              <a:gd name="connsiteX817" fmla="*/ 9591710 w 12310216"/>
              <a:gd name="connsiteY817" fmla="*/ 5063253 h 6924544"/>
              <a:gd name="connsiteX818" fmla="*/ 8905672 w 12310216"/>
              <a:gd name="connsiteY818" fmla="*/ 5247267 h 6924544"/>
              <a:gd name="connsiteX819" fmla="*/ 8218352 w 12310216"/>
              <a:gd name="connsiteY819" fmla="*/ 5063253 h 6924544"/>
              <a:gd name="connsiteX820" fmla="*/ 7531031 w 12310216"/>
              <a:gd name="connsiteY820" fmla="*/ 5247267 h 6924544"/>
              <a:gd name="connsiteX821" fmla="*/ 6843711 w 12310216"/>
              <a:gd name="connsiteY821" fmla="*/ 5063253 h 6924544"/>
              <a:gd name="connsiteX822" fmla="*/ 6155108 w 12310216"/>
              <a:gd name="connsiteY822" fmla="*/ 5247267 h 6924544"/>
              <a:gd name="connsiteX823" fmla="*/ 5467788 w 12310216"/>
              <a:gd name="connsiteY823" fmla="*/ 5063253 h 6924544"/>
              <a:gd name="connsiteX824" fmla="*/ 4780467 w 12310216"/>
              <a:gd name="connsiteY824" fmla="*/ 5247267 h 6924544"/>
              <a:gd name="connsiteX825" fmla="*/ 4093147 w 12310216"/>
              <a:gd name="connsiteY825" fmla="*/ 5063253 h 6924544"/>
              <a:gd name="connsiteX826" fmla="*/ 3404544 w 12310216"/>
              <a:gd name="connsiteY826" fmla="*/ 5247267 h 6924544"/>
              <a:gd name="connsiteX827" fmla="*/ 2717224 w 12310216"/>
              <a:gd name="connsiteY827" fmla="*/ 5063253 h 6924544"/>
              <a:gd name="connsiteX828" fmla="*/ 2029903 w 12310216"/>
              <a:gd name="connsiteY828" fmla="*/ 5247267 h 6924544"/>
              <a:gd name="connsiteX829" fmla="*/ 1342583 w 12310216"/>
              <a:gd name="connsiteY829" fmla="*/ 5063253 h 6924544"/>
              <a:gd name="connsiteX830" fmla="*/ 655263 w 12310216"/>
              <a:gd name="connsiteY830" fmla="*/ 5247267 h 6924544"/>
              <a:gd name="connsiteX831" fmla="*/ 0 w 12310216"/>
              <a:gd name="connsiteY831" fmla="*/ 5072229 h 6924544"/>
              <a:gd name="connsiteX832" fmla="*/ 0 w 12310216"/>
              <a:gd name="connsiteY832" fmla="*/ 5234443 h 6924544"/>
              <a:gd name="connsiteX833" fmla="*/ 654621 w 12310216"/>
              <a:gd name="connsiteY833" fmla="*/ 5409480 h 6924544"/>
              <a:gd name="connsiteX834" fmla="*/ 654621 w 12310216"/>
              <a:gd name="connsiteY834" fmla="*/ 5976908 h 6924544"/>
              <a:gd name="connsiteX835" fmla="*/ 1341942 w 12310216"/>
              <a:gd name="connsiteY835" fmla="*/ 5792895 h 6924544"/>
              <a:gd name="connsiteX836" fmla="*/ 2029262 w 12310216"/>
              <a:gd name="connsiteY836" fmla="*/ 5976908 h 6924544"/>
              <a:gd name="connsiteX837" fmla="*/ 2716583 w 12310216"/>
              <a:gd name="connsiteY837" fmla="*/ 5792895 h 6924544"/>
              <a:gd name="connsiteX838" fmla="*/ 3404544 w 12310216"/>
              <a:gd name="connsiteY838" fmla="*/ 5976908 h 6924544"/>
              <a:gd name="connsiteX839" fmla="*/ 4091865 w 12310216"/>
              <a:gd name="connsiteY839" fmla="*/ 5792895 h 6924544"/>
              <a:gd name="connsiteX840" fmla="*/ 4779185 w 12310216"/>
              <a:gd name="connsiteY840" fmla="*/ 5976908 h 6924544"/>
              <a:gd name="connsiteX841" fmla="*/ 5466505 w 12310216"/>
              <a:gd name="connsiteY841" fmla="*/ 5792895 h 6924544"/>
              <a:gd name="connsiteX842" fmla="*/ 6155108 w 12310216"/>
              <a:gd name="connsiteY842" fmla="*/ 5976908 h 6924544"/>
              <a:gd name="connsiteX843" fmla="*/ 6842428 w 12310216"/>
              <a:gd name="connsiteY843" fmla="*/ 5792895 h 6924544"/>
              <a:gd name="connsiteX844" fmla="*/ 7529749 w 12310216"/>
              <a:gd name="connsiteY844" fmla="*/ 5976908 h 6924544"/>
              <a:gd name="connsiteX845" fmla="*/ 8217069 w 12310216"/>
              <a:gd name="connsiteY845" fmla="*/ 5792895 h 6924544"/>
              <a:gd name="connsiteX846" fmla="*/ 8904390 w 12310216"/>
              <a:gd name="connsiteY846" fmla="*/ 5976908 h 6924544"/>
              <a:gd name="connsiteX847" fmla="*/ 9591710 w 12310216"/>
              <a:gd name="connsiteY847" fmla="*/ 5792895 h 6924544"/>
              <a:gd name="connsiteX848" fmla="*/ 10279030 w 12310216"/>
              <a:gd name="connsiteY848" fmla="*/ 5976908 h 6924544"/>
              <a:gd name="connsiteX849" fmla="*/ 10966351 w 12310216"/>
              <a:gd name="connsiteY849" fmla="*/ 5792895 h 6924544"/>
              <a:gd name="connsiteX850" fmla="*/ 11653671 w 12310216"/>
              <a:gd name="connsiteY850" fmla="*/ 5976908 h 6924544"/>
              <a:gd name="connsiteX851" fmla="*/ 12308292 w 12310216"/>
              <a:gd name="connsiteY851" fmla="*/ 5801230 h 6924544"/>
              <a:gd name="connsiteX852" fmla="*/ 12308292 w 12310216"/>
              <a:gd name="connsiteY852" fmla="*/ 5624270 h 6924544"/>
              <a:gd name="connsiteX853" fmla="*/ 11653671 w 12310216"/>
              <a:gd name="connsiteY853" fmla="*/ 5799948 h 6924544"/>
              <a:gd name="connsiteX854" fmla="*/ 10966351 w 12310216"/>
              <a:gd name="connsiteY854" fmla="*/ 5615935 h 6924544"/>
              <a:gd name="connsiteX855" fmla="*/ 10279030 w 12310216"/>
              <a:gd name="connsiteY855" fmla="*/ 5799948 h 6924544"/>
              <a:gd name="connsiteX856" fmla="*/ 9591710 w 12310216"/>
              <a:gd name="connsiteY856" fmla="*/ 5615935 h 6924544"/>
              <a:gd name="connsiteX857" fmla="*/ 8905672 w 12310216"/>
              <a:gd name="connsiteY857" fmla="*/ 5799948 h 6924544"/>
              <a:gd name="connsiteX858" fmla="*/ 8218352 w 12310216"/>
              <a:gd name="connsiteY858" fmla="*/ 5615935 h 6924544"/>
              <a:gd name="connsiteX859" fmla="*/ 7531031 w 12310216"/>
              <a:gd name="connsiteY859" fmla="*/ 5799948 h 6924544"/>
              <a:gd name="connsiteX860" fmla="*/ 6843711 w 12310216"/>
              <a:gd name="connsiteY860" fmla="*/ 5615935 h 6924544"/>
              <a:gd name="connsiteX861" fmla="*/ 6155108 w 12310216"/>
              <a:gd name="connsiteY861" fmla="*/ 5799948 h 6924544"/>
              <a:gd name="connsiteX862" fmla="*/ 5467788 w 12310216"/>
              <a:gd name="connsiteY862" fmla="*/ 5615935 h 6924544"/>
              <a:gd name="connsiteX863" fmla="*/ 4780467 w 12310216"/>
              <a:gd name="connsiteY863" fmla="*/ 5799948 h 6924544"/>
              <a:gd name="connsiteX864" fmla="*/ 4093147 w 12310216"/>
              <a:gd name="connsiteY864" fmla="*/ 5615935 h 6924544"/>
              <a:gd name="connsiteX865" fmla="*/ 3404544 w 12310216"/>
              <a:gd name="connsiteY865" fmla="*/ 5799948 h 6924544"/>
              <a:gd name="connsiteX866" fmla="*/ 2717224 w 12310216"/>
              <a:gd name="connsiteY866" fmla="*/ 5615935 h 6924544"/>
              <a:gd name="connsiteX867" fmla="*/ 2029903 w 12310216"/>
              <a:gd name="connsiteY867" fmla="*/ 5799948 h 6924544"/>
              <a:gd name="connsiteX868" fmla="*/ 1342583 w 12310216"/>
              <a:gd name="connsiteY868" fmla="*/ 5615935 h 6924544"/>
              <a:gd name="connsiteX869" fmla="*/ 655263 w 12310216"/>
              <a:gd name="connsiteY869" fmla="*/ 5799948 h 6924544"/>
              <a:gd name="connsiteX870" fmla="*/ 0 w 12310216"/>
              <a:gd name="connsiteY870" fmla="*/ 5624911 h 6924544"/>
              <a:gd name="connsiteX871" fmla="*/ 0 w 12310216"/>
              <a:gd name="connsiteY871" fmla="*/ 5801871 h 6924544"/>
              <a:gd name="connsiteX872" fmla="*/ 654621 w 12310216"/>
              <a:gd name="connsiteY872" fmla="*/ 5976908 h 6924544"/>
              <a:gd name="connsiteX873" fmla="*/ 654621 w 12310216"/>
              <a:gd name="connsiteY873" fmla="*/ 6828371 h 6924544"/>
              <a:gd name="connsiteX874" fmla="*/ 1341942 w 12310216"/>
              <a:gd name="connsiteY874" fmla="*/ 6644358 h 6924544"/>
              <a:gd name="connsiteX875" fmla="*/ 2029262 w 12310216"/>
              <a:gd name="connsiteY875" fmla="*/ 6828371 h 6924544"/>
              <a:gd name="connsiteX876" fmla="*/ 2716583 w 12310216"/>
              <a:gd name="connsiteY876" fmla="*/ 6644358 h 6924544"/>
              <a:gd name="connsiteX877" fmla="*/ 3404544 w 12310216"/>
              <a:gd name="connsiteY877" fmla="*/ 6828371 h 6924544"/>
              <a:gd name="connsiteX878" fmla="*/ 4091865 w 12310216"/>
              <a:gd name="connsiteY878" fmla="*/ 6644358 h 6924544"/>
              <a:gd name="connsiteX879" fmla="*/ 4779185 w 12310216"/>
              <a:gd name="connsiteY879" fmla="*/ 6828371 h 6924544"/>
              <a:gd name="connsiteX880" fmla="*/ 5466505 w 12310216"/>
              <a:gd name="connsiteY880" fmla="*/ 6644358 h 6924544"/>
              <a:gd name="connsiteX881" fmla="*/ 6155108 w 12310216"/>
              <a:gd name="connsiteY881" fmla="*/ 6828371 h 6924544"/>
              <a:gd name="connsiteX882" fmla="*/ 6842428 w 12310216"/>
              <a:gd name="connsiteY882" fmla="*/ 6644358 h 6924544"/>
              <a:gd name="connsiteX883" fmla="*/ 7529749 w 12310216"/>
              <a:gd name="connsiteY883" fmla="*/ 6828371 h 6924544"/>
              <a:gd name="connsiteX884" fmla="*/ 8217069 w 12310216"/>
              <a:gd name="connsiteY884" fmla="*/ 6644358 h 6924544"/>
              <a:gd name="connsiteX885" fmla="*/ 8905672 w 12310216"/>
              <a:gd name="connsiteY885" fmla="*/ 6828371 h 6924544"/>
              <a:gd name="connsiteX886" fmla="*/ 9592992 w 12310216"/>
              <a:gd name="connsiteY886" fmla="*/ 6644358 h 6924544"/>
              <a:gd name="connsiteX887" fmla="*/ 10280313 w 12310216"/>
              <a:gd name="connsiteY887" fmla="*/ 6828371 h 6924544"/>
              <a:gd name="connsiteX888" fmla="*/ 10967633 w 12310216"/>
              <a:gd name="connsiteY888" fmla="*/ 6644358 h 6924544"/>
              <a:gd name="connsiteX889" fmla="*/ 11654954 w 12310216"/>
              <a:gd name="connsiteY889" fmla="*/ 6828371 h 6924544"/>
              <a:gd name="connsiteX890" fmla="*/ 12309575 w 12310216"/>
              <a:gd name="connsiteY890" fmla="*/ 6652692 h 6924544"/>
              <a:gd name="connsiteX891" fmla="*/ 12309575 w 12310216"/>
              <a:gd name="connsiteY891" fmla="*/ 6453291 h 6924544"/>
              <a:gd name="connsiteX892" fmla="*/ 11654954 w 12310216"/>
              <a:gd name="connsiteY892" fmla="*/ 6628970 h 6924544"/>
              <a:gd name="connsiteX893" fmla="*/ 10967633 w 12310216"/>
              <a:gd name="connsiteY893" fmla="*/ 6444956 h 6924544"/>
              <a:gd name="connsiteX894" fmla="*/ 10280313 w 12310216"/>
              <a:gd name="connsiteY894" fmla="*/ 6628970 h 6924544"/>
              <a:gd name="connsiteX895" fmla="*/ 9592992 w 12310216"/>
              <a:gd name="connsiteY895" fmla="*/ 6444956 h 6924544"/>
              <a:gd name="connsiteX896" fmla="*/ 8905672 w 12310216"/>
              <a:gd name="connsiteY896" fmla="*/ 6628970 h 6924544"/>
              <a:gd name="connsiteX897" fmla="*/ 8218352 w 12310216"/>
              <a:gd name="connsiteY897" fmla="*/ 6444956 h 6924544"/>
              <a:gd name="connsiteX898" fmla="*/ 7531031 w 12310216"/>
              <a:gd name="connsiteY898" fmla="*/ 6628970 h 6924544"/>
              <a:gd name="connsiteX899" fmla="*/ 6843711 w 12310216"/>
              <a:gd name="connsiteY899" fmla="*/ 6444956 h 6924544"/>
              <a:gd name="connsiteX900" fmla="*/ 6155108 w 12310216"/>
              <a:gd name="connsiteY900" fmla="*/ 6628970 h 6924544"/>
              <a:gd name="connsiteX901" fmla="*/ 5467788 w 12310216"/>
              <a:gd name="connsiteY901" fmla="*/ 6444956 h 6924544"/>
              <a:gd name="connsiteX902" fmla="*/ 4780467 w 12310216"/>
              <a:gd name="connsiteY902" fmla="*/ 6628970 h 6924544"/>
              <a:gd name="connsiteX903" fmla="*/ 4093147 w 12310216"/>
              <a:gd name="connsiteY903" fmla="*/ 6444956 h 6924544"/>
              <a:gd name="connsiteX904" fmla="*/ 3404544 w 12310216"/>
              <a:gd name="connsiteY904" fmla="*/ 6628970 h 6924544"/>
              <a:gd name="connsiteX905" fmla="*/ 2717224 w 12310216"/>
              <a:gd name="connsiteY905" fmla="*/ 6444956 h 6924544"/>
              <a:gd name="connsiteX906" fmla="*/ 2029903 w 12310216"/>
              <a:gd name="connsiteY906" fmla="*/ 6628970 h 6924544"/>
              <a:gd name="connsiteX907" fmla="*/ 1342583 w 12310216"/>
              <a:gd name="connsiteY907" fmla="*/ 6444956 h 6924544"/>
              <a:gd name="connsiteX908" fmla="*/ 655263 w 12310216"/>
              <a:gd name="connsiteY908" fmla="*/ 6628970 h 6924544"/>
              <a:gd name="connsiteX909" fmla="*/ 0 w 12310216"/>
              <a:gd name="connsiteY909" fmla="*/ 6453932 h 6924544"/>
              <a:gd name="connsiteX910" fmla="*/ 0 w 12310216"/>
              <a:gd name="connsiteY910" fmla="*/ 6653333 h 6924544"/>
              <a:gd name="connsiteX911" fmla="*/ 654621 w 12310216"/>
              <a:gd name="connsiteY911" fmla="*/ 6828371 h 6924544"/>
              <a:gd name="connsiteX912" fmla="*/ 654621 w 12310216"/>
              <a:gd name="connsiteY912" fmla="*/ 6260943 h 6924544"/>
              <a:gd name="connsiteX913" fmla="*/ 1341942 w 12310216"/>
              <a:gd name="connsiteY913" fmla="*/ 6076929 h 6924544"/>
              <a:gd name="connsiteX914" fmla="*/ 2029262 w 12310216"/>
              <a:gd name="connsiteY914" fmla="*/ 6260943 h 6924544"/>
              <a:gd name="connsiteX915" fmla="*/ 2716583 w 12310216"/>
              <a:gd name="connsiteY915" fmla="*/ 6076929 h 6924544"/>
              <a:gd name="connsiteX916" fmla="*/ 3404544 w 12310216"/>
              <a:gd name="connsiteY916" fmla="*/ 6260943 h 6924544"/>
              <a:gd name="connsiteX917" fmla="*/ 4091865 w 12310216"/>
              <a:gd name="connsiteY917" fmla="*/ 6076929 h 6924544"/>
              <a:gd name="connsiteX918" fmla="*/ 4779185 w 12310216"/>
              <a:gd name="connsiteY918" fmla="*/ 6260943 h 6924544"/>
              <a:gd name="connsiteX919" fmla="*/ 5466505 w 12310216"/>
              <a:gd name="connsiteY919" fmla="*/ 6076929 h 6924544"/>
              <a:gd name="connsiteX920" fmla="*/ 6155108 w 12310216"/>
              <a:gd name="connsiteY920" fmla="*/ 6260943 h 6924544"/>
              <a:gd name="connsiteX921" fmla="*/ 6842428 w 12310216"/>
              <a:gd name="connsiteY921" fmla="*/ 6076929 h 6924544"/>
              <a:gd name="connsiteX922" fmla="*/ 7529749 w 12310216"/>
              <a:gd name="connsiteY922" fmla="*/ 6260943 h 6924544"/>
              <a:gd name="connsiteX923" fmla="*/ 8217069 w 12310216"/>
              <a:gd name="connsiteY923" fmla="*/ 6076929 h 6924544"/>
              <a:gd name="connsiteX924" fmla="*/ 8904390 w 12310216"/>
              <a:gd name="connsiteY924" fmla="*/ 6260943 h 6924544"/>
              <a:gd name="connsiteX925" fmla="*/ 9591710 w 12310216"/>
              <a:gd name="connsiteY925" fmla="*/ 6076929 h 6924544"/>
              <a:gd name="connsiteX926" fmla="*/ 10279030 w 12310216"/>
              <a:gd name="connsiteY926" fmla="*/ 6260943 h 6924544"/>
              <a:gd name="connsiteX927" fmla="*/ 10966351 w 12310216"/>
              <a:gd name="connsiteY927" fmla="*/ 6076929 h 6924544"/>
              <a:gd name="connsiteX928" fmla="*/ 11653671 w 12310216"/>
              <a:gd name="connsiteY928" fmla="*/ 6260943 h 6924544"/>
              <a:gd name="connsiteX929" fmla="*/ 12308292 w 12310216"/>
              <a:gd name="connsiteY929" fmla="*/ 6085264 h 6924544"/>
              <a:gd name="connsiteX930" fmla="*/ 12308292 w 12310216"/>
              <a:gd name="connsiteY930" fmla="*/ 5900610 h 6924544"/>
              <a:gd name="connsiteX931" fmla="*/ 11653671 w 12310216"/>
              <a:gd name="connsiteY931" fmla="*/ 6076288 h 6924544"/>
              <a:gd name="connsiteX932" fmla="*/ 10968274 w 12310216"/>
              <a:gd name="connsiteY932" fmla="*/ 5892275 h 6924544"/>
              <a:gd name="connsiteX933" fmla="*/ 10280954 w 12310216"/>
              <a:gd name="connsiteY933" fmla="*/ 6076288 h 6924544"/>
              <a:gd name="connsiteX934" fmla="*/ 9592992 w 12310216"/>
              <a:gd name="connsiteY934" fmla="*/ 5892275 h 6924544"/>
              <a:gd name="connsiteX935" fmla="*/ 8905672 w 12310216"/>
              <a:gd name="connsiteY935" fmla="*/ 6076288 h 6924544"/>
              <a:gd name="connsiteX936" fmla="*/ 8217710 w 12310216"/>
              <a:gd name="connsiteY936" fmla="*/ 5892275 h 6924544"/>
              <a:gd name="connsiteX937" fmla="*/ 7530390 w 12310216"/>
              <a:gd name="connsiteY937" fmla="*/ 6076288 h 6924544"/>
              <a:gd name="connsiteX938" fmla="*/ 6842428 w 12310216"/>
              <a:gd name="connsiteY938" fmla="*/ 5892275 h 6924544"/>
              <a:gd name="connsiteX939" fmla="*/ 6155108 w 12310216"/>
              <a:gd name="connsiteY939" fmla="*/ 6076288 h 6924544"/>
              <a:gd name="connsiteX940" fmla="*/ 5467788 w 12310216"/>
              <a:gd name="connsiteY940" fmla="*/ 5892275 h 6924544"/>
              <a:gd name="connsiteX941" fmla="*/ 4780467 w 12310216"/>
              <a:gd name="connsiteY941" fmla="*/ 6076288 h 6924544"/>
              <a:gd name="connsiteX942" fmla="*/ 4092506 w 12310216"/>
              <a:gd name="connsiteY942" fmla="*/ 5892275 h 6924544"/>
              <a:gd name="connsiteX943" fmla="*/ 3404544 w 12310216"/>
              <a:gd name="connsiteY943" fmla="*/ 6076288 h 6924544"/>
              <a:gd name="connsiteX944" fmla="*/ 2717224 w 12310216"/>
              <a:gd name="connsiteY944" fmla="*/ 5892275 h 6924544"/>
              <a:gd name="connsiteX945" fmla="*/ 2029903 w 12310216"/>
              <a:gd name="connsiteY945" fmla="*/ 6076288 h 6924544"/>
              <a:gd name="connsiteX946" fmla="*/ 1341942 w 12310216"/>
              <a:gd name="connsiteY946" fmla="*/ 5892275 h 6924544"/>
              <a:gd name="connsiteX947" fmla="*/ 654621 w 12310216"/>
              <a:gd name="connsiteY947" fmla="*/ 6076288 h 6924544"/>
              <a:gd name="connsiteX948" fmla="*/ 0 w 12310216"/>
              <a:gd name="connsiteY948" fmla="*/ 5901251 h 6924544"/>
              <a:gd name="connsiteX949" fmla="*/ 0 w 12310216"/>
              <a:gd name="connsiteY949" fmla="*/ 6085906 h 6924544"/>
              <a:gd name="connsiteX950" fmla="*/ 654621 w 12310216"/>
              <a:gd name="connsiteY950" fmla="*/ 6260943 h 6924544"/>
              <a:gd name="connsiteX951" fmla="*/ 10280313 w 12310216"/>
              <a:gd name="connsiteY951" fmla="*/ 17311 h 6924544"/>
              <a:gd name="connsiteX952" fmla="*/ 10344429 w 12310216"/>
              <a:gd name="connsiteY952" fmla="*/ 0 h 6924544"/>
              <a:gd name="connsiteX953" fmla="*/ 10216197 w 12310216"/>
              <a:gd name="connsiteY953" fmla="*/ 0 h 6924544"/>
              <a:gd name="connsiteX954" fmla="*/ 10280313 w 12310216"/>
              <a:gd name="connsiteY954" fmla="*/ 17311 h 6924544"/>
              <a:gd name="connsiteX955" fmla="*/ 654621 w 12310216"/>
              <a:gd name="connsiteY955" fmla="*/ 6544336 h 6924544"/>
              <a:gd name="connsiteX956" fmla="*/ 1341942 w 12310216"/>
              <a:gd name="connsiteY956" fmla="*/ 6360323 h 6924544"/>
              <a:gd name="connsiteX957" fmla="*/ 2029262 w 12310216"/>
              <a:gd name="connsiteY957" fmla="*/ 6544336 h 6924544"/>
              <a:gd name="connsiteX958" fmla="*/ 2717224 w 12310216"/>
              <a:gd name="connsiteY958" fmla="*/ 6360323 h 6924544"/>
              <a:gd name="connsiteX959" fmla="*/ 3404544 w 12310216"/>
              <a:gd name="connsiteY959" fmla="*/ 6544336 h 6924544"/>
              <a:gd name="connsiteX960" fmla="*/ 4092506 w 12310216"/>
              <a:gd name="connsiteY960" fmla="*/ 6360323 h 6924544"/>
              <a:gd name="connsiteX961" fmla="*/ 4779826 w 12310216"/>
              <a:gd name="connsiteY961" fmla="*/ 6544336 h 6924544"/>
              <a:gd name="connsiteX962" fmla="*/ 5467788 w 12310216"/>
              <a:gd name="connsiteY962" fmla="*/ 6360323 h 6924544"/>
              <a:gd name="connsiteX963" fmla="*/ 6155108 w 12310216"/>
              <a:gd name="connsiteY963" fmla="*/ 6544336 h 6924544"/>
              <a:gd name="connsiteX964" fmla="*/ 6842428 w 12310216"/>
              <a:gd name="connsiteY964" fmla="*/ 6360323 h 6924544"/>
              <a:gd name="connsiteX965" fmla="*/ 7529749 w 12310216"/>
              <a:gd name="connsiteY965" fmla="*/ 6544336 h 6924544"/>
              <a:gd name="connsiteX966" fmla="*/ 8217069 w 12310216"/>
              <a:gd name="connsiteY966" fmla="*/ 6360323 h 6924544"/>
              <a:gd name="connsiteX967" fmla="*/ 8904390 w 12310216"/>
              <a:gd name="connsiteY967" fmla="*/ 6544336 h 6924544"/>
              <a:gd name="connsiteX968" fmla="*/ 9591710 w 12310216"/>
              <a:gd name="connsiteY968" fmla="*/ 6360323 h 6924544"/>
              <a:gd name="connsiteX969" fmla="*/ 10279030 w 12310216"/>
              <a:gd name="connsiteY969" fmla="*/ 6544336 h 6924544"/>
              <a:gd name="connsiteX970" fmla="*/ 10966351 w 12310216"/>
              <a:gd name="connsiteY970" fmla="*/ 6360323 h 6924544"/>
              <a:gd name="connsiteX971" fmla="*/ 11653671 w 12310216"/>
              <a:gd name="connsiteY971" fmla="*/ 6544336 h 6924544"/>
              <a:gd name="connsiteX972" fmla="*/ 12308292 w 12310216"/>
              <a:gd name="connsiteY972" fmla="*/ 6368658 h 6924544"/>
              <a:gd name="connsiteX973" fmla="*/ 12308292 w 12310216"/>
              <a:gd name="connsiteY973" fmla="*/ 6176951 h 6924544"/>
              <a:gd name="connsiteX974" fmla="*/ 11653671 w 12310216"/>
              <a:gd name="connsiteY974" fmla="*/ 6352629 h 6924544"/>
              <a:gd name="connsiteX975" fmla="*/ 10966351 w 12310216"/>
              <a:gd name="connsiteY975" fmla="*/ 6168615 h 6924544"/>
              <a:gd name="connsiteX976" fmla="*/ 10279030 w 12310216"/>
              <a:gd name="connsiteY976" fmla="*/ 6352629 h 6924544"/>
              <a:gd name="connsiteX977" fmla="*/ 9591710 w 12310216"/>
              <a:gd name="connsiteY977" fmla="*/ 6168615 h 6924544"/>
              <a:gd name="connsiteX978" fmla="*/ 8905672 w 12310216"/>
              <a:gd name="connsiteY978" fmla="*/ 6352629 h 6924544"/>
              <a:gd name="connsiteX979" fmla="*/ 8218352 w 12310216"/>
              <a:gd name="connsiteY979" fmla="*/ 6168615 h 6924544"/>
              <a:gd name="connsiteX980" fmla="*/ 7531031 w 12310216"/>
              <a:gd name="connsiteY980" fmla="*/ 6352629 h 6924544"/>
              <a:gd name="connsiteX981" fmla="*/ 6843711 w 12310216"/>
              <a:gd name="connsiteY981" fmla="*/ 6168615 h 6924544"/>
              <a:gd name="connsiteX982" fmla="*/ 6155108 w 12310216"/>
              <a:gd name="connsiteY982" fmla="*/ 6352629 h 6924544"/>
              <a:gd name="connsiteX983" fmla="*/ 5467788 w 12310216"/>
              <a:gd name="connsiteY983" fmla="*/ 6168615 h 6924544"/>
              <a:gd name="connsiteX984" fmla="*/ 4780467 w 12310216"/>
              <a:gd name="connsiteY984" fmla="*/ 6352629 h 6924544"/>
              <a:gd name="connsiteX985" fmla="*/ 4093147 w 12310216"/>
              <a:gd name="connsiteY985" fmla="*/ 6168615 h 6924544"/>
              <a:gd name="connsiteX986" fmla="*/ 3404544 w 12310216"/>
              <a:gd name="connsiteY986" fmla="*/ 6352629 h 6924544"/>
              <a:gd name="connsiteX987" fmla="*/ 2717224 w 12310216"/>
              <a:gd name="connsiteY987" fmla="*/ 6168615 h 6924544"/>
              <a:gd name="connsiteX988" fmla="*/ 2029903 w 12310216"/>
              <a:gd name="connsiteY988" fmla="*/ 6352629 h 6924544"/>
              <a:gd name="connsiteX989" fmla="*/ 1342583 w 12310216"/>
              <a:gd name="connsiteY989" fmla="*/ 6168615 h 6924544"/>
              <a:gd name="connsiteX990" fmla="*/ 655263 w 12310216"/>
              <a:gd name="connsiteY990" fmla="*/ 6352629 h 6924544"/>
              <a:gd name="connsiteX991" fmla="*/ 0 w 12310216"/>
              <a:gd name="connsiteY991" fmla="*/ 6177592 h 6924544"/>
              <a:gd name="connsiteX992" fmla="*/ 0 w 12310216"/>
              <a:gd name="connsiteY992" fmla="*/ 6369299 h 6924544"/>
              <a:gd name="connsiteX993" fmla="*/ 654621 w 12310216"/>
              <a:gd name="connsiteY993" fmla="*/ 6544336 h 692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</a:cxnLst>
            <a:rect l="l" t="t" r="r" b="b"/>
            <a:pathLst>
              <a:path w="12310216" h="6924544">
                <a:moveTo>
                  <a:pt x="0" y="3247483"/>
                </a:moveTo>
                <a:lnTo>
                  <a:pt x="0" y="3137845"/>
                </a:lnTo>
                <a:lnTo>
                  <a:pt x="654621" y="3313523"/>
                </a:lnTo>
                <a:lnTo>
                  <a:pt x="1341942" y="3128869"/>
                </a:lnTo>
                <a:lnTo>
                  <a:pt x="2029262" y="3312882"/>
                </a:lnTo>
                <a:lnTo>
                  <a:pt x="2717224" y="3128869"/>
                </a:lnTo>
                <a:lnTo>
                  <a:pt x="3404544" y="3312882"/>
                </a:lnTo>
                <a:lnTo>
                  <a:pt x="4092506" y="3128869"/>
                </a:lnTo>
                <a:lnTo>
                  <a:pt x="4779826" y="3312882"/>
                </a:lnTo>
                <a:lnTo>
                  <a:pt x="5467788" y="3128869"/>
                </a:lnTo>
                <a:lnTo>
                  <a:pt x="6155108" y="3312882"/>
                </a:lnTo>
                <a:lnTo>
                  <a:pt x="6842428" y="3128869"/>
                </a:lnTo>
                <a:lnTo>
                  <a:pt x="7529749" y="3312882"/>
                </a:lnTo>
                <a:lnTo>
                  <a:pt x="8217069" y="3128869"/>
                </a:lnTo>
                <a:lnTo>
                  <a:pt x="8904390" y="3312882"/>
                </a:lnTo>
                <a:lnTo>
                  <a:pt x="9591710" y="3128869"/>
                </a:lnTo>
                <a:lnTo>
                  <a:pt x="10279030" y="3312882"/>
                </a:lnTo>
                <a:lnTo>
                  <a:pt x="10966351" y="3128869"/>
                </a:lnTo>
                <a:lnTo>
                  <a:pt x="11653671" y="3312882"/>
                </a:lnTo>
                <a:lnTo>
                  <a:pt x="12308292" y="3137204"/>
                </a:lnTo>
                <a:lnTo>
                  <a:pt x="12308292" y="3246842"/>
                </a:lnTo>
                <a:lnTo>
                  <a:pt x="11653671" y="3422520"/>
                </a:lnTo>
                <a:lnTo>
                  <a:pt x="10966351" y="3238507"/>
                </a:lnTo>
                <a:lnTo>
                  <a:pt x="10279030" y="3422520"/>
                </a:lnTo>
                <a:lnTo>
                  <a:pt x="9591710" y="3238507"/>
                </a:lnTo>
                <a:lnTo>
                  <a:pt x="8905672" y="3422520"/>
                </a:lnTo>
                <a:lnTo>
                  <a:pt x="8218352" y="3238507"/>
                </a:lnTo>
                <a:lnTo>
                  <a:pt x="7531031" y="3422520"/>
                </a:lnTo>
                <a:lnTo>
                  <a:pt x="6843711" y="3238507"/>
                </a:lnTo>
                <a:lnTo>
                  <a:pt x="6155108" y="3422520"/>
                </a:lnTo>
                <a:lnTo>
                  <a:pt x="5467788" y="3238507"/>
                </a:lnTo>
                <a:lnTo>
                  <a:pt x="4780467" y="3422520"/>
                </a:lnTo>
                <a:lnTo>
                  <a:pt x="4093147" y="3238507"/>
                </a:lnTo>
                <a:lnTo>
                  <a:pt x="3404544" y="3422520"/>
                </a:lnTo>
                <a:lnTo>
                  <a:pt x="2717224" y="3238507"/>
                </a:lnTo>
                <a:lnTo>
                  <a:pt x="2029903" y="3422520"/>
                </a:lnTo>
                <a:lnTo>
                  <a:pt x="1342583" y="3238507"/>
                </a:lnTo>
                <a:lnTo>
                  <a:pt x="655263" y="3422520"/>
                </a:lnTo>
                <a:lnTo>
                  <a:pt x="0" y="3247483"/>
                </a:lnTo>
                <a:close/>
                <a:moveTo>
                  <a:pt x="654621" y="3139127"/>
                </a:moveTo>
                <a:lnTo>
                  <a:pt x="1341942" y="2955114"/>
                </a:lnTo>
                <a:lnTo>
                  <a:pt x="2029262" y="3139127"/>
                </a:lnTo>
                <a:lnTo>
                  <a:pt x="2716583" y="2955114"/>
                </a:lnTo>
                <a:lnTo>
                  <a:pt x="3404544" y="3139127"/>
                </a:lnTo>
                <a:lnTo>
                  <a:pt x="4091865" y="2955114"/>
                </a:lnTo>
                <a:lnTo>
                  <a:pt x="4779185" y="3139127"/>
                </a:lnTo>
                <a:lnTo>
                  <a:pt x="5466505" y="2955114"/>
                </a:lnTo>
                <a:lnTo>
                  <a:pt x="6155108" y="3139127"/>
                </a:lnTo>
                <a:lnTo>
                  <a:pt x="6842428" y="2955114"/>
                </a:lnTo>
                <a:lnTo>
                  <a:pt x="7529749" y="3139127"/>
                </a:lnTo>
                <a:lnTo>
                  <a:pt x="8217069" y="2955114"/>
                </a:lnTo>
                <a:lnTo>
                  <a:pt x="8904390" y="3139127"/>
                </a:lnTo>
                <a:lnTo>
                  <a:pt x="9591710" y="2955114"/>
                </a:lnTo>
                <a:lnTo>
                  <a:pt x="10279030" y="3139127"/>
                </a:lnTo>
                <a:lnTo>
                  <a:pt x="10966351" y="2955114"/>
                </a:lnTo>
                <a:lnTo>
                  <a:pt x="11653671" y="3139127"/>
                </a:lnTo>
                <a:lnTo>
                  <a:pt x="12308292" y="2963449"/>
                </a:lnTo>
                <a:lnTo>
                  <a:pt x="12308292" y="2860863"/>
                </a:lnTo>
                <a:lnTo>
                  <a:pt x="11653671" y="3036541"/>
                </a:lnTo>
                <a:lnTo>
                  <a:pt x="10966351" y="2852528"/>
                </a:lnTo>
                <a:lnTo>
                  <a:pt x="10279030" y="3036541"/>
                </a:lnTo>
                <a:lnTo>
                  <a:pt x="9591710" y="2852528"/>
                </a:lnTo>
                <a:lnTo>
                  <a:pt x="8905672" y="3036541"/>
                </a:lnTo>
                <a:lnTo>
                  <a:pt x="8218352" y="2852528"/>
                </a:lnTo>
                <a:lnTo>
                  <a:pt x="7531031" y="3036541"/>
                </a:lnTo>
                <a:lnTo>
                  <a:pt x="6843711" y="2852528"/>
                </a:lnTo>
                <a:lnTo>
                  <a:pt x="6155108" y="3036541"/>
                </a:lnTo>
                <a:lnTo>
                  <a:pt x="5467788" y="2852528"/>
                </a:lnTo>
                <a:lnTo>
                  <a:pt x="4780467" y="3036541"/>
                </a:lnTo>
                <a:lnTo>
                  <a:pt x="4093147" y="2852528"/>
                </a:lnTo>
                <a:lnTo>
                  <a:pt x="3404544" y="3036541"/>
                </a:lnTo>
                <a:lnTo>
                  <a:pt x="2717224" y="2852528"/>
                </a:lnTo>
                <a:lnTo>
                  <a:pt x="2029903" y="3036541"/>
                </a:lnTo>
                <a:lnTo>
                  <a:pt x="1342583" y="2852528"/>
                </a:lnTo>
                <a:lnTo>
                  <a:pt x="655263" y="3036541"/>
                </a:lnTo>
                <a:lnTo>
                  <a:pt x="0" y="2860863"/>
                </a:lnTo>
                <a:lnTo>
                  <a:pt x="0" y="2963449"/>
                </a:lnTo>
                <a:lnTo>
                  <a:pt x="654621" y="3139127"/>
                </a:lnTo>
                <a:close/>
                <a:moveTo>
                  <a:pt x="654621" y="3706555"/>
                </a:moveTo>
                <a:lnTo>
                  <a:pt x="1341942" y="3522542"/>
                </a:lnTo>
                <a:lnTo>
                  <a:pt x="2029262" y="3706555"/>
                </a:lnTo>
                <a:lnTo>
                  <a:pt x="2716583" y="3522542"/>
                </a:lnTo>
                <a:lnTo>
                  <a:pt x="3404544" y="3706555"/>
                </a:lnTo>
                <a:lnTo>
                  <a:pt x="4091865" y="3522542"/>
                </a:lnTo>
                <a:lnTo>
                  <a:pt x="4779185" y="3706555"/>
                </a:lnTo>
                <a:lnTo>
                  <a:pt x="5466505" y="3522542"/>
                </a:lnTo>
                <a:lnTo>
                  <a:pt x="6155108" y="3706555"/>
                </a:lnTo>
                <a:lnTo>
                  <a:pt x="6842428" y="3522542"/>
                </a:lnTo>
                <a:lnTo>
                  <a:pt x="7529749" y="3706555"/>
                </a:lnTo>
                <a:lnTo>
                  <a:pt x="8217069" y="3522542"/>
                </a:lnTo>
                <a:lnTo>
                  <a:pt x="8904390" y="3706555"/>
                </a:lnTo>
                <a:lnTo>
                  <a:pt x="9591710" y="3522542"/>
                </a:lnTo>
                <a:lnTo>
                  <a:pt x="10279030" y="3706555"/>
                </a:lnTo>
                <a:lnTo>
                  <a:pt x="10966351" y="3522542"/>
                </a:lnTo>
                <a:lnTo>
                  <a:pt x="11653671" y="3706555"/>
                </a:lnTo>
                <a:lnTo>
                  <a:pt x="12308292" y="3530877"/>
                </a:lnTo>
                <a:lnTo>
                  <a:pt x="12308292" y="3413544"/>
                </a:lnTo>
                <a:lnTo>
                  <a:pt x="11653671" y="3589222"/>
                </a:lnTo>
                <a:lnTo>
                  <a:pt x="10966351" y="3405209"/>
                </a:lnTo>
                <a:lnTo>
                  <a:pt x="10279030" y="3589222"/>
                </a:lnTo>
                <a:lnTo>
                  <a:pt x="9591710" y="3405209"/>
                </a:lnTo>
                <a:lnTo>
                  <a:pt x="8905672" y="3589222"/>
                </a:lnTo>
                <a:lnTo>
                  <a:pt x="8218352" y="3405209"/>
                </a:lnTo>
                <a:lnTo>
                  <a:pt x="7531031" y="3589222"/>
                </a:lnTo>
                <a:lnTo>
                  <a:pt x="6843711" y="3405209"/>
                </a:lnTo>
                <a:lnTo>
                  <a:pt x="6155108" y="3589222"/>
                </a:lnTo>
                <a:lnTo>
                  <a:pt x="5467788" y="3405209"/>
                </a:lnTo>
                <a:lnTo>
                  <a:pt x="4780467" y="3589222"/>
                </a:lnTo>
                <a:lnTo>
                  <a:pt x="4093147" y="3405209"/>
                </a:lnTo>
                <a:lnTo>
                  <a:pt x="3404544" y="3589222"/>
                </a:lnTo>
                <a:lnTo>
                  <a:pt x="2717224" y="3405209"/>
                </a:lnTo>
                <a:lnTo>
                  <a:pt x="2029903" y="3589222"/>
                </a:lnTo>
                <a:lnTo>
                  <a:pt x="1342583" y="3405209"/>
                </a:lnTo>
                <a:lnTo>
                  <a:pt x="655263" y="3589222"/>
                </a:lnTo>
                <a:lnTo>
                  <a:pt x="0" y="3414185"/>
                </a:lnTo>
                <a:lnTo>
                  <a:pt x="0" y="3531518"/>
                </a:lnTo>
                <a:lnTo>
                  <a:pt x="654621" y="3706555"/>
                </a:lnTo>
                <a:close/>
                <a:moveTo>
                  <a:pt x="654621" y="2855092"/>
                </a:moveTo>
                <a:lnTo>
                  <a:pt x="1341942" y="2671079"/>
                </a:lnTo>
                <a:lnTo>
                  <a:pt x="2029262" y="2855092"/>
                </a:lnTo>
                <a:lnTo>
                  <a:pt x="2716583" y="2671079"/>
                </a:lnTo>
                <a:lnTo>
                  <a:pt x="3404544" y="2855092"/>
                </a:lnTo>
                <a:lnTo>
                  <a:pt x="4091865" y="2671079"/>
                </a:lnTo>
                <a:lnTo>
                  <a:pt x="4779185" y="2855092"/>
                </a:lnTo>
                <a:lnTo>
                  <a:pt x="5466505" y="2671079"/>
                </a:lnTo>
                <a:lnTo>
                  <a:pt x="6155108" y="2855092"/>
                </a:lnTo>
                <a:lnTo>
                  <a:pt x="6842428" y="2671079"/>
                </a:lnTo>
                <a:lnTo>
                  <a:pt x="7529749" y="2855092"/>
                </a:lnTo>
                <a:lnTo>
                  <a:pt x="8217069" y="2671079"/>
                </a:lnTo>
                <a:lnTo>
                  <a:pt x="8904390" y="2855092"/>
                </a:lnTo>
                <a:lnTo>
                  <a:pt x="9591710" y="2671079"/>
                </a:lnTo>
                <a:lnTo>
                  <a:pt x="10279030" y="2855092"/>
                </a:lnTo>
                <a:lnTo>
                  <a:pt x="10966351" y="2671079"/>
                </a:lnTo>
                <a:lnTo>
                  <a:pt x="11653671" y="2855092"/>
                </a:lnTo>
                <a:lnTo>
                  <a:pt x="12310216" y="2680055"/>
                </a:lnTo>
                <a:lnTo>
                  <a:pt x="12310216" y="2585164"/>
                </a:lnTo>
                <a:lnTo>
                  <a:pt x="11655595" y="2760842"/>
                </a:lnTo>
                <a:lnTo>
                  <a:pt x="10968274" y="2576828"/>
                </a:lnTo>
                <a:lnTo>
                  <a:pt x="10280954" y="2760842"/>
                </a:lnTo>
                <a:lnTo>
                  <a:pt x="9593634" y="2576828"/>
                </a:lnTo>
                <a:lnTo>
                  <a:pt x="8905672" y="2760201"/>
                </a:lnTo>
                <a:lnTo>
                  <a:pt x="8218352" y="2576187"/>
                </a:lnTo>
                <a:lnTo>
                  <a:pt x="7531031" y="2760201"/>
                </a:lnTo>
                <a:lnTo>
                  <a:pt x="6843711" y="2576187"/>
                </a:lnTo>
                <a:lnTo>
                  <a:pt x="6155108" y="2760201"/>
                </a:lnTo>
                <a:lnTo>
                  <a:pt x="5467788" y="2576187"/>
                </a:lnTo>
                <a:lnTo>
                  <a:pt x="4780467" y="2760201"/>
                </a:lnTo>
                <a:lnTo>
                  <a:pt x="4093147" y="2576187"/>
                </a:lnTo>
                <a:lnTo>
                  <a:pt x="3404544" y="2760201"/>
                </a:lnTo>
                <a:lnTo>
                  <a:pt x="2717224" y="2576187"/>
                </a:lnTo>
                <a:lnTo>
                  <a:pt x="2029903" y="2760201"/>
                </a:lnTo>
                <a:lnTo>
                  <a:pt x="1342583" y="2576187"/>
                </a:lnTo>
                <a:lnTo>
                  <a:pt x="655263" y="2760201"/>
                </a:lnTo>
                <a:lnTo>
                  <a:pt x="0" y="2584522"/>
                </a:lnTo>
                <a:lnTo>
                  <a:pt x="0" y="2680055"/>
                </a:lnTo>
                <a:lnTo>
                  <a:pt x="654621" y="2855092"/>
                </a:lnTo>
                <a:close/>
                <a:moveTo>
                  <a:pt x="654621" y="4558018"/>
                </a:moveTo>
                <a:lnTo>
                  <a:pt x="1341942" y="4374005"/>
                </a:lnTo>
                <a:lnTo>
                  <a:pt x="2029262" y="4558018"/>
                </a:lnTo>
                <a:lnTo>
                  <a:pt x="2716583" y="4374005"/>
                </a:lnTo>
                <a:lnTo>
                  <a:pt x="3404544" y="4558018"/>
                </a:lnTo>
                <a:lnTo>
                  <a:pt x="4091865" y="4374005"/>
                </a:lnTo>
                <a:lnTo>
                  <a:pt x="4779185" y="4558018"/>
                </a:lnTo>
                <a:lnTo>
                  <a:pt x="5466505" y="4374005"/>
                </a:lnTo>
                <a:lnTo>
                  <a:pt x="6155108" y="4558018"/>
                </a:lnTo>
                <a:lnTo>
                  <a:pt x="6842428" y="4374005"/>
                </a:lnTo>
                <a:lnTo>
                  <a:pt x="7529749" y="4558018"/>
                </a:lnTo>
                <a:lnTo>
                  <a:pt x="8217069" y="4374005"/>
                </a:lnTo>
                <a:lnTo>
                  <a:pt x="8904390" y="4558018"/>
                </a:lnTo>
                <a:lnTo>
                  <a:pt x="9591710" y="4374005"/>
                </a:lnTo>
                <a:lnTo>
                  <a:pt x="10279030" y="4558018"/>
                </a:lnTo>
                <a:lnTo>
                  <a:pt x="10966351" y="4374005"/>
                </a:lnTo>
                <a:lnTo>
                  <a:pt x="11653671" y="4558018"/>
                </a:lnTo>
                <a:lnTo>
                  <a:pt x="12308292" y="4382340"/>
                </a:lnTo>
                <a:lnTo>
                  <a:pt x="12308292" y="4242566"/>
                </a:lnTo>
                <a:lnTo>
                  <a:pt x="11653671" y="4418244"/>
                </a:lnTo>
                <a:lnTo>
                  <a:pt x="10966351" y="4234231"/>
                </a:lnTo>
                <a:lnTo>
                  <a:pt x="10279030" y="4418244"/>
                </a:lnTo>
                <a:lnTo>
                  <a:pt x="9591710" y="4234231"/>
                </a:lnTo>
                <a:lnTo>
                  <a:pt x="8905672" y="4418244"/>
                </a:lnTo>
                <a:lnTo>
                  <a:pt x="8218352" y="4234231"/>
                </a:lnTo>
                <a:lnTo>
                  <a:pt x="7531031" y="4418244"/>
                </a:lnTo>
                <a:lnTo>
                  <a:pt x="6843711" y="4234231"/>
                </a:lnTo>
                <a:lnTo>
                  <a:pt x="6155108" y="4418244"/>
                </a:lnTo>
                <a:lnTo>
                  <a:pt x="5467788" y="4234231"/>
                </a:lnTo>
                <a:lnTo>
                  <a:pt x="4780467" y="4418244"/>
                </a:lnTo>
                <a:lnTo>
                  <a:pt x="4093147" y="4234231"/>
                </a:lnTo>
                <a:lnTo>
                  <a:pt x="3404544" y="4418244"/>
                </a:lnTo>
                <a:lnTo>
                  <a:pt x="2717224" y="4234231"/>
                </a:lnTo>
                <a:lnTo>
                  <a:pt x="2029903" y="4418244"/>
                </a:lnTo>
                <a:lnTo>
                  <a:pt x="1342583" y="4234231"/>
                </a:lnTo>
                <a:lnTo>
                  <a:pt x="655263" y="4418244"/>
                </a:lnTo>
                <a:lnTo>
                  <a:pt x="0" y="4243207"/>
                </a:lnTo>
                <a:lnTo>
                  <a:pt x="0" y="4382981"/>
                </a:lnTo>
                <a:lnTo>
                  <a:pt x="654621" y="4558018"/>
                </a:lnTo>
                <a:close/>
                <a:moveTo>
                  <a:pt x="654621" y="3990590"/>
                </a:moveTo>
                <a:lnTo>
                  <a:pt x="1341942" y="3806576"/>
                </a:lnTo>
                <a:lnTo>
                  <a:pt x="2029262" y="3990590"/>
                </a:lnTo>
                <a:lnTo>
                  <a:pt x="2716583" y="3806576"/>
                </a:lnTo>
                <a:lnTo>
                  <a:pt x="3404544" y="3990590"/>
                </a:lnTo>
                <a:lnTo>
                  <a:pt x="4091865" y="3806576"/>
                </a:lnTo>
                <a:lnTo>
                  <a:pt x="4779185" y="3990590"/>
                </a:lnTo>
                <a:lnTo>
                  <a:pt x="5466505" y="3806576"/>
                </a:lnTo>
                <a:lnTo>
                  <a:pt x="6155108" y="3990590"/>
                </a:lnTo>
                <a:lnTo>
                  <a:pt x="6842428" y="3806576"/>
                </a:lnTo>
                <a:lnTo>
                  <a:pt x="7529749" y="3990590"/>
                </a:lnTo>
                <a:lnTo>
                  <a:pt x="8217069" y="3806576"/>
                </a:lnTo>
                <a:lnTo>
                  <a:pt x="8904390" y="3990590"/>
                </a:lnTo>
                <a:lnTo>
                  <a:pt x="9591710" y="3806576"/>
                </a:lnTo>
                <a:lnTo>
                  <a:pt x="10279030" y="3990590"/>
                </a:lnTo>
                <a:lnTo>
                  <a:pt x="10966351" y="3806576"/>
                </a:lnTo>
                <a:lnTo>
                  <a:pt x="11653671" y="3990590"/>
                </a:lnTo>
                <a:lnTo>
                  <a:pt x="12310216" y="3814911"/>
                </a:lnTo>
                <a:lnTo>
                  <a:pt x="12310216" y="3689885"/>
                </a:lnTo>
                <a:lnTo>
                  <a:pt x="11655595" y="3865563"/>
                </a:lnTo>
                <a:lnTo>
                  <a:pt x="10968274" y="3681550"/>
                </a:lnTo>
                <a:lnTo>
                  <a:pt x="10280954" y="3865563"/>
                </a:lnTo>
                <a:lnTo>
                  <a:pt x="9593634" y="3681550"/>
                </a:lnTo>
                <a:lnTo>
                  <a:pt x="8905672" y="3865563"/>
                </a:lnTo>
                <a:lnTo>
                  <a:pt x="8218352" y="3681550"/>
                </a:lnTo>
                <a:lnTo>
                  <a:pt x="7531031" y="3865563"/>
                </a:lnTo>
                <a:lnTo>
                  <a:pt x="6843711" y="3681550"/>
                </a:lnTo>
                <a:lnTo>
                  <a:pt x="6155108" y="3865563"/>
                </a:lnTo>
                <a:lnTo>
                  <a:pt x="5467788" y="3681550"/>
                </a:lnTo>
                <a:lnTo>
                  <a:pt x="4780467" y="3865563"/>
                </a:lnTo>
                <a:lnTo>
                  <a:pt x="4093147" y="3681550"/>
                </a:lnTo>
                <a:lnTo>
                  <a:pt x="3404544" y="3865563"/>
                </a:lnTo>
                <a:lnTo>
                  <a:pt x="2717224" y="3681550"/>
                </a:lnTo>
                <a:lnTo>
                  <a:pt x="2029903" y="3865563"/>
                </a:lnTo>
                <a:lnTo>
                  <a:pt x="1342583" y="3681550"/>
                </a:lnTo>
                <a:lnTo>
                  <a:pt x="655263" y="3865563"/>
                </a:lnTo>
                <a:lnTo>
                  <a:pt x="0" y="3690526"/>
                </a:lnTo>
                <a:lnTo>
                  <a:pt x="0" y="3814911"/>
                </a:lnTo>
                <a:lnTo>
                  <a:pt x="654621" y="3990590"/>
                </a:lnTo>
                <a:close/>
                <a:moveTo>
                  <a:pt x="654621" y="4842052"/>
                </a:moveTo>
                <a:lnTo>
                  <a:pt x="1341942" y="4658039"/>
                </a:lnTo>
                <a:lnTo>
                  <a:pt x="2029262" y="4842052"/>
                </a:lnTo>
                <a:lnTo>
                  <a:pt x="2716583" y="4658039"/>
                </a:lnTo>
                <a:lnTo>
                  <a:pt x="3404544" y="4842052"/>
                </a:lnTo>
                <a:lnTo>
                  <a:pt x="4091865" y="4658039"/>
                </a:lnTo>
                <a:lnTo>
                  <a:pt x="4779185" y="4842052"/>
                </a:lnTo>
                <a:lnTo>
                  <a:pt x="5466505" y="4658039"/>
                </a:lnTo>
                <a:lnTo>
                  <a:pt x="6155108" y="4842052"/>
                </a:lnTo>
                <a:lnTo>
                  <a:pt x="6842428" y="4658039"/>
                </a:lnTo>
                <a:lnTo>
                  <a:pt x="7529749" y="4842052"/>
                </a:lnTo>
                <a:lnTo>
                  <a:pt x="8217069" y="4658039"/>
                </a:lnTo>
                <a:lnTo>
                  <a:pt x="8904390" y="4842052"/>
                </a:lnTo>
                <a:lnTo>
                  <a:pt x="9591710" y="4658039"/>
                </a:lnTo>
                <a:lnTo>
                  <a:pt x="10279030" y="4842052"/>
                </a:lnTo>
                <a:lnTo>
                  <a:pt x="10966351" y="4658039"/>
                </a:lnTo>
                <a:lnTo>
                  <a:pt x="11653671" y="4842052"/>
                </a:lnTo>
                <a:lnTo>
                  <a:pt x="12308292" y="4666374"/>
                </a:lnTo>
                <a:lnTo>
                  <a:pt x="12308292" y="4519548"/>
                </a:lnTo>
                <a:lnTo>
                  <a:pt x="11653671" y="4695226"/>
                </a:lnTo>
                <a:lnTo>
                  <a:pt x="10966351" y="4511213"/>
                </a:lnTo>
                <a:lnTo>
                  <a:pt x="10279030" y="4695226"/>
                </a:lnTo>
                <a:lnTo>
                  <a:pt x="9591710" y="4511213"/>
                </a:lnTo>
                <a:lnTo>
                  <a:pt x="8905672" y="4694585"/>
                </a:lnTo>
                <a:lnTo>
                  <a:pt x="8218352" y="4510572"/>
                </a:lnTo>
                <a:lnTo>
                  <a:pt x="7531031" y="4694585"/>
                </a:lnTo>
                <a:lnTo>
                  <a:pt x="6843711" y="4510572"/>
                </a:lnTo>
                <a:lnTo>
                  <a:pt x="6155108" y="4694585"/>
                </a:lnTo>
                <a:lnTo>
                  <a:pt x="5467788" y="4510572"/>
                </a:lnTo>
                <a:lnTo>
                  <a:pt x="4780467" y="4694585"/>
                </a:lnTo>
                <a:lnTo>
                  <a:pt x="4093147" y="4510572"/>
                </a:lnTo>
                <a:lnTo>
                  <a:pt x="3404544" y="4694585"/>
                </a:lnTo>
                <a:lnTo>
                  <a:pt x="2717224" y="4510572"/>
                </a:lnTo>
                <a:lnTo>
                  <a:pt x="2029903" y="4694585"/>
                </a:lnTo>
                <a:lnTo>
                  <a:pt x="1342583" y="4510572"/>
                </a:lnTo>
                <a:lnTo>
                  <a:pt x="655263" y="4694585"/>
                </a:lnTo>
                <a:lnTo>
                  <a:pt x="0" y="4519548"/>
                </a:lnTo>
                <a:lnTo>
                  <a:pt x="0" y="4666374"/>
                </a:lnTo>
                <a:lnTo>
                  <a:pt x="654621" y="4842052"/>
                </a:lnTo>
                <a:close/>
                <a:moveTo>
                  <a:pt x="654621" y="4273983"/>
                </a:moveTo>
                <a:lnTo>
                  <a:pt x="1341942" y="4089970"/>
                </a:lnTo>
                <a:lnTo>
                  <a:pt x="2029262" y="4273983"/>
                </a:lnTo>
                <a:lnTo>
                  <a:pt x="2716583" y="4089970"/>
                </a:lnTo>
                <a:lnTo>
                  <a:pt x="3404544" y="4273983"/>
                </a:lnTo>
                <a:lnTo>
                  <a:pt x="4091865" y="4089970"/>
                </a:lnTo>
                <a:lnTo>
                  <a:pt x="4779185" y="4273983"/>
                </a:lnTo>
                <a:lnTo>
                  <a:pt x="5466505" y="4089970"/>
                </a:lnTo>
                <a:lnTo>
                  <a:pt x="6155108" y="4273983"/>
                </a:lnTo>
                <a:lnTo>
                  <a:pt x="6842428" y="4089970"/>
                </a:lnTo>
                <a:lnTo>
                  <a:pt x="7529749" y="4273983"/>
                </a:lnTo>
                <a:lnTo>
                  <a:pt x="8217069" y="4089970"/>
                </a:lnTo>
                <a:lnTo>
                  <a:pt x="8904390" y="4273983"/>
                </a:lnTo>
                <a:lnTo>
                  <a:pt x="9591710" y="4089970"/>
                </a:lnTo>
                <a:lnTo>
                  <a:pt x="10279030" y="4273983"/>
                </a:lnTo>
                <a:lnTo>
                  <a:pt x="10966351" y="4089970"/>
                </a:lnTo>
                <a:lnTo>
                  <a:pt x="11653671" y="4273983"/>
                </a:lnTo>
                <a:lnTo>
                  <a:pt x="12308292" y="4098305"/>
                </a:lnTo>
                <a:lnTo>
                  <a:pt x="12308292" y="3966225"/>
                </a:lnTo>
                <a:lnTo>
                  <a:pt x="11655595" y="4141904"/>
                </a:lnTo>
                <a:lnTo>
                  <a:pt x="10968274" y="3957890"/>
                </a:lnTo>
                <a:lnTo>
                  <a:pt x="10280313" y="4141904"/>
                </a:lnTo>
                <a:lnTo>
                  <a:pt x="9592992" y="3957890"/>
                </a:lnTo>
                <a:lnTo>
                  <a:pt x="8905672" y="4141904"/>
                </a:lnTo>
                <a:lnTo>
                  <a:pt x="8218352" y="3957890"/>
                </a:lnTo>
                <a:lnTo>
                  <a:pt x="7530390" y="4141904"/>
                </a:lnTo>
                <a:lnTo>
                  <a:pt x="6843070" y="3957890"/>
                </a:lnTo>
                <a:lnTo>
                  <a:pt x="6155108" y="4141904"/>
                </a:lnTo>
                <a:lnTo>
                  <a:pt x="5467788" y="3957890"/>
                </a:lnTo>
                <a:lnTo>
                  <a:pt x="4779826" y="4141904"/>
                </a:lnTo>
                <a:lnTo>
                  <a:pt x="4092506" y="3957890"/>
                </a:lnTo>
                <a:lnTo>
                  <a:pt x="3404544" y="4141904"/>
                </a:lnTo>
                <a:lnTo>
                  <a:pt x="2717224" y="3957890"/>
                </a:lnTo>
                <a:lnTo>
                  <a:pt x="2029903" y="4141904"/>
                </a:lnTo>
                <a:lnTo>
                  <a:pt x="1342583" y="3957890"/>
                </a:lnTo>
                <a:lnTo>
                  <a:pt x="654621" y="4141904"/>
                </a:lnTo>
                <a:lnTo>
                  <a:pt x="0" y="3966867"/>
                </a:lnTo>
                <a:lnTo>
                  <a:pt x="0" y="4098946"/>
                </a:lnTo>
                <a:lnTo>
                  <a:pt x="654621" y="4273983"/>
                </a:lnTo>
                <a:close/>
                <a:moveTo>
                  <a:pt x="654621" y="2287665"/>
                </a:moveTo>
                <a:lnTo>
                  <a:pt x="1341942" y="2103651"/>
                </a:lnTo>
                <a:lnTo>
                  <a:pt x="2029262" y="2287665"/>
                </a:lnTo>
                <a:lnTo>
                  <a:pt x="2716583" y="2103651"/>
                </a:lnTo>
                <a:lnTo>
                  <a:pt x="3404544" y="2287665"/>
                </a:lnTo>
                <a:lnTo>
                  <a:pt x="4091865" y="2103651"/>
                </a:lnTo>
                <a:lnTo>
                  <a:pt x="4779185" y="2287665"/>
                </a:lnTo>
                <a:lnTo>
                  <a:pt x="5466505" y="2103651"/>
                </a:lnTo>
                <a:lnTo>
                  <a:pt x="6155108" y="2287665"/>
                </a:lnTo>
                <a:lnTo>
                  <a:pt x="6842428" y="2103651"/>
                </a:lnTo>
                <a:lnTo>
                  <a:pt x="7529749" y="2287665"/>
                </a:lnTo>
                <a:lnTo>
                  <a:pt x="8217069" y="2103651"/>
                </a:lnTo>
                <a:lnTo>
                  <a:pt x="8904390" y="2287665"/>
                </a:lnTo>
                <a:lnTo>
                  <a:pt x="9591710" y="2103651"/>
                </a:lnTo>
                <a:lnTo>
                  <a:pt x="10279030" y="2287665"/>
                </a:lnTo>
                <a:lnTo>
                  <a:pt x="10966351" y="2103651"/>
                </a:lnTo>
                <a:lnTo>
                  <a:pt x="11653671" y="2287665"/>
                </a:lnTo>
                <a:lnTo>
                  <a:pt x="12308292" y="2111986"/>
                </a:lnTo>
                <a:lnTo>
                  <a:pt x="12308292" y="2031841"/>
                </a:lnTo>
                <a:lnTo>
                  <a:pt x="11653671" y="2207519"/>
                </a:lnTo>
                <a:lnTo>
                  <a:pt x="10966351" y="2023506"/>
                </a:lnTo>
                <a:lnTo>
                  <a:pt x="10279030" y="2207519"/>
                </a:lnTo>
                <a:lnTo>
                  <a:pt x="9591710" y="2023506"/>
                </a:lnTo>
                <a:lnTo>
                  <a:pt x="8905672" y="2207519"/>
                </a:lnTo>
                <a:lnTo>
                  <a:pt x="8218352" y="2023506"/>
                </a:lnTo>
                <a:lnTo>
                  <a:pt x="7531031" y="2207519"/>
                </a:lnTo>
                <a:lnTo>
                  <a:pt x="6843711" y="2023506"/>
                </a:lnTo>
                <a:lnTo>
                  <a:pt x="6155108" y="2207519"/>
                </a:lnTo>
                <a:lnTo>
                  <a:pt x="5467788" y="2023506"/>
                </a:lnTo>
                <a:lnTo>
                  <a:pt x="4780467" y="2207519"/>
                </a:lnTo>
                <a:lnTo>
                  <a:pt x="4093147" y="2023506"/>
                </a:lnTo>
                <a:lnTo>
                  <a:pt x="3404544" y="2207519"/>
                </a:lnTo>
                <a:lnTo>
                  <a:pt x="2717224" y="2023506"/>
                </a:lnTo>
                <a:lnTo>
                  <a:pt x="2029903" y="2207519"/>
                </a:lnTo>
                <a:lnTo>
                  <a:pt x="1342583" y="2023506"/>
                </a:lnTo>
                <a:lnTo>
                  <a:pt x="655263" y="2207519"/>
                </a:lnTo>
                <a:lnTo>
                  <a:pt x="0" y="2031841"/>
                </a:lnTo>
                <a:lnTo>
                  <a:pt x="0" y="2111986"/>
                </a:lnTo>
                <a:lnTo>
                  <a:pt x="654621" y="2287665"/>
                </a:lnTo>
                <a:close/>
                <a:moveTo>
                  <a:pt x="654621" y="1152167"/>
                </a:moveTo>
                <a:lnTo>
                  <a:pt x="1341942" y="968154"/>
                </a:lnTo>
                <a:lnTo>
                  <a:pt x="2029262" y="1152167"/>
                </a:lnTo>
                <a:lnTo>
                  <a:pt x="2717224" y="968154"/>
                </a:lnTo>
                <a:lnTo>
                  <a:pt x="3404544" y="1152167"/>
                </a:lnTo>
                <a:lnTo>
                  <a:pt x="4092506" y="968154"/>
                </a:lnTo>
                <a:lnTo>
                  <a:pt x="4779826" y="1152167"/>
                </a:lnTo>
                <a:lnTo>
                  <a:pt x="5467788" y="968154"/>
                </a:lnTo>
                <a:lnTo>
                  <a:pt x="6155108" y="1152167"/>
                </a:lnTo>
                <a:lnTo>
                  <a:pt x="6842428" y="968154"/>
                </a:lnTo>
                <a:lnTo>
                  <a:pt x="7529749" y="1152167"/>
                </a:lnTo>
                <a:lnTo>
                  <a:pt x="8217069" y="968154"/>
                </a:lnTo>
                <a:lnTo>
                  <a:pt x="8904390" y="1152167"/>
                </a:lnTo>
                <a:lnTo>
                  <a:pt x="9591710" y="968154"/>
                </a:lnTo>
                <a:lnTo>
                  <a:pt x="10279030" y="1152167"/>
                </a:lnTo>
                <a:lnTo>
                  <a:pt x="10966351" y="968154"/>
                </a:lnTo>
                <a:lnTo>
                  <a:pt x="11653671" y="1152167"/>
                </a:lnTo>
                <a:lnTo>
                  <a:pt x="12308292" y="976489"/>
                </a:lnTo>
                <a:lnTo>
                  <a:pt x="12308292" y="925837"/>
                </a:lnTo>
                <a:lnTo>
                  <a:pt x="11653671" y="1101516"/>
                </a:lnTo>
                <a:lnTo>
                  <a:pt x="10966351" y="917502"/>
                </a:lnTo>
                <a:lnTo>
                  <a:pt x="10279030" y="1101516"/>
                </a:lnTo>
                <a:lnTo>
                  <a:pt x="9591710" y="917502"/>
                </a:lnTo>
                <a:lnTo>
                  <a:pt x="8905672" y="1102157"/>
                </a:lnTo>
                <a:lnTo>
                  <a:pt x="8218352" y="918143"/>
                </a:lnTo>
                <a:lnTo>
                  <a:pt x="7531031" y="1102157"/>
                </a:lnTo>
                <a:lnTo>
                  <a:pt x="6843711" y="918143"/>
                </a:lnTo>
                <a:lnTo>
                  <a:pt x="6155108" y="1102157"/>
                </a:lnTo>
                <a:lnTo>
                  <a:pt x="5467788" y="918143"/>
                </a:lnTo>
                <a:lnTo>
                  <a:pt x="4780467" y="1102157"/>
                </a:lnTo>
                <a:lnTo>
                  <a:pt x="4093147" y="918143"/>
                </a:lnTo>
                <a:lnTo>
                  <a:pt x="3404544" y="1102157"/>
                </a:lnTo>
                <a:lnTo>
                  <a:pt x="2717224" y="918143"/>
                </a:lnTo>
                <a:lnTo>
                  <a:pt x="2029903" y="1102157"/>
                </a:lnTo>
                <a:lnTo>
                  <a:pt x="1342583" y="918143"/>
                </a:lnTo>
                <a:lnTo>
                  <a:pt x="655263" y="1102157"/>
                </a:lnTo>
                <a:lnTo>
                  <a:pt x="0" y="926478"/>
                </a:lnTo>
                <a:lnTo>
                  <a:pt x="0" y="977130"/>
                </a:lnTo>
                <a:lnTo>
                  <a:pt x="654621" y="1152167"/>
                </a:lnTo>
                <a:close/>
                <a:moveTo>
                  <a:pt x="654621" y="1436202"/>
                </a:moveTo>
                <a:lnTo>
                  <a:pt x="1341942" y="1252189"/>
                </a:lnTo>
                <a:lnTo>
                  <a:pt x="2029903" y="1436202"/>
                </a:lnTo>
                <a:lnTo>
                  <a:pt x="2717224" y="1252189"/>
                </a:lnTo>
                <a:lnTo>
                  <a:pt x="3404544" y="1436202"/>
                </a:lnTo>
                <a:lnTo>
                  <a:pt x="4091865" y="1252189"/>
                </a:lnTo>
                <a:lnTo>
                  <a:pt x="4779826" y="1436202"/>
                </a:lnTo>
                <a:lnTo>
                  <a:pt x="5467147" y="1252189"/>
                </a:lnTo>
                <a:lnTo>
                  <a:pt x="6155108" y="1436202"/>
                </a:lnTo>
                <a:lnTo>
                  <a:pt x="6842428" y="1252189"/>
                </a:lnTo>
                <a:lnTo>
                  <a:pt x="7529749" y="1436202"/>
                </a:lnTo>
                <a:lnTo>
                  <a:pt x="8217069" y="1252189"/>
                </a:lnTo>
                <a:lnTo>
                  <a:pt x="8905672" y="1436202"/>
                </a:lnTo>
                <a:lnTo>
                  <a:pt x="9592992" y="1252189"/>
                </a:lnTo>
                <a:lnTo>
                  <a:pt x="10280313" y="1436202"/>
                </a:lnTo>
                <a:lnTo>
                  <a:pt x="10967633" y="1252189"/>
                </a:lnTo>
                <a:lnTo>
                  <a:pt x="11654954" y="1436202"/>
                </a:lnTo>
                <a:lnTo>
                  <a:pt x="12309575" y="1260524"/>
                </a:lnTo>
                <a:lnTo>
                  <a:pt x="12309575" y="1202819"/>
                </a:lnTo>
                <a:lnTo>
                  <a:pt x="11655595" y="1378497"/>
                </a:lnTo>
                <a:lnTo>
                  <a:pt x="10968274" y="1194484"/>
                </a:lnTo>
                <a:lnTo>
                  <a:pt x="10280313" y="1378497"/>
                </a:lnTo>
                <a:lnTo>
                  <a:pt x="9592992" y="1194484"/>
                </a:lnTo>
                <a:lnTo>
                  <a:pt x="8905672" y="1378497"/>
                </a:lnTo>
                <a:lnTo>
                  <a:pt x="8218352" y="1194484"/>
                </a:lnTo>
                <a:lnTo>
                  <a:pt x="7530390" y="1378497"/>
                </a:lnTo>
                <a:lnTo>
                  <a:pt x="6843070" y="1194484"/>
                </a:lnTo>
                <a:lnTo>
                  <a:pt x="6155108" y="1378497"/>
                </a:lnTo>
                <a:lnTo>
                  <a:pt x="5467788" y="1194484"/>
                </a:lnTo>
                <a:lnTo>
                  <a:pt x="4779826" y="1378497"/>
                </a:lnTo>
                <a:lnTo>
                  <a:pt x="4092506" y="1194484"/>
                </a:lnTo>
                <a:lnTo>
                  <a:pt x="3404544" y="1378497"/>
                </a:lnTo>
                <a:lnTo>
                  <a:pt x="2717224" y="1194484"/>
                </a:lnTo>
                <a:lnTo>
                  <a:pt x="2029903" y="1378497"/>
                </a:lnTo>
                <a:lnTo>
                  <a:pt x="1342583" y="1194484"/>
                </a:lnTo>
                <a:lnTo>
                  <a:pt x="654621" y="1378497"/>
                </a:lnTo>
                <a:lnTo>
                  <a:pt x="0" y="1202819"/>
                </a:lnTo>
                <a:lnTo>
                  <a:pt x="0" y="1260524"/>
                </a:lnTo>
                <a:lnTo>
                  <a:pt x="654621" y="1436202"/>
                </a:lnTo>
                <a:close/>
                <a:moveTo>
                  <a:pt x="654621" y="868774"/>
                </a:moveTo>
                <a:lnTo>
                  <a:pt x="1341942" y="684761"/>
                </a:lnTo>
                <a:lnTo>
                  <a:pt x="2029262" y="868774"/>
                </a:lnTo>
                <a:lnTo>
                  <a:pt x="2716583" y="684761"/>
                </a:lnTo>
                <a:lnTo>
                  <a:pt x="3404544" y="868774"/>
                </a:lnTo>
                <a:lnTo>
                  <a:pt x="4091865" y="684761"/>
                </a:lnTo>
                <a:lnTo>
                  <a:pt x="4779185" y="868774"/>
                </a:lnTo>
                <a:lnTo>
                  <a:pt x="5466505" y="684761"/>
                </a:lnTo>
                <a:lnTo>
                  <a:pt x="6155108" y="868774"/>
                </a:lnTo>
                <a:lnTo>
                  <a:pt x="6842428" y="684761"/>
                </a:lnTo>
                <a:lnTo>
                  <a:pt x="7529749" y="868774"/>
                </a:lnTo>
                <a:lnTo>
                  <a:pt x="8217069" y="684761"/>
                </a:lnTo>
                <a:lnTo>
                  <a:pt x="8904390" y="868774"/>
                </a:lnTo>
                <a:lnTo>
                  <a:pt x="9591710" y="684761"/>
                </a:lnTo>
                <a:lnTo>
                  <a:pt x="10279030" y="868774"/>
                </a:lnTo>
                <a:lnTo>
                  <a:pt x="10966351" y="684761"/>
                </a:lnTo>
                <a:lnTo>
                  <a:pt x="11653671" y="868774"/>
                </a:lnTo>
                <a:lnTo>
                  <a:pt x="12308292" y="693096"/>
                </a:lnTo>
                <a:lnTo>
                  <a:pt x="12308292" y="650138"/>
                </a:lnTo>
                <a:lnTo>
                  <a:pt x="11653671" y="825816"/>
                </a:lnTo>
                <a:lnTo>
                  <a:pt x="10968274" y="641162"/>
                </a:lnTo>
                <a:lnTo>
                  <a:pt x="10280954" y="825175"/>
                </a:lnTo>
                <a:lnTo>
                  <a:pt x="9592992" y="641162"/>
                </a:lnTo>
                <a:lnTo>
                  <a:pt x="8905672" y="825816"/>
                </a:lnTo>
                <a:lnTo>
                  <a:pt x="8217710" y="641162"/>
                </a:lnTo>
                <a:lnTo>
                  <a:pt x="7530390" y="825175"/>
                </a:lnTo>
                <a:lnTo>
                  <a:pt x="6842428" y="641162"/>
                </a:lnTo>
                <a:lnTo>
                  <a:pt x="6155108" y="825816"/>
                </a:lnTo>
                <a:lnTo>
                  <a:pt x="5467788" y="641162"/>
                </a:lnTo>
                <a:lnTo>
                  <a:pt x="4780467" y="825175"/>
                </a:lnTo>
                <a:lnTo>
                  <a:pt x="4092506" y="641162"/>
                </a:lnTo>
                <a:lnTo>
                  <a:pt x="3404544" y="825816"/>
                </a:lnTo>
                <a:lnTo>
                  <a:pt x="2717224" y="641162"/>
                </a:lnTo>
                <a:lnTo>
                  <a:pt x="2029903" y="825175"/>
                </a:lnTo>
                <a:lnTo>
                  <a:pt x="1341942" y="641162"/>
                </a:lnTo>
                <a:lnTo>
                  <a:pt x="654621" y="825175"/>
                </a:lnTo>
                <a:lnTo>
                  <a:pt x="0" y="650138"/>
                </a:lnTo>
                <a:lnTo>
                  <a:pt x="0" y="693096"/>
                </a:lnTo>
                <a:lnTo>
                  <a:pt x="654621" y="868774"/>
                </a:lnTo>
                <a:close/>
                <a:moveTo>
                  <a:pt x="654621" y="584739"/>
                </a:moveTo>
                <a:lnTo>
                  <a:pt x="1341942" y="400726"/>
                </a:lnTo>
                <a:lnTo>
                  <a:pt x="2029262" y="584739"/>
                </a:lnTo>
                <a:lnTo>
                  <a:pt x="2716583" y="400726"/>
                </a:lnTo>
                <a:lnTo>
                  <a:pt x="3404544" y="584739"/>
                </a:lnTo>
                <a:lnTo>
                  <a:pt x="4091865" y="400726"/>
                </a:lnTo>
                <a:lnTo>
                  <a:pt x="4779185" y="584739"/>
                </a:lnTo>
                <a:lnTo>
                  <a:pt x="5466505" y="400726"/>
                </a:lnTo>
                <a:lnTo>
                  <a:pt x="6155108" y="584739"/>
                </a:lnTo>
                <a:lnTo>
                  <a:pt x="6842428" y="400726"/>
                </a:lnTo>
                <a:lnTo>
                  <a:pt x="7529749" y="584739"/>
                </a:lnTo>
                <a:lnTo>
                  <a:pt x="8217069" y="400726"/>
                </a:lnTo>
                <a:lnTo>
                  <a:pt x="8905672" y="584739"/>
                </a:lnTo>
                <a:lnTo>
                  <a:pt x="9592992" y="400726"/>
                </a:lnTo>
                <a:lnTo>
                  <a:pt x="10280313" y="584739"/>
                </a:lnTo>
                <a:lnTo>
                  <a:pt x="10967633" y="400726"/>
                </a:lnTo>
                <a:lnTo>
                  <a:pt x="11654954" y="584739"/>
                </a:lnTo>
                <a:lnTo>
                  <a:pt x="12310216" y="409702"/>
                </a:lnTo>
                <a:lnTo>
                  <a:pt x="12310216" y="374438"/>
                </a:lnTo>
                <a:lnTo>
                  <a:pt x="11655595" y="550117"/>
                </a:lnTo>
                <a:lnTo>
                  <a:pt x="10968274" y="366103"/>
                </a:lnTo>
                <a:lnTo>
                  <a:pt x="10280954" y="550117"/>
                </a:lnTo>
                <a:lnTo>
                  <a:pt x="9593634" y="366103"/>
                </a:lnTo>
                <a:lnTo>
                  <a:pt x="8905672" y="549475"/>
                </a:lnTo>
                <a:lnTo>
                  <a:pt x="8218352" y="365462"/>
                </a:lnTo>
                <a:lnTo>
                  <a:pt x="7531031" y="549475"/>
                </a:lnTo>
                <a:lnTo>
                  <a:pt x="6843711" y="365462"/>
                </a:lnTo>
                <a:lnTo>
                  <a:pt x="6155108" y="549475"/>
                </a:lnTo>
                <a:lnTo>
                  <a:pt x="5467788" y="364821"/>
                </a:lnTo>
                <a:lnTo>
                  <a:pt x="4779826" y="549475"/>
                </a:lnTo>
                <a:lnTo>
                  <a:pt x="4092506" y="364821"/>
                </a:lnTo>
                <a:lnTo>
                  <a:pt x="3404544" y="549475"/>
                </a:lnTo>
                <a:lnTo>
                  <a:pt x="2717224" y="364821"/>
                </a:lnTo>
                <a:lnTo>
                  <a:pt x="2029903" y="549475"/>
                </a:lnTo>
                <a:lnTo>
                  <a:pt x="1341942" y="364821"/>
                </a:lnTo>
                <a:lnTo>
                  <a:pt x="654621" y="549475"/>
                </a:lnTo>
                <a:lnTo>
                  <a:pt x="0" y="373797"/>
                </a:lnTo>
                <a:lnTo>
                  <a:pt x="0" y="409061"/>
                </a:lnTo>
                <a:lnTo>
                  <a:pt x="654621" y="584739"/>
                </a:lnTo>
                <a:close/>
                <a:moveTo>
                  <a:pt x="654621" y="300705"/>
                </a:moveTo>
                <a:lnTo>
                  <a:pt x="1341942" y="116691"/>
                </a:lnTo>
                <a:lnTo>
                  <a:pt x="2029262" y="300705"/>
                </a:lnTo>
                <a:lnTo>
                  <a:pt x="2716583" y="116691"/>
                </a:lnTo>
                <a:lnTo>
                  <a:pt x="3404544" y="300705"/>
                </a:lnTo>
                <a:lnTo>
                  <a:pt x="4091865" y="116691"/>
                </a:lnTo>
                <a:lnTo>
                  <a:pt x="4779185" y="300705"/>
                </a:lnTo>
                <a:lnTo>
                  <a:pt x="5466505" y="116691"/>
                </a:lnTo>
                <a:lnTo>
                  <a:pt x="6155108" y="300705"/>
                </a:lnTo>
                <a:lnTo>
                  <a:pt x="6842428" y="116691"/>
                </a:lnTo>
                <a:lnTo>
                  <a:pt x="7529749" y="300705"/>
                </a:lnTo>
                <a:lnTo>
                  <a:pt x="8217069" y="116691"/>
                </a:lnTo>
                <a:lnTo>
                  <a:pt x="8905672" y="300705"/>
                </a:lnTo>
                <a:lnTo>
                  <a:pt x="9592992" y="116691"/>
                </a:lnTo>
                <a:lnTo>
                  <a:pt x="10280313" y="300705"/>
                </a:lnTo>
                <a:lnTo>
                  <a:pt x="10967633" y="116691"/>
                </a:lnTo>
                <a:lnTo>
                  <a:pt x="11654954" y="300705"/>
                </a:lnTo>
                <a:lnTo>
                  <a:pt x="12310216" y="125668"/>
                </a:lnTo>
                <a:lnTo>
                  <a:pt x="12310216" y="97457"/>
                </a:lnTo>
                <a:lnTo>
                  <a:pt x="11655595" y="273135"/>
                </a:lnTo>
                <a:lnTo>
                  <a:pt x="10968274" y="89121"/>
                </a:lnTo>
                <a:lnTo>
                  <a:pt x="10280954" y="273135"/>
                </a:lnTo>
                <a:lnTo>
                  <a:pt x="9593634" y="89121"/>
                </a:lnTo>
                <a:lnTo>
                  <a:pt x="8905672" y="273135"/>
                </a:lnTo>
                <a:lnTo>
                  <a:pt x="8218352" y="89121"/>
                </a:lnTo>
                <a:lnTo>
                  <a:pt x="7531031" y="273135"/>
                </a:lnTo>
                <a:lnTo>
                  <a:pt x="6843711" y="89121"/>
                </a:lnTo>
                <a:lnTo>
                  <a:pt x="6155108" y="273135"/>
                </a:lnTo>
                <a:lnTo>
                  <a:pt x="5467788" y="88480"/>
                </a:lnTo>
                <a:lnTo>
                  <a:pt x="4779826" y="273135"/>
                </a:lnTo>
                <a:lnTo>
                  <a:pt x="4092506" y="88480"/>
                </a:lnTo>
                <a:lnTo>
                  <a:pt x="3404544" y="273135"/>
                </a:lnTo>
                <a:lnTo>
                  <a:pt x="2717224" y="88480"/>
                </a:lnTo>
                <a:lnTo>
                  <a:pt x="2029903" y="273135"/>
                </a:lnTo>
                <a:lnTo>
                  <a:pt x="1341942" y="88480"/>
                </a:lnTo>
                <a:lnTo>
                  <a:pt x="654621" y="273135"/>
                </a:lnTo>
                <a:lnTo>
                  <a:pt x="0" y="97457"/>
                </a:lnTo>
                <a:lnTo>
                  <a:pt x="0" y="125668"/>
                </a:lnTo>
                <a:lnTo>
                  <a:pt x="654621" y="300705"/>
                </a:lnTo>
                <a:close/>
                <a:moveTo>
                  <a:pt x="654621" y="2571699"/>
                </a:moveTo>
                <a:lnTo>
                  <a:pt x="1341942" y="2387686"/>
                </a:lnTo>
                <a:lnTo>
                  <a:pt x="2029262" y="2571699"/>
                </a:lnTo>
                <a:lnTo>
                  <a:pt x="2716583" y="2387686"/>
                </a:lnTo>
                <a:lnTo>
                  <a:pt x="3404544" y="2571699"/>
                </a:lnTo>
                <a:lnTo>
                  <a:pt x="4091865" y="2387686"/>
                </a:lnTo>
                <a:lnTo>
                  <a:pt x="4779185" y="2571699"/>
                </a:lnTo>
                <a:lnTo>
                  <a:pt x="5466505" y="2387686"/>
                </a:lnTo>
                <a:lnTo>
                  <a:pt x="6155108" y="2571699"/>
                </a:lnTo>
                <a:lnTo>
                  <a:pt x="6842428" y="2387686"/>
                </a:lnTo>
                <a:lnTo>
                  <a:pt x="7529749" y="2571699"/>
                </a:lnTo>
                <a:lnTo>
                  <a:pt x="8217069" y="2387686"/>
                </a:lnTo>
                <a:lnTo>
                  <a:pt x="8904390" y="2571699"/>
                </a:lnTo>
                <a:lnTo>
                  <a:pt x="9591710" y="2387686"/>
                </a:lnTo>
                <a:lnTo>
                  <a:pt x="10279030" y="2571699"/>
                </a:lnTo>
                <a:lnTo>
                  <a:pt x="10966351" y="2387686"/>
                </a:lnTo>
                <a:lnTo>
                  <a:pt x="11653671" y="2571699"/>
                </a:lnTo>
                <a:lnTo>
                  <a:pt x="12308292" y="2396021"/>
                </a:lnTo>
                <a:lnTo>
                  <a:pt x="12308292" y="2308182"/>
                </a:lnTo>
                <a:lnTo>
                  <a:pt x="11653671" y="2483860"/>
                </a:lnTo>
                <a:lnTo>
                  <a:pt x="10966351" y="2299847"/>
                </a:lnTo>
                <a:lnTo>
                  <a:pt x="10279030" y="2483860"/>
                </a:lnTo>
                <a:lnTo>
                  <a:pt x="9591710" y="2299847"/>
                </a:lnTo>
                <a:lnTo>
                  <a:pt x="8905672" y="2483860"/>
                </a:lnTo>
                <a:lnTo>
                  <a:pt x="8218352" y="2299847"/>
                </a:lnTo>
                <a:lnTo>
                  <a:pt x="7531031" y="2483860"/>
                </a:lnTo>
                <a:lnTo>
                  <a:pt x="6843711" y="2299847"/>
                </a:lnTo>
                <a:lnTo>
                  <a:pt x="6155108" y="2483860"/>
                </a:lnTo>
                <a:lnTo>
                  <a:pt x="5467788" y="2299847"/>
                </a:lnTo>
                <a:lnTo>
                  <a:pt x="4780467" y="2483860"/>
                </a:lnTo>
                <a:lnTo>
                  <a:pt x="4093147" y="2299847"/>
                </a:lnTo>
                <a:lnTo>
                  <a:pt x="3404544" y="2483860"/>
                </a:lnTo>
                <a:lnTo>
                  <a:pt x="2717224" y="2299847"/>
                </a:lnTo>
                <a:lnTo>
                  <a:pt x="2029903" y="2483860"/>
                </a:lnTo>
                <a:lnTo>
                  <a:pt x="1342583" y="2299847"/>
                </a:lnTo>
                <a:lnTo>
                  <a:pt x="655263" y="2483860"/>
                </a:lnTo>
                <a:lnTo>
                  <a:pt x="0" y="2308182"/>
                </a:lnTo>
                <a:lnTo>
                  <a:pt x="0" y="2396021"/>
                </a:lnTo>
                <a:lnTo>
                  <a:pt x="654621" y="2571699"/>
                </a:lnTo>
                <a:close/>
                <a:moveTo>
                  <a:pt x="654621" y="2003630"/>
                </a:moveTo>
                <a:lnTo>
                  <a:pt x="1341942" y="1819616"/>
                </a:lnTo>
                <a:lnTo>
                  <a:pt x="2029262" y="2003630"/>
                </a:lnTo>
                <a:lnTo>
                  <a:pt x="2716583" y="1819616"/>
                </a:lnTo>
                <a:lnTo>
                  <a:pt x="3404544" y="2003630"/>
                </a:lnTo>
                <a:lnTo>
                  <a:pt x="4091865" y="1819616"/>
                </a:lnTo>
                <a:lnTo>
                  <a:pt x="4779185" y="2003630"/>
                </a:lnTo>
                <a:lnTo>
                  <a:pt x="5466505" y="1819616"/>
                </a:lnTo>
                <a:lnTo>
                  <a:pt x="6155108" y="2003630"/>
                </a:lnTo>
                <a:lnTo>
                  <a:pt x="6842428" y="1819616"/>
                </a:lnTo>
                <a:lnTo>
                  <a:pt x="7529749" y="2003630"/>
                </a:lnTo>
                <a:lnTo>
                  <a:pt x="8217069" y="1819616"/>
                </a:lnTo>
                <a:lnTo>
                  <a:pt x="8904390" y="2003630"/>
                </a:lnTo>
                <a:lnTo>
                  <a:pt x="9591710" y="1819616"/>
                </a:lnTo>
                <a:lnTo>
                  <a:pt x="10279030" y="2003630"/>
                </a:lnTo>
                <a:lnTo>
                  <a:pt x="10966351" y="1819616"/>
                </a:lnTo>
                <a:lnTo>
                  <a:pt x="11653671" y="2003630"/>
                </a:lnTo>
                <a:lnTo>
                  <a:pt x="12308292" y="1827952"/>
                </a:lnTo>
                <a:lnTo>
                  <a:pt x="12308292" y="1755500"/>
                </a:lnTo>
                <a:lnTo>
                  <a:pt x="11653671" y="1931179"/>
                </a:lnTo>
                <a:lnTo>
                  <a:pt x="10966351" y="1747165"/>
                </a:lnTo>
                <a:lnTo>
                  <a:pt x="10279030" y="1931179"/>
                </a:lnTo>
                <a:lnTo>
                  <a:pt x="9591710" y="1747165"/>
                </a:lnTo>
                <a:lnTo>
                  <a:pt x="8905672" y="1931179"/>
                </a:lnTo>
                <a:lnTo>
                  <a:pt x="8218352" y="1747165"/>
                </a:lnTo>
                <a:lnTo>
                  <a:pt x="7531031" y="1931179"/>
                </a:lnTo>
                <a:lnTo>
                  <a:pt x="6843711" y="1747165"/>
                </a:lnTo>
                <a:lnTo>
                  <a:pt x="6155108" y="1931179"/>
                </a:lnTo>
                <a:lnTo>
                  <a:pt x="5467788" y="1747165"/>
                </a:lnTo>
                <a:lnTo>
                  <a:pt x="4780467" y="1931179"/>
                </a:lnTo>
                <a:lnTo>
                  <a:pt x="4093147" y="1747165"/>
                </a:lnTo>
                <a:lnTo>
                  <a:pt x="3404544" y="1931179"/>
                </a:lnTo>
                <a:lnTo>
                  <a:pt x="2717224" y="1747165"/>
                </a:lnTo>
                <a:lnTo>
                  <a:pt x="2029903" y="1931179"/>
                </a:lnTo>
                <a:lnTo>
                  <a:pt x="1342583" y="1747165"/>
                </a:lnTo>
                <a:lnTo>
                  <a:pt x="655263" y="1931179"/>
                </a:lnTo>
                <a:lnTo>
                  <a:pt x="0" y="1755500"/>
                </a:lnTo>
                <a:lnTo>
                  <a:pt x="0" y="1827952"/>
                </a:lnTo>
                <a:lnTo>
                  <a:pt x="654621" y="2003630"/>
                </a:lnTo>
                <a:close/>
                <a:moveTo>
                  <a:pt x="654621" y="1720236"/>
                </a:moveTo>
                <a:lnTo>
                  <a:pt x="1341942" y="1536223"/>
                </a:lnTo>
                <a:lnTo>
                  <a:pt x="2029262" y="1720236"/>
                </a:lnTo>
                <a:lnTo>
                  <a:pt x="2716583" y="1536223"/>
                </a:lnTo>
                <a:lnTo>
                  <a:pt x="3404544" y="1720236"/>
                </a:lnTo>
                <a:lnTo>
                  <a:pt x="4091865" y="1536223"/>
                </a:lnTo>
                <a:lnTo>
                  <a:pt x="4779185" y="1720236"/>
                </a:lnTo>
                <a:lnTo>
                  <a:pt x="5466505" y="1536223"/>
                </a:lnTo>
                <a:lnTo>
                  <a:pt x="6155108" y="1720236"/>
                </a:lnTo>
                <a:lnTo>
                  <a:pt x="6842428" y="1536223"/>
                </a:lnTo>
                <a:lnTo>
                  <a:pt x="7529749" y="1720236"/>
                </a:lnTo>
                <a:lnTo>
                  <a:pt x="8217069" y="1536223"/>
                </a:lnTo>
                <a:lnTo>
                  <a:pt x="8904390" y="1720236"/>
                </a:lnTo>
                <a:lnTo>
                  <a:pt x="9591710" y="1536223"/>
                </a:lnTo>
                <a:lnTo>
                  <a:pt x="10279030" y="1720236"/>
                </a:lnTo>
                <a:lnTo>
                  <a:pt x="10966351" y="1536223"/>
                </a:lnTo>
                <a:lnTo>
                  <a:pt x="11653671" y="1720236"/>
                </a:lnTo>
                <a:lnTo>
                  <a:pt x="12308292" y="1544558"/>
                </a:lnTo>
                <a:lnTo>
                  <a:pt x="12308292" y="1479160"/>
                </a:lnTo>
                <a:lnTo>
                  <a:pt x="11653671" y="1654838"/>
                </a:lnTo>
                <a:lnTo>
                  <a:pt x="10966351" y="1470825"/>
                </a:lnTo>
                <a:lnTo>
                  <a:pt x="10279030" y="1654838"/>
                </a:lnTo>
                <a:lnTo>
                  <a:pt x="9591710" y="1470825"/>
                </a:lnTo>
                <a:lnTo>
                  <a:pt x="8905672" y="1654838"/>
                </a:lnTo>
                <a:lnTo>
                  <a:pt x="8218352" y="1470825"/>
                </a:lnTo>
                <a:lnTo>
                  <a:pt x="7531031" y="1654838"/>
                </a:lnTo>
                <a:lnTo>
                  <a:pt x="6843711" y="1470825"/>
                </a:lnTo>
                <a:lnTo>
                  <a:pt x="6155108" y="1654838"/>
                </a:lnTo>
                <a:lnTo>
                  <a:pt x="5467788" y="1470825"/>
                </a:lnTo>
                <a:lnTo>
                  <a:pt x="4780467" y="1654838"/>
                </a:lnTo>
                <a:lnTo>
                  <a:pt x="4093147" y="1470825"/>
                </a:lnTo>
                <a:lnTo>
                  <a:pt x="3404544" y="1654838"/>
                </a:lnTo>
                <a:lnTo>
                  <a:pt x="2717224" y="1470825"/>
                </a:lnTo>
                <a:lnTo>
                  <a:pt x="2029903" y="1654838"/>
                </a:lnTo>
                <a:lnTo>
                  <a:pt x="1342583" y="1470825"/>
                </a:lnTo>
                <a:lnTo>
                  <a:pt x="655263" y="1654838"/>
                </a:lnTo>
                <a:lnTo>
                  <a:pt x="0" y="1479160"/>
                </a:lnTo>
                <a:lnTo>
                  <a:pt x="0" y="1544558"/>
                </a:lnTo>
                <a:lnTo>
                  <a:pt x="654621" y="1720236"/>
                </a:lnTo>
                <a:close/>
                <a:moveTo>
                  <a:pt x="11655595" y="17311"/>
                </a:moveTo>
                <a:lnTo>
                  <a:pt x="11719711" y="0"/>
                </a:lnTo>
                <a:lnTo>
                  <a:pt x="11591479" y="0"/>
                </a:lnTo>
                <a:lnTo>
                  <a:pt x="11655595" y="17311"/>
                </a:lnTo>
                <a:close/>
                <a:moveTo>
                  <a:pt x="4779826" y="17311"/>
                </a:moveTo>
                <a:lnTo>
                  <a:pt x="4843942" y="0"/>
                </a:lnTo>
                <a:lnTo>
                  <a:pt x="4715711" y="0"/>
                </a:lnTo>
                <a:lnTo>
                  <a:pt x="4779826" y="17311"/>
                </a:lnTo>
                <a:close/>
                <a:moveTo>
                  <a:pt x="6155108" y="17311"/>
                </a:moveTo>
                <a:lnTo>
                  <a:pt x="6219224" y="0"/>
                </a:lnTo>
                <a:lnTo>
                  <a:pt x="6090993" y="0"/>
                </a:lnTo>
                <a:lnTo>
                  <a:pt x="6155108" y="17311"/>
                </a:lnTo>
                <a:close/>
                <a:moveTo>
                  <a:pt x="3404544" y="17311"/>
                </a:moveTo>
                <a:lnTo>
                  <a:pt x="3468660" y="0"/>
                </a:lnTo>
                <a:lnTo>
                  <a:pt x="3340429" y="0"/>
                </a:lnTo>
                <a:lnTo>
                  <a:pt x="3404544" y="17311"/>
                </a:lnTo>
                <a:close/>
                <a:moveTo>
                  <a:pt x="7530390" y="17311"/>
                </a:moveTo>
                <a:lnTo>
                  <a:pt x="7594506" y="0"/>
                </a:lnTo>
                <a:lnTo>
                  <a:pt x="7466275" y="0"/>
                </a:lnTo>
                <a:lnTo>
                  <a:pt x="7530390" y="17311"/>
                </a:lnTo>
                <a:close/>
                <a:moveTo>
                  <a:pt x="12310216" y="6730273"/>
                </a:moveTo>
                <a:lnTo>
                  <a:pt x="11655595" y="6905951"/>
                </a:lnTo>
                <a:lnTo>
                  <a:pt x="10968274" y="6721938"/>
                </a:lnTo>
                <a:lnTo>
                  <a:pt x="10280954" y="6905951"/>
                </a:lnTo>
                <a:lnTo>
                  <a:pt x="9593634" y="6721938"/>
                </a:lnTo>
                <a:lnTo>
                  <a:pt x="8905672" y="6905310"/>
                </a:lnTo>
                <a:lnTo>
                  <a:pt x="8218352" y="6721297"/>
                </a:lnTo>
                <a:lnTo>
                  <a:pt x="7531031" y="6905310"/>
                </a:lnTo>
                <a:lnTo>
                  <a:pt x="6843711" y="6721297"/>
                </a:lnTo>
                <a:lnTo>
                  <a:pt x="6155108" y="6905310"/>
                </a:lnTo>
                <a:lnTo>
                  <a:pt x="5467788" y="6721297"/>
                </a:lnTo>
                <a:lnTo>
                  <a:pt x="4779826" y="6905310"/>
                </a:lnTo>
                <a:lnTo>
                  <a:pt x="4092506" y="6721297"/>
                </a:lnTo>
                <a:lnTo>
                  <a:pt x="3404544" y="6905310"/>
                </a:lnTo>
                <a:lnTo>
                  <a:pt x="2717224" y="6721297"/>
                </a:lnTo>
                <a:lnTo>
                  <a:pt x="2029903" y="6905310"/>
                </a:lnTo>
                <a:lnTo>
                  <a:pt x="1342583" y="6721297"/>
                </a:lnTo>
                <a:lnTo>
                  <a:pt x="654621" y="6905310"/>
                </a:lnTo>
                <a:lnTo>
                  <a:pt x="0" y="6730273"/>
                </a:lnTo>
                <a:lnTo>
                  <a:pt x="0" y="6924545"/>
                </a:lnTo>
                <a:lnTo>
                  <a:pt x="12310216" y="6924545"/>
                </a:lnTo>
                <a:lnTo>
                  <a:pt x="12310216" y="6730273"/>
                </a:lnTo>
                <a:close/>
                <a:moveTo>
                  <a:pt x="2029903" y="17311"/>
                </a:moveTo>
                <a:lnTo>
                  <a:pt x="2094019" y="0"/>
                </a:lnTo>
                <a:lnTo>
                  <a:pt x="1965788" y="0"/>
                </a:lnTo>
                <a:lnTo>
                  <a:pt x="2029903" y="17311"/>
                </a:lnTo>
                <a:close/>
                <a:moveTo>
                  <a:pt x="8905672" y="17311"/>
                </a:moveTo>
                <a:lnTo>
                  <a:pt x="8969788" y="0"/>
                </a:lnTo>
                <a:lnTo>
                  <a:pt x="8841556" y="0"/>
                </a:lnTo>
                <a:lnTo>
                  <a:pt x="8905672" y="17311"/>
                </a:lnTo>
                <a:close/>
                <a:moveTo>
                  <a:pt x="654621" y="5125446"/>
                </a:moveTo>
                <a:lnTo>
                  <a:pt x="1341942" y="4941432"/>
                </a:lnTo>
                <a:lnTo>
                  <a:pt x="2029262" y="5125446"/>
                </a:lnTo>
                <a:lnTo>
                  <a:pt x="2716583" y="4941432"/>
                </a:lnTo>
                <a:lnTo>
                  <a:pt x="3404544" y="5125446"/>
                </a:lnTo>
                <a:lnTo>
                  <a:pt x="4091865" y="4941432"/>
                </a:lnTo>
                <a:lnTo>
                  <a:pt x="4779185" y="5125446"/>
                </a:lnTo>
                <a:lnTo>
                  <a:pt x="5466505" y="4941432"/>
                </a:lnTo>
                <a:lnTo>
                  <a:pt x="6155108" y="5125446"/>
                </a:lnTo>
                <a:lnTo>
                  <a:pt x="6842428" y="4941432"/>
                </a:lnTo>
                <a:lnTo>
                  <a:pt x="7529749" y="5125446"/>
                </a:lnTo>
                <a:lnTo>
                  <a:pt x="8217069" y="4941432"/>
                </a:lnTo>
                <a:lnTo>
                  <a:pt x="8904390" y="5125446"/>
                </a:lnTo>
                <a:lnTo>
                  <a:pt x="9591710" y="4941432"/>
                </a:lnTo>
                <a:lnTo>
                  <a:pt x="10279030" y="5125446"/>
                </a:lnTo>
                <a:lnTo>
                  <a:pt x="10966351" y="4941432"/>
                </a:lnTo>
                <a:lnTo>
                  <a:pt x="11653671" y="5125446"/>
                </a:lnTo>
                <a:lnTo>
                  <a:pt x="12308292" y="4949768"/>
                </a:lnTo>
                <a:lnTo>
                  <a:pt x="12308292" y="4795889"/>
                </a:lnTo>
                <a:lnTo>
                  <a:pt x="11653671" y="4971567"/>
                </a:lnTo>
                <a:lnTo>
                  <a:pt x="10966351" y="4787554"/>
                </a:lnTo>
                <a:lnTo>
                  <a:pt x="10279030" y="4971567"/>
                </a:lnTo>
                <a:lnTo>
                  <a:pt x="9591710" y="4787554"/>
                </a:lnTo>
                <a:lnTo>
                  <a:pt x="8905672" y="4970926"/>
                </a:lnTo>
                <a:lnTo>
                  <a:pt x="8218352" y="4786912"/>
                </a:lnTo>
                <a:lnTo>
                  <a:pt x="7531031" y="4970926"/>
                </a:lnTo>
                <a:lnTo>
                  <a:pt x="6843711" y="4786912"/>
                </a:lnTo>
                <a:lnTo>
                  <a:pt x="6155108" y="4970926"/>
                </a:lnTo>
                <a:lnTo>
                  <a:pt x="5467788" y="4786912"/>
                </a:lnTo>
                <a:lnTo>
                  <a:pt x="4780467" y="4970926"/>
                </a:lnTo>
                <a:lnTo>
                  <a:pt x="4093147" y="4786912"/>
                </a:lnTo>
                <a:lnTo>
                  <a:pt x="3404544" y="4970926"/>
                </a:lnTo>
                <a:lnTo>
                  <a:pt x="2717224" y="4786912"/>
                </a:lnTo>
                <a:lnTo>
                  <a:pt x="2029903" y="4970926"/>
                </a:lnTo>
                <a:lnTo>
                  <a:pt x="1342583" y="4786912"/>
                </a:lnTo>
                <a:lnTo>
                  <a:pt x="655263" y="4970926"/>
                </a:lnTo>
                <a:lnTo>
                  <a:pt x="0" y="4795889"/>
                </a:lnTo>
                <a:lnTo>
                  <a:pt x="0" y="4950409"/>
                </a:lnTo>
                <a:lnTo>
                  <a:pt x="654621" y="5125446"/>
                </a:lnTo>
                <a:close/>
                <a:moveTo>
                  <a:pt x="654621" y="17311"/>
                </a:moveTo>
                <a:lnTo>
                  <a:pt x="718737" y="0"/>
                </a:lnTo>
                <a:lnTo>
                  <a:pt x="590506" y="0"/>
                </a:lnTo>
                <a:lnTo>
                  <a:pt x="654621" y="17311"/>
                </a:lnTo>
                <a:close/>
                <a:moveTo>
                  <a:pt x="654621" y="5693515"/>
                </a:moveTo>
                <a:lnTo>
                  <a:pt x="1341942" y="5509501"/>
                </a:lnTo>
                <a:lnTo>
                  <a:pt x="2029903" y="5693515"/>
                </a:lnTo>
                <a:lnTo>
                  <a:pt x="2717224" y="5509501"/>
                </a:lnTo>
                <a:lnTo>
                  <a:pt x="3404544" y="5693515"/>
                </a:lnTo>
                <a:lnTo>
                  <a:pt x="4091865" y="5509501"/>
                </a:lnTo>
                <a:lnTo>
                  <a:pt x="4779826" y="5693515"/>
                </a:lnTo>
                <a:lnTo>
                  <a:pt x="5467147" y="5509501"/>
                </a:lnTo>
                <a:lnTo>
                  <a:pt x="6155108" y="5693515"/>
                </a:lnTo>
                <a:lnTo>
                  <a:pt x="6842428" y="5509501"/>
                </a:lnTo>
                <a:lnTo>
                  <a:pt x="7529749" y="5693515"/>
                </a:lnTo>
                <a:lnTo>
                  <a:pt x="8217069" y="5509501"/>
                </a:lnTo>
                <a:lnTo>
                  <a:pt x="8905672" y="5693515"/>
                </a:lnTo>
                <a:lnTo>
                  <a:pt x="9592992" y="5509501"/>
                </a:lnTo>
                <a:lnTo>
                  <a:pt x="10280313" y="5693515"/>
                </a:lnTo>
                <a:lnTo>
                  <a:pt x="10967633" y="5509501"/>
                </a:lnTo>
                <a:lnTo>
                  <a:pt x="11654954" y="5693515"/>
                </a:lnTo>
                <a:lnTo>
                  <a:pt x="12309575" y="5517837"/>
                </a:lnTo>
                <a:lnTo>
                  <a:pt x="12309575" y="5348570"/>
                </a:lnTo>
                <a:lnTo>
                  <a:pt x="11654954" y="5524248"/>
                </a:lnTo>
                <a:lnTo>
                  <a:pt x="10967633" y="5340235"/>
                </a:lnTo>
                <a:lnTo>
                  <a:pt x="10280313" y="5524248"/>
                </a:lnTo>
                <a:lnTo>
                  <a:pt x="9592992" y="5340235"/>
                </a:lnTo>
                <a:lnTo>
                  <a:pt x="8905672" y="5523607"/>
                </a:lnTo>
                <a:lnTo>
                  <a:pt x="8218352" y="5339594"/>
                </a:lnTo>
                <a:lnTo>
                  <a:pt x="7531031" y="5523607"/>
                </a:lnTo>
                <a:lnTo>
                  <a:pt x="6843711" y="5339594"/>
                </a:lnTo>
                <a:lnTo>
                  <a:pt x="6155108" y="5523607"/>
                </a:lnTo>
                <a:lnTo>
                  <a:pt x="5467788" y="5339594"/>
                </a:lnTo>
                <a:lnTo>
                  <a:pt x="4780467" y="5523607"/>
                </a:lnTo>
                <a:lnTo>
                  <a:pt x="4093147" y="5339594"/>
                </a:lnTo>
                <a:lnTo>
                  <a:pt x="3404544" y="5523607"/>
                </a:lnTo>
                <a:lnTo>
                  <a:pt x="2717224" y="5339594"/>
                </a:lnTo>
                <a:lnTo>
                  <a:pt x="2029903" y="5523607"/>
                </a:lnTo>
                <a:lnTo>
                  <a:pt x="1342583" y="5339594"/>
                </a:lnTo>
                <a:lnTo>
                  <a:pt x="655263" y="5523607"/>
                </a:lnTo>
                <a:lnTo>
                  <a:pt x="0" y="5348570"/>
                </a:lnTo>
                <a:lnTo>
                  <a:pt x="0" y="5517837"/>
                </a:lnTo>
                <a:lnTo>
                  <a:pt x="654621" y="5693515"/>
                </a:lnTo>
                <a:close/>
                <a:moveTo>
                  <a:pt x="654621" y="5409480"/>
                </a:moveTo>
                <a:lnTo>
                  <a:pt x="1341942" y="5225467"/>
                </a:lnTo>
                <a:lnTo>
                  <a:pt x="2029262" y="5409480"/>
                </a:lnTo>
                <a:lnTo>
                  <a:pt x="2717224" y="5225467"/>
                </a:lnTo>
                <a:lnTo>
                  <a:pt x="3404544" y="5409480"/>
                </a:lnTo>
                <a:lnTo>
                  <a:pt x="4092506" y="5225467"/>
                </a:lnTo>
                <a:lnTo>
                  <a:pt x="4779826" y="5409480"/>
                </a:lnTo>
                <a:lnTo>
                  <a:pt x="5467788" y="5225467"/>
                </a:lnTo>
                <a:lnTo>
                  <a:pt x="6155108" y="5409480"/>
                </a:lnTo>
                <a:lnTo>
                  <a:pt x="6842428" y="5225467"/>
                </a:lnTo>
                <a:lnTo>
                  <a:pt x="7529749" y="5409480"/>
                </a:lnTo>
                <a:lnTo>
                  <a:pt x="8217069" y="5225467"/>
                </a:lnTo>
                <a:lnTo>
                  <a:pt x="8904390" y="5409480"/>
                </a:lnTo>
                <a:lnTo>
                  <a:pt x="9591710" y="5225467"/>
                </a:lnTo>
                <a:lnTo>
                  <a:pt x="10279030" y="5409480"/>
                </a:lnTo>
                <a:lnTo>
                  <a:pt x="10966351" y="5225467"/>
                </a:lnTo>
                <a:lnTo>
                  <a:pt x="11653671" y="5409480"/>
                </a:lnTo>
                <a:lnTo>
                  <a:pt x="12308292" y="5233802"/>
                </a:lnTo>
                <a:lnTo>
                  <a:pt x="12308292" y="5071588"/>
                </a:lnTo>
                <a:lnTo>
                  <a:pt x="11653671" y="5247267"/>
                </a:lnTo>
                <a:lnTo>
                  <a:pt x="10966351" y="5063253"/>
                </a:lnTo>
                <a:lnTo>
                  <a:pt x="10279030" y="5247267"/>
                </a:lnTo>
                <a:lnTo>
                  <a:pt x="9591710" y="5063253"/>
                </a:lnTo>
                <a:lnTo>
                  <a:pt x="8905672" y="5247267"/>
                </a:lnTo>
                <a:lnTo>
                  <a:pt x="8218352" y="5063253"/>
                </a:lnTo>
                <a:lnTo>
                  <a:pt x="7531031" y="5247267"/>
                </a:lnTo>
                <a:lnTo>
                  <a:pt x="6843711" y="5063253"/>
                </a:lnTo>
                <a:lnTo>
                  <a:pt x="6155108" y="5247267"/>
                </a:lnTo>
                <a:lnTo>
                  <a:pt x="5467788" y="5063253"/>
                </a:lnTo>
                <a:lnTo>
                  <a:pt x="4780467" y="5247267"/>
                </a:lnTo>
                <a:lnTo>
                  <a:pt x="4093147" y="5063253"/>
                </a:lnTo>
                <a:lnTo>
                  <a:pt x="3404544" y="5247267"/>
                </a:lnTo>
                <a:lnTo>
                  <a:pt x="2717224" y="5063253"/>
                </a:lnTo>
                <a:lnTo>
                  <a:pt x="2029903" y="5247267"/>
                </a:lnTo>
                <a:lnTo>
                  <a:pt x="1342583" y="5063253"/>
                </a:lnTo>
                <a:lnTo>
                  <a:pt x="655263" y="5247267"/>
                </a:lnTo>
                <a:lnTo>
                  <a:pt x="0" y="5072229"/>
                </a:lnTo>
                <a:lnTo>
                  <a:pt x="0" y="5234443"/>
                </a:lnTo>
                <a:lnTo>
                  <a:pt x="654621" y="5409480"/>
                </a:lnTo>
                <a:close/>
                <a:moveTo>
                  <a:pt x="654621" y="5976908"/>
                </a:moveTo>
                <a:lnTo>
                  <a:pt x="1341942" y="5792895"/>
                </a:lnTo>
                <a:lnTo>
                  <a:pt x="2029262" y="5976908"/>
                </a:lnTo>
                <a:lnTo>
                  <a:pt x="2716583" y="5792895"/>
                </a:lnTo>
                <a:lnTo>
                  <a:pt x="3404544" y="5976908"/>
                </a:lnTo>
                <a:lnTo>
                  <a:pt x="4091865" y="5792895"/>
                </a:lnTo>
                <a:lnTo>
                  <a:pt x="4779185" y="5976908"/>
                </a:lnTo>
                <a:lnTo>
                  <a:pt x="5466505" y="5792895"/>
                </a:lnTo>
                <a:lnTo>
                  <a:pt x="6155108" y="5976908"/>
                </a:lnTo>
                <a:lnTo>
                  <a:pt x="6842428" y="5792895"/>
                </a:lnTo>
                <a:lnTo>
                  <a:pt x="7529749" y="5976908"/>
                </a:lnTo>
                <a:lnTo>
                  <a:pt x="8217069" y="5792895"/>
                </a:lnTo>
                <a:lnTo>
                  <a:pt x="8904390" y="5976908"/>
                </a:lnTo>
                <a:lnTo>
                  <a:pt x="9591710" y="5792895"/>
                </a:lnTo>
                <a:lnTo>
                  <a:pt x="10279030" y="5976908"/>
                </a:lnTo>
                <a:lnTo>
                  <a:pt x="10966351" y="5792895"/>
                </a:lnTo>
                <a:lnTo>
                  <a:pt x="11653671" y="5976908"/>
                </a:lnTo>
                <a:lnTo>
                  <a:pt x="12308292" y="5801230"/>
                </a:lnTo>
                <a:lnTo>
                  <a:pt x="12308292" y="5624270"/>
                </a:lnTo>
                <a:lnTo>
                  <a:pt x="11653671" y="5799948"/>
                </a:lnTo>
                <a:lnTo>
                  <a:pt x="10966351" y="5615935"/>
                </a:lnTo>
                <a:lnTo>
                  <a:pt x="10279030" y="5799948"/>
                </a:lnTo>
                <a:lnTo>
                  <a:pt x="9591710" y="5615935"/>
                </a:lnTo>
                <a:lnTo>
                  <a:pt x="8905672" y="5799948"/>
                </a:lnTo>
                <a:lnTo>
                  <a:pt x="8218352" y="5615935"/>
                </a:lnTo>
                <a:lnTo>
                  <a:pt x="7531031" y="5799948"/>
                </a:lnTo>
                <a:lnTo>
                  <a:pt x="6843711" y="5615935"/>
                </a:lnTo>
                <a:lnTo>
                  <a:pt x="6155108" y="5799948"/>
                </a:lnTo>
                <a:lnTo>
                  <a:pt x="5467788" y="5615935"/>
                </a:lnTo>
                <a:lnTo>
                  <a:pt x="4780467" y="5799948"/>
                </a:lnTo>
                <a:lnTo>
                  <a:pt x="4093147" y="5615935"/>
                </a:lnTo>
                <a:lnTo>
                  <a:pt x="3404544" y="5799948"/>
                </a:lnTo>
                <a:lnTo>
                  <a:pt x="2717224" y="5615935"/>
                </a:lnTo>
                <a:lnTo>
                  <a:pt x="2029903" y="5799948"/>
                </a:lnTo>
                <a:lnTo>
                  <a:pt x="1342583" y="5615935"/>
                </a:lnTo>
                <a:lnTo>
                  <a:pt x="655263" y="5799948"/>
                </a:lnTo>
                <a:lnTo>
                  <a:pt x="0" y="5624911"/>
                </a:lnTo>
                <a:lnTo>
                  <a:pt x="0" y="5801871"/>
                </a:lnTo>
                <a:lnTo>
                  <a:pt x="654621" y="5976908"/>
                </a:lnTo>
                <a:close/>
                <a:moveTo>
                  <a:pt x="654621" y="6828371"/>
                </a:moveTo>
                <a:lnTo>
                  <a:pt x="1341942" y="6644358"/>
                </a:lnTo>
                <a:lnTo>
                  <a:pt x="2029262" y="6828371"/>
                </a:lnTo>
                <a:lnTo>
                  <a:pt x="2716583" y="6644358"/>
                </a:lnTo>
                <a:lnTo>
                  <a:pt x="3404544" y="6828371"/>
                </a:lnTo>
                <a:lnTo>
                  <a:pt x="4091865" y="6644358"/>
                </a:lnTo>
                <a:lnTo>
                  <a:pt x="4779185" y="6828371"/>
                </a:lnTo>
                <a:lnTo>
                  <a:pt x="5466505" y="6644358"/>
                </a:lnTo>
                <a:lnTo>
                  <a:pt x="6155108" y="6828371"/>
                </a:lnTo>
                <a:lnTo>
                  <a:pt x="6842428" y="6644358"/>
                </a:lnTo>
                <a:lnTo>
                  <a:pt x="7529749" y="6828371"/>
                </a:lnTo>
                <a:lnTo>
                  <a:pt x="8217069" y="6644358"/>
                </a:lnTo>
                <a:lnTo>
                  <a:pt x="8905672" y="6828371"/>
                </a:lnTo>
                <a:lnTo>
                  <a:pt x="9592992" y="6644358"/>
                </a:lnTo>
                <a:lnTo>
                  <a:pt x="10280313" y="6828371"/>
                </a:lnTo>
                <a:lnTo>
                  <a:pt x="10967633" y="6644358"/>
                </a:lnTo>
                <a:lnTo>
                  <a:pt x="11654954" y="6828371"/>
                </a:lnTo>
                <a:lnTo>
                  <a:pt x="12309575" y="6652692"/>
                </a:lnTo>
                <a:lnTo>
                  <a:pt x="12309575" y="6453291"/>
                </a:lnTo>
                <a:lnTo>
                  <a:pt x="11654954" y="6628970"/>
                </a:lnTo>
                <a:lnTo>
                  <a:pt x="10967633" y="6444956"/>
                </a:lnTo>
                <a:lnTo>
                  <a:pt x="10280313" y="6628970"/>
                </a:lnTo>
                <a:lnTo>
                  <a:pt x="9592992" y="6444956"/>
                </a:lnTo>
                <a:lnTo>
                  <a:pt x="8905672" y="6628970"/>
                </a:lnTo>
                <a:lnTo>
                  <a:pt x="8218352" y="6444956"/>
                </a:lnTo>
                <a:lnTo>
                  <a:pt x="7531031" y="6628970"/>
                </a:lnTo>
                <a:lnTo>
                  <a:pt x="6843711" y="6444956"/>
                </a:lnTo>
                <a:lnTo>
                  <a:pt x="6155108" y="6628970"/>
                </a:lnTo>
                <a:lnTo>
                  <a:pt x="5467788" y="6444956"/>
                </a:lnTo>
                <a:lnTo>
                  <a:pt x="4780467" y="6628970"/>
                </a:lnTo>
                <a:lnTo>
                  <a:pt x="4093147" y="6444956"/>
                </a:lnTo>
                <a:lnTo>
                  <a:pt x="3404544" y="6628970"/>
                </a:lnTo>
                <a:lnTo>
                  <a:pt x="2717224" y="6444956"/>
                </a:lnTo>
                <a:lnTo>
                  <a:pt x="2029903" y="6628970"/>
                </a:lnTo>
                <a:lnTo>
                  <a:pt x="1342583" y="6444956"/>
                </a:lnTo>
                <a:lnTo>
                  <a:pt x="655263" y="6628970"/>
                </a:lnTo>
                <a:lnTo>
                  <a:pt x="0" y="6453932"/>
                </a:lnTo>
                <a:lnTo>
                  <a:pt x="0" y="6653333"/>
                </a:lnTo>
                <a:lnTo>
                  <a:pt x="654621" y="6828371"/>
                </a:lnTo>
                <a:close/>
                <a:moveTo>
                  <a:pt x="654621" y="6260943"/>
                </a:moveTo>
                <a:lnTo>
                  <a:pt x="1341942" y="6076929"/>
                </a:lnTo>
                <a:lnTo>
                  <a:pt x="2029262" y="6260943"/>
                </a:lnTo>
                <a:lnTo>
                  <a:pt x="2716583" y="6076929"/>
                </a:lnTo>
                <a:lnTo>
                  <a:pt x="3404544" y="6260943"/>
                </a:lnTo>
                <a:lnTo>
                  <a:pt x="4091865" y="6076929"/>
                </a:lnTo>
                <a:lnTo>
                  <a:pt x="4779185" y="6260943"/>
                </a:lnTo>
                <a:lnTo>
                  <a:pt x="5466505" y="6076929"/>
                </a:lnTo>
                <a:lnTo>
                  <a:pt x="6155108" y="6260943"/>
                </a:lnTo>
                <a:lnTo>
                  <a:pt x="6842428" y="6076929"/>
                </a:lnTo>
                <a:lnTo>
                  <a:pt x="7529749" y="6260943"/>
                </a:lnTo>
                <a:lnTo>
                  <a:pt x="8217069" y="6076929"/>
                </a:lnTo>
                <a:lnTo>
                  <a:pt x="8904390" y="6260943"/>
                </a:lnTo>
                <a:lnTo>
                  <a:pt x="9591710" y="6076929"/>
                </a:lnTo>
                <a:lnTo>
                  <a:pt x="10279030" y="6260943"/>
                </a:lnTo>
                <a:lnTo>
                  <a:pt x="10966351" y="6076929"/>
                </a:lnTo>
                <a:lnTo>
                  <a:pt x="11653671" y="6260943"/>
                </a:lnTo>
                <a:lnTo>
                  <a:pt x="12308292" y="6085264"/>
                </a:lnTo>
                <a:lnTo>
                  <a:pt x="12308292" y="5900610"/>
                </a:lnTo>
                <a:lnTo>
                  <a:pt x="11653671" y="6076288"/>
                </a:lnTo>
                <a:lnTo>
                  <a:pt x="10968274" y="5892275"/>
                </a:lnTo>
                <a:lnTo>
                  <a:pt x="10280954" y="6076288"/>
                </a:lnTo>
                <a:lnTo>
                  <a:pt x="9592992" y="5892275"/>
                </a:lnTo>
                <a:lnTo>
                  <a:pt x="8905672" y="6076288"/>
                </a:lnTo>
                <a:lnTo>
                  <a:pt x="8217710" y="5892275"/>
                </a:lnTo>
                <a:lnTo>
                  <a:pt x="7530390" y="6076288"/>
                </a:lnTo>
                <a:lnTo>
                  <a:pt x="6842428" y="5892275"/>
                </a:lnTo>
                <a:lnTo>
                  <a:pt x="6155108" y="6076288"/>
                </a:lnTo>
                <a:lnTo>
                  <a:pt x="5467788" y="5892275"/>
                </a:lnTo>
                <a:lnTo>
                  <a:pt x="4780467" y="6076288"/>
                </a:lnTo>
                <a:lnTo>
                  <a:pt x="4092506" y="5892275"/>
                </a:lnTo>
                <a:lnTo>
                  <a:pt x="3404544" y="6076288"/>
                </a:lnTo>
                <a:lnTo>
                  <a:pt x="2717224" y="5892275"/>
                </a:lnTo>
                <a:lnTo>
                  <a:pt x="2029903" y="6076288"/>
                </a:lnTo>
                <a:lnTo>
                  <a:pt x="1341942" y="5892275"/>
                </a:lnTo>
                <a:lnTo>
                  <a:pt x="654621" y="6076288"/>
                </a:lnTo>
                <a:lnTo>
                  <a:pt x="0" y="5901251"/>
                </a:lnTo>
                <a:lnTo>
                  <a:pt x="0" y="6085906"/>
                </a:lnTo>
                <a:lnTo>
                  <a:pt x="654621" y="6260943"/>
                </a:lnTo>
                <a:close/>
                <a:moveTo>
                  <a:pt x="10280313" y="17311"/>
                </a:moveTo>
                <a:lnTo>
                  <a:pt x="10344429" y="0"/>
                </a:lnTo>
                <a:lnTo>
                  <a:pt x="10216197" y="0"/>
                </a:lnTo>
                <a:lnTo>
                  <a:pt x="10280313" y="17311"/>
                </a:lnTo>
                <a:close/>
                <a:moveTo>
                  <a:pt x="654621" y="6544336"/>
                </a:moveTo>
                <a:lnTo>
                  <a:pt x="1341942" y="6360323"/>
                </a:lnTo>
                <a:lnTo>
                  <a:pt x="2029262" y="6544336"/>
                </a:lnTo>
                <a:lnTo>
                  <a:pt x="2717224" y="6360323"/>
                </a:lnTo>
                <a:lnTo>
                  <a:pt x="3404544" y="6544336"/>
                </a:lnTo>
                <a:lnTo>
                  <a:pt x="4092506" y="6360323"/>
                </a:lnTo>
                <a:lnTo>
                  <a:pt x="4779826" y="6544336"/>
                </a:lnTo>
                <a:lnTo>
                  <a:pt x="5467788" y="6360323"/>
                </a:lnTo>
                <a:lnTo>
                  <a:pt x="6155108" y="6544336"/>
                </a:lnTo>
                <a:lnTo>
                  <a:pt x="6842428" y="6360323"/>
                </a:lnTo>
                <a:lnTo>
                  <a:pt x="7529749" y="6544336"/>
                </a:lnTo>
                <a:lnTo>
                  <a:pt x="8217069" y="6360323"/>
                </a:lnTo>
                <a:lnTo>
                  <a:pt x="8904390" y="6544336"/>
                </a:lnTo>
                <a:lnTo>
                  <a:pt x="9591710" y="6360323"/>
                </a:lnTo>
                <a:lnTo>
                  <a:pt x="10279030" y="6544336"/>
                </a:lnTo>
                <a:lnTo>
                  <a:pt x="10966351" y="6360323"/>
                </a:lnTo>
                <a:lnTo>
                  <a:pt x="11653671" y="6544336"/>
                </a:lnTo>
                <a:lnTo>
                  <a:pt x="12308292" y="6368658"/>
                </a:lnTo>
                <a:lnTo>
                  <a:pt x="12308292" y="6176951"/>
                </a:lnTo>
                <a:lnTo>
                  <a:pt x="11653671" y="6352629"/>
                </a:lnTo>
                <a:lnTo>
                  <a:pt x="10966351" y="6168615"/>
                </a:lnTo>
                <a:lnTo>
                  <a:pt x="10279030" y="6352629"/>
                </a:lnTo>
                <a:lnTo>
                  <a:pt x="9591710" y="6168615"/>
                </a:lnTo>
                <a:lnTo>
                  <a:pt x="8905672" y="6352629"/>
                </a:lnTo>
                <a:lnTo>
                  <a:pt x="8218352" y="6168615"/>
                </a:lnTo>
                <a:lnTo>
                  <a:pt x="7531031" y="6352629"/>
                </a:lnTo>
                <a:lnTo>
                  <a:pt x="6843711" y="6168615"/>
                </a:lnTo>
                <a:lnTo>
                  <a:pt x="6155108" y="6352629"/>
                </a:lnTo>
                <a:lnTo>
                  <a:pt x="5467788" y="6168615"/>
                </a:lnTo>
                <a:lnTo>
                  <a:pt x="4780467" y="6352629"/>
                </a:lnTo>
                <a:lnTo>
                  <a:pt x="4093147" y="6168615"/>
                </a:lnTo>
                <a:lnTo>
                  <a:pt x="3404544" y="6352629"/>
                </a:lnTo>
                <a:lnTo>
                  <a:pt x="2717224" y="6168615"/>
                </a:lnTo>
                <a:lnTo>
                  <a:pt x="2029903" y="6352629"/>
                </a:lnTo>
                <a:lnTo>
                  <a:pt x="1342583" y="6168615"/>
                </a:lnTo>
                <a:lnTo>
                  <a:pt x="655263" y="6352629"/>
                </a:lnTo>
                <a:lnTo>
                  <a:pt x="0" y="6177592"/>
                </a:lnTo>
                <a:lnTo>
                  <a:pt x="0" y="6369299"/>
                </a:lnTo>
                <a:lnTo>
                  <a:pt x="654621" y="6544336"/>
                </a:lnTo>
                <a:close/>
              </a:path>
            </a:pathLst>
          </a:custGeom>
          <a:solidFill>
            <a:srgbClr val="E8EBEE"/>
          </a:solidFill>
          <a:ln w="6355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378D874-02C3-B921-813D-10D1F11F5A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838030" cy="68580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8F8EF-B7DD-C982-17C6-4A394AF78F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304419"/>
            <a:ext cx="5580062" cy="1116012"/>
          </a:xfrm>
        </p:spPr>
        <p:txBody>
          <a:bodyPr/>
          <a:lstStyle/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7328BC-5F7B-1D81-FED8-DD493F261AFE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4EF1A3EE-A4D6-48BA-A6E6-5262DC4D3E5A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3F675-2EE5-0F45-D48A-C822B2F890C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D7A2D-B3D3-EA04-B2B2-EE28076E577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E50CE9-799E-DC5E-2372-42532E9151F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6001" y="1628775"/>
            <a:ext cx="5580064" cy="4716463"/>
          </a:xfrm>
        </p:spPr>
        <p:txBody>
          <a:bodyPr/>
          <a:lstStyle/>
          <a:p>
            <a:pPr lvl="0"/>
            <a:r>
              <a:rPr lang="nl-BE" dirty="0"/>
              <a:t>Klik om tekst toe te voegen. </a:t>
            </a:r>
            <a:br>
              <a:rPr lang="nl-BE" dirty="0"/>
            </a:br>
            <a:r>
              <a:rPr lang="nl-BE" dirty="0"/>
              <a:t>Voor bullets, selecteer je je tekst + TAB-toets.</a:t>
            </a:r>
          </a:p>
          <a:p>
            <a:pPr lvl="1"/>
            <a:r>
              <a:rPr lang="nl-BE" dirty="0"/>
              <a:t>Bullets 1</a:t>
            </a:r>
          </a:p>
          <a:p>
            <a:pPr lvl="2"/>
            <a:r>
              <a:rPr lang="nl-BE" dirty="0"/>
              <a:t>Bullets 2</a:t>
            </a:r>
          </a:p>
          <a:p>
            <a:pPr lvl="3"/>
            <a:r>
              <a:rPr lang="nl-BE" dirty="0"/>
              <a:t>Bullets 3</a:t>
            </a:r>
          </a:p>
          <a:p>
            <a:pPr lvl="4"/>
            <a:r>
              <a:rPr lang="nl-BE" dirty="0"/>
              <a:t>Bullets 4</a:t>
            </a:r>
          </a:p>
          <a:p>
            <a:pPr lvl="5"/>
            <a:r>
              <a:rPr lang="nl-BE" dirty="0"/>
              <a:t>Bullets 5</a:t>
            </a:r>
          </a:p>
          <a:p>
            <a:pPr lvl="6"/>
            <a:r>
              <a:rPr lang="nl-BE" dirty="0"/>
              <a:t>Bullets 6</a:t>
            </a:r>
          </a:p>
          <a:p>
            <a:pPr lvl="7"/>
            <a:r>
              <a:rPr lang="nl-BE" dirty="0"/>
              <a:t>Bullets 7</a:t>
            </a:r>
          </a:p>
          <a:p>
            <a:pPr lvl="8"/>
            <a:r>
              <a:rPr lang="nl-BE" dirty="0"/>
              <a:t>Bullets 8</a:t>
            </a:r>
          </a:p>
        </p:txBody>
      </p:sp>
    </p:spTree>
    <p:extLst>
      <p:ext uri="{BB962C8B-B14F-4D97-AF65-F5344CB8AC3E}">
        <p14:creationId xmlns:p14="http://schemas.microsoft.com/office/powerpoint/2010/main" val="1142611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oud + foto (links) /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8F8EF-B7DD-C982-17C6-4A394AF78F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378D874-02C3-B921-813D-10D1F11F5A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5938" y="1628775"/>
            <a:ext cx="5322092" cy="471646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7328BC-5F7B-1D81-FED8-DD493F261AFE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4A238325-34C0-46E3-ADBD-3438DA50D197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3F675-2EE5-0F45-D48A-C822B2F890C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D7A2D-B3D3-EA04-B2B2-EE28076E577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582BC15-252B-9CF6-D98C-10F5575F8CB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53971" y="1628775"/>
            <a:ext cx="5322093" cy="4716463"/>
          </a:xfrm>
        </p:spPr>
        <p:txBody>
          <a:bodyPr lIns="0"/>
          <a:lstStyle/>
          <a:p>
            <a:pPr lvl="0"/>
            <a:r>
              <a:rPr lang="nl-BE" dirty="0"/>
              <a:t>Klik om tekst toe te voegen. </a:t>
            </a:r>
            <a:br>
              <a:rPr lang="nl-BE" dirty="0"/>
            </a:br>
            <a:r>
              <a:rPr lang="nl-BE" dirty="0"/>
              <a:t>Voor bullets, selecteer je je tekst + TAB-toets.</a:t>
            </a:r>
          </a:p>
          <a:p>
            <a:pPr lvl="1"/>
            <a:r>
              <a:rPr lang="nl-BE" dirty="0"/>
              <a:t>Bullets 1</a:t>
            </a:r>
          </a:p>
          <a:p>
            <a:pPr lvl="2"/>
            <a:r>
              <a:rPr lang="nl-BE" dirty="0"/>
              <a:t>Bullets 2</a:t>
            </a:r>
          </a:p>
          <a:p>
            <a:pPr lvl="3"/>
            <a:r>
              <a:rPr lang="nl-BE" dirty="0"/>
              <a:t>Bullets 3</a:t>
            </a:r>
          </a:p>
          <a:p>
            <a:pPr lvl="4"/>
            <a:r>
              <a:rPr lang="nl-BE" dirty="0"/>
              <a:t>Bullets 4</a:t>
            </a:r>
          </a:p>
          <a:p>
            <a:pPr lvl="5"/>
            <a:r>
              <a:rPr lang="nl-BE" dirty="0"/>
              <a:t>Bullets 5</a:t>
            </a:r>
          </a:p>
          <a:p>
            <a:pPr lvl="6"/>
            <a:r>
              <a:rPr lang="nl-BE" dirty="0"/>
              <a:t>Bullets 6</a:t>
            </a:r>
          </a:p>
          <a:p>
            <a:pPr lvl="7"/>
            <a:r>
              <a:rPr lang="nl-BE" dirty="0"/>
              <a:t>Bullets 7</a:t>
            </a:r>
          </a:p>
          <a:p>
            <a:pPr lvl="8"/>
            <a:r>
              <a:rPr lang="nl-BE" dirty="0"/>
              <a:t>Bullets 8</a:t>
            </a:r>
          </a:p>
        </p:txBody>
      </p:sp>
    </p:spTree>
    <p:extLst>
      <p:ext uri="{BB962C8B-B14F-4D97-AF65-F5344CB8AC3E}">
        <p14:creationId xmlns:p14="http://schemas.microsoft.com/office/powerpoint/2010/main" val="4258741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oud + foto (rechts) /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6">
            <a:extLst>
              <a:ext uri="{FF2B5EF4-FFF2-40B4-BE49-F238E27FC236}">
                <a16:creationId xmlns:a16="http://schemas.microsoft.com/office/drawing/2014/main" id="{6731F729-A9CA-06C5-48C6-E8786CD77403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-46"/>
            <a:ext cx="12191999" cy="6858046"/>
          </a:xfrm>
          <a:custGeom>
            <a:avLst/>
            <a:gdLst>
              <a:gd name="connsiteX0" fmla="*/ 0 w 12310216"/>
              <a:gd name="connsiteY0" fmla="*/ 3247483 h 6924544"/>
              <a:gd name="connsiteX1" fmla="*/ 0 w 12310216"/>
              <a:gd name="connsiteY1" fmla="*/ 3137845 h 6924544"/>
              <a:gd name="connsiteX2" fmla="*/ 654621 w 12310216"/>
              <a:gd name="connsiteY2" fmla="*/ 3313523 h 6924544"/>
              <a:gd name="connsiteX3" fmla="*/ 1341942 w 12310216"/>
              <a:gd name="connsiteY3" fmla="*/ 3128869 h 6924544"/>
              <a:gd name="connsiteX4" fmla="*/ 2029262 w 12310216"/>
              <a:gd name="connsiteY4" fmla="*/ 3312882 h 6924544"/>
              <a:gd name="connsiteX5" fmla="*/ 2717224 w 12310216"/>
              <a:gd name="connsiteY5" fmla="*/ 3128869 h 6924544"/>
              <a:gd name="connsiteX6" fmla="*/ 3404544 w 12310216"/>
              <a:gd name="connsiteY6" fmla="*/ 3312882 h 6924544"/>
              <a:gd name="connsiteX7" fmla="*/ 4092506 w 12310216"/>
              <a:gd name="connsiteY7" fmla="*/ 3128869 h 6924544"/>
              <a:gd name="connsiteX8" fmla="*/ 4779826 w 12310216"/>
              <a:gd name="connsiteY8" fmla="*/ 3312882 h 6924544"/>
              <a:gd name="connsiteX9" fmla="*/ 5467788 w 12310216"/>
              <a:gd name="connsiteY9" fmla="*/ 3128869 h 6924544"/>
              <a:gd name="connsiteX10" fmla="*/ 6155108 w 12310216"/>
              <a:gd name="connsiteY10" fmla="*/ 3312882 h 6924544"/>
              <a:gd name="connsiteX11" fmla="*/ 6842428 w 12310216"/>
              <a:gd name="connsiteY11" fmla="*/ 3128869 h 6924544"/>
              <a:gd name="connsiteX12" fmla="*/ 7529749 w 12310216"/>
              <a:gd name="connsiteY12" fmla="*/ 3312882 h 6924544"/>
              <a:gd name="connsiteX13" fmla="*/ 8217069 w 12310216"/>
              <a:gd name="connsiteY13" fmla="*/ 3128869 h 6924544"/>
              <a:gd name="connsiteX14" fmla="*/ 8904390 w 12310216"/>
              <a:gd name="connsiteY14" fmla="*/ 3312882 h 6924544"/>
              <a:gd name="connsiteX15" fmla="*/ 9591710 w 12310216"/>
              <a:gd name="connsiteY15" fmla="*/ 3128869 h 6924544"/>
              <a:gd name="connsiteX16" fmla="*/ 10279030 w 12310216"/>
              <a:gd name="connsiteY16" fmla="*/ 3312882 h 6924544"/>
              <a:gd name="connsiteX17" fmla="*/ 10966351 w 12310216"/>
              <a:gd name="connsiteY17" fmla="*/ 3128869 h 6924544"/>
              <a:gd name="connsiteX18" fmla="*/ 11653671 w 12310216"/>
              <a:gd name="connsiteY18" fmla="*/ 3312882 h 6924544"/>
              <a:gd name="connsiteX19" fmla="*/ 12308292 w 12310216"/>
              <a:gd name="connsiteY19" fmla="*/ 3137204 h 6924544"/>
              <a:gd name="connsiteX20" fmla="*/ 12308292 w 12310216"/>
              <a:gd name="connsiteY20" fmla="*/ 3246842 h 6924544"/>
              <a:gd name="connsiteX21" fmla="*/ 11653671 w 12310216"/>
              <a:gd name="connsiteY21" fmla="*/ 3422520 h 6924544"/>
              <a:gd name="connsiteX22" fmla="*/ 10966351 w 12310216"/>
              <a:gd name="connsiteY22" fmla="*/ 3238507 h 6924544"/>
              <a:gd name="connsiteX23" fmla="*/ 10279030 w 12310216"/>
              <a:gd name="connsiteY23" fmla="*/ 3422520 h 6924544"/>
              <a:gd name="connsiteX24" fmla="*/ 9591710 w 12310216"/>
              <a:gd name="connsiteY24" fmla="*/ 3238507 h 6924544"/>
              <a:gd name="connsiteX25" fmla="*/ 8905672 w 12310216"/>
              <a:gd name="connsiteY25" fmla="*/ 3422520 h 6924544"/>
              <a:gd name="connsiteX26" fmla="*/ 8218352 w 12310216"/>
              <a:gd name="connsiteY26" fmla="*/ 3238507 h 6924544"/>
              <a:gd name="connsiteX27" fmla="*/ 7531031 w 12310216"/>
              <a:gd name="connsiteY27" fmla="*/ 3422520 h 6924544"/>
              <a:gd name="connsiteX28" fmla="*/ 6843711 w 12310216"/>
              <a:gd name="connsiteY28" fmla="*/ 3238507 h 6924544"/>
              <a:gd name="connsiteX29" fmla="*/ 6155108 w 12310216"/>
              <a:gd name="connsiteY29" fmla="*/ 3422520 h 6924544"/>
              <a:gd name="connsiteX30" fmla="*/ 5467788 w 12310216"/>
              <a:gd name="connsiteY30" fmla="*/ 3238507 h 6924544"/>
              <a:gd name="connsiteX31" fmla="*/ 4780467 w 12310216"/>
              <a:gd name="connsiteY31" fmla="*/ 3422520 h 6924544"/>
              <a:gd name="connsiteX32" fmla="*/ 4093147 w 12310216"/>
              <a:gd name="connsiteY32" fmla="*/ 3238507 h 6924544"/>
              <a:gd name="connsiteX33" fmla="*/ 3404544 w 12310216"/>
              <a:gd name="connsiteY33" fmla="*/ 3422520 h 6924544"/>
              <a:gd name="connsiteX34" fmla="*/ 2717224 w 12310216"/>
              <a:gd name="connsiteY34" fmla="*/ 3238507 h 6924544"/>
              <a:gd name="connsiteX35" fmla="*/ 2029903 w 12310216"/>
              <a:gd name="connsiteY35" fmla="*/ 3422520 h 6924544"/>
              <a:gd name="connsiteX36" fmla="*/ 1342583 w 12310216"/>
              <a:gd name="connsiteY36" fmla="*/ 3238507 h 6924544"/>
              <a:gd name="connsiteX37" fmla="*/ 655263 w 12310216"/>
              <a:gd name="connsiteY37" fmla="*/ 3422520 h 6924544"/>
              <a:gd name="connsiteX38" fmla="*/ 0 w 12310216"/>
              <a:gd name="connsiteY38" fmla="*/ 3247483 h 6924544"/>
              <a:gd name="connsiteX39" fmla="*/ 654621 w 12310216"/>
              <a:gd name="connsiteY39" fmla="*/ 3139127 h 6924544"/>
              <a:gd name="connsiteX40" fmla="*/ 1341942 w 12310216"/>
              <a:gd name="connsiteY40" fmla="*/ 2955114 h 6924544"/>
              <a:gd name="connsiteX41" fmla="*/ 2029262 w 12310216"/>
              <a:gd name="connsiteY41" fmla="*/ 3139127 h 6924544"/>
              <a:gd name="connsiteX42" fmla="*/ 2716583 w 12310216"/>
              <a:gd name="connsiteY42" fmla="*/ 2955114 h 6924544"/>
              <a:gd name="connsiteX43" fmla="*/ 3404544 w 12310216"/>
              <a:gd name="connsiteY43" fmla="*/ 3139127 h 6924544"/>
              <a:gd name="connsiteX44" fmla="*/ 4091865 w 12310216"/>
              <a:gd name="connsiteY44" fmla="*/ 2955114 h 6924544"/>
              <a:gd name="connsiteX45" fmla="*/ 4779185 w 12310216"/>
              <a:gd name="connsiteY45" fmla="*/ 3139127 h 6924544"/>
              <a:gd name="connsiteX46" fmla="*/ 5466505 w 12310216"/>
              <a:gd name="connsiteY46" fmla="*/ 2955114 h 6924544"/>
              <a:gd name="connsiteX47" fmla="*/ 6155108 w 12310216"/>
              <a:gd name="connsiteY47" fmla="*/ 3139127 h 6924544"/>
              <a:gd name="connsiteX48" fmla="*/ 6842428 w 12310216"/>
              <a:gd name="connsiteY48" fmla="*/ 2955114 h 6924544"/>
              <a:gd name="connsiteX49" fmla="*/ 7529749 w 12310216"/>
              <a:gd name="connsiteY49" fmla="*/ 3139127 h 6924544"/>
              <a:gd name="connsiteX50" fmla="*/ 8217069 w 12310216"/>
              <a:gd name="connsiteY50" fmla="*/ 2955114 h 6924544"/>
              <a:gd name="connsiteX51" fmla="*/ 8904390 w 12310216"/>
              <a:gd name="connsiteY51" fmla="*/ 3139127 h 6924544"/>
              <a:gd name="connsiteX52" fmla="*/ 9591710 w 12310216"/>
              <a:gd name="connsiteY52" fmla="*/ 2955114 h 6924544"/>
              <a:gd name="connsiteX53" fmla="*/ 10279030 w 12310216"/>
              <a:gd name="connsiteY53" fmla="*/ 3139127 h 6924544"/>
              <a:gd name="connsiteX54" fmla="*/ 10966351 w 12310216"/>
              <a:gd name="connsiteY54" fmla="*/ 2955114 h 6924544"/>
              <a:gd name="connsiteX55" fmla="*/ 11653671 w 12310216"/>
              <a:gd name="connsiteY55" fmla="*/ 3139127 h 6924544"/>
              <a:gd name="connsiteX56" fmla="*/ 12308292 w 12310216"/>
              <a:gd name="connsiteY56" fmla="*/ 2963449 h 6924544"/>
              <a:gd name="connsiteX57" fmla="*/ 12308292 w 12310216"/>
              <a:gd name="connsiteY57" fmla="*/ 2860863 h 6924544"/>
              <a:gd name="connsiteX58" fmla="*/ 11653671 w 12310216"/>
              <a:gd name="connsiteY58" fmla="*/ 3036541 h 6924544"/>
              <a:gd name="connsiteX59" fmla="*/ 10966351 w 12310216"/>
              <a:gd name="connsiteY59" fmla="*/ 2852528 h 6924544"/>
              <a:gd name="connsiteX60" fmla="*/ 10279030 w 12310216"/>
              <a:gd name="connsiteY60" fmla="*/ 3036541 h 6924544"/>
              <a:gd name="connsiteX61" fmla="*/ 9591710 w 12310216"/>
              <a:gd name="connsiteY61" fmla="*/ 2852528 h 6924544"/>
              <a:gd name="connsiteX62" fmla="*/ 8905672 w 12310216"/>
              <a:gd name="connsiteY62" fmla="*/ 3036541 h 6924544"/>
              <a:gd name="connsiteX63" fmla="*/ 8218352 w 12310216"/>
              <a:gd name="connsiteY63" fmla="*/ 2852528 h 6924544"/>
              <a:gd name="connsiteX64" fmla="*/ 7531031 w 12310216"/>
              <a:gd name="connsiteY64" fmla="*/ 3036541 h 6924544"/>
              <a:gd name="connsiteX65" fmla="*/ 6843711 w 12310216"/>
              <a:gd name="connsiteY65" fmla="*/ 2852528 h 6924544"/>
              <a:gd name="connsiteX66" fmla="*/ 6155108 w 12310216"/>
              <a:gd name="connsiteY66" fmla="*/ 3036541 h 6924544"/>
              <a:gd name="connsiteX67" fmla="*/ 5467788 w 12310216"/>
              <a:gd name="connsiteY67" fmla="*/ 2852528 h 6924544"/>
              <a:gd name="connsiteX68" fmla="*/ 4780467 w 12310216"/>
              <a:gd name="connsiteY68" fmla="*/ 3036541 h 6924544"/>
              <a:gd name="connsiteX69" fmla="*/ 4093147 w 12310216"/>
              <a:gd name="connsiteY69" fmla="*/ 2852528 h 6924544"/>
              <a:gd name="connsiteX70" fmla="*/ 3404544 w 12310216"/>
              <a:gd name="connsiteY70" fmla="*/ 3036541 h 6924544"/>
              <a:gd name="connsiteX71" fmla="*/ 2717224 w 12310216"/>
              <a:gd name="connsiteY71" fmla="*/ 2852528 h 6924544"/>
              <a:gd name="connsiteX72" fmla="*/ 2029903 w 12310216"/>
              <a:gd name="connsiteY72" fmla="*/ 3036541 h 6924544"/>
              <a:gd name="connsiteX73" fmla="*/ 1342583 w 12310216"/>
              <a:gd name="connsiteY73" fmla="*/ 2852528 h 6924544"/>
              <a:gd name="connsiteX74" fmla="*/ 655263 w 12310216"/>
              <a:gd name="connsiteY74" fmla="*/ 3036541 h 6924544"/>
              <a:gd name="connsiteX75" fmla="*/ 0 w 12310216"/>
              <a:gd name="connsiteY75" fmla="*/ 2860863 h 6924544"/>
              <a:gd name="connsiteX76" fmla="*/ 0 w 12310216"/>
              <a:gd name="connsiteY76" fmla="*/ 2963449 h 6924544"/>
              <a:gd name="connsiteX77" fmla="*/ 654621 w 12310216"/>
              <a:gd name="connsiteY77" fmla="*/ 3139127 h 6924544"/>
              <a:gd name="connsiteX78" fmla="*/ 654621 w 12310216"/>
              <a:gd name="connsiteY78" fmla="*/ 3706555 h 6924544"/>
              <a:gd name="connsiteX79" fmla="*/ 1341942 w 12310216"/>
              <a:gd name="connsiteY79" fmla="*/ 3522542 h 6924544"/>
              <a:gd name="connsiteX80" fmla="*/ 2029262 w 12310216"/>
              <a:gd name="connsiteY80" fmla="*/ 3706555 h 6924544"/>
              <a:gd name="connsiteX81" fmla="*/ 2716583 w 12310216"/>
              <a:gd name="connsiteY81" fmla="*/ 3522542 h 6924544"/>
              <a:gd name="connsiteX82" fmla="*/ 3404544 w 12310216"/>
              <a:gd name="connsiteY82" fmla="*/ 3706555 h 6924544"/>
              <a:gd name="connsiteX83" fmla="*/ 4091865 w 12310216"/>
              <a:gd name="connsiteY83" fmla="*/ 3522542 h 6924544"/>
              <a:gd name="connsiteX84" fmla="*/ 4779185 w 12310216"/>
              <a:gd name="connsiteY84" fmla="*/ 3706555 h 6924544"/>
              <a:gd name="connsiteX85" fmla="*/ 5466505 w 12310216"/>
              <a:gd name="connsiteY85" fmla="*/ 3522542 h 6924544"/>
              <a:gd name="connsiteX86" fmla="*/ 6155108 w 12310216"/>
              <a:gd name="connsiteY86" fmla="*/ 3706555 h 6924544"/>
              <a:gd name="connsiteX87" fmla="*/ 6842428 w 12310216"/>
              <a:gd name="connsiteY87" fmla="*/ 3522542 h 6924544"/>
              <a:gd name="connsiteX88" fmla="*/ 7529749 w 12310216"/>
              <a:gd name="connsiteY88" fmla="*/ 3706555 h 6924544"/>
              <a:gd name="connsiteX89" fmla="*/ 8217069 w 12310216"/>
              <a:gd name="connsiteY89" fmla="*/ 3522542 h 6924544"/>
              <a:gd name="connsiteX90" fmla="*/ 8904390 w 12310216"/>
              <a:gd name="connsiteY90" fmla="*/ 3706555 h 6924544"/>
              <a:gd name="connsiteX91" fmla="*/ 9591710 w 12310216"/>
              <a:gd name="connsiteY91" fmla="*/ 3522542 h 6924544"/>
              <a:gd name="connsiteX92" fmla="*/ 10279030 w 12310216"/>
              <a:gd name="connsiteY92" fmla="*/ 3706555 h 6924544"/>
              <a:gd name="connsiteX93" fmla="*/ 10966351 w 12310216"/>
              <a:gd name="connsiteY93" fmla="*/ 3522542 h 6924544"/>
              <a:gd name="connsiteX94" fmla="*/ 11653671 w 12310216"/>
              <a:gd name="connsiteY94" fmla="*/ 3706555 h 6924544"/>
              <a:gd name="connsiteX95" fmla="*/ 12308292 w 12310216"/>
              <a:gd name="connsiteY95" fmla="*/ 3530877 h 6924544"/>
              <a:gd name="connsiteX96" fmla="*/ 12308292 w 12310216"/>
              <a:gd name="connsiteY96" fmla="*/ 3413544 h 6924544"/>
              <a:gd name="connsiteX97" fmla="*/ 11653671 w 12310216"/>
              <a:gd name="connsiteY97" fmla="*/ 3589222 h 6924544"/>
              <a:gd name="connsiteX98" fmla="*/ 10966351 w 12310216"/>
              <a:gd name="connsiteY98" fmla="*/ 3405209 h 6924544"/>
              <a:gd name="connsiteX99" fmla="*/ 10279030 w 12310216"/>
              <a:gd name="connsiteY99" fmla="*/ 3589222 h 6924544"/>
              <a:gd name="connsiteX100" fmla="*/ 9591710 w 12310216"/>
              <a:gd name="connsiteY100" fmla="*/ 3405209 h 6924544"/>
              <a:gd name="connsiteX101" fmla="*/ 8905672 w 12310216"/>
              <a:gd name="connsiteY101" fmla="*/ 3589222 h 6924544"/>
              <a:gd name="connsiteX102" fmla="*/ 8218352 w 12310216"/>
              <a:gd name="connsiteY102" fmla="*/ 3405209 h 6924544"/>
              <a:gd name="connsiteX103" fmla="*/ 7531031 w 12310216"/>
              <a:gd name="connsiteY103" fmla="*/ 3589222 h 6924544"/>
              <a:gd name="connsiteX104" fmla="*/ 6843711 w 12310216"/>
              <a:gd name="connsiteY104" fmla="*/ 3405209 h 6924544"/>
              <a:gd name="connsiteX105" fmla="*/ 6155108 w 12310216"/>
              <a:gd name="connsiteY105" fmla="*/ 3589222 h 6924544"/>
              <a:gd name="connsiteX106" fmla="*/ 5467788 w 12310216"/>
              <a:gd name="connsiteY106" fmla="*/ 3405209 h 6924544"/>
              <a:gd name="connsiteX107" fmla="*/ 4780467 w 12310216"/>
              <a:gd name="connsiteY107" fmla="*/ 3589222 h 6924544"/>
              <a:gd name="connsiteX108" fmla="*/ 4093147 w 12310216"/>
              <a:gd name="connsiteY108" fmla="*/ 3405209 h 6924544"/>
              <a:gd name="connsiteX109" fmla="*/ 3404544 w 12310216"/>
              <a:gd name="connsiteY109" fmla="*/ 3589222 h 6924544"/>
              <a:gd name="connsiteX110" fmla="*/ 2717224 w 12310216"/>
              <a:gd name="connsiteY110" fmla="*/ 3405209 h 6924544"/>
              <a:gd name="connsiteX111" fmla="*/ 2029903 w 12310216"/>
              <a:gd name="connsiteY111" fmla="*/ 3589222 h 6924544"/>
              <a:gd name="connsiteX112" fmla="*/ 1342583 w 12310216"/>
              <a:gd name="connsiteY112" fmla="*/ 3405209 h 6924544"/>
              <a:gd name="connsiteX113" fmla="*/ 655263 w 12310216"/>
              <a:gd name="connsiteY113" fmla="*/ 3589222 h 6924544"/>
              <a:gd name="connsiteX114" fmla="*/ 0 w 12310216"/>
              <a:gd name="connsiteY114" fmla="*/ 3414185 h 6924544"/>
              <a:gd name="connsiteX115" fmla="*/ 0 w 12310216"/>
              <a:gd name="connsiteY115" fmla="*/ 3531518 h 6924544"/>
              <a:gd name="connsiteX116" fmla="*/ 654621 w 12310216"/>
              <a:gd name="connsiteY116" fmla="*/ 3706555 h 6924544"/>
              <a:gd name="connsiteX117" fmla="*/ 654621 w 12310216"/>
              <a:gd name="connsiteY117" fmla="*/ 2855092 h 6924544"/>
              <a:gd name="connsiteX118" fmla="*/ 1341942 w 12310216"/>
              <a:gd name="connsiteY118" fmla="*/ 2671079 h 6924544"/>
              <a:gd name="connsiteX119" fmla="*/ 2029262 w 12310216"/>
              <a:gd name="connsiteY119" fmla="*/ 2855092 h 6924544"/>
              <a:gd name="connsiteX120" fmla="*/ 2716583 w 12310216"/>
              <a:gd name="connsiteY120" fmla="*/ 2671079 h 6924544"/>
              <a:gd name="connsiteX121" fmla="*/ 3404544 w 12310216"/>
              <a:gd name="connsiteY121" fmla="*/ 2855092 h 6924544"/>
              <a:gd name="connsiteX122" fmla="*/ 4091865 w 12310216"/>
              <a:gd name="connsiteY122" fmla="*/ 2671079 h 6924544"/>
              <a:gd name="connsiteX123" fmla="*/ 4779185 w 12310216"/>
              <a:gd name="connsiteY123" fmla="*/ 2855092 h 6924544"/>
              <a:gd name="connsiteX124" fmla="*/ 5466505 w 12310216"/>
              <a:gd name="connsiteY124" fmla="*/ 2671079 h 6924544"/>
              <a:gd name="connsiteX125" fmla="*/ 6155108 w 12310216"/>
              <a:gd name="connsiteY125" fmla="*/ 2855092 h 6924544"/>
              <a:gd name="connsiteX126" fmla="*/ 6842428 w 12310216"/>
              <a:gd name="connsiteY126" fmla="*/ 2671079 h 6924544"/>
              <a:gd name="connsiteX127" fmla="*/ 7529749 w 12310216"/>
              <a:gd name="connsiteY127" fmla="*/ 2855092 h 6924544"/>
              <a:gd name="connsiteX128" fmla="*/ 8217069 w 12310216"/>
              <a:gd name="connsiteY128" fmla="*/ 2671079 h 6924544"/>
              <a:gd name="connsiteX129" fmla="*/ 8904390 w 12310216"/>
              <a:gd name="connsiteY129" fmla="*/ 2855092 h 6924544"/>
              <a:gd name="connsiteX130" fmla="*/ 9591710 w 12310216"/>
              <a:gd name="connsiteY130" fmla="*/ 2671079 h 6924544"/>
              <a:gd name="connsiteX131" fmla="*/ 10279030 w 12310216"/>
              <a:gd name="connsiteY131" fmla="*/ 2855092 h 6924544"/>
              <a:gd name="connsiteX132" fmla="*/ 10966351 w 12310216"/>
              <a:gd name="connsiteY132" fmla="*/ 2671079 h 6924544"/>
              <a:gd name="connsiteX133" fmla="*/ 11653671 w 12310216"/>
              <a:gd name="connsiteY133" fmla="*/ 2855092 h 6924544"/>
              <a:gd name="connsiteX134" fmla="*/ 12310216 w 12310216"/>
              <a:gd name="connsiteY134" fmla="*/ 2680055 h 6924544"/>
              <a:gd name="connsiteX135" fmla="*/ 12310216 w 12310216"/>
              <a:gd name="connsiteY135" fmla="*/ 2585164 h 6924544"/>
              <a:gd name="connsiteX136" fmla="*/ 11655595 w 12310216"/>
              <a:gd name="connsiteY136" fmla="*/ 2760842 h 6924544"/>
              <a:gd name="connsiteX137" fmla="*/ 10968274 w 12310216"/>
              <a:gd name="connsiteY137" fmla="*/ 2576828 h 6924544"/>
              <a:gd name="connsiteX138" fmla="*/ 10280954 w 12310216"/>
              <a:gd name="connsiteY138" fmla="*/ 2760842 h 6924544"/>
              <a:gd name="connsiteX139" fmla="*/ 9593634 w 12310216"/>
              <a:gd name="connsiteY139" fmla="*/ 2576828 h 6924544"/>
              <a:gd name="connsiteX140" fmla="*/ 8905672 w 12310216"/>
              <a:gd name="connsiteY140" fmla="*/ 2760201 h 6924544"/>
              <a:gd name="connsiteX141" fmla="*/ 8218352 w 12310216"/>
              <a:gd name="connsiteY141" fmla="*/ 2576187 h 6924544"/>
              <a:gd name="connsiteX142" fmla="*/ 7531031 w 12310216"/>
              <a:gd name="connsiteY142" fmla="*/ 2760201 h 6924544"/>
              <a:gd name="connsiteX143" fmla="*/ 6843711 w 12310216"/>
              <a:gd name="connsiteY143" fmla="*/ 2576187 h 6924544"/>
              <a:gd name="connsiteX144" fmla="*/ 6155108 w 12310216"/>
              <a:gd name="connsiteY144" fmla="*/ 2760201 h 6924544"/>
              <a:gd name="connsiteX145" fmla="*/ 5467788 w 12310216"/>
              <a:gd name="connsiteY145" fmla="*/ 2576187 h 6924544"/>
              <a:gd name="connsiteX146" fmla="*/ 4780467 w 12310216"/>
              <a:gd name="connsiteY146" fmla="*/ 2760201 h 6924544"/>
              <a:gd name="connsiteX147" fmla="*/ 4093147 w 12310216"/>
              <a:gd name="connsiteY147" fmla="*/ 2576187 h 6924544"/>
              <a:gd name="connsiteX148" fmla="*/ 3404544 w 12310216"/>
              <a:gd name="connsiteY148" fmla="*/ 2760201 h 6924544"/>
              <a:gd name="connsiteX149" fmla="*/ 2717224 w 12310216"/>
              <a:gd name="connsiteY149" fmla="*/ 2576187 h 6924544"/>
              <a:gd name="connsiteX150" fmla="*/ 2029903 w 12310216"/>
              <a:gd name="connsiteY150" fmla="*/ 2760201 h 6924544"/>
              <a:gd name="connsiteX151" fmla="*/ 1342583 w 12310216"/>
              <a:gd name="connsiteY151" fmla="*/ 2576187 h 6924544"/>
              <a:gd name="connsiteX152" fmla="*/ 655263 w 12310216"/>
              <a:gd name="connsiteY152" fmla="*/ 2760201 h 6924544"/>
              <a:gd name="connsiteX153" fmla="*/ 0 w 12310216"/>
              <a:gd name="connsiteY153" fmla="*/ 2584522 h 6924544"/>
              <a:gd name="connsiteX154" fmla="*/ 0 w 12310216"/>
              <a:gd name="connsiteY154" fmla="*/ 2680055 h 6924544"/>
              <a:gd name="connsiteX155" fmla="*/ 654621 w 12310216"/>
              <a:gd name="connsiteY155" fmla="*/ 2855092 h 6924544"/>
              <a:gd name="connsiteX156" fmla="*/ 654621 w 12310216"/>
              <a:gd name="connsiteY156" fmla="*/ 4558018 h 6924544"/>
              <a:gd name="connsiteX157" fmla="*/ 1341942 w 12310216"/>
              <a:gd name="connsiteY157" fmla="*/ 4374005 h 6924544"/>
              <a:gd name="connsiteX158" fmla="*/ 2029262 w 12310216"/>
              <a:gd name="connsiteY158" fmla="*/ 4558018 h 6924544"/>
              <a:gd name="connsiteX159" fmla="*/ 2716583 w 12310216"/>
              <a:gd name="connsiteY159" fmla="*/ 4374005 h 6924544"/>
              <a:gd name="connsiteX160" fmla="*/ 3404544 w 12310216"/>
              <a:gd name="connsiteY160" fmla="*/ 4558018 h 6924544"/>
              <a:gd name="connsiteX161" fmla="*/ 4091865 w 12310216"/>
              <a:gd name="connsiteY161" fmla="*/ 4374005 h 6924544"/>
              <a:gd name="connsiteX162" fmla="*/ 4779185 w 12310216"/>
              <a:gd name="connsiteY162" fmla="*/ 4558018 h 6924544"/>
              <a:gd name="connsiteX163" fmla="*/ 5466505 w 12310216"/>
              <a:gd name="connsiteY163" fmla="*/ 4374005 h 6924544"/>
              <a:gd name="connsiteX164" fmla="*/ 6155108 w 12310216"/>
              <a:gd name="connsiteY164" fmla="*/ 4558018 h 6924544"/>
              <a:gd name="connsiteX165" fmla="*/ 6842428 w 12310216"/>
              <a:gd name="connsiteY165" fmla="*/ 4374005 h 6924544"/>
              <a:gd name="connsiteX166" fmla="*/ 7529749 w 12310216"/>
              <a:gd name="connsiteY166" fmla="*/ 4558018 h 6924544"/>
              <a:gd name="connsiteX167" fmla="*/ 8217069 w 12310216"/>
              <a:gd name="connsiteY167" fmla="*/ 4374005 h 6924544"/>
              <a:gd name="connsiteX168" fmla="*/ 8904390 w 12310216"/>
              <a:gd name="connsiteY168" fmla="*/ 4558018 h 6924544"/>
              <a:gd name="connsiteX169" fmla="*/ 9591710 w 12310216"/>
              <a:gd name="connsiteY169" fmla="*/ 4374005 h 6924544"/>
              <a:gd name="connsiteX170" fmla="*/ 10279030 w 12310216"/>
              <a:gd name="connsiteY170" fmla="*/ 4558018 h 6924544"/>
              <a:gd name="connsiteX171" fmla="*/ 10966351 w 12310216"/>
              <a:gd name="connsiteY171" fmla="*/ 4374005 h 6924544"/>
              <a:gd name="connsiteX172" fmla="*/ 11653671 w 12310216"/>
              <a:gd name="connsiteY172" fmla="*/ 4558018 h 6924544"/>
              <a:gd name="connsiteX173" fmla="*/ 12308292 w 12310216"/>
              <a:gd name="connsiteY173" fmla="*/ 4382340 h 6924544"/>
              <a:gd name="connsiteX174" fmla="*/ 12308292 w 12310216"/>
              <a:gd name="connsiteY174" fmla="*/ 4242566 h 6924544"/>
              <a:gd name="connsiteX175" fmla="*/ 11653671 w 12310216"/>
              <a:gd name="connsiteY175" fmla="*/ 4418244 h 6924544"/>
              <a:gd name="connsiteX176" fmla="*/ 10966351 w 12310216"/>
              <a:gd name="connsiteY176" fmla="*/ 4234231 h 6924544"/>
              <a:gd name="connsiteX177" fmla="*/ 10279030 w 12310216"/>
              <a:gd name="connsiteY177" fmla="*/ 4418244 h 6924544"/>
              <a:gd name="connsiteX178" fmla="*/ 9591710 w 12310216"/>
              <a:gd name="connsiteY178" fmla="*/ 4234231 h 6924544"/>
              <a:gd name="connsiteX179" fmla="*/ 8905672 w 12310216"/>
              <a:gd name="connsiteY179" fmla="*/ 4418244 h 6924544"/>
              <a:gd name="connsiteX180" fmla="*/ 8218352 w 12310216"/>
              <a:gd name="connsiteY180" fmla="*/ 4234231 h 6924544"/>
              <a:gd name="connsiteX181" fmla="*/ 7531031 w 12310216"/>
              <a:gd name="connsiteY181" fmla="*/ 4418244 h 6924544"/>
              <a:gd name="connsiteX182" fmla="*/ 6843711 w 12310216"/>
              <a:gd name="connsiteY182" fmla="*/ 4234231 h 6924544"/>
              <a:gd name="connsiteX183" fmla="*/ 6155108 w 12310216"/>
              <a:gd name="connsiteY183" fmla="*/ 4418244 h 6924544"/>
              <a:gd name="connsiteX184" fmla="*/ 5467788 w 12310216"/>
              <a:gd name="connsiteY184" fmla="*/ 4234231 h 6924544"/>
              <a:gd name="connsiteX185" fmla="*/ 4780467 w 12310216"/>
              <a:gd name="connsiteY185" fmla="*/ 4418244 h 6924544"/>
              <a:gd name="connsiteX186" fmla="*/ 4093147 w 12310216"/>
              <a:gd name="connsiteY186" fmla="*/ 4234231 h 6924544"/>
              <a:gd name="connsiteX187" fmla="*/ 3404544 w 12310216"/>
              <a:gd name="connsiteY187" fmla="*/ 4418244 h 6924544"/>
              <a:gd name="connsiteX188" fmla="*/ 2717224 w 12310216"/>
              <a:gd name="connsiteY188" fmla="*/ 4234231 h 6924544"/>
              <a:gd name="connsiteX189" fmla="*/ 2029903 w 12310216"/>
              <a:gd name="connsiteY189" fmla="*/ 4418244 h 6924544"/>
              <a:gd name="connsiteX190" fmla="*/ 1342583 w 12310216"/>
              <a:gd name="connsiteY190" fmla="*/ 4234231 h 6924544"/>
              <a:gd name="connsiteX191" fmla="*/ 655263 w 12310216"/>
              <a:gd name="connsiteY191" fmla="*/ 4418244 h 6924544"/>
              <a:gd name="connsiteX192" fmla="*/ 0 w 12310216"/>
              <a:gd name="connsiteY192" fmla="*/ 4243207 h 6924544"/>
              <a:gd name="connsiteX193" fmla="*/ 0 w 12310216"/>
              <a:gd name="connsiteY193" fmla="*/ 4382981 h 6924544"/>
              <a:gd name="connsiteX194" fmla="*/ 654621 w 12310216"/>
              <a:gd name="connsiteY194" fmla="*/ 4558018 h 6924544"/>
              <a:gd name="connsiteX195" fmla="*/ 654621 w 12310216"/>
              <a:gd name="connsiteY195" fmla="*/ 3990590 h 6924544"/>
              <a:gd name="connsiteX196" fmla="*/ 1341942 w 12310216"/>
              <a:gd name="connsiteY196" fmla="*/ 3806576 h 6924544"/>
              <a:gd name="connsiteX197" fmla="*/ 2029262 w 12310216"/>
              <a:gd name="connsiteY197" fmla="*/ 3990590 h 6924544"/>
              <a:gd name="connsiteX198" fmla="*/ 2716583 w 12310216"/>
              <a:gd name="connsiteY198" fmla="*/ 3806576 h 6924544"/>
              <a:gd name="connsiteX199" fmla="*/ 3404544 w 12310216"/>
              <a:gd name="connsiteY199" fmla="*/ 3990590 h 6924544"/>
              <a:gd name="connsiteX200" fmla="*/ 4091865 w 12310216"/>
              <a:gd name="connsiteY200" fmla="*/ 3806576 h 6924544"/>
              <a:gd name="connsiteX201" fmla="*/ 4779185 w 12310216"/>
              <a:gd name="connsiteY201" fmla="*/ 3990590 h 6924544"/>
              <a:gd name="connsiteX202" fmla="*/ 5466505 w 12310216"/>
              <a:gd name="connsiteY202" fmla="*/ 3806576 h 6924544"/>
              <a:gd name="connsiteX203" fmla="*/ 6155108 w 12310216"/>
              <a:gd name="connsiteY203" fmla="*/ 3990590 h 6924544"/>
              <a:gd name="connsiteX204" fmla="*/ 6842428 w 12310216"/>
              <a:gd name="connsiteY204" fmla="*/ 3806576 h 6924544"/>
              <a:gd name="connsiteX205" fmla="*/ 7529749 w 12310216"/>
              <a:gd name="connsiteY205" fmla="*/ 3990590 h 6924544"/>
              <a:gd name="connsiteX206" fmla="*/ 8217069 w 12310216"/>
              <a:gd name="connsiteY206" fmla="*/ 3806576 h 6924544"/>
              <a:gd name="connsiteX207" fmla="*/ 8904390 w 12310216"/>
              <a:gd name="connsiteY207" fmla="*/ 3990590 h 6924544"/>
              <a:gd name="connsiteX208" fmla="*/ 9591710 w 12310216"/>
              <a:gd name="connsiteY208" fmla="*/ 3806576 h 6924544"/>
              <a:gd name="connsiteX209" fmla="*/ 10279030 w 12310216"/>
              <a:gd name="connsiteY209" fmla="*/ 3990590 h 6924544"/>
              <a:gd name="connsiteX210" fmla="*/ 10966351 w 12310216"/>
              <a:gd name="connsiteY210" fmla="*/ 3806576 h 6924544"/>
              <a:gd name="connsiteX211" fmla="*/ 11653671 w 12310216"/>
              <a:gd name="connsiteY211" fmla="*/ 3990590 h 6924544"/>
              <a:gd name="connsiteX212" fmla="*/ 12310216 w 12310216"/>
              <a:gd name="connsiteY212" fmla="*/ 3814911 h 6924544"/>
              <a:gd name="connsiteX213" fmla="*/ 12310216 w 12310216"/>
              <a:gd name="connsiteY213" fmla="*/ 3689885 h 6924544"/>
              <a:gd name="connsiteX214" fmla="*/ 11655595 w 12310216"/>
              <a:gd name="connsiteY214" fmla="*/ 3865563 h 6924544"/>
              <a:gd name="connsiteX215" fmla="*/ 10968274 w 12310216"/>
              <a:gd name="connsiteY215" fmla="*/ 3681550 h 6924544"/>
              <a:gd name="connsiteX216" fmla="*/ 10280954 w 12310216"/>
              <a:gd name="connsiteY216" fmla="*/ 3865563 h 6924544"/>
              <a:gd name="connsiteX217" fmla="*/ 9593634 w 12310216"/>
              <a:gd name="connsiteY217" fmla="*/ 3681550 h 6924544"/>
              <a:gd name="connsiteX218" fmla="*/ 8905672 w 12310216"/>
              <a:gd name="connsiteY218" fmla="*/ 3865563 h 6924544"/>
              <a:gd name="connsiteX219" fmla="*/ 8218352 w 12310216"/>
              <a:gd name="connsiteY219" fmla="*/ 3681550 h 6924544"/>
              <a:gd name="connsiteX220" fmla="*/ 7531031 w 12310216"/>
              <a:gd name="connsiteY220" fmla="*/ 3865563 h 6924544"/>
              <a:gd name="connsiteX221" fmla="*/ 6843711 w 12310216"/>
              <a:gd name="connsiteY221" fmla="*/ 3681550 h 6924544"/>
              <a:gd name="connsiteX222" fmla="*/ 6155108 w 12310216"/>
              <a:gd name="connsiteY222" fmla="*/ 3865563 h 6924544"/>
              <a:gd name="connsiteX223" fmla="*/ 5467788 w 12310216"/>
              <a:gd name="connsiteY223" fmla="*/ 3681550 h 6924544"/>
              <a:gd name="connsiteX224" fmla="*/ 4780467 w 12310216"/>
              <a:gd name="connsiteY224" fmla="*/ 3865563 h 6924544"/>
              <a:gd name="connsiteX225" fmla="*/ 4093147 w 12310216"/>
              <a:gd name="connsiteY225" fmla="*/ 3681550 h 6924544"/>
              <a:gd name="connsiteX226" fmla="*/ 3404544 w 12310216"/>
              <a:gd name="connsiteY226" fmla="*/ 3865563 h 6924544"/>
              <a:gd name="connsiteX227" fmla="*/ 2717224 w 12310216"/>
              <a:gd name="connsiteY227" fmla="*/ 3681550 h 6924544"/>
              <a:gd name="connsiteX228" fmla="*/ 2029903 w 12310216"/>
              <a:gd name="connsiteY228" fmla="*/ 3865563 h 6924544"/>
              <a:gd name="connsiteX229" fmla="*/ 1342583 w 12310216"/>
              <a:gd name="connsiteY229" fmla="*/ 3681550 h 6924544"/>
              <a:gd name="connsiteX230" fmla="*/ 655263 w 12310216"/>
              <a:gd name="connsiteY230" fmla="*/ 3865563 h 6924544"/>
              <a:gd name="connsiteX231" fmla="*/ 0 w 12310216"/>
              <a:gd name="connsiteY231" fmla="*/ 3690526 h 6924544"/>
              <a:gd name="connsiteX232" fmla="*/ 0 w 12310216"/>
              <a:gd name="connsiteY232" fmla="*/ 3814911 h 6924544"/>
              <a:gd name="connsiteX233" fmla="*/ 654621 w 12310216"/>
              <a:gd name="connsiteY233" fmla="*/ 3990590 h 6924544"/>
              <a:gd name="connsiteX234" fmla="*/ 654621 w 12310216"/>
              <a:gd name="connsiteY234" fmla="*/ 4842052 h 6924544"/>
              <a:gd name="connsiteX235" fmla="*/ 1341942 w 12310216"/>
              <a:gd name="connsiteY235" fmla="*/ 4658039 h 6924544"/>
              <a:gd name="connsiteX236" fmla="*/ 2029262 w 12310216"/>
              <a:gd name="connsiteY236" fmla="*/ 4842052 h 6924544"/>
              <a:gd name="connsiteX237" fmla="*/ 2716583 w 12310216"/>
              <a:gd name="connsiteY237" fmla="*/ 4658039 h 6924544"/>
              <a:gd name="connsiteX238" fmla="*/ 3404544 w 12310216"/>
              <a:gd name="connsiteY238" fmla="*/ 4842052 h 6924544"/>
              <a:gd name="connsiteX239" fmla="*/ 4091865 w 12310216"/>
              <a:gd name="connsiteY239" fmla="*/ 4658039 h 6924544"/>
              <a:gd name="connsiteX240" fmla="*/ 4779185 w 12310216"/>
              <a:gd name="connsiteY240" fmla="*/ 4842052 h 6924544"/>
              <a:gd name="connsiteX241" fmla="*/ 5466505 w 12310216"/>
              <a:gd name="connsiteY241" fmla="*/ 4658039 h 6924544"/>
              <a:gd name="connsiteX242" fmla="*/ 6155108 w 12310216"/>
              <a:gd name="connsiteY242" fmla="*/ 4842052 h 6924544"/>
              <a:gd name="connsiteX243" fmla="*/ 6842428 w 12310216"/>
              <a:gd name="connsiteY243" fmla="*/ 4658039 h 6924544"/>
              <a:gd name="connsiteX244" fmla="*/ 7529749 w 12310216"/>
              <a:gd name="connsiteY244" fmla="*/ 4842052 h 6924544"/>
              <a:gd name="connsiteX245" fmla="*/ 8217069 w 12310216"/>
              <a:gd name="connsiteY245" fmla="*/ 4658039 h 6924544"/>
              <a:gd name="connsiteX246" fmla="*/ 8904390 w 12310216"/>
              <a:gd name="connsiteY246" fmla="*/ 4842052 h 6924544"/>
              <a:gd name="connsiteX247" fmla="*/ 9591710 w 12310216"/>
              <a:gd name="connsiteY247" fmla="*/ 4658039 h 6924544"/>
              <a:gd name="connsiteX248" fmla="*/ 10279030 w 12310216"/>
              <a:gd name="connsiteY248" fmla="*/ 4842052 h 6924544"/>
              <a:gd name="connsiteX249" fmla="*/ 10966351 w 12310216"/>
              <a:gd name="connsiteY249" fmla="*/ 4658039 h 6924544"/>
              <a:gd name="connsiteX250" fmla="*/ 11653671 w 12310216"/>
              <a:gd name="connsiteY250" fmla="*/ 4842052 h 6924544"/>
              <a:gd name="connsiteX251" fmla="*/ 12308292 w 12310216"/>
              <a:gd name="connsiteY251" fmla="*/ 4666374 h 6924544"/>
              <a:gd name="connsiteX252" fmla="*/ 12308292 w 12310216"/>
              <a:gd name="connsiteY252" fmla="*/ 4519548 h 6924544"/>
              <a:gd name="connsiteX253" fmla="*/ 11653671 w 12310216"/>
              <a:gd name="connsiteY253" fmla="*/ 4695226 h 6924544"/>
              <a:gd name="connsiteX254" fmla="*/ 10966351 w 12310216"/>
              <a:gd name="connsiteY254" fmla="*/ 4511213 h 6924544"/>
              <a:gd name="connsiteX255" fmla="*/ 10279030 w 12310216"/>
              <a:gd name="connsiteY255" fmla="*/ 4695226 h 6924544"/>
              <a:gd name="connsiteX256" fmla="*/ 9591710 w 12310216"/>
              <a:gd name="connsiteY256" fmla="*/ 4511213 h 6924544"/>
              <a:gd name="connsiteX257" fmla="*/ 8905672 w 12310216"/>
              <a:gd name="connsiteY257" fmla="*/ 4694585 h 6924544"/>
              <a:gd name="connsiteX258" fmla="*/ 8218352 w 12310216"/>
              <a:gd name="connsiteY258" fmla="*/ 4510572 h 6924544"/>
              <a:gd name="connsiteX259" fmla="*/ 7531031 w 12310216"/>
              <a:gd name="connsiteY259" fmla="*/ 4694585 h 6924544"/>
              <a:gd name="connsiteX260" fmla="*/ 6843711 w 12310216"/>
              <a:gd name="connsiteY260" fmla="*/ 4510572 h 6924544"/>
              <a:gd name="connsiteX261" fmla="*/ 6155108 w 12310216"/>
              <a:gd name="connsiteY261" fmla="*/ 4694585 h 6924544"/>
              <a:gd name="connsiteX262" fmla="*/ 5467788 w 12310216"/>
              <a:gd name="connsiteY262" fmla="*/ 4510572 h 6924544"/>
              <a:gd name="connsiteX263" fmla="*/ 4780467 w 12310216"/>
              <a:gd name="connsiteY263" fmla="*/ 4694585 h 6924544"/>
              <a:gd name="connsiteX264" fmla="*/ 4093147 w 12310216"/>
              <a:gd name="connsiteY264" fmla="*/ 4510572 h 6924544"/>
              <a:gd name="connsiteX265" fmla="*/ 3404544 w 12310216"/>
              <a:gd name="connsiteY265" fmla="*/ 4694585 h 6924544"/>
              <a:gd name="connsiteX266" fmla="*/ 2717224 w 12310216"/>
              <a:gd name="connsiteY266" fmla="*/ 4510572 h 6924544"/>
              <a:gd name="connsiteX267" fmla="*/ 2029903 w 12310216"/>
              <a:gd name="connsiteY267" fmla="*/ 4694585 h 6924544"/>
              <a:gd name="connsiteX268" fmla="*/ 1342583 w 12310216"/>
              <a:gd name="connsiteY268" fmla="*/ 4510572 h 6924544"/>
              <a:gd name="connsiteX269" fmla="*/ 655263 w 12310216"/>
              <a:gd name="connsiteY269" fmla="*/ 4694585 h 6924544"/>
              <a:gd name="connsiteX270" fmla="*/ 0 w 12310216"/>
              <a:gd name="connsiteY270" fmla="*/ 4519548 h 6924544"/>
              <a:gd name="connsiteX271" fmla="*/ 0 w 12310216"/>
              <a:gd name="connsiteY271" fmla="*/ 4666374 h 6924544"/>
              <a:gd name="connsiteX272" fmla="*/ 654621 w 12310216"/>
              <a:gd name="connsiteY272" fmla="*/ 4842052 h 6924544"/>
              <a:gd name="connsiteX273" fmla="*/ 654621 w 12310216"/>
              <a:gd name="connsiteY273" fmla="*/ 4273983 h 6924544"/>
              <a:gd name="connsiteX274" fmla="*/ 1341942 w 12310216"/>
              <a:gd name="connsiteY274" fmla="*/ 4089970 h 6924544"/>
              <a:gd name="connsiteX275" fmla="*/ 2029262 w 12310216"/>
              <a:gd name="connsiteY275" fmla="*/ 4273983 h 6924544"/>
              <a:gd name="connsiteX276" fmla="*/ 2716583 w 12310216"/>
              <a:gd name="connsiteY276" fmla="*/ 4089970 h 6924544"/>
              <a:gd name="connsiteX277" fmla="*/ 3404544 w 12310216"/>
              <a:gd name="connsiteY277" fmla="*/ 4273983 h 6924544"/>
              <a:gd name="connsiteX278" fmla="*/ 4091865 w 12310216"/>
              <a:gd name="connsiteY278" fmla="*/ 4089970 h 6924544"/>
              <a:gd name="connsiteX279" fmla="*/ 4779185 w 12310216"/>
              <a:gd name="connsiteY279" fmla="*/ 4273983 h 6924544"/>
              <a:gd name="connsiteX280" fmla="*/ 5466505 w 12310216"/>
              <a:gd name="connsiteY280" fmla="*/ 4089970 h 6924544"/>
              <a:gd name="connsiteX281" fmla="*/ 6155108 w 12310216"/>
              <a:gd name="connsiteY281" fmla="*/ 4273983 h 6924544"/>
              <a:gd name="connsiteX282" fmla="*/ 6842428 w 12310216"/>
              <a:gd name="connsiteY282" fmla="*/ 4089970 h 6924544"/>
              <a:gd name="connsiteX283" fmla="*/ 7529749 w 12310216"/>
              <a:gd name="connsiteY283" fmla="*/ 4273983 h 6924544"/>
              <a:gd name="connsiteX284" fmla="*/ 8217069 w 12310216"/>
              <a:gd name="connsiteY284" fmla="*/ 4089970 h 6924544"/>
              <a:gd name="connsiteX285" fmla="*/ 8904390 w 12310216"/>
              <a:gd name="connsiteY285" fmla="*/ 4273983 h 6924544"/>
              <a:gd name="connsiteX286" fmla="*/ 9591710 w 12310216"/>
              <a:gd name="connsiteY286" fmla="*/ 4089970 h 6924544"/>
              <a:gd name="connsiteX287" fmla="*/ 10279030 w 12310216"/>
              <a:gd name="connsiteY287" fmla="*/ 4273983 h 6924544"/>
              <a:gd name="connsiteX288" fmla="*/ 10966351 w 12310216"/>
              <a:gd name="connsiteY288" fmla="*/ 4089970 h 6924544"/>
              <a:gd name="connsiteX289" fmla="*/ 11653671 w 12310216"/>
              <a:gd name="connsiteY289" fmla="*/ 4273983 h 6924544"/>
              <a:gd name="connsiteX290" fmla="*/ 12308292 w 12310216"/>
              <a:gd name="connsiteY290" fmla="*/ 4098305 h 6924544"/>
              <a:gd name="connsiteX291" fmla="*/ 12308292 w 12310216"/>
              <a:gd name="connsiteY291" fmla="*/ 3966225 h 6924544"/>
              <a:gd name="connsiteX292" fmla="*/ 11655595 w 12310216"/>
              <a:gd name="connsiteY292" fmla="*/ 4141904 h 6924544"/>
              <a:gd name="connsiteX293" fmla="*/ 10968274 w 12310216"/>
              <a:gd name="connsiteY293" fmla="*/ 3957890 h 6924544"/>
              <a:gd name="connsiteX294" fmla="*/ 10280313 w 12310216"/>
              <a:gd name="connsiteY294" fmla="*/ 4141904 h 6924544"/>
              <a:gd name="connsiteX295" fmla="*/ 9592992 w 12310216"/>
              <a:gd name="connsiteY295" fmla="*/ 3957890 h 6924544"/>
              <a:gd name="connsiteX296" fmla="*/ 8905672 w 12310216"/>
              <a:gd name="connsiteY296" fmla="*/ 4141904 h 6924544"/>
              <a:gd name="connsiteX297" fmla="*/ 8218352 w 12310216"/>
              <a:gd name="connsiteY297" fmla="*/ 3957890 h 6924544"/>
              <a:gd name="connsiteX298" fmla="*/ 7530390 w 12310216"/>
              <a:gd name="connsiteY298" fmla="*/ 4141904 h 6924544"/>
              <a:gd name="connsiteX299" fmla="*/ 6843070 w 12310216"/>
              <a:gd name="connsiteY299" fmla="*/ 3957890 h 6924544"/>
              <a:gd name="connsiteX300" fmla="*/ 6155108 w 12310216"/>
              <a:gd name="connsiteY300" fmla="*/ 4141904 h 6924544"/>
              <a:gd name="connsiteX301" fmla="*/ 5467788 w 12310216"/>
              <a:gd name="connsiteY301" fmla="*/ 3957890 h 6924544"/>
              <a:gd name="connsiteX302" fmla="*/ 4779826 w 12310216"/>
              <a:gd name="connsiteY302" fmla="*/ 4141904 h 6924544"/>
              <a:gd name="connsiteX303" fmla="*/ 4092506 w 12310216"/>
              <a:gd name="connsiteY303" fmla="*/ 3957890 h 6924544"/>
              <a:gd name="connsiteX304" fmla="*/ 3404544 w 12310216"/>
              <a:gd name="connsiteY304" fmla="*/ 4141904 h 6924544"/>
              <a:gd name="connsiteX305" fmla="*/ 2717224 w 12310216"/>
              <a:gd name="connsiteY305" fmla="*/ 3957890 h 6924544"/>
              <a:gd name="connsiteX306" fmla="*/ 2029903 w 12310216"/>
              <a:gd name="connsiteY306" fmla="*/ 4141904 h 6924544"/>
              <a:gd name="connsiteX307" fmla="*/ 1342583 w 12310216"/>
              <a:gd name="connsiteY307" fmla="*/ 3957890 h 6924544"/>
              <a:gd name="connsiteX308" fmla="*/ 654621 w 12310216"/>
              <a:gd name="connsiteY308" fmla="*/ 4141904 h 6924544"/>
              <a:gd name="connsiteX309" fmla="*/ 0 w 12310216"/>
              <a:gd name="connsiteY309" fmla="*/ 3966867 h 6924544"/>
              <a:gd name="connsiteX310" fmla="*/ 0 w 12310216"/>
              <a:gd name="connsiteY310" fmla="*/ 4098946 h 6924544"/>
              <a:gd name="connsiteX311" fmla="*/ 654621 w 12310216"/>
              <a:gd name="connsiteY311" fmla="*/ 4273983 h 6924544"/>
              <a:gd name="connsiteX312" fmla="*/ 654621 w 12310216"/>
              <a:gd name="connsiteY312" fmla="*/ 2287665 h 6924544"/>
              <a:gd name="connsiteX313" fmla="*/ 1341942 w 12310216"/>
              <a:gd name="connsiteY313" fmla="*/ 2103651 h 6924544"/>
              <a:gd name="connsiteX314" fmla="*/ 2029262 w 12310216"/>
              <a:gd name="connsiteY314" fmla="*/ 2287665 h 6924544"/>
              <a:gd name="connsiteX315" fmla="*/ 2716583 w 12310216"/>
              <a:gd name="connsiteY315" fmla="*/ 2103651 h 6924544"/>
              <a:gd name="connsiteX316" fmla="*/ 3404544 w 12310216"/>
              <a:gd name="connsiteY316" fmla="*/ 2287665 h 6924544"/>
              <a:gd name="connsiteX317" fmla="*/ 4091865 w 12310216"/>
              <a:gd name="connsiteY317" fmla="*/ 2103651 h 6924544"/>
              <a:gd name="connsiteX318" fmla="*/ 4779185 w 12310216"/>
              <a:gd name="connsiteY318" fmla="*/ 2287665 h 6924544"/>
              <a:gd name="connsiteX319" fmla="*/ 5466505 w 12310216"/>
              <a:gd name="connsiteY319" fmla="*/ 2103651 h 6924544"/>
              <a:gd name="connsiteX320" fmla="*/ 6155108 w 12310216"/>
              <a:gd name="connsiteY320" fmla="*/ 2287665 h 6924544"/>
              <a:gd name="connsiteX321" fmla="*/ 6842428 w 12310216"/>
              <a:gd name="connsiteY321" fmla="*/ 2103651 h 6924544"/>
              <a:gd name="connsiteX322" fmla="*/ 7529749 w 12310216"/>
              <a:gd name="connsiteY322" fmla="*/ 2287665 h 6924544"/>
              <a:gd name="connsiteX323" fmla="*/ 8217069 w 12310216"/>
              <a:gd name="connsiteY323" fmla="*/ 2103651 h 6924544"/>
              <a:gd name="connsiteX324" fmla="*/ 8904390 w 12310216"/>
              <a:gd name="connsiteY324" fmla="*/ 2287665 h 6924544"/>
              <a:gd name="connsiteX325" fmla="*/ 9591710 w 12310216"/>
              <a:gd name="connsiteY325" fmla="*/ 2103651 h 6924544"/>
              <a:gd name="connsiteX326" fmla="*/ 10279030 w 12310216"/>
              <a:gd name="connsiteY326" fmla="*/ 2287665 h 6924544"/>
              <a:gd name="connsiteX327" fmla="*/ 10966351 w 12310216"/>
              <a:gd name="connsiteY327" fmla="*/ 2103651 h 6924544"/>
              <a:gd name="connsiteX328" fmla="*/ 11653671 w 12310216"/>
              <a:gd name="connsiteY328" fmla="*/ 2287665 h 6924544"/>
              <a:gd name="connsiteX329" fmla="*/ 12308292 w 12310216"/>
              <a:gd name="connsiteY329" fmla="*/ 2111986 h 6924544"/>
              <a:gd name="connsiteX330" fmla="*/ 12308292 w 12310216"/>
              <a:gd name="connsiteY330" fmla="*/ 2031841 h 6924544"/>
              <a:gd name="connsiteX331" fmla="*/ 11653671 w 12310216"/>
              <a:gd name="connsiteY331" fmla="*/ 2207519 h 6924544"/>
              <a:gd name="connsiteX332" fmla="*/ 10966351 w 12310216"/>
              <a:gd name="connsiteY332" fmla="*/ 2023506 h 6924544"/>
              <a:gd name="connsiteX333" fmla="*/ 10279030 w 12310216"/>
              <a:gd name="connsiteY333" fmla="*/ 2207519 h 6924544"/>
              <a:gd name="connsiteX334" fmla="*/ 9591710 w 12310216"/>
              <a:gd name="connsiteY334" fmla="*/ 2023506 h 6924544"/>
              <a:gd name="connsiteX335" fmla="*/ 8905672 w 12310216"/>
              <a:gd name="connsiteY335" fmla="*/ 2207519 h 6924544"/>
              <a:gd name="connsiteX336" fmla="*/ 8218352 w 12310216"/>
              <a:gd name="connsiteY336" fmla="*/ 2023506 h 6924544"/>
              <a:gd name="connsiteX337" fmla="*/ 7531031 w 12310216"/>
              <a:gd name="connsiteY337" fmla="*/ 2207519 h 6924544"/>
              <a:gd name="connsiteX338" fmla="*/ 6843711 w 12310216"/>
              <a:gd name="connsiteY338" fmla="*/ 2023506 h 6924544"/>
              <a:gd name="connsiteX339" fmla="*/ 6155108 w 12310216"/>
              <a:gd name="connsiteY339" fmla="*/ 2207519 h 6924544"/>
              <a:gd name="connsiteX340" fmla="*/ 5467788 w 12310216"/>
              <a:gd name="connsiteY340" fmla="*/ 2023506 h 6924544"/>
              <a:gd name="connsiteX341" fmla="*/ 4780467 w 12310216"/>
              <a:gd name="connsiteY341" fmla="*/ 2207519 h 6924544"/>
              <a:gd name="connsiteX342" fmla="*/ 4093147 w 12310216"/>
              <a:gd name="connsiteY342" fmla="*/ 2023506 h 6924544"/>
              <a:gd name="connsiteX343" fmla="*/ 3404544 w 12310216"/>
              <a:gd name="connsiteY343" fmla="*/ 2207519 h 6924544"/>
              <a:gd name="connsiteX344" fmla="*/ 2717224 w 12310216"/>
              <a:gd name="connsiteY344" fmla="*/ 2023506 h 6924544"/>
              <a:gd name="connsiteX345" fmla="*/ 2029903 w 12310216"/>
              <a:gd name="connsiteY345" fmla="*/ 2207519 h 6924544"/>
              <a:gd name="connsiteX346" fmla="*/ 1342583 w 12310216"/>
              <a:gd name="connsiteY346" fmla="*/ 2023506 h 6924544"/>
              <a:gd name="connsiteX347" fmla="*/ 655263 w 12310216"/>
              <a:gd name="connsiteY347" fmla="*/ 2207519 h 6924544"/>
              <a:gd name="connsiteX348" fmla="*/ 0 w 12310216"/>
              <a:gd name="connsiteY348" fmla="*/ 2031841 h 6924544"/>
              <a:gd name="connsiteX349" fmla="*/ 0 w 12310216"/>
              <a:gd name="connsiteY349" fmla="*/ 2111986 h 6924544"/>
              <a:gd name="connsiteX350" fmla="*/ 654621 w 12310216"/>
              <a:gd name="connsiteY350" fmla="*/ 2287665 h 6924544"/>
              <a:gd name="connsiteX351" fmla="*/ 654621 w 12310216"/>
              <a:gd name="connsiteY351" fmla="*/ 1152167 h 6924544"/>
              <a:gd name="connsiteX352" fmla="*/ 1341942 w 12310216"/>
              <a:gd name="connsiteY352" fmla="*/ 968154 h 6924544"/>
              <a:gd name="connsiteX353" fmla="*/ 2029262 w 12310216"/>
              <a:gd name="connsiteY353" fmla="*/ 1152167 h 6924544"/>
              <a:gd name="connsiteX354" fmla="*/ 2717224 w 12310216"/>
              <a:gd name="connsiteY354" fmla="*/ 968154 h 6924544"/>
              <a:gd name="connsiteX355" fmla="*/ 3404544 w 12310216"/>
              <a:gd name="connsiteY355" fmla="*/ 1152167 h 6924544"/>
              <a:gd name="connsiteX356" fmla="*/ 4092506 w 12310216"/>
              <a:gd name="connsiteY356" fmla="*/ 968154 h 6924544"/>
              <a:gd name="connsiteX357" fmla="*/ 4779826 w 12310216"/>
              <a:gd name="connsiteY357" fmla="*/ 1152167 h 6924544"/>
              <a:gd name="connsiteX358" fmla="*/ 5467788 w 12310216"/>
              <a:gd name="connsiteY358" fmla="*/ 968154 h 6924544"/>
              <a:gd name="connsiteX359" fmla="*/ 6155108 w 12310216"/>
              <a:gd name="connsiteY359" fmla="*/ 1152167 h 6924544"/>
              <a:gd name="connsiteX360" fmla="*/ 6842428 w 12310216"/>
              <a:gd name="connsiteY360" fmla="*/ 968154 h 6924544"/>
              <a:gd name="connsiteX361" fmla="*/ 7529749 w 12310216"/>
              <a:gd name="connsiteY361" fmla="*/ 1152167 h 6924544"/>
              <a:gd name="connsiteX362" fmla="*/ 8217069 w 12310216"/>
              <a:gd name="connsiteY362" fmla="*/ 968154 h 6924544"/>
              <a:gd name="connsiteX363" fmla="*/ 8904390 w 12310216"/>
              <a:gd name="connsiteY363" fmla="*/ 1152167 h 6924544"/>
              <a:gd name="connsiteX364" fmla="*/ 9591710 w 12310216"/>
              <a:gd name="connsiteY364" fmla="*/ 968154 h 6924544"/>
              <a:gd name="connsiteX365" fmla="*/ 10279030 w 12310216"/>
              <a:gd name="connsiteY365" fmla="*/ 1152167 h 6924544"/>
              <a:gd name="connsiteX366" fmla="*/ 10966351 w 12310216"/>
              <a:gd name="connsiteY366" fmla="*/ 968154 h 6924544"/>
              <a:gd name="connsiteX367" fmla="*/ 11653671 w 12310216"/>
              <a:gd name="connsiteY367" fmla="*/ 1152167 h 6924544"/>
              <a:gd name="connsiteX368" fmla="*/ 12308292 w 12310216"/>
              <a:gd name="connsiteY368" fmla="*/ 976489 h 6924544"/>
              <a:gd name="connsiteX369" fmla="*/ 12308292 w 12310216"/>
              <a:gd name="connsiteY369" fmla="*/ 925837 h 6924544"/>
              <a:gd name="connsiteX370" fmla="*/ 11653671 w 12310216"/>
              <a:gd name="connsiteY370" fmla="*/ 1101516 h 6924544"/>
              <a:gd name="connsiteX371" fmla="*/ 10966351 w 12310216"/>
              <a:gd name="connsiteY371" fmla="*/ 917502 h 6924544"/>
              <a:gd name="connsiteX372" fmla="*/ 10279030 w 12310216"/>
              <a:gd name="connsiteY372" fmla="*/ 1101516 h 6924544"/>
              <a:gd name="connsiteX373" fmla="*/ 9591710 w 12310216"/>
              <a:gd name="connsiteY373" fmla="*/ 917502 h 6924544"/>
              <a:gd name="connsiteX374" fmla="*/ 8905672 w 12310216"/>
              <a:gd name="connsiteY374" fmla="*/ 1102157 h 6924544"/>
              <a:gd name="connsiteX375" fmla="*/ 8218352 w 12310216"/>
              <a:gd name="connsiteY375" fmla="*/ 918143 h 6924544"/>
              <a:gd name="connsiteX376" fmla="*/ 7531031 w 12310216"/>
              <a:gd name="connsiteY376" fmla="*/ 1102157 h 6924544"/>
              <a:gd name="connsiteX377" fmla="*/ 6843711 w 12310216"/>
              <a:gd name="connsiteY377" fmla="*/ 918143 h 6924544"/>
              <a:gd name="connsiteX378" fmla="*/ 6155108 w 12310216"/>
              <a:gd name="connsiteY378" fmla="*/ 1102157 h 6924544"/>
              <a:gd name="connsiteX379" fmla="*/ 5467788 w 12310216"/>
              <a:gd name="connsiteY379" fmla="*/ 918143 h 6924544"/>
              <a:gd name="connsiteX380" fmla="*/ 4780467 w 12310216"/>
              <a:gd name="connsiteY380" fmla="*/ 1102157 h 6924544"/>
              <a:gd name="connsiteX381" fmla="*/ 4093147 w 12310216"/>
              <a:gd name="connsiteY381" fmla="*/ 918143 h 6924544"/>
              <a:gd name="connsiteX382" fmla="*/ 3404544 w 12310216"/>
              <a:gd name="connsiteY382" fmla="*/ 1102157 h 6924544"/>
              <a:gd name="connsiteX383" fmla="*/ 2717224 w 12310216"/>
              <a:gd name="connsiteY383" fmla="*/ 918143 h 6924544"/>
              <a:gd name="connsiteX384" fmla="*/ 2029903 w 12310216"/>
              <a:gd name="connsiteY384" fmla="*/ 1102157 h 6924544"/>
              <a:gd name="connsiteX385" fmla="*/ 1342583 w 12310216"/>
              <a:gd name="connsiteY385" fmla="*/ 918143 h 6924544"/>
              <a:gd name="connsiteX386" fmla="*/ 655263 w 12310216"/>
              <a:gd name="connsiteY386" fmla="*/ 1102157 h 6924544"/>
              <a:gd name="connsiteX387" fmla="*/ 0 w 12310216"/>
              <a:gd name="connsiteY387" fmla="*/ 926478 h 6924544"/>
              <a:gd name="connsiteX388" fmla="*/ 0 w 12310216"/>
              <a:gd name="connsiteY388" fmla="*/ 977130 h 6924544"/>
              <a:gd name="connsiteX389" fmla="*/ 654621 w 12310216"/>
              <a:gd name="connsiteY389" fmla="*/ 1152167 h 6924544"/>
              <a:gd name="connsiteX390" fmla="*/ 654621 w 12310216"/>
              <a:gd name="connsiteY390" fmla="*/ 1436202 h 6924544"/>
              <a:gd name="connsiteX391" fmla="*/ 1341942 w 12310216"/>
              <a:gd name="connsiteY391" fmla="*/ 1252189 h 6924544"/>
              <a:gd name="connsiteX392" fmla="*/ 2029903 w 12310216"/>
              <a:gd name="connsiteY392" fmla="*/ 1436202 h 6924544"/>
              <a:gd name="connsiteX393" fmla="*/ 2717224 w 12310216"/>
              <a:gd name="connsiteY393" fmla="*/ 1252189 h 6924544"/>
              <a:gd name="connsiteX394" fmla="*/ 3404544 w 12310216"/>
              <a:gd name="connsiteY394" fmla="*/ 1436202 h 6924544"/>
              <a:gd name="connsiteX395" fmla="*/ 4091865 w 12310216"/>
              <a:gd name="connsiteY395" fmla="*/ 1252189 h 6924544"/>
              <a:gd name="connsiteX396" fmla="*/ 4779826 w 12310216"/>
              <a:gd name="connsiteY396" fmla="*/ 1436202 h 6924544"/>
              <a:gd name="connsiteX397" fmla="*/ 5467147 w 12310216"/>
              <a:gd name="connsiteY397" fmla="*/ 1252189 h 6924544"/>
              <a:gd name="connsiteX398" fmla="*/ 6155108 w 12310216"/>
              <a:gd name="connsiteY398" fmla="*/ 1436202 h 6924544"/>
              <a:gd name="connsiteX399" fmla="*/ 6842428 w 12310216"/>
              <a:gd name="connsiteY399" fmla="*/ 1252189 h 6924544"/>
              <a:gd name="connsiteX400" fmla="*/ 7529749 w 12310216"/>
              <a:gd name="connsiteY400" fmla="*/ 1436202 h 6924544"/>
              <a:gd name="connsiteX401" fmla="*/ 8217069 w 12310216"/>
              <a:gd name="connsiteY401" fmla="*/ 1252189 h 6924544"/>
              <a:gd name="connsiteX402" fmla="*/ 8905672 w 12310216"/>
              <a:gd name="connsiteY402" fmla="*/ 1436202 h 6924544"/>
              <a:gd name="connsiteX403" fmla="*/ 9592992 w 12310216"/>
              <a:gd name="connsiteY403" fmla="*/ 1252189 h 6924544"/>
              <a:gd name="connsiteX404" fmla="*/ 10280313 w 12310216"/>
              <a:gd name="connsiteY404" fmla="*/ 1436202 h 6924544"/>
              <a:gd name="connsiteX405" fmla="*/ 10967633 w 12310216"/>
              <a:gd name="connsiteY405" fmla="*/ 1252189 h 6924544"/>
              <a:gd name="connsiteX406" fmla="*/ 11654954 w 12310216"/>
              <a:gd name="connsiteY406" fmla="*/ 1436202 h 6924544"/>
              <a:gd name="connsiteX407" fmla="*/ 12309575 w 12310216"/>
              <a:gd name="connsiteY407" fmla="*/ 1260524 h 6924544"/>
              <a:gd name="connsiteX408" fmla="*/ 12309575 w 12310216"/>
              <a:gd name="connsiteY408" fmla="*/ 1202819 h 6924544"/>
              <a:gd name="connsiteX409" fmla="*/ 11655595 w 12310216"/>
              <a:gd name="connsiteY409" fmla="*/ 1378497 h 6924544"/>
              <a:gd name="connsiteX410" fmla="*/ 10968274 w 12310216"/>
              <a:gd name="connsiteY410" fmla="*/ 1194484 h 6924544"/>
              <a:gd name="connsiteX411" fmla="*/ 10280313 w 12310216"/>
              <a:gd name="connsiteY411" fmla="*/ 1378497 h 6924544"/>
              <a:gd name="connsiteX412" fmla="*/ 9592992 w 12310216"/>
              <a:gd name="connsiteY412" fmla="*/ 1194484 h 6924544"/>
              <a:gd name="connsiteX413" fmla="*/ 8905672 w 12310216"/>
              <a:gd name="connsiteY413" fmla="*/ 1378497 h 6924544"/>
              <a:gd name="connsiteX414" fmla="*/ 8218352 w 12310216"/>
              <a:gd name="connsiteY414" fmla="*/ 1194484 h 6924544"/>
              <a:gd name="connsiteX415" fmla="*/ 7530390 w 12310216"/>
              <a:gd name="connsiteY415" fmla="*/ 1378497 h 6924544"/>
              <a:gd name="connsiteX416" fmla="*/ 6843070 w 12310216"/>
              <a:gd name="connsiteY416" fmla="*/ 1194484 h 6924544"/>
              <a:gd name="connsiteX417" fmla="*/ 6155108 w 12310216"/>
              <a:gd name="connsiteY417" fmla="*/ 1378497 h 6924544"/>
              <a:gd name="connsiteX418" fmla="*/ 5467788 w 12310216"/>
              <a:gd name="connsiteY418" fmla="*/ 1194484 h 6924544"/>
              <a:gd name="connsiteX419" fmla="*/ 4779826 w 12310216"/>
              <a:gd name="connsiteY419" fmla="*/ 1378497 h 6924544"/>
              <a:gd name="connsiteX420" fmla="*/ 4092506 w 12310216"/>
              <a:gd name="connsiteY420" fmla="*/ 1194484 h 6924544"/>
              <a:gd name="connsiteX421" fmla="*/ 3404544 w 12310216"/>
              <a:gd name="connsiteY421" fmla="*/ 1378497 h 6924544"/>
              <a:gd name="connsiteX422" fmla="*/ 2717224 w 12310216"/>
              <a:gd name="connsiteY422" fmla="*/ 1194484 h 6924544"/>
              <a:gd name="connsiteX423" fmla="*/ 2029903 w 12310216"/>
              <a:gd name="connsiteY423" fmla="*/ 1378497 h 6924544"/>
              <a:gd name="connsiteX424" fmla="*/ 1342583 w 12310216"/>
              <a:gd name="connsiteY424" fmla="*/ 1194484 h 6924544"/>
              <a:gd name="connsiteX425" fmla="*/ 654621 w 12310216"/>
              <a:gd name="connsiteY425" fmla="*/ 1378497 h 6924544"/>
              <a:gd name="connsiteX426" fmla="*/ 0 w 12310216"/>
              <a:gd name="connsiteY426" fmla="*/ 1202819 h 6924544"/>
              <a:gd name="connsiteX427" fmla="*/ 0 w 12310216"/>
              <a:gd name="connsiteY427" fmla="*/ 1260524 h 6924544"/>
              <a:gd name="connsiteX428" fmla="*/ 654621 w 12310216"/>
              <a:gd name="connsiteY428" fmla="*/ 1436202 h 6924544"/>
              <a:gd name="connsiteX429" fmla="*/ 654621 w 12310216"/>
              <a:gd name="connsiteY429" fmla="*/ 868774 h 6924544"/>
              <a:gd name="connsiteX430" fmla="*/ 1341942 w 12310216"/>
              <a:gd name="connsiteY430" fmla="*/ 684761 h 6924544"/>
              <a:gd name="connsiteX431" fmla="*/ 2029262 w 12310216"/>
              <a:gd name="connsiteY431" fmla="*/ 868774 h 6924544"/>
              <a:gd name="connsiteX432" fmla="*/ 2716583 w 12310216"/>
              <a:gd name="connsiteY432" fmla="*/ 684761 h 6924544"/>
              <a:gd name="connsiteX433" fmla="*/ 3404544 w 12310216"/>
              <a:gd name="connsiteY433" fmla="*/ 868774 h 6924544"/>
              <a:gd name="connsiteX434" fmla="*/ 4091865 w 12310216"/>
              <a:gd name="connsiteY434" fmla="*/ 684761 h 6924544"/>
              <a:gd name="connsiteX435" fmla="*/ 4779185 w 12310216"/>
              <a:gd name="connsiteY435" fmla="*/ 868774 h 6924544"/>
              <a:gd name="connsiteX436" fmla="*/ 5466505 w 12310216"/>
              <a:gd name="connsiteY436" fmla="*/ 684761 h 6924544"/>
              <a:gd name="connsiteX437" fmla="*/ 6155108 w 12310216"/>
              <a:gd name="connsiteY437" fmla="*/ 868774 h 6924544"/>
              <a:gd name="connsiteX438" fmla="*/ 6842428 w 12310216"/>
              <a:gd name="connsiteY438" fmla="*/ 684761 h 6924544"/>
              <a:gd name="connsiteX439" fmla="*/ 7529749 w 12310216"/>
              <a:gd name="connsiteY439" fmla="*/ 868774 h 6924544"/>
              <a:gd name="connsiteX440" fmla="*/ 8217069 w 12310216"/>
              <a:gd name="connsiteY440" fmla="*/ 684761 h 6924544"/>
              <a:gd name="connsiteX441" fmla="*/ 8904390 w 12310216"/>
              <a:gd name="connsiteY441" fmla="*/ 868774 h 6924544"/>
              <a:gd name="connsiteX442" fmla="*/ 9591710 w 12310216"/>
              <a:gd name="connsiteY442" fmla="*/ 684761 h 6924544"/>
              <a:gd name="connsiteX443" fmla="*/ 10279030 w 12310216"/>
              <a:gd name="connsiteY443" fmla="*/ 868774 h 6924544"/>
              <a:gd name="connsiteX444" fmla="*/ 10966351 w 12310216"/>
              <a:gd name="connsiteY444" fmla="*/ 684761 h 6924544"/>
              <a:gd name="connsiteX445" fmla="*/ 11653671 w 12310216"/>
              <a:gd name="connsiteY445" fmla="*/ 868774 h 6924544"/>
              <a:gd name="connsiteX446" fmla="*/ 12308292 w 12310216"/>
              <a:gd name="connsiteY446" fmla="*/ 693096 h 6924544"/>
              <a:gd name="connsiteX447" fmla="*/ 12308292 w 12310216"/>
              <a:gd name="connsiteY447" fmla="*/ 650138 h 6924544"/>
              <a:gd name="connsiteX448" fmla="*/ 11653671 w 12310216"/>
              <a:gd name="connsiteY448" fmla="*/ 825816 h 6924544"/>
              <a:gd name="connsiteX449" fmla="*/ 10968274 w 12310216"/>
              <a:gd name="connsiteY449" fmla="*/ 641162 h 6924544"/>
              <a:gd name="connsiteX450" fmla="*/ 10280954 w 12310216"/>
              <a:gd name="connsiteY450" fmla="*/ 825175 h 6924544"/>
              <a:gd name="connsiteX451" fmla="*/ 9592992 w 12310216"/>
              <a:gd name="connsiteY451" fmla="*/ 641162 h 6924544"/>
              <a:gd name="connsiteX452" fmla="*/ 8905672 w 12310216"/>
              <a:gd name="connsiteY452" fmla="*/ 825816 h 6924544"/>
              <a:gd name="connsiteX453" fmla="*/ 8217710 w 12310216"/>
              <a:gd name="connsiteY453" fmla="*/ 641162 h 6924544"/>
              <a:gd name="connsiteX454" fmla="*/ 7530390 w 12310216"/>
              <a:gd name="connsiteY454" fmla="*/ 825175 h 6924544"/>
              <a:gd name="connsiteX455" fmla="*/ 6842428 w 12310216"/>
              <a:gd name="connsiteY455" fmla="*/ 641162 h 6924544"/>
              <a:gd name="connsiteX456" fmla="*/ 6155108 w 12310216"/>
              <a:gd name="connsiteY456" fmla="*/ 825816 h 6924544"/>
              <a:gd name="connsiteX457" fmla="*/ 5467788 w 12310216"/>
              <a:gd name="connsiteY457" fmla="*/ 641162 h 6924544"/>
              <a:gd name="connsiteX458" fmla="*/ 4780467 w 12310216"/>
              <a:gd name="connsiteY458" fmla="*/ 825175 h 6924544"/>
              <a:gd name="connsiteX459" fmla="*/ 4092506 w 12310216"/>
              <a:gd name="connsiteY459" fmla="*/ 641162 h 6924544"/>
              <a:gd name="connsiteX460" fmla="*/ 3404544 w 12310216"/>
              <a:gd name="connsiteY460" fmla="*/ 825816 h 6924544"/>
              <a:gd name="connsiteX461" fmla="*/ 2717224 w 12310216"/>
              <a:gd name="connsiteY461" fmla="*/ 641162 h 6924544"/>
              <a:gd name="connsiteX462" fmla="*/ 2029903 w 12310216"/>
              <a:gd name="connsiteY462" fmla="*/ 825175 h 6924544"/>
              <a:gd name="connsiteX463" fmla="*/ 1341942 w 12310216"/>
              <a:gd name="connsiteY463" fmla="*/ 641162 h 6924544"/>
              <a:gd name="connsiteX464" fmla="*/ 654621 w 12310216"/>
              <a:gd name="connsiteY464" fmla="*/ 825175 h 6924544"/>
              <a:gd name="connsiteX465" fmla="*/ 0 w 12310216"/>
              <a:gd name="connsiteY465" fmla="*/ 650138 h 6924544"/>
              <a:gd name="connsiteX466" fmla="*/ 0 w 12310216"/>
              <a:gd name="connsiteY466" fmla="*/ 693096 h 6924544"/>
              <a:gd name="connsiteX467" fmla="*/ 654621 w 12310216"/>
              <a:gd name="connsiteY467" fmla="*/ 868774 h 6924544"/>
              <a:gd name="connsiteX468" fmla="*/ 654621 w 12310216"/>
              <a:gd name="connsiteY468" fmla="*/ 584739 h 6924544"/>
              <a:gd name="connsiteX469" fmla="*/ 1341942 w 12310216"/>
              <a:gd name="connsiteY469" fmla="*/ 400726 h 6924544"/>
              <a:gd name="connsiteX470" fmla="*/ 2029262 w 12310216"/>
              <a:gd name="connsiteY470" fmla="*/ 584739 h 6924544"/>
              <a:gd name="connsiteX471" fmla="*/ 2716583 w 12310216"/>
              <a:gd name="connsiteY471" fmla="*/ 400726 h 6924544"/>
              <a:gd name="connsiteX472" fmla="*/ 3404544 w 12310216"/>
              <a:gd name="connsiteY472" fmla="*/ 584739 h 6924544"/>
              <a:gd name="connsiteX473" fmla="*/ 4091865 w 12310216"/>
              <a:gd name="connsiteY473" fmla="*/ 400726 h 6924544"/>
              <a:gd name="connsiteX474" fmla="*/ 4779185 w 12310216"/>
              <a:gd name="connsiteY474" fmla="*/ 584739 h 6924544"/>
              <a:gd name="connsiteX475" fmla="*/ 5466505 w 12310216"/>
              <a:gd name="connsiteY475" fmla="*/ 400726 h 6924544"/>
              <a:gd name="connsiteX476" fmla="*/ 6155108 w 12310216"/>
              <a:gd name="connsiteY476" fmla="*/ 584739 h 6924544"/>
              <a:gd name="connsiteX477" fmla="*/ 6842428 w 12310216"/>
              <a:gd name="connsiteY477" fmla="*/ 400726 h 6924544"/>
              <a:gd name="connsiteX478" fmla="*/ 7529749 w 12310216"/>
              <a:gd name="connsiteY478" fmla="*/ 584739 h 6924544"/>
              <a:gd name="connsiteX479" fmla="*/ 8217069 w 12310216"/>
              <a:gd name="connsiteY479" fmla="*/ 400726 h 6924544"/>
              <a:gd name="connsiteX480" fmla="*/ 8905672 w 12310216"/>
              <a:gd name="connsiteY480" fmla="*/ 584739 h 6924544"/>
              <a:gd name="connsiteX481" fmla="*/ 9592992 w 12310216"/>
              <a:gd name="connsiteY481" fmla="*/ 400726 h 6924544"/>
              <a:gd name="connsiteX482" fmla="*/ 10280313 w 12310216"/>
              <a:gd name="connsiteY482" fmla="*/ 584739 h 6924544"/>
              <a:gd name="connsiteX483" fmla="*/ 10967633 w 12310216"/>
              <a:gd name="connsiteY483" fmla="*/ 400726 h 6924544"/>
              <a:gd name="connsiteX484" fmla="*/ 11654954 w 12310216"/>
              <a:gd name="connsiteY484" fmla="*/ 584739 h 6924544"/>
              <a:gd name="connsiteX485" fmla="*/ 12310216 w 12310216"/>
              <a:gd name="connsiteY485" fmla="*/ 409702 h 6924544"/>
              <a:gd name="connsiteX486" fmla="*/ 12310216 w 12310216"/>
              <a:gd name="connsiteY486" fmla="*/ 374438 h 6924544"/>
              <a:gd name="connsiteX487" fmla="*/ 11655595 w 12310216"/>
              <a:gd name="connsiteY487" fmla="*/ 550117 h 6924544"/>
              <a:gd name="connsiteX488" fmla="*/ 10968274 w 12310216"/>
              <a:gd name="connsiteY488" fmla="*/ 366103 h 6924544"/>
              <a:gd name="connsiteX489" fmla="*/ 10280954 w 12310216"/>
              <a:gd name="connsiteY489" fmla="*/ 550117 h 6924544"/>
              <a:gd name="connsiteX490" fmla="*/ 9593634 w 12310216"/>
              <a:gd name="connsiteY490" fmla="*/ 366103 h 6924544"/>
              <a:gd name="connsiteX491" fmla="*/ 8905672 w 12310216"/>
              <a:gd name="connsiteY491" fmla="*/ 549475 h 6924544"/>
              <a:gd name="connsiteX492" fmla="*/ 8218352 w 12310216"/>
              <a:gd name="connsiteY492" fmla="*/ 365462 h 6924544"/>
              <a:gd name="connsiteX493" fmla="*/ 7531031 w 12310216"/>
              <a:gd name="connsiteY493" fmla="*/ 549475 h 6924544"/>
              <a:gd name="connsiteX494" fmla="*/ 6843711 w 12310216"/>
              <a:gd name="connsiteY494" fmla="*/ 365462 h 6924544"/>
              <a:gd name="connsiteX495" fmla="*/ 6155108 w 12310216"/>
              <a:gd name="connsiteY495" fmla="*/ 549475 h 6924544"/>
              <a:gd name="connsiteX496" fmla="*/ 5467788 w 12310216"/>
              <a:gd name="connsiteY496" fmla="*/ 364821 h 6924544"/>
              <a:gd name="connsiteX497" fmla="*/ 4779826 w 12310216"/>
              <a:gd name="connsiteY497" fmla="*/ 549475 h 6924544"/>
              <a:gd name="connsiteX498" fmla="*/ 4092506 w 12310216"/>
              <a:gd name="connsiteY498" fmla="*/ 364821 h 6924544"/>
              <a:gd name="connsiteX499" fmla="*/ 3404544 w 12310216"/>
              <a:gd name="connsiteY499" fmla="*/ 549475 h 6924544"/>
              <a:gd name="connsiteX500" fmla="*/ 2717224 w 12310216"/>
              <a:gd name="connsiteY500" fmla="*/ 364821 h 6924544"/>
              <a:gd name="connsiteX501" fmla="*/ 2029903 w 12310216"/>
              <a:gd name="connsiteY501" fmla="*/ 549475 h 6924544"/>
              <a:gd name="connsiteX502" fmla="*/ 1341942 w 12310216"/>
              <a:gd name="connsiteY502" fmla="*/ 364821 h 6924544"/>
              <a:gd name="connsiteX503" fmla="*/ 654621 w 12310216"/>
              <a:gd name="connsiteY503" fmla="*/ 549475 h 6924544"/>
              <a:gd name="connsiteX504" fmla="*/ 0 w 12310216"/>
              <a:gd name="connsiteY504" fmla="*/ 373797 h 6924544"/>
              <a:gd name="connsiteX505" fmla="*/ 0 w 12310216"/>
              <a:gd name="connsiteY505" fmla="*/ 409061 h 6924544"/>
              <a:gd name="connsiteX506" fmla="*/ 654621 w 12310216"/>
              <a:gd name="connsiteY506" fmla="*/ 584739 h 6924544"/>
              <a:gd name="connsiteX507" fmla="*/ 654621 w 12310216"/>
              <a:gd name="connsiteY507" fmla="*/ 300705 h 6924544"/>
              <a:gd name="connsiteX508" fmla="*/ 1341942 w 12310216"/>
              <a:gd name="connsiteY508" fmla="*/ 116691 h 6924544"/>
              <a:gd name="connsiteX509" fmla="*/ 2029262 w 12310216"/>
              <a:gd name="connsiteY509" fmla="*/ 300705 h 6924544"/>
              <a:gd name="connsiteX510" fmla="*/ 2716583 w 12310216"/>
              <a:gd name="connsiteY510" fmla="*/ 116691 h 6924544"/>
              <a:gd name="connsiteX511" fmla="*/ 3404544 w 12310216"/>
              <a:gd name="connsiteY511" fmla="*/ 300705 h 6924544"/>
              <a:gd name="connsiteX512" fmla="*/ 4091865 w 12310216"/>
              <a:gd name="connsiteY512" fmla="*/ 116691 h 6924544"/>
              <a:gd name="connsiteX513" fmla="*/ 4779185 w 12310216"/>
              <a:gd name="connsiteY513" fmla="*/ 300705 h 6924544"/>
              <a:gd name="connsiteX514" fmla="*/ 5466505 w 12310216"/>
              <a:gd name="connsiteY514" fmla="*/ 116691 h 6924544"/>
              <a:gd name="connsiteX515" fmla="*/ 6155108 w 12310216"/>
              <a:gd name="connsiteY515" fmla="*/ 300705 h 6924544"/>
              <a:gd name="connsiteX516" fmla="*/ 6842428 w 12310216"/>
              <a:gd name="connsiteY516" fmla="*/ 116691 h 6924544"/>
              <a:gd name="connsiteX517" fmla="*/ 7529749 w 12310216"/>
              <a:gd name="connsiteY517" fmla="*/ 300705 h 6924544"/>
              <a:gd name="connsiteX518" fmla="*/ 8217069 w 12310216"/>
              <a:gd name="connsiteY518" fmla="*/ 116691 h 6924544"/>
              <a:gd name="connsiteX519" fmla="*/ 8905672 w 12310216"/>
              <a:gd name="connsiteY519" fmla="*/ 300705 h 6924544"/>
              <a:gd name="connsiteX520" fmla="*/ 9592992 w 12310216"/>
              <a:gd name="connsiteY520" fmla="*/ 116691 h 6924544"/>
              <a:gd name="connsiteX521" fmla="*/ 10280313 w 12310216"/>
              <a:gd name="connsiteY521" fmla="*/ 300705 h 6924544"/>
              <a:gd name="connsiteX522" fmla="*/ 10967633 w 12310216"/>
              <a:gd name="connsiteY522" fmla="*/ 116691 h 6924544"/>
              <a:gd name="connsiteX523" fmla="*/ 11654954 w 12310216"/>
              <a:gd name="connsiteY523" fmla="*/ 300705 h 6924544"/>
              <a:gd name="connsiteX524" fmla="*/ 12310216 w 12310216"/>
              <a:gd name="connsiteY524" fmla="*/ 125668 h 6924544"/>
              <a:gd name="connsiteX525" fmla="*/ 12310216 w 12310216"/>
              <a:gd name="connsiteY525" fmla="*/ 97457 h 6924544"/>
              <a:gd name="connsiteX526" fmla="*/ 11655595 w 12310216"/>
              <a:gd name="connsiteY526" fmla="*/ 273135 h 6924544"/>
              <a:gd name="connsiteX527" fmla="*/ 10968274 w 12310216"/>
              <a:gd name="connsiteY527" fmla="*/ 89121 h 6924544"/>
              <a:gd name="connsiteX528" fmla="*/ 10280954 w 12310216"/>
              <a:gd name="connsiteY528" fmla="*/ 273135 h 6924544"/>
              <a:gd name="connsiteX529" fmla="*/ 9593634 w 12310216"/>
              <a:gd name="connsiteY529" fmla="*/ 89121 h 6924544"/>
              <a:gd name="connsiteX530" fmla="*/ 8905672 w 12310216"/>
              <a:gd name="connsiteY530" fmla="*/ 273135 h 6924544"/>
              <a:gd name="connsiteX531" fmla="*/ 8218352 w 12310216"/>
              <a:gd name="connsiteY531" fmla="*/ 89121 h 6924544"/>
              <a:gd name="connsiteX532" fmla="*/ 7531031 w 12310216"/>
              <a:gd name="connsiteY532" fmla="*/ 273135 h 6924544"/>
              <a:gd name="connsiteX533" fmla="*/ 6843711 w 12310216"/>
              <a:gd name="connsiteY533" fmla="*/ 89121 h 6924544"/>
              <a:gd name="connsiteX534" fmla="*/ 6155108 w 12310216"/>
              <a:gd name="connsiteY534" fmla="*/ 273135 h 6924544"/>
              <a:gd name="connsiteX535" fmla="*/ 5467788 w 12310216"/>
              <a:gd name="connsiteY535" fmla="*/ 88480 h 6924544"/>
              <a:gd name="connsiteX536" fmla="*/ 4779826 w 12310216"/>
              <a:gd name="connsiteY536" fmla="*/ 273135 h 6924544"/>
              <a:gd name="connsiteX537" fmla="*/ 4092506 w 12310216"/>
              <a:gd name="connsiteY537" fmla="*/ 88480 h 6924544"/>
              <a:gd name="connsiteX538" fmla="*/ 3404544 w 12310216"/>
              <a:gd name="connsiteY538" fmla="*/ 273135 h 6924544"/>
              <a:gd name="connsiteX539" fmla="*/ 2717224 w 12310216"/>
              <a:gd name="connsiteY539" fmla="*/ 88480 h 6924544"/>
              <a:gd name="connsiteX540" fmla="*/ 2029903 w 12310216"/>
              <a:gd name="connsiteY540" fmla="*/ 273135 h 6924544"/>
              <a:gd name="connsiteX541" fmla="*/ 1341942 w 12310216"/>
              <a:gd name="connsiteY541" fmla="*/ 88480 h 6924544"/>
              <a:gd name="connsiteX542" fmla="*/ 654621 w 12310216"/>
              <a:gd name="connsiteY542" fmla="*/ 273135 h 6924544"/>
              <a:gd name="connsiteX543" fmla="*/ 0 w 12310216"/>
              <a:gd name="connsiteY543" fmla="*/ 97457 h 6924544"/>
              <a:gd name="connsiteX544" fmla="*/ 0 w 12310216"/>
              <a:gd name="connsiteY544" fmla="*/ 125668 h 6924544"/>
              <a:gd name="connsiteX545" fmla="*/ 654621 w 12310216"/>
              <a:gd name="connsiteY545" fmla="*/ 300705 h 6924544"/>
              <a:gd name="connsiteX546" fmla="*/ 654621 w 12310216"/>
              <a:gd name="connsiteY546" fmla="*/ 2571699 h 6924544"/>
              <a:gd name="connsiteX547" fmla="*/ 1341942 w 12310216"/>
              <a:gd name="connsiteY547" fmla="*/ 2387686 h 6924544"/>
              <a:gd name="connsiteX548" fmla="*/ 2029262 w 12310216"/>
              <a:gd name="connsiteY548" fmla="*/ 2571699 h 6924544"/>
              <a:gd name="connsiteX549" fmla="*/ 2716583 w 12310216"/>
              <a:gd name="connsiteY549" fmla="*/ 2387686 h 6924544"/>
              <a:gd name="connsiteX550" fmla="*/ 3404544 w 12310216"/>
              <a:gd name="connsiteY550" fmla="*/ 2571699 h 6924544"/>
              <a:gd name="connsiteX551" fmla="*/ 4091865 w 12310216"/>
              <a:gd name="connsiteY551" fmla="*/ 2387686 h 6924544"/>
              <a:gd name="connsiteX552" fmla="*/ 4779185 w 12310216"/>
              <a:gd name="connsiteY552" fmla="*/ 2571699 h 6924544"/>
              <a:gd name="connsiteX553" fmla="*/ 5466505 w 12310216"/>
              <a:gd name="connsiteY553" fmla="*/ 2387686 h 6924544"/>
              <a:gd name="connsiteX554" fmla="*/ 6155108 w 12310216"/>
              <a:gd name="connsiteY554" fmla="*/ 2571699 h 6924544"/>
              <a:gd name="connsiteX555" fmla="*/ 6842428 w 12310216"/>
              <a:gd name="connsiteY555" fmla="*/ 2387686 h 6924544"/>
              <a:gd name="connsiteX556" fmla="*/ 7529749 w 12310216"/>
              <a:gd name="connsiteY556" fmla="*/ 2571699 h 6924544"/>
              <a:gd name="connsiteX557" fmla="*/ 8217069 w 12310216"/>
              <a:gd name="connsiteY557" fmla="*/ 2387686 h 6924544"/>
              <a:gd name="connsiteX558" fmla="*/ 8904390 w 12310216"/>
              <a:gd name="connsiteY558" fmla="*/ 2571699 h 6924544"/>
              <a:gd name="connsiteX559" fmla="*/ 9591710 w 12310216"/>
              <a:gd name="connsiteY559" fmla="*/ 2387686 h 6924544"/>
              <a:gd name="connsiteX560" fmla="*/ 10279030 w 12310216"/>
              <a:gd name="connsiteY560" fmla="*/ 2571699 h 6924544"/>
              <a:gd name="connsiteX561" fmla="*/ 10966351 w 12310216"/>
              <a:gd name="connsiteY561" fmla="*/ 2387686 h 6924544"/>
              <a:gd name="connsiteX562" fmla="*/ 11653671 w 12310216"/>
              <a:gd name="connsiteY562" fmla="*/ 2571699 h 6924544"/>
              <a:gd name="connsiteX563" fmla="*/ 12308292 w 12310216"/>
              <a:gd name="connsiteY563" fmla="*/ 2396021 h 6924544"/>
              <a:gd name="connsiteX564" fmla="*/ 12308292 w 12310216"/>
              <a:gd name="connsiteY564" fmla="*/ 2308182 h 6924544"/>
              <a:gd name="connsiteX565" fmla="*/ 11653671 w 12310216"/>
              <a:gd name="connsiteY565" fmla="*/ 2483860 h 6924544"/>
              <a:gd name="connsiteX566" fmla="*/ 10966351 w 12310216"/>
              <a:gd name="connsiteY566" fmla="*/ 2299847 h 6924544"/>
              <a:gd name="connsiteX567" fmla="*/ 10279030 w 12310216"/>
              <a:gd name="connsiteY567" fmla="*/ 2483860 h 6924544"/>
              <a:gd name="connsiteX568" fmla="*/ 9591710 w 12310216"/>
              <a:gd name="connsiteY568" fmla="*/ 2299847 h 6924544"/>
              <a:gd name="connsiteX569" fmla="*/ 8905672 w 12310216"/>
              <a:gd name="connsiteY569" fmla="*/ 2483860 h 6924544"/>
              <a:gd name="connsiteX570" fmla="*/ 8218352 w 12310216"/>
              <a:gd name="connsiteY570" fmla="*/ 2299847 h 6924544"/>
              <a:gd name="connsiteX571" fmla="*/ 7531031 w 12310216"/>
              <a:gd name="connsiteY571" fmla="*/ 2483860 h 6924544"/>
              <a:gd name="connsiteX572" fmla="*/ 6843711 w 12310216"/>
              <a:gd name="connsiteY572" fmla="*/ 2299847 h 6924544"/>
              <a:gd name="connsiteX573" fmla="*/ 6155108 w 12310216"/>
              <a:gd name="connsiteY573" fmla="*/ 2483860 h 6924544"/>
              <a:gd name="connsiteX574" fmla="*/ 5467788 w 12310216"/>
              <a:gd name="connsiteY574" fmla="*/ 2299847 h 6924544"/>
              <a:gd name="connsiteX575" fmla="*/ 4780467 w 12310216"/>
              <a:gd name="connsiteY575" fmla="*/ 2483860 h 6924544"/>
              <a:gd name="connsiteX576" fmla="*/ 4093147 w 12310216"/>
              <a:gd name="connsiteY576" fmla="*/ 2299847 h 6924544"/>
              <a:gd name="connsiteX577" fmla="*/ 3404544 w 12310216"/>
              <a:gd name="connsiteY577" fmla="*/ 2483860 h 6924544"/>
              <a:gd name="connsiteX578" fmla="*/ 2717224 w 12310216"/>
              <a:gd name="connsiteY578" fmla="*/ 2299847 h 6924544"/>
              <a:gd name="connsiteX579" fmla="*/ 2029903 w 12310216"/>
              <a:gd name="connsiteY579" fmla="*/ 2483860 h 6924544"/>
              <a:gd name="connsiteX580" fmla="*/ 1342583 w 12310216"/>
              <a:gd name="connsiteY580" fmla="*/ 2299847 h 6924544"/>
              <a:gd name="connsiteX581" fmla="*/ 655263 w 12310216"/>
              <a:gd name="connsiteY581" fmla="*/ 2483860 h 6924544"/>
              <a:gd name="connsiteX582" fmla="*/ 0 w 12310216"/>
              <a:gd name="connsiteY582" fmla="*/ 2308182 h 6924544"/>
              <a:gd name="connsiteX583" fmla="*/ 0 w 12310216"/>
              <a:gd name="connsiteY583" fmla="*/ 2396021 h 6924544"/>
              <a:gd name="connsiteX584" fmla="*/ 654621 w 12310216"/>
              <a:gd name="connsiteY584" fmla="*/ 2571699 h 6924544"/>
              <a:gd name="connsiteX585" fmla="*/ 654621 w 12310216"/>
              <a:gd name="connsiteY585" fmla="*/ 2003630 h 6924544"/>
              <a:gd name="connsiteX586" fmla="*/ 1341942 w 12310216"/>
              <a:gd name="connsiteY586" fmla="*/ 1819616 h 6924544"/>
              <a:gd name="connsiteX587" fmla="*/ 2029262 w 12310216"/>
              <a:gd name="connsiteY587" fmla="*/ 2003630 h 6924544"/>
              <a:gd name="connsiteX588" fmla="*/ 2716583 w 12310216"/>
              <a:gd name="connsiteY588" fmla="*/ 1819616 h 6924544"/>
              <a:gd name="connsiteX589" fmla="*/ 3404544 w 12310216"/>
              <a:gd name="connsiteY589" fmla="*/ 2003630 h 6924544"/>
              <a:gd name="connsiteX590" fmla="*/ 4091865 w 12310216"/>
              <a:gd name="connsiteY590" fmla="*/ 1819616 h 6924544"/>
              <a:gd name="connsiteX591" fmla="*/ 4779185 w 12310216"/>
              <a:gd name="connsiteY591" fmla="*/ 2003630 h 6924544"/>
              <a:gd name="connsiteX592" fmla="*/ 5466505 w 12310216"/>
              <a:gd name="connsiteY592" fmla="*/ 1819616 h 6924544"/>
              <a:gd name="connsiteX593" fmla="*/ 6155108 w 12310216"/>
              <a:gd name="connsiteY593" fmla="*/ 2003630 h 6924544"/>
              <a:gd name="connsiteX594" fmla="*/ 6842428 w 12310216"/>
              <a:gd name="connsiteY594" fmla="*/ 1819616 h 6924544"/>
              <a:gd name="connsiteX595" fmla="*/ 7529749 w 12310216"/>
              <a:gd name="connsiteY595" fmla="*/ 2003630 h 6924544"/>
              <a:gd name="connsiteX596" fmla="*/ 8217069 w 12310216"/>
              <a:gd name="connsiteY596" fmla="*/ 1819616 h 6924544"/>
              <a:gd name="connsiteX597" fmla="*/ 8904390 w 12310216"/>
              <a:gd name="connsiteY597" fmla="*/ 2003630 h 6924544"/>
              <a:gd name="connsiteX598" fmla="*/ 9591710 w 12310216"/>
              <a:gd name="connsiteY598" fmla="*/ 1819616 h 6924544"/>
              <a:gd name="connsiteX599" fmla="*/ 10279030 w 12310216"/>
              <a:gd name="connsiteY599" fmla="*/ 2003630 h 6924544"/>
              <a:gd name="connsiteX600" fmla="*/ 10966351 w 12310216"/>
              <a:gd name="connsiteY600" fmla="*/ 1819616 h 6924544"/>
              <a:gd name="connsiteX601" fmla="*/ 11653671 w 12310216"/>
              <a:gd name="connsiteY601" fmla="*/ 2003630 h 6924544"/>
              <a:gd name="connsiteX602" fmla="*/ 12308292 w 12310216"/>
              <a:gd name="connsiteY602" fmla="*/ 1827952 h 6924544"/>
              <a:gd name="connsiteX603" fmla="*/ 12308292 w 12310216"/>
              <a:gd name="connsiteY603" fmla="*/ 1755500 h 6924544"/>
              <a:gd name="connsiteX604" fmla="*/ 11653671 w 12310216"/>
              <a:gd name="connsiteY604" fmla="*/ 1931179 h 6924544"/>
              <a:gd name="connsiteX605" fmla="*/ 10966351 w 12310216"/>
              <a:gd name="connsiteY605" fmla="*/ 1747165 h 6924544"/>
              <a:gd name="connsiteX606" fmla="*/ 10279030 w 12310216"/>
              <a:gd name="connsiteY606" fmla="*/ 1931179 h 6924544"/>
              <a:gd name="connsiteX607" fmla="*/ 9591710 w 12310216"/>
              <a:gd name="connsiteY607" fmla="*/ 1747165 h 6924544"/>
              <a:gd name="connsiteX608" fmla="*/ 8905672 w 12310216"/>
              <a:gd name="connsiteY608" fmla="*/ 1931179 h 6924544"/>
              <a:gd name="connsiteX609" fmla="*/ 8218352 w 12310216"/>
              <a:gd name="connsiteY609" fmla="*/ 1747165 h 6924544"/>
              <a:gd name="connsiteX610" fmla="*/ 7531031 w 12310216"/>
              <a:gd name="connsiteY610" fmla="*/ 1931179 h 6924544"/>
              <a:gd name="connsiteX611" fmla="*/ 6843711 w 12310216"/>
              <a:gd name="connsiteY611" fmla="*/ 1747165 h 6924544"/>
              <a:gd name="connsiteX612" fmla="*/ 6155108 w 12310216"/>
              <a:gd name="connsiteY612" fmla="*/ 1931179 h 6924544"/>
              <a:gd name="connsiteX613" fmla="*/ 5467788 w 12310216"/>
              <a:gd name="connsiteY613" fmla="*/ 1747165 h 6924544"/>
              <a:gd name="connsiteX614" fmla="*/ 4780467 w 12310216"/>
              <a:gd name="connsiteY614" fmla="*/ 1931179 h 6924544"/>
              <a:gd name="connsiteX615" fmla="*/ 4093147 w 12310216"/>
              <a:gd name="connsiteY615" fmla="*/ 1747165 h 6924544"/>
              <a:gd name="connsiteX616" fmla="*/ 3404544 w 12310216"/>
              <a:gd name="connsiteY616" fmla="*/ 1931179 h 6924544"/>
              <a:gd name="connsiteX617" fmla="*/ 2717224 w 12310216"/>
              <a:gd name="connsiteY617" fmla="*/ 1747165 h 6924544"/>
              <a:gd name="connsiteX618" fmla="*/ 2029903 w 12310216"/>
              <a:gd name="connsiteY618" fmla="*/ 1931179 h 6924544"/>
              <a:gd name="connsiteX619" fmla="*/ 1342583 w 12310216"/>
              <a:gd name="connsiteY619" fmla="*/ 1747165 h 6924544"/>
              <a:gd name="connsiteX620" fmla="*/ 655263 w 12310216"/>
              <a:gd name="connsiteY620" fmla="*/ 1931179 h 6924544"/>
              <a:gd name="connsiteX621" fmla="*/ 0 w 12310216"/>
              <a:gd name="connsiteY621" fmla="*/ 1755500 h 6924544"/>
              <a:gd name="connsiteX622" fmla="*/ 0 w 12310216"/>
              <a:gd name="connsiteY622" fmla="*/ 1827952 h 6924544"/>
              <a:gd name="connsiteX623" fmla="*/ 654621 w 12310216"/>
              <a:gd name="connsiteY623" fmla="*/ 2003630 h 6924544"/>
              <a:gd name="connsiteX624" fmla="*/ 654621 w 12310216"/>
              <a:gd name="connsiteY624" fmla="*/ 1720236 h 6924544"/>
              <a:gd name="connsiteX625" fmla="*/ 1341942 w 12310216"/>
              <a:gd name="connsiteY625" fmla="*/ 1536223 h 6924544"/>
              <a:gd name="connsiteX626" fmla="*/ 2029262 w 12310216"/>
              <a:gd name="connsiteY626" fmla="*/ 1720236 h 6924544"/>
              <a:gd name="connsiteX627" fmla="*/ 2716583 w 12310216"/>
              <a:gd name="connsiteY627" fmla="*/ 1536223 h 6924544"/>
              <a:gd name="connsiteX628" fmla="*/ 3404544 w 12310216"/>
              <a:gd name="connsiteY628" fmla="*/ 1720236 h 6924544"/>
              <a:gd name="connsiteX629" fmla="*/ 4091865 w 12310216"/>
              <a:gd name="connsiteY629" fmla="*/ 1536223 h 6924544"/>
              <a:gd name="connsiteX630" fmla="*/ 4779185 w 12310216"/>
              <a:gd name="connsiteY630" fmla="*/ 1720236 h 6924544"/>
              <a:gd name="connsiteX631" fmla="*/ 5466505 w 12310216"/>
              <a:gd name="connsiteY631" fmla="*/ 1536223 h 6924544"/>
              <a:gd name="connsiteX632" fmla="*/ 6155108 w 12310216"/>
              <a:gd name="connsiteY632" fmla="*/ 1720236 h 6924544"/>
              <a:gd name="connsiteX633" fmla="*/ 6842428 w 12310216"/>
              <a:gd name="connsiteY633" fmla="*/ 1536223 h 6924544"/>
              <a:gd name="connsiteX634" fmla="*/ 7529749 w 12310216"/>
              <a:gd name="connsiteY634" fmla="*/ 1720236 h 6924544"/>
              <a:gd name="connsiteX635" fmla="*/ 8217069 w 12310216"/>
              <a:gd name="connsiteY635" fmla="*/ 1536223 h 6924544"/>
              <a:gd name="connsiteX636" fmla="*/ 8904390 w 12310216"/>
              <a:gd name="connsiteY636" fmla="*/ 1720236 h 6924544"/>
              <a:gd name="connsiteX637" fmla="*/ 9591710 w 12310216"/>
              <a:gd name="connsiteY637" fmla="*/ 1536223 h 6924544"/>
              <a:gd name="connsiteX638" fmla="*/ 10279030 w 12310216"/>
              <a:gd name="connsiteY638" fmla="*/ 1720236 h 6924544"/>
              <a:gd name="connsiteX639" fmla="*/ 10966351 w 12310216"/>
              <a:gd name="connsiteY639" fmla="*/ 1536223 h 6924544"/>
              <a:gd name="connsiteX640" fmla="*/ 11653671 w 12310216"/>
              <a:gd name="connsiteY640" fmla="*/ 1720236 h 6924544"/>
              <a:gd name="connsiteX641" fmla="*/ 12308292 w 12310216"/>
              <a:gd name="connsiteY641" fmla="*/ 1544558 h 6924544"/>
              <a:gd name="connsiteX642" fmla="*/ 12308292 w 12310216"/>
              <a:gd name="connsiteY642" fmla="*/ 1479160 h 6924544"/>
              <a:gd name="connsiteX643" fmla="*/ 11653671 w 12310216"/>
              <a:gd name="connsiteY643" fmla="*/ 1654838 h 6924544"/>
              <a:gd name="connsiteX644" fmla="*/ 10966351 w 12310216"/>
              <a:gd name="connsiteY644" fmla="*/ 1470825 h 6924544"/>
              <a:gd name="connsiteX645" fmla="*/ 10279030 w 12310216"/>
              <a:gd name="connsiteY645" fmla="*/ 1654838 h 6924544"/>
              <a:gd name="connsiteX646" fmla="*/ 9591710 w 12310216"/>
              <a:gd name="connsiteY646" fmla="*/ 1470825 h 6924544"/>
              <a:gd name="connsiteX647" fmla="*/ 8905672 w 12310216"/>
              <a:gd name="connsiteY647" fmla="*/ 1654838 h 6924544"/>
              <a:gd name="connsiteX648" fmla="*/ 8218352 w 12310216"/>
              <a:gd name="connsiteY648" fmla="*/ 1470825 h 6924544"/>
              <a:gd name="connsiteX649" fmla="*/ 7531031 w 12310216"/>
              <a:gd name="connsiteY649" fmla="*/ 1654838 h 6924544"/>
              <a:gd name="connsiteX650" fmla="*/ 6843711 w 12310216"/>
              <a:gd name="connsiteY650" fmla="*/ 1470825 h 6924544"/>
              <a:gd name="connsiteX651" fmla="*/ 6155108 w 12310216"/>
              <a:gd name="connsiteY651" fmla="*/ 1654838 h 6924544"/>
              <a:gd name="connsiteX652" fmla="*/ 5467788 w 12310216"/>
              <a:gd name="connsiteY652" fmla="*/ 1470825 h 6924544"/>
              <a:gd name="connsiteX653" fmla="*/ 4780467 w 12310216"/>
              <a:gd name="connsiteY653" fmla="*/ 1654838 h 6924544"/>
              <a:gd name="connsiteX654" fmla="*/ 4093147 w 12310216"/>
              <a:gd name="connsiteY654" fmla="*/ 1470825 h 6924544"/>
              <a:gd name="connsiteX655" fmla="*/ 3404544 w 12310216"/>
              <a:gd name="connsiteY655" fmla="*/ 1654838 h 6924544"/>
              <a:gd name="connsiteX656" fmla="*/ 2717224 w 12310216"/>
              <a:gd name="connsiteY656" fmla="*/ 1470825 h 6924544"/>
              <a:gd name="connsiteX657" fmla="*/ 2029903 w 12310216"/>
              <a:gd name="connsiteY657" fmla="*/ 1654838 h 6924544"/>
              <a:gd name="connsiteX658" fmla="*/ 1342583 w 12310216"/>
              <a:gd name="connsiteY658" fmla="*/ 1470825 h 6924544"/>
              <a:gd name="connsiteX659" fmla="*/ 655263 w 12310216"/>
              <a:gd name="connsiteY659" fmla="*/ 1654838 h 6924544"/>
              <a:gd name="connsiteX660" fmla="*/ 0 w 12310216"/>
              <a:gd name="connsiteY660" fmla="*/ 1479160 h 6924544"/>
              <a:gd name="connsiteX661" fmla="*/ 0 w 12310216"/>
              <a:gd name="connsiteY661" fmla="*/ 1544558 h 6924544"/>
              <a:gd name="connsiteX662" fmla="*/ 654621 w 12310216"/>
              <a:gd name="connsiteY662" fmla="*/ 1720236 h 6924544"/>
              <a:gd name="connsiteX663" fmla="*/ 11655595 w 12310216"/>
              <a:gd name="connsiteY663" fmla="*/ 17311 h 6924544"/>
              <a:gd name="connsiteX664" fmla="*/ 11719711 w 12310216"/>
              <a:gd name="connsiteY664" fmla="*/ 0 h 6924544"/>
              <a:gd name="connsiteX665" fmla="*/ 11591479 w 12310216"/>
              <a:gd name="connsiteY665" fmla="*/ 0 h 6924544"/>
              <a:gd name="connsiteX666" fmla="*/ 11655595 w 12310216"/>
              <a:gd name="connsiteY666" fmla="*/ 17311 h 6924544"/>
              <a:gd name="connsiteX667" fmla="*/ 4779826 w 12310216"/>
              <a:gd name="connsiteY667" fmla="*/ 17311 h 6924544"/>
              <a:gd name="connsiteX668" fmla="*/ 4843942 w 12310216"/>
              <a:gd name="connsiteY668" fmla="*/ 0 h 6924544"/>
              <a:gd name="connsiteX669" fmla="*/ 4715711 w 12310216"/>
              <a:gd name="connsiteY669" fmla="*/ 0 h 6924544"/>
              <a:gd name="connsiteX670" fmla="*/ 4779826 w 12310216"/>
              <a:gd name="connsiteY670" fmla="*/ 17311 h 6924544"/>
              <a:gd name="connsiteX671" fmla="*/ 6155108 w 12310216"/>
              <a:gd name="connsiteY671" fmla="*/ 17311 h 6924544"/>
              <a:gd name="connsiteX672" fmla="*/ 6219224 w 12310216"/>
              <a:gd name="connsiteY672" fmla="*/ 0 h 6924544"/>
              <a:gd name="connsiteX673" fmla="*/ 6090993 w 12310216"/>
              <a:gd name="connsiteY673" fmla="*/ 0 h 6924544"/>
              <a:gd name="connsiteX674" fmla="*/ 6155108 w 12310216"/>
              <a:gd name="connsiteY674" fmla="*/ 17311 h 6924544"/>
              <a:gd name="connsiteX675" fmla="*/ 3404544 w 12310216"/>
              <a:gd name="connsiteY675" fmla="*/ 17311 h 6924544"/>
              <a:gd name="connsiteX676" fmla="*/ 3468660 w 12310216"/>
              <a:gd name="connsiteY676" fmla="*/ 0 h 6924544"/>
              <a:gd name="connsiteX677" fmla="*/ 3340429 w 12310216"/>
              <a:gd name="connsiteY677" fmla="*/ 0 h 6924544"/>
              <a:gd name="connsiteX678" fmla="*/ 3404544 w 12310216"/>
              <a:gd name="connsiteY678" fmla="*/ 17311 h 6924544"/>
              <a:gd name="connsiteX679" fmla="*/ 7530390 w 12310216"/>
              <a:gd name="connsiteY679" fmla="*/ 17311 h 6924544"/>
              <a:gd name="connsiteX680" fmla="*/ 7594506 w 12310216"/>
              <a:gd name="connsiteY680" fmla="*/ 0 h 6924544"/>
              <a:gd name="connsiteX681" fmla="*/ 7466275 w 12310216"/>
              <a:gd name="connsiteY681" fmla="*/ 0 h 6924544"/>
              <a:gd name="connsiteX682" fmla="*/ 7530390 w 12310216"/>
              <a:gd name="connsiteY682" fmla="*/ 17311 h 6924544"/>
              <a:gd name="connsiteX683" fmla="*/ 12310216 w 12310216"/>
              <a:gd name="connsiteY683" fmla="*/ 6730273 h 6924544"/>
              <a:gd name="connsiteX684" fmla="*/ 11655595 w 12310216"/>
              <a:gd name="connsiteY684" fmla="*/ 6905951 h 6924544"/>
              <a:gd name="connsiteX685" fmla="*/ 10968274 w 12310216"/>
              <a:gd name="connsiteY685" fmla="*/ 6721938 h 6924544"/>
              <a:gd name="connsiteX686" fmla="*/ 10280954 w 12310216"/>
              <a:gd name="connsiteY686" fmla="*/ 6905951 h 6924544"/>
              <a:gd name="connsiteX687" fmla="*/ 9593634 w 12310216"/>
              <a:gd name="connsiteY687" fmla="*/ 6721938 h 6924544"/>
              <a:gd name="connsiteX688" fmla="*/ 8905672 w 12310216"/>
              <a:gd name="connsiteY688" fmla="*/ 6905310 h 6924544"/>
              <a:gd name="connsiteX689" fmla="*/ 8218352 w 12310216"/>
              <a:gd name="connsiteY689" fmla="*/ 6721297 h 6924544"/>
              <a:gd name="connsiteX690" fmla="*/ 7531031 w 12310216"/>
              <a:gd name="connsiteY690" fmla="*/ 6905310 h 6924544"/>
              <a:gd name="connsiteX691" fmla="*/ 6843711 w 12310216"/>
              <a:gd name="connsiteY691" fmla="*/ 6721297 h 6924544"/>
              <a:gd name="connsiteX692" fmla="*/ 6155108 w 12310216"/>
              <a:gd name="connsiteY692" fmla="*/ 6905310 h 6924544"/>
              <a:gd name="connsiteX693" fmla="*/ 5467788 w 12310216"/>
              <a:gd name="connsiteY693" fmla="*/ 6721297 h 6924544"/>
              <a:gd name="connsiteX694" fmla="*/ 4779826 w 12310216"/>
              <a:gd name="connsiteY694" fmla="*/ 6905310 h 6924544"/>
              <a:gd name="connsiteX695" fmla="*/ 4092506 w 12310216"/>
              <a:gd name="connsiteY695" fmla="*/ 6721297 h 6924544"/>
              <a:gd name="connsiteX696" fmla="*/ 3404544 w 12310216"/>
              <a:gd name="connsiteY696" fmla="*/ 6905310 h 6924544"/>
              <a:gd name="connsiteX697" fmla="*/ 2717224 w 12310216"/>
              <a:gd name="connsiteY697" fmla="*/ 6721297 h 6924544"/>
              <a:gd name="connsiteX698" fmla="*/ 2029903 w 12310216"/>
              <a:gd name="connsiteY698" fmla="*/ 6905310 h 6924544"/>
              <a:gd name="connsiteX699" fmla="*/ 1342583 w 12310216"/>
              <a:gd name="connsiteY699" fmla="*/ 6721297 h 6924544"/>
              <a:gd name="connsiteX700" fmla="*/ 654621 w 12310216"/>
              <a:gd name="connsiteY700" fmla="*/ 6905310 h 6924544"/>
              <a:gd name="connsiteX701" fmla="*/ 0 w 12310216"/>
              <a:gd name="connsiteY701" fmla="*/ 6730273 h 6924544"/>
              <a:gd name="connsiteX702" fmla="*/ 0 w 12310216"/>
              <a:gd name="connsiteY702" fmla="*/ 6924545 h 6924544"/>
              <a:gd name="connsiteX703" fmla="*/ 12310216 w 12310216"/>
              <a:gd name="connsiteY703" fmla="*/ 6924545 h 6924544"/>
              <a:gd name="connsiteX704" fmla="*/ 12310216 w 12310216"/>
              <a:gd name="connsiteY704" fmla="*/ 6730273 h 6924544"/>
              <a:gd name="connsiteX705" fmla="*/ 2029903 w 12310216"/>
              <a:gd name="connsiteY705" fmla="*/ 17311 h 6924544"/>
              <a:gd name="connsiteX706" fmla="*/ 2094019 w 12310216"/>
              <a:gd name="connsiteY706" fmla="*/ 0 h 6924544"/>
              <a:gd name="connsiteX707" fmla="*/ 1965788 w 12310216"/>
              <a:gd name="connsiteY707" fmla="*/ 0 h 6924544"/>
              <a:gd name="connsiteX708" fmla="*/ 2029903 w 12310216"/>
              <a:gd name="connsiteY708" fmla="*/ 17311 h 6924544"/>
              <a:gd name="connsiteX709" fmla="*/ 8905672 w 12310216"/>
              <a:gd name="connsiteY709" fmla="*/ 17311 h 6924544"/>
              <a:gd name="connsiteX710" fmla="*/ 8969788 w 12310216"/>
              <a:gd name="connsiteY710" fmla="*/ 0 h 6924544"/>
              <a:gd name="connsiteX711" fmla="*/ 8841556 w 12310216"/>
              <a:gd name="connsiteY711" fmla="*/ 0 h 6924544"/>
              <a:gd name="connsiteX712" fmla="*/ 8905672 w 12310216"/>
              <a:gd name="connsiteY712" fmla="*/ 17311 h 6924544"/>
              <a:gd name="connsiteX713" fmla="*/ 654621 w 12310216"/>
              <a:gd name="connsiteY713" fmla="*/ 5125446 h 6924544"/>
              <a:gd name="connsiteX714" fmla="*/ 1341942 w 12310216"/>
              <a:gd name="connsiteY714" fmla="*/ 4941432 h 6924544"/>
              <a:gd name="connsiteX715" fmla="*/ 2029262 w 12310216"/>
              <a:gd name="connsiteY715" fmla="*/ 5125446 h 6924544"/>
              <a:gd name="connsiteX716" fmla="*/ 2716583 w 12310216"/>
              <a:gd name="connsiteY716" fmla="*/ 4941432 h 6924544"/>
              <a:gd name="connsiteX717" fmla="*/ 3404544 w 12310216"/>
              <a:gd name="connsiteY717" fmla="*/ 5125446 h 6924544"/>
              <a:gd name="connsiteX718" fmla="*/ 4091865 w 12310216"/>
              <a:gd name="connsiteY718" fmla="*/ 4941432 h 6924544"/>
              <a:gd name="connsiteX719" fmla="*/ 4779185 w 12310216"/>
              <a:gd name="connsiteY719" fmla="*/ 5125446 h 6924544"/>
              <a:gd name="connsiteX720" fmla="*/ 5466505 w 12310216"/>
              <a:gd name="connsiteY720" fmla="*/ 4941432 h 6924544"/>
              <a:gd name="connsiteX721" fmla="*/ 6155108 w 12310216"/>
              <a:gd name="connsiteY721" fmla="*/ 5125446 h 6924544"/>
              <a:gd name="connsiteX722" fmla="*/ 6842428 w 12310216"/>
              <a:gd name="connsiteY722" fmla="*/ 4941432 h 6924544"/>
              <a:gd name="connsiteX723" fmla="*/ 7529749 w 12310216"/>
              <a:gd name="connsiteY723" fmla="*/ 5125446 h 6924544"/>
              <a:gd name="connsiteX724" fmla="*/ 8217069 w 12310216"/>
              <a:gd name="connsiteY724" fmla="*/ 4941432 h 6924544"/>
              <a:gd name="connsiteX725" fmla="*/ 8904390 w 12310216"/>
              <a:gd name="connsiteY725" fmla="*/ 5125446 h 6924544"/>
              <a:gd name="connsiteX726" fmla="*/ 9591710 w 12310216"/>
              <a:gd name="connsiteY726" fmla="*/ 4941432 h 6924544"/>
              <a:gd name="connsiteX727" fmla="*/ 10279030 w 12310216"/>
              <a:gd name="connsiteY727" fmla="*/ 5125446 h 6924544"/>
              <a:gd name="connsiteX728" fmla="*/ 10966351 w 12310216"/>
              <a:gd name="connsiteY728" fmla="*/ 4941432 h 6924544"/>
              <a:gd name="connsiteX729" fmla="*/ 11653671 w 12310216"/>
              <a:gd name="connsiteY729" fmla="*/ 5125446 h 6924544"/>
              <a:gd name="connsiteX730" fmla="*/ 12308292 w 12310216"/>
              <a:gd name="connsiteY730" fmla="*/ 4949768 h 6924544"/>
              <a:gd name="connsiteX731" fmla="*/ 12308292 w 12310216"/>
              <a:gd name="connsiteY731" fmla="*/ 4795889 h 6924544"/>
              <a:gd name="connsiteX732" fmla="*/ 11653671 w 12310216"/>
              <a:gd name="connsiteY732" fmla="*/ 4971567 h 6924544"/>
              <a:gd name="connsiteX733" fmla="*/ 10966351 w 12310216"/>
              <a:gd name="connsiteY733" fmla="*/ 4787554 h 6924544"/>
              <a:gd name="connsiteX734" fmla="*/ 10279030 w 12310216"/>
              <a:gd name="connsiteY734" fmla="*/ 4971567 h 6924544"/>
              <a:gd name="connsiteX735" fmla="*/ 9591710 w 12310216"/>
              <a:gd name="connsiteY735" fmla="*/ 4787554 h 6924544"/>
              <a:gd name="connsiteX736" fmla="*/ 8905672 w 12310216"/>
              <a:gd name="connsiteY736" fmla="*/ 4970926 h 6924544"/>
              <a:gd name="connsiteX737" fmla="*/ 8218352 w 12310216"/>
              <a:gd name="connsiteY737" fmla="*/ 4786912 h 6924544"/>
              <a:gd name="connsiteX738" fmla="*/ 7531031 w 12310216"/>
              <a:gd name="connsiteY738" fmla="*/ 4970926 h 6924544"/>
              <a:gd name="connsiteX739" fmla="*/ 6843711 w 12310216"/>
              <a:gd name="connsiteY739" fmla="*/ 4786912 h 6924544"/>
              <a:gd name="connsiteX740" fmla="*/ 6155108 w 12310216"/>
              <a:gd name="connsiteY740" fmla="*/ 4970926 h 6924544"/>
              <a:gd name="connsiteX741" fmla="*/ 5467788 w 12310216"/>
              <a:gd name="connsiteY741" fmla="*/ 4786912 h 6924544"/>
              <a:gd name="connsiteX742" fmla="*/ 4780467 w 12310216"/>
              <a:gd name="connsiteY742" fmla="*/ 4970926 h 6924544"/>
              <a:gd name="connsiteX743" fmla="*/ 4093147 w 12310216"/>
              <a:gd name="connsiteY743" fmla="*/ 4786912 h 6924544"/>
              <a:gd name="connsiteX744" fmla="*/ 3404544 w 12310216"/>
              <a:gd name="connsiteY744" fmla="*/ 4970926 h 6924544"/>
              <a:gd name="connsiteX745" fmla="*/ 2717224 w 12310216"/>
              <a:gd name="connsiteY745" fmla="*/ 4786912 h 6924544"/>
              <a:gd name="connsiteX746" fmla="*/ 2029903 w 12310216"/>
              <a:gd name="connsiteY746" fmla="*/ 4970926 h 6924544"/>
              <a:gd name="connsiteX747" fmla="*/ 1342583 w 12310216"/>
              <a:gd name="connsiteY747" fmla="*/ 4786912 h 6924544"/>
              <a:gd name="connsiteX748" fmla="*/ 655263 w 12310216"/>
              <a:gd name="connsiteY748" fmla="*/ 4970926 h 6924544"/>
              <a:gd name="connsiteX749" fmla="*/ 0 w 12310216"/>
              <a:gd name="connsiteY749" fmla="*/ 4795889 h 6924544"/>
              <a:gd name="connsiteX750" fmla="*/ 0 w 12310216"/>
              <a:gd name="connsiteY750" fmla="*/ 4950409 h 6924544"/>
              <a:gd name="connsiteX751" fmla="*/ 654621 w 12310216"/>
              <a:gd name="connsiteY751" fmla="*/ 5125446 h 6924544"/>
              <a:gd name="connsiteX752" fmla="*/ 654621 w 12310216"/>
              <a:gd name="connsiteY752" fmla="*/ 17311 h 6924544"/>
              <a:gd name="connsiteX753" fmla="*/ 718737 w 12310216"/>
              <a:gd name="connsiteY753" fmla="*/ 0 h 6924544"/>
              <a:gd name="connsiteX754" fmla="*/ 590506 w 12310216"/>
              <a:gd name="connsiteY754" fmla="*/ 0 h 6924544"/>
              <a:gd name="connsiteX755" fmla="*/ 654621 w 12310216"/>
              <a:gd name="connsiteY755" fmla="*/ 17311 h 6924544"/>
              <a:gd name="connsiteX756" fmla="*/ 654621 w 12310216"/>
              <a:gd name="connsiteY756" fmla="*/ 5693515 h 6924544"/>
              <a:gd name="connsiteX757" fmla="*/ 1341942 w 12310216"/>
              <a:gd name="connsiteY757" fmla="*/ 5509501 h 6924544"/>
              <a:gd name="connsiteX758" fmla="*/ 2029903 w 12310216"/>
              <a:gd name="connsiteY758" fmla="*/ 5693515 h 6924544"/>
              <a:gd name="connsiteX759" fmla="*/ 2717224 w 12310216"/>
              <a:gd name="connsiteY759" fmla="*/ 5509501 h 6924544"/>
              <a:gd name="connsiteX760" fmla="*/ 3404544 w 12310216"/>
              <a:gd name="connsiteY760" fmla="*/ 5693515 h 6924544"/>
              <a:gd name="connsiteX761" fmla="*/ 4091865 w 12310216"/>
              <a:gd name="connsiteY761" fmla="*/ 5509501 h 6924544"/>
              <a:gd name="connsiteX762" fmla="*/ 4779826 w 12310216"/>
              <a:gd name="connsiteY762" fmla="*/ 5693515 h 6924544"/>
              <a:gd name="connsiteX763" fmla="*/ 5467147 w 12310216"/>
              <a:gd name="connsiteY763" fmla="*/ 5509501 h 6924544"/>
              <a:gd name="connsiteX764" fmla="*/ 6155108 w 12310216"/>
              <a:gd name="connsiteY764" fmla="*/ 5693515 h 6924544"/>
              <a:gd name="connsiteX765" fmla="*/ 6842428 w 12310216"/>
              <a:gd name="connsiteY765" fmla="*/ 5509501 h 6924544"/>
              <a:gd name="connsiteX766" fmla="*/ 7529749 w 12310216"/>
              <a:gd name="connsiteY766" fmla="*/ 5693515 h 6924544"/>
              <a:gd name="connsiteX767" fmla="*/ 8217069 w 12310216"/>
              <a:gd name="connsiteY767" fmla="*/ 5509501 h 6924544"/>
              <a:gd name="connsiteX768" fmla="*/ 8905672 w 12310216"/>
              <a:gd name="connsiteY768" fmla="*/ 5693515 h 6924544"/>
              <a:gd name="connsiteX769" fmla="*/ 9592992 w 12310216"/>
              <a:gd name="connsiteY769" fmla="*/ 5509501 h 6924544"/>
              <a:gd name="connsiteX770" fmla="*/ 10280313 w 12310216"/>
              <a:gd name="connsiteY770" fmla="*/ 5693515 h 6924544"/>
              <a:gd name="connsiteX771" fmla="*/ 10967633 w 12310216"/>
              <a:gd name="connsiteY771" fmla="*/ 5509501 h 6924544"/>
              <a:gd name="connsiteX772" fmla="*/ 11654954 w 12310216"/>
              <a:gd name="connsiteY772" fmla="*/ 5693515 h 6924544"/>
              <a:gd name="connsiteX773" fmla="*/ 12309575 w 12310216"/>
              <a:gd name="connsiteY773" fmla="*/ 5517837 h 6924544"/>
              <a:gd name="connsiteX774" fmla="*/ 12309575 w 12310216"/>
              <a:gd name="connsiteY774" fmla="*/ 5348570 h 6924544"/>
              <a:gd name="connsiteX775" fmla="*/ 11654954 w 12310216"/>
              <a:gd name="connsiteY775" fmla="*/ 5524248 h 6924544"/>
              <a:gd name="connsiteX776" fmla="*/ 10967633 w 12310216"/>
              <a:gd name="connsiteY776" fmla="*/ 5340235 h 6924544"/>
              <a:gd name="connsiteX777" fmla="*/ 10280313 w 12310216"/>
              <a:gd name="connsiteY777" fmla="*/ 5524248 h 6924544"/>
              <a:gd name="connsiteX778" fmla="*/ 9592992 w 12310216"/>
              <a:gd name="connsiteY778" fmla="*/ 5340235 h 6924544"/>
              <a:gd name="connsiteX779" fmla="*/ 8905672 w 12310216"/>
              <a:gd name="connsiteY779" fmla="*/ 5523607 h 6924544"/>
              <a:gd name="connsiteX780" fmla="*/ 8218352 w 12310216"/>
              <a:gd name="connsiteY780" fmla="*/ 5339594 h 6924544"/>
              <a:gd name="connsiteX781" fmla="*/ 7531031 w 12310216"/>
              <a:gd name="connsiteY781" fmla="*/ 5523607 h 6924544"/>
              <a:gd name="connsiteX782" fmla="*/ 6843711 w 12310216"/>
              <a:gd name="connsiteY782" fmla="*/ 5339594 h 6924544"/>
              <a:gd name="connsiteX783" fmla="*/ 6155108 w 12310216"/>
              <a:gd name="connsiteY783" fmla="*/ 5523607 h 6924544"/>
              <a:gd name="connsiteX784" fmla="*/ 5467788 w 12310216"/>
              <a:gd name="connsiteY784" fmla="*/ 5339594 h 6924544"/>
              <a:gd name="connsiteX785" fmla="*/ 4780467 w 12310216"/>
              <a:gd name="connsiteY785" fmla="*/ 5523607 h 6924544"/>
              <a:gd name="connsiteX786" fmla="*/ 4093147 w 12310216"/>
              <a:gd name="connsiteY786" fmla="*/ 5339594 h 6924544"/>
              <a:gd name="connsiteX787" fmla="*/ 3404544 w 12310216"/>
              <a:gd name="connsiteY787" fmla="*/ 5523607 h 6924544"/>
              <a:gd name="connsiteX788" fmla="*/ 2717224 w 12310216"/>
              <a:gd name="connsiteY788" fmla="*/ 5339594 h 6924544"/>
              <a:gd name="connsiteX789" fmla="*/ 2029903 w 12310216"/>
              <a:gd name="connsiteY789" fmla="*/ 5523607 h 6924544"/>
              <a:gd name="connsiteX790" fmla="*/ 1342583 w 12310216"/>
              <a:gd name="connsiteY790" fmla="*/ 5339594 h 6924544"/>
              <a:gd name="connsiteX791" fmla="*/ 655263 w 12310216"/>
              <a:gd name="connsiteY791" fmla="*/ 5523607 h 6924544"/>
              <a:gd name="connsiteX792" fmla="*/ 0 w 12310216"/>
              <a:gd name="connsiteY792" fmla="*/ 5348570 h 6924544"/>
              <a:gd name="connsiteX793" fmla="*/ 0 w 12310216"/>
              <a:gd name="connsiteY793" fmla="*/ 5517837 h 6924544"/>
              <a:gd name="connsiteX794" fmla="*/ 654621 w 12310216"/>
              <a:gd name="connsiteY794" fmla="*/ 5693515 h 6924544"/>
              <a:gd name="connsiteX795" fmla="*/ 654621 w 12310216"/>
              <a:gd name="connsiteY795" fmla="*/ 5409480 h 6924544"/>
              <a:gd name="connsiteX796" fmla="*/ 1341942 w 12310216"/>
              <a:gd name="connsiteY796" fmla="*/ 5225467 h 6924544"/>
              <a:gd name="connsiteX797" fmla="*/ 2029262 w 12310216"/>
              <a:gd name="connsiteY797" fmla="*/ 5409480 h 6924544"/>
              <a:gd name="connsiteX798" fmla="*/ 2717224 w 12310216"/>
              <a:gd name="connsiteY798" fmla="*/ 5225467 h 6924544"/>
              <a:gd name="connsiteX799" fmla="*/ 3404544 w 12310216"/>
              <a:gd name="connsiteY799" fmla="*/ 5409480 h 6924544"/>
              <a:gd name="connsiteX800" fmla="*/ 4092506 w 12310216"/>
              <a:gd name="connsiteY800" fmla="*/ 5225467 h 6924544"/>
              <a:gd name="connsiteX801" fmla="*/ 4779826 w 12310216"/>
              <a:gd name="connsiteY801" fmla="*/ 5409480 h 6924544"/>
              <a:gd name="connsiteX802" fmla="*/ 5467788 w 12310216"/>
              <a:gd name="connsiteY802" fmla="*/ 5225467 h 6924544"/>
              <a:gd name="connsiteX803" fmla="*/ 6155108 w 12310216"/>
              <a:gd name="connsiteY803" fmla="*/ 5409480 h 6924544"/>
              <a:gd name="connsiteX804" fmla="*/ 6842428 w 12310216"/>
              <a:gd name="connsiteY804" fmla="*/ 5225467 h 6924544"/>
              <a:gd name="connsiteX805" fmla="*/ 7529749 w 12310216"/>
              <a:gd name="connsiteY805" fmla="*/ 5409480 h 6924544"/>
              <a:gd name="connsiteX806" fmla="*/ 8217069 w 12310216"/>
              <a:gd name="connsiteY806" fmla="*/ 5225467 h 6924544"/>
              <a:gd name="connsiteX807" fmla="*/ 8904390 w 12310216"/>
              <a:gd name="connsiteY807" fmla="*/ 5409480 h 6924544"/>
              <a:gd name="connsiteX808" fmla="*/ 9591710 w 12310216"/>
              <a:gd name="connsiteY808" fmla="*/ 5225467 h 6924544"/>
              <a:gd name="connsiteX809" fmla="*/ 10279030 w 12310216"/>
              <a:gd name="connsiteY809" fmla="*/ 5409480 h 6924544"/>
              <a:gd name="connsiteX810" fmla="*/ 10966351 w 12310216"/>
              <a:gd name="connsiteY810" fmla="*/ 5225467 h 6924544"/>
              <a:gd name="connsiteX811" fmla="*/ 11653671 w 12310216"/>
              <a:gd name="connsiteY811" fmla="*/ 5409480 h 6924544"/>
              <a:gd name="connsiteX812" fmla="*/ 12308292 w 12310216"/>
              <a:gd name="connsiteY812" fmla="*/ 5233802 h 6924544"/>
              <a:gd name="connsiteX813" fmla="*/ 12308292 w 12310216"/>
              <a:gd name="connsiteY813" fmla="*/ 5071588 h 6924544"/>
              <a:gd name="connsiteX814" fmla="*/ 11653671 w 12310216"/>
              <a:gd name="connsiteY814" fmla="*/ 5247267 h 6924544"/>
              <a:gd name="connsiteX815" fmla="*/ 10966351 w 12310216"/>
              <a:gd name="connsiteY815" fmla="*/ 5063253 h 6924544"/>
              <a:gd name="connsiteX816" fmla="*/ 10279030 w 12310216"/>
              <a:gd name="connsiteY816" fmla="*/ 5247267 h 6924544"/>
              <a:gd name="connsiteX817" fmla="*/ 9591710 w 12310216"/>
              <a:gd name="connsiteY817" fmla="*/ 5063253 h 6924544"/>
              <a:gd name="connsiteX818" fmla="*/ 8905672 w 12310216"/>
              <a:gd name="connsiteY818" fmla="*/ 5247267 h 6924544"/>
              <a:gd name="connsiteX819" fmla="*/ 8218352 w 12310216"/>
              <a:gd name="connsiteY819" fmla="*/ 5063253 h 6924544"/>
              <a:gd name="connsiteX820" fmla="*/ 7531031 w 12310216"/>
              <a:gd name="connsiteY820" fmla="*/ 5247267 h 6924544"/>
              <a:gd name="connsiteX821" fmla="*/ 6843711 w 12310216"/>
              <a:gd name="connsiteY821" fmla="*/ 5063253 h 6924544"/>
              <a:gd name="connsiteX822" fmla="*/ 6155108 w 12310216"/>
              <a:gd name="connsiteY822" fmla="*/ 5247267 h 6924544"/>
              <a:gd name="connsiteX823" fmla="*/ 5467788 w 12310216"/>
              <a:gd name="connsiteY823" fmla="*/ 5063253 h 6924544"/>
              <a:gd name="connsiteX824" fmla="*/ 4780467 w 12310216"/>
              <a:gd name="connsiteY824" fmla="*/ 5247267 h 6924544"/>
              <a:gd name="connsiteX825" fmla="*/ 4093147 w 12310216"/>
              <a:gd name="connsiteY825" fmla="*/ 5063253 h 6924544"/>
              <a:gd name="connsiteX826" fmla="*/ 3404544 w 12310216"/>
              <a:gd name="connsiteY826" fmla="*/ 5247267 h 6924544"/>
              <a:gd name="connsiteX827" fmla="*/ 2717224 w 12310216"/>
              <a:gd name="connsiteY827" fmla="*/ 5063253 h 6924544"/>
              <a:gd name="connsiteX828" fmla="*/ 2029903 w 12310216"/>
              <a:gd name="connsiteY828" fmla="*/ 5247267 h 6924544"/>
              <a:gd name="connsiteX829" fmla="*/ 1342583 w 12310216"/>
              <a:gd name="connsiteY829" fmla="*/ 5063253 h 6924544"/>
              <a:gd name="connsiteX830" fmla="*/ 655263 w 12310216"/>
              <a:gd name="connsiteY830" fmla="*/ 5247267 h 6924544"/>
              <a:gd name="connsiteX831" fmla="*/ 0 w 12310216"/>
              <a:gd name="connsiteY831" fmla="*/ 5072229 h 6924544"/>
              <a:gd name="connsiteX832" fmla="*/ 0 w 12310216"/>
              <a:gd name="connsiteY832" fmla="*/ 5234443 h 6924544"/>
              <a:gd name="connsiteX833" fmla="*/ 654621 w 12310216"/>
              <a:gd name="connsiteY833" fmla="*/ 5409480 h 6924544"/>
              <a:gd name="connsiteX834" fmla="*/ 654621 w 12310216"/>
              <a:gd name="connsiteY834" fmla="*/ 5976908 h 6924544"/>
              <a:gd name="connsiteX835" fmla="*/ 1341942 w 12310216"/>
              <a:gd name="connsiteY835" fmla="*/ 5792895 h 6924544"/>
              <a:gd name="connsiteX836" fmla="*/ 2029262 w 12310216"/>
              <a:gd name="connsiteY836" fmla="*/ 5976908 h 6924544"/>
              <a:gd name="connsiteX837" fmla="*/ 2716583 w 12310216"/>
              <a:gd name="connsiteY837" fmla="*/ 5792895 h 6924544"/>
              <a:gd name="connsiteX838" fmla="*/ 3404544 w 12310216"/>
              <a:gd name="connsiteY838" fmla="*/ 5976908 h 6924544"/>
              <a:gd name="connsiteX839" fmla="*/ 4091865 w 12310216"/>
              <a:gd name="connsiteY839" fmla="*/ 5792895 h 6924544"/>
              <a:gd name="connsiteX840" fmla="*/ 4779185 w 12310216"/>
              <a:gd name="connsiteY840" fmla="*/ 5976908 h 6924544"/>
              <a:gd name="connsiteX841" fmla="*/ 5466505 w 12310216"/>
              <a:gd name="connsiteY841" fmla="*/ 5792895 h 6924544"/>
              <a:gd name="connsiteX842" fmla="*/ 6155108 w 12310216"/>
              <a:gd name="connsiteY842" fmla="*/ 5976908 h 6924544"/>
              <a:gd name="connsiteX843" fmla="*/ 6842428 w 12310216"/>
              <a:gd name="connsiteY843" fmla="*/ 5792895 h 6924544"/>
              <a:gd name="connsiteX844" fmla="*/ 7529749 w 12310216"/>
              <a:gd name="connsiteY844" fmla="*/ 5976908 h 6924544"/>
              <a:gd name="connsiteX845" fmla="*/ 8217069 w 12310216"/>
              <a:gd name="connsiteY845" fmla="*/ 5792895 h 6924544"/>
              <a:gd name="connsiteX846" fmla="*/ 8904390 w 12310216"/>
              <a:gd name="connsiteY846" fmla="*/ 5976908 h 6924544"/>
              <a:gd name="connsiteX847" fmla="*/ 9591710 w 12310216"/>
              <a:gd name="connsiteY847" fmla="*/ 5792895 h 6924544"/>
              <a:gd name="connsiteX848" fmla="*/ 10279030 w 12310216"/>
              <a:gd name="connsiteY848" fmla="*/ 5976908 h 6924544"/>
              <a:gd name="connsiteX849" fmla="*/ 10966351 w 12310216"/>
              <a:gd name="connsiteY849" fmla="*/ 5792895 h 6924544"/>
              <a:gd name="connsiteX850" fmla="*/ 11653671 w 12310216"/>
              <a:gd name="connsiteY850" fmla="*/ 5976908 h 6924544"/>
              <a:gd name="connsiteX851" fmla="*/ 12308292 w 12310216"/>
              <a:gd name="connsiteY851" fmla="*/ 5801230 h 6924544"/>
              <a:gd name="connsiteX852" fmla="*/ 12308292 w 12310216"/>
              <a:gd name="connsiteY852" fmla="*/ 5624270 h 6924544"/>
              <a:gd name="connsiteX853" fmla="*/ 11653671 w 12310216"/>
              <a:gd name="connsiteY853" fmla="*/ 5799948 h 6924544"/>
              <a:gd name="connsiteX854" fmla="*/ 10966351 w 12310216"/>
              <a:gd name="connsiteY854" fmla="*/ 5615935 h 6924544"/>
              <a:gd name="connsiteX855" fmla="*/ 10279030 w 12310216"/>
              <a:gd name="connsiteY855" fmla="*/ 5799948 h 6924544"/>
              <a:gd name="connsiteX856" fmla="*/ 9591710 w 12310216"/>
              <a:gd name="connsiteY856" fmla="*/ 5615935 h 6924544"/>
              <a:gd name="connsiteX857" fmla="*/ 8905672 w 12310216"/>
              <a:gd name="connsiteY857" fmla="*/ 5799948 h 6924544"/>
              <a:gd name="connsiteX858" fmla="*/ 8218352 w 12310216"/>
              <a:gd name="connsiteY858" fmla="*/ 5615935 h 6924544"/>
              <a:gd name="connsiteX859" fmla="*/ 7531031 w 12310216"/>
              <a:gd name="connsiteY859" fmla="*/ 5799948 h 6924544"/>
              <a:gd name="connsiteX860" fmla="*/ 6843711 w 12310216"/>
              <a:gd name="connsiteY860" fmla="*/ 5615935 h 6924544"/>
              <a:gd name="connsiteX861" fmla="*/ 6155108 w 12310216"/>
              <a:gd name="connsiteY861" fmla="*/ 5799948 h 6924544"/>
              <a:gd name="connsiteX862" fmla="*/ 5467788 w 12310216"/>
              <a:gd name="connsiteY862" fmla="*/ 5615935 h 6924544"/>
              <a:gd name="connsiteX863" fmla="*/ 4780467 w 12310216"/>
              <a:gd name="connsiteY863" fmla="*/ 5799948 h 6924544"/>
              <a:gd name="connsiteX864" fmla="*/ 4093147 w 12310216"/>
              <a:gd name="connsiteY864" fmla="*/ 5615935 h 6924544"/>
              <a:gd name="connsiteX865" fmla="*/ 3404544 w 12310216"/>
              <a:gd name="connsiteY865" fmla="*/ 5799948 h 6924544"/>
              <a:gd name="connsiteX866" fmla="*/ 2717224 w 12310216"/>
              <a:gd name="connsiteY866" fmla="*/ 5615935 h 6924544"/>
              <a:gd name="connsiteX867" fmla="*/ 2029903 w 12310216"/>
              <a:gd name="connsiteY867" fmla="*/ 5799948 h 6924544"/>
              <a:gd name="connsiteX868" fmla="*/ 1342583 w 12310216"/>
              <a:gd name="connsiteY868" fmla="*/ 5615935 h 6924544"/>
              <a:gd name="connsiteX869" fmla="*/ 655263 w 12310216"/>
              <a:gd name="connsiteY869" fmla="*/ 5799948 h 6924544"/>
              <a:gd name="connsiteX870" fmla="*/ 0 w 12310216"/>
              <a:gd name="connsiteY870" fmla="*/ 5624911 h 6924544"/>
              <a:gd name="connsiteX871" fmla="*/ 0 w 12310216"/>
              <a:gd name="connsiteY871" fmla="*/ 5801871 h 6924544"/>
              <a:gd name="connsiteX872" fmla="*/ 654621 w 12310216"/>
              <a:gd name="connsiteY872" fmla="*/ 5976908 h 6924544"/>
              <a:gd name="connsiteX873" fmla="*/ 654621 w 12310216"/>
              <a:gd name="connsiteY873" fmla="*/ 6828371 h 6924544"/>
              <a:gd name="connsiteX874" fmla="*/ 1341942 w 12310216"/>
              <a:gd name="connsiteY874" fmla="*/ 6644358 h 6924544"/>
              <a:gd name="connsiteX875" fmla="*/ 2029262 w 12310216"/>
              <a:gd name="connsiteY875" fmla="*/ 6828371 h 6924544"/>
              <a:gd name="connsiteX876" fmla="*/ 2716583 w 12310216"/>
              <a:gd name="connsiteY876" fmla="*/ 6644358 h 6924544"/>
              <a:gd name="connsiteX877" fmla="*/ 3404544 w 12310216"/>
              <a:gd name="connsiteY877" fmla="*/ 6828371 h 6924544"/>
              <a:gd name="connsiteX878" fmla="*/ 4091865 w 12310216"/>
              <a:gd name="connsiteY878" fmla="*/ 6644358 h 6924544"/>
              <a:gd name="connsiteX879" fmla="*/ 4779185 w 12310216"/>
              <a:gd name="connsiteY879" fmla="*/ 6828371 h 6924544"/>
              <a:gd name="connsiteX880" fmla="*/ 5466505 w 12310216"/>
              <a:gd name="connsiteY880" fmla="*/ 6644358 h 6924544"/>
              <a:gd name="connsiteX881" fmla="*/ 6155108 w 12310216"/>
              <a:gd name="connsiteY881" fmla="*/ 6828371 h 6924544"/>
              <a:gd name="connsiteX882" fmla="*/ 6842428 w 12310216"/>
              <a:gd name="connsiteY882" fmla="*/ 6644358 h 6924544"/>
              <a:gd name="connsiteX883" fmla="*/ 7529749 w 12310216"/>
              <a:gd name="connsiteY883" fmla="*/ 6828371 h 6924544"/>
              <a:gd name="connsiteX884" fmla="*/ 8217069 w 12310216"/>
              <a:gd name="connsiteY884" fmla="*/ 6644358 h 6924544"/>
              <a:gd name="connsiteX885" fmla="*/ 8905672 w 12310216"/>
              <a:gd name="connsiteY885" fmla="*/ 6828371 h 6924544"/>
              <a:gd name="connsiteX886" fmla="*/ 9592992 w 12310216"/>
              <a:gd name="connsiteY886" fmla="*/ 6644358 h 6924544"/>
              <a:gd name="connsiteX887" fmla="*/ 10280313 w 12310216"/>
              <a:gd name="connsiteY887" fmla="*/ 6828371 h 6924544"/>
              <a:gd name="connsiteX888" fmla="*/ 10967633 w 12310216"/>
              <a:gd name="connsiteY888" fmla="*/ 6644358 h 6924544"/>
              <a:gd name="connsiteX889" fmla="*/ 11654954 w 12310216"/>
              <a:gd name="connsiteY889" fmla="*/ 6828371 h 6924544"/>
              <a:gd name="connsiteX890" fmla="*/ 12309575 w 12310216"/>
              <a:gd name="connsiteY890" fmla="*/ 6652692 h 6924544"/>
              <a:gd name="connsiteX891" fmla="*/ 12309575 w 12310216"/>
              <a:gd name="connsiteY891" fmla="*/ 6453291 h 6924544"/>
              <a:gd name="connsiteX892" fmla="*/ 11654954 w 12310216"/>
              <a:gd name="connsiteY892" fmla="*/ 6628970 h 6924544"/>
              <a:gd name="connsiteX893" fmla="*/ 10967633 w 12310216"/>
              <a:gd name="connsiteY893" fmla="*/ 6444956 h 6924544"/>
              <a:gd name="connsiteX894" fmla="*/ 10280313 w 12310216"/>
              <a:gd name="connsiteY894" fmla="*/ 6628970 h 6924544"/>
              <a:gd name="connsiteX895" fmla="*/ 9592992 w 12310216"/>
              <a:gd name="connsiteY895" fmla="*/ 6444956 h 6924544"/>
              <a:gd name="connsiteX896" fmla="*/ 8905672 w 12310216"/>
              <a:gd name="connsiteY896" fmla="*/ 6628970 h 6924544"/>
              <a:gd name="connsiteX897" fmla="*/ 8218352 w 12310216"/>
              <a:gd name="connsiteY897" fmla="*/ 6444956 h 6924544"/>
              <a:gd name="connsiteX898" fmla="*/ 7531031 w 12310216"/>
              <a:gd name="connsiteY898" fmla="*/ 6628970 h 6924544"/>
              <a:gd name="connsiteX899" fmla="*/ 6843711 w 12310216"/>
              <a:gd name="connsiteY899" fmla="*/ 6444956 h 6924544"/>
              <a:gd name="connsiteX900" fmla="*/ 6155108 w 12310216"/>
              <a:gd name="connsiteY900" fmla="*/ 6628970 h 6924544"/>
              <a:gd name="connsiteX901" fmla="*/ 5467788 w 12310216"/>
              <a:gd name="connsiteY901" fmla="*/ 6444956 h 6924544"/>
              <a:gd name="connsiteX902" fmla="*/ 4780467 w 12310216"/>
              <a:gd name="connsiteY902" fmla="*/ 6628970 h 6924544"/>
              <a:gd name="connsiteX903" fmla="*/ 4093147 w 12310216"/>
              <a:gd name="connsiteY903" fmla="*/ 6444956 h 6924544"/>
              <a:gd name="connsiteX904" fmla="*/ 3404544 w 12310216"/>
              <a:gd name="connsiteY904" fmla="*/ 6628970 h 6924544"/>
              <a:gd name="connsiteX905" fmla="*/ 2717224 w 12310216"/>
              <a:gd name="connsiteY905" fmla="*/ 6444956 h 6924544"/>
              <a:gd name="connsiteX906" fmla="*/ 2029903 w 12310216"/>
              <a:gd name="connsiteY906" fmla="*/ 6628970 h 6924544"/>
              <a:gd name="connsiteX907" fmla="*/ 1342583 w 12310216"/>
              <a:gd name="connsiteY907" fmla="*/ 6444956 h 6924544"/>
              <a:gd name="connsiteX908" fmla="*/ 655263 w 12310216"/>
              <a:gd name="connsiteY908" fmla="*/ 6628970 h 6924544"/>
              <a:gd name="connsiteX909" fmla="*/ 0 w 12310216"/>
              <a:gd name="connsiteY909" fmla="*/ 6453932 h 6924544"/>
              <a:gd name="connsiteX910" fmla="*/ 0 w 12310216"/>
              <a:gd name="connsiteY910" fmla="*/ 6653333 h 6924544"/>
              <a:gd name="connsiteX911" fmla="*/ 654621 w 12310216"/>
              <a:gd name="connsiteY911" fmla="*/ 6828371 h 6924544"/>
              <a:gd name="connsiteX912" fmla="*/ 654621 w 12310216"/>
              <a:gd name="connsiteY912" fmla="*/ 6260943 h 6924544"/>
              <a:gd name="connsiteX913" fmla="*/ 1341942 w 12310216"/>
              <a:gd name="connsiteY913" fmla="*/ 6076929 h 6924544"/>
              <a:gd name="connsiteX914" fmla="*/ 2029262 w 12310216"/>
              <a:gd name="connsiteY914" fmla="*/ 6260943 h 6924544"/>
              <a:gd name="connsiteX915" fmla="*/ 2716583 w 12310216"/>
              <a:gd name="connsiteY915" fmla="*/ 6076929 h 6924544"/>
              <a:gd name="connsiteX916" fmla="*/ 3404544 w 12310216"/>
              <a:gd name="connsiteY916" fmla="*/ 6260943 h 6924544"/>
              <a:gd name="connsiteX917" fmla="*/ 4091865 w 12310216"/>
              <a:gd name="connsiteY917" fmla="*/ 6076929 h 6924544"/>
              <a:gd name="connsiteX918" fmla="*/ 4779185 w 12310216"/>
              <a:gd name="connsiteY918" fmla="*/ 6260943 h 6924544"/>
              <a:gd name="connsiteX919" fmla="*/ 5466505 w 12310216"/>
              <a:gd name="connsiteY919" fmla="*/ 6076929 h 6924544"/>
              <a:gd name="connsiteX920" fmla="*/ 6155108 w 12310216"/>
              <a:gd name="connsiteY920" fmla="*/ 6260943 h 6924544"/>
              <a:gd name="connsiteX921" fmla="*/ 6842428 w 12310216"/>
              <a:gd name="connsiteY921" fmla="*/ 6076929 h 6924544"/>
              <a:gd name="connsiteX922" fmla="*/ 7529749 w 12310216"/>
              <a:gd name="connsiteY922" fmla="*/ 6260943 h 6924544"/>
              <a:gd name="connsiteX923" fmla="*/ 8217069 w 12310216"/>
              <a:gd name="connsiteY923" fmla="*/ 6076929 h 6924544"/>
              <a:gd name="connsiteX924" fmla="*/ 8904390 w 12310216"/>
              <a:gd name="connsiteY924" fmla="*/ 6260943 h 6924544"/>
              <a:gd name="connsiteX925" fmla="*/ 9591710 w 12310216"/>
              <a:gd name="connsiteY925" fmla="*/ 6076929 h 6924544"/>
              <a:gd name="connsiteX926" fmla="*/ 10279030 w 12310216"/>
              <a:gd name="connsiteY926" fmla="*/ 6260943 h 6924544"/>
              <a:gd name="connsiteX927" fmla="*/ 10966351 w 12310216"/>
              <a:gd name="connsiteY927" fmla="*/ 6076929 h 6924544"/>
              <a:gd name="connsiteX928" fmla="*/ 11653671 w 12310216"/>
              <a:gd name="connsiteY928" fmla="*/ 6260943 h 6924544"/>
              <a:gd name="connsiteX929" fmla="*/ 12308292 w 12310216"/>
              <a:gd name="connsiteY929" fmla="*/ 6085264 h 6924544"/>
              <a:gd name="connsiteX930" fmla="*/ 12308292 w 12310216"/>
              <a:gd name="connsiteY930" fmla="*/ 5900610 h 6924544"/>
              <a:gd name="connsiteX931" fmla="*/ 11653671 w 12310216"/>
              <a:gd name="connsiteY931" fmla="*/ 6076288 h 6924544"/>
              <a:gd name="connsiteX932" fmla="*/ 10968274 w 12310216"/>
              <a:gd name="connsiteY932" fmla="*/ 5892275 h 6924544"/>
              <a:gd name="connsiteX933" fmla="*/ 10280954 w 12310216"/>
              <a:gd name="connsiteY933" fmla="*/ 6076288 h 6924544"/>
              <a:gd name="connsiteX934" fmla="*/ 9592992 w 12310216"/>
              <a:gd name="connsiteY934" fmla="*/ 5892275 h 6924544"/>
              <a:gd name="connsiteX935" fmla="*/ 8905672 w 12310216"/>
              <a:gd name="connsiteY935" fmla="*/ 6076288 h 6924544"/>
              <a:gd name="connsiteX936" fmla="*/ 8217710 w 12310216"/>
              <a:gd name="connsiteY936" fmla="*/ 5892275 h 6924544"/>
              <a:gd name="connsiteX937" fmla="*/ 7530390 w 12310216"/>
              <a:gd name="connsiteY937" fmla="*/ 6076288 h 6924544"/>
              <a:gd name="connsiteX938" fmla="*/ 6842428 w 12310216"/>
              <a:gd name="connsiteY938" fmla="*/ 5892275 h 6924544"/>
              <a:gd name="connsiteX939" fmla="*/ 6155108 w 12310216"/>
              <a:gd name="connsiteY939" fmla="*/ 6076288 h 6924544"/>
              <a:gd name="connsiteX940" fmla="*/ 5467788 w 12310216"/>
              <a:gd name="connsiteY940" fmla="*/ 5892275 h 6924544"/>
              <a:gd name="connsiteX941" fmla="*/ 4780467 w 12310216"/>
              <a:gd name="connsiteY941" fmla="*/ 6076288 h 6924544"/>
              <a:gd name="connsiteX942" fmla="*/ 4092506 w 12310216"/>
              <a:gd name="connsiteY942" fmla="*/ 5892275 h 6924544"/>
              <a:gd name="connsiteX943" fmla="*/ 3404544 w 12310216"/>
              <a:gd name="connsiteY943" fmla="*/ 6076288 h 6924544"/>
              <a:gd name="connsiteX944" fmla="*/ 2717224 w 12310216"/>
              <a:gd name="connsiteY944" fmla="*/ 5892275 h 6924544"/>
              <a:gd name="connsiteX945" fmla="*/ 2029903 w 12310216"/>
              <a:gd name="connsiteY945" fmla="*/ 6076288 h 6924544"/>
              <a:gd name="connsiteX946" fmla="*/ 1341942 w 12310216"/>
              <a:gd name="connsiteY946" fmla="*/ 5892275 h 6924544"/>
              <a:gd name="connsiteX947" fmla="*/ 654621 w 12310216"/>
              <a:gd name="connsiteY947" fmla="*/ 6076288 h 6924544"/>
              <a:gd name="connsiteX948" fmla="*/ 0 w 12310216"/>
              <a:gd name="connsiteY948" fmla="*/ 5901251 h 6924544"/>
              <a:gd name="connsiteX949" fmla="*/ 0 w 12310216"/>
              <a:gd name="connsiteY949" fmla="*/ 6085906 h 6924544"/>
              <a:gd name="connsiteX950" fmla="*/ 654621 w 12310216"/>
              <a:gd name="connsiteY950" fmla="*/ 6260943 h 6924544"/>
              <a:gd name="connsiteX951" fmla="*/ 10280313 w 12310216"/>
              <a:gd name="connsiteY951" fmla="*/ 17311 h 6924544"/>
              <a:gd name="connsiteX952" fmla="*/ 10344429 w 12310216"/>
              <a:gd name="connsiteY952" fmla="*/ 0 h 6924544"/>
              <a:gd name="connsiteX953" fmla="*/ 10216197 w 12310216"/>
              <a:gd name="connsiteY953" fmla="*/ 0 h 6924544"/>
              <a:gd name="connsiteX954" fmla="*/ 10280313 w 12310216"/>
              <a:gd name="connsiteY954" fmla="*/ 17311 h 6924544"/>
              <a:gd name="connsiteX955" fmla="*/ 654621 w 12310216"/>
              <a:gd name="connsiteY955" fmla="*/ 6544336 h 6924544"/>
              <a:gd name="connsiteX956" fmla="*/ 1341942 w 12310216"/>
              <a:gd name="connsiteY956" fmla="*/ 6360323 h 6924544"/>
              <a:gd name="connsiteX957" fmla="*/ 2029262 w 12310216"/>
              <a:gd name="connsiteY957" fmla="*/ 6544336 h 6924544"/>
              <a:gd name="connsiteX958" fmla="*/ 2717224 w 12310216"/>
              <a:gd name="connsiteY958" fmla="*/ 6360323 h 6924544"/>
              <a:gd name="connsiteX959" fmla="*/ 3404544 w 12310216"/>
              <a:gd name="connsiteY959" fmla="*/ 6544336 h 6924544"/>
              <a:gd name="connsiteX960" fmla="*/ 4092506 w 12310216"/>
              <a:gd name="connsiteY960" fmla="*/ 6360323 h 6924544"/>
              <a:gd name="connsiteX961" fmla="*/ 4779826 w 12310216"/>
              <a:gd name="connsiteY961" fmla="*/ 6544336 h 6924544"/>
              <a:gd name="connsiteX962" fmla="*/ 5467788 w 12310216"/>
              <a:gd name="connsiteY962" fmla="*/ 6360323 h 6924544"/>
              <a:gd name="connsiteX963" fmla="*/ 6155108 w 12310216"/>
              <a:gd name="connsiteY963" fmla="*/ 6544336 h 6924544"/>
              <a:gd name="connsiteX964" fmla="*/ 6842428 w 12310216"/>
              <a:gd name="connsiteY964" fmla="*/ 6360323 h 6924544"/>
              <a:gd name="connsiteX965" fmla="*/ 7529749 w 12310216"/>
              <a:gd name="connsiteY965" fmla="*/ 6544336 h 6924544"/>
              <a:gd name="connsiteX966" fmla="*/ 8217069 w 12310216"/>
              <a:gd name="connsiteY966" fmla="*/ 6360323 h 6924544"/>
              <a:gd name="connsiteX967" fmla="*/ 8904390 w 12310216"/>
              <a:gd name="connsiteY967" fmla="*/ 6544336 h 6924544"/>
              <a:gd name="connsiteX968" fmla="*/ 9591710 w 12310216"/>
              <a:gd name="connsiteY968" fmla="*/ 6360323 h 6924544"/>
              <a:gd name="connsiteX969" fmla="*/ 10279030 w 12310216"/>
              <a:gd name="connsiteY969" fmla="*/ 6544336 h 6924544"/>
              <a:gd name="connsiteX970" fmla="*/ 10966351 w 12310216"/>
              <a:gd name="connsiteY970" fmla="*/ 6360323 h 6924544"/>
              <a:gd name="connsiteX971" fmla="*/ 11653671 w 12310216"/>
              <a:gd name="connsiteY971" fmla="*/ 6544336 h 6924544"/>
              <a:gd name="connsiteX972" fmla="*/ 12308292 w 12310216"/>
              <a:gd name="connsiteY972" fmla="*/ 6368658 h 6924544"/>
              <a:gd name="connsiteX973" fmla="*/ 12308292 w 12310216"/>
              <a:gd name="connsiteY973" fmla="*/ 6176951 h 6924544"/>
              <a:gd name="connsiteX974" fmla="*/ 11653671 w 12310216"/>
              <a:gd name="connsiteY974" fmla="*/ 6352629 h 6924544"/>
              <a:gd name="connsiteX975" fmla="*/ 10966351 w 12310216"/>
              <a:gd name="connsiteY975" fmla="*/ 6168615 h 6924544"/>
              <a:gd name="connsiteX976" fmla="*/ 10279030 w 12310216"/>
              <a:gd name="connsiteY976" fmla="*/ 6352629 h 6924544"/>
              <a:gd name="connsiteX977" fmla="*/ 9591710 w 12310216"/>
              <a:gd name="connsiteY977" fmla="*/ 6168615 h 6924544"/>
              <a:gd name="connsiteX978" fmla="*/ 8905672 w 12310216"/>
              <a:gd name="connsiteY978" fmla="*/ 6352629 h 6924544"/>
              <a:gd name="connsiteX979" fmla="*/ 8218352 w 12310216"/>
              <a:gd name="connsiteY979" fmla="*/ 6168615 h 6924544"/>
              <a:gd name="connsiteX980" fmla="*/ 7531031 w 12310216"/>
              <a:gd name="connsiteY980" fmla="*/ 6352629 h 6924544"/>
              <a:gd name="connsiteX981" fmla="*/ 6843711 w 12310216"/>
              <a:gd name="connsiteY981" fmla="*/ 6168615 h 6924544"/>
              <a:gd name="connsiteX982" fmla="*/ 6155108 w 12310216"/>
              <a:gd name="connsiteY982" fmla="*/ 6352629 h 6924544"/>
              <a:gd name="connsiteX983" fmla="*/ 5467788 w 12310216"/>
              <a:gd name="connsiteY983" fmla="*/ 6168615 h 6924544"/>
              <a:gd name="connsiteX984" fmla="*/ 4780467 w 12310216"/>
              <a:gd name="connsiteY984" fmla="*/ 6352629 h 6924544"/>
              <a:gd name="connsiteX985" fmla="*/ 4093147 w 12310216"/>
              <a:gd name="connsiteY985" fmla="*/ 6168615 h 6924544"/>
              <a:gd name="connsiteX986" fmla="*/ 3404544 w 12310216"/>
              <a:gd name="connsiteY986" fmla="*/ 6352629 h 6924544"/>
              <a:gd name="connsiteX987" fmla="*/ 2717224 w 12310216"/>
              <a:gd name="connsiteY987" fmla="*/ 6168615 h 6924544"/>
              <a:gd name="connsiteX988" fmla="*/ 2029903 w 12310216"/>
              <a:gd name="connsiteY988" fmla="*/ 6352629 h 6924544"/>
              <a:gd name="connsiteX989" fmla="*/ 1342583 w 12310216"/>
              <a:gd name="connsiteY989" fmla="*/ 6168615 h 6924544"/>
              <a:gd name="connsiteX990" fmla="*/ 655263 w 12310216"/>
              <a:gd name="connsiteY990" fmla="*/ 6352629 h 6924544"/>
              <a:gd name="connsiteX991" fmla="*/ 0 w 12310216"/>
              <a:gd name="connsiteY991" fmla="*/ 6177592 h 6924544"/>
              <a:gd name="connsiteX992" fmla="*/ 0 w 12310216"/>
              <a:gd name="connsiteY992" fmla="*/ 6369299 h 6924544"/>
              <a:gd name="connsiteX993" fmla="*/ 654621 w 12310216"/>
              <a:gd name="connsiteY993" fmla="*/ 6544336 h 692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</a:cxnLst>
            <a:rect l="l" t="t" r="r" b="b"/>
            <a:pathLst>
              <a:path w="12310216" h="6924544">
                <a:moveTo>
                  <a:pt x="0" y="3247483"/>
                </a:moveTo>
                <a:lnTo>
                  <a:pt x="0" y="3137845"/>
                </a:lnTo>
                <a:lnTo>
                  <a:pt x="654621" y="3313523"/>
                </a:lnTo>
                <a:lnTo>
                  <a:pt x="1341942" y="3128869"/>
                </a:lnTo>
                <a:lnTo>
                  <a:pt x="2029262" y="3312882"/>
                </a:lnTo>
                <a:lnTo>
                  <a:pt x="2717224" y="3128869"/>
                </a:lnTo>
                <a:lnTo>
                  <a:pt x="3404544" y="3312882"/>
                </a:lnTo>
                <a:lnTo>
                  <a:pt x="4092506" y="3128869"/>
                </a:lnTo>
                <a:lnTo>
                  <a:pt x="4779826" y="3312882"/>
                </a:lnTo>
                <a:lnTo>
                  <a:pt x="5467788" y="3128869"/>
                </a:lnTo>
                <a:lnTo>
                  <a:pt x="6155108" y="3312882"/>
                </a:lnTo>
                <a:lnTo>
                  <a:pt x="6842428" y="3128869"/>
                </a:lnTo>
                <a:lnTo>
                  <a:pt x="7529749" y="3312882"/>
                </a:lnTo>
                <a:lnTo>
                  <a:pt x="8217069" y="3128869"/>
                </a:lnTo>
                <a:lnTo>
                  <a:pt x="8904390" y="3312882"/>
                </a:lnTo>
                <a:lnTo>
                  <a:pt x="9591710" y="3128869"/>
                </a:lnTo>
                <a:lnTo>
                  <a:pt x="10279030" y="3312882"/>
                </a:lnTo>
                <a:lnTo>
                  <a:pt x="10966351" y="3128869"/>
                </a:lnTo>
                <a:lnTo>
                  <a:pt x="11653671" y="3312882"/>
                </a:lnTo>
                <a:lnTo>
                  <a:pt x="12308292" y="3137204"/>
                </a:lnTo>
                <a:lnTo>
                  <a:pt x="12308292" y="3246842"/>
                </a:lnTo>
                <a:lnTo>
                  <a:pt x="11653671" y="3422520"/>
                </a:lnTo>
                <a:lnTo>
                  <a:pt x="10966351" y="3238507"/>
                </a:lnTo>
                <a:lnTo>
                  <a:pt x="10279030" y="3422520"/>
                </a:lnTo>
                <a:lnTo>
                  <a:pt x="9591710" y="3238507"/>
                </a:lnTo>
                <a:lnTo>
                  <a:pt x="8905672" y="3422520"/>
                </a:lnTo>
                <a:lnTo>
                  <a:pt x="8218352" y="3238507"/>
                </a:lnTo>
                <a:lnTo>
                  <a:pt x="7531031" y="3422520"/>
                </a:lnTo>
                <a:lnTo>
                  <a:pt x="6843711" y="3238507"/>
                </a:lnTo>
                <a:lnTo>
                  <a:pt x="6155108" y="3422520"/>
                </a:lnTo>
                <a:lnTo>
                  <a:pt x="5467788" y="3238507"/>
                </a:lnTo>
                <a:lnTo>
                  <a:pt x="4780467" y="3422520"/>
                </a:lnTo>
                <a:lnTo>
                  <a:pt x="4093147" y="3238507"/>
                </a:lnTo>
                <a:lnTo>
                  <a:pt x="3404544" y="3422520"/>
                </a:lnTo>
                <a:lnTo>
                  <a:pt x="2717224" y="3238507"/>
                </a:lnTo>
                <a:lnTo>
                  <a:pt x="2029903" y="3422520"/>
                </a:lnTo>
                <a:lnTo>
                  <a:pt x="1342583" y="3238507"/>
                </a:lnTo>
                <a:lnTo>
                  <a:pt x="655263" y="3422520"/>
                </a:lnTo>
                <a:lnTo>
                  <a:pt x="0" y="3247483"/>
                </a:lnTo>
                <a:close/>
                <a:moveTo>
                  <a:pt x="654621" y="3139127"/>
                </a:moveTo>
                <a:lnTo>
                  <a:pt x="1341942" y="2955114"/>
                </a:lnTo>
                <a:lnTo>
                  <a:pt x="2029262" y="3139127"/>
                </a:lnTo>
                <a:lnTo>
                  <a:pt x="2716583" y="2955114"/>
                </a:lnTo>
                <a:lnTo>
                  <a:pt x="3404544" y="3139127"/>
                </a:lnTo>
                <a:lnTo>
                  <a:pt x="4091865" y="2955114"/>
                </a:lnTo>
                <a:lnTo>
                  <a:pt x="4779185" y="3139127"/>
                </a:lnTo>
                <a:lnTo>
                  <a:pt x="5466505" y="2955114"/>
                </a:lnTo>
                <a:lnTo>
                  <a:pt x="6155108" y="3139127"/>
                </a:lnTo>
                <a:lnTo>
                  <a:pt x="6842428" y="2955114"/>
                </a:lnTo>
                <a:lnTo>
                  <a:pt x="7529749" y="3139127"/>
                </a:lnTo>
                <a:lnTo>
                  <a:pt x="8217069" y="2955114"/>
                </a:lnTo>
                <a:lnTo>
                  <a:pt x="8904390" y="3139127"/>
                </a:lnTo>
                <a:lnTo>
                  <a:pt x="9591710" y="2955114"/>
                </a:lnTo>
                <a:lnTo>
                  <a:pt x="10279030" y="3139127"/>
                </a:lnTo>
                <a:lnTo>
                  <a:pt x="10966351" y="2955114"/>
                </a:lnTo>
                <a:lnTo>
                  <a:pt x="11653671" y="3139127"/>
                </a:lnTo>
                <a:lnTo>
                  <a:pt x="12308292" y="2963449"/>
                </a:lnTo>
                <a:lnTo>
                  <a:pt x="12308292" y="2860863"/>
                </a:lnTo>
                <a:lnTo>
                  <a:pt x="11653671" y="3036541"/>
                </a:lnTo>
                <a:lnTo>
                  <a:pt x="10966351" y="2852528"/>
                </a:lnTo>
                <a:lnTo>
                  <a:pt x="10279030" y="3036541"/>
                </a:lnTo>
                <a:lnTo>
                  <a:pt x="9591710" y="2852528"/>
                </a:lnTo>
                <a:lnTo>
                  <a:pt x="8905672" y="3036541"/>
                </a:lnTo>
                <a:lnTo>
                  <a:pt x="8218352" y="2852528"/>
                </a:lnTo>
                <a:lnTo>
                  <a:pt x="7531031" y="3036541"/>
                </a:lnTo>
                <a:lnTo>
                  <a:pt x="6843711" y="2852528"/>
                </a:lnTo>
                <a:lnTo>
                  <a:pt x="6155108" y="3036541"/>
                </a:lnTo>
                <a:lnTo>
                  <a:pt x="5467788" y="2852528"/>
                </a:lnTo>
                <a:lnTo>
                  <a:pt x="4780467" y="3036541"/>
                </a:lnTo>
                <a:lnTo>
                  <a:pt x="4093147" y="2852528"/>
                </a:lnTo>
                <a:lnTo>
                  <a:pt x="3404544" y="3036541"/>
                </a:lnTo>
                <a:lnTo>
                  <a:pt x="2717224" y="2852528"/>
                </a:lnTo>
                <a:lnTo>
                  <a:pt x="2029903" y="3036541"/>
                </a:lnTo>
                <a:lnTo>
                  <a:pt x="1342583" y="2852528"/>
                </a:lnTo>
                <a:lnTo>
                  <a:pt x="655263" y="3036541"/>
                </a:lnTo>
                <a:lnTo>
                  <a:pt x="0" y="2860863"/>
                </a:lnTo>
                <a:lnTo>
                  <a:pt x="0" y="2963449"/>
                </a:lnTo>
                <a:lnTo>
                  <a:pt x="654621" y="3139127"/>
                </a:lnTo>
                <a:close/>
                <a:moveTo>
                  <a:pt x="654621" y="3706555"/>
                </a:moveTo>
                <a:lnTo>
                  <a:pt x="1341942" y="3522542"/>
                </a:lnTo>
                <a:lnTo>
                  <a:pt x="2029262" y="3706555"/>
                </a:lnTo>
                <a:lnTo>
                  <a:pt x="2716583" y="3522542"/>
                </a:lnTo>
                <a:lnTo>
                  <a:pt x="3404544" y="3706555"/>
                </a:lnTo>
                <a:lnTo>
                  <a:pt x="4091865" y="3522542"/>
                </a:lnTo>
                <a:lnTo>
                  <a:pt x="4779185" y="3706555"/>
                </a:lnTo>
                <a:lnTo>
                  <a:pt x="5466505" y="3522542"/>
                </a:lnTo>
                <a:lnTo>
                  <a:pt x="6155108" y="3706555"/>
                </a:lnTo>
                <a:lnTo>
                  <a:pt x="6842428" y="3522542"/>
                </a:lnTo>
                <a:lnTo>
                  <a:pt x="7529749" y="3706555"/>
                </a:lnTo>
                <a:lnTo>
                  <a:pt x="8217069" y="3522542"/>
                </a:lnTo>
                <a:lnTo>
                  <a:pt x="8904390" y="3706555"/>
                </a:lnTo>
                <a:lnTo>
                  <a:pt x="9591710" y="3522542"/>
                </a:lnTo>
                <a:lnTo>
                  <a:pt x="10279030" y="3706555"/>
                </a:lnTo>
                <a:lnTo>
                  <a:pt x="10966351" y="3522542"/>
                </a:lnTo>
                <a:lnTo>
                  <a:pt x="11653671" y="3706555"/>
                </a:lnTo>
                <a:lnTo>
                  <a:pt x="12308292" y="3530877"/>
                </a:lnTo>
                <a:lnTo>
                  <a:pt x="12308292" y="3413544"/>
                </a:lnTo>
                <a:lnTo>
                  <a:pt x="11653671" y="3589222"/>
                </a:lnTo>
                <a:lnTo>
                  <a:pt x="10966351" y="3405209"/>
                </a:lnTo>
                <a:lnTo>
                  <a:pt x="10279030" y="3589222"/>
                </a:lnTo>
                <a:lnTo>
                  <a:pt x="9591710" y="3405209"/>
                </a:lnTo>
                <a:lnTo>
                  <a:pt x="8905672" y="3589222"/>
                </a:lnTo>
                <a:lnTo>
                  <a:pt x="8218352" y="3405209"/>
                </a:lnTo>
                <a:lnTo>
                  <a:pt x="7531031" y="3589222"/>
                </a:lnTo>
                <a:lnTo>
                  <a:pt x="6843711" y="3405209"/>
                </a:lnTo>
                <a:lnTo>
                  <a:pt x="6155108" y="3589222"/>
                </a:lnTo>
                <a:lnTo>
                  <a:pt x="5467788" y="3405209"/>
                </a:lnTo>
                <a:lnTo>
                  <a:pt x="4780467" y="3589222"/>
                </a:lnTo>
                <a:lnTo>
                  <a:pt x="4093147" y="3405209"/>
                </a:lnTo>
                <a:lnTo>
                  <a:pt x="3404544" y="3589222"/>
                </a:lnTo>
                <a:lnTo>
                  <a:pt x="2717224" y="3405209"/>
                </a:lnTo>
                <a:lnTo>
                  <a:pt x="2029903" y="3589222"/>
                </a:lnTo>
                <a:lnTo>
                  <a:pt x="1342583" y="3405209"/>
                </a:lnTo>
                <a:lnTo>
                  <a:pt x="655263" y="3589222"/>
                </a:lnTo>
                <a:lnTo>
                  <a:pt x="0" y="3414185"/>
                </a:lnTo>
                <a:lnTo>
                  <a:pt x="0" y="3531518"/>
                </a:lnTo>
                <a:lnTo>
                  <a:pt x="654621" y="3706555"/>
                </a:lnTo>
                <a:close/>
                <a:moveTo>
                  <a:pt x="654621" y="2855092"/>
                </a:moveTo>
                <a:lnTo>
                  <a:pt x="1341942" y="2671079"/>
                </a:lnTo>
                <a:lnTo>
                  <a:pt x="2029262" y="2855092"/>
                </a:lnTo>
                <a:lnTo>
                  <a:pt x="2716583" y="2671079"/>
                </a:lnTo>
                <a:lnTo>
                  <a:pt x="3404544" y="2855092"/>
                </a:lnTo>
                <a:lnTo>
                  <a:pt x="4091865" y="2671079"/>
                </a:lnTo>
                <a:lnTo>
                  <a:pt x="4779185" y="2855092"/>
                </a:lnTo>
                <a:lnTo>
                  <a:pt x="5466505" y="2671079"/>
                </a:lnTo>
                <a:lnTo>
                  <a:pt x="6155108" y="2855092"/>
                </a:lnTo>
                <a:lnTo>
                  <a:pt x="6842428" y="2671079"/>
                </a:lnTo>
                <a:lnTo>
                  <a:pt x="7529749" y="2855092"/>
                </a:lnTo>
                <a:lnTo>
                  <a:pt x="8217069" y="2671079"/>
                </a:lnTo>
                <a:lnTo>
                  <a:pt x="8904390" y="2855092"/>
                </a:lnTo>
                <a:lnTo>
                  <a:pt x="9591710" y="2671079"/>
                </a:lnTo>
                <a:lnTo>
                  <a:pt x="10279030" y="2855092"/>
                </a:lnTo>
                <a:lnTo>
                  <a:pt x="10966351" y="2671079"/>
                </a:lnTo>
                <a:lnTo>
                  <a:pt x="11653671" y="2855092"/>
                </a:lnTo>
                <a:lnTo>
                  <a:pt x="12310216" y="2680055"/>
                </a:lnTo>
                <a:lnTo>
                  <a:pt x="12310216" y="2585164"/>
                </a:lnTo>
                <a:lnTo>
                  <a:pt x="11655595" y="2760842"/>
                </a:lnTo>
                <a:lnTo>
                  <a:pt x="10968274" y="2576828"/>
                </a:lnTo>
                <a:lnTo>
                  <a:pt x="10280954" y="2760842"/>
                </a:lnTo>
                <a:lnTo>
                  <a:pt x="9593634" y="2576828"/>
                </a:lnTo>
                <a:lnTo>
                  <a:pt x="8905672" y="2760201"/>
                </a:lnTo>
                <a:lnTo>
                  <a:pt x="8218352" y="2576187"/>
                </a:lnTo>
                <a:lnTo>
                  <a:pt x="7531031" y="2760201"/>
                </a:lnTo>
                <a:lnTo>
                  <a:pt x="6843711" y="2576187"/>
                </a:lnTo>
                <a:lnTo>
                  <a:pt x="6155108" y="2760201"/>
                </a:lnTo>
                <a:lnTo>
                  <a:pt x="5467788" y="2576187"/>
                </a:lnTo>
                <a:lnTo>
                  <a:pt x="4780467" y="2760201"/>
                </a:lnTo>
                <a:lnTo>
                  <a:pt x="4093147" y="2576187"/>
                </a:lnTo>
                <a:lnTo>
                  <a:pt x="3404544" y="2760201"/>
                </a:lnTo>
                <a:lnTo>
                  <a:pt x="2717224" y="2576187"/>
                </a:lnTo>
                <a:lnTo>
                  <a:pt x="2029903" y="2760201"/>
                </a:lnTo>
                <a:lnTo>
                  <a:pt x="1342583" y="2576187"/>
                </a:lnTo>
                <a:lnTo>
                  <a:pt x="655263" y="2760201"/>
                </a:lnTo>
                <a:lnTo>
                  <a:pt x="0" y="2584522"/>
                </a:lnTo>
                <a:lnTo>
                  <a:pt x="0" y="2680055"/>
                </a:lnTo>
                <a:lnTo>
                  <a:pt x="654621" y="2855092"/>
                </a:lnTo>
                <a:close/>
                <a:moveTo>
                  <a:pt x="654621" y="4558018"/>
                </a:moveTo>
                <a:lnTo>
                  <a:pt x="1341942" y="4374005"/>
                </a:lnTo>
                <a:lnTo>
                  <a:pt x="2029262" y="4558018"/>
                </a:lnTo>
                <a:lnTo>
                  <a:pt x="2716583" y="4374005"/>
                </a:lnTo>
                <a:lnTo>
                  <a:pt x="3404544" y="4558018"/>
                </a:lnTo>
                <a:lnTo>
                  <a:pt x="4091865" y="4374005"/>
                </a:lnTo>
                <a:lnTo>
                  <a:pt x="4779185" y="4558018"/>
                </a:lnTo>
                <a:lnTo>
                  <a:pt x="5466505" y="4374005"/>
                </a:lnTo>
                <a:lnTo>
                  <a:pt x="6155108" y="4558018"/>
                </a:lnTo>
                <a:lnTo>
                  <a:pt x="6842428" y="4374005"/>
                </a:lnTo>
                <a:lnTo>
                  <a:pt x="7529749" y="4558018"/>
                </a:lnTo>
                <a:lnTo>
                  <a:pt x="8217069" y="4374005"/>
                </a:lnTo>
                <a:lnTo>
                  <a:pt x="8904390" y="4558018"/>
                </a:lnTo>
                <a:lnTo>
                  <a:pt x="9591710" y="4374005"/>
                </a:lnTo>
                <a:lnTo>
                  <a:pt x="10279030" y="4558018"/>
                </a:lnTo>
                <a:lnTo>
                  <a:pt x="10966351" y="4374005"/>
                </a:lnTo>
                <a:lnTo>
                  <a:pt x="11653671" y="4558018"/>
                </a:lnTo>
                <a:lnTo>
                  <a:pt x="12308292" y="4382340"/>
                </a:lnTo>
                <a:lnTo>
                  <a:pt x="12308292" y="4242566"/>
                </a:lnTo>
                <a:lnTo>
                  <a:pt x="11653671" y="4418244"/>
                </a:lnTo>
                <a:lnTo>
                  <a:pt x="10966351" y="4234231"/>
                </a:lnTo>
                <a:lnTo>
                  <a:pt x="10279030" y="4418244"/>
                </a:lnTo>
                <a:lnTo>
                  <a:pt x="9591710" y="4234231"/>
                </a:lnTo>
                <a:lnTo>
                  <a:pt x="8905672" y="4418244"/>
                </a:lnTo>
                <a:lnTo>
                  <a:pt x="8218352" y="4234231"/>
                </a:lnTo>
                <a:lnTo>
                  <a:pt x="7531031" y="4418244"/>
                </a:lnTo>
                <a:lnTo>
                  <a:pt x="6843711" y="4234231"/>
                </a:lnTo>
                <a:lnTo>
                  <a:pt x="6155108" y="4418244"/>
                </a:lnTo>
                <a:lnTo>
                  <a:pt x="5467788" y="4234231"/>
                </a:lnTo>
                <a:lnTo>
                  <a:pt x="4780467" y="4418244"/>
                </a:lnTo>
                <a:lnTo>
                  <a:pt x="4093147" y="4234231"/>
                </a:lnTo>
                <a:lnTo>
                  <a:pt x="3404544" y="4418244"/>
                </a:lnTo>
                <a:lnTo>
                  <a:pt x="2717224" y="4234231"/>
                </a:lnTo>
                <a:lnTo>
                  <a:pt x="2029903" y="4418244"/>
                </a:lnTo>
                <a:lnTo>
                  <a:pt x="1342583" y="4234231"/>
                </a:lnTo>
                <a:lnTo>
                  <a:pt x="655263" y="4418244"/>
                </a:lnTo>
                <a:lnTo>
                  <a:pt x="0" y="4243207"/>
                </a:lnTo>
                <a:lnTo>
                  <a:pt x="0" y="4382981"/>
                </a:lnTo>
                <a:lnTo>
                  <a:pt x="654621" y="4558018"/>
                </a:lnTo>
                <a:close/>
                <a:moveTo>
                  <a:pt x="654621" y="3990590"/>
                </a:moveTo>
                <a:lnTo>
                  <a:pt x="1341942" y="3806576"/>
                </a:lnTo>
                <a:lnTo>
                  <a:pt x="2029262" y="3990590"/>
                </a:lnTo>
                <a:lnTo>
                  <a:pt x="2716583" y="3806576"/>
                </a:lnTo>
                <a:lnTo>
                  <a:pt x="3404544" y="3990590"/>
                </a:lnTo>
                <a:lnTo>
                  <a:pt x="4091865" y="3806576"/>
                </a:lnTo>
                <a:lnTo>
                  <a:pt x="4779185" y="3990590"/>
                </a:lnTo>
                <a:lnTo>
                  <a:pt x="5466505" y="3806576"/>
                </a:lnTo>
                <a:lnTo>
                  <a:pt x="6155108" y="3990590"/>
                </a:lnTo>
                <a:lnTo>
                  <a:pt x="6842428" y="3806576"/>
                </a:lnTo>
                <a:lnTo>
                  <a:pt x="7529749" y="3990590"/>
                </a:lnTo>
                <a:lnTo>
                  <a:pt x="8217069" y="3806576"/>
                </a:lnTo>
                <a:lnTo>
                  <a:pt x="8904390" y="3990590"/>
                </a:lnTo>
                <a:lnTo>
                  <a:pt x="9591710" y="3806576"/>
                </a:lnTo>
                <a:lnTo>
                  <a:pt x="10279030" y="3990590"/>
                </a:lnTo>
                <a:lnTo>
                  <a:pt x="10966351" y="3806576"/>
                </a:lnTo>
                <a:lnTo>
                  <a:pt x="11653671" y="3990590"/>
                </a:lnTo>
                <a:lnTo>
                  <a:pt x="12310216" y="3814911"/>
                </a:lnTo>
                <a:lnTo>
                  <a:pt x="12310216" y="3689885"/>
                </a:lnTo>
                <a:lnTo>
                  <a:pt x="11655595" y="3865563"/>
                </a:lnTo>
                <a:lnTo>
                  <a:pt x="10968274" y="3681550"/>
                </a:lnTo>
                <a:lnTo>
                  <a:pt x="10280954" y="3865563"/>
                </a:lnTo>
                <a:lnTo>
                  <a:pt x="9593634" y="3681550"/>
                </a:lnTo>
                <a:lnTo>
                  <a:pt x="8905672" y="3865563"/>
                </a:lnTo>
                <a:lnTo>
                  <a:pt x="8218352" y="3681550"/>
                </a:lnTo>
                <a:lnTo>
                  <a:pt x="7531031" y="3865563"/>
                </a:lnTo>
                <a:lnTo>
                  <a:pt x="6843711" y="3681550"/>
                </a:lnTo>
                <a:lnTo>
                  <a:pt x="6155108" y="3865563"/>
                </a:lnTo>
                <a:lnTo>
                  <a:pt x="5467788" y="3681550"/>
                </a:lnTo>
                <a:lnTo>
                  <a:pt x="4780467" y="3865563"/>
                </a:lnTo>
                <a:lnTo>
                  <a:pt x="4093147" y="3681550"/>
                </a:lnTo>
                <a:lnTo>
                  <a:pt x="3404544" y="3865563"/>
                </a:lnTo>
                <a:lnTo>
                  <a:pt x="2717224" y="3681550"/>
                </a:lnTo>
                <a:lnTo>
                  <a:pt x="2029903" y="3865563"/>
                </a:lnTo>
                <a:lnTo>
                  <a:pt x="1342583" y="3681550"/>
                </a:lnTo>
                <a:lnTo>
                  <a:pt x="655263" y="3865563"/>
                </a:lnTo>
                <a:lnTo>
                  <a:pt x="0" y="3690526"/>
                </a:lnTo>
                <a:lnTo>
                  <a:pt x="0" y="3814911"/>
                </a:lnTo>
                <a:lnTo>
                  <a:pt x="654621" y="3990590"/>
                </a:lnTo>
                <a:close/>
                <a:moveTo>
                  <a:pt x="654621" y="4842052"/>
                </a:moveTo>
                <a:lnTo>
                  <a:pt x="1341942" y="4658039"/>
                </a:lnTo>
                <a:lnTo>
                  <a:pt x="2029262" y="4842052"/>
                </a:lnTo>
                <a:lnTo>
                  <a:pt x="2716583" y="4658039"/>
                </a:lnTo>
                <a:lnTo>
                  <a:pt x="3404544" y="4842052"/>
                </a:lnTo>
                <a:lnTo>
                  <a:pt x="4091865" y="4658039"/>
                </a:lnTo>
                <a:lnTo>
                  <a:pt x="4779185" y="4842052"/>
                </a:lnTo>
                <a:lnTo>
                  <a:pt x="5466505" y="4658039"/>
                </a:lnTo>
                <a:lnTo>
                  <a:pt x="6155108" y="4842052"/>
                </a:lnTo>
                <a:lnTo>
                  <a:pt x="6842428" y="4658039"/>
                </a:lnTo>
                <a:lnTo>
                  <a:pt x="7529749" y="4842052"/>
                </a:lnTo>
                <a:lnTo>
                  <a:pt x="8217069" y="4658039"/>
                </a:lnTo>
                <a:lnTo>
                  <a:pt x="8904390" y="4842052"/>
                </a:lnTo>
                <a:lnTo>
                  <a:pt x="9591710" y="4658039"/>
                </a:lnTo>
                <a:lnTo>
                  <a:pt x="10279030" y="4842052"/>
                </a:lnTo>
                <a:lnTo>
                  <a:pt x="10966351" y="4658039"/>
                </a:lnTo>
                <a:lnTo>
                  <a:pt x="11653671" y="4842052"/>
                </a:lnTo>
                <a:lnTo>
                  <a:pt x="12308292" y="4666374"/>
                </a:lnTo>
                <a:lnTo>
                  <a:pt x="12308292" y="4519548"/>
                </a:lnTo>
                <a:lnTo>
                  <a:pt x="11653671" y="4695226"/>
                </a:lnTo>
                <a:lnTo>
                  <a:pt x="10966351" y="4511213"/>
                </a:lnTo>
                <a:lnTo>
                  <a:pt x="10279030" y="4695226"/>
                </a:lnTo>
                <a:lnTo>
                  <a:pt x="9591710" y="4511213"/>
                </a:lnTo>
                <a:lnTo>
                  <a:pt x="8905672" y="4694585"/>
                </a:lnTo>
                <a:lnTo>
                  <a:pt x="8218352" y="4510572"/>
                </a:lnTo>
                <a:lnTo>
                  <a:pt x="7531031" y="4694585"/>
                </a:lnTo>
                <a:lnTo>
                  <a:pt x="6843711" y="4510572"/>
                </a:lnTo>
                <a:lnTo>
                  <a:pt x="6155108" y="4694585"/>
                </a:lnTo>
                <a:lnTo>
                  <a:pt x="5467788" y="4510572"/>
                </a:lnTo>
                <a:lnTo>
                  <a:pt x="4780467" y="4694585"/>
                </a:lnTo>
                <a:lnTo>
                  <a:pt x="4093147" y="4510572"/>
                </a:lnTo>
                <a:lnTo>
                  <a:pt x="3404544" y="4694585"/>
                </a:lnTo>
                <a:lnTo>
                  <a:pt x="2717224" y="4510572"/>
                </a:lnTo>
                <a:lnTo>
                  <a:pt x="2029903" y="4694585"/>
                </a:lnTo>
                <a:lnTo>
                  <a:pt x="1342583" y="4510572"/>
                </a:lnTo>
                <a:lnTo>
                  <a:pt x="655263" y="4694585"/>
                </a:lnTo>
                <a:lnTo>
                  <a:pt x="0" y="4519548"/>
                </a:lnTo>
                <a:lnTo>
                  <a:pt x="0" y="4666374"/>
                </a:lnTo>
                <a:lnTo>
                  <a:pt x="654621" y="4842052"/>
                </a:lnTo>
                <a:close/>
                <a:moveTo>
                  <a:pt x="654621" y="4273983"/>
                </a:moveTo>
                <a:lnTo>
                  <a:pt x="1341942" y="4089970"/>
                </a:lnTo>
                <a:lnTo>
                  <a:pt x="2029262" y="4273983"/>
                </a:lnTo>
                <a:lnTo>
                  <a:pt x="2716583" y="4089970"/>
                </a:lnTo>
                <a:lnTo>
                  <a:pt x="3404544" y="4273983"/>
                </a:lnTo>
                <a:lnTo>
                  <a:pt x="4091865" y="4089970"/>
                </a:lnTo>
                <a:lnTo>
                  <a:pt x="4779185" y="4273983"/>
                </a:lnTo>
                <a:lnTo>
                  <a:pt x="5466505" y="4089970"/>
                </a:lnTo>
                <a:lnTo>
                  <a:pt x="6155108" y="4273983"/>
                </a:lnTo>
                <a:lnTo>
                  <a:pt x="6842428" y="4089970"/>
                </a:lnTo>
                <a:lnTo>
                  <a:pt x="7529749" y="4273983"/>
                </a:lnTo>
                <a:lnTo>
                  <a:pt x="8217069" y="4089970"/>
                </a:lnTo>
                <a:lnTo>
                  <a:pt x="8904390" y="4273983"/>
                </a:lnTo>
                <a:lnTo>
                  <a:pt x="9591710" y="4089970"/>
                </a:lnTo>
                <a:lnTo>
                  <a:pt x="10279030" y="4273983"/>
                </a:lnTo>
                <a:lnTo>
                  <a:pt x="10966351" y="4089970"/>
                </a:lnTo>
                <a:lnTo>
                  <a:pt x="11653671" y="4273983"/>
                </a:lnTo>
                <a:lnTo>
                  <a:pt x="12308292" y="4098305"/>
                </a:lnTo>
                <a:lnTo>
                  <a:pt x="12308292" y="3966225"/>
                </a:lnTo>
                <a:lnTo>
                  <a:pt x="11655595" y="4141904"/>
                </a:lnTo>
                <a:lnTo>
                  <a:pt x="10968274" y="3957890"/>
                </a:lnTo>
                <a:lnTo>
                  <a:pt x="10280313" y="4141904"/>
                </a:lnTo>
                <a:lnTo>
                  <a:pt x="9592992" y="3957890"/>
                </a:lnTo>
                <a:lnTo>
                  <a:pt x="8905672" y="4141904"/>
                </a:lnTo>
                <a:lnTo>
                  <a:pt x="8218352" y="3957890"/>
                </a:lnTo>
                <a:lnTo>
                  <a:pt x="7530390" y="4141904"/>
                </a:lnTo>
                <a:lnTo>
                  <a:pt x="6843070" y="3957890"/>
                </a:lnTo>
                <a:lnTo>
                  <a:pt x="6155108" y="4141904"/>
                </a:lnTo>
                <a:lnTo>
                  <a:pt x="5467788" y="3957890"/>
                </a:lnTo>
                <a:lnTo>
                  <a:pt x="4779826" y="4141904"/>
                </a:lnTo>
                <a:lnTo>
                  <a:pt x="4092506" y="3957890"/>
                </a:lnTo>
                <a:lnTo>
                  <a:pt x="3404544" y="4141904"/>
                </a:lnTo>
                <a:lnTo>
                  <a:pt x="2717224" y="3957890"/>
                </a:lnTo>
                <a:lnTo>
                  <a:pt x="2029903" y="4141904"/>
                </a:lnTo>
                <a:lnTo>
                  <a:pt x="1342583" y="3957890"/>
                </a:lnTo>
                <a:lnTo>
                  <a:pt x="654621" y="4141904"/>
                </a:lnTo>
                <a:lnTo>
                  <a:pt x="0" y="3966867"/>
                </a:lnTo>
                <a:lnTo>
                  <a:pt x="0" y="4098946"/>
                </a:lnTo>
                <a:lnTo>
                  <a:pt x="654621" y="4273983"/>
                </a:lnTo>
                <a:close/>
                <a:moveTo>
                  <a:pt x="654621" y="2287665"/>
                </a:moveTo>
                <a:lnTo>
                  <a:pt x="1341942" y="2103651"/>
                </a:lnTo>
                <a:lnTo>
                  <a:pt x="2029262" y="2287665"/>
                </a:lnTo>
                <a:lnTo>
                  <a:pt x="2716583" y="2103651"/>
                </a:lnTo>
                <a:lnTo>
                  <a:pt x="3404544" y="2287665"/>
                </a:lnTo>
                <a:lnTo>
                  <a:pt x="4091865" y="2103651"/>
                </a:lnTo>
                <a:lnTo>
                  <a:pt x="4779185" y="2287665"/>
                </a:lnTo>
                <a:lnTo>
                  <a:pt x="5466505" y="2103651"/>
                </a:lnTo>
                <a:lnTo>
                  <a:pt x="6155108" y="2287665"/>
                </a:lnTo>
                <a:lnTo>
                  <a:pt x="6842428" y="2103651"/>
                </a:lnTo>
                <a:lnTo>
                  <a:pt x="7529749" y="2287665"/>
                </a:lnTo>
                <a:lnTo>
                  <a:pt x="8217069" y="2103651"/>
                </a:lnTo>
                <a:lnTo>
                  <a:pt x="8904390" y="2287665"/>
                </a:lnTo>
                <a:lnTo>
                  <a:pt x="9591710" y="2103651"/>
                </a:lnTo>
                <a:lnTo>
                  <a:pt x="10279030" y="2287665"/>
                </a:lnTo>
                <a:lnTo>
                  <a:pt x="10966351" y="2103651"/>
                </a:lnTo>
                <a:lnTo>
                  <a:pt x="11653671" y="2287665"/>
                </a:lnTo>
                <a:lnTo>
                  <a:pt x="12308292" y="2111986"/>
                </a:lnTo>
                <a:lnTo>
                  <a:pt x="12308292" y="2031841"/>
                </a:lnTo>
                <a:lnTo>
                  <a:pt x="11653671" y="2207519"/>
                </a:lnTo>
                <a:lnTo>
                  <a:pt x="10966351" y="2023506"/>
                </a:lnTo>
                <a:lnTo>
                  <a:pt x="10279030" y="2207519"/>
                </a:lnTo>
                <a:lnTo>
                  <a:pt x="9591710" y="2023506"/>
                </a:lnTo>
                <a:lnTo>
                  <a:pt x="8905672" y="2207519"/>
                </a:lnTo>
                <a:lnTo>
                  <a:pt x="8218352" y="2023506"/>
                </a:lnTo>
                <a:lnTo>
                  <a:pt x="7531031" y="2207519"/>
                </a:lnTo>
                <a:lnTo>
                  <a:pt x="6843711" y="2023506"/>
                </a:lnTo>
                <a:lnTo>
                  <a:pt x="6155108" y="2207519"/>
                </a:lnTo>
                <a:lnTo>
                  <a:pt x="5467788" y="2023506"/>
                </a:lnTo>
                <a:lnTo>
                  <a:pt x="4780467" y="2207519"/>
                </a:lnTo>
                <a:lnTo>
                  <a:pt x="4093147" y="2023506"/>
                </a:lnTo>
                <a:lnTo>
                  <a:pt x="3404544" y="2207519"/>
                </a:lnTo>
                <a:lnTo>
                  <a:pt x="2717224" y="2023506"/>
                </a:lnTo>
                <a:lnTo>
                  <a:pt x="2029903" y="2207519"/>
                </a:lnTo>
                <a:lnTo>
                  <a:pt x="1342583" y="2023506"/>
                </a:lnTo>
                <a:lnTo>
                  <a:pt x="655263" y="2207519"/>
                </a:lnTo>
                <a:lnTo>
                  <a:pt x="0" y="2031841"/>
                </a:lnTo>
                <a:lnTo>
                  <a:pt x="0" y="2111986"/>
                </a:lnTo>
                <a:lnTo>
                  <a:pt x="654621" y="2287665"/>
                </a:lnTo>
                <a:close/>
                <a:moveTo>
                  <a:pt x="654621" y="1152167"/>
                </a:moveTo>
                <a:lnTo>
                  <a:pt x="1341942" y="968154"/>
                </a:lnTo>
                <a:lnTo>
                  <a:pt x="2029262" y="1152167"/>
                </a:lnTo>
                <a:lnTo>
                  <a:pt x="2717224" y="968154"/>
                </a:lnTo>
                <a:lnTo>
                  <a:pt x="3404544" y="1152167"/>
                </a:lnTo>
                <a:lnTo>
                  <a:pt x="4092506" y="968154"/>
                </a:lnTo>
                <a:lnTo>
                  <a:pt x="4779826" y="1152167"/>
                </a:lnTo>
                <a:lnTo>
                  <a:pt x="5467788" y="968154"/>
                </a:lnTo>
                <a:lnTo>
                  <a:pt x="6155108" y="1152167"/>
                </a:lnTo>
                <a:lnTo>
                  <a:pt x="6842428" y="968154"/>
                </a:lnTo>
                <a:lnTo>
                  <a:pt x="7529749" y="1152167"/>
                </a:lnTo>
                <a:lnTo>
                  <a:pt x="8217069" y="968154"/>
                </a:lnTo>
                <a:lnTo>
                  <a:pt x="8904390" y="1152167"/>
                </a:lnTo>
                <a:lnTo>
                  <a:pt x="9591710" y="968154"/>
                </a:lnTo>
                <a:lnTo>
                  <a:pt x="10279030" y="1152167"/>
                </a:lnTo>
                <a:lnTo>
                  <a:pt x="10966351" y="968154"/>
                </a:lnTo>
                <a:lnTo>
                  <a:pt x="11653671" y="1152167"/>
                </a:lnTo>
                <a:lnTo>
                  <a:pt x="12308292" y="976489"/>
                </a:lnTo>
                <a:lnTo>
                  <a:pt x="12308292" y="925837"/>
                </a:lnTo>
                <a:lnTo>
                  <a:pt x="11653671" y="1101516"/>
                </a:lnTo>
                <a:lnTo>
                  <a:pt x="10966351" y="917502"/>
                </a:lnTo>
                <a:lnTo>
                  <a:pt x="10279030" y="1101516"/>
                </a:lnTo>
                <a:lnTo>
                  <a:pt x="9591710" y="917502"/>
                </a:lnTo>
                <a:lnTo>
                  <a:pt x="8905672" y="1102157"/>
                </a:lnTo>
                <a:lnTo>
                  <a:pt x="8218352" y="918143"/>
                </a:lnTo>
                <a:lnTo>
                  <a:pt x="7531031" y="1102157"/>
                </a:lnTo>
                <a:lnTo>
                  <a:pt x="6843711" y="918143"/>
                </a:lnTo>
                <a:lnTo>
                  <a:pt x="6155108" y="1102157"/>
                </a:lnTo>
                <a:lnTo>
                  <a:pt x="5467788" y="918143"/>
                </a:lnTo>
                <a:lnTo>
                  <a:pt x="4780467" y="1102157"/>
                </a:lnTo>
                <a:lnTo>
                  <a:pt x="4093147" y="918143"/>
                </a:lnTo>
                <a:lnTo>
                  <a:pt x="3404544" y="1102157"/>
                </a:lnTo>
                <a:lnTo>
                  <a:pt x="2717224" y="918143"/>
                </a:lnTo>
                <a:lnTo>
                  <a:pt x="2029903" y="1102157"/>
                </a:lnTo>
                <a:lnTo>
                  <a:pt x="1342583" y="918143"/>
                </a:lnTo>
                <a:lnTo>
                  <a:pt x="655263" y="1102157"/>
                </a:lnTo>
                <a:lnTo>
                  <a:pt x="0" y="926478"/>
                </a:lnTo>
                <a:lnTo>
                  <a:pt x="0" y="977130"/>
                </a:lnTo>
                <a:lnTo>
                  <a:pt x="654621" y="1152167"/>
                </a:lnTo>
                <a:close/>
                <a:moveTo>
                  <a:pt x="654621" y="1436202"/>
                </a:moveTo>
                <a:lnTo>
                  <a:pt x="1341942" y="1252189"/>
                </a:lnTo>
                <a:lnTo>
                  <a:pt x="2029903" y="1436202"/>
                </a:lnTo>
                <a:lnTo>
                  <a:pt x="2717224" y="1252189"/>
                </a:lnTo>
                <a:lnTo>
                  <a:pt x="3404544" y="1436202"/>
                </a:lnTo>
                <a:lnTo>
                  <a:pt x="4091865" y="1252189"/>
                </a:lnTo>
                <a:lnTo>
                  <a:pt x="4779826" y="1436202"/>
                </a:lnTo>
                <a:lnTo>
                  <a:pt x="5467147" y="1252189"/>
                </a:lnTo>
                <a:lnTo>
                  <a:pt x="6155108" y="1436202"/>
                </a:lnTo>
                <a:lnTo>
                  <a:pt x="6842428" y="1252189"/>
                </a:lnTo>
                <a:lnTo>
                  <a:pt x="7529749" y="1436202"/>
                </a:lnTo>
                <a:lnTo>
                  <a:pt x="8217069" y="1252189"/>
                </a:lnTo>
                <a:lnTo>
                  <a:pt x="8905672" y="1436202"/>
                </a:lnTo>
                <a:lnTo>
                  <a:pt x="9592992" y="1252189"/>
                </a:lnTo>
                <a:lnTo>
                  <a:pt x="10280313" y="1436202"/>
                </a:lnTo>
                <a:lnTo>
                  <a:pt x="10967633" y="1252189"/>
                </a:lnTo>
                <a:lnTo>
                  <a:pt x="11654954" y="1436202"/>
                </a:lnTo>
                <a:lnTo>
                  <a:pt x="12309575" y="1260524"/>
                </a:lnTo>
                <a:lnTo>
                  <a:pt x="12309575" y="1202819"/>
                </a:lnTo>
                <a:lnTo>
                  <a:pt x="11655595" y="1378497"/>
                </a:lnTo>
                <a:lnTo>
                  <a:pt x="10968274" y="1194484"/>
                </a:lnTo>
                <a:lnTo>
                  <a:pt x="10280313" y="1378497"/>
                </a:lnTo>
                <a:lnTo>
                  <a:pt x="9592992" y="1194484"/>
                </a:lnTo>
                <a:lnTo>
                  <a:pt x="8905672" y="1378497"/>
                </a:lnTo>
                <a:lnTo>
                  <a:pt x="8218352" y="1194484"/>
                </a:lnTo>
                <a:lnTo>
                  <a:pt x="7530390" y="1378497"/>
                </a:lnTo>
                <a:lnTo>
                  <a:pt x="6843070" y="1194484"/>
                </a:lnTo>
                <a:lnTo>
                  <a:pt x="6155108" y="1378497"/>
                </a:lnTo>
                <a:lnTo>
                  <a:pt x="5467788" y="1194484"/>
                </a:lnTo>
                <a:lnTo>
                  <a:pt x="4779826" y="1378497"/>
                </a:lnTo>
                <a:lnTo>
                  <a:pt x="4092506" y="1194484"/>
                </a:lnTo>
                <a:lnTo>
                  <a:pt x="3404544" y="1378497"/>
                </a:lnTo>
                <a:lnTo>
                  <a:pt x="2717224" y="1194484"/>
                </a:lnTo>
                <a:lnTo>
                  <a:pt x="2029903" y="1378497"/>
                </a:lnTo>
                <a:lnTo>
                  <a:pt x="1342583" y="1194484"/>
                </a:lnTo>
                <a:lnTo>
                  <a:pt x="654621" y="1378497"/>
                </a:lnTo>
                <a:lnTo>
                  <a:pt x="0" y="1202819"/>
                </a:lnTo>
                <a:lnTo>
                  <a:pt x="0" y="1260524"/>
                </a:lnTo>
                <a:lnTo>
                  <a:pt x="654621" y="1436202"/>
                </a:lnTo>
                <a:close/>
                <a:moveTo>
                  <a:pt x="654621" y="868774"/>
                </a:moveTo>
                <a:lnTo>
                  <a:pt x="1341942" y="684761"/>
                </a:lnTo>
                <a:lnTo>
                  <a:pt x="2029262" y="868774"/>
                </a:lnTo>
                <a:lnTo>
                  <a:pt x="2716583" y="684761"/>
                </a:lnTo>
                <a:lnTo>
                  <a:pt x="3404544" y="868774"/>
                </a:lnTo>
                <a:lnTo>
                  <a:pt x="4091865" y="684761"/>
                </a:lnTo>
                <a:lnTo>
                  <a:pt x="4779185" y="868774"/>
                </a:lnTo>
                <a:lnTo>
                  <a:pt x="5466505" y="684761"/>
                </a:lnTo>
                <a:lnTo>
                  <a:pt x="6155108" y="868774"/>
                </a:lnTo>
                <a:lnTo>
                  <a:pt x="6842428" y="684761"/>
                </a:lnTo>
                <a:lnTo>
                  <a:pt x="7529749" y="868774"/>
                </a:lnTo>
                <a:lnTo>
                  <a:pt x="8217069" y="684761"/>
                </a:lnTo>
                <a:lnTo>
                  <a:pt x="8904390" y="868774"/>
                </a:lnTo>
                <a:lnTo>
                  <a:pt x="9591710" y="684761"/>
                </a:lnTo>
                <a:lnTo>
                  <a:pt x="10279030" y="868774"/>
                </a:lnTo>
                <a:lnTo>
                  <a:pt x="10966351" y="684761"/>
                </a:lnTo>
                <a:lnTo>
                  <a:pt x="11653671" y="868774"/>
                </a:lnTo>
                <a:lnTo>
                  <a:pt x="12308292" y="693096"/>
                </a:lnTo>
                <a:lnTo>
                  <a:pt x="12308292" y="650138"/>
                </a:lnTo>
                <a:lnTo>
                  <a:pt x="11653671" y="825816"/>
                </a:lnTo>
                <a:lnTo>
                  <a:pt x="10968274" y="641162"/>
                </a:lnTo>
                <a:lnTo>
                  <a:pt x="10280954" y="825175"/>
                </a:lnTo>
                <a:lnTo>
                  <a:pt x="9592992" y="641162"/>
                </a:lnTo>
                <a:lnTo>
                  <a:pt x="8905672" y="825816"/>
                </a:lnTo>
                <a:lnTo>
                  <a:pt x="8217710" y="641162"/>
                </a:lnTo>
                <a:lnTo>
                  <a:pt x="7530390" y="825175"/>
                </a:lnTo>
                <a:lnTo>
                  <a:pt x="6842428" y="641162"/>
                </a:lnTo>
                <a:lnTo>
                  <a:pt x="6155108" y="825816"/>
                </a:lnTo>
                <a:lnTo>
                  <a:pt x="5467788" y="641162"/>
                </a:lnTo>
                <a:lnTo>
                  <a:pt x="4780467" y="825175"/>
                </a:lnTo>
                <a:lnTo>
                  <a:pt x="4092506" y="641162"/>
                </a:lnTo>
                <a:lnTo>
                  <a:pt x="3404544" y="825816"/>
                </a:lnTo>
                <a:lnTo>
                  <a:pt x="2717224" y="641162"/>
                </a:lnTo>
                <a:lnTo>
                  <a:pt x="2029903" y="825175"/>
                </a:lnTo>
                <a:lnTo>
                  <a:pt x="1341942" y="641162"/>
                </a:lnTo>
                <a:lnTo>
                  <a:pt x="654621" y="825175"/>
                </a:lnTo>
                <a:lnTo>
                  <a:pt x="0" y="650138"/>
                </a:lnTo>
                <a:lnTo>
                  <a:pt x="0" y="693096"/>
                </a:lnTo>
                <a:lnTo>
                  <a:pt x="654621" y="868774"/>
                </a:lnTo>
                <a:close/>
                <a:moveTo>
                  <a:pt x="654621" y="584739"/>
                </a:moveTo>
                <a:lnTo>
                  <a:pt x="1341942" y="400726"/>
                </a:lnTo>
                <a:lnTo>
                  <a:pt x="2029262" y="584739"/>
                </a:lnTo>
                <a:lnTo>
                  <a:pt x="2716583" y="400726"/>
                </a:lnTo>
                <a:lnTo>
                  <a:pt x="3404544" y="584739"/>
                </a:lnTo>
                <a:lnTo>
                  <a:pt x="4091865" y="400726"/>
                </a:lnTo>
                <a:lnTo>
                  <a:pt x="4779185" y="584739"/>
                </a:lnTo>
                <a:lnTo>
                  <a:pt x="5466505" y="400726"/>
                </a:lnTo>
                <a:lnTo>
                  <a:pt x="6155108" y="584739"/>
                </a:lnTo>
                <a:lnTo>
                  <a:pt x="6842428" y="400726"/>
                </a:lnTo>
                <a:lnTo>
                  <a:pt x="7529749" y="584739"/>
                </a:lnTo>
                <a:lnTo>
                  <a:pt x="8217069" y="400726"/>
                </a:lnTo>
                <a:lnTo>
                  <a:pt x="8905672" y="584739"/>
                </a:lnTo>
                <a:lnTo>
                  <a:pt x="9592992" y="400726"/>
                </a:lnTo>
                <a:lnTo>
                  <a:pt x="10280313" y="584739"/>
                </a:lnTo>
                <a:lnTo>
                  <a:pt x="10967633" y="400726"/>
                </a:lnTo>
                <a:lnTo>
                  <a:pt x="11654954" y="584739"/>
                </a:lnTo>
                <a:lnTo>
                  <a:pt x="12310216" y="409702"/>
                </a:lnTo>
                <a:lnTo>
                  <a:pt x="12310216" y="374438"/>
                </a:lnTo>
                <a:lnTo>
                  <a:pt x="11655595" y="550117"/>
                </a:lnTo>
                <a:lnTo>
                  <a:pt x="10968274" y="366103"/>
                </a:lnTo>
                <a:lnTo>
                  <a:pt x="10280954" y="550117"/>
                </a:lnTo>
                <a:lnTo>
                  <a:pt x="9593634" y="366103"/>
                </a:lnTo>
                <a:lnTo>
                  <a:pt x="8905672" y="549475"/>
                </a:lnTo>
                <a:lnTo>
                  <a:pt x="8218352" y="365462"/>
                </a:lnTo>
                <a:lnTo>
                  <a:pt x="7531031" y="549475"/>
                </a:lnTo>
                <a:lnTo>
                  <a:pt x="6843711" y="365462"/>
                </a:lnTo>
                <a:lnTo>
                  <a:pt x="6155108" y="549475"/>
                </a:lnTo>
                <a:lnTo>
                  <a:pt x="5467788" y="364821"/>
                </a:lnTo>
                <a:lnTo>
                  <a:pt x="4779826" y="549475"/>
                </a:lnTo>
                <a:lnTo>
                  <a:pt x="4092506" y="364821"/>
                </a:lnTo>
                <a:lnTo>
                  <a:pt x="3404544" y="549475"/>
                </a:lnTo>
                <a:lnTo>
                  <a:pt x="2717224" y="364821"/>
                </a:lnTo>
                <a:lnTo>
                  <a:pt x="2029903" y="549475"/>
                </a:lnTo>
                <a:lnTo>
                  <a:pt x="1341942" y="364821"/>
                </a:lnTo>
                <a:lnTo>
                  <a:pt x="654621" y="549475"/>
                </a:lnTo>
                <a:lnTo>
                  <a:pt x="0" y="373797"/>
                </a:lnTo>
                <a:lnTo>
                  <a:pt x="0" y="409061"/>
                </a:lnTo>
                <a:lnTo>
                  <a:pt x="654621" y="584739"/>
                </a:lnTo>
                <a:close/>
                <a:moveTo>
                  <a:pt x="654621" y="300705"/>
                </a:moveTo>
                <a:lnTo>
                  <a:pt x="1341942" y="116691"/>
                </a:lnTo>
                <a:lnTo>
                  <a:pt x="2029262" y="300705"/>
                </a:lnTo>
                <a:lnTo>
                  <a:pt x="2716583" y="116691"/>
                </a:lnTo>
                <a:lnTo>
                  <a:pt x="3404544" y="300705"/>
                </a:lnTo>
                <a:lnTo>
                  <a:pt x="4091865" y="116691"/>
                </a:lnTo>
                <a:lnTo>
                  <a:pt x="4779185" y="300705"/>
                </a:lnTo>
                <a:lnTo>
                  <a:pt x="5466505" y="116691"/>
                </a:lnTo>
                <a:lnTo>
                  <a:pt x="6155108" y="300705"/>
                </a:lnTo>
                <a:lnTo>
                  <a:pt x="6842428" y="116691"/>
                </a:lnTo>
                <a:lnTo>
                  <a:pt x="7529749" y="300705"/>
                </a:lnTo>
                <a:lnTo>
                  <a:pt x="8217069" y="116691"/>
                </a:lnTo>
                <a:lnTo>
                  <a:pt x="8905672" y="300705"/>
                </a:lnTo>
                <a:lnTo>
                  <a:pt x="9592992" y="116691"/>
                </a:lnTo>
                <a:lnTo>
                  <a:pt x="10280313" y="300705"/>
                </a:lnTo>
                <a:lnTo>
                  <a:pt x="10967633" y="116691"/>
                </a:lnTo>
                <a:lnTo>
                  <a:pt x="11654954" y="300705"/>
                </a:lnTo>
                <a:lnTo>
                  <a:pt x="12310216" y="125668"/>
                </a:lnTo>
                <a:lnTo>
                  <a:pt x="12310216" y="97457"/>
                </a:lnTo>
                <a:lnTo>
                  <a:pt x="11655595" y="273135"/>
                </a:lnTo>
                <a:lnTo>
                  <a:pt x="10968274" y="89121"/>
                </a:lnTo>
                <a:lnTo>
                  <a:pt x="10280954" y="273135"/>
                </a:lnTo>
                <a:lnTo>
                  <a:pt x="9593634" y="89121"/>
                </a:lnTo>
                <a:lnTo>
                  <a:pt x="8905672" y="273135"/>
                </a:lnTo>
                <a:lnTo>
                  <a:pt x="8218352" y="89121"/>
                </a:lnTo>
                <a:lnTo>
                  <a:pt x="7531031" y="273135"/>
                </a:lnTo>
                <a:lnTo>
                  <a:pt x="6843711" y="89121"/>
                </a:lnTo>
                <a:lnTo>
                  <a:pt x="6155108" y="273135"/>
                </a:lnTo>
                <a:lnTo>
                  <a:pt x="5467788" y="88480"/>
                </a:lnTo>
                <a:lnTo>
                  <a:pt x="4779826" y="273135"/>
                </a:lnTo>
                <a:lnTo>
                  <a:pt x="4092506" y="88480"/>
                </a:lnTo>
                <a:lnTo>
                  <a:pt x="3404544" y="273135"/>
                </a:lnTo>
                <a:lnTo>
                  <a:pt x="2717224" y="88480"/>
                </a:lnTo>
                <a:lnTo>
                  <a:pt x="2029903" y="273135"/>
                </a:lnTo>
                <a:lnTo>
                  <a:pt x="1341942" y="88480"/>
                </a:lnTo>
                <a:lnTo>
                  <a:pt x="654621" y="273135"/>
                </a:lnTo>
                <a:lnTo>
                  <a:pt x="0" y="97457"/>
                </a:lnTo>
                <a:lnTo>
                  <a:pt x="0" y="125668"/>
                </a:lnTo>
                <a:lnTo>
                  <a:pt x="654621" y="300705"/>
                </a:lnTo>
                <a:close/>
                <a:moveTo>
                  <a:pt x="654621" y="2571699"/>
                </a:moveTo>
                <a:lnTo>
                  <a:pt x="1341942" y="2387686"/>
                </a:lnTo>
                <a:lnTo>
                  <a:pt x="2029262" y="2571699"/>
                </a:lnTo>
                <a:lnTo>
                  <a:pt x="2716583" y="2387686"/>
                </a:lnTo>
                <a:lnTo>
                  <a:pt x="3404544" y="2571699"/>
                </a:lnTo>
                <a:lnTo>
                  <a:pt x="4091865" y="2387686"/>
                </a:lnTo>
                <a:lnTo>
                  <a:pt x="4779185" y="2571699"/>
                </a:lnTo>
                <a:lnTo>
                  <a:pt x="5466505" y="2387686"/>
                </a:lnTo>
                <a:lnTo>
                  <a:pt x="6155108" y="2571699"/>
                </a:lnTo>
                <a:lnTo>
                  <a:pt x="6842428" y="2387686"/>
                </a:lnTo>
                <a:lnTo>
                  <a:pt x="7529749" y="2571699"/>
                </a:lnTo>
                <a:lnTo>
                  <a:pt x="8217069" y="2387686"/>
                </a:lnTo>
                <a:lnTo>
                  <a:pt x="8904390" y="2571699"/>
                </a:lnTo>
                <a:lnTo>
                  <a:pt x="9591710" y="2387686"/>
                </a:lnTo>
                <a:lnTo>
                  <a:pt x="10279030" y="2571699"/>
                </a:lnTo>
                <a:lnTo>
                  <a:pt x="10966351" y="2387686"/>
                </a:lnTo>
                <a:lnTo>
                  <a:pt x="11653671" y="2571699"/>
                </a:lnTo>
                <a:lnTo>
                  <a:pt x="12308292" y="2396021"/>
                </a:lnTo>
                <a:lnTo>
                  <a:pt x="12308292" y="2308182"/>
                </a:lnTo>
                <a:lnTo>
                  <a:pt x="11653671" y="2483860"/>
                </a:lnTo>
                <a:lnTo>
                  <a:pt x="10966351" y="2299847"/>
                </a:lnTo>
                <a:lnTo>
                  <a:pt x="10279030" y="2483860"/>
                </a:lnTo>
                <a:lnTo>
                  <a:pt x="9591710" y="2299847"/>
                </a:lnTo>
                <a:lnTo>
                  <a:pt x="8905672" y="2483860"/>
                </a:lnTo>
                <a:lnTo>
                  <a:pt x="8218352" y="2299847"/>
                </a:lnTo>
                <a:lnTo>
                  <a:pt x="7531031" y="2483860"/>
                </a:lnTo>
                <a:lnTo>
                  <a:pt x="6843711" y="2299847"/>
                </a:lnTo>
                <a:lnTo>
                  <a:pt x="6155108" y="2483860"/>
                </a:lnTo>
                <a:lnTo>
                  <a:pt x="5467788" y="2299847"/>
                </a:lnTo>
                <a:lnTo>
                  <a:pt x="4780467" y="2483860"/>
                </a:lnTo>
                <a:lnTo>
                  <a:pt x="4093147" y="2299847"/>
                </a:lnTo>
                <a:lnTo>
                  <a:pt x="3404544" y="2483860"/>
                </a:lnTo>
                <a:lnTo>
                  <a:pt x="2717224" y="2299847"/>
                </a:lnTo>
                <a:lnTo>
                  <a:pt x="2029903" y="2483860"/>
                </a:lnTo>
                <a:lnTo>
                  <a:pt x="1342583" y="2299847"/>
                </a:lnTo>
                <a:lnTo>
                  <a:pt x="655263" y="2483860"/>
                </a:lnTo>
                <a:lnTo>
                  <a:pt x="0" y="2308182"/>
                </a:lnTo>
                <a:lnTo>
                  <a:pt x="0" y="2396021"/>
                </a:lnTo>
                <a:lnTo>
                  <a:pt x="654621" y="2571699"/>
                </a:lnTo>
                <a:close/>
                <a:moveTo>
                  <a:pt x="654621" y="2003630"/>
                </a:moveTo>
                <a:lnTo>
                  <a:pt x="1341942" y="1819616"/>
                </a:lnTo>
                <a:lnTo>
                  <a:pt x="2029262" y="2003630"/>
                </a:lnTo>
                <a:lnTo>
                  <a:pt x="2716583" y="1819616"/>
                </a:lnTo>
                <a:lnTo>
                  <a:pt x="3404544" y="2003630"/>
                </a:lnTo>
                <a:lnTo>
                  <a:pt x="4091865" y="1819616"/>
                </a:lnTo>
                <a:lnTo>
                  <a:pt x="4779185" y="2003630"/>
                </a:lnTo>
                <a:lnTo>
                  <a:pt x="5466505" y="1819616"/>
                </a:lnTo>
                <a:lnTo>
                  <a:pt x="6155108" y="2003630"/>
                </a:lnTo>
                <a:lnTo>
                  <a:pt x="6842428" y="1819616"/>
                </a:lnTo>
                <a:lnTo>
                  <a:pt x="7529749" y="2003630"/>
                </a:lnTo>
                <a:lnTo>
                  <a:pt x="8217069" y="1819616"/>
                </a:lnTo>
                <a:lnTo>
                  <a:pt x="8904390" y="2003630"/>
                </a:lnTo>
                <a:lnTo>
                  <a:pt x="9591710" y="1819616"/>
                </a:lnTo>
                <a:lnTo>
                  <a:pt x="10279030" y="2003630"/>
                </a:lnTo>
                <a:lnTo>
                  <a:pt x="10966351" y="1819616"/>
                </a:lnTo>
                <a:lnTo>
                  <a:pt x="11653671" y="2003630"/>
                </a:lnTo>
                <a:lnTo>
                  <a:pt x="12308292" y="1827952"/>
                </a:lnTo>
                <a:lnTo>
                  <a:pt x="12308292" y="1755500"/>
                </a:lnTo>
                <a:lnTo>
                  <a:pt x="11653671" y="1931179"/>
                </a:lnTo>
                <a:lnTo>
                  <a:pt x="10966351" y="1747165"/>
                </a:lnTo>
                <a:lnTo>
                  <a:pt x="10279030" y="1931179"/>
                </a:lnTo>
                <a:lnTo>
                  <a:pt x="9591710" y="1747165"/>
                </a:lnTo>
                <a:lnTo>
                  <a:pt x="8905672" y="1931179"/>
                </a:lnTo>
                <a:lnTo>
                  <a:pt x="8218352" y="1747165"/>
                </a:lnTo>
                <a:lnTo>
                  <a:pt x="7531031" y="1931179"/>
                </a:lnTo>
                <a:lnTo>
                  <a:pt x="6843711" y="1747165"/>
                </a:lnTo>
                <a:lnTo>
                  <a:pt x="6155108" y="1931179"/>
                </a:lnTo>
                <a:lnTo>
                  <a:pt x="5467788" y="1747165"/>
                </a:lnTo>
                <a:lnTo>
                  <a:pt x="4780467" y="1931179"/>
                </a:lnTo>
                <a:lnTo>
                  <a:pt x="4093147" y="1747165"/>
                </a:lnTo>
                <a:lnTo>
                  <a:pt x="3404544" y="1931179"/>
                </a:lnTo>
                <a:lnTo>
                  <a:pt x="2717224" y="1747165"/>
                </a:lnTo>
                <a:lnTo>
                  <a:pt x="2029903" y="1931179"/>
                </a:lnTo>
                <a:lnTo>
                  <a:pt x="1342583" y="1747165"/>
                </a:lnTo>
                <a:lnTo>
                  <a:pt x="655263" y="1931179"/>
                </a:lnTo>
                <a:lnTo>
                  <a:pt x="0" y="1755500"/>
                </a:lnTo>
                <a:lnTo>
                  <a:pt x="0" y="1827952"/>
                </a:lnTo>
                <a:lnTo>
                  <a:pt x="654621" y="2003630"/>
                </a:lnTo>
                <a:close/>
                <a:moveTo>
                  <a:pt x="654621" y="1720236"/>
                </a:moveTo>
                <a:lnTo>
                  <a:pt x="1341942" y="1536223"/>
                </a:lnTo>
                <a:lnTo>
                  <a:pt x="2029262" y="1720236"/>
                </a:lnTo>
                <a:lnTo>
                  <a:pt x="2716583" y="1536223"/>
                </a:lnTo>
                <a:lnTo>
                  <a:pt x="3404544" y="1720236"/>
                </a:lnTo>
                <a:lnTo>
                  <a:pt x="4091865" y="1536223"/>
                </a:lnTo>
                <a:lnTo>
                  <a:pt x="4779185" y="1720236"/>
                </a:lnTo>
                <a:lnTo>
                  <a:pt x="5466505" y="1536223"/>
                </a:lnTo>
                <a:lnTo>
                  <a:pt x="6155108" y="1720236"/>
                </a:lnTo>
                <a:lnTo>
                  <a:pt x="6842428" y="1536223"/>
                </a:lnTo>
                <a:lnTo>
                  <a:pt x="7529749" y="1720236"/>
                </a:lnTo>
                <a:lnTo>
                  <a:pt x="8217069" y="1536223"/>
                </a:lnTo>
                <a:lnTo>
                  <a:pt x="8904390" y="1720236"/>
                </a:lnTo>
                <a:lnTo>
                  <a:pt x="9591710" y="1536223"/>
                </a:lnTo>
                <a:lnTo>
                  <a:pt x="10279030" y="1720236"/>
                </a:lnTo>
                <a:lnTo>
                  <a:pt x="10966351" y="1536223"/>
                </a:lnTo>
                <a:lnTo>
                  <a:pt x="11653671" y="1720236"/>
                </a:lnTo>
                <a:lnTo>
                  <a:pt x="12308292" y="1544558"/>
                </a:lnTo>
                <a:lnTo>
                  <a:pt x="12308292" y="1479160"/>
                </a:lnTo>
                <a:lnTo>
                  <a:pt x="11653671" y="1654838"/>
                </a:lnTo>
                <a:lnTo>
                  <a:pt x="10966351" y="1470825"/>
                </a:lnTo>
                <a:lnTo>
                  <a:pt x="10279030" y="1654838"/>
                </a:lnTo>
                <a:lnTo>
                  <a:pt x="9591710" y="1470825"/>
                </a:lnTo>
                <a:lnTo>
                  <a:pt x="8905672" y="1654838"/>
                </a:lnTo>
                <a:lnTo>
                  <a:pt x="8218352" y="1470825"/>
                </a:lnTo>
                <a:lnTo>
                  <a:pt x="7531031" y="1654838"/>
                </a:lnTo>
                <a:lnTo>
                  <a:pt x="6843711" y="1470825"/>
                </a:lnTo>
                <a:lnTo>
                  <a:pt x="6155108" y="1654838"/>
                </a:lnTo>
                <a:lnTo>
                  <a:pt x="5467788" y="1470825"/>
                </a:lnTo>
                <a:lnTo>
                  <a:pt x="4780467" y="1654838"/>
                </a:lnTo>
                <a:lnTo>
                  <a:pt x="4093147" y="1470825"/>
                </a:lnTo>
                <a:lnTo>
                  <a:pt x="3404544" y="1654838"/>
                </a:lnTo>
                <a:lnTo>
                  <a:pt x="2717224" y="1470825"/>
                </a:lnTo>
                <a:lnTo>
                  <a:pt x="2029903" y="1654838"/>
                </a:lnTo>
                <a:lnTo>
                  <a:pt x="1342583" y="1470825"/>
                </a:lnTo>
                <a:lnTo>
                  <a:pt x="655263" y="1654838"/>
                </a:lnTo>
                <a:lnTo>
                  <a:pt x="0" y="1479160"/>
                </a:lnTo>
                <a:lnTo>
                  <a:pt x="0" y="1544558"/>
                </a:lnTo>
                <a:lnTo>
                  <a:pt x="654621" y="1720236"/>
                </a:lnTo>
                <a:close/>
                <a:moveTo>
                  <a:pt x="11655595" y="17311"/>
                </a:moveTo>
                <a:lnTo>
                  <a:pt x="11719711" y="0"/>
                </a:lnTo>
                <a:lnTo>
                  <a:pt x="11591479" y="0"/>
                </a:lnTo>
                <a:lnTo>
                  <a:pt x="11655595" y="17311"/>
                </a:lnTo>
                <a:close/>
                <a:moveTo>
                  <a:pt x="4779826" y="17311"/>
                </a:moveTo>
                <a:lnTo>
                  <a:pt x="4843942" y="0"/>
                </a:lnTo>
                <a:lnTo>
                  <a:pt x="4715711" y="0"/>
                </a:lnTo>
                <a:lnTo>
                  <a:pt x="4779826" y="17311"/>
                </a:lnTo>
                <a:close/>
                <a:moveTo>
                  <a:pt x="6155108" y="17311"/>
                </a:moveTo>
                <a:lnTo>
                  <a:pt x="6219224" y="0"/>
                </a:lnTo>
                <a:lnTo>
                  <a:pt x="6090993" y="0"/>
                </a:lnTo>
                <a:lnTo>
                  <a:pt x="6155108" y="17311"/>
                </a:lnTo>
                <a:close/>
                <a:moveTo>
                  <a:pt x="3404544" y="17311"/>
                </a:moveTo>
                <a:lnTo>
                  <a:pt x="3468660" y="0"/>
                </a:lnTo>
                <a:lnTo>
                  <a:pt x="3340429" y="0"/>
                </a:lnTo>
                <a:lnTo>
                  <a:pt x="3404544" y="17311"/>
                </a:lnTo>
                <a:close/>
                <a:moveTo>
                  <a:pt x="7530390" y="17311"/>
                </a:moveTo>
                <a:lnTo>
                  <a:pt x="7594506" y="0"/>
                </a:lnTo>
                <a:lnTo>
                  <a:pt x="7466275" y="0"/>
                </a:lnTo>
                <a:lnTo>
                  <a:pt x="7530390" y="17311"/>
                </a:lnTo>
                <a:close/>
                <a:moveTo>
                  <a:pt x="12310216" y="6730273"/>
                </a:moveTo>
                <a:lnTo>
                  <a:pt x="11655595" y="6905951"/>
                </a:lnTo>
                <a:lnTo>
                  <a:pt x="10968274" y="6721938"/>
                </a:lnTo>
                <a:lnTo>
                  <a:pt x="10280954" y="6905951"/>
                </a:lnTo>
                <a:lnTo>
                  <a:pt x="9593634" y="6721938"/>
                </a:lnTo>
                <a:lnTo>
                  <a:pt x="8905672" y="6905310"/>
                </a:lnTo>
                <a:lnTo>
                  <a:pt x="8218352" y="6721297"/>
                </a:lnTo>
                <a:lnTo>
                  <a:pt x="7531031" y="6905310"/>
                </a:lnTo>
                <a:lnTo>
                  <a:pt x="6843711" y="6721297"/>
                </a:lnTo>
                <a:lnTo>
                  <a:pt x="6155108" y="6905310"/>
                </a:lnTo>
                <a:lnTo>
                  <a:pt x="5467788" y="6721297"/>
                </a:lnTo>
                <a:lnTo>
                  <a:pt x="4779826" y="6905310"/>
                </a:lnTo>
                <a:lnTo>
                  <a:pt x="4092506" y="6721297"/>
                </a:lnTo>
                <a:lnTo>
                  <a:pt x="3404544" y="6905310"/>
                </a:lnTo>
                <a:lnTo>
                  <a:pt x="2717224" y="6721297"/>
                </a:lnTo>
                <a:lnTo>
                  <a:pt x="2029903" y="6905310"/>
                </a:lnTo>
                <a:lnTo>
                  <a:pt x="1342583" y="6721297"/>
                </a:lnTo>
                <a:lnTo>
                  <a:pt x="654621" y="6905310"/>
                </a:lnTo>
                <a:lnTo>
                  <a:pt x="0" y="6730273"/>
                </a:lnTo>
                <a:lnTo>
                  <a:pt x="0" y="6924545"/>
                </a:lnTo>
                <a:lnTo>
                  <a:pt x="12310216" y="6924545"/>
                </a:lnTo>
                <a:lnTo>
                  <a:pt x="12310216" y="6730273"/>
                </a:lnTo>
                <a:close/>
                <a:moveTo>
                  <a:pt x="2029903" y="17311"/>
                </a:moveTo>
                <a:lnTo>
                  <a:pt x="2094019" y="0"/>
                </a:lnTo>
                <a:lnTo>
                  <a:pt x="1965788" y="0"/>
                </a:lnTo>
                <a:lnTo>
                  <a:pt x="2029903" y="17311"/>
                </a:lnTo>
                <a:close/>
                <a:moveTo>
                  <a:pt x="8905672" y="17311"/>
                </a:moveTo>
                <a:lnTo>
                  <a:pt x="8969788" y="0"/>
                </a:lnTo>
                <a:lnTo>
                  <a:pt x="8841556" y="0"/>
                </a:lnTo>
                <a:lnTo>
                  <a:pt x="8905672" y="17311"/>
                </a:lnTo>
                <a:close/>
                <a:moveTo>
                  <a:pt x="654621" y="5125446"/>
                </a:moveTo>
                <a:lnTo>
                  <a:pt x="1341942" y="4941432"/>
                </a:lnTo>
                <a:lnTo>
                  <a:pt x="2029262" y="5125446"/>
                </a:lnTo>
                <a:lnTo>
                  <a:pt x="2716583" y="4941432"/>
                </a:lnTo>
                <a:lnTo>
                  <a:pt x="3404544" y="5125446"/>
                </a:lnTo>
                <a:lnTo>
                  <a:pt x="4091865" y="4941432"/>
                </a:lnTo>
                <a:lnTo>
                  <a:pt x="4779185" y="5125446"/>
                </a:lnTo>
                <a:lnTo>
                  <a:pt x="5466505" y="4941432"/>
                </a:lnTo>
                <a:lnTo>
                  <a:pt x="6155108" y="5125446"/>
                </a:lnTo>
                <a:lnTo>
                  <a:pt x="6842428" y="4941432"/>
                </a:lnTo>
                <a:lnTo>
                  <a:pt x="7529749" y="5125446"/>
                </a:lnTo>
                <a:lnTo>
                  <a:pt x="8217069" y="4941432"/>
                </a:lnTo>
                <a:lnTo>
                  <a:pt x="8904390" y="5125446"/>
                </a:lnTo>
                <a:lnTo>
                  <a:pt x="9591710" y="4941432"/>
                </a:lnTo>
                <a:lnTo>
                  <a:pt x="10279030" y="5125446"/>
                </a:lnTo>
                <a:lnTo>
                  <a:pt x="10966351" y="4941432"/>
                </a:lnTo>
                <a:lnTo>
                  <a:pt x="11653671" y="5125446"/>
                </a:lnTo>
                <a:lnTo>
                  <a:pt x="12308292" y="4949768"/>
                </a:lnTo>
                <a:lnTo>
                  <a:pt x="12308292" y="4795889"/>
                </a:lnTo>
                <a:lnTo>
                  <a:pt x="11653671" y="4971567"/>
                </a:lnTo>
                <a:lnTo>
                  <a:pt x="10966351" y="4787554"/>
                </a:lnTo>
                <a:lnTo>
                  <a:pt x="10279030" y="4971567"/>
                </a:lnTo>
                <a:lnTo>
                  <a:pt x="9591710" y="4787554"/>
                </a:lnTo>
                <a:lnTo>
                  <a:pt x="8905672" y="4970926"/>
                </a:lnTo>
                <a:lnTo>
                  <a:pt x="8218352" y="4786912"/>
                </a:lnTo>
                <a:lnTo>
                  <a:pt x="7531031" y="4970926"/>
                </a:lnTo>
                <a:lnTo>
                  <a:pt x="6843711" y="4786912"/>
                </a:lnTo>
                <a:lnTo>
                  <a:pt x="6155108" y="4970926"/>
                </a:lnTo>
                <a:lnTo>
                  <a:pt x="5467788" y="4786912"/>
                </a:lnTo>
                <a:lnTo>
                  <a:pt x="4780467" y="4970926"/>
                </a:lnTo>
                <a:lnTo>
                  <a:pt x="4093147" y="4786912"/>
                </a:lnTo>
                <a:lnTo>
                  <a:pt x="3404544" y="4970926"/>
                </a:lnTo>
                <a:lnTo>
                  <a:pt x="2717224" y="4786912"/>
                </a:lnTo>
                <a:lnTo>
                  <a:pt x="2029903" y="4970926"/>
                </a:lnTo>
                <a:lnTo>
                  <a:pt x="1342583" y="4786912"/>
                </a:lnTo>
                <a:lnTo>
                  <a:pt x="655263" y="4970926"/>
                </a:lnTo>
                <a:lnTo>
                  <a:pt x="0" y="4795889"/>
                </a:lnTo>
                <a:lnTo>
                  <a:pt x="0" y="4950409"/>
                </a:lnTo>
                <a:lnTo>
                  <a:pt x="654621" y="5125446"/>
                </a:lnTo>
                <a:close/>
                <a:moveTo>
                  <a:pt x="654621" y="17311"/>
                </a:moveTo>
                <a:lnTo>
                  <a:pt x="718737" y="0"/>
                </a:lnTo>
                <a:lnTo>
                  <a:pt x="590506" y="0"/>
                </a:lnTo>
                <a:lnTo>
                  <a:pt x="654621" y="17311"/>
                </a:lnTo>
                <a:close/>
                <a:moveTo>
                  <a:pt x="654621" y="5693515"/>
                </a:moveTo>
                <a:lnTo>
                  <a:pt x="1341942" y="5509501"/>
                </a:lnTo>
                <a:lnTo>
                  <a:pt x="2029903" y="5693515"/>
                </a:lnTo>
                <a:lnTo>
                  <a:pt x="2717224" y="5509501"/>
                </a:lnTo>
                <a:lnTo>
                  <a:pt x="3404544" y="5693515"/>
                </a:lnTo>
                <a:lnTo>
                  <a:pt x="4091865" y="5509501"/>
                </a:lnTo>
                <a:lnTo>
                  <a:pt x="4779826" y="5693515"/>
                </a:lnTo>
                <a:lnTo>
                  <a:pt x="5467147" y="5509501"/>
                </a:lnTo>
                <a:lnTo>
                  <a:pt x="6155108" y="5693515"/>
                </a:lnTo>
                <a:lnTo>
                  <a:pt x="6842428" y="5509501"/>
                </a:lnTo>
                <a:lnTo>
                  <a:pt x="7529749" y="5693515"/>
                </a:lnTo>
                <a:lnTo>
                  <a:pt x="8217069" y="5509501"/>
                </a:lnTo>
                <a:lnTo>
                  <a:pt x="8905672" y="5693515"/>
                </a:lnTo>
                <a:lnTo>
                  <a:pt x="9592992" y="5509501"/>
                </a:lnTo>
                <a:lnTo>
                  <a:pt x="10280313" y="5693515"/>
                </a:lnTo>
                <a:lnTo>
                  <a:pt x="10967633" y="5509501"/>
                </a:lnTo>
                <a:lnTo>
                  <a:pt x="11654954" y="5693515"/>
                </a:lnTo>
                <a:lnTo>
                  <a:pt x="12309575" y="5517837"/>
                </a:lnTo>
                <a:lnTo>
                  <a:pt x="12309575" y="5348570"/>
                </a:lnTo>
                <a:lnTo>
                  <a:pt x="11654954" y="5524248"/>
                </a:lnTo>
                <a:lnTo>
                  <a:pt x="10967633" y="5340235"/>
                </a:lnTo>
                <a:lnTo>
                  <a:pt x="10280313" y="5524248"/>
                </a:lnTo>
                <a:lnTo>
                  <a:pt x="9592992" y="5340235"/>
                </a:lnTo>
                <a:lnTo>
                  <a:pt x="8905672" y="5523607"/>
                </a:lnTo>
                <a:lnTo>
                  <a:pt x="8218352" y="5339594"/>
                </a:lnTo>
                <a:lnTo>
                  <a:pt x="7531031" y="5523607"/>
                </a:lnTo>
                <a:lnTo>
                  <a:pt x="6843711" y="5339594"/>
                </a:lnTo>
                <a:lnTo>
                  <a:pt x="6155108" y="5523607"/>
                </a:lnTo>
                <a:lnTo>
                  <a:pt x="5467788" y="5339594"/>
                </a:lnTo>
                <a:lnTo>
                  <a:pt x="4780467" y="5523607"/>
                </a:lnTo>
                <a:lnTo>
                  <a:pt x="4093147" y="5339594"/>
                </a:lnTo>
                <a:lnTo>
                  <a:pt x="3404544" y="5523607"/>
                </a:lnTo>
                <a:lnTo>
                  <a:pt x="2717224" y="5339594"/>
                </a:lnTo>
                <a:lnTo>
                  <a:pt x="2029903" y="5523607"/>
                </a:lnTo>
                <a:lnTo>
                  <a:pt x="1342583" y="5339594"/>
                </a:lnTo>
                <a:lnTo>
                  <a:pt x="655263" y="5523607"/>
                </a:lnTo>
                <a:lnTo>
                  <a:pt x="0" y="5348570"/>
                </a:lnTo>
                <a:lnTo>
                  <a:pt x="0" y="5517837"/>
                </a:lnTo>
                <a:lnTo>
                  <a:pt x="654621" y="5693515"/>
                </a:lnTo>
                <a:close/>
                <a:moveTo>
                  <a:pt x="654621" y="5409480"/>
                </a:moveTo>
                <a:lnTo>
                  <a:pt x="1341942" y="5225467"/>
                </a:lnTo>
                <a:lnTo>
                  <a:pt x="2029262" y="5409480"/>
                </a:lnTo>
                <a:lnTo>
                  <a:pt x="2717224" y="5225467"/>
                </a:lnTo>
                <a:lnTo>
                  <a:pt x="3404544" y="5409480"/>
                </a:lnTo>
                <a:lnTo>
                  <a:pt x="4092506" y="5225467"/>
                </a:lnTo>
                <a:lnTo>
                  <a:pt x="4779826" y="5409480"/>
                </a:lnTo>
                <a:lnTo>
                  <a:pt x="5467788" y="5225467"/>
                </a:lnTo>
                <a:lnTo>
                  <a:pt x="6155108" y="5409480"/>
                </a:lnTo>
                <a:lnTo>
                  <a:pt x="6842428" y="5225467"/>
                </a:lnTo>
                <a:lnTo>
                  <a:pt x="7529749" y="5409480"/>
                </a:lnTo>
                <a:lnTo>
                  <a:pt x="8217069" y="5225467"/>
                </a:lnTo>
                <a:lnTo>
                  <a:pt x="8904390" y="5409480"/>
                </a:lnTo>
                <a:lnTo>
                  <a:pt x="9591710" y="5225467"/>
                </a:lnTo>
                <a:lnTo>
                  <a:pt x="10279030" y="5409480"/>
                </a:lnTo>
                <a:lnTo>
                  <a:pt x="10966351" y="5225467"/>
                </a:lnTo>
                <a:lnTo>
                  <a:pt x="11653671" y="5409480"/>
                </a:lnTo>
                <a:lnTo>
                  <a:pt x="12308292" y="5233802"/>
                </a:lnTo>
                <a:lnTo>
                  <a:pt x="12308292" y="5071588"/>
                </a:lnTo>
                <a:lnTo>
                  <a:pt x="11653671" y="5247267"/>
                </a:lnTo>
                <a:lnTo>
                  <a:pt x="10966351" y="5063253"/>
                </a:lnTo>
                <a:lnTo>
                  <a:pt x="10279030" y="5247267"/>
                </a:lnTo>
                <a:lnTo>
                  <a:pt x="9591710" y="5063253"/>
                </a:lnTo>
                <a:lnTo>
                  <a:pt x="8905672" y="5247267"/>
                </a:lnTo>
                <a:lnTo>
                  <a:pt x="8218352" y="5063253"/>
                </a:lnTo>
                <a:lnTo>
                  <a:pt x="7531031" y="5247267"/>
                </a:lnTo>
                <a:lnTo>
                  <a:pt x="6843711" y="5063253"/>
                </a:lnTo>
                <a:lnTo>
                  <a:pt x="6155108" y="5247267"/>
                </a:lnTo>
                <a:lnTo>
                  <a:pt x="5467788" y="5063253"/>
                </a:lnTo>
                <a:lnTo>
                  <a:pt x="4780467" y="5247267"/>
                </a:lnTo>
                <a:lnTo>
                  <a:pt x="4093147" y="5063253"/>
                </a:lnTo>
                <a:lnTo>
                  <a:pt x="3404544" y="5247267"/>
                </a:lnTo>
                <a:lnTo>
                  <a:pt x="2717224" y="5063253"/>
                </a:lnTo>
                <a:lnTo>
                  <a:pt x="2029903" y="5247267"/>
                </a:lnTo>
                <a:lnTo>
                  <a:pt x="1342583" y="5063253"/>
                </a:lnTo>
                <a:lnTo>
                  <a:pt x="655263" y="5247267"/>
                </a:lnTo>
                <a:lnTo>
                  <a:pt x="0" y="5072229"/>
                </a:lnTo>
                <a:lnTo>
                  <a:pt x="0" y="5234443"/>
                </a:lnTo>
                <a:lnTo>
                  <a:pt x="654621" y="5409480"/>
                </a:lnTo>
                <a:close/>
                <a:moveTo>
                  <a:pt x="654621" y="5976908"/>
                </a:moveTo>
                <a:lnTo>
                  <a:pt x="1341942" y="5792895"/>
                </a:lnTo>
                <a:lnTo>
                  <a:pt x="2029262" y="5976908"/>
                </a:lnTo>
                <a:lnTo>
                  <a:pt x="2716583" y="5792895"/>
                </a:lnTo>
                <a:lnTo>
                  <a:pt x="3404544" y="5976908"/>
                </a:lnTo>
                <a:lnTo>
                  <a:pt x="4091865" y="5792895"/>
                </a:lnTo>
                <a:lnTo>
                  <a:pt x="4779185" y="5976908"/>
                </a:lnTo>
                <a:lnTo>
                  <a:pt x="5466505" y="5792895"/>
                </a:lnTo>
                <a:lnTo>
                  <a:pt x="6155108" y="5976908"/>
                </a:lnTo>
                <a:lnTo>
                  <a:pt x="6842428" y="5792895"/>
                </a:lnTo>
                <a:lnTo>
                  <a:pt x="7529749" y="5976908"/>
                </a:lnTo>
                <a:lnTo>
                  <a:pt x="8217069" y="5792895"/>
                </a:lnTo>
                <a:lnTo>
                  <a:pt x="8904390" y="5976908"/>
                </a:lnTo>
                <a:lnTo>
                  <a:pt x="9591710" y="5792895"/>
                </a:lnTo>
                <a:lnTo>
                  <a:pt x="10279030" y="5976908"/>
                </a:lnTo>
                <a:lnTo>
                  <a:pt x="10966351" y="5792895"/>
                </a:lnTo>
                <a:lnTo>
                  <a:pt x="11653671" y="5976908"/>
                </a:lnTo>
                <a:lnTo>
                  <a:pt x="12308292" y="5801230"/>
                </a:lnTo>
                <a:lnTo>
                  <a:pt x="12308292" y="5624270"/>
                </a:lnTo>
                <a:lnTo>
                  <a:pt x="11653671" y="5799948"/>
                </a:lnTo>
                <a:lnTo>
                  <a:pt x="10966351" y="5615935"/>
                </a:lnTo>
                <a:lnTo>
                  <a:pt x="10279030" y="5799948"/>
                </a:lnTo>
                <a:lnTo>
                  <a:pt x="9591710" y="5615935"/>
                </a:lnTo>
                <a:lnTo>
                  <a:pt x="8905672" y="5799948"/>
                </a:lnTo>
                <a:lnTo>
                  <a:pt x="8218352" y="5615935"/>
                </a:lnTo>
                <a:lnTo>
                  <a:pt x="7531031" y="5799948"/>
                </a:lnTo>
                <a:lnTo>
                  <a:pt x="6843711" y="5615935"/>
                </a:lnTo>
                <a:lnTo>
                  <a:pt x="6155108" y="5799948"/>
                </a:lnTo>
                <a:lnTo>
                  <a:pt x="5467788" y="5615935"/>
                </a:lnTo>
                <a:lnTo>
                  <a:pt x="4780467" y="5799948"/>
                </a:lnTo>
                <a:lnTo>
                  <a:pt x="4093147" y="5615935"/>
                </a:lnTo>
                <a:lnTo>
                  <a:pt x="3404544" y="5799948"/>
                </a:lnTo>
                <a:lnTo>
                  <a:pt x="2717224" y="5615935"/>
                </a:lnTo>
                <a:lnTo>
                  <a:pt x="2029903" y="5799948"/>
                </a:lnTo>
                <a:lnTo>
                  <a:pt x="1342583" y="5615935"/>
                </a:lnTo>
                <a:lnTo>
                  <a:pt x="655263" y="5799948"/>
                </a:lnTo>
                <a:lnTo>
                  <a:pt x="0" y="5624911"/>
                </a:lnTo>
                <a:lnTo>
                  <a:pt x="0" y="5801871"/>
                </a:lnTo>
                <a:lnTo>
                  <a:pt x="654621" y="5976908"/>
                </a:lnTo>
                <a:close/>
                <a:moveTo>
                  <a:pt x="654621" y="6828371"/>
                </a:moveTo>
                <a:lnTo>
                  <a:pt x="1341942" y="6644358"/>
                </a:lnTo>
                <a:lnTo>
                  <a:pt x="2029262" y="6828371"/>
                </a:lnTo>
                <a:lnTo>
                  <a:pt x="2716583" y="6644358"/>
                </a:lnTo>
                <a:lnTo>
                  <a:pt x="3404544" y="6828371"/>
                </a:lnTo>
                <a:lnTo>
                  <a:pt x="4091865" y="6644358"/>
                </a:lnTo>
                <a:lnTo>
                  <a:pt x="4779185" y="6828371"/>
                </a:lnTo>
                <a:lnTo>
                  <a:pt x="5466505" y="6644358"/>
                </a:lnTo>
                <a:lnTo>
                  <a:pt x="6155108" y="6828371"/>
                </a:lnTo>
                <a:lnTo>
                  <a:pt x="6842428" y="6644358"/>
                </a:lnTo>
                <a:lnTo>
                  <a:pt x="7529749" y="6828371"/>
                </a:lnTo>
                <a:lnTo>
                  <a:pt x="8217069" y="6644358"/>
                </a:lnTo>
                <a:lnTo>
                  <a:pt x="8905672" y="6828371"/>
                </a:lnTo>
                <a:lnTo>
                  <a:pt x="9592992" y="6644358"/>
                </a:lnTo>
                <a:lnTo>
                  <a:pt x="10280313" y="6828371"/>
                </a:lnTo>
                <a:lnTo>
                  <a:pt x="10967633" y="6644358"/>
                </a:lnTo>
                <a:lnTo>
                  <a:pt x="11654954" y="6828371"/>
                </a:lnTo>
                <a:lnTo>
                  <a:pt x="12309575" y="6652692"/>
                </a:lnTo>
                <a:lnTo>
                  <a:pt x="12309575" y="6453291"/>
                </a:lnTo>
                <a:lnTo>
                  <a:pt x="11654954" y="6628970"/>
                </a:lnTo>
                <a:lnTo>
                  <a:pt x="10967633" y="6444956"/>
                </a:lnTo>
                <a:lnTo>
                  <a:pt x="10280313" y="6628970"/>
                </a:lnTo>
                <a:lnTo>
                  <a:pt x="9592992" y="6444956"/>
                </a:lnTo>
                <a:lnTo>
                  <a:pt x="8905672" y="6628970"/>
                </a:lnTo>
                <a:lnTo>
                  <a:pt x="8218352" y="6444956"/>
                </a:lnTo>
                <a:lnTo>
                  <a:pt x="7531031" y="6628970"/>
                </a:lnTo>
                <a:lnTo>
                  <a:pt x="6843711" y="6444956"/>
                </a:lnTo>
                <a:lnTo>
                  <a:pt x="6155108" y="6628970"/>
                </a:lnTo>
                <a:lnTo>
                  <a:pt x="5467788" y="6444956"/>
                </a:lnTo>
                <a:lnTo>
                  <a:pt x="4780467" y="6628970"/>
                </a:lnTo>
                <a:lnTo>
                  <a:pt x="4093147" y="6444956"/>
                </a:lnTo>
                <a:lnTo>
                  <a:pt x="3404544" y="6628970"/>
                </a:lnTo>
                <a:lnTo>
                  <a:pt x="2717224" y="6444956"/>
                </a:lnTo>
                <a:lnTo>
                  <a:pt x="2029903" y="6628970"/>
                </a:lnTo>
                <a:lnTo>
                  <a:pt x="1342583" y="6444956"/>
                </a:lnTo>
                <a:lnTo>
                  <a:pt x="655263" y="6628970"/>
                </a:lnTo>
                <a:lnTo>
                  <a:pt x="0" y="6453932"/>
                </a:lnTo>
                <a:lnTo>
                  <a:pt x="0" y="6653333"/>
                </a:lnTo>
                <a:lnTo>
                  <a:pt x="654621" y="6828371"/>
                </a:lnTo>
                <a:close/>
                <a:moveTo>
                  <a:pt x="654621" y="6260943"/>
                </a:moveTo>
                <a:lnTo>
                  <a:pt x="1341942" y="6076929"/>
                </a:lnTo>
                <a:lnTo>
                  <a:pt x="2029262" y="6260943"/>
                </a:lnTo>
                <a:lnTo>
                  <a:pt x="2716583" y="6076929"/>
                </a:lnTo>
                <a:lnTo>
                  <a:pt x="3404544" y="6260943"/>
                </a:lnTo>
                <a:lnTo>
                  <a:pt x="4091865" y="6076929"/>
                </a:lnTo>
                <a:lnTo>
                  <a:pt x="4779185" y="6260943"/>
                </a:lnTo>
                <a:lnTo>
                  <a:pt x="5466505" y="6076929"/>
                </a:lnTo>
                <a:lnTo>
                  <a:pt x="6155108" y="6260943"/>
                </a:lnTo>
                <a:lnTo>
                  <a:pt x="6842428" y="6076929"/>
                </a:lnTo>
                <a:lnTo>
                  <a:pt x="7529749" y="6260943"/>
                </a:lnTo>
                <a:lnTo>
                  <a:pt x="8217069" y="6076929"/>
                </a:lnTo>
                <a:lnTo>
                  <a:pt x="8904390" y="6260943"/>
                </a:lnTo>
                <a:lnTo>
                  <a:pt x="9591710" y="6076929"/>
                </a:lnTo>
                <a:lnTo>
                  <a:pt x="10279030" y="6260943"/>
                </a:lnTo>
                <a:lnTo>
                  <a:pt x="10966351" y="6076929"/>
                </a:lnTo>
                <a:lnTo>
                  <a:pt x="11653671" y="6260943"/>
                </a:lnTo>
                <a:lnTo>
                  <a:pt x="12308292" y="6085264"/>
                </a:lnTo>
                <a:lnTo>
                  <a:pt x="12308292" y="5900610"/>
                </a:lnTo>
                <a:lnTo>
                  <a:pt x="11653671" y="6076288"/>
                </a:lnTo>
                <a:lnTo>
                  <a:pt x="10968274" y="5892275"/>
                </a:lnTo>
                <a:lnTo>
                  <a:pt x="10280954" y="6076288"/>
                </a:lnTo>
                <a:lnTo>
                  <a:pt x="9592992" y="5892275"/>
                </a:lnTo>
                <a:lnTo>
                  <a:pt x="8905672" y="6076288"/>
                </a:lnTo>
                <a:lnTo>
                  <a:pt x="8217710" y="5892275"/>
                </a:lnTo>
                <a:lnTo>
                  <a:pt x="7530390" y="6076288"/>
                </a:lnTo>
                <a:lnTo>
                  <a:pt x="6842428" y="5892275"/>
                </a:lnTo>
                <a:lnTo>
                  <a:pt x="6155108" y="6076288"/>
                </a:lnTo>
                <a:lnTo>
                  <a:pt x="5467788" y="5892275"/>
                </a:lnTo>
                <a:lnTo>
                  <a:pt x="4780467" y="6076288"/>
                </a:lnTo>
                <a:lnTo>
                  <a:pt x="4092506" y="5892275"/>
                </a:lnTo>
                <a:lnTo>
                  <a:pt x="3404544" y="6076288"/>
                </a:lnTo>
                <a:lnTo>
                  <a:pt x="2717224" y="5892275"/>
                </a:lnTo>
                <a:lnTo>
                  <a:pt x="2029903" y="6076288"/>
                </a:lnTo>
                <a:lnTo>
                  <a:pt x="1341942" y="5892275"/>
                </a:lnTo>
                <a:lnTo>
                  <a:pt x="654621" y="6076288"/>
                </a:lnTo>
                <a:lnTo>
                  <a:pt x="0" y="5901251"/>
                </a:lnTo>
                <a:lnTo>
                  <a:pt x="0" y="6085906"/>
                </a:lnTo>
                <a:lnTo>
                  <a:pt x="654621" y="6260943"/>
                </a:lnTo>
                <a:close/>
                <a:moveTo>
                  <a:pt x="10280313" y="17311"/>
                </a:moveTo>
                <a:lnTo>
                  <a:pt x="10344429" y="0"/>
                </a:lnTo>
                <a:lnTo>
                  <a:pt x="10216197" y="0"/>
                </a:lnTo>
                <a:lnTo>
                  <a:pt x="10280313" y="17311"/>
                </a:lnTo>
                <a:close/>
                <a:moveTo>
                  <a:pt x="654621" y="6544336"/>
                </a:moveTo>
                <a:lnTo>
                  <a:pt x="1341942" y="6360323"/>
                </a:lnTo>
                <a:lnTo>
                  <a:pt x="2029262" y="6544336"/>
                </a:lnTo>
                <a:lnTo>
                  <a:pt x="2717224" y="6360323"/>
                </a:lnTo>
                <a:lnTo>
                  <a:pt x="3404544" y="6544336"/>
                </a:lnTo>
                <a:lnTo>
                  <a:pt x="4092506" y="6360323"/>
                </a:lnTo>
                <a:lnTo>
                  <a:pt x="4779826" y="6544336"/>
                </a:lnTo>
                <a:lnTo>
                  <a:pt x="5467788" y="6360323"/>
                </a:lnTo>
                <a:lnTo>
                  <a:pt x="6155108" y="6544336"/>
                </a:lnTo>
                <a:lnTo>
                  <a:pt x="6842428" y="6360323"/>
                </a:lnTo>
                <a:lnTo>
                  <a:pt x="7529749" y="6544336"/>
                </a:lnTo>
                <a:lnTo>
                  <a:pt x="8217069" y="6360323"/>
                </a:lnTo>
                <a:lnTo>
                  <a:pt x="8904390" y="6544336"/>
                </a:lnTo>
                <a:lnTo>
                  <a:pt x="9591710" y="6360323"/>
                </a:lnTo>
                <a:lnTo>
                  <a:pt x="10279030" y="6544336"/>
                </a:lnTo>
                <a:lnTo>
                  <a:pt x="10966351" y="6360323"/>
                </a:lnTo>
                <a:lnTo>
                  <a:pt x="11653671" y="6544336"/>
                </a:lnTo>
                <a:lnTo>
                  <a:pt x="12308292" y="6368658"/>
                </a:lnTo>
                <a:lnTo>
                  <a:pt x="12308292" y="6176951"/>
                </a:lnTo>
                <a:lnTo>
                  <a:pt x="11653671" y="6352629"/>
                </a:lnTo>
                <a:lnTo>
                  <a:pt x="10966351" y="6168615"/>
                </a:lnTo>
                <a:lnTo>
                  <a:pt x="10279030" y="6352629"/>
                </a:lnTo>
                <a:lnTo>
                  <a:pt x="9591710" y="6168615"/>
                </a:lnTo>
                <a:lnTo>
                  <a:pt x="8905672" y="6352629"/>
                </a:lnTo>
                <a:lnTo>
                  <a:pt x="8218352" y="6168615"/>
                </a:lnTo>
                <a:lnTo>
                  <a:pt x="7531031" y="6352629"/>
                </a:lnTo>
                <a:lnTo>
                  <a:pt x="6843711" y="6168615"/>
                </a:lnTo>
                <a:lnTo>
                  <a:pt x="6155108" y="6352629"/>
                </a:lnTo>
                <a:lnTo>
                  <a:pt x="5467788" y="6168615"/>
                </a:lnTo>
                <a:lnTo>
                  <a:pt x="4780467" y="6352629"/>
                </a:lnTo>
                <a:lnTo>
                  <a:pt x="4093147" y="6168615"/>
                </a:lnTo>
                <a:lnTo>
                  <a:pt x="3404544" y="6352629"/>
                </a:lnTo>
                <a:lnTo>
                  <a:pt x="2717224" y="6168615"/>
                </a:lnTo>
                <a:lnTo>
                  <a:pt x="2029903" y="6352629"/>
                </a:lnTo>
                <a:lnTo>
                  <a:pt x="1342583" y="6168615"/>
                </a:lnTo>
                <a:lnTo>
                  <a:pt x="655263" y="6352629"/>
                </a:lnTo>
                <a:lnTo>
                  <a:pt x="0" y="6177592"/>
                </a:lnTo>
                <a:lnTo>
                  <a:pt x="0" y="6369299"/>
                </a:lnTo>
                <a:lnTo>
                  <a:pt x="654621" y="6544336"/>
                </a:lnTo>
                <a:close/>
              </a:path>
            </a:pathLst>
          </a:custGeom>
          <a:solidFill>
            <a:srgbClr val="E8EBEE"/>
          </a:solidFill>
          <a:ln w="6355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378D874-02C3-B921-813D-10D1F11F5A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53969" y="0"/>
            <a:ext cx="5838030" cy="68580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7328BC-5F7B-1D81-FED8-DD493F261AFE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4871C809-5DBA-4053-9500-961AAE639259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3F675-2EE5-0F45-D48A-C822B2F890C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D7A2D-B3D3-EA04-B2B2-EE28076E577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06F01A4-C9D2-BE35-0426-9AB950A3501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36" y="1628775"/>
            <a:ext cx="5322093" cy="4716463"/>
          </a:xfrm>
        </p:spPr>
        <p:txBody>
          <a:bodyPr/>
          <a:lstStyle/>
          <a:p>
            <a:pPr lvl="0"/>
            <a:r>
              <a:rPr lang="nl-BE" dirty="0"/>
              <a:t>Klik om tekst toe te voegen. </a:t>
            </a:r>
            <a:br>
              <a:rPr lang="nl-BE" dirty="0"/>
            </a:br>
            <a:r>
              <a:rPr lang="nl-BE" dirty="0"/>
              <a:t>Voor bullets, selecteer je je tekst + TAB-toets.</a:t>
            </a:r>
          </a:p>
          <a:p>
            <a:pPr lvl="1"/>
            <a:r>
              <a:rPr lang="nl-BE" dirty="0"/>
              <a:t>Bullets 1</a:t>
            </a:r>
          </a:p>
          <a:p>
            <a:pPr lvl="2"/>
            <a:r>
              <a:rPr lang="nl-BE" dirty="0"/>
              <a:t>Bullets 2</a:t>
            </a:r>
          </a:p>
          <a:p>
            <a:pPr lvl="3"/>
            <a:r>
              <a:rPr lang="nl-BE" dirty="0"/>
              <a:t>Bullets 3</a:t>
            </a:r>
          </a:p>
          <a:p>
            <a:pPr lvl="4"/>
            <a:r>
              <a:rPr lang="nl-BE" dirty="0"/>
              <a:t>Bullets 4</a:t>
            </a:r>
          </a:p>
          <a:p>
            <a:pPr lvl="5"/>
            <a:r>
              <a:rPr lang="nl-BE" dirty="0"/>
              <a:t>Bullets 5</a:t>
            </a:r>
          </a:p>
          <a:p>
            <a:pPr lvl="6"/>
            <a:r>
              <a:rPr lang="nl-BE" dirty="0"/>
              <a:t>Bullets 6</a:t>
            </a:r>
          </a:p>
          <a:p>
            <a:pPr lvl="7"/>
            <a:r>
              <a:rPr lang="nl-BE" dirty="0"/>
              <a:t>Bullets 7</a:t>
            </a:r>
          </a:p>
          <a:p>
            <a:pPr lvl="8"/>
            <a:r>
              <a:rPr lang="nl-BE" dirty="0"/>
              <a:t>Bullets 8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2D81DE2-D391-8E7C-7E33-2BF8ADA6F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4419"/>
            <a:ext cx="5580063" cy="1116012"/>
          </a:xfrm>
        </p:spPr>
        <p:txBody>
          <a:bodyPr/>
          <a:lstStyle/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84326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oud + foto (rechts) /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06991EA-06EF-3B60-FD2C-7C0AC09B16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53973" y="1628775"/>
            <a:ext cx="5322092" cy="471646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ED01CD-4DE7-B556-5103-FD866A30B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915603-956E-DDD7-689A-D288A5269A8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6261A91B-9F6C-4D70-880D-5FDBD5215EFC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D7CAD8-B3AF-8B8A-DE4C-E234E149D8A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39D71-6913-528F-3156-3E1F26F9EFB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F5A95B0-3690-6E2E-1250-2C7C9654CF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36" y="1628775"/>
            <a:ext cx="5322093" cy="4716463"/>
          </a:xfrm>
        </p:spPr>
        <p:txBody>
          <a:bodyPr/>
          <a:lstStyle/>
          <a:p>
            <a:pPr lvl="0"/>
            <a:r>
              <a:rPr lang="nl-BE" dirty="0"/>
              <a:t>Klik om tekst toe te voegen. </a:t>
            </a:r>
            <a:br>
              <a:rPr lang="nl-BE" dirty="0"/>
            </a:br>
            <a:r>
              <a:rPr lang="nl-BE" dirty="0"/>
              <a:t>Voor bullets, selecteer je je tekst + TAB-toets.</a:t>
            </a:r>
          </a:p>
          <a:p>
            <a:pPr lvl="1"/>
            <a:r>
              <a:rPr lang="nl-BE" dirty="0"/>
              <a:t>Bullets 1</a:t>
            </a:r>
          </a:p>
          <a:p>
            <a:pPr lvl="2"/>
            <a:r>
              <a:rPr lang="nl-BE" dirty="0"/>
              <a:t>Bullets 2</a:t>
            </a:r>
          </a:p>
          <a:p>
            <a:pPr lvl="3"/>
            <a:r>
              <a:rPr lang="nl-BE" dirty="0"/>
              <a:t>Bullets 3</a:t>
            </a:r>
          </a:p>
          <a:p>
            <a:pPr lvl="4"/>
            <a:r>
              <a:rPr lang="nl-BE" dirty="0"/>
              <a:t>Bullets 4</a:t>
            </a:r>
          </a:p>
          <a:p>
            <a:pPr lvl="5"/>
            <a:r>
              <a:rPr lang="nl-BE" dirty="0"/>
              <a:t>Bullets 5</a:t>
            </a:r>
          </a:p>
          <a:p>
            <a:pPr lvl="6"/>
            <a:r>
              <a:rPr lang="nl-BE" dirty="0"/>
              <a:t>Bullets 6</a:t>
            </a:r>
          </a:p>
          <a:p>
            <a:pPr lvl="7"/>
            <a:r>
              <a:rPr lang="nl-BE" dirty="0"/>
              <a:t>Bullets 7</a:t>
            </a:r>
          </a:p>
          <a:p>
            <a:pPr lvl="8"/>
            <a:r>
              <a:rPr lang="nl-BE" dirty="0"/>
              <a:t>Bullets 8</a:t>
            </a:r>
          </a:p>
        </p:txBody>
      </p:sp>
    </p:spTree>
    <p:extLst>
      <p:ext uri="{BB962C8B-B14F-4D97-AF65-F5344CB8AC3E}">
        <p14:creationId xmlns:p14="http://schemas.microsoft.com/office/powerpoint/2010/main" val="1097507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oud + patroon/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B222719C-72DD-6D05-B21F-AB4A13C45C32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6269350" y="947450"/>
            <a:ext cx="6869111" cy="4974211"/>
          </a:xfrm>
          <a:custGeom>
            <a:avLst/>
            <a:gdLst>
              <a:gd name="connsiteX0" fmla="*/ 731645 w 6869111"/>
              <a:gd name="connsiteY0" fmla="*/ 4421700 h 4974211"/>
              <a:gd name="connsiteX1" fmla="*/ 364744 w 6869111"/>
              <a:gd name="connsiteY1" fmla="*/ 4421700 h 4974211"/>
              <a:gd name="connsiteX2" fmla="*/ 364744 w 6869111"/>
              <a:gd name="connsiteY2" fmla="*/ 4788294 h 4974211"/>
              <a:gd name="connsiteX3" fmla="*/ 731645 w 6869111"/>
              <a:gd name="connsiteY3" fmla="*/ 4788294 h 4974211"/>
              <a:gd name="connsiteX4" fmla="*/ 731645 w 6869111"/>
              <a:gd name="connsiteY4" fmla="*/ 4036030 h 4974211"/>
              <a:gd name="connsiteX5" fmla="*/ 364744 w 6869111"/>
              <a:gd name="connsiteY5" fmla="*/ 4036030 h 4974211"/>
              <a:gd name="connsiteX6" fmla="*/ 364744 w 6869111"/>
              <a:gd name="connsiteY6" fmla="*/ 4402624 h 4974211"/>
              <a:gd name="connsiteX7" fmla="*/ 731645 w 6869111"/>
              <a:gd name="connsiteY7" fmla="*/ 4402624 h 4974211"/>
              <a:gd name="connsiteX8" fmla="*/ 731645 w 6869111"/>
              <a:gd name="connsiteY8" fmla="*/ 3650358 h 4974211"/>
              <a:gd name="connsiteX9" fmla="*/ 364744 w 6869111"/>
              <a:gd name="connsiteY9" fmla="*/ 3650358 h 4974211"/>
              <a:gd name="connsiteX10" fmla="*/ 364744 w 6869111"/>
              <a:gd name="connsiteY10" fmla="*/ 4016952 h 4974211"/>
              <a:gd name="connsiteX11" fmla="*/ 731645 w 6869111"/>
              <a:gd name="connsiteY11" fmla="*/ 4016952 h 4974211"/>
              <a:gd name="connsiteX12" fmla="*/ 731645 w 6869111"/>
              <a:gd name="connsiteY12" fmla="*/ 3264686 h 4974211"/>
              <a:gd name="connsiteX13" fmla="*/ 364744 w 6869111"/>
              <a:gd name="connsiteY13" fmla="*/ 3264686 h 4974211"/>
              <a:gd name="connsiteX14" fmla="*/ 364744 w 6869111"/>
              <a:gd name="connsiteY14" fmla="*/ 3631280 h 4974211"/>
              <a:gd name="connsiteX15" fmla="*/ 731645 w 6869111"/>
              <a:gd name="connsiteY15" fmla="*/ 3631280 h 4974211"/>
              <a:gd name="connsiteX16" fmla="*/ 731645 w 6869111"/>
              <a:gd name="connsiteY16" fmla="*/ 2879014 h 4974211"/>
              <a:gd name="connsiteX17" fmla="*/ 364744 w 6869111"/>
              <a:gd name="connsiteY17" fmla="*/ 2879014 h 4974211"/>
              <a:gd name="connsiteX18" fmla="*/ 364744 w 6869111"/>
              <a:gd name="connsiteY18" fmla="*/ 3245608 h 4974211"/>
              <a:gd name="connsiteX19" fmla="*/ 731645 w 6869111"/>
              <a:gd name="connsiteY19" fmla="*/ 3245608 h 4974211"/>
              <a:gd name="connsiteX20" fmla="*/ 731645 w 6869111"/>
              <a:gd name="connsiteY20" fmla="*/ 2493344 h 4974211"/>
              <a:gd name="connsiteX21" fmla="*/ 364744 w 6869111"/>
              <a:gd name="connsiteY21" fmla="*/ 2493344 h 4974211"/>
              <a:gd name="connsiteX22" fmla="*/ 364744 w 6869111"/>
              <a:gd name="connsiteY22" fmla="*/ 2859936 h 4974211"/>
              <a:gd name="connsiteX23" fmla="*/ 731645 w 6869111"/>
              <a:gd name="connsiteY23" fmla="*/ 2859936 h 4974211"/>
              <a:gd name="connsiteX24" fmla="*/ 731645 w 6869111"/>
              <a:gd name="connsiteY24" fmla="*/ 2107672 h 4974211"/>
              <a:gd name="connsiteX25" fmla="*/ 364744 w 6869111"/>
              <a:gd name="connsiteY25" fmla="*/ 2107672 h 4974211"/>
              <a:gd name="connsiteX26" fmla="*/ 364744 w 6869111"/>
              <a:gd name="connsiteY26" fmla="*/ 2474266 h 4974211"/>
              <a:gd name="connsiteX27" fmla="*/ 731645 w 6869111"/>
              <a:gd name="connsiteY27" fmla="*/ 2474266 h 4974211"/>
              <a:gd name="connsiteX28" fmla="*/ 731645 w 6869111"/>
              <a:gd name="connsiteY28" fmla="*/ 1722000 h 4974211"/>
              <a:gd name="connsiteX29" fmla="*/ 364744 w 6869111"/>
              <a:gd name="connsiteY29" fmla="*/ 1722000 h 4974211"/>
              <a:gd name="connsiteX30" fmla="*/ 364744 w 6869111"/>
              <a:gd name="connsiteY30" fmla="*/ 2088594 h 4974211"/>
              <a:gd name="connsiteX31" fmla="*/ 731645 w 6869111"/>
              <a:gd name="connsiteY31" fmla="*/ 2088594 h 4974211"/>
              <a:gd name="connsiteX32" fmla="*/ 1117639 w 6869111"/>
              <a:gd name="connsiteY32" fmla="*/ 4421326 h 4974211"/>
              <a:gd name="connsiteX33" fmla="*/ 750738 w 6869111"/>
              <a:gd name="connsiteY33" fmla="*/ 4421326 h 4974211"/>
              <a:gd name="connsiteX34" fmla="*/ 750738 w 6869111"/>
              <a:gd name="connsiteY34" fmla="*/ 4787920 h 4974211"/>
              <a:gd name="connsiteX35" fmla="*/ 1117639 w 6869111"/>
              <a:gd name="connsiteY35" fmla="*/ 4787920 h 4974211"/>
              <a:gd name="connsiteX36" fmla="*/ 1117639 w 6869111"/>
              <a:gd name="connsiteY36" fmla="*/ 4035656 h 4974211"/>
              <a:gd name="connsiteX37" fmla="*/ 750738 w 6869111"/>
              <a:gd name="connsiteY37" fmla="*/ 4035656 h 4974211"/>
              <a:gd name="connsiteX38" fmla="*/ 750738 w 6869111"/>
              <a:gd name="connsiteY38" fmla="*/ 4402250 h 4974211"/>
              <a:gd name="connsiteX39" fmla="*/ 1117639 w 6869111"/>
              <a:gd name="connsiteY39" fmla="*/ 4402250 h 4974211"/>
              <a:gd name="connsiteX40" fmla="*/ 1117639 w 6869111"/>
              <a:gd name="connsiteY40" fmla="*/ 3649984 h 4974211"/>
              <a:gd name="connsiteX41" fmla="*/ 750738 w 6869111"/>
              <a:gd name="connsiteY41" fmla="*/ 3649984 h 4974211"/>
              <a:gd name="connsiteX42" fmla="*/ 750738 w 6869111"/>
              <a:gd name="connsiteY42" fmla="*/ 4016578 h 4974211"/>
              <a:gd name="connsiteX43" fmla="*/ 1117639 w 6869111"/>
              <a:gd name="connsiteY43" fmla="*/ 4016578 h 4974211"/>
              <a:gd name="connsiteX44" fmla="*/ 1117639 w 6869111"/>
              <a:gd name="connsiteY44" fmla="*/ 3264312 h 4974211"/>
              <a:gd name="connsiteX45" fmla="*/ 750738 w 6869111"/>
              <a:gd name="connsiteY45" fmla="*/ 3264312 h 4974211"/>
              <a:gd name="connsiteX46" fmla="*/ 750738 w 6869111"/>
              <a:gd name="connsiteY46" fmla="*/ 3630906 h 4974211"/>
              <a:gd name="connsiteX47" fmla="*/ 1117639 w 6869111"/>
              <a:gd name="connsiteY47" fmla="*/ 3630906 h 4974211"/>
              <a:gd name="connsiteX48" fmla="*/ 1117639 w 6869111"/>
              <a:gd name="connsiteY48" fmla="*/ 2878640 h 4974211"/>
              <a:gd name="connsiteX49" fmla="*/ 750738 w 6869111"/>
              <a:gd name="connsiteY49" fmla="*/ 2878640 h 4974211"/>
              <a:gd name="connsiteX50" fmla="*/ 750738 w 6869111"/>
              <a:gd name="connsiteY50" fmla="*/ 3245234 h 4974211"/>
              <a:gd name="connsiteX51" fmla="*/ 1117639 w 6869111"/>
              <a:gd name="connsiteY51" fmla="*/ 3245234 h 4974211"/>
              <a:gd name="connsiteX52" fmla="*/ 1117639 w 6869111"/>
              <a:gd name="connsiteY52" fmla="*/ 2492970 h 4974211"/>
              <a:gd name="connsiteX53" fmla="*/ 750738 w 6869111"/>
              <a:gd name="connsiteY53" fmla="*/ 2492970 h 4974211"/>
              <a:gd name="connsiteX54" fmla="*/ 750738 w 6869111"/>
              <a:gd name="connsiteY54" fmla="*/ 2859562 h 4974211"/>
              <a:gd name="connsiteX55" fmla="*/ 1117639 w 6869111"/>
              <a:gd name="connsiteY55" fmla="*/ 2859562 h 4974211"/>
              <a:gd name="connsiteX56" fmla="*/ 1117639 w 6869111"/>
              <a:gd name="connsiteY56" fmla="*/ 2107298 h 4974211"/>
              <a:gd name="connsiteX57" fmla="*/ 750738 w 6869111"/>
              <a:gd name="connsiteY57" fmla="*/ 2107298 h 4974211"/>
              <a:gd name="connsiteX58" fmla="*/ 750738 w 6869111"/>
              <a:gd name="connsiteY58" fmla="*/ 2473892 h 4974211"/>
              <a:gd name="connsiteX59" fmla="*/ 1117639 w 6869111"/>
              <a:gd name="connsiteY59" fmla="*/ 2473892 h 4974211"/>
              <a:gd name="connsiteX60" fmla="*/ 1117639 w 6869111"/>
              <a:gd name="connsiteY60" fmla="*/ 1721626 h 4974211"/>
              <a:gd name="connsiteX61" fmla="*/ 750738 w 6869111"/>
              <a:gd name="connsiteY61" fmla="*/ 1721626 h 4974211"/>
              <a:gd name="connsiteX62" fmla="*/ 750738 w 6869111"/>
              <a:gd name="connsiteY62" fmla="*/ 2088220 h 4974211"/>
              <a:gd name="connsiteX63" fmla="*/ 1117639 w 6869111"/>
              <a:gd name="connsiteY63" fmla="*/ 2088220 h 4974211"/>
              <a:gd name="connsiteX64" fmla="*/ 1117639 w 6869111"/>
              <a:gd name="connsiteY64" fmla="*/ 1335954 h 4974211"/>
              <a:gd name="connsiteX65" fmla="*/ 750738 w 6869111"/>
              <a:gd name="connsiteY65" fmla="*/ 1335954 h 4974211"/>
              <a:gd name="connsiteX66" fmla="*/ 750738 w 6869111"/>
              <a:gd name="connsiteY66" fmla="*/ 1702548 h 4974211"/>
              <a:gd name="connsiteX67" fmla="*/ 1117639 w 6869111"/>
              <a:gd name="connsiteY67" fmla="*/ 1702548 h 4974211"/>
              <a:gd name="connsiteX68" fmla="*/ 1503633 w 6869111"/>
              <a:gd name="connsiteY68" fmla="*/ 4420952 h 4974211"/>
              <a:gd name="connsiteX69" fmla="*/ 1136732 w 6869111"/>
              <a:gd name="connsiteY69" fmla="*/ 4420952 h 4974211"/>
              <a:gd name="connsiteX70" fmla="*/ 1136732 w 6869111"/>
              <a:gd name="connsiteY70" fmla="*/ 4787546 h 4974211"/>
              <a:gd name="connsiteX71" fmla="*/ 1503633 w 6869111"/>
              <a:gd name="connsiteY71" fmla="*/ 4787546 h 4974211"/>
              <a:gd name="connsiteX72" fmla="*/ 1503633 w 6869111"/>
              <a:gd name="connsiteY72" fmla="*/ 4035282 h 4974211"/>
              <a:gd name="connsiteX73" fmla="*/ 1136732 w 6869111"/>
              <a:gd name="connsiteY73" fmla="*/ 4035282 h 4974211"/>
              <a:gd name="connsiteX74" fmla="*/ 1136732 w 6869111"/>
              <a:gd name="connsiteY74" fmla="*/ 4401874 h 4974211"/>
              <a:gd name="connsiteX75" fmla="*/ 1503633 w 6869111"/>
              <a:gd name="connsiteY75" fmla="*/ 4401874 h 4974211"/>
              <a:gd name="connsiteX76" fmla="*/ 1503633 w 6869111"/>
              <a:gd name="connsiteY76" fmla="*/ 4035282 h 4974211"/>
              <a:gd name="connsiteX77" fmla="*/ 1503633 w 6869111"/>
              <a:gd name="connsiteY77" fmla="*/ 3649610 h 4974211"/>
              <a:gd name="connsiteX78" fmla="*/ 1136732 w 6869111"/>
              <a:gd name="connsiteY78" fmla="*/ 3649610 h 4974211"/>
              <a:gd name="connsiteX79" fmla="*/ 1136732 w 6869111"/>
              <a:gd name="connsiteY79" fmla="*/ 4016204 h 4974211"/>
              <a:gd name="connsiteX80" fmla="*/ 1503633 w 6869111"/>
              <a:gd name="connsiteY80" fmla="*/ 4016204 h 4974211"/>
              <a:gd name="connsiteX81" fmla="*/ 1503633 w 6869111"/>
              <a:gd name="connsiteY81" fmla="*/ 3649610 h 4974211"/>
              <a:gd name="connsiteX82" fmla="*/ 1503633 w 6869111"/>
              <a:gd name="connsiteY82" fmla="*/ 3263938 h 4974211"/>
              <a:gd name="connsiteX83" fmla="*/ 1136732 w 6869111"/>
              <a:gd name="connsiteY83" fmla="*/ 3263938 h 4974211"/>
              <a:gd name="connsiteX84" fmla="*/ 1136732 w 6869111"/>
              <a:gd name="connsiteY84" fmla="*/ 3630532 h 4974211"/>
              <a:gd name="connsiteX85" fmla="*/ 1503633 w 6869111"/>
              <a:gd name="connsiteY85" fmla="*/ 3630532 h 4974211"/>
              <a:gd name="connsiteX86" fmla="*/ 1503633 w 6869111"/>
              <a:gd name="connsiteY86" fmla="*/ 3263938 h 4974211"/>
              <a:gd name="connsiteX87" fmla="*/ 1503633 w 6869111"/>
              <a:gd name="connsiteY87" fmla="*/ 2878266 h 4974211"/>
              <a:gd name="connsiteX88" fmla="*/ 1136732 w 6869111"/>
              <a:gd name="connsiteY88" fmla="*/ 2878266 h 4974211"/>
              <a:gd name="connsiteX89" fmla="*/ 1136732 w 6869111"/>
              <a:gd name="connsiteY89" fmla="*/ 3244860 h 4974211"/>
              <a:gd name="connsiteX90" fmla="*/ 1503633 w 6869111"/>
              <a:gd name="connsiteY90" fmla="*/ 3244860 h 4974211"/>
              <a:gd name="connsiteX91" fmla="*/ 1503633 w 6869111"/>
              <a:gd name="connsiteY91" fmla="*/ 2492594 h 4974211"/>
              <a:gd name="connsiteX92" fmla="*/ 1136732 w 6869111"/>
              <a:gd name="connsiteY92" fmla="*/ 2492594 h 4974211"/>
              <a:gd name="connsiteX93" fmla="*/ 1136732 w 6869111"/>
              <a:gd name="connsiteY93" fmla="*/ 2859188 h 4974211"/>
              <a:gd name="connsiteX94" fmla="*/ 1503633 w 6869111"/>
              <a:gd name="connsiteY94" fmla="*/ 2859188 h 4974211"/>
              <a:gd name="connsiteX95" fmla="*/ 1503633 w 6869111"/>
              <a:gd name="connsiteY95" fmla="*/ 2106924 h 4974211"/>
              <a:gd name="connsiteX96" fmla="*/ 1136732 w 6869111"/>
              <a:gd name="connsiteY96" fmla="*/ 2106924 h 4974211"/>
              <a:gd name="connsiteX97" fmla="*/ 1136732 w 6869111"/>
              <a:gd name="connsiteY97" fmla="*/ 2473518 h 4974211"/>
              <a:gd name="connsiteX98" fmla="*/ 1503633 w 6869111"/>
              <a:gd name="connsiteY98" fmla="*/ 2473518 h 4974211"/>
              <a:gd name="connsiteX99" fmla="*/ 1503633 w 6869111"/>
              <a:gd name="connsiteY99" fmla="*/ 1721252 h 4974211"/>
              <a:gd name="connsiteX100" fmla="*/ 1136732 w 6869111"/>
              <a:gd name="connsiteY100" fmla="*/ 1721252 h 4974211"/>
              <a:gd name="connsiteX101" fmla="*/ 1136732 w 6869111"/>
              <a:gd name="connsiteY101" fmla="*/ 2087846 h 4974211"/>
              <a:gd name="connsiteX102" fmla="*/ 1503633 w 6869111"/>
              <a:gd name="connsiteY102" fmla="*/ 2087846 h 4974211"/>
              <a:gd name="connsiteX103" fmla="*/ 1503633 w 6869111"/>
              <a:gd name="connsiteY103" fmla="*/ 1335580 h 4974211"/>
              <a:gd name="connsiteX104" fmla="*/ 1136732 w 6869111"/>
              <a:gd name="connsiteY104" fmla="*/ 1335580 h 4974211"/>
              <a:gd name="connsiteX105" fmla="*/ 1136732 w 6869111"/>
              <a:gd name="connsiteY105" fmla="*/ 1702174 h 4974211"/>
              <a:gd name="connsiteX106" fmla="*/ 1503633 w 6869111"/>
              <a:gd name="connsiteY106" fmla="*/ 1702174 h 4974211"/>
              <a:gd name="connsiteX107" fmla="*/ 1503633 w 6869111"/>
              <a:gd name="connsiteY107" fmla="*/ 949909 h 4974211"/>
              <a:gd name="connsiteX108" fmla="*/ 1136732 w 6869111"/>
              <a:gd name="connsiteY108" fmla="*/ 949909 h 4974211"/>
              <a:gd name="connsiteX109" fmla="*/ 1136732 w 6869111"/>
              <a:gd name="connsiteY109" fmla="*/ 1316502 h 4974211"/>
              <a:gd name="connsiteX110" fmla="*/ 1503633 w 6869111"/>
              <a:gd name="connsiteY110" fmla="*/ 1316502 h 4974211"/>
              <a:gd name="connsiteX111" fmla="*/ 1503633 w 6869111"/>
              <a:gd name="connsiteY111" fmla="*/ 949909 h 4974211"/>
              <a:gd name="connsiteX112" fmla="*/ 1889627 w 6869111"/>
              <a:gd name="connsiteY112" fmla="*/ 4420579 h 4974211"/>
              <a:gd name="connsiteX113" fmla="*/ 1522726 w 6869111"/>
              <a:gd name="connsiteY113" fmla="*/ 4420578 h 4974211"/>
              <a:gd name="connsiteX114" fmla="*/ 1522726 w 6869111"/>
              <a:gd name="connsiteY114" fmla="*/ 4787172 h 4974211"/>
              <a:gd name="connsiteX115" fmla="*/ 1889627 w 6869111"/>
              <a:gd name="connsiteY115" fmla="*/ 4787173 h 4974211"/>
              <a:gd name="connsiteX116" fmla="*/ 1889627 w 6869111"/>
              <a:gd name="connsiteY116" fmla="*/ 4034907 h 4974211"/>
              <a:gd name="connsiteX117" fmla="*/ 1522726 w 6869111"/>
              <a:gd name="connsiteY117" fmla="*/ 4034906 h 4974211"/>
              <a:gd name="connsiteX118" fmla="*/ 1522726 w 6869111"/>
              <a:gd name="connsiteY118" fmla="*/ 4401500 h 4974211"/>
              <a:gd name="connsiteX119" fmla="*/ 1889627 w 6869111"/>
              <a:gd name="connsiteY119" fmla="*/ 4401501 h 4974211"/>
              <a:gd name="connsiteX120" fmla="*/ 1889627 w 6869111"/>
              <a:gd name="connsiteY120" fmla="*/ 3649237 h 4974211"/>
              <a:gd name="connsiteX121" fmla="*/ 1522726 w 6869111"/>
              <a:gd name="connsiteY121" fmla="*/ 3649236 h 4974211"/>
              <a:gd name="connsiteX122" fmla="*/ 1522726 w 6869111"/>
              <a:gd name="connsiteY122" fmla="*/ 4015828 h 4974211"/>
              <a:gd name="connsiteX123" fmla="*/ 1889627 w 6869111"/>
              <a:gd name="connsiteY123" fmla="*/ 4015829 h 4974211"/>
              <a:gd name="connsiteX124" fmla="*/ 1889627 w 6869111"/>
              <a:gd name="connsiteY124" fmla="*/ 3263565 h 4974211"/>
              <a:gd name="connsiteX125" fmla="*/ 1522726 w 6869111"/>
              <a:gd name="connsiteY125" fmla="*/ 3263564 h 4974211"/>
              <a:gd name="connsiteX126" fmla="*/ 1522726 w 6869111"/>
              <a:gd name="connsiteY126" fmla="*/ 3630158 h 4974211"/>
              <a:gd name="connsiteX127" fmla="*/ 1889627 w 6869111"/>
              <a:gd name="connsiteY127" fmla="*/ 3630159 h 4974211"/>
              <a:gd name="connsiteX128" fmla="*/ 1889627 w 6869111"/>
              <a:gd name="connsiteY128" fmla="*/ 2877893 h 4974211"/>
              <a:gd name="connsiteX129" fmla="*/ 1522726 w 6869111"/>
              <a:gd name="connsiteY129" fmla="*/ 2877892 h 4974211"/>
              <a:gd name="connsiteX130" fmla="*/ 1522726 w 6869111"/>
              <a:gd name="connsiteY130" fmla="*/ 3244486 h 4974211"/>
              <a:gd name="connsiteX131" fmla="*/ 1889627 w 6869111"/>
              <a:gd name="connsiteY131" fmla="*/ 3244487 h 4974211"/>
              <a:gd name="connsiteX132" fmla="*/ 1889627 w 6869111"/>
              <a:gd name="connsiteY132" fmla="*/ 2492221 h 4974211"/>
              <a:gd name="connsiteX133" fmla="*/ 1522726 w 6869111"/>
              <a:gd name="connsiteY133" fmla="*/ 2492220 h 4974211"/>
              <a:gd name="connsiteX134" fmla="*/ 1522726 w 6869111"/>
              <a:gd name="connsiteY134" fmla="*/ 2858814 h 4974211"/>
              <a:gd name="connsiteX135" fmla="*/ 1889627 w 6869111"/>
              <a:gd name="connsiteY135" fmla="*/ 2858815 h 4974211"/>
              <a:gd name="connsiteX136" fmla="*/ 1889627 w 6869111"/>
              <a:gd name="connsiteY136" fmla="*/ 2106551 h 4974211"/>
              <a:gd name="connsiteX137" fmla="*/ 1522726 w 6869111"/>
              <a:gd name="connsiteY137" fmla="*/ 2106550 h 4974211"/>
              <a:gd name="connsiteX138" fmla="*/ 1522726 w 6869111"/>
              <a:gd name="connsiteY138" fmla="*/ 2473144 h 4974211"/>
              <a:gd name="connsiteX139" fmla="*/ 1889627 w 6869111"/>
              <a:gd name="connsiteY139" fmla="*/ 2473145 h 4974211"/>
              <a:gd name="connsiteX140" fmla="*/ 1889627 w 6869111"/>
              <a:gd name="connsiteY140" fmla="*/ 1720879 h 4974211"/>
              <a:gd name="connsiteX141" fmla="*/ 1522726 w 6869111"/>
              <a:gd name="connsiteY141" fmla="*/ 1720878 h 4974211"/>
              <a:gd name="connsiteX142" fmla="*/ 1522726 w 6869111"/>
              <a:gd name="connsiteY142" fmla="*/ 2087472 h 4974211"/>
              <a:gd name="connsiteX143" fmla="*/ 1889627 w 6869111"/>
              <a:gd name="connsiteY143" fmla="*/ 2087473 h 4974211"/>
              <a:gd name="connsiteX144" fmla="*/ 1889627 w 6869111"/>
              <a:gd name="connsiteY144" fmla="*/ 1335207 h 4974211"/>
              <a:gd name="connsiteX145" fmla="*/ 1522726 w 6869111"/>
              <a:gd name="connsiteY145" fmla="*/ 1335206 h 4974211"/>
              <a:gd name="connsiteX146" fmla="*/ 1522726 w 6869111"/>
              <a:gd name="connsiteY146" fmla="*/ 1701800 h 4974211"/>
              <a:gd name="connsiteX147" fmla="*/ 1889627 w 6869111"/>
              <a:gd name="connsiteY147" fmla="*/ 1701801 h 4974211"/>
              <a:gd name="connsiteX148" fmla="*/ 1889627 w 6869111"/>
              <a:gd name="connsiteY148" fmla="*/ 949535 h 4974211"/>
              <a:gd name="connsiteX149" fmla="*/ 1522726 w 6869111"/>
              <a:gd name="connsiteY149" fmla="*/ 949535 h 4974211"/>
              <a:gd name="connsiteX150" fmla="*/ 1522726 w 6869111"/>
              <a:gd name="connsiteY150" fmla="*/ 1316128 h 4974211"/>
              <a:gd name="connsiteX151" fmla="*/ 1889627 w 6869111"/>
              <a:gd name="connsiteY151" fmla="*/ 1316129 h 4974211"/>
              <a:gd name="connsiteX152" fmla="*/ 1889627 w 6869111"/>
              <a:gd name="connsiteY152" fmla="*/ 563864 h 4974211"/>
              <a:gd name="connsiteX153" fmla="*/ 1522726 w 6869111"/>
              <a:gd name="connsiteY153" fmla="*/ 563864 h 4974211"/>
              <a:gd name="connsiteX154" fmla="*/ 1522726 w 6869111"/>
              <a:gd name="connsiteY154" fmla="*/ 930457 h 4974211"/>
              <a:gd name="connsiteX155" fmla="*/ 1889627 w 6869111"/>
              <a:gd name="connsiteY155" fmla="*/ 930457 h 4974211"/>
              <a:gd name="connsiteX156" fmla="*/ 2275621 w 6869111"/>
              <a:gd name="connsiteY156" fmla="*/ 4420205 h 4974211"/>
              <a:gd name="connsiteX157" fmla="*/ 1908721 w 6869111"/>
              <a:gd name="connsiteY157" fmla="*/ 4420205 h 4974211"/>
              <a:gd name="connsiteX158" fmla="*/ 1908721 w 6869111"/>
              <a:gd name="connsiteY158" fmla="*/ 4786799 h 4974211"/>
              <a:gd name="connsiteX159" fmla="*/ 2275621 w 6869111"/>
              <a:gd name="connsiteY159" fmla="*/ 4786799 h 4974211"/>
              <a:gd name="connsiteX160" fmla="*/ 2275621 w 6869111"/>
              <a:gd name="connsiteY160" fmla="*/ 4034533 h 4974211"/>
              <a:gd name="connsiteX161" fmla="*/ 1908721 w 6869111"/>
              <a:gd name="connsiteY161" fmla="*/ 4034533 h 4974211"/>
              <a:gd name="connsiteX162" fmla="*/ 1908721 w 6869111"/>
              <a:gd name="connsiteY162" fmla="*/ 4401127 h 4974211"/>
              <a:gd name="connsiteX163" fmla="*/ 2275621 w 6869111"/>
              <a:gd name="connsiteY163" fmla="*/ 4401127 h 4974211"/>
              <a:gd name="connsiteX164" fmla="*/ 2275621 w 6869111"/>
              <a:gd name="connsiteY164" fmla="*/ 3648863 h 4974211"/>
              <a:gd name="connsiteX165" fmla="*/ 1908721 w 6869111"/>
              <a:gd name="connsiteY165" fmla="*/ 3648863 h 4974211"/>
              <a:gd name="connsiteX166" fmla="*/ 1908721 w 6869111"/>
              <a:gd name="connsiteY166" fmla="*/ 4015455 h 4974211"/>
              <a:gd name="connsiteX167" fmla="*/ 2275621 w 6869111"/>
              <a:gd name="connsiteY167" fmla="*/ 4015455 h 4974211"/>
              <a:gd name="connsiteX168" fmla="*/ 2275621 w 6869111"/>
              <a:gd name="connsiteY168" fmla="*/ 3263191 h 4974211"/>
              <a:gd name="connsiteX169" fmla="*/ 1908721 w 6869111"/>
              <a:gd name="connsiteY169" fmla="*/ 3263191 h 4974211"/>
              <a:gd name="connsiteX170" fmla="*/ 1908721 w 6869111"/>
              <a:gd name="connsiteY170" fmla="*/ 3629785 h 4974211"/>
              <a:gd name="connsiteX171" fmla="*/ 2275621 w 6869111"/>
              <a:gd name="connsiteY171" fmla="*/ 3629785 h 4974211"/>
              <a:gd name="connsiteX172" fmla="*/ 2275621 w 6869111"/>
              <a:gd name="connsiteY172" fmla="*/ 2877519 h 4974211"/>
              <a:gd name="connsiteX173" fmla="*/ 1908721 w 6869111"/>
              <a:gd name="connsiteY173" fmla="*/ 2877519 h 4974211"/>
              <a:gd name="connsiteX174" fmla="*/ 1908721 w 6869111"/>
              <a:gd name="connsiteY174" fmla="*/ 3244113 h 4974211"/>
              <a:gd name="connsiteX175" fmla="*/ 2275621 w 6869111"/>
              <a:gd name="connsiteY175" fmla="*/ 3244113 h 4974211"/>
              <a:gd name="connsiteX176" fmla="*/ 2275621 w 6869111"/>
              <a:gd name="connsiteY176" fmla="*/ 2491847 h 4974211"/>
              <a:gd name="connsiteX177" fmla="*/ 1908721 w 6869111"/>
              <a:gd name="connsiteY177" fmla="*/ 2491847 h 4974211"/>
              <a:gd name="connsiteX178" fmla="*/ 1908721 w 6869111"/>
              <a:gd name="connsiteY178" fmla="*/ 2858441 h 4974211"/>
              <a:gd name="connsiteX179" fmla="*/ 2275621 w 6869111"/>
              <a:gd name="connsiteY179" fmla="*/ 2858441 h 4974211"/>
              <a:gd name="connsiteX180" fmla="*/ 2275621 w 6869111"/>
              <a:gd name="connsiteY180" fmla="*/ 2106177 h 4974211"/>
              <a:gd name="connsiteX181" fmla="*/ 1908721 w 6869111"/>
              <a:gd name="connsiteY181" fmla="*/ 2106177 h 4974211"/>
              <a:gd name="connsiteX182" fmla="*/ 1908721 w 6869111"/>
              <a:gd name="connsiteY182" fmla="*/ 2472771 h 4974211"/>
              <a:gd name="connsiteX183" fmla="*/ 2275621 w 6869111"/>
              <a:gd name="connsiteY183" fmla="*/ 2472771 h 4974211"/>
              <a:gd name="connsiteX184" fmla="*/ 2275621 w 6869111"/>
              <a:gd name="connsiteY184" fmla="*/ 1720505 h 4974211"/>
              <a:gd name="connsiteX185" fmla="*/ 1908721 w 6869111"/>
              <a:gd name="connsiteY185" fmla="*/ 1720505 h 4974211"/>
              <a:gd name="connsiteX186" fmla="*/ 1908721 w 6869111"/>
              <a:gd name="connsiteY186" fmla="*/ 2087099 h 4974211"/>
              <a:gd name="connsiteX187" fmla="*/ 2275621 w 6869111"/>
              <a:gd name="connsiteY187" fmla="*/ 2087099 h 4974211"/>
              <a:gd name="connsiteX188" fmla="*/ 2275621 w 6869111"/>
              <a:gd name="connsiteY188" fmla="*/ 1334833 h 4974211"/>
              <a:gd name="connsiteX189" fmla="*/ 1908721 w 6869111"/>
              <a:gd name="connsiteY189" fmla="*/ 1334833 h 4974211"/>
              <a:gd name="connsiteX190" fmla="*/ 1908721 w 6869111"/>
              <a:gd name="connsiteY190" fmla="*/ 1701427 h 4974211"/>
              <a:gd name="connsiteX191" fmla="*/ 2275621 w 6869111"/>
              <a:gd name="connsiteY191" fmla="*/ 1701427 h 4974211"/>
              <a:gd name="connsiteX192" fmla="*/ 2275621 w 6869111"/>
              <a:gd name="connsiteY192" fmla="*/ 949161 h 4974211"/>
              <a:gd name="connsiteX193" fmla="*/ 1908721 w 6869111"/>
              <a:gd name="connsiteY193" fmla="*/ 949161 h 4974211"/>
              <a:gd name="connsiteX194" fmla="*/ 1908721 w 6869111"/>
              <a:gd name="connsiteY194" fmla="*/ 1315755 h 4974211"/>
              <a:gd name="connsiteX195" fmla="*/ 2275621 w 6869111"/>
              <a:gd name="connsiteY195" fmla="*/ 1315755 h 4974211"/>
              <a:gd name="connsiteX196" fmla="*/ 2275621 w 6869111"/>
              <a:gd name="connsiteY196" fmla="*/ 563490 h 4974211"/>
              <a:gd name="connsiteX197" fmla="*/ 1908721 w 6869111"/>
              <a:gd name="connsiteY197" fmla="*/ 563490 h 4974211"/>
              <a:gd name="connsiteX198" fmla="*/ 1908721 w 6869111"/>
              <a:gd name="connsiteY198" fmla="*/ 930083 h 4974211"/>
              <a:gd name="connsiteX199" fmla="*/ 2275621 w 6869111"/>
              <a:gd name="connsiteY199" fmla="*/ 930083 h 4974211"/>
              <a:gd name="connsiteX200" fmla="*/ 2661615 w 6869111"/>
              <a:gd name="connsiteY200" fmla="*/ 4419831 h 4974211"/>
              <a:gd name="connsiteX201" fmla="*/ 2294714 w 6869111"/>
              <a:gd name="connsiteY201" fmla="*/ 4419831 h 4974211"/>
              <a:gd name="connsiteX202" fmla="*/ 2294714 w 6869111"/>
              <a:gd name="connsiteY202" fmla="*/ 4786425 h 4974211"/>
              <a:gd name="connsiteX203" fmla="*/ 2661615 w 6869111"/>
              <a:gd name="connsiteY203" fmla="*/ 4786425 h 4974211"/>
              <a:gd name="connsiteX204" fmla="*/ 2661615 w 6869111"/>
              <a:gd name="connsiteY204" fmla="*/ 4034159 h 4974211"/>
              <a:gd name="connsiteX205" fmla="*/ 2294714 w 6869111"/>
              <a:gd name="connsiteY205" fmla="*/ 4034159 h 4974211"/>
              <a:gd name="connsiteX206" fmla="*/ 2294714 w 6869111"/>
              <a:gd name="connsiteY206" fmla="*/ 4400753 h 4974211"/>
              <a:gd name="connsiteX207" fmla="*/ 2661615 w 6869111"/>
              <a:gd name="connsiteY207" fmla="*/ 4400753 h 4974211"/>
              <a:gd name="connsiteX208" fmla="*/ 2661615 w 6869111"/>
              <a:gd name="connsiteY208" fmla="*/ 3648489 h 4974211"/>
              <a:gd name="connsiteX209" fmla="*/ 2294714 w 6869111"/>
              <a:gd name="connsiteY209" fmla="*/ 3648489 h 4974211"/>
              <a:gd name="connsiteX210" fmla="*/ 2294714 w 6869111"/>
              <a:gd name="connsiteY210" fmla="*/ 4015081 h 4974211"/>
              <a:gd name="connsiteX211" fmla="*/ 2661615 w 6869111"/>
              <a:gd name="connsiteY211" fmla="*/ 4015081 h 4974211"/>
              <a:gd name="connsiteX212" fmla="*/ 2661615 w 6869111"/>
              <a:gd name="connsiteY212" fmla="*/ 3262817 h 4974211"/>
              <a:gd name="connsiteX213" fmla="*/ 2294714 w 6869111"/>
              <a:gd name="connsiteY213" fmla="*/ 3262817 h 4974211"/>
              <a:gd name="connsiteX214" fmla="*/ 2294714 w 6869111"/>
              <a:gd name="connsiteY214" fmla="*/ 3629411 h 4974211"/>
              <a:gd name="connsiteX215" fmla="*/ 2661615 w 6869111"/>
              <a:gd name="connsiteY215" fmla="*/ 3629411 h 4974211"/>
              <a:gd name="connsiteX216" fmla="*/ 2661615 w 6869111"/>
              <a:gd name="connsiteY216" fmla="*/ 2877145 h 4974211"/>
              <a:gd name="connsiteX217" fmla="*/ 2294714 w 6869111"/>
              <a:gd name="connsiteY217" fmla="*/ 2877145 h 4974211"/>
              <a:gd name="connsiteX218" fmla="*/ 2294714 w 6869111"/>
              <a:gd name="connsiteY218" fmla="*/ 3243739 h 4974211"/>
              <a:gd name="connsiteX219" fmla="*/ 2661615 w 6869111"/>
              <a:gd name="connsiteY219" fmla="*/ 3243739 h 4974211"/>
              <a:gd name="connsiteX220" fmla="*/ 2661615 w 6869111"/>
              <a:gd name="connsiteY220" fmla="*/ 2491473 h 4974211"/>
              <a:gd name="connsiteX221" fmla="*/ 2294714 w 6869111"/>
              <a:gd name="connsiteY221" fmla="*/ 2491473 h 4974211"/>
              <a:gd name="connsiteX222" fmla="*/ 2294714 w 6869111"/>
              <a:gd name="connsiteY222" fmla="*/ 2858067 h 4974211"/>
              <a:gd name="connsiteX223" fmla="*/ 2661615 w 6869111"/>
              <a:gd name="connsiteY223" fmla="*/ 2858067 h 4974211"/>
              <a:gd name="connsiteX224" fmla="*/ 2661615 w 6869111"/>
              <a:gd name="connsiteY224" fmla="*/ 2105803 h 4974211"/>
              <a:gd name="connsiteX225" fmla="*/ 2294714 w 6869111"/>
              <a:gd name="connsiteY225" fmla="*/ 2105803 h 4974211"/>
              <a:gd name="connsiteX226" fmla="*/ 2294714 w 6869111"/>
              <a:gd name="connsiteY226" fmla="*/ 2472395 h 4974211"/>
              <a:gd name="connsiteX227" fmla="*/ 2661615 w 6869111"/>
              <a:gd name="connsiteY227" fmla="*/ 2472395 h 4974211"/>
              <a:gd name="connsiteX228" fmla="*/ 2661615 w 6869111"/>
              <a:gd name="connsiteY228" fmla="*/ 1720131 h 4974211"/>
              <a:gd name="connsiteX229" fmla="*/ 2294714 w 6869111"/>
              <a:gd name="connsiteY229" fmla="*/ 1720131 h 4974211"/>
              <a:gd name="connsiteX230" fmla="*/ 2294714 w 6869111"/>
              <a:gd name="connsiteY230" fmla="*/ 2086725 h 4974211"/>
              <a:gd name="connsiteX231" fmla="*/ 2661615 w 6869111"/>
              <a:gd name="connsiteY231" fmla="*/ 2086725 h 4974211"/>
              <a:gd name="connsiteX232" fmla="*/ 2661615 w 6869111"/>
              <a:gd name="connsiteY232" fmla="*/ 1334459 h 4974211"/>
              <a:gd name="connsiteX233" fmla="*/ 2294714 w 6869111"/>
              <a:gd name="connsiteY233" fmla="*/ 1334459 h 4974211"/>
              <a:gd name="connsiteX234" fmla="*/ 2294714 w 6869111"/>
              <a:gd name="connsiteY234" fmla="*/ 1701053 h 4974211"/>
              <a:gd name="connsiteX235" fmla="*/ 2661615 w 6869111"/>
              <a:gd name="connsiteY235" fmla="*/ 1701053 h 4974211"/>
              <a:gd name="connsiteX236" fmla="*/ 2661615 w 6869111"/>
              <a:gd name="connsiteY236" fmla="*/ 948787 h 4974211"/>
              <a:gd name="connsiteX237" fmla="*/ 2294714 w 6869111"/>
              <a:gd name="connsiteY237" fmla="*/ 948787 h 4974211"/>
              <a:gd name="connsiteX238" fmla="*/ 2294714 w 6869111"/>
              <a:gd name="connsiteY238" fmla="*/ 1315381 h 4974211"/>
              <a:gd name="connsiteX239" fmla="*/ 2661615 w 6869111"/>
              <a:gd name="connsiteY239" fmla="*/ 1315381 h 4974211"/>
              <a:gd name="connsiteX240" fmla="*/ 2661615 w 6869111"/>
              <a:gd name="connsiteY240" fmla="*/ 563116 h 4974211"/>
              <a:gd name="connsiteX241" fmla="*/ 2294714 w 6869111"/>
              <a:gd name="connsiteY241" fmla="*/ 563116 h 4974211"/>
              <a:gd name="connsiteX242" fmla="*/ 2294714 w 6869111"/>
              <a:gd name="connsiteY242" fmla="*/ 929709 h 4974211"/>
              <a:gd name="connsiteX243" fmla="*/ 2661615 w 6869111"/>
              <a:gd name="connsiteY243" fmla="*/ 929709 h 4974211"/>
              <a:gd name="connsiteX244" fmla="*/ 2661615 w 6869111"/>
              <a:gd name="connsiteY244" fmla="*/ 180811 h 4974211"/>
              <a:gd name="connsiteX245" fmla="*/ 2294714 w 6869111"/>
              <a:gd name="connsiteY245" fmla="*/ 180811 h 4974211"/>
              <a:gd name="connsiteX246" fmla="*/ 2294714 w 6869111"/>
              <a:gd name="connsiteY246" fmla="*/ 544038 h 4974211"/>
              <a:gd name="connsiteX247" fmla="*/ 2661615 w 6869111"/>
              <a:gd name="connsiteY247" fmla="*/ 544038 h 4974211"/>
              <a:gd name="connsiteX248" fmla="*/ 3047609 w 6869111"/>
              <a:gd name="connsiteY248" fmla="*/ 4419457 h 4974211"/>
              <a:gd name="connsiteX249" fmla="*/ 2680709 w 6869111"/>
              <a:gd name="connsiteY249" fmla="*/ 4419457 h 4974211"/>
              <a:gd name="connsiteX250" fmla="*/ 2680709 w 6869111"/>
              <a:gd name="connsiteY250" fmla="*/ 4786051 h 4974211"/>
              <a:gd name="connsiteX251" fmla="*/ 3047609 w 6869111"/>
              <a:gd name="connsiteY251" fmla="*/ 4786051 h 4974211"/>
              <a:gd name="connsiteX252" fmla="*/ 3047609 w 6869111"/>
              <a:gd name="connsiteY252" fmla="*/ 4033785 h 4974211"/>
              <a:gd name="connsiteX253" fmla="*/ 2680709 w 6869111"/>
              <a:gd name="connsiteY253" fmla="*/ 4033785 h 4974211"/>
              <a:gd name="connsiteX254" fmla="*/ 2680709 w 6869111"/>
              <a:gd name="connsiteY254" fmla="*/ 4400379 h 4974211"/>
              <a:gd name="connsiteX255" fmla="*/ 3047609 w 6869111"/>
              <a:gd name="connsiteY255" fmla="*/ 4400379 h 4974211"/>
              <a:gd name="connsiteX256" fmla="*/ 3047609 w 6869111"/>
              <a:gd name="connsiteY256" fmla="*/ 3648115 h 4974211"/>
              <a:gd name="connsiteX257" fmla="*/ 2680709 w 6869111"/>
              <a:gd name="connsiteY257" fmla="*/ 3648115 h 4974211"/>
              <a:gd name="connsiteX258" fmla="*/ 2680709 w 6869111"/>
              <a:gd name="connsiteY258" fmla="*/ 4014707 h 4974211"/>
              <a:gd name="connsiteX259" fmla="*/ 3047609 w 6869111"/>
              <a:gd name="connsiteY259" fmla="*/ 4014707 h 4974211"/>
              <a:gd name="connsiteX260" fmla="*/ 3047609 w 6869111"/>
              <a:gd name="connsiteY260" fmla="*/ 3262443 h 4974211"/>
              <a:gd name="connsiteX261" fmla="*/ 2680709 w 6869111"/>
              <a:gd name="connsiteY261" fmla="*/ 3262443 h 4974211"/>
              <a:gd name="connsiteX262" fmla="*/ 2680709 w 6869111"/>
              <a:gd name="connsiteY262" fmla="*/ 3629037 h 4974211"/>
              <a:gd name="connsiteX263" fmla="*/ 3047609 w 6869111"/>
              <a:gd name="connsiteY263" fmla="*/ 3629037 h 4974211"/>
              <a:gd name="connsiteX264" fmla="*/ 3047609 w 6869111"/>
              <a:gd name="connsiteY264" fmla="*/ 2876771 h 4974211"/>
              <a:gd name="connsiteX265" fmla="*/ 2680709 w 6869111"/>
              <a:gd name="connsiteY265" fmla="*/ 2876771 h 4974211"/>
              <a:gd name="connsiteX266" fmla="*/ 2680709 w 6869111"/>
              <a:gd name="connsiteY266" fmla="*/ 3243365 h 4974211"/>
              <a:gd name="connsiteX267" fmla="*/ 3047609 w 6869111"/>
              <a:gd name="connsiteY267" fmla="*/ 3243365 h 4974211"/>
              <a:gd name="connsiteX268" fmla="*/ 3047609 w 6869111"/>
              <a:gd name="connsiteY268" fmla="*/ 2876771 h 4974211"/>
              <a:gd name="connsiteX269" fmla="*/ 3047609 w 6869111"/>
              <a:gd name="connsiteY269" fmla="*/ 2491099 h 4974211"/>
              <a:gd name="connsiteX270" fmla="*/ 2680709 w 6869111"/>
              <a:gd name="connsiteY270" fmla="*/ 2491099 h 4974211"/>
              <a:gd name="connsiteX271" fmla="*/ 2680709 w 6869111"/>
              <a:gd name="connsiteY271" fmla="*/ 2857693 h 4974211"/>
              <a:gd name="connsiteX272" fmla="*/ 3047609 w 6869111"/>
              <a:gd name="connsiteY272" fmla="*/ 2857693 h 4974211"/>
              <a:gd name="connsiteX273" fmla="*/ 3047609 w 6869111"/>
              <a:gd name="connsiteY273" fmla="*/ 2105429 h 4974211"/>
              <a:gd name="connsiteX274" fmla="*/ 2680709 w 6869111"/>
              <a:gd name="connsiteY274" fmla="*/ 2105429 h 4974211"/>
              <a:gd name="connsiteX275" fmla="*/ 2680709 w 6869111"/>
              <a:gd name="connsiteY275" fmla="*/ 2472021 h 4974211"/>
              <a:gd name="connsiteX276" fmla="*/ 3047609 w 6869111"/>
              <a:gd name="connsiteY276" fmla="*/ 2472021 h 4974211"/>
              <a:gd name="connsiteX277" fmla="*/ 3047609 w 6869111"/>
              <a:gd name="connsiteY277" fmla="*/ 2105429 h 4974211"/>
              <a:gd name="connsiteX278" fmla="*/ 3047609 w 6869111"/>
              <a:gd name="connsiteY278" fmla="*/ 1719757 h 4974211"/>
              <a:gd name="connsiteX279" fmla="*/ 2680709 w 6869111"/>
              <a:gd name="connsiteY279" fmla="*/ 1719757 h 4974211"/>
              <a:gd name="connsiteX280" fmla="*/ 2680709 w 6869111"/>
              <a:gd name="connsiteY280" fmla="*/ 2086351 h 4974211"/>
              <a:gd name="connsiteX281" fmla="*/ 3047609 w 6869111"/>
              <a:gd name="connsiteY281" fmla="*/ 2086351 h 4974211"/>
              <a:gd name="connsiteX282" fmla="*/ 3047609 w 6869111"/>
              <a:gd name="connsiteY282" fmla="*/ 1719757 h 4974211"/>
              <a:gd name="connsiteX283" fmla="*/ 3047609 w 6869111"/>
              <a:gd name="connsiteY283" fmla="*/ 1334085 h 4974211"/>
              <a:gd name="connsiteX284" fmla="*/ 2680709 w 6869111"/>
              <a:gd name="connsiteY284" fmla="*/ 1334085 h 4974211"/>
              <a:gd name="connsiteX285" fmla="*/ 2680709 w 6869111"/>
              <a:gd name="connsiteY285" fmla="*/ 1700679 h 4974211"/>
              <a:gd name="connsiteX286" fmla="*/ 3047609 w 6869111"/>
              <a:gd name="connsiteY286" fmla="*/ 1700679 h 4974211"/>
              <a:gd name="connsiteX287" fmla="*/ 3047609 w 6869111"/>
              <a:gd name="connsiteY287" fmla="*/ 948413 h 4974211"/>
              <a:gd name="connsiteX288" fmla="*/ 2680709 w 6869111"/>
              <a:gd name="connsiteY288" fmla="*/ 948413 h 4974211"/>
              <a:gd name="connsiteX289" fmla="*/ 2680709 w 6869111"/>
              <a:gd name="connsiteY289" fmla="*/ 1315007 h 4974211"/>
              <a:gd name="connsiteX290" fmla="*/ 3047609 w 6869111"/>
              <a:gd name="connsiteY290" fmla="*/ 1315007 h 4974211"/>
              <a:gd name="connsiteX291" fmla="*/ 3047609 w 6869111"/>
              <a:gd name="connsiteY291" fmla="*/ 562742 h 4974211"/>
              <a:gd name="connsiteX292" fmla="*/ 2680709 w 6869111"/>
              <a:gd name="connsiteY292" fmla="*/ 562742 h 4974211"/>
              <a:gd name="connsiteX293" fmla="*/ 2680709 w 6869111"/>
              <a:gd name="connsiteY293" fmla="*/ 929335 h 4974211"/>
              <a:gd name="connsiteX294" fmla="*/ 3047609 w 6869111"/>
              <a:gd name="connsiteY294" fmla="*/ 929335 h 4974211"/>
              <a:gd name="connsiteX295" fmla="*/ 3047609 w 6869111"/>
              <a:gd name="connsiteY295" fmla="*/ 177070 h 4974211"/>
              <a:gd name="connsiteX296" fmla="*/ 2680709 w 6869111"/>
              <a:gd name="connsiteY296" fmla="*/ 177070 h 4974211"/>
              <a:gd name="connsiteX297" fmla="*/ 2680709 w 6869111"/>
              <a:gd name="connsiteY297" fmla="*/ 543664 h 4974211"/>
              <a:gd name="connsiteX298" fmla="*/ 3047609 w 6869111"/>
              <a:gd name="connsiteY298" fmla="*/ 543664 h 4974211"/>
              <a:gd name="connsiteX299" fmla="*/ 3433603 w 6869111"/>
              <a:gd name="connsiteY299" fmla="*/ 4419083 h 4974211"/>
              <a:gd name="connsiteX300" fmla="*/ 3066703 w 6869111"/>
              <a:gd name="connsiteY300" fmla="*/ 4419083 h 4974211"/>
              <a:gd name="connsiteX301" fmla="*/ 3066703 w 6869111"/>
              <a:gd name="connsiteY301" fmla="*/ 4785677 h 4974211"/>
              <a:gd name="connsiteX302" fmla="*/ 3433603 w 6869111"/>
              <a:gd name="connsiteY302" fmla="*/ 4785677 h 4974211"/>
              <a:gd name="connsiteX303" fmla="*/ 3433603 w 6869111"/>
              <a:gd name="connsiteY303" fmla="*/ 4033411 h 4974211"/>
              <a:gd name="connsiteX304" fmla="*/ 3066703 w 6869111"/>
              <a:gd name="connsiteY304" fmla="*/ 4033411 h 4974211"/>
              <a:gd name="connsiteX305" fmla="*/ 3066703 w 6869111"/>
              <a:gd name="connsiteY305" fmla="*/ 4400005 h 4974211"/>
              <a:gd name="connsiteX306" fmla="*/ 3433603 w 6869111"/>
              <a:gd name="connsiteY306" fmla="*/ 4400005 h 4974211"/>
              <a:gd name="connsiteX307" fmla="*/ 3433603 w 6869111"/>
              <a:gd name="connsiteY307" fmla="*/ 3647741 h 4974211"/>
              <a:gd name="connsiteX308" fmla="*/ 3066703 w 6869111"/>
              <a:gd name="connsiteY308" fmla="*/ 3647741 h 4974211"/>
              <a:gd name="connsiteX309" fmla="*/ 3066703 w 6869111"/>
              <a:gd name="connsiteY309" fmla="*/ 4014333 h 4974211"/>
              <a:gd name="connsiteX310" fmla="*/ 3433603 w 6869111"/>
              <a:gd name="connsiteY310" fmla="*/ 4014333 h 4974211"/>
              <a:gd name="connsiteX311" fmla="*/ 3433603 w 6869111"/>
              <a:gd name="connsiteY311" fmla="*/ 3262069 h 4974211"/>
              <a:gd name="connsiteX312" fmla="*/ 3066703 w 6869111"/>
              <a:gd name="connsiteY312" fmla="*/ 3262069 h 4974211"/>
              <a:gd name="connsiteX313" fmla="*/ 3066703 w 6869111"/>
              <a:gd name="connsiteY313" fmla="*/ 3628663 h 4974211"/>
              <a:gd name="connsiteX314" fmla="*/ 3433603 w 6869111"/>
              <a:gd name="connsiteY314" fmla="*/ 3628663 h 4974211"/>
              <a:gd name="connsiteX315" fmla="*/ 3433603 w 6869111"/>
              <a:gd name="connsiteY315" fmla="*/ 2876397 h 4974211"/>
              <a:gd name="connsiteX316" fmla="*/ 3066703 w 6869111"/>
              <a:gd name="connsiteY316" fmla="*/ 2876397 h 4974211"/>
              <a:gd name="connsiteX317" fmla="*/ 3066703 w 6869111"/>
              <a:gd name="connsiteY317" fmla="*/ 3242991 h 4974211"/>
              <a:gd name="connsiteX318" fmla="*/ 3433603 w 6869111"/>
              <a:gd name="connsiteY318" fmla="*/ 3242991 h 4974211"/>
              <a:gd name="connsiteX319" fmla="*/ 3433603 w 6869111"/>
              <a:gd name="connsiteY319" fmla="*/ 2490725 h 4974211"/>
              <a:gd name="connsiteX320" fmla="*/ 3066703 w 6869111"/>
              <a:gd name="connsiteY320" fmla="*/ 2490725 h 4974211"/>
              <a:gd name="connsiteX321" fmla="*/ 3066703 w 6869111"/>
              <a:gd name="connsiteY321" fmla="*/ 2857319 h 4974211"/>
              <a:gd name="connsiteX322" fmla="*/ 3433603 w 6869111"/>
              <a:gd name="connsiteY322" fmla="*/ 2857319 h 4974211"/>
              <a:gd name="connsiteX323" fmla="*/ 3433603 w 6869111"/>
              <a:gd name="connsiteY323" fmla="*/ 2105055 h 4974211"/>
              <a:gd name="connsiteX324" fmla="*/ 3066703 w 6869111"/>
              <a:gd name="connsiteY324" fmla="*/ 2105055 h 4974211"/>
              <a:gd name="connsiteX325" fmla="*/ 3066703 w 6869111"/>
              <a:gd name="connsiteY325" fmla="*/ 2471647 h 4974211"/>
              <a:gd name="connsiteX326" fmla="*/ 3433603 w 6869111"/>
              <a:gd name="connsiteY326" fmla="*/ 2471647 h 4974211"/>
              <a:gd name="connsiteX327" fmla="*/ 3433603 w 6869111"/>
              <a:gd name="connsiteY327" fmla="*/ 1719383 h 4974211"/>
              <a:gd name="connsiteX328" fmla="*/ 3066703 w 6869111"/>
              <a:gd name="connsiteY328" fmla="*/ 1719383 h 4974211"/>
              <a:gd name="connsiteX329" fmla="*/ 3066703 w 6869111"/>
              <a:gd name="connsiteY329" fmla="*/ 2085977 h 4974211"/>
              <a:gd name="connsiteX330" fmla="*/ 3433603 w 6869111"/>
              <a:gd name="connsiteY330" fmla="*/ 2085977 h 4974211"/>
              <a:gd name="connsiteX331" fmla="*/ 3433603 w 6869111"/>
              <a:gd name="connsiteY331" fmla="*/ 1333711 h 4974211"/>
              <a:gd name="connsiteX332" fmla="*/ 3066703 w 6869111"/>
              <a:gd name="connsiteY332" fmla="*/ 1333711 h 4974211"/>
              <a:gd name="connsiteX333" fmla="*/ 3066703 w 6869111"/>
              <a:gd name="connsiteY333" fmla="*/ 1700305 h 4974211"/>
              <a:gd name="connsiteX334" fmla="*/ 3433603 w 6869111"/>
              <a:gd name="connsiteY334" fmla="*/ 1700305 h 4974211"/>
              <a:gd name="connsiteX335" fmla="*/ 3433603 w 6869111"/>
              <a:gd name="connsiteY335" fmla="*/ 948039 h 4974211"/>
              <a:gd name="connsiteX336" fmla="*/ 3066703 w 6869111"/>
              <a:gd name="connsiteY336" fmla="*/ 948039 h 4974211"/>
              <a:gd name="connsiteX337" fmla="*/ 3066703 w 6869111"/>
              <a:gd name="connsiteY337" fmla="*/ 1314633 h 4974211"/>
              <a:gd name="connsiteX338" fmla="*/ 3433603 w 6869111"/>
              <a:gd name="connsiteY338" fmla="*/ 1314633 h 4974211"/>
              <a:gd name="connsiteX339" fmla="*/ 3433603 w 6869111"/>
              <a:gd name="connsiteY339" fmla="*/ 562367 h 4974211"/>
              <a:gd name="connsiteX340" fmla="*/ 3066703 w 6869111"/>
              <a:gd name="connsiteY340" fmla="*/ 562367 h 4974211"/>
              <a:gd name="connsiteX341" fmla="*/ 3066703 w 6869111"/>
              <a:gd name="connsiteY341" fmla="*/ 928961 h 4974211"/>
              <a:gd name="connsiteX342" fmla="*/ 3433603 w 6869111"/>
              <a:gd name="connsiteY342" fmla="*/ 928961 h 4974211"/>
              <a:gd name="connsiteX343" fmla="*/ 3433603 w 6869111"/>
              <a:gd name="connsiteY343" fmla="*/ 180811 h 4974211"/>
              <a:gd name="connsiteX344" fmla="*/ 3066703 w 6869111"/>
              <a:gd name="connsiteY344" fmla="*/ 180811 h 4974211"/>
              <a:gd name="connsiteX345" fmla="*/ 3066703 w 6869111"/>
              <a:gd name="connsiteY345" fmla="*/ 543290 h 4974211"/>
              <a:gd name="connsiteX346" fmla="*/ 3433603 w 6869111"/>
              <a:gd name="connsiteY346" fmla="*/ 543290 h 4974211"/>
              <a:gd name="connsiteX347" fmla="*/ 3819597 w 6869111"/>
              <a:gd name="connsiteY347" fmla="*/ 4418709 h 4974211"/>
              <a:gd name="connsiteX348" fmla="*/ 3452697 w 6869111"/>
              <a:gd name="connsiteY348" fmla="*/ 4418709 h 4974211"/>
              <a:gd name="connsiteX349" fmla="*/ 3452697 w 6869111"/>
              <a:gd name="connsiteY349" fmla="*/ 4785303 h 4974211"/>
              <a:gd name="connsiteX350" fmla="*/ 3819597 w 6869111"/>
              <a:gd name="connsiteY350" fmla="*/ 4785303 h 4974211"/>
              <a:gd name="connsiteX351" fmla="*/ 3819597 w 6869111"/>
              <a:gd name="connsiteY351" fmla="*/ 4033037 h 4974211"/>
              <a:gd name="connsiteX352" fmla="*/ 3452697 w 6869111"/>
              <a:gd name="connsiteY352" fmla="*/ 4033037 h 4974211"/>
              <a:gd name="connsiteX353" fmla="*/ 3452697 w 6869111"/>
              <a:gd name="connsiteY353" fmla="*/ 4399631 h 4974211"/>
              <a:gd name="connsiteX354" fmla="*/ 3819597 w 6869111"/>
              <a:gd name="connsiteY354" fmla="*/ 4399631 h 4974211"/>
              <a:gd name="connsiteX355" fmla="*/ 3819597 w 6869111"/>
              <a:gd name="connsiteY355" fmla="*/ 3647367 h 4974211"/>
              <a:gd name="connsiteX356" fmla="*/ 3452697 w 6869111"/>
              <a:gd name="connsiteY356" fmla="*/ 3647367 h 4974211"/>
              <a:gd name="connsiteX357" fmla="*/ 3452697 w 6869111"/>
              <a:gd name="connsiteY357" fmla="*/ 4013959 h 4974211"/>
              <a:gd name="connsiteX358" fmla="*/ 3819597 w 6869111"/>
              <a:gd name="connsiteY358" fmla="*/ 4013959 h 4974211"/>
              <a:gd name="connsiteX359" fmla="*/ 3819597 w 6869111"/>
              <a:gd name="connsiteY359" fmla="*/ 3261695 h 4974211"/>
              <a:gd name="connsiteX360" fmla="*/ 3452697 w 6869111"/>
              <a:gd name="connsiteY360" fmla="*/ 3261695 h 4974211"/>
              <a:gd name="connsiteX361" fmla="*/ 3452697 w 6869111"/>
              <a:gd name="connsiteY361" fmla="*/ 3628289 h 4974211"/>
              <a:gd name="connsiteX362" fmla="*/ 3819597 w 6869111"/>
              <a:gd name="connsiteY362" fmla="*/ 3628289 h 4974211"/>
              <a:gd name="connsiteX363" fmla="*/ 3819597 w 6869111"/>
              <a:gd name="connsiteY363" fmla="*/ 2876023 h 4974211"/>
              <a:gd name="connsiteX364" fmla="*/ 3452697 w 6869111"/>
              <a:gd name="connsiteY364" fmla="*/ 2876023 h 4974211"/>
              <a:gd name="connsiteX365" fmla="*/ 3452697 w 6869111"/>
              <a:gd name="connsiteY365" fmla="*/ 3242617 h 4974211"/>
              <a:gd name="connsiteX366" fmla="*/ 3819597 w 6869111"/>
              <a:gd name="connsiteY366" fmla="*/ 3242617 h 4974211"/>
              <a:gd name="connsiteX367" fmla="*/ 3819597 w 6869111"/>
              <a:gd name="connsiteY367" fmla="*/ 2490351 h 4974211"/>
              <a:gd name="connsiteX368" fmla="*/ 3452697 w 6869111"/>
              <a:gd name="connsiteY368" fmla="*/ 2490351 h 4974211"/>
              <a:gd name="connsiteX369" fmla="*/ 3452697 w 6869111"/>
              <a:gd name="connsiteY369" fmla="*/ 2856945 h 4974211"/>
              <a:gd name="connsiteX370" fmla="*/ 3819597 w 6869111"/>
              <a:gd name="connsiteY370" fmla="*/ 2856945 h 4974211"/>
              <a:gd name="connsiteX371" fmla="*/ 3819597 w 6869111"/>
              <a:gd name="connsiteY371" fmla="*/ 2104679 h 4974211"/>
              <a:gd name="connsiteX372" fmla="*/ 3452697 w 6869111"/>
              <a:gd name="connsiteY372" fmla="*/ 2104679 h 4974211"/>
              <a:gd name="connsiteX373" fmla="*/ 3452697 w 6869111"/>
              <a:gd name="connsiteY373" fmla="*/ 2471273 h 4974211"/>
              <a:gd name="connsiteX374" fmla="*/ 3819597 w 6869111"/>
              <a:gd name="connsiteY374" fmla="*/ 2471273 h 4974211"/>
              <a:gd name="connsiteX375" fmla="*/ 3819597 w 6869111"/>
              <a:gd name="connsiteY375" fmla="*/ 1719009 h 4974211"/>
              <a:gd name="connsiteX376" fmla="*/ 3452697 w 6869111"/>
              <a:gd name="connsiteY376" fmla="*/ 1719009 h 4974211"/>
              <a:gd name="connsiteX377" fmla="*/ 3452697 w 6869111"/>
              <a:gd name="connsiteY377" fmla="*/ 2085603 h 4974211"/>
              <a:gd name="connsiteX378" fmla="*/ 3819597 w 6869111"/>
              <a:gd name="connsiteY378" fmla="*/ 2085603 h 4974211"/>
              <a:gd name="connsiteX379" fmla="*/ 3819597 w 6869111"/>
              <a:gd name="connsiteY379" fmla="*/ 1333337 h 4974211"/>
              <a:gd name="connsiteX380" fmla="*/ 3452697 w 6869111"/>
              <a:gd name="connsiteY380" fmla="*/ 1333337 h 4974211"/>
              <a:gd name="connsiteX381" fmla="*/ 3452697 w 6869111"/>
              <a:gd name="connsiteY381" fmla="*/ 1699931 h 4974211"/>
              <a:gd name="connsiteX382" fmla="*/ 3819597 w 6869111"/>
              <a:gd name="connsiteY382" fmla="*/ 1699931 h 4974211"/>
              <a:gd name="connsiteX383" fmla="*/ 3819597 w 6869111"/>
              <a:gd name="connsiteY383" fmla="*/ 947665 h 4974211"/>
              <a:gd name="connsiteX384" fmla="*/ 3452697 w 6869111"/>
              <a:gd name="connsiteY384" fmla="*/ 947665 h 4974211"/>
              <a:gd name="connsiteX385" fmla="*/ 3452697 w 6869111"/>
              <a:gd name="connsiteY385" fmla="*/ 1314259 h 4974211"/>
              <a:gd name="connsiteX386" fmla="*/ 3819597 w 6869111"/>
              <a:gd name="connsiteY386" fmla="*/ 1314259 h 4974211"/>
              <a:gd name="connsiteX387" fmla="*/ 3819597 w 6869111"/>
              <a:gd name="connsiteY387" fmla="*/ 561993 h 4974211"/>
              <a:gd name="connsiteX388" fmla="*/ 3452697 w 6869111"/>
              <a:gd name="connsiteY388" fmla="*/ 561993 h 4974211"/>
              <a:gd name="connsiteX389" fmla="*/ 3452697 w 6869111"/>
              <a:gd name="connsiteY389" fmla="*/ 928587 h 4974211"/>
              <a:gd name="connsiteX390" fmla="*/ 3819597 w 6869111"/>
              <a:gd name="connsiteY390" fmla="*/ 928587 h 4974211"/>
              <a:gd name="connsiteX391" fmla="*/ 3819597 w 6869111"/>
              <a:gd name="connsiteY391" fmla="*/ 180811 h 4974211"/>
              <a:gd name="connsiteX392" fmla="*/ 3452697 w 6869111"/>
              <a:gd name="connsiteY392" fmla="*/ 180811 h 4974211"/>
              <a:gd name="connsiteX393" fmla="*/ 3452697 w 6869111"/>
              <a:gd name="connsiteY393" fmla="*/ 542916 h 4974211"/>
              <a:gd name="connsiteX394" fmla="*/ 3819597 w 6869111"/>
              <a:gd name="connsiteY394" fmla="*/ 542916 h 4974211"/>
              <a:gd name="connsiteX395" fmla="*/ 4205591 w 6869111"/>
              <a:gd name="connsiteY395" fmla="*/ 4418335 h 4974211"/>
              <a:gd name="connsiteX396" fmla="*/ 3838691 w 6869111"/>
              <a:gd name="connsiteY396" fmla="*/ 4418335 h 4974211"/>
              <a:gd name="connsiteX397" fmla="*/ 3838691 w 6869111"/>
              <a:gd name="connsiteY397" fmla="*/ 4784929 h 4974211"/>
              <a:gd name="connsiteX398" fmla="*/ 4205591 w 6869111"/>
              <a:gd name="connsiteY398" fmla="*/ 4784929 h 4974211"/>
              <a:gd name="connsiteX399" fmla="*/ 4205591 w 6869111"/>
              <a:gd name="connsiteY399" fmla="*/ 4418335 h 4974211"/>
              <a:gd name="connsiteX400" fmla="*/ 4205591 w 6869111"/>
              <a:gd name="connsiteY400" fmla="*/ 4032663 h 4974211"/>
              <a:gd name="connsiteX401" fmla="*/ 3838691 w 6869111"/>
              <a:gd name="connsiteY401" fmla="*/ 4032663 h 4974211"/>
              <a:gd name="connsiteX402" fmla="*/ 3838691 w 6869111"/>
              <a:gd name="connsiteY402" fmla="*/ 4399257 h 4974211"/>
              <a:gd name="connsiteX403" fmla="*/ 4205591 w 6869111"/>
              <a:gd name="connsiteY403" fmla="*/ 4399257 h 4974211"/>
              <a:gd name="connsiteX404" fmla="*/ 4205591 w 6869111"/>
              <a:gd name="connsiteY404" fmla="*/ 4032663 h 4974211"/>
              <a:gd name="connsiteX405" fmla="*/ 4205591 w 6869111"/>
              <a:gd name="connsiteY405" fmla="*/ 3646993 h 4974211"/>
              <a:gd name="connsiteX406" fmla="*/ 3838691 w 6869111"/>
              <a:gd name="connsiteY406" fmla="*/ 3646993 h 4974211"/>
              <a:gd name="connsiteX407" fmla="*/ 3838691 w 6869111"/>
              <a:gd name="connsiteY407" fmla="*/ 4013585 h 4974211"/>
              <a:gd name="connsiteX408" fmla="*/ 4205591 w 6869111"/>
              <a:gd name="connsiteY408" fmla="*/ 4013585 h 4974211"/>
              <a:gd name="connsiteX409" fmla="*/ 4205591 w 6869111"/>
              <a:gd name="connsiteY409" fmla="*/ 3646993 h 4974211"/>
              <a:gd name="connsiteX410" fmla="*/ 4205591 w 6869111"/>
              <a:gd name="connsiteY410" fmla="*/ 3261321 h 4974211"/>
              <a:gd name="connsiteX411" fmla="*/ 3838691 w 6869111"/>
              <a:gd name="connsiteY411" fmla="*/ 3261321 h 4974211"/>
              <a:gd name="connsiteX412" fmla="*/ 3838691 w 6869111"/>
              <a:gd name="connsiteY412" fmla="*/ 3627915 h 4974211"/>
              <a:gd name="connsiteX413" fmla="*/ 4205591 w 6869111"/>
              <a:gd name="connsiteY413" fmla="*/ 3627915 h 4974211"/>
              <a:gd name="connsiteX414" fmla="*/ 4205591 w 6869111"/>
              <a:gd name="connsiteY414" fmla="*/ 3261321 h 4974211"/>
              <a:gd name="connsiteX415" fmla="*/ 4205591 w 6869111"/>
              <a:gd name="connsiteY415" fmla="*/ 2875649 h 4974211"/>
              <a:gd name="connsiteX416" fmla="*/ 3838691 w 6869111"/>
              <a:gd name="connsiteY416" fmla="*/ 2875649 h 4974211"/>
              <a:gd name="connsiteX417" fmla="*/ 3838691 w 6869111"/>
              <a:gd name="connsiteY417" fmla="*/ 3242243 h 4974211"/>
              <a:gd name="connsiteX418" fmla="*/ 4205591 w 6869111"/>
              <a:gd name="connsiteY418" fmla="*/ 3242243 h 4974211"/>
              <a:gd name="connsiteX419" fmla="*/ 4205591 w 6869111"/>
              <a:gd name="connsiteY419" fmla="*/ 2489977 h 4974211"/>
              <a:gd name="connsiteX420" fmla="*/ 3838691 w 6869111"/>
              <a:gd name="connsiteY420" fmla="*/ 2489977 h 4974211"/>
              <a:gd name="connsiteX421" fmla="*/ 3838691 w 6869111"/>
              <a:gd name="connsiteY421" fmla="*/ 2856571 h 4974211"/>
              <a:gd name="connsiteX422" fmla="*/ 4205591 w 6869111"/>
              <a:gd name="connsiteY422" fmla="*/ 2856571 h 4974211"/>
              <a:gd name="connsiteX423" fmla="*/ 4205591 w 6869111"/>
              <a:gd name="connsiteY423" fmla="*/ 2104305 h 4974211"/>
              <a:gd name="connsiteX424" fmla="*/ 3838691 w 6869111"/>
              <a:gd name="connsiteY424" fmla="*/ 2104305 h 4974211"/>
              <a:gd name="connsiteX425" fmla="*/ 3838691 w 6869111"/>
              <a:gd name="connsiteY425" fmla="*/ 2470899 h 4974211"/>
              <a:gd name="connsiteX426" fmla="*/ 4205591 w 6869111"/>
              <a:gd name="connsiteY426" fmla="*/ 2470899 h 4974211"/>
              <a:gd name="connsiteX427" fmla="*/ 4205591 w 6869111"/>
              <a:gd name="connsiteY427" fmla="*/ 1718635 h 4974211"/>
              <a:gd name="connsiteX428" fmla="*/ 3838691 w 6869111"/>
              <a:gd name="connsiteY428" fmla="*/ 1718635 h 4974211"/>
              <a:gd name="connsiteX429" fmla="*/ 3838691 w 6869111"/>
              <a:gd name="connsiteY429" fmla="*/ 2085229 h 4974211"/>
              <a:gd name="connsiteX430" fmla="*/ 4205591 w 6869111"/>
              <a:gd name="connsiteY430" fmla="*/ 2085229 h 4974211"/>
              <a:gd name="connsiteX431" fmla="*/ 4205591 w 6869111"/>
              <a:gd name="connsiteY431" fmla="*/ 1718635 h 4974211"/>
              <a:gd name="connsiteX432" fmla="*/ 4205591 w 6869111"/>
              <a:gd name="connsiteY432" fmla="*/ 1332963 h 4974211"/>
              <a:gd name="connsiteX433" fmla="*/ 3838691 w 6869111"/>
              <a:gd name="connsiteY433" fmla="*/ 1332963 h 4974211"/>
              <a:gd name="connsiteX434" fmla="*/ 3838691 w 6869111"/>
              <a:gd name="connsiteY434" fmla="*/ 1699557 h 4974211"/>
              <a:gd name="connsiteX435" fmla="*/ 4205591 w 6869111"/>
              <a:gd name="connsiteY435" fmla="*/ 1699557 h 4974211"/>
              <a:gd name="connsiteX436" fmla="*/ 4205591 w 6869111"/>
              <a:gd name="connsiteY436" fmla="*/ 1332963 h 4974211"/>
              <a:gd name="connsiteX437" fmla="*/ 4205591 w 6869111"/>
              <a:gd name="connsiteY437" fmla="*/ 947291 h 4974211"/>
              <a:gd name="connsiteX438" fmla="*/ 3838691 w 6869111"/>
              <a:gd name="connsiteY438" fmla="*/ 947291 h 4974211"/>
              <a:gd name="connsiteX439" fmla="*/ 3838691 w 6869111"/>
              <a:gd name="connsiteY439" fmla="*/ 1313885 h 4974211"/>
              <a:gd name="connsiteX440" fmla="*/ 4205591 w 6869111"/>
              <a:gd name="connsiteY440" fmla="*/ 1313885 h 4974211"/>
              <a:gd name="connsiteX441" fmla="*/ 4205591 w 6869111"/>
              <a:gd name="connsiteY441" fmla="*/ 947291 h 4974211"/>
              <a:gd name="connsiteX442" fmla="*/ 4205591 w 6869111"/>
              <a:gd name="connsiteY442" fmla="*/ 561619 h 4974211"/>
              <a:gd name="connsiteX443" fmla="*/ 3838691 w 6869111"/>
              <a:gd name="connsiteY443" fmla="*/ 561619 h 4974211"/>
              <a:gd name="connsiteX444" fmla="*/ 3838691 w 6869111"/>
              <a:gd name="connsiteY444" fmla="*/ 928213 h 4974211"/>
              <a:gd name="connsiteX445" fmla="*/ 4205591 w 6869111"/>
              <a:gd name="connsiteY445" fmla="*/ 928213 h 4974211"/>
              <a:gd name="connsiteX446" fmla="*/ 4205591 w 6869111"/>
              <a:gd name="connsiteY446" fmla="*/ 561619 h 4974211"/>
              <a:gd name="connsiteX447" fmla="*/ 4205591 w 6869111"/>
              <a:gd name="connsiteY447" fmla="*/ 180811 h 4974211"/>
              <a:gd name="connsiteX448" fmla="*/ 3838691 w 6869111"/>
              <a:gd name="connsiteY448" fmla="*/ 180811 h 4974211"/>
              <a:gd name="connsiteX449" fmla="*/ 3838691 w 6869111"/>
              <a:gd name="connsiteY449" fmla="*/ 542541 h 4974211"/>
              <a:gd name="connsiteX450" fmla="*/ 4205591 w 6869111"/>
              <a:gd name="connsiteY450" fmla="*/ 542541 h 4974211"/>
              <a:gd name="connsiteX451" fmla="*/ 4591585 w 6869111"/>
              <a:gd name="connsiteY451" fmla="*/ 4417961 h 4974211"/>
              <a:gd name="connsiteX452" fmla="*/ 4224685 w 6869111"/>
              <a:gd name="connsiteY452" fmla="*/ 4417961 h 4974211"/>
              <a:gd name="connsiteX453" fmla="*/ 4224685 w 6869111"/>
              <a:gd name="connsiteY453" fmla="*/ 4784555 h 4974211"/>
              <a:gd name="connsiteX454" fmla="*/ 4591585 w 6869111"/>
              <a:gd name="connsiteY454" fmla="*/ 4784555 h 4974211"/>
              <a:gd name="connsiteX455" fmla="*/ 4591585 w 6869111"/>
              <a:gd name="connsiteY455" fmla="*/ 4032289 h 4974211"/>
              <a:gd name="connsiteX456" fmla="*/ 4224685 w 6869111"/>
              <a:gd name="connsiteY456" fmla="*/ 4032289 h 4974211"/>
              <a:gd name="connsiteX457" fmla="*/ 4224685 w 6869111"/>
              <a:gd name="connsiteY457" fmla="*/ 4398883 h 4974211"/>
              <a:gd name="connsiteX458" fmla="*/ 4591585 w 6869111"/>
              <a:gd name="connsiteY458" fmla="*/ 4398883 h 4974211"/>
              <a:gd name="connsiteX459" fmla="*/ 4591585 w 6869111"/>
              <a:gd name="connsiteY459" fmla="*/ 3646617 h 4974211"/>
              <a:gd name="connsiteX460" fmla="*/ 4224685 w 6869111"/>
              <a:gd name="connsiteY460" fmla="*/ 3646617 h 4974211"/>
              <a:gd name="connsiteX461" fmla="*/ 4224685 w 6869111"/>
              <a:gd name="connsiteY461" fmla="*/ 4013211 h 4974211"/>
              <a:gd name="connsiteX462" fmla="*/ 4591585 w 6869111"/>
              <a:gd name="connsiteY462" fmla="*/ 4013211 h 4974211"/>
              <a:gd name="connsiteX463" fmla="*/ 4591585 w 6869111"/>
              <a:gd name="connsiteY463" fmla="*/ 3260947 h 4974211"/>
              <a:gd name="connsiteX464" fmla="*/ 4224685 w 6869111"/>
              <a:gd name="connsiteY464" fmla="*/ 3260947 h 4974211"/>
              <a:gd name="connsiteX465" fmla="*/ 4224685 w 6869111"/>
              <a:gd name="connsiteY465" fmla="*/ 3627541 h 4974211"/>
              <a:gd name="connsiteX466" fmla="*/ 4591585 w 6869111"/>
              <a:gd name="connsiteY466" fmla="*/ 3627541 h 4974211"/>
              <a:gd name="connsiteX467" fmla="*/ 4591585 w 6869111"/>
              <a:gd name="connsiteY467" fmla="*/ 2875275 h 4974211"/>
              <a:gd name="connsiteX468" fmla="*/ 4224685 w 6869111"/>
              <a:gd name="connsiteY468" fmla="*/ 2875275 h 4974211"/>
              <a:gd name="connsiteX469" fmla="*/ 4224685 w 6869111"/>
              <a:gd name="connsiteY469" fmla="*/ 3241869 h 4974211"/>
              <a:gd name="connsiteX470" fmla="*/ 4591585 w 6869111"/>
              <a:gd name="connsiteY470" fmla="*/ 3241869 h 4974211"/>
              <a:gd name="connsiteX471" fmla="*/ 4591585 w 6869111"/>
              <a:gd name="connsiteY471" fmla="*/ 2489603 h 4974211"/>
              <a:gd name="connsiteX472" fmla="*/ 4224685 w 6869111"/>
              <a:gd name="connsiteY472" fmla="*/ 2489603 h 4974211"/>
              <a:gd name="connsiteX473" fmla="*/ 4224685 w 6869111"/>
              <a:gd name="connsiteY473" fmla="*/ 2856197 h 4974211"/>
              <a:gd name="connsiteX474" fmla="*/ 4591585 w 6869111"/>
              <a:gd name="connsiteY474" fmla="*/ 2856197 h 4974211"/>
              <a:gd name="connsiteX475" fmla="*/ 4591585 w 6869111"/>
              <a:gd name="connsiteY475" fmla="*/ 2103931 h 4974211"/>
              <a:gd name="connsiteX476" fmla="*/ 4224685 w 6869111"/>
              <a:gd name="connsiteY476" fmla="*/ 2103931 h 4974211"/>
              <a:gd name="connsiteX477" fmla="*/ 4224685 w 6869111"/>
              <a:gd name="connsiteY477" fmla="*/ 2470525 h 4974211"/>
              <a:gd name="connsiteX478" fmla="*/ 4591585 w 6869111"/>
              <a:gd name="connsiteY478" fmla="*/ 2470525 h 4974211"/>
              <a:gd name="connsiteX479" fmla="*/ 4591585 w 6869111"/>
              <a:gd name="connsiteY479" fmla="*/ 1718261 h 4974211"/>
              <a:gd name="connsiteX480" fmla="*/ 4224685 w 6869111"/>
              <a:gd name="connsiteY480" fmla="*/ 1718261 h 4974211"/>
              <a:gd name="connsiteX481" fmla="*/ 4224685 w 6869111"/>
              <a:gd name="connsiteY481" fmla="*/ 2084853 h 4974211"/>
              <a:gd name="connsiteX482" fmla="*/ 4591585 w 6869111"/>
              <a:gd name="connsiteY482" fmla="*/ 2084853 h 4974211"/>
              <a:gd name="connsiteX483" fmla="*/ 4591585 w 6869111"/>
              <a:gd name="connsiteY483" fmla="*/ 1332589 h 4974211"/>
              <a:gd name="connsiteX484" fmla="*/ 4224685 w 6869111"/>
              <a:gd name="connsiteY484" fmla="*/ 1332589 h 4974211"/>
              <a:gd name="connsiteX485" fmla="*/ 4224685 w 6869111"/>
              <a:gd name="connsiteY485" fmla="*/ 1699183 h 4974211"/>
              <a:gd name="connsiteX486" fmla="*/ 4591585 w 6869111"/>
              <a:gd name="connsiteY486" fmla="*/ 1699183 h 4974211"/>
              <a:gd name="connsiteX487" fmla="*/ 4591585 w 6869111"/>
              <a:gd name="connsiteY487" fmla="*/ 946917 h 4974211"/>
              <a:gd name="connsiteX488" fmla="*/ 4224685 w 6869111"/>
              <a:gd name="connsiteY488" fmla="*/ 946917 h 4974211"/>
              <a:gd name="connsiteX489" fmla="*/ 4224685 w 6869111"/>
              <a:gd name="connsiteY489" fmla="*/ 1313511 h 4974211"/>
              <a:gd name="connsiteX490" fmla="*/ 4591585 w 6869111"/>
              <a:gd name="connsiteY490" fmla="*/ 1313511 h 4974211"/>
              <a:gd name="connsiteX491" fmla="*/ 4591585 w 6869111"/>
              <a:gd name="connsiteY491" fmla="*/ 561245 h 4974211"/>
              <a:gd name="connsiteX492" fmla="*/ 4224685 w 6869111"/>
              <a:gd name="connsiteY492" fmla="*/ 561245 h 4974211"/>
              <a:gd name="connsiteX493" fmla="*/ 4224685 w 6869111"/>
              <a:gd name="connsiteY493" fmla="*/ 927839 h 4974211"/>
              <a:gd name="connsiteX494" fmla="*/ 4591585 w 6869111"/>
              <a:gd name="connsiteY494" fmla="*/ 927839 h 4974211"/>
              <a:gd name="connsiteX495" fmla="*/ 4591585 w 6869111"/>
              <a:gd name="connsiteY495" fmla="*/ 180811 h 4974211"/>
              <a:gd name="connsiteX496" fmla="*/ 4224685 w 6869111"/>
              <a:gd name="connsiteY496" fmla="*/ 180811 h 4974211"/>
              <a:gd name="connsiteX497" fmla="*/ 4224685 w 6869111"/>
              <a:gd name="connsiteY497" fmla="*/ 542167 h 4974211"/>
              <a:gd name="connsiteX498" fmla="*/ 4591585 w 6869111"/>
              <a:gd name="connsiteY498" fmla="*/ 542167 h 4974211"/>
              <a:gd name="connsiteX499" fmla="*/ 4977579 w 6869111"/>
              <a:gd name="connsiteY499" fmla="*/ 4417587 h 4974211"/>
              <a:gd name="connsiteX500" fmla="*/ 4610679 w 6869111"/>
              <a:gd name="connsiteY500" fmla="*/ 4417587 h 4974211"/>
              <a:gd name="connsiteX501" fmla="*/ 4610679 w 6869111"/>
              <a:gd name="connsiteY501" fmla="*/ 4784181 h 4974211"/>
              <a:gd name="connsiteX502" fmla="*/ 4977579 w 6869111"/>
              <a:gd name="connsiteY502" fmla="*/ 4784181 h 4974211"/>
              <a:gd name="connsiteX503" fmla="*/ 4977579 w 6869111"/>
              <a:gd name="connsiteY503" fmla="*/ 4031915 h 4974211"/>
              <a:gd name="connsiteX504" fmla="*/ 4610679 w 6869111"/>
              <a:gd name="connsiteY504" fmla="*/ 4031915 h 4974211"/>
              <a:gd name="connsiteX505" fmla="*/ 4610679 w 6869111"/>
              <a:gd name="connsiteY505" fmla="*/ 4398509 h 4974211"/>
              <a:gd name="connsiteX506" fmla="*/ 4977579 w 6869111"/>
              <a:gd name="connsiteY506" fmla="*/ 4398509 h 4974211"/>
              <a:gd name="connsiteX507" fmla="*/ 4977579 w 6869111"/>
              <a:gd name="connsiteY507" fmla="*/ 3646243 h 4974211"/>
              <a:gd name="connsiteX508" fmla="*/ 4610679 w 6869111"/>
              <a:gd name="connsiteY508" fmla="*/ 3646243 h 4974211"/>
              <a:gd name="connsiteX509" fmla="*/ 4610679 w 6869111"/>
              <a:gd name="connsiteY509" fmla="*/ 4012837 h 4974211"/>
              <a:gd name="connsiteX510" fmla="*/ 4977579 w 6869111"/>
              <a:gd name="connsiteY510" fmla="*/ 4012837 h 4974211"/>
              <a:gd name="connsiteX511" fmla="*/ 4977579 w 6869111"/>
              <a:gd name="connsiteY511" fmla="*/ 3260573 h 4974211"/>
              <a:gd name="connsiteX512" fmla="*/ 4610679 w 6869111"/>
              <a:gd name="connsiteY512" fmla="*/ 3260573 h 4974211"/>
              <a:gd name="connsiteX513" fmla="*/ 4610679 w 6869111"/>
              <a:gd name="connsiteY513" fmla="*/ 3627167 h 4974211"/>
              <a:gd name="connsiteX514" fmla="*/ 4977579 w 6869111"/>
              <a:gd name="connsiteY514" fmla="*/ 3627167 h 4974211"/>
              <a:gd name="connsiteX515" fmla="*/ 4977579 w 6869111"/>
              <a:gd name="connsiteY515" fmla="*/ 2874901 h 4974211"/>
              <a:gd name="connsiteX516" fmla="*/ 4610679 w 6869111"/>
              <a:gd name="connsiteY516" fmla="*/ 2874901 h 4974211"/>
              <a:gd name="connsiteX517" fmla="*/ 4610679 w 6869111"/>
              <a:gd name="connsiteY517" fmla="*/ 3241495 h 4974211"/>
              <a:gd name="connsiteX518" fmla="*/ 4977579 w 6869111"/>
              <a:gd name="connsiteY518" fmla="*/ 3241495 h 4974211"/>
              <a:gd name="connsiteX519" fmla="*/ 4977579 w 6869111"/>
              <a:gd name="connsiteY519" fmla="*/ 2489229 h 4974211"/>
              <a:gd name="connsiteX520" fmla="*/ 4610679 w 6869111"/>
              <a:gd name="connsiteY520" fmla="*/ 2489229 h 4974211"/>
              <a:gd name="connsiteX521" fmla="*/ 4610679 w 6869111"/>
              <a:gd name="connsiteY521" fmla="*/ 2855823 h 4974211"/>
              <a:gd name="connsiteX522" fmla="*/ 4977579 w 6869111"/>
              <a:gd name="connsiteY522" fmla="*/ 2855823 h 4974211"/>
              <a:gd name="connsiteX523" fmla="*/ 4977579 w 6869111"/>
              <a:gd name="connsiteY523" fmla="*/ 2103557 h 4974211"/>
              <a:gd name="connsiteX524" fmla="*/ 4610679 w 6869111"/>
              <a:gd name="connsiteY524" fmla="*/ 2103557 h 4974211"/>
              <a:gd name="connsiteX525" fmla="*/ 4610679 w 6869111"/>
              <a:gd name="connsiteY525" fmla="*/ 2470151 h 4974211"/>
              <a:gd name="connsiteX526" fmla="*/ 4977579 w 6869111"/>
              <a:gd name="connsiteY526" fmla="*/ 2470151 h 4974211"/>
              <a:gd name="connsiteX527" fmla="*/ 4977579 w 6869111"/>
              <a:gd name="connsiteY527" fmla="*/ 1717887 h 4974211"/>
              <a:gd name="connsiteX528" fmla="*/ 4610679 w 6869111"/>
              <a:gd name="connsiteY528" fmla="*/ 1717887 h 4974211"/>
              <a:gd name="connsiteX529" fmla="*/ 4610679 w 6869111"/>
              <a:gd name="connsiteY529" fmla="*/ 2084479 h 4974211"/>
              <a:gd name="connsiteX530" fmla="*/ 4977579 w 6869111"/>
              <a:gd name="connsiteY530" fmla="*/ 2084479 h 4974211"/>
              <a:gd name="connsiteX531" fmla="*/ 4977579 w 6869111"/>
              <a:gd name="connsiteY531" fmla="*/ 1332215 h 4974211"/>
              <a:gd name="connsiteX532" fmla="*/ 4610679 w 6869111"/>
              <a:gd name="connsiteY532" fmla="*/ 1332215 h 4974211"/>
              <a:gd name="connsiteX533" fmla="*/ 4610679 w 6869111"/>
              <a:gd name="connsiteY533" fmla="*/ 1698809 h 4974211"/>
              <a:gd name="connsiteX534" fmla="*/ 4977579 w 6869111"/>
              <a:gd name="connsiteY534" fmla="*/ 1698809 h 4974211"/>
              <a:gd name="connsiteX535" fmla="*/ 4977579 w 6869111"/>
              <a:gd name="connsiteY535" fmla="*/ 946543 h 4974211"/>
              <a:gd name="connsiteX536" fmla="*/ 4610679 w 6869111"/>
              <a:gd name="connsiteY536" fmla="*/ 946543 h 4974211"/>
              <a:gd name="connsiteX537" fmla="*/ 4610679 w 6869111"/>
              <a:gd name="connsiteY537" fmla="*/ 1313137 h 4974211"/>
              <a:gd name="connsiteX538" fmla="*/ 4977579 w 6869111"/>
              <a:gd name="connsiteY538" fmla="*/ 1313137 h 4974211"/>
              <a:gd name="connsiteX539" fmla="*/ 4977579 w 6869111"/>
              <a:gd name="connsiteY539" fmla="*/ 560871 h 4974211"/>
              <a:gd name="connsiteX540" fmla="*/ 4610679 w 6869111"/>
              <a:gd name="connsiteY540" fmla="*/ 560871 h 4974211"/>
              <a:gd name="connsiteX541" fmla="*/ 4610679 w 6869111"/>
              <a:gd name="connsiteY541" fmla="*/ 927465 h 4974211"/>
              <a:gd name="connsiteX542" fmla="*/ 4977579 w 6869111"/>
              <a:gd name="connsiteY542" fmla="*/ 927465 h 4974211"/>
              <a:gd name="connsiteX543" fmla="*/ 5363573 w 6869111"/>
              <a:gd name="connsiteY543" fmla="*/ 4417213 h 4974211"/>
              <a:gd name="connsiteX544" fmla="*/ 4996673 w 6869111"/>
              <a:gd name="connsiteY544" fmla="*/ 4417213 h 4974211"/>
              <a:gd name="connsiteX545" fmla="*/ 4996673 w 6869111"/>
              <a:gd name="connsiteY545" fmla="*/ 4783807 h 4974211"/>
              <a:gd name="connsiteX546" fmla="*/ 5363573 w 6869111"/>
              <a:gd name="connsiteY546" fmla="*/ 4783807 h 4974211"/>
              <a:gd name="connsiteX547" fmla="*/ 5363573 w 6869111"/>
              <a:gd name="connsiteY547" fmla="*/ 4031541 h 4974211"/>
              <a:gd name="connsiteX548" fmla="*/ 4996673 w 6869111"/>
              <a:gd name="connsiteY548" fmla="*/ 4031541 h 4974211"/>
              <a:gd name="connsiteX549" fmla="*/ 4996673 w 6869111"/>
              <a:gd name="connsiteY549" fmla="*/ 4398135 h 4974211"/>
              <a:gd name="connsiteX550" fmla="*/ 5363573 w 6869111"/>
              <a:gd name="connsiteY550" fmla="*/ 4398135 h 4974211"/>
              <a:gd name="connsiteX551" fmla="*/ 5363573 w 6869111"/>
              <a:gd name="connsiteY551" fmla="*/ 3645869 h 4974211"/>
              <a:gd name="connsiteX552" fmla="*/ 4996673 w 6869111"/>
              <a:gd name="connsiteY552" fmla="*/ 3645869 h 4974211"/>
              <a:gd name="connsiteX553" fmla="*/ 4996673 w 6869111"/>
              <a:gd name="connsiteY553" fmla="*/ 4012463 h 4974211"/>
              <a:gd name="connsiteX554" fmla="*/ 5363573 w 6869111"/>
              <a:gd name="connsiteY554" fmla="*/ 4012463 h 4974211"/>
              <a:gd name="connsiteX555" fmla="*/ 5363573 w 6869111"/>
              <a:gd name="connsiteY555" fmla="*/ 3260199 h 4974211"/>
              <a:gd name="connsiteX556" fmla="*/ 4996673 w 6869111"/>
              <a:gd name="connsiteY556" fmla="*/ 3260199 h 4974211"/>
              <a:gd name="connsiteX557" fmla="*/ 4996673 w 6869111"/>
              <a:gd name="connsiteY557" fmla="*/ 3626793 h 4974211"/>
              <a:gd name="connsiteX558" fmla="*/ 5363573 w 6869111"/>
              <a:gd name="connsiteY558" fmla="*/ 3626793 h 4974211"/>
              <a:gd name="connsiteX559" fmla="*/ 5363573 w 6869111"/>
              <a:gd name="connsiteY559" fmla="*/ 2874527 h 4974211"/>
              <a:gd name="connsiteX560" fmla="*/ 4996673 w 6869111"/>
              <a:gd name="connsiteY560" fmla="*/ 2874527 h 4974211"/>
              <a:gd name="connsiteX561" fmla="*/ 4996673 w 6869111"/>
              <a:gd name="connsiteY561" fmla="*/ 3241121 h 4974211"/>
              <a:gd name="connsiteX562" fmla="*/ 5363573 w 6869111"/>
              <a:gd name="connsiteY562" fmla="*/ 3241121 h 4974211"/>
              <a:gd name="connsiteX563" fmla="*/ 5363573 w 6869111"/>
              <a:gd name="connsiteY563" fmla="*/ 2488855 h 4974211"/>
              <a:gd name="connsiteX564" fmla="*/ 4996673 w 6869111"/>
              <a:gd name="connsiteY564" fmla="*/ 2488855 h 4974211"/>
              <a:gd name="connsiteX565" fmla="*/ 4996673 w 6869111"/>
              <a:gd name="connsiteY565" fmla="*/ 2855449 h 4974211"/>
              <a:gd name="connsiteX566" fmla="*/ 5363573 w 6869111"/>
              <a:gd name="connsiteY566" fmla="*/ 2855449 h 4974211"/>
              <a:gd name="connsiteX567" fmla="*/ 5363573 w 6869111"/>
              <a:gd name="connsiteY567" fmla="*/ 2103183 h 4974211"/>
              <a:gd name="connsiteX568" fmla="*/ 4996673 w 6869111"/>
              <a:gd name="connsiteY568" fmla="*/ 2103183 h 4974211"/>
              <a:gd name="connsiteX569" fmla="*/ 4996673 w 6869111"/>
              <a:gd name="connsiteY569" fmla="*/ 2469777 h 4974211"/>
              <a:gd name="connsiteX570" fmla="*/ 5363573 w 6869111"/>
              <a:gd name="connsiteY570" fmla="*/ 2469777 h 4974211"/>
              <a:gd name="connsiteX571" fmla="*/ 5363573 w 6869111"/>
              <a:gd name="connsiteY571" fmla="*/ 1717513 h 4974211"/>
              <a:gd name="connsiteX572" fmla="*/ 4996673 w 6869111"/>
              <a:gd name="connsiteY572" fmla="*/ 1717513 h 4974211"/>
              <a:gd name="connsiteX573" fmla="*/ 4996673 w 6869111"/>
              <a:gd name="connsiteY573" fmla="*/ 2084105 h 4974211"/>
              <a:gd name="connsiteX574" fmla="*/ 5363573 w 6869111"/>
              <a:gd name="connsiteY574" fmla="*/ 2084105 h 4974211"/>
              <a:gd name="connsiteX575" fmla="*/ 5363573 w 6869111"/>
              <a:gd name="connsiteY575" fmla="*/ 1331841 h 4974211"/>
              <a:gd name="connsiteX576" fmla="*/ 4996673 w 6869111"/>
              <a:gd name="connsiteY576" fmla="*/ 1331841 h 4974211"/>
              <a:gd name="connsiteX577" fmla="*/ 4996673 w 6869111"/>
              <a:gd name="connsiteY577" fmla="*/ 1698435 h 4974211"/>
              <a:gd name="connsiteX578" fmla="*/ 5363573 w 6869111"/>
              <a:gd name="connsiteY578" fmla="*/ 1698435 h 4974211"/>
              <a:gd name="connsiteX579" fmla="*/ 5363573 w 6869111"/>
              <a:gd name="connsiteY579" fmla="*/ 946169 h 4974211"/>
              <a:gd name="connsiteX580" fmla="*/ 4996673 w 6869111"/>
              <a:gd name="connsiteY580" fmla="*/ 946169 h 4974211"/>
              <a:gd name="connsiteX581" fmla="*/ 4996673 w 6869111"/>
              <a:gd name="connsiteY581" fmla="*/ 1312763 h 4974211"/>
              <a:gd name="connsiteX582" fmla="*/ 5363573 w 6869111"/>
              <a:gd name="connsiteY582" fmla="*/ 1312763 h 4974211"/>
              <a:gd name="connsiteX583" fmla="*/ 5363573 w 6869111"/>
              <a:gd name="connsiteY583" fmla="*/ 560497 h 4974211"/>
              <a:gd name="connsiteX584" fmla="*/ 4996673 w 6869111"/>
              <a:gd name="connsiteY584" fmla="*/ 560497 h 4974211"/>
              <a:gd name="connsiteX585" fmla="*/ 4996673 w 6869111"/>
              <a:gd name="connsiteY585" fmla="*/ 927091 h 4974211"/>
              <a:gd name="connsiteX586" fmla="*/ 5363573 w 6869111"/>
              <a:gd name="connsiteY586" fmla="*/ 927091 h 4974211"/>
              <a:gd name="connsiteX587" fmla="*/ 5749567 w 6869111"/>
              <a:gd name="connsiteY587" fmla="*/ 4416839 h 4974211"/>
              <a:gd name="connsiteX588" fmla="*/ 5382667 w 6869111"/>
              <a:gd name="connsiteY588" fmla="*/ 4416839 h 4974211"/>
              <a:gd name="connsiteX589" fmla="*/ 5382667 w 6869111"/>
              <a:gd name="connsiteY589" fmla="*/ 4783433 h 4974211"/>
              <a:gd name="connsiteX590" fmla="*/ 5749567 w 6869111"/>
              <a:gd name="connsiteY590" fmla="*/ 4783433 h 4974211"/>
              <a:gd name="connsiteX591" fmla="*/ 5749567 w 6869111"/>
              <a:gd name="connsiteY591" fmla="*/ 4031167 h 4974211"/>
              <a:gd name="connsiteX592" fmla="*/ 5382667 w 6869111"/>
              <a:gd name="connsiteY592" fmla="*/ 4031167 h 4974211"/>
              <a:gd name="connsiteX593" fmla="*/ 5382667 w 6869111"/>
              <a:gd name="connsiteY593" fmla="*/ 4397761 h 4974211"/>
              <a:gd name="connsiteX594" fmla="*/ 5749567 w 6869111"/>
              <a:gd name="connsiteY594" fmla="*/ 4397761 h 4974211"/>
              <a:gd name="connsiteX595" fmla="*/ 5749567 w 6869111"/>
              <a:gd name="connsiteY595" fmla="*/ 3645495 h 4974211"/>
              <a:gd name="connsiteX596" fmla="*/ 5382667 w 6869111"/>
              <a:gd name="connsiteY596" fmla="*/ 3645495 h 4974211"/>
              <a:gd name="connsiteX597" fmla="*/ 5382667 w 6869111"/>
              <a:gd name="connsiteY597" fmla="*/ 4012089 h 4974211"/>
              <a:gd name="connsiteX598" fmla="*/ 5749567 w 6869111"/>
              <a:gd name="connsiteY598" fmla="*/ 4012089 h 4974211"/>
              <a:gd name="connsiteX599" fmla="*/ 5749567 w 6869111"/>
              <a:gd name="connsiteY599" fmla="*/ 3259825 h 4974211"/>
              <a:gd name="connsiteX600" fmla="*/ 5382667 w 6869111"/>
              <a:gd name="connsiteY600" fmla="*/ 3259825 h 4974211"/>
              <a:gd name="connsiteX601" fmla="*/ 5382667 w 6869111"/>
              <a:gd name="connsiteY601" fmla="*/ 3626417 h 4974211"/>
              <a:gd name="connsiteX602" fmla="*/ 5749567 w 6869111"/>
              <a:gd name="connsiteY602" fmla="*/ 3626417 h 4974211"/>
              <a:gd name="connsiteX603" fmla="*/ 5749567 w 6869111"/>
              <a:gd name="connsiteY603" fmla="*/ 2874153 h 4974211"/>
              <a:gd name="connsiteX604" fmla="*/ 5382667 w 6869111"/>
              <a:gd name="connsiteY604" fmla="*/ 2874153 h 4974211"/>
              <a:gd name="connsiteX605" fmla="*/ 5382667 w 6869111"/>
              <a:gd name="connsiteY605" fmla="*/ 3240747 h 4974211"/>
              <a:gd name="connsiteX606" fmla="*/ 5749567 w 6869111"/>
              <a:gd name="connsiteY606" fmla="*/ 3240747 h 4974211"/>
              <a:gd name="connsiteX607" fmla="*/ 5749567 w 6869111"/>
              <a:gd name="connsiteY607" fmla="*/ 2874153 h 4974211"/>
              <a:gd name="connsiteX608" fmla="*/ 5749567 w 6869111"/>
              <a:gd name="connsiteY608" fmla="*/ 2488481 h 4974211"/>
              <a:gd name="connsiteX609" fmla="*/ 5382667 w 6869111"/>
              <a:gd name="connsiteY609" fmla="*/ 2488481 h 4974211"/>
              <a:gd name="connsiteX610" fmla="*/ 5382667 w 6869111"/>
              <a:gd name="connsiteY610" fmla="*/ 2855075 h 4974211"/>
              <a:gd name="connsiteX611" fmla="*/ 5749567 w 6869111"/>
              <a:gd name="connsiteY611" fmla="*/ 2855075 h 4974211"/>
              <a:gd name="connsiteX612" fmla="*/ 5749567 w 6869111"/>
              <a:gd name="connsiteY612" fmla="*/ 2102809 h 4974211"/>
              <a:gd name="connsiteX613" fmla="*/ 5382667 w 6869111"/>
              <a:gd name="connsiteY613" fmla="*/ 2102809 h 4974211"/>
              <a:gd name="connsiteX614" fmla="*/ 5382667 w 6869111"/>
              <a:gd name="connsiteY614" fmla="*/ 2469403 h 4974211"/>
              <a:gd name="connsiteX615" fmla="*/ 5749567 w 6869111"/>
              <a:gd name="connsiteY615" fmla="*/ 2469403 h 4974211"/>
              <a:gd name="connsiteX616" fmla="*/ 5749567 w 6869111"/>
              <a:gd name="connsiteY616" fmla="*/ 1717137 h 4974211"/>
              <a:gd name="connsiteX617" fmla="*/ 5382667 w 6869111"/>
              <a:gd name="connsiteY617" fmla="*/ 1717137 h 4974211"/>
              <a:gd name="connsiteX618" fmla="*/ 5382667 w 6869111"/>
              <a:gd name="connsiteY618" fmla="*/ 2083731 h 4974211"/>
              <a:gd name="connsiteX619" fmla="*/ 5749567 w 6869111"/>
              <a:gd name="connsiteY619" fmla="*/ 2083731 h 4974211"/>
              <a:gd name="connsiteX620" fmla="*/ 5749567 w 6869111"/>
              <a:gd name="connsiteY620" fmla="*/ 1331467 h 4974211"/>
              <a:gd name="connsiteX621" fmla="*/ 5382667 w 6869111"/>
              <a:gd name="connsiteY621" fmla="*/ 1331467 h 4974211"/>
              <a:gd name="connsiteX622" fmla="*/ 5382667 w 6869111"/>
              <a:gd name="connsiteY622" fmla="*/ 1698061 h 4974211"/>
              <a:gd name="connsiteX623" fmla="*/ 5749567 w 6869111"/>
              <a:gd name="connsiteY623" fmla="*/ 1698061 h 4974211"/>
              <a:gd name="connsiteX624" fmla="*/ 5749567 w 6869111"/>
              <a:gd name="connsiteY624" fmla="*/ 945795 h 4974211"/>
              <a:gd name="connsiteX625" fmla="*/ 5382667 w 6869111"/>
              <a:gd name="connsiteY625" fmla="*/ 945795 h 4974211"/>
              <a:gd name="connsiteX626" fmla="*/ 5382667 w 6869111"/>
              <a:gd name="connsiteY626" fmla="*/ 1312389 h 4974211"/>
              <a:gd name="connsiteX627" fmla="*/ 5749567 w 6869111"/>
              <a:gd name="connsiteY627" fmla="*/ 1312389 h 4974211"/>
              <a:gd name="connsiteX628" fmla="*/ 5749567 w 6869111"/>
              <a:gd name="connsiteY628" fmla="*/ 945795 h 4974211"/>
              <a:gd name="connsiteX629" fmla="*/ 6135561 w 6869111"/>
              <a:gd name="connsiteY629" fmla="*/ 4416465 h 4974211"/>
              <a:gd name="connsiteX630" fmla="*/ 5768661 w 6869111"/>
              <a:gd name="connsiteY630" fmla="*/ 4416465 h 4974211"/>
              <a:gd name="connsiteX631" fmla="*/ 5768661 w 6869111"/>
              <a:gd name="connsiteY631" fmla="*/ 4783059 h 4974211"/>
              <a:gd name="connsiteX632" fmla="*/ 6135561 w 6869111"/>
              <a:gd name="connsiteY632" fmla="*/ 4783059 h 4974211"/>
              <a:gd name="connsiteX633" fmla="*/ 6135561 w 6869111"/>
              <a:gd name="connsiteY633" fmla="*/ 4030793 h 4974211"/>
              <a:gd name="connsiteX634" fmla="*/ 5768661 w 6869111"/>
              <a:gd name="connsiteY634" fmla="*/ 4030793 h 4974211"/>
              <a:gd name="connsiteX635" fmla="*/ 5768661 w 6869111"/>
              <a:gd name="connsiteY635" fmla="*/ 4397387 h 4974211"/>
              <a:gd name="connsiteX636" fmla="*/ 6135561 w 6869111"/>
              <a:gd name="connsiteY636" fmla="*/ 4397387 h 4974211"/>
              <a:gd name="connsiteX637" fmla="*/ 6135561 w 6869111"/>
              <a:gd name="connsiteY637" fmla="*/ 3645121 h 4974211"/>
              <a:gd name="connsiteX638" fmla="*/ 5768661 w 6869111"/>
              <a:gd name="connsiteY638" fmla="*/ 3645121 h 4974211"/>
              <a:gd name="connsiteX639" fmla="*/ 5768661 w 6869111"/>
              <a:gd name="connsiteY639" fmla="*/ 4011715 h 4974211"/>
              <a:gd name="connsiteX640" fmla="*/ 6135561 w 6869111"/>
              <a:gd name="connsiteY640" fmla="*/ 4011715 h 4974211"/>
              <a:gd name="connsiteX641" fmla="*/ 6135561 w 6869111"/>
              <a:gd name="connsiteY641" fmla="*/ 3259451 h 4974211"/>
              <a:gd name="connsiteX642" fmla="*/ 5768661 w 6869111"/>
              <a:gd name="connsiteY642" fmla="*/ 3259451 h 4974211"/>
              <a:gd name="connsiteX643" fmla="*/ 5768661 w 6869111"/>
              <a:gd name="connsiteY643" fmla="*/ 3626043 h 4974211"/>
              <a:gd name="connsiteX644" fmla="*/ 6135561 w 6869111"/>
              <a:gd name="connsiteY644" fmla="*/ 3626043 h 4974211"/>
              <a:gd name="connsiteX645" fmla="*/ 6135561 w 6869111"/>
              <a:gd name="connsiteY645" fmla="*/ 2873779 h 4974211"/>
              <a:gd name="connsiteX646" fmla="*/ 5768661 w 6869111"/>
              <a:gd name="connsiteY646" fmla="*/ 2873779 h 4974211"/>
              <a:gd name="connsiteX647" fmla="*/ 5768661 w 6869111"/>
              <a:gd name="connsiteY647" fmla="*/ 3240373 h 4974211"/>
              <a:gd name="connsiteX648" fmla="*/ 6135561 w 6869111"/>
              <a:gd name="connsiteY648" fmla="*/ 3240373 h 4974211"/>
              <a:gd name="connsiteX649" fmla="*/ 6135561 w 6869111"/>
              <a:gd name="connsiteY649" fmla="*/ 2488107 h 4974211"/>
              <a:gd name="connsiteX650" fmla="*/ 5768661 w 6869111"/>
              <a:gd name="connsiteY650" fmla="*/ 2488107 h 4974211"/>
              <a:gd name="connsiteX651" fmla="*/ 5768661 w 6869111"/>
              <a:gd name="connsiteY651" fmla="*/ 2854701 h 4974211"/>
              <a:gd name="connsiteX652" fmla="*/ 6135561 w 6869111"/>
              <a:gd name="connsiteY652" fmla="*/ 2854701 h 4974211"/>
              <a:gd name="connsiteX653" fmla="*/ 6135561 w 6869111"/>
              <a:gd name="connsiteY653" fmla="*/ 2102435 h 4974211"/>
              <a:gd name="connsiteX654" fmla="*/ 5768661 w 6869111"/>
              <a:gd name="connsiteY654" fmla="*/ 2102435 h 4974211"/>
              <a:gd name="connsiteX655" fmla="*/ 5768661 w 6869111"/>
              <a:gd name="connsiteY655" fmla="*/ 2469029 h 4974211"/>
              <a:gd name="connsiteX656" fmla="*/ 6135561 w 6869111"/>
              <a:gd name="connsiteY656" fmla="*/ 2469029 h 4974211"/>
              <a:gd name="connsiteX657" fmla="*/ 6135561 w 6869111"/>
              <a:gd name="connsiteY657" fmla="*/ 1716763 h 4974211"/>
              <a:gd name="connsiteX658" fmla="*/ 5768661 w 6869111"/>
              <a:gd name="connsiteY658" fmla="*/ 1716763 h 4974211"/>
              <a:gd name="connsiteX659" fmla="*/ 5768661 w 6869111"/>
              <a:gd name="connsiteY659" fmla="*/ 2083357 h 4974211"/>
              <a:gd name="connsiteX660" fmla="*/ 6135561 w 6869111"/>
              <a:gd name="connsiteY660" fmla="*/ 2083357 h 4974211"/>
              <a:gd name="connsiteX661" fmla="*/ 6135561 w 6869111"/>
              <a:gd name="connsiteY661" fmla="*/ 1331093 h 4974211"/>
              <a:gd name="connsiteX662" fmla="*/ 5768661 w 6869111"/>
              <a:gd name="connsiteY662" fmla="*/ 1331093 h 4974211"/>
              <a:gd name="connsiteX663" fmla="*/ 5768661 w 6869111"/>
              <a:gd name="connsiteY663" fmla="*/ 1697687 h 4974211"/>
              <a:gd name="connsiteX664" fmla="*/ 6135561 w 6869111"/>
              <a:gd name="connsiteY664" fmla="*/ 1697687 h 4974211"/>
              <a:gd name="connsiteX665" fmla="*/ 6521555 w 6869111"/>
              <a:gd name="connsiteY665" fmla="*/ 4416091 h 4974211"/>
              <a:gd name="connsiteX666" fmla="*/ 6154655 w 6869111"/>
              <a:gd name="connsiteY666" fmla="*/ 4416091 h 4974211"/>
              <a:gd name="connsiteX667" fmla="*/ 6154655 w 6869111"/>
              <a:gd name="connsiteY667" fmla="*/ 4782685 h 4974211"/>
              <a:gd name="connsiteX668" fmla="*/ 6521555 w 6869111"/>
              <a:gd name="connsiteY668" fmla="*/ 4782685 h 4974211"/>
              <a:gd name="connsiteX669" fmla="*/ 6521555 w 6869111"/>
              <a:gd name="connsiteY669" fmla="*/ 4030419 h 4974211"/>
              <a:gd name="connsiteX670" fmla="*/ 6154655 w 6869111"/>
              <a:gd name="connsiteY670" fmla="*/ 4030419 h 4974211"/>
              <a:gd name="connsiteX671" fmla="*/ 6154655 w 6869111"/>
              <a:gd name="connsiteY671" fmla="*/ 4397013 h 4974211"/>
              <a:gd name="connsiteX672" fmla="*/ 6521555 w 6869111"/>
              <a:gd name="connsiteY672" fmla="*/ 4397013 h 4974211"/>
              <a:gd name="connsiteX673" fmla="*/ 6521555 w 6869111"/>
              <a:gd name="connsiteY673" fmla="*/ 3644747 h 4974211"/>
              <a:gd name="connsiteX674" fmla="*/ 6154655 w 6869111"/>
              <a:gd name="connsiteY674" fmla="*/ 3644747 h 4974211"/>
              <a:gd name="connsiteX675" fmla="*/ 6154655 w 6869111"/>
              <a:gd name="connsiteY675" fmla="*/ 4011341 h 4974211"/>
              <a:gd name="connsiteX676" fmla="*/ 6521555 w 6869111"/>
              <a:gd name="connsiteY676" fmla="*/ 4011341 h 4974211"/>
              <a:gd name="connsiteX677" fmla="*/ 6521555 w 6869111"/>
              <a:gd name="connsiteY677" fmla="*/ 3259077 h 4974211"/>
              <a:gd name="connsiteX678" fmla="*/ 6154655 w 6869111"/>
              <a:gd name="connsiteY678" fmla="*/ 3259077 h 4974211"/>
              <a:gd name="connsiteX679" fmla="*/ 6154655 w 6869111"/>
              <a:gd name="connsiteY679" fmla="*/ 3625669 h 4974211"/>
              <a:gd name="connsiteX680" fmla="*/ 6521555 w 6869111"/>
              <a:gd name="connsiteY680" fmla="*/ 3625669 h 4974211"/>
              <a:gd name="connsiteX681" fmla="*/ 6521555 w 6869111"/>
              <a:gd name="connsiteY681" fmla="*/ 2873405 h 4974211"/>
              <a:gd name="connsiteX682" fmla="*/ 6154655 w 6869111"/>
              <a:gd name="connsiteY682" fmla="*/ 2873405 h 4974211"/>
              <a:gd name="connsiteX683" fmla="*/ 6154655 w 6869111"/>
              <a:gd name="connsiteY683" fmla="*/ 3239999 h 4974211"/>
              <a:gd name="connsiteX684" fmla="*/ 6521555 w 6869111"/>
              <a:gd name="connsiteY684" fmla="*/ 3239999 h 4974211"/>
              <a:gd name="connsiteX685" fmla="*/ 6521555 w 6869111"/>
              <a:gd name="connsiteY685" fmla="*/ 2487733 h 4974211"/>
              <a:gd name="connsiteX686" fmla="*/ 6154655 w 6869111"/>
              <a:gd name="connsiteY686" fmla="*/ 2487733 h 4974211"/>
              <a:gd name="connsiteX687" fmla="*/ 6154655 w 6869111"/>
              <a:gd name="connsiteY687" fmla="*/ 2854327 h 4974211"/>
              <a:gd name="connsiteX688" fmla="*/ 6521555 w 6869111"/>
              <a:gd name="connsiteY688" fmla="*/ 2854327 h 4974211"/>
              <a:gd name="connsiteX689" fmla="*/ 6521555 w 6869111"/>
              <a:gd name="connsiteY689" fmla="*/ 2102061 h 4974211"/>
              <a:gd name="connsiteX690" fmla="*/ 6154655 w 6869111"/>
              <a:gd name="connsiteY690" fmla="*/ 2102061 h 4974211"/>
              <a:gd name="connsiteX691" fmla="*/ 6154655 w 6869111"/>
              <a:gd name="connsiteY691" fmla="*/ 2468655 h 4974211"/>
              <a:gd name="connsiteX692" fmla="*/ 6521555 w 6869111"/>
              <a:gd name="connsiteY692" fmla="*/ 2468655 h 4974211"/>
              <a:gd name="connsiteX693" fmla="*/ 6521555 w 6869111"/>
              <a:gd name="connsiteY693" fmla="*/ 1716389 h 4974211"/>
              <a:gd name="connsiteX694" fmla="*/ 6154655 w 6869111"/>
              <a:gd name="connsiteY694" fmla="*/ 1716389 h 4974211"/>
              <a:gd name="connsiteX695" fmla="*/ 6154655 w 6869111"/>
              <a:gd name="connsiteY695" fmla="*/ 2082983 h 4974211"/>
              <a:gd name="connsiteX696" fmla="*/ 6521555 w 6869111"/>
              <a:gd name="connsiteY696" fmla="*/ 2082983 h 4974211"/>
              <a:gd name="connsiteX697" fmla="*/ 6869111 w 6869111"/>
              <a:gd name="connsiteY697" fmla="*/ 2082609 h 4974211"/>
              <a:gd name="connsiteX698" fmla="*/ 6869111 w 6869111"/>
              <a:gd name="connsiteY698" fmla="*/ 2101687 h 4974211"/>
              <a:gd name="connsiteX699" fmla="*/ 6540649 w 6869111"/>
              <a:gd name="connsiteY699" fmla="*/ 2101687 h 4974211"/>
              <a:gd name="connsiteX700" fmla="*/ 6540649 w 6869111"/>
              <a:gd name="connsiteY700" fmla="*/ 2468281 h 4974211"/>
              <a:gd name="connsiteX701" fmla="*/ 6869111 w 6869111"/>
              <a:gd name="connsiteY701" fmla="*/ 2468281 h 4974211"/>
              <a:gd name="connsiteX702" fmla="*/ 6869111 w 6869111"/>
              <a:gd name="connsiteY702" fmla="*/ 2487359 h 4974211"/>
              <a:gd name="connsiteX703" fmla="*/ 6540649 w 6869111"/>
              <a:gd name="connsiteY703" fmla="*/ 2487359 h 4974211"/>
              <a:gd name="connsiteX704" fmla="*/ 6540649 w 6869111"/>
              <a:gd name="connsiteY704" fmla="*/ 2853953 h 4974211"/>
              <a:gd name="connsiteX705" fmla="*/ 6869111 w 6869111"/>
              <a:gd name="connsiteY705" fmla="*/ 2853953 h 4974211"/>
              <a:gd name="connsiteX706" fmla="*/ 6869111 w 6869111"/>
              <a:gd name="connsiteY706" fmla="*/ 2873031 h 4974211"/>
              <a:gd name="connsiteX707" fmla="*/ 6540649 w 6869111"/>
              <a:gd name="connsiteY707" fmla="*/ 2873031 h 4974211"/>
              <a:gd name="connsiteX708" fmla="*/ 6540649 w 6869111"/>
              <a:gd name="connsiteY708" fmla="*/ 3239623 h 4974211"/>
              <a:gd name="connsiteX709" fmla="*/ 6869111 w 6869111"/>
              <a:gd name="connsiteY709" fmla="*/ 3239623 h 4974211"/>
              <a:gd name="connsiteX710" fmla="*/ 6869111 w 6869111"/>
              <a:gd name="connsiteY710" fmla="*/ 3258701 h 4974211"/>
              <a:gd name="connsiteX711" fmla="*/ 6540649 w 6869111"/>
              <a:gd name="connsiteY711" fmla="*/ 3258701 h 4974211"/>
              <a:gd name="connsiteX712" fmla="*/ 6540649 w 6869111"/>
              <a:gd name="connsiteY712" fmla="*/ 3625295 h 4974211"/>
              <a:gd name="connsiteX713" fmla="*/ 6869111 w 6869111"/>
              <a:gd name="connsiteY713" fmla="*/ 3625295 h 4974211"/>
              <a:gd name="connsiteX714" fmla="*/ 6869111 w 6869111"/>
              <a:gd name="connsiteY714" fmla="*/ 3644373 h 4974211"/>
              <a:gd name="connsiteX715" fmla="*/ 6540649 w 6869111"/>
              <a:gd name="connsiteY715" fmla="*/ 3644373 h 4974211"/>
              <a:gd name="connsiteX716" fmla="*/ 6540649 w 6869111"/>
              <a:gd name="connsiteY716" fmla="*/ 4010967 h 4974211"/>
              <a:gd name="connsiteX717" fmla="*/ 6869111 w 6869111"/>
              <a:gd name="connsiteY717" fmla="*/ 4010967 h 4974211"/>
              <a:gd name="connsiteX718" fmla="*/ 6869111 w 6869111"/>
              <a:gd name="connsiteY718" fmla="*/ 4030045 h 4974211"/>
              <a:gd name="connsiteX719" fmla="*/ 6540649 w 6869111"/>
              <a:gd name="connsiteY719" fmla="*/ 4030045 h 4974211"/>
              <a:gd name="connsiteX720" fmla="*/ 6540649 w 6869111"/>
              <a:gd name="connsiteY720" fmla="*/ 4396639 h 4974211"/>
              <a:gd name="connsiteX721" fmla="*/ 6869111 w 6869111"/>
              <a:gd name="connsiteY721" fmla="*/ 4396639 h 4974211"/>
              <a:gd name="connsiteX722" fmla="*/ 6869111 w 6869111"/>
              <a:gd name="connsiteY722" fmla="*/ 4415717 h 4974211"/>
              <a:gd name="connsiteX723" fmla="*/ 6540649 w 6869111"/>
              <a:gd name="connsiteY723" fmla="*/ 4415717 h 4974211"/>
              <a:gd name="connsiteX724" fmla="*/ 6540649 w 6869111"/>
              <a:gd name="connsiteY724" fmla="*/ 4782311 h 4974211"/>
              <a:gd name="connsiteX725" fmla="*/ 6869111 w 6869111"/>
              <a:gd name="connsiteY725" fmla="*/ 4782311 h 4974211"/>
              <a:gd name="connsiteX726" fmla="*/ 6869111 w 6869111"/>
              <a:gd name="connsiteY726" fmla="*/ 4808995 h 4974211"/>
              <a:gd name="connsiteX727" fmla="*/ 6540649 w 6869111"/>
              <a:gd name="connsiteY727" fmla="*/ 4808995 h 4974211"/>
              <a:gd name="connsiteX728" fmla="*/ 6540649 w 6869111"/>
              <a:gd name="connsiteY728" fmla="*/ 4974211 h 4974211"/>
              <a:gd name="connsiteX729" fmla="*/ 6521555 w 6869111"/>
              <a:gd name="connsiteY729" fmla="*/ 4974211 h 4974211"/>
              <a:gd name="connsiteX730" fmla="*/ 6521555 w 6869111"/>
              <a:gd name="connsiteY730" fmla="*/ 4808995 h 4974211"/>
              <a:gd name="connsiteX731" fmla="*/ 6154655 w 6869111"/>
              <a:gd name="connsiteY731" fmla="*/ 4808995 h 4974211"/>
              <a:gd name="connsiteX732" fmla="*/ 6154655 w 6869111"/>
              <a:gd name="connsiteY732" fmla="*/ 4974211 h 4974211"/>
              <a:gd name="connsiteX733" fmla="*/ 6135561 w 6869111"/>
              <a:gd name="connsiteY733" fmla="*/ 4974211 h 4974211"/>
              <a:gd name="connsiteX734" fmla="*/ 6135561 w 6869111"/>
              <a:gd name="connsiteY734" fmla="*/ 4808995 h 4974211"/>
              <a:gd name="connsiteX735" fmla="*/ 5768661 w 6869111"/>
              <a:gd name="connsiteY735" fmla="*/ 4808995 h 4974211"/>
              <a:gd name="connsiteX736" fmla="*/ 5768661 w 6869111"/>
              <a:gd name="connsiteY736" fmla="*/ 4974211 h 4974211"/>
              <a:gd name="connsiteX737" fmla="*/ 5749567 w 6869111"/>
              <a:gd name="connsiteY737" fmla="*/ 4974211 h 4974211"/>
              <a:gd name="connsiteX738" fmla="*/ 5749567 w 6869111"/>
              <a:gd name="connsiteY738" fmla="*/ 4808995 h 4974211"/>
              <a:gd name="connsiteX739" fmla="*/ 5382667 w 6869111"/>
              <a:gd name="connsiteY739" fmla="*/ 4808995 h 4974211"/>
              <a:gd name="connsiteX740" fmla="*/ 5382667 w 6869111"/>
              <a:gd name="connsiteY740" fmla="*/ 4974211 h 4974211"/>
              <a:gd name="connsiteX741" fmla="*/ 5363573 w 6869111"/>
              <a:gd name="connsiteY741" fmla="*/ 4974211 h 4974211"/>
              <a:gd name="connsiteX742" fmla="*/ 5363573 w 6869111"/>
              <a:gd name="connsiteY742" fmla="*/ 4808995 h 4974211"/>
              <a:gd name="connsiteX743" fmla="*/ 4996673 w 6869111"/>
              <a:gd name="connsiteY743" fmla="*/ 4808995 h 4974211"/>
              <a:gd name="connsiteX744" fmla="*/ 4996673 w 6869111"/>
              <a:gd name="connsiteY744" fmla="*/ 4974211 h 4974211"/>
              <a:gd name="connsiteX745" fmla="*/ 4977579 w 6869111"/>
              <a:gd name="connsiteY745" fmla="*/ 4974211 h 4974211"/>
              <a:gd name="connsiteX746" fmla="*/ 4977579 w 6869111"/>
              <a:gd name="connsiteY746" fmla="*/ 4808995 h 4974211"/>
              <a:gd name="connsiteX747" fmla="*/ 4610679 w 6869111"/>
              <a:gd name="connsiteY747" fmla="*/ 4808995 h 4974211"/>
              <a:gd name="connsiteX748" fmla="*/ 4610679 w 6869111"/>
              <a:gd name="connsiteY748" fmla="*/ 4974211 h 4974211"/>
              <a:gd name="connsiteX749" fmla="*/ 4591585 w 6869111"/>
              <a:gd name="connsiteY749" fmla="*/ 4974211 h 4974211"/>
              <a:gd name="connsiteX750" fmla="*/ 4591585 w 6869111"/>
              <a:gd name="connsiteY750" fmla="*/ 4808995 h 4974211"/>
              <a:gd name="connsiteX751" fmla="*/ 4224685 w 6869111"/>
              <a:gd name="connsiteY751" fmla="*/ 4808995 h 4974211"/>
              <a:gd name="connsiteX752" fmla="*/ 4224685 w 6869111"/>
              <a:gd name="connsiteY752" fmla="*/ 4974211 h 4974211"/>
              <a:gd name="connsiteX753" fmla="*/ 4205591 w 6869111"/>
              <a:gd name="connsiteY753" fmla="*/ 4974211 h 4974211"/>
              <a:gd name="connsiteX754" fmla="*/ 4205591 w 6869111"/>
              <a:gd name="connsiteY754" fmla="*/ 4808995 h 4974211"/>
              <a:gd name="connsiteX755" fmla="*/ 3838691 w 6869111"/>
              <a:gd name="connsiteY755" fmla="*/ 4808995 h 4974211"/>
              <a:gd name="connsiteX756" fmla="*/ 3838691 w 6869111"/>
              <a:gd name="connsiteY756" fmla="*/ 4974211 h 4974211"/>
              <a:gd name="connsiteX757" fmla="*/ 3819597 w 6869111"/>
              <a:gd name="connsiteY757" fmla="*/ 4974211 h 4974211"/>
              <a:gd name="connsiteX758" fmla="*/ 3819597 w 6869111"/>
              <a:gd name="connsiteY758" fmla="*/ 4808995 h 4974211"/>
              <a:gd name="connsiteX759" fmla="*/ 3452697 w 6869111"/>
              <a:gd name="connsiteY759" fmla="*/ 4808995 h 4974211"/>
              <a:gd name="connsiteX760" fmla="*/ 3452697 w 6869111"/>
              <a:gd name="connsiteY760" fmla="*/ 4974211 h 4974211"/>
              <a:gd name="connsiteX761" fmla="*/ 3433603 w 6869111"/>
              <a:gd name="connsiteY761" fmla="*/ 4974211 h 4974211"/>
              <a:gd name="connsiteX762" fmla="*/ 3433603 w 6869111"/>
              <a:gd name="connsiteY762" fmla="*/ 4808995 h 4974211"/>
              <a:gd name="connsiteX763" fmla="*/ 3066703 w 6869111"/>
              <a:gd name="connsiteY763" fmla="*/ 4808995 h 4974211"/>
              <a:gd name="connsiteX764" fmla="*/ 3066703 w 6869111"/>
              <a:gd name="connsiteY764" fmla="*/ 4974211 h 4974211"/>
              <a:gd name="connsiteX765" fmla="*/ 3047609 w 6869111"/>
              <a:gd name="connsiteY765" fmla="*/ 4974211 h 4974211"/>
              <a:gd name="connsiteX766" fmla="*/ 3047609 w 6869111"/>
              <a:gd name="connsiteY766" fmla="*/ 4808995 h 4974211"/>
              <a:gd name="connsiteX767" fmla="*/ 2680709 w 6869111"/>
              <a:gd name="connsiteY767" fmla="*/ 4808995 h 4974211"/>
              <a:gd name="connsiteX768" fmla="*/ 2680709 w 6869111"/>
              <a:gd name="connsiteY768" fmla="*/ 4974211 h 4974211"/>
              <a:gd name="connsiteX769" fmla="*/ 2661615 w 6869111"/>
              <a:gd name="connsiteY769" fmla="*/ 4974211 h 4974211"/>
              <a:gd name="connsiteX770" fmla="*/ 2661615 w 6869111"/>
              <a:gd name="connsiteY770" fmla="*/ 4808995 h 4974211"/>
              <a:gd name="connsiteX771" fmla="*/ 2294714 w 6869111"/>
              <a:gd name="connsiteY771" fmla="*/ 4808995 h 4974211"/>
              <a:gd name="connsiteX772" fmla="*/ 2294714 w 6869111"/>
              <a:gd name="connsiteY772" fmla="*/ 4974211 h 4974211"/>
              <a:gd name="connsiteX773" fmla="*/ 2275621 w 6869111"/>
              <a:gd name="connsiteY773" fmla="*/ 4974211 h 4974211"/>
              <a:gd name="connsiteX774" fmla="*/ 2275621 w 6869111"/>
              <a:gd name="connsiteY774" fmla="*/ 4808995 h 4974211"/>
              <a:gd name="connsiteX775" fmla="*/ 1908721 w 6869111"/>
              <a:gd name="connsiteY775" fmla="*/ 4808995 h 4974211"/>
              <a:gd name="connsiteX776" fmla="*/ 1908721 w 6869111"/>
              <a:gd name="connsiteY776" fmla="*/ 4974211 h 4974211"/>
              <a:gd name="connsiteX777" fmla="*/ 1889627 w 6869111"/>
              <a:gd name="connsiteY777" fmla="*/ 4974211 h 4974211"/>
              <a:gd name="connsiteX778" fmla="*/ 1889627 w 6869111"/>
              <a:gd name="connsiteY778" fmla="*/ 4808995 h 4974211"/>
              <a:gd name="connsiteX779" fmla="*/ 1522726 w 6869111"/>
              <a:gd name="connsiteY779" fmla="*/ 4808994 h 4974211"/>
              <a:gd name="connsiteX780" fmla="*/ 1522726 w 6869111"/>
              <a:gd name="connsiteY780" fmla="*/ 4974210 h 4974211"/>
              <a:gd name="connsiteX781" fmla="*/ 1503633 w 6869111"/>
              <a:gd name="connsiteY781" fmla="*/ 4974210 h 4974211"/>
              <a:gd name="connsiteX782" fmla="*/ 1503633 w 6869111"/>
              <a:gd name="connsiteY782" fmla="*/ 4808994 h 4974211"/>
              <a:gd name="connsiteX783" fmla="*/ 1136732 w 6869111"/>
              <a:gd name="connsiteY783" fmla="*/ 4808994 h 4974211"/>
              <a:gd name="connsiteX784" fmla="*/ 1136732 w 6869111"/>
              <a:gd name="connsiteY784" fmla="*/ 4974210 h 4974211"/>
              <a:gd name="connsiteX785" fmla="*/ 1117639 w 6869111"/>
              <a:gd name="connsiteY785" fmla="*/ 4974210 h 4974211"/>
              <a:gd name="connsiteX786" fmla="*/ 1117639 w 6869111"/>
              <a:gd name="connsiteY786" fmla="*/ 4808994 h 4974211"/>
              <a:gd name="connsiteX787" fmla="*/ 750738 w 6869111"/>
              <a:gd name="connsiteY787" fmla="*/ 4808994 h 4974211"/>
              <a:gd name="connsiteX788" fmla="*/ 750738 w 6869111"/>
              <a:gd name="connsiteY788" fmla="*/ 4974210 h 4974211"/>
              <a:gd name="connsiteX789" fmla="*/ 731645 w 6869111"/>
              <a:gd name="connsiteY789" fmla="*/ 4974210 h 4974211"/>
              <a:gd name="connsiteX790" fmla="*/ 731645 w 6869111"/>
              <a:gd name="connsiteY790" fmla="*/ 4808994 h 4974211"/>
              <a:gd name="connsiteX791" fmla="*/ 364744 w 6869111"/>
              <a:gd name="connsiteY791" fmla="*/ 4808994 h 4974211"/>
              <a:gd name="connsiteX792" fmla="*/ 364744 w 6869111"/>
              <a:gd name="connsiteY792" fmla="*/ 4974210 h 4974211"/>
              <a:gd name="connsiteX793" fmla="*/ 345651 w 6869111"/>
              <a:gd name="connsiteY793" fmla="*/ 4974210 h 4974211"/>
              <a:gd name="connsiteX794" fmla="*/ 345651 w 6869111"/>
              <a:gd name="connsiteY794" fmla="*/ 4808994 h 4974211"/>
              <a:gd name="connsiteX795" fmla="*/ 0 w 6869111"/>
              <a:gd name="connsiteY795" fmla="*/ 4808994 h 4974211"/>
              <a:gd name="connsiteX796" fmla="*/ 0 w 6869111"/>
              <a:gd name="connsiteY796" fmla="*/ 4788668 h 4974211"/>
              <a:gd name="connsiteX797" fmla="*/ 345651 w 6869111"/>
              <a:gd name="connsiteY797" fmla="*/ 4788668 h 4974211"/>
              <a:gd name="connsiteX798" fmla="*/ 345651 w 6869111"/>
              <a:gd name="connsiteY798" fmla="*/ 4422074 h 4974211"/>
              <a:gd name="connsiteX799" fmla="*/ 0 w 6869111"/>
              <a:gd name="connsiteY799" fmla="*/ 4422074 h 4974211"/>
              <a:gd name="connsiteX800" fmla="*/ 0 w 6869111"/>
              <a:gd name="connsiteY800" fmla="*/ 4402998 h 4974211"/>
              <a:gd name="connsiteX801" fmla="*/ 345651 w 6869111"/>
              <a:gd name="connsiteY801" fmla="*/ 4402998 h 4974211"/>
              <a:gd name="connsiteX802" fmla="*/ 345651 w 6869111"/>
              <a:gd name="connsiteY802" fmla="*/ 4036404 h 4974211"/>
              <a:gd name="connsiteX803" fmla="*/ 0 w 6869111"/>
              <a:gd name="connsiteY803" fmla="*/ 4036404 h 4974211"/>
              <a:gd name="connsiteX804" fmla="*/ 0 w 6869111"/>
              <a:gd name="connsiteY804" fmla="*/ 4017326 h 4974211"/>
              <a:gd name="connsiteX805" fmla="*/ 345651 w 6869111"/>
              <a:gd name="connsiteY805" fmla="*/ 4017326 h 4974211"/>
              <a:gd name="connsiteX806" fmla="*/ 345651 w 6869111"/>
              <a:gd name="connsiteY806" fmla="*/ 3650732 h 4974211"/>
              <a:gd name="connsiteX807" fmla="*/ 0 w 6869111"/>
              <a:gd name="connsiteY807" fmla="*/ 3650732 h 4974211"/>
              <a:gd name="connsiteX808" fmla="*/ 0 w 6869111"/>
              <a:gd name="connsiteY808" fmla="*/ 3631654 h 4974211"/>
              <a:gd name="connsiteX809" fmla="*/ 345651 w 6869111"/>
              <a:gd name="connsiteY809" fmla="*/ 3631654 h 4974211"/>
              <a:gd name="connsiteX810" fmla="*/ 345651 w 6869111"/>
              <a:gd name="connsiteY810" fmla="*/ 3265060 h 4974211"/>
              <a:gd name="connsiteX811" fmla="*/ 0 w 6869111"/>
              <a:gd name="connsiteY811" fmla="*/ 3265060 h 4974211"/>
              <a:gd name="connsiteX812" fmla="*/ 0 w 6869111"/>
              <a:gd name="connsiteY812" fmla="*/ 3245982 h 4974211"/>
              <a:gd name="connsiteX813" fmla="*/ 345651 w 6869111"/>
              <a:gd name="connsiteY813" fmla="*/ 3245982 h 4974211"/>
              <a:gd name="connsiteX814" fmla="*/ 345651 w 6869111"/>
              <a:gd name="connsiteY814" fmla="*/ 2879388 h 4974211"/>
              <a:gd name="connsiteX815" fmla="*/ 0 w 6869111"/>
              <a:gd name="connsiteY815" fmla="*/ 2879388 h 4974211"/>
              <a:gd name="connsiteX816" fmla="*/ 0 w 6869111"/>
              <a:gd name="connsiteY816" fmla="*/ 2860310 h 4974211"/>
              <a:gd name="connsiteX817" fmla="*/ 345651 w 6869111"/>
              <a:gd name="connsiteY817" fmla="*/ 2860310 h 4974211"/>
              <a:gd name="connsiteX818" fmla="*/ 345651 w 6869111"/>
              <a:gd name="connsiteY818" fmla="*/ 2493718 h 4974211"/>
              <a:gd name="connsiteX819" fmla="*/ 0 w 6869111"/>
              <a:gd name="connsiteY819" fmla="*/ 2493718 h 4974211"/>
              <a:gd name="connsiteX820" fmla="*/ 0 w 6869111"/>
              <a:gd name="connsiteY820" fmla="*/ 2474640 h 4974211"/>
              <a:gd name="connsiteX821" fmla="*/ 345651 w 6869111"/>
              <a:gd name="connsiteY821" fmla="*/ 2474640 h 4974211"/>
              <a:gd name="connsiteX822" fmla="*/ 345651 w 6869111"/>
              <a:gd name="connsiteY822" fmla="*/ 2108046 h 4974211"/>
              <a:gd name="connsiteX823" fmla="*/ 0 w 6869111"/>
              <a:gd name="connsiteY823" fmla="*/ 2108046 h 4974211"/>
              <a:gd name="connsiteX824" fmla="*/ 0 w 6869111"/>
              <a:gd name="connsiteY824" fmla="*/ 2088968 h 4974211"/>
              <a:gd name="connsiteX825" fmla="*/ 345651 w 6869111"/>
              <a:gd name="connsiteY825" fmla="*/ 2088968 h 4974211"/>
              <a:gd name="connsiteX826" fmla="*/ 345651 w 6869111"/>
              <a:gd name="connsiteY826" fmla="*/ 1722374 h 4974211"/>
              <a:gd name="connsiteX827" fmla="*/ 183030 w 6869111"/>
              <a:gd name="connsiteY827" fmla="*/ 1722374 h 4974211"/>
              <a:gd name="connsiteX828" fmla="*/ 197307 w 6869111"/>
              <a:gd name="connsiteY828" fmla="*/ 1703296 h 4974211"/>
              <a:gd name="connsiteX829" fmla="*/ 345651 w 6869111"/>
              <a:gd name="connsiteY829" fmla="*/ 1703296 h 4974211"/>
              <a:gd name="connsiteX830" fmla="*/ 345651 w 6869111"/>
              <a:gd name="connsiteY830" fmla="*/ 1505070 h 4974211"/>
              <a:gd name="connsiteX831" fmla="*/ 364744 w 6869111"/>
              <a:gd name="connsiteY831" fmla="*/ 1479556 h 4974211"/>
              <a:gd name="connsiteX832" fmla="*/ 364744 w 6869111"/>
              <a:gd name="connsiteY832" fmla="*/ 1702922 h 4974211"/>
              <a:gd name="connsiteX833" fmla="*/ 731645 w 6869111"/>
              <a:gd name="connsiteY833" fmla="*/ 1702922 h 4974211"/>
              <a:gd name="connsiteX834" fmla="*/ 731645 w 6869111"/>
              <a:gd name="connsiteY834" fmla="*/ 1336328 h 4974211"/>
              <a:gd name="connsiteX835" fmla="*/ 487444 w 6869111"/>
              <a:gd name="connsiteY835" fmla="*/ 1336328 h 4974211"/>
              <a:gd name="connsiteX836" fmla="*/ 504797 w 6869111"/>
              <a:gd name="connsiteY836" fmla="*/ 1317250 h 4974211"/>
              <a:gd name="connsiteX837" fmla="*/ 731645 w 6869111"/>
              <a:gd name="connsiteY837" fmla="*/ 1317250 h 4974211"/>
              <a:gd name="connsiteX838" fmla="*/ 731645 w 6869111"/>
              <a:gd name="connsiteY838" fmla="*/ 1082669 h 4974211"/>
              <a:gd name="connsiteX839" fmla="*/ 750738 w 6869111"/>
              <a:gd name="connsiteY839" fmla="*/ 1065331 h 4974211"/>
              <a:gd name="connsiteX840" fmla="*/ 750738 w 6869111"/>
              <a:gd name="connsiteY840" fmla="*/ 1316876 h 4974211"/>
              <a:gd name="connsiteX841" fmla="*/ 1117639 w 6869111"/>
              <a:gd name="connsiteY841" fmla="*/ 1316876 h 4974211"/>
              <a:gd name="connsiteX842" fmla="*/ 1117639 w 6869111"/>
              <a:gd name="connsiteY842" fmla="*/ 950283 h 4974211"/>
              <a:gd name="connsiteX843" fmla="*/ 877431 w 6869111"/>
              <a:gd name="connsiteY843" fmla="*/ 950283 h 4974211"/>
              <a:gd name="connsiteX844" fmla="*/ 898439 w 6869111"/>
              <a:gd name="connsiteY844" fmla="*/ 931206 h 4974211"/>
              <a:gd name="connsiteX845" fmla="*/ 1117639 w 6869111"/>
              <a:gd name="connsiteY845" fmla="*/ 931206 h 4974211"/>
              <a:gd name="connsiteX846" fmla="*/ 1117639 w 6869111"/>
              <a:gd name="connsiteY846" fmla="*/ 761713 h 4974211"/>
              <a:gd name="connsiteX847" fmla="*/ 1136732 w 6869111"/>
              <a:gd name="connsiteY847" fmla="*/ 747448 h 4974211"/>
              <a:gd name="connsiteX848" fmla="*/ 1136732 w 6869111"/>
              <a:gd name="connsiteY848" fmla="*/ 747534 h 4974211"/>
              <a:gd name="connsiteX849" fmla="*/ 1136732 w 6869111"/>
              <a:gd name="connsiteY849" fmla="*/ 930831 h 4974211"/>
              <a:gd name="connsiteX850" fmla="*/ 1503633 w 6869111"/>
              <a:gd name="connsiteY850" fmla="*/ 930831 h 4974211"/>
              <a:gd name="connsiteX851" fmla="*/ 1503633 w 6869111"/>
              <a:gd name="connsiteY851" fmla="*/ 564238 h 4974211"/>
              <a:gd name="connsiteX852" fmla="*/ 1407046 w 6869111"/>
              <a:gd name="connsiteY852" fmla="*/ 564238 h 4974211"/>
              <a:gd name="connsiteX853" fmla="*/ 1440258 w 6869111"/>
              <a:gd name="connsiteY853" fmla="*/ 545160 h 4974211"/>
              <a:gd name="connsiteX854" fmla="*/ 1503633 w 6869111"/>
              <a:gd name="connsiteY854" fmla="*/ 545160 h 4974211"/>
              <a:gd name="connsiteX855" fmla="*/ 1503633 w 6869111"/>
              <a:gd name="connsiteY855" fmla="*/ 508756 h 4974211"/>
              <a:gd name="connsiteX856" fmla="*/ 1522726 w 6869111"/>
              <a:gd name="connsiteY856" fmla="*/ 497788 h 4974211"/>
              <a:gd name="connsiteX857" fmla="*/ 1522726 w 6869111"/>
              <a:gd name="connsiteY857" fmla="*/ 544786 h 4974211"/>
              <a:gd name="connsiteX858" fmla="*/ 1889627 w 6869111"/>
              <a:gd name="connsiteY858" fmla="*/ 544786 h 4974211"/>
              <a:gd name="connsiteX859" fmla="*/ 1889627 w 6869111"/>
              <a:gd name="connsiteY859" fmla="*/ 317035 h 4974211"/>
              <a:gd name="connsiteX860" fmla="*/ 1906681 w 6869111"/>
              <a:gd name="connsiteY860" fmla="*/ 309334 h 4974211"/>
              <a:gd name="connsiteX861" fmla="*/ 1908721 w 6869111"/>
              <a:gd name="connsiteY861" fmla="*/ 308530 h 4974211"/>
              <a:gd name="connsiteX862" fmla="*/ 1908721 w 6869111"/>
              <a:gd name="connsiteY862" fmla="*/ 544412 h 4974211"/>
              <a:gd name="connsiteX863" fmla="*/ 2275621 w 6869111"/>
              <a:gd name="connsiteY863" fmla="*/ 544412 h 4974211"/>
              <a:gd name="connsiteX864" fmla="*/ 2275621 w 6869111"/>
              <a:gd name="connsiteY864" fmla="*/ 180811 h 4974211"/>
              <a:gd name="connsiteX865" fmla="*/ 2257346 w 6869111"/>
              <a:gd name="connsiteY865" fmla="*/ 180811 h 4974211"/>
              <a:gd name="connsiteX866" fmla="*/ 2268722 w 6869111"/>
              <a:gd name="connsiteY866" fmla="*/ 176966 h 4974211"/>
              <a:gd name="connsiteX867" fmla="*/ 2321984 w 6869111"/>
              <a:gd name="connsiteY867" fmla="*/ 161858 h 4974211"/>
              <a:gd name="connsiteX868" fmla="*/ 2660741 w 6869111"/>
              <a:gd name="connsiteY868" fmla="*/ 161858 h 4974211"/>
              <a:gd name="connsiteX869" fmla="*/ 2660741 w 6869111"/>
              <a:gd name="connsiteY869" fmla="*/ 77407 h 4974211"/>
              <a:gd name="connsiteX870" fmla="*/ 2679835 w 6869111"/>
              <a:gd name="connsiteY870" fmla="*/ 74001 h 4974211"/>
              <a:gd name="connsiteX871" fmla="*/ 2679835 w 6869111"/>
              <a:gd name="connsiteY871" fmla="*/ 161858 h 4974211"/>
              <a:gd name="connsiteX872" fmla="*/ 3046735 w 6869111"/>
              <a:gd name="connsiteY872" fmla="*/ 161858 h 4974211"/>
              <a:gd name="connsiteX873" fmla="*/ 3046735 w 6869111"/>
              <a:gd name="connsiteY873" fmla="*/ 19633 h 4974211"/>
              <a:gd name="connsiteX874" fmla="*/ 3065829 w 6869111"/>
              <a:gd name="connsiteY874" fmla="*/ 18183 h 4974211"/>
              <a:gd name="connsiteX875" fmla="*/ 3065829 w 6869111"/>
              <a:gd name="connsiteY875" fmla="*/ 161858 h 4974211"/>
              <a:gd name="connsiteX876" fmla="*/ 3432729 w 6869111"/>
              <a:gd name="connsiteY876" fmla="*/ 161858 h 4974211"/>
              <a:gd name="connsiteX877" fmla="*/ 3432729 w 6869111"/>
              <a:gd name="connsiteY877" fmla="*/ 199 h 4974211"/>
              <a:gd name="connsiteX878" fmla="*/ 3440609 w 6869111"/>
              <a:gd name="connsiteY878" fmla="*/ 0 h 4974211"/>
              <a:gd name="connsiteX879" fmla="*/ 3451823 w 6869111"/>
              <a:gd name="connsiteY879" fmla="*/ 283 h 4974211"/>
              <a:gd name="connsiteX880" fmla="*/ 3451823 w 6869111"/>
              <a:gd name="connsiteY880" fmla="*/ 161858 h 4974211"/>
              <a:gd name="connsiteX881" fmla="*/ 3818723 w 6869111"/>
              <a:gd name="connsiteY881" fmla="*/ 161858 h 4974211"/>
              <a:gd name="connsiteX882" fmla="*/ 3818723 w 6869111"/>
              <a:gd name="connsiteY882" fmla="*/ 18452 h 4974211"/>
              <a:gd name="connsiteX883" fmla="*/ 3837817 w 6869111"/>
              <a:gd name="connsiteY883" fmla="*/ 19903 h 4974211"/>
              <a:gd name="connsiteX884" fmla="*/ 3837817 w 6869111"/>
              <a:gd name="connsiteY884" fmla="*/ 161858 h 4974211"/>
              <a:gd name="connsiteX885" fmla="*/ 4204718 w 6869111"/>
              <a:gd name="connsiteY885" fmla="*/ 161858 h 4974211"/>
              <a:gd name="connsiteX886" fmla="*/ 4204718 w 6869111"/>
              <a:gd name="connsiteY886" fmla="*/ 74667 h 4974211"/>
              <a:gd name="connsiteX887" fmla="*/ 4223811 w 6869111"/>
              <a:gd name="connsiteY887" fmla="*/ 78074 h 4974211"/>
              <a:gd name="connsiteX888" fmla="*/ 4223811 w 6869111"/>
              <a:gd name="connsiteY888" fmla="*/ 161858 h 4974211"/>
              <a:gd name="connsiteX889" fmla="*/ 4558678 w 6869111"/>
              <a:gd name="connsiteY889" fmla="*/ 161858 h 4974211"/>
              <a:gd name="connsiteX890" fmla="*/ 4611917 w 6869111"/>
              <a:gd name="connsiteY890" fmla="*/ 176966 h 4974211"/>
              <a:gd name="connsiteX891" fmla="*/ 4623289 w 6869111"/>
              <a:gd name="connsiteY891" fmla="*/ 180811 h 4974211"/>
              <a:gd name="connsiteX892" fmla="*/ 4610679 w 6869111"/>
              <a:gd name="connsiteY892" fmla="*/ 180811 h 4974211"/>
              <a:gd name="connsiteX893" fmla="*/ 4610679 w 6869111"/>
              <a:gd name="connsiteY893" fmla="*/ 541793 h 4974211"/>
              <a:gd name="connsiteX894" fmla="*/ 4977579 w 6869111"/>
              <a:gd name="connsiteY894" fmla="*/ 541793 h 4974211"/>
              <a:gd name="connsiteX895" fmla="*/ 4977579 w 6869111"/>
              <a:gd name="connsiteY895" fmla="*/ 311034 h 4974211"/>
              <a:gd name="connsiteX896" fmla="*/ 4996673 w 6869111"/>
              <a:gd name="connsiteY896" fmla="*/ 319661 h 4974211"/>
              <a:gd name="connsiteX897" fmla="*/ 4996673 w 6869111"/>
              <a:gd name="connsiteY897" fmla="*/ 541419 h 4974211"/>
              <a:gd name="connsiteX898" fmla="*/ 5363573 w 6869111"/>
              <a:gd name="connsiteY898" fmla="*/ 541419 h 4974211"/>
              <a:gd name="connsiteX899" fmla="*/ 5363573 w 6869111"/>
              <a:gd name="connsiteY899" fmla="*/ 501200 h 4974211"/>
              <a:gd name="connsiteX900" fmla="*/ 5382667 w 6869111"/>
              <a:gd name="connsiteY900" fmla="*/ 512172 h 4974211"/>
              <a:gd name="connsiteX901" fmla="*/ 5382667 w 6869111"/>
              <a:gd name="connsiteY901" fmla="*/ 525293 h 4974211"/>
              <a:gd name="connsiteX902" fmla="*/ 5382667 w 6869111"/>
              <a:gd name="connsiteY902" fmla="*/ 541045 h 4974211"/>
              <a:gd name="connsiteX903" fmla="*/ 5432916 w 6869111"/>
              <a:gd name="connsiteY903" fmla="*/ 541045 h 4974211"/>
              <a:gd name="connsiteX904" fmla="*/ 5466118 w 6869111"/>
              <a:gd name="connsiteY904" fmla="*/ 560123 h 4974211"/>
              <a:gd name="connsiteX905" fmla="*/ 5382667 w 6869111"/>
              <a:gd name="connsiteY905" fmla="*/ 560123 h 4974211"/>
              <a:gd name="connsiteX906" fmla="*/ 5382667 w 6869111"/>
              <a:gd name="connsiteY906" fmla="*/ 926717 h 4974211"/>
              <a:gd name="connsiteX907" fmla="*/ 5749567 w 6869111"/>
              <a:gd name="connsiteY907" fmla="*/ 926717 h 4974211"/>
              <a:gd name="connsiteX908" fmla="*/ 5749567 w 6869111"/>
              <a:gd name="connsiteY908" fmla="*/ 810725 h 4974211"/>
              <a:gd name="connsiteX909" fmla="*/ 5749567 w 6869111"/>
              <a:gd name="connsiteY909" fmla="*/ 751972 h 4974211"/>
              <a:gd name="connsiteX910" fmla="*/ 5768661 w 6869111"/>
              <a:gd name="connsiteY910" fmla="*/ 766241 h 4974211"/>
              <a:gd name="connsiteX911" fmla="*/ 5768661 w 6869111"/>
              <a:gd name="connsiteY911" fmla="*/ 926343 h 4974211"/>
              <a:gd name="connsiteX912" fmla="*/ 5976390 w 6869111"/>
              <a:gd name="connsiteY912" fmla="*/ 926343 h 4974211"/>
              <a:gd name="connsiteX913" fmla="*/ 5997393 w 6869111"/>
              <a:gd name="connsiteY913" fmla="*/ 945420 h 4974211"/>
              <a:gd name="connsiteX914" fmla="*/ 5768661 w 6869111"/>
              <a:gd name="connsiteY914" fmla="*/ 945420 h 4974211"/>
              <a:gd name="connsiteX915" fmla="*/ 5768661 w 6869111"/>
              <a:gd name="connsiteY915" fmla="*/ 1312015 h 4974211"/>
              <a:gd name="connsiteX916" fmla="*/ 6135561 w 6869111"/>
              <a:gd name="connsiteY916" fmla="*/ 1312015 h 4974211"/>
              <a:gd name="connsiteX917" fmla="*/ 6135561 w 6869111"/>
              <a:gd name="connsiteY917" fmla="*/ 1070918 h 4974211"/>
              <a:gd name="connsiteX918" fmla="*/ 6154655 w 6869111"/>
              <a:gd name="connsiteY918" fmla="*/ 1088261 h 4974211"/>
              <a:gd name="connsiteX919" fmla="*/ 6154655 w 6869111"/>
              <a:gd name="connsiteY919" fmla="*/ 1311641 h 4974211"/>
              <a:gd name="connsiteX920" fmla="*/ 6370196 w 6869111"/>
              <a:gd name="connsiteY920" fmla="*/ 1311641 h 4974211"/>
              <a:gd name="connsiteX921" fmla="*/ 6387546 w 6869111"/>
              <a:gd name="connsiteY921" fmla="*/ 1330719 h 4974211"/>
              <a:gd name="connsiteX922" fmla="*/ 6154655 w 6869111"/>
              <a:gd name="connsiteY922" fmla="*/ 1330719 h 4974211"/>
              <a:gd name="connsiteX923" fmla="*/ 6154655 w 6869111"/>
              <a:gd name="connsiteY923" fmla="*/ 1697313 h 4974211"/>
              <a:gd name="connsiteX924" fmla="*/ 6521555 w 6869111"/>
              <a:gd name="connsiteY924" fmla="*/ 1697313 h 4974211"/>
              <a:gd name="connsiteX925" fmla="*/ 6521555 w 6869111"/>
              <a:gd name="connsiteY925" fmla="*/ 1487885 h 4974211"/>
              <a:gd name="connsiteX926" fmla="*/ 6540649 w 6869111"/>
              <a:gd name="connsiteY926" fmla="*/ 1513405 h 4974211"/>
              <a:gd name="connsiteX927" fmla="*/ 6540649 w 6869111"/>
              <a:gd name="connsiteY927" fmla="*/ 1696937 h 4974211"/>
              <a:gd name="connsiteX928" fmla="*/ 6677973 w 6869111"/>
              <a:gd name="connsiteY928" fmla="*/ 1696937 h 4974211"/>
              <a:gd name="connsiteX929" fmla="*/ 6692248 w 6869111"/>
              <a:gd name="connsiteY929" fmla="*/ 1716015 h 4974211"/>
              <a:gd name="connsiteX930" fmla="*/ 6540649 w 6869111"/>
              <a:gd name="connsiteY930" fmla="*/ 1716015 h 4974211"/>
              <a:gd name="connsiteX931" fmla="*/ 6540649 w 6869111"/>
              <a:gd name="connsiteY931" fmla="*/ 2082609 h 497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</a:cxnLst>
            <a:rect l="l" t="t" r="r" b="b"/>
            <a:pathLst>
              <a:path w="6869111" h="4974211">
                <a:moveTo>
                  <a:pt x="731645" y="4421700"/>
                </a:moveTo>
                <a:lnTo>
                  <a:pt x="364744" y="4421700"/>
                </a:lnTo>
                <a:lnTo>
                  <a:pt x="364744" y="4788294"/>
                </a:lnTo>
                <a:lnTo>
                  <a:pt x="731645" y="4788294"/>
                </a:lnTo>
                <a:close/>
                <a:moveTo>
                  <a:pt x="731645" y="4036030"/>
                </a:moveTo>
                <a:lnTo>
                  <a:pt x="364744" y="4036030"/>
                </a:lnTo>
                <a:lnTo>
                  <a:pt x="364744" y="4402624"/>
                </a:lnTo>
                <a:lnTo>
                  <a:pt x="731645" y="4402624"/>
                </a:lnTo>
                <a:close/>
                <a:moveTo>
                  <a:pt x="731645" y="3650358"/>
                </a:moveTo>
                <a:lnTo>
                  <a:pt x="364744" y="3650358"/>
                </a:lnTo>
                <a:lnTo>
                  <a:pt x="364744" y="4016952"/>
                </a:lnTo>
                <a:lnTo>
                  <a:pt x="731645" y="4016952"/>
                </a:lnTo>
                <a:close/>
                <a:moveTo>
                  <a:pt x="731645" y="3264686"/>
                </a:moveTo>
                <a:lnTo>
                  <a:pt x="364744" y="3264686"/>
                </a:lnTo>
                <a:lnTo>
                  <a:pt x="364744" y="3631280"/>
                </a:lnTo>
                <a:lnTo>
                  <a:pt x="731645" y="3631280"/>
                </a:lnTo>
                <a:close/>
                <a:moveTo>
                  <a:pt x="731645" y="2879014"/>
                </a:moveTo>
                <a:lnTo>
                  <a:pt x="364744" y="2879014"/>
                </a:lnTo>
                <a:lnTo>
                  <a:pt x="364744" y="3245608"/>
                </a:lnTo>
                <a:lnTo>
                  <a:pt x="731645" y="3245608"/>
                </a:lnTo>
                <a:close/>
                <a:moveTo>
                  <a:pt x="731645" y="2493344"/>
                </a:moveTo>
                <a:lnTo>
                  <a:pt x="364744" y="2493344"/>
                </a:lnTo>
                <a:lnTo>
                  <a:pt x="364744" y="2859936"/>
                </a:lnTo>
                <a:lnTo>
                  <a:pt x="731645" y="2859936"/>
                </a:lnTo>
                <a:close/>
                <a:moveTo>
                  <a:pt x="731645" y="2107672"/>
                </a:moveTo>
                <a:lnTo>
                  <a:pt x="364744" y="2107672"/>
                </a:lnTo>
                <a:lnTo>
                  <a:pt x="364744" y="2474266"/>
                </a:lnTo>
                <a:lnTo>
                  <a:pt x="731645" y="2474266"/>
                </a:lnTo>
                <a:close/>
                <a:moveTo>
                  <a:pt x="731645" y="1722000"/>
                </a:moveTo>
                <a:lnTo>
                  <a:pt x="364744" y="1722000"/>
                </a:lnTo>
                <a:lnTo>
                  <a:pt x="364744" y="2088594"/>
                </a:lnTo>
                <a:lnTo>
                  <a:pt x="731645" y="2088594"/>
                </a:lnTo>
                <a:close/>
                <a:moveTo>
                  <a:pt x="1117639" y="4421326"/>
                </a:moveTo>
                <a:lnTo>
                  <a:pt x="750738" y="4421326"/>
                </a:lnTo>
                <a:lnTo>
                  <a:pt x="750738" y="4787920"/>
                </a:lnTo>
                <a:lnTo>
                  <a:pt x="1117639" y="4787920"/>
                </a:lnTo>
                <a:close/>
                <a:moveTo>
                  <a:pt x="1117639" y="4035656"/>
                </a:moveTo>
                <a:lnTo>
                  <a:pt x="750738" y="4035656"/>
                </a:lnTo>
                <a:lnTo>
                  <a:pt x="750738" y="4402250"/>
                </a:lnTo>
                <a:lnTo>
                  <a:pt x="1117639" y="4402250"/>
                </a:lnTo>
                <a:close/>
                <a:moveTo>
                  <a:pt x="1117639" y="3649984"/>
                </a:moveTo>
                <a:lnTo>
                  <a:pt x="750738" y="3649984"/>
                </a:lnTo>
                <a:lnTo>
                  <a:pt x="750738" y="4016578"/>
                </a:lnTo>
                <a:lnTo>
                  <a:pt x="1117639" y="4016578"/>
                </a:lnTo>
                <a:close/>
                <a:moveTo>
                  <a:pt x="1117639" y="3264312"/>
                </a:moveTo>
                <a:lnTo>
                  <a:pt x="750738" y="3264312"/>
                </a:lnTo>
                <a:lnTo>
                  <a:pt x="750738" y="3630906"/>
                </a:lnTo>
                <a:lnTo>
                  <a:pt x="1117639" y="3630906"/>
                </a:lnTo>
                <a:close/>
                <a:moveTo>
                  <a:pt x="1117639" y="2878640"/>
                </a:moveTo>
                <a:lnTo>
                  <a:pt x="750738" y="2878640"/>
                </a:lnTo>
                <a:lnTo>
                  <a:pt x="750738" y="3245234"/>
                </a:lnTo>
                <a:lnTo>
                  <a:pt x="1117639" y="3245234"/>
                </a:lnTo>
                <a:close/>
                <a:moveTo>
                  <a:pt x="1117639" y="2492970"/>
                </a:moveTo>
                <a:lnTo>
                  <a:pt x="750738" y="2492970"/>
                </a:lnTo>
                <a:lnTo>
                  <a:pt x="750738" y="2859562"/>
                </a:lnTo>
                <a:lnTo>
                  <a:pt x="1117639" y="2859562"/>
                </a:lnTo>
                <a:close/>
                <a:moveTo>
                  <a:pt x="1117639" y="2107298"/>
                </a:moveTo>
                <a:lnTo>
                  <a:pt x="750738" y="2107298"/>
                </a:lnTo>
                <a:lnTo>
                  <a:pt x="750738" y="2473892"/>
                </a:lnTo>
                <a:lnTo>
                  <a:pt x="1117639" y="2473892"/>
                </a:lnTo>
                <a:close/>
                <a:moveTo>
                  <a:pt x="1117639" y="1721626"/>
                </a:moveTo>
                <a:lnTo>
                  <a:pt x="750738" y="1721626"/>
                </a:lnTo>
                <a:lnTo>
                  <a:pt x="750738" y="2088220"/>
                </a:lnTo>
                <a:lnTo>
                  <a:pt x="1117639" y="2088220"/>
                </a:lnTo>
                <a:close/>
                <a:moveTo>
                  <a:pt x="1117639" y="1335954"/>
                </a:moveTo>
                <a:lnTo>
                  <a:pt x="750738" y="1335954"/>
                </a:lnTo>
                <a:lnTo>
                  <a:pt x="750738" y="1702548"/>
                </a:lnTo>
                <a:lnTo>
                  <a:pt x="1117639" y="1702548"/>
                </a:lnTo>
                <a:close/>
                <a:moveTo>
                  <a:pt x="1503633" y="4420952"/>
                </a:moveTo>
                <a:lnTo>
                  <a:pt x="1136732" y="4420952"/>
                </a:lnTo>
                <a:lnTo>
                  <a:pt x="1136732" y="4787546"/>
                </a:lnTo>
                <a:lnTo>
                  <a:pt x="1503633" y="4787546"/>
                </a:lnTo>
                <a:close/>
                <a:moveTo>
                  <a:pt x="1503633" y="4035282"/>
                </a:moveTo>
                <a:lnTo>
                  <a:pt x="1136732" y="4035282"/>
                </a:lnTo>
                <a:lnTo>
                  <a:pt x="1136732" y="4401874"/>
                </a:lnTo>
                <a:lnTo>
                  <a:pt x="1503633" y="4401874"/>
                </a:lnTo>
                <a:cubicBezTo>
                  <a:pt x="1503633" y="4401874"/>
                  <a:pt x="1503633" y="4035282"/>
                  <a:pt x="1503633" y="4035282"/>
                </a:cubicBezTo>
                <a:close/>
                <a:moveTo>
                  <a:pt x="1503633" y="3649610"/>
                </a:moveTo>
                <a:lnTo>
                  <a:pt x="1136732" y="3649610"/>
                </a:lnTo>
                <a:lnTo>
                  <a:pt x="1136732" y="4016204"/>
                </a:lnTo>
                <a:lnTo>
                  <a:pt x="1503633" y="4016204"/>
                </a:lnTo>
                <a:cubicBezTo>
                  <a:pt x="1503633" y="4016204"/>
                  <a:pt x="1503633" y="3649610"/>
                  <a:pt x="1503633" y="3649610"/>
                </a:cubicBezTo>
                <a:close/>
                <a:moveTo>
                  <a:pt x="1503633" y="3263938"/>
                </a:moveTo>
                <a:lnTo>
                  <a:pt x="1136732" y="3263938"/>
                </a:lnTo>
                <a:lnTo>
                  <a:pt x="1136732" y="3630532"/>
                </a:lnTo>
                <a:lnTo>
                  <a:pt x="1503633" y="3630532"/>
                </a:lnTo>
                <a:cubicBezTo>
                  <a:pt x="1503633" y="3630532"/>
                  <a:pt x="1503633" y="3263938"/>
                  <a:pt x="1503633" y="3263938"/>
                </a:cubicBezTo>
                <a:close/>
                <a:moveTo>
                  <a:pt x="1503633" y="2878266"/>
                </a:moveTo>
                <a:lnTo>
                  <a:pt x="1136732" y="2878266"/>
                </a:lnTo>
                <a:lnTo>
                  <a:pt x="1136732" y="3244860"/>
                </a:lnTo>
                <a:lnTo>
                  <a:pt x="1503633" y="3244860"/>
                </a:lnTo>
                <a:close/>
                <a:moveTo>
                  <a:pt x="1503633" y="2492594"/>
                </a:moveTo>
                <a:lnTo>
                  <a:pt x="1136732" y="2492594"/>
                </a:lnTo>
                <a:lnTo>
                  <a:pt x="1136732" y="2859188"/>
                </a:lnTo>
                <a:lnTo>
                  <a:pt x="1503633" y="2859188"/>
                </a:lnTo>
                <a:close/>
                <a:moveTo>
                  <a:pt x="1503633" y="2106924"/>
                </a:moveTo>
                <a:lnTo>
                  <a:pt x="1136732" y="2106924"/>
                </a:lnTo>
                <a:lnTo>
                  <a:pt x="1136732" y="2473518"/>
                </a:lnTo>
                <a:lnTo>
                  <a:pt x="1503633" y="2473518"/>
                </a:lnTo>
                <a:close/>
                <a:moveTo>
                  <a:pt x="1503633" y="1721252"/>
                </a:moveTo>
                <a:lnTo>
                  <a:pt x="1136732" y="1721252"/>
                </a:lnTo>
                <a:cubicBezTo>
                  <a:pt x="1136732" y="1721252"/>
                  <a:pt x="1136732" y="2087846"/>
                  <a:pt x="1136732" y="2087846"/>
                </a:cubicBezTo>
                <a:lnTo>
                  <a:pt x="1503633" y="2087846"/>
                </a:lnTo>
                <a:close/>
                <a:moveTo>
                  <a:pt x="1503633" y="1335580"/>
                </a:moveTo>
                <a:lnTo>
                  <a:pt x="1136732" y="1335580"/>
                </a:lnTo>
                <a:cubicBezTo>
                  <a:pt x="1136732" y="1335580"/>
                  <a:pt x="1136732" y="1702174"/>
                  <a:pt x="1136732" y="1702174"/>
                </a:cubicBezTo>
                <a:lnTo>
                  <a:pt x="1503633" y="1702174"/>
                </a:lnTo>
                <a:close/>
                <a:moveTo>
                  <a:pt x="1503633" y="949909"/>
                </a:moveTo>
                <a:lnTo>
                  <a:pt x="1136732" y="949909"/>
                </a:lnTo>
                <a:cubicBezTo>
                  <a:pt x="1136732" y="949909"/>
                  <a:pt x="1136732" y="1316502"/>
                  <a:pt x="1136732" y="1316502"/>
                </a:cubicBezTo>
                <a:lnTo>
                  <a:pt x="1503633" y="1316502"/>
                </a:lnTo>
                <a:cubicBezTo>
                  <a:pt x="1503633" y="1316502"/>
                  <a:pt x="1503633" y="949909"/>
                  <a:pt x="1503633" y="949909"/>
                </a:cubicBezTo>
                <a:close/>
                <a:moveTo>
                  <a:pt x="1889627" y="4420579"/>
                </a:moveTo>
                <a:lnTo>
                  <a:pt x="1522726" y="4420578"/>
                </a:lnTo>
                <a:lnTo>
                  <a:pt x="1522726" y="4787172"/>
                </a:lnTo>
                <a:lnTo>
                  <a:pt x="1889627" y="4787173"/>
                </a:lnTo>
                <a:close/>
                <a:moveTo>
                  <a:pt x="1889627" y="4034907"/>
                </a:moveTo>
                <a:lnTo>
                  <a:pt x="1522726" y="4034906"/>
                </a:lnTo>
                <a:lnTo>
                  <a:pt x="1522726" y="4401500"/>
                </a:lnTo>
                <a:lnTo>
                  <a:pt x="1889627" y="4401501"/>
                </a:lnTo>
                <a:close/>
                <a:moveTo>
                  <a:pt x="1889627" y="3649237"/>
                </a:moveTo>
                <a:lnTo>
                  <a:pt x="1522726" y="3649236"/>
                </a:lnTo>
                <a:lnTo>
                  <a:pt x="1522726" y="4015828"/>
                </a:lnTo>
                <a:lnTo>
                  <a:pt x="1889627" y="4015829"/>
                </a:lnTo>
                <a:close/>
                <a:moveTo>
                  <a:pt x="1889627" y="3263565"/>
                </a:moveTo>
                <a:lnTo>
                  <a:pt x="1522726" y="3263564"/>
                </a:lnTo>
                <a:lnTo>
                  <a:pt x="1522726" y="3630158"/>
                </a:lnTo>
                <a:lnTo>
                  <a:pt x="1889627" y="3630159"/>
                </a:lnTo>
                <a:close/>
                <a:moveTo>
                  <a:pt x="1889627" y="2877893"/>
                </a:moveTo>
                <a:lnTo>
                  <a:pt x="1522726" y="2877892"/>
                </a:lnTo>
                <a:lnTo>
                  <a:pt x="1522726" y="3244486"/>
                </a:lnTo>
                <a:lnTo>
                  <a:pt x="1889627" y="3244487"/>
                </a:lnTo>
                <a:close/>
                <a:moveTo>
                  <a:pt x="1889627" y="2492221"/>
                </a:moveTo>
                <a:lnTo>
                  <a:pt x="1522726" y="2492220"/>
                </a:lnTo>
                <a:lnTo>
                  <a:pt x="1522726" y="2858814"/>
                </a:lnTo>
                <a:lnTo>
                  <a:pt x="1889627" y="2858815"/>
                </a:lnTo>
                <a:close/>
                <a:moveTo>
                  <a:pt x="1889627" y="2106551"/>
                </a:moveTo>
                <a:lnTo>
                  <a:pt x="1522726" y="2106550"/>
                </a:lnTo>
                <a:lnTo>
                  <a:pt x="1522726" y="2473144"/>
                </a:lnTo>
                <a:lnTo>
                  <a:pt x="1889627" y="2473145"/>
                </a:lnTo>
                <a:close/>
                <a:moveTo>
                  <a:pt x="1889627" y="1720879"/>
                </a:moveTo>
                <a:lnTo>
                  <a:pt x="1522726" y="1720878"/>
                </a:lnTo>
                <a:lnTo>
                  <a:pt x="1522726" y="2087472"/>
                </a:lnTo>
                <a:lnTo>
                  <a:pt x="1889627" y="2087473"/>
                </a:lnTo>
                <a:close/>
                <a:moveTo>
                  <a:pt x="1889627" y="1335207"/>
                </a:moveTo>
                <a:lnTo>
                  <a:pt x="1522726" y="1335206"/>
                </a:lnTo>
                <a:lnTo>
                  <a:pt x="1522726" y="1701800"/>
                </a:lnTo>
                <a:lnTo>
                  <a:pt x="1889627" y="1701801"/>
                </a:lnTo>
                <a:close/>
                <a:moveTo>
                  <a:pt x="1889627" y="949535"/>
                </a:moveTo>
                <a:lnTo>
                  <a:pt x="1522726" y="949535"/>
                </a:lnTo>
                <a:lnTo>
                  <a:pt x="1522726" y="1316128"/>
                </a:lnTo>
                <a:lnTo>
                  <a:pt x="1889627" y="1316129"/>
                </a:lnTo>
                <a:close/>
                <a:moveTo>
                  <a:pt x="1889627" y="563864"/>
                </a:moveTo>
                <a:lnTo>
                  <a:pt x="1522726" y="563864"/>
                </a:lnTo>
                <a:lnTo>
                  <a:pt x="1522726" y="930457"/>
                </a:lnTo>
                <a:lnTo>
                  <a:pt x="1889627" y="930457"/>
                </a:lnTo>
                <a:close/>
                <a:moveTo>
                  <a:pt x="2275621" y="4420205"/>
                </a:moveTo>
                <a:lnTo>
                  <a:pt x="1908721" y="4420205"/>
                </a:lnTo>
                <a:lnTo>
                  <a:pt x="1908721" y="4786799"/>
                </a:lnTo>
                <a:lnTo>
                  <a:pt x="2275621" y="4786799"/>
                </a:lnTo>
                <a:close/>
                <a:moveTo>
                  <a:pt x="2275621" y="4034533"/>
                </a:moveTo>
                <a:lnTo>
                  <a:pt x="1908721" y="4034533"/>
                </a:lnTo>
                <a:lnTo>
                  <a:pt x="1908721" y="4401127"/>
                </a:lnTo>
                <a:lnTo>
                  <a:pt x="2275621" y="4401127"/>
                </a:lnTo>
                <a:close/>
                <a:moveTo>
                  <a:pt x="2275621" y="3648863"/>
                </a:moveTo>
                <a:lnTo>
                  <a:pt x="1908721" y="3648863"/>
                </a:lnTo>
                <a:lnTo>
                  <a:pt x="1908721" y="4015455"/>
                </a:lnTo>
                <a:lnTo>
                  <a:pt x="2275621" y="4015455"/>
                </a:lnTo>
                <a:close/>
                <a:moveTo>
                  <a:pt x="2275621" y="3263191"/>
                </a:moveTo>
                <a:lnTo>
                  <a:pt x="1908721" y="3263191"/>
                </a:lnTo>
                <a:lnTo>
                  <a:pt x="1908721" y="3629785"/>
                </a:lnTo>
                <a:lnTo>
                  <a:pt x="2275621" y="3629785"/>
                </a:lnTo>
                <a:close/>
                <a:moveTo>
                  <a:pt x="2275621" y="2877519"/>
                </a:moveTo>
                <a:lnTo>
                  <a:pt x="1908721" y="2877519"/>
                </a:lnTo>
                <a:lnTo>
                  <a:pt x="1908721" y="3244113"/>
                </a:lnTo>
                <a:lnTo>
                  <a:pt x="2275621" y="3244113"/>
                </a:lnTo>
                <a:close/>
                <a:moveTo>
                  <a:pt x="2275621" y="2491847"/>
                </a:moveTo>
                <a:lnTo>
                  <a:pt x="1908721" y="2491847"/>
                </a:lnTo>
                <a:lnTo>
                  <a:pt x="1908721" y="2858441"/>
                </a:lnTo>
                <a:lnTo>
                  <a:pt x="2275621" y="2858441"/>
                </a:lnTo>
                <a:close/>
                <a:moveTo>
                  <a:pt x="2275621" y="2106177"/>
                </a:moveTo>
                <a:lnTo>
                  <a:pt x="1908721" y="2106177"/>
                </a:lnTo>
                <a:lnTo>
                  <a:pt x="1908721" y="2472771"/>
                </a:lnTo>
                <a:lnTo>
                  <a:pt x="2275621" y="2472771"/>
                </a:lnTo>
                <a:close/>
                <a:moveTo>
                  <a:pt x="2275621" y="1720505"/>
                </a:moveTo>
                <a:lnTo>
                  <a:pt x="1908721" y="1720505"/>
                </a:lnTo>
                <a:lnTo>
                  <a:pt x="1908721" y="2087099"/>
                </a:lnTo>
                <a:lnTo>
                  <a:pt x="2275621" y="2087099"/>
                </a:lnTo>
                <a:close/>
                <a:moveTo>
                  <a:pt x="2275621" y="1334833"/>
                </a:moveTo>
                <a:lnTo>
                  <a:pt x="1908721" y="1334833"/>
                </a:lnTo>
                <a:lnTo>
                  <a:pt x="1908721" y="1701427"/>
                </a:lnTo>
                <a:lnTo>
                  <a:pt x="2275621" y="1701427"/>
                </a:lnTo>
                <a:close/>
                <a:moveTo>
                  <a:pt x="2275621" y="949161"/>
                </a:moveTo>
                <a:lnTo>
                  <a:pt x="1908721" y="949161"/>
                </a:lnTo>
                <a:lnTo>
                  <a:pt x="1908721" y="1315755"/>
                </a:lnTo>
                <a:lnTo>
                  <a:pt x="2275621" y="1315755"/>
                </a:lnTo>
                <a:close/>
                <a:moveTo>
                  <a:pt x="2275621" y="563490"/>
                </a:moveTo>
                <a:lnTo>
                  <a:pt x="1908721" y="563490"/>
                </a:lnTo>
                <a:lnTo>
                  <a:pt x="1908721" y="930083"/>
                </a:lnTo>
                <a:lnTo>
                  <a:pt x="2275621" y="930083"/>
                </a:lnTo>
                <a:close/>
                <a:moveTo>
                  <a:pt x="2661615" y="4419831"/>
                </a:moveTo>
                <a:lnTo>
                  <a:pt x="2294714" y="4419831"/>
                </a:lnTo>
                <a:lnTo>
                  <a:pt x="2294714" y="4786425"/>
                </a:lnTo>
                <a:lnTo>
                  <a:pt x="2661615" y="4786425"/>
                </a:lnTo>
                <a:close/>
                <a:moveTo>
                  <a:pt x="2661615" y="4034159"/>
                </a:moveTo>
                <a:lnTo>
                  <a:pt x="2294714" y="4034159"/>
                </a:lnTo>
                <a:lnTo>
                  <a:pt x="2294714" y="4400753"/>
                </a:lnTo>
                <a:lnTo>
                  <a:pt x="2661615" y="4400753"/>
                </a:lnTo>
                <a:close/>
                <a:moveTo>
                  <a:pt x="2661615" y="3648489"/>
                </a:moveTo>
                <a:lnTo>
                  <a:pt x="2294714" y="3648489"/>
                </a:lnTo>
                <a:lnTo>
                  <a:pt x="2294714" y="4015081"/>
                </a:lnTo>
                <a:lnTo>
                  <a:pt x="2661615" y="4015081"/>
                </a:lnTo>
                <a:close/>
                <a:moveTo>
                  <a:pt x="2661615" y="3262817"/>
                </a:moveTo>
                <a:lnTo>
                  <a:pt x="2294714" y="3262817"/>
                </a:lnTo>
                <a:lnTo>
                  <a:pt x="2294714" y="3629411"/>
                </a:lnTo>
                <a:lnTo>
                  <a:pt x="2661615" y="3629411"/>
                </a:lnTo>
                <a:close/>
                <a:moveTo>
                  <a:pt x="2661615" y="2877145"/>
                </a:moveTo>
                <a:lnTo>
                  <a:pt x="2294714" y="2877145"/>
                </a:lnTo>
                <a:lnTo>
                  <a:pt x="2294714" y="3243739"/>
                </a:lnTo>
                <a:lnTo>
                  <a:pt x="2661615" y="3243739"/>
                </a:lnTo>
                <a:close/>
                <a:moveTo>
                  <a:pt x="2661615" y="2491473"/>
                </a:moveTo>
                <a:lnTo>
                  <a:pt x="2294714" y="2491473"/>
                </a:lnTo>
                <a:lnTo>
                  <a:pt x="2294714" y="2858067"/>
                </a:lnTo>
                <a:lnTo>
                  <a:pt x="2661615" y="2858067"/>
                </a:lnTo>
                <a:close/>
                <a:moveTo>
                  <a:pt x="2661615" y="2105803"/>
                </a:moveTo>
                <a:lnTo>
                  <a:pt x="2294714" y="2105803"/>
                </a:lnTo>
                <a:lnTo>
                  <a:pt x="2294714" y="2472395"/>
                </a:lnTo>
                <a:lnTo>
                  <a:pt x="2661615" y="2472395"/>
                </a:lnTo>
                <a:close/>
                <a:moveTo>
                  <a:pt x="2661615" y="1720131"/>
                </a:moveTo>
                <a:lnTo>
                  <a:pt x="2294714" y="1720131"/>
                </a:lnTo>
                <a:lnTo>
                  <a:pt x="2294714" y="2086725"/>
                </a:lnTo>
                <a:lnTo>
                  <a:pt x="2661615" y="2086725"/>
                </a:lnTo>
                <a:close/>
                <a:moveTo>
                  <a:pt x="2661615" y="1334459"/>
                </a:moveTo>
                <a:lnTo>
                  <a:pt x="2294714" y="1334459"/>
                </a:lnTo>
                <a:lnTo>
                  <a:pt x="2294714" y="1701053"/>
                </a:lnTo>
                <a:lnTo>
                  <a:pt x="2661615" y="1701053"/>
                </a:lnTo>
                <a:close/>
                <a:moveTo>
                  <a:pt x="2661615" y="948787"/>
                </a:moveTo>
                <a:lnTo>
                  <a:pt x="2294714" y="948787"/>
                </a:lnTo>
                <a:lnTo>
                  <a:pt x="2294714" y="1315381"/>
                </a:lnTo>
                <a:lnTo>
                  <a:pt x="2661615" y="1315381"/>
                </a:lnTo>
                <a:close/>
                <a:moveTo>
                  <a:pt x="2661615" y="563116"/>
                </a:moveTo>
                <a:lnTo>
                  <a:pt x="2294714" y="563116"/>
                </a:lnTo>
                <a:lnTo>
                  <a:pt x="2294714" y="929709"/>
                </a:lnTo>
                <a:lnTo>
                  <a:pt x="2661615" y="929709"/>
                </a:lnTo>
                <a:close/>
                <a:moveTo>
                  <a:pt x="2661615" y="180811"/>
                </a:moveTo>
                <a:lnTo>
                  <a:pt x="2294714" y="180811"/>
                </a:lnTo>
                <a:lnTo>
                  <a:pt x="2294714" y="544038"/>
                </a:lnTo>
                <a:lnTo>
                  <a:pt x="2661615" y="544038"/>
                </a:lnTo>
                <a:close/>
                <a:moveTo>
                  <a:pt x="3047609" y="4419457"/>
                </a:moveTo>
                <a:lnTo>
                  <a:pt x="2680709" y="4419457"/>
                </a:lnTo>
                <a:lnTo>
                  <a:pt x="2680709" y="4786051"/>
                </a:lnTo>
                <a:lnTo>
                  <a:pt x="3047609" y="4786051"/>
                </a:lnTo>
                <a:close/>
                <a:moveTo>
                  <a:pt x="3047609" y="4033785"/>
                </a:moveTo>
                <a:lnTo>
                  <a:pt x="2680709" y="4033785"/>
                </a:lnTo>
                <a:cubicBezTo>
                  <a:pt x="2680709" y="4033785"/>
                  <a:pt x="2680709" y="4400379"/>
                  <a:pt x="2680709" y="4400379"/>
                </a:cubicBezTo>
                <a:lnTo>
                  <a:pt x="3047609" y="4400379"/>
                </a:lnTo>
                <a:close/>
                <a:moveTo>
                  <a:pt x="3047609" y="3648115"/>
                </a:moveTo>
                <a:lnTo>
                  <a:pt x="2680709" y="3648115"/>
                </a:lnTo>
                <a:cubicBezTo>
                  <a:pt x="2680709" y="3648115"/>
                  <a:pt x="2680709" y="4014707"/>
                  <a:pt x="2680709" y="4014707"/>
                </a:cubicBezTo>
                <a:lnTo>
                  <a:pt x="3047609" y="4014707"/>
                </a:lnTo>
                <a:close/>
                <a:moveTo>
                  <a:pt x="3047609" y="3262443"/>
                </a:moveTo>
                <a:lnTo>
                  <a:pt x="2680709" y="3262443"/>
                </a:lnTo>
                <a:cubicBezTo>
                  <a:pt x="2680709" y="3262443"/>
                  <a:pt x="2680709" y="3629037"/>
                  <a:pt x="2680709" y="3629037"/>
                </a:cubicBezTo>
                <a:lnTo>
                  <a:pt x="3047609" y="3629037"/>
                </a:lnTo>
                <a:close/>
                <a:moveTo>
                  <a:pt x="3047609" y="2876771"/>
                </a:moveTo>
                <a:lnTo>
                  <a:pt x="2680709" y="2876771"/>
                </a:lnTo>
                <a:cubicBezTo>
                  <a:pt x="2680709" y="2876771"/>
                  <a:pt x="2680709" y="3243365"/>
                  <a:pt x="2680709" y="3243365"/>
                </a:cubicBezTo>
                <a:lnTo>
                  <a:pt x="3047609" y="3243365"/>
                </a:lnTo>
                <a:cubicBezTo>
                  <a:pt x="3047609" y="3243365"/>
                  <a:pt x="3047609" y="2876771"/>
                  <a:pt x="3047609" y="2876771"/>
                </a:cubicBezTo>
                <a:close/>
                <a:moveTo>
                  <a:pt x="3047609" y="2491099"/>
                </a:moveTo>
                <a:lnTo>
                  <a:pt x="2680709" y="2491099"/>
                </a:lnTo>
                <a:lnTo>
                  <a:pt x="2680709" y="2857693"/>
                </a:lnTo>
                <a:lnTo>
                  <a:pt x="3047609" y="2857693"/>
                </a:lnTo>
                <a:close/>
                <a:moveTo>
                  <a:pt x="3047609" y="2105429"/>
                </a:moveTo>
                <a:lnTo>
                  <a:pt x="2680709" y="2105429"/>
                </a:lnTo>
                <a:lnTo>
                  <a:pt x="2680709" y="2472021"/>
                </a:lnTo>
                <a:lnTo>
                  <a:pt x="3047609" y="2472021"/>
                </a:lnTo>
                <a:cubicBezTo>
                  <a:pt x="3047609" y="2472021"/>
                  <a:pt x="3047609" y="2105429"/>
                  <a:pt x="3047609" y="2105429"/>
                </a:cubicBezTo>
                <a:close/>
                <a:moveTo>
                  <a:pt x="3047609" y="1719757"/>
                </a:moveTo>
                <a:lnTo>
                  <a:pt x="2680709" y="1719757"/>
                </a:lnTo>
                <a:lnTo>
                  <a:pt x="2680709" y="2086351"/>
                </a:lnTo>
                <a:lnTo>
                  <a:pt x="3047609" y="2086351"/>
                </a:lnTo>
                <a:cubicBezTo>
                  <a:pt x="3047609" y="2086351"/>
                  <a:pt x="3047609" y="1719757"/>
                  <a:pt x="3047609" y="1719757"/>
                </a:cubicBezTo>
                <a:close/>
                <a:moveTo>
                  <a:pt x="3047609" y="1334085"/>
                </a:moveTo>
                <a:lnTo>
                  <a:pt x="2680709" y="1334085"/>
                </a:lnTo>
                <a:lnTo>
                  <a:pt x="2680709" y="1700679"/>
                </a:lnTo>
                <a:lnTo>
                  <a:pt x="3047609" y="1700679"/>
                </a:lnTo>
                <a:close/>
                <a:moveTo>
                  <a:pt x="3047609" y="948413"/>
                </a:moveTo>
                <a:lnTo>
                  <a:pt x="2680709" y="948413"/>
                </a:lnTo>
                <a:lnTo>
                  <a:pt x="2680709" y="1315007"/>
                </a:lnTo>
                <a:lnTo>
                  <a:pt x="3047609" y="1315007"/>
                </a:lnTo>
                <a:close/>
                <a:moveTo>
                  <a:pt x="3047609" y="562742"/>
                </a:moveTo>
                <a:lnTo>
                  <a:pt x="2680709" y="562742"/>
                </a:lnTo>
                <a:cubicBezTo>
                  <a:pt x="2680709" y="562742"/>
                  <a:pt x="2680709" y="929335"/>
                  <a:pt x="2680709" y="929335"/>
                </a:cubicBezTo>
                <a:lnTo>
                  <a:pt x="3047609" y="929335"/>
                </a:lnTo>
                <a:close/>
                <a:moveTo>
                  <a:pt x="3047609" y="177070"/>
                </a:moveTo>
                <a:lnTo>
                  <a:pt x="2680709" y="177070"/>
                </a:lnTo>
                <a:cubicBezTo>
                  <a:pt x="2680709" y="177070"/>
                  <a:pt x="2680709" y="543664"/>
                  <a:pt x="2680709" y="543664"/>
                </a:cubicBezTo>
                <a:lnTo>
                  <a:pt x="3047609" y="543664"/>
                </a:lnTo>
                <a:close/>
                <a:moveTo>
                  <a:pt x="3433603" y="4419083"/>
                </a:moveTo>
                <a:lnTo>
                  <a:pt x="3066703" y="4419083"/>
                </a:lnTo>
                <a:lnTo>
                  <a:pt x="3066703" y="4785677"/>
                </a:lnTo>
                <a:lnTo>
                  <a:pt x="3433603" y="4785677"/>
                </a:lnTo>
                <a:close/>
                <a:moveTo>
                  <a:pt x="3433603" y="4033411"/>
                </a:moveTo>
                <a:lnTo>
                  <a:pt x="3066703" y="4033411"/>
                </a:lnTo>
                <a:lnTo>
                  <a:pt x="3066703" y="4400005"/>
                </a:lnTo>
                <a:lnTo>
                  <a:pt x="3433603" y="4400005"/>
                </a:lnTo>
                <a:close/>
                <a:moveTo>
                  <a:pt x="3433603" y="3647741"/>
                </a:moveTo>
                <a:lnTo>
                  <a:pt x="3066703" y="3647741"/>
                </a:lnTo>
                <a:lnTo>
                  <a:pt x="3066703" y="4014333"/>
                </a:lnTo>
                <a:lnTo>
                  <a:pt x="3433603" y="4014333"/>
                </a:lnTo>
                <a:close/>
                <a:moveTo>
                  <a:pt x="3433603" y="3262069"/>
                </a:moveTo>
                <a:lnTo>
                  <a:pt x="3066703" y="3262069"/>
                </a:lnTo>
                <a:lnTo>
                  <a:pt x="3066703" y="3628663"/>
                </a:lnTo>
                <a:lnTo>
                  <a:pt x="3433603" y="3628663"/>
                </a:lnTo>
                <a:close/>
                <a:moveTo>
                  <a:pt x="3433603" y="2876397"/>
                </a:moveTo>
                <a:lnTo>
                  <a:pt x="3066703" y="2876397"/>
                </a:lnTo>
                <a:lnTo>
                  <a:pt x="3066703" y="3242991"/>
                </a:lnTo>
                <a:lnTo>
                  <a:pt x="3433603" y="3242991"/>
                </a:lnTo>
                <a:close/>
                <a:moveTo>
                  <a:pt x="3433603" y="2490725"/>
                </a:moveTo>
                <a:lnTo>
                  <a:pt x="3066703" y="2490725"/>
                </a:lnTo>
                <a:lnTo>
                  <a:pt x="3066703" y="2857319"/>
                </a:lnTo>
                <a:lnTo>
                  <a:pt x="3433603" y="2857319"/>
                </a:lnTo>
                <a:close/>
                <a:moveTo>
                  <a:pt x="3433603" y="2105055"/>
                </a:moveTo>
                <a:lnTo>
                  <a:pt x="3066703" y="2105055"/>
                </a:lnTo>
                <a:lnTo>
                  <a:pt x="3066703" y="2471647"/>
                </a:lnTo>
                <a:lnTo>
                  <a:pt x="3433603" y="2471647"/>
                </a:lnTo>
                <a:close/>
                <a:moveTo>
                  <a:pt x="3433603" y="1719383"/>
                </a:moveTo>
                <a:lnTo>
                  <a:pt x="3066703" y="1719383"/>
                </a:lnTo>
                <a:lnTo>
                  <a:pt x="3066703" y="2085977"/>
                </a:lnTo>
                <a:lnTo>
                  <a:pt x="3433603" y="2085977"/>
                </a:lnTo>
                <a:close/>
                <a:moveTo>
                  <a:pt x="3433603" y="1333711"/>
                </a:moveTo>
                <a:lnTo>
                  <a:pt x="3066703" y="1333711"/>
                </a:lnTo>
                <a:lnTo>
                  <a:pt x="3066703" y="1700305"/>
                </a:lnTo>
                <a:lnTo>
                  <a:pt x="3433603" y="1700305"/>
                </a:lnTo>
                <a:close/>
                <a:moveTo>
                  <a:pt x="3433603" y="948039"/>
                </a:moveTo>
                <a:lnTo>
                  <a:pt x="3066703" y="948039"/>
                </a:lnTo>
                <a:lnTo>
                  <a:pt x="3066703" y="1314633"/>
                </a:lnTo>
                <a:lnTo>
                  <a:pt x="3433603" y="1314633"/>
                </a:lnTo>
                <a:close/>
                <a:moveTo>
                  <a:pt x="3433603" y="562367"/>
                </a:moveTo>
                <a:lnTo>
                  <a:pt x="3066703" y="562367"/>
                </a:lnTo>
                <a:lnTo>
                  <a:pt x="3066703" y="928961"/>
                </a:lnTo>
                <a:lnTo>
                  <a:pt x="3433603" y="928961"/>
                </a:lnTo>
                <a:close/>
                <a:moveTo>
                  <a:pt x="3433603" y="180811"/>
                </a:moveTo>
                <a:lnTo>
                  <a:pt x="3066703" y="180811"/>
                </a:lnTo>
                <a:lnTo>
                  <a:pt x="3066703" y="543290"/>
                </a:lnTo>
                <a:lnTo>
                  <a:pt x="3433603" y="543290"/>
                </a:lnTo>
                <a:close/>
                <a:moveTo>
                  <a:pt x="3819597" y="4418709"/>
                </a:moveTo>
                <a:lnTo>
                  <a:pt x="3452697" y="4418709"/>
                </a:lnTo>
                <a:lnTo>
                  <a:pt x="3452697" y="4785303"/>
                </a:lnTo>
                <a:lnTo>
                  <a:pt x="3819597" y="4785303"/>
                </a:lnTo>
                <a:close/>
                <a:moveTo>
                  <a:pt x="3819597" y="4033037"/>
                </a:moveTo>
                <a:lnTo>
                  <a:pt x="3452697" y="4033037"/>
                </a:lnTo>
                <a:lnTo>
                  <a:pt x="3452697" y="4399631"/>
                </a:lnTo>
                <a:lnTo>
                  <a:pt x="3819597" y="4399631"/>
                </a:lnTo>
                <a:close/>
                <a:moveTo>
                  <a:pt x="3819597" y="3647367"/>
                </a:moveTo>
                <a:lnTo>
                  <a:pt x="3452697" y="3647367"/>
                </a:lnTo>
                <a:lnTo>
                  <a:pt x="3452697" y="4013959"/>
                </a:lnTo>
                <a:lnTo>
                  <a:pt x="3819597" y="4013959"/>
                </a:lnTo>
                <a:close/>
                <a:moveTo>
                  <a:pt x="3819597" y="3261695"/>
                </a:moveTo>
                <a:lnTo>
                  <a:pt x="3452697" y="3261695"/>
                </a:lnTo>
                <a:lnTo>
                  <a:pt x="3452697" y="3628289"/>
                </a:lnTo>
                <a:lnTo>
                  <a:pt x="3819597" y="3628289"/>
                </a:lnTo>
                <a:close/>
                <a:moveTo>
                  <a:pt x="3819597" y="2876023"/>
                </a:moveTo>
                <a:lnTo>
                  <a:pt x="3452697" y="2876023"/>
                </a:lnTo>
                <a:lnTo>
                  <a:pt x="3452697" y="3242617"/>
                </a:lnTo>
                <a:lnTo>
                  <a:pt x="3819597" y="3242617"/>
                </a:lnTo>
                <a:close/>
                <a:moveTo>
                  <a:pt x="3819597" y="2490351"/>
                </a:moveTo>
                <a:lnTo>
                  <a:pt x="3452697" y="2490351"/>
                </a:lnTo>
                <a:lnTo>
                  <a:pt x="3452697" y="2856945"/>
                </a:lnTo>
                <a:lnTo>
                  <a:pt x="3819597" y="2856945"/>
                </a:lnTo>
                <a:close/>
                <a:moveTo>
                  <a:pt x="3819597" y="2104679"/>
                </a:moveTo>
                <a:lnTo>
                  <a:pt x="3452697" y="2104679"/>
                </a:lnTo>
                <a:lnTo>
                  <a:pt x="3452697" y="2471273"/>
                </a:lnTo>
                <a:lnTo>
                  <a:pt x="3819597" y="2471273"/>
                </a:lnTo>
                <a:close/>
                <a:moveTo>
                  <a:pt x="3819597" y="1719009"/>
                </a:moveTo>
                <a:lnTo>
                  <a:pt x="3452697" y="1719009"/>
                </a:lnTo>
                <a:lnTo>
                  <a:pt x="3452697" y="2085603"/>
                </a:lnTo>
                <a:lnTo>
                  <a:pt x="3819597" y="2085603"/>
                </a:lnTo>
                <a:close/>
                <a:moveTo>
                  <a:pt x="3819597" y="1333337"/>
                </a:moveTo>
                <a:lnTo>
                  <a:pt x="3452697" y="1333337"/>
                </a:lnTo>
                <a:lnTo>
                  <a:pt x="3452697" y="1699931"/>
                </a:lnTo>
                <a:lnTo>
                  <a:pt x="3819597" y="1699931"/>
                </a:lnTo>
                <a:close/>
                <a:moveTo>
                  <a:pt x="3819597" y="947665"/>
                </a:moveTo>
                <a:lnTo>
                  <a:pt x="3452697" y="947665"/>
                </a:lnTo>
                <a:lnTo>
                  <a:pt x="3452697" y="1314259"/>
                </a:lnTo>
                <a:lnTo>
                  <a:pt x="3819597" y="1314259"/>
                </a:lnTo>
                <a:close/>
                <a:moveTo>
                  <a:pt x="3819597" y="561993"/>
                </a:moveTo>
                <a:lnTo>
                  <a:pt x="3452697" y="561993"/>
                </a:lnTo>
                <a:lnTo>
                  <a:pt x="3452697" y="928587"/>
                </a:lnTo>
                <a:lnTo>
                  <a:pt x="3819597" y="928587"/>
                </a:lnTo>
                <a:close/>
                <a:moveTo>
                  <a:pt x="3819597" y="180811"/>
                </a:moveTo>
                <a:lnTo>
                  <a:pt x="3452697" y="180811"/>
                </a:lnTo>
                <a:lnTo>
                  <a:pt x="3452697" y="542916"/>
                </a:lnTo>
                <a:lnTo>
                  <a:pt x="3819597" y="542916"/>
                </a:lnTo>
                <a:close/>
                <a:moveTo>
                  <a:pt x="4205591" y="4418335"/>
                </a:moveTo>
                <a:lnTo>
                  <a:pt x="3838691" y="4418335"/>
                </a:lnTo>
                <a:lnTo>
                  <a:pt x="3838691" y="4784929"/>
                </a:lnTo>
                <a:lnTo>
                  <a:pt x="4205591" y="4784929"/>
                </a:lnTo>
                <a:cubicBezTo>
                  <a:pt x="4205591" y="4784929"/>
                  <a:pt x="4205591" y="4418335"/>
                  <a:pt x="4205591" y="4418335"/>
                </a:cubicBezTo>
                <a:close/>
                <a:moveTo>
                  <a:pt x="4205591" y="4032663"/>
                </a:moveTo>
                <a:lnTo>
                  <a:pt x="3838691" y="4032663"/>
                </a:lnTo>
                <a:lnTo>
                  <a:pt x="3838691" y="4399257"/>
                </a:lnTo>
                <a:lnTo>
                  <a:pt x="4205591" y="4399257"/>
                </a:lnTo>
                <a:cubicBezTo>
                  <a:pt x="4205591" y="4399257"/>
                  <a:pt x="4205591" y="4032663"/>
                  <a:pt x="4205591" y="4032663"/>
                </a:cubicBezTo>
                <a:close/>
                <a:moveTo>
                  <a:pt x="4205591" y="3646993"/>
                </a:moveTo>
                <a:lnTo>
                  <a:pt x="3838691" y="3646993"/>
                </a:lnTo>
                <a:lnTo>
                  <a:pt x="3838691" y="4013585"/>
                </a:lnTo>
                <a:lnTo>
                  <a:pt x="4205591" y="4013585"/>
                </a:lnTo>
                <a:cubicBezTo>
                  <a:pt x="4205591" y="4013585"/>
                  <a:pt x="4205591" y="3646993"/>
                  <a:pt x="4205591" y="3646993"/>
                </a:cubicBezTo>
                <a:close/>
                <a:moveTo>
                  <a:pt x="4205591" y="3261321"/>
                </a:moveTo>
                <a:lnTo>
                  <a:pt x="3838691" y="3261321"/>
                </a:lnTo>
                <a:lnTo>
                  <a:pt x="3838691" y="3627915"/>
                </a:lnTo>
                <a:lnTo>
                  <a:pt x="4205591" y="3627915"/>
                </a:lnTo>
                <a:cubicBezTo>
                  <a:pt x="4205591" y="3627915"/>
                  <a:pt x="4205591" y="3261321"/>
                  <a:pt x="4205591" y="3261321"/>
                </a:cubicBezTo>
                <a:close/>
                <a:moveTo>
                  <a:pt x="4205591" y="2875649"/>
                </a:moveTo>
                <a:lnTo>
                  <a:pt x="3838691" y="2875649"/>
                </a:lnTo>
                <a:lnTo>
                  <a:pt x="3838691" y="3242243"/>
                </a:lnTo>
                <a:lnTo>
                  <a:pt x="4205591" y="3242243"/>
                </a:lnTo>
                <a:close/>
                <a:moveTo>
                  <a:pt x="4205591" y="2489977"/>
                </a:moveTo>
                <a:lnTo>
                  <a:pt x="3838691" y="2489977"/>
                </a:lnTo>
                <a:cubicBezTo>
                  <a:pt x="3838691" y="2489977"/>
                  <a:pt x="3838691" y="2856571"/>
                  <a:pt x="3838691" y="2856571"/>
                </a:cubicBezTo>
                <a:lnTo>
                  <a:pt x="4205591" y="2856571"/>
                </a:lnTo>
                <a:close/>
                <a:moveTo>
                  <a:pt x="4205591" y="2104305"/>
                </a:moveTo>
                <a:lnTo>
                  <a:pt x="3838691" y="2104305"/>
                </a:lnTo>
                <a:lnTo>
                  <a:pt x="3838691" y="2470899"/>
                </a:lnTo>
                <a:lnTo>
                  <a:pt x="4205591" y="2470899"/>
                </a:lnTo>
                <a:close/>
                <a:moveTo>
                  <a:pt x="4205591" y="1718635"/>
                </a:moveTo>
                <a:lnTo>
                  <a:pt x="3838691" y="1718635"/>
                </a:lnTo>
                <a:cubicBezTo>
                  <a:pt x="3838691" y="1718635"/>
                  <a:pt x="3838691" y="2085229"/>
                  <a:pt x="3838691" y="2085229"/>
                </a:cubicBezTo>
                <a:lnTo>
                  <a:pt x="4205591" y="2085229"/>
                </a:lnTo>
                <a:cubicBezTo>
                  <a:pt x="4205591" y="2085229"/>
                  <a:pt x="4205591" y="1718635"/>
                  <a:pt x="4205591" y="1718635"/>
                </a:cubicBezTo>
                <a:close/>
                <a:moveTo>
                  <a:pt x="4205591" y="1332963"/>
                </a:moveTo>
                <a:lnTo>
                  <a:pt x="3838691" y="1332963"/>
                </a:lnTo>
                <a:cubicBezTo>
                  <a:pt x="3838691" y="1332963"/>
                  <a:pt x="3838691" y="1699557"/>
                  <a:pt x="3838691" y="1699557"/>
                </a:cubicBezTo>
                <a:lnTo>
                  <a:pt x="4205591" y="1699557"/>
                </a:lnTo>
                <a:cubicBezTo>
                  <a:pt x="4205591" y="1699557"/>
                  <a:pt x="4205591" y="1332963"/>
                  <a:pt x="4205591" y="1332963"/>
                </a:cubicBezTo>
                <a:close/>
                <a:moveTo>
                  <a:pt x="4205591" y="947291"/>
                </a:moveTo>
                <a:lnTo>
                  <a:pt x="3838691" y="947291"/>
                </a:lnTo>
                <a:lnTo>
                  <a:pt x="3838691" y="1313885"/>
                </a:lnTo>
                <a:lnTo>
                  <a:pt x="4205591" y="1313885"/>
                </a:lnTo>
                <a:cubicBezTo>
                  <a:pt x="4205591" y="1313885"/>
                  <a:pt x="4205591" y="947291"/>
                  <a:pt x="4205591" y="947291"/>
                </a:cubicBezTo>
                <a:close/>
                <a:moveTo>
                  <a:pt x="4205591" y="561619"/>
                </a:moveTo>
                <a:lnTo>
                  <a:pt x="3838691" y="561619"/>
                </a:lnTo>
                <a:lnTo>
                  <a:pt x="3838691" y="928213"/>
                </a:lnTo>
                <a:lnTo>
                  <a:pt x="4205591" y="928213"/>
                </a:lnTo>
                <a:cubicBezTo>
                  <a:pt x="4205591" y="928213"/>
                  <a:pt x="4205591" y="561619"/>
                  <a:pt x="4205591" y="561619"/>
                </a:cubicBezTo>
                <a:close/>
                <a:moveTo>
                  <a:pt x="4205591" y="180811"/>
                </a:moveTo>
                <a:lnTo>
                  <a:pt x="3838691" y="180811"/>
                </a:lnTo>
                <a:lnTo>
                  <a:pt x="3838691" y="542541"/>
                </a:lnTo>
                <a:lnTo>
                  <a:pt x="4205591" y="542541"/>
                </a:lnTo>
                <a:close/>
                <a:moveTo>
                  <a:pt x="4591585" y="4417961"/>
                </a:moveTo>
                <a:lnTo>
                  <a:pt x="4224685" y="4417961"/>
                </a:lnTo>
                <a:lnTo>
                  <a:pt x="4224685" y="4784555"/>
                </a:lnTo>
                <a:lnTo>
                  <a:pt x="4591585" y="4784555"/>
                </a:lnTo>
                <a:close/>
                <a:moveTo>
                  <a:pt x="4591585" y="4032289"/>
                </a:moveTo>
                <a:lnTo>
                  <a:pt x="4224685" y="4032289"/>
                </a:lnTo>
                <a:lnTo>
                  <a:pt x="4224685" y="4398883"/>
                </a:lnTo>
                <a:lnTo>
                  <a:pt x="4591585" y="4398883"/>
                </a:lnTo>
                <a:close/>
                <a:moveTo>
                  <a:pt x="4591585" y="3646617"/>
                </a:moveTo>
                <a:lnTo>
                  <a:pt x="4224685" y="3646617"/>
                </a:lnTo>
                <a:lnTo>
                  <a:pt x="4224685" y="4013211"/>
                </a:lnTo>
                <a:lnTo>
                  <a:pt x="4591585" y="4013211"/>
                </a:lnTo>
                <a:close/>
                <a:moveTo>
                  <a:pt x="4591585" y="3260947"/>
                </a:moveTo>
                <a:lnTo>
                  <a:pt x="4224685" y="3260947"/>
                </a:lnTo>
                <a:lnTo>
                  <a:pt x="4224685" y="3627541"/>
                </a:lnTo>
                <a:lnTo>
                  <a:pt x="4591585" y="3627541"/>
                </a:lnTo>
                <a:close/>
                <a:moveTo>
                  <a:pt x="4591585" y="2875275"/>
                </a:moveTo>
                <a:lnTo>
                  <a:pt x="4224685" y="2875275"/>
                </a:lnTo>
                <a:lnTo>
                  <a:pt x="4224685" y="3241869"/>
                </a:lnTo>
                <a:lnTo>
                  <a:pt x="4591585" y="3241869"/>
                </a:lnTo>
                <a:close/>
                <a:moveTo>
                  <a:pt x="4591585" y="2489603"/>
                </a:moveTo>
                <a:lnTo>
                  <a:pt x="4224685" y="2489603"/>
                </a:lnTo>
                <a:lnTo>
                  <a:pt x="4224685" y="2856197"/>
                </a:lnTo>
                <a:lnTo>
                  <a:pt x="4591585" y="2856197"/>
                </a:lnTo>
                <a:close/>
                <a:moveTo>
                  <a:pt x="4591585" y="2103931"/>
                </a:moveTo>
                <a:lnTo>
                  <a:pt x="4224685" y="2103931"/>
                </a:lnTo>
                <a:lnTo>
                  <a:pt x="4224685" y="2470525"/>
                </a:lnTo>
                <a:lnTo>
                  <a:pt x="4591585" y="2470525"/>
                </a:lnTo>
                <a:close/>
                <a:moveTo>
                  <a:pt x="4591585" y="1718261"/>
                </a:moveTo>
                <a:lnTo>
                  <a:pt x="4224685" y="1718261"/>
                </a:lnTo>
                <a:lnTo>
                  <a:pt x="4224685" y="2084853"/>
                </a:lnTo>
                <a:lnTo>
                  <a:pt x="4591585" y="2084853"/>
                </a:lnTo>
                <a:close/>
                <a:moveTo>
                  <a:pt x="4591585" y="1332589"/>
                </a:moveTo>
                <a:lnTo>
                  <a:pt x="4224685" y="1332589"/>
                </a:lnTo>
                <a:lnTo>
                  <a:pt x="4224685" y="1699183"/>
                </a:lnTo>
                <a:lnTo>
                  <a:pt x="4591585" y="1699183"/>
                </a:lnTo>
                <a:close/>
                <a:moveTo>
                  <a:pt x="4591585" y="946917"/>
                </a:moveTo>
                <a:lnTo>
                  <a:pt x="4224685" y="946917"/>
                </a:lnTo>
                <a:lnTo>
                  <a:pt x="4224685" y="1313511"/>
                </a:lnTo>
                <a:lnTo>
                  <a:pt x="4591585" y="1313511"/>
                </a:lnTo>
                <a:close/>
                <a:moveTo>
                  <a:pt x="4591585" y="561245"/>
                </a:moveTo>
                <a:lnTo>
                  <a:pt x="4224685" y="561245"/>
                </a:lnTo>
                <a:lnTo>
                  <a:pt x="4224685" y="927839"/>
                </a:lnTo>
                <a:lnTo>
                  <a:pt x="4591585" y="927839"/>
                </a:lnTo>
                <a:close/>
                <a:moveTo>
                  <a:pt x="4591585" y="180811"/>
                </a:moveTo>
                <a:lnTo>
                  <a:pt x="4224685" y="180811"/>
                </a:lnTo>
                <a:lnTo>
                  <a:pt x="4224685" y="542167"/>
                </a:lnTo>
                <a:lnTo>
                  <a:pt x="4591585" y="542167"/>
                </a:lnTo>
                <a:close/>
                <a:moveTo>
                  <a:pt x="4977579" y="4417587"/>
                </a:moveTo>
                <a:lnTo>
                  <a:pt x="4610679" y="4417587"/>
                </a:lnTo>
                <a:lnTo>
                  <a:pt x="4610679" y="4784181"/>
                </a:lnTo>
                <a:lnTo>
                  <a:pt x="4977579" y="4784181"/>
                </a:lnTo>
                <a:close/>
                <a:moveTo>
                  <a:pt x="4977579" y="4031915"/>
                </a:moveTo>
                <a:lnTo>
                  <a:pt x="4610679" y="4031915"/>
                </a:lnTo>
                <a:lnTo>
                  <a:pt x="4610679" y="4398509"/>
                </a:lnTo>
                <a:lnTo>
                  <a:pt x="4977579" y="4398509"/>
                </a:lnTo>
                <a:close/>
                <a:moveTo>
                  <a:pt x="4977579" y="3646243"/>
                </a:moveTo>
                <a:lnTo>
                  <a:pt x="4610679" y="3646243"/>
                </a:lnTo>
                <a:lnTo>
                  <a:pt x="4610679" y="4012837"/>
                </a:lnTo>
                <a:lnTo>
                  <a:pt x="4977579" y="4012837"/>
                </a:lnTo>
                <a:close/>
                <a:moveTo>
                  <a:pt x="4977579" y="3260573"/>
                </a:moveTo>
                <a:lnTo>
                  <a:pt x="4610679" y="3260573"/>
                </a:lnTo>
                <a:lnTo>
                  <a:pt x="4610679" y="3627167"/>
                </a:lnTo>
                <a:lnTo>
                  <a:pt x="4977579" y="3627167"/>
                </a:lnTo>
                <a:close/>
                <a:moveTo>
                  <a:pt x="4977579" y="2874901"/>
                </a:moveTo>
                <a:lnTo>
                  <a:pt x="4610679" y="2874901"/>
                </a:lnTo>
                <a:lnTo>
                  <a:pt x="4610679" y="3241495"/>
                </a:lnTo>
                <a:lnTo>
                  <a:pt x="4977579" y="3241495"/>
                </a:lnTo>
                <a:close/>
                <a:moveTo>
                  <a:pt x="4977579" y="2489229"/>
                </a:moveTo>
                <a:lnTo>
                  <a:pt x="4610679" y="2489229"/>
                </a:lnTo>
                <a:lnTo>
                  <a:pt x="4610679" y="2855823"/>
                </a:lnTo>
                <a:lnTo>
                  <a:pt x="4977579" y="2855823"/>
                </a:lnTo>
                <a:close/>
                <a:moveTo>
                  <a:pt x="4977579" y="2103557"/>
                </a:moveTo>
                <a:lnTo>
                  <a:pt x="4610679" y="2103557"/>
                </a:lnTo>
                <a:lnTo>
                  <a:pt x="4610679" y="2470151"/>
                </a:lnTo>
                <a:lnTo>
                  <a:pt x="4977579" y="2470151"/>
                </a:lnTo>
                <a:close/>
                <a:moveTo>
                  <a:pt x="4977579" y="1717887"/>
                </a:moveTo>
                <a:lnTo>
                  <a:pt x="4610679" y="1717887"/>
                </a:lnTo>
                <a:lnTo>
                  <a:pt x="4610679" y="2084479"/>
                </a:lnTo>
                <a:lnTo>
                  <a:pt x="4977579" y="2084479"/>
                </a:lnTo>
                <a:close/>
                <a:moveTo>
                  <a:pt x="4977579" y="1332215"/>
                </a:moveTo>
                <a:lnTo>
                  <a:pt x="4610679" y="1332215"/>
                </a:lnTo>
                <a:lnTo>
                  <a:pt x="4610679" y="1698809"/>
                </a:lnTo>
                <a:lnTo>
                  <a:pt x="4977579" y="1698809"/>
                </a:lnTo>
                <a:close/>
                <a:moveTo>
                  <a:pt x="4977579" y="946543"/>
                </a:moveTo>
                <a:lnTo>
                  <a:pt x="4610679" y="946543"/>
                </a:lnTo>
                <a:lnTo>
                  <a:pt x="4610679" y="1313137"/>
                </a:lnTo>
                <a:lnTo>
                  <a:pt x="4977579" y="1313137"/>
                </a:lnTo>
                <a:close/>
                <a:moveTo>
                  <a:pt x="4977579" y="560871"/>
                </a:moveTo>
                <a:lnTo>
                  <a:pt x="4610679" y="560871"/>
                </a:lnTo>
                <a:lnTo>
                  <a:pt x="4610679" y="927465"/>
                </a:lnTo>
                <a:lnTo>
                  <a:pt x="4977579" y="927465"/>
                </a:lnTo>
                <a:close/>
                <a:moveTo>
                  <a:pt x="5363573" y="4417213"/>
                </a:moveTo>
                <a:lnTo>
                  <a:pt x="4996673" y="4417213"/>
                </a:lnTo>
                <a:lnTo>
                  <a:pt x="4996673" y="4783807"/>
                </a:lnTo>
                <a:lnTo>
                  <a:pt x="5363573" y="4783807"/>
                </a:lnTo>
                <a:close/>
                <a:moveTo>
                  <a:pt x="5363573" y="4031541"/>
                </a:moveTo>
                <a:lnTo>
                  <a:pt x="4996673" y="4031541"/>
                </a:lnTo>
                <a:lnTo>
                  <a:pt x="4996673" y="4398135"/>
                </a:lnTo>
                <a:lnTo>
                  <a:pt x="5363573" y="4398135"/>
                </a:lnTo>
                <a:close/>
                <a:moveTo>
                  <a:pt x="5363573" y="3645869"/>
                </a:moveTo>
                <a:lnTo>
                  <a:pt x="4996673" y="3645869"/>
                </a:lnTo>
                <a:lnTo>
                  <a:pt x="4996673" y="4012463"/>
                </a:lnTo>
                <a:lnTo>
                  <a:pt x="5363573" y="4012463"/>
                </a:lnTo>
                <a:close/>
                <a:moveTo>
                  <a:pt x="5363573" y="3260199"/>
                </a:moveTo>
                <a:lnTo>
                  <a:pt x="4996673" y="3260199"/>
                </a:lnTo>
                <a:lnTo>
                  <a:pt x="4996673" y="3626793"/>
                </a:lnTo>
                <a:lnTo>
                  <a:pt x="5363573" y="3626793"/>
                </a:lnTo>
                <a:close/>
                <a:moveTo>
                  <a:pt x="5363573" y="2874527"/>
                </a:moveTo>
                <a:lnTo>
                  <a:pt x="4996673" y="2874527"/>
                </a:lnTo>
                <a:lnTo>
                  <a:pt x="4996673" y="3241121"/>
                </a:lnTo>
                <a:lnTo>
                  <a:pt x="5363573" y="3241121"/>
                </a:lnTo>
                <a:close/>
                <a:moveTo>
                  <a:pt x="5363573" y="2488855"/>
                </a:moveTo>
                <a:lnTo>
                  <a:pt x="4996673" y="2488855"/>
                </a:lnTo>
                <a:lnTo>
                  <a:pt x="4996673" y="2855449"/>
                </a:lnTo>
                <a:lnTo>
                  <a:pt x="5363573" y="2855449"/>
                </a:lnTo>
                <a:close/>
                <a:moveTo>
                  <a:pt x="5363573" y="2103183"/>
                </a:moveTo>
                <a:lnTo>
                  <a:pt x="4996673" y="2103183"/>
                </a:lnTo>
                <a:lnTo>
                  <a:pt x="4996673" y="2469777"/>
                </a:lnTo>
                <a:lnTo>
                  <a:pt x="5363573" y="2469777"/>
                </a:lnTo>
                <a:close/>
                <a:moveTo>
                  <a:pt x="5363573" y="1717513"/>
                </a:moveTo>
                <a:lnTo>
                  <a:pt x="4996673" y="1717513"/>
                </a:lnTo>
                <a:lnTo>
                  <a:pt x="4996673" y="2084105"/>
                </a:lnTo>
                <a:lnTo>
                  <a:pt x="5363573" y="2084105"/>
                </a:lnTo>
                <a:close/>
                <a:moveTo>
                  <a:pt x="5363573" y="1331841"/>
                </a:moveTo>
                <a:lnTo>
                  <a:pt x="4996673" y="1331841"/>
                </a:lnTo>
                <a:lnTo>
                  <a:pt x="4996673" y="1698435"/>
                </a:lnTo>
                <a:lnTo>
                  <a:pt x="5363573" y="1698435"/>
                </a:lnTo>
                <a:close/>
                <a:moveTo>
                  <a:pt x="5363573" y="946169"/>
                </a:moveTo>
                <a:lnTo>
                  <a:pt x="4996673" y="946169"/>
                </a:lnTo>
                <a:lnTo>
                  <a:pt x="4996673" y="1312763"/>
                </a:lnTo>
                <a:lnTo>
                  <a:pt x="5363573" y="1312763"/>
                </a:lnTo>
                <a:close/>
                <a:moveTo>
                  <a:pt x="5363573" y="560497"/>
                </a:moveTo>
                <a:lnTo>
                  <a:pt x="4996673" y="560497"/>
                </a:lnTo>
                <a:lnTo>
                  <a:pt x="4996673" y="927091"/>
                </a:lnTo>
                <a:lnTo>
                  <a:pt x="5363573" y="927091"/>
                </a:lnTo>
                <a:close/>
                <a:moveTo>
                  <a:pt x="5749567" y="4416839"/>
                </a:moveTo>
                <a:lnTo>
                  <a:pt x="5382667" y="4416839"/>
                </a:lnTo>
                <a:lnTo>
                  <a:pt x="5382667" y="4783433"/>
                </a:lnTo>
                <a:lnTo>
                  <a:pt x="5749567" y="4783433"/>
                </a:lnTo>
                <a:close/>
                <a:moveTo>
                  <a:pt x="5749567" y="4031167"/>
                </a:moveTo>
                <a:lnTo>
                  <a:pt x="5382667" y="4031167"/>
                </a:lnTo>
                <a:cubicBezTo>
                  <a:pt x="5382667" y="4031167"/>
                  <a:pt x="5382667" y="4397761"/>
                  <a:pt x="5382667" y="4397761"/>
                </a:cubicBezTo>
                <a:lnTo>
                  <a:pt x="5749567" y="4397761"/>
                </a:lnTo>
                <a:close/>
                <a:moveTo>
                  <a:pt x="5749567" y="3645495"/>
                </a:moveTo>
                <a:lnTo>
                  <a:pt x="5382667" y="3645495"/>
                </a:lnTo>
                <a:cubicBezTo>
                  <a:pt x="5382667" y="3645495"/>
                  <a:pt x="5382667" y="4012089"/>
                  <a:pt x="5382667" y="4012089"/>
                </a:cubicBezTo>
                <a:lnTo>
                  <a:pt x="5749567" y="4012089"/>
                </a:lnTo>
                <a:close/>
                <a:moveTo>
                  <a:pt x="5749567" y="3259825"/>
                </a:moveTo>
                <a:lnTo>
                  <a:pt x="5382667" y="3259825"/>
                </a:lnTo>
                <a:cubicBezTo>
                  <a:pt x="5382667" y="3259825"/>
                  <a:pt x="5382667" y="3626417"/>
                  <a:pt x="5382667" y="3626417"/>
                </a:cubicBezTo>
                <a:lnTo>
                  <a:pt x="5749567" y="3626417"/>
                </a:lnTo>
                <a:close/>
                <a:moveTo>
                  <a:pt x="5749567" y="2874153"/>
                </a:moveTo>
                <a:lnTo>
                  <a:pt x="5382667" y="2874153"/>
                </a:lnTo>
                <a:lnTo>
                  <a:pt x="5382667" y="3240747"/>
                </a:lnTo>
                <a:lnTo>
                  <a:pt x="5749567" y="3240747"/>
                </a:lnTo>
                <a:cubicBezTo>
                  <a:pt x="5749567" y="3240747"/>
                  <a:pt x="5749567" y="2874153"/>
                  <a:pt x="5749567" y="2874153"/>
                </a:cubicBezTo>
                <a:close/>
                <a:moveTo>
                  <a:pt x="5749567" y="2488481"/>
                </a:moveTo>
                <a:lnTo>
                  <a:pt x="5382667" y="2488481"/>
                </a:lnTo>
                <a:lnTo>
                  <a:pt x="5382667" y="2855075"/>
                </a:lnTo>
                <a:lnTo>
                  <a:pt x="5749567" y="2855075"/>
                </a:lnTo>
                <a:close/>
                <a:moveTo>
                  <a:pt x="5749567" y="2102809"/>
                </a:moveTo>
                <a:lnTo>
                  <a:pt x="5382667" y="2102809"/>
                </a:lnTo>
                <a:lnTo>
                  <a:pt x="5382667" y="2469403"/>
                </a:lnTo>
                <a:lnTo>
                  <a:pt x="5749567" y="2469403"/>
                </a:lnTo>
                <a:close/>
                <a:moveTo>
                  <a:pt x="5749567" y="1717137"/>
                </a:moveTo>
                <a:lnTo>
                  <a:pt x="5382667" y="1717137"/>
                </a:lnTo>
                <a:lnTo>
                  <a:pt x="5382667" y="2083731"/>
                </a:lnTo>
                <a:lnTo>
                  <a:pt x="5749567" y="2083731"/>
                </a:lnTo>
                <a:close/>
                <a:moveTo>
                  <a:pt x="5749567" y="1331467"/>
                </a:moveTo>
                <a:lnTo>
                  <a:pt x="5382667" y="1331467"/>
                </a:lnTo>
                <a:cubicBezTo>
                  <a:pt x="5382667" y="1331467"/>
                  <a:pt x="5382667" y="1698061"/>
                  <a:pt x="5382667" y="1698061"/>
                </a:cubicBezTo>
                <a:lnTo>
                  <a:pt x="5749567" y="1698061"/>
                </a:lnTo>
                <a:close/>
                <a:moveTo>
                  <a:pt x="5749567" y="945795"/>
                </a:moveTo>
                <a:lnTo>
                  <a:pt x="5382667" y="945795"/>
                </a:lnTo>
                <a:cubicBezTo>
                  <a:pt x="5382667" y="945795"/>
                  <a:pt x="5382667" y="1312389"/>
                  <a:pt x="5382667" y="1312389"/>
                </a:cubicBezTo>
                <a:lnTo>
                  <a:pt x="5749567" y="1312389"/>
                </a:lnTo>
                <a:cubicBezTo>
                  <a:pt x="5749567" y="1312389"/>
                  <a:pt x="5749567" y="945795"/>
                  <a:pt x="5749567" y="945795"/>
                </a:cubicBezTo>
                <a:close/>
                <a:moveTo>
                  <a:pt x="6135561" y="4416465"/>
                </a:moveTo>
                <a:lnTo>
                  <a:pt x="5768661" y="4416465"/>
                </a:lnTo>
                <a:lnTo>
                  <a:pt x="5768661" y="4783059"/>
                </a:lnTo>
                <a:lnTo>
                  <a:pt x="6135561" y="4783059"/>
                </a:lnTo>
                <a:close/>
                <a:moveTo>
                  <a:pt x="6135561" y="4030793"/>
                </a:moveTo>
                <a:lnTo>
                  <a:pt x="5768661" y="4030793"/>
                </a:lnTo>
                <a:lnTo>
                  <a:pt x="5768661" y="4397387"/>
                </a:lnTo>
                <a:lnTo>
                  <a:pt x="6135561" y="4397387"/>
                </a:lnTo>
                <a:close/>
                <a:moveTo>
                  <a:pt x="6135561" y="3645121"/>
                </a:moveTo>
                <a:lnTo>
                  <a:pt x="5768661" y="3645121"/>
                </a:lnTo>
                <a:lnTo>
                  <a:pt x="5768661" y="4011715"/>
                </a:lnTo>
                <a:lnTo>
                  <a:pt x="6135561" y="4011715"/>
                </a:lnTo>
                <a:close/>
                <a:moveTo>
                  <a:pt x="6135561" y="3259451"/>
                </a:moveTo>
                <a:lnTo>
                  <a:pt x="5768661" y="3259451"/>
                </a:lnTo>
                <a:lnTo>
                  <a:pt x="5768661" y="3626043"/>
                </a:lnTo>
                <a:lnTo>
                  <a:pt x="6135561" y="3626043"/>
                </a:lnTo>
                <a:close/>
                <a:moveTo>
                  <a:pt x="6135561" y="2873779"/>
                </a:moveTo>
                <a:lnTo>
                  <a:pt x="5768661" y="2873779"/>
                </a:lnTo>
                <a:lnTo>
                  <a:pt x="5768661" y="3240373"/>
                </a:lnTo>
                <a:lnTo>
                  <a:pt x="6135561" y="3240373"/>
                </a:lnTo>
                <a:close/>
                <a:moveTo>
                  <a:pt x="6135561" y="2488107"/>
                </a:moveTo>
                <a:lnTo>
                  <a:pt x="5768661" y="2488107"/>
                </a:lnTo>
                <a:lnTo>
                  <a:pt x="5768661" y="2854701"/>
                </a:lnTo>
                <a:lnTo>
                  <a:pt x="6135561" y="2854701"/>
                </a:lnTo>
                <a:close/>
                <a:moveTo>
                  <a:pt x="6135561" y="2102435"/>
                </a:moveTo>
                <a:lnTo>
                  <a:pt x="5768661" y="2102435"/>
                </a:lnTo>
                <a:lnTo>
                  <a:pt x="5768661" y="2469029"/>
                </a:lnTo>
                <a:lnTo>
                  <a:pt x="6135561" y="2469029"/>
                </a:lnTo>
                <a:close/>
                <a:moveTo>
                  <a:pt x="6135561" y="1716763"/>
                </a:moveTo>
                <a:lnTo>
                  <a:pt x="5768661" y="1716763"/>
                </a:lnTo>
                <a:lnTo>
                  <a:pt x="5768661" y="2083357"/>
                </a:lnTo>
                <a:lnTo>
                  <a:pt x="6135561" y="2083357"/>
                </a:lnTo>
                <a:close/>
                <a:moveTo>
                  <a:pt x="6135561" y="1331093"/>
                </a:moveTo>
                <a:lnTo>
                  <a:pt x="5768661" y="1331093"/>
                </a:lnTo>
                <a:lnTo>
                  <a:pt x="5768661" y="1697687"/>
                </a:lnTo>
                <a:lnTo>
                  <a:pt x="6135561" y="1697687"/>
                </a:lnTo>
                <a:close/>
                <a:moveTo>
                  <a:pt x="6521555" y="4416091"/>
                </a:moveTo>
                <a:lnTo>
                  <a:pt x="6154655" y="4416091"/>
                </a:lnTo>
                <a:lnTo>
                  <a:pt x="6154655" y="4782685"/>
                </a:lnTo>
                <a:lnTo>
                  <a:pt x="6521555" y="4782685"/>
                </a:lnTo>
                <a:close/>
                <a:moveTo>
                  <a:pt x="6521555" y="4030419"/>
                </a:moveTo>
                <a:lnTo>
                  <a:pt x="6154655" y="4030419"/>
                </a:lnTo>
                <a:lnTo>
                  <a:pt x="6154655" y="4397013"/>
                </a:lnTo>
                <a:lnTo>
                  <a:pt x="6521555" y="4397013"/>
                </a:lnTo>
                <a:close/>
                <a:moveTo>
                  <a:pt x="6521555" y="3644747"/>
                </a:moveTo>
                <a:lnTo>
                  <a:pt x="6154655" y="3644747"/>
                </a:lnTo>
                <a:lnTo>
                  <a:pt x="6154655" y="4011341"/>
                </a:lnTo>
                <a:lnTo>
                  <a:pt x="6521555" y="4011341"/>
                </a:lnTo>
                <a:close/>
                <a:moveTo>
                  <a:pt x="6521555" y="3259077"/>
                </a:moveTo>
                <a:lnTo>
                  <a:pt x="6154655" y="3259077"/>
                </a:lnTo>
                <a:lnTo>
                  <a:pt x="6154655" y="3625669"/>
                </a:lnTo>
                <a:lnTo>
                  <a:pt x="6521555" y="3625669"/>
                </a:lnTo>
                <a:close/>
                <a:moveTo>
                  <a:pt x="6521555" y="2873405"/>
                </a:moveTo>
                <a:lnTo>
                  <a:pt x="6154655" y="2873405"/>
                </a:lnTo>
                <a:lnTo>
                  <a:pt x="6154655" y="3239999"/>
                </a:lnTo>
                <a:lnTo>
                  <a:pt x="6521555" y="3239999"/>
                </a:lnTo>
                <a:close/>
                <a:moveTo>
                  <a:pt x="6521555" y="2487733"/>
                </a:moveTo>
                <a:lnTo>
                  <a:pt x="6154655" y="2487733"/>
                </a:lnTo>
                <a:lnTo>
                  <a:pt x="6154655" y="2854327"/>
                </a:lnTo>
                <a:lnTo>
                  <a:pt x="6521555" y="2854327"/>
                </a:lnTo>
                <a:close/>
                <a:moveTo>
                  <a:pt x="6521555" y="2102061"/>
                </a:moveTo>
                <a:lnTo>
                  <a:pt x="6154655" y="2102061"/>
                </a:lnTo>
                <a:lnTo>
                  <a:pt x="6154655" y="2468655"/>
                </a:lnTo>
                <a:lnTo>
                  <a:pt x="6521555" y="2468655"/>
                </a:lnTo>
                <a:close/>
                <a:moveTo>
                  <a:pt x="6521555" y="1716389"/>
                </a:moveTo>
                <a:lnTo>
                  <a:pt x="6154655" y="1716389"/>
                </a:lnTo>
                <a:lnTo>
                  <a:pt x="6154655" y="2082983"/>
                </a:lnTo>
                <a:lnTo>
                  <a:pt x="6521555" y="2082983"/>
                </a:lnTo>
                <a:close/>
                <a:moveTo>
                  <a:pt x="6869111" y="2082609"/>
                </a:moveTo>
                <a:lnTo>
                  <a:pt x="6869111" y="2101687"/>
                </a:lnTo>
                <a:lnTo>
                  <a:pt x="6540649" y="2101687"/>
                </a:lnTo>
                <a:lnTo>
                  <a:pt x="6540649" y="2468281"/>
                </a:lnTo>
                <a:lnTo>
                  <a:pt x="6869111" y="2468281"/>
                </a:lnTo>
                <a:lnTo>
                  <a:pt x="6869111" y="2487359"/>
                </a:lnTo>
                <a:lnTo>
                  <a:pt x="6540649" y="2487359"/>
                </a:lnTo>
                <a:lnTo>
                  <a:pt x="6540649" y="2853953"/>
                </a:lnTo>
                <a:lnTo>
                  <a:pt x="6869111" y="2853953"/>
                </a:lnTo>
                <a:lnTo>
                  <a:pt x="6869111" y="2873031"/>
                </a:lnTo>
                <a:lnTo>
                  <a:pt x="6540649" y="2873031"/>
                </a:lnTo>
                <a:lnTo>
                  <a:pt x="6540649" y="3239623"/>
                </a:lnTo>
                <a:lnTo>
                  <a:pt x="6869111" y="3239623"/>
                </a:lnTo>
                <a:lnTo>
                  <a:pt x="6869111" y="3258701"/>
                </a:lnTo>
                <a:lnTo>
                  <a:pt x="6540649" y="3258701"/>
                </a:lnTo>
                <a:lnTo>
                  <a:pt x="6540649" y="3625295"/>
                </a:lnTo>
                <a:lnTo>
                  <a:pt x="6869111" y="3625295"/>
                </a:lnTo>
                <a:lnTo>
                  <a:pt x="6869111" y="3644373"/>
                </a:lnTo>
                <a:lnTo>
                  <a:pt x="6540649" y="3644373"/>
                </a:lnTo>
                <a:lnTo>
                  <a:pt x="6540649" y="4010967"/>
                </a:lnTo>
                <a:lnTo>
                  <a:pt x="6869111" y="4010967"/>
                </a:lnTo>
                <a:lnTo>
                  <a:pt x="6869111" y="4030045"/>
                </a:lnTo>
                <a:lnTo>
                  <a:pt x="6540649" y="4030045"/>
                </a:lnTo>
                <a:lnTo>
                  <a:pt x="6540649" y="4396639"/>
                </a:lnTo>
                <a:lnTo>
                  <a:pt x="6869111" y="4396639"/>
                </a:lnTo>
                <a:lnTo>
                  <a:pt x="6869111" y="4415717"/>
                </a:lnTo>
                <a:lnTo>
                  <a:pt x="6540649" y="4415717"/>
                </a:lnTo>
                <a:lnTo>
                  <a:pt x="6540649" y="4782311"/>
                </a:lnTo>
                <a:lnTo>
                  <a:pt x="6869111" y="4782311"/>
                </a:lnTo>
                <a:lnTo>
                  <a:pt x="6869111" y="4808995"/>
                </a:lnTo>
                <a:lnTo>
                  <a:pt x="6540649" y="4808995"/>
                </a:lnTo>
                <a:lnTo>
                  <a:pt x="6540649" y="4974211"/>
                </a:lnTo>
                <a:lnTo>
                  <a:pt x="6521555" y="4974211"/>
                </a:lnTo>
                <a:lnTo>
                  <a:pt x="6521555" y="4808995"/>
                </a:lnTo>
                <a:lnTo>
                  <a:pt x="6154655" y="4808995"/>
                </a:lnTo>
                <a:lnTo>
                  <a:pt x="6154655" y="4974211"/>
                </a:lnTo>
                <a:lnTo>
                  <a:pt x="6135561" y="4974211"/>
                </a:lnTo>
                <a:lnTo>
                  <a:pt x="6135561" y="4808995"/>
                </a:lnTo>
                <a:lnTo>
                  <a:pt x="5768661" y="4808995"/>
                </a:lnTo>
                <a:lnTo>
                  <a:pt x="5768661" y="4974211"/>
                </a:lnTo>
                <a:lnTo>
                  <a:pt x="5749567" y="4974211"/>
                </a:lnTo>
                <a:lnTo>
                  <a:pt x="5749567" y="4808995"/>
                </a:lnTo>
                <a:lnTo>
                  <a:pt x="5382667" y="4808995"/>
                </a:lnTo>
                <a:lnTo>
                  <a:pt x="5382667" y="4974211"/>
                </a:lnTo>
                <a:lnTo>
                  <a:pt x="5363573" y="4974211"/>
                </a:lnTo>
                <a:lnTo>
                  <a:pt x="5363573" y="4808995"/>
                </a:lnTo>
                <a:lnTo>
                  <a:pt x="4996673" y="4808995"/>
                </a:lnTo>
                <a:lnTo>
                  <a:pt x="4996673" y="4974211"/>
                </a:lnTo>
                <a:lnTo>
                  <a:pt x="4977579" y="4974211"/>
                </a:lnTo>
                <a:lnTo>
                  <a:pt x="4977579" y="4808995"/>
                </a:lnTo>
                <a:lnTo>
                  <a:pt x="4610679" y="4808995"/>
                </a:lnTo>
                <a:lnTo>
                  <a:pt x="4610679" y="4974211"/>
                </a:lnTo>
                <a:lnTo>
                  <a:pt x="4591585" y="4974211"/>
                </a:lnTo>
                <a:lnTo>
                  <a:pt x="4591585" y="4808995"/>
                </a:lnTo>
                <a:lnTo>
                  <a:pt x="4224685" y="4808995"/>
                </a:lnTo>
                <a:lnTo>
                  <a:pt x="4224685" y="4974211"/>
                </a:lnTo>
                <a:lnTo>
                  <a:pt x="4205591" y="4974211"/>
                </a:lnTo>
                <a:lnTo>
                  <a:pt x="4205591" y="4808995"/>
                </a:lnTo>
                <a:lnTo>
                  <a:pt x="3838691" y="4808995"/>
                </a:lnTo>
                <a:lnTo>
                  <a:pt x="3838691" y="4974211"/>
                </a:lnTo>
                <a:lnTo>
                  <a:pt x="3819597" y="4974211"/>
                </a:lnTo>
                <a:lnTo>
                  <a:pt x="3819597" y="4808995"/>
                </a:lnTo>
                <a:lnTo>
                  <a:pt x="3452697" y="4808995"/>
                </a:lnTo>
                <a:lnTo>
                  <a:pt x="3452697" y="4974211"/>
                </a:lnTo>
                <a:lnTo>
                  <a:pt x="3433603" y="4974211"/>
                </a:lnTo>
                <a:lnTo>
                  <a:pt x="3433603" y="4808995"/>
                </a:lnTo>
                <a:lnTo>
                  <a:pt x="3066703" y="4808995"/>
                </a:lnTo>
                <a:lnTo>
                  <a:pt x="3066703" y="4974211"/>
                </a:lnTo>
                <a:lnTo>
                  <a:pt x="3047609" y="4974211"/>
                </a:lnTo>
                <a:lnTo>
                  <a:pt x="3047609" y="4808995"/>
                </a:lnTo>
                <a:lnTo>
                  <a:pt x="2680709" y="4808995"/>
                </a:lnTo>
                <a:lnTo>
                  <a:pt x="2680709" y="4974211"/>
                </a:lnTo>
                <a:lnTo>
                  <a:pt x="2661615" y="4974211"/>
                </a:lnTo>
                <a:lnTo>
                  <a:pt x="2661615" y="4808995"/>
                </a:lnTo>
                <a:lnTo>
                  <a:pt x="2294714" y="4808995"/>
                </a:lnTo>
                <a:lnTo>
                  <a:pt x="2294714" y="4974211"/>
                </a:lnTo>
                <a:lnTo>
                  <a:pt x="2275621" y="4974211"/>
                </a:lnTo>
                <a:lnTo>
                  <a:pt x="2275621" y="4808995"/>
                </a:lnTo>
                <a:lnTo>
                  <a:pt x="1908721" y="4808995"/>
                </a:lnTo>
                <a:lnTo>
                  <a:pt x="1908721" y="4974211"/>
                </a:lnTo>
                <a:lnTo>
                  <a:pt x="1889627" y="4974211"/>
                </a:lnTo>
                <a:lnTo>
                  <a:pt x="1889627" y="4808995"/>
                </a:lnTo>
                <a:lnTo>
                  <a:pt x="1522726" y="4808994"/>
                </a:lnTo>
                <a:lnTo>
                  <a:pt x="1522726" y="4974210"/>
                </a:lnTo>
                <a:lnTo>
                  <a:pt x="1503633" y="4974210"/>
                </a:lnTo>
                <a:lnTo>
                  <a:pt x="1503633" y="4808994"/>
                </a:lnTo>
                <a:lnTo>
                  <a:pt x="1136732" y="4808994"/>
                </a:lnTo>
                <a:lnTo>
                  <a:pt x="1136732" y="4974210"/>
                </a:lnTo>
                <a:lnTo>
                  <a:pt x="1117639" y="4974210"/>
                </a:lnTo>
                <a:lnTo>
                  <a:pt x="1117639" y="4808994"/>
                </a:lnTo>
                <a:lnTo>
                  <a:pt x="750738" y="4808994"/>
                </a:lnTo>
                <a:lnTo>
                  <a:pt x="750738" y="4974210"/>
                </a:lnTo>
                <a:lnTo>
                  <a:pt x="731645" y="4974210"/>
                </a:lnTo>
                <a:lnTo>
                  <a:pt x="731645" y="4808994"/>
                </a:lnTo>
                <a:lnTo>
                  <a:pt x="364744" y="4808994"/>
                </a:lnTo>
                <a:lnTo>
                  <a:pt x="364744" y="4974210"/>
                </a:lnTo>
                <a:lnTo>
                  <a:pt x="345651" y="4974210"/>
                </a:lnTo>
                <a:lnTo>
                  <a:pt x="345651" y="4808994"/>
                </a:lnTo>
                <a:lnTo>
                  <a:pt x="0" y="4808994"/>
                </a:lnTo>
                <a:lnTo>
                  <a:pt x="0" y="4788668"/>
                </a:lnTo>
                <a:lnTo>
                  <a:pt x="345651" y="4788668"/>
                </a:lnTo>
                <a:lnTo>
                  <a:pt x="345651" y="4422074"/>
                </a:lnTo>
                <a:lnTo>
                  <a:pt x="0" y="4422074"/>
                </a:lnTo>
                <a:lnTo>
                  <a:pt x="0" y="4402998"/>
                </a:lnTo>
                <a:lnTo>
                  <a:pt x="345651" y="4402998"/>
                </a:lnTo>
                <a:lnTo>
                  <a:pt x="345651" y="4036404"/>
                </a:lnTo>
                <a:lnTo>
                  <a:pt x="0" y="4036404"/>
                </a:lnTo>
                <a:lnTo>
                  <a:pt x="0" y="4017326"/>
                </a:lnTo>
                <a:lnTo>
                  <a:pt x="345651" y="4017326"/>
                </a:lnTo>
                <a:lnTo>
                  <a:pt x="345651" y="3650732"/>
                </a:lnTo>
                <a:lnTo>
                  <a:pt x="0" y="3650732"/>
                </a:lnTo>
                <a:lnTo>
                  <a:pt x="0" y="3631654"/>
                </a:lnTo>
                <a:lnTo>
                  <a:pt x="345651" y="3631654"/>
                </a:lnTo>
                <a:lnTo>
                  <a:pt x="345651" y="3265060"/>
                </a:lnTo>
                <a:lnTo>
                  <a:pt x="0" y="3265060"/>
                </a:lnTo>
                <a:lnTo>
                  <a:pt x="0" y="3245982"/>
                </a:lnTo>
                <a:lnTo>
                  <a:pt x="345651" y="3245982"/>
                </a:lnTo>
                <a:lnTo>
                  <a:pt x="345651" y="2879388"/>
                </a:lnTo>
                <a:lnTo>
                  <a:pt x="0" y="2879388"/>
                </a:lnTo>
                <a:lnTo>
                  <a:pt x="0" y="2860310"/>
                </a:lnTo>
                <a:lnTo>
                  <a:pt x="345651" y="2860310"/>
                </a:lnTo>
                <a:lnTo>
                  <a:pt x="345651" y="2493718"/>
                </a:lnTo>
                <a:lnTo>
                  <a:pt x="0" y="2493718"/>
                </a:lnTo>
                <a:lnTo>
                  <a:pt x="0" y="2474640"/>
                </a:lnTo>
                <a:lnTo>
                  <a:pt x="345651" y="2474640"/>
                </a:lnTo>
                <a:lnTo>
                  <a:pt x="345651" y="2108046"/>
                </a:lnTo>
                <a:lnTo>
                  <a:pt x="0" y="2108046"/>
                </a:lnTo>
                <a:lnTo>
                  <a:pt x="0" y="2088968"/>
                </a:lnTo>
                <a:lnTo>
                  <a:pt x="345651" y="2088968"/>
                </a:lnTo>
                <a:lnTo>
                  <a:pt x="345651" y="1722374"/>
                </a:lnTo>
                <a:lnTo>
                  <a:pt x="183030" y="1722374"/>
                </a:lnTo>
                <a:lnTo>
                  <a:pt x="197307" y="1703296"/>
                </a:lnTo>
                <a:lnTo>
                  <a:pt x="345651" y="1703296"/>
                </a:lnTo>
                <a:lnTo>
                  <a:pt x="345651" y="1505070"/>
                </a:lnTo>
                <a:lnTo>
                  <a:pt x="364744" y="1479556"/>
                </a:lnTo>
                <a:lnTo>
                  <a:pt x="364744" y="1702922"/>
                </a:lnTo>
                <a:lnTo>
                  <a:pt x="731645" y="1702922"/>
                </a:lnTo>
                <a:lnTo>
                  <a:pt x="731645" y="1336328"/>
                </a:lnTo>
                <a:lnTo>
                  <a:pt x="487444" y="1336328"/>
                </a:lnTo>
                <a:lnTo>
                  <a:pt x="504797" y="1317250"/>
                </a:lnTo>
                <a:lnTo>
                  <a:pt x="731645" y="1317250"/>
                </a:lnTo>
                <a:lnTo>
                  <a:pt x="731645" y="1082669"/>
                </a:lnTo>
                <a:lnTo>
                  <a:pt x="750738" y="1065331"/>
                </a:lnTo>
                <a:lnTo>
                  <a:pt x="750738" y="1316876"/>
                </a:lnTo>
                <a:lnTo>
                  <a:pt x="1117639" y="1316876"/>
                </a:lnTo>
                <a:lnTo>
                  <a:pt x="1117639" y="950283"/>
                </a:lnTo>
                <a:lnTo>
                  <a:pt x="877431" y="950283"/>
                </a:lnTo>
                <a:lnTo>
                  <a:pt x="898439" y="931206"/>
                </a:lnTo>
                <a:lnTo>
                  <a:pt x="1117639" y="931206"/>
                </a:lnTo>
                <a:lnTo>
                  <a:pt x="1117639" y="761713"/>
                </a:lnTo>
                <a:lnTo>
                  <a:pt x="1136732" y="747448"/>
                </a:lnTo>
                <a:lnTo>
                  <a:pt x="1136732" y="747534"/>
                </a:lnTo>
                <a:cubicBezTo>
                  <a:pt x="1136732" y="839183"/>
                  <a:pt x="1136732" y="930831"/>
                  <a:pt x="1136732" y="930831"/>
                </a:cubicBezTo>
                <a:lnTo>
                  <a:pt x="1503633" y="930831"/>
                </a:lnTo>
                <a:cubicBezTo>
                  <a:pt x="1503633" y="930831"/>
                  <a:pt x="1503633" y="564238"/>
                  <a:pt x="1503633" y="564238"/>
                </a:cubicBezTo>
                <a:lnTo>
                  <a:pt x="1407046" y="564238"/>
                </a:lnTo>
                <a:lnTo>
                  <a:pt x="1440258" y="545160"/>
                </a:lnTo>
                <a:lnTo>
                  <a:pt x="1503633" y="545160"/>
                </a:lnTo>
                <a:lnTo>
                  <a:pt x="1503633" y="508756"/>
                </a:lnTo>
                <a:lnTo>
                  <a:pt x="1522726" y="497788"/>
                </a:lnTo>
                <a:lnTo>
                  <a:pt x="1522726" y="544786"/>
                </a:lnTo>
                <a:lnTo>
                  <a:pt x="1889627" y="544786"/>
                </a:lnTo>
                <a:lnTo>
                  <a:pt x="1889627" y="317035"/>
                </a:lnTo>
                <a:lnTo>
                  <a:pt x="1906681" y="309334"/>
                </a:lnTo>
                <a:lnTo>
                  <a:pt x="1908721" y="308530"/>
                </a:lnTo>
                <a:lnTo>
                  <a:pt x="1908721" y="544412"/>
                </a:lnTo>
                <a:lnTo>
                  <a:pt x="2275621" y="544412"/>
                </a:lnTo>
                <a:lnTo>
                  <a:pt x="2275621" y="180811"/>
                </a:lnTo>
                <a:lnTo>
                  <a:pt x="2257346" y="180811"/>
                </a:lnTo>
                <a:lnTo>
                  <a:pt x="2268722" y="176966"/>
                </a:lnTo>
                <a:lnTo>
                  <a:pt x="2321984" y="161858"/>
                </a:lnTo>
                <a:lnTo>
                  <a:pt x="2660741" y="161858"/>
                </a:lnTo>
                <a:lnTo>
                  <a:pt x="2660741" y="77407"/>
                </a:lnTo>
                <a:lnTo>
                  <a:pt x="2679835" y="74001"/>
                </a:lnTo>
                <a:lnTo>
                  <a:pt x="2679835" y="161858"/>
                </a:lnTo>
                <a:lnTo>
                  <a:pt x="3046735" y="161858"/>
                </a:lnTo>
                <a:lnTo>
                  <a:pt x="3046735" y="19633"/>
                </a:lnTo>
                <a:lnTo>
                  <a:pt x="3065829" y="18183"/>
                </a:lnTo>
                <a:lnTo>
                  <a:pt x="3065829" y="161858"/>
                </a:lnTo>
                <a:lnTo>
                  <a:pt x="3432729" y="161858"/>
                </a:lnTo>
                <a:lnTo>
                  <a:pt x="3432729" y="199"/>
                </a:lnTo>
                <a:lnTo>
                  <a:pt x="3440609" y="0"/>
                </a:lnTo>
                <a:lnTo>
                  <a:pt x="3451823" y="283"/>
                </a:lnTo>
                <a:lnTo>
                  <a:pt x="3451823" y="161858"/>
                </a:lnTo>
                <a:lnTo>
                  <a:pt x="3818723" y="161858"/>
                </a:lnTo>
                <a:lnTo>
                  <a:pt x="3818723" y="18452"/>
                </a:lnTo>
                <a:lnTo>
                  <a:pt x="3837817" y="19903"/>
                </a:lnTo>
                <a:lnTo>
                  <a:pt x="3837817" y="161858"/>
                </a:lnTo>
                <a:lnTo>
                  <a:pt x="4204718" y="161858"/>
                </a:lnTo>
                <a:lnTo>
                  <a:pt x="4204718" y="74667"/>
                </a:lnTo>
                <a:lnTo>
                  <a:pt x="4223811" y="78074"/>
                </a:lnTo>
                <a:lnTo>
                  <a:pt x="4223811" y="161858"/>
                </a:lnTo>
                <a:lnTo>
                  <a:pt x="4558678" y="161858"/>
                </a:lnTo>
                <a:lnTo>
                  <a:pt x="4611917" y="176966"/>
                </a:lnTo>
                <a:lnTo>
                  <a:pt x="4623289" y="180811"/>
                </a:lnTo>
                <a:lnTo>
                  <a:pt x="4610679" y="180811"/>
                </a:lnTo>
                <a:lnTo>
                  <a:pt x="4610679" y="541793"/>
                </a:lnTo>
                <a:lnTo>
                  <a:pt x="4977579" y="541793"/>
                </a:lnTo>
                <a:lnTo>
                  <a:pt x="4977579" y="311034"/>
                </a:lnTo>
                <a:lnTo>
                  <a:pt x="4996673" y="319661"/>
                </a:lnTo>
                <a:lnTo>
                  <a:pt x="4996673" y="541419"/>
                </a:lnTo>
                <a:lnTo>
                  <a:pt x="5363573" y="541419"/>
                </a:lnTo>
                <a:lnTo>
                  <a:pt x="5363573" y="501200"/>
                </a:lnTo>
                <a:lnTo>
                  <a:pt x="5382667" y="512172"/>
                </a:lnTo>
                <a:lnTo>
                  <a:pt x="5382667" y="525293"/>
                </a:lnTo>
                <a:cubicBezTo>
                  <a:pt x="5382667" y="535317"/>
                  <a:pt x="5382667" y="541045"/>
                  <a:pt x="5382667" y="541045"/>
                </a:cubicBezTo>
                <a:lnTo>
                  <a:pt x="5432916" y="541045"/>
                </a:lnTo>
                <a:lnTo>
                  <a:pt x="5466118" y="560123"/>
                </a:lnTo>
                <a:lnTo>
                  <a:pt x="5382667" y="560123"/>
                </a:lnTo>
                <a:cubicBezTo>
                  <a:pt x="5382667" y="560123"/>
                  <a:pt x="5382667" y="926717"/>
                  <a:pt x="5382667" y="926717"/>
                </a:cubicBezTo>
                <a:lnTo>
                  <a:pt x="5749567" y="926717"/>
                </a:lnTo>
                <a:cubicBezTo>
                  <a:pt x="5749567" y="926717"/>
                  <a:pt x="5749567" y="875165"/>
                  <a:pt x="5749567" y="810725"/>
                </a:cubicBezTo>
                <a:lnTo>
                  <a:pt x="5749567" y="751972"/>
                </a:lnTo>
                <a:lnTo>
                  <a:pt x="5768661" y="766241"/>
                </a:lnTo>
                <a:lnTo>
                  <a:pt x="5768661" y="926343"/>
                </a:lnTo>
                <a:lnTo>
                  <a:pt x="5976390" y="926343"/>
                </a:lnTo>
                <a:lnTo>
                  <a:pt x="5997393" y="945420"/>
                </a:lnTo>
                <a:lnTo>
                  <a:pt x="5768661" y="945420"/>
                </a:lnTo>
                <a:lnTo>
                  <a:pt x="5768661" y="1312015"/>
                </a:lnTo>
                <a:lnTo>
                  <a:pt x="6135561" y="1312015"/>
                </a:lnTo>
                <a:lnTo>
                  <a:pt x="6135561" y="1070918"/>
                </a:lnTo>
                <a:lnTo>
                  <a:pt x="6154655" y="1088261"/>
                </a:lnTo>
                <a:lnTo>
                  <a:pt x="6154655" y="1311641"/>
                </a:lnTo>
                <a:lnTo>
                  <a:pt x="6370196" y="1311641"/>
                </a:lnTo>
                <a:lnTo>
                  <a:pt x="6387546" y="1330719"/>
                </a:lnTo>
                <a:lnTo>
                  <a:pt x="6154655" y="1330719"/>
                </a:lnTo>
                <a:lnTo>
                  <a:pt x="6154655" y="1697313"/>
                </a:lnTo>
                <a:lnTo>
                  <a:pt x="6521555" y="1697313"/>
                </a:lnTo>
                <a:lnTo>
                  <a:pt x="6521555" y="1487885"/>
                </a:lnTo>
                <a:lnTo>
                  <a:pt x="6540649" y="1513405"/>
                </a:lnTo>
                <a:lnTo>
                  <a:pt x="6540649" y="1696937"/>
                </a:lnTo>
                <a:lnTo>
                  <a:pt x="6677973" y="1696937"/>
                </a:lnTo>
                <a:lnTo>
                  <a:pt x="6692248" y="1716015"/>
                </a:lnTo>
                <a:lnTo>
                  <a:pt x="6540649" y="1716015"/>
                </a:lnTo>
                <a:lnTo>
                  <a:pt x="6540649" y="2082609"/>
                </a:lnTo>
                <a:close/>
              </a:path>
            </a:pathLst>
          </a:custGeom>
          <a:solidFill>
            <a:srgbClr val="E8EBEE"/>
          </a:solidFill>
          <a:ln w="7445" cap="flat">
            <a:noFill/>
            <a:prstDash val="solid"/>
            <a:miter/>
          </a:ln>
        </p:spPr>
        <p:txBody>
          <a:bodyPr rtlCol="0" anchor="ctr"/>
          <a:lstStyle/>
          <a:p>
            <a:endParaRPr lang="en-BE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096B116-79A6-E2F5-2F56-52A7018D66E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216875" y="1"/>
            <a:ext cx="4975124" cy="6857999"/>
          </a:xfrm>
          <a:custGeom>
            <a:avLst/>
            <a:gdLst>
              <a:gd name="connsiteX0" fmla="*/ 2006355 w 4975124"/>
              <a:gd name="connsiteY0" fmla="*/ 0 h 6857999"/>
              <a:gd name="connsiteX1" fmla="*/ 4975124 w 4975124"/>
              <a:gd name="connsiteY1" fmla="*/ 0 h 6857999"/>
              <a:gd name="connsiteX2" fmla="*/ 4975124 w 4975124"/>
              <a:gd name="connsiteY2" fmla="*/ 6857999 h 6857999"/>
              <a:gd name="connsiteX3" fmla="*/ 2006353 w 4975124"/>
              <a:gd name="connsiteY3" fmla="*/ 6857999 h 6857999"/>
              <a:gd name="connsiteX4" fmla="*/ 1735785 w 4975124"/>
              <a:gd name="connsiteY4" fmla="*/ 6693625 h 6857999"/>
              <a:gd name="connsiteX5" fmla="*/ 0 w 4975124"/>
              <a:gd name="connsiteY5" fmla="*/ 3429000 h 6857999"/>
              <a:gd name="connsiteX6" fmla="*/ 1735784 w 4975124"/>
              <a:gd name="connsiteY6" fmla="*/ 1643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5124" h="6857999">
                <a:moveTo>
                  <a:pt x="2006355" y="0"/>
                </a:moveTo>
                <a:lnTo>
                  <a:pt x="4975124" y="0"/>
                </a:lnTo>
                <a:lnTo>
                  <a:pt x="4975124" y="6857999"/>
                </a:lnTo>
                <a:lnTo>
                  <a:pt x="2006353" y="6857999"/>
                </a:lnTo>
                <a:lnTo>
                  <a:pt x="1735785" y="6693625"/>
                </a:lnTo>
                <a:cubicBezTo>
                  <a:pt x="688535" y="5986115"/>
                  <a:pt x="0" y="4787963"/>
                  <a:pt x="0" y="3429000"/>
                </a:cubicBezTo>
                <a:cubicBezTo>
                  <a:pt x="0" y="2070038"/>
                  <a:pt x="688535" y="871886"/>
                  <a:pt x="1735784" y="164376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r>
              <a:rPr lang="en-BE" dirty="0"/>
              <a:t>Afbeelding (optioneel)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8E8234-18F8-5877-DBC5-2171158182ED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E7FC92B3-4C92-42C0-836B-93612E9FBE57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9214A3-87A6-16AE-F2D6-2E3CA47ABEF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DAB234-D151-DAD3-69B7-1AE5212BC24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08B6FD-E919-85C8-947E-D1B395FAEF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4419"/>
            <a:ext cx="11160128" cy="1116012"/>
          </a:xfrm>
        </p:spPr>
        <p:txBody>
          <a:bodyPr/>
          <a:lstStyle/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557F868-D01C-34B4-3D4B-16A8F5575FE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36" y="1628775"/>
            <a:ext cx="11160126" cy="4716463"/>
          </a:xfrm>
        </p:spPr>
        <p:txBody>
          <a:bodyPr/>
          <a:lstStyle/>
          <a:p>
            <a:pPr lvl="0"/>
            <a:r>
              <a:rPr lang="nl-BE" dirty="0"/>
              <a:t>Klik om tekst toe te voegen. </a:t>
            </a:r>
            <a:br>
              <a:rPr lang="nl-BE" dirty="0"/>
            </a:br>
            <a:r>
              <a:rPr lang="nl-BE" dirty="0"/>
              <a:t>Voor bullets, selecteer je je tekst + TAB-toets.</a:t>
            </a:r>
          </a:p>
          <a:p>
            <a:pPr lvl="1"/>
            <a:r>
              <a:rPr lang="nl-BE" dirty="0"/>
              <a:t>Bullets 1</a:t>
            </a:r>
          </a:p>
          <a:p>
            <a:pPr lvl="2"/>
            <a:r>
              <a:rPr lang="nl-BE" dirty="0"/>
              <a:t>Bullets 2</a:t>
            </a:r>
          </a:p>
          <a:p>
            <a:pPr lvl="3"/>
            <a:r>
              <a:rPr lang="nl-BE" dirty="0"/>
              <a:t>Bullets 3</a:t>
            </a:r>
          </a:p>
          <a:p>
            <a:pPr lvl="4"/>
            <a:r>
              <a:rPr lang="nl-BE" dirty="0"/>
              <a:t>Bullets 4</a:t>
            </a:r>
          </a:p>
          <a:p>
            <a:pPr lvl="5"/>
            <a:r>
              <a:rPr lang="nl-BE" dirty="0"/>
              <a:t>Bullets 5</a:t>
            </a:r>
          </a:p>
          <a:p>
            <a:pPr lvl="6"/>
            <a:r>
              <a:rPr lang="nl-BE" dirty="0"/>
              <a:t>Bullets 6</a:t>
            </a:r>
          </a:p>
          <a:p>
            <a:pPr lvl="7"/>
            <a:r>
              <a:rPr lang="nl-BE" dirty="0"/>
              <a:t>Bullets 7</a:t>
            </a:r>
          </a:p>
          <a:p>
            <a:pPr lvl="8"/>
            <a:r>
              <a:rPr lang="nl-BE" dirty="0"/>
              <a:t>Bullets 8</a:t>
            </a:r>
          </a:p>
        </p:txBody>
      </p:sp>
    </p:spTree>
    <p:extLst>
      <p:ext uri="{BB962C8B-B14F-4D97-AF65-F5344CB8AC3E}">
        <p14:creationId xmlns:p14="http://schemas.microsoft.com/office/powerpoint/2010/main" val="296258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oud + patroon/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F1765B98-E57D-E781-F1F7-0BEE4100FB6F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6341070" y="941436"/>
            <a:ext cx="6726740" cy="4975124"/>
          </a:xfrm>
          <a:custGeom>
            <a:avLst/>
            <a:gdLst>
              <a:gd name="connsiteX0" fmla="*/ 111696 w 6726740"/>
              <a:gd name="connsiteY0" fmla="*/ 4776615 h 4975124"/>
              <a:gd name="connsiteX1" fmla="*/ 55848 w 6726740"/>
              <a:gd name="connsiteY1" fmla="*/ 4832415 h 4975124"/>
              <a:gd name="connsiteX2" fmla="*/ 0 w 6726740"/>
              <a:gd name="connsiteY2" fmla="*/ 4776615 h 4975124"/>
              <a:gd name="connsiteX3" fmla="*/ 55848 w 6726740"/>
              <a:gd name="connsiteY3" fmla="*/ 4720817 h 4975124"/>
              <a:gd name="connsiteX4" fmla="*/ 111696 w 6726740"/>
              <a:gd name="connsiteY4" fmla="*/ 4776615 h 4975124"/>
              <a:gd name="connsiteX5" fmla="*/ 111696 w 6726740"/>
              <a:gd name="connsiteY5" fmla="*/ 4304525 h 4975124"/>
              <a:gd name="connsiteX6" fmla="*/ 55848 w 6726740"/>
              <a:gd name="connsiteY6" fmla="*/ 4360325 h 4975124"/>
              <a:gd name="connsiteX7" fmla="*/ 0 w 6726740"/>
              <a:gd name="connsiteY7" fmla="*/ 4304525 h 4975124"/>
              <a:gd name="connsiteX8" fmla="*/ 55848 w 6726740"/>
              <a:gd name="connsiteY8" fmla="*/ 4248727 h 4975124"/>
              <a:gd name="connsiteX9" fmla="*/ 111696 w 6726740"/>
              <a:gd name="connsiteY9" fmla="*/ 4304525 h 4975124"/>
              <a:gd name="connsiteX10" fmla="*/ 111696 w 6726740"/>
              <a:gd name="connsiteY10" fmla="*/ 3832437 h 4975124"/>
              <a:gd name="connsiteX11" fmla="*/ 55848 w 6726740"/>
              <a:gd name="connsiteY11" fmla="*/ 3888235 h 4975124"/>
              <a:gd name="connsiteX12" fmla="*/ 0 w 6726740"/>
              <a:gd name="connsiteY12" fmla="*/ 3832437 h 4975124"/>
              <a:gd name="connsiteX13" fmla="*/ 55848 w 6726740"/>
              <a:gd name="connsiteY13" fmla="*/ 3776637 h 4975124"/>
              <a:gd name="connsiteX14" fmla="*/ 111696 w 6726740"/>
              <a:gd name="connsiteY14" fmla="*/ 3832437 h 4975124"/>
              <a:gd name="connsiteX15" fmla="*/ 111696 w 6726740"/>
              <a:gd name="connsiteY15" fmla="*/ 3360347 h 4975124"/>
              <a:gd name="connsiteX16" fmla="*/ 55848 w 6726740"/>
              <a:gd name="connsiteY16" fmla="*/ 3415779 h 4975124"/>
              <a:gd name="connsiteX17" fmla="*/ 0 w 6726740"/>
              <a:gd name="connsiteY17" fmla="*/ 3360347 h 4975124"/>
              <a:gd name="connsiteX18" fmla="*/ 55848 w 6726740"/>
              <a:gd name="connsiteY18" fmla="*/ 3304547 h 4975124"/>
              <a:gd name="connsiteX19" fmla="*/ 111696 w 6726740"/>
              <a:gd name="connsiteY19" fmla="*/ 3360347 h 4975124"/>
              <a:gd name="connsiteX20" fmla="*/ 111696 w 6726740"/>
              <a:gd name="connsiteY20" fmla="*/ 2888257 h 4975124"/>
              <a:gd name="connsiteX21" fmla="*/ 55848 w 6726740"/>
              <a:gd name="connsiteY21" fmla="*/ 2944057 h 4975124"/>
              <a:gd name="connsiteX22" fmla="*/ 0 w 6726740"/>
              <a:gd name="connsiteY22" fmla="*/ 2888257 h 4975124"/>
              <a:gd name="connsiteX23" fmla="*/ 55848 w 6726740"/>
              <a:gd name="connsiteY23" fmla="*/ 2832457 h 4975124"/>
              <a:gd name="connsiteX24" fmla="*/ 111696 w 6726740"/>
              <a:gd name="connsiteY24" fmla="*/ 2888257 h 4975124"/>
              <a:gd name="connsiteX25" fmla="*/ 111696 w 6726740"/>
              <a:gd name="connsiteY25" fmla="*/ 2416167 h 4975124"/>
              <a:gd name="connsiteX26" fmla="*/ 55848 w 6726740"/>
              <a:gd name="connsiteY26" fmla="*/ 2471967 h 4975124"/>
              <a:gd name="connsiteX27" fmla="*/ 0 w 6726740"/>
              <a:gd name="connsiteY27" fmla="*/ 2416167 h 4975124"/>
              <a:gd name="connsiteX28" fmla="*/ 55848 w 6726740"/>
              <a:gd name="connsiteY28" fmla="*/ 2360369 h 4975124"/>
              <a:gd name="connsiteX29" fmla="*/ 111696 w 6726740"/>
              <a:gd name="connsiteY29" fmla="*/ 2416167 h 4975124"/>
              <a:gd name="connsiteX30" fmla="*/ 111696 w 6726740"/>
              <a:gd name="connsiteY30" fmla="*/ 1944077 h 4975124"/>
              <a:gd name="connsiteX31" fmla="*/ 55848 w 6726740"/>
              <a:gd name="connsiteY31" fmla="*/ 1999877 h 4975124"/>
              <a:gd name="connsiteX32" fmla="*/ 0 w 6726740"/>
              <a:gd name="connsiteY32" fmla="*/ 1944077 h 4975124"/>
              <a:gd name="connsiteX33" fmla="*/ 55848 w 6726740"/>
              <a:gd name="connsiteY33" fmla="*/ 1888279 h 4975124"/>
              <a:gd name="connsiteX34" fmla="*/ 111696 w 6726740"/>
              <a:gd name="connsiteY34" fmla="*/ 1944077 h 4975124"/>
              <a:gd name="connsiteX35" fmla="*/ 332395 w 6726740"/>
              <a:gd name="connsiteY35" fmla="*/ 4975121 h 4975124"/>
              <a:gd name="connsiteX36" fmla="*/ 251804 w 6726740"/>
              <a:gd name="connsiteY36" fmla="*/ 4975121 h 4975124"/>
              <a:gd name="connsiteX37" fmla="*/ 252602 w 6726740"/>
              <a:gd name="connsiteY37" fmla="*/ 4973197 h 4975124"/>
              <a:gd name="connsiteX38" fmla="*/ 292100 w 6726740"/>
              <a:gd name="connsiteY38" fmla="*/ 4956861 h 4975124"/>
              <a:gd name="connsiteX39" fmla="*/ 331597 w 6726740"/>
              <a:gd name="connsiteY39" fmla="*/ 4973197 h 4975124"/>
              <a:gd name="connsiteX40" fmla="*/ 347948 w 6726740"/>
              <a:gd name="connsiteY40" fmla="*/ 4540571 h 4975124"/>
              <a:gd name="connsiteX41" fmla="*/ 292100 w 6726740"/>
              <a:gd name="connsiteY41" fmla="*/ 4596003 h 4975124"/>
              <a:gd name="connsiteX42" fmla="*/ 236252 w 6726740"/>
              <a:gd name="connsiteY42" fmla="*/ 4540571 h 4975124"/>
              <a:gd name="connsiteX43" fmla="*/ 292100 w 6726740"/>
              <a:gd name="connsiteY43" fmla="*/ 4484771 h 4975124"/>
              <a:gd name="connsiteX44" fmla="*/ 347948 w 6726740"/>
              <a:gd name="connsiteY44" fmla="*/ 4540571 h 4975124"/>
              <a:gd name="connsiteX45" fmla="*/ 347948 w 6726740"/>
              <a:gd name="connsiteY45" fmla="*/ 4068481 h 4975124"/>
              <a:gd name="connsiteX46" fmla="*/ 292100 w 6726740"/>
              <a:gd name="connsiteY46" fmla="*/ 4124279 h 4975124"/>
              <a:gd name="connsiteX47" fmla="*/ 236252 w 6726740"/>
              <a:gd name="connsiteY47" fmla="*/ 4068481 h 4975124"/>
              <a:gd name="connsiteX48" fmla="*/ 292100 w 6726740"/>
              <a:gd name="connsiteY48" fmla="*/ 4012681 h 4975124"/>
              <a:gd name="connsiteX49" fmla="*/ 347948 w 6726740"/>
              <a:gd name="connsiteY49" fmla="*/ 4068481 h 4975124"/>
              <a:gd name="connsiteX50" fmla="*/ 347948 w 6726740"/>
              <a:gd name="connsiteY50" fmla="*/ 3596391 h 4975124"/>
              <a:gd name="connsiteX51" fmla="*/ 292100 w 6726740"/>
              <a:gd name="connsiteY51" fmla="*/ 3652191 h 4975124"/>
              <a:gd name="connsiteX52" fmla="*/ 236252 w 6726740"/>
              <a:gd name="connsiteY52" fmla="*/ 3596391 h 4975124"/>
              <a:gd name="connsiteX53" fmla="*/ 292100 w 6726740"/>
              <a:gd name="connsiteY53" fmla="*/ 3540593 h 4975124"/>
              <a:gd name="connsiteX54" fmla="*/ 347948 w 6726740"/>
              <a:gd name="connsiteY54" fmla="*/ 3596391 h 4975124"/>
              <a:gd name="connsiteX55" fmla="*/ 347948 w 6726740"/>
              <a:gd name="connsiteY55" fmla="*/ 3124301 h 4975124"/>
              <a:gd name="connsiteX56" fmla="*/ 292100 w 6726740"/>
              <a:gd name="connsiteY56" fmla="*/ 3180101 h 4975124"/>
              <a:gd name="connsiteX57" fmla="*/ 236252 w 6726740"/>
              <a:gd name="connsiteY57" fmla="*/ 3124301 h 4975124"/>
              <a:gd name="connsiteX58" fmla="*/ 292100 w 6726740"/>
              <a:gd name="connsiteY58" fmla="*/ 3068869 h 4975124"/>
              <a:gd name="connsiteX59" fmla="*/ 347948 w 6726740"/>
              <a:gd name="connsiteY59" fmla="*/ 3124301 h 4975124"/>
              <a:gd name="connsiteX60" fmla="*/ 347948 w 6726740"/>
              <a:gd name="connsiteY60" fmla="*/ 2652213 h 4975124"/>
              <a:gd name="connsiteX61" fmla="*/ 292100 w 6726740"/>
              <a:gd name="connsiteY61" fmla="*/ 2708011 h 4975124"/>
              <a:gd name="connsiteX62" fmla="*/ 236252 w 6726740"/>
              <a:gd name="connsiteY62" fmla="*/ 2652213 h 4975124"/>
              <a:gd name="connsiteX63" fmla="*/ 292100 w 6726740"/>
              <a:gd name="connsiteY63" fmla="*/ 2596413 h 4975124"/>
              <a:gd name="connsiteX64" fmla="*/ 347948 w 6726740"/>
              <a:gd name="connsiteY64" fmla="*/ 2652213 h 4975124"/>
              <a:gd name="connsiteX65" fmla="*/ 347948 w 6726740"/>
              <a:gd name="connsiteY65" fmla="*/ 2180123 h 4975124"/>
              <a:gd name="connsiteX66" fmla="*/ 292100 w 6726740"/>
              <a:gd name="connsiteY66" fmla="*/ 2235555 h 4975124"/>
              <a:gd name="connsiteX67" fmla="*/ 236252 w 6726740"/>
              <a:gd name="connsiteY67" fmla="*/ 2180123 h 4975124"/>
              <a:gd name="connsiteX68" fmla="*/ 292100 w 6726740"/>
              <a:gd name="connsiteY68" fmla="*/ 2124323 h 4975124"/>
              <a:gd name="connsiteX69" fmla="*/ 347948 w 6726740"/>
              <a:gd name="connsiteY69" fmla="*/ 2180123 h 4975124"/>
              <a:gd name="connsiteX70" fmla="*/ 347948 w 6726740"/>
              <a:gd name="connsiteY70" fmla="*/ 1708033 h 4975124"/>
              <a:gd name="connsiteX71" fmla="*/ 292100 w 6726740"/>
              <a:gd name="connsiteY71" fmla="*/ 1763833 h 4975124"/>
              <a:gd name="connsiteX72" fmla="*/ 236252 w 6726740"/>
              <a:gd name="connsiteY72" fmla="*/ 1708033 h 4975124"/>
              <a:gd name="connsiteX73" fmla="*/ 292100 w 6726740"/>
              <a:gd name="connsiteY73" fmla="*/ 1652233 h 4975124"/>
              <a:gd name="connsiteX74" fmla="*/ 347948 w 6726740"/>
              <a:gd name="connsiteY74" fmla="*/ 1708033 h 4975124"/>
              <a:gd name="connsiteX75" fmla="*/ 584199 w 6726740"/>
              <a:gd name="connsiteY75" fmla="*/ 4776615 h 4975124"/>
              <a:gd name="connsiteX76" fmla="*/ 528351 w 6726740"/>
              <a:gd name="connsiteY76" fmla="*/ 4832415 h 4975124"/>
              <a:gd name="connsiteX77" fmla="*/ 472503 w 6726740"/>
              <a:gd name="connsiteY77" fmla="*/ 4776615 h 4975124"/>
              <a:gd name="connsiteX78" fmla="*/ 528351 w 6726740"/>
              <a:gd name="connsiteY78" fmla="*/ 4720817 h 4975124"/>
              <a:gd name="connsiteX79" fmla="*/ 584199 w 6726740"/>
              <a:gd name="connsiteY79" fmla="*/ 4776615 h 4975124"/>
              <a:gd name="connsiteX80" fmla="*/ 584199 w 6726740"/>
              <a:gd name="connsiteY80" fmla="*/ 4304525 h 4975124"/>
              <a:gd name="connsiteX81" fmla="*/ 528351 w 6726740"/>
              <a:gd name="connsiteY81" fmla="*/ 4360325 h 4975124"/>
              <a:gd name="connsiteX82" fmla="*/ 472503 w 6726740"/>
              <a:gd name="connsiteY82" fmla="*/ 4304525 h 4975124"/>
              <a:gd name="connsiteX83" fmla="*/ 528351 w 6726740"/>
              <a:gd name="connsiteY83" fmla="*/ 4248727 h 4975124"/>
              <a:gd name="connsiteX84" fmla="*/ 584199 w 6726740"/>
              <a:gd name="connsiteY84" fmla="*/ 4304525 h 4975124"/>
              <a:gd name="connsiteX85" fmla="*/ 584199 w 6726740"/>
              <a:gd name="connsiteY85" fmla="*/ 3832437 h 4975124"/>
              <a:gd name="connsiteX86" fmla="*/ 528351 w 6726740"/>
              <a:gd name="connsiteY86" fmla="*/ 3888235 h 4975124"/>
              <a:gd name="connsiteX87" fmla="*/ 472503 w 6726740"/>
              <a:gd name="connsiteY87" fmla="*/ 3832437 h 4975124"/>
              <a:gd name="connsiteX88" fmla="*/ 528351 w 6726740"/>
              <a:gd name="connsiteY88" fmla="*/ 3776637 h 4975124"/>
              <a:gd name="connsiteX89" fmla="*/ 584199 w 6726740"/>
              <a:gd name="connsiteY89" fmla="*/ 3832437 h 4975124"/>
              <a:gd name="connsiteX90" fmla="*/ 584199 w 6726740"/>
              <a:gd name="connsiteY90" fmla="*/ 3360347 h 4975124"/>
              <a:gd name="connsiteX91" fmla="*/ 528351 w 6726740"/>
              <a:gd name="connsiteY91" fmla="*/ 3415779 h 4975124"/>
              <a:gd name="connsiteX92" fmla="*/ 472503 w 6726740"/>
              <a:gd name="connsiteY92" fmla="*/ 3360347 h 4975124"/>
              <a:gd name="connsiteX93" fmla="*/ 528351 w 6726740"/>
              <a:gd name="connsiteY93" fmla="*/ 3304547 h 4975124"/>
              <a:gd name="connsiteX94" fmla="*/ 584199 w 6726740"/>
              <a:gd name="connsiteY94" fmla="*/ 3360347 h 4975124"/>
              <a:gd name="connsiteX95" fmla="*/ 584199 w 6726740"/>
              <a:gd name="connsiteY95" fmla="*/ 2888257 h 4975124"/>
              <a:gd name="connsiteX96" fmla="*/ 528351 w 6726740"/>
              <a:gd name="connsiteY96" fmla="*/ 2944057 h 4975124"/>
              <a:gd name="connsiteX97" fmla="*/ 472503 w 6726740"/>
              <a:gd name="connsiteY97" fmla="*/ 2888257 h 4975124"/>
              <a:gd name="connsiteX98" fmla="*/ 528351 w 6726740"/>
              <a:gd name="connsiteY98" fmla="*/ 2832457 h 4975124"/>
              <a:gd name="connsiteX99" fmla="*/ 584199 w 6726740"/>
              <a:gd name="connsiteY99" fmla="*/ 2888257 h 4975124"/>
              <a:gd name="connsiteX100" fmla="*/ 584199 w 6726740"/>
              <a:gd name="connsiteY100" fmla="*/ 2416167 h 4975124"/>
              <a:gd name="connsiteX101" fmla="*/ 528351 w 6726740"/>
              <a:gd name="connsiteY101" fmla="*/ 2471967 h 4975124"/>
              <a:gd name="connsiteX102" fmla="*/ 472503 w 6726740"/>
              <a:gd name="connsiteY102" fmla="*/ 2416167 h 4975124"/>
              <a:gd name="connsiteX103" fmla="*/ 528351 w 6726740"/>
              <a:gd name="connsiteY103" fmla="*/ 2360369 h 4975124"/>
              <a:gd name="connsiteX104" fmla="*/ 584199 w 6726740"/>
              <a:gd name="connsiteY104" fmla="*/ 2416167 h 4975124"/>
              <a:gd name="connsiteX105" fmla="*/ 584199 w 6726740"/>
              <a:gd name="connsiteY105" fmla="*/ 1944077 h 4975124"/>
              <a:gd name="connsiteX106" fmla="*/ 528351 w 6726740"/>
              <a:gd name="connsiteY106" fmla="*/ 1999877 h 4975124"/>
              <a:gd name="connsiteX107" fmla="*/ 472503 w 6726740"/>
              <a:gd name="connsiteY107" fmla="*/ 1944077 h 4975124"/>
              <a:gd name="connsiteX108" fmla="*/ 528351 w 6726740"/>
              <a:gd name="connsiteY108" fmla="*/ 1888279 h 4975124"/>
              <a:gd name="connsiteX109" fmla="*/ 584199 w 6726740"/>
              <a:gd name="connsiteY109" fmla="*/ 1944077 h 4975124"/>
              <a:gd name="connsiteX110" fmla="*/ 584199 w 6726740"/>
              <a:gd name="connsiteY110" fmla="*/ 1471989 h 4975124"/>
              <a:gd name="connsiteX111" fmla="*/ 528351 w 6726740"/>
              <a:gd name="connsiteY111" fmla="*/ 1527787 h 4975124"/>
              <a:gd name="connsiteX112" fmla="*/ 472503 w 6726740"/>
              <a:gd name="connsiteY112" fmla="*/ 1471989 h 4975124"/>
              <a:gd name="connsiteX113" fmla="*/ 528351 w 6726740"/>
              <a:gd name="connsiteY113" fmla="*/ 1416189 h 4975124"/>
              <a:gd name="connsiteX114" fmla="*/ 584199 w 6726740"/>
              <a:gd name="connsiteY114" fmla="*/ 1471989 h 4975124"/>
              <a:gd name="connsiteX115" fmla="*/ 804898 w 6726740"/>
              <a:gd name="connsiteY115" fmla="*/ 4975121 h 4975124"/>
              <a:gd name="connsiteX116" fmla="*/ 724307 w 6726740"/>
              <a:gd name="connsiteY116" fmla="*/ 4975121 h 4975124"/>
              <a:gd name="connsiteX117" fmla="*/ 725105 w 6726740"/>
              <a:gd name="connsiteY117" fmla="*/ 4973197 h 4975124"/>
              <a:gd name="connsiteX118" fmla="*/ 764603 w 6726740"/>
              <a:gd name="connsiteY118" fmla="*/ 4956861 h 4975124"/>
              <a:gd name="connsiteX119" fmla="*/ 804100 w 6726740"/>
              <a:gd name="connsiteY119" fmla="*/ 4973197 h 4975124"/>
              <a:gd name="connsiteX120" fmla="*/ 820451 w 6726740"/>
              <a:gd name="connsiteY120" fmla="*/ 4540571 h 4975124"/>
              <a:gd name="connsiteX121" fmla="*/ 764603 w 6726740"/>
              <a:gd name="connsiteY121" fmla="*/ 4596003 h 4975124"/>
              <a:gd name="connsiteX122" fmla="*/ 708755 w 6726740"/>
              <a:gd name="connsiteY122" fmla="*/ 4540571 h 4975124"/>
              <a:gd name="connsiteX123" fmla="*/ 764603 w 6726740"/>
              <a:gd name="connsiteY123" fmla="*/ 4484771 h 4975124"/>
              <a:gd name="connsiteX124" fmla="*/ 820451 w 6726740"/>
              <a:gd name="connsiteY124" fmla="*/ 4540571 h 4975124"/>
              <a:gd name="connsiteX125" fmla="*/ 820451 w 6726740"/>
              <a:gd name="connsiteY125" fmla="*/ 4068481 h 4975124"/>
              <a:gd name="connsiteX126" fmla="*/ 764603 w 6726740"/>
              <a:gd name="connsiteY126" fmla="*/ 4124279 h 4975124"/>
              <a:gd name="connsiteX127" fmla="*/ 708755 w 6726740"/>
              <a:gd name="connsiteY127" fmla="*/ 4068481 h 4975124"/>
              <a:gd name="connsiteX128" fmla="*/ 764603 w 6726740"/>
              <a:gd name="connsiteY128" fmla="*/ 4012681 h 4975124"/>
              <a:gd name="connsiteX129" fmla="*/ 820451 w 6726740"/>
              <a:gd name="connsiteY129" fmla="*/ 4068481 h 4975124"/>
              <a:gd name="connsiteX130" fmla="*/ 820451 w 6726740"/>
              <a:gd name="connsiteY130" fmla="*/ 3596391 h 4975124"/>
              <a:gd name="connsiteX131" fmla="*/ 764603 w 6726740"/>
              <a:gd name="connsiteY131" fmla="*/ 3652191 h 4975124"/>
              <a:gd name="connsiteX132" fmla="*/ 708755 w 6726740"/>
              <a:gd name="connsiteY132" fmla="*/ 3596391 h 4975124"/>
              <a:gd name="connsiteX133" fmla="*/ 764603 w 6726740"/>
              <a:gd name="connsiteY133" fmla="*/ 3540593 h 4975124"/>
              <a:gd name="connsiteX134" fmla="*/ 820451 w 6726740"/>
              <a:gd name="connsiteY134" fmla="*/ 3596391 h 4975124"/>
              <a:gd name="connsiteX135" fmla="*/ 820451 w 6726740"/>
              <a:gd name="connsiteY135" fmla="*/ 3124301 h 4975124"/>
              <a:gd name="connsiteX136" fmla="*/ 764603 w 6726740"/>
              <a:gd name="connsiteY136" fmla="*/ 3180101 h 4975124"/>
              <a:gd name="connsiteX137" fmla="*/ 708755 w 6726740"/>
              <a:gd name="connsiteY137" fmla="*/ 3124301 h 4975124"/>
              <a:gd name="connsiteX138" fmla="*/ 764603 w 6726740"/>
              <a:gd name="connsiteY138" fmla="*/ 3068869 h 4975124"/>
              <a:gd name="connsiteX139" fmla="*/ 820451 w 6726740"/>
              <a:gd name="connsiteY139" fmla="*/ 3124301 h 4975124"/>
              <a:gd name="connsiteX140" fmla="*/ 820451 w 6726740"/>
              <a:gd name="connsiteY140" fmla="*/ 2652213 h 4975124"/>
              <a:gd name="connsiteX141" fmla="*/ 764603 w 6726740"/>
              <a:gd name="connsiteY141" fmla="*/ 2708011 h 4975124"/>
              <a:gd name="connsiteX142" fmla="*/ 708755 w 6726740"/>
              <a:gd name="connsiteY142" fmla="*/ 2652213 h 4975124"/>
              <a:gd name="connsiteX143" fmla="*/ 764603 w 6726740"/>
              <a:gd name="connsiteY143" fmla="*/ 2596413 h 4975124"/>
              <a:gd name="connsiteX144" fmla="*/ 820451 w 6726740"/>
              <a:gd name="connsiteY144" fmla="*/ 2652213 h 4975124"/>
              <a:gd name="connsiteX145" fmla="*/ 820451 w 6726740"/>
              <a:gd name="connsiteY145" fmla="*/ 2180123 h 4975124"/>
              <a:gd name="connsiteX146" fmla="*/ 764603 w 6726740"/>
              <a:gd name="connsiteY146" fmla="*/ 2235555 h 4975124"/>
              <a:gd name="connsiteX147" fmla="*/ 708755 w 6726740"/>
              <a:gd name="connsiteY147" fmla="*/ 2180123 h 4975124"/>
              <a:gd name="connsiteX148" fmla="*/ 764603 w 6726740"/>
              <a:gd name="connsiteY148" fmla="*/ 2124323 h 4975124"/>
              <a:gd name="connsiteX149" fmla="*/ 820451 w 6726740"/>
              <a:gd name="connsiteY149" fmla="*/ 2180123 h 4975124"/>
              <a:gd name="connsiteX150" fmla="*/ 820451 w 6726740"/>
              <a:gd name="connsiteY150" fmla="*/ 1708033 h 4975124"/>
              <a:gd name="connsiteX151" fmla="*/ 764603 w 6726740"/>
              <a:gd name="connsiteY151" fmla="*/ 1763833 h 4975124"/>
              <a:gd name="connsiteX152" fmla="*/ 708755 w 6726740"/>
              <a:gd name="connsiteY152" fmla="*/ 1708033 h 4975124"/>
              <a:gd name="connsiteX153" fmla="*/ 764603 w 6726740"/>
              <a:gd name="connsiteY153" fmla="*/ 1652233 h 4975124"/>
              <a:gd name="connsiteX154" fmla="*/ 820451 w 6726740"/>
              <a:gd name="connsiteY154" fmla="*/ 1708033 h 4975124"/>
              <a:gd name="connsiteX155" fmla="*/ 820451 w 6726740"/>
              <a:gd name="connsiteY155" fmla="*/ 1235943 h 4975124"/>
              <a:gd name="connsiteX156" fmla="*/ 764603 w 6726740"/>
              <a:gd name="connsiteY156" fmla="*/ 1291743 h 4975124"/>
              <a:gd name="connsiteX157" fmla="*/ 708755 w 6726740"/>
              <a:gd name="connsiteY157" fmla="*/ 1235943 h 4975124"/>
              <a:gd name="connsiteX158" fmla="*/ 764603 w 6726740"/>
              <a:gd name="connsiteY158" fmla="*/ 1180145 h 4975124"/>
              <a:gd name="connsiteX159" fmla="*/ 820451 w 6726740"/>
              <a:gd name="connsiteY159" fmla="*/ 1235943 h 4975124"/>
              <a:gd name="connsiteX160" fmla="*/ 1056702 w 6726740"/>
              <a:gd name="connsiteY160" fmla="*/ 4776615 h 4975124"/>
              <a:gd name="connsiteX161" fmla="*/ 1000854 w 6726740"/>
              <a:gd name="connsiteY161" fmla="*/ 4832415 h 4975124"/>
              <a:gd name="connsiteX162" fmla="*/ 945007 w 6726740"/>
              <a:gd name="connsiteY162" fmla="*/ 4776615 h 4975124"/>
              <a:gd name="connsiteX163" fmla="*/ 1000854 w 6726740"/>
              <a:gd name="connsiteY163" fmla="*/ 4720817 h 4975124"/>
              <a:gd name="connsiteX164" fmla="*/ 1056702 w 6726740"/>
              <a:gd name="connsiteY164" fmla="*/ 4776615 h 4975124"/>
              <a:gd name="connsiteX165" fmla="*/ 1056702 w 6726740"/>
              <a:gd name="connsiteY165" fmla="*/ 4304525 h 4975124"/>
              <a:gd name="connsiteX166" fmla="*/ 1000854 w 6726740"/>
              <a:gd name="connsiteY166" fmla="*/ 4360325 h 4975124"/>
              <a:gd name="connsiteX167" fmla="*/ 945007 w 6726740"/>
              <a:gd name="connsiteY167" fmla="*/ 4304525 h 4975124"/>
              <a:gd name="connsiteX168" fmla="*/ 1000854 w 6726740"/>
              <a:gd name="connsiteY168" fmla="*/ 4248727 h 4975124"/>
              <a:gd name="connsiteX169" fmla="*/ 1056702 w 6726740"/>
              <a:gd name="connsiteY169" fmla="*/ 4304525 h 4975124"/>
              <a:gd name="connsiteX170" fmla="*/ 1056702 w 6726740"/>
              <a:gd name="connsiteY170" fmla="*/ 3832437 h 4975124"/>
              <a:gd name="connsiteX171" fmla="*/ 1000854 w 6726740"/>
              <a:gd name="connsiteY171" fmla="*/ 3888235 h 4975124"/>
              <a:gd name="connsiteX172" fmla="*/ 945007 w 6726740"/>
              <a:gd name="connsiteY172" fmla="*/ 3832437 h 4975124"/>
              <a:gd name="connsiteX173" fmla="*/ 1000854 w 6726740"/>
              <a:gd name="connsiteY173" fmla="*/ 3776637 h 4975124"/>
              <a:gd name="connsiteX174" fmla="*/ 1056702 w 6726740"/>
              <a:gd name="connsiteY174" fmla="*/ 3832437 h 4975124"/>
              <a:gd name="connsiteX175" fmla="*/ 1056702 w 6726740"/>
              <a:gd name="connsiteY175" fmla="*/ 3360347 h 4975124"/>
              <a:gd name="connsiteX176" fmla="*/ 1000854 w 6726740"/>
              <a:gd name="connsiteY176" fmla="*/ 3415779 h 4975124"/>
              <a:gd name="connsiteX177" fmla="*/ 945007 w 6726740"/>
              <a:gd name="connsiteY177" fmla="*/ 3360347 h 4975124"/>
              <a:gd name="connsiteX178" fmla="*/ 1000854 w 6726740"/>
              <a:gd name="connsiteY178" fmla="*/ 3304547 h 4975124"/>
              <a:gd name="connsiteX179" fmla="*/ 1056702 w 6726740"/>
              <a:gd name="connsiteY179" fmla="*/ 3360347 h 4975124"/>
              <a:gd name="connsiteX180" fmla="*/ 1056702 w 6726740"/>
              <a:gd name="connsiteY180" fmla="*/ 2888257 h 4975124"/>
              <a:gd name="connsiteX181" fmla="*/ 1000854 w 6726740"/>
              <a:gd name="connsiteY181" fmla="*/ 2944057 h 4975124"/>
              <a:gd name="connsiteX182" fmla="*/ 945007 w 6726740"/>
              <a:gd name="connsiteY182" fmla="*/ 2888257 h 4975124"/>
              <a:gd name="connsiteX183" fmla="*/ 1000854 w 6726740"/>
              <a:gd name="connsiteY183" fmla="*/ 2832457 h 4975124"/>
              <a:gd name="connsiteX184" fmla="*/ 1056702 w 6726740"/>
              <a:gd name="connsiteY184" fmla="*/ 2888257 h 4975124"/>
              <a:gd name="connsiteX185" fmla="*/ 1056702 w 6726740"/>
              <a:gd name="connsiteY185" fmla="*/ 2416167 h 4975124"/>
              <a:gd name="connsiteX186" fmla="*/ 1000854 w 6726740"/>
              <a:gd name="connsiteY186" fmla="*/ 2471967 h 4975124"/>
              <a:gd name="connsiteX187" fmla="*/ 945007 w 6726740"/>
              <a:gd name="connsiteY187" fmla="*/ 2416167 h 4975124"/>
              <a:gd name="connsiteX188" fmla="*/ 1000854 w 6726740"/>
              <a:gd name="connsiteY188" fmla="*/ 2360369 h 4975124"/>
              <a:gd name="connsiteX189" fmla="*/ 1056702 w 6726740"/>
              <a:gd name="connsiteY189" fmla="*/ 2416167 h 4975124"/>
              <a:gd name="connsiteX190" fmla="*/ 1056702 w 6726740"/>
              <a:gd name="connsiteY190" fmla="*/ 1944077 h 4975124"/>
              <a:gd name="connsiteX191" fmla="*/ 1000854 w 6726740"/>
              <a:gd name="connsiteY191" fmla="*/ 1999877 h 4975124"/>
              <a:gd name="connsiteX192" fmla="*/ 945007 w 6726740"/>
              <a:gd name="connsiteY192" fmla="*/ 1944077 h 4975124"/>
              <a:gd name="connsiteX193" fmla="*/ 1000854 w 6726740"/>
              <a:gd name="connsiteY193" fmla="*/ 1888279 h 4975124"/>
              <a:gd name="connsiteX194" fmla="*/ 1056702 w 6726740"/>
              <a:gd name="connsiteY194" fmla="*/ 1944077 h 4975124"/>
              <a:gd name="connsiteX195" fmla="*/ 1056702 w 6726740"/>
              <a:gd name="connsiteY195" fmla="*/ 1471989 h 4975124"/>
              <a:gd name="connsiteX196" fmla="*/ 1000854 w 6726740"/>
              <a:gd name="connsiteY196" fmla="*/ 1527787 h 4975124"/>
              <a:gd name="connsiteX197" fmla="*/ 945007 w 6726740"/>
              <a:gd name="connsiteY197" fmla="*/ 1471989 h 4975124"/>
              <a:gd name="connsiteX198" fmla="*/ 1000854 w 6726740"/>
              <a:gd name="connsiteY198" fmla="*/ 1416189 h 4975124"/>
              <a:gd name="connsiteX199" fmla="*/ 1056702 w 6726740"/>
              <a:gd name="connsiteY199" fmla="*/ 1471989 h 4975124"/>
              <a:gd name="connsiteX200" fmla="*/ 1056702 w 6726740"/>
              <a:gd name="connsiteY200" fmla="*/ 999899 h 4975124"/>
              <a:gd name="connsiteX201" fmla="*/ 1000854 w 6726740"/>
              <a:gd name="connsiteY201" fmla="*/ 1055331 h 4975124"/>
              <a:gd name="connsiteX202" fmla="*/ 945007 w 6726740"/>
              <a:gd name="connsiteY202" fmla="*/ 999899 h 4975124"/>
              <a:gd name="connsiteX203" fmla="*/ 1000854 w 6726740"/>
              <a:gd name="connsiteY203" fmla="*/ 944100 h 4975124"/>
              <a:gd name="connsiteX204" fmla="*/ 1056702 w 6726740"/>
              <a:gd name="connsiteY204" fmla="*/ 999899 h 4975124"/>
              <a:gd name="connsiteX205" fmla="*/ 1277401 w 6726740"/>
              <a:gd name="connsiteY205" fmla="*/ 4975121 h 4975124"/>
              <a:gd name="connsiteX206" fmla="*/ 1196810 w 6726740"/>
              <a:gd name="connsiteY206" fmla="*/ 4975121 h 4975124"/>
              <a:gd name="connsiteX207" fmla="*/ 1197608 w 6726740"/>
              <a:gd name="connsiteY207" fmla="*/ 4973197 h 4975124"/>
              <a:gd name="connsiteX208" fmla="*/ 1237106 w 6726740"/>
              <a:gd name="connsiteY208" fmla="*/ 4956861 h 4975124"/>
              <a:gd name="connsiteX209" fmla="*/ 1276603 w 6726740"/>
              <a:gd name="connsiteY209" fmla="*/ 4973197 h 4975124"/>
              <a:gd name="connsiteX210" fmla="*/ 1292954 w 6726740"/>
              <a:gd name="connsiteY210" fmla="*/ 4540571 h 4975124"/>
              <a:gd name="connsiteX211" fmla="*/ 1237106 w 6726740"/>
              <a:gd name="connsiteY211" fmla="*/ 4596003 h 4975124"/>
              <a:gd name="connsiteX212" fmla="*/ 1181258 w 6726740"/>
              <a:gd name="connsiteY212" fmla="*/ 4540571 h 4975124"/>
              <a:gd name="connsiteX213" fmla="*/ 1237106 w 6726740"/>
              <a:gd name="connsiteY213" fmla="*/ 4484771 h 4975124"/>
              <a:gd name="connsiteX214" fmla="*/ 1292954 w 6726740"/>
              <a:gd name="connsiteY214" fmla="*/ 4540571 h 4975124"/>
              <a:gd name="connsiteX215" fmla="*/ 1292954 w 6726740"/>
              <a:gd name="connsiteY215" fmla="*/ 4068481 h 4975124"/>
              <a:gd name="connsiteX216" fmla="*/ 1237106 w 6726740"/>
              <a:gd name="connsiteY216" fmla="*/ 4124279 h 4975124"/>
              <a:gd name="connsiteX217" fmla="*/ 1181258 w 6726740"/>
              <a:gd name="connsiteY217" fmla="*/ 4068481 h 4975124"/>
              <a:gd name="connsiteX218" fmla="*/ 1237106 w 6726740"/>
              <a:gd name="connsiteY218" fmla="*/ 4012681 h 4975124"/>
              <a:gd name="connsiteX219" fmla="*/ 1292954 w 6726740"/>
              <a:gd name="connsiteY219" fmla="*/ 4068481 h 4975124"/>
              <a:gd name="connsiteX220" fmla="*/ 1292954 w 6726740"/>
              <a:gd name="connsiteY220" fmla="*/ 3596391 h 4975124"/>
              <a:gd name="connsiteX221" fmla="*/ 1237106 w 6726740"/>
              <a:gd name="connsiteY221" fmla="*/ 3652191 h 4975124"/>
              <a:gd name="connsiteX222" fmla="*/ 1181258 w 6726740"/>
              <a:gd name="connsiteY222" fmla="*/ 3596391 h 4975124"/>
              <a:gd name="connsiteX223" fmla="*/ 1237106 w 6726740"/>
              <a:gd name="connsiteY223" fmla="*/ 3540593 h 4975124"/>
              <a:gd name="connsiteX224" fmla="*/ 1292954 w 6726740"/>
              <a:gd name="connsiteY224" fmla="*/ 3596391 h 4975124"/>
              <a:gd name="connsiteX225" fmla="*/ 1292954 w 6726740"/>
              <a:gd name="connsiteY225" fmla="*/ 3124301 h 4975124"/>
              <a:gd name="connsiteX226" fmla="*/ 1237106 w 6726740"/>
              <a:gd name="connsiteY226" fmla="*/ 3180101 h 4975124"/>
              <a:gd name="connsiteX227" fmla="*/ 1181258 w 6726740"/>
              <a:gd name="connsiteY227" fmla="*/ 3124301 h 4975124"/>
              <a:gd name="connsiteX228" fmla="*/ 1237106 w 6726740"/>
              <a:gd name="connsiteY228" fmla="*/ 3068869 h 4975124"/>
              <a:gd name="connsiteX229" fmla="*/ 1292954 w 6726740"/>
              <a:gd name="connsiteY229" fmla="*/ 3124301 h 4975124"/>
              <a:gd name="connsiteX230" fmla="*/ 1292954 w 6726740"/>
              <a:gd name="connsiteY230" fmla="*/ 2652213 h 4975124"/>
              <a:gd name="connsiteX231" fmla="*/ 1237106 w 6726740"/>
              <a:gd name="connsiteY231" fmla="*/ 2708011 h 4975124"/>
              <a:gd name="connsiteX232" fmla="*/ 1181258 w 6726740"/>
              <a:gd name="connsiteY232" fmla="*/ 2652213 h 4975124"/>
              <a:gd name="connsiteX233" fmla="*/ 1237106 w 6726740"/>
              <a:gd name="connsiteY233" fmla="*/ 2596413 h 4975124"/>
              <a:gd name="connsiteX234" fmla="*/ 1292954 w 6726740"/>
              <a:gd name="connsiteY234" fmla="*/ 2652213 h 4975124"/>
              <a:gd name="connsiteX235" fmla="*/ 1292954 w 6726740"/>
              <a:gd name="connsiteY235" fmla="*/ 2180123 h 4975124"/>
              <a:gd name="connsiteX236" fmla="*/ 1237106 w 6726740"/>
              <a:gd name="connsiteY236" fmla="*/ 2235555 h 4975124"/>
              <a:gd name="connsiteX237" fmla="*/ 1181258 w 6726740"/>
              <a:gd name="connsiteY237" fmla="*/ 2180123 h 4975124"/>
              <a:gd name="connsiteX238" fmla="*/ 1237106 w 6726740"/>
              <a:gd name="connsiteY238" fmla="*/ 2124323 h 4975124"/>
              <a:gd name="connsiteX239" fmla="*/ 1292954 w 6726740"/>
              <a:gd name="connsiteY239" fmla="*/ 2180123 h 4975124"/>
              <a:gd name="connsiteX240" fmla="*/ 1292954 w 6726740"/>
              <a:gd name="connsiteY240" fmla="*/ 1708033 h 4975124"/>
              <a:gd name="connsiteX241" fmla="*/ 1237106 w 6726740"/>
              <a:gd name="connsiteY241" fmla="*/ 1763833 h 4975124"/>
              <a:gd name="connsiteX242" fmla="*/ 1181258 w 6726740"/>
              <a:gd name="connsiteY242" fmla="*/ 1708033 h 4975124"/>
              <a:gd name="connsiteX243" fmla="*/ 1237106 w 6726740"/>
              <a:gd name="connsiteY243" fmla="*/ 1652233 h 4975124"/>
              <a:gd name="connsiteX244" fmla="*/ 1292954 w 6726740"/>
              <a:gd name="connsiteY244" fmla="*/ 1708033 h 4975124"/>
              <a:gd name="connsiteX245" fmla="*/ 1292954 w 6726740"/>
              <a:gd name="connsiteY245" fmla="*/ 1235943 h 4975124"/>
              <a:gd name="connsiteX246" fmla="*/ 1237106 w 6726740"/>
              <a:gd name="connsiteY246" fmla="*/ 1291743 h 4975124"/>
              <a:gd name="connsiteX247" fmla="*/ 1181258 w 6726740"/>
              <a:gd name="connsiteY247" fmla="*/ 1235943 h 4975124"/>
              <a:gd name="connsiteX248" fmla="*/ 1237106 w 6726740"/>
              <a:gd name="connsiteY248" fmla="*/ 1180145 h 4975124"/>
              <a:gd name="connsiteX249" fmla="*/ 1292954 w 6726740"/>
              <a:gd name="connsiteY249" fmla="*/ 1235943 h 4975124"/>
              <a:gd name="connsiteX250" fmla="*/ 1292954 w 6726740"/>
              <a:gd name="connsiteY250" fmla="*/ 763854 h 4975124"/>
              <a:gd name="connsiteX251" fmla="*/ 1237106 w 6726740"/>
              <a:gd name="connsiteY251" fmla="*/ 819653 h 4975124"/>
              <a:gd name="connsiteX252" fmla="*/ 1181258 w 6726740"/>
              <a:gd name="connsiteY252" fmla="*/ 763854 h 4975124"/>
              <a:gd name="connsiteX253" fmla="*/ 1237106 w 6726740"/>
              <a:gd name="connsiteY253" fmla="*/ 708422 h 4975124"/>
              <a:gd name="connsiteX254" fmla="*/ 1292954 w 6726740"/>
              <a:gd name="connsiteY254" fmla="*/ 763854 h 4975124"/>
              <a:gd name="connsiteX255" fmla="*/ 1529205 w 6726740"/>
              <a:gd name="connsiteY255" fmla="*/ 4776615 h 4975124"/>
              <a:gd name="connsiteX256" fmla="*/ 1473358 w 6726740"/>
              <a:gd name="connsiteY256" fmla="*/ 4832415 h 4975124"/>
              <a:gd name="connsiteX257" fmla="*/ 1417510 w 6726740"/>
              <a:gd name="connsiteY257" fmla="*/ 4776615 h 4975124"/>
              <a:gd name="connsiteX258" fmla="*/ 1473358 w 6726740"/>
              <a:gd name="connsiteY258" fmla="*/ 4720817 h 4975124"/>
              <a:gd name="connsiteX259" fmla="*/ 1529205 w 6726740"/>
              <a:gd name="connsiteY259" fmla="*/ 4776615 h 4975124"/>
              <a:gd name="connsiteX260" fmla="*/ 1529205 w 6726740"/>
              <a:gd name="connsiteY260" fmla="*/ 4304525 h 4975124"/>
              <a:gd name="connsiteX261" fmla="*/ 1473358 w 6726740"/>
              <a:gd name="connsiteY261" fmla="*/ 4360325 h 4975124"/>
              <a:gd name="connsiteX262" fmla="*/ 1417510 w 6726740"/>
              <a:gd name="connsiteY262" fmla="*/ 4304525 h 4975124"/>
              <a:gd name="connsiteX263" fmla="*/ 1473358 w 6726740"/>
              <a:gd name="connsiteY263" fmla="*/ 4248727 h 4975124"/>
              <a:gd name="connsiteX264" fmla="*/ 1529205 w 6726740"/>
              <a:gd name="connsiteY264" fmla="*/ 4304525 h 4975124"/>
              <a:gd name="connsiteX265" fmla="*/ 1529205 w 6726740"/>
              <a:gd name="connsiteY265" fmla="*/ 3832437 h 4975124"/>
              <a:gd name="connsiteX266" fmla="*/ 1473358 w 6726740"/>
              <a:gd name="connsiteY266" fmla="*/ 3888235 h 4975124"/>
              <a:gd name="connsiteX267" fmla="*/ 1417510 w 6726740"/>
              <a:gd name="connsiteY267" fmla="*/ 3832437 h 4975124"/>
              <a:gd name="connsiteX268" fmla="*/ 1473358 w 6726740"/>
              <a:gd name="connsiteY268" fmla="*/ 3776637 h 4975124"/>
              <a:gd name="connsiteX269" fmla="*/ 1529205 w 6726740"/>
              <a:gd name="connsiteY269" fmla="*/ 3832437 h 4975124"/>
              <a:gd name="connsiteX270" fmla="*/ 1529205 w 6726740"/>
              <a:gd name="connsiteY270" fmla="*/ 3360347 h 4975124"/>
              <a:gd name="connsiteX271" fmla="*/ 1473358 w 6726740"/>
              <a:gd name="connsiteY271" fmla="*/ 3415779 h 4975124"/>
              <a:gd name="connsiteX272" fmla="*/ 1417510 w 6726740"/>
              <a:gd name="connsiteY272" fmla="*/ 3360347 h 4975124"/>
              <a:gd name="connsiteX273" fmla="*/ 1473358 w 6726740"/>
              <a:gd name="connsiteY273" fmla="*/ 3304547 h 4975124"/>
              <a:gd name="connsiteX274" fmla="*/ 1529205 w 6726740"/>
              <a:gd name="connsiteY274" fmla="*/ 3360347 h 4975124"/>
              <a:gd name="connsiteX275" fmla="*/ 1529205 w 6726740"/>
              <a:gd name="connsiteY275" fmla="*/ 2888257 h 4975124"/>
              <a:gd name="connsiteX276" fmla="*/ 1473358 w 6726740"/>
              <a:gd name="connsiteY276" fmla="*/ 2944057 h 4975124"/>
              <a:gd name="connsiteX277" fmla="*/ 1417510 w 6726740"/>
              <a:gd name="connsiteY277" fmla="*/ 2888257 h 4975124"/>
              <a:gd name="connsiteX278" fmla="*/ 1473358 w 6726740"/>
              <a:gd name="connsiteY278" fmla="*/ 2832457 h 4975124"/>
              <a:gd name="connsiteX279" fmla="*/ 1529205 w 6726740"/>
              <a:gd name="connsiteY279" fmla="*/ 2888257 h 4975124"/>
              <a:gd name="connsiteX280" fmla="*/ 1529205 w 6726740"/>
              <a:gd name="connsiteY280" fmla="*/ 2416167 h 4975124"/>
              <a:gd name="connsiteX281" fmla="*/ 1473358 w 6726740"/>
              <a:gd name="connsiteY281" fmla="*/ 2471967 h 4975124"/>
              <a:gd name="connsiteX282" fmla="*/ 1417510 w 6726740"/>
              <a:gd name="connsiteY282" fmla="*/ 2416167 h 4975124"/>
              <a:gd name="connsiteX283" fmla="*/ 1473358 w 6726740"/>
              <a:gd name="connsiteY283" fmla="*/ 2360369 h 4975124"/>
              <a:gd name="connsiteX284" fmla="*/ 1529205 w 6726740"/>
              <a:gd name="connsiteY284" fmla="*/ 2416167 h 4975124"/>
              <a:gd name="connsiteX285" fmla="*/ 1529205 w 6726740"/>
              <a:gd name="connsiteY285" fmla="*/ 1944077 h 4975124"/>
              <a:gd name="connsiteX286" fmla="*/ 1473358 w 6726740"/>
              <a:gd name="connsiteY286" fmla="*/ 1999877 h 4975124"/>
              <a:gd name="connsiteX287" fmla="*/ 1417510 w 6726740"/>
              <a:gd name="connsiteY287" fmla="*/ 1944077 h 4975124"/>
              <a:gd name="connsiteX288" fmla="*/ 1473358 w 6726740"/>
              <a:gd name="connsiteY288" fmla="*/ 1888279 h 4975124"/>
              <a:gd name="connsiteX289" fmla="*/ 1529205 w 6726740"/>
              <a:gd name="connsiteY289" fmla="*/ 1944077 h 4975124"/>
              <a:gd name="connsiteX290" fmla="*/ 1529205 w 6726740"/>
              <a:gd name="connsiteY290" fmla="*/ 1471989 h 4975124"/>
              <a:gd name="connsiteX291" fmla="*/ 1473358 w 6726740"/>
              <a:gd name="connsiteY291" fmla="*/ 1527787 h 4975124"/>
              <a:gd name="connsiteX292" fmla="*/ 1417510 w 6726740"/>
              <a:gd name="connsiteY292" fmla="*/ 1471989 h 4975124"/>
              <a:gd name="connsiteX293" fmla="*/ 1473358 w 6726740"/>
              <a:gd name="connsiteY293" fmla="*/ 1416189 h 4975124"/>
              <a:gd name="connsiteX294" fmla="*/ 1529205 w 6726740"/>
              <a:gd name="connsiteY294" fmla="*/ 1471989 h 4975124"/>
              <a:gd name="connsiteX295" fmla="*/ 1529205 w 6726740"/>
              <a:gd name="connsiteY295" fmla="*/ 999899 h 4975124"/>
              <a:gd name="connsiteX296" fmla="*/ 1473358 w 6726740"/>
              <a:gd name="connsiteY296" fmla="*/ 1055331 h 4975124"/>
              <a:gd name="connsiteX297" fmla="*/ 1417510 w 6726740"/>
              <a:gd name="connsiteY297" fmla="*/ 999899 h 4975124"/>
              <a:gd name="connsiteX298" fmla="*/ 1473358 w 6726740"/>
              <a:gd name="connsiteY298" fmla="*/ 944100 h 4975124"/>
              <a:gd name="connsiteX299" fmla="*/ 1529205 w 6726740"/>
              <a:gd name="connsiteY299" fmla="*/ 999899 h 4975124"/>
              <a:gd name="connsiteX300" fmla="*/ 1529205 w 6726740"/>
              <a:gd name="connsiteY300" fmla="*/ 527810 h 4975124"/>
              <a:gd name="connsiteX301" fmla="*/ 1473358 w 6726740"/>
              <a:gd name="connsiteY301" fmla="*/ 583609 h 4975124"/>
              <a:gd name="connsiteX302" fmla="*/ 1417510 w 6726740"/>
              <a:gd name="connsiteY302" fmla="*/ 527810 h 4975124"/>
              <a:gd name="connsiteX303" fmla="*/ 1426235 w 6726740"/>
              <a:gd name="connsiteY303" fmla="*/ 506749 h 4975124"/>
              <a:gd name="connsiteX304" fmla="*/ 1481477 w 6726740"/>
              <a:gd name="connsiteY304" fmla="*/ 475017 h 4975124"/>
              <a:gd name="connsiteX305" fmla="*/ 1483398 w 6726740"/>
              <a:gd name="connsiteY305" fmla="*/ 474034 h 4975124"/>
              <a:gd name="connsiteX306" fmla="*/ 1495104 w 6726740"/>
              <a:gd name="connsiteY306" fmla="*/ 476393 h 4975124"/>
              <a:gd name="connsiteX307" fmla="*/ 1529205 w 6726740"/>
              <a:gd name="connsiteY307" fmla="*/ 527810 h 4975124"/>
              <a:gd name="connsiteX308" fmla="*/ 1749904 w 6726740"/>
              <a:gd name="connsiteY308" fmla="*/ 4975124 h 4975124"/>
              <a:gd name="connsiteX309" fmla="*/ 1669313 w 6726740"/>
              <a:gd name="connsiteY309" fmla="*/ 4975121 h 4975124"/>
              <a:gd name="connsiteX310" fmla="*/ 1670111 w 6726740"/>
              <a:gd name="connsiteY310" fmla="*/ 4973197 h 4975124"/>
              <a:gd name="connsiteX311" fmla="*/ 1709609 w 6726740"/>
              <a:gd name="connsiteY311" fmla="*/ 4956861 h 4975124"/>
              <a:gd name="connsiteX312" fmla="*/ 1749106 w 6726740"/>
              <a:gd name="connsiteY312" fmla="*/ 4973198 h 4975124"/>
              <a:gd name="connsiteX313" fmla="*/ 1765457 w 6726740"/>
              <a:gd name="connsiteY313" fmla="*/ 4540572 h 4975124"/>
              <a:gd name="connsiteX314" fmla="*/ 1709609 w 6726740"/>
              <a:gd name="connsiteY314" fmla="*/ 4596003 h 4975124"/>
              <a:gd name="connsiteX315" fmla="*/ 1653761 w 6726740"/>
              <a:gd name="connsiteY315" fmla="*/ 4540571 h 4975124"/>
              <a:gd name="connsiteX316" fmla="*/ 1709609 w 6726740"/>
              <a:gd name="connsiteY316" fmla="*/ 4484771 h 4975124"/>
              <a:gd name="connsiteX317" fmla="*/ 1765457 w 6726740"/>
              <a:gd name="connsiteY317" fmla="*/ 4540572 h 4975124"/>
              <a:gd name="connsiteX318" fmla="*/ 1765457 w 6726740"/>
              <a:gd name="connsiteY318" fmla="*/ 4068482 h 4975124"/>
              <a:gd name="connsiteX319" fmla="*/ 1709609 w 6726740"/>
              <a:gd name="connsiteY319" fmla="*/ 4124279 h 4975124"/>
              <a:gd name="connsiteX320" fmla="*/ 1653761 w 6726740"/>
              <a:gd name="connsiteY320" fmla="*/ 4068481 h 4975124"/>
              <a:gd name="connsiteX321" fmla="*/ 1709609 w 6726740"/>
              <a:gd name="connsiteY321" fmla="*/ 4012681 h 4975124"/>
              <a:gd name="connsiteX322" fmla="*/ 1765457 w 6726740"/>
              <a:gd name="connsiteY322" fmla="*/ 4068482 h 4975124"/>
              <a:gd name="connsiteX323" fmla="*/ 1765457 w 6726740"/>
              <a:gd name="connsiteY323" fmla="*/ 3596392 h 4975124"/>
              <a:gd name="connsiteX324" fmla="*/ 1709609 w 6726740"/>
              <a:gd name="connsiteY324" fmla="*/ 3652191 h 4975124"/>
              <a:gd name="connsiteX325" fmla="*/ 1653761 w 6726740"/>
              <a:gd name="connsiteY325" fmla="*/ 3596391 h 4975124"/>
              <a:gd name="connsiteX326" fmla="*/ 1709609 w 6726740"/>
              <a:gd name="connsiteY326" fmla="*/ 3540593 h 4975124"/>
              <a:gd name="connsiteX327" fmla="*/ 1765457 w 6726740"/>
              <a:gd name="connsiteY327" fmla="*/ 3596392 h 4975124"/>
              <a:gd name="connsiteX328" fmla="*/ 1765457 w 6726740"/>
              <a:gd name="connsiteY328" fmla="*/ 3124302 h 4975124"/>
              <a:gd name="connsiteX329" fmla="*/ 1709609 w 6726740"/>
              <a:gd name="connsiteY329" fmla="*/ 3180101 h 4975124"/>
              <a:gd name="connsiteX330" fmla="*/ 1653761 w 6726740"/>
              <a:gd name="connsiteY330" fmla="*/ 3124301 h 4975124"/>
              <a:gd name="connsiteX331" fmla="*/ 1709609 w 6726740"/>
              <a:gd name="connsiteY331" fmla="*/ 3068869 h 4975124"/>
              <a:gd name="connsiteX332" fmla="*/ 1765457 w 6726740"/>
              <a:gd name="connsiteY332" fmla="*/ 3124302 h 4975124"/>
              <a:gd name="connsiteX333" fmla="*/ 1765457 w 6726740"/>
              <a:gd name="connsiteY333" fmla="*/ 2652214 h 4975124"/>
              <a:gd name="connsiteX334" fmla="*/ 1709609 w 6726740"/>
              <a:gd name="connsiteY334" fmla="*/ 2708011 h 4975124"/>
              <a:gd name="connsiteX335" fmla="*/ 1653761 w 6726740"/>
              <a:gd name="connsiteY335" fmla="*/ 2652213 h 4975124"/>
              <a:gd name="connsiteX336" fmla="*/ 1709609 w 6726740"/>
              <a:gd name="connsiteY336" fmla="*/ 2596413 h 4975124"/>
              <a:gd name="connsiteX337" fmla="*/ 1765457 w 6726740"/>
              <a:gd name="connsiteY337" fmla="*/ 2652214 h 4975124"/>
              <a:gd name="connsiteX338" fmla="*/ 1765457 w 6726740"/>
              <a:gd name="connsiteY338" fmla="*/ 2180124 h 4975124"/>
              <a:gd name="connsiteX339" fmla="*/ 1709609 w 6726740"/>
              <a:gd name="connsiteY339" fmla="*/ 2235555 h 4975124"/>
              <a:gd name="connsiteX340" fmla="*/ 1653761 w 6726740"/>
              <a:gd name="connsiteY340" fmla="*/ 2180123 h 4975124"/>
              <a:gd name="connsiteX341" fmla="*/ 1709609 w 6726740"/>
              <a:gd name="connsiteY341" fmla="*/ 2124323 h 4975124"/>
              <a:gd name="connsiteX342" fmla="*/ 1765457 w 6726740"/>
              <a:gd name="connsiteY342" fmla="*/ 2180124 h 4975124"/>
              <a:gd name="connsiteX343" fmla="*/ 1765457 w 6726740"/>
              <a:gd name="connsiteY343" fmla="*/ 1708034 h 4975124"/>
              <a:gd name="connsiteX344" fmla="*/ 1709609 w 6726740"/>
              <a:gd name="connsiteY344" fmla="*/ 1763833 h 4975124"/>
              <a:gd name="connsiteX345" fmla="*/ 1653761 w 6726740"/>
              <a:gd name="connsiteY345" fmla="*/ 1708033 h 4975124"/>
              <a:gd name="connsiteX346" fmla="*/ 1709609 w 6726740"/>
              <a:gd name="connsiteY346" fmla="*/ 1652233 h 4975124"/>
              <a:gd name="connsiteX347" fmla="*/ 1765457 w 6726740"/>
              <a:gd name="connsiteY347" fmla="*/ 1708034 h 4975124"/>
              <a:gd name="connsiteX348" fmla="*/ 1765457 w 6726740"/>
              <a:gd name="connsiteY348" fmla="*/ 1235944 h 4975124"/>
              <a:gd name="connsiteX349" fmla="*/ 1709609 w 6726740"/>
              <a:gd name="connsiteY349" fmla="*/ 1291743 h 4975124"/>
              <a:gd name="connsiteX350" fmla="*/ 1653761 w 6726740"/>
              <a:gd name="connsiteY350" fmla="*/ 1235943 h 4975124"/>
              <a:gd name="connsiteX351" fmla="*/ 1709609 w 6726740"/>
              <a:gd name="connsiteY351" fmla="*/ 1180145 h 4975124"/>
              <a:gd name="connsiteX352" fmla="*/ 1765457 w 6726740"/>
              <a:gd name="connsiteY352" fmla="*/ 1235944 h 4975124"/>
              <a:gd name="connsiteX353" fmla="*/ 1765457 w 6726740"/>
              <a:gd name="connsiteY353" fmla="*/ 763854 h 4975124"/>
              <a:gd name="connsiteX354" fmla="*/ 1709609 w 6726740"/>
              <a:gd name="connsiteY354" fmla="*/ 819653 h 4975124"/>
              <a:gd name="connsiteX355" fmla="*/ 1653761 w 6726740"/>
              <a:gd name="connsiteY355" fmla="*/ 763854 h 4975124"/>
              <a:gd name="connsiteX356" fmla="*/ 1709609 w 6726740"/>
              <a:gd name="connsiteY356" fmla="*/ 708422 h 4975124"/>
              <a:gd name="connsiteX357" fmla="*/ 1765457 w 6726740"/>
              <a:gd name="connsiteY357" fmla="*/ 763854 h 4975124"/>
              <a:gd name="connsiteX358" fmla="*/ 2001709 w 6726740"/>
              <a:gd name="connsiteY358" fmla="*/ 4776616 h 4975124"/>
              <a:gd name="connsiteX359" fmla="*/ 1945861 w 6726740"/>
              <a:gd name="connsiteY359" fmla="*/ 4832416 h 4975124"/>
              <a:gd name="connsiteX360" fmla="*/ 1890013 w 6726740"/>
              <a:gd name="connsiteY360" fmla="*/ 4776616 h 4975124"/>
              <a:gd name="connsiteX361" fmla="*/ 1945861 w 6726740"/>
              <a:gd name="connsiteY361" fmla="*/ 4720818 h 4975124"/>
              <a:gd name="connsiteX362" fmla="*/ 2001709 w 6726740"/>
              <a:gd name="connsiteY362" fmla="*/ 4776616 h 4975124"/>
              <a:gd name="connsiteX363" fmla="*/ 2001709 w 6726740"/>
              <a:gd name="connsiteY363" fmla="*/ 4304526 h 4975124"/>
              <a:gd name="connsiteX364" fmla="*/ 1945861 w 6726740"/>
              <a:gd name="connsiteY364" fmla="*/ 4360326 h 4975124"/>
              <a:gd name="connsiteX365" fmla="*/ 1890013 w 6726740"/>
              <a:gd name="connsiteY365" fmla="*/ 4304526 h 4975124"/>
              <a:gd name="connsiteX366" fmla="*/ 1945861 w 6726740"/>
              <a:gd name="connsiteY366" fmla="*/ 4248728 h 4975124"/>
              <a:gd name="connsiteX367" fmla="*/ 2001709 w 6726740"/>
              <a:gd name="connsiteY367" fmla="*/ 4304526 h 4975124"/>
              <a:gd name="connsiteX368" fmla="*/ 2001709 w 6726740"/>
              <a:gd name="connsiteY368" fmla="*/ 3832438 h 4975124"/>
              <a:gd name="connsiteX369" fmla="*/ 1945861 w 6726740"/>
              <a:gd name="connsiteY369" fmla="*/ 3888236 h 4975124"/>
              <a:gd name="connsiteX370" fmla="*/ 1890013 w 6726740"/>
              <a:gd name="connsiteY370" fmla="*/ 3832438 h 4975124"/>
              <a:gd name="connsiteX371" fmla="*/ 1945861 w 6726740"/>
              <a:gd name="connsiteY371" fmla="*/ 3776638 h 4975124"/>
              <a:gd name="connsiteX372" fmla="*/ 2001709 w 6726740"/>
              <a:gd name="connsiteY372" fmla="*/ 3832438 h 4975124"/>
              <a:gd name="connsiteX373" fmla="*/ 2001709 w 6726740"/>
              <a:gd name="connsiteY373" fmla="*/ 3360348 h 4975124"/>
              <a:gd name="connsiteX374" fmla="*/ 1945861 w 6726740"/>
              <a:gd name="connsiteY374" fmla="*/ 3415780 h 4975124"/>
              <a:gd name="connsiteX375" fmla="*/ 1890013 w 6726740"/>
              <a:gd name="connsiteY375" fmla="*/ 3360348 h 4975124"/>
              <a:gd name="connsiteX376" fmla="*/ 1945861 w 6726740"/>
              <a:gd name="connsiteY376" fmla="*/ 3304548 h 4975124"/>
              <a:gd name="connsiteX377" fmla="*/ 2001709 w 6726740"/>
              <a:gd name="connsiteY377" fmla="*/ 3360348 h 4975124"/>
              <a:gd name="connsiteX378" fmla="*/ 2001709 w 6726740"/>
              <a:gd name="connsiteY378" fmla="*/ 2888258 h 4975124"/>
              <a:gd name="connsiteX379" fmla="*/ 1945861 w 6726740"/>
              <a:gd name="connsiteY379" fmla="*/ 2944058 h 4975124"/>
              <a:gd name="connsiteX380" fmla="*/ 1890013 w 6726740"/>
              <a:gd name="connsiteY380" fmla="*/ 2888258 h 4975124"/>
              <a:gd name="connsiteX381" fmla="*/ 1945861 w 6726740"/>
              <a:gd name="connsiteY381" fmla="*/ 2832458 h 4975124"/>
              <a:gd name="connsiteX382" fmla="*/ 2001709 w 6726740"/>
              <a:gd name="connsiteY382" fmla="*/ 2888258 h 4975124"/>
              <a:gd name="connsiteX383" fmla="*/ 2001709 w 6726740"/>
              <a:gd name="connsiteY383" fmla="*/ 2416168 h 4975124"/>
              <a:gd name="connsiteX384" fmla="*/ 1945861 w 6726740"/>
              <a:gd name="connsiteY384" fmla="*/ 2471968 h 4975124"/>
              <a:gd name="connsiteX385" fmla="*/ 1890013 w 6726740"/>
              <a:gd name="connsiteY385" fmla="*/ 2416168 h 4975124"/>
              <a:gd name="connsiteX386" fmla="*/ 1945861 w 6726740"/>
              <a:gd name="connsiteY386" fmla="*/ 2360370 h 4975124"/>
              <a:gd name="connsiteX387" fmla="*/ 2001709 w 6726740"/>
              <a:gd name="connsiteY387" fmla="*/ 2416168 h 4975124"/>
              <a:gd name="connsiteX388" fmla="*/ 2001709 w 6726740"/>
              <a:gd name="connsiteY388" fmla="*/ 1944078 h 4975124"/>
              <a:gd name="connsiteX389" fmla="*/ 1945861 w 6726740"/>
              <a:gd name="connsiteY389" fmla="*/ 1999878 h 4975124"/>
              <a:gd name="connsiteX390" fmla="*/ 1890013 w 6726740"/>
              <a:gd name="connsiteY390" fmla="*/ 1944078 h 4975124"/>
              <a:gd name="connsiteX391" fmla="*/ 1945861 w 6726740"/>
              <a:gd name="connsiteY391" fmla="*/ 1888280 h 4975124"/>
              <a:gd name="connsiteX392" fmla="*/ 2001709 w 6726740"/>
              <a:gd name="connsiteY392" fmla="*/ 1944078 h 4975124"/>
              <a:gd name="connsiteX393" fmla="*/ 2001709 w 6726740"/>
              <a:gd name="connsiteY393" fmla="*/ 1471990 h 4975124"/>
              <a:gd name="connsiteX394" fmla="*/ 1945861 w 6726740"/>
              <a:gd name="connsiteY394" fmla="*/ 1527788 h 4975124"/>
              <a:gd name="connsiteX395" fmla="*/ 1890013 w 6726740"/>
              <a:gd name="connsiteY395" fmla="*/ 1471990 h 4975124"/>
              <a:gd name="connsiteX396" fmla="*/ 1945861 w 6726740"/>
              <a:gd name="connsiteY396" fmla="*/ 1416190 h 4975124"/>
              <a:gd name="connsiteX397" fmla="*/ 2001709 w 6726740"/>
              <a:gd name="connsiteY397" fmla="*/ 1471990 h 4975124"/>
              <a:gd name="connsiteX398" fmla="*/ 2001709 w 6726740"/>
              <a:gd name="connsiteY398" fmla="*/ 999899 h 4975124"/>
              <a:gd name="connsiteX399" fmla="*/ 1945861 w 6726740"/>
              <a:gd name="connsiteY399" fmla="*/ 1055331 h 4975124"/>
              <a:gd name="connsiteX400" fmla="*/ 1890013 w 6726740"/>
              <a:gd name="connsiteY400" fmla="*/ 999899 h 4975124"/>
              <a:gd name="connsiteX401" fmla="*/ 1945861 w 6726740"/>
              <a:gd name="connsiteY401" fmla="*/ 944100 h 4975124"/>
              <a:gd name="connsiteX402" fmla="*/ 2001709 w 6726740"/>
              <a:gd name="connsiteY402" fmla="*/ 999899 h 4975124"/>
              <a:gd name="connsiteX403" fmla="*/ 2001709 w 6726740"/>
              <a:gd name="connsiteY403" fmla="*/ 527810 h 4975124"/>
              <a:gd name="connsiteX404" fmla="*/ 1945861 w 6726740"/>
              <a:gd name="connsiteY404" fmla="*/ 583609 h 4975124"/>
              <a:gd name="connsiteX405" fmla="*/ 1890013 w 6726740"/>
              <a:gd name="connsiteY405" fmla="*/ 527810 h 4975124"/>
              <a:gd name="connsiteX406" fmla="*/ 1945861 w 6726740"/>
              <a:gd name="connsiteY406" fmla="*/ 472011 h 4975124"/>
              <a:gd name="connsiteX407" fmla="*/ 2001709 w 6726740"/>
              <a:gd name="connsiteY407" fmla="*/ 527810 h 4975124"/>
              <a:gd name="connsiteX408" fmla="*/ 2222408 w 6726740"/>
              <a:gd name="connsiteY408" fmla="*/ 4975124 h 4975124"/>
              <a:gd name="connsiteX409" fmla="*/ 2141816 w 6726740"/>
              <a:gd name="connsiteY409" fmla="*/ 4975124 h 4975124"/>
              <a:gd name="connsiteX410" fmla="*/ 2142614 w 6726740"/>
              <a:gd name="connsiteY410" fmla="*/ 4973198 h 4975124"/>
              <a:gd name="connsiteX411" fmla="*/ 2182112 w 6726740"/>
              <a:gd name="connsiteY411" fmla="*/ 4956862 h 4975124"/>
              <a:gd name="connsiteX412" fmla="*/ 2221610 w 6726740"/>
              <a:gd name="connsiteY412" fmla="*/ 4973198 h 4975124"/>
              <a:gd name="connsiteX413" fmla="*/ 2237960 w 6726740"/>
              <a:gd name="connsiteY413" fmla="*/ 4540572 h 4975124"/>
              <a:gd name="connsiteX414" fmla="*/ 2182112 w 6726740"/>
              <a:gd name="connsiteY414" fmla="*/ 4596004 h 4975124"/>
              <a:gd name="connsiteX415" fmla="*/ 2126264 w 6726740"/>
              <a:gd name="connsiteY415" fmla="*/ 4540572 h 4975124"/>
              <a:gd name="connsiteX416" fmla="*/ 2182112 w 6726740"/>
              <a:gd name="connsiteY416" fmla="*/ 4484772 h 4975124"/>
              <a:gd name="connsiteX417" fmla="*/ 2237960 w 6726740"/>
              <a:gd name="connsiteY417" fmla="*/ 4540572 h 4975124"/>
              <a:gd name="connsiteX418" fmla="*/ 2237960 w 6726740"/>
              <a:gd name="connsiteY418" fmla="*/ 4068482 h 4975124"/>
              <a:gd name="connsiteX419" fmla="*/ 2182112 w 6726740"/>
              <a:gd name="connsiteY419" fmla="*/ 4124280 h 4975124"/>
              <a:gd name="connsiteX420" fmla="*/ 2126264 w 6726740"/>
              <a:gd name="connsiteY420" fmla="*/ 4068482 h 4975124"/>
              <a:gd name="connsiteX421" fmla="*/ 2182112 w 6726740"/>
              <a:gd name="connsiteY421" fmla="*/ 4012682 h 4975124"/>
              <a:gd name="connsiteX422" fmla="*/ 2237960 w 6726740"/>
              <a:gd name="connsiteY422" fmla="*/ 4068482 h 4975124"/>
              <a:gd name="connsiteX423" fmla="*/ 2237960 w 6726740"/>
              <a:gd name="connsiteY423" fmla="*/ 3596392 h 4975124"/>
              <a:gd name="connsiteX424" fmla="*/ 2182112 w 6726740"/>
              <a:gd name="connsiteY424" fmla="*/ 3652192 h 4975124"/>
              <a:gd name="connsiteX425" fmla="*/ 2126264 w 6726740"/>
              <a:gd name="connsiteY425" fmla="*/ 3596392 h 4975124"/>
              <a:gd name="connsiteX426" fmla="*/ 2182112 w 6726740"/>
              <a:gd name="connsiteY426" fmla="*/ 3540594 h 4975124"/>
              <a:gd name="connsiteX427" fmla="*/ 2237960 w 6726740"/>
              <a:gd name="connsiteY427" fmla="*/ 3596392 h 4975124"/>
              <a:gd name="connsiteX428" fmla="*/ 2237960 w 6726740"/>
              <a:gd name="connsiteY428" fmla="*/ 3124302 h 4975124"/>
              <a:gd name="connsiteX429" fmla="*/ 2182112 w 6726740"/>
              <a:gd name="connsiteY429" fmla="*/ 3180102 h 4975124"/>
              <a:gd name="connsiteX430" fmla="*/ 2126264 w 6726740"/>
              <a:gd name="connsiteY430" fmla="*/ 3124302 h 4975124"/>
              <a:gd name="connsiteX431" fmla="*/ 2182112 w 6726740"/>
              <a:gd name="connsiteY431" fmla="*/ 3068870 h 4975124"/>
              <a:gd name="connsiteX432" fmla="*/ 2237960 w 6726740"/>
              <a:gd name="connsiteY432" fmla="*/ 3124302 h 4975124"/>
              <a:gd name="connsiteX433" fmla="*/ 2237960 w 6726740"/>
              <a:gd name="connsiteY433" fmla="*/ 2652214 h 4975124"/>
              <a:gd name="connsiteX434" fmla="*/ 2182112 w 6726740"/>
              <a:gd name="connsiteY434" fmla="*/ 2708012 h 4975124"/>
              <a:gd name="connsiteX435" fmla="*/ 2126264 w 6726740"/>
              <a:gd name="connsiteY435" fmla="*/ 2652214 h 4975124"/>
              <a:gd name="connsiteX436" fmla="*/ 2182112 w 6726740"/>
              <a:gd name="connsiteY436" fmla="*/ 2596414 h 4975124"/>
              <a:gd name="connsiteX437" fmla="*/ 2237960 w 6726740"/>
              <a:gd name="connsiteY437" fmla="*/ 2652214 h 4975124"/>
              <a:gd name="connsiteX438" fmla="*/ 2237960 w 6726740"/>
              <a:gd name="connsiteY438" fmla="*/ 2180124 h 4975124"/>
              <a:gd name="connsiteX439" fmla="*/ 2182112 w 6726740"/>
              <a:gd name="connsiteY439" fmla="*/ 2235556 h 4975124"/>
              <a:gd name="connsiteX440" fmla="*/ 2126264 w 6726740"/>
              <a:gd name="connsiteY440" fmla="*/ 2180124 h 4975124"/>
              <a:gd name="connsiteX441" fmla="*/ 2182112 w 6726740"/>
              <a:gd name="connsiteY441" fmla="*/ 2124324 h 4975124"/>
              <a:gd name="connsiteX442" fmla="*/ 2237960 w 6726740"/>
              <a:gd name="connsiteY442" fmla="*/ 2180124 h 4975124"/>
              <a:gd name="connsiteX443" fmla="*/ 2237960 w 6726740"/>
              <a:gd name="connsiteY443" fmla="*/ 1708034 h 4975124"/>
              <a:gd name="connsiteX444" fmla="*/ 2182112 w 6726740"/>
              <a:gd name="connsiteY444" fmla="*/ 1763834 h 4975124"/>
              <a:gd name="connsiteX445" fmla="*/ 2126264 w 6726740"/>
              <a:gd name="connsiteY445" fmla="*/ 1708034 h 4975124"/>
              <a:gd name="connsiteX446" fmla="*/ 2182112 w 6726740"/>
              <a:gd name="connsiteY446" fmla="*/ 1652234 h 4975124"/>
              <a:gd name="connsiteX447" fmla="*/ 2237960 w 6726740"/>
              <a:gd name="connsiteY447" fmla="*/ 1708034 h 4975124"/>
              <a:gd name="connsiteX448" fmla="*/ 2237960 w 6726740"/>
              <a:gd name="connsiteY448" fmla="*/ 1235944 h 4975124"/>
              <a:gd name="connsiteX449" fmla="*/ 2182112 w 6726740"/>
              <a:gd name="connsiteY449" fmla="*/ 1291744 h 4975124"/>
              <a:gd name="connsiteX450" fmla="*/ 2126264 w 6726740"/>
              <a:gd name="connsiteY450" fmla="*/ 1235944 h 4975124"/>
              <a:gd name="connsiteX451" fmla="*/ 2182112 w 6726740"/>
              <a:gd name="connsiteY451" fmla="*/ 1180146 h 4975124"/>
              <a:gd name="connsiteX452" fmla="*/ 2237960 w 6726740"/>
              <a:gd name="connsiteY452" fmla="*/ 1235944 h 4975124"/>
              <a:gd name="connsiteX453" fmla="*/ 2237960 w 6726740"/>
              <a:gd name="connsiteY453" fmla="*/ 763854 h 4975124"/>
              <a:gd name="connsiteX454" fmla="*/ 2182112 w 6726740"/>
              <a:gd name="connsiteY454" fmla="*/ 819653 h 4975124"/>
              <a:gd name="connsiteX455" fmla="*/ 2126264 w 6726740"/>
              <a:gd name="connsiteY455" fmla="*/ 763854 h 4975124"/>
              <a:gd name="connsiteX456" fmla="*/ 2182112 w 6726740"/>
              <a:gd name="connsiteY456" fmla="*/ 708422 h 4975124"/>
              <a:gd name="connsiteX457" fmla="*/ 2237960 w 6726740"/>
              <a:gd name="connsiteY457" fmla="*/ 763854 h 4975124"/>
              <a:gd name="connsiteX458" fmla="*/ 2237960 w 6726740"/>
              <a:gd name="connsiteY458" fmla="*/ 291765 h 4975124"/>
              <a:gd name="connsiteX459" fmla="*/ 2182112 w 6726740"/>
              <a:gd name="connsiteY459" fmla="*/ 347564 h 4975124"/>
              <a:gd name="connsiteX460" fmla="*/ 2126264 w 6726740"/>
              <a:gd name="connsiteY460" fmla="*/ 291765 h 4975124"/>
              <a:gd name="connsiteX461" fmla="*/ 2182112 w 6726740"/>
              <a:gd name="connsiteY461" fmla="*/ 235966 h 4975124"/>
              <a:gd name="connsiteX462" fmla="*/ 2237960 w 6726740"/>
              <a:gd name="connsiteY462" fmla="*/ 291765 h 4975124"/>
              <a:gd name="connsiteX463" fmla="*/ 2474212 w 6726740"/>
              <a:gd name="connsiteY463" fmla="*/ 4776616 h 4975124"/>
              <a:gd name="connsiteX464" fmla="*/ 2418364 w 6726740"/>
              <a:gd name="connsiteY464" fmla="*/ 4832416 h 4975124"/>
              <a:gd name="connsiteX465" fmla="*/ 2362516 w 6726740"/>
              <a:gd name="connsiteY465" fmla="*/ 4776616 h 4975124"/>
              <a:gd name="connsiteX466" fmla="*/ 2418364 w 6726740"/>
              <a:gd name="connsiteY466" fmla="*/ 4720818 h 4975124"/>
              <a:gd name="connsiteX467" fmla="*/ 2474212 w 6726740"/>
              <a:gd name="connsiteY467" fmla="*/ 4776616 h 4975124"/>
              <a:gd name="connsiteX468" fmla="*/ 2474212 w 6726740"/>
              <a:gd name="connsiteY468" fmla="*/ 4304526 h 4975124"/>
              <a:gd name="connsiteX469" fmla="*/ 2418364 w 6726740"/>
              <a:gd name="connsiteY469" fmla="*/ 4360326 h 4975124"/>
              <a:gd name="connsiteX470" fmla="*/ 2362516 w 6726740"/>
              <a:gd name="connsiteY470" fmla="*/ 4304526 h 4975124"/>
              <a:gd name="connsiteX471" fmla="*/ 2418364 w 6726740"/>
              <a:gd name="connsiteY471" fmla="*/ 4248728 h 4975124"/>
              <a:gd name="connsiteX472" fmla="*/ 2474212 w 6726740"/>
              <a:gd name="connsiteY472" fmla="*/ 4304526 h 4975124"/>
              <a:gd name="connsiteX473" fmla="*/ 2474212 w 6726740"/>
              <a:gd name="connsiteY473" fmla="*/ 3832438 h 4975124"/>
              <a:gd name="connsiteX474" fmla="*/ 2418364 w 6726740"/>
              <a:gd name="connsiteY474" fmla="*/ 3888236 h 4975124"/>
              <a:gd name="connsiteX475" fmla="*/ 2362516 w 6726740"/>
              <a:gd name="connsiteY475" fmla="*/ 3832438 h 4975124"/>
              <a:gd name="connsiteX476" fmla="*/ 2418364 w 6726740"/>
              <a:gd name="connsiteY476" fmla="*/ 3776638 h 4975124"/>
              <a:gd name="connsiteX477" fmla="*/ 2474212 w 6726740"/>
              <a:gd name="connsiteY477" fmla="*/ 3832438 h 4975124"/>
              <a:gd name="connsiteX478" fmla="*/ 2474212 w 6726740"/>
              <a:gd name="connsiteY478" fmla="*/ 3360348 h 4975124"/>
              <a:gd name="connsiteX479" fmla="*/ 2418364 w 6726740"/>
              <a:gd name="connsiteY479" fmla="*/ 3415780 h 4975124"/>
              <a:gd name="connsiteX480" fmla="*/ 2362516 w 6726740"/>
              <a:gd name="connsiteY480" fmla="*/ 3360348 h 4975124"/>
              <a:gd name="connsiteX481" fmla="*/ 2418364 w 6726740"/>
              <a:gd name="connsiteY481" fmla="*/ 3304548 h 4975124"/>
              <a:gd name="connsiteX482" fmla="*/ 2474212 w 6726740"/>
              <a:gd name="connsiteY482" fmla="*/ 3360348 h 4975124"/>
              <a:gd name="connsiteX483" fmla="*/ 2474212 w 6726740"/>
              <a:gd name="connsiteY483" fmla="*/ 2888258 h 4975124"/>
              <a:gd name="connsiteX484" fmla="*/ 2418364 w 6726740"/>
              <a:gd name="connsiteY484" fmla="*/ 2944058 h 4975124"/>
              <a:gd name="connsiteX485" fmla="*/ 2362516 w 6726740"/>
              <a:gd name="connsiteY485" fmla="*/ 2888258 h 4975124"/>
              <a:gd name="connsiteX486" fmla="*/ 2418364 w 6726740"/>
              <a:gd name="connsiteY486" fmla="*/ 2832458 h 4975124"/>
              <a:gd name="connsiteX487" fmla="*/ 2474212 w 6726740"/>
              <a:gd name="connsiteY487" fmla="*/ 2888258 h 4975124"/>
              <a:gd name="connsiteX488" fmla="*/ 2474212 w 6726740"/>
              <a:gd name="connsiteY488" fmla="*/ 2416168 h 4975124"/>
              <a:gd name="connsiteX489" fmla="*/ 2418364 w 6726740"/>
              <a:gd name="connsiteY489" fmla="*/ 2471968 h 4975124"/>
              <a:gd name="connsiteX490" fmla="*/ 2362516 w 6726740"/>
              <a:gd name="connsiteY490" fmla="*/ 2416168 h 4975124"/>
              <a:gd name="connsiteX491" fmla="*/ 2418364 w 6726740"/>
              <a:gd name="connsiteY491" fmla="*/ 2360370 h 4975124"/>
              <a:gd name="connsiteX492" fmla="*/ 2474212 w 6726740"/>
              <a:gd name="connsiteY492" fmla="*/ 2416168 h 4975124"/>
              <a:gd name="connsiteX493" fmla="*/ 2474212 w 6726740"/>
              <a:gd name="connsiteY493" fmla="*/ 1944078 h 4975124"/>
              <a:gd name="connsiteX494" fmla="*/ 2418364 w 6726740"/>
              <a:gd name="connsiteY494" fmla="*/ 1999878 h 4975124"/>
              <a:gd name="connsiteX495" fmla="*/ 2362516 w 6726740"/>
              <a:gd name="connsiteY495" fmla="*/ 1944078 h 4975124"/>
              <a:gd name="connsiteX496" fmla="*/ 2418364 w 6726740"/>
              <a:gd name="connsiteY496" fmla="*/ 1888280 h 4975124"/>
              <a:gd name="connsiteX497" fmla="*/ 2474212 w 6726740"/>
              <a:gd name="connsiteY497" fmla="*/ 1944078 h 4975124"/>
              <a:gd name="connsiteX498" fmla="*/ 2474212 w 6726740"/>
              <a:gd name="connsiteY498" fmla="*/ 1471990 h 4975124"/>
              <a:gd name="connsiteX499" fmla="*/ 2418364 w 6726740"/>
              <a:gd name="connsiteY499" fmla="*/ 1527788 h 4975124"/>
              <a:gd name="connsiteX500" fmla="*/ 2362516 w 6726740"/>
              <a:gd name="connsiteY500" fmla="*/ 1471990 h 4975124"/>
              <a:gd name="connsiteX501" fmla="*/ 2418364 w 6726740"/>
              <a:gd name="connsiteY501" fmla="*/ 1416190 h 4975124"/>
              <a:gd name="connsiteX502" fmla="*/ 2474212 w 6726740"/>
              <a:gd name="connsiteY502" fmla="*/ 1471990 h 4975124"/>
              <a:gd name="connsiteX503" fmla="*/ 2474212 w 6726740"/>
              <a:gd name="connsiteY503" fmla="*/ 999899 h 4975124"/>
              <a:gd name="connsiteX504" fmla="*/ 2418364 w 6726740"/>
              <a:gd name="connsiteY504" fmla="*/ 1055331 h 4975124"/>
              <a:gd name="connsiteX505" fmla="*/ 2362516 w 6726740"/>
              <a:gd name="connsiteY505" fmla="*/ 999899 h 4975124"/>
              <a:gd name="connsiteX506" fmla="*/ 2418364 w 6726740"/>
              <a:gd name="connsiteY506" fmla="*/ 944100 h 4975124"/>
              <a:gd name="connsiteX507" fmla="*/ 2474212 w 6726740"/>
              <a:gd name="connsiteY507" fmla="*/ 999899 h 4975124"/>
              <a:gd name="connsiteX508" fmla="*/ 2474212 w 6726740"/>
              <a:gd name="connsiteY508" fmla="*/ 527810 h 4975124"/>
              <a:gd name="connsiteX509" fmla="*/ 2418364 w 6726740"/>
              <a:gd name="connsiteY509" fmla="*/ 583609 h 4975124"/>
              <a:gd name="connsiteX510" fmla="*/ 2362516 w 6726740"/>
              <a:gd name="connsiteY510" fmla="*/ 527810 h 4975124"/>
              <a:gd name="connsiteX511" fmla="*/ 2418364 w 6726740"/>
              <a:gd name="connsiteY511" fmla="*/ 472011 h 4975124"/>
              <a:gd name="connsiteX512" fmla="*/ 2474212 w 6726740"/>
              <a:gd name="connsiteY512" fmla="*/ 527810 h 4975124"/>
              <a:gd name="connsiteX513" fmla="*/ 2694911 w 6726740"/>
              <a:gd name="connsiteY513" fmla="*/ 4975124 h 4975124"/>
              <a:gd name="connsiteX514" fmla="*/ 2614319 w 6726740"/>
              <a:gd name="connsiteY514" fmla="*/ 4975124 h 4975124"/>
              <a:gd name="connsiteX515" fmla="*/ 2615117 w 6726740"/>
              <a:gd name="connsiteY515" fmla="*/ 4973198 h 4975124"/>
              <a:gd name="connsiteX516" fmla="*/ 2654615 w 6726740"/>
              <a:gd name="connsiteY516" fmla="*/ 4956862 h 4975124"/>
              <a:gd name="connsiteX517" fmla="*/ 2694113 w 6726740"/>
              <a:gd name="connsiteY517" fmla="*/ 4973198 h 4975124"/>
              <a:gd name="connsiteX518" fmla="*/ 2710463 w 6726740"/>
              <a:gd name="connsiteY518" fmla="*/ 4540572 h 4975124"/>
              <a:gd name="connsiteX519" fmla="*/ 2654615 w 6726740"/>
              <a:gd name="connsiteY519" fmla="*/ 4596004 h 4975124"/>
              <a:gd name="connsiteX520" fmla="*/ 2598767 w 6726740"/>
              <a:gd name="connsiteY520" fmla="*/ 4540572 h 4975124"/>
              <a:gd name="connsiteX521" fmla="*/ 2654615 w 6726740"/>
              <a:gd name="connsiteY521" fmla="*/ 4484772 h 4975124"/>
              <a:gd name="connsiteX522" fmla="*/ 2710463 w 6726740"/>
              <a:gd name="connsiteY522" fmla="*/ 4540572 h 4975124"/>
              <a:gd name="connsiteX523" fmla="*/ 2710463 w 6726740"/>
              <a:gd name="connsiteY523" fmla="*/ 4068482 h 4975124"/>
              <a:gd name="connsiteX524" fmla="*/ 2654615 w 6726740"/>
              <a:gd name="connsiteY524" fmla="*/ 4124280 h 4975124"/>
              <a:gd name="connsiteX525" fmla="*/ 2598767 w 6726740"/>
              <a:gd name="connsiteY525" fmla="*/ 4068482 h 4975124"/>
              <a:gd name="connsiteX526" fmla="*/ 2654615 w 6726740"/>
              <a:gd name="connsiteY526" fmla="*/ 4012682 h 4975124"/>
              <a:gd name="connsiteX527" fmla="*/ 2710463 w 6726740"/>
              <a:gd name="connsiteY527" fmla="*/ 4068482 h 4975124"/>
              <a:gd name="connsiteX528" fmla="*/ 2710463 w 6726740"/>
              <a:gd name="connsiteY528" fmla="*/ 3596392 h 4975124"/>
              <a:gd name="connsiteX529" fmla="*/ 2654615 w 6726740"/>
              <a:gd name="connsiteY529" fmla="*/ 3652192 h 4975124"/>
              <a:gd name="connsiteX530" fmla="*/ 2598767 w 6726740"/>
              <a:gd name="connsiteY530" fmla="*/ 3596392 h 4975124"/>
              <a:gd name="connsiteX531" fmla="*/ 2654615 w 6726740"/>
              <a:gd name="connsiteY531" fmla="*/ 3540594 h 4975124"/>
              <a:gd name="connsiteX532" fmla="*/ 2710463 w 6726740"/>
              <a:gd name="connsiteY532" fmla="*/ 3596392 h 4975124"/>
              <a:gd name="connsiteX533" fmla="*/ 2710463 w 6726740"/>
              <a:gd name="connsiteY533" fmla="*/ 3124302 h 4975124"/>
              <a:gd name="connsiteX534" fmla="*/ 2654615 w 6726740"/>
              <a:gd name="connsiteY534" fmla="*/ 3180102 h 4975124"/>
              <a:gd name="connsiteX535" fmla="*/ 2598767 w 6726740"/>
              <a:gd name="connsiteY535" fmla="*/ 3124302 h 4975124"/>
              <a:gd name="connsiteX536" fmla="*/ 2654615 w 6726740"/>
              <a:gd name="connsiteY536" fmla="*/ 3068870 h 4975124"/>
              <a:gd name="connsiteX537" fmla="*/ 2710463 w 6726740"/>
              <a:gd name="connsiteY537" fmla="*/ 3124302 h 4975124"/>
              <a:gd name="connsiteX538" fmla="*/ 2710463 w 6726740"/>
              <a:gd name="connsiteY538" fmla="*/ 2652214 h 4975124"/>
              <a:gd name="connsiteX539" fmla="*/ 2654615 w 6726740"/>
              <a:gd name="connsiteY539" fmla="*/ 2708012 h 4975124"/>
              <a:gd name="connsiteX540" fmla="*/ 2598767 w 6726740"/>
              <a:gd name="connsiteY540" fmla="*/ 2652214 h 4975124"/>
              <a:gd name="connsiteX541" fmla="*/ 2654615 w 6726740"/>
              <a:gd name="connsiteY541" fmla="*/ 2596414 h 4975124"/>
              <a:gd name="connsiteX542" fmla="*/ 2710463 w 6726740"/>
              <a:gd name="connsiteY542" fmla="*/ 2652214 h 4975124"/>
              <a:gd name="connsiteX543" fmla="*/ 2710463 w 6726740"/>
              <a:gd name="connsiteY543" fmla="*/ 2180124 h 4975124"/>
              <a:gd name="connsiteX544" fmla="*/ 2654615 w 6726740"/>
              <a:gd name="connsiteY544" fmla="*/ 2235556 h 4975124"/>
              <a:gd name="connsiteX545" fmla="*/ 2598767 w 6726740"/>
              <a:gd name="connsiteY545" fmla="*/ 2180124 h 4975124"/>
              <a:gd name="connsiteX546" fmla="*/ 2654615 w 6726740"/>
              <a:gd name="connsiteY546" fmla="*/ 2124324 h 4975124"/>
              <a:gd name="connsiteX547" fmla="*/ 2710463 w 6726740"/>
              <a:gd name="connsiteY547" fmla="*/ 2180124 h 4975124"/>
              <a:gd name="connsiteX548" fmla="*/ 2710463 w 6726740"/>
              <a:gd name="connsiteY548" fmla="*/ 1708034 h 4975124"/>
              <a:gd name="connsiteX549" fmla="*/ 2654615 w 6726740"/>
              <a:gd name="connsiteY549" fmla="*/ 1763834 h 4975124"/>
              <a:gd name="connsiteX550" fmla="*/ 2598767 w 6726740"/>
              <a:gd name="connsiteY550" fmla="*/ 1708034 h 4975124"/>
              <a:gd name="connsiteX551" fmla="*/ 2654615 w 6726740"/>
              <a:gd name="connsiteY551" fmla="*/ 1652234 h 4975124"/>
              <a:gd name="connsiteX552" fmla="*/ 2710463 w 6726740"/>
              <a:gd name="connsiteY552" fmla="*/ 1708034 h 4975124"/>
              <a:gd name="connsiteX553" fmla="*/ 2710463 w 6726740"/>
              <a:gd name="connsiteY553" fmla="*/ 1235944 h 4975124"/>
              <a:gd name="connsiteX554" fmla="*/ 2654615 w 6726740"/>
              <a:gd name="connsiteY554" fmla="*/ 1291744 h 4975124"/>
              <a:gd name="connsiteX555" fmla="*/ 2598767 w 6726740"/>
              <a:gd name="connsiteY555" fmla="*/ 1235944 h 4975124"/>
              <a:gd name="connsiteX556" fmla="*/ 2654615 w 6726740"/>
              <a:gd name="connsiteY556" fmla="*/ 1180146 h 4975124"/>
              <a:gd name="connsiteX557" fmla="*/ 2710463 w 6726740"/>
              <a:gd name="connsiteY557" fmla="*/ 1235944 h 4975124"/>
              <a:gd name="connsiteX558" fmla="*/ 2710463 w 6726740"/>
              <a:gd name="connsiteY558" fmla="*/ 763854 h 4975124"/>
              <a:gd name="connsiteX559" fmla="*/ 2654615 w 6726740"/>
              <a:gd name="connsiteY559" fmla="*/ 819653 h 4975124"/>
              <a:gd name="connsiteX560" fmla="*/ 2598767 w 6726740"/>
              <a:gd name="connsiteY560" fmla="*/ 763854 h 4975124"/>
              <a:gd name="connsiteX561" fmla="*/ 2654615 w 6726740"/>
              <a:gd name="connsiteY561" fmla="*/ 708422 h 4975124"/>
              <a:gd name="connsiteX562" fmla="*/ 2710463 w 6726740"/>
              <a:gd name="connsiteY562" fmla="*/ 763854 h 4975124"/>
              <a:gd name="connsiteX563" fmla="*/ 2710463 w 6726740"/>
              <a:gd name="connsiteY563" fmla="*/ 291765 h 4975124"/>
              <a:gd name="connsiteX564" fmla="*/ 2654615 w 6726740"/>
              <a:gd name="connsiteY564" fmla="*/ 347564 h 4975124"/>
              <a:gd name="connsiteX565" fmla="*/ 2598767 w 6726740"/>
              <a:gd name="connsiteY565" fmla="*/ 291765 h 4975124"/>
              <a:gd name="connsiteX566" fmla="*/ 2654615 w 6726740"/>
              <a:gd name="connsiteY566" fmla="*/ 235966 h 4975124"/>
              <a:gd name="connsiteX567" fmla="*/ 2710463 w 6726740"/>
              <a:gd name="connsiteY567" fmla="*/ 291765 h 4975124"/>
              <a:gd name="connsiteX568" fmla="*/ 2946715 w 6726740"/>
              <a:gd name="connsiteY568" fmla="*/ 4776616 h 4975124"/>
              <a:gd name="connsiteX569" fmla="*/ 2890867 w 6726740"/>
              <a:gd name="connsiteY569" fmla="*/ 4832416 h 4975124"/>
              <a:gd name="connsiteX570" fmla="*/ 2835019 w 6726740"/>
              <a:gd name="connsiteY570" fmla="*/ 4776616 h 4975124"/>
              <a:gd name="connsiteX571" fmla="*/ 2890867 w 6726740"/>
              <a:gd name="connsiteY571" fmla="*/ 4720818 h 4975124"/>
              <a:gd name="connsiteX572" fmla="*/ 2946715 w 6726740"/>
              <a:gd name="connsiteY572" fmla="*/ 4776616 h 4975124"/>
              <a:gd name="connsiteX573" fmla="*/ 2946715 w 6726740"/>
              <a:gd name="connsiteY573" fmla="*/ 4304526 h 4975124"/>
              <a:gd name="connsiteX574" fmla="*/ 2890867 w 6726740"/>
              <a:gd name="connsiteY574" fmla="*/ 4360326 h 4975124"/>
              <a:gd name="connsiteX575" fmla="*/ 2835019 w 6726740"/>
              <a:gd name="connsiteY575" fmla="*/ 4304526 h 4975124"/>
              <a:gd name="connsiteX576" fmla="*/ 2890867 w 6726740"/>
              <a:gd name="connsiteY576" fmla="*/ 4248728 h 4975124"/>
              <a:gd name="connsiteX577" fmla="*/ 2946715 w 6726740"/>
              <a:gd name="connsiteY577" fmla="*/ 4304526 h 4975124"/>
              <a:gd name="connsiteX578" fmla="*/ 2946715 w 6726740"/>
              <a:gd name="connsiteY578" fmla="*/ 3832438 h 4975124"/>
              <a:gd name="connsiteX579" fmla="*/ 2890867 w 6726740"/>
              <a:gd name="connsiteY579" fmla="*/ 3888236 h 4975124"/>
              <a:gd name="connsiteX580" fmla="*/ 2835019 w 6726740"/>
              <a:gd name="connsiteY580" fmla="*/ 3832438 h 4975124"/>
              <a:gd name="connsiteX581" fmla="*/ 2890867 w 6726740"/>
              <a:gd name="connsiteY581" fmla="*/ 3776638 h 4975124"/>
              <a:gd name="connsiteX582" fmla="*/ 2946715 w 6726740"/>
              <a:gd name="connsiteY582" fmla="*/ 3832438 h 4975124"/>
              <a:gd name="connsiteX583" fmla="*/ 2946715 w 6726740"/>
              <a:gd name="connsiteY583" fmla="*/ 3360348 h 4975124"/>
              <a:gd name="connsiteX584" fmla="*/ 2890867 w 6726740"/>
              <a:gd name="connsiteY584" fmla="*/ 3415780 h 4975124"/>
              <a:gd name="connsiteX585" fmla="*/ 2835019 w 6726740"/>
              <a:gd name="connsiteY585" fmla="*/ 3360348 h 4975124"/>
              <a:gd name="connsiteX586" fmla="*/ 2890867 w 6726740"/>
              <a:gd name="connsiteY586" fmla="*/ 3304548 h 4975124"/>
              <a:gd name="connsiteX587" fmla="*/ 2946715 w 6726740"/>
              <a:gd name="connsiteY587" fmla="*/ 3360348 h 4975124"/>
              <a:gd name="connsiteX588" fmla="*/ 2946715 w 6726740"/>
              <a:gd name="connsiteY588" fmla="*/ 2888258 h 4975124"/>
              <a:gd name="connsiteX589" fmla="*/ 2890867 w 6726740"/>
              <a:gd name="connsiteY589" fmla="*/ 2944058 h 4975124"/>
              <a:gd name="connsiteX590" fmla="*/ 2835019 w 6726740"/>
              <a:gd name="connsiteY590" fmla="*/ 2888258 h 4975124"/>
              <a:gd name="connsiteX591" fmla="*/ 2890867 w 6726740"/>
              <a:gd name="connsiteY591" fmla="*/ 2832458 h 4975124"/>
              <a:gd name="connsiteX592" fmla="*/ 2946715 w 6726740"/>
              <a:gd name="connsiteY592" fmla="*/ 2888258 h 4975124"/>
              <a:gd name="connsiteX593" fmla="*/ 2946715 w 6726740"/>
              <a:gd name="connsiteY593" fmla="*/ 2416168 h 4975124"/>
              <a:gd name="connsiteX594" fmla="*/ 2890867 w 6726740"/>
              <a:gd name="connsiteY594" fmla="*/ 2471968 h 4975124"/>
              <a:gd name="connsiteX595" fmla="*/ 2835019 w 6726740"/>
              <a:gd name="connsiteY595" fmla="*/ 2416168 h 4975124"/>
              <a:gd name="connsiteX596" fmla="*/ 2890867 w 6726740"/>
              <a:gd name="connsiteY596" fmla="*/ 2360370 h 4975124"/>
              <a:gd name="connsiteX597" fmla="*/ 2946715 w 6726740"/>
              <a:gd name="connsiteY597" fmla="*/ 2416168 h 4975124"/>
              <a:gd name="connsiteX598" fmla="*/ 2946715 w 6726740"/>
              <a:gd name="connsiteY598" fmla="*/ 1944078 h 4975124"/>
              <a:gd name="connsiteX599" fmla="*/ 2890867 w 6726740"/>
              <a:gd name="connsiteY599" fmla="*/ 1999878 h 4975124"/>
              <a:gd name="connsiteX600" fmla="*/ 2835019 w 6726740"/>
              <a:gd name="connsiteY600" fmla="*/ 1944078 h 4975124"/>
              <a:gd name="connsiteX601" fmla="*/ 2890867 w 6726740"/>
              <a:gd name="connsiteY601" fmla="*/ 1888280 h 4975124"/>
              <a:gd name="connsiteX602" fmla="*/ 2946715 w 6726740"/>
              <a:gd name="connsiteY602" fmla="*/ 1944078 h 4975124"/>
              <a:gd name="connsiteX603" fmla="*/ 2946715 w 6726740"/>
              <a:gd name="connsiteY603" fmla="*/ 1471990 h 4975124"/>
              <a:gd name="connsiteX604" fmla="*/ 2890867 w 6726740"/>
              <a:gd name="connsiteY604" fmla="*/ 1527788 h 4975124"/>
              <a:gd name="connsiteX605" fmla="*/ 2835019 w 6726740"/>
              <a:gd name="connsiteY605" fmla="*/ 1471990 h 4975124"/>
              <a:gd name="connsiteX606" fmla="*/ 2890867 w 6726740"/>
              <a:gd name="connsiteY606" fmla="*/ 1416190 h 4975124"/>
              <a:gd name="connsiteX607" fmla="*/ 2946715 w 6726740"/>
              <a:gd name="connsiteY607" fmla="*/ 1471990 h 4975124"/>
              <a:gd name="connsiteX608" fmla="*/ 2946715 w 6726740"/>
              <a:gd name="connsiteY608" fmla="*/ 999899 h 4975124"/>
              <a:gd name="connsiteX609" fmla="*/ 2890867 w 6726740"/>
              <a:gd name="connsiteY609" fmla="*/ 1055331 h 4975124"/>
              <a:gd name="connsiteX610" fmla="*/ 2835019 w 6726740"/>
              <a:gd name="connsiteY610" fmla="*/ 999899 h 4975124"/>
              <a:gd name="connsiteX611" fmla="*/ 2890867 w 6726740"/>
              <a:gd name="connsiteY611" fmla="*/ 944100 h 4975124"/>
              <a:gd name="connsiteX612" fmla="*/ 2946715 w 6726740"/>
              <a:gd name="connsiteY612" fmla="*/ 999899 h 4975124"/>
              <a:gd name="connsiteX613" fmla="*/ 2946715 w 6726740"/>
              <a:gd name="connsiteY613" fmla="*/ 527810 h 4975124"/>
              <a:gd name="connsiteX614" fmla="*/ 2890867 w 6726740"/>
              <a:gd name="connsiteY614" fmla="*/ 583609 h 4975124"/>
              <a:gd name="connsiteX615" fmla="*/ 2835019 w 6726740"/>
              <a:gd name="connsiteY615" fmla="*/ 527810 h 4975124"/>
              <a:gd name="connsiteX616" fmla="*/ 2890867 w 6726740"/>
              <a:gd name="connsiteY616" fmla="*/ 472011 h 4975124"/>
              <a:gd name="connsiteX617" fmla="*/ 2946715 w 6726740"/>
              <a:gd name="connsiteY617" fmla="*/ 527810 h 4975124"/>
              <a:gd name="connsiteX618" fmla="*/ 2946715 w 6726740"/>
              <a:gd name="connsiteY618" fmla="*/ 55720 h 4975124"/>
              <a:gd name="connsiteX619" fmla="*/ 2890867 w 6726740"/>
              <a:gd name="connsiteY619" fmla="*/ 111519 h 4975124"/>
              <a:gd name="connsiteX620" fmla="*/ 2835019 w 6726740"/>
              <a:gd name="connsiteY620" fmla="*/ 55720 h 4975124"/>
              <a:gd name="connsiteX621" fmla="*/ 2843768 w 6726740"/>
              <a:gd name="connsiteY621" fmla="*/ 34603 h 4975124"/>
              <a:gd name="connsiteX622" fmla="*/ 2933260 w 6726740"/>
              <a:gd name="connsiteY622" fmla="*/ 23245 h 4975124"/>
              <a:gd name="connsiteX623" fmla="*/ 3167414 w 6726740"/>
              <a:gd name="connsiteY623" fmla="*/ 4975124 h 4975124"/>
              <a:gd name="connsiteX624" fmla="*/ 3086823 w 6726740"/>
              <a:gd name="connsiteY624" fmla="*/ 4975124 h 4975124"/>
              <a:gd name="connsiteX625" fmla="*/ 3087621 w 6726740"/>
              <a:gd name="connsiteY625" fmla="*/ 4973198 h 4975124"/>
              <a:gd name="connsiteX626" fmla="*/ 3127118 w 6726740"/>
              <a:gd name="connsiteY626" fmla="*/ 4956862 h 4975124"/>
              <a:gd name="connsiteX627" fmla="*/ 3166616 w 6726740"/>
              <a:gd name="connsiteY627" fmla="*/ 4973198 h 4975124"/>
              <a:gd name="connsiteX628" fmla="*/ 3182966 w 6726740"/>
              <a:gd name="connsiteY628" fmla="*/ 4540572 h 4975124"/>
              <a:gd name="connsiteX629" fmla="*/ 3127118 w 6726740"/>
              <a:gd name="connsiteY629" fmla="*/ 4596004 h 4975124"/>
              <a:gd name="connsiteX630" fmla="*/ 3071271 w 6726740"/>
              <a:gd name="connsiteY630" fmla="*/ 4540572 h 4975124"/>
              <a:gd name="connsiteX631" fmla="*/ 3127118 w 6726740"/>
              <a:gd name="connsiteY631" fmla="*/ 4484772 h 4975124"/>
              <a:gd name="connsiteX632" fmla="*/ 3182966 w 6726740"/>
              <a:gd name="connsiteY632" fmla="*/ 4540572 h 4975124"/>
              <a:gd name="connsiteX633" fmla="*/ 3182966 w 6726740"/>
              <a:gd name="connsiteY633" fmla="*/ 4068482 h 4975124"/>
              <a:gd name="connsiteX634" fmla="*/ 3127118 w 6726740"/>
              <a:gd name="connsiteY634" fmla="*/ 4124280 h 4975124"/>
              <a:gd name="connsiteX635" fmla="*/ 3071271 w 6726740"/>
              <a:gd name="connsiteY635" fmla="*/ 4068482 h 4975124"/>
              <a:gd name="connsiteX636" fmla="*/ 3127118 w 6726740"/>
              <a:gd name="connsiteY636" fmla="*/ 4012682 h 4975124"/>
              <a:gd name="connsiteX637" fmla="*/ 3182966 w 6726740"/>
              <a:gd name="connsiteY637" fmla="*/ 4068482 h 4975124"/>
              <a:gd name="connsiteX638" fmla="*/ 3182966 w 6726740"/>
              <a:gd name="connsiteY638" fmla="*/ 3596392 h 4975124"/>
              <a:gd name="connsiteX639" fmla="*/ 3127118 w 6726740"/>
              <a:gd name="connsiteY639" fmla="*/ 3652192 h 4975124"/>
              <a:gd name="connsiteX640" fmla="*/ 3071271 w 6726740"/>
              <a:gd name="connsiteY640" fmla="*/ 3596392 h 4975124"/>
              <a:gd name="connsiteX641" fmla="*/ 3127118 w 6726740"/>
              <a:gd name="connsiteY641" fmla="*/ 3540594 h 4975124"/>
              <a:gd name="connsiteX642" fmla="*/ 3182966 w 6726740"/>
              <a:gd name="connsiteY642" fmla="*/ 3596392 h 4975124"/>
              <a:gd name="connsiteX643" fmla="*/ 3182966 w 6726740"/>
              <a:gd name="connsiteY643" fmla="*/ 3124302 h 4975124"/>
              <a:gd name="connsiteX644" fmla="*/ 3127118 w 6726740"/>
              <a:gd name="connsiteY644" fmla="*/ 3180102 h 4975124"/>
              <a:gd name="connsiteX645" fmla="*/ 3071271 w 6726740"/>
              <a:gd name="connsiteY645" fmla="*/ 3124302 h 4975124"/>
              <a:gd name="connsiteX646" fmla="*/ 3127118 w 6726740"/>
              <a:gd name="connsiteY646" fmla="*/ 3068870 h 4975124"/>
              <a:gd name="connsiteX647" fmla="*/ 3182966 w 6726740"/>
              <a:gd name="connsiteY647" fmla="*/ 3124302 h 4975124"/>
              <a:gd name="connsiteX648" fmla="*/ 3182966 w 6726740"/>
              <a:gd name="connsiteY648" fmla="*/ 2652214 h 4975124"/>
              <a:gd name="connsiteX649" fmla="*/ 3127118 w 6726740"/>
              <a:gd name="connsiteY649" fmla="*/ 2708012 h 4975124"/>
              <a:gd name="connsiteX650" fmla="*/ 3071271 w 6726740"/>
              <a:gd name="connsiteY650" fmla="*/ 2652214 h 4975124"/>
              <a:gd name="connsiteX651" fmla="*/ 3127118 w 6726740"/>
              <a:gd name="connsiteY651" fmla="*/ 2596414 h 4975124"/>
              <a:gd name="connsiteX652" fmla="*/ 3182966 w 6726740"/>
              <a:gd name="connsiteY652" fmla="*/ 2652214 h 4975124"/>
              <a:gd name="connsiteX653" fmla="*/ 3182966 w 6726740"/>
              <a:gd name="connsiteY653" fmla="*/ 2180124 h 4975124"/>
              <a:gd name="connsiteX654" fmla="*/ 3127118 w 6726740"/>
              <a:gd name="connsiteY654" fmla="*/ 2235556 h 4975124"/>
              <a:gd name="connsiteX655" fmla="*/ 3071271 w 6726740"/>
              <a:gd name="connsiteY655" fmla="*/ 2180124 h 4975124"/>
              <a:gd name="connsiteX656" fmla="*/ 3127118 w 6726740"/>
              <a:gd name="connsiteY656" fmla="*/ 2124324 h 4975124"/>
              <a:gd name="connsiteX657" fmla="*/ 3182966 w 6726740"/>
              <a:gd name="connsiteY657" fmla="*/ 2180124 h 4975124"/>
              <a:gd name="connsiteX658" fmla="*/ 3182966 w 6726740"/>
              <a:gd name="connsiteY658" fmla="*/ 1708034 h 4975124"/>
              <a:gd name="connsiteX659" fmla="*/ 3127118 w 6726740"/>
              <a:gd name="connsiteY659" fmla="*/ 1763834 h 4975124"/>
              <a:gd name="connsiteX660" fmla="*/ 3071271 w 6726740"/>
              <a:gd name="connsiteY660" fmla="*/ 1708034 h 4975124"/>
              <a:gd name="connsiteX661" fmla="*/ 3127118 w 6726740"/>
              <a:gd name="connsiteY661" fmla="*/ 1652234 h 4975124"/>
              <a:gd name="connsiteX662" fmla="*/ 3182966 w 6726740"/>
              <a:gd name="connsiteY662" fmla="*/ 1708034 h 4975124"/>
              <a:gd name="connsiteX663" fmla="*/ 3182966 w 6726740"/>
              <a:gd name="connsiteY663" fmla="*/ 1235944 h 4975124"/>
              <a:gd name="connsiteX664" fmla="*/ 3127118 w 6726740"/>
              <a:gd name="connsiteY664" fmla="*/ 1291744 h 4975124"/>
              <a:gd name="connsiteX665" fmla="*/ 3071271 w 6726740"/>
              <a:gd name="connsiteY665" fmla="*/ 1235944 h 4975124"/>
              <a:gd name="connsiteX666" fmla="*/ 3127118 w 6726740"/>
              <a:gd name="connsiteY666" fmla="*/ 1180146 h 4975124"/>
              <a:gd name="connsiteX667" fmla="*/ 3182966 w 6726740"/>
              <a:gd name="connsiteY667" fmla="*/ 1235944 h 4975124"/>
              <a:gd name="connsiteX668" fmla="*/ 3182966 w 6726740"/>
              <a:gd name="connsiteY668" fmla="*/ 763854 h 4975124"/>
              <a:gd name="connsiteX669" fmla="*/ 3127118 w 6726740"/>
              <a:gd name="connsiteY669" fmla="*/ 819653 h 4975124"/>
              <a:gd name="connsiteX670" fmla="*/ 3071271 w 6726740"/>
              <a:gd name="connsiteY670" fmla="*/ 763854 h 4975124"/>
              <a:gd name="connsiteX671" fmla="*/ 3127118 w 6726740"/>
              <a:gd name="connsiteY671" fmla="*/ 708422 h 4975124"/>
              <a:gd name="connsiteX672" fmla="*/ 3182966 w 6726740"/>
              <a:gd name="connsiteY672" fmla="*/ 763854 h 4975124"/>
              <a:gd name="connsiteX673" fmla="*/ 3182966 w 6726740"/>
              <a:gd name="connsiteY673" fmla="*/ 291765 h 4975124"/>
              <a:gd name="connsiteX674" fmla="*/ 3127118 w 6726740"/>
              <a:gd name="connsiteY674" fmla="*/ 347564 h 4975124"/>
              <a:gd name="connsiteX675" fmla="*/ 3071271 w 6726740"/>
              <a:gd name="connsiteY675" fmla="*/ 291765 h 4975124"/>
              <a:gd name="connsiteX676" fmla="*/ 3127118 w 6726740"/>
              <a:gd name="connsiteY676" fmla="*/ 235966 h 4975124"/>
              <a:gd name="connsiteX677" fmla="*/ 3182966 w 6726740"/>
              <a:gd name="connsiteY677" fmla="*/ 291765 h 4975124"/>
              <a:gd name="connsiteX678" fmla="*/ 3419218 w 6726740"/>
              <a:gd name="connsiteY678" fmla="*/ 4776616 h 4975124"/>
              <a:gd name="connsiteX679" fmla="*/ 3363370 w 6726740"/>
              <a:gd name="connsiteY679" fmla="*/ 4832416 h 4975124"/>
              <a:gd name="connsiteX680" fmla="*/ 3307522 w 6726740"/>
              <a:gd name="connsiteY680" fmla="*/ 4776616 h 4975124"/>
              <a:gd name="connsiteX681" fmla="*/ 3363370 w 6726740"/>
              <a:gd name="connsiteY681" fmla="*/ 4720818 h 4975124"/>
              <a:gd name="connsiteX682" fmla="*/ 3419218 w 6726740"/>
              <a:gd name="connsiteY682" fmla="*/ 4776616 h 4975124"/>
              <a:gd name="connsiteX683" fmla="*/ 3419218 w 6726740"/>
              <a:gd name="connsiteY683" fmla="*/ 4304526 h 4975124"/>
              <a:gd name="connsiteX684" fmla="*/ 3363370 w 6726740"/>
              <a:gd name="connsiteY684" fmla="*/ 4360326 h 4975124"/>
              <a:gd name="connsiteX685" fmla="*/ 3307522 w 6726740"/>
              <a:gd name="connsiteY685" fmla="*/ 4304526 h 4975124"/>
              <a:gd name="connsiteX686" fmla="*/ 3363370 w 6726740"/>
              <a:gd name="connsiteY686" fmla="*/ 4248728 h 4975124"/>
              <a:gd name="connsiteX687" fmla="*/ 3419218 w 6726740"/>
              <a:gd name="connsiteY687" fmla="*/ 4304526 h 4975124"/>
              <a:gd name="connsiteX688" fmla="*/ 3419218 w 6726740"/>
              <a:gd name="connsiteY688" fmla="*/ 3832438 h 4975124"/>
              <a:gd name="connsiteX689" fmla="*/ 3363370 w 6726740"/>
              <a:gd name="connsiteY689" fmla="*/ 3888236 h 4975124"/>
              <a:gd name="connsiteX690" fmla="*/ 3307522 w 6726740"/>
              <a:gd name="connsiteY690" fmla="*/ 3832438 h 4975124"/>
              <a:gd name="connsiteX691" fmla="*/ 3363370 w 6726740"/>
              <a:gd name="connsiteY691" fmla="*/ 3776638 h 4975124"/>
              <a:gd name="connsiteX692" fmla="*/ 3419218 w 6726740"/>
              <a:gd name="connsiteY692" fmla="*/ 3832438 h 4975124"/>
              <a:gd name="connsiteX693" fmla="*/ 3419218 w 6726740"/>
              <a:gd name="connsiteY693" fmla="*/ 3360348 h 4975124"/>
              <a:gd name="connsiteX694" fmla="*/ 3363370 w 6726740"/>
              <a:gd name="connsiteY694" fmla="*/ 3415780 h 4975124"/>
              <a:gd name="connsiteX695" fmla="*/ 3307522 w 6726740"/>
              <a:gd name="connsiteY695" fmla="*/ 3360348 h 4975124"/>
              <a:gd name="connsiteX696" fmla="*/ 3363370 w 6726740"/>
              <a:gd name="connsiteY696" fmla="*/ 3304548 h 4975124"/>
              <a:gd name="connsiteX697" fmla="*/ 3419218 w 6726740"/>
              <a:gd name="connsiteY697" fmla="*/ 3360348 h 4975124"/>
              <a:gd name="connsiteX698" fmla="*/ 3419218 w 6726740"/>
              <a:gd name="connsiteY698" fmla="*/ 2888258 h 4975124"/>
              <a:gd name="connsiteX699" fmla="*/ 3363370 w 6726740"/>
              <a:gd name="connsiteY699" fmla="*/ 2944058 h 4975124"/>
              <a:gd name="connsiteX700" fmla="*/ 3307522 w 6726740"/>
              <a:gd name="connsiteY700" fmla="*/ 2888258 h 4975124"/>
              <a:gd name="connsiteX701" fmla="*/ 3363370 w 6726740"/>
              <a:gd name="connsiteY701" fmla="*/ 2832458 h 4975124"/>
              <a:gd name="connsiteX702" fmla="*/ 3419218 w 6726740"/>
              <a:gd name="connsiteY702" fmla="*/ 2888258 h 4975124"/>
              <a:gd name="connsiteX703" fmla="*/ 3419218 w 6726740"/>
              <a:gd name="connsiteY703" fmla="*/ 2416168 h 4975124"/>
              <a:gd name="connsiteX704" fmla="*/ 3363370 w 6726740"/>
              <a:gd name="connsiteY704" fmla="*/ 2471968 h 4975124"/>
              <a:gd name="connsiteX705" fmla="*/ 3307522 w 6726740"/>
              <a:gd name="connsiteY705" fmla="*/ 2416168 h 4975124"/>
              <a:gd name="connsiteX706" fmla="*/ 3363370 w 6726740"/>
              <a:gd name="connsiteY706" fmla="*/ 2360370 h 4975124"/>
              <a:gd name="connsiteX707" fmla="*/ 3419218 w 6726740"/>
              <a:gd name="connsiteY707" fmla="*/ 2416168 h 4975124"/>
              <a:gd name="connsiteX708" fmla="*/ 3419218 w 6726740"/>
              <a:gd name="connsiteY708" fmla="*/ 1944078 h 4975124"/>
              <a:gd name="connsiteX709" fmla="*/ 3363370 w 6726740"/>
              <a:gd name="connsiteY709" fmla="*/ 1999878 h 4975124"/>
              <a:gd name="connsiteX710" fmla="*/ 3307522 w 6726740"/>
              <a:gd name="connsiteY710" fmla="*/ 1944078 h 4975124"/>
              <a:gd name="connsiteX711" fmla="*/ 3363370 w 6726740"/>
              <a:gd name="connsiteY711" fmla="*/ 1888280 h 4975124"/>
              <a:gd name="connsiteX712" fmla="*/ 3419218 w 6726740"/>
              <a:gd name="connsiteY712" fmla="*/ 1944078 h 4975124"/>
              <a:gd name="connsiteX713" fmla="*/ 3419218 w 6726740"/>
              <a:gd name="connsiteY713" fmla="*/ 1471990 h 4975124"/>
              <a:gd name="connsiteX714" fmla="*/ 3363370 w 6726740"/>
              <a:gd name="connsiteY714" fmla="*/ 1527788 h 4975124"/>
              <a:gd name="connsiteX715" fmla="*/ 3307522 w 6726740"/>
              <a:gd name="connsiteY715" fmla="*/ 1471990 h 4975124"/>
              <a:gd name="connsiteX716" fmla="*/ 3363370 w 6726740"/>
              <a:gd name="connsiteY716" fmla="*/ 1416190 h 4975124"/>
              <a:gd name="connsiteX717" fmla="*/ 3419218 w 6726740"/>
              <a:gd name="connsiteY717" fmla="*/ 1471990 h 4975124"/>
              <a:gd name="connsiteX718" fmla="*/ 3419218 w 6726740"/>
              <a:gd name="connsiteY718" fmla="*/ 999899 h 4975124"/>
              <a:gd name="connsiteX719" fmla="*/ 3363370 w 6726740"/>
              <a:gd name="connsiteY719" fmla="*/ 1055331 h 4975124"/>
              <a:gd name="connsiteX720" fmla="*/ 3307522 w 6726740"/>
              <a:gd name="connsiteY720" fmla="*/ 999899 h 4975124"/>
              <a:gd name="connsiteX721" fmla="*/ 3363370 w 6726740"/>
              <a:gd name="connsiteY721" fmla="*/ 944100 h 4975124"/>
              <a:gd name="connsiteX722" fmla="*/ 3419218 w 6726740"/>
              <a:gd name="connsiteY722" fmla="*/ 999899 h 4975124"/>
              <a:gd name="connsiteX723" fmla="*/ 3419218 w 6726740"/>
              <a:gd name="connsiteY723" fmla="*/ 527810 h 4975124"/>
              <a:gd name="connsiteX724" fmla="*/ 3363370 w 6726740"/>
              <a:gd name="connsiteY724" fmla="*/ 583609 h 4975124"/>
              <a:gd name="connsiteX725" fmla="*/ 3307522 w 6726740"/>
              <a:gd name="connsiteY725" fmla="*/ 527810 h 4975124"/>
              <a:gd name="connsiteX726" fmla="*/ 3363370 w 6726740"/>
              <a:gd name="connsiteY726" fmla="*/ 472011 h 4975124"/>
              <a:gd name="connsiteX727" fmla="*/ 3419218 w 6726740"/>
              <a:gd name="connsiteY727" fmla="*/ 527810 h 4975124"/>
              <a:gd name="connsiteX728" fmla="*/ 3419218 w 6726740"/>
              <a:gd name="connsiteY728" fmla="*/ 55720 h 4975124"/>
              <a:gd name="connsiteX729" fmla="*/ 3363370 w 6726740"/>
              <a:gd name="connsiteY729" fmla="*/ 111519 h 4975124"/>
              <a:gd name="connsiteX730" fmla="*/ 3307522 w 6726740"/>
              <a:gd name="connsiteY730" fmla="*/ 55720 h 4975124"/>
              <a:gd name="connsiteX731" fmla="*/ 3341623 w 6726740"/>
              <a:gd name="connsiteY731" fmla="*/ 4303 h 4975124"/>
              <a:gd name="connsiteX732" fmla="*/ 3362978 w 6726740"/>
              <a:gd name="connsiteY732" fmla="*/ 0 h 4975124"/>
              <a:gd name="connsiteX733" fmla="*/ 3363873 w 6726740"/>
              <a:gd name="connsiteY733" fmla="*/ 22 h 4975124"/>
              <a:gd name="connsiteX734" fmla="*/ 3385116 w 6726740"/>
              <a:gd name="connsiteY734" fmla="*/ 4303 h 4975124"/>
              <a:gd name="connsiteX735" fmla="*/ 3419218 w 6726740"/>
              <a:gd name="connsiteY735" fmla="*/ 55720 h 4975124"/>
              <a:gd name="connsiteX736" fmla="*/ 3639917 w 6726740"/>
              <a:gd name="connsiteY736" fmla="*/ 4975124 h 4975124"/>
              <a:gd name="connsiteX737" fmla="*/ 3559326 w 6726740"/>
              <a:gd name="connsiteY737" fmla="*/ 4975124 h 4975124"/>
              <a:gd name="connsiteX738" fmla="*/ 3560124 w 6726740"/>
              <a:gd name="connsiteY738" fmla="*/ 4973198 h 4975124"/>
              <a:gd name="connsiteX739" fmla="*/ 3599621 w 6726740"/>
              <a:gd name="connsiteY739" fmla="*/ 4956862 h 4975124"/>
              <a:gd name="connsiteX740" fmla="*/ 3639119 w 6726740"/>
              <a:gd name="connsiteY740" fmla="*/ 4973198 h 4975124"/>
              <a:gd name="connsiteX741" fmla="*/ 3655470 w 6726740"/>
              <a:gd name="connsiteY741" fmla="*/ 4540572 h 4975124"/>
              <a:gd name="connsiteX742" fmla="*/ 3599621 w 6726740"/>
              <a:gd name="connsiteY742" fmla="*/ 4596004 h 4975124"/>
              <a:gd name="connsiteX743" fmla="*/ 3543774 w 6726740"/>
              <a:gd name="connsiteY743" fmla="*/ 4540572 h 4975124"/>
              <a:gd name="connsiteX744" fmla="*/ 3599621 w 6726740"/>
              <a:gd name="connsiteY744" fmla="*/ 4484772 h 4975124"/>
              <a:gd name="connsiteX745" fmla="*/ 3655470 w 6726740"/>
              <a:gd name="connsiteY745" fmla="*/ 4540572 h 4975124"/>
              <a:gd name="connsiteX746" fmla="*/ 3655470 w 6726740"/>
              <a:gd name="connsiteY746" fmla="*/ 4068482 h 4975124"/>
              <a:gd name="connsiteX747" fmla="*/ 3599621 w 6726740"/>
              <a:gd name="connsiteY747" fmla="*/ 4124280 h 4975124"/>
              <a:gd name="connsiteX748" fmla="*/ 3543774 w 6726740"/>
              <a:gd name="connsiteY748" fmla="*/ 4068482 h 4975124"/>
              <a:gd name="connsiteX749" fmla="*/ 3599621 w 6726740"/>
              <a:gd name="connsiteY749" fmla="*/ 4012682 h 4975124"/>
              <a:gd name="connsiteX750" fmla="*/ 3655470 w 6726740"/>
              <a:gd name="connsiteY750" fmla="*/ 4068482 h 4975124"/>
              <a:gd name="connsiteX751" fmla="*/ 3655470 w 6726740"/>
              <a:gd name="connsiteY751" fmla="*/ 3596392 h 4975124"/>
              <a:gd name="connsiteX752" fmla="*/ 3599621 w 6726740"/>
              <a:gd name="connsiteY752" fmla="*/ 3652192 h 4975124"/>
              <a:gd name="connsiteX753" fmla="*/ 3543774 w 6726740"/>
              <a:gd name="connsiteY753" fmla="*/ 3596392 h 4975124"/>
              <a:gd name="connsiteX754" fmla="*/ 3599621 w 6726740"/>
              <a:gd name="connsiteY754" fmla="*/ 3540594 h 4975124"/>
              <a:gd name="connsiteX755" fmla="*/ 3655470 w 6726740"/>
              <a:gd name="connsiteY755" fmla="*/ 3596392 h 4975124"/>
              <a:gd name="connsiteX756" fmla="*/ 3655470 w 6726740"/>
              <a:gd name="connsiteY756" fmla="*/ 3124302 h 4975124"/>
              <a:gd name="connsiteX757" fmla="*/ 3599621 w 6726740"/>
              <a:gd name="connsiteY757" fmla="*/ 3180102 h 4975124"/>
              <a:gd name="connsiteX758" fmla="*/ 3543774 w 6726740"/>
              <a:gd name="connsiteY758" fmla="*/ 3124302 h 4975124"/>
              <a:gd name="connsiteX759" fmla="*/ 3599621 w 6726740"/>
              <a:gd name="connsiteY759" fmla="*/ 3068870 h 4975124"/>
              <a:gd name="connsiteX760" fmla="*/ 3655470 w 6726740"/>
              <a:gd name="connsiteY760" fmla="*/ 3124302 h 4975124"/>
              <a:gd name="connsiteX761" fmla="*/ 3655470 w 6726740"/>
              <a:gd name="connsiteY761" fmla="*/ 2652214 h 4975124"/>
              <a:gd name="connsiteX762" fmla="*/ 3599621 w 6726740"/>
              <a:gd name="connsiteY762" fmla="*/ 2708012 h 4975124"/>
              <a:gd name="connsiteX763" fmla="*/ 3543774 w 6726740"/>
              <a:gd name="connsiteY763" fmla="*/ 2652214 h 4975124"/>
              <a:gd name="connsiteX764" fmla="*/ 3599621 w 6726740"/>
              <a:gd name="connsiteY764" fmla="*/ 2596414 h 4975124"/>
              <a:gd name="connsiteX765" fmla="*/ 3655470 w 6726740"/>
              <a:gd name="connsiteY765" fmla="*/ 2652214 h 4975124"/>
              <a:gd name="connsiteX766" fmla="*/ 3655470 w 6726740"/>
              <a:gd name="connsiteY766" fmla="*/ 2180124 h 4975124"/>
              <a:gd name="connsiteX767" fmla="*/ 3599621 w 6726740"/>
              <a:gd name="connsiteY767" fmla="*/ 2235556 h 4975124"/>
              <a:gd name="connsiteX768" fmla="*/ 3543774 w 6726740"/>
              <a:gd name="connsiteY768" fmla="*/ 2180124 h 4975124"/>
              <a:gd name="connsiteX769" fmla="*/ 3599621 w 6726740"/>
              <a:gd name="connsiteY769" fmla="*/ 2124324 h 4975124"/>
              <a:gd name="connsiteX770" fmla="*/ 3655470 w 6726740"/>
              <a:gd name="connsiteY770" fmla="*/ 2180124 h 4975124"/>
              <a:gd name="connsiteX771" fmla="*/ 3655470 w 6726740"/>
              <a:gd name="connsiteY771" fmla="*/ 1708034 h 4975124"/>
              <a:gd name="connsiteX772" fmla="*/ 3599621 w 6726740"/>
              <a:gd name="connsiteY772" fmla="*/ 1763834 h 4975124"/>
              <a:gd name="connsiteX773" fmla="*/ 3543774 w 6726740"/>
              <a:gd name="connsiteY773" fmla="*/ 1708034 h 4975124"/>
              <a:gd name="connsiteX774" fmla="*/ 3599621 w 6726740"/>
              <a:gd name="connsiteY774" fmla="*/ 1652234 h 4975124"/>
              <a:gd name="connsiteX775" fmla="*/ 3655470 w 6726740"/>
              <a:gd name="connsiteY775" fmla="*/ 1708034 h 4975124"/>
              <a:gd name="connsiteX776" fmla="*/ 3655470 w 6726740"/>
              <a:gd name="connsiteY776" fmla="*/ 1235944 h 4975124"/>
              <a:gd name="connsiteX777" fmla="*/ 3599621 w 6726740"/>
              <a:gd name="connsiteY777" fmla="*/ 1291744 h 4975124"/>
              <a:gd name="connsiteX778" fmla="*/ 3543774 w 6726740"/>
              <a:gd name="connsiteY778" fmla="*/ 1235944 h 4975124"/>
              <a:gd name="connsiteX779" fmla="*/ 3599621 w 6726740"/>
              <a:gd name="connsiteY779" fmla="*/ 1180146 h 4975124"/>
              <a:gd name="connsiteX780" fmla="*/ 3655470 w 6726740"/>
              <a:gd name="connsiteY780" fmla="*/ 1235944 h 4975124"/>
              <a:gd name="connsiteX781" fmla="*/ 3655470 w 6726740"/>
              <a:gd name="connsiteY781" fmla="*/ 763854 h 4975124"/>
              <a:gd name="connsiteX782" fmla="*/ 3599621 w 6726740"/>
              <a:gd name="connsiteY782" fmla="*/ 819653 h 4975124"/>
              <a:gd name="connsiteX783" fmla="*/ 3543774 w 6726740"/>
              <a:gd name="connsiteY783" fmla="*/ 763854 h 4975124"/>
              <a:gd name="connsiteX784" fmla="*/ 3599621 w 6726740"/>
              <a:gd name="connsiteY784" fmla="*/ 708422 h 4975124"/>
              <a:gd name="connsiteX785" fmla="*/ 3655470 w 6726740"/>
              <a:gd name="connsiteY785" fmla="*/ 763854 h 4975124"/>
              <a:gd name="connsiteX786" fmla="*/ 3655470 w 6726740"/>
              <a:gd name="connsiteY786" fmla="*/ 291765 h 4975124"/>
              <a:gd name="connsiteX787" fmla="*/ 3599621 w 6726740"/>
              <a:gd name="connsiteY787" fmla="*/ 347564 h 4975124"/>
              <a:gd name="connsiteX788" fmla="*/ 3543774 w 6726740"/>
              <a:gd name="connsiteY788" fmla="*/ 291765 h 4975124"/>
              <a:gd name="connsiteX789" fmla="*/ 3599621 w 6726740"/>
              <a:gd name="connsiteY789" fmla="*/ 235966 h 4975124"/>
              <a:gd name="connsiteX790" fmla="*/ 3655470 w 6726740"/>
              <a:gd name="connsiteY790" fmla="*/ 291765 h 4975124"/>
              <a:gd name="connsiteX791" fmla="*/ 3891721 w 6726740"/>
              <a:gd name="connsiteY791" fmla="*/ 4776616 h 4975124"/>
              <a:gd name="connsiteX792" fmla="*/ 3835873 w 6726740"/>
              <a:gd name="connsiteY792" fmla="*/ 4832416 h 4975124"/>
              <a:gd name="connsiteX793" fmla="*/ 3780025 w 6726740"/>
              <a:gd name="connsiteY793" fmla="*/ 4776616 h 4975124"/>
              <a:gd name="connsiteX794" fmla="*/ 3835873 w 6726740"/>
              <a:gd name="connsiteY794" fmla="*/ 4720818 h 4975124"/>
              <a:gd name="connsiteX795" fmla="*/ 3891721 w 6726740"/>
              <a:gd name="connsiteY795" fmla="*/ 4776616 h 4975124"/>
              <a:gd name="connsiteX796" fmla="*/ 3891721 w 6726740"/>
              <a:gd name="connsiteY796" fmla="*/ 4304526 h 4975124"/>
              <a:gd name="connsiteX797" fmla="*/ 3835873 w 6726740"/>
              <a:gd name="connsiteY797" fmla="*/ 4360326 h 4975124"/>
              <a:gd name="connsiteX798" fmla="*/ 3780025 w 6726740"/>
              <a:gd name="connsiteY798" fmla="*/ 4304526 h 4975124"/>
              <a:gd name="connsiteX799" fmla="*/ 3835873 w 6726740"/>
              <a:gd name="connsiteY799" fmla="*/ 4248728 h 4975124"/>
              <a:gd name="connsiteX800" fmla="*/ 3891721 w 6726740"/>
              <a:gd name="connsiteY800" fmla="*/ 4304526 h 4975124"/>
              <a:gd name="connsiteX801" fmla="*/ 3891721 w 6726740"/>
              <a:gd name="connsiteY801" fmla="*/ 3832438 h 4975124"/>
              <a:gd name="connsiteX802" fmla="*/ 3835873 w 6726740"/>
              <a:gd name="connsiteY802" fmla="*/ 3888236 h 4975124"/>
              <a:gd name="connsiteX803" fmla="*/ 3780025 w 6726740"/>
              <a:gd name="connsiteY803" fmla="*/ 3832438 h 4975124"/>
              <a:gd name="connsiteX804" fmla="*/ 3835873 w 6726740"/>
              <a:gd name="connsiteY804" fmla="*/ 3776638 h 4975124"/>
              <a:gd name="connsiteX805" fmla="*/ 3891721 w 6726740"/>
              <a:gd name="connsiteY805" fmla="*/ 3832438 h 4975124"/>
              <a:gd name="connsiteX806" fmla="*/ 3891721 w 6726740"/>
              <a:gd name="connsiteY806" fmla="*/ 3360348 h 4975124"/>
              <a:gd name="connsiteX807" fmla="*/ 3835873 w 6726740"/>
              <a:gd name="connsiteY807" fmla="*/ 3415780 h 4975124"/>
              <a:gd name="connsiteX808" fmla="*/ 3780025 w 6726740"/>
              <a:gd name="connsiteY808" fmla="*/ 3360348 h 4975124"/>
              <a:gd name="connsiteX809" fmla="*/ 3835873 w 6726740"/>
              <a:gd name="connsiteY809" fmla="*/ 3304548 h 4975124"/>
              <a:gd name="connsiteX810" fmla="*/ 3891721 w 6726740"/>
              <a:gd name="connsiteY810" fmla="*/ 3360348 h 4975124"/>
              <a:gd name="connsiteX811" fmla="*/ 3891721 w 6726740"/>
              <a:gd name="connsiteY811" fmla="*/ 2888258 h 4975124"/>
              <a:gd name="connsiteX812" fmla="*/ 3835873 w 6726740"/>
              <a:gd name="connsiteY812" fmla="*/ 2944058 h 4975124"/>
              <a:gd name="connsiteX813" fmla="*/ 3780025 w 6726740"/>
              <a:gd name="connsiteY813" fmla="*/ 2888258 h 4975124"/>
              <a:gd name="connsiteX814" fmla="*/ 3835873 w 6726740"/>
              <a:gd name="connsiteY814" fmla="*/ 2832458 h 4975124"/>
              <a:gd name="connsiteX815" fmla="*/ 3891721 w 6726740"/>
              <a:gd name="connsiteY815" fmla="*/ 2888258 h 4975124"/>
              <a:gd name="connsiteX816" fmla="*/ 3891721 w 6726740"/>
              <a:gd name="connsiteY816" fmla="*/ 2416168 h 4975124"/>
              <a:gd name="connsiteX817" fmla="*/ 3835873 w 6726740"/>
              <a:gd name="connsiteY817" fmla="*/ 2471968 h 4975124"/>
              <a:gd name="connsiteX818" fmla="*/ 3780025 w 6726740"/>
              <a:gd name="connsiteY818" fmla="*/ 2416168 h 4975124"/>
              <a:gd name="connsiteX819" fmla="*/ 3835873 w 6726740"/>
              <a:gd name="connsiteY819" fmla="*/ 2360370 h 4975124"/>
              <a:gd name="connsiteX820" fmla="*/ 3891721 w 6726740"/>
              <a:gd name="connsiteY820" fmla="*/ 2416168 h 4975124"/>
              <a:gd name="connsiteX821" fmla="*/ 3891721 w 6726740"/>
              <a:gd name="connsiteY821" fmla="*/ 1944078 h 4975124"/>
              <a:gd name="connsiteX822" fmla="*/ 3835873 w 6726740"/>
              <a:gd name="connsiteY822" fmla="*/ 1999878 h 4975124"/>
              <a:gd name="connsiteX823" fmla="*/ 3780025 w 6726740"/>
              <a:gd name="connsiteY823" fmla="*/ 1944078 h 4975124"/>
              <a:gd name="connsiteX824" fmla="*/ 3835873 w 6726740"/>
              <a:gd name="connsiteY824" fmla="*/ 1888280 h 4975124"/>
              <a:gd name="connsiteX825" fmla="*/ 3891721 w 6726740"/>
              <a:gd name="connsiteY825" fmla="*/ 1944078 h 4975124"/>
              <a:gd name="connsiteX826" fmla="*/ 3891721 w 6726740"/>
              <a:gd name="connsiteY826" fmla="*/ 1471990 h 4975124"/>
              <a:gd name="connsiteX827" fmla="*/ 3835873 w 6726740"/>
              <a:gd name="connsiteY827" fmla="*/ 1527788 h 4975124"/>
              <a:gd name="connsiteX828" fmla="*/ 3780025 w 6726740"/>
              <a:gd name="connsiteY828" fmla="*/ 1471990 h 4975124"/>
              <a:gd name="connsiteX829" fmla="*/ 3835873 w 6726740"/>
              <a:gd name="connsiteY829" fmla="*/ 1416190 h 4975124"/>
              <a:gd name="connsiteX830" fmla="*/ 3891721 w 6726740"/>
              <a:gd name="connsiteY830" fmla="*/ 1471990 h 4975124"/>
              <a:gd name="connsiteX831" fmla="*/ 3891721 w 6726740"/>
              <a:gd name="connsiteY831" fmla="*/ 999899 h 4975124"/>
              <a:gd name="connsiteX832" fmla="*/ 3835873 w 6726740"/>
              <a:gd name="connsiteY832" fmla="*/ 1055331 h 4975124"/>
              <a:gd name="connsiteX833" fmla="*/ 3780025 w 6726740"/>
              <a:gd name="connsiteY833" fmla="*/ 999899 h 4975124"/>
              <a:gd name="connsiteX834" fmla="*/ 3835873 w 6726740"/>
              <a:gd name="connsiteY834" fmla="*/ 944100 h 4975124"/>
              <a:gd name="connsiteX835" fmla="*/ 3891721 w 6726740"/>
              <a:gd name="connsiteY835" fmla="*/ 999899 h 4975124"/>
              <a:gd name="connsiteX836" fmla="*/ 3891721 w 6726740"/>
              <a:gd name="connsiteY836" fmla="*/ 527810 h 4975124"/>
              <a:gd name="connsiteX837" fmla="*/ 3835873 w 6726740"/>
              <a:gd name="connsiteY837" fmla="*/ 583609 h 4975124"/>
              <a:gd name="connsiteX838" fmla="*/ 3780025 w 6726740"/>
              <a:gd name="connsiteY838" fmla="*/ 527810 h 4975124"/>
              <a:gd name="connsiteX839" fmla="*/ 3835873 w 6726740"/>
              <a:gd name="connsiteY839" fmla="*/ 472011 h 4975124"/>
              <a:gd name="connsiteX840" fmla="*/ 3891721 w 6726740"/>
              <a:gd name="connsiteY840" fmla="*/ 527810 h 4975124"/>
              <a:gd name="connsiteX841" fmla="*/ 3891721 w 6726740"/>
              <a:gd name="connsiteY841" fmla="*/ 55720 h 4975124"/>
              <a:gd name="connsiteX842" fmla="*/ 3835873 w 6726740"/>
              <a:gd name="connsiteY842" fmla="*/ 111519 h 4975124"/>
              <a:gd name="connsiteX843" fmla="*/ 3780025 w 6726740"/>
              <a:gd name="connsiteY843" fmla="*/ 55720 h 4975124"/>
              <a:gd name="connsiteX844" fmla="*/ 3793117 w 6726740"/>
              <a:gd name="connsiteY844" fmla="*/ 24120 h 4975124"/>
              <a:gd name="connsiteX845" fmla="*/ 3883377 w 6726740"/>
              <a:gd name="connsiteY845" fmla="*/ 35582 h 4975124"/>
              <a:gd name="connsiteX846" fmla="*/ 4112420 w 6726740"/>
              <a:gd name="connsiteY846" fmla="*/ 4975124 h 4975124"/>
              <a:gd name="connsiteX847" fmla="*/ 4031829 w 6726740"/>
              <a:gd name="connsiteY847" fmla="*/ 4975124 h 4975124"/>
              <a:gd name="connsiteX848" fmla="*/ 4032627 w 6726740"/>
              <a:gd name="connsiteY848" fmla="*/ 4973198 h 4975124"/>
              <a:gd name="connsiteX849" fmla="*/ 4072125 w 6726740"/>
              <a:gd name="connsiteY849" fmla="*/ 4956862 h 4975124"/>
              <a:gd name="connsiteX850" fmla="*/ 4111622 w 6726740"/>
              <a:gd name="connsiteY850" fmla="*/ 4973198 h 4975124"/>
              <a:gd name="connsiteX851" fmla="*/ 4127972 w 6726740"/>
              <a:gd name="connsiteY851" fmla="*/ 4540572 h 4975124"/>
              <a:gd name="connsiteX852" fmla="*/ 4072125 w 6726740"/>
              <a:gd name="connsiteY852" fmla="*/ 4596004 h 4975124"/>
              <a:gd name="connsiteX853" fmla="*/ 4016277 w 6726740"/>
              <a:gd name="connsiteY853" fmla="*/ 4540572 h 4975124"/>
              <a:gd name="connsiteX854" fmla="*/ 4072125 w 6726740"/>
              <a:gd name="connsiteY854" fmla="*/ 4484772 h 4975124"/>
              <a:gd name="connsiteX855" fmla="*/ 4127972 w 6726740"/>
              <a:gd name="connsiteY855" fmla="*/ 4540572 h 4975124"/>
              <a:gd name="connsiteX856" fmla="*/ 4127972 w 6726740"/>
              <a:gd name="connsiteY856" fmla="*/ 4068482 h 4975124"/>
              <a:gd name="connsiteX857" fmla="*/ 4072125 w 6726740"/>
              <a:gd name="connsiteY857" fmla="*/ 4124280 h 4975124"/>
              <a:gd name="connsiteX858" fmla="*/ 4016277 w 6726740"/>
              <a:gd name="connsiteY858" fmla="*/ 4068482 h 4975124"/>
              <a:gd name="connsiteX859" fmla="*/ 4072125 w 6726740"/>
              <a:gd name="connsiteY859" fmla="*/ 4012682 h 4975124"/>
              <a:gd name="connsiteX860" fmla="*/ 4127972 w 6726740"/>
              <a:gd name="connsiteY860" fmla="*/ 4068482 h 4975124"/>
              <a:gd name="connsiteX861" fmla="*/ 4127972 w 6726740"/>
              <a:gd name="connsiteY861" fmla="*/ 3596392 h 4975124"/>
              <a:gd name="connsiteX862" fmla="*/ 4072125 w 6726740"/>
              <a:gd name="connsiteY862" fmla="*/ 3652192 h 4975124"/>
              <a:gd name="connsiteX863" fmla="*/ 4016277 w 6726740"/>
              <a:gd name="connsiteY863" fmla="*/ 3596392 h 4975124"/>
              <a:gd name="connsiteX864" fmla="*/ 4072125 w 6726740"/>
              <a:gd name="connsiteY864" fmla="*/ 3540594 h 4975124"/>
              <a:gd name="connsiteX865" fmla="*/ 4127972 w 6726740"/>
              <a:gd name="connsiteY865" fmla="*/ 3596392 h 4975124"/>
              <a:gd name="connsiteX866" fmla="*/ 4127972 w 6726740"/>
              <a:gd name="connsiteY866" fmla="*/ 3124302 h 4975124"/>
              <a:gd name="connsiteX867" fmla="*/ 4072125 w 6726740"/>
              <a:gd name="connsiteY867" fmla="*/ 3180102 h 4975124"/>
              <a:gd name="connsiteX868" fmla="*/ 4016277 w 6726740"/>
              <a:gd name="connsiteY868" fmla="*/ 3124302 h 4975124"/>
              <a:gd name="connsiteX869" fmla="*/ 4072125 w 6726740"/>
              <a:gd name="connsiteY869" fmla="*/ 3068870 h 4975124"/>
              <a:gd name="connsiteX870" fmla="*/ 4127972 w 6726740"/>
              <a:gd name="connsiteY870" fmla="*/ 3124302 h 4975124"/>
              <a:gd name="connsiteX871" fmla="*/ 4127972 w 6726740"/>
              <a:gd name="connsiteY871" fmla="*/ 2652214 h 4975124"/>
              <a:gd name="connsiteX872" fmla="*/ 4072125 w 6726740"/>
              <a:gd name="connsiteY872" fmla="*/ 2708012 h 4975124"/>
              <a:gd name="connsiteX873" fmla="*/ 4016277 w 6726740"/>
              <a:gd name="connsiteY873" fmla="*/ 2652214 h 4975124"/>
              <a:gd name="connsiteX874" fmla="*/ 4072125 w 6726740"/>
              <a:gd name="connsiteY874" fmla="*/ 2596414 h 4975124"/>
              <a:gd name="connsiteX875" fmla="*/ 4127972 w 6726740"/>
              <a:gd name="connsiteY875" fmla="*/ 2652214 h 4975124"/>
              <a:gd name="connsiteX876" fmla="*/ 4127972 w 6726740"/>
              <a:gd name="connsiteY876" fmla="*/ 2180124 h 4975124"/>
              <a:gd name="connsiteX877" fmla="*/ 4072125 w 6726740"/>
              <a:gd name="connsiteY877" fmla="*/ 2235556 h 4975124"/>
              <a:gd name="connsiteX878" fmla="*/ 4016277 w 6726740"/>
              <a:gd name="connsiteY878" fmla="*/ 2180124 h 4975124"/>
              <a:gd name="connsiteX879" fmla="*/ 4072125 w 6726740"/>
              <a:gd name="connsiteY879" fmla="*/ 2124324 h 4975124"/>
              <a:gd name="connsiteX880" fmla="*/ 4127972 w 6726740"/>
              <a:gd name="connsiteY880" fmla="*/ 2180124 h 4975124"/>
              <a:gd name="connsiteX881" fmla="*/ 4127972 w 6726740"/>
              <a:gd name="connsiteY881" fmla="*/ 1708034 h 4975124"/>
              <a:gd name="connsiteX882" fmla="*/ 4072125 w 6726740"/>
              <a:gd name="connsiteY882" fmla="*/ 1763834 h 4975124"/>
              <a:gd name="connsiteX883" fmla="*/ 4016277 w 6726740"/>
              <a:gd name="connsiteY883" fmla="*/ 1708034 h 4975124"/>
              <a:gd name="connsiteX884" fmla="*/ 4072125 w 6726740"/>
              <a:gd name="connsiteY884" fmla="*/ 1652234 h 4975124"/>
              <a:gd name="connsiteX885" fmla="*/ 4127972 w 6726740"/>
              <a:gd name="connsiteY885" fmla="*/ 1708034 h 4975124"/>
              <a:gd name="connsiteX886" fmla="*/ 4127972 w 6726740"/>
              <a:gd name="connsiteY886" fmla="*/ 1235944 h 4975124"/>
              <a:gd name="connsiteX887" fmla="*/ 4072125 w 6726740"/>
              <a:gd name="connsiteY887" fmla="*/ 1291744 h 4975124"/>
              <a:gd name="connsiteX888" fmla="*/ 4016277 w 6726740"/>
              <a:gd name="connsiteY888" fmla="*/ 1235944 h 4975124"/>
              <a:gd name="connsiteX889" fmla="*/ 4072125 w 6726740"/>
              <a:gd name="connsiteY889" fmla="*/ 1180146 h 4975124"/>
              <a:gd name="connsiteX890" fmla="*/ 4127972 w 6726740"/>
              <a:gd name="connsiteY890" fmla="*/ 1235944 h 4975124"/>
              <a:gd name="connsiteX891" fmla="*/ 4127972 w 6726740"/>
              <a:gd name="connsiteY891" fmla="*/ 763854 h 4975124"/>
              <a:gd name="connsiteX892" fmla="*/ 4072125 w 6726740"/>
              <a:gd name="connsiteY892" fmla="*/ 819653 h 4975124"/>
              <a:gd name="connsiteX893" fmla="*/ 4016277 w 6726740"/>
              <a:gd name="connsiteY893" fmla="*/ 763854 h 4975124"/>
              <a:gd name="connsiteX894" fmla="*/ 4072125 w 6726740"/>
              <a:gd name="connsiteY894" fmla="*/ 708422 h 4975124"/>
              <a:gd name="connsiteX895" fmla="*/ 4127972 w 6726740"/>
              <a:gd name="connsiteY895" fmla="*/ 763854 h 4975124"/>
              <a:gd name="connsiteX896" fmla="*/ 4127972 w 6726740"/>
              <a:gd name="connsiteY896" fmla="*/ 291765 h 4975124"/>
              <a:gd name="connsiteX897" fmla="*/ 4072125 w 6726740"/>
              <a:gd name="connsiteY897" fmla="*/ 347564 h 4975124"/>
              <a:gd name="connsiteX898" fmla="*/ 4016277 w 6726740"/>
              <a:gd name="connsiteY898" fmla="*/ 291765 h 4975124"/>
              <a:gd name="connsiteX899" fmla="*/ 4072125 w 6726740"/>
              <a:gd name="connsiteY899" fmla="*/ 235966 h 4975124"/>
              <a:gd name="connsiteX900" fmla="*/ 4127972 w 6726740"/>
              <a:gd name="connsiteY900" fmla="*/ 291765 h 4975124"/>
              <a:gd name="connsiteX901" fmla="*/ 4364224 w 6726740"/>
              <a:gd name="connsiteY901" fmla="*/ 4776616 h 4975124"/>
              <a:gd name="connsiteX902" fmla="*/ 4308376 w 6726740"/>
              <a:gd name="connsiteY902" fmla="*/ 4832416 h 4975124"/>
              <a:gd name="connsiteX903" fmla="*/ 4252528 w 6726740"/>
              <a:gd name="connsiteY903" fmla="*/ 4776616 h 4975124"/>
              <a:gd name="connsiteX904" fmla="*/ 4308376 w 6726740"/>
              <a:gd name="connsiteY904" fmla="*/ 4720818 h 4975124"/>
              <a:gd name="connsiteX905" fmla="*/ 4364224 w 6726740"/>
              <a:gd name="connsiteY905" fmla="*/ 4776616 h 4975124"/>
              <a:gd name="connsiteX906" fmla="*/ 4364224 w 6726740"/>
              <a:gd name="connsiteY906" fmla="*/ 4304526 h 4975124"/>
              <a:gd name="connsiteX907" fmla="*/ 4308376 w 6726740"/>
              <a:gd name="connsiteY907" fmla="*/ 4360326 h 4975124"/>
              <a:gd name="connsiteX908" fmla="*/ 4252528 w 6726740"/>
              <a:gd name="connsiteY908" fmla="*/ 4304526 h 4975124"/>
              <a:gd name="connsiteX909" fmla="*/ 4308376 w 6726740"/>
              <a:gd name="connsiteY909" fmla="*/ 4248728 h 4975124"/>
              <a:gd name="connsiteX910" fmla="*/ 4364224 w 6726740"/>
              <a:gd name="connsiteY910" fmla="*/ 4304526 h 4975124"/>
              <a:gd name="connsiteX911" fmla="*/ 4364224 w 6726740"/>
              <a:gd name="connsiteY911" fmla="*/ 3832438 h 4975124"/>
              <a:gd name="connsiteX912" fmla="*/ 4308376 w 6726740"/>
              <a:gd name="connsiteY912" fmla="*/ 3888236 h 4975124"/>
              <a:gd name="connsiteX913" fmla="*/ 4252528 w 6726740"/>
              <a:gd name="connsiteY913" fmla="*/ 3832438 h 4975124"/>
              <a:gd name="connsiteX914" fmla="*/ 4308376 w 6726740"/>
              <a:gd name="connsiteY914" fmla="*/ 3776638 h 4975124"/>
              <a:gd name="connsiteX915" fmla="*/ 4364224 w 6726740"/>
              <a:gd name="connsiteY915" fmla="*/ 3832438 h 4975124"/>
              <a:gd name="connsiteX916" fmla="*/ 4364224 w 6726740"/>
              <a:gd name="connsiteY916" fmla="*/ 3360348 h 4975124"/>
              <a:gd name="connsiteX917" fmla="*/ 4308376 w 6726740"/>
              <a:gd name="connsiteY917" fmla="*/ 3415780 h 4975124"/>
              <a:gd name="connsiteX918" fmla="*/ 4252528 w 6726740"/>
              <a:gd name="connsiteY918" fmla="*/ 3360348 h 4975124"/>
              <a:gd name="connsiteX919" fmla="*/ 4308376 w 6726740"/>
              <a:gd name="connsiteY919" fmla="*/ 3304548 h 4975124"/>
              <a:gd name="connsiteX920" fmla="*/ 4364224 w 6726740"/>
              <a:gd name="connsiteY920" fmla="*/ 3360348 h 4975124"/>
              <a:gd name="connsiteX921" fmla="*/ 4364224 w 6726740"/>
              <a:gd name="connsiteY921" fmla="*/ 2888258 h 4975124"/>
              <a:gd name="connsiteX922" fmla="*/ 4308376 w 6726740"/>
              <a:gd name="connsiteY922" fmla="*/ 2944058 h 4975124"/>
              <a:gd name="connsiteX923" fmla="*/ 4252528 w 6726740"/>
              <a:gd name="connsiteY923" fmla="*/ 2888258 h 4975124"/>
              <a:gd name="connsiteX924" fmla="*/ 4308376 w 6726740"/>
              <a:gd name="connsiteY924" fmla="*/ 2832458 h 4975124"/>
              <a:gd name="connsiteX925" fmla="*/ 4364224 w 6726740"/>
              <a:gd name="connsiteY925" fmla="*/ 2888258 h 4975124"/>
              <a:gd name="connsiteX926" fmla="*/ 4364224 w 6726740"/>
              <a:gd name="connsiteY926" fmla="*/ 2416168 h 4975124"/>
              <a:gd name="connsiteX927" fmla="*/ 4308376 w 6726740"/>
              <a:gd name="connsiteY927" fmla="*/ 2471968 h 4975124"/>
              <a:gd name="connsiteX928" fmla="*/ 4252528 w 6726740"/>
              <a:gd name="connsiteY928" fmla="*/ 2416168 h 4975124"/>
              <a:gd name="connsiteX929" fmla="*/ 4308376 w 6726740"/>
              <a:gd name="connsiteY929" fmla="*/ 2360370 h 4975124"/>
              <a:gd name="connsiteX930" fmla="*/ 4364224 w 6726740"/>
              <a:gd name="connsiteY930" fmla="*/ 2416168 h 4975124"/>
              <a:gd name="connsiteX931" fmla="*/ 4364224 w 6726740"/>
              <a:gd name="connsiteY931" fmla="*/ 1944078 h 4975124"/>
              <a:gd name="connsiteX932" fmla="*/ 4308376 w 6726740"/>
              <a:gd name="connsiteY932" fmla="*/ 1999878 h 4975124"/>
              <a:gd name="connsiteX933" fmla="*/ 4252528 w 6726740"/>
              <a:gd name="connsiteY933" fmla="*/ 1944078 h 4975124"/>
              <a:gd name="connsiteX934" fmla="*/ 4308376 w 6726740"/>
              <a:gd name="connsiteY934" fmla="*/ 1888280 h 4975124"/>
              <a:gd name="connsiteX935" fmla="*/ 4364224 w 6726740"/>
              <a:gd name="connsiteY935" fmla="*/ 1944078 h 4975124"/>
              <a:gd name="connsiteX936" fmla="*/ 4364224 w 6726740"/>
              <a:gd name="connsiteY936" fmla="*/ 1471990 h 4975124"/>
              <a:gd name="connsiteX937" fmla="*/ 4308376 w 6726740"/>
              <a:gd name="connsiteY937" fmla="*/ 1527788 h 4975124"/>
              <a:gd name="connsiteX938" fmla="*/ 4252528 w 6726740"/>
              <a:gd name="connsiteY938" fmla="*/ 1471990 h 4975124"/>
              <a:gd name="connsiteX939" fmla="*/ 4308376 w 6726740"/>
              <a:gd name="connsiteY939" fmla="*/ 1416190 h 4975124"/>
              <a:gd name="connsiteX940" fmla="*/ 4364224 w 6726740"/>
              <a:gd name="connsiteY940" fmla="*/ 1471990 h 4975124"/>
              <a:gd name="connsiteX941" fmla="*/ 4364224 w 6726740"/>
              <a:gd name="connsiteY941" fmla="*/ 999899 h 4975124"/>
              <a:gd name="connsiteX942" fmla="*/ 4308376 w 6726740"/>
              <a:gd name="connsiteY942" fmla="*/ 1055331 h 4975124"/>
              <a:gd name="connsiteX943" fmla="*/ 4252528 w 6726740"/>
              <a:gd name="connsiteY943" fmla="*/ 999899 h 4975124"/>
              <a:gd name="connsiteX944" fmla="*/ 4308376 w 6726740"/>
              <a:gd name="connsiteY944" fmla="*/ 944100 h 4975124"/>
              <a:gd name="connsiteX945" fmla="*/ 4364224 w 6726740"/>
              <a:gd name="connsiteY945" fmla="*/ 999899 h 4975124"/>
              <a:gd name="connsiteX946" fmla="*/ 4364224 w 6726740"/>
              <a:gd name="connsiteY946" fmla="*/ 527810 h 4975124"/>
              <a:gd name="connsiteX947" fmla="*/ 4308376 w 6726740"/>
              <a:gd name="connsiteY947" fmla="*/ 583609 h 4975124"/>
              <a:gd name="connsiteX948" fmla="*/ 4252528 w 6726740"/>
              <a:gd name="connsiteY948" fmla="*/ 527810 h 4975124"/>
              <a:gd name="connsiteX949" fmla="*/ 4308376 w 6726740"/>
              <a:gd name="connsiteY949" fmla="*/ 472011 h 4975124"/>
              <a:gd name="connsiteX950" fmla="*/ 4364224 w 6726740"/>
              <a:gd name="connsiteY950" fmla="*/ 527810 h 4975124"/>
              <a:gd name="connsiteX951" fmla="*/ 4584923 w 6726740"/>
              <a:gd name="connsiteY951" fmla="*/ 4975124 h 4975124"/>
              <a:gd name="connsiteX952" fmla="*/ 4504332 w 6726740"/>
              <a:gd name="connsiteY952" fmla="*/ 4975124 h 4975124"/>
              <a:gd name="connsiteX953" fmla="*/ 4505130 w 6726740"/>
              <a:gd name="connsiteY953" fmla="*/ 4973198 h 4975124"/>
              <a:gd name="connsiteX954" fmla="*/ 4544628 w 6726740"/>
              <a:gd name="connsiteY954" fmla="*/ 4956862 h 4975124"/>
              <a:gd name="connsiteX955" fmla="*/ 4584125 w 6726740"/>
              <a:gd name="connsiteY955" fmla="*/ 4973198 h 4975124"/>
              <a:gd name="connsiteX956" fmla="*/ 4600475 w 6726740"/>
              <a:gd name="connsiteY956" fmla="*/ 4540572 h 4975124"/>
              <a:gd name="connsiteX957" fmla="*/ 4544628 w 6726740"/>
              <a:gd name="connsiteY957" fmla="*/ 4596004 h 4975124"/>
              <a:gd name="connsiteX958" fmla="*/ 4488780 w 6726740"/>
              <a:gd name="connsiteY958" fmla="*/ 4540572 h 4975124"/>
              <a:gd name="connsiteX959" fmla="*/ 4544628 w 6726740"/>
              <a:gd name="connsiteY959" fmla="*/ 4484772 h 4975124"/>
              <a:gd name="connsiteX960" fmla="*/ 4600475 w 6726740"/>
              <a:gd name="connsiteY960" fmla="*/ 4540572 h 4975124"/>
              <a:gd name="connsiteX961" fmla="*/ 4600475 w 6726740"/>
              <a:gd name="connsiteY961" fmla="*/ 4068482 h 4975124"/>
              <a:gd name="connsiteX962" fmla="*/ 4544628 w 6726740"/>
              <a:gd name="connsiteY962" fmla="*/ 4124280 h 4975124"/>
              <a:gd name="connsiteX963" fmla="*/ 4488780 w 6726740"/>
              <a:gd name="connsiteY963" fmla="*/ 4068482 h 4975124"/>
              <a:gd name="connsiteX964" fmla="*/ 4544628 w 6726740"/>
              <a:gd name="connsiteY964" fmla="*/ 4012682 h 4975124"/>
              <a:gd name="connsiteX965" fmla="*/ 4600475 w 6726740"/>
              <a:gd name="connsiteY965" fmla="*/ 4068482 h 4975124"/>
              <a:gd name="connsiteX966" fmla="*/ 4600475 w 6726740"/>
              <a:gd name="connsiteY966" fmla="*/ 3596392 h 4975124"/>
              <a:gd name="connsiteX967" fmla="*/ 4544628 w 6726740"/>
              <a:gd name="connsiteY967" fmla="*/ 3652192 h 4975124"/>
              <a:gd name="connsiteX968" fmla="*/ 4488780 w 6726740"/>
              <a:gd name="connsiteY968" fmla="*/ 3596392 h 4975124"/>
              <a:gd name="connsiteX969" fmla="*/ 4544628 w 6726740"/>
              <a:gd name="connsiteY969" fmla="*/ 3540594 h 4975124"/>
              <a:gd name="connsiteX970" fmla="*/ 4600475 w 6726740"/>
              <a:gd name="connsiteY970" fmla="*/ 3596392 h 4975124"/>
              <a:gd name="connsiteX971" fmla="*/ 4600475 w 6726740"/>
              <a:gd name="connsiteY971" fmla="*/ 3124302 h 4975124"/>
              <a:gd name="connsiteX972" fmla="*/ 4544628 w 6726740"/>
              <a:gd name="connsiteY972" fmla="*/ 3180102 h 4975124"/>
              <a:gd name="connsiteX973" fmla="*/ 4488780 w 6726740"/>
              <a:gd name="connsiteY973" fmla="*/ 3124302 h 4975124"/>
              <a:gd name="connsiteX974" fmla="*/ 4544628 w 6726740"/>
              <a:gd name="connsiteY974" fmla="*/ 3068870 h 4975124"/>
              <a:gd name="connsiteX975" fmla="*/ 4600475 w 6726740"/>
              <a:gd name="connsiteY975" fmla="*/ 3124302 h 4975124"/>
              <a:gd name="connsiteX976" fmla="*/ 4600475 w 6726740"/>
              <a:gd name="connsiteY976" fmla="*/ 2652214 h 4975124"/>
              <a:gd name="connsiteX977" fmla="*/ 4544628 w 6726740"/>
              <a:gd name="connsiteY977" fmla="*/ 2708012 h 4975124"/>
              <a:gd name="connsiteX978" fmla="*/ 4488780 w 6726740"/>
              <a:gd name="connsiteY978" fmla="*/ 2652214 h 4975124"/>
              <a:gd name="connsiteX979" fmla="*/ 4544628 w 6726740"/>
              <a:gd name="connsiteY979" fmla="*/ 2596414 h 4975124"/>
              <a:gd name="connsiteX980" fmla="*/ 4600475 w 6726740"/>
              <a:gd name="connsiteY980" fmla="*/ 2652214 h 4975124"/>
              <a:gd name="connsiteX981" fmla="*/ 4600475 w 6726740"/>
              <a:gd name="connsiteY981" fmla="*/ 2180124 h 4975124"/>
              <a:gd name="connsiteX982" fmla="*/ 4544628 w 6726740"/>
              <a:gd name="connsiteY982" fmla="*/ 2235556 h 4975124"/>
              <a:gd name="connsiteX983" fmla="*/ 4488780 w 6726740"/>
              <a:gd name="connsiteY983" fmla="*/ 2180124 h 4975124"/>
              <a:gd name="connsiteX984" fmla="*/ 4544628 w 6726740"/>
              <a:gd name="connsiteY984" fmla="*/ 2124324 h 4975124"/>
              <a:gd name="connsiteX985" fmla="*/ 4600475 w 6726740"/>
              <a:gd name="connsiteY985" fmla="*/ 2180124 h 4975124"/>
              <a:gd name="connsiteX986" fmla="*/ 4600475 w 6726740"/>
              <a:gd name="connsiteY986" fmla="*/ 1708034 h 4975124"/>
              <a:gd name="connsiteX987" fmla="*/ 4544628 w 6726740"/>
              <a:gd name="connsiteY987" fmla="*/ 1763834 h 4975124"/>
              <a:gd name="connsiteX988" fmla="*/ 4488780 w 6726740"/>
              <a:gd name="connsiteY988" fmla="*/ 1708034 h 4975124"/>
              <a:gd name="connsiteX989" fmla="*/ 4544628 w 6726740"/>
              <a:gd name="connsiteY989" fmla="*/ 1652234 h 4975124"/>
              <a:gd name="connsiteX990" fmla="*/ 4600475 w 6726740"/>
              <a:gd name="connsiteY990" fmla="*/ 1708034 h 4975124"/>
              <a:gd name="connsiteX991" fmla="*/ 4600475 w 6726740"/>
              <a:gd name="connsiteY991" fmla="*/ 1235944 h 4975124"/>
              <a:gd name="connsiteX992" fmla="*/ 4544628 w 6726740"/>
              <a:gd name="connsiteY992" fmla="*/ 1291744 h 4975124"/>
              <a:gd name="connsiteX993" fmla="*/ 4488780 w 6726740"/>
              <a:gd name="connsiteY993" fmla="*/ 1235944 h 4975124"/>
              <a:gd name="connsiteX994" fmla="*/ 4544628 w 6726740"/>
              <a:gd name="connsiteY994" fmla="*/ 1180146 h 4975124"/>
              <a:gd name="connsiteX995" fmla="*/ 4600475 w 6726740"/>
              <a:gd name="connsiteY995" fmla="*/ 1235944 h 4975124"/>
              <a:gd name="connsiteX996" fmla="*/ 4600475 w 6726740"/>
              <a:gd name="connsiteY996" fmla="*/ 763854 h 4975124"/>
              <a:gd name="connsiteX997" fmla="*/ 4544628 w 6726740"/>
              <a:gd name="connsiteY997" fmla="*/ 819653 h 4975124"/>
              <a:gd name="connsiteX998" fmla="*/ 4488780 w 6726740"/>
              <a:gd name="connsiteY998" fmla="*/ 763854 h 4975124"/>
              <a:gd name="connsiteX999" fmla="*/ 4544628 w 6726740"/>
              <a:gd name="connsiteY999" fmla="*/ 708422 h 4975124"/>
              <a:gd name="connsiteX1000" fmla="*/ 4600475 w 6726740"/>
              <a:gd name="connsiteY1000" fmla="*/ 763854 h 4975124"/>
              <a:gd name="connsiteX1001" fmla="*/ 4600475 w 6726740"/>
              <a:gd name="connsiteY1001" fmla="*/ 291765 h 4975124"/>
              <a:gd name="connsiteX1002" fmla="*/ 4544628 w 6726740"/>
              <a:gd name="connsiteY1002" fmla="*/ 347564 h 4975124"/>
              <a:gd name="connsiteX1003" fmla="*/ 4488780 w 6726740"/>
              <a:gd name="connsiteY1003" fmla="*/ 291765 h 4975124"/>
              <a:gd name="connsiteX1004" fmla="*/ 4544628 w 6726740"/>
              <a:gd name="connsiteY1004" fmla="*/ 235966 h 4975124"/>
              <a:gd name="connsiteX1005" fmla="*/ 4600475 w 6726740"/>
              <a:gd name="connsiteY1005" fmla="*/ 291765 h 4975124"/>
              <a:gd name="connsiteX1006" fmla="*/ 4836727 w 6726740"/>
              <a:gd name="connsiteY1006" fmla="*/ 4776616 h 4975124"/>
              <a:gd name="connsiteX1007" fmla="*/ 4780879 w 6726740"/>
              <a:gd name="connsiteY1007" fmla="*/ 4832416 h 4975124"/>
              <a:gd name="connsiteX1008" fmla="*/ 4725031 w 6726740"/>
              <a:gd name="connsiteY1008" fmla="*/ 4776616 h 4975124"/>
              <a:gd name="connsiteX1009" fmla="*/ 4780879 w 6726740"/>
              <a:gd name="connsiteY1009" fmla="*/ 4720818 h 4975124"/>
              <a:gd name="connsiteX1010" fmla="*/ 4836727 w 6726740"/>
              <a:gd name="connsiteY1010" fmla="*/ 4776616 h 4975124"/>
              <a:gd name="connsiteX1011" fmla="*/ 4836727 w 6726740"/>
              <a:gd name="connsiteY1011" fmla="*/ 4304526 h 4975124"/>
              <a:gd name="connsiteX1012" fmla="*/ 4780879 w 6726740"/>
              <a:gd name="connsiteY1012" fmla="*/ 4360326 h 4975124"/>
              <a:gd name="connsiteX1013" fmla="*/ 4725031 w 6726740"/>
              <a:gd name="connsiteY1013" fmla="*/ 4304526 h 4975124"/>
              <a:gd name="connsiteX1014" fmla="*/ 4780879 w 6726740"/>
              <a:gd name="connsiteY1014" fmla="*/ 4248728 h 4975124"/>
              <a:gd name="connsiteX1015" fmla="*/ 4836727 w 6726740"/>
              <a:gd name="connsiteY1015" fmla="*/ 4304526 h 4975124"/>
              <a:gd name="connsiteX1016" fmla="*/ 4836727 w 6726740"/>
              <a:gd name="connsiteY1016" fmla="*/ 3832438 h 4975124"/>
              <a:gd name="connsiteX1017" fmla="*/ 4780879 w 6726740"/>
              <a:gd name="connsiteY1017" fmla="*/ 3888236 h 4975124"/>
              <a:gd name="connsiteX1018" fmla="*/ 4725031 w 6726740"/>
              <a:gd name="connsiteY1018" fmla="*/ 3832438 h 4975124"/>
              <a:gd name="connsiteX1019" fmla="*/ 4780879 w 6726740"/>
              <a:gd name="connsiteY1019" fmla="*/ 3776638 h 4975124"/>
              <a:gd name="connsiteX1020" fmla="*/ 4836727 w 6726740"/>
              <a:gd name="connsiteY1020" fmla="*/ 3832438 h 4975124"/>
              <a:gd name="connsiteX1021" fmla="*/ 4836727 w 6726740"/>
              <a:gd name="connsiteY1021" fmla="*/ 3360348 h 4975124"/>
              <a:gd name="connsiteX1022" fmla="*/ 4780879 w 6726740"/>
              <a:gd name="connsiteY1022" fmla="*/ 3415780 h 4975124"/>
              <a:gd name="connsiteX1023" fmla="*/ 4725031 w 6726740"/>
              <a:gd name="connsiteY1023" fmla="*/ 3360348 h 4975124"/>
              <a:gd name="connsiteX1024" fmla="*/ 4780879 w 6726740"/>
              <a:gd name="connsiteY1024" fmla="*/ 3304548 h 4975124"/>
              <a:gd name="connsiteX1025" fmla="*/ 4836727 w 6726740"/>
              <a:gd name="connsiteY1025" fmla="*/ 3360348 h 4975124"/>
              <a:gd name="connsiteX1026" fmla="*/ 4836727 w 6726740"/>
              <a:gd name="connsiteY1026" fmla="*/ 2888258 h 4975124"/>
              <a:gd name="connsiteX1027" fmla="*/ 4780879 w 6726740"/>
              <a:gd name="connsiteY1027" fmla="*/ 2944058 h 4975124"/>
              <a:gd name="connsiteX1028" fmla="*/ 4725031 w 6726740"/>
              <a:gd name="connsiteY1028" fmla="*/ 2888258 h 4975124"/>
              <a:gd name="connsiteX1029" fmla="*/ 4780879 w 6726740"/>
              <a:gd name="connsiteY1029" fmla="*/ 2832458 h 4975124"/>
              <a:gd name="connsiteX1030" fmla="*/ 4836727 w 6726740"/>
              <a:gd name="connsiteY1030" fmla="*/ 2888258 h 4975124"/>
              <a:gd name="connsiteX1031" fmla="*/ 4836727 w 6726740"/>
              <a:gd name="connsiteY1031" fmla="*/ 2416168 h 4975124"/>
              <a:gd name="connsiteX1032" fmla="*/ 4780879 w 6726740"/>
              <a:gd name="connsiteY1032" fmla="*/ 2471968 h 4975124"/>
              <a:gd name="connsiteX1033" fmla="*/ 4725031 w 6726740"/>
              <a:gd name="connsiteY1033" fmla="*/ 2416168 h 4975124"/>
              <a:gd name="connsiteX1034" fmla="*/ 4780879 w 6726740"/>
              <a:gd name="connsiteY1034" fmla="*/ 2360370 h 4975124"/>
              <a:gd name="connsiteX1035" fmla="*/ 4836727 w 6726740"/>
              <a:gd name="connsiteY1035" fmla="*/ 2416168 h 4975124"/>
              <a:gd name="connsiteX1036" fmla="*/ 4836727 w 6726740"/>
              <a:gd name="connsiteY1036" fmla="*/ 1944078 h 4975124"/>
              <a:gd name="connsiteX1037" fmla="*/ 4780879 w 6726740"/>
              <a:gd name="connsiteY1037" fmla="*/ 1999878 h 4975124"/>
              <a:gd name="connsiteX1038" fmla="*/ 4725031 w 6726740"/>
              <a:gd name="connsiteY1038" fmla="*/ 1944078 h 4975124"/>
              <a:gd name="connsiteX1039" fmla="*/ 4780879 w 6726740"/>
              <a:gd name="connsiteY1039" fmla="*/ 1888280 h 4975124"/>
              <a:gd name="connsiteX1040" fmla="*/ 4836727 w 6726740"/>
              <a:gd name="connsiteY1040" fmla="*/ 1944078 h 4975124"/>
              <a:gd name="connsiteX1041" fmla="*/ 4836727 w 6726740"/>
              <a:gd name="connsiteY1041" fmla="*/ 1471990 h 4975124"/>
              <a:gd name="connsiteX1042" fmla="*/ 4780879 w 6726740"/>
              <a:gd name="connsiteY1042" fmla="*/ 1527788 h 4975124"/>
              <a:gd name="connsiteX1043" fmla="*/ 4725031 w 6726740"/>
              <a:gd name="connsiteY1043" fmla="*/ 1471990 h 4975124"/>
              <a:gd name="connsiteX1044" fmla="*/ 4780879 w 6726740"/>
              <a:gd name="connsiteY1044" fmla="*/ 1416190 h 4975124"/>
              <a:gd name="connsiteX1045" fmla="*/ 4836727 w 6726740"/>
              <a:gd name="connsiteY1045" fmla="*/ 1471990 h 4975124"/>
              <a:gd name="connsiteX1046" fmla="*/ 4836727 w 6726740"/>
              <a:gd name="connsiteY1046" fmla="*/ 999899 h 4975124"/>
              <a:gd name="connsiteX1047" fmla="*/ 4780879 w 6726740"/>
              <a:gd name="connsiteY1047" fmla="*/ 1055331 h 4975124"/>
              <a:gd name="connsiteX1048" fmla="*/ 4725031 w 6726740"/>
              <a:gd name="connsiteY1048" fmla="*/ 999899 h 4975124"/>
              <a:gd name="connsiteX1049" fmla="*/ 4780879 w 6726740"/>
              <a:gd name="connsiteY1049" fmla="*/ 944100 h 4975124"/>
              <a:gd name="connsiteX1050" fmla="*/ 4836727 w 6726740"/>
              <a:gd name="connsiteY1050" fmla="*/ 999899 h 4975124"/>
              <a:gd name="connsiteX1051" fmla="*/ 4836727 w 6726740"/>
              <a:gd name="connsiteY1051" fmla="*/ 527810 h 4975124"/>
              <a:gd name="connsiteX1052" fmla="*/ 4780879 w 6726740"/>
              <a:gd name="connsiteY1052" fmla="*/ 583609 h 4975124"/>
              <a:gd name="connsiteX1053" fmla="*/ 4725031 w 6726740"/>
              <a:gd name="connsiteY1053" fmla="*/ 527810 h 4975124"/>
              <a:gd name="connsiteX1054" fmla="*/ 4780879 w 6726740"/>
              <a:gd name="connsiteY1054" fmla="*/ 472011 h 4975124"/>
              <a:gd name="connsiteX1055" fmla="*/ 4836727 w 6726740"/>
              <a:gd name="connsiteY1055" fmla="*/ 527810 h 4975124"/>
              <a:gd name="connsiteX1056" fmla="*/ 5057426 w 6726740"/>
              <a:gd name="connsiteY1056" fmla="*/ 4975124 h 4975124"/>
              <a:gd name="connsiteX1057" fmla="*/ 4976835 w 6726740"/>
              <a:gd name="connsiteY1057" fmla="*/ 4975124 h 4975124"/>
              <a:gd name="connsiteX1058" fmla="*/ 4977633 w 6726740"/>
              <a:gd name="connsiteY1058" fmla="*/ 4973198 h 4975124"/>
              <a:gd name="connsiteX1059" fmla="*/ 5017131 w 6726740"/>
              <a:gd name="connsiteY1059" fmla="*/ 4956862 h 4975124"/>
              <a:gd name="connsiteX1060" fmla="*/ 5056628 w 6726740"/>
              <a:gd name="connsiteY1060" fmla="*/ 4973198 h 4975124"/>
              <a:gd name="connsiteX1061" fmla="*/ 5072979 w 6726740"/>
              <a:gd name="connsiteY1061" fmla="*/ 4540572 h 4975124"/>
              <a:gd name="connsiteX1062" fmla="*/ 5017131 w 6726740"/>
              <a:gd name="connsiteY1062" fmla="*/ 4596004 h 4975124"/>
              <a:gd name="connsiteX1063" fmla="*/ 4961283 w 6726740"/>
              <a:gd name="connsiteY1063" fmla="*/ 4540572 h 4975124"/>
              <a:gd name="connsiteX1064" fmla="*/ 5017131 w 6726740"/>
              <a:gd name="connsiteY1064" fmla="*/ 4484772 h 4975124"/>
              <a:gd name="connsiteX1065" fmla="*/ 5072979 w 6726740"/>
              <a:gd name="connsiteY1065" fmla="*/ 4540572 h 4975124"/>
              <a:gd name="connsiteX1066" fmla="*/ 5072979 w 6726740"/>
              <a:gd name="connsiteY1066" fmla="*/ 4068482 h 4975124"/>
              <a:gd name="connsiteX1067" fmla="*/ 5017131 w 6726740"/>
              <a:gd name="connsiteY1067" fmla="*/ 4124280 h 4975124"/>
              <a:gd name="connsiteX1068" fmla="*/ 4961283 w 6726740"/>
              <a:gd name="connsiteY1068" fmla="*/ 4068482 h 4975124"/>
              <a:gd name="connsiteX1069" fmla="*/ 5017131 w 6726740"/>
              <a:gd name="connsiteY1069" fmla="*/ 4012682 h 4975124"/>
              <a:gd name="connsiteX1070" fmla="*/ 5072979 w 6726740"/>
              <a:gd name="connsiteY1070" fmla="*/ 4068482 h 4975124"/>
              <a:gd name="connsiteX1071" fmla="*/ 5072979 w 6726740"/>
              <a:gd name="connsiteY1071" fmla="*/ 3596392 h 4975124"/>
              <a:gd name="connsiteX1072" fmla="*/ 5017131 w 6726740"/>
              <a:gd name="connsiteY1072" fmla="*/ 3652192 h 4975124"/>
              <a:gd name="connsiteX1073" fmla="*/ 4961283 w 6726740"/>
              <a:gd name="connsiteY1073" fmla="*/ 3596392 h 4975124"/>
              <a:gd name="connsiteX1074" fmla="*/ 5017131 w 6726740"/>
              <a:gd name="connsiteY1074" fmla="*/ 3540594 h 4975124"/>
              <a:gd name="connsiteX1075" fmla="*/ 5072979 w 6726740"/>
              <a:gd name="connsiteY1075" fmla="*/ 3596392 h 4975124"/>
              <a:gd name="connsiteX1076" fmla="*/ 5072979 w 6726740"/>
              <a:gd name="connsiteY1076" fmla="*/ 3124302 h 4975124"/>
              <a:gd name="connsiteX1077" fmla="*/ 5017131 w 6726740"/>
              <a:gd name="connsiteY1077" fmla="*/ 3180102 h 4975124"/>
              <a:gd name="connsiteX1078" fmla="*/ 4961283 w 6726740"/>
              <a:gd name="connsiteY1078" fmla="*/ 3124302 h 4975124"/>
              <a:gd name="connsiteX1079" fmla="*/ 5017131 w 6726740"/>
              <a:gd name="connsiteY1079" fmla="*/ 3068870 h 4975124"/>
              <a:gd name="connsiteX1080" fmla="*/ 5072979 w 6726740"/>
              <a:gd name="connsiteY1080" fmla="*/ 3124302 h 4975124"/>
              <a:gd name="connsiteX1081" fmla="*/ 5072979 w 6726740"/>
              <a:gd name="connsiteY1081" fmla="*/ 2652214 h 4975124"/>
              <a:gd name="connsiteX1082" fmla="*/ 5017131 w 6726740"/>
              <a:gd name="connsiteY1082" fmla="*/ 2708012 h 4975124"/>
              <a:gd name="connsiteX1083" fmla="*/ 4961283 w 6726740"/>
              <a:gd name="connsiteY1083" fmla="*/ 2652214 h 4975124"/>
              <a:gd name="connsiteX1084" fmla="*/ 5017131 w 6726740"/>
              <a:gd name="connsiteY1084" fmla="*/ 2596414 h 4975124"/>
              <a:gd name="connsiteX1085" fmla="*/ 5072979 w 6726740"/>
              <a:gd name="connsiteY1085" fmla="*/ 2652214 h 4975124"/>
              <a:gd name="connsiteX1086" fmla="*/ 5072979 w 6726740"/>
              <a:gd name="connsiteY1086" fmla="*/ 2180124 h 4975124"/>
              <a:gd name="connsiteX1087" fmla="*/ 5017131 w 6726740"/>
              <a:gd name="connsiteY1087" fmla="*/ 2235556 h 4975124"/>
              <a:gd name="connsiteX1088" fmla="*/ 4961283 w 6726740"/>
              <a:gd name="connsiteY1088" fmla="*/ 2180124 h 4975124"/>
              <a:gd name="connsiteX1089" fmla="*/ 5017131 w 6726740"/>
              <a:gd name="connsiteY1089" fmla="*/ 2124324 h 4975124"/>
              <a:gd name="connsiteX1090" fmla="*/ 5072979 w 6726740"/>
              <a:gd name="connsiteY1090" fmla="*/ 2180124 h 4975124"/>
              <a:gd name="connsiteX1091" fmla="*/ 5072979 w 6726740"/>
              <a:gd name="connsiteY1091" fmla="*/ 1708034 h 4975124"/>
              <a:gd name="connsiteX1092" fmla="*/ 5017131 w 6726740"/>
              <a:gd name="connsiteY1092" fmla="*/ 1763834 h 4975124"/>
              <a:gd name="connsiteX1093" fmla="*/ 4961283 w 6726740"/>
              <a:gd name="connsiteY1093" fmla="*/ 1708034 h 4975124"/>
              <a:gd name="connsiteX1094" fmla="*/ 5017131 w 6726740"/>
              <a:gd name="connsiteY1094" fmla="*/ 1652234 h 4975124"/>
              <a:gd name="connsiteX1095" fmla="*/ 5072979 w 6726740"/>
              <a:gd name="connsiteY1095" fmla="*/ 1708034 h 4975124"/>
              <a:gd name="connsiteX1096" fmla="*/ 5072979 w 6726740"/>
              <a:gd name="connsiteY1096" fmla="*/ 1235944 h 4975124"/>
              <a:gd name="connsiteX1097" fmla="*/ 5017131 w 6726740"/>
              <a:gd name="connsiteY1097" fmla="*/ 1291744 h 4975124"/>
              <a:gd name="connsiteX1098" fmla="*/ 4961283 w 6726740"/>
              <a:gd name="connsiteY1098" fmla="*/ 1235944 h 4975124"/>
              <a:gd name="connsiteX1099" fmla="*/ 5017131 w 6726740"/>
              <a:gd name="connsiteY1099" fmla="*/ 1180146 h 4975124"/>
              <a:gd name="connsiteX1100" fmla="*/ 5072979 w 6726740"/>
              <a:gd name="connsiteY1100" fmla="*/ 1235944 h 4975124"/>
              <a:gd name="connsiteX1101" fmla="*/ 5072979 w 6726740"/>
              <a:gd name="connsiteY1101" fmla="*/ 763854 h 4975124"/>
              <a:gd name="connsiteX1102" fmla="*/ 5017131 w 6726740"/>
              <a:gd name="connsiteY1102" fmla="*/ 819653 h 4975124"/>
              <a:gd name="connsiteX1103" fmla="*/ 4961283 w 6726740"/>
              <a:gd name="connsiteY1103" fmla="*/ 763854 h 4975124"/>
              <a:gd name="connsiteX1104" fmla="*/ 5017131 w 6726740"/>
              <a:gd name="connsiteY1104" fmla="*/ 708422 h 4975124"/>
              <a:gd name="connsiteX1105" fmla="*/ 5072979 w 6726740"/>
              <a:gd name="connsiteY1105" fmla="*/ 763854 h 4975124"/>
              <a:gd name="connsiteX1106" fmla="*/ 5309230 w 6726740"/>
              <a:gd name="connsiteY1106" fmla="*/ 4776616 h 4975124"/>
              <a:gd name="connsiteX1107" fmla="*/ 5253382 w 6726740"/>
              <a:gd name="connsiteY1107" fmla="*/ 4832416 h 4975124"/>
              <a:gd name="connsiteX1108" fmla="*/ 5197534 w 6726740"/>
              <a:gd name="connsiteY1108" fmla="*/ 4776616 h 4975124"/>
              <a:gd name="connsiteX1109" fmla="*/ 5253382 w 6726740"/>
              <a:gd name="connsiteY1109" fmla="*/ 4720818 h 4975124"/>
              <a:gd name="connsiteX1110" fmla="*/ 5309230 w 6726740"/>
              <a:gd name="connsiteY1110" fmla="*/ 4776616 h 4975124"/>
              <a:gd name="connsiteX1111" fmla="*/ 5309230 w 6726740"/>
              <a:gd name="connsiteY1111" fmla="*/ 4304526 h 4975124"/>
              <a:gd name="connsiteX1112" fmla="*/ 5253382 w 6726740"/>
              <a:gd name="connsiteY1112" fmla="*/ 4360326 h 4975124"/>
              <a:gd name="connsiteX1113" fmla="*/ 5197534 w 6726740"/>
              <a:gd name="connsiteY1113" fmla="*/ 4304526 h 4975124"/>
              <a:gd name="connsiteX1114" fmla="*/ 5253382 w 6726740"/>
              <a:gd name="connsiteY1114" fmla="*/ 4248728 h 4975124"/>
              <a:gd name="connsiteX1115" fmla="*/ 5309230 w 6726740"/>
              <a:gd name="connsiteY1115" fmla="*/ 4304526 h 4975124"/>
              <a:gd name="connsiteX1116" fmla="*/ 5309230 w 6726740"/>
              <a:gd name="connsiteY1116" fmla="*/ 3832438 h 4975124"/>
              <a:gd name="connsiteX1117" fmla="*/ 5253382 w 6726740"/>
              <a:gd name="connsiteY1117" fmla="*/ 3888236 h 4975124"/>
              <a:gd name="connsiteX1118" fmla="*/ 5197534 w 6726740"/>
              <a:gd name="connsiteY1118" fmla="*/ 3832438 h 4975124"/>
              <a:gd name="connsiteX1119" fmla="*/ 5253382 w 6726740"/>
              <a:gd name="connsiteY1119" fmla="*/ 3776638 h 4975124"/>
              <a:gd name="connsiteX1120" fmla="*/ 5309230 w 6726740"/>
              <a:gd name="connsiteY1120" fmla="*/ 3832438 h 4975124"/>
              <a:gd name="connsiteX1121" fmla="*/ 5309230 w 6726740"/>
              <a:gd name="connsiteY1121" fmla="*/ 3360348 h 4975124"/>
              <a:gd name="connsiteX1122" fmla="*/ 5253382 w 6726740"/>
              <a:gd name="connsiteY1122" fmla="*/ 3415780 h 4975124"/>
              <a:gd name="connsiteX1123" fmla="*/ 5197534 w 6726740"/>
              <a:gd name="connsiteY1123" fmla="*/ 3360348 h 4975124"/>
              <a:gd name="connsiteX1124" fmla="*/ 5253382 w 6726740"/>
              <a:gd name="connsiteY1124" fmla="*/ 3304548 h 4975124"/>
              <a:gd name="connsiteX1125" fmla="*/ 5309230 w 6726740"/>
              <a:gd name="connsiteY1125" fmla="*/ 3360348 h 4975124"/>
              <a:gd name="connsiteX1126" fmla="*/ 5309230 w 6726740"/>
              <a:gd name="connsiteY1126" fmla="*/ 2888258 h 4975124"/>
              <a:gd name="connsiteX1127" fmla="*/ 5253382 w 6726740"/>
              <a:gd name="connsiteY1127" fmla="*/ 2944058 h 4975124"/>
              <a:gd name="connsiteX1128" fmla="*/ 5197534 w 6726740"/>
              <a:gd name="connsiteY1128" fmla="*/ 2888258 h 4975124"/>
              <a:gd name="connsiteX1129" fmla="*/ 5253382 w 6726740"/>
              <a:gd name="connsiteY1129" fmla="*/ 2832458 h 4975124"/>
              <a:gd name="connsiteX1130" fmla="*/ 5309230 w 6726740"/>
              <a:gd name="connsiteY1130" fmla="*/ 2888258 h 4975124"/>
              <a:gd name="connsiteX1131" fmla="*/ 5309230 w 6726740"/>
              <a:gd name="connsiteY1131" fmla="*/ 2416168 h 4975124"/>
              <a:gd name="connsiteX1132" fmla="*/ 5253382 w 6726740"/>
              <a:gd name="connsiteY1132" fmla="*/ 2471968 h 4975124"/>
              <a:gd name="connsiteX1133" fmla="*/ 5197534 w 6726740"/>
              <a:gd name="connsiteY1133" fmla="*/ 2416168 h 4975124"/>
              <a:gd name="connsiteX1134" fmla="*/ 5253382 w 6726740"/>
              <a:gd name="connsiteY1134" fmla="*/ 2360370 h 4975124"/>
              <a:gd name="connsiteX1135" fmla="*/ 5309230 w 6726740"/>
              <a:gd name="connsiteY1135" fmla="*/ 2416168 h 4975124"/>
              <a:gd name="connsiteX1136" fmla="*/ 5309230 w 6726740"/>
              <a:gd name="connsiteY1136" fmla="*/ 1944078 h 4975124"/>
              <a:gd name="connsiteX1137" fmla="*/ 5253382 w 6726740"/>
              <a:gd name="connsiteY1137" fmla="*/ 1999878 h 4975124"/>
              <a:gd name="connsiteX1138" fmla="*/ 5197534 w 6726740"/>
              <a:gd name="connsiteY1138" fmla="*/ 1944078 h 4975124"/>
              <a:gd name="connsiteX1139" fmla="*/ 5253382 w 6726740"/>
              <a:gd name="connsiteY1139" fmla="*/ 1888280 h 4975124"/>
              <a:gd name="connsiteX1140" fmla="*/ 5309230 w 6726740"/>
              <a:gd name="connsiteY1140" fmla="*/ 1944078 h 4975124"/>
              <a:gd name="connsiteX1141" fmla="*/ 5309230 w 6726740"/>
              <a:gd name="connsiteY1141" fmla="*/ 1471990 h 4975124"/>
              <a:gd name="connsiteX1142" fmla="*/ 5253382 w 6726740"/>
              <a:gd name="connsiteY1142" fmla="*/ 1527788 h 4975124"/>
              <a:gd name="connsiteX1143" fmla="*/ 5197534 w 6726740"/>
              <a:gd name="connsiteY1143" fmla="*/ 1471990 h 4975124"/>
              <a:gd name="connsiteX1144" fmla="*/ 5253382 w 6726740"/>
              <a:gd name="connsiteY1144" fmla="*/ 1416190 h 4975124"/>
              <a:gd name="connsiteX1145" fmla="*/ 5309230 w 6726740"/>
              <a:gd name="connsiteY1145" fmla="*/ 1471990 h 4975124"/>
              <a:gd name="connsiteX1146" fmla="*/ 5309230 w 6726740"/>
              <a:gd name="connsiteY1146" fmla="*/ 999899 h 4975124"/>
              <a:gd name="connsiteX1147" fmla="*/ 5253382 w 6726740"/>
              <a:gd name="connsiteY1147" fmla="*/ 1055331 h 4975124"/>
              <a:gd name="connsiteX1148" fmla="*/ 5197534 w 6726740"/>
              <a:gd name="connsiteY1148" fmla="*/ 999899 h 4975124"/>
              <a:gd name="connsiteX1149" fmla="*/ 5253382 w 6726740"/>
              <a:gd name="connsiteY1149" fmla="*/ 944100 h 4975124"/>
              <a:gd name="connsiteX1150" fmla="*/ 5309230 w 6726740"/>
              <a:gd name="connsiteY1150" fmla="*/ 999899 h 4975124"/>
              <a:gd name="connsiteX1151" fmla="*/ 5309230 w 6726740"/>
              <a:gd name="connsiteY1151" fmla="*/ 527810 h 4975124"/>
              <a:gd name="connsiteX1152" fmla="*/ 5253382 w 6726740"/>
              <a:gd name="connsiteY1152" fmla="*/ 583609 h 4975124"/>
              <a:gd name="connsiteX1153" fmla="*/ 5197534 w 6726740"/>
              <a:gd name="connsiteY1153" fmla="*/ 527810 h 4975124"/>
              <a:gd name="connsiteX1154" fmla="*/ 5231635 w 6726740"/>
              <a:gd name="connsiteY1154" fmla="*/ 476393 h 4975124"/>
              <a:gd name="connsiteX1155" fmla="*/ 5237670 w 6726740"/>
              <a:gd name="connsiteY1155" fmla="*/ 475177 h 4975124"/>
              <a:gd name="connsiteX1156" fmla="*/ 5302969 w 6726740"/>
              <a:gd name="connsiteY1156" fmla="*/ 512699 h 4975124"/>
              <a:gd name="connsiteX1157" fmla="*/ 5529929 w 6726740"/>
              <a:gd name="connsiteY1157" fmla="*/ 4975124 h 4975124"/>
              <a:gd name="connsiteX1158" fmla="*/ 5449338 w 6726740"/>
              <a:gd name="connsiteY1158" fmla="*/ 4975124 h 4975124"/>
              <a:gd name="connsiteX1159" fmla="*/ 5450136 w 6726740"/>
              <a:gd name="connsiteY1159" fmla="*/ 4973198 h 4975124"/>
              <a:gd name="connsiteX1160" fmla="*/ 5489634 w 6726740"/>
              <a:gd name="connsiteY1160" fmla="*/ 4956862 h 4975124"/>
              <a:gd name="connsiteX1161" fmla="*/ 5529131 w 6726740"/>
              <a:gd name="connsiteY1161" fmla="*/ 4973198 h 4975124"/>
              <a:gd name="connsiteX1162" fmla="*/ 5545482 w 6726740"/>
              <a:gd name="connsiteY1162" fmla="*/ 4540572 h 4975124"/>
              <a:gd name="connsiteX1163" fmla="*/ 5489634 w 6726740"/>
              <a:gd name="connsiteY1163" fmla="*/ 4596004 h 4975124"/>
              <a:gd name="connsiteX1164" fmla="*/ 5433786 w 6726740"/>
              <a:gd name="connsiteY1164" fmla="*/ 4540572 h 4975124"/>
              <a:gd name="connsiteX1165" fmla="*/ 5489634 w 6726740"/>
              <a:gd name="connsiteY1165" fmla="*/ 4484772 h 4975124"/>
              <a:gd name="connsiteX1166" fmla="*/ 5545482 w 6726740"/>
              <a:gd name="connsiteY1166" fmla="*/ 4540572 h 4975124"/>
              <a:gd name="connsiteX1167" fmla="*/ 5545482 w 6726740"/>
              <a:gd name="connsiteY1167" fmla="*/ 4068482 h 4975124"/>
              <a:gd name="connsiteX1168" fmla="*/ 5489634 w 6726740"/>
              <a:gd name="connsiteY1168" fmla="*/ 4124280 h 4975124"/>
              <a:gd name="connsiteX1169" fmla="*/ 5433786 w 6726740"/>
              <a:gd name="connsiteY1169" fmla="*/ 4068482 h 4975124"/>
              <a:gd name="connsiteX1170" fmla="*/ 5489634 w 6726740"/>
              <a:gd name="connsiteY1170" fmla="*/ 4012682 h 4975124"/>
              <a:gd name="connsiteX1171" fmla="*/ 5545482 w 6726740"/>
              <a:gd name="connsiteY1171" fmla="*/ 4068482 h 4975124"/>
              <a:gd name="connsiteX1172" fmla="*/ 5545482 w 6726740"/>
              <a:gd name="connsiteY1172" fmla="*/ 3596392 h 4975124"/>
              <a:gd name="connsiteX1173" fmla="*/ 5489634 w 6726740"/>
              <a:gd name="connsiteY1173" fmla="*/ 3652192 h 4975124"/>
              <a:gd name="connsiteX1174" fmla="*/ 5433786 w 6726740"/>
              <a:gd name="connsiteY1174" fmla="*/ 3596392 h 4975124"/>
              <a:gd name="connsiteX1175" fmla="*/ 5489634 w 6726740"/>
              <a:gd name="connsiteY1175" fmla="*/ 3540594 h 4975124"/>
              <a:gd name="connsiteX1176" fmla="*/ 5545482 w 6726740"/>
              <a:gd name="connsiteY1176" fmla="*/ 3596392 h 4975124"/>
              <a:gd name="connsiteX1177" fmla="*/ 5545482 w 6726740"/>
              <a:gd name="connsiteY1177" fmla="*/ 3124302 h 4975124"/>
              <a:gd name="connsiteX1178" fmla="*/ 5489634 w 6726740"/>
              <a:gd name="connsiteY1178" fmla="*/ 3180102 h 4975124"/>
              <a:gd name="connsiteX1179" fmla="*/ 5433786 w 6726740"/>
              <a:gd name="connsiteY1179" fmla="*/ 3124302 h 4975124"/>
              <a:gd name="connsiteX1180" fmla="*/ 5489634 w 6726740"/>
              <a:gd name="connsiteY1180" fmla="*/ 3068870 h 4975124"/>
              <a:gd name="connsiteX1181" fmla="*/ 5545482 w 6726740"/>
              <a:gd name="connsiteY1181" fmla="*/ 3124302 h 4975124"/>
              <a:gd name="connsiteX1182" fmla="*/ 5545482 w 6726740"/>
              <a:gd name="connsiteY1182" fmla="*/ 2652214 h 4975124"/>
              <a:gd name="connsiteX1183" fmla="*/ 5489634 w 6726740"/>
              <a:gd name="connsiteY1183" fmla="*/ 2708012 h 4975124"/>
              <a:gd name="connsiteX1184" fmla="*/ 5433786 w 6726740"/>
              <a:gd name="connsiteY1184" fmla="*/ 2652214 h 4975124"/>
              <a:gd name="connsiteX1185" fmla="*/ 5489634 w 6726740"/>
              <a:gd name="connsiteY1185" fmla="*/ 2596414 h 4975124"/>
              <a:gd name="connsiteX1186" fmla="*/ 5545482 w 6726740"/>
              <a:gd name="connsiteY1186" fmla="*/ 2652214 h 4975124"/>
              <a:gd name="connsiteX1187" fmla="*/ 5545482 w 6726740"/>
              <a:gd name="connsiteY1187" fmla="*/ 2180124 h 4975124"/>
              <a:gd name="connsiteX1188" fmla="*/ 5489634 w 6726740"/>
              <a:gd name="connsiteY1188" fmla="*/ 2235556 h 4975124"/>
              <a:gd name="connsiteX1189" fmla="*/ 5433786 w 6726740"/>
              <a:gd name="connsiteY1189" fmla="*/ 2180124 h 4975124"/>
              <a:gd name="connsiteX1190" fmla="*/ 5489634 w 6726740"/>
              <a:gd name="connsiteY1190" fmla="*/ 2124324 h 4975124"/>
              <a:gd name="connsiteX1191" fmla="*/ 5545482 w 6726740"/>
              <a:gd name="connsiteY1191" fmla="*/ 2180124 h 4975124"/>
              <a:gd name="connsiteX1192" fmla="*/ 5545482 w 6726740"/>
              <a:gd name="connsiteY1192" fmla="*/ 1708034 h 4975124"/>
              <a:gd name="connsiteX1193" fmla="*/ 5489634 w 6726740"/>
              <a:gd name="connsiteY1193" fmla="*/ 1763834 h 4975124"/>
              <a:gd name="connsiteX1194" fmla="*/ 5433786 w 6726740"/>
              <a:gd name="connsiteY1194" fmla="*/ 1708034 h 4975124"/>
              <a:gd name="connsiteX1195" fmla="*/ 5489634 w 6726740"/>
              <a:gd name="connsiteY1195" fmla="*/ 1652234 h 4975124"/>
              <a:gd name="connsiteX1196" fmla="*/ 5545482 w 6726740"/>
              <a:gd name="connsiteY1196" fmla="*/ 1708034 h 4975124"/>
              <a:gd name="connsiteX1197" fmla="*/ 5545482 w 6726740"/>
              <a:gd name="connsiteY1197" fmla="*/ 1235944 h 4975124"/>
              <a:gd name="connsiteX1198" fmla="*/ 5489634 w 6726740"/>
              <a:gd name="connsiteY1198" fmla="*/ 1291744 h 4975124"/>
              <a:gd name="connsiteX1199" fmla="*/ 5433786 w 6726740"/>
              <a:gd name="connsiteY1199" fmla="*/ 1235944 h 4975124"/>
              <a:gd name="connsiteX1200" fmla="*/ 5489634 w 6726740"/>
              <a:gd name="connsiteY1200" fmla="*/ 1180146 h 4975124"/>
              <a:gd name="connsiteX1201" fmla="*/ 5545482 w 6726740"/>
              <a:gd name="connsiteY1201" fmla="*/ 1235944 h 4975124"/>
              <a:gd name="connsiteX1202" fmla="*/ 5545482 w 6726740"/>
              <a:gd name="connsiteY1202" fmla="*/ 763854 h 4975124"/>
              <a:gd name="connsiteX1203" fmla="*/ 5489634 w 6726740"/>
              <a:gd name="connsiteY1203" fmla="*/ 819653 h 4975124"/>
              <a:gd name="connsiteX1204" fmla="*/ 5433786 w 6726740"/>
              <a:gd name="connsiteY1204" fmla="*/ 763854 h 4975124"/>
              <a:gd name="connsiteX1205" fmla="*/ 5489634 w 6726740"/>
              <a:gd name="connsiteY1205" fmla="*/ 708422 h 4975124"/>
              <a:gd name="connsiteX1206" fmla="*/ 5545482 w 6726740"/>
              <a:gd name="connsiteY1206" fmla="*/ 763854 h 4975124"/>
              <a:gd name="connsiteX1207" fmla="*/ 5781734 w 6726740"/>
              <a:gd name="connsiteY1207" fmla="*/ 4776616 h 4975124"/>
              <a:gd name="connsiteX1208" fmla="*/ 5725885 w 6726740"/>
              <a:gd name="connsiteY1208" fmla="*/ 4832416 h 4975124"/>
              <a:gd name="connsiteX1209" fmla="*/ 5670037 w 6726740"/>
              <a:gd name="connsiteY1209" fmla="*/ 4776616 h 4975124"/>
              <a:gd name="connsiteX1210" fmla="*/ 5725885 w 6726740"/>
              <a:gd name="connsiteY1210" fmla="*/ 4720818 h 4975124"/>
              <a:gd name="connsiteX1211" fmla="*/ 5781734 w 6726740"/>
              <a:gd name="connsiteY1211" fmla="*/ 4776616 h 4975124"/>
              <a:gd name="connsiteX1212" fmla="*/ 5781734 w 6726740"/>
              <a:gd name="connsiteY1212" fmla="*/ 4304526 h 4975124"/>
              <a:gd name="connsiteX1213" fmla="*/ 5725885 w 6726740"/>
              <a:gd name="connsiteY1213" fmla="*/ 4360326 h 4975124"/>
              <a:gd name="connsiteX1214" fmla="*/ 5670037 w 6726740"/>
              <a:gd name="connsiteY1214" fmla="*/ 4304526 h 4975124"/>
              <a:gd name="connsiteX1215" fmla="*/ 5725885 w 6726740"/>
              <a:gd name="connsiteY1215" fmla="*/ 4248728 h 4975124"/>
              <a:gd name="connsiteX1216" fmla="*/ 5781734 w 6726740"/>
              <a:gd name="connsiteY1216" fmla="*/ 4304526 h 4975124"/>
              <a:gd name="connsiteX1217" fmla="*/ 5781734 w 6726740"/>
              <a:gd name="connsiteY1217" fmla="*/ 3832438 h 4975124"/>
              <a:gd name="connsiteX1218" fmla="*/ 5725885 w 6726740"/>
              <a:gd name="connsiteY1218" fmla="*/ 3888236 h 4975124"/>
              <a:gd name="connsiteX1219" fmla="*/ 5670037 w 6726740"/>
              <a:gd name="connsiteY1219" fmla="*/ 3832438 h 4975124"/>
              <a:gd name="connsiteX1220" fmla="*/ 5725885 w 6726740"/>
              <a:gd name="connsiteY1220" fmla="*/ 3776638 h 4975124"/>
              <a:gd name="connsiteX1221" fmla="*/ 5781734 w 6726740"/>
              <a:gd name="connsiteY1221" fmla="*/ 3832438 h 4975124"/>
              <a:gd name="connsiteX1222" fmla="*/ 5781734 w 6726740"/>
              <a:gd name="connsiteY1222" fmla="*/ 3360348 h 4975124"/>
              <a:gd name="connsiteX1223" fmla="*/ 5725885 w 6726740"/>
              <a:gd name="connsiteY1223" fmla="*/ 3415780 h 4975124"/>
              <a:gd name="connsiteX1224" fmla="*/ 5670037 w 6726740"/>
              <a:gd name="connsiteY1224" fmla="*/ 3360348 h 4975124"/>
              <a:gd name="connsiteX1225" fmla="*/ 5725885 w 6726740"/>
              <a:gd name="connsiteY1225" fmla="*/ 3304548 h 4975124"/>
              <a:gd name="connsiteX1226" fmla="*/ 5781734 w 6726740"/>
              <a:gd name="connsiteY1226" fmla="*/ 3360348 h 4975124"/>
              <a:gd name="connsiteX1227" fmla="*/ 5781734 w 6726740"/>
              <a:gd name="connsiteY1227" fmla="*/ 2888258 h 4975124"/>
              <a:gd name="connsiteX1228" fmla="*/ 5725885 w 6726740"/>
              <a:gd name="connsiteY1228" fmla="*/ 2944058 h 4975124"/>
              <a:gd name="connsiteX1229" fmla="*/ 5670037 w 6726740"/>
              <a:gd name="connsiteY1229" fmla="*/ 2888258 h 4975124"/>
              <a:gd name="connsiteX1230" fmla="*/ 5725885 w 6726740"/>
              <a:gd name="connsiteY1230" fmla="*/ 2832458 h 4975124"/>
              <a:gd name="connsiteX1231" fmla="*/ 5781734 w 6726740"/>
              <a:gd name="connsiteY1231" fmla="*/ 2888258 h 4975124"/>
              <a:gd name="connsiteX1232" fmla="*/ 5781734 w 6726740"/>
              <a:gd name="connsiteY1232" fmla="*/ 2416168 h 4975124"/>
              <a:gd name="connsiteX1233" fmla="*/ 5725885 w 6726740"/>
              <a:gd name="connsiteY1233" fmla="*/ 2471968 h 4975124"/>
              <a:gd name="connsiteX1234" fmla="*/ 5670037 w 6726740"/>
              <a:gd name="connsiteY1234" fmla="*/ 2416168 h 4975124"/>
              <a:gd name="connsiteX1235" fmla="*/ 5725885 w 6726740"/>
              <a:gd name="connsiteY1235" fmla="*/ 2360370 h 4975124"/>
              <a:gd name="connsiteX1236" fmla="*/ 5781734 w 6726740"/>
              <a:gd name="connsiteY1236" fmla="*/ 2416168 h 4975124"/>
              <a:gd name="connsiteX1237" fmla="*/ 5781734 w 6726740"/>
              <a:gd name="connsiteY1237" fmla="*/ 1944078 h 4975124"/>
              <a:gd name="connsiteX1238" fmla="*/ 5725885 w 6726740"/>
              <a:gd name="connsiteY1238" fmla="*/ 1999878 h 4975124"/>
              <a:gd name="connsiteX1239" fmla="*/ 5670037 w 6726740"/>
              <a:gd name="connsiteY1239" fmla="*/ 1944078 h 4975124"/>
              <a:gd name="connsiteX1240" fmla="*/ 5725885 w 6726740"/>
              <a:gd name="connsiteY1240" fmla="*/ 1888280 h 4975124"/>
              <a:gd name="connsiteX1241" fmla="*/ 5781734 w 6726740"/>
              <a:gd name="connsiteY1241" fmla="*/ 1944078 h 4975124"/>
              <a:gd name="connsiteX1242" fmla="*/ 5781734 w 6726740"/>
              <a:gd name="connsiteY1242" fmla="*/ 1471990 h 4975124"/>
              <a:gd name="connsiteX1243" fmla="*/ 5725885 w 6726740"/>
              <a:gd name="connsiteY1243" fmla="*/ 1527788 h 4975124"/>
              <a:gd name="connsiteX1244" fmla="*/ 5670037 w 6726740"/>
              <a:gd name="connsiteY1244" fmla="*/ 1471990 h 4975124"/>
              <a:gd name="connsiteX1245" fmla="*/ 5725885 w 6726740"/>
              <a:gd name="connsiteY1245" fmla="*/ 1416190 h 4975124"/>
              <a:gd name="connsiteX1246" fmla="*/ 5781734 w 6726740"/>
              <a:gd name="connsiteY1246" fmla="*/ 1471990 h 4975124"/>
              <a:gd name="connsiteX1247" fmla="*/ 5781734 w 6726740"/>
              <a:gd name="connsiteY1247" fmla="*/ 999899 h 4975124"/>
              <a:gd name="connsiteX1248" fmla="*/ 5725885 w 6726740"/>
              <a:gd name="connsiteY1248" fmla="*/ 1055331 h 4975124"/>
              <a:gd name="connsiteX1249" fmla="*/ 5670037 w 6726740"/>
              <a:gd name="connsiteY1249" fmla="*/ 999899 h 4975124"/>
              <a:gd name="connsiteX1250" fmla="*/ 5725885 w 6726740"/>
              <a:gd name="connsiteY1250" fmla="*/ 944100 h 4975124"/>
              <a:gd name="connsiteX1251" fmla="*/ 5781734 w 6726740"/>
              <a:gd name="connsiteY1251" fmla="*/ 999899 h 4975124"/>
              <a:gd name="connsiteX1252" fmla="*/ 6002432 w 6726740"/>
              <a:gd name="connsiteY1252" fmla="*/ 4975124 h 4975124"/>
              <a:gd name="connsiteX1253" fmla="*/ 5921841 w 6726740"/>
              <a:gd name="connsiteY1253" fmla="*/ 4975124 h 4975124"/>
              <a:gd name="connsiteX1254" fmla="*/ 5922639 w 6726740"/>
              <a:gd name="connsiteY1254" fmla="*/ 4973198 h 4975124"/>
              <a:gd name="connsiteX1255" fmla="*/ 5962137 w 6726740"/>
              <a:gd name="connsiteY1255" fmla="*/ 4956862 h 4975124"/>
              <a:gd name="connsiteX1256" fmla="*/ 6001635 w 6726740"/>
              <a:gd name="connsiteY1256" fmla="*/ 4973198 h 4975124"/>
              <a:gd name="connsiteX1257" fmla="*/ 6017985 w 6726740"/>
              <a:gd name="connsiteY1257" fmla="*/ 4540572 h 4975124"/>
              <a:gd name="connsiteX1258" fmla="*/ 5962137 w 6726740"/>
              <a:gd name="connsiteY1258" fmla="*/ 4596004 h 4975124"/>
              <a:gd name="connsiteX1259" fmla="*/ 5906289 w 6726740"/>
              <a:gd name="connsiteY1259" fmla="*/ 4540572 h 4975124"/>
              <a:gd name="connsiteX1260" fmla="*/ 5962137 w 6726740"/>
              <a:gd name="connsiteY1260" fmla="*/ 4484772 h 4975124"/>
              <a:gd name="connsiteX1261" fmla="*/ 6017985 w 6726740"/>
              <a:gd name="connsiteY1261" fmla="*/ 4540572 h 4975124"/>
              <a:gd name="connsiteX1262" fmla="*/ 6017985 w 6726740"/>
              <a:gd name="connsiteY1262" fmla="*/ 4068482 h 4975124"/>
              <a:gd name="connsiteX1263" fmla="*/ 5962137 w 6726740"/>
              <a:gd name="connsiteY1263" fmla="*/ 4124280 h 4975124"/>
              <a:gd name="connsiteX1264" fmla="*/ 5906289 w 6726740"/>
              <a:gd name="connsiteY1264" fmla="*/ 4068482 h 4975124"/>
              <a:gd name="connsiteX1265" fmla="*/ 5962137 w 6726740"/>
              <a:gd name="connsiteY1265" fmla="*/ 4012682 h 4975124"/>
              <a:gd name="connsiteX1266" fmla="*/ 6017985 w 6726740"/>
              <a:gd name="connsiteY1266" fmla="*/ 4068482 h 4975124"/>
              <a:gd name="connsiteX1267" fmla="*/ 6017985 w 6726740"/>
              <a:gd name="connsiteY1267" fmla="*/ 3596392 h 4975124"/>
              <a:gd name="connsiteX1268" fmla="*/ 5962137 w 6726740"/>
              <a:gd name="connsiteY1268" fmla="*/ 3652192 h 4975124"/>
              <a:gd name="connsiteX1269" fmla="*/ 5906289 w 6726740"/>
              <a:gd name="connsiteY1269" fmla="*/ 3596392 h 4975124"/>
              <a:gd name="connsiteX1270" fmla="*/ 5962137 w 6726740"/>
              <a:gd name="connsiteY1270" fmla="*/ 3540594 h 4975124"/>
              <a:gd name="connsiteX1271" fmla="*/ 6017985 w 6726740"/>
              <a:gd name="connsiteY1271" fmla="*/ 3596392 h 4975124"/>
              <a:gd name="connsiteX1272" fmla="*/ 6017985 w 6726740"/>
              <a:gd name="connsiteY1272" fmla="*/ 3124302 h 4975124"/>
              <a:gd name="connsiteX1273" fmla="*/ 5962137 w 6726740"/>
              <a:gd name="connsiteY1273" fmla="*/ 3180102 h 4975124"/>
              <a:gd name="connsiteX1274" fmla="*/ 5906289 w 6726740"/>
              <a:gd name="connsiteY1274" fmla="*/ 3124302 h 4975124"/>
              <a:gd name="connsiteX1275" fmla="*/ 5962137 w 6726740"/>
              <a:gd name="connsiteY1275" fmla="*/ 3068870 h 4975124"/>
              <a:gd name="connsiteX1276" fmla="*/ 6017985 w 6726740"/>
              <a:gd name="connsiteY1276" fmla="*/ 3124302 h 4975124"/>
              <a:gd name="connsiteX1277" fmla="*/ 6017985 w 6726740"/>
              <a:gd name="connsiteY1277" fmla="*/ 2652214 h 4975124"/>
              <a:gd name="connsiteX1278" fmla="*/ 5962137 w 6726740"/>
              <a:gd name="connsiteY1278" fmla="*/ 2708012 h 4975124"/>
              <a:gd name="connsiteX1279" fmla="*/ 5906289 w 6726740"/>
              <a:gd name="connsiteY1279" fmla="*/ 2652214 h 4975124"/>
              <a:gd name="connsiteX1280" fmla="*/ 5962137 w 6726740"/>
              <a:gd name="connsiteY1280" fmla="*/ 2596414 h 4975124"/>
              <a:gd name="connsiteX1281" fmla="*/ 6017985 w 6726740"/>
              <a:gd name="connsiteY1281" fmla="*/ 2652214 h 4975124"/>
              <a:gd name="connsiteX1282" fmla="*/ 6017985 w 6726740"/>
              <a:gd name="connsiteY1282" fmla="*/ 2180124 h 4975124"/>
              <a:gd name="connsiteX1283" fmla="*/ 5962137 w 6726740"/>
              <a:gd name="connsiteY1283" fmla="*/ 2235556 h 4975124"/>
              <a:gd name="connsiteX1284" fmla="*/ 5906289 w 6726740"/>
              <a:gd name="connsiteY1284" fmla="*/ 2180124 h 4975124"/>
              <a:gd name="connsiteX1285" fmla="*/ 5962137 w 6726740"/>
              <a:gd name="connsiteY1285" fmla="*/ 2124324 h 4975124"/>
              <a:gd name="connsiteX1286" fmla="*/ 6017985 w 6726740"/>
              <a:gd name="connsiteY1286" fmla="*/ 2180124 h 4975124"/>
              <a:gd name="connsiteX1287" fmla="*/ 6017985 w 6726740"/>
              <a:gd name="connsiteY1287" fmla="*/ 1708034 h 4975124"/>
              <a:gd name="connsiteX1288" fmla="*/ 5962137 w 6726740"/>
              <a:gd name="connsiteY1288" fmla="*/ 1763834 h 4975124"/>
              <a:gd name="connsiteX1289" fmla="*/ 5906289 w 6726740"/>
              <a:gd name="connsiteY1289" fmla="*/ 1708034 h 4975124"/>
              <a:gd name="connsiteX1290" fmla="*/ 5962137 w 6726740"/>
              <a:gd name="connsiteY1290" fmla="*/ 1652234 h 4975124"/>
              <a:gd name="connsiteX1291" fmla="*/ 6017985 w 6726740"/>
              <a:gd name="connsiteY1291" fmla="*/ 1708034 h 4975124"/>
              <a:gd name="connsiteX1292" fmla="*/ 6017985 w 6726740"/>
              <a:gd name="connsiteY1292" fmla="*/ 1235944 h 4975124"/>
              <a:gd name="connsiteX1293" fmla="*/ 5962137 w 6726740"/>
              <a:gd name="connsiteY1293" fmla="*/ 1291744 h 4975124"/>
              <a:gd name="connsiteX1294" fmla="*/ 5906289 w 6726740"/>
              <a:gd name="connsiteY1294" fmla="*/ 1235944 h 4975124"/>
              <a:gd name="connsiteX1295" fmla="*/ 5962137 w 6726740"/>
              <a:gd name="connsiteY1295" fmla="*/ 1180146 h 4975124"/>
              <a:gd name="connsiteX1296" fmla="*/ 6017985 w 6726740"/>
              <a:gd name="connsiteY1296" fmla="*/ 1235944 h 4975124"/>
              <a:gd name="connsiteX1297" fmla="*/ 6254237 w 6726740"/>
              <a:gd name="connsiteY1297" fmla="*/ 4776616 h 4975124"/>
              <a:gd name="connsiteX1298" fmla="*/ 6198389 w 6726740"/>
              <a:gd name="connsiteY1298" fmla="*/ 4832416 h 4975124"/>
              <a:gd name="connsiteX1299" fmla="*/ 6142540 w 6726740"/>
              <a:gd name="connsiteY1299" fmla="*/ 4776616 h 4975124"/>
              <a:gd name="connsiteX1300" fmla="*/ 6198389 w 6726740"/>
              <a:gd name="connsiteY1300" fmla="*/ 4720818 h 4975124"/>
              <a:gd name="connsiteX1301" fmla="*/ 6254237 w 6726740"/>
              <a:gd name="connsiteY1301" fmla="*/ 4776616 h 4975124"/>
              <a:gd name="connsiteX1302" fmla="*/ 6254237 w 6726740"/>
              <a:gd name="connsiteY1302" fmla="*/ 4304526 h 4975124"/>
              <a:gd name="connsiteX1303" fmla="*/ 6198389 w 6726740"/>
              <a:gd name="connsiteY1303" fmla="*/ 4360326 h 4975124"/>
              <a:gd name="connsiteX1304" fmla="*/ 6142540 w 6726740"/>
              <a:gd name="connsiteY1304" fmla="*/ 4304526 h 4975124"/>
              <a:gd name="connsiteX1305" fmla="*/ 6198389 w 6726740"/>
              <a:gd name="connsiteY1305" fmla="*/ 4248728 h 4975124"/>
              <a:gd name="connsiteX1306" fmla="*/ 6254237 w 6726740"/>
              <a:gd name="connsiteY1306" fmla="*/ 4304526 h 4975124"/>
              <a:gd name="connsiteX1307" fmla="*/ 6254237 w 6726740"/>
              <a:gd name="connsiteY1307" fmla="*/ 3832438 h 4975124"/>
              <a:gd name="connsiteX1308" fmla="*/ 6198389 w 6726740"/>
              <a:gd name="connsiteY1308" fmla="*/ 3888236 h 4975124"/>
              <a:gd name="connsiteX1309" fmla="*/ 6142540 w 6726740"/>
              <a:gd name="connsiteY1309" fmla="*/ 3832438 h 4975124"/>
              <a:gd name="connsiteX1310" fmla="*/ 6198389 w 6726740"/>
              <a:gd name="connsiteY1310" fmla="*/ 3776638 h 4975124"/>
              <a:gd name="connsiteX1311" fmla="*/ 6254237 w 6726740"/>
              <a:gd name="connsiteY1311" fmla="*/ 3832438 h 4975124"/>
              <a:gd name="connsiteX1312" fmla="*/ 6254237 w 6726740"/>
              <a:gd name="connsiteY1312" fmla="*/ 3360348 h 4975124"/>
              <a:gd name="connsiteX1313" fmla="*/ 6198389 w 6726740"/>
              <a:gd name="connsiteY1313" fmla="*/ 3415780 h 4975124"/>
              <a:gd name="connsiteX1314" fmla="*/ 6142540 w 6726740"/>
              <a:gd name="connsiteY1314" fmla="*/ 3360348 h 4975124"/>
              <a:gd name="connsiteX1315" fmla="*/ 6198389 w 6726740"/>
              <a:gd name="connsiteY1315" fmla="*/ 3304548 h 4975124"/>
              <a:gd name="connsiteX1316" fmla="*/ 6254237 w 6726740"/>
              <a:gd name="connsiteY1316" fmla="*/ 3360348 h 4975124"/>
              <a:gd name="connsiteX1317" fmla="*/ 6254237 w 6726740"/>
              <a:gd name="connsiteY1317" fmla="*/ 2888258 h 4975124"/>
              <a:gd name="connsiteX1318" fmla="*/ 6198389 w 6726740"/>
              <a:gd name="connsiteY1318" fmla="*/ 2944058 h 4975124"/>
              <a:gd name="connsiteX1319" fmla="*/ 6142540 w 6726740"/>
              <a:gd name="connsiteY1319" fmla="*/ 2888258 h 4975124"/>
              <a:gd name="connsiteX1320" fmla="*/ 6198389 w 6726740"/>
              <a:gd name="connsiteY1320" fmla="*/ 2832458 h 4975124"/>
              <a:gd name="connsiteX1321" fmla="*/ 6254237 w 6726740"/>
              <a:gd name="connsiteY1321" fmla="*/ 2888258 h 4975124"/>
              <a:gd name="connsiteX1322" fmla="*/ 6254237 w 6726740"/>
              <a:gd name="connsiteY1322" fmla="*/ 2416168 h 4975124"/>
              <a:gd name="connsiteX1323" fmla="*/ 6198389 w 6726740"/>
              <a:gd name="connsiteY1323" fmla="*/ 2471968 h 4975124"/>
              <a:gd name="connsiteX1324" fmla="*/ 6142540 w 6726740"/>
              <a:gd name="connsiteY1324" fmla="*/ 2416168 h 4975124"/>
              <a:gd name="connsiteX1325" fmla="*/ 6198389 w 6726740"/>
              <a:gd name="connsiteY1325" fmla="*/ 2360370 h 4975124"/>
              <a:gd name="connsiteX1326" fmla="*/ 6254237 w 6726740"/>
              <a:gd name="connsiteY1326" fmla="*/ 2416168 h 4975124"/>
              <a:gd name="connsiteX1327" fmla="*/ 6254237 w 6726740"/>
              <a:gd name="connsiteY1327" fmla="*/ 1944078 h 4975124"/>
              <a:gd name="connsiteX1328" fmla="*/ 6198389 w 6726740"/>
              <a:gd name="connsiteY1328" fmla="*/ 1999878 h 4975124"/>
              <a:gd name="connsiteX1329" fmla="*/ 6142540 w 6726740"/>
              <a:gd name="connsiteY1329" fmla="*/ 1944078 h 4975124"/>
              <a:gd name="connsiteX1330" fmla="*/ 6198389 w 6726740"/>
              <a:gd name="connsiteY1330" fmla="*/ 1888280 h 4975124"/>
              <a:gd name="connsiteX1331" fmla="*/ 6254237 w 6726740"/>
              <a:gd name="connsiteY1331" fmla="*/ 1944078 h 4975124"/>
              <a:gd name="connsiteX1332" fmla="*/ 6254237 w 6726740"/>
              <a:gd name="connsiteY1332" fmla="*/ 1471990 h 4975124"/>
              <a:gd name="connsiteX1333" fmla="*/ 6198389 w 6726740"/>
              <a:gd name="connsiteY1333" fmla="*/ 1527788 h 4975124"/>
              <a:gd name="connsiteX1334" fmla="*/ 6142540 w 6726740"/>
              <a:gd name="connsiteY1334" fmla="*/ 1471990 h 4975124"/>
              <a:gd name="connsiteX1335" fmla="*/ 6198389 w 6726740"/>
              <a:gd name="connsiteY1335" fmla="*/ 1416190 h 4975124"/>
              <a:gd name="connsiteX1336" fmla="*/ 6254237 w 6726740"/>
              <a:gd name="connsiteY1336" fmla="*/ 1471990 h 4975124"/>
              <a:gd name="connsiteX1337" fmla="*/ 6474936 w 6726740"/>
              <a:gd name="connsiteY1337" fmla="*/ 4975124 h 4975124"/>
              <a:gd name="connsiteX1338" fmla="*/ 6394344 w 6726740"/>
              <a:gd name="connsiteY1338" fmla="*/ 4975124 h 4975124"/>
              <a:gd name="connsiteX1339" fmla="*/ 6395142 w 6726740"/>
              <a:gd name="connsiteY1339" fmla="*/ 4973198 h 4975124"/>
              <a:gd name="connsiteX1340" fmla="*/ 6434640 w 6726740"/>
              <a:gd name="connsiteY1340" fmla="*/ 4956862 h 4975124"/>
              <a:gd name="connsiteX1341" fmla="*/ 6474138 w 6726740"/>
              <a:gd name="connsiteY1341" fmla="*/ 4973198 h 4975124"/>
              <a:gd name="connsiteX1342" fmla="*/ 6490488 w 6726740"/>
              <a:gd name="connsiteY1342" fmla="*/ 4540572 h 4975124"/>
              <a:gd name="connsiteX1343" fmla="*/ 6434640 w 6726740"/>
              <a:gd name="connsiteY1343" fmla="*/ 4596004 h 4975124"/>
              <a:gd name="connsiteX1344" fmla="*/ 6378792 w 6726740"/>
              <a:gd name="connsiteY1344" fmla="*/ 4540572 h 4975124"/>
              <a:gd name="connsiteX1345" fmla="*/ 6434640 w 6726740"/>
              <a:gd name="connsiteY1345" fmla="*/ 4484772 h 4975124"/>
              <a:gd name="connsiteX1346" fmla="*/ 6490488 w 6726740"/>
              <a:gd name="connsiteY1346" fmla="*/ 4540572 h 4975124"/>
              <a:gd name="connsiteX1347" fmla="*/ 6490488 w 6726740"/>
              <a:gd name="connsiteY1347" fmla="*/ 4068482 h 4975124"/>
              <a:gd name="connsiteX1348" fmla="*/ 6434640 w 6726740"/>
              <a:gd name="connsiteY1348" fmla="*/ 4124280 h 4975124"/>
              <a:gd name="connsiteX1349" fmla="*/ 6378792 w 6726740"/>
              <a:gd name="connsiteY1349" fmla="*/ 4068482 h 4975124"/>
              <a:gd name="connsiteX1350" fmla="*/ 6434640 w 6726740"/>
              <a:gd name="connsiteY1350" fmla="*/ 4012682 h 4975124"/>
              <a:gd name="connsiteX1351" fmla="*/ 6490488 w 6726740"/>
              <a:gd name="connsiteY1351" fmla="*/ 4068482 h 4975124"/>
              <a:gd name="connsiteX1352" fmla="*/ 6490488 w 6726740"/>
              <a:gd name="connsiteY1352" fmla="*/ 3596392 h 4975124"/>
              <a:gd name="connsiteX1353" fmla="*/ 6434640 w 6726740"/>
              <a:gd name="connsiteY1353" fmla="*/ 3652192 h 4975124"/>
              <a:gd name="connsiteX1354" fmla="*/ 6378792 w 6726740"/>
              <a:gd name="connsiteY1354" fmla="*/ 3596392 h 4975124"/>
              <a:gd name="connsiteX1355" fmla="*/ 6434640 w 6726740"/>
              <a:gd name="connsiteY1355" fmla="*/ 3540594 h 4975124"/>
              <a:gd name="connsiteX1356" fmla="*/ 6490488 w 6726740"/>
              <a:gd name="connsiteY1356" fmla="*/ 3596392 h 4975124"/>
              <a:gd name="connsiteX1357" fmla="*/ 6490488 w 6726740"/>
              <a:gd name="connsiteY1357" fmla="*/ 3124302 h 4975124"/>
              <a:gd name="connsiteX1358" fmla="*/ 6434640 w 6726740"/>
              <a:gd name="connsiteY1358" fmla="*/ 3180102 h 4975124"/>
              <a:gd name="connsiteX1359" fmla="*/ 6378792 w 6726740"/>
              <a:gd name="connsiteY1359" fmla="*/ 3124302 h 4975124"/>
              <a:gd name="connsiteX1360" fmla="*/ 6434640 w 6726740"/>
              <a:gd name="connsiteY1360" fmla="*/ 3068870 h 4975124"/>
              <a:gd name="connsiteX1361" fmla="*/ 6490488 w 6726740"/>
              <a:gd name="connsiteY1361" fmla="*/ 3124302 h 4975124"/>
              <a:gd name="connsiteX1362" fmla="*/ 6490488 w 6726740"/>
              <a:gd name="connsiteY1362" fmla="*/ 2652214 h 4975124"/>
              <a:gd name="connsiteX1363" fmla="*/ 6434640 w 6726740"/>
              <a:gd name="connsiteY1363" fmla="*/ 2708012 h 4975124"/>
              <a:gd name="connsiteX1364" fmla="*/ 6378792 w 6726740"/>
              <a:gd name="connsiteY1364" fmla="*/ 2652214 h 4975124"/>
              <a:gd name="connsiteX1365" fmla="*/ 6434640 w 6726740"/>
              <a:gd name="connsiteY1365" fmla="*/ 2596414 h 4975124"/>
              <a:gd name="connsiteX1366" fmla="*/ 6490488 w 6726740"/>
              <a:gd name="connsiteY1366" fmla="*/ 2652214 h 4975124"/>
              <a:gd name="connsiteX1367" fmla="*/ 6490488 w 6726740"/>
              <a:gd name="connsiteY1367" fmla="*/ 2180124 h 4975124"/>
              <a:gd name="connsiteX1368" fmla="*/ 6434640 w 6726740"/>
              <a:gd name="connsiteY1368" fmla="*/ 2235556 h 4975124"/>
              <a:gd name="connsiteX1369" fmla="*/ 6378792 w 6726740"/>
              <a:gd name="connsiteY1369" fmla="*/ 2180124 h 4975124"/>
              <a:gd name="connsiteX1370" fmla="*/ 6434640 w 6726740"/>
              <a:gd name="connsiteY1370" fmla="*/ 2124324 h 4975124"/>
              <a:gd name="connsiteX1371" fmla="*/ 6490488 w 6726740"/>
              <a:gd name="connsiteY1371" fmla="*/ 2180124 h 4975124"/>
              <a:gd name="connsiteX1372" fmla="*/ 6490488 w 6726740"/>
              <a:gd name="connsiteY1372" fmla="*/ 1708034 h 4975124"/>
              <a:gd name="connsiteX1373" fmla="*/ 6434640 w 6726740"/>
              <a:gd name="connsiteY1373" fmla="*/ 1763834 h 4975124"/>
              <a:gd name="connsiteX1374" fmla="*/ 6378792 w 6726740"/>
              <a:gd name="connsiteY1374" fmla="*/ 1708034 h 4975124"/>
              <a:gd name="connsiteX1375" fmla="*/ 6434640 w 6726740"/>
              <a:gd name="connsiteY1375" fmla="*/ 1652234 h 4975124"/>
              <a:gd name="connsiteX1376" fmla="*/ 6490488 w 6726740"/>
              <a:gd name="connsiteY1376" fmla="*/ 1708034 h 4975124"/>
              <a:gd name="connsiteX1377" fmla="*/ 6726740 w 6726740"/>
              <a:gd name="connsiteY1377" fmla="*/ 4776616 h 4975124"/>
              <a:gd name="connsiteX1378" fmla="*/ 6670892 w 6726740"/>
              <a:gd name="connsiteY1378" fmla="*/ 4832416 h 4975124"/>
              <a:gd name="connsiteX1379" fmla="*/ 6615044 w 6726740"/>
              <a:gd name="connsiteY1379" fmla="*/ 4776616 h 4975124"/>
              <a:gd name="connsiteX1380" fmla="*/ 6670892 w 6726740"/>
              <a:gd name="connsiteY1380" fmla="*/ 4720818 h 4975124"/>
              <a:gd name="connsiteX1381" fmla="*/ 6726740 w 6726740"/>
              <a:gd name="connsiteY1381" fmla="*/ 4776616 h 4975124"/>
              <a:gd name="connsiteX1382" fmla="*/ 6726740 w 6726740"/>
              <a:gd name="connsiteY1382" fmla="*/ 4304526 h 4975124"/>
              <a:gd name="connsiteX1383" fmla="*/ 6670892 w 6726740"/>
              <a:gd name="connsiteY1383" fmla="*/ 4360326 h 4975124"/>
              <a:gd name="connsiteX1384" fmla="*/ 6615044 w 6726740"/>
              <a:gd name="connsiteY1384" fmla="*/ 4304526 h 4975124"/>
              <a:gd name="connsiteX1385" fmla="*/ 6670892 w 6726740"/>
              <a:gd name="connsiteY1385" fmla="*/ 4248728 h 4975124"/>
              <a:gd name="connsiteX1386" fmla="*/ 6726740 w 6726740"/>
              <a:gd name="connsiteY1386" fmla="*/ 4304526 h 4975124"/>
              <a:gd name="connsiteX1387" fmla="*/ 6726740 w 6726740"/>
              <a:gd name="connsiteY1387" fmla="*/ 3832438 h 4975124"/>
              <a:gd name="connsiteX1388" fmla="*/ 6670892 w 6726740"/>
              <a:gd name="connsiteY1388" fmla="*/ 3888236 h 4975124"/>
              <a:gd name="connsiteX1389" fmla="*/ 6615044 w 6726740"/>
              <a:gd name="connsiteY1389" fmla="*/ 3832438 h 4975124"/>
              <a:gd name="connsiteX1390" fmla="*/ 6670892 w 6726740"/>
              <a:gd name="connsiteY1390" fmla="*/ 3776638 h 4975124"/>
              <a:gd name="connsiteX1391" fmla="*/ 6726740 w 6726740"/>
              <a:gd name="connsiteY1391" fmla="*/ 3832438 h 4975124"/>
              <a:gd name="connsiteX1392" fmla="*/ 6726740 w 6726740"/>
              <a:gd name="connsiteY1392" fmla="*/ 3360348 h 4975124"/>
              <a:gd name="connsiteX1393" fmla="*/ 6670892 w 6726740"/>
              <a:gd name="connsiteY1393" fmla="*/ 3415780 h 4975124"/>
              <a:gd name="connsiteX1394" fmla="*/ 6615044 w 6726740"/>
              <a:gd name="connsiteY1394" fmla="*/ 3360348 h 4975124"/>
              <a:gd name="connsiteX1395" fmla="*/ 6670892 w 6726740"/>
              <a:gd name="connsiteY1395" fmla="*/ 3304548 h 4975124"/>
              <a:gd name="connsiteX1396" fmla="*/ 6726740 w 6726740"/>
              <a:gd name="connsiteY1396" fmla="*/ 3360348 h 4975124"/>
              <a:gd name="connsiteX1397" fmla="*/ 6726740 w 6726740"/>
              <a:gd name="connsiteY1397" fmla="*/ 2888258 h 4975124"/>
              <a:gd name="connsiteX1398" fmla="*/ 6670892 w 6726740"/>
              <a:gd name="connsiteY1398" fmla="*/ 2944058 h 4975124"/>
              <a:gd name="connsiteX1399" fmla="*/ 6615044 w 6726740"/>
              <a:gd name="connsiteY1399" fmla="*/ 2888258 h 4975124"/>
              <a:gd name="connsiteX1400" fmla="*/ 6670892 w 6726740"/>
              <a:gd name="connsiteY1400" fmla="*/ 2832458 h 4975124"/>
              <a:gd name="connsiteX1401" fmla="*/ 6726740 w 6726740"/>
              <a:gd name="connsiteY1401" fmla="*/ 2888258 h 4975124"/>
              <a:gd name="connsiteX1402" fmla="*/ 6726740 w 6726740"/>
              <a:gd name="connsiteY1402" fmla="*/ 2416168 h 4975124"/>
              <a:gd name="connsiteX1403" fmla="*/ 6670892 w 6726740"/>
              <a:gd name="connsiteY1403" fmla="*/ 2471968 h 4975124"/>
              <a:gd name="connsiteX1404" fmla="*/ 6615044 w 6726740"/>
              <a:gd name="connsiteY1404" fmla="*/ 2416168 h 4975124"/>
              <a:gd name="connsiteX1405" fmla="*/ 6670892 w 6726740"/>
              <a:gd name="connsiteY1405" fmla="*/ 2360370 h 4975124"/>
              <a:gd name="connsiteX1406" fmla="*/ 6726740 w 6726740"/>
              <a:gd name="connsiteY1406" fmla="*/ 2416168 h 4975124"/>
              <a:gd name="connsiteX1407" fmla="*/ 6726740 w 6726740"/>
              <a:gd name="connsiteY1407" fmla="*/ 1944078 h 4975124"/>
              <a:gd name="connsiteX1408" fmla="*/ 6670892 w 6726740"/>
              <a:gd name="connsiteY1408" fmla="*/ 1999878 h 4975124"/>
              <a:gd name="connsiteX1409" fmla="*/ 6615044 w 6726740"/>
              <a:gd name="connsiteY1409" fmla="*/ 1944078 h 4975124"/>
              <a:gd name="connsiteX1410" fmla="*/ 6670892 w 6726740"/>
              <a:gd name="connsiteY1410" fmla="*/ 1888280 h 4975124"/>
              <a:gd name="connsiteX1411" fmla="*/ 6726740 w 6726740"/>
              <a:gd name="connsiteY1411" fmla="*/ 1944078 h 497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</a:cxnLst>
            <a:rect l="l" t="t" r="r" b="b"/>
            <a:pathLst>
              <a:path w="6726740" h="4975124">
                <a:moveTo>
                  <a:pt x="111696" y="4776615"/>
                </a:moveTo>
                <a:cubicBezTo>
                  <a:pt x="111696" y="4807451"/>
                  <a:pt x="86712" y="4832415"/>
                  <a:pt x="55848" y="4832415"/>
                </a:cubicBezTo>
                <a:cubicBezTo>
                  <a:pt x="24985" y="4832415"/>
                  <a:pt x="0" y="4807451"/>
                  <a:pt x="0" y="4776615"/>
                </a:cubicBezTo>
                <a:cubicBezTo>
                  <a:pt x="0" y="4745779"/>
                  <a:pt x="24985" y="4720817"/>
                  <a:pt x="55848" y="4720817"/>
                </a:cubicBezTo>
                <a:cubicBezTo>
                  <a:pt x="86712" y="4720817"/>
                  <a:pt x="111696" y="4745779"/>
                  <a:pt x="111696" y="4776615"/>
                </a:cubicBezTo>
                <a:close/>
                <a:moveTo>
                  <a:pt x="111696" y="4304525"/>
                </a:moveTo>
                <a:cubicBezTo>
                  <a:pt x="111696" y="4335363"/>
                  <a:pt x="86712" y="4360325"/>
                  <a:pt x="55848" y="4360325"/>
                </a:cubicBezTo>
                <a:cubicBezTo>
                  <a:pt x="24985" y="4360325"/>
                  <a:pt x="0" y="4335363"/>
                  <a:pt x="0" y="4304525"/>
                </a:cubicBezTo>
                <a:cubicBezTo>
                  <a:pt x="0" y="4273689"/>
                  <a:pt x="24985" y="4248727"/>
                  <a:pt x="55848" y="4248727"/>
                </a:cubicBezTo>
                <a:cubicBezTo>
                  <a:pt x="86712" y="4248727"/>
                  <a:pt x="111696" y="4273689"/>
                  <a:pt x="111696" y="4304525"/>
                </a:cubicBezTo>
                <a:close/>
                <a:moveTo>
                  <a:pt x="111696" y="3832437"/>
                </a:moveTo>
                <a:cubicBezTo>
                  <a:pt x="111696" y="3863273"/>
                  <a:pt x="86712" y="3888235"/>
                  <a:pt x="55848" y="3888235"/>
                </a:cubicBezTo>
                <a:cubicBezTo>
                  <a:pt x="24985" y="3888235"/>
                  <a:pt x="0" y="3863273"/>
                  <a:pt x="0" y="3832437"/>
                </a:cubicBezTo>
                <a:cubicBezTo>
                  <a:pt x="0" y="3801599"/>
                  <a:pt x="24985" y="3776637"/>
                  <a:pt x="55848" y="3776637"/>
                </a:cubicBezTo>
                <a:cubicBezTo>
                  <a:pt x="86712" y="3776637"/>
                  <a:pt x="111696" y="3801599"/>
                  <a:pt x="111696" y="3832437"/>
                </a:cubicBezTo>
                <a:close/>
                <a:moveTo>
                  <a:pt x="111696" y="3360347"/>
                </a:moveTo>
                <a:cubicBezTo>
                  <a:pt x="111696" y="3390815"/>
                  <a:pt x="86712" y="3415779"/>
                  <a:pt x="55848" y="3415779"/>
                </a:cubicBezTo>
                <a:cubicBezTo>
                  <a:pt x="24985" y="3415779"/>
                  <a:pt x="0" y="3391183"/>
                  <a:pt x="0" y="3360347"/>
                </a:cubicBezTo>
                <a:cubicBezTo>
                  <a:pt x="0" y="3329511"/>
                  <a:pt x="24985" y="3304547"/>
                  <a:pt x="55848" y="3304547"/>
                </a:cubicBezTo>
                <a:cubicBezTo>
                  <a:pt x="86712" y="3304547"/>
                  <a:pt x="111696" y="3329511"/>
                  <a:pt x="111696" y="3360347"/>
                </a:cubicBezTo>
                <a:close/>
                <a:moveTo>
                  <a:pt x="111696" y="2888257"/>
                </a:moveTo>
                <a:cubicBezTo>
                  <a:pt x="111696" y="2919093"/>
                  <a:pt x="86712" y="2944057"/>
                  <a:pt x="55848" y="2944057"/>
                </a:cubicBezTo>
                <a:cubicBezTo>
                  <a:pt x="24985" y="2944057"/>
                  <a:pt x="0" y="2919093"/>
                  <a:pt x="0" y="2888257"/>
                </a:cubicBezTo>
                <a:cubicBezTo>
                  <a:pt x="0" y="2857421"/>
                  <a:pt x="24985" y="2832457"/>
                  <a:pt x="55848" y="2832457"/>
                </a:cubicBezTo>
                <a:cubicBezTo>
                  <a:pt x="86712" y="2832457"/>
                  <a:pt x="111696" y="2857421"/>
                  <a:pt x="111696" y="2888257"/>
                </a:cubicBezTo>
                <a:close/>
                <a:moveTo>
                  <a:pt x="111696" y="2416167"/>
                </a:moveTo>
                <a:cubicBezTo>
                  <a:pt x="111696" y="2447003"/>
                  <a:pt x="86712" y="2471967"/>
                  <a:pt x="55848" y="2471967"/>
                </a:cubicBezTo>
                <a:cubicBezTo>
                  <a:pt x="24985" y="2471967"/>
                  <a:pt x="0" y="2447003"/>
                  <a:pt x="0" y="2416167"/>
                </a:cubicBezTo>
                <a:cubicBezTo>
                  <a:pt x="0" y="2385331"/>
                  <a:pt x="24985" y="2360369"/>
                  <a:pt x="55848" y="2360369"/>
                </a:cubicBezTo>
                <a:cubicBezTo>
                  <a:pt x="86712" y="2360369"/>
                  <a:pt x="111696" y="2385331"/>
                  <a:pt x="111696" y="2416167"/>
                </a:cubicBezTo>
                <a:close/>
                <a:moveTo>
                  <a:pt x="111696" y="1944077"/>
                </a:moveTo>
                <a:cubicBezTo>
                  <a:pt x="111696" y="1974915"/>
                  <a:pt x="86712" y="1999877"/>
                  <a:pt x="55848" y="1999877"/>
                </a:cubicBezTo>
                <a:cubicBezTo>
                  <a:pt x="24985" y="1999877"/>
                  <a:pt x="0" y="1974915"/>
                  <a:pt x="0" y="1944077"/>
                </a:cubicBezTo>
                <a:cubicBezTo>
                  <a:pt x="0" y="1913241"/>
                  <a:pt x="24985" y="1888279"/>
                  <a:pt x="55848" y="1888279"/>
                </a:cubicBezTo>
                <a:cubicBezTo>
                  <a:pt x="86712" y="1888279"/>
                  <a:pt x="111696" y="1913241"/>
                  <a:pt x="111696" y="1944077"/>
                </a:cubicBezTo>
                <a:close/>
                <a:moveTo>
                  <a:pt x="332395" y="4975121"/>
                </a:moveTo>
                <a:lnTo>
                  <a:pt x="251804" y="4975121"/>
                </a:lnTo>
                <a:lnTo>
                  <a:pt x="252602" y="4973197"/>
                </a:lnTo>
                <a:cubicBezTo>
                  <a:pt x="262706" y="4963101"/>
                  <a:pt x="276668" y="4956861"/>
                  <a:pt x="292100" y="4956861"/>
                </a:cubicBezTo>
                <a:cubicBezTo>
                  <a:pt x="307531" y="4956861"/>
                  <a:pt x="321493" y="4963101"/>
                  <a:pt x="331597" y="4973197"/>
                </a:cubicBezTo>
                <a:close/>
                <a:moveTo>
                  <a:pt x="347948" y="4540571"/>
                </a:moveTo>
                <a:cubicBezTo>
                  <a:pt x="347948" y="4571039"/>
                  <a:pt x="322963" y="4596003"/>
                  <a:pt x="292100" y="4596003"/>
                </a:cubicBezTo>
                <a:cubicBezTo>
                  <a:pt x="261236" y="4596003"/>
                  <a:pt x="236252" y="4571407"/>
                  <a:pt x="236252" y="4540571"/>
                </a:cubicBezTo>
                <a:cubicBezTo>
                  <a:pt x="236252" y="4509735"/>
                  <a:pt x="261236" y="4484771"/>
                  <a:pt x="292100" y="4484771"/>
                </a:cubicBezTo>
                <a:cubicBezTo>
                  <a:pt x="322963" y="4484771"/>
                  <a:pt x="347948" y="4509735"/>
                  <a:pt x="347948" y="4540571"/>
                </a:cubicBezTo>
                <a:close/>
                <a:moveTo>
                  <a:pt x="347948" y="4068481"/>
                </a:moveTo>
                <a:cubicBezTo>
                  <a:pt x="347948" y="4099317"/>
                  <a:pt x="322963" y="4124279"/>
                  <a:pt x="292100" y="4124279"/>
                </a:cubicBezTo>
                <a:cubicBezTo>
                  <a:pt x="261236" y="4124279"/>
                  <a:pt x="236252" y="4099317"/>
                  <a:pt x="236252" y="4068481"/>
                </a:cubicBezTo>
                <a:cubicBezTo>
                  <a:pt x="236252" y="4037645"/>
                  <a:pt x="261236" y="4012681"/>
                  <a:pt x="292100" y="4012681"/>
                </a:cubicBezTo>
                <a:cubicBezTo>
                  <a:pt x="322963" y="4012681"/>
                  <a:pt x="347948" y="4037645"/>
                  <a:pt x="347948" y="4068481"/>
                </a:cubicBezTo>
                <a:close/>
                <a:moveTo>
                  <a:pt x="347948" y="3596391"/>
                </a:moveTo>
                <a:cubicBezTo>
                  <a:pt x="347948" y="3627227"/>
                  <a:pt x="322963" y="3652191"/>
                  <a:pt x="292100" y="3652191"/>
                </a:cubicBezTo>
                <a:cubicBezTo>
                  <a:pt x="261236" y="3652191"/>
                  <a:pt x="236252" y="3627227"/>
                  <a:pt x="236252" y="3596391"/>
                </a:cubicBezTo>
                <a:cubicBezTo>
                  <a:pt x="236252" y="3565555"/>
                  <a:pt x="261236" y="3540593"/>
                  <a:pt x="292100" y="3540593"/>
                </a:cubicBezTo>
                <a:cubicBezTo>
                  <a:pt x="322963" y="3540593"/>
                  <a:pt x="347948" y="3565555"/>
                  <a:pt x="347948" y="3596391"/>
                </a:cubicBezTo>
                <a:close/>
                <a:moveTo>
                  <a:pt x="347948" y="3124301"/>
                </a:moveTo>
                <a:cubicBezTo>
                  <a:pt x="347948" y="3155139"/>
                  <a:pt x="322963" y="3180101"/>
                  <a:pt x="292100" y="3180101"/>
                </a:cubicBezTo>
                <a:cubicBezTo>
                  <a:pt x="261236" y="3180101"/>
                  <a:pt x="236252" y="3154771"/>
                  <a:pt x="236252" y="3124301"/>
                </a:cubicBezTo>
                <a:cubicBezTo>
                  <a:pt x="236252" y="3093833"/>
                  <a:pt x="261236" y="3068869"/>
                  <a:pt x="292100" y="3068869"/>
                </a:cubicBezTo>
                <a:cubicBezTo>
                  <a:pt x="322963" y="3068869"/>
                  <a:pt x="347948" y="3093465"/>
                  <a:pt x="347948" y="3124301"/>
                </a:cubicBezTo>
                <a:close/>
                <a:moveTo>
                  <a:pt x="347948" y="2652213"/>
                </a:moveTo>
                <a:cubicBezTo>
                  <a:pt x="347948" y="2683049"/>
                  <a:pt x="322963" y="2708011"/>
                  <a:pt x="292100" y="2708011"/>
                </a:cubicBezTo>
                <a:cubicBezTo>
                  <a:pt x="261236" y="2708011"/>
                  <a:pt x="236252" y="2683049"/>
                  <a:pt x="236252" y="2652213"/>
                </a:cubicBezTo>
                <a:cubicBezTo>
                  <a:pt x="236252" y="2621375"/>
                  <a:pt x="261236" y="2596413"/>
                  <a:pt x="292100" y="2596413"/>
                </a:cubicBezTo>
                <a:cubicBezTo>
                  <a:pt x="322963" y="2596413"/>
                  <a:pt x="347948" y="2621375"/>
                  <a:pt x="347948" y="2652213"/>
                </a:cubicBezTo>
                <a:close/>
                <a:moveTo>
                  <a:pt x="347948" y="2180123"/>
                </a:moveTo>
                <a:cubicBezTo>
                  <a:pt x="347948" y="2210591"/>
                  <a:pt x="322963" y="2235555"/>
                  <a:pt x="292100" y="2235555"/>
                </a:cubicBezTo>
                <a:cubicBezTo>
                  <a:pt x="261236" y="2235555"/>
                  <a:pt x="236252" y="2210959"/>
                  <a:pt x="236252" y="2180123"/>
                </a:cubicBezTo>
                <a:cubicBezTo>
                  <a:pt x="236252" y="2149287"/>
                  <a:pt x="261236" y="2124323"/>
                  <a:pt x="292100" y="2124323"/>
                </a:cubicBezTo>
                <a:cubicBezTo>
                  <a:pt x="322963" y="2124323"/>
                  <a:pt x="347948" y="2149287"/>
                  <a:pt x="347948" y="2180123"/>
                </a:cubicBezTo>
                <a:close/>
                <a:moveTo>
                  <a:pt x="347948" y="1708033"/>
                </a:moveTo>
                <a:cubicBezTo>
                  <a:pt x="347948" y="1738869"/>
                  <a:pt x="322963" y="1763833"/>
                  <a:pt x="292100" y="1763833"/>
                </a:cubicBezTo>
                <a:cubicBezTo>
                  <a:pt x="261236" y="1763833"/>
                  <a:pt x="236252" y="1738869"/>
                  <a:pt x="236252" y="1708033"/>
                </a:cubicBezTo>
                <a:cubicBezTo>
                  <a:pt x="236252" y="1677197"/>
                  <a:pt x="261236" y="1652233"/>
                  <a:pt x="292100" y="1652233"/>
                </a:cubicBezTo>
                <a:cubicBezTo>
                  <a:pt x="322963" y="1652233"/>
                  <a:pt x="347948" y="1677197"/>
                  <a:pt x="347948" y="1708033"/>
                </a:cubicBezTo>
                <a:close/>
                <a:moveTo>
                  <a:pt x="584199" y="4776615"/>
                </a:moveTo>
                <a:cubicBezTo>
                  <a:pt x="584199" y="4807451"/>
                  <a:pt x="559215" y="4832415"/>
                  <a:pt x="528351" y="4832415"/>
                </a:cubicBezTo>
                <a:cubicBezTo>
                  <a:pt x="497488" y="4832415"/>
                  <a:pt x="472503" y="4807451"/>
                  <a:pt x="472503" y="4776615"/>
                </a:cubicBezTo>
                <a:cubicBezTo>
                  <a:pt x="472503" y="4745779"/>
                  <a:pt x="497488" y="4720817"/>
                  <a:pt x="528351" y="4720817"/>
                </a:cubicBezTo>
                <a:cubicBezTo>
                  <a:pt x="559215" y="4720817"/>
                  <a:pt x="584199" y="4745779"/>
                  <a:pt x="584199" y="4776615"/>
                </a:cubicBezTo>
                <a:close/>
                <a:moveTo>
                  <a:pt x="584199" y="4304525"/>
                </a:moveTo>
                <a:cubicBezTo>
                  <a:pt x="584199" y="4335363"/>
                  <a:pt x="559215" y="4360325"/>
                  <a:pt x="528351" y="4360325"/>
                </a:cubicBezTo>
                <a:cubicBezTo>
                  <a:pt x="497488" y="4360325"/>
                  <a:pt x="472503" y="4335363"/>
                  <a:pt x="472503" y="4304525"/>
                </a:cubicBezTo>
                <a:cubicBezTo>
                  <a:pt x="472503" y="4273689"/>
                  <a:pt x="497488" y="4248727"/>
                  <a:pt x="528351" y="4248727"/>
                </a:cubicBezTo>
                <a:cubicBezTo>
                  <a:pt x="559215" y="4248727"/>
                  <a:pt x="584199" y="4273689"/>
                  <a:pt x="584199" y="4304525"/>
                </a:cubicBezTo>
                <a:close/>
                <a:moveTo>
                  <a:pt x="584199" y="3832437"/>
                </a:moveTo>
                <a:cubicBezTo>
                  <a:pt x="584199" y="3863273"/>
                  <a:pt x="559215" y="3888235"/>
                  <a:pt x="528351" y="3888235"/>
                </a:cubicBezTo>
                <a:cubicBezTo>
                  <a:pt x="497488" y="3888235"/>
                  <a:pt x="472503" y="3863273"/>
                  <a:pt x="472503" y="3832437"/>
                </a:cubicBezTo>
                <a:cubicBezTo>
                  <a:pt x="472503" y="3801599"/>
                  <a:pt x="497488" y="3776637"/>
                  <a:pt x="528351" y="3776637"/>
                </a:cubicBezTo>
                <a:cubicBezTo>
                  <a:pt x="559215" y="3776637"/>
                  <a:pt x="584199" y="3801599"/>
                  <a:pt x="584199" y="3832437"/>
                </a:cubicBezTo>
                <a:close/>
                <a:moveTo>
                  <a:pt x="584199" y="3360347"/>
                </a:moveTo>
                <a:cubicBezTo>
                  <a:pt x="584199" y="3390815"/>
                  <a:pt x="559215" y="3415779"/>
                  <a:pt x="528351" y="3415779"/>
                </a:cubicBezTo>
                <a:cubicBezTo>
                  <a:pt x="497488" y="3415779"/>
                  <a:pt x="472503" y="3391183"/>
                  <a:pt x="472503" y="3360347"/>
                </a:cubicBezTo>
                <a:cubicBezTo>
                  <a:pt x="472503" y="3329511"/>
                  <a:pt x="497488" y="3304547"/>
                  <a:pt x="528351" y="3304547"/>
                </a:cubicBezTo>
                <a:cubicBezTo>
                  <a:pt x="559215" y="3304547"/>
                  <a:pt x="584199" y="3329511"/>
                  <a:pt x="584199" y="3360347"/>
                </a:cubicBezTo>
                <a:close/>
                <a:moveTo>
                  <a:pt x="584199" y="2888257"/>
                </a:moveTo>
                <a:cubicBezTo>
                  <a:pt x="584199" y="2919093"/>
                  <a:pt x="559215" y="2944057"/>
                  <a:pt x="528351" y="2944057"/>
                </a:cubicBezTo>
                <a:cubicBezTo>
                  <a:pt x="497488" y="2944057"/>
                  <a:pt x="472503" y="2919093"/>
                  <a:pt x="472503" y="2888257"/>
                </a:cubicBezTo>
                <a:cubicBezTo>
                  <a:pt x="472503" y="2857421"/>
                  <a:pt x="497488" y="2832457"/>
                  <a:pt x="528351" y="2832457"/>
                </a:cubicBezTo>
                <a:cubicBezTo>
                  <a:pt x="559215" y="2832457"/>
                  <a:pt x="584199" y="2857421"/>
                  <a:pt x="584199" y="2888257"/>
                </a:cubicBezTo>
                <a:close/>
                <a:moveTo>
                  <a:pt x="584199" y="2416167"/>
                </a:moveTo>
                <a:cubicBezTo>
                  <a:pt x="584199" y="2447003"/>
                  <a:pt x="559215" y="2471967"/>
                  <a:pt x="528351" y="2471967"/>
                </a:cubicBezTo>
                <a:cubicBezTo>
                  <a:pt x="497488" y="2471967"/>
                  <a:pt x="472503" y="2447003"/>
                  <a:pt x="472503" y="2416167"/>
                </a:cubicBezTo>
                <a:cubicBezTo>
                  <a:pt x="472503" y="2385331"/>
                  <a:pt x="497488" y="2360369"/>
                  <a:pt x="528351" y="2360369"/>
                </a:cubicBezTo>
                <a:cubicBezTo>
                  <a:pt x="559215" y="2360369"/>
                  <a:pt x="584199" y="2385331"/>
                  <a:pt x="584199" y="2416167"/>
                </a:cubicBezTo>
                <a:close/>
                <a:moveTo>
                  <a:pt x="584199" y="1944077"/>
                </a:moveTo>
                <a:cubicBezTo>
                  <a:pt x="584199" y="1974915"/>
                  <a:pt x="559215" y="1999877"/>
                  <a:pt x="528351" y="1999877"/>
                </a:cubicBezTo>
                <a:cubicBezTo>
                  <a:pt x="497488" y="1999877"/>
                  <a:pt x="472503" y="1974915"/>
                  <a:pt x="472503" y="1944077"/>
                </a:cubicBezTo>
                <a:cubicBezTo>
                  <a:pt x="472503" y="1913241"/>
                  <a:pt x="497488" y="1888279"/>
                  <a:pt x="528351" y="1888279"/>
                </a:cubicBezTo>
                <a:cubicBezTo>
                  <a:pt x="559215" y="1888279"/>
                  <a:pt x="584199" y="1913241"/>
                  <a:pt x="584199" y="1944077"/>
                </a:cubicBezTo>
                <a:close/>
                <a:moveTo>
                  <a:pt x="584199" y="1471989"/>
                </a:moveTo>
                <a:cubicBezTo>
                  <a:pt x="584199" y="1502825"/>
                  <a:pt x="559215" y="1527787"/>
                  <a:pt x="528351" y="1527787"/>
                </a:cubicBezTo>
                <a:cubicBezTo>
                  <a:pt x="497488" y="1527787"/>
                  <a:pt x="472503" y="1502825"/>
                  <a:pt x="472503" y="1471989"/>
                </a:cubicBezTo>
                <a:cubicBezTo>
                  <a:pt x="472503" y="1441151"/>
                  <a:pt x="497488" y="1416189"/>
                  <a:pt x="528351" y="1416189"/>
                </a:cubicBezTo>
                <a:cubicBezTo>
                  <a:pt x="559215" y="1416189"/>
                  <a:pt x="584199" y="1441151"/>
                  <a:pt x="584199" y="1471989"/>
                </a:cubicBezTo>
                <a:close/>
                <a:moveTo>
                  <a:pt x="804898" y="4975121"/>
                </a:moveTo>
                <a:lnTo>
                  <a:pt x="724307" y="4975121"/>
                </a:lnTo>
                <a:lnTo>
                  <a:pt x="725105" y="4973197"/>
                </a:lnTo>
                <a:cubicBezTo>
                  <a:pt x="735209" y="4963101"/>
                  <a:pt x="749171" y="4956861"/>
                  <a:pt x="764603" y="4956861"/>
                </a:cubicBezTo>
                <a:cubicBezTo>
                  <a:pt x="780034" y="4956861"/>
                  <a:pt x="793996" y="4963101"/>
                  <a:pt x="804100" y="4973197"/>
                </a:cubicBezTo>
                <a:close/>
                <a:moveTo>
                  <a:pt x="820451" y="4540571"/>
                </a:moveTo>
                <a:cubicBezTo>
                  <a:pt x="820451" y="4571039"/>
                  <a:pt x="795466" y="4596003"/>
                  <a:pt x="764603" y="4596003"/>
                </a:cubicBezTo>
                <a:cubicBezTo>
                  <a:pt x="733740" y="4596003"/>
                  <a:pt x="708755" y="4571407"/>
                  <a:pt x="708755" y="4540571"/>
                </a:cubicBezTo>
                <a:cubicBezTo>
                  <a:pt x="708755" y="4509735"/>
                  <a:pt x="733740" y="4484771"/>
                  <a:pt x="764603" y="4484771"/>
                </a:cubicBezTo>
                <a:cubicBezTo>
                  <a:pt x="795466" y="4484771"/>
                  <a:pt x="820451" y="4509735"/>
                  <a:pt x="820451" y="4540571"/>
                </a:cubicBezTo>
                <a:close/>
                <a:moveTo>
                  <a:pt x="820451" y="4068481"/>
                </a:moveTo>
                <a:cubicBezTo>
                  <a:pt x="820451" y="4099317"/>
                  <a:pt x="795466" y="4124279"/>
                  <a:pt x="764603" y="4124279"/>
                </a:cubicBezTo>
                <a:cubicBezTo>
                  <a:pt x="733740" y="4124279"/>
                  <a:pt x="708755" y="4099317"/>
                  <a:pt x="708755" y="4068481"/>
                </a:cubicBezTo>
                <a:cubicBezTo>
                  <a:pt x="708755" y="4037645"/>
                  <a:pt x="733740" y="4012681"/>
                  <a:pt x="764603" y="4012681"/>
                </a:cubicBezTo>
                <a:cubicBezTo>
                  <a:pt x="795466" y="4012681"/>
                  <a:pt x="820451" y="4037645"/>
                  <a:pt x="820451" y="4068481"/>
                </a:cubicBezTo>
                <a:close/>
                <a:moveTo>
                  <a:pt x="820451" y="3596391"/>
                </a:moveTo>
                <a:cubicBezTo>
                  <a:pt x="820451" y="3627227"/>
                  <a:pt x="795466" y="3652191"/>
                  <a:pt x="764603" y="3652191"/>
                </a:cubicBezTo>
                <a:cubicBezTo>
                  <a:pt x="733740" y="3652191"/>
                  <a:pt x="708755" y="3627227"/>
                  <a:pt x="708755" y="3596391"/>
                </a:cubicBezTo>
                <a:cubicBezTo>
                  <a:pt x="708755" y="3565555"/>
                  <a:pt x="733740" y="3540593"/>
                  <a:pt x="764603" y="3540593"/>
                </a:cubicBezTo>
                <a:cubicBezTo>
                  <a:pt x="795466" y="3540593"/>
                  <a:pt x="820451" y="3565555"/>
                  <a:pt x="820451" y="3596391"/>
                </a:cubicBezTo>
                <a:close/>
                <a:moveTo>
                  <a:pt x="820451" y="3124301"/>
                </a:moveTo>
                <a:cubicBezTo>
                  <a:pt x="820451" y="3155139"/>
                  <a:pt x="795466" y="3180101"/>
                  <a:pt x="764603" y="3180101"/>
                </a:cubicBezTo>
                <a:cubicBezTo>
                  <a:pt x="733740" y="3180101"/>
                  <a:pt x="708755" y="3154771"/>
                  <a:pt x="708755" y="3124301"/>
                </a:cubicBezTo>
                <a:cubicBezTo>
                  <a:pt x="708755" y="3093833"/>
                  <a:pt x="733740" y="3068869"/>
                  <a:pt x="764603" y="3068869"/>
                </a:cubicBezTo>
                <a:cubicBezTo>
                  <a:pt x="795466" y="3068869"/>
                  <a:pt x="820451" y="3093465"/>
                  <a:pt x="820451" y="3124301"/>
                </a:cubicBezTo>
                <a:close/>
                <a:moveTo>
                  <a:pt x="820451" y="2652213"/>
                </a:moveTo>
                <a:cubicBezTo>
                  <a:pt x="820451" y="2683049"/>
                  <a:pt x="795466" y="2708011"/>
                  <a:pt x="764603" y="2708011"/>
                </a:cubicBezTo>
                <a:cubicBezTo>
                  <a:pt x="733740" y="2708011"/>
                  <a:pt x="708755" y="2683049"/>
                  <a:pt x="708755" y="2652213"/>
                </a:cubicBezTo>
                <a:cubicBezTo>
                  <a:pt x="708755" y="2621375"/>
                  <a:pt x="733740" y="2596413"/>
                  <a:pt x="764603" y="2596413"/>
                </a:cubicBezTo>
                <a:cubicBezTo>
                  <a:pt x="795466" y="2596413"/>
                  <a:pt x="820451" y="2621375"/>
                  <a:pt x="820451" y="2652213"/>
                </a:cubicBezTo>
                <a:close/>
                <a:moveTo>
                  <a:pt x="820451" y="2180123"/>
                </a:moveTo>
                <a:cubicBezTo>
                  <a:pt x="820451" y="2210591"/>
                  <a:pt x="795466" y="2235555"/>
                  <a:pt x="764603" y="2235555"/>
                </a:cubicBezTo>
                <a:cubicBezTo>
                  <a:pt x="733740" y="2235555"/>
                  <a:pt x="708755" y="2210959"/>
                  <a:pt x="708755" y="2180123"/>
                </a:cubicBezTo>
                <a:cubicBezTo>
                  <a:pt x="708755" y="2149287"/>
                  <a:pt x="733740" y="2124323"/>
                  <a:pt x="764603" y="2124323"/>
                </a:cubicBezTo>
                <a:cubicBezTo>
                  <a:pt x="795466" y="2124323"/>
                  <a:pt x="820451" y="2149287"/>
                  <a:pt x="820451" y="2180123"/>
                </a:cubicBezTo>
                <a:close/>
                <a:moveTo>
                  <a:pt x="820451" y="1708033"/>
                </a:moveTo>
                <a:cubicBezTo>
                  <a:pt x="820451" y="1738869"/>
                  <a:pt x="795466" y="1763833"/>
                  <a:pt x="764603" y="1763833"/>
                </a:cubicBezTo>
                <a:cubicBezTo>
                  <a:pt x="733740" y="1763833"/>
                  <a:pt x="708755" y="1738869"/>
                  <a:pt x="708755" y="1708033"/>
                </a:cubicBezTo>
                <a:cubicBezTo>
                  <a:pt x="708755" y="1677197"/>
                  <a:pt x="733740" y="1652233"/>
                  <a:pt x="764603" y="1652233"/>
                </a:cubicBezTo>
                <a:cubicBezTo>
                  <a:pt x="795466" y="1652233"/>
                  <a:pt x="820451" y="1677197"/>
                  <a:pt x="820451" y="1708033"/>
                </a:cubicBezTo>
                <a:close/>
                <a:moveTo>
                  <a:pt x="820451" y="1235943"/>
                </a:moveTo>
                <a:cubicBezTo>
                  <a:pt x="820451" y="1266779"/>
                  <a:pt x="795466" y="1291743"/>
                  <a:pt x="764603" y="1291743"/>
                </a:cubicBezTo>
                <a:cubicBezTo>
                  <a:pt x="733740" y="1291743"/>
                  <a:pt x="708755" y="1266779"/>
                  <a:pt x="708755" y="1235943"/>
                </a:cubicBezTo>
                <a:cubicBezTo>
                  <a:pt x="708755" y="1205107"/>
                  <a:pt x="733740" y="1180145"/>
                  <a:pt x="764603" y="1180145"/>
                </a:cubicBezTo>
                <a:cubicBezTo>
                  <a:pt x="795466" y="1180145"/>
                  <a:pt x="820451" y="1205107"/>
                  <a:pt x="820451" y="1235943"/>
                </a:cubicBezTo>
                <a:close/>
                <a:moveTo>
                  <a:pt x="1056702" y="4776615"/>
                </a:moveTo>
                <a:cubicBezTo>
                  <a:pt x="1056702" y="4807451"/>
                  <a:pt x="1031718" y="4832415"/>
                  <a:pt x="1000854" y="4832415"/>
                </a:cubicBezTo>
                <a:cubicBezTo>
                  <a:pt x="969991" y="4832415"/>
                  <a:pt x="945007" y="4807451"/>
                  <a:pt x="945007" y="4776615"/>
                </a:cubicBezTo>
                <a:cubicBezTo>
                  <a:pt x="945007" y="4745779"/>
                  <a:pt x="969991" y="4720817"/>
                  <a:pt x="1000854" y="4720817"/>
                </a:cubicBezTo>
                <a:cubicBezTo>
                  <a:pt x="1031718" y="4720817"/>
                  <a:pt x="1056702" y="4745779"/>
                  <a:pt x="1056702" y="4776615"/>
                </a:cubicBezTo>
                <a:close/>
                <a:moveTo>
                  <a:pt x="1056702" y="4304525"/>
                </a:moveTo>
                <a:cubicBezTo>
                  <a:pt x="1056702" y="4335363"/>
                  <a:pt x="1031718" y="4360325"/>
                  <a:pt x="1000854" y="4360325"/>
                </a:cubicBezTo>
                <a:cubicBezTo>
                  <a:pt x="969991" y="4360325"/>
                  <a:pt x="945007" y="4335363"/>
                  <a:pt x="945007" y="4304525"/>
                </a:cubicBezTo>
                <a:cubicBezTo>
                  <a:pt x="945007" y="4273689"/>
                  <a:pt x="969991" y="4248727"/>
                  <a:pt x="1000854" y="4248727"/>
                </a:cubicBezTo>
                <a:cubicBezTo>
                  <a:pt x="1031718" y="4248727"/>
                  <a:pt x="1056702" y="4273689"/>
                  <a:pt x="1056702" y="4304525"/>
                </a:cubicBezTo>
                <a:close/>
                <a:moveTo>
                  <a:pt x="1056702" y="3832437"/>
                </a:moveTo>
                <a:cubicBezTo>
                  <a:pt x="1056702" y="3863273"/>
                  <a:pt x="1031718" y="3888235"/>
                  <a:pt x="1000854" y="3888235"/>
                </a:cubicBezTo>
                <a:cubicBezTo>
                  <a:pt x="969991" y="3888235"/>
                  <a:pt x="945007" y="3863273"/>
                  <a:pt x="945007" y="3832437"/>
                </a:cubicBezTo>
                <a:cubicBezTo>
                  <a:pt x="945007" y="3801599"/>
                  <a:pt x="969991" y="3776637"/>
                  <a:pt x="1000854" y="3776637"/>
                </a:cubicBezTo>
                <a:cubicBezTo>
                  <a:pt x="1031718" y="3776637"/>
                  <a:pt x="1056702" y="3801599"/>
                  <a:pt x="1056702" y="3832437"/>
                </a:cubicBezTo>
                <a:close/>
                <a:moveTo>
                  <a:pt x="1056702" y="3360347"/>
                </a:moveTo>
                <a:cubicBezTo>
                  <a:pt x="1056702" y="3390815"/>
                  <a:pt x="1031718" y="3415779"/>
                  <a:pt x="1000854" y="3415779"/>
                </a:cubicBezTo>
                <a:cubicBezTo>
                  <a:pt x="969991" y="3415779"/>
                  <a:pt x="945007" y="3391183"/>
                  <a:pt x="945007" y="3360347"/>
                </a:cubicBezTo>
                <a:cubicBezTo>
                  <a:pt x="945007" y="3329511"/>
                  <a:pt x="969991" y="3304547"/>
                  <a:pt x="1000854" y="3304547"/>
                </a:cubicBezTo>
                <a:cubicBezTo>
                  <a:pt x="1031718" y="3304547"/>
                  <a:pt x="1056702" y="3329511"/>
                  <a:pt x="1056702" y="3360347"/>
                </a:cubicBezTo>
                <a:close/>
                <a:moveTo>
                  <a:pt x="1056702" y="2888257"/>
                </a:moveTo>
                <a:cubicBezTo>
                  <a:pt x="1056702" y="2919093"/>
                  <a:pt x="1031718" y="2944057"/>
                  <a:pt x="1000854" y="2944057"/>
                </a:cubicBezTo>
                <a:cubicBezTo>
                  <a:pt x="969991" y="2944057"/>
                  <a:pt x="945007" y="2919093"/>
                  <a:pt x="945007" y="2888257"/>
                </a:cubicBezTo>
                <a:cubicBezTo>
                  <a:pt x="945007" y="2857421"/>
                  <a:pt x="969991" y="2832457"/>
                  <a:pt x="1000854" y="2832457"/>
                </a:cubicBezTo>
                <a:cubicBezTo>
                  <a:pt x="1031718" y="2832457"/>
                  <a:pt x="1056702" y="2857421"/>
                  <a:pt x="1056702" y="2888257"/>
                </a:cubicBezTo>
                <a:close/>
                <a:moveTo>
                  <a:pt x="1056702" y="2416167"/>
                </a:moveTo>
                <a:cubicBezTo>
                  <a:pt x="1056702" y="2447003"/>
                  <a:pt x="1031718" y="2471967"/>
                  <a:pt x="1000854" y="2471967"/>
                </a:cubicBezTo>
                <a:cubicBezTo>
                  <a:pt x="969991" y="2471967"/>
                  <a:pt x="945007" y="2447003"/>
                  <a:pt x="945007" y="2416167"/>
                </a:cubicBezTo>
                <a:cubicBezTo>
                  <a:pt x="945007" y="2385331"/>
                  <a:pt x="969991" y="2360369"/>
                  <a:pt x="1000854" y="2360369"/>
                </a:cubicBezTo>
                <a:cubicBezTo>
                  <a:pt x="1031718" y="2360369"/>
                  <a:pt x="1056702" y="2385331"/>
                  <a:pt x="1056702" y="2416167"/>
                </a:cubicBezTo>
                <a:close/>
                <a:moveTo>
                  <a:pt x="1056702" y="1944077"/>
                </a:moveTo>
                <a:cubicBezTo>
                  <a:pt x="1056702" y="1974915"/>
                  <a:pt x="1031718" y="1999877"/>
                  <a:pt x="1000854" y="1999877"/>
                </a:cubicBezTo>
                <a:cubicBezTo>
                  <a:pt x="969991" y="1999877"/>
                  <a:pt x="945007" y="1974915"/>
                  <a:pt x="945007" y="1944077"/>
                </a:cubicBezTo>
                <a:cubicBezTo>
                  <a:pt x="945007" y="1913241"/>
                  <a:pt x="969991" y="1888279"/>
                  <a:pt x="1000854" y="1888279"/>
                </a:cubicBezTo>
                <a:cubicBezTo>
                  <a:pt x="1031718" y="1888279"/>
                  <a:pt x="1056702" y="1913241"/>
                  <a:pt x="1056702" y="1944077"/>
                </a:cubicBezTo>
                <a:close/>
                <a:moveTo>
                  <a:pt x="1056702" y="1471989"/>
                </a:moveTo>
                <a:cubicBezTo>
                  <a:pt x="1056702" y="1502825"/>
                  <a:pt x="1031718" y="1527787"/>
                  <a:pt x="1000854" y="1527787"/>
                </a:cubicBezTo>
                <a:cubicBezTo>
                  <a:pt x="969991" y="1527787"/>
                  <a:pt x="945007" y="1502825"/>
                  <a:pt x="945007" y="1471989"/>
                </a:cubicBezTo>
                <a:cubicBezTo>
                  <a:pt x="945007" y="1441151"/>
                  <a:pt x="969991" y="1416189"/>
                  <a:pt x="1000854" y="1416189"/>
                </a:cubicBezTo>
                <a:cubicBezTo>
                  <a:pt x="1031718" y="1416189"/>
                  <a:pt x="1056702" y="1441151"/>
                  <a:pt x="1056702" y="1471989"/>
                </a:cubicBezTo>
                <a:close/>
                <a:moveTo>
                  <a:pt x="1056702" y="999899"/>
                </a:moveTo>
                <a:cubicBezTo>
                  <a:pt x="1056702" y="1030368"/>
                  <a:pt x="1031718" y="1055331"/>
                  <a:pt x="1000854" y="1055331"/>
                </a:cubicBezTo>
                <a:cubicBezTo>
                  <a:pt x="969991" y="1055331"/>
                  <a:pt x="945007" y="1030736"/>
                  <a:pt x="945007" y="999899"/>
                </a:cubicBezTo>
                <a:cubicBezTo>
                  <a:pt x="945007" y="969063"/>
                  <a:pt x="969991" y="944100"/>
                  <a:pt x="1000854" y="944100"/>
                </a:cubicBezTo>
                <a:cubicBezTo>
                  <a:pt x="1031718" y="944100"/>
                  <a:pt x="1056702" y="969063"/>
                  <a:pt x="1056702" y="999899"/>
                </a:cubicBezTo>
                <a:close/>
                <a:moveTo>
                  <a:pt x="1277401" y="4975121"/>
                </a:moveTo>
                <a:lnTo>
                  <a:pt x="1196810" y="4975121"/>
                </a:lnTo>
                <a:lnTo>
                  <a:pt x="1197608" y="4973197"/>
                </a:lnTo>
                <a:cubicBezTo>
                  <a:pt x="1207712" y="4963101"/>
                  <a:pt x="1221674" y="4956861"/>
                  <a:pt x="1237106" y="4956861"/>
                </a:cubicBezTo>
                <a:cubicBezTo>
                  <a:pt x="1252537" y="4956861"/>
                  <a:pt x="1266499" y="4963101"/>
                  <a:pt x="1276603" y="4973197"/>
                </a:cubicBezTo>
                <a:close/>
                <a:moveTo>
                  <a:pt x="1292954" y="4540571"/>
                </a:moveTo>
                <a:cubicBezTo>
                  <a:pt x="1292954" y="4571039"/>
                  <a:pt x="1267969" y="4596003"/>
                  <a:pt x="1237106" y="4596003"/>
                </a:cubicBezTo>
                <a:cubicBezTo>
                  <a:pt x="1206243" y="4596003"/>
                  <a:pt x="1181258" y="4571407"/>
                  <a:pt x="1181258" y="4540571"/>
                </a:cubicBezTo>
                <a:cubicBezTo>
                  <a:pt x="1181258" y="4509735"/>
                  <a:pt x="1206243" y="4484771"/>
                  <a:pt x="1237106" y="4484771"/>
                </a:cubicBezTo>
                <a:cubicBezTo>
                  <a:pt x="1267969" y="4484771"/>
                  <a:pt x="1292954" y="4509735"/>
                  <a:pt x="1292954" y="4540571"/>
                </a:cubicBezTo>
                <a:close/>
                <a:moveTo>
                  <a:pt x="1292954" y="4068481"/>
                </a:moveTo>
                <a:cubicBezTo>
                  <a:pt x="1292954" y="4099317"/>
                  <a:pt x="1267969" y="4124279"/>
                  <a:pt x="1237106" y="4124279"/>
                </a:cubicBezTo>
                <a:cubicBezTo>
                  <a:pt x="1206243" y="4124279"/>
                  <a:pt x="1181258" y="4099317"/>
                  <a:pt x="1181258" y="4068481"/>
                </a:cubicBezTo>
                <a:cubicBezTo>
                  <a:pt x="1181258" y="4037645"/>
                  <a:pt x="1206243" y="4012681"/>
                  <a:pt x="1237106" y="4012681"/>
                </a:cubicBezTo>
                <a:cubicBezTo>
                  <a:pt x="1267969" y="4012681"/>
                  <a:pt x="1292954" y="4037645"/>
                  <a:pt x="1292954" y="4068481"/>
                </a:cubicBezTo>
                <a:close/>
                <a:moveTo>
                  <a:pt x="1292954" y="3596391"/>
                </a:moveTo>
                <a:cubicBezTo>
                  <a:pt x="1292954" y="3627227"/>
                  <a:pt x="1267969" y="3652191"/>
                  <a:pt x="1237106" y="3652191"/>
                </a:cubicBezTo>
                <a:cubicBezTo>
                  <a:pt x="1206243" y="3652191"/>
                  <a:pt x="1181258" y="3627227"/>
                  <a:pt x="1181258" y="3596391"/>
                </a:cubicBezTo>
                <a:cubicBezTo>
                  <a:pt x="1181258" y="3565555"/>
                  <a:pt x="1206243" y="3540593"/>
                  <a:pt x="1237106" y="3540593"/>
                </a:cubicBezTo>
                <a:cubicBezTo>
                  <a:pt x="1267969" y="3540593"/>
                  <a:pt x="1292954" y="3565555"/>
                  <a:pt x="1292954" y="3596391"/>
                </a:cubicBezTo>
                <a:close/>
                <a:moveTo>
                  <a:pt x="1292954" y="3124301"/>
                </a:moveTo>
                <a:cubicBezTo>
                  <a:pt x="1292954" y="3155139"/>
                  <a:pt x="1267969" y="3180101"/>
                  <a:pt x="1237106" y="3180101"/>
                </a:cubicBezTo>
                <a:cubicBezTo>
                  <a:pt x="1206243" y="3180101"/>
                  <a:pt x="1181258" y="3154771"/>
                  <a:pt x="1181258" y="3124301"/>
                </a:cubicBezTo>
                <a:cubicBezTo>
                  <a:pt x="1181258" y="3093833"/>
                  <a:pt x="1206243" y="3068869"/>
                  <a:pt x="1237106" y="3068869"/>
                </a:cubicBezTo>
                <a:cubicBezTo>
                  <a:pt x="1267969" y="3068869"/>
                  <a:pt x="1292954" y="3093465"/>
                  <a:pt x="1292954" y="3124301"/>
                </a:cubicBezTo>
                <a:close/>
                <a:moveTo>
                  <a:pt x="1292954" y="2652213"/>
                </a:moveTo>
                <a:cubicBezTo>
                  <a:pt x="1292954" y="2683049"/>
                  <a:pt x="1267969" y="2708011"/>
                  <a:pt x="1237106" y="2708011"/>
                </a:cubicBezTo>
                <a:cubicBezTo>
                  <a:pt x="1206243" y="2708011"/>
                  <a:pt x="1181258" y="2683049"/>
                  <a:pt x="1181258" y="2652213"/>
                </a:cubicBezTo>
                <a:cubicBezTo>
                  <a:pt x="1181258" y="2621375"/>
                  <a:pt x="1206243" y="2596413"/>
                  <a:pt x="1237106" y="2596413"/>
                </a:cubicBezTo>
                <a:cubicBezTo>
                  <a:pt x="1267969" y="2596413"/>
                  <a:pt x="1292954" y="2621375"/>
                  <a:pt x="1292954" y="2652213"/>
                </a:cubicBezTo>
                <a:close/>
                <a:moveTo>
                  <a:pt x="1292954" y="2180123"/>
                </a:moveTo>
                <a:cubicBezTo>
                  <a:pt x="1292954" y="2210591"/>
                  <a:pt x="1267969" y="2235555"/>
                  <a:pt x="1237106" y="2235555"/>
                </a:cubicBezTo>
                <a:cubicBezTo>
                  <a:pt x="1206243" y="2235555"/>
                  <a:pt x="1181258" y="2210959"/>
                  <a:pt x="1181258" y="2180123"/>
                </a:cubicBezTo>
                <a:cubicBezTo>
                  <a:pt x="1181258" y="2149287"/>
                  <a:pt x="1206243" y="2124323"/>
                  <a:pt x="1237106" y="2124323"/>
                </a:cubicBezTo>
                <a:cubicBezTo>
                  <a:pt x="1267969" y="2124323"/>
                  <a:pt x="1292954" y="2149287"/>
                  <a:pt x="1292954" y="2180123"/>
                </a:cubicBezTo>
                <a:close/>
                <a:moveTo>
                  <a:pt x="1292954" y="1708033"/>
                </a:moveTo>
                <a:cubicBezTo>
                  <a:pt x="1292954" y="1738869"/>
                  <a:pt x="1267969" y="1763833"/>
                  <a:pt x="1237106" y="1763833"/>
                </a:cubicBezTo>
                <a:cubicBezTo>
                  <a:pt x="1206243" y="1763833"/>
                  <a:pt x="1181258" y="1738869"/>
                  <a:pt x="1181258" y="1708033"/>
                </a:cubicBezTo>
                <a:cubicBezTo>
                  <a:pt x="1181258" y="1677197"/>
                  <a:pt x="1206243" y="1652233"/>
                  <a:pt x="1237106" y="1652233"/>
                </a:cubicBezTo>
                <a:cubicBezTo>
                  <a:pt x="1267969" y="1652233"/>
                  <a:pt x="1292954" y="1677197"/>
                  <a:pt x="1292954" y="1708033"/>
                </a:cubicBezTo>
                <a:close/>
                <a:moveTo>
                  <a:pt x="1292954" y="1235943"/>
                </a:moveTo>
                <a:cubicBezTo>
                  <a:pt x="1292954" y="1266779"/>
                  <a:pt x="1267969" y="1291743"/>
                  <a:pt x="1237106" y="1291743"/>
                </a:cubicBezTo>
                <a:cubicBezTo>
                  <a:pt x="1206243" y="1291743"/>
                  <a:pt x="1181258" y="1266779"/>
                  <a:pt x="1181258" y="1235943"/>
                </a:cubicBezTo>
                <a:cubicBezTo>
                  <a:pt x="1181258" y="1205107"/>
                  <a:pt x="1206243" y="1180145"/>
                  <a:pt x="1237106" y="1180145"/>
                </a:cubicBezTo>
                <a:cubicBezTo>
                  <a:pt x="1267969" y="1180145"/>
                  <a:pt x="1292954" y="1205107"/>
                  <a:pt x="1292954" y="1235943"/>
                </a:cubicBezTo>
                <a:close/>
                <a:moveTo>
                  <a:pt x="1292954" y="763854"/>
                </a:moveTo>
                <a:cubicBezTo>
                  <a:pt x="1292954" y="794691"/>
                  <a:pt x="1267969" y="819653"/>
                  <a:pt x="1237106" y="819653"/>
                </a:cubicBezTo>
                <a:cubicBezTo>
                  <a:pt x="1206243" y="819653"/>
                  <a:pt x="1181258" y="794324"/>
                  <a:pt x="1181258" y="763854"/>
                </a:cubicBezTo>
                <a:cubicBezTo>
                  <a:pt x="1181258" y="733385"/>
                  <a:pt x="1206243" y="708422"/>
                  <a:pt x="1237106" y="708422"/>
                </a:cubicBezTo>
                <a:cubicBezTo>
                  <a:pt x="1267969" y="708422"/>
                  <a:pt x="1292954" y="733018"/>
                  <a:pt x="1292954" y="763854"/>
                </a:cubicBezTo>
                <a:close/>
                <a:moveTo>
                  <a:pt x="1529205" y="4776615"/>
                </a:moveTo>
                <a:cubicBezTo>
                  <a:pt x="1529205" y="4807451"/>
                  <a:pt x="1504221" y="4832415"/>
                  <a:pt x="1473358" y="4832415"/>
                </a:cubicBezTo>
                <a:cubicBezTo>
                  <a:pt x="1442494" y="4832415"/>
                  <a:pt x="1417510" y="4807451"/>
                  <a:pt x="1417510" y="4776615"/>
                </a:cubicBezTo>
                <a:cubicBezTo>
                  <a:pt x="1417510" y="4745779"/>
                  <a:pt x="1442494" y="4720817"/>
                  <a:pt x="1473358" y="4720817"/>
                </a:cubicBezTo>
                <a:cubicBezTo>
                  <a:pt x="1504221" y="4720817"/>
                  <a:pt x="1529205" y="4745779"/>
                  <a:pt x="1529205" y="4776615"/>
                </a:cubicBezTo>
                <a:close/>
                <a:moveTo>
                  <a:pt x="1529205" y="4304525"/>
                </a:moveTo>
                <a:cubicBezTo>
                  <a:pt x="1529205" y="4335363"/>
                  <a:pt x="1504221" y="4360325"/>
                  <a:pt x="1473358" y="4360325"/>
                </a:cubicBezTo>
                <a:cubicBezTo>
                  <a:pt x="1442494" y="4360325"/>
                  <a:pt x="1417510" y="4335363"/>
                  <a:pt x="1417510" y="4304525"/>
                </a:cubicBezTo>
                <a:cubicBezTo>
                  <a:pt x="1417510" y="4273689"/>
                  <a:pt x="1442494" y="4248727"/>
                  <a:pt x="1473358" y="4248727"/>
                </a:cubicBezTo>
                <a:cubicBezTo>
                  <a:pt x="1504221" y="4248727"/>
                  <a:pt x="1529205" y="4273689"/>
                  <a:pt x="1529205" y="4304525"/>
                </a:cubicBezTo>
                <a:close/>
                <a:moveTo>
                  <a:pt x="1529205" y="3832437"/>
                </a:moveTo>
                <a:cubicBezTo>
                  <a:pt x="1529205" y="3863273"/>
                  <a:pt x="1504221" y="3888235"/>
                  <a:pt x="1473358" y="3888235"/>
                </a:cubicBezTo>
                <a:cubicBezTo>
                  <a:pt x="1442494" y="3888235"/>
                  <a:pt x="1417510" y="3863273"/>
                  <a:pt x="1417510" y="3832437"/>
                </a:cubicBezTo>
                <a:cubicBezTo>
                  <a:pt x="1417510" y="3801599"/>
                  <a:pt x="1442494" y="3776637"/>
                  <a:pt x="1473358" y="3776637"/>
                </a:cubicBezTo>
                <a:cubicBezTo>
                  <a:pt x="1504221" y="3776637"/>
                  <a:pt x="1529205" y="3801599"/>
                  <a:pt x="1529205" y="3832437"/>
                </a:cubicBezTo>
                <a:close/>
                <a:moveTo>
                  <a:pt x="1529205" y="3360347"/>
                </a:moveTo>
                <a:cubicBezTo>
                  <a:pt x="1529205" y="3390815"/>
                  <a:pt x="1504221" y="3415779"/>
                  <a:pt x="1473358" y="3415779"/>
                </a:cubicBezTo>
                <a:cubicBezTo>
                  <a:pt x="1442494" y="3415779"/>
                  <a:pt x="1417510" y="3391183"/>
                  <a:pt x="1417510" y="3360347"/>
                </a:cubicBezTo>
                <a:cubicBezTo>
                  <a:pt x="1417510" y="3329511"/>
                  <a:pt x="1442494" y="3304547"/>
                  <a:pt x="1473358" y="3304547"/>
                </a:cubicBezTo>
                <a:cubicBezTo>
                  <a:pt x="1504221" y="3304547"/>
                  <a:pt x="1529205" y="3329511"/>
                  <a:pt x="1529205" y="3360347"/>
                </a:cubicBezTo>
                <a:close/>
                <a:moveTo>
                  <a:pt x="1529205" y="2888257"/>
                </a:moveTo>
                <a:cubicBezTo>
                  <a:pt x="1529205" y="2919093"/>
                  <a:pt x="1504221" y="2944057"/>
                  <a:pt x="1473358" y="2944057"/>
                </a:cubicBezTo>
                <a:cubicBezTo>
                  <a:pt x="1442494" y="2944057"/>
                  <a:pt x="1417510" y="2919093"/>
                  <a:pt x="1417510" y="2888257"/>
                </a:cubicBezTo>
                <a:cubicBezTo>
                  <a:pt x="1417510" y="2857421"/>
                  <a:pt x="1442494" y="2832457"/>
                  <a:pt x="1473358" y="2832457"/>
                </a:cubicBezTo>
                <a:cubicBezTo>
                  <a:pt x="1504221" y="2832457"/>
                  <a:pt x="1529205" y="2857421"/>
                  <a:pt x="1529205" y="2888257"/>
                </a:cubicBezTo>
                <a:close/>
                <a:moveTo>
                  <a:pt x="1529205" y="2416167"/>
                </a:moveTo>
                <a:cubicBezTo>
                  <a:pt x="1529205" y="2447003"/>
                  <a:pt x="1504221" y="2471967"/>
                  <a:pt x="1473358" y="2471967"/>
                </a:cubicBezTo>
                <a:cubicBezTo>
                  <a:pt x="1442494" y="2471967"/>
                  <a:pt x="1417510" y="2447003"/>
                  <a:pt x="1417510" y="2416167"/>
                </a:cubicBezTo>
                <a:cubicBezTo>
                  <a:pt x="1417510" y="2385331"/>
                  <a:pt x="1442494" y="2360369"/>
                  <a:pt x="1473358" y="2360369"/>
                </a:cubicBezTo>
                <a:cubicBezTo>
                  <a:pt x="1504221" y="2360369"/>
                  <a:pt x="1529205" y="2385331"/>
                  <a:pt x="1529205" y="2416167"/>
                </a:cubicBezTo>
                <a:close/>
                <a:moveTo>
                  <a:pt x="1529205" y="1944077"/>
                </a:moveTo>
                <a:cubicBezTo>
                  <a:pt x="1529205" y="1974915"/>
                  <a:pt x="1504221" y="1999877"/>
                  <a:pt x="1473358" y="1999877"/>
                </a:cubicBezTo>
                <a:cubicBezTo>
                  <a:pt x="1442494" y="1999877"/>
                  <a:pt x="1417510" y="1974915"/>
                  <a:pt x="1417510" y="1944077"/>
                </a:cubicBezTo>
                <a:cubicBezTo>
                  <a:pt x="1417510" y="1913241"/>
                  <a:pt x="1442494" y="1888279"/>
                  <a:pt x="1473358" y="1888279"/>
                </a:cubicBezTo>
                <a:cubicBezTo>
                  <a:pt x="1504221" y="1888279"/>
                  <a:pt x="1529205" y="1913241"/>
                  <a:pt x="1529205" y="1944077"/>
                </a:cubicBezTo>
                <a:close/>
                <a:moveTo>
                  <a:pt x="1529205" y="1471989"/>
                </a:moveTo>
                <a:cubicBezTo>
                  <a:pt x="1529205" y="1502825"/>
                  <a:pt x="1504221" y="1527787"/>
                  <a:pt x="1473358" y="1527787"/>
                </a:cubicBezTo>
                <a:cubicBezTo>
                  <a:pt x="1442494" y="1527787"/>
                  <a:pt x="1417510" y="1502825"/>
                  <a:pt x="1417510" y="1471989"/>
                </a:cubicBezTo>
                <a:cubicBezTo>
                  <a:pt x="1417510" y="1441151"/>
                  <a:pt x="1442494" y="1416189"/>
                  <a:pt x="1473358" y="1416189"/>
                </a:cubicBezTo>
                <a:cubicBezTo>
                  <a:pt x="1504221" y="1416189"/>
                  <a:pt x="1529205" y="1441151"/>
                  <a:pt x="1529205" y="1471989"/>
                </a:cubicBezTo>
                <a:close/>
                <a:moveTo>
                  <a:pt x="1529205" y="999899"/>
                </a:moveTo>
                <a:cubicBezTo>
                  <a:pt x="1529205" y="1030368"/>
                  <a:pt x="1504221" y="1055331"/>
                  <a:pt x="1473358" y="1055331"/>
                </a:cubicBezTo>
                <a:cubicBezTo>
                  <a:pt x="1442494" y="1055331"/>
                  <a:pt x="1417510" y="1030736"/>
                  <a:pt x="1417510" y="999899"/>
                </a:cubicBezTo>
                <a:cubicBezTo>
                  <a:pt x="1417510" y="969063"/>
                  <a:pt x="1442494" y="944100"/>
                  <a:pt x="1473358" y="944100"/>
                </a:cubicBezTo>
                <a:cubicBezTo>
                  <a:pt x="1504221" y="944100"/>
                  <a:pt x="1529205" y="969063"/>
                  <a:pt x="1529205" y="999899"/>
                </a:cubicBezTo>
                <a:close/>
                <a:moveTo>
                  <a:pt x="1529205" y="527810"/>
                </a:moveTo>
                <a:cubicBezTo>
                  <a:pt x="1529205" y="558646"/>
                  <a:pt x="1504221" y="583609"/>
                  <a:pt x="1473358" y="583609"/>
                </a:cubicBezTo>
                <a:cubicBezTo>
                  <a:pt x="1442494" y="583609"/>
                  <a:pt x="1417510" y="558646"/>
                  <a:pt x="1417510" y="527810"/>
                </a:cubicBezTo>
                <a:lnTo>
                  <a:pt x="1426235" y="506749"/>
                </a:lnTo>
                <a:lnTo>
                  <a:pt x="1481477" y="475017"/>
                </a:lnTo>
                <a:lnTo>
                  <a:pt x="1483398" y="474034"/>
                </a:lnTo>
                <a:lnTo>
                  <a:pt x="1495104" y="476393"/>
                </a:lnTo>
                <a:cubicBezTo>
                  <a:pt x="1515151" y="484859"/>
                  <a:pt x="1529205" y="504682"/>
                  <a:pt x="1529205" y="527810"/>
                </a:cubicBezTo>
                <a:close/>
                <a:moveTo>
                  <a:pt x="1749904" y="4975124"/>
                </a:moveTo>
                <a:lnTo>
                  <a:pt x="1669313" y="4975121"/>
                </a:lnTo>
                <a:lnTo>
                  <a:pt x="1670111" y="4973197"/>
                </a:lnTo>
                <a:cubicBezTo>
                  <a:pt x="1680215" y="4963101"/>
                  <a:pt x="1694177" y="4956861"/>
                  <a:pt x="1709609" y="4956861"/>
                </a:cubicBezTo>
                <a:cubicBezTo>
                  <a:pt x="1725040" y="4956862"/>
                  <a:pt x="1739002" y="4963104"/>
                  <a:pt x="1749106" y="4973198"/>
                </a:cubicBezTo>
                <a:close/>
                <a:moveTo>
                  <a:pt x="1765457" y="4540572"/>
                </a:moveTo>
                <a:cubicBezTo>
                  <a:pt x="1765457" y="4571040"/>
                  <a:pt x="1740472" y="4596004"/>
                  <a:pt x="1709609" y="4596003"/>
                </a:cubicBezTo>
                <a:cubicBezTo>
                  <a:pt x="1678746" y="4596003"/>
                  <a:pt x="1653761" y="4571407"/>
                  <a:pt x="1653761" y="4540571"/>
                </a:cubicBezTo>
                <a:cubicBezTo>
                  <a:pt x="1653761" y="4509735"/>
                  <a:pt x="1678746" y="4484771"/>
                  <a:pt x="1709609" y="4484771"/>
                </a:cubicBezTo>
                <a:cubicBezTo>
                  <a:pt x="1740472" y="4484772"/>
                  <a:pt x="1765457" y="4509736"/>
                  <a:pt x="1765457" y="4540572"/>
                </a:cubicBezTo>
                <a:close/>
                <a:moveTo>
                  <a:pt x="1765457" y="4068482"/>
                </a:moveTo>
                <a:cubicBezTo>
                  <a:pt x="1765457" y="4099318"/>
                  <a:pt x="1740472" y="4124280"/>
                  <a:pt x="1709609" y="4124279"/>
                </a:cubicBezTo>
                <a:cubicBezTo>
                  <a:pt x="1678746" y="4124279"/>
                  <a:pt x="1653761" y="4099317"/>
                  <a:pt x="1653761" y="4068481"/>
                </a:cubicBezTo>
                <a:cubicBezTo>
                  <a:pt x="1653761" y="4037645"/>
                  <a:pt x="1678746" y="4012681"/>
                  <a:pt x="1709609" y="4012681"/>
                </a:cubicBezTo>
                <a:cubicBezTo>
                  <a:pt x="1740472" y="4012682"/>
                  <a:pt x="1765457" y="4037646"/>
                  <a:pt x="1765457" y="4068482"/>
                </a:cubicBezTo>
                <a:close/>
                <a:moveTo>
                  <a:pt x="1765457" y="3596392"/>
                </a:moveTo>
                <a:cubicBezTo>
                  <a:pt x="1765457" y="3627228"/>
                  <a:pt x="1740472" y="3652192"/>
                  <a:pt x="1709609" y="3652191"/>
                </a:cubicBezTo>
                <a:cubicBezTo>
                  <a:pt x="1678746" y="3652191"/>
                  <a:pt x="1653761" y="3627227"/>
                  <a:pt x="1653761" y="3596391"/>
                </a:cubicBezTo>
                <a:cubicBezTo>
                  <a:pt x="1653761" y="3565555"/>
                  <a:pt x="1678746" y="3540593"/>
                  <a:pt x="1709609" y="3540593"/>
                </a:cubicBezTo>
                <a:cubicBezTo>
                  <a:pt x="1740472" y="3540594"/>
                  <a:pt x="1765457" y="3565556"/>
                  <a:pt x="1765457" y="3596392"/>
                </a:cubicBezTo>
                <a:close/>
                <a:moveTo>
                  <a:pt x="1765457" y="3124302"/>
                </a:moveTo>
                <a:cubicBezTo>
                  <a:pt x="1765457" y="3155140"/>
                  <a:pt x="1740472" y="3180102"/>
                  <a:pt x="1709609" y="3180101"/>
                </a:cubicBezTo>
                <a:cubicBezTo>
                  <a:pt x="1678746" y="3180101"/>
                  <a:pt x="1653761" y="3154771"/>
                  <a:pt x="1653761" y="3124301"/>
                </a:cubicBezTo>
                <a:cubicBezTo>
                  <a:pt x="1653761" y="3093833"/>
                  <a:pt x="1678746" y="3068869"/>
                  <a:pt x="1709609" y="3068869"/>
                </a:cubicBezTo>
                <a:cubicBezTo>
                  <a:pt x="1740472" y="3068870"/>
                  <a:pt x="1765457" y="3093466"/>
                  <a:pt x="1765457" y="3124302"/>
                </a:cubicBezTo>
                <a:close/>
                <a:moveTo>
                  <a:pt x="1765457" y="2652214"/>
                </a:moveTo>
                <a:cubicBezTo>
                  <a:pt x="1765457" y="2683050"/>
                  <a:pt x="1740472" y="2708012"/>
                  <a:pt x="1709609" y="2708011"/>
                </a:cubicBezTo>
                <a:cubicBezTo>
                  <a:pt x="1678746" y="2708011"/>
                  <a:pt x="1653761" y="2683049"/>
                  <a:pt x="1653761" y="2652213"/>
                </a:cubicBezTo>
                <a:cubicBezTo>
                  <a:pt x="1653761" y="2621375"/>
                  <a:pt x="1678746" y="2596413"/>
                  <a:pt x="1709609" y="2596413"/>
                </a:cubicBezTo>
                <a:cubicBezTo>
                  <a:pt x="1740472" y="2596414"/>
                  <a:pt x="1765457" y="2621376"/>
                  <a:pt x="1765457" y="2652214"/>
                </a:cubicBezTo>
                <a:close/>
                <a:moveTo>
                  <a:pt x="1765457" y="2180124"/>
                </a:moveTo>
                <a:cubicBezTo>
                  <a:pt x="1765457" y="2210592"/>
                  <a:pt x="1740472" y="2235556"/>
                  <a:pt x="1709609" y="2235555"/>
                </a:cubicBezTo>
                <a:cubicBezTo>
                  <a:pt x="1678746" y="2235555"/>
                  <a:pt x="1653761" y="2210959"/>
                  <a:pt x="1653761" y="2180123"/>
                </a:cubicBezTo>
                <a:cubicBezTo>
                  <a:pt x="1653761" y="2149287"/>
                  <a:pt x="1678746" y="2124323"/>
                  <a:pt x="1709609" y="2124323"/>
                </a:cubicBezTo>
                <a:cubicBezTo>
                  <a:pt x="1740472" y="2124324"/>
                  <a:pt x="1765457" y="2149288"/>
                  <a:pt x="1765457" y="2180124"/>
                </a:cubicBezTo>
                <a:close/>
                <a:moveTo>
                  <a:pt x="1765457" y="1708034"/>
                </a:moveTo>
                <a:cubicBezTo>
                  <a:pt x="1765457" y="1738870"/>
                  <a:pt x="1740472" y="1763834"/>
                  <a:pt x="1709609" y="1763833"/>
                </a:cubicBezTo>
                <a:cubicBezTo>
                  <a:pt x="1678746" y="1763833"/>
                  <a:pt x="1653761" y="1738869"/>
                  <a:pt x="1653761" y="1708033"/>
                </a:cubicBezTo>
                <a:cubicBezTo>
                  <a:pt x="1653761" y="1677197"/>
                  <a:pt x="1678746" y="1652233"/>
                  <a:pt x="1709609" y="1652233"/>
                </a:cubicBezTo>
                <a:cubicBezTo>
                  <a:pt x="1740472" y="1652234"/>
                  <a:pt x="1765457" y="1677198"/>
                  <a:pt x="1765457" y="1708034"/>
                </a:cubicBezTo>
                <a:close/>
                <a:moveTo>
                  <a:pt x="1765457" y="1235944"/>
                </a:moveTo>
                <a:cubicBezTo>
                  <a:pt x="1765457" y="1266780"/>
                  <a:pt x="1740472" y="1291744"/>
                  <a:pt x="1709609" y="1291743"/>
                </a:cubicBezTo>
                <a:cubicBezTo>
                  <a:pt x="1678746" y="1291743"/>
                  <a:pt x="1653761" y="1266779"/>
                  <a:pt x="1653761" y="1235943"/>
                </a:cubicBezTo>
                <a:cubicBezTo>
                  <a:pt x="1653761" y="1205107"/>
                  <a:pt x="1678746" y="1180145"/>
                  <a:pt x="1709609" y="1180145"/>
                </a:cubicBezTo>
                <a:cubicBezTo>
                  <a:pt x="1740472" y="1180146"/>
                  <a:pt x="1765457" y="1205108"/>
                  <a:pt x="1765457" y="1235944"/>
                </a:cubicBezTo>
                <a:close/>
                <a:moveTo>
                  <a:pt x="1765457" y="763854"/>
                </a:moveTo>
                <a:cubicBezTo>
                  <a:pt x="1765457" y="794691"/>
                  <a:pt x="1740472" y="819653"/>
                  <a:pt x="1709609" y="819653"/>
                </a:cubicBezTo>
                <a:cubicBezTo>
                  <a:pt x="1678746" y="819653"/>
                  <a:pt x="1653761" y="794324"/>
                  <a:pt x="1653761" y="763854"/>
                </a:cubicBezTo>
                <a:cubicBezTo>
                  <a:pt x="1653761" y="733385"/>
                  <a:pt x="1678746" y="708422"/>
                  <a:pt x="1709609" y="708422"/>
                </a:cubicBezTo>
                <a:cubicBezTo>
                  <a:pt x="1740472" y="708422"/>
                  <a:pt x="1765457" y="733018"/>
                  <a:pt x="1765457" y="763854"/>
                </a:cubicBezTo>
                <a:close/>
                <a:moveTo>
                  <a:pt x="2001709" y="4776616"/>
                </a:moveTo>
                <a:cubicBezTo>
                  <a:pt x="2001709" y="4807452"/>
                  <a:pt x="1976724" y="4832416"/>
                  <a:pt x="1945861" y="4832416"/>
                </a:cubicBezTo>
                <a:cubicBezTo>
                  <a:pt x="1914997" y="4832416"/>
                  <a:pt x="1890013" y="4807452"/>
                  <a:pt x="1890013" y="4776616"/>
                </a:cubicBezTo>
                <a:cubicBezTo>
                  <a:pt x="1890013" y="4745780"/>
                  <a:pt x="1914997" y="4720818"/>
                  <a:pt x="1945861" y="4720818"/>
                </a:cubicBezTo>
                <a:cubicBezTo>
                  <a:pt x="1976724" y="4720818"/>
                  <a:pt x="2001709" y="4745780"/>
                  <a:pt x="2001709" y="4776616"/>
                </a:cubicBezTo>
                <a:close/>
                <a:moveTo>
                  <a:pt x="2001709" y="4304526"/>
                </a:moveTo>
                <a:cubicBezTo>
                  <a:pt x="2001709" y="4335364"/>
                  <a:pt x="1976724" y="4360326"/>
                  <a:pt x="1945861" y="4360326"/>
                </a:cubicBezTo>
                <a:cubicBezTo>
                  <a:pt x="1914997" y="4360326"/>
                  <a:pt x="1890013" y="4335364"/>
                  <a:pt x="1890013" y="4304526"/>
                </a:cubicBezTo>
                <a:cubicBezTo>
                  <a:pt x="1890013" y="4273690"/>
                  <a:pt x="1914997" y="4248728"/>
                  <a:pt x="1945861" y="4248728"/>
                </a:cubicBezTo>
                <a:cubicBezTo>
                  <a:pt x="1976724" y="4248728"/>
                  <a:pt x="2001709" y="4273690"/>
                  <a:pt x="2001709" y="4304526"/>
                </a:cubicBezTo>
                <a:close/>
                <a:moveTo>
                  <a:pt x="2001709" y="3832438"/>
                </a:moveTo>
                <a:cubicBezTo>
                  <a:pt x="2001709" y="3863274"/>
                  <a:pt x="1976724" y="3888236"/>
                  <a:pt x="1945861" y="3888236"/>
                </a:cubicBezTo>
                <a:cubicBezTo>
                  <a:pt x="1914997" y="3888236"/>
                  <a:pt x="1890013" y="3863274"/>
                  <a:pt x="1890013" y="3832438"/>
                </a:cubicBezTo>
                <a:cubicBezTo>
                  <a:pt x="1890013" y="3801600"/>
                  <a:pt x="1914997" y="3776638"/>
                  <a:pt x="1945861" y="3776638"/>
                </a:cubicBezTo>
                <a:cubicBezTo>
                  <a:pt x="1976724" y="3776638"/>
                  <a:pt x="2001709" y="3801600"/>
                  <a:pt x="2001709" y="3832438"/>
                </a:cubicBezTo>
                <a:close/>
                <a:moveTo>
                  <a:pt x="2001709" y="3360348"/>
                </a:moveTo>
                <a:cubicBezTo>
                  <a:pt x="2001709" y="3390816"/>
                  <a:pt x="1976724" y="3415780"/>
                  <a:pt x="1945861" y="3415780"/>
                </a:cubicBezTo>
                <a:cubicBezTo>
                  <a:pt x="1914997" y="3415780"/>
                  <a:pt x="1890013" y="3391184"/>
                  <a:pt x="1890013" y="3360348"/>
                </a:cubicBezTo>
                <a:cubicBezTo>
                  <a:pt x="1890013" y="3329512"/>
                  <a:pt x="1914997" y="3304548"/>
                  <a:pt x="1945861" y="3304548"/>
                </a:cubicBezTo>
                <a:cubicBezTo>
                  <a:pt x="1976724" y="3304548"/>
                  <a:pt x="2001709" y="3329512"/>
                  <a:pt x="2001709" y="3360348"/>
                </a:cubicBezTo>
                <a:close/>
                <a:moveTo>
                  <a:pt x="2001709" y="2888258"/>
                </a:moveTo>
                <a:cubicBezTo>
                  <a:pt x="2001709" y="2919094"/>
                  <a:pt x="1976724" y="2944058"/>
                  <a:pt x="1945861" y="2944058"/>
                </a:cubicBezTo>
                <a:cubicBezTo>
                  <a:pt x="1914997" y="2944058"/>
                  <a:pt x="1890013" y="2919094"/>
                  <a:pt x="1890013" y="2888258"/>
                </a:cubicBezTo>
                <a:cubicBezTo>
                  <a:pt x="1890013" y="2857422"/>
                  <a:pt x="1914997" y="2832458"/>
                  <a:pt x="1945861" y="2832458"/>
                </a:cubicBezTo>
                <a:cubicBezTo>
                  <a:pt x="1976724" y="2832458"/>
                  <a:pt x="2001709" y="2857422"/>
                  <a:pt x="2001709" y="2888258"/>
                </a:cubicBezTo>
                <a:close/>
                <a:moveTo>
                  <a:pt x="2001709" y="2416168"/>
                </a:moveTo>
                <a:cubicBezTo>
                  <a:pt x="2001709" y="2447004"/>
                  <a:pt x="1976724" y="2471968"/>
                  <a:pt x="1945861" y="2471968"/>
                </a:cubicBezTo>
                <a:cubicBezTo>
                  <a:pt x="1914997" y="2471968"/>
                  <a:pt x="1890013" y="2447004"/>
                  <a:pt x="1890013" y="2416168"/>
                </a:cubicBezTo>
                <a:cubicBezTo>
                  <a:pt x="1890013" y="2385332"/>
                  <a:pt x="1914997" y="2360370"/>
                  <a:pt x="1945861" y="2360370"/>
                </a:cubicBezTo>
                <a:cubicBezTo>
                  <a:pt x="1976724" y="2360370"/>
                  <a:pt x="2001709" y="2385332"/>
                  <a:pt x="2001709" y="2416168"/>
                </a:cubicBezTo>
                <a:close/>
                <a:moveTo>
                  <a:pt x="2001709" y="1944078"/>
                </a:moveTo>
                <a:cubicBezTo>
                  <a:pt x="2001709" y="1974916"/>
                  <a:pt x="1976724" y="1999878"/>
                  <a:pt x="1945861" y="1999878"/>
                </a:cubicBezTo>
                <a:cubicBezTo>
                  <a:pt x="1914997" y="1999878"/>
                  <a:pt x="1890013" y="1974916"/>
                  <a:pt x="1890013" y="1944078"/>
                </a:cubicBezTo>
                <a:cubicBezTo>
                  <a:pt x="1890013" y="1913242"/>
                  <a:pt x="1914997" y="1888280"/>
                  <a:pt x="1945861" y="1888280"/>
                </a:cubicBezTo>
                <a:cubicBezTo>
                  <a:pt x="1976724" y="1888280"/>
                  <a:pt x="2001709" y="1913242"/>
                  <a:pt x="2001709" y="1944078"/>
                </a:cubicBezTo>
                <a:close/>
                <a:moveTo>
                  <a:pt x="2001709" y="1471990"/>
                </a:moveTo>
                <a:cubicBezTo>
                  <a:pt x="2001709" y="1502826"/>
                  <a:pt x="1976724" y="1527788"/>
                  <a:pt x="1945861" y="1527788"/>
                </a:cubicBezTo>
                <a:cubicBezTo>
                  <a:pt x="1914997" y="1527788"/>
                  <a:pt x="1890013" y="1502826"/>
                  <a:pt x="1890013" y="1471990"/>
                </a:cubicBezTo>
                <a:cubicBezTo>
                  <a:pt x="1890013" y="1441152"/>
                  <a:pt x="1914997" y="1416190"/>
                  <a:pt x="1945861" y="1416190"/>
                </a:cubicBezTo>
                <a:cubicBezTo>
                  <a:pt x="1976724" y="1416190"/>
                  <a:pt x="2001709" y="1441152"/>
                  <a:pt x="2001709" y="1471990"/>
                </a:cubicBezTo>
                <a:close/>
                <a:moveTo>
                  <a:pt x="2001709" y="999899"/>
                </a:moveTo>
                <a:cubicBezTo>
                  <a:pt x="2001709" y="1030368"/>
                  <a:pt x="1976724" y="1055331"/>
                  <a:pt x="1945861" y="1055331"/>
                </a:cubicBezTo>
                <a:cubicBezTo>
                  <a:pt x="1914997" y="1055331"/>
                  <a:pt x="1890013" y="1030736"/>
                  <a:pt x="1890013" y="999899"/>
                </a:cubicBezTo>
                <a:cubicBezTo>
                  <a:pt x="1890013" y="969063"/>
                  <a:pt x="1914997" y="944100"/>
                  <a:pt x="1945861" y="944100"/>
                </a:cubicBezTo>
                <a:cubicBezTo>
                  <a:pt x="1976724" y="944100"/>
                  <a:pt x="2001709" y="969063"/>
                  <a:pt x="2001709" y="999899"/>
                </a:cubicBezTo>
                <a:close/>
                <a:moveTo>
                  <a:pt x="2001709" y="527810"/>
                </a:moveTo>
                <a:cubicBezTo>
                  <a:pt x="2001709" y="558646"/>
                  <a:pt x="1976724" y="583609"/>
                  <a:pt x="1945861" y="583609"/>
                </a:cubicBezTo>
                <a:cubicBezTo>
                  <a:pt x="1914997" y="583609"/>
                  <a:pt x="1890013" y="558646"/>
                  <a:pt x="1890013" y="527810"/>
                </a:cubicBezTo>
                <a:cubicBezTo>
                  <a:pt x="1890013" y="496973"/>
                  <a:pt x="1914997" y="472011"/>
                  <a:pt x="1945861" y="472011"/>
                </a:cubicBezTo>
                <a:cubicBezTo>
                  <a:pt x="1976724" y="472011"/>
                  <a:pt x="2001709" y="496973"/>
                  <a:pt x="2001709" y="527810"/>
                </a:cubicBezTo>
                <a:close/>
                <a:moveTo>
                  <a:pt x="2222408" y="4975124"/>
                </a:moveTo>
                <a:lnTo>
                  <a:pt x="2141816" y="4975124"/>
                </a:lnTo>
                <a:lnTo>
                  <a:pt x="2142614" y="4973198"/>
                </a:lnTo>
                <a:cubicBezTo>
                  <a:pt x="2152718" y="4963104"/>
                  <a:pt x="2166680" y="4956862"/>
                  <a:pt x="2182112" y="4956862"/>
                </a:cubicBezTo>
                <a:cubicBezTo>
                  <a:pt x="2197544" y="4956862"/>
                  <a:pt x="2211506" y="4963104"/>
                  <a:pt x="2221610" y="4973198"/>
                </a:cubicBezTo>
                <a:close/>
                <a:moveTo>
                  <a:pt x="2237960" y="4540572"/>
                </a:moveTo>
                <a:cubicBezTo>
                  <a:pt x="2237960" y="4571040"/>
                  <a:pt x="2212976" y="4596004"/>
                  <a:pt x="2182112" y="4596004"/>
                </a:cubicBezTo>
                <a:cubicBezTo>
                  <a:pt x="2151249" y="4596004"/>
                  <a:pt x="2126264" y="4571408"/>
                  <a:pt x="2126264" y="4540572"/>
                </a:cubicBezTo>
                <a:cubicBezTo>
                  <a:pt x="2126264" y="4509736"/>
                  <a:pt x="2151249" y="4484772"/>
                  <a:pt x="2182112" y="4484772"/>
                </a:cubicBezTo>
                <a:cubicBezTo>
                  <a:pt x="2212976" y="4484772"/>
                  <a:pt x="2237960" y="4509736"/>
                  <a:pt x="2237960" y="4540572"/>
                </a:cubicBezTo>
                <a:close/>
                <a:moveTo>
                  <a:pt x="2237960" y="4068482"/>
                </a:moveTo>
                <a:cubicBezTo>
                  <a:pt x="2237960" y="4099318"/>
                  <a:pt x="2212976" y="4124280"/>
                  <a:pt x="2182112" y="4124280"/>
                </a:cubicBezTo>
                <a:cubicBezTo>
                  <a:pt x="2151249" y="4124280"/>
                  <a:pt x="2126264" y="4099318"/>
                  <a:pt x="2126264" y="4068482"/>
                </a:cubicBezTo>
                <a:cubicBezTo>
                  <a:pt x="2126264" y="4037646"/>
                  <a:pt x="2151249" y="4012682"/>
                  <a:pt x="2182112" y="4012682"/>
                </a:cubicBezTo>
                <a:cubicBezTo>
                  <a:pt x="2212976" y="4012682"/>
                  <a:pt x="2237960" y="4037646"/>
                  <a:pt x="2237960" y="4068482"/>
                </a:cubicBezTo>
                <a:close/>
                <a:moveTo>
                  <a:pt x="2237960" y="3596392"/>
                </a:moveTo>
                <a:cubicBezTo>
                  <a:pt x="2237960" y="3627228"/>
                  <a:pt x="2212976" y="3652192"/>
                  <a:pt x="2182112" y="3652192"/>
                </a:cubicBezTo>
                <a:cubicBezTo>
                  <a:pt x="2151249" y="3652192"/>
                  <a:pt x="2126264" y="3627228"/>
                  <a:pt x="2126264" y="3596392"/>
                </a:cubicBezTo>
                <a:cubicBezTo>
                  <a:pt x="2126264" y="3565556"/>
                  <a:pt x="2151249" y="3540594"/>
                  <a:pt x="2182112" y="3540594"/>
                </a:cubicBezTo>
                <a:cubicBezTo>
                  <a:pt x="2212976" y="3540594"/>
                  <a:pt x="2237960" y="3565556"/>
                  <a:pt x="2237960" y="3596392"/>
                </a:cubicBezTo>
                <a:close/>
                <a:moveTo>
                  <a:pt x="2237960" y="3124302"/>
                </a:moveTo>
                <a:cubicBezTo>
                  <a:pt x="2237960" y="3155140"/>
                  <a:pt x="2212976" y="3180102"/>
                  <a:pt x="2182112" y="3180102"/>
                </a:cubicBezTo>
                <a:cubicBezTo>
                  <a:pt x="2151249" y="3180102"/>
                  <a:pt x="2126264" y="3154772"/>
                  <a:pt x="2126264" y="3124302"/>
                </a:cubicBezTo>
                <a:cubicBezTo>
                  <a:pt x="2126264" y="3093834"/>
                  <a:pt x="2151249" y="3068870"/>
                  <a:pt x="2182112" y="3068870"/>
                </a:cubicBezTo>
                <a:cubicBezTo>
                  <a:pt x="2212976" y="3068870"/>
                  <a:pt x="2237960" y="3093466"/>
                  <a:pt x="2237960" y="3124302"/>
                </a:cubicBezTo>
                <a:close/>
                <a:moveTo>
                  <a:pt x="2237960" y="2652214"/>
                </a:moveTo>
                <a:cubicBezTo>
                  <a:pt x="2237960" y="2683050"/>
                  <a:pt x="2212976" y="2708012"/>
                  <a:pt x="2182112" y="2708012"/>
                </a:cubicBezTo>
                <a:cubicBezTo>
                  <a:pt x="2151249" y="2708012"/>
                  <a:pt x="2126264" y="2683050"/>
                  <a:pt x="2126264" y="2652214"/>
                </a:cubicBezTo>
                <a:cubicBezTo>
                  <a:pt x="2126264" y="2621376"/>
                  <a:pt x="2151249" y="2596414"/>
                  <a:pt x="2182112" y="2596414"/>
                </a:cubicBezTo>
                <a:cubicBezTo>
                  <a:pt x="2212976" y="2596414"/>
                  <a:pt x="2237960" y="2621376"/>
                  <a:pt x="2237960" y="2652214"/>
                </a:cubicBezTo>
                <a:close/>
                <a:moveTo>
                  <a:pt x="2237960" y="2180124"/>
                </a:moveTo>
                <a:cubicBezTo>
                  <a:pt x="2237960" y="2210592"/>
                  <a:pt x="2212976" y="2235556"/>
                  <a:pt x="2182112" y="2235556"/>
                </a:cubicBezTo>
                <a:cubicBezTo>
                  <a:pt x="2151249" y="2235556"/>
                  <a:pt x="2126264" y="2210960"/>
                  <a:pt x="2126264" y="2180124"/>
                </a:cubicBezTo>
                <a:cubicBezTo>
                  <a:pt x="2126264" y="2149288"/>
                  <a:pt x="2151249" y="2124324"/>
                  <a:pt x="2182112" y="2124324"/>
                </a:cubicBezTo>
                <a:cubicBezTo>
                  <a:pt x="2212976" y="2124324"/>
                  <a:pt x="2237960" y="2149288"/>
                  <a:pt x="2237960" y="2180124"/>
                </a:cubicBezTo>
                <a:close/>
                <a:moveTo>
                  <a:pt x="2237960" y="1708034"/>
                </a:moveTo>
                <a:cubicBezTo>
                  <a:pt x="2237960" y="1738870"/>
                  <a:pt x="2212976" y="1763834"/>
                  <a:pt x="2182112" y="1763834"/>
                </a:cubicBezTo>
                <a:cubicBezTo>
                  <a:pt x="2151249" y="1763834"/>
                  <a:pt x="2126264" y="1738870"/>
                  <a:pt x="2126264" y="1708034"/>
                </a:cubicBezTo>
                <a:cubicBezTo>
                  <a:pt x="2126264" y="1677198"/>
                  <a:pt x="2151249" y="1652234"/>
                  <a:pt x="2182112" y="1652234"/>
                </a:cubicBezTo>
                <a:cubicBezTo>
                  <a:pt x="2212976" y="1652234"/>
                  <a:pt x="2237960" y="1677198"/>
                  <a:pt x="2237960" y="1708034"/>
                </a:cubicBezTo>
                <a:close/>
                <a:moveTo>
                  <a:pt x="2237960" y="1235944"/>
                </a:moveTo>
                <a:cubicBezTo>
                  <a:pt x="2237960" y="1266780"/>
                  <a:pt x="2212976" y="1291744"/>
                  <a:pt x="2182112" y="1291744"/>
                </a:cubicBezTo>
                <a:cubicBezTo>
                  <a:pt x="2151249" y="1291744"/>
                  <a:pt x="2126264" y="1266780"/>
                  <a:pt x="2126264" y="1235944"/>
                </a:cubicBezTo>
                <a:cubicBezTo>
                  <a:pt x="2126264" y="1205108"/>
                  <a:pt x="2151249" y="1180146"/>
                  <a:pt x="2182112" y="1180146"/>
                </a:cubicBezTo>
                <a:cubicBezTo>
                  <a:pt x="2212976" y="1180146"/>
                  <a:pt x="2237960" y="1205108"/>
                  <a:pt x="2237960" y="1235944"/>
                </a:cubicBezTo>
                <a:close/>
                <a:moveTo>
                  <a:pt x="2237960" y="763854"/>
                </a:moveTo>
                <a:cubicBezTo>
                  <a:pt x="2237960" y="794691"/>
                  <a:pt x="2212976" y="819653"/>
                  <a:pt x="2182112" y="819653"/>
                </a:cubicBezTo>
                <a:cubicBezTo>
                  <a:pt x="2151249" y="819653"/>
                  <a:pt x="2126264" y="794324"/>
                  <a:pt x="2126264" y="763854"/>
                </a:cubicBezTo>
                <a:cubicBezTo>
                  <a:pt x="2126264" y="733385"/>
                  <a:pt x="2151249" y="708422"/>
                  <a:pt x="2182112" y="708422"/>
                </a:cubicBezTo>
                <a:cubicBezTo>
                  <a:pt x="2212976" y="708422"/>
                  <a:pt x="2237960" y="733018"/>
                  <a:pt x="2237960" y="763854"/>
                </a:cubicBezTo>
                <a:close/>
                <a:moveTo>
                  <a:pt x="2237960" y="291765"/>
                </a:moveTo>
                <a:cubicBezTo>
                  <a:pt x="2237960" y="322601"/>
                  <a:pt x="2212976" y="347564"/>
                  <a:pt x="2182112" y="347564"/>
                </a:cubicBezTo>
                <a:cubicBezTo>
                  <a:pt x="2151249" y="347564"/>
                  <a:pt x="2126264" y="322601"/>
                  <a:pt x="2126264" y="291765"/>
                </a:cubicBezTo>
                <a:cubicBezTo>
                  <a:pt x="2126264" y="260929"/>
                  <a:pt x="2151249" y="235966"/>
                  <a:pt x="2182112" y="235966"/>
                </a:cubicBezTo>
                <a:cubicBezTo>
                  <a:pt x="2212976" y="235966"/>
                  <a:pt x="2237960" y="260929"/>
                  <a:pt x="2237960" y="291765"/>
                </a:cubicBezTo>
                <a:close/>
                <a:moveTo>
                  <a:pt x="2474212" y="4776616"/>
                </a:moveTo>
                <a:cubicBezTo>
                  <a:pt x="2474212" y="4807452"/>
                  <a:pt x="2449227" y="4832416"/>
                  <a:pt x="2418364" y="4832416"/>
                </a:cubicBezTo>
                <a:cubicBezTo>
                  <a:pt x="2387500" y="4832416"/>
                  <a:pt x="2362516" y="4807452"/>
                  <a:pt x="2362516" y="4776616"/>
                </a:cubicBezTo>
                <a:cubicBezTo>
                  <a:pt x="2362516" y="4745780"/>
                  <a:pt x="2387500" y="4720818"/>
                  <a:pt x="2418364" y="4720818"/>
                </a:cubicBezTo>
                <a:cubicBezTo>
                  <a:pt x="2449227" y="4720818"/>
                  <a:pt x="2474212" y="4745780"/>
                  <a:pt x="2474212" y="4776616"/>
                </a:cubicBezTo>
                <a:close/>
                <a:moveTo>
                  <a:pt x="2474212" y="4304526"/>
                </a:moveTo>
                <a:cubicBezTo>
                  <a:pt x="2474212" y="4335364"/>
                  <a:pt x="2449227" y="4360326"/>
                  <a:pt x="2418364" y="4360326"/>
                </a:cubicBezTo>
                <a:cubicBezTo>
                  <a:pt x="2387500" y="4360326"/>
                  <a:pt x="2362516" y="4335364"/>
                  <a:pt x="2362516" y="4304526"/>
                </a:cubicBezTo>
                <a:cubicBezTo>
                  <a:pt x="2362516" y="4273690"/>
                  <a:pt x="2387500" y="4248728"/>
                  <a:pt x="2418364" y="4248728"/>
                </a:cubicBezTo>
                <a:cubicBezTo>
                  <a:pt x="2449227" y="4248728"/>
                  <a:pt x="2474212" y="4273690"/>
                  <a:pt x="2474212" y="4304526"/>
                </a:cubicBezTo>
                <a:close/>
                <a:moveTo>
                  <a:pt x="2474212" y="3832438"/>
                </a:moveTo>
                <a:cubicBezTo>
                  <a:pt x="2474212" y="3863274"/>
                  <a:pt x="2449227" y="3888236"/>
                  <a:pt x="2418364" y="3888236"/>
                </a:cubicBezTo>
                <a:cubicBezTo>
                  <a:pt x="2387500" y="3888236"/>
                  <a:pt x="2362516" y="3863274"/>
                  <a:pt x="2362516" y="3832438"/>
                </a:cubicBezTo>
                <a:cubicBezTo>
                  <a:pt x="2362516" y="3801600"/>
                  <a:pt x="2387500" y="3776638"/>
                  <a:pt x="2418364" y="3776638"/>
                </a:cubicBezTo>
                <a:cubicBezTo>
                  <a:pt x="2449227" y="3776638"/>
                  <a:pt x="2474212" y="3801600"/>
                  <a:pt x="2474212" y="3832438"/>
                </a:cubicBezTo>
                <a:close/>
                <a:moveTo>
                  <a:pt x="2474212" y="3360348"/>
                </a:moveTo>
                <a:cubicBezTo>
                  <a:pt x="2474212" y="3390816"/>
                  <a:pt x="2449227" y="3415780"/>
                  <a:pt x="2418364" y="3415780"/>
                </a:cubicBezTo>
                <a:cubicBezTo>
                  <a:pt x="2387500" y="3415780"/>
                  <a:pt x="2362516" y="3391184"/>
                  <a:pt x="2362516" y="3360348"/>
                </a:cubicBezTo>
                <a:cubicBezTo>
                  <a:pt x="2362516" y="3329512"/>
                  <a:pt x="2387500" y="3304548"/>
                  <a:pt x="2418364" y="3304548"/>
                </a:cubicBezTo>
                <a:cubicBezTo>
                  <a:pt x="2449227" y="3304548"/>
                  <a:pt x="2474212" y="3329512"/>
                  <a:pt x="2474212" y="3360348"/>
                </a:cubicBezTo>
                <a:close/>
                <a:moveTo>
                  <a:pt x="2474212" y="2888258"/>
                </a:moveTo>
                <a:cubicBezTo>
                  <a:pt x="2474212" y="2919094"/>
                  <a:pt x="2449227" y="2944058"/>
                  <a:pt x="2418364" y="2944058"/>
                </a:cubicBezTo>
                <a:cubicBezTo>
                  <a:pt x="2387500" y="2944058"/>
                  <a:pt x="2362516" y="2919094"/>
                  <a:pt x="2362516" y="2888258"/>
                </a:cubicBezTo>
                <a:cubicBezTo>
                  <a:pt x="2362516" y="2857422"/>
                  <a:pt x="2387500" y="2832458"/>
                  <a:pt x="2418364" y="2832458"/>
                </a:cubicBezTo>
                <a:cubicBezTo>
                  <a:pt x="2449227" y="2832458"/>
                  <a:pt x="2474212" y="2857422"/>
                  <a:pt x="2474212" y="2888258"/>
                </a:cubicBezTo>
                <a:close/>
                <a:moveTo>
                  <a:pt x="2474212" y="2416168"/>
                </a:moveTo>
                <a:cubicBezTo>
                  <a:pt x="2474212" y="2447004"/>
                  <a:pt x="2449227" y="2471968"/>
                  <a:pt x="2418364" y="2471968"/>
                </a:cubicBezTo>
                <a:cubicBezTo>
                  <a:pt x="2387500" y="2471968"/>
                  <a:pt x="2362516" y="2447004"/>
                  <a:pt x="2362516" y="2416168"/>
                </a:cubicBezTo>
                <a:cubicBezTo>
                  <a:pt x="2362516" y="2385332"/>
                  <a:pt x="2387500" y="2360370"/>
                  <a:pt x="2418364" y="2360370"/>
                </a:cubicBezTo>
                <a:cubicBezTo>
                  <a:pt x="2449227" y="2360370"/>
                  <a:pt x="2474212" y="2385332"/>
                  <a:pt x="2474212" y="2416168"/>
                </a:cubicBezTo>
                <a:close/>
                <a:moveTo>
                  <a:pt x="2474212" y="1944078"/>
                </a:moveTo>
                <a:cubicBezTo>
                  <a:pt x="2474212" y="1974916"/>
                  <a:pt x="2449227" y="1999878"/>
                  <a:pt x="2418364" y="1999878"/>
                </a:cubicBezTo>
                <a:cubicBezTo>
                  <a:pt x="2387500" y="1999878"/>
                  <a:pt x="2362516" y="1974916"/>
                  <a:pt x="2362516" y="1944078"/>
                </a:cubicBezTo>
                <a:cubicBezTo>
                  <a:pt x="2362516" y="1913242"/>
                  <a:pt x="2387500" y="1888280"/>
                  <a:pt x="2418364" y="1888280"/>
                </a:cubicBezTo>
                <a:cubicBezTo>
                  <a:pt x="2449227" y="1888280"/>
                  <a:pt x="2474212" y="1913242"/>
                  <a:pt x="2474212" y="1944078"/>
                </a:cubicBezTo>
                <a:close/>
                <a:moveTo>
                  <a:pt x="2474212" y="1471990"/>
                </a:moveTo>
                <a:cubicBezTo>
                  <a:pt x="2474212" y="1502826"/>
                  <a:pt x="2449227" y="1527788"/>
                  <a:pt x="2418364" y="1527788"/>
                </a:cubicBezTo>
                <a:cubicBezTo>
                  <a:pt x="2387500" y="1527788"/>
                  <a:pt x="2362516" y="1502826"/>
                  <a:pt x="2362516" y="1471990"/>
                </a:cubicBezTo>
                <a:cubicBezTo>
                  <a:pt x="2362516" y="1441152"/>
                  <a:pt x="2387500" y="1416190"/>
                  <a:pt x="2418364" y="1416190"/>
                </a:cubicBezTo>
                <a:cubicBezTo>
                  <a:pt x="2449227" y="1416190"/>
                  <a:pt x="2474212" y="1441152"/>
                  <a:pt x="2474212" y="1471990"/>
                </a:cubicBezTo>
                <a:close/>
                <a:moveTo>
                  <a:pt x="2474212" y="999899"/>
                </a:moveTo>
                <a:cubicBezTo>
                  <a:pt x="2474212" y="1030368"/>
                  <a:pt x="2449227" y="1055331"/>
                  <a:pt x="2418364" y="1055331"/>
                </a:cubicBezTo>
                <a:cubicBezTo>
                  <a:pt x="2387500" y="1055331"/>
                  <a:pt x="2362516" y="1030736"/>
                  <a:pt x="2362516" y="999899"/>
                </a:cubicBezTo>
                <a:cubicBezTo>
                  <a:pt x="2362516" y="969063"/>
                  <a:pt x="2387500" y="944100"/>
                  <a:pt x="2418364" y="944100"/>
                </a:cubicBezTo>
                <a:cubicBezTo>
                  <a:pt x="2449227" y="944100"/>
                  <a:pt x="2474212" y="969063"/>
                  <a:pt x="2474212" y="999899"/>
                </a:cubicBezTo>
                <a:close/>
                <a:moveTo>
                  <a:pt x="2474212" y="527810"/>
                </a:moveTo>
                <a:cubicBezTo>
                  <a:pt x="2474212" y="558646"/>
                  <a:pt x="2449227" y="583609"/>
                  <a:pt x="2418364" y="583609"/>
                </a:cubicBezTo>
                <a:cubicBezTo>
                  <a:pt x="2387500" y="583609"/>
                  <a:pt x="2362516" y="558646"/>
                  <a:pt x="2362516" y="527810"/>
                </a:cubicBezTo>
                <a:cubicBezTo>
                  <a:pt x="2362516" y="496973"/>
                  <a:pt x="2387500" y="472011"/>
                  <a:pt x="2418364" y="472011"/>
                </a:cubicBezTo>
                <a:cubicBezTo>
                  <a:pt x="2449227" y="472011"/>
                  <a:pt x="2474212" y="496973"/>
                  <a:pt x="2474212" y="527810"/>
                </a:cubicBezTo>
                <a:close/>
                <a:moveTo>
                  <a:pt x="2694911" y="4975124"/>
                </a:moveTo>
                <a:lnTo>
                  <a:pt x="2614319" y="4975124"/>
                </a:lnTo>
                <a:lnTo>
                  <a:pt x="2615117" y="4973198"/>
                </a:lnTo>
                <a:cubicBezTo>
                  <a:pt x="2625221" y="4963104"/>
                  <a:pt x="2639183" y="4956862"/>
                  <a:pt x="2654615" y="4956862"/>
                </a:cubicBezTo>
                <a:cubicBezTo>
                  <a:pt x="2670047" y="4956862"/>
                  <a:pt x="2684009" y="4963104"/>
                  <a:pt x="2694113" y="4973198"/>
                </a:cubicBezTo>
                <a:close/>
                <a:moveTo>
                  <a:pt x="2710463" y="4540572"/>
                </a:moveTo>
                <a:cubicBezTo>
                  <a:pt x="2710463" y="4571040"/>
                  <a:pt x="2685479" y="4596004"/>
                  <a:pt x="2654615" y="4596004"/>
                </a:cubicBezTo>
                <a:cubicBezTo>
                  <a:pt x="2623752" y="4596004"/>
                  <a:pt x="2598767" y="4571408"/>
                  <a:pt x="2598767" y="4540572"/>
                </a:cubicBezTo>
                <a:cubicBezTo>
                  <a:pt x="2598767" y="4509736"/>
                  <a:pt x="2623752" y="4484772"/>
                  <a:pt x="2654615" y="4484772"/>
                </a:cubicBezTo>
                <a:cubicBezTo>
                  <a:pt x="2685479" y="4484772"/>
                  <a:pt x="2710463" y="4509736"/>
                  <a:pt x="2710463" y="4540572"/>
                </a:cubicBezTo>
                <a:close/>
                <a:moveTo>
                  <a:pt x="2710463" y="4068482"/>
                </a:moveTo>
                <a:cubicBezTo>
                  <a:pt x="2710463" y="4099318"/>
                  <a:pt x="2685479" y="4124280"/>
                  <a:pt x="2654615" y="4124280"/>
                </a:cubicBezTo>
                <a:cubicBezTo>
                  <a:pt x="2623752" y="4124280"/>
                  <a:pt x="2598767" y="4099318"/>
                  <a:pt x="2598767" y="4068482"/>
                </a:cubicBezTo>
                <a:cubicBezTo>
                  <a:pt x="2598767" y="4037646"/>
                  <a:pt x="2623752" y="4012682"/>
                  <a:pt x="2654615" y="4012682"/>
                </a:cubicBezTo>
                <a:cubicBezTo>
                  <a:pt x="2685479" y="4012682"/>
                  <a:pt x="2710463" y="4037646"/>
                  <a:pt x="2710463" y="4068482"/>
                </a:cubicBezTo>
                <a:close/>
                <a:moveTo>
                  <a:pt x="2710463" y="3596392"/>
                </a:moveTo>
                <a:cubicBezTo>
                  <a:pt x="2710463" y="3627228"/>
                  <a:pt x="2685479" y="3652192"/>
                  <a:pt x="2654615" y="3652192"/>
                </a:cubicBezTo>
                <a:cubicBezTo>
                  <a:pt x="2623752" y="3652192"/>
                  <a:pt x="2598767" y="3627228"/>
                  <a:pt x="2598767" y="3596392"/>
                </a:cubicBezTo>
                <a:cubicBezTo>
                  <a:pt x="2598767" y="3565556"/>
                  <a:pt x="2623752" y="3540594"/>
                  <a:pt x="2654615" y="3540594"/>
                </a:cubicBezTo>
                <a:cubicBezTo>
                  <a:pt x="2685479" y="3540594"/>
                  <a:pt x="2710463" y="3565556"/>
                  <a:pt x="2710463" y="3596392"/>
                </a:cubicBezTo>
                <a:close/>
                <a:moveTo>
                  <a:pt x="2710463" y="3124302"/>
                </a:moveTo>
                <a:cubicBezTo>
                  <a:pt x="2710463" y="3155140"/>
                  <a:pt x="2685479" y="3180102"/>
                  <a:pt x="2654615" y="3180102"/>
                </a:cubicBezTo>
                <a:cubicBezTo>
                  <a:pt x="2623752" y="3180102"/>
                  <a:pt x="2598767" y="3154772"/>
                  <a:pt x="2598767" y="3124302"/>
                </a:cubicBezTo>
                <a:cubicBezTo>
                  <a:pt x="2598767" y="3093834"/>
                  <a:pt x="2623752" y="3068870"/>
                  <a:pt x="2654615" y="3068870"/>
                </a:cubicBezTo>
                <a:cubicBezTo>
                  <a:pt x="2685479" y="3068870"/>
                  <a:pt x="2710463" y="3093466"/>
                  <a:pt x="2710463" y="3124302"/>
                </a:cubicBezTo>
                <a:close/>
                <a:moveTo>
                  <a:pt x="2710463" y="2652214"/>
                </a:moveTo>
                <a:cubicBezTo>
                  <a:pt x="2710463" y="2683050"/>
                  <a:pt x="2685479" y="2708012"/>
                  <a:pt x="2654615" y="2708012"/>
                </a:cubicBezTo>
                <a:cubicBezTo>
                  <a:pt x="2623752" y="2708012"/>
                  <a:pt x="2598767" y="2683050"/>
                  <a:pt x="2598767" y="2652214"/>
                </a:cubicBezTo>
                <a:cubicBezTo>
                  <a:pt x="2598767" y="2621376"/>
                  <a:pt x="2623752" y="2596414"/>
                  <a:pt x="2654615" y="2596414"/>
                </a:cubicBezTo>
                <a:cubicBezTo>
                  <a:pt x="2685479" y="2596414"/>
                  <a:pt x="2710463" y="2621376"/>
                  <a:pt x="2710463" y="2652214"/>
                </a:cubicBezTo>
                <a:close/>
                <a:moveTo>
                  <a:pt x="2710463" y="2180124"/>
                </a:moveTo>
                <a:cubicBezTo>
                  <a:pt x="2710463" y="2210592"/>
                  <a:pt x="2685479" y="2235556"/>
                  <a:pt x="2654615" y="2235556"/>
                </a:cubicBezTo>
                <a:cubicBezTo>
                  <a:pt x="2623752" y="2235556"/>
                  <a:pt x="2598767" y="2210960"/>
                  <a:pt x="2598767" y="2180124"/>
                </a:cubicBezTo>
                <a:cubicBezTo>
                  <a:pt x="2598767" y="2149288"/>
                  <a:pt x="2623752" y="2124324"/>
                  <a:pt x="2654615" y="2124324"/>
                </a:cubicBezTo>
                <a:cubicBezTo>
                  <a:pt x="2685479" y="2124324"/>
                  <a:pt x="2710463" y="2149288"/>
                  <a:pt x="2710463" y="2180124"/>
                </a:cubicBezTo>
                <a:close/>
                <a:moveTo>
                  <a:pt x="2710463" y="1708034"/>
                </a:moveTo>
                <a:cubicBezTo>
                  <a:pt x="2710463" y="1738870"/>
                  <a:pt x="2685479" y="1763834"/>
                  <a:pt x="2654615" y="1763834"/>
                </a:cubicBezTo>
                <a:cubicBezTo>
                  <a:pt x="2623752" y="1763834"/>
                  <a:pt x="2598767" y="1738870"/>
                  <a:pt x="2598767" y="1708034"/>
                </a:cubicBezTo>
                <a:cubicBezTo>
                  <a:pt x="2598767" y="1677198"/>
                  <a:pt x="2623752" y="1652234"/>
                  <a:pt x="2654615" y="1652234"/>
                </a:cubicBezTo>
                <a:cubicBezTo>
                  <a:pt x="2685479" y="1652234"/>
                  <a:pt x="2710463" y="1677198"/>
                  <a:pt x="2710463" y="1708034"/>
                </a:cubicBezTo>
                <a:close/>
                <a:moveTo>
                  <a:pt x="2710463" y="1235944"/>
                </a:moveTo>
                <a:cubicBezTo>
                  <a:pt x="2710463" y="1266780"/>
                  <a:pt x="2685479" y="1291744"/>
                  <a:pt x="2654615" y="1291744"/>
                </a:cubicBezTo>
                <a:cubicBezTo>
                  <a:pt x="2623752" y="1291744"/>
                  <a:pt x="2598767" y="1266780"/>
                  <a:pt x="2598767" y="1235944"/>
                </a:cubicBezTo>
                <a:cubicBezTo>
                  <a:pt x="2598767" y="1205108"/>
                  <a:pt x="2623752" y="1180146"/>
                  <a:pt x="2654615" y="1180146"/>
                </a:cubicBezTo>
                <a:cubicBezTo>
                  <a:pt x="2685479" y="1180146"/>
                  <a:pt x="2710463" y="1205108"/>
                  <a:pt x="2710463" y="1235944"/>
                </a:cubicBezTo>
                <a:close/>
                <a:moveTo>
                  <a:pt x="2710463" y="763854"/>
                </a:moveTo>
                <a:cubicBezTo>
                  <a:pt x="2710463" y="794691"/>
                  <a:pt x="2685479" y="819653"/>
                  <a:pt x="2654615" y="819653"/>
                </a:cubicBezTo>
                <a:cubicBezTo>
                  <a:pt x="2623752" y="819653"/>
                  <a:pt x="2598767" y="794324"/>
                  <a:pt x="2598767" y="763854"/>
                </a:cubicBezTo>
                <a:cubicBezTo>
                  <a:pt x="2598767" y="733385"/>
                  <a:pt x="2623752" y="708422"/>
                  <a:pt x="2654615" y="708422"/>
                </a:cubicBezTo>
                <a:cubicBezTo>
                  <a:pt x="2685479" y="708422"/>
                  <a:pt x="2710463" y="733018"/>
                  <a:pt x="2710463" y="763854"/>
                </a:cubicBezTo>
                <a:close/>
                <a:moveTo>
                  <a:pt x="2710463" y="291765"/>
                </a:moveTo>
                <a:cubicBezTo>
                  <a:pt x="2710463" y="322601"/>
                  <a:pt x="2685479" y="347564"/>
                  <a:pt x="2654615" y="347564"/>
                </a:cubicBezTo>
                <a:cubicBezTo>
                  <a:pt x="2623752" y="347564"/>
                  <a:pt x="2598767" y="322601"/>
                  <a:pt x="2598767" y="291765"/>
                </a:cubicBezTo>
                <a:cubicBezTo>
                  <a:pt x="2598767" y="260929"/>
                  <a:pt x="2623752" y="235966"/>
                  <a:pt x="2654615" y="235966"/>
                </a:cubicBezTo>
                <a:cubicBezTo>
                  <a:pt x="2685479" y="235966"/>
                  <a:pt x="2710463" y="260929"/>
                  <a:pt x="2710463" y="291765"/>
                </a:cubicBezTo>
                <a:close/>
                <a:moveTo>
                  <a:pt x="2946715" y="4776616"/>
                </a:moveTo>
                <a:cubicBezTo>
                  <a:pt x="2946715" y="4807452"/>
                  <a:pt x="2921730" y="4832416"/>
                  <a:pt x="2890867" y="4832416"/>
                </a:cubicBezTo>
                <a:cubicBezTo>
                  <a:pt x="2860004" y="4832416"/>
                  <a:pt x="2835019" y="4807452"/>
                  <a:pt x="2835019" y="4776616"/>
                </a:cubicBezTo>
                <a:cubicBezTo>
                  <a:pt x="2835019" y="4745780"/>
                  <a:pt x="2860004" y="4720818"/>
                  <a:pt x="2890867" y="4720818"/>
                </a:cubicBezTo>
                <a:cubicBezTo>
                  <a:pt x="2921730" y="4720818"/>
                  <a:pt x="2946715" y="4745780"/>
                  <a:pt x="2946715" y="4776616"/>
                </a:cubicBezTo>
                <a:close/>
                <a:moveTo>
                  <a:pt x="2946715" y="4304526"/>
                </a:moveTo>
                <a:cubicBezTo>
                  <a:pt x="2946715" y="4335364"/>
                  <a:pt x="2921730" y="4360326"/>
                  <a:pt x="2890867" y="4360326"/>
                </a:cubicBezTo>
                <a:cubicBezTo>
                  <a:pt x="2860004" y="4360326"/>
                  <a:pt x="2835019" y="4335364"/>
                  <a:pt x="2835019" y="4304526"/>
                </a:cubicBezTo>
                <a:cubicBezTo>
                  <a:pt x="2835019" y="4273690"/>
                  <a:pt x="2860004" y="4248728"/>
                  <a:pt x="2890867" y="4248728"/>
                </a:cubicBezTo>
                <a:cubicBezTo>
                  <a:pt x="2921730" y="4248728"/>
                  <a:pt x="2946715" y="4273690"/>
                  <a:pt x="2946715" y="4304526"/>
                </a:cubicBezTo>
                <a:close/>
                <a:moveTo>
                  <a:pt x="2946715" y="3832438"/>
                </a:moveTo>
                <a:cubicBezTo>
                  <a:pt x="2946715" y="3863274"/>
                  <a:pt x="2921730" y="3888236"/>
                  <a:pt x="2890867" y="3888236"/>
                </a:cubicBezTo>
                <a:cubicBezTo>
                  <a:pt x="2860004" y="3888236"/>
                  <a:pt x="2835019" y="3863274"/>
                  <a:pt x="2835019" y="3832438"/>
                </a:cubicBezTo>
                <a:cubicBezTo>
                  <a:pt x="2835019" y="3801600"/>
                  <a:pt x="2860004" y="3776638"/>
                  <a:pt x="2890867" y="3776638"/>
                </a:cubicBezTo>
                <a:cubicBezTo>
                  <a:pt x="2921730" y="3776638"/>
                  <a:pt x="2946715" y="3801600"/>
                  <a:pt x="2946715" y="3832438"/>
                </a:cubicBezTo>
                <a:close/>
                <a:moveTo>
                  <a:pt x="2946715" y="3360348"/>
                </a:moveTo>
                <a:cubicBezTo>
                  <a:pt x="2946715" y="3390816"/>
                  <a:pt x="2921730" y="3415780"/>
                  <a:pt x="2890867" y="3415780"/>
                </a:cubicBezTo>
                <a:cubicBezTo>
                  <a:pt x="2860004" y="3415780"/>
                  <a:pt x="2835019" y="3391184"/>
                  <a:pt x="2835019" y="3360348"/>
                </a:cubicBezTo>
                <a:cubicBezTo>
                  <a:pt x="2835019" y="3329512"/>
                  <a:pt x="2860004" y="3304548"/>
                  <a:pt x="2890867" y="3304548"/>
                </a:cubicBezTo>
                <a:cubicBezTo>
                  <a:pt x="2921730" y="3304548"/>
                  <a:pt x="2946715" y="3329512"/>
                  <a:pt x="2946715" y="3360348"/>
                </a:cubicBezTo>
                <a:close/>
                <a:moveTo>
                  <a:pt x="2946715" y="2888258"/>
                </a:moveTo>
                <a:cubicBezTo>
                  <a:pt x="2946715" y="2919094"/>
                  <a:pt x="2921730" y="2944058"/>
                  <a:pt x="2890867" y="2944058"/>
                </a:cubicBezTo>
                <a:cubicBezTo>
                  <a:pt x="2860004" y="2944058"/>
                  <a:pt x="2835019" y="2919094"/>
                  <a:pt x="2835019" y="2888258"/>
                </a:cubicBezTo>
                <a:cubicBezTo>
                  <a:pt x="2835019" y="2857422"/>
                  <a:pt x="2860004" y="2832458"/>
                  <a:pt x="2890867" y="2832458"/>
                </a:cubicBezTo>
                <a:cubicBezTo>
                  <a:pt x="2921730" y="2832458"/>
                  <a:pt x="2946715" y="2857422"/>
                  <a:pt x="2946715" y="2888258"/>
                </a:cubicBezTo>
                <a:close/>
                <a:moveTo>
                  <a:pt x="2946715" y="2416168"/>
                </a:moveTo>
                <a:cubicBezTo>
                  <a:pt x="2946715" y="2447004"/>
                  <a:pt x="2921730" y="2471968"/>
                  <a:pt x="2890867" y="2471968"/>
                </a:cubicBezTo>
                <a:cubicBezTo>
                  <a:pt x="2860004" y="2471968"/>
                  <a:pt x="2835019" y="2447004"/>
                  <a:pt x="2835019" y="2416168"/>
                </a:cubicBezTo>
                <a:cubicBezTo>
                  <a:pt x="2835019" y="2385332"/>
                  <a:pt x="2860004" y="2360370"/>
                  <a:pt x="2890867" y="2360370"/>
                </a:cubicBezTo>
                <a:cubicBezTo>
                  <a:pt x="2921730" y="2360370"/>
                  <a:pt x="2946715" y="2385332"/>
                  <a:pt x="2946715" y="2416168"/>
                </a:cubicBezTo>
                <a:close/>
                <a:moveTo>
                  <a:pt x="2946715" y="1944078"/>
                </a:moveTo>
                <a:cubicBezTo>
                  <a:pt x="2946715" y="1974916"/>
                  <a:pt x="2921730" y="1999878"/>
                  <a:pt x="2890867" y="1999878"/>
                </a:cubicBezTo>
                <a:cubicBezTo>
                  <a:pt x="2860004" y="1999878"/>
                  <a:pt x="2835019" y="1974916"/>
                  <a:pt x="2835019" y="1944078"/>
                </a:cubicBezTo>
                <a:cubicBezTo>
                  <a:pt x="2835019" y="1913242"/>
                  <a:pt x="2860004" y="1888280"/>
                  <a:pt x="2890867" y="1888280"/>
                </a:cubicBezTo>
                <a:cubicBezTo>
                  <a:pt x="2921730" y="1888280"/>
                  <a:pt x="2946715" y="1913242"/>
                  <a:pt x="2946715" y="1944078"/>
                </a:cubicBezTo>
                <a:close/>
                <a:moveTo>
                  <a:pt x="2946715" y="1471990"/>
                </a:moveTo>
                <a:cubicBezTo>
                  <a:pt x="2946715" y="1502826"/>
                  <a:pt x="2921730" y="1527788"/>
                  <a:pt x="2890867" y="1527788"/>
                </a:cubicBezTo>
                <a:cubicBezTo>
                  <a:pt x="2860004" y="1527788"/>
                  <a:pt x="2835019" y="1502826"/>
                  <a:pt x="2835019" y="1471990"/>
                </a:cubicBezTo>
                <a:cubicBezTo>
                  <a:pt x="2835019" y="1441152"/>
                  <a:pt x="2860004" y="1416190"/>
                  <a:pt x="2890867" y="1416190"/>
                </a:cubicBezTo>
                <a:cubicBezTo>
                  <a:pt x="2921730" y="1416190"/>
                  <a:pt x="2946715" y="1441152"/>
                  <a:pt x="2946715" y="1471990"/>
                </a:cubicBezTo>
                <a:close/>
                <a:moveTo>
                  <a:pt x="2946715" y="999899"/>
                </a:moveTo>
                <a:cubicBezTo>
                  <a:pt x="2946715" y="1030368"/>
                  <a:pt x="2921730" y="1055331"/>
                  <a:pt x="2890867" y="1055331"/>
                </a:cubicBezTo>
                <a:cubicBezTo>
                  <a:pt x="2860004" y="1055331"/>
                  <a:pt x="2835019" y="1030736"/>
                  <a:pt x="2835019" y="999899"/>
                </a:cubicBezTo>
                <a:cubicBezTo>
                  <a:pt x="2835019" y="969063"/>
                  <a:pt x="2860004" y="944100"/>
                  <a:pt x="2890867" y="944100"/>
                </a:cubicBezTo>
                <a:cubicBezTo>
                  <a:pt x="2921730" y="944100"/>
                  <a:pt x="2946715" y="969063"/>
                  <a:pt x="2946715" y="999899"/>
                </a:cubicBezTo>
                <a:close/>
                <a:moveTo>
                  <a:pt x="2946715" y="527810"/>
                </a:moveTo>
                <a:cubicBezTo>
                  <a:pt x="2946715" y="558646"/>
                  <a:pt x="2921730" y="583609"/>
                  <a:pt x="2890867" y="583609"/>
                </a:cubicBezTo>
                <a:cubicBezTo>
                  <a:pt x="2860004" y="583609"/>
                  <a:pt x="2835019" y="558646"/>
                  <a:pt x="2835019" y="527810"/>
                </a:cubicBezTo>
                <a:cubicBezTo>
                  <a:pt x="2835019" y="496973"/>
                  <a:pt x="2860004" y="472011"/>
                  <a:pt x="2890867" y="472011"/>
                </a:cubicBezTo>
                <a:cubicBezTo>
                  <a:pt x="2921730" y="472011"/>
                  <a:pt x="2946715" y="496973"/>
                  <a:pt x="2946715" y="527810"/>
                </a:cubicBezTo>
                <a:close/>
                <a:moveTo>
                  <a:pt x="2946715" y="55720"/>
                </a:moveTo>
                <a:cubicBezTo>
                  <a:pt x="2946715" y="86556"/>
                  <a:pt x="2921730" y="111519"/>
                  <a:pt x="2890867" y="111519"/>
                </a:cubicBezTo>
                <a:cubicBezTo>
                  <a:pt x="2860004" y="111519"/>
                  <a:pt x="2835019" y="86556"/>
                  <a:pt x="2835019" y="55720"/>
                </a:cubicBezTo>
                <a:lnTo>
                  <a:pt x="2843768" y="34603"/>
                </a:lnTo>
                <a:lnTo>
                  <a:pt x="2933260" y="23245"/>
                </a:lnTo>
                <a:close/>
                <a:moveTo>
                  <a:pt x="3167414" y="4975124"/>
                </a:moveTo>
                <a:lnTo>
                  <a:pt x="3086823" y="4975124"/>
                </a:lnTo>
                <a:lnTo>
                  <a:pt x="3087621" y="4973198"/>
                </a:lnTo>
                <a:cubicBezTo>
                  <a:pt x="3097725" y="4963104"/>
                  <a:pt x="3111686" y="4956862"/>
                  <a:pt x="3127118" y="4956862"/>
                </a:cubicBezTo>
                <a:cubicBezTo>
                  <a:pt x="3142550" y="4956862"/>
                  <a:pt x="3156512" y="4963104"/>
                  <a:pt x="3166616" y="4973198"/>
                </a:cubicBezTo>
                <a:close/>
                <a:moveTo>
                  <a:pt x="3182966" y="4540572"/>
                </a:moveTo>
                <a:cubicBezTo>
                  <a:pt x="3182966" y="4571040"/>
                  <a:pt x="3157982" y="4596004"/>
                  <a:pt x="3127118" y="4596004"/>
                </a:cubicBezTo>
                <a:cubicBezTo>
                  <a:pt x="3096255" y="4596004"/>
                  <a:pt x="3071271" y="4571408"/>
                  <a:pt x="3071271" y="4540572"/>
                </a:cubicBezTo>
                <a:cubicBezTo>
                  <a:pt x="3071271" y="4509736"/>
                  <a:pt x="3096255" y="4484772"/>
                  <a:pt x="3127118" y="4484772"/>
                </a:cubicBezTo>
                <a:cubicBezTo>
                  <a:pt x="3157982" y="4484772"/>
                  <a:pt x="3182966" y="4509736"/>
                  <a:pt x="3182966" y="4540572"/>
                </a:cubicBezTo>
                <a:close/>
                <a:moveTo>
                  <a:pt x="3182966" y="4068482"/>
                </a:moveTo>
                <a:cubicBezTo>
                  <a:pt x="3182966" y="4099318"/>
                  <a:pt x="3157982" y="4124280"/>
                  <a:pt x="3127118" y="4124280"/>
                </a:cubicBezTo>
                <a:cubicBezTo>
                  <a:pt x="3096255" y="4124280"/>
                  <a:pt x="3071271" y="4099318"/>
                  <a:pt x="3071271" y="4068482"/>
                </a:cubicBezTo>
                <a:cubicBezTo>
                  <a:pt x="3071271" y="4037646"/>
                  <a:pt x="3096255" y="4012682"/>
                  <a:pt x="3127118" y="4012682"/>
                </a:cubicBezTo>
                <a:cubicBezTo>
                  <a:pt x="3157982" y="4012682"/>
                  <a:pt x="3182966" y="4037646"/>
                  <a:pt x="3182966" y="4068482"/>
                </a:cubicBezTo>
                <a:close/>
                <a:moveTo>
                  <a:pt x="3182966" y="3596392"/>
                </a:moveTo>
                <a:cubicBezTo>
                  <a:pt x="3182966" y="3627228"/>
                  <a:pt x="3157982" y="3652192"/>
                  <a:pt x="3127118" y="3652192"/>
                </a:cubicBezTo>
                <a:cubicBezTo>
                  <a:pt x="3096255" y="3652192"/>
                  <a:pt x="3071271" y="3627228"/>
                  <a:pt x="3071271" y="3596392"/>
                </a:cubicBezTo>
                <a:cubicBezTo>
                  <a:pt x="3071271" y="3565556"/>
                  <a:pt x="3096255" y="3540594"/>
                  <a:pt x="3127118" y="3540594"/>
                </a:cubicBezTo>
                <a:cubicBezTo>
                  <a:pt x="3157982" y="3540594"/>
                  <a:pt x="3182966" y="3565556"/>
                  <a:pt x="3182966" y="3596392"/>
                </a:cubicBezTo>
                <a:close/>
                <a:moveTo>
                  <a:pt x="3182966" y="3124302"/>
                </a:moveTo>
                <a:cubicBezTo>
                  <a:pt x="3182966" y="3155140"/>
                  <a:pt x="3157982" y="3180102"/>
                  <a:pt x="3127118" y="3180102"/>
                </a:cubicBezTo>
                <a:cubicBezTo>
                  <a:pt x="3096255" y="3180102"/>
                  <a:pt x="3071271" y="3154772"/>
                  <a:pt x="3071271" y="3124302"/>
                </a:cubicBezTo>
                <a:cubicBezTo>
                  <a:pt x="3071271" y="3093834"/>
                  <a:pt x="3096255" y="3068870"/>
                  <a:pt x="3127118" y="3068870"/>
                </a:cubicBezTo>
                <a:cubicBezTo>
                  <a:pt x="3157982" y="3068870"/>
                  <a:pt x="3182966" y="3093466"/>
                  <a:pt x="3182966" y="3124302"/>
                </a:cubicBezTo>
                <a:close/>
                <a:moveTo>
                  <a:pt x="3182966" y="2652214"/>
                </a:moveTo>
                <a:cubicBezTo>
                  <a:pt x="3182966" y="2683050"/>
                  <a:pt x="3157982" y="2708012"/>
                  <a:pt x="3127118" y="2708012"/>
                </a:cubicBezTo>
                <a:cubicBezTo>
                  <a:pt x="3096255" y="2708012"/>
                  <a:pt x="3071271" y="2683050"/>
                  <a:pt x="3071271" y="2652214"/>
                </a:cubicBezTo>
                <a:cubicBezTo>
                  <a:pt x="3071271" y="2621376"/>
                  <a:pt x="3096255" y="2596414"/>
                  <a:pt x="3127118" y="2596414"/>
                </a:cubicBezTo>
                <a:cubicBezTo>
                  <a:pt x="3157982" y="2596414"/>
                  <a:pt x="3182966" y="2621376"/>
                  <a:pt x="3182966" y="2652214"/>
                </a:cubicBezTo>
                <a:close/>
                <a:moveTo>
                  <a:pt x="3182966" y="2180124"/>
                </a:moveTo>
                <a:cubicBezTo>
                  <a:pt x="3182966" y="2210592"/>
                  <a:pt x="3157982" y="2235556"/>
                  <a:pt x="3127118" y="2235556"/>
                </a:cubicBezTo>
                <a:cubicBezTo>
                  <a:pt x="3096255" y="2235556"/>
                  <a:pt x="3071271" y="2210960"/>
                  <a:pt x="3071271" y="2180124"/>
                </a:cubicBezTo>
                <a:cubicBezTo>
                  <a:pt x="3071271" y="2149288"/>
                  <a:pt x="3096255" y="2124324"/>
                  <a:pt x="3127118" y="2124324"/>
                </a:cubicBezTo>
                <a:cubicBezTo>
                  <a:pt x="3157982" y="2124324"/>
                  <a:pt x="3182966" y="2149288"/>
                  <a:pt x="3182966" y="2180124"/>
                </a:cubicBezTo>
                <a:close/>
                <a:moveTo>
                  <a:pt x="3182966" y="1708034"/>
                </a:moveTo>
                <a:cubicBezTo>
                  <a:pt x="3182966" y="1738870"/>
                  <a:pt x="3157982" y="1763834"/>
                  <a:pt x="3127118" y="1763834"/>
                </a:cubicBezTo>
                <a:cubicBezTo>
                  <a:pt x="3096255" y="1763834"/>
                  <a:pt x="3071271" y="1738870"/>
                  <a:pt x="3071271" y="1708034"/>
                </a:cubicBezTo>
                <a:cubicBezTo>
                  <a:pt x="3071271" y="1677198"/>
                  <a:pt x="3096255" y="1652234"/>
                  <a:pt x="3127118" y="1652234"/>
                </a:cubicBezTo>
                <a:cubicBezTo>
                  <a:pt x="3157982" y="1652234"/>
                  <a:pt x="3182966" y="1677198"/>
                  <a:pt x="3182966" y="1708034"/>
                </a:cubicBezTo>
                <a:close/>
                <a:moveTo>
                  <a:pt x="3182966" y="1235944"/>
                </a:moveTo>
                <a:cubicBezTo>
                  <a:pt x="3182966" y="1266780"/>
                  <a:pt x="3157982" y="1291744"/>
                  <a:pt x="3127118" y="1291744"/>
                </a:cubicBezTo>
                <a:cubicBezTo>
                  <a:pt x="3096255" y="1291744"/>
                  <a:pt x="3071271" y="1266780"/>
                  <a:pt x="3071271" y="1235944"/>
                </a:cubicBezTo>
                <a:cubicBezTo>
                  <a:pt x="3071271" y="1205108"/>
                  <a:pt x="3096255" y="1180146"/>
                  <a:pt x="3127118" y="1180146"/>
                </a:cubicBezTo>
                <a:cubicBezTo>
                  <a:pt x="3157982" y="1180146"/>
                  <a:pt x="3182966" y="1205108"/>
                  <a:pt x="3182966" y="1235944"/>
                </a:cubicBezTo>
                <a:close/>
                <a:moveTo>
                  <a:pt x="3182966" y="763854"/>
                </a:moveTo>
                <a:cubicBezTo>
                  <a:pt x="3182966" y="794691"/>
                  <a:pt x="3157982" y="819653"/>
                  <a:pt x="3127118" y="819653"/>
                </a:cubicBezTo>
                <a:cubicBezTo>
                  <a:pt x="3096255" y="819653"/>
                  <a:pt x="3071271" y="794324"/>
                  <a:pt x="3071271" y="763854"/>
                </a:cubicBezTo>
                <a:cubicBezTo>
                  <a:pt x="3071271" y="733385"/>
                  <a:pt x="3096255" y="708422"/>
                  <a:pt x="3127118" y="708422"/>
                </a:cubicBezTo>
                <a:cubicBezTo>
                  <a:pt x="3157982" y="708422"/>
                  <a:pt x="3182966" y="733018"/>
                  <a:pt x="3182966" y="763854"/>
                </a:cubicBezTo>
                <a:close/>
                <a:moveTo>
                  <a:pt x="3182966" y="291765"/>
                </a:moveTo>
                <a:cubicBezTo>
                  <a:pt x="3182966" y="322601"/>
                  <a:pt x="3157982" y="347564"/>
                  <a:pt x="3127118" y="347564"/>
                </a:cubicBezTo>
                <a:cubicBezTo>
                  <a:pt x="3096255" y="347564"/>
                  <a:pt x="3071271" y="322601"/>
                  <a:pt x="3071271" y="291765"/>
                </a:cubicBezTo>
                <a:cubicBezTo>
                  <a:pt x="3071271" y="260929"/>
                  <a:pt x="3096255" y="235966"/>
                  <a:pt x="3127118" y="235966"/>
                </a:cubicBezTo>
                <a:cubicBezTo>
                  <a:pt x="3157982" y="235966"/>
                  <a:pt x="3182966" y="260929"/>
                  <a:pt x="3182966" y="291765"/>
                </a:cubicBezTo>
                <a:close/>
                <a:moveTo>
                  <a:pt x="3419218" y="4776616"/>
                </a:moveTo>
                <a:cubicBezTo>
                  <a:pt x="3419218" y="4807452"/>
                  <a:pt x="3394233" y="4832416"/>
                  <a:pt x="3363370" y="4832416"/>
                </a:cubicBezTo>
                <a:cubicBezTo>
                  <a:pt x="3332507" y="4832416"/>
                  <a:pt x="3307522" y="4807452"/>
                  <a:pt x="3307522" y="4776616"/>
                </a:cubicBezTo>
                <a:cubicBezTo>
                  <a:pt x="3307522" y="4745780"/>
                  <a:pt x="3332507" y="4720818"/>
                  <a:pt x="3363370" y="4720818"/>
                </a:cubicBezTo>
                <a:cubicBezTo>
                  <a:pt x="3394233" y="4720818"/>
                  <a:pt x="3419218" y="4745780"/>
                  <a:pt x="3419218" y="4776616"/>
                </a:cubicBezTo>
                <a:close/>
                <a:moveTo>
                  <a:pt x="3419218" y="4304526"/>
                </a:moveTo>
                <a:cubicBezTo>
                  <a:pt x="3419218" y="4335364"/>
                  <a:pt x="3394233" y="4360326"/>
                  <a:pt x="3363370" y="4360326"/>
                </a:cubicBezTo>
                <a:cubicBezTo>
                  <a:pt x="3332507" y="4360326"/>
                  <a:pt x="3307522" y="4335364"/>
                  <a:pt x="3307522" y="4304526"/>
                </a:cubicBezTo>
                <a:cubicBezTo>
                  <a:pt x="3307522" y="4273690"/>
                  <a:pt x="3332507" y="4248728"/>
                  <a:pt x="3363370" y="4248728"/>
                </a:cubicBezTo>
                <a:cubicBezTo>
                  <a:pt x="3394233" y="4248728"/>
                  <a:pt x="3419218" y="4273690"/>
                  <a:pt x="3419218" y="4304526"/>
                </a:cubicBezTo>
                <a:close/>
                <a:moveTo>
                  <a:pt x="3419218" y="3832438"/>
                </a:moveTo>
                <a:cubicBezTo>
                  <a:pt x="3419218" y="3863274"/>
                  <a:pt x="3394233" y="3888236"/>
                  <a:pt x="3363370" y="3888236"/>
                </a:cubicBezTo>
                <a:cubicBezTo>
                  <a:pt x="3332507" y="3888236"/>
                  <a:pt x="3307522" y="3863274"/>
                  <a:pt x="3307522" y="3832438"/>
                </a:cubicBezTo>
                <a:cubicBezTo>
                  <a:pt x="3307522" y="3801600"/>
                  <a:pt x="3332507" y="3776638"/>
                  <a:pt x="3363370" y="3776638"/>
                </a:cubicBezTo>
                <a:cubicBezTo>
                  <a:pt x="3394233" y="3776638"/>
                  <a:pt x="3419218" y="3801600"/>
                  <a:pt x="3419218" y="3832438"/>
                </a:cubicBezTo>
                <a:close/>
                <a:moveTo>
                  <a:pt x="3419218" y="3360348"/>
                </a:moveTo>
                <a:cubicBezTo>
                  <a:pt x="3419218" y="3390816"/>
                  <a:pt x="3394233" y="3415780"/>
                  <a:pt x="3363370" y="3415780"/>
                </a:cubicBezTo>
                <a:cubicBezTo>
                  <a:pt x="3332507" y="3415780"/>
                  <a:pt x="3307522" y="3391184"/>
                  <a:pt x="3307522" y="3360348"/>
                </a:cubicBezTo>
                <a:cubicBezTo>
                  <a:pt x="3307522" y="3329512"/>
                  <a:pt x="3332507" y="3304548"/>
                  <a:pt x="3363370" y="3304548"/>
                </a:cubicBezTo>
                <a:cubicBezTo>
                  <a:pt x="3394233" y="3304548"/>
                  <a:pt x="3419218" y="3329512"/>
                  <a:pt x="3419218" y="3360348"/>
                </a:cubicBezTo>
                <a:close/>
                <a:moveTo>
                  <a:pt x="3419218" y="2888258"/>
                </a:moveTo>
                <a:cubicBezTo>
                  <a:pt x="3419218" y="2919094"/>
                  <a:pt x="3394233" y="2944058"/>
                  <a:pt x="3363370" y="2944058"/>
                </a:cubicBezTo>
                <a:cubicBezTo>
                  <a:pt x="3332507" y="2944058"/>
                  <a:pt x="3307522" y="2919094"/>
                  <a:pt x="3307522" y="2888258"/>
                </a:cubicBezTo>
                <a:cubicBezTo>
                  <a:pt x="3307522" y="2857422"/>
                  <a:pt x="3332507" y="2832458"/>
                  <a:pt x="3363370" y="2832458"/>
                </a:cubicBezTo>
                <a:cubicBezTo>
                  <a:pt x="3394233" y="2832458"/>
                  <a:pt x="3419218" y="2857422"/>
                  <a:pt x="3419218" y="2888258"/>
                </a:cubicBezTo>
                <a:close/>
                <a:moveTo>
                  <a:pt x="3419218" y="2416168"/>
                </a:moveTo>
                <a:cubicBezTo>
                  <a:pt x="3419218" y="2447004"/>
                  <a:pt x="3394233" y="2471968"/>
                  <a:pt x="3363370" y="2471968"/>
                </a:cubicBezTo>
                <a:cubicBezTo>
                  <a:pt x="3332507" y="2471968"/>
                  <a:pt x="3307522" y="2447004"/>
                  <a:pt x="3307522" y="2416168"/>
                </a:cubicBezTo>
                <a:cubicBezTo>
                  <a:pt x="3307522" y="2385332"/>
                  <a:pt x="3332507" y="2360370"/>
                  <a:pt x="3363370" y="2360370"/>
                </a:cubicBezTo>
                <a:cubicBezTo>
                  <a:pt x="3394233" y="2360370"/>
                  <a:pt x="3419218" y="2385332"/>
                  <a:pt x="3419218" y="2416168"/>
                </a:cubicBezTo>
                <a:close/>
                <a:moveTo>
                  <a:pt x="3419218" y="1944078"/>
                </a:moveTo>
                <a:cubicBezTo>
                  <a:pt x="3419218" y="1974916"/>
                  <a:pt x="3394233" y="1999878"/>
                  <a:pt x="3363370" y="1999878"/>
                </a:cubicBezTo>
                <a:cubicBezTo>
                  <a:pt x="3332507" y="1999878"/>
                  <a:pt x="3307522" y="1974916"/>
                  <a:pt x="3307522" y="1944078"/>
                </a:cubicBezTo>
                <a:cubicBezTo>
                  <a:pt x="3307522" y="1913242"/>
                  <a:pt x="3332507" y="1888280"/>
                  <a:pt x="3363370" y="1888280"/>
                </a:cubicBezTo>
                <a:cubicBezTo>
                  <a:pt x="3394233" y="1888280"/>
                  <a:pt x="3419218" y="1913242"/>
                  <a:pt x="3419218" y="1944078"/>
                </a:cubicBezTo>
                <a:close/>
                <a:moveTo>
                  <a:pt x="3419218" y="1471990"/>
                </a:moveTo>
                <a:cubicBezTo>
                  <a:pt x="3419218" y="1502826"/>
                  <a:pt x="3394233" y="1527788"/>
                  <a:pt x="3363370" y="1527788"/>
                </a:cubicBezTo>
                <a:cubicBezTo>
                  <a:pt x="3332507" y="1527788"/>
                  <a:pt x="3307522" y="1502826"/>
                  <a:pt x="3307522" y="1471990"/>
                </a:cubicBezTo>
                <a:cubicBezTo>
                  <a:pt x="3307522" y="1441152"/>
                  <a:pt x="3332507" y="1416190"/>
                  <a:pt x="3363370" y="1416190"/>
                </a:cubicBezTo>
                <a:cubicBezTo>
                  <a:pt x="3394233" y="1416190"/>
                  <a:pt x="3419218" y="1441152"/>
                  <a:pt x="3419218" y="1471990"/>
                </a:cubicBezTo>
                <a:close/>
                <a:moveTo>
                  <a:pt x="3419218" y="999899"/>
                </a:moveTo>
                <a:cubicBezTo>
                  <a:pt x="3419218" y="1030368"/>
                  <a:pt x="3394233" y="1055331"/>
                  <a:pt x="3363370" y="1055331"/>
                </a:cubicBezTo>
                <a:cubicBezTo>
                  <a:pt x="3332507" y="1055331"/>
                  <a:pt x="3307522" y="1030736"/>
                  <a:pt x="3307522" y="999899"/>
                </a:cubicBezTo>
                <a:cubicBezTo>
                  <a:pt x="3307522" y="969063"/>
                  <a:pt x="3332507" y="944100"/>
                  <a:pt x="3363370" y="944100"/>
                </a:cubicBezTo>
                <a:cubicBezTo>
                  <a:pt x="3394233" y="944100"/>
                  <a:pt x="3419218" y="969063"/>
                  <a:pt x="3419218" y="999899"/>
                </a:cubicBezTo>
                <a:close/>
                <a:moveTo>
                  <a:pt x="3419218" y="527810"/>
                </a:moveTo>
                <a:cubicBezTo>
                  <a:pt x="3419218" y="558646"/>
                  <a:pt x="3394233" y="583609"/>
                  <a:pt x="3363370" y="583609"/>
                </a:cubicBezTo>
                <a:cubicBezTo>
                  <a:pt x="3332507" y="583609"/>
                  <a:pt x="3307522" y="558646"/>
                  <a:pt x="3307522" y="527810"/>
                </a:cubicBezTo>
                <a:cubicBezTo>
                  <a:pt x="3307522" y="496973"/>
                  <a:pt x="3332507" y="472011"/>
                  <a:pt x="3363370" y="472011"/>
                </a:cubicBezTo>
                <a:cubicBezTo>
                  <a:pt x="3394233" y="472011"/>
                  <a:pt x="3419218" y="496973"/>
                  <a:pt x="3419218" y="527810"/>
                </a:cubicBezTo>
                <a:close/>
                <a:moveTo>
                  <a:pt x="3419218" y="55720"/>
                </a:moveTo>
                <a:cubicBezTo>
                  <a:pt x="3419218" y="86556"/>
                  <a:pt x="3394233" y="111519"/>
                  <a:pt x="3363370" y="111519"/>
                </a:cubicBezTo>
                <a:cubicBezTo>
                  <a:pt x="3332507" y="111519"/>
                  <a:pt x="3307522" y="86556"/>
                  <a:pt x="3307522" y="55720"/>
                </a:cubicBezTo>
                <a:cubicBezTo>
                  <a:pt x="3307522" y="32593"/>
                  <a:pt x="3321576" y="12769"/>
                  <a:pt x="3341623" y="4303"/>
                </a:cubicBezTo>
                <a:lnTo>
                  <a:pt x="3362978" y="0"/>
                </a:lnTo>
                <a:lnTo>
                  <a:pt x="3363873" y="22"/>
                </a:lnTo>
                <a:lnTo>
                  <a:pt x="3385116" y="4303"/>
                </a:lnTo>
                <a:cubicBezTo>
                  <a:pt x="3405164" y="12769"/>
                  <a:pt x="3419218" y="32593"/>
                  <a:pt x="3419218" y="55720"/>
                </a:cubicBezTo>
                <a:close/>
                <a:moveTo>
                  <a:pt x="3639917" y="4975124"/>
                </a:moveTo>
                <a:lnTo>
                  <a:pt x="3559326" y="4975124"/>
                </a:lnTo>
                <a:lnTo>
                  <a:pt x="3560124" y="4973198"/>
                </a:lnTo>
                <a:cubicBezTo>
                  <a:pt x="3570227" y="4963104"/>
                  <a:pt x="3584189" y="4956862"/>
                  <a:pt x="3599621" y="4956862"/>
                </a:cubicBezTo>
                <a:cubicBezTo>
                  <a:pt x="3615053" y="4956862"/>
                  <a:pt x="3629015" y="4963104"/>
                  <a:pt x="3639119" y="4973198"/>
                </a:cubicBezTo>
                <a:close/>
                <a:moveTo>
                  <a:pt x="3655470" y="4540572"/>
                </a:moveTo>
                <a:cubicBezTo>
                  <a:pt x="3655470" y="4571040"/>
                  <a:pt x="3630485" y="4596004"/>
                  <a:pt x="3599621" y="4596004"/>
                </a:cubicBezTo>
                <a:cubicBezTo>
                  <a:pt x="3568758" y="4596004"/>
                  <a:pt x="3543774" y="4571408"/>
                  <a:pt x="3543774" y="4540572"/>
                </a:cubicBezTo>
                <a:cubicBezTo>
                  <a:pt x="3543774" y="4509736"/>
                  <a:pt x="3568758" y="4484772"/>
                  <a:pt x="3599621" y="4484772"/>
                </a:cubicBezTo>
                <a:cubicBezTo>
                  <a:pt x="3630485" y="4484772"/>
                  <a:pt x="3655470" y="4509736"/>
                  <a:pt x="3655470" y="4540572"/>
                </a:cubicBezTo>
                <a:close/>
                <a:moveTo>
                  <a:pt x="3655470" y="4068482"/>
                </a:moveTo>
                <a:cubicBezTo>
                  <a:pt x="3655470" y="4099318"/>
                  <a:pt x="3630485" y="4124280"/>
                  <a:pt x="3599621" y="4124280"/>
                </a:cubicBezTo>
                <a:cubicBezTo>
                  <a:pt x="3568758" y="4124280"/>
                  <a:pt x="3543774" y="4099318"/>
                  <a:pt x="3543774" y="4068482"/>
                </a:cubicBezTo>
                <a:cubicBezTo>
                  <a:pt x="3543774" y="4037646"/>
                  <a:pt x="3568758" y="4012682"/>
                  <a:pt x="3599621" y="4012682"/>
                </a:cubicBezTo>
                <a:cubicBezTo>
                  <a:pt x="3630485" y="4012682"/>
                  <a:pt x="3655470" y="4037646"/>
                  <a:pt x="3655470" y="4068482"/>
                </a:cubicBezTo>
                <a:close/>
                <a:moveTo>
                  <a:pt x="3655470" y="3596392"/>
                </a:moveTo>
                <a:cubicBezTo>
                  <a:pt x="3655470" y="3627228"/>
                  <a:pt x="3630485" y="3652192"/>
                  <a:pt x="3599621" y="3652192"/>
                </a:cubicBezTo>
                <a:cubicBezTo>
                  <a:pt x="3568758" y="3652192"/>
                  <a:pt x="3543774" y="3627228"/>
                  <a:pt x="3543774" y="3596392"/>
                </a:cubicBezTo>
                <a:cubicBezTo>
                  <a:pt x="3543774" y="3565556"/>
                  <a:pt x="3568758" y="3540594"/>
                  <a:pt x="3599621" y="3540594"/>
                </a:cubicBezTo>
                <a:cubicBezTo>
                  <a:pt x="3630485" y="3540594"/>
                  <a:pt x="3655470" y="3565556"/>
                  <a:pt x="3655470" y="3596392"/>
                </a:cubicBezTo>
                <a:close/>
                <a:moveTo>
                  <a:pt x="3655470" y="3124302"/>
                </a:moveTo>
                <a:cubicBezTo>
                  <a:pt x="3655470" y="3155140"/>
                  <a:pt x="3630485" y="3180102"/>
                  <a:pt x="3599621" y="3180102"/>
                </a:cubicBezTo>
                <a:cubicBezTo>
                  <a:pt x="3568758" y="3180102"/>
                  <a:pt x="3543774" y="3154772"/>
                  <a:pt x="3543774" y="3124302"/>
                </a:cubicBezTo>
                <a:cubicBezTo>
                  <a:pt x="3543774" y="3093834"/>
                  <a:pt x="3568758" y="3068870"/>
                  <a:pt x="3599621" y="3068870"/>
                </a:cubicBezTo>
                <a:cubicBezTo>
                  <a:pt x="3630485" y="3068870"/>
                  <a:pt x="3655470" y="3093466"/>
                  <a:pt x="3655470" y="3124302"/>
                </a:cubicBezTo>
                <a:close/>
                <a:moveTo>
                  <a:pt x="3655470" y="2652214"/>
                </a:moveTo>
                <a:cubicBezTo>
                  <a:pt x="3655470" y="2683050"/>
                  <a:pt x="3630485" y="2708012"/>
                  <a:pt x="3599621" y="2708012"/>
                </a:cubicBezTo>
                <a:cubicBezTo>
                  <a:pt x="3568758" y="2708012"/>
                  <a:pt x="3543774" y="2683050"/>
                  <a:pt x="3543774" y="2652214"/>
                </a:cubicBezTo>
                <a:cubicBezTo>
                  <a:pt x="3543774" y="2621376"/>
                  <a:pt x="3568758" y="2596414"/>
                  <a:pt x="3599621" y="2596414"/>
                </a:cubicBezTo>
                <a:cubicBezTo>
                  <a:pt x="3630485" y="2596414"/>
                  <a:pt x="3655470" y="2621376"/>
                  <a:pt x="3655470" y="2652214"/>
                </a:cubicBezTo>
                <a:close/>
                <a:moveTo>
                  <a:pt x="3655470" y="2180124"/>
                </a:moveTo>
                <a:cubicBezTo>
                  <a:pt x="3655470" y="2210592"/>
                  <a:pt x="3630485" y="2235556"/>
                  <a:pt x="3599621" y="2235556"/>
                </a:cubicBezTo>
                <a:cubicBezTo>
                  <a:pt x="3568758" y="2235556"/>
                  <a:pt x="3543774" y="2210960"/>
                  <a:pt x="3543774" y="2180124"/>
                </a:cubicBezTo>
                <a:cubicBezTo>
                  <a:pt x="3543774" y="2149288"/>
                  <a:pt x="3568758" y="2124324"/>
                  <a:pt x="3599621" y="2124324"/>
                </a:cubicBezTo>
                <a:cubicBezTo>
                  <a:pt x="3630485" y="2124324"/>
                  <a:pt x="3655470" y="2149288"/>
                  <a:pt x="3655470" y="2180124"/>
                </a:cubicBezTo>
                <a:close/>
                <a:moveTo>
                  <a:pt x="3655470" y="1708034"/>
                </a:moveTo>
                <a:cubicBezTo>
                  <a:pt x="3655470" y="1738870"/>
                  <a:pt x="3630485" y="1763834"/>
                  <a:pt x="3599621" y="1763834"/>
                </a:cubicBezTo>
                <a:cubicBezTo>
                  <a:pt x="3568758" y="1763834"/>
                  <a:pt x="3543774" y="1738870"/>
                  <a:pt x="3543774" y="1708034"/>
                </a:cubicBezTo>
                <a:cubicBezTo>
                  <a:pt x="3543774" y="1677198"/>
                  <a:pt x="3568758" y="1652234"/>
                  <a:pt x="3599621" y="1652234"/>
                </a:cubicBezTo>
                <a:cubicBezTo>
                  <a:pt x="3630485" y="1652234"/>
                  <a:pt x="3655470" y="1677198"/>
                  <a:pt x="3655470" y="1708034"/>
                </a:cubicBezTo>
                <a:close/>
                <a:moveTo>
                  <a:pt x="3655470" y="1235944"/>
                </a:moveTo>
                <a:cubicBezTo>
                  <a:pt x="3655470" y="1266780"/>
                  <a:pt x="3630485" y="1291744"/>
                  <a:pt x="3599621" y="1291744"/>
                </a:cubicBezTo>
                <a:cubicBezTo>
                  <a:pt x="3568758" y="1291744"/>
                  <a:pt x="3543774" y="1266780"/>
                  <a:pt x="3543774" y="1235944"/>
                </a:cubicBezTo>
                <a:cubicBezTo>
                  <a:pt x="3543774" y="1205108"/>
                  <a:pt x="3568758" y="1180146"/>
                  <a:pt x="3599621" y="1180146"/>
                </a:cubicBezTo>
                <a:cubicBezTo>
                  <a:pt x="3630485" y="1180146"/>
                  <a:pt x="3655470" y="1205108"/>
                  <a:pt x="3655470" y="1235944"/>
                </a:cubicBezTo>
                <a:close/>
                <a:moveTo>
                  <a:pt x="3655470" y="763854"/>
                </a:moveTo>
                <a:cubicBezTo>
                  <a:pt x="3655470" y="794691"/>
                  <a:pt x="3630485" y="819653"/>
                  <a:pt x="3599621" y="819653"/>
                </a:cubicBezTo>
                <a:cubicBezTo>
                  <a:pt x="3568758" y="819653"/>
                  <a:pt x="3543774" y="794324"/>
                  <a:pt x="3543774" y="763854"/>
                </a:cubicBezTo>
                <a:cubicBezTo>
                  <a:pt x="3543774" y="733385"/>
                  <a:pt x="3568758" y="708422"/>
                  <a:pt x="3599621" y="708422"/>
                </a:cubicBezTo>
                <a:cubicBezTo>
                  <a:pt x="3630485" y="708422"/>
                  <a:pt x="3655470" y="733018"/>
                  <a:pt x="3655470" y="763854"/>
                </a:cubicBezTo>
                <a:close/>
                <a:moveTo>
                  <a:pt x="3655470" y="291765"/>
                </a:moveTo>
                <a:cubicBezTo>
                  <a:pt x="3655470" y="322601"/>
                  <a:pt x="3630485" y="347564"/>
                  <a:pt x="3599621" y="347564"/>
                </a:cubicBezTo>
                <a:cubicBezTo>
                  <a:pt x="3568758" y="347564"/>
                  <a:pt x="3543774" y="322601"/>
                  <a:pt x="3543774" y="291765"/>
                </a:cubicBezTo>
                <a:cubicBezTo>
                  <a:pt x="3543774" y="260929"/>
                  <a:pt x="3568758" y="235966"/>
                  <a:pt x="3599621" y="235966"/>
                </a:cubicBezTo>
                <a:cubicBezTo>
                  <a:pt x="3630485" y="235966"/>
                  <a:pt x="3655470" y="260929"/>
                  <a:pt x="3655470" y="291765"/>
                </a:cubicBezTo>
                <a:close/>
                <a:moveTo>
                  <a:pt x="3891721" y="4776616"/>
                </a:moveTo>
                <a:cubicBezTo>
                  <a:pt x="3891721" y="4807452"/>
                  <a:pt x="3866736" y="4832416"/>
                  <a:pt x="3835873" y="4832416"/>
                </a:cubicBezTo>
                <a:cubicBezTo>
                  <a:pt x="3805010" y="4832416"/>
                  <a:pt x="3780025" y="4807452"/>
                  <a:pt x="3780025" y="4776616"/>
                </a:cubicBezTo>
                <a:cubicBezTo>
                  <a:pt x="3780025" y="4745780"/>
                  <a:pt x="3805010" y="4720818"/>
                  <a:pt x="3835873" y="4720818"/>
                </a:cubicBezTo>
                <a:cubicBezTo>
                  <a:pt x="3866736" y="4720818"/>
                  <a:pt x="3891721" y="4745780"/>
                  <a:pt x="3891721" y="4776616"/>
                </a:cubicBezTo>
                <a:close/>
                <a:moveTo>
                  <a:pt x="3891721" y="4304526"/>
                </a:moveTo>
                <a:cubicBezTo>
                  <a:pt x="3891721" y="4335364"/>
                  <a:pt x="3866736" y="4360326"/>
                  <a:pt x="3835873" y="4360326"/>
                </a:cubicBezTo>
                <a:cubicBezTo>
                  <a:pt x="3805010" y="4360326"/>
                  <a:pt x="3780025" y="4335364"/>
                  <a:pt x="3780025" y="4304526"/>
                </a:cubicBezTo>
                <a:cubicBezTo>
                  <a:pt x="3780025" y="4273690"/>
                  <a:pt x="3805010" y="4248728"/>
                  <a:pt x="3835873" y="4248728"/>
                </a:cubicBezTo>
                <a:cubicBezTo>
                  <a:pt x="3866736" y="4248728"/>
                  <a:pt x="3891721" y="4273690"/>
                  <a:pt x="3891721" y="4304526"/>
                </a:cubicBezTo>
                <a:close/>
                <a:moveTo>
                  <a:pt x="3891721" y="3832438"/>
                </a:moveTo>
                <a:cubicBezTo>
                  <a:pt x="3891721" y="3863274"/>
                  <a:pt x="3866736" y="3888236"/>
                  <a:pt x="3835873" y="3888236"/>
                </a:cubicBezTo>
                <a:cubicBezTo>
                  <a:pt x="3805010" y="3888236"/>
                  <a:pt x="3780025" y="3863274"/>
                  <a:pt x="3780025" y="3832438"/>
                </a:cubicBezTo>
                <a:cubicBezTo>
                  <a:pt x="3780025" y="3801600"/>
                  <a:pt x="3805010" y="3776638"/>
                  <a:pt x="3835873" y="3776638"/>
                </a:cubicBezTo>
                <a:cubicBezTo>
                  <a:pt x="3866736" y="3776638"/>
                  <a:pt x="3891721" y="3801600"/>
                  <a:pt x="3891721" y="3832438"/>
                </a:cubicBezTo>
                <a:close/>
                <a:moveTo>
                  <a:pt x="3891721" y="3360348"/>
                </a:moveTo>
                <a:cubicBezTo>
                  <a:pt x="3891721" y="3390816"/>
                  <a:pt x="3866736" y="3415780"/>
                  <a:pt x="3835873" y="3415780"/>
                </a:cubicBezTo>
                <a:cubicBezTo>
                  <a:pt x="3805010" y="3415780"/>
                  <a:pt x="3780025" y="3391184"/>
                  <a:pt x="3780025" y="3360348"/>
                </a:cubicBezTo>
                <a:cubicBezTo>
                  <a:pt x="3780025" y="3329512"/>
                  <a:pt x="3805010" y="3304548"/>
                  <a:pt x="3835873" y="3304548"/>
                </a:cubicBezTo>
                <a:cubicBezTo>
                  <a:pt x="3866736" y="3304548"/>
                  <a:pt x="3891721" y="3329512"/>
                  <a:pt x="3891721" y="3360348"/>
                </a:cubicBezTo>
                <a:close/>
                <a:moveTo>
                  <a:pt x="3891721" y="2888258"/>
                </a:moveTo>
                <a:cubicBezTo>
                  <a:pt x="3891721" y="2919094"/>
                  <a:pt x="3866736" y="2944058"/>
                  <a:pt x="3835873" y="2944058"/>
                </a:cubicBezTo>
                <a:cubicBezTo>
                  <a:pt x="3805010" y="2944058"/>
                  <a:pt x="3780025" y="2919094"/>
                  <a:pt x="3780025" y="2888258"/>
                </a:cubicBezTo>
                <a:cubicBezTo>
                  <a:pt x="3780025" y="2857422"/>
                  <a:pt x="3805010" y="2832458"/>
                  <a:pt x="3835873" y="2832458"/>
                </a:cubicBezTo>
                <a:cubicBezTo>
                  <a:pt x="3866736" y="2832458"/>
                  <a:pt x="3891721" y="2857422"/>
                  <a:pt x="3891721" y="2888258"/>
                </a:cubicBezTo>
                <a:close/>
                <a:moveTo>
                  <a:pt x="3891721" y="2416168"/>
                </a:moveTo>
                <a:cubicBezTo>
                  <a:pt x="3891721" y="2447004"/>
                  <a:pt x="3866736" y="2471968"/>
                  <a:pt x="3835873" y="2471968"/>
                </a:cubicBezTo>
                <a:cubicBezTo>
                  <a:pt x="3805010" y="2471968"/>
                  <a:pt x="3780025" y="2447004"/>
                  <a:pt x="3780025" y="2416168"/>
                </a:cubicBezTo>
                <a:cubicBezTo>
                  <a:pt x="3780025" y="2385332"/>
                  <a:pt x="3805010" y="2360370"/>
                  <a:pt x="3835873" y="2360370"/>
                </a:cubicBezTo>
                <a:cubicBezTo>
                  <a:pt x="3866736" y="2360370"/>
                  <a:pt x="3891721" y="2385332"/>
                  <a:pt x="3891721" y="2416168"/>
                </a:cubicBezTo>
                <a:close/>
                <a:moveTo>
                  <a:pt x="3891721" y="1944078"/>
                </a:moveTo>
                <a:cubicBezTo>
                  <a:pt x="3891721" y="1974916"/>
                  <a:pt x="3866736" y="1999878"/>
                  <a:pt x="3835873" y="1999878"/>
                </a:cubicBezTo>
                <a:cubicBezTo>
                  <a:pt x="3805010" y="1999878"/>
                  <a:pt x="3780025" y="1974916"/>
                  <a:pt x="3780025" y="1944078"/>
                </a:cubicBezTo>
                <a:cubicBezTo>
                  <a:pt x="3780025" y="1913242"/>
                  <a:pt x="3805010" y="1888280"/>
                  <a:pt x="3835873" y="1888280"/>
                </a:cubicBezTo>
                <a:cubicBezTo>
                  <a:pt x="3866736" y="1888280"/>
                  <a:pt x="3891721" y="1913242"/>
                  <a:pt x="3891721" y="1944078"/>
                </a:cubicBezTo>
                <a:close/>
                <a:moveTo>
                  <a:pt x="3891721" y="1471990"/>
                </a:moveTo>
                <a:cubicBezTo>
                  <a:pt x="3891721" y="1502826"/>
                  <a:pt x="3866736" y="1527788"/>
                  <a:pt x="3835873" y="1527788"/>
                </a:cubicBezTo>
                <a:cubicBezTo>
                  <a:pt x="3805010" y="1527788"/>
                  <a:pt x="3780025" y="1502826"/>
                  <a:pt x="3780025" y="1471990"/>
                </a:cubicBezTo>
                <a:cubicBezTo>
                  <a:pt x="3780025" y="1441152"/>
                  <a:pt x="3805010" y="1416190"/>
                  <a:pt x="3835873" y="1416190"/>
                </a:cubicBezTo>
                <a:cubicBezTo>
                  <a:pt x="3866736" y="1416190"/>
                  <a:pt x="3891721" y="1441152"/>
                  <a:pt x="3891721" y="1471990"/>
                </a:cubicBezTo>
                <a:close/>
                <a:moveTo>
                  <a:pt x="3891721" y="999899"/>
                </a:moveTo>
                <a:cubicBezTo>
                  <a:pt x="3891721" y="1030368"/>
                  <a:pt x="3866736" y="1055331"/>
                  <a:pt x="3835873" y="1055331"/>
                </a:cubicBezTo>
                <a:cubicBezTo>
                  <a:pt x="3805010" y="1055331"/>
                  <a:pt x="3780025" y="1030736"/>
                  <a:pt x="3780025" y="999899"/>
                </a:cubicBezTo>
                <a:cubicBezTo>
                  <a:pt x="3780025" y="969063"/>
                  <a:pt x="3805010" y="944100"/>
                  <a:pt x="3835873" y="944100"/>
                </a:cubicBezTo>
                <a:cubicBezTo>
                  <a:pt x="3866736" y="944100"/>
                  <a:pt x="3891721" y="969063"/>
                  <a:pt x="3891721" y="999899"/>
                </a:cubicBezTo>
                <a:close/>
                <a:moveTo>
                  <a:pt x="3891721" y="527810"/>
                </a:moveTo>
                <a:cubicBezTo>
                  <a:pt x="3891721" y="558646"/>
                  <a:pt x="3866736" y="583609"/>
                  <a:pt x="3835873" y="583609"/>
                </a:cubicBezTo>
                <a:cubicBezTo>
                  <a:pt x="3805010" y="583609"/>
                  <a:pt x="3780025" y="558646"/>
                  <a:pt x="3780025" y="527810"/>
                </a:cubicBezTo>
                <a:cubicBezTo>
                  <a:pt x="3780025" y="496973"/>
                  <a:pt x="3805010" y="472011"/>
                  <a:pt x="3835873" y="472011"/>
                </a:cubicBezTo>
                <a:cubicBezTo>
                  <a:pt x="3866736" y="472011"/>
                  <a:pt x="3891721" y="496973"/>
                  <a:pt x="3891721" y="527810"/>
                </a:cubicBezTo>
                <a:close/>
                <a:moveTo>
                  <a:pt x="3891721" y="55720"/>
                </a:moveTo>
                <a:cubicBezTo>
                  <a:pt x="3891721" y="86556"/>
                  <a:pt x="3866736" y="111519"/>
                  <a:pt x="3835873" y="111519"/>
                </a:cubicBezTo>
                <a:cubicBezTo>
                  <a:pt x="3805010" y="111519"/>
                  <a:pt x="3780025" y="86556"/>
                  <a:pt x="3780025" y="55720"/>
                </a:cubicBezTo>
                <a:lnTo>
                  <a:pt x="3793117" y="24120"/>
                </a:lnTo>
                <a:lnTo>
                  <a:pt x="3883377" y="35582"/>
                </a:lnTo>
                <a:close/>
                <a:moveTo>
                  <a:pt x="4112420" y="4975124"/>
                </a:moveTo>
                <a:lnTo>
                  <a:pt x="4031829" y="4975124"/>
                </a:lnTo>
                <a:lnTo>
                  <a:pt x="4032627" y="4973198"/>
                </a:lnTo>
                <a:cubicBezTo>
                  <a:pt x="4042731" y="4963104"/>
                  <a:pt x="4056693" y="4956862"/>
                  <a:pt x="4072125" y="4956862"/>
                </a:cubicBezTo>
                <a:cubicBezTo>
                  <a:pt x="4087556" y="4956862"/>
                  <a:pt x="4101518" y="4963104"/>
                  <a:pt x="4111622" y="4973198"/>
                </a:cubicBezTo>
                <a:close/>
                <a:moveTo>
                  <a:pt x="4127972" y="4540572"/>
                </a:moveTo>
                <a:cubicBezTo>
                  <a:pt x="4127972" y="4571040"/>
                  <a:pt x="4102988" y="4596004"/>
                  <a:pt x="4072125" y="4596004"/>
                </a:cubicBezTo>
                <a:cubicBezTo>
                  <a:pt x="4041261" y="4596004"/>
                  <a:pt x="4016277" y="4571408"/>
                  <a:pt x="4016277" y="4540572"/>
                </a:cubicBezTo>
                <a:cubicBezTo>
                  <a:pt x="4016277" y="4509736"/>
                  <a:pt x="4041261" y="4484772"/>
                  <a:pt x="4072125" y="4484772"/>
                </a:cubicBezTo>
                <a:cubicBezTo>
                  <a:pt x="4102988" y="4484772"/>
                  <a:pt x="4127972" y="4509736"/>
                  <a:pt x="4127972" y="4540572"/>
                </a:cubicBezTo>
                <a:close/>
                <a:moveTo>
                  <a:pt x="4127972" y="4068482"/>
                </a:moveTo>
                <a:cubicBezTo>
                  <a:pt x="4127972" y="4099318"/>
                  <a:pt x="4102988" y="4124280"/>
                  <a:pt x="4072125" y="4124280"/>
                </a:cubicBezTo>
                <a:cubicBezTo>
                  <a:pt x="4041261" y="4124280"/>
                  <a:pt x="4016277" y="4099318"/>
                  <a:pt x="4016277" y="4068482"/>
                </a:cubicBezTo>
                <a:cubicBezTo>
                  <a:pt x="4016277" y="4037646"/>
                  <a:pt x="4041261" y="4012682"/>
                  <a:pt x="4072125" y="4012682"/>
                </a:cubicBezTo>
                <a:cubicBezTo>
                  <a:pt x="4102988" y="4012682"/>
                  <a:pt x="4127972" y="4037646"/>
                  <a:pt x="4127972" y="4068482"/>
                </a:cubicBezTo>
                <a:close/>
                <a:moveTo>
                  <a:pt x="4127972" y="3596392"/>
                </a:moveTo>
                <a:cubicBezTo>
                  <a:pt x="4127972" y="3627228"/>
                  <a:pt x="4102988" y="3652192"/>
                  <a:pt x="4072125" y="3652192"/>
                </a:cubicBezTo>
                <a:cubicBezTo>
                  <a:pt x="4041261" y="3652192"/>
                  <a:pt x="4016277" y="3627228"/>
                  <a:pt x="4016277" y="3596392"/>
                </a:cubicBezTo>
                <a:cubicBezTo>
                  <a:pt x="4016277" y="3565556"/>
                  <a:pt x="4041261" y="3540594"/>
                  <a:pt x="4072125" y="3540594"/>
                </a:cubicBezTo>
                <a:cubicBezTo>
                  <a:pt x="4102988" y="3540594"/>
                  <a:pt x="4127972" y="3565556"/>
                  <a:pt x="4127972" y="3596392"/>
                </a:cubicBezTo>
                <a:close/>
                <a:moveTo>
                  <a:pt x="4127972" y="3124302"/>
                </a:moveTo>
                <a:cubicBezTo>
                  <a:pt x="4127972" y="3155140"/>
                  <a:pt x="4102988" y="3180102"/>
                  <a:pt x="4072125" y="3180102"/>
                </a:cubicBezTo>
                <a:cubicBezTo>
                  <a:pt x="4041261" y="3180102"/>
                  <a:pt x="4016277" y="3154772"/>
                  <a:pt x="4016277" y="3124302"/>
                </a:cubicBezTo>
                <a:cubicBezTo>
                  <a:pt x="4016277" y="3093834"/>
                  <a:pt x="4041261" y="3068870"/>
                  <a:pt x="4072125" y="3068870"/>
                </a:cubicBezTo>
                <a:cubicBezTo>
                  <a:pt x="4102988" y="3068870"/>
                  <a:pt x="4127972" y="3093466"/>
                  <a:pt x="4127972" y="3124302"/>
                </a:cubicBezTo>
                <a:close/>
                <a:moveTo>
                  <a:pt x="4127972" y="2652214"/>
                </a:moveTo>
                <a:cubicBezTo>
                  <a:pt x="4127972" y="2683050"/>
                  <a:pt x="4102988" y="2708012"/>
                  <a:pt x="4072125" y="2708012"/>
                </a:cubicBezTo>
                <a:cubicBezTo>
                  <a:pt x="4041261" y="2708012"/>
                  <a:pt x="4016277" y="2683050"/>
                  <a:pt x="4016277" y="2652214"/>
                </a:cubicBezTo>
                <a:cubicBezTo>
                  <a:pt x="4016277" y="2621376"/>
                  <a:pt x="4041261" y="2596414"/>
                  <a:pt x="4072125" y="2596414"/>
                </a:cubicBezTo>
                <a:cubicBezTo>
                  <a:pt x="4102988" y="2596414"/>
                  <a:pt x="4127972" y="2621376"/>
                  <a:pt x="4127972" y="2652214"/>
                </a:cubicBezTo>
                <a:close/>
                <a:moveTo>
                  <a:pt x="4127972" y="2180124"/>
                </a:moveTo>
                <a:cubicBezTo>
                  <a:pt x="4127972" y="2210592"/>
                  <a:pt x="4102988" y="2235556"/>
                  <a:pt x="4072125" y="2235556"/>
                </a:cubicBezTo>
                <a:cubicBezTo>
                  <a:pt x="4041261" y="2235556"/>
                  <a:pt x="4016277" y="2210960"/>
                  <a:pt x="4016277" y="2180124"/>
                </a:cubicBezTo>
                <a:cubicBezTo>
                  <a:pt x="4016277" y="2149288"/>
                  <a:pt x="4041261" y="2124324"/>
                  <a:pt x="4072125" y="2124324"/>
                </a:cubicBezTo>
                <a:cubicBezTo>
                  <a:pt x="4102988" y="2124324"/>
                  <a:pt x="4127972" y="2149288"/>
                  <a:pt x="4127972" y="2180124"/>
                </a:cubicBezTo>
                <a:close/>
                <a:moveTo>
                  <a:pt x="4127972" y="1708034"/>
                </a:moveTo>
                <a:cubicBezTo>
                  <a:pt x="4127972" y="1738870"/>
                  <a:pt x="4102988" y="1763834"/>
                  <a:pt x="4072125" y="1763834"/>
                </a:cubicBezTo>
                <a:cubicBezTo>
                  <a:pt x="4041261" y="1763834"/>
                  <a:pt x="4016277" y="1738870"/>
                  <a:pt x="4016277" y="1708034"/>
                </a:cubicBezTo>
                <a:cubicBezTo>
                  <a:pt x="4016277" y="1677198"/>
                  <a:pt x="4041261" y="1652234"/>
                  <a:pt x="4072125" y="1652234"/>
                </a:cubicBezTo>
                <a:cubicBezTo>
                  <a:pt x="4102988" y="1652234"/>
                  <a:pt x="4127972" y="1677198"/>
                  <a:pt x="4127972" y="1708034"/>
                </a:cubicBezTo>
                <a:close/>
                <a:moveTo>
                  <a:pt x="4127972" y="1235944"/>
                </a:moveTo>
                <a:cubicBezTo>
                  <a:pt x="4127972" y="1266780"/>
                  <a:pt x="4102988" y="1291744"/>
                  <a:pt x="4072125" y="1291744"/>
                </a:cubicBezTo>
                <a:cubicBezTo>
                  <a:pt x="4041261" y="1291744"/>
                  <a:pt x="4016277" y="1266780"/>
                  <a:pt x="4016277" y="1235944"/>
                </a:cubicBezTo>
                <a:cubicBezTo>
                  <a:pt x="4016277" y="1205108"/>
                  <a:pt x="4041261" y="1180146"/>
                  <a:pt x="4072125" y="1180146"/>
                </a:cubicBezTo>
                <a:cubicBezTo>
                  <a:pt x="4102988" y="1180146"/>
                  <a:pt x="4127972" y="1205108"/>
                  <a:pt x="4127972" y="1235944"/>
                </a:cubicBezTo>
                <a:close/>
                <a:moveTo>
                  <a:pt x="4127972" y="763854"/>
                </a:moveTo>
                <a:cubicBezTo>
                  <a:pt x="4127972" y="794691"/>
                  <a:pt x="4102988" y="819653"/>
                  <a:pt x="4072125" y="819653"/>
                </a:cubicBezTo>
                <a:cubicBezTo>
                  <a:pt x="4041261" y="819653"/>
                  <a:pt x="4016277" y="794324"/>
                  <a:pt x="4016277" y="763854"/>
                </a:cubicBezTo>
                <a:cubicBezTo>
                  <a:pt x="4016277" y="733385"/>
                  <a:pt x="4041261" y="708422"/>
                  <a:pt x="4072125" y="708422"/>
                </a:cubicBezTo>
                <a:cubicBezTo>
                  <a:pt x="4102988" y="708422"/>
                  <a:pt x="4127972" y="733018"/>
                  <a:pt x="4127972" y="763854"/>
                </a:cubicBezTo>
                <a:close/>
                <a:moveTo>
                  <a:pt x="4127972" y="291765"/>
                </a:moveTo>
                <a:cubicBezTo>
                  <a:pt x="4127972" y="322601"/>
                  <a:pt x="4102988" y="347564"/>
                  <a:pt x="4072125" y="347564"/>
                </a:cubicBezTo>
                <a:cubicBezTo>
                  <a:pt x="4041261" y="347564"/>
                  <a:pt x="4016277" y="322601"/>
                  <a:pt x="4016277" y="291765"/>
                </a:cubicBezTo>
                <a:cubicBezTo>
                  <a:pt x="4016277" y="260929"/>
                  <a:pt x="4041261" y="235966"/>
                  <a:pt x="4072125" y="235966"/>
                </a:cubicBezTo>
                <a:cubicBezTo>
                  <a:pt x="4102988" y="235966"/>
                  <a:pt x="4127972" y="260929"/>
                  <a:pt x="4127972" y="291765"/>
                </a:cubicBezTo>
                <a:close/>
                <a:moveTo>
                  <a:pt x="4364224" y="4776616"/>
                </a:moveTo>
                <a:cubicBezTo>
                  <a:pt x="4364224" y="4807452"/>
                  <a:pt x="4339239" y="4832416"/>
                  <a:pt x="4308376" y="4832416"/>
                </a:cubicBezTo>
                <a:cubicBezTo>
                  <a:pt x="4277513" y="4832416"/>
                  <a:pt x="4252528" y="4807452"/>
                  <a:pt x="4252528" y="4776616"/>
                </a:cubicBezTo>
                <a:cubicBezTo>
                  <a:pt x="4252528" y="4745780"/>
                  <a:pt x="4277513" y="4720818"/>
                  <a:pt x="4308376" y="4720818"/>
                </a:cubicBezTo>
                <a:cubicBezTo>
                  <a:pt x="4339239" y="4720818"/>
                  <a:pt x="4364224" y="4745780"/>
                  <a:pt x="4364224" y="4776616"/>
                </a:cubicBezTo>
                <a:close/>
                <a:moveTo>
                  <a:pt x="4364224" y="4304526"/>
                </a:moveTo>
                <a:cubicBezTo>
                  <a:pt x="4364224" y="4335364"/>
                  <a:pt x="4339239" y="4360326"/>
                  <a:pt x="4308376" y="4360326"/>
                </a:cubicBezTo>
                <a:cubicBezTo>
                  <a:pt x="4277513" y="4360326"/>
                  <a:pt x="4252528" y="4335364"/>
                  <a:pt x="4252528" y="4304526"/>
                </a:cubicBezTo>
                <a:cubicBezTo>
                  <a:pt x="4252528" y="4273690"/>
                  <a:pt x="4277513" y="4248728"/>
                  <a:pt x="4308376" y="4248728"/>
                </a:cubicBezTo>
                <a:cubicBezTo>
                  <a:pt x="4339239" y="4248728"/>
                  <a:pt x="4364224" y="4273690"/>
                  <a:pt x="4364224" y="4304526"/>
                </a:cubicBezTo>
                <a:close/>
                <a:moveTo>
                  <a:pt x="4364224" y="3832438"/>
                </a:moveTo>
                <a:cubicBezTo>
                  <a:pt x="4364224" y="3863274"/>
                  <a:pt x="4339239" y="3888236"/>
                  <a:pt x="4308376" y="3888236"/>
                </a:cubicBezTo>
                <a:cubicBezTo>
                  <a:pt x="4277513" y="3888236"/>
                  <a:pt x="4252528" y="3863274"/>
                  <a:pt x="4252528" y="3832438"/>
                </a:cubicBezTo>
                <a:cubicBezTo>
                  <a:pt x="4252528" y="3801600"/>
                  <a:pt x="4277513" y="3776638"/>
                  <a:pt x="4308376" y="3776638"/>
                </a:cubicBezTo>
                <a:cubicBezTo>
                  <a:pt x="4339239" y="3776638"/>
                  <a:pt x="4364224" y="3801600"/>
                  <a:pt x="4364224" y="3832438"/>
                </a:cubicBezTo>
                <a:close/>
                <a:moveTo>
                  <a:pt x="4364224" y="3360348"/>
                </a:moveTo>
                <a:cubicBezTo>
                  <a:pt x="4364224" y="3390816"/>
                  <a:pt x="4339239" y="3415780"/>
                  <a:pt x="4308376" y="3415780"/>
                </a:cubicBezTo>
                <a:cubicBezTo>
                  <a:pt x="4277513" y="3415780"/>
                  <a:pt x="4252528" y="3391184"/>
                  <a:pt x="4252528" y="3360348"/>
                </a:cubicBezTo>
                <a:cubicBezTo>
                  <a:pt x="4252528" y="3329512"/>
                  <a:pt x="4277513" y="3304548"/>
                  <a:pt x="4308376" y="3304548"/>
                </a:cubicBezTo>
                <a:cubicBezTo>
                  <a:pt x="4339239" y="3304548"/>
                  <a:pt x="4364224" y="3329512"/>
                  <a:pt x="4364224" y="3360348"/>
                </a:cubicBezTo>
                <a:close/>
                <a:moveTo>
                  <a:pt x="4364224" y="2888258"/>
                </a:moveTo>
                <a:cubicBezTo>
                  <a:pt x="4364224" y="2919094"/>
                  <a:pt x="4339239" y="2944058"/>
                  <a:pt x="4308376" y="2944058"/>
                </a:cubicBezTo>
                <a:cubicBezTo>
                  <a:pt x="4277513" y="2944058"/>
                  <a:pt x="4252528" y="2919094"/>
                  <a:pt x="4252528" y="2888258"/>
                </a:cubicBezTo>
                <a:cubicBezTo>
                  <a:pt x="4252528" y="2857422"/>
                  <a:pt x="4277513" y="2832458"/>
                  <a:pt x="4308376" y="2832458"/>
                </a:cubicBezTo>
                <a:cubicBezTo>
                  <a:pt x="4339239" y="2832458"/>
                  <a:pt x="4364224" y="2857422"/>
                  <a:pt x="4364224" y="2888258"/>
                </a:cubicBezTo>
                <a:close/>
                <a:moveTo>
                  <a:pt x="4364224" y="2416168"/>
                </a:moveTo>
                <a:cubicBezTo>
                  <a:pt x="4364224" y="2447004"/>
                  <a:pt x="4339239" y="2471968"/>
                  <a:pt x="4308376" y="2471968"/>
                </a:cubicBezTo>
                <a:cubicBezTo>
                  <a:pt x="4277513" y="2471968"/>
                  <a:pt x="4252528" y="2447004"/>
                  <a:pt x="4252528" y="2416168"/>
                </a:cubicBezTo>
                <a:cubicBezTo>
                  <a:pt x="4252528" y="2385332"/>
                  <a:pt x="4277513" y="2360370"/>
                  <a:pt x="4308376" y="2360370"/>
                </a:cubicBezTo>
                <a:cubicBezTo>
                  <a:pt x="4339239" y="2360370"/>
                  <a:pt x="4364224" y="2385332"/>
                  <a:pt x="4364224" y="2416168"/>
                </a:cubicBezTo>
                <a:close/>
                <a:moveTo>
                  <a:pt x="4364224" y="1944078"/>
                </a:moveTo>
                <a:cubicBezTo>
                  <a:pt x="4364224" y="1974916"/>
                  <a:pt x="4339239" y="1999878"/>
                  <a:pt x="4308376" y="1999878"/>
                </a:cubicBezTo>
                <a:cubicBezTo>
                  <a:pt x="4277513" y="1999878"/>
                  <a:pt x="4252528" y="1974916"/>
                  <a:pt x="4252528" y="1944078"/>
                </a:cubicBezTo>
                <a:cubicBezTo>
                  <a:pt x="4252528" y="1913242"/>
                  <a:pt x="4277513" y="1888280"/>
                  <a:pt x="4308376" y="1888280"/>
                </a:cubicBezTo>
                <a:cubicBezTo>
                  <a:pt x="4339239" y="1888280"/>
                  <a:pt x="4364224" y="1913242"/>
                  <a:pt x="4364224" y="1944078"/>
                </a:cubicBezTo>
                <a:close/>
                <a:moveTo>
                  <a:pt x="4364224" y="1471990"/>
                </a:moveTo>
                <a:cubicBezTo>
                  <a:pt x="4364224" y="1502826"/>
                  <a:pt x="4339239" y="1527788"/>
                  <a:pt x="4308376" y="1527788"/>
                </a:cubicBezTo>
                <a:cubicBezTo>
                  <a:pt x="4277513" y="1527788"/>
                  <a:pt x="4252528" y="1502826"/>
                  <a:pt x="4252528" y="1471990"/>
                </a:cubicBezTo>
                <a:cubicBezTo>
                  <a:pt x="4252528" y="1441152"/>
                  <a:pt x="4277513" y="1416190"/>
                  <a:pt x="4308376" y="1416190"/>
                </a:cubicBezTo>
                <a:cubicBezTo>
                  <a:pt x="4339239" y="1416190"/>
                  <a:pt x="4364224" y="1441152"/>
                  <a:pt x="4364224" y="1471990"/>
                </a:cubicBezTo>
                <a:close/>
                <a:moveTo>
                  <a:pt x="4364224" y="999899"/>
                </a:moveTo>
                <a:cubicBezTo>
                  <a:pt x="4364224" y="1030368"/>
                  <a:pt x="4339239" y="1055331"/>
                  <a:pt x="4308376" y="1055331"/>
                </a:cubicBezTo>
                <a:cubicBezTo>
                  <a:pt x="4277513" y="1055331"/>
                  <a:pt x="4252528" y="1030736"/>
                  <a:pt x="4252528" y="999899"/>
                </a:cubicBezTo>
                <a:cubicBezTo>
                  <a:pt x="4252528" y="969063"/>
                  <a:pt x="4277513" y="944100"/>
                  <a:pt x="4308376" y="944100"/>
                </a:cubicBezTo>
                <a:cubicBezTo>
                  <a:pt x="4339239" y="944100"/>
                  <a:pt x="4364224" y="969063"/>
                  <a:pt x="4364224" y="999899"/>
                </a:cubicBezTo>
                <a:close/>
                <a:moveTo>
                  <a:pt x="4364224" y="527810"/>
                </a:moveTo>
                <a:cubicBezTo>
                  <a:pt x="4364224" y="558646"/>
                  <a:pt x="4339239" y="583609"/>
                  <a:pt x="4308376" y="583609"/>
                </a:cubicBezTo>
                <a:cubicBezTo>
                  <a:pt x="4277513" y="583609"/>
                  <a:pt x="4252528" y="558646"/>
                  <a:pt x="4252528" y="527810"/>
                </a:cubicBezTo>
                <a:cubicBezTo>
                  <a:pt x="4252528" y="496973"/>
                  <a:pt x="4277513" y="472011"/>
                  <a:pt x="4308376" y="472011"/>
                </a:cubicBezTo>
                <a:cubicBezTo>
                  <a:pt x="4339239" y="472011"/>
                  <a:pt x="4364224" y="496973"/>
                  <a:pt x="4364224" y="527810"/>
                </a:cubicBezTo>
                <a:close/>
                <a:moveTo>
                  <a:pt x="4584923" y="4975124"/>
                </a:moveTo>
                <a:lnTo>
                  <a:pt x="4504332" y="4975124"/>
                </a:lnTo>
                <a:lnTo>
                  <a:pt x="4505130" y="4973198"/>
                </a:lnTo>
                <a:cubicBezTo>
                  <a:pt x="4515234" y="4963104"/>
                  <a:pt x="4529196" y="4956862"/>
                  <a:pt x="4544628" y="4956862"/>
                </a:cubicBezTo>
                <a:cubicBezTo>
                  <a:pt x="4560059" y="4956862"/>
                  <a:pt x="4574021" y="4963104"/>
                  <a:pt x="4584125" y="4973198"/>
                </a:cubicBezTo>
                <a:close/>
                <a:moveTo>
                  <a:pt x="4600475" y="4540572"/>
                </a:moveTo>
                <a:cubicBezTo>
                  <a:pt x="4600475" y="4571040"/>
                  <a:pt x="4575491" y="4596004"/>
                  <a:pt x="4544628" y="4596004"/>
                </a:cubicBezTo>
                <a:cubicBezTo>
                  <a:pt x="4513764" y="4596004"/>
                  <a:pt x="4488780" y="4571408"/>
                  <a:pt x="4488780" y="4540572"/>
                </a:cubicBezTo>
                <a:cubicBezTo>
                  <a:pt x="4488780" y="4509736"/>
                  <a:pt x="4513764" y="4484772"/>
                  <a:pt x="4544628" y="4484772"/>
                </a:cubicBezTo>
                <a:cubicBezTo>
                  <a:pt x="4575491" y="4484772"/>
                  <a:pt x="4600475" y="4509736"/>
                  <a:pt x="4600475" y="4540572"/>
                </a:cubicBezTo>
                <a:close/>
                <a:moveTo>
                  <a:pt x="4600475" y="4068482"/>
                </a:moveTo>
                <a:cubicBezTo>
                  <a:pt x="4600475" y="4099318"/>
                  <a:pt x="4575491" y="4124280"/>
                  <a:pt x="4544628" y="4124280"/>
                </a:cubicBezTo>
                <a:cubicBezTo>
                  <a:pt x="4513764" y="4124280"/>
                  <a:pt x="4488780" y="4099318"/>
                  <a:pt x="4488780" y="4068482"/>
                </a:cubicBezTo>
                <a:cubicBezTo>
                  <a:pt x="4488780" y="4037646"/>
                  <a:pt x="4513764" y="4012682"/>
                  <a:pt x="4544628" y="4012682"/>
                </a:cubicBezTo>
                <a:cubicBezTo>
                  <a:pt x="4575491" y="4012682"/>
                  <a:pt x="4600475" y="4037646"/>
                  <a:pt x="4600475" y="4068482"/>
                </a:cubicBezTo>
                <a:close/>
                <a:moveTo>
                  <a:pt x="4600475" y="3596392"/>
                </a:moveTo>
                <a:cubicBezTo>
                  <a:pt x="4600475" y="3627228"/>
                  <a:pt x="4575491" y="3652192"/>
                  <a:pt x="4544628" y="3652192"/>
                </a:cubicBezTo>
                <a:cubicBezTo>
                  <a:pt x="4513764" y="3652192"/>
                  <a:pt x="4488780" y="3627228"/>
                  <a:pt x="4488780" y="3596392"/>
                </a:cubicBezTo>
                <a:cubicBezTo>
                  <a:pt x="4488780" y="3565556"/>
                  <a:pt x="4513764" y="3540594"/>
                  <a:pt x="4544628" y="3540594"/>
                </a:cubicBezTo>
                <a:cubicBezTo>
                  <a:pt x="4575491" y="3540594"/>
                  <a:pt x="4600475" y="3565556"/>
                  <a:pt x="4600475" y="3596392"/>
                </a:cubicBezTo>
                <a:close/>
                <a:moveTo>
                  <a:pt x="4600475" y="3124302"/>
                </a:moveTo>
                <a:cubicBezTo>
                  <a:pt x="4600475" y="3155140"/>
                  <a:pt x="4575491" y="3180102"/>
                  <a:pt x="4544628" y="3180102"/>
                </a:cubicBezTo>
                <a:cubicBezTo>
                  <a:pt x="4513764" y="3180102"/>
                  <a:pt x="4488780" y="3154772"/>
                  <a:pt x="4488780" y="3124302"/>
                </a:cubicBezTo>
                <a:cubicBezTo>
                  <a:pt x="4488780" y="3093834"/>
                  <a:pt x="4513764" y="3068870"/>
                  <a:pt x="4544628" y="3068870"/>
                </a:cubicBezTo>
                <a:cubicBezTo>
                  <a:pt x="4575491" y="3068870"/>
                  <a:pt x="4600475" y="3093466"/>
                  <a:pt x="4600475" y="3124302"/>
                </a:cubicBezTo>
                <a:close/>
                <a:moveTo>
                  <a:pt x="4600475" y="2652214"/>
                </a:moveTo>
                <a:cubicBezTo>
                  <a:pt x="4600475" y="2683050"/>
                  <a:pt x="4575491" y="2708012"/>
                  <a:pt x="4544628" y="2708012"/>
                </a:cubicBezTo>
                <a:cubicBezTo>
                  <a:pt x="4513764" y="2708012"/>
                  <a:pt x="4488780" y="2683050"/>
                  <a:pt x="4488780" y="2652214"/>
                </a:cubicBezTo>
                <a:cubicBezTo>
                  <a:pt x="4488780" y="2621376"/>
                  <a:pt x="4513764" y="2596414"/>
                  <a:pt x="4544628" y="2596414"/>
                </a:cubicBezTo>
                <a:cubicBezTo>
                  <a:pt x="4575491" y="2596414"/>
                  <a:pt x="4600475" y="2621376"/>
                  <a:pt x="4600475" y="2652214"/>
                </a:cubicBezTo>
                <a:close/>
                <a:moveTo>
                  <a:pt x="4600475" y="2180124"/>
                </a:moveTo>
                <a:cubicBezTo>
                  <a:pt x="4600475" y="2210592"/>
                  <a:pt x="4575491" y="2235556"/>
                  <a:pt x="4544628" y="2235556"/>
                </a:cubicBezTo>
                <a:cubicBezTo>
                  <a:pt x="4513764" y="2235556"/>
                  <a:pt x="4488780" y="2210960"/>
                  <a:pt x="4488780" y="2180124"/>
                </a:cubicBezTo>
                <a:cubicBezTo>
                  <a:pt x="4488780" y="2149288"/>
                  <a:pt x="4513764" y="2124324"/>
                  <a:pt x="4544628" y="2124324"/>
                </a:cubicBezTo>
                <a:cubicBezTo>
                  <a:pt x="4575491" y="2124324"/>
                  <a:pt x="4600475" y="2149288"/>
                  <a:pt x="4600475" y="2180124"/>
                </a:cubicBezTo>
                <a:close/>
                <a:moveTo>
                  <a:pt x="4600475" y="1708034"/>
                </a:moveTo>
                <a:cubicBezTo>
                  <a:pt x="4600475" y="1738870"/>
                  <a:pt x="4575491" y="1763834"/>
                  <a:pt x="4544628" y="1763834"/>
                </a:cubicBezTo>
                <a:cubicBezTo>
                  <a:pt x="4513764" y="1763834"/>
                  <a:pt x="4488780" y="1738870"/>
                  <a:pt x="4488780" y="1708034"/>
                </a:cubicBezTo>
                <a:cubicBezTo>
                  <a:pt x="4488780" y="1677198"/>
                  <a:pt x="4513764" y="1652234"/>
                  <a:pt x="4544628" y="1652234"/>
                </a:cubicBezTo>
                <a:cubicBezTo>
                  <a:pt x="4575491" y="1652234"/>
                  <a:pt x="4600475" y="1677198"/>
                  <a:pt x="4600475" y="1708034"/>
                </a:cubicBezTo>
                <a:close/>
                <a:moveTo>
                  <a:pt x="4600475" y="1235944"/>
                </a:moveTo>
                <a:cubicBezTo>
                  <a:pt x="4600475" y="1266780"/>
                  <a:pt x="4575491" y="1291744"/>
                  <a:pt x="4544628" y="1291744"/>
                </a:cubicBezTo>
                <a:cubicBezTo>
                  <a:pt x="4513764" y="1291744"/>
                  <a:pt x="4488780" y="1266780"/>
                  <a:pt x="4488780" y="1235944"/>
                </a:cubicBezTo>
                <a:cubicBezTo>
                  <a:pt x="4488780" y="1205108"/>
                  <a:pt x="4513764" y="1180146"/>
                  <a:pt x="4544628" y="1180146"/>
                </a:cubicBezTo>
                <a:cubicBezTo>
                  <a:pt x="4575491" y="1180146"/>
                  <a:pt x="4600475" y="1205108"/>
                  <a:pt x="4600475" y="1235944"/>
                </a:cubicBezTo>
                <a:close/>
                <a:moveTo>
                  <a:pt x="4600475" y="763854"/>
                </a:moveTo>
                <a:cubicBezTo>
                  <a:pt x="4600475" y="794691"/>
                  <a:pt x="4575491" y="819653"/>
                  <a:pt x="4544628" y="819653"/>
                </a:cubicBezTo>
                <a:cubicBezTo>
                  <a:pt x="4513764" y="819653"/>
                  <a:pt x="4488780" y="794324"/>
                  <a:pt x="4488780" y="763854"/>
                </a:cubicBezTo>
                <a:cubicBezTo>
                  <a:pt x="4488780" y="733385"/>
                  <a:pt x="4513764" y="708422"/>
                  <a:pt x="4544628" y="708422"/>
                </a:cubicBezTo>
                <a:cubicBezTo>
                  <a:pt x="4575491" y="708422"/>
                  <a:pt x="4600475" y="733018"/>
                  <a:pt x="4600475" y="763854"/>
                </a:cubicBezTo>
                <a:close/>
                <a:moveTo>
                  <a:pt x="4600475" y="291765"/>
                </a:moveTo>
                <a:cubicBezTo>
                  <a:pt x="4600475" y="322601"/>
                  <a:pt x="4575491" y="347564"/>
                  <a:pt x="4544628" y="347564"/>
                </a:cubicBezTo>
                <a:cubicBezTo>
                  <a:pt x="4513764" y="347564"/>
                  <a:pt x="4488780" y="322601"/>
                  <a:pt x="4488780" y="291765"/>
                </a:cubicBezTo>
                <a:cubicBezTo>
                  <a:pt x="4488780" y="260929"/>
                  <a:pt x="4513764" y="235966"/>
                  <a:pt x="4544628" y="235966"/>
                </a:cubicBezTo>
                <a:cubicBezTo>
                  <a:pt x="4575491" y="235966"/>
                  <a:pt x="4600475" y="260929"/>
                  <a:pt x="4600475" y="291765"/>
                </a:cubicBezTo>
                <a:close/>
                <a:moveTo>
                  <a:pt x="4836727" y="4776616"/>
                </a:moveTo>
                <a:cubicBezTo>
                  <a:pt x="4836727" y="4807452"/>
                  <a:pt x="4811742" y="4832416"/>
                  <a:pt x="4780879" y="4832416"/>
                </a:cubicBezTo>
                <a:cubicBezTo>
                  <a:pt x="4750016" y="4832416"/>
                  <a:pt x="4725031" y="4807452"/>
                  <a:pt x="4725031" y="4776616"/>
                </a:cubicBezTo>
                <a:cubicBezTo>
                  <a:pt x="4725031" y="4745780"/>
                  <a:pt x="4750016" y="4720818"/>
                  <a:pt x="4780879" y="4720818"/>
                </a:cubicBezTo>
                <a:cubicBezTo>
                  <a:pt x="4811742" y="4720818"/>
                  <a:pt x="4836727" y="4745780"/>
                  <a:pt x="4836727" y="4776616"/>
                </a:cubicBezTo>
                <a:close/>
                <a:moveTo>
                  <a:pt x="4836727" y="4304526"/>
                </a:moveTo>
                <a:cubicBezTo>
                  <a:pt x="4836727" y="4335364"/>
                  <a:pt x="4811742" y="4360326"/>
                  <a:pt x="4780879" y="4360326"/>
                </a:cubicBezTo>
                <a:cubicBezTo>
                  <a:pt x="4750016" y="4360326"/>
                  <a:pt x="4725031" y="4335364"/>
                  <a:pt x="4725031" y="4304526"/>
                </a:cubicBezTo>
                <a:cubicBezTo>
                  <a:pt x="4725031" y="4273690"/>
                  <a:pt x="4750016" y="4248728"/>
                  <a:pt x="4780879" y="4248728"/>
                </a:cubicBezTo>
                <a:cubicBezTo>
                  <a:pt x="4811742" y="4248728"/>
                  <a:pt x="4836727" y="4273690"/>
                  <a:pt x="4836727" y="4304526"/>
                </a:cubicBezTo>
                <a:close/>
                <a:moveTo>
                  <a:pt x="4836727" y="3832438"/>
                </a:moveTo>
                <a:cubicBezTo>
                  <a:pt x="4836727" y="3863274"/>
                  <a:pt x="4811742" y="3888236"/>
                  <a:pt x="4780879" y="3888236"/>
                </a:cubicBezTo>
                <a:cubicBezTo>
                  <a:pt x="4750016" y="3888236"/>
                  <a:pt x="4725031" y="3863274"/>
                  <a:pt x="4725031" y="3832438"/>
                </a:cubicBezTo>
                <a:cubicBezTo>
                  <a:pt x="4725031" y="3801600"/>
                  <a:pt x="4750016" y="3776638"/>
                  <a:pt x="4780879" y="3776638"/>
                </a:cubicBezTo>
                <a:cubicBezTo>
                  <a:pt x="4811742" y="3776638"/>
                  <a:pt x="4836727" y="3801600"/>
                  <a:pt x="4836727" y="3832438"/>
                </a:cubicBezTo>
                <a:close/>
                <a:moveTo>
                  <a:pt x="4836727" y="3360348"/>
                </a:moveTo>
                <a:cubicBezTo>
                  <a:pt x="4836727" y="3390816"/>
                  <a:pt x="4811742" y="3415780"/>
                  <a:pt x="4780879" y="3415780"/>
                </a:cubicBezTo>
                <a:cubicBezTo>
                  <a:pt x="4750016" y="3415780"/>
                  <a:pt x="4725031" y="3391184"/>
                  <a:pt x="4725031" y="3360348"/>
                </a:cubicBezTo>
                <a:cubicBezTo>
                  <a:pt x="4725031" y="3329512"/>
                  <a:pt x="4750016" y="3304548"/>
                  <a:pt x="4780879" y="3304548"/>
                </a:cubicBezTo>
                <a:cubicBezTo>
                  <a:pt x="4811742" y="3304548"/>
                  <a:pt x="4836727" y="3329512"/>
                  <a:pt x="4836727" y="3360348"/>
                </a:cubicBezTo>
                <a:close/>
                <a:moveTo>
                  <a:pt x="4836727" y="2888258"/>
                </a:moveTo>
                <a:cubicBezTo>
                  <a:pt x="4836727" y="2919094"/>
                  <a:pt x="4811742" y="2944058"/>
                  <a:pt x="4780879" y="2944058"/>
                </a:cubicBezTo>
                <a:cubicBezTo>
                  <a:pt x="4750016" y="2944058"/>
                  <a:pt x="4725031" y="2919094"/>
                  <a:pt x="4725031" y="2888258"/>
                </a:cubicBezTo>
                <a:cubicBezTo>
                  <a:pt x="4725031" y="2857422"/>
                  <a:pt x="4750016" y="2832458"/>
                  <a:pt x="4780879" y="2832458"/>
                </a:cubicBezTo>
                <a:cubicBezTo>
                  <a:pt x="4811742" y="2832458"/>
                  <a:pt x="4836727" y="2857422"/>
                  <a:pt x="4836727" y="2888258"/>
                </a:cubicBezTo>
                <a:close/>
                <a:moveTo>
                  <a:pt x="4836727" y="2416168"/>
                </a:moveTo>
                <a:cubicBezTo>
                  <a:pt x="4836727" y="2447004"/>
                  <a:pt x="4811742" y="2471968"/>
                  <a:pt x="4780879" y="2471968"/>
                </a:cubicBezTo>
                <a:cubicBezTo>
                  <a:pt x="4750016" y="2471968"/>
                  <a:pt x="4725031" y="2447004"/>
                  <a:pt x="4725031" y="2416168"/>
                </a:cubicBezTo>
                <a:cubicBezTo>
                  <a:pt x="4725031" y="2385332"/>
                  <a:pt x="4750016" y="2360370"/>
                  <a:pt x="4780879" y="2360370"/>
                </a:cubicBezTo>
                <a:cubicBezTo>
                  <a:pt x="4811742" y="2360370"/>
                  <a:pt x="4836727" y="2385332"/>
                  <a:pt x="4836727" y="2416168"/>
                </a:cubicBezTo>
                <a:close/>
                <a:moveTo>
                  <a:pt x="4836727" y="1944078"/>
                </a:moveTo>
                <a:cubicBezTo>
                  <a:pt x="4836727" y="1974916"/>
                  <a:pt x="4811742" y="1999878"/>
                  <a:pt x="4780879" y="1999878"/>
                </a:cubicBezTo>
                <a:cubicBezTo>
                  <a:pt x="4750016" y="1999878"/>
                  <a:pt x="4725031" y="1974916"/>
                  <a:pt x="4725031" y="1944078"/>
                </a:cubicBezTo>
                <a:cubicBezTo>
                  <a:pt x="4725031" y="1913242"/>
                  <a:pt x="4750016" y="1888280"/>
                  <a:pt x="4780879" y="1888280"/>
                </a:cubicBezTo>
                <a:cubicBezTo>
                  <a:pt x="4811742" y="1888280"/>
                  <a:pt x="4836727" y="1913242"/>
                  <a:pt x="4836727" y="1944078"/>
                </a:cubicBezTo>
                <a:close/>
                <a:moveTo>
                  <a:pt x="4836727" y="1471990"/>
                </a:moveTo>
                <a:cubicBezTo>
                  <a:pt x="4836727" y="1502826"/>
                  <a:pt x="4811742" y="1527788"/>
                  <a:pt x="4780879" y="1527788"/>
                </a:cubicBezTo>
                <a:cubicBezTo>
                  <a:pt x="4750016" y="1527788"/>
                  <a:pt x="4725031" y="1502826"/>
                  <a:pt x="4725031" y="1471990"/>
                </a:cubicBezTo>
                <a:cubicBezTo>
                  <a:pt x="4725031" y="1441152"/>
                  <a:pt x="4750016" y="1416190"/>
                  <a:pt x="4780879" y="1416190"/>
                </a:cubicBezTo>
                <a:cubicBezTo>
                  <a:pt x="4811742" y="1416190"/>
                  <a:pt x="4836727" y="1441152"/>
                  <a:pt x="4836727" y="1471990"/>
                </a:cubicBezTo>
                <a:close/>
                <a:moveTo>
                  <a:pt x="4836727" y="999899"/>
                </a:moveTo>
                <a:cubicBezTo>
                  <a:pt x="4836727" y="1030368"/>
                  <a:pt x="4811742" y="1055331"/>
                  <a:pt x="4780879" y="1055331"/>
                </a:cubicBezTo>
                <a:cubicBezTo>
                  <a:pt x="4750016" y="1055331"/>
                  <a:pt x="4725031" y="1030736"/>
                  <a:pt x="4725031" y="999899"/>
                </a:cubicBezTo>
                <a:cubicBezTo>
                  <a:pt x="4725031" y="969063"/>
                  <a:pt x="4750016" y="944100"/>
                  <a:pt x="4780879" y="944100"/>
                </a:cubicBezTo>
                <a:cubicBezTo>
                  <a:pt x="4811742" y="944100"/>
                  <a:pt x="4836727" y="969063"/>
                  <a:pt x="4836727" y="999899"/>
                </a:cubicBezTo>
                <a:close/>
                <a:moveTo>
                  <a:pt x="4836727" y="527810"/>
                </a:moveTo>
                <a:cubicBezTo>
                  <a:pt x="4836727" y="558646"/>
                  <a:pt x="4811742" y="583609"/>
                  <a:pt x="4780879" y="583609"/>
                </a:cubicBezTo>
                <a:cubicBezTo>
                  <a:pt x="4750016" y="583609"/>
                  <a:pt x="4725031" y="558646"/>
                  <a:pt x="4725031" y="527810"/>
                </a:cubicBezTo>
                <a:cubicBezTo>
                  <a:pt x="4725031" y="496973"/>
                  <a:pt x="4750016" y="472011"/>
                  <a:pt x="4780879" y="472011"/>
                </a:cubicBezTo>
                <a:cubicBezTo>
                  <a:pt x="4811742" y="472011"/>
                  <a:pt x="4836727" y="496973"/>
                  <a:pt x="4836727" y="527810"/>
                </a:cubicBezTo>
                <a:close/>
                <a:moveTo>
                  <a:pt x="5057426" y="4975124"/>
                </a:moveTo>
                <a:lnTo>
                  <a:pt x="4976835" y="4975124"/>
                </a:lnTo>
                <a:lnTo>
                  <a:pt x="4977633" y="4973198"/>
                </a:lnTo>
                <a:cubicBezTo>
                  <a:pt x="4987737" y="4963104"/>
                  <a:pt x="5001699" y="4956862"/>
                  <a:pt x="5017131" y="4956862"/>
                </a:cubicBezTo>
                <a:cubicBezTo>
                  <a:pt x="5032562" y="4956862"/>
                  <a:pt x="5046524" y="4963104"/>
                  <a:pt x="5056628" y="4973198"/>
                </a:cubicBezTo>
                <a:close/>
                <a:moveTo>
                  <a:pt x="5072979" y="4540572"/>
                </a:moveTo>
                <a:cubicBezTo>
                  <a:pt x="5072979" y="4571040"/>
                  <a:pt x="5047994" y="4596004"/>
                  <a:pt x="5017131" y="4596004"/>
                </a:cubicBezTo>
                <a:cubicBezTo>
                  <a:pt x="4986267" y="4596004"/>
                  <a:pt x="4961283" y="4571408"/>
                  <a:pt x="4961283" y="4540572"/>
                </a:cubicBezTo>
                <a:cubicBezTo>
                  <a:pt x="4961283" y="4509736"/>
                  <a:pt x="4986267" y="4484772"/>
                  <a:pt x="5017131" y="4484772"/>
                </a:cubicBezTo>
                <a:cubicBezTo>
                  <a:pt x="5047994" y="4484772"/>
                  <a:pt x="5072979" y="4509736"/>
                  <a:pt x="5072979" y="4540572"/>
                </a:cubicBezTo>
                <a:close/>
                <a:moveTo>
                  <a:pt x="5072979" y="4068482"/>
                </a:moveTo>
                <a:cubicBezTo>
                  <a:pt x="5072979" y="4099318"/>
                  <a:pt x="5047994" y="4124280"/>
                  <a:pt x="5017131" y="4124280"/>
                </a:cubicBezTo>
                <a:cubicBezTo>
                  <a:pt x="4986267" y="4124280"/>
                  <a:pt x="4961283" y="4099318"/>
                  <a:pt x="4961283" y="4068482"/>
                </a:cubicBezTo>
                <a:cubicBezTo>
                  <a:pt x="4961283" y="4037646"/>
                  <a:pt x="4986267" y="4012682"/>
                  <a:pt x="5017131" y="4012682"/>
                </a:cubicBezTo>
                <a:cubicBezTo>
                  <a:pt x="5047994" y="4012682"/>
                  <a:pt x="5072979" y="4037646"/>
                  <a:pt x="5072979" y="4068482"/>
                </a:cubicBezTo>
                <a:close/>
                <a:moveTo>
                  <a:pt x="5072979" y="3596392"/>
                </a:moveTo>
                <a:cubicBezTo>
                  <a:pt x="5072979" y="3627228"/>
                  <a:pt x="5047994" y="3652192"/>
                  <a:pt x="5017131" y="3652192"/>
                </a:cubicBezTo>
                <a:cubicBezTo>
                  <a:pt x="4986267" y="3652192"/>
                  <a:pt x="4961283" y="3627228"/>
                  <a:pt x="4961283" y="3596392"/>
                </a:cubicBezTo>
                <a:cubicBezTo>
                  <a:pt x="4961283" y="3565556"/>
                  <a:pt x="4986267" y="3540594"/>
                  <a:pt x="5017131" y="3540594"/>
                </a:cubicBezTo>
                <a:cubicBezTo>
                  <a:pt x="5047994" y="3540594"/>
                  <a:pt x="5072979" y="3565556"/>
                  <a:pt x="5072979" y="3596392"/>
                </a:cubicBezTo>
                <a:close/>
                <a:moveTo>
                  <a:pt x="5072979" y="3124302"/>
                </a:moveTo>
                <a:cubicBezTo>
                  <a:pt x="5072979" y="3155140"/>
                  <a:pt x="5047994" y="3180102"/>
                  <a:pt x="5017131" y="3180102"/>
                </a:cubicBezTo>
                <a:cubicBezTo>
                  <a:pt x="4986267" y="3180102"/>
                  <a:pt x="4961283" y="3154772"/>
                  <a:pt x="4961283" y="3124302"/>
                </a:cubicBezTo>
                <a:cubicBezTo>
                  <a:pt x="4961283" y="3093834"/>
                  <a:pt x="4986267" y="3068870"/>
                  <a:pt x="5017131" y="3068870"/>
                </a:cubicBezTo>
                <a:cubicBezTo>
                  <a:pt x="5047994" y="3068870"/>
                  <a:pt x="5072979" y="3093466"/>
                  <a:pt x="5072979" y="3124302"/>
                </a:cubicBezTo>
                <a:close/>
                <a:moveTo>
                  <a:pt x="5072979" y="2652214"/>
                </a:moveTo>
                <a:cubicBezTo>
                  <a:pt x="5072979" y="2683050"/>
                  <a:pt x="5047994" y="2708012"/>
                  <a:pt x="5017131" y="2708012"/>
                </a:cubicBezTo>
                <a:cubicBezTo>
                  <a:pt x="4986267" y="2708012"/>
                  <a:pt x="4961283" y="2683050"/>
                  <a:pt x="4961283" y="2652214"/>
                </a:cubicBezTo>
                <a:cubicBezTo>
                  <a:pt x="4961283" y="2621376"/>
                  <a:pt x="4986267" y="2596414"/>
                  <a:pt x="5017131" y="2596414"/>
                </a:cubicBezTo>
                <a:cubicBezTo>
                  <a:pt x="5047994" y="2596414"/>
                  <a:pt x="5072979" y="2621376"/>
                  <a:pt x="5072979" y="2652214"/>
                </a:cubicBezTo>
                <a:close/>
                <a:moveTo>
                  <a:pt x="5072979" y="2180124"/>
                </a:moveTo>
                <a:cubicBezTo>
                  <a:pt x="5072979" y="2210592"/>
                  <a:pt x="5047994" y="2235556"/>
                  <a:pt x="5017131" y="2235556"/>
                </a:cubicBezTo>
                <a:cubicBezTo>
                  <a:pt x="4986267" y="2235556"/>
                  <a:pt x="4961283" y="2210960"/>
                  <a:pt x="4961283" y="2180124"/>
                </a:cubicBezTo>
                <a:cubicBezTo>
                  <a:pt x="4961283" y="2149288"/>
                  <a:pt x="4986267" y="2124324"/>
                  <a:pt x="5017131" y="2124324"/>
                </a:cubicBezTo>
                <a:cubicBezTo>
                  <a:pt x="5047994" y="2124324"/>
                  <a:pt x="5072979" y="2149288"/>
                  <a:pt x="5072979" y="2180124"/>
                </a:cubicBezTo>
                <a:close/>
                <a:moveTo>
                  <a:pt x="5072979" y="1708034"/>
                </a:moveTo>
                <a:cubicBezTo>
                  <a:pt x="5072979" y="1738870"/>
                  <a:pt x="5047994" y="1763834"/>
                  <a:pt x="5017131" y="1763834"/>
                </a:cubicBezTo>
                <a:cubicBezTo>
                  <a:pt x="4986267" y="1763834"/>
                  <a:pt x="4961283" y="1738870"/>
                  <a:pt x="4961283" y="1708034"/>
                </a:cubicBezTo>
                <a:cubicBezTo>
                  <a:pt x="4961283" y="1677198"/>
                  <a:pt x="4986267" y="1652234"/>
                  <a:pt x="5017131" y="1652234"/>
                </a:cubicBezTo>
                <a:cubicBezTo>
                  <a:pt x="5047994" y="1652234"/>
                  <a:pt x="5072979" y="1677198"/>
                  <a:pt x="5072979" y="1708034"/>
                </a:cubicBezTo>
                <a:close/>
                <a:moveTo>
                  <a:pt x="5072979" y="1235944"/>
                </a:moveTo>
                <a:cubicBezTo>
                  <a:pt x="5072979" y="1266780"/>
                  <a:pt x="5047994" y="1291744"/>
                  <a:pt x="5017131" y="1291744"/>
                </a:cubicBezTo>
                <a:cubicBezTo>
                  <a:pt x="4986267" y="1291744"/>
                  <a:pt x="4961283" y="1266780"/>
                  <a:pt x="4961283" y="1235944"/>
                </a:cubicBezTo>
                <a:cubicBezTo>
                  <a:pt x="4961283" y="1205108"/>
                  <a:pt x="4986267" y="1180146"/>
                  <a:pt x="5017131" y="1180146"/>
                </a:cubicBezTo>
                <a:cubicBezTo>
                  <a:pt x="5047994" y="1180146"/>
                  <a:pt x="5072979" y="1205108"/>
                  <a:pt x="5072979" y="1235944"/>
                </a:cubicBezTo>
                <a:close/>
                <a:moveTo>
                  <a:pt x="5072979" y="763854"/>
                </a:moveTo>
                <a:cubicBezTo>
                  <a:pt x="5072979" y="794691"/>
                  <a:pt x="5047994" y="819653"/>
                  <a:pt x="5017131" y="819653"/>
                </a:cubicBezTo>
                <a:cubicBezTo>
                  <a:pt x="4986267" y="819653"/>
                  <a:pt x="4961283" y="794324"/>
                  <a:pt x="4961283" y="763854"/>
                </a:cubicBezTo>
                <a:cubicBezTo>
                  <a:pt x="4961283" y="733385"/>
                  <a:pt x="4986267" y="708422"/>
                  <a:pt x="5017131" y="708422"/>
                </a:cubicBezTo>
                <a:cubicBezTo>
                  <a:pt x="5047994" y="708422"/>
                  <a:pt x="5072979" y="733018"/>
                  <a:pt x="5072979" y="763854"/>
                </a:cubicBezTo>
                <a:close/>
                <a:moveTo>
                  <a:pt x="5309230" y="4776616"/>
                </a:moveTo>
                <a:cubicBezTo>
                  <a:pt x="5309230" y="4807452"/>
                  <a:pt x="5284246" y="4832416"/>
                  <a:pt x="5253382" y="4832416"/>
                </a:cubicBezTo>
                <a:cubicBezTo>
                  <a:pt x="5222519" y="4832416"/>
                  <a:pt x="5197534" y="4807452"/>
                  <a:pt x="5197534" y="4776616"/>
                </a:cubicBezTo>
                <a:cubicBezTo>
                  <a:pt x="5197534" y="4745780"/>
                  <a:pt x="5222519" y="4720818"/>
                  <a:pt x="5253382" y="4720818"/>
                </a:cubicBezTo>
                <a:cubicBezTo>
                  <a:pt x="5284246" y="4720818"/>
                  <a:pt x="5309230" y="4745780"/>
                  <a:pt x="5309230" y="4776616"/>
                </a:cubicBezTo>
                <a:close/>
                <a:moveTo>
                  <a:pt x="5309230" y="4304526"/>
                </a:moveTo>
                <a:cubicBezTo>
                  <a:pt x="5309230" y="4335364"/>
                  <a:pt x="5284246" y="4360326"/>
                  <a:pt x="5253382" y="4360326"/>
                </a:cubicBezTo>
                <a:cubicBezTo>
                  <a:pt x="5222519" y="4360326"/>
                  <a:pt x="5197534" y="4335364"/>
                  <a:pt x="5197534" y="4304526"/>
                </a:cubicBezTo>
                <a:cubicBezTo>
                  <a:pt x="5197534" y="4273690"/>
                  <a:pt x="5222519" y="4248728"/>
                  <a:pt x="5253382" y="4248728"/>
                </a:cubicBezTo>
                <a:cubicBezTo>
                  <a:pt x="5284246" y="4248728"/>
                  <a:pt x="5309230" y="4273690"/>
                  <a:pt x="5309230" y="4304526"/>
                </a:cubicBezTo>
                <a:close/>
                <a:moveTo>
                  <a:pt x="5309230" y="3832438"/>
                </a:moveTo>
                <a:cubicBezTo>
                  <a:pt x="5309230" y="3863274"/>
                  <a:pt x="5284246" y="3888236"/>
                  <a:pt x="5253382" y="3888236"/>
                </a:cubicBezTo>
                <a:cubicBezTo>
                  <a:pt x="5222519" y="3888236"/>
                  <a:pt x="5197534" y="3863274"/>
                  <a:pt x="5197534" y="3832438"/>
                </a:cubicBezTo>
                <a:cubicBezTo>
                  <a:pt x="5197534" y="3801600"/>
                  <a:pt x="5222519" y="3776638"/>
                  <a:pt x="5253382" y="3776638"/>
                </a:cubicBezTo>
                <a:cubicBezTo>
                  <a:pt x="5284246" y="3776638"/>
                  <a:pt x="5309230" y="3801600"/>
                  <a:pt x="5309230" y="3832438"/>
                </a:cubicBezTo>
                <a:close/>
                <a:moveTo>
                  <a:pt x="5309230" y="3360348"/>
                </a:moveTo>
                <a:cubicBezTo>
                  <a:pt x="5309230" y="3390816"/>
                  <a:pt x="5284246" y="3415780"/>
                  <a:pt x="5253382" y="3415780"/>
                </a:cubicBezTo>
                <a:cubicBezTo>
                  <a:pt x="5222519" y="3415780"/>
                  <a:pt x="5197534" y="3391184"/>
                  <a:pt x="5197534" y="3360348"/>
                </a:cubicBezTo>
                <a:cubicBezTo>
                  <a:pt x="5197534" y="3329512"/>
                  <a:pt x="5222519" y="3304548"/>
                  <a:pt x="5253382" y="3304548"/>
                </a:cubicBezTo>
                <a:cubicBezTo>
                  <a:pt x="5284246" y="3304548"/>
                  <a:pt x="5309230" y="3329512"/>
                  <a:pt x="5309230" y="3360348"/>
                </a:cubicBezTo>
                <a:close/>
                <a:moveTo>
                  <a:pt x="5309230" y="2888258"/>
                </a:moveTo>
                <a:cubicBezTo>
                  <a:pt x="5309230" y="2919094"/>
                  <a:pt x="5284246" y="2944058"/>
                  <a:pt x="5253382" y="2944058"/>
                </a:cubicBezTo>
                <a:cubicBezTo>
                  <a:pt x="5222519" y="2944058"/>
                  <a:pt x="5197534" y="2919094"/>
                  <a:pt x="5197534" y="2888258"/>
                </a:cubicBezTo>
                <a:cubicBezTo>
                  <a:pt x="5197534" y="2857422"/>
                  <a:pt x="5222519" y="2832458"/>
                  <a:pt x="5253382" y="2832458"/>
                </a:cubicBezTo>
                <a:cubicBezTo>
                  <a:pt x="5284246" y="2832458"/>
                  <a:pt x="5309230" y="2857422"/>
                  <a:pt x="5309230" y="2888258"/>
                </a:cubicBezTo>
                <a:close/>
                <a:moveTo>
                  <a:pt x="5309230" y="2416168"/>
                </a:moveTo>
                <a:cubicBezTo>
                  <a:pt x="5309230" y="2447004"/>
                  <a:pt x="5284246" y="2471968"/>
                  <a:pt x="5253382" y="2471968"/>
                </a:cubicBezTo>
                <a:cubicBezTo>
                  <a:pt x="5222519" y="2471968"/>
                  <a:pt x="5197534" y="2447004"/>
                  <a:pt x="5197534" y="2416168"/>
                </a:cubicBezTo>
                <a:cubicBezTo>
                  <a:pt x="5197534" y="2385332"/>
                  <a:pt x="5222519" y="2360370"/>
                  <a:pt x="5253382" y="2360370"/>
                </a:cubicBezTo>
                <a:cubicBezTo>
                  <a:pt x="5284246" y="2360370"/>
                  <a:pt x="5309230" y="2385332"/>
                  <a:pt x="5309230" y="2416168"/>
                </a:cubicBezTo>
                <a:close/>
                <a:moveTo>
                  <a:pt x="5309230" y="1944078"/>
                </a:moveTo>
                <a:cubicBezTo>
                  <a:pt x="5309230" y="1974916"/>
                  <a:pt x="5284246" y="1999878"/>
                  <a:pt x="5253382" y="1999878"/>
                </a:cubicBezTo>
                <a:cubicBezTo>
                  <a:pt x="5222519" y="1999878"/>
                  <a:pt x="5197534" y="1974916"/>
                  <a:pt x="5197534" y="1944078"/>
                </a:cubicBezTo>
                <a:cubicBezTo>
                  <a:pt x="5197534" y="1913242"/>
                  <a:pt x="5222519" y="1888280"/>
                  <a:pt x="5253382" y="1888280"/>
                </a:cubicBezTo>
                <a:cubicBezTo>
                  <a:pt x="5284246" y="1888280"/>
                  <a:pt x="5309230" y="1913242"/>
                  <a:pt x="5309230" y="1944078"/>
                </a:cubicBezTo>
                <a:close/>
                <a:moveTo>
                  <a:pt x="5309230" y="1471990"/>
                </a:moveTo>
                <a:cubicBezTo>
                  <a:pt x="5309230" y="1502826"/>
                  <a:pt x="5284246" y="1527788"/>
                  <a:pt x="5253382" y="1527788"/>
                </a:cubicBezTo>
                <a:cubicBezTo>
                  <a:pt x="5222519" y="1527788"/>
                  <a:pt x="5197534" y="1502826"/>
                  <a:pt x="5197534" y="1471990"/>
                </a:cubicBezTo>
                <a:cubicBezTo>
                  <a:pt x="5197534" y="1441152"/>
                  <a:pt x="5222519" y="1416190"/>
                  <a:pt x="5253382" y="1416190"/>
                </a:cubicBezTo>
                <a:cubicBezTo>
                  <a:pt x="5284246" y="1416190"/>
                  <a:pt x="5309230" y="1441152"/>
                  <a:pt x="5309230" y="1471990"/>
                </a:cubicBezTo>
                <a:close/>
                <a:moveTo>
                  <a:pt x="5309230" y="999899"/>
                </a:moveTo>
                <a:cubicBezTo>
                  <a:pt x="5309230" y="1030368"/>
                  <a:pt x="5284246" y="1055331"/>
                  <a:pt x="5253382" y="1055331"/>
                </a:cubicBezTo>
                <a:cubicBezTo>
                  <a:pt x="5222519" y="1055331"/>
                  <a:pt x="5197534" y="1030736"/>
                  <a:pt x="5197534" y="999899"/>
                </a:cubicBezTo>
                <a:cubicBezTo>
                  <a:pt x="5197534" y="969063"/>
                  <a:pt x="5222519" y="944100"/>
                  <a:pt x="5253382" y="944100"/>
                </a:cubicBezTo>
                <a:cubicBezTo>
                  <a:pt x="5284246" y="944100"/>
                  <a:pt x="5309230" y="969063"/>
                  <a:pt x="5309230" y="999899"/>
                </a:cubicBezTo>
                <a:close/>
                <a:moveTo>
                  <a:pt x="5309230" y="527810"/>
                </a:moveTo>
                <a:cubicBezTo>
                  <a:pt x="5309230" y="558646"/>
                  <a:pt x="5284246" y="583609"/>
                  <a:pt x="5253382" y="583609"/>
                </a:cubicBezTo>
                <a:cubicBezTo>
                  <a:pt x="5222519" y="583609"/>
                  <a:pt x="5197534" y="558646"/>
                  <a:pt x="5197534" y="527810"/>
                </a:cubicBezTo>
                <a:cubicBezTo>
                  <a:pt x="5197534" y="504683"/>
                  <a:pt x="5211588" y="484859"/>
                  <a:pt x="5231635" y="476393"/>
                </a:cubicBezTo>
                <a:lnTo>
                  <a:pt x="5237670" y="475177"/>
                </a:lnTo>
                <a:lnTo>
                  <a:pt x="5302969" y="512699"/>
                </a:lnTo>
                <a:close/>
                <a:moveTo>
                  <a:pt x="5529929" y="4975124"/>
                </a:moveTo>
                <a:lnTo>
                  <a:pt x="5449338" y="4975124"/>
                </a:lnTo>
                <a:lnTo>
                  <a:pt x="5450136" y="4973198"/>
                </a:lnTo>
                <a:cubicBezTo>
                  <a:pt x="5460240" y="4963104"/>
                  <a:pt x="5474202" y="4956862"/>
                  <a:pt x="5489634" y="4956862"/>
                </a:cubicBezTo>
                <a:cubicBezTo>
                  <a:pt x="5505065" y="4956862"/>
                  <a:pt x="5519027" y="4963104"/>
                  <a:pt x="5529131" y="4973198"/>
                </a:cubicBezTo>
                <a:close/>
                <a:moveTo>
                  <a:pt x="5545482" y="4540572"/>
                </a:moveTo>
                <a:cubicBezTo>
                  <a:pt x="5545482" y="4571040"/>
                  <a:pt x="5520497" y="4596004"/>
                  <a:pt x="5489634" y="4596004"/>
                </a:cubicBezTo>
                <a:cubicBezTo>
                  <a:pt x="5458770" y="4596004"/>
                  <a:pt x="5433786" y="4571408"/>
                  <a:pt x="5433786" y="4540572"/>
                </a:cubicBezTo>
                <a:cubicBezTo>
                  <a:pt x="5433786" y="4509736"/>
                  <a:pt x="5458770" y="4484772"/>
                  <a:pt x="5489634" y="4484772"/>
                </a:cubicBezTo>
                <a:cubicBezTo>
                  <a:pt x="5520497" y="4484772"/>
                  <a:pt x="5545482" y="4509736"/>
                  <a:pt x="5545482" y="4540572"/>
                </a:cubicBezTo>
                <a:close/>
                <a:moveTo>
                  <a:pt x="5545482" y="4068482"/>
                </a:moveTo>
                <a:cubicBezTo>
                  <a:pt x="5545482" y="4099318"/>
                  <a:pt x="5520497" y="4124280"/>
                  <a:pt x="5489634" y="4124280"/>
                </a:cubicBezTo>
                <a:cubicBezTo>
                  <a:pt x="5458770" y="4124280"/>
                  <a:pt x="5433786" y="4099318"/>
                  <a:pt x="5433786" y="4068482"/>
                </a:cubicBezTo>
                <a:cubicBezTo>
                  <a:pt x="5433786" y="4037646"/>
                  <a:pt x="5458770" y="4012682"/>
                  <a:pt x="5489634" y="4012682"/>
                </a:cubicBezTo>
                <a:cubicBezTo>
                  <a:pt x="5520497" y="4012682"/>
                  <a:pt x="5545482" y="4037646"/>
                  <a:pt x="5545482" y="4068482"/>
                </a:cubicBezTo>
                <a:close/>
                <a:moveTo>
                  <a:pt x="5545482" y="3596392"/>
                </a:moveTo>
                <a:cubicBezTo>
                  <a:pt x="5545482" y="3627228"/>
                  <a:pt x="5520497" y="3652192"/>
                  <a:pt x="5489634" y="3652192"/>
                </a:cubicBezTo>
                <a:cubicBezTo>
                  <a:pt x="5458770" y="3652192"/>
                  <a:pt x="5433786" y="3627228"/>
                  <a:pt x="5433786" y="3596392"/>
                </a:cubicBezTo>
                <a:cubicBezTo>
                  <a:pt x="5433786" y="3565556"/>
                  <a:pt x="5458770" y="3540594"/>
                  <a:pt x="5489634" y="3540594"/>
                </a:cubicBezTo>
                <a:cubicBezTo>
                  <a:pt x="5520497" y="3540594"/>
                  <a:pt x="5545482" y="3565556"/>
                  <a:pt x="5545482" y="3596392"/>
                </a:cubicBezTo>
                <a:close/>
                <a:moveTo>
                  <a:pt x="5545482" y="3124302"/>
                </a:moveTo>
                <a:cubicBezTo>
                  <a:pt x="5545482" y="3155140"/>
                  <a:pt x="5520497" y="3180102"/>
                  <a:pt x="5489634" y="3180102"/>
                </a:cubicBezTo>
                <a:cubicBezTo>
                  <a:pt x="5458770" y="3180102"/>
                  <a:pt x="5433786" y="3154772"/>
                  <a:pt x="5433786" y="3124302"/>
                </a:cubicBezTo>
                <a:cubicBezTo>
                  <a:pt x="5433786" y="3093834"/>
                  <a:pt x="5458770" y="3068870"/>
                  <a:pt x="5489634" y="3068870"/>
                </a:cubicBezTo>
                <a:cubicBezTo>
                  <a:pt x="5520497" y="3068870"/>
                  <a:pt x="5545482" y="3093466"/>
                  <a:pt x="5545482" y="3124302"/>
                </a:cubicBezTo>
                <a:close/>
                <a:moveTo>
                  <a:pt x="5545482" y="2652214"/>
                </a:moveTo>
                <a:cubicBezTo>
                  <a:pt x="5545482" y="2683050"/>
                  <a:pt x="5520497" y="2708012"/>
                  <a:pt x="5489634" y="2708012"/>
                </a:cubicBezTo>
                <a:cubicBezTo>
                  <a:pt x="5458770" y="2708012"/>
                  <a:pt x="5433786" y="2683050"/>
                  <a:pt x="5433786" y="2652214"/>
                </a:cubicBezTo>
                <a:cubicBezTo>
                  <a:pt x="5433786" y="2621376"/>
                  <a:pt x="5458770" y="2596414"/>
                  <a:pt x="5489634" y="2596414"/>
                </a:cubicBezTo>
                <a:cubicBezTo>
                  <a:pt x="5520497" y="2596414"/>
                  <a:pt x="5545482" y="2621376"/>
                  <a:pt x="5545482" y="2652214"/>
                </a:cubicBezTo>
                <a:close/>
                <a:moveTo>
                  <a:pt x="5545482" y="2180124"/>
                </a:moveTo>
                <a:cubicBezTo>
                  <a:pt x="5545482" y="2210592"/>
                  <a:pt x="5520497" y="2235556"/>
                  <a:pt x="5489634" y="2235556"/>
                </a:cubicBezTo>
                <a:cubicBezTo>
                  <a:pt x="5458770" y="2235556"/>
                  <a:pt x="5433786" y="2210960"/>
                  <a:pt x="5433786" y="2180124"/>
                </a:cubicBezTo>
                <a:cubicBezTo>
                  <a:pt x="5433786" y="2149288"/>
                  <a:pt x="5458770" y="2124324"/>
                  <a:pt x="5489634" y="2124324"/>
                </a:cubicBezTo>
                <a:cubicBezTo>
                  <a:pt x="5520497" y="2124324"/>
                  <a:pt x="5545482" y="2149288"/>
                  <a:pt x="5545482" y="2180124"/>
                </a:cubicBezTo>
                <a:close/>
                <a:moveTo>
                  <a:pt x="5545482" y="1708034"/>
                </a:moveTo>
                <a:cubicBezTo>
                  <a:pt x="5545482" y="1738870"/>
                  <a:pt x="5520497" y="1763834"/>
                  <a:pt x="5489634" y="1763834"/>
                </a:cubicBezTo>
                <a:cubicBezTo>
                  <a:pt x="5458770" y="1763834"/>
                  <a:pt x="5433786" y="1738870"/>
                  <a:pt x="5433786" y="1708034"/>
                </a:cubicBezTo>
                <a:cubicBezTo>
                  <a:pt x="5433786" y="1677198"/>
                  <a:pt x="5458770" y="1652234"/>
                  <a:pt x="5489634" y="1652234"/>
                </a:cubicBezTo>
                <a:cubicBezTo>
                  <a:pt x="5520497" y="1652234"/>
                  <a:pt x="5545482" y="1677198"/>
                  <a:pt x="5545482" y="1708034"/>
                </a:cubicBezTo>
                <a:close/>
                <a:moveTo>
                  <a:pt x="5545482" y="1235944"/>
                </a:moveTo>
                <a:cubicBezTo>
                  <a:pt x="5545482" y="1266780"/>
                  <a:pt x="5520497" y="1291744"/>
                  <a:pt x="5489634" y="1291744"/>
                </a:cubicBezTo>
                <a:cubicBezTo>
                  <a:pt x="5458770" y="1291744"/>
                  <a:pt x="5433786" y="1266780"/>
                  <a:pt x="5433786" y="1235944"/>
                </a:cubicBezTo>
                <a:cubicBezTo>
                  <a:pt x="5433786" y="1205108"/>
                  <a:pt x="5458770" y="1180146"/>
                  <a:pt x="5489634" y="1180146"/>
                </a:cubicBezTo>
                <a:cubicBezTo>
                  <a:pt x="5520497" y="1180146"/>
                  <a:pt x="5545482" y="1205108"/>
                  <a:pt x="5545482" y="1235944"/>
                </a:cubicBezTo>
                <a:close/>
                <a:moveTo>
                  <a:pt x="5545482" y="763854"/>
                </a:moveTo>
                <a:cubicBezTo>
                  <a:pt x="5545482" y="794691"/>
                  <a:pt x="5520497" y="819653"/>
                  <a:pt x="5489634" y="819653"/>
                </a:cubicBezTo>
                <a:cubicBezTo>
                  <a:pt x="5458770" y="819653"/>
                  <a:pt x="5433786" y="794324"/>
                  <a:pt x="5433786" y="763854"/>
                </a:cubicBezTo>
                <a:cubicBezTo>
                  <a:pt x="5433786" y="733385"/>
                  <a:pt x="5458770" y="708422"/>
                  <a:pt x="5489634" y="708422"/>
                </a:cubicBezTo>
                <a:cubicBezTo>
                  <a:pt x="5520497" y="708422"/>
                  <a:pt x="5545482" y="733018"/>
                  <a:pt x="5545482" y="763854"/>
                </a:cubicBezTo>
                <a:close/>
                <a:moveTo>
                  <a:pt x="5781734" y="4776616"/>
                </a:moveTo>
                <a:cubicBezTo>
                  <a:pt x="5781734" y="4807452"/>
                  <a:pt x="5756749" y="4832416"/>
                  <a:pt x="5725885" y="4832416"/>
                </a:cubicBezTo>
                <a:cubicBezTo>
                  <a:pt x="5695022" y="4832416"/>
                  <a:pt x="5670037" y="4807452"/>
                  <a:pt x="5670037" y="4776616"/>
                </a:cubicBezTo>
                <a:cubicBezTo>
                  <a:pt x="5670037" y="4745780"/>
                  <a:pt x="5695022" y="4720818"/>
                  <a:pt x="5725885" y="4720818"/>
                </a:cubicBezTo>
                <a:cubicBezTo>
                  <a:pt x="5756749" y="4720818"/>
                  <a:pt x="5781734" y="4745780"/>
                  <a:pt x="5781734" y="4776616"/>
                </a:cubicBezTo>
                <a:close/>
                <a:moveTo>
                  <a:pt x="5781734" y="4304526"/>
                </a:moveTo>
                <a:cubicBezTo>
                  <a:pt x="5781734" y="4335364"/>
                  <a:pt x="5756749" y="4360326"/>
                  <a:pt x="5725885" y="4360326"/>
                </a:cubicBezTo>
                <a:cubicBezTo>
                  <a:pt x="5695022" y="4360326"/>
                  <a:pt x="5670037" y="4335364"/>
                  <a:pt x="5670037" y="4304526"/>
                </a:cubicBezTo>
                <a:cubicBezTo>
                  <a:pt x="5670037" y="4273690"/>
                  <a:pt x="5695022" y="4248728"/>
                  <a:pt x="5725885" y="4248728"/>
                </a:cubicBezTo>
                <a:cubicBezTo>
                  <a:pt x="5756749" y="4248728"/>
                  <a:pt x="5781734" y="4273690"/>
                  <a:pt x="5781734" y="4304526"/>
                </a:cubicBezTo>
                <a:close/>
                <a:moveTo>
                  <a:pt x="5781734" y="3832438"/>
                </a:moveTo>
                <a:cubicBezTo>
                  <a:pt x="5781734" y="3863274"/>
                  <a:pt x="5756749" y="3888236"/>
                  <a:pt x="5725885" y="3888236"/>
                </a:cubicBezTo>
                <a:cubicBezTo>
                  <a:pt x="5695022" y="3888236"/>
                  <a:pt x="5670037" y="3863274"/>
                  <a:pt x="5670037" y="3832438"/>
                </a:cubicBezTo>
                <a:cubicBezTo>
                  <a:pt x="5670037" y="3801600"/>
                  <a:pt x="5695022" y="3776638"/>
                  <a:pt x="5725885" y="3776638"/>
                </a:cubicBezTo>
                <a:cubicBezTo>
                  <a:pt x="5756749" y="3776638"/>
                  <a:pt x="5781734" y="3801600"/>
                  <a:pt x="5781734" y="3832438"/>
                </a:cubicBezTo>
                <a:close/>
                <a:moveTo>
                  <a:pt x="5781734" y="3360348"/>
                </a:moveTo>
                <a:cubicBezTo>
                  <a:pt x="5781734" y="3390816"/>
                  <a:pt x="5756749" y="3415780"/>
                  <a:pt x="5725885" y="3415780"/>
                </a:cubicBezTo>
                <a:cubicBezTo>
                  <a:pt x="5695022" y="3415780"/>
                  <a:pt x="5670037" y="3391184"/>
                  <a:pt x="5670037" y="3360348"/>
                </a:cubicBezTo>
                <a:cubicBezTo>
                  <a:pt x="5670037" y="3329512"/>
                  <a:pt x="5695022" y="3304548"/>
                  <a:pt x="5725885" y="3304548"/>
                </a:cubicBezTo>
                <a:cubicBezTo>
                  <a:pt x="5756749" y="3304548"/>
                  <a:pt x="5781734" y="3329512"/>
                  <a:pt x="5781734" y="3360348"/>
                </a:cubicBezTo>
                <a:close/>
                <a:moveTo>
                  <a:pt x="5781734" y="2888258"/>
                </a:moveTo>
                <a:cubicBezTo>
                  <a:pt x="5781734" y="2919094"/>
                  <a:pt x="5756749" y="2944058"/>
                  <a:pt x="5725885" y="2944058"/>
                </a:cubicBezTo>
                <a:cubicBezTo>
                  <a:pt x="5695022" y="2944058"/>
                  <a:pt x="5670037" y="2919094"/>
                  <a:pt x="5670037" y="2888258"/>
                </a:cubicBezTo>
                <a:cubicBezTo>
                  <a:pt x="5670037" y="2857422"/>
                  <a:pt x="5695022" y="2832458"/>
                  <a:pt x="5725885" y="2832458"/>
                </a:cubicBezTo>
                <a:cubicBezTo>
                  <a:pt x="5756749" y="2832458"/>
                  <a:pt x="5781734" y="2857422"/>
                  <a:pt x="5781734" y="2888258"/>
                </a:cubicBezTo>
                <a:close/>
                <a:moveTo>
                  <a:pt x="5781734" y="2416168"/>
                </a:moveTo>
                <a:cubicBezTo>
                  <a:pt x="5781734" y="2447004"/>
                  <a:pt x="5756749" y="2471968"/>
                  <a:pt x="5725885" y="2471968"/>
                </a:cubicBezTo>
                <a:cubicBezTo>
                  <a:pt x="5695022" y="2471968"/>
                  <a:pt x="5670037" y="2447004"/>
                  <a:pt x="5670037" y="2416168"/>
                </a:cubicBezTo>
                <a:cubicBezTo>
                  <a:pt x="5670037" y="2385332"/>
                  <a:pt x="5695022" y="2360370"/>
                  <a:pt x="5725885" y="2360370"/>
                </a:cubicBezTo>
                <a:cubicBezTo>
                  <a:pt x="5756749" y="2360370"/>
                  <a:pt x="5781734" y="2385332"/>
                  <a:pt x="5781734" y="2416168"/>
                </a:cubicBezTo>
                <a:close/>
                <a:moveTo>
                  <a:pt x="5781734" y="1944078"/>
                </a:moveTo>
                <a:cubicBezTo>
                  <a:pt x="5781734" y="1974916"/>
                  <a:pt x="5756749" y="1999878"/>
                  <a:pt x="5725885" y="1999878"/>
                </a:cubicBezTo>
                <a:cubicBezTo>
                  <a:pt x="5695022" y="1999878"/>
                  <a:pt x="5670037" y="1974916"/>
                  <a:pt x="5670037" y="1944078"/>
                </a:cubicBezTo>
                <a:cubicBezTo>
                  <a:pt x="5670037" y="1913242"/>
                  <a:pt x="5695022" y="1888280"/>
                  <a:pt x="5725885" y="1888280"/>
                </a:cubicBezTo>
                <a:cubicBezTo>
                  <a:pt x="5756749" y="1888280"/>
                  <a:pt x="5781734" y="1913242"/>
                  <a:pt x="5781734" y="1944078"/>
                </a:cubicBezTo>
                <a:close/>
                <a:moveTo>
                  <a:pt x="5781734" y="1471990"/>
                </a:moveTo>
                <a:cubicBezTo>
                  <a:pt x="5781734" y="1502826"/>
                  <a:pt x="5756749" y="1527788"/>
                  <a:pt x="5725885" y="1527788"/>
                </a:cubicBezTo>
                <a:cubicBezTo>
                  <a:pt x="5695022" y="1527788"/>
                  <a:pt x="5670037" y="1502826"/>
                  <a:pt x="5670037" y="1471990"/>
                </a:cubicBezTo>
                <a:cubicBezTo>
                  <a:pt x="5670037" y="1441152"/>
                  <a:pt x="5695022" y="1416190"/>
                  <a:pt x="5725885" y="1416190"/>
                </a:cubicBezTo>
                <a:cubicBezTo>
                  <a:pt x="5756749" y="1416190"/>
                  <a:pt x="5781734" y="1441152"/>
                  <a:pt x="5781734" y="1471990"/>
                </a:cubicBezTo>
                <a:close/>
                <a:moveTo>
                  <a:pt x="5781734" y="999899"/>
                </a:moveTo>
                <a:cubicBezTo>
                  <a:pt x="5781734" y="1030368"/>
                  <a:pt x="5756749" y="1055331"/>
                  <a:pt x="5725885" y="1055331"/>
                </a:cubicBezTo>
                <a:cubicBezTo>
                  <a:pt x="5695022" y="1055331"/>
                  <a:pt x="5670037" y="1030736"/>
                  <a:pt x="5670037" y="999899"/>
                </a:cubicBezTo>
                <a:cubicBezTo>
                  <a:pt x="5670037" y="969063"/>
                  <a:pt x="5695022" y="944100"/>
                  <a:pt x="5725885" y="944100"/>
                </a:cubicBezTo>
                <a:cubicBezTo>
                  <a:pt x="5756749" y="944100"/>
                  <a:pt x="5781734" y="969063"/>
                  <a:pt x="5781734" y="999899"/>
                </a:cubicBezTo>
                <a:close/>
                <a:moveTo>
                  <a:pt x="6002432" y="4975124"/>
                </a:moveTo>
                <a:lnTo>
                  <a:pt x="5921841" y="4975124"/>
                </a:lnTo>
                <a:lnTo>
                  <a:pt x="5922639" y="4973198"/>
                </a:lnTo>
                <a:cubicBezTo>
                  <a:pt x="5932743" y="4963104"/>
                  <a:pt x="5946705" y="4956862"/>
                  <a:pt x="5962137" y="4956862"/>
                </a:cubicBezTo>
                <a:cubicBezTo>
                  <a:pt x="5977568" y="4956862"/>
                  <a:pt x="5991530" y="4963104"/>
                  <a:pt x="6001635" y="4973198"/>
                </a:cubicBezTo>
                <a:close/>
                <a:moveTo>
                  <a:pt x="6017985" y="4540572"/>
                </a:moveTo>
                <a:cubicBezTo>
                  <a:pt x="6017985" y="4571040"/>
                  <a:pt x="5993000" y="4596004"/>
                  <a:pt x="5962137" y="4596004"/>
                </a:cubicBezTo>
                <a:cubicBezTo>
                  <a:pt x="5931273" y="4596004"/>
                  <a:pt x="5906289" y="4571408"/>
                  <a:pt x="5906289" y="4540572"/>
                </a:cubicBezTo>
                <a:cubicBezTo>
                  <a:pt x="5906289" y="4509736"/>
                  <a:pt x="5931273" y="4484772"/>
                  <a:pt x="5962137" y="4484772"/>
                </a:cubicBezTo>
                <a:cubicBezTo>
                  <a:pt x="5993000" y="4484772"/>
                  <a:pt x="6017985" y="4509736"/>
                  <a:pt x="6017985" y="4540572"/>
                </a:cubicBezTo>
                <a:close/>
                <a:moveTo>
                  <a:pt x="6017985" y="4068482"/>
                </a:moveTo>
                <a:cubicBezTo>
                  <a:pt x="6017985" y="4099318"/>
                  <a:pt x="5993000" y="4124280"/>
                  <a:pt x="5962137" y="4124280"/>
                </a:cubicBezTo>
                <a:cubicBezTo>
                  <a:pt x="5931273" y="4124280"/>
                  <a:pt x="5906289" y="4099318"/>
                  <a:pt x="5906289" y="4068482"/>
                </a:cubicBezTo>
                <a:cubicBezTo>
                  <a:pt x="5906289" y="4037646"/>
                  <a:pt x="5931273" y="4012682"/>
                  <a:pt x="5962137" y="4012682"/>
                </a:cubicBezTo>
                <a:cubicBezTo>
                  <a:pt x="5993000" y="4012682"/>
                  <a:pt x="6017985" y="4037646"/>
                  <a:pt x="6017985" y="4068482"/>
                </a:cubicBezTo>
                <a:close/>
                <a:moveTo>
                  <a:pt x="6017985" y="3596392"/>
                </a:moveTo>
                <a:cubicBezTo>
                  <a:pt x="6017985" y="3627228"/>
                  <a:pt x="5993000" y="3652192"/>
                  <a:pt x="5962137" y="3652192"/>
                </a:cubicBezTo>
                <a:cubicBezTo>
                  <a:pt x="5931273" y="3652192"/>
                  <a:pt x="5906289" y="3627228"/>
                  <a:pt x="5906289" y="3596392"/>
                </a:cubicBezTo>
                <a:cubicBezTo>
                  <a:pt x="5906289" y="3565556"/>
                  <a:pt x="5931273" y="3540594"/>
                  <a:pt x="5962137" y="3540594"/>
                </a:cubicBezTo>
                <a:cubicBezTo>
                  <a:pt x="5993000" y="3540594"/>
                  <a:pt x="6017985" y="3565556"/>
                  <a:pt x="6017985" y="3596392"/>
                </a:cubicBezTo>
                <a:close/>
                <a:moveTo>
                  <a:pt x="6017985" y="3124302"/>
                </a:moveTo>
                <a:cubicBezTo>
                  <a:pt x="6017985" y="3155140"/>
                  <a:pt x="5993000" y="3180102"/>
                  <a:pt x="5962137" y="3180102"/>
                </a:cubicBezTo>
                <a:cubicBezTo>
                  <a:pt x="5931273" y="3180102"/>
                  <a:pt x="5906289" y="3154772"/>
                  <a:pt x="5906289" y="3124302"/>
                </a:cubicBezTo>
                <a:cubicBezTo>
                  <a:pt x="5906289" y="3093834"/>
                  <a:pt x="5931273" y="3068870"/>
                  <a:pt x="5962137" y="3068870"/>
                </a:cubicBezTo>
                <a:cubicBezTo>
                  <a:pt x="5993000" y="3068870"/>
                  <a:pt x="6017985" y="3093466"/>
                  <a:pt x="6017985" y="3124302"/>
                </a:cubicBezTo>
                <a:close/>
                <a:moveTo>
                  <a:pt x="6017985" y="2652214"/>
                </a:moveTo>
                <a:cubicBezTo>
                  <a:pt x="6017985" y="2683050"/>
                  <a:pt x="5993000" y="2708012"/>
                  <a:pt x="5962137" y="2708012"/>
                </a:cubicBezTo>
                <a:cubicBezTo>
                  <a:pt x="5931273" y="2708012"/>
                  <a:pt x="5906289" y="2683050"/>
                  <a:pt x="5906289" y="2652214"/>
                </a:cubicBezTo>
                <a:cubicBezTo>
                  <a:pt x="5906289" y="2621376"/>
                  <a:pt x="5931273" y="2596414"/>
                  <a:pt x="5962137" y="2596414"/>
                </a:cubicBezTo>
                <a:cubicBezTo>
                  <a:pt x="5993000" y="2596414"/>
                  <a:pt x="6017985" y="2621376"/>
                  <a:pt x="6017985" y="2652214"/>
                </a:cubicBezTo>
                <a:close/>
                <a:moveTo>
                  <a:pt x="6017985" y="2180124"/>
                </a:moveTo>
                <a:cubicBezTo>
                  <a:pt x="6017985" y="2210592"/>
                  <a:pt x="5993000" y="2235556"/>
                  <a:pt x="5962137" y="2235556"/>
                </a:cubicBezTo>
                <a:cubicBezTo>
                  <a:pt x="5931273" y="2235556"/>
                  <a:pt x="5906289" y="2210960"/>
                  <a:pt x="5906289" y="2180124"/>
                </a:cubicBezTo>
                <a:cubicBezTo>
                  <a:pt x="5906289" y="2149288"/>
                  <a:pt x="5931273" y="2124324"/>
                  <a:pt x="5962137" y="2124324"/>
                </a:cubicBezTo>
                <a:cubicBezTo>
                  <a:pt x="5993000" y="2124324"/>
                  <a:pt x="6017985" y="2149288"/>
                  <a:pt x="6017985" y="2180124"/>
                </a:cubicBezTo>
                <a:close/>
                <a:moveTo>
                  <a:pt x="6017985" y="1708034"/>
                </a:moveTo>
                <a:cubicBezTo>
                  <a:pt x="6017985" y="1738870"/>
                  <a:pt x="5993000" y="1763834"/>
                  <a:pt x="5962137" y="1763834"/>
                </a:cubicBezTo>
                <a:cubicBezTo>
                  <a:pt x="5931273" y="1763834"/>
                  <a:pt x="5906289" y="1738870"/>
                  <a:pt x="5906289" y="1708034"/>
                </a:cubicBezTo>
                <a:cubicBezTo>
                  <a:pt x="5906289" y="1677198"/>
                  <a:pt x="5931273" y="1652234"/>
                  <a:pt x="5962137" y="1652234"/>
                </a:cubicBezTo>
                <a:cubicBezTo>
                  <a:pt x="5993000" y="1652234"/>
                  <a:pt x="6017985" y="1677198"/>
                  <a:pt x="6017985" y="1708034"/>
                </a:cubicBezTo>
                <a:close/>
                <a:moveTo>
                  <a:pt x="6017985" y="1235944"/>
                </a:moveTo>
                <a:cubicBezTo>
                  <a:pt x="6017985" y="1266780"/>
                  <a:pt x="5993000" y="1291744"/>
                  <a:pt x="5962137" y="1291744"/>
                </a:cubicBezTo>
                <a:cubicBezTo>
                  <a:pt x="5931273" y="1291744"/>
                  <a:pt x="5906289" y="1266780"/>
                  <a:pt x="5906289" y="1235944"/>
                </a:cubicBezTo>
                <a:cubicBezTo>
                  <a:pt x="5906289" y="1205108"/>
                  <a:pt x="5931273" y="1180146"/>
                  <a:pt x="5962137" y="1180146"/>
                </a:cubicBezTo>
                <a:cubicBezTo>
                  <a:pt x="5993000" y="1180146"/>
                  <a:pt x="6017985" y="1205108"/>
                  <a:pt x="6017985" y="1235944"/>
                </a:cubicBezTo>
                <a:close/>
                <a:moveTo>
                  <a:pt x="6254237" y="4776616"/>
                </a:moveTo>
                <a:cubicBezTo>
                  <a:pt x="6254237" y="4807452"/>
                  <a:pt x="6229252" y="4832416"/>
                  <a:pt x="6198389" y="4832416"/>
                </a:cubicBezTo>
                <a:cubicBezTo>
                  <a:pt x="6167525" y="4832416"/>
                  <a:pt x="6142540" y="4807452"/>
                  <a:pt x="6142540" y="4776616"/>
                </a:cubicBezTo>
                <a:cubicBezTo>
                  <a:pt x="6142540" y="4745780"/>
                  <a:pt x="6167525" y="4720818"/>
                  <a:pt x="6198389" y="4720818"/>
                </a:cubicBezTo>
                <a:cubicBezTo>
                  <a:pt x="6229252" y="4720818"/>
                  <a:pt x="6254237" y="4745780"/>
                  <a:pt x="6254237" y="4776616"/>
                </a:cubicBezTo>
                <a:close/>
                <a:moveTo>
                  <a:pt x="6254237" y="4304526"/>
                </a:moveTo>
                <a:cubicBezTo>
                  <a:pt x="6254237" y="4335364"/>
                  <a:pt x="6229252" y="4360326"/>
                  <a:pt x="6198389" y="4360326"/>
                </a:cubicBezTo>
                <a:cubicBezTo>
                  <a:pt x="6167525" y="4360326"/>
                  <a:pt x="6142540" y="4335364"/>
                  <a:pt x="6142540" y="4304526"/>
                </a:cubicBezTo>
                <a:cubicBezTo>
                  <a:pt x="6142540" y="4273690"/>
                  <a:pt x="6167525" y="4248728"/>
                  <a:pt x="6198389" y="4248728"/>
                </a:cubicBezTo>
                <a:cubicBezTo>
                  <a:pt x="6229252" y="4248728"/>
                  <a:pt x="6254237" y="4273690"/>
                  <a:pt x="6254237" y="4304526"/>
                </a:cubicBezTo>
                <a:close/>
                <a:moveTo>
                  <a:pt x="6254237" y="3832438"/>
                </a:moveTo>
                <a:cubicBezTo>
                  <a:pt x="6254237" y="3863274"/>
                  <a:pt x="6229252" y="3888236"/>
                  <a:pt x="6198389" y="3888236"/>
                </a:cubicBezTo>
                <a:cubicBezTo>
                  <a:pt x="6167525" y="3888236"/>
                  <a:pt x="6142540" y="3863274"/>
                  <a:pt x="6142540" y="3832438"/>
                </a:cubicBezTo>
                <a:cubicBezTo>
                  <a:pt x="6142540" y="3801600"/>
                  <a:pt x="6167525" y="3776638"/>
                  <a:pt x="6198389" y="3776638"/>
                </a:cubicBezTo>
                <a:cubicBezTo>
                  <a:pt x="6229252" y="3776638"/>
                  <a:pt x="6254237" y="3801600"/>
                  <a:pt x="6254237" y="3832438"/>
                </a:cubicBezTo>
                <a:close/>
                <a:moveTo>
                  <a:pt x="6254237" y="3360348"/>
                </a:moveTo>
                <a:cubicBezTo>
                  <a:pt x="6254237" y="3390816"/>
                  <a:pt x="6229252" y="3415780"/>
                  <a:pt x="6198389" y="3415780"/>
                </a:cubicBezTo>
                <a:cubicBezTo>
                  <a:pt x="6167525" y="3415780"/>
                  <a:pt x="6142540" y="3391184"/>
                  <a:pt x="6142540" y="3360348"/>
                </a:cubicBezTo>
                <a:cubicBezTo>
                  <a:pt x="6142540" y="3329512"/>
                  <a:pt x="6167525" y="3304548"/>
                  <a:pt x="6198389" y="3304548"/>
                </a:cubicBezTo>
                <a:cubicBezTo>
                  <a:pt x="6229252" y="3304548"/>
                  <a:pt x="6254237" y="3329512"/>
                  <a:pt x="6254237" y="3360348"/>
                </a:cubicBezTo>
                <a:close/>
                <a:moveTo>
                  <a:pt x="6254237" y="2888258"/>
                </a:moveTo>
                <a:cubicBezTo>
                  <a:pt x="6254237" y="2919094"/>
                  <a:pt x="6229252" y="2944058"/>
                  <a:pt x="6198389" y="2944058"/>
                </a:cubicBezTo>
                <a:cubicBezTo>
                  <a:pt x="6167525" y="2944058"/>
                  <a:pt x="6142540" y="2919094"/>
                  <a:pt x="6142540" y="2888258"/>
                </a:cubicBezTo>
                <a:cubicBezTo>
                  <a:pt x="6142540" y="2857422"/>
                  <a:pt x="6167525" y="2832458"/>
                  <a:pt x="6198389" y="2832458"/>
                </a:cubicBezTo>
                <a:cubicBezTo>
                  <a:pt x="6229252" y="2832458"/>
                  <a:pt x="6254237" y="2857422"/>
                  <a:pt x="6254237" y="2888258"/>
                </a:cubicBezTo>
                <a:close/>
                <a:moveTo>
                  <a:pt x="6254237" y="2416168"/>
                </a:moveTo>
                <a:cubicBezTo>
                  <a:pt x="6254237" y="2447004"/>
                  <a:pt x="6229252" y="2471968"/>
                  <a:pt x="6198389" y="2471968"/>
                </a:cubicBezTo>
                <a:cubicBezTo>
                  <a:pt x="6167525" y="2471968"/>
                  <a:pt x="6142540" y="2447004"/>
                  <a:pt x="6142540" y="2416168"/>
                </a:cubicBezTo>
                <a:cubicBezTo>
                  <a:pt x="6142540" y="2385332"/>
                  <a:pt x="6167525" y="2360370"/>
                  <a:pt x="6198389" y="2360370"/>
                </a:cubicBezTo>
                <a:cubicBezTo>
                  <a:pt x="6229252" y="2360370"/>
                  <a:pt x="6254237" y="2385332"/>
                  <a:pt x="6254237" y="2416168"/>
                </a:cubicBezTo>
                <a:close/>
                <a:moveTo>
                  <a:pt x="6254237" y="1944078"/>
                </a:moveTo>
                <a:cubicBezTo>
                  <a:pt x="6254237" y="1974916"/>
                  <a:pt x="6229252" y="1999878"/>
                  <a:pt x="6198389" y="1999878"/>
                </a:cubicBezTo>
                <a:cubicBezTo>
                  <a:pt x="6167525" y="1999878"/>
                  <a:pt x="6142540" y="1974916"/>
                  <a:pt x="6142540" y="1944078"/>
                </a:cubicBezTo>
                <a:cubicBezTo>
                  <a:pt x="6142540" y="1913242"/>
                  <a:pt x="6167525" y="1888280"/>
                  <a:pt x="6198389" y="1888280"/>
                </a:cubicBezTo>
                <a:cubicBezTo>
                  <a:pt x="6229252" y="1888280"/>
                  <a:pt x="6254237" y="1913242"/>
                  <a:pt x="6254237" y="1944078"/>
                </a:cubicBezTo>
                <a:close/>
                <a:moveTo>
                  <a:pt x="6254237" y="1471990"/>
                </a:moveTo>
                <a:cubicBezTo>
                  <a:pt x="6254237" y="1502826"/>
                  <a:pt x="6229252" y="1527788"/>
                  <a:pt x="6198389" y="1527788"/>
                </a:cubicBezTo>
                <a:cubicBezTo>
                  <a:pt x="6167525" y="1527788"/>
                  <a:pt x="6142540" y="1502826"/>
                  <a:pt x="6142540" y="1471990"/>
                </a:cubicBezTo>
                <a:cubicBezTo>
                  <a:pt x="6142540" y="1441152"/>
                  <a:pt x="6167525" y="1416190"/>
                  <a:pt x="6198389" y="1416190"/>
                </a:cubicBezTo>
                <a:cubicBezTo>
                  <a:pt x="6229252" y="1416190"/>
                  <a:pt x="6254237" y="1441152"/>
                  <a:pt x="6254237" y="1471990"/>
                </a:cubicBezTo>
                <a:close/>
                <a:moveTo>
                  <a:pt x="6474936" y="4975124"/>
                </a:moveTo>
                <a:lnTo>
                  <a:pt x="6394344" y="4975124"/>
                </a:lnTo>
                <a:lnTo>
                  <a:pt x="6395142" y="4973198"/>
                </a:lnTo>
                <a:cubicBezTo>
                  <a:pt x="6405246" y="4963104"/>
                  <a:pt x="6419208" y="4956862"/>
                  <a:pt x="6434640" y="4956862"/>
                </a:cubicBezTo>
                <a:cubicBezTo>
                  <a:pt x="6450072" y="4956862"/>
                  <a:pt x="6464034" y="4963104"/>
                  <a:pt x="6474138" y="4973198"/>
                </a:cubicBezTo>
                <a:close/>
                <a:moveTo>
                  <a:pt x="6490488" y="4540572"/>
                </a:moveTo>
                <a:cubicBezTo>
                  <a:pt x="6490488" y="4571040"/>
                  <a:pt x="6465504" y="4596004"/>
                  <a:pt x="6434640" y="4596004"/>
                </a:cubicBezTo>
                <a:cubicBezTo>
                  <a:pt x="6403777" y="4596004"/>
                  <a:pt x="6378792" y="4571408"/>
                  <a:pt x="6378792" y="4540572"/>
                </a:cubicBezTo>
                <a:cubicBezTo>
                  <a:pt x="6378792" y="4509736"/>
                  <a:pt x="6403777" y="4484772"/>
                  <a:pt x="6434640" y="4484772"/>
                </a:cubicBezTo>
                <a:cubicBezTo>
                  <a:pt x="6465504" y="4484772"/>
                  <a:pt x="6490488" y="4509736"/>
                  <a:pt x="6490488" y="4540572"/>
                </a:cubicBezTo>
                <a:close/>
                <a:moveTo>
                  <a:pt x="6490488" y="4068482"/>
                </a:moveTo>
                <a:cubicBezTo>
                  <a:pt x="6490488" y="4099318"/>
                  <a:pt x="6465504" y="4124280"/>
                  <a:pt x="6434640" y="4124280"/>
                </a:cubicBezTo>
                <a:cubicBezTo>
                  <a:pt x="6403777" y="4124280"/>
                  <a:pt x="6378792" y="4099318"/>
                  <a:pt x="6378792" y="4068482"/>
                </a:cubicBezTo>
                <a:cubicBezTo>
                  <a:pt x="6378792" y="4037646"/>
                  <a:pt x="6403777" y="4012682"/>
                  <a:pt x="6434640" y="4012682"/>
                </a:cubicBezTo>
                <a:cubicBezTo>
                  <a:pt x="6465504" y="4012682"/>
                  <a:pt x="6490488" y="4037646"/>
                  <a:pt x="6490488" y="4068482"/>
                </a:cubicBezTo>
                <a:close/>
                <a:moveTo>
                  <a:pt x="6490488" y="3596392"/>
                </a:moveTo>
                <a:cubicBezTo>
                  <a:pt x="6490488" y="3627228"/>
                  <a:pt x="6465504" y="3652192"/>
                  <a:pt x="6434640" y="3652192"/>
                </a:cubicBezTo>
                <a:cubicBezTo>
                  <a:pt x="6403777" y="3652192"/>
                  <a:pt x="6378792" y="3627228"/>
                  <a:pt x="6378792" y="3596392"/>
                </a:cubicBezTo>
                <a:cubicBezTo>
                  <a:pt x="6378792" y="3565556"/>
                  <a:pt x="6403777" y="3540594"/>
                  <a:pt x="6434640" y="3540594"/>
                </a:cubicBezTo>
                <a:cubicBezTo>
                  <a:pt x="6465504" y="3540594"/>
                  <a:pt x="6490488" y="3565556"/>
                  <a:pt x="6490488" y="3596392"/>
                </a:cubicBezTo>
                <a:close/>
                <a:moveTo>
                  <a:pt x="6490488" y="3124302"/>
                </a:moveTo>
                <a:cubicBezTo>
                  <a:pt x="6490488" y="3155140"/>
                  <a:pt x="6465504" y="3180102"/>
                  <a:pt x="6434640" y="3180102"/>
                </a:cubicBezTo>
                <a:cubicBezTo>
                  <a:pt x="6403777" y="3180102"/>
                  <a:pt x="6378792" y="3154772"/>
                  <a:pt x="6378792" y="3124302"/>
                </a:cubicBezTo>
                <a:cubicBezTo>
                  <a:pt x="6378792" y="3093834"/>
                  <a:pt x="6403777" y="3068870"/>
                  <a:pt x="6434640" y="3068870"/>
                </a:cubicBezTo>
                <a:cubicBezTo>
                  <a:pt x="6465504" y="3068870"/>
                  <a:pt x="6490488" y="3093466"/>
                  <a:pt x="6490488" y="3124302"/>
                </a:cubicBezTo>
                <a:close/>
                <a:moveTo>
                  <a:pt x="6490488" y="2652214"/>
                </a:moveTo>
                <a:cubicBezTo>
                  <a:pt x="6490488" y="2683050"/>
                  <a:pt x="6465504" y="2708012"/>
                  <a:pt x="6434640" y="2708012"/>
                </a:cubicBezTo>
                <a:cubicBezTo>
                  <a:pt x="6403777" y="2708012"/>
                  <a:pt x="6378792" y="2683050"/>
                  <a:pt x="6378792" y="2652214"/>
                </a:cubicBezTo>
                <a:cubicBezTo>
                  <a:pt x="6378792" y="2621376"/>
                  <a:pt x="6403777" y="2596414"/>
                  <a:pt x="6434640" y="2596414"/>
                </a:cubicBezTo>
                <a:cubicBezTo>
                  <a:pt x="6465504" y="2596414"/>
                  <a:pt x="6490488" y="2621376"/>
                  <a:pt x="6490488" y="2652214"/>
                </a:cubicBezTo>
                <a:close/>
                <a:moveTo>
                  <a:pt x="6490488" y="2180124"/>
                </a:moveTo>
                <a:cubicBezTo>
                  <a:pt x="6490488" y="2210592"/>
                  <a:pt x="6465504" y="2235556"/>
                  <a:pt x="6434640" y="2235556"/>
                </a:cubicBezTo>
                <a:cubicBezTo>
                  <a:pt x="6403777" y="2235556"/>
                  <a:pt x="6378792" y="2210960"/>
                  <a:pt x="6378792" y="2180124"/>
                </a:cubicBezTo>
                <a:cubicBezTo>
                  <a:pt x="6378792" y="2149288"/>
                  <a:pt x="6403777" y="2124324"/>
                  <a:pt x="6434640" y="2124324"/>
                </a:cubicBezTo>
                <a:cubicBezTo>
                  <a:pt x="6465504" y="2124324"/>
                  <a:pt x="6490488" y="2149288"/>
                  <a:pt x="6490488" y="2180124"/>
                </a:cubicBezTo>
                <a:close/>
                <a:moveTo>
                  <a:pt x="6490488" y="1708034"/>
                </a:moveTo>
                <a:cubicBezTo>
                  <a:pt x="6490488" y="1738870"/>
                  <a:pt x="6465504" y="1763834"/>
                  <a:pt x="6434640" y="1763834"/>
                </a:cubicBezTo>
                <a:cubicBezTo>
                  <a:pt x="6403777" y="1763834"/>
                  <a:pt x="6378792" y="1738870"/>
                  <a:pt x="6378792" y="1708034"/>
                </a:cubicBezTo>
                <a:cubicBezTo>
                  <a:pt x="6378792" y="1677198"/>
                  <a:pt x="6403777" y="1652234"/>
                  <a:pt x="6434640" y="1652234"/>
                </a:cubicBezTo>
                <a:cubicBezTo>
                  <a:pt x="6465504" y="1652234"/>
                  <a:pt x="6490488" y="1677198"/>
                  <a:pt x="6490488" y="1708034"/>
                </a:cubicBezTo>
                <a:close/>
                <a:moveTo>
                  <a:pt x="6726740" y="4776616"/>
                </a:moveTo>
                <a:cubicBezTo>
                  <a:pt x="6726740" y="4807452"/>
                  <a:pt x="6701755" y="4832416"/>
                  <a:pt x="6670892" y="4832416"/>
                </a:cubicBezTo>
                <a:cubicBezTo>
                  <a:pt x="6640028" y="4832416"/>
                  <a:pt x="6615044" y="4807452"/>
                  <a:pt x="6615044" y="4776616"/>
                </a:cubicBezTo>
                <a:cubicBezTo>
                  <a:pt x="6615044" y="4745780"/>
                  <a:pt x="6640028" y="4720818"/>
                  <a:pt x="6670892" y="4720818"/>
                </a:cubicBezTo>
                <a:cubicBezTo>
                  <a:pt x="6701755" y="4720818"/>
                  <a:pt x="6726740" y="4745780"/>
                  <a:pt x="6726740" y="4776616"/>
                </a:cubicBezTo>
                <a:close/>
                <a:moveTo>
                  <a:pt x="6726740" y="4304526"/>
                </a:moveTo>
                <a:cubicBezTo>
                  <a:pt x="6726740" y="4335364"/>
                  <a:pt x="6701755" y="4360326"/>
                  <a:pt x="6670892" y="4360326"/>
                </a:cubicBezTo>
                <a:cubicBezTo>
                  <a:pt x="6640028" y="4360326"/>
                  <a:pt x="6615044" y="4335364"/>
                  <a:pt x="6615044" y="4304526"/>
                </a:cubicBezTo>
                <a:cubicBezTo>
                  <a:pt x="6615044" y="4273690"/>
                  <a:pt x="6640028" y="4248728"/>
                  <a:pt x="6670892" y="4248728"/>
                </a:cubicBezTo>
                <a:cubicBezTo>
                  <a:pt x="6701755" y="4248728"/>
                  <a:pt x="6726740" y="4273690"/>
                  <a:pt x="6726740" y="4304526"/>
                </a:cubicBezTo>
                <a:close/>
                <a:moveTo>
                  <a:pt x="6726740" y="3832438"/>
                </a:moveTo>
                <a:cubicBezTo>
                  <a:pt x="6726740" y="3863274"/>
                  <a:pt x="6701755" y="3888236"/>
                  <a:pt x="6670892" y="3888236"/>
                </a:cubicBezTo>
                <a:cubicBezTo>
                  <a:pt x="6640028" y="3888236"/>
                  <a:pt x="6615044" y="3863274"/>
                  <a:pt x="6615044" y="3832438"/>
                </a:cubicBezTo>
                <a:cubicBezTo>
                  <a:pt x="6615044" y="3801600"/>
                  <a:pt x="6640028" y="3776638"/>
                  <a:pt x="6670892" y="3776638"/>
                </a:cubicBezTo>
                <a:cubicBezTo>
                  <a:pt x="6701755" y="3776638"/>
                  <a:pt x="6726740" y="3801600"/>
                  <a:pt x="6726740" y="3832438"/>
                </a:cubicBezTo>
                <a:close/>
                <a:moveTo>
                  <a:pt x="6726740" y="3360348"/>
                </a:moveTo>
                <a:cubicBezTo>
                  <a:pt x="6726740" y="3390816"/>
                  <a:pt x="6701755" y="3415780"/>
                  <a:pt x="6670892" y="3415780"/>
                </a:cubicBezTo>
                <a:cubicBezTo>
                  <a:pt x="6640028" y="3415780"/>
                  <a:pt x="6615044" y="3391184"/>
                  <a:pt x="6615044" y="3360348"/>
                </a:cubicBezTo>
                <a:cubicBezTo>
                  <a:pt x="6615044" y="3329512"/>
                  <a:pt x="6640028" y="3304548"/>
                  <a:pt x="6670892" y="3304548"/>
                </a:cubicBezTo>
                <a:cubicBezTo>
                  <a:pt x="6701755" y="3304548"/>
                  <a:pt x="6726740" y="3329512"/>
                  <a:pt x="6726740" y="3360348"/>
                </a:cubicBezTo>
                <a:close/>
                <a:moveTo>
                  <a:pt x="6726740" y="2888258"/>
                </a:moveTo>
                <a:cubicBezTo>
                  <a:pt x="6726740" y="2919094"/>
                  <a:pt x="6701755" y="2944058"/>
                  <a:pt x="6670892" y="2944058"/>
                </a:cubicBezTo>
                <a:cubicBezTo>
                  <a:pt x="6640028" y="2944058"/>
                  <a:pt x="6615044" y="2919094"/>
                  <a:pt x="6615044" y="2888258"/>
                </a:cubicBezTo>
                <a:cubicBezTo>
                  <a:pt x="6615044" y="2857422"/>
                  <a:pt x="6640028" y="2832458"/>
                  <a:pt x="6670892" y="2832458"/>
                </a:cubicBezTo>
                <a:cubicBezTo>
                  <a:pt x="6701755" y="2832458"/>
                  <a:pt x="6726740" y="2857422"/>
                  <a:pt x="6726740" y="2888258"/>
                </a:cubicBezTo>
                <a:close/>
                <a:moveTo>
                  <a:pt x="6726740" y="2416168"/>
                </a:moveTo>
                <a:cubicBezTo>
                  <a:pt x="6726740" y="2447004"/>
                  <a:pt x="6701755" y="2471968"/>
                  <a:pt x="6670892" y="2471968"/>
                </a:cubicBezTo>
                <a:cubicBezTo>
                  <a:pt x="6640028" y="2471968"/>
                  <a:pt x="6615044" y="2447004"/>
                  <a:pt x="6615044" y="2416168"/>
                </a:cubicBezTo>
                <a:cubicBezTo>
                  <a:pt x="6615044" y="2385332"/>
                  <a:pt x="6640028" y="2360370"/>
                  <a:pt x="6670892" y="2360370"/>
                </a:cubicBezTo>
                <a:cubicBezTo>
                  <a:pt x="6701755" y="2360370"/>
                  <a:pt x="6726740" y="2385332"/>
                  <a:pt x="6726740" y="2416168"/>
                </a:cubicBezTo>
                <a:close/>
                <a:moveTo>
                  <a:pt x="6726740" y="1944078"/>
                </a:moveTo>
                <a:cubicBezTo>
                  <a:pt x="6726740" y="1974916"/>
                  <a:pt x="6701755" y="1999878"/>
                  <a:pt x="6670892" y="1999878"/>
                </a:cubicBezTo>
                <a:cubicBezTo>
                  <a:pt x="6640028" y="1999878"/>
                  <a:pt x="6615044" y="1974916"/>
                  <a:pt x="6615044" y="1944078"/>
                </a:cubicBezTo>
                <a:cubicBezTo>
                  <a:pt x="6615044" y="1913242"/>
                  <a:pt x="6640028" y="1888280"/>
                  <a:pt x="6670892" y="1888280"/>
                </a:cubicBezTo>
                <a:cubicBezTo>
                  <a:pt x="6701755" y="1888280"/>
                  <a:pt x="6726740" y="1913242"/>
                  <a:pt x="6726740" y="1944078"/>
                </a:cubicBezTo>
                <a:close/>
              </a:path>
            </a:pathLst>
          </a:custGeom>
          <a:solidFill>
            <a:srgbClr val="E8EBEE"/>
          </a:solidFill>
          <a:ln w="7445" cap="flat">
            <a:noFill/>
            <a:prstDash val="solid"/>
            <a:miter/>
          </a:ln>
        </p:spPr>
        <p:txBody>
          <a:bodyPr rtlCol="0" anchor="ctr"/>
          <a:lstStyle/>
          <a:p>
            <a:endParaRPr lang="en-BE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096B116-79A6-E2F5-2F56-52A7018D66E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216875" y="1"/>
            <a:ext cx="4975124" cy="6857999"/>
          </a:xfrm>
          <a:custGeom>
            <a:avLst/>
            <a:gdLst>
              <a:gd name="connsiteX0" fmla="*/ 2006355 w 4975124"/>
              <a:gd name="connsiteY0" fmla="*/ 0 h 6857999"/>
              <a:gd name="connsiteX1" fmla="*/ 4975124 w 4975124"/>
              <a:gd name="connsiteY1" fmla="*/ 0 h 6857999"/>
              <a:gd name="connsiteX2" fmla="*/ 4975124 w 4975124"/>
              <a:gd name="connsiteY2" fmla="*/ 6857999 h 6857999"/>
              <a:gd name="connsiteX3" fmla="*/ 2006353 w 4975124"/>
              <a:gd name="connsiteY3" fmla="*/ 6857999 h 6857999"/>
              <a:gd name="connsiteX4" fmla="*/ 1735785 w 4975124"/>
              <a:gd name="connsiteY4" fmla="*/ 6693625 h 6857999"/>
              <a:gd name="connsiteX5" fmla="*/ 0 w 4975124"/>
              <a:gd name="connsiteY5" fmla="*/ 3429000 h 6857999"/>
              <a:gd name="connsiteX6" fmla="*/ 1735784 w 4975124"/>
              <a:gd name="connsiteY6" fmla="*/ 1643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5124" h="6857999">
                <a:moveTo>
                  <a:pt x="2006355" y="0"/>
                </a:moveTo>
                <a:lnTo>
                  <a:pt x="4975124" y="0"/>
                </a:lnTo>
                <a:lnTo>
                  <a:pt x="4975124" y="6857999"/>
                </a:lnTo>
                <a:lnTo>
                  <a:pt x="2006353" y="6857999"/>
                </a:lnTo>
                <a:lnTo>
                  <a:pt x="1735785" y="6693625"/>
                </a:lnTo>
                <a:cubicBezTo>
                  <a:pt x="688535" y="5986115"/>
                  <a:pt x="0" y="4787963"/>
                  <a:pt x="0" y="3429000"/>
                </a:cubicBezTo>
                <a:cubicBezTo>
                  <a:pt x="0" y="2070038"/>
                  <a:pt x="688535" y="871886"/>
                  <a:pt x="1735784" y="164376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r>
              <a:rPr lang="en-BE" dirty="0"/>
              <a:t>Afbeelding (optioneel)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8E8234-18F8-5877-DBC5-2171158182ED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4D0BB63D-142B-40BB-92EC-1FBB5CD1E380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9214A3-87A6-16AE-F2D6-2E3CA47ABEF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DAB234-D151-DAD3-69B7-1AE5212BC24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08B6FD-E919-85C8-947E-D1B395FAEF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4419"/>
            <a:ext cx="11160128" cy="1116012"/>
          </a:xfrm>
        </p:spPr>
        <p:txBody>
          <a:bodyPr/>
          <a:lstStyle/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3F89E07-CD75-49F7-0E54-E116911C9AE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36" y="1628775"/>
            <a:ext cx="11160126" cy="4716463"/>
          </a:xfrm>
        </p:spPr>
        <p:txBody>
          <a:bodyPr/>
          <a:lstStyle/>
          <a:p>
            <a:pPr lvl="0"/>
            <a:r>
              <a:rPr lang="nl-BE" dirty="0"/>
              <a:t>Klik om tekst toe te voegen. </a:t>
            </a:r>
            <a:br>
              <a:rPr lang="nl-BE" dirty="0"/>
            </a:br>
            <a:r>
              <a:rPr lang="nl-BE" dirty="0"/>
              <a:t>Voor bullets, selecteer je je tekst + TAB-toets.</a:t>
            </a:r>
          </a:p>
          <a:p>
            <a:pPr lvl="1"/>
            <a:r>
              <a:rPr lang="nl-BE" dirty="0"/>
              <a:t>Bullets 1</a:t>
            </a:r>
          </a:p>
          <a:p>
            <a:pPr lvl="2"/>
            <a:r>
              <a:rPr lang="nl-BE" dirty="0"/>
              <a:t>Bullets 2</a:t>
            </a:r>
          </a:p>
          <a:p>
            <a:pPr lvl="3"/>
            <a:r>
              <a:rPr lang="nl-BE" dirty="0"/>
              <a:t>Bullets 3</a:t>
            </a:r>
          </a:p>
          <a:p>
            <a:pPr lvl="4"/>
            <a:r>
              <a:rPr lang="nl-BE" dirty="0"/>
              <a:t>Bullets 4</a:t>
            </a:r>
          </a:p>
          <a:p>
            <a:pPr lvl="5"/>
            <a:r>
              <a:rPr lang="nl-BE" dirty="0"/>
              <a:t>Bullets 5</a:t>
            </a:r>
          </a:p>
          <a:p>
            <a:pPr lvl="6"/>
            <a:r>
              <a:rPr lang="nl-BE" dirty="0"/>
              <a:t>Bullets 6</a:t>
            </a:r>
          </a:p>
          <a:p>
            <a:pPr lvl="7"/>
            <a:r>
              <a:rPr lang="nl-BE" dirty="0"/>
              <a:t>Bullets 7</a:t>
            </a:r>
          </a:p>
          <a:p>
            <a:pPr lvl="8"/>
            <a:r>
              <a:rPr lang="nl-BE" dirty="0"/>
              <a:t>Bullets 8</a:t>
            </a:r>
          </a:p>
        </p:txBody>
      </p:sp>
    </p:spTree>
    <p:extLst>
      <p:ext uri="{BB962C8B-B14F-4D97-AF65-F5344CB8AC3E}">
        <p14:creationId xmlns:p14="http://schemas.microsoft.com/office/powerpoint/2010/main" val="400716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Freeform 605">
            <a:extLst>
              <a:ext uri="{FF2B5EF4-FFF2-40B4-BE49-F238E27FC236}">
                <a16:creationId xmlns:a16="http://schemas.microsoft.com/office/drawing/2014/main" id="{FC5A501E-CC3B-9883-DE8F-954A05AF18FB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825740" y="2056982"/>
            <a:ext cx="6858000" cy="2744035"/>
          </a:xfrm>
          <a:custGeom>
            <a:avLst/>
            <a:gdLst>
              <a:gd name="connsiteX0" fmla="*/ 86889 w 6858000"/>
              <a:gd name="connsiteY0" fmla="*/ 2486936 h 2744035"/>
              <a:gd name="connsiteX1" fmla="*/ 0 w 6858000"/>
              <a:gd name="connsiteY1" fmla="*/ 2637060 h 2744035"/>
              <a:gd name="connsiteX2" fmla="*/ 0 w 6858000"/>
              <a:gd name="connsiteY2" fmla="*/ 2488568 h 2744035"/>
              <a:gd name="connsiteX3" fmla="*/ 22407 w 6858000"/>
              <a:gd name="connsiteY3" fmla="*/ 2449854 h 2744035"/>
              <a:gd name="connsiteX4" fmla="*/ 147651 w 6858000"/>
              <a:gd name="connsiteY4" fmla="*/ 2079039 h 2744035"/>
              <a:gd name="connsiteX5" fmla="*/ 0 w 6858000"/>
              <a:gd name="connsiteY5" fmla="*/ 2334145 h 2744035"/>
              <a:gd name="connsiteX6" fmla="*/ 0 w 6858000"/>
              <a:gd name="connsiteY6" fmla="*/ 2185653 h 2744035"/>
              <a:gd name="connsiteX7" fmla="*/ 83169 w 6858000"/>
              <a:gd name="connsiteY7" fmla="*/ 2041957 h 2744035"/>
              <a:gd name="connsiteX8" fmla="*/ 210893 w 6858000"/>
              <a:gd name="connsiteY8" fmla="*/ 1669906 h 2744035"/>
              <a:gd name="connsiteX9" fmla="*/ 62088 w 6858000"/>
              <a:gd name="connsiteY9" fmla="*/ 1927004 h 2744035"/>
              <a:gd name="connsiteX10" fmla="*/ 38307 w 6858000"/>
              <a:gd name="connsiteY10" fmla="*/ 1913329 h 2744035"/>
              <a:gd name="connsiteX11" fmla="*/ 189861 w 6858000"/>
              <a:gd name="connsiteY11" fmla="*/ 1667387 h 2744035"/>
              <a:gd name="connsiteX12" fmla="*/ 194798 w 6858000"/>
              <a:gd name="connsiteY12" fmla="*/ 1660650 h 2744035"/>
              <a:gd name="connsiteX13" fmla="*/ 435340 w 6858000"/>
              <a:gd name="connsiteY13" fmla="*/ 2486936 h 2744035"/>
              <a:gd name="connsiteX14" fmla="*/ 286535 w 6858000"/>
              <a:gd name="connsiteY14" fmla="*/ 2744035 h 2744035"/>
              <a:gd name="connsiteX15" fmla="*/ 222053 w 6858000"/>
              <a:gd name="connsiteY15" fmla="*/ 2706953 h 2744035"/>
              <a:gd name="connsiteX16" fmla="*/ 370858 w 6858000"/>
              <a:gd name="connsiteY16" fmla="*/ 2449854 h 2744035"/>
              <a:gd name="connsiteX17" fmla="*/ 496101 w 6858000"/>
              <a:gd name="connsiteY17" fmla="*/ 2079039 h 2744035"/>
              <a:gd name="connsiteX18" fmla="*/ 347297 w 6858000"/>
              <a:gd name="connsiteY18" fmla="*/ 2336138 h 2744035"/>
              <a:gd name="connsiteX19" fmla="*/ 282815 w 6858000"/>
              <a:gd name="connsiteY19" fmla="*/ 2299056 h 2744035"/>
              <a:gd name="connsiteX20" fmla="*/ 431620 w 6858000"/>
              <a:gd name="connsiteY20" fmla="*/ 2041957 h 2744035"/>
              <a:gd name="connsiteX21" fmla="*/ 559344 w 6858000"/>
              <a:gd name="connsiteY21" fmla="*/ 1669906 h 2744035"/>
              <a:gd name="connsiteX22" fmla="*/ 410539 w 6858000"/>
              <a:gd name="connsiteY22" fmla="*/ 1927004 h 2744035"/>
              <a:gd name="connsiteX23" fmla="*/ 346057 w 6858000"/>
              <a:gd name="connsiteY23" fmla="*/ 1889923 h 2744035"/>
              <a:gd name="connsiteX24" fmla="*/ 494861 w 6858000"/>
              <a:gd name="connsiteY24" fmla="*/ 1632824 h 2744035"/>
              <a:gd name="connsiteX25" fmla="*/ 623826 w 6858000"/>
              <a:gd name="connsiteY25" fmla="*/ 1262009 h 2744035"/>
              <a:gd name="connsiteX26" fmla="*/ 475021 w 6858000"/>
              <a:gd name="connsiteY26" fmla="*/ 1519107 h 2744035"/>
              <a:gd name="connsiteX27" fmla="*/ 410539 w 6858000"/>
              <a:gd name="connsiteY27" fmla="*/ 1482026 h 2744035"/>
              <a:gd name="connsiteX28" fmla="*/ 559344 w 6858000"/>
              <a:gd name="connsiteY28" fmla="*/ 1224927 h 2744035"/>
              <a:gd name="connsiteX29" fmla="*/ 783791 w 6858000"/>
              <a:gd name="connsiteY29" fmla="*/ 2486936 h 2744035"/>
              <a:gd name="connsiteX30" fmla="*/ 634986 w 6858000"/>
              <a:gd name="connsiteY30" fmla="*/ 2744035 h 2744035"/>
              <a:gd name="connsiteX31" fmla="*/ 570504 w 6858000"/>
              <a:gd name="connsiteY31" fmla="*/ 2706953 h 2744035"/>
              <a:gd name="connsiteX32" fmla="*/ 719308 w 6858000"/>
              <a:gd name="connsiteY32" fmla="*/ 2449854 h 2744035"/>
              <a:gd name="connsiteX33" fmla="*/ 844552 w 6858000"/>
              <a:gd name="connsiteY33" fmla="*/ 2079039 h 2744035"/>
              <a:gd name="connsiteX34" fmla="*/ 695748 w 6858000"/>
              <a:gd name="connsiteY34" fmla="*/ 2336138 h 2744035"/>
              <a:gd name="connsiteX35" fmla="*/ 631266 w 6858000"/>
              <a:gd name="connsiteY35" fmla="*/ 2299056 h 2744035"/>
              <a:gd name="connsiteX36" fmla="*/ 780070 w 6858000"/>
              <a:gd name="connsiteY36" fmla="*/ 2041957 h 2744035"/>
              <a:gd name="connsiteX37" fmla="*/ 907794 w 6858000"/>
              <a:gd name="connsiteY37" fmla="*/ 1669906 h 2744035"/>
              <a:gd name="connsiteX38" fmla="*/ 758990 w 6858000"/>
              <a:gd name="connsiteY38" fmla="*/ 1927004 h 2744035"/>
              <a:gd name="connsiteX39" fmla="*/ 694508 w 6858000"/>
              <a:gd name="connsiteY39" fmla="*/ 1889923 h 2744035"/>
              <a:gd name="connsiteX40" fmla="*/ 843312 w 6858000"/>
              <a:gd name="connsiteY40" fmla="*/ 1632824 h 2744035"/>
              <a:gd name="connsiteX41" fmla="*/ 972276 w 6858000"/>
              <a:gd name="connsiteY41" fmla="*/ 1262009 h 2744035"/>
              <a:gd name="connsiteX42" fmla="*/ 823472 w 6858000"/>
              <a:gd name="connsiteY42" fmla="*/ 1519107 h 2744035"/>
              <a:gd name="connsiteX43" fmla="*/ 758990 w 6858000"/>
              <a:gd name="connsiteY43" fmla="*/ 1482026 h 2744035"/>
              <a:gd name="connsiteX44" fmla="*/ 907794 w 6858000"/>
              <a:gd name="connsiteY44" fmla="*/ 1224927 h 2744035"/>
              <a:gd name="connsiteX45" fmla="*/ 1031798 w 6858000"/>
              <a:gd name="connsiteY45" fmla="*/ 854112 h 2744035"/>
              <a:gd name="connsiteX46" fmla="*/ 882994 w 6858000"/>
              <a:gd name="connsiteY46" fmla="*/ 1111210 h 2744035"/>
              <a:gd name="connsiteX47" fmla="*/ 818512 w 6858000"/>
              <a:gd name="connsiteY47" fmla="*/ 1074129 h 2744035"/>
              <a:gd name="connsiteX48" fmla="*/ 965076 w 6858000"/>
              <a:gd name="connsiteY48" fmla="*/ 820901 h 2744035"/>
              <a:gd name="connsiteX49" fmla="*/ 968720 w 6858000"/>
              <a:gd name="connsiteY49" fmla="*/ 817837 h 2744035"/>
              <a:gd name="connsiteX50" fmla="*/ 1133481 w 6858000"/>
              <a:gd name="connsiteY50" fmla="*/ 2486936 h 2744035"/>
              <a:gd name="connsiteX51" fmla="*/ 984677 w 6858000"/>
              <a:gd name="connsiteY51" fmla="*/ 2744035 h 2744035"/>
              <a:gd name="connsiteX52" fmla="*/ 920195 w 6858000"/>
              <a:gd name="connsiteY52" fmla="*/ 2706953 h 2744035"/>
              <a:gd name="connsiteX53" fmla="*/ 1068999 w 6858000"/>
              <a:gd name="connsiteY53" fmla="*/ 2449854 h 2744035"/>
              <a:gd name="connsiteX54" fmla="*/ 1193003 w 6858000"/>
              <a:gd name="connsiteY54" fmla="*/ 2079039 h 2744035"/>
              <a:gd name="connsiteX55" fmla="*/ 1044199 w 6858000"/>
              <a:gd name="connsiteY55" fmla="*/ 2336138 h 2744035"/>
              <a:gd name="connsiteX56" fmla="*/ 979717 w 6858000"/>
              <a:gd name="connsiteY56" fmla="*/ 2299056 h 2744035"/>
              <a:gd name="connsiteX57" fmla="*/ 1128521 w 6858000"/>
              <a:gd name="connsiteY57" fmla="*/ 2041957 h 2744035"/>
              <a:gd name="connsiteX58" fmla="*/ 1256245 w 6858000"/>
              <a:gd name="connsiteY58" fmla="*/ 1669906 h 2744035"/>
              <a:gd name="connsiteX59" fmla="*/ 1107441 w 6858000"/>
              <a:gd name="connsiteY59" fmla="*/ 1927004 h 2744035"/>
              <a:gd name="connsiteX60" fmla="*/ 1042959 w 6858000"/>
              <a:gd name="connsiteY60" fmla="*/ 1889923 h 2744035"/>
              <a:gd name="connsiteX61" fmla="*/ 1191763 w 6858000"/>
              <a:gd name="connsiteY61" fmla="*/ 1632824 h 2744035"/>
              <a:gd name="connsiteX62" fmla="*/ 1320727 w 6858000"/>
              <a:gd name="connsiteY62" fmla="*/ 1262009 h 2744035"/>
              <a:gd name="connsiteX63" fmla="*/ 1171923 w 6858000"/>
              <a:gd name="connsiteY63" fmla="*/ 1519107 h 2744035"/>
              <a:gd name="connsiteX64" fmla="*/ 1107441 w 6858000"/>
              <a:gd name="connsiteY64" fmla="*/ 1482026 h 2744035"/>
              <a:gd name="connsiteX65" fmla="*/ 1256245 w 6858000"/>
              <a:gd name="connsiteY65" fmla="*/ 1224927 h 2744035"/>
              <a:gd name="connsiteX66" fmla="*/ 1380249 w 6858000"/>
              <a:gd name="connsiteY66" fmla="*/ 854112 h 2744035"/>
              <a:gd name="connsiteX67" fmla="*/ 1231445 w 6858000"/>
              <a:gd name="connsiteY67" fmla="*/ 1111210 h 2744035"/>
              <a:gd name="connsiteX68" fmla="*/ 1166963 w 6858000"/>
              <a:gd name="connsiteY68" fmla="*/ 1074129 h 2744035"/>
              <a:gd name="connsiteX69" fmla="*/ 1315767 w 6858000"/>
              <a:gd name="connsiteY69" fmla="*/ 817030 h 2744035"/>
              <a:gd name="connsiteX70" fmla="*/ 1402132 w 6858000"/>
              <a:gd name="connsiteY70" fmla="*/ 511246 h 2744035"/>
              <a:gd name="connsiteX71" fmla="*/ 1290966 w 6858000"/>
              <a:gd name="connsiteY71" fmla="*/ 703313 h 2744035"/>
              <a:gd name="connsiteX72" fmla="*/ 1226484 w 6858000"/>
              <a:gd name="connsiteY72" fmla="*/ 666232 h 2744035"/>
              <a:gd name="connsiteX73" fmla="*/ 1267512 w 6858000"/>
              <a:gd name="connsiteY73" fmla="*/ 595346 h 2744035"/>
              <a:gd name="connsiteX74" fmla="*/ 1299007 w 6858000"/>
              <a:gd name="connsiteY74" fmla="*/ 572900 h 2744035"/>
              <a:gd name="connsiteX75" fmla="*/ 1481932 w 6858000"/>
              <a:gd name="connsiteY75" fmla="*/ 2486936 h 2744035"/>
              <a:gd name="connsiteX76" fmla="*/ 1333128 w 6858000"/>
              <a:gd name="connsiteY76" fmla="*/ 2744035 h 2744035"/>
              <a:gd name="connsiteX77" fmla="*/ 1268646 w 6858000"/>
              <a:gd name="connsiteY77" fmla="*/ 2706953 h 2744035"/>
              <a:gd name="connsiteX78" fmla="*/ 1417450 w 6858000"/>
              <a:gd name="connsiteY78" fmla="*/ 2449854 h 2744035"/>
              <a:gd name="connsiteX79" fmla="*/ 1542694 w 6858000"/>
              <a:gd name="connsiteY79" fmla="*/ 2079039 h 2744035"/>
              <a:gd name="connsiteX80" fmla="*/ 1393890 w 6858000"/>
              <a:gd name="connsiteY80" fmla="*/ 2336138 h 2744035"/>
              <a:gd name="connsiteX81" fmla="*/ 1329408 w 6858000"/>
              <a:gd name="connsiteY81" fmla="*/ 2299056 h 2744035"/>
              <a:gd name="connsiteX82" fmla="*/ 1478212 w 6858000"/>
              <a:gd name="connsiteY82" fmla="*/ 2041957 h 2744035"/>
              <a:gd name="connsiteX83" fmla="*/ 1605936 w 6858000"/>
              <a:gd name="connsiteY83" fmla="*/ 1669906 h 2744035"/>
              <a:gd name="connsiteX84" fmla="*/ 1457132 w 6858000"/>
              <a:gd name="connsiteY84" fmla="*/ 1927004 h 2744035"/>
              <a:gd name="connsiteX85" fmla="*/ 1392650 w 6858000"/>
              <a:gd name="connsiteY85" fmla="*/ 1889923 h 2744035"/>
              <a:gd name="connsiteX86" fmla="*/ 1541454 w 6858000"/>
              <a:gd name="connsiteY86" fmla="*/ 1632824 h 2744035"/>
              <a:gd name="connsiteX87" fmla="*/ 1670418 w 6858000"/>
              <a:gd name="connsiteY87" fmla="*/ 1262009 h 2744035"/>
              <a:gd name="connsiteX88" fmla="*/ 1521614 w 6858000"/>
              <a:gd name="connsiteY88" fmla="*/ 1519107 h 2744035"/>
              <a:gd name="connsiteX89" fmla="*/ 1457132 w 6858000"/>
              <a:gd name="connsiteY89" fmla="*/ 1482026 h 2744035"/>
              <a:gd name="connsiteX90" fmla="*/ 1605936 w 6858000"/>
              <a:gd name="connsiteY90" fmla="*/ 1224927 h 2744035"/>
              <a:gd name="connsiteX91" fmla="*/ 1729940 w 6858000"/>
              <a:gd name="connsiteY91" fmla="*/ 854112 h 2744035"/>
              <a:gd name="connsiteX92" fmla="*/ 1581135 w 6858000"/>
              <a:gd name="connsiteY92" fmla="*/ 1111210 h 2744035"/>
              <a:gd name="connsiteX93" fmla="*/ 1516653 w 6858000"/>
              <a:gd name="connsiteY93" fmla="*/ 1074129 h 2744035"/>
              <a:gd name="connsiteX94" fmla="*/ 1665458 w 6858000"/>
              <a:gd name="connsiteY94" fmla="*/ 817030 h 2744035"/>
              <a:gd name="connsiteX95" fmla="*/ 1788222 w 6858000"/>
              <a:gd name="connsiteY95" fmla="*/ 446215 h 2744035"/>
              <a:gd name="connsiteX96" fmla="*/ 1639417 w 6858000"/>
              <a:gd name="connsiteY96" fmla="*/ 703313 h 2744035"/>
              <a:gd name="connsiteX97" fmla="*/ 1574935 w 6858000"/>
              <a:gd name="connsiteY97" fmla="*/ 666232 h 2744035"/>
              <a:gd name="connsiteX98" fmla="*/ 1723740 w 6858000"/>
              <a:gd name="connsiteY98" fmla="*/ 409133 h 2744035"/>
              <a:gd name="connsiteX99" fmla="*/ 1830383 w 6858000"/>
              <a:gd name="connsiteY99" fmla="*/ 2486936 h 2744035"/>
              <a:gd name="connsiteX100" fmla="*/ 1681579 w 6858000"/>
              <a:gd name="connsiteY100" fmla="*/ 2744035 h 2744035"/>
              <a:gd name="connsiteX101" fmla="*/ 1617097 w 6858000"/>
              <a:gd name="connsiteY101" fmla="*/ 2706953 h 2744035"/>
              <a:gd name="connsiteX102" fmla="*/ 1765901 w 6858000"/>
              <a:gd name="connsiteY102" fmla="*/ 2449854 h 2744035"/>
              <a:gd name="connsiteX103" fmla="*/ 1891145 w 6858000"/>
              <a:gd name="connsiteY103" fmla="*/ 2079039 h 2744035"/>
              <a:gd name="connsiteX104" fmla="*/ 1742340 w 6858000"/>
              <a:gd name="connsiteY104" fmla="*/ 2336138 h 2744035"/>
              <a:gd name="connsiteX105" fmla="*/ 1677858 w 6858000"/>
              <a:gd name="connsiteY105" fmla="*/ 2299056 h 2744035"/>
              <a:gd name="connsiteX106" fmla="*/ 1826663 w 6858000"/>
              <a:gd name="connsiteY106" fmla="*/ 2041957 h 2744035"/>
              <a:gd name="connsiteX107" fmla="*/ 1954387 w 6858000"/>
              <a:gd name="connsiteY107" fmla="*/ 1669906 h 2744035"/>
              <a:gd name="connsiteX108" fmla="*/ 1805583 w 6858000"/>
              <a:gd name="connsiteY108" fmla="*/ 1927004 h 2744035"/>
              <a:gd name="connsiteX109" fmla="*/ 1741101 w 6858000"/>
              <a:gd name="connsiteY109" fmla="*/ 1889923 h 2744035"/>
              <a:gd name="connsiteX110" fmla="*/ 1889905 w 6858000"/>
              <a:gd name="connsiteY110" fmla="*/ 1632824 h 2744035"/>
              <a:gd name="connsiteX111" fmla="*/ 2018869 w 6858000"/>
              <a:gd name="connsiteY111" fmla="*/ 1262009 h 2744035"/>
              <a:gd name="connsiteX112" fmla="*/ 1870065 w 6858000"/>
              <a:gd name="connsiteY112" fmla="*/ 1519107 h 2744035"/>
              <a:gd name="connsiteX113" fmla="*/ 1805583 w 6858000"/>
              <a:gd name="connsiteY113" fmla="*/ 1482026 h 2744035"/>
              <a:gd name="connsiteX114" fmla="*/ 1954387 w 6858000"/>
              <a:gd name="connsiteY114" fmla="*/ 1224927 h 2744035"/>
              <a:gd name="connsiteX115" fmla="*/ 2078391 w 6858000"/>
              <a:gd name="connsiteY115" fmla="*/ 854112 h 2744035"/>
              <a:gd name="connsiteX116" fmla="*/ 1929586 w 6858000"/>
              <a:gd name="connsiteY116" fmla="*/ 1111210 h 2744035"/>
              <a:gd name="connsiteX117" fmla="*/ 1865104 w 6858000"/>
              <a:gd name="connsiteY117" fmla="*/ 1074129 h 2744035"/>
              <a:gd name="connsiteX118" fmla="*/ 2013909 w 6858000"/>
              <a:gd name="connsiteY118" fmla="*/ 817030 h 2744035"/>
              <a:gd name="connsiteX119" fmla="*/ 2130106 w 6858000"/>
              <a:gd name="connsiteY119" fmla="*/ 161980 h 2744035"/>
              <a:gd name="connsiteX120" fmla="*/ 2053590 w 6858000"/>
              <a:gd name="connsiteY120" fmla="*/ 294180 h 2744035"/>
              <a:gd name="connsiteX121" fmla="*/ 1989108 w 6858000"/>
              <a:gd name="connsiteY121" fmla="*/ 257099 h 2744035"/>
              <a:gd name="connsiteX122" fmla="*/ 2018691 w 6858000"/>
              <a:gd name="connsiteY122" fmla="*/ 205988 h 2744035"/>
              <a:gd name="connsiteX123" fmla="*/ 2136673 w 6858000"/>
              <a:gd name="connsiteY123" fmla="*/ 446215 h 2744035"/>
              <a:gd name="connsiteX124" fmla="*/ 1987868 w 6858000"/>
              <a:gd name="connsiteY124" fmla="*/ 703313 h 2744035"/>
              <a:gd name="connsiteX125" fmla="*/ 1923386 w 6858000"/>
              <a:gd name="connsiteY125" fmla="*/ 666232 h 2744035"/>
              <a:gd name="connsiteX126" fmla="*/ 2072191 w 6858000"/>
              <a:gd name="connsiteY126" fmla="*/ 409133 h 2744035"/>
              <a:gd name="connsiteX127" fmla="*/ 2180074 w 6858000"/>
              <a:gd name="connsiteY127" fmla="*/ 2486936 h 2744035"/>
              <a:gd name="connsiteX128" fmla="*/ 2031270 w 6858000"/>
              <a:gd name="connsiteY128" fmla="*/ 2744035 h 2744035"/>
              <a:gd name="connsiteX129" fmla="*/ 1966788 w 6858000"/>
              <a:gd name="connsiteY129" fmla="*/ 2706953 h 2744035"/>
              <a:gd name="connsiteX130" fmla="*/ 2115592 w 6858000"/>
              <a:gd name="connsiteY130" fmla="*/ 2449854 h 2744035"/>
              <a:gd name="connsiteX131" fmla="*/ 2239596 w 6858000"/>
              <a:gd name="connsiteY131" fmla="*/ 2079039 h 2744035"/>
              <a:gd name="connsiteX132" fmla="*/ 2090791 w 6858000"/>
              <a:gd name="connsiteY132" fmla="*/ 2336138 h 2744035"/>
              <a:gd name="connsiteX133" fmla="*/ 2026309 w 6858000"/>
              <a:gd name="connsiteY133" fmla="*/ 2299056 h 2744035"/>
              <a:gd name="connsiteX134" fmla="*/ 2175114 w 6858000"/>
              <a:gd name="connsiteY134" fmla="*/ 2041957 h 2744035"/>
              <a:gd name="connsiteX135" fmla="*/ 2302838 w 6858000"/>
              <a:gd name="connsiteY135" fmla="*/ 1669906 h 2744035"/>
              <a:gd name="connsiteX136" fmla="*/ 2154033 w 6858000"/>
              <a:gd name="connsiteY136" fmla="*/ 1927004 h 2744035"/>
              <a:gd name="connsiteX137" fmla="*/ 2089551 w 6858000"/>
              <a:gd name="connsiteY137" fmla="*/ 1889923 h 2744035"/>
              <a:gd name="connsiteX138" fmla="*/ 2238356 w 6858000"/>
              <a:gd name="connsiteY138" fmla="*/ 1632824 h 2744035"/>
              <a:gd name="connsiteX139" fmla="*/ 2367320 w 6858000"/>
              <a:gd name="connsiteY139" fmla="*/ 1262009 h 2744035"/>
              <a:gd name="connsiteX140" fmla="*/ 2218515 w 6858000"/>
              <a:gd name="connsiteY140" fmla="*/ 1519107 h 2744035"/>
              <a:gd name="connsiteX141" fmla="*/ 2154033 w 6858000"/>
              <a:gd name="connsiteY141" fmla="*/ 1482026 h 2744035"/>
              <a:gd name="connsiteX142" fmla="*/ 2302838 w 6858000"/>
              <a:gd name="connsiteY142" fmla="*/ 1224927 h 2744035"/>
              <a:gd name="connsiteX143" fmla="*/ 2426842 w 6858000"/>
              <a:gd name="connsiteY143" fmla="*/ 854112 h 2744035"/>
              <a:gd name="connsiteX144" fmla="*/ 2278037 w 6858000"/>
              <a:gd name="connsiteY144" fmla="*/ 1111210 h 2744035"/>
              <a:gd name="connsiteX145" fmla="*/ 2213555 w 6858000"/>
              <a:gd name="connsiteY145" fmla="*/ 1074129 h 2744035"/>
              <a:gd name="connsiteX146" fmla="*/ 2362360 w 6858000"/>
              <a:gd name="connsiteY146" fmla="*/ 817030 h 2744035"/>
              <a:gd name="connsiteX147" fmla="*/ 2485124 w 6858000"/>
              <a:gd name="connsiteY147" fmla="*/ 446215 h 2744035"/>
              <a:gd name="connsiteX148" fmla="*/ 2336319 w 6858000"/>
              <a:gd name="connsiteY148" fmla="*/ 703313 h 2744035"/>
              <a:gd name="connsiteX149" fmla="*/ 2271837 w 6858000"/>
              <a:gd name="connsiteY149" fmla="*/ 666232 h 2744035"/>
              <a:gd name="connsiteX150" fmla="*/ 2420642 w 6858000"/>
              <a:gd name="connsiteY150" fmla="*/ 409133 h 2744035"/>
              <a:gd name="connsiteX151" fmla="*/ 2528525 w 6858000"/>
              <a:gd name="connsiteY151" fmla="*/ 2486936 h 2744035"/>
              <a:gd name="connsiteX152" fmla="*/ 2379721 w 6858000"/>
              <a:gd name="connsiteY152" fmla="*/ 2744035 h 2744035"/>
              <a:gd name="connsiteX153" fmla="*/ 2315238 w 6858000"/>
              <a:gd name="connsiteY153" fmla="*/ 2706953 h 2744035"/>
              <a:gd name="connsiteX154" fmla="*/ 2464043 w 6858000"/>
              <a:gd name="connsiteY154" fmla="*/ 2449854 h 2744035"/>
              <a:gd name="connsiteX155" fmla="*/ 2548131 w 6858000"/>
              <a:gd name="connsiteY155" fmla="*/ 41774 h 2744035"/>
              <a:gd name="connsiteX156" fmla="*/ 2402041 w 6858000"/>
              <a:gd name="connsiteY156" fmla="*/ 294180 h 2744035"/>
              <a:gd name="connsiteX157" fmla="*/ 2337559 w 6858000"/>
              <a:gd name="connsiteY157" fmla="*/ 257099 h 2744035"/>
              <a:gd name="connsiteX158" fmla="*/ 2449598 w 6858000"/>
              <a:gd name="connsiteY158" fmla="*/ 63524 h 2744035"/>
              <a:gd name="connsiteX159" fmla="*/ 2457503 w 6858000"/>
              <a:gd name="connsiteY159" fmla="*/ 61133 h 2744035"/>
              <a:gd name="connsiteX160" fmla="*/ 2589287 w 6858000"/>
              <a:gd name="connsiteY160" fmla="*/ 2079039 h 2744035"/>
              <a:gd name="connsiteX161" fmla="*/ 2440482 w 6858000"/>
              <a:gd name="connsiteY161" fmla="*/ 2336138 h 2744035"/>
              <a:gd name="connsiteX162" fmla="*/ 2376000 w 6858000"/>
              <a:gd name="connsiteY162" fmla="*/ 2299056 h 2744035"/>
              <a:gd name="connsiteX163" fmla="*/ 2524805 w 6858000"/>
              <a:gd name="connsiteY163" fmla="*/ 2041957 h 2744035"/>
              <a:gd name="connsiteX164" fmla="*/ 2652529 w 6858000"/>
              <a:gd name="connsiteY164" fmla="*/ 1669906 h 2744035"/>
              <a:gd name="connsiteX165" fmla="*/ 2503724 w 6858000"/>
              <a:gd name="connsiteY165" fmla="*/ 1927004 h 2744035"/>
              <a:gd name="connsiteX166" fmla="*/ 2439242 w 6858000"/>
              <a:gd name="connsiteY166" fmla="*/ 1889923 h 2744035"/>
              <a:gd name="connsiteX167" fmla="*/ 2588047 w 6858000"/>
              <a:gd name="connsiteY167" fmla="*/ 1632824 h 2744035"/>
              <a:gd name="connsiteX168" fmla="*/ 2717011 w 6858000"/>
              <a:gd name="connsiteY168" fmla="*/ 1262009 h 2744035"/>
              <a:gd name="connsiteX169" fmla="*/ 2568206 w 6858000"/>
              <a:gd name="connsiteY169" fmla="*/ 1519107 h 2744035"/>
              <a:gd name="connsiteX170" fmla="*/ 2503724 w 6858000"/>
              <a:gd name="connsiteY170" fmla="*/ 1482026 h 2744035"/>
              <a:gd name="connsiteX171" fmla="*/ 2652529 w 6858000"/>
              <a:gd name="connsiteY171" fmla="*/ 1224927 h 2744035"/>
              <a:gd name="connsiteX172" fmla="*/ 2776533 w 6858000"/>
              <a:gd name="connsiteY172" fmla="*/ 854112 h 2744035"/>
              <a:gd name="connsiteX173" fmla="*/ 2627728 w 6858000"/>
              <a:gd name="connsiteY173" fmla="*/ 1111210 h 2744035"/>
              <a:gd name="connsiteX174" fmla="*/ 2563246 w 6858000"/>
              <a:gd name="connsiteY174" fmla="*/ 1074129 h 2744035"/>
              <a:gd name="connsiteX175" fmla="*/ 2712051 w 6858000"/>
              <a:gd name="connsiteY175" fmla="*/ 817030 h 2744035"/>
              <a:gd name="connsiteX176" fmla="*/ 2834815 w 6858000"/>
              <a:gd name="connsiteY176" fmla="*/ 446215 h 2744035"/>
              <a:gd name="connsiteX177" fmla="*/ 2686010 w 6858000"/>
              <a:gd name="connsiteY177" fmla="*/ 703313 h 2744035"/>
              <a:gd name="connsiteX178" fmla="*/ 2621528 w 6858000"/>
              <a:gd name="connsiteY178" fmla="*/ 666232 h 2744035"/>
              <a:gd name="connsiteX179" fmla="*/ 2770333 w 6858000"/>
              <a:gd name="connsiteY179" fmla="*/ 409133 h 2744035"/>
              <a:gd name="connsiteX180" fmla="*/ 2876976 w 6858000"/>
              <a:gd name="connsiteY180" fmla="*/ 2486936 h 2744035"/>
              <a:gd name="connsiteX181" fmla="*/ 2728171 w 6858000"/>
              <a:gd name="connsiteY181" fmla="*/ 2744035 h 2744035"/>
              <a:gd name="connsiteX182" fmla="*/ 2663689 w 6858000"/>
              <a:gd name="connsiteY182" fmla="*/ 2706953 h 2744035"/>
              <a:gd name="connsiteX183" fmla="*/ 2812494 w 6858000"/>
              <a:gd name="connsiteY183" fmla="*/ 2449854 h 2744035"/>
              <a:gd name="connsiteX184" fmla="*/ 2900537 w 6858000"/>
              <a:gd name="connsiteY184" fmla="*/ 37082 h 2744035"/>
              <a:gd name="connsiteX185" fmla="*/ 2751732 w 6858000"/>
              <a:gd name="connsiteY185" fmla="*/ 294180 h 2744035"/>
              <a:gd name="connsiteX186" fmla="*/ 2687250 w 6858000"/>
              <a:gd name="connsiteY186" fmla="*/ 257099 h 2744035"/>
              <a:gd name="connsiteX187" fmla="*/ 2836055 w 6858000"/>
              <a:gd name="connsiteY187" fmla="*/ 0 h 2744035"/>
              <a:gd name="connsiteX188" fmla="*/ 2937738 w 6858000"/>
              <a:gd name="connsiteY188" fmla="*/ 2079039 h 2744035"/>
              <a:gd name="connsiteX189" fmla="*/ 2788933 w 6858000"/>
              <a:gd name="connsiteY189" fmla="*/ 2336138 h 2744035"/>
              <a:gd name="connsiteX190" fmla="*/ 2724451 w 6858000"/>
              <a:gd name="connsiteY190" fmla="*/ 2299056 h 2744035"/>
              <a:gd name="connsiteX191" fmla="*/ 2873256 w 6858000"/>
              <a:gd name="connsiteY191" fmla="*/ 2041957 h 2744035"/>
              <a:gd name="connsiteX192" fmla="*/ 3000980 w 6858000"/>
              <a:gd name="connsiteY192" fmla="*/ 1669906 h 2744035"/>
              <a:gd name="connsiteX193" fmla="*/ 2852175 w 6858000"/>
              <a:gd name="connsiteY193" fmla="*/ 1927004 h 2744035"/>
              <a:gd name="connsiteX194" fmla="*/ 2787693 w 6858000"/>
              <a:gd name="connsiteY194" fmla="*/ 1889923 h 2744035"/>
              <a:gd name="connsiteX195" fmla="*/ 2936498 w 6858000"/>
              <a:gd name="connsiteY195" fmla="*/ 1632824 h 2744035"/>
              <a:gd name="connsiteX196" fmla="*/ 3065462 w 6858000"/>
              <a:gd name="connsiteY196" fmla="*/ 1262009 h 2744035"/>
              <a:gd name="connsiteX197" fmla="*/ 2916657 w 6858000"/>
              <a:gd name="connsiteY197" fmla="*/ 1519107 h 2744035"/>
              <a:gd name="connsiteX198" fmla="*/ 2852175 w 6858000"/>
              <a:gd name="connsiteY198" fmla="*/ 1482026 h 2744035"/>
              <a:gd name="connsiteX199" fmla="*/ 3000980 w 6858000"/>
              <a:gd name="connsiteY199" fmla="*/ 1224927 h 2744035"/>
              <a:gd name="connsiteX200" fmla="*/ 3124984 w 6858000"/>
              <a:gd name="connsiteY200" fmla="*/ 854112 h 2744035"/>
              <a:gd name="connsiteX201" fmla="*/ 2976179 w 6858000"/>
              <a:gd name="connsiteY201" fmla="*/ 1111210 h 2744035"/>
              <a:gd name="connsiteX202" fmla="*/ 2911697 w 6858000"/>
              <a:gd name="connsiteY202" fmla="*/ 1074129 h 2744035"/>
              <a:gd name="connsiteX203" fmla="*/ 3060502 w 6858000"/>
              <a:gd name="connsiteY203" fmla="*/ 817030 h 2744035"/>
              <a:gd name="connsiteX204" fmla="*/ 3183265 w 6858000"/>
              <a:gd name="connsiteY204" fmla="*/ 446215 h 2744035"/>
              <a:gd name="connsiteX205" fmla="*/ 3034461 w 6858000"/>
              <a:gd name="connsiteY205" fmla="*/ 703313 h 2744035"/>
              <a:gd name="connsiteX206" fmla="*/ 2969979 w 6858000"/>
              <a:gd name="connsiteY206" fmla="*/ 666232 h 2744035"/>
              <a:gd name="connsiteX207" fmla="*/ 3118784 w 6858000"/>
              <a:gd name="connsiteY207" fmla="*/ 409133 h 2744035"/>
              <a:gd name="connsiteX208" fmla="*/ 3225427 w 6858000"/>
              <a:gd name="connsiteY208" fmla="*/ 2486936 h 2744035"/>
              <a:gd name="connsiteX209" fmla="*/ 3076622 w 6858000"/>
              <a:gd name="connsiteY209" fmla="*/ 2744035 h 2744035"/>
              <a:gd name="connsiteX210" fmla="*/ 3012140 w 6858000"/>
              <a:gd name="connsiteY210" fmla="*/ 2706953 h 2744035"/>
              <a:gd name="connsiteX211" fmla="*/ 3160945 w 6858000"/>
              <a:gd name="connsiteY211" fmla="*/ 2449854 h 2744035"/>
              <a:gd name="connsiteX212" fmla="*/ 3248988 w 6858000"/>
              <a:gd name="connsiteY212" fmla="*/ 37082 h 2744035"/>
              <a:gd name="connsiteX213" fmla="*/ 3100183 w 6858000"/>
              <a:gd name="connsiteY213" fmla="*/ 294180 h 2744035"/>
              <a:gd name="connsiteX214" fmla="*/ 3035701 w 6858000"/>
              <a:gd name="connsiteY214" fmla="*/ 257099 h 2744035"/>
              <a:gd name="connsiteX215" fmla="*/ 3184506 w 6858000"/>
              <a:gd name="connsiteY215" fmla="*/ 0 h 2744035"/>
              <a:gd name="connsiteX216" fmla="*/ 3286189 w 6858000"/>
              <a:gd name="connsiteY216" fmla="*/ 2079039 h 2744035"/>
              <a:gd name="connsiteX217" fmla="*/ 3137384 w 6858000"/>
              <a:gd name="connsiteY217" fmla="*/ 2336138 h 2744035"/>
              <a:gd name="connsiteX218" fmla="*/ 3072902 w 6858000"/>
              <a:gd name="connsiteY218" fmla="*/ 2299056 h 2744035"/>
              <a:gd name="connsiteX219" fmla="*/ 3221707 w 6858000"/>
              <a:gd name="connsiteY219" fmla="*/ 2041957 h 2744035"/>
              <a:gd name="connsiteX220" fmla="*/ 3349431 w 6858000"/>
              <a:gd name="connsiteY220" fmla="*/ 1669906 h 2744035"/>
              <a:gd name="connsiteX221" fmla="*/ 3200626 w 6858000"/>
              <a:gd name="connsiteY221" fmla="*/ 1927004 h 2744035"/>
              <a:gd name="connsiteX222" fmla="*/ 3136144 w 6858000"/>
              <a:gd name="connsiteY222" fmla="*/ 1889923 h 2744035"/>
              <a:gd name="connsiteX223" fmla="*/ 3284949 w 6858000"/>
              <a:gd name="connsiteY223" fmla="*/ 1632824 h 2744035"/>
              <a:gd name="connsiteX224" fmla="*/ 3413913 w 6858000"/>
              <a:gd name="connsiteY224" fmla="*/ 1262009 h 2744035"/>
              <a:gd name="connsiteX225" fmla="*/ 3265108 w 6858000"/>
              <a:gd name="connsiteY225" fmla="*/ 1519107 h 2744035"/>
              <a:gd name="connsiteX226" fmla="*/ 3200626 w 6858000"/>
              <a:gd name="connsiteY226" fmla="*/ 1482026 h 2744035"/>
              <a:gd name="connsiteX227" fmla="*/ 3349431 w 6858000"/>
              <a:gd name="connsiteY227" fmla="*/ 1224927 h 2744035"/>
              <a:gd name="connsiteX228" fmla="*/ 3473434 w 6858000"/>
              <a:gd name="connsiteY228" fmla="*/ 854112 h 2744035"/>
              <a:gd name="connsiteX229" fmla="*/ 3324630 w 6858000"/>
              <a:gd name="connsiteY229" fmla="*/ 1111210 h 2744035"/>
              <a:gd name="connsiteX230" fmla="*/ 3260148 w 6858000"/>
              <a:gd name="connsiteY230" fmla="*/ 1074129 h 2744035"/>
              <a:gd name="connsiteX231" fmla="*/ 3408953 w 6858000"/>
              <a:gd name="connsiteY231" fmla="*/ 817030 h 2744035"/>
              <a:gd name="connsiteX232" fmla="*/ 3531716 w 6858000"/>
              <a:gd name="connsiteY232" fmla="*/ 446215 h 2744035"/>
              <a:gd name="connsiteX233" fmla="*/ 3382912 w 6858000"/>
              <a:gd name="connsiteY233" fmla="*/ 703313 h 2744035"/>
              <a:gd name="connsiteX234" fmla="*/ 3318430 w 6858000"/>
              <a:gd name="connsiteY234" fmla="*/ 666232 h 2744035"/>
              <a:gd name="connsiteX235" fmla="*/ 3467234 w 6858000"/>
              <a:gd name="connsiteY235" fmla="*/ 409133 h 2744035"/>
              <a:gd name="connsiteX236" fmla="*/ 3575118 w 6858000"/>
              <a:gd name="connsiteY236" fmla="*/ 2486936 h 2744035"/>
              <a:gd name="connsiteX237" fmla="*/ 3426313 w 6858000"/>
              <a:gd name="connsiteY237" fmla="*/ 2744035 h 2744035"/>
              <a:gd name="connsiteX238" fmla="*/ 3361831 w 6858000"/>
              <a:gd name="connsiteY238" fmla="*/ 2706953 h 2744035"/>
              <a:gd name="connsiteX239" fmla="*/ 3510636 w 6858000"/>
              <a:gd name="connsiteY239" fmla="*/ 2449854 h 2744035"/>
              <a:gd name="connsiteX240" fmla="*/ 3597438 w 6858000"/>
              <a:gd name="connsiteY240" fmla="*/ 37082 h 2744035"/>
              <a:gd name="connsiteX241" fmla="*/ 3448634 w 6858000"/>
              <a:gd name="connsiteY241" fmla="*/ 294180 h 2744035"/>
              <a:gd name="connsiteX242" fmla="*/ 3384152 w 6858000"/>
              <a:gd name="connsiteY242" fmla="*/ 257099 h 2744035"/>
              <a:gd name="connsiteX243" fmla="*/ 3532957 w 6858000"/>
              <a:gd name="connsiteY243" fmla="*/ 0 h 2744035"/>
              <a:gd name="connsiteX244" fmla="*/ 3635880 w 6858000"/>
              <a:gd name="connsiteY244" fmla="*/ 2079039 h 2744035"/>
              <a:gd name="connsiteX245" fmla="*/ 3487075 w 6858000"/>
              <a:gd name="connsiteY245" fmla="*/ 2336138 h 2744035"/>
              <a:gd name="connsiteX246" fmla="*/ 3422593 w 6858000"/>
              <a:gd name="connsiteY246" fmla="*/ 2299056 h 2744035"/>
              <a:gd name="connsiteX247" fmla="*/ 3571398 w 6858000"/>
              <a:gd name="connsiteY247" fmla="*/ 2041957 h 2744035"/>
              <a:gd name="connsiteX248" fmla="*/ 3699122 w 6858000"/>
              <a:gd name="connsiteY248" fmla="*/ 1669906 h 2744035"/>
              <a:gd name="connsiteX249" fmla="*/ 3550317 w 6858000"/>
              <a:gd name="connsiteY249" fmla="*/ 1927004 h 2744035"/>
              <a:gd name="connsiteX250" fmla="*/ 3485835 w 6858000"/>
              <a:gd name="connsiteY250" fmla="*/ 1889923 h 2744035"/>
              <a:gd name="connsiteX251" fmla="*/ 3634639 w 6858000"/>
              <a:gd name="connsiteY251" fmla="*/ 1632824 h 2744035"/>
              <a:gd name="connsiteX252" fmla="*/ 3762364 w 6858000"/>
              <a:gd name="connsiteY252" fmla="*/ 1262009 h 2744035"/>
              <a:gd name="connsiteX253" fmla="*/ 3613559 w 6858000"/>
              <a:gd name="connsiteY253" fmla="*/ 1519107 h 2744035"/>
              <a:gd name="connsiteX254" fmla="*/ 3549077 w 6858000"/>
              <a:gd name="connsiteY254" fmla="*/ 1482026 h 2744035"/>
              <a:gd name="connsiteX255" fmla="*/ 3697882 w 6858000"/>
              <a:gd name="connsiteY255" fmla="*/ 1224927 h 2744035"/>
              <a:gd name="connsiteX256" fmla="*/ 3823126 w 6858000"/>
              <a:gd name="connsiteY256" fmla="*/ 854112 h 2744035"/>
              <a:gd name="connsiteX257" fmla="*/ 3674321 w 6858000"/>
              <a:gd name="connsiteY257" fmla="*/ 1111210 h 2744035"/>
              <a:gd name="connsiteX258" fmla="*/ 3609839 w 6858000"/>
              <a:gd name="connsiteY258" fmla="*/ 1074129 h 2744035"/>
              <a:gd name="connsiteX259" fmla="*/ 3758643 w 6858000"/>
              <a:gd name="connsiteY259" fmla="*/ 817030 h 2744035"/>
              <a:gd name="connsiteX260" fmla="*/ 3881408 w 6858000"/>
              <a:gd name="connsiteY260" fmla="*/ 446215 h 2744035"/>
              <a:gd name="connsiteX261" fmla="*/ 3732603 w 6858000"/>
              <a:gd name="connsiteY261" fmla="*/ 703313 h 2744035"/>
              <a:gd name="connsiteX262" fmla="*/ 3668121 w 6858000"/>
              <a:gd name="connsiteY262" fmla="*/ 666232 h 2744035"/>
              <a:gd name="connsiteX263" fmla="*/ 3816925 w 6858000"/>
              <a:gd name="connsiteY263" fmla="*/ 409133 h 2744035"/>
              <a:gd name="connsiteX264" fmla="*/ 3923569 w 6858000"/>
              <a:gd name="connsiteY264" fmla="*/ 2486936 h 2744035"/>
              <a:gd name="connsiteX265" fmla="*/ 3774764 w 6858000"/>
              <a:gd name="connsiteY265" fmla="*/ 2744035 h 2744035"/>
              <a:gd name="connsiteX266" fmla="*/ 3710282 w 6858000"/>
              <a:gd name="connsiteY266" fmla="*/ 2706953 h 2744035"/>
              <a:gd name="connsiteX267" fmla="*/ 3859087 w 6858000"/>
              <a:gd name="connsiteY267" fmla="*/ 2449854 h 2744035"/>
              <a:gd name="connsiteX268" fmla="*/ 3947130 w 6858000"/>
              <a:gd name="connsiteY268" fmla="*/ 37082 h 2744035"/>
              <a:gd name="connsiteX269" fmla="*/ 3798325 w 6858000"/>
              <a:gd name="connsiteY269" fmla="*/ 294180 h 2744035"/>
              <a:gd name="connsiteX270" fmla="*/ 3733843 w 6858000"/>
              <a:gd name="connsiteY270" fmla="*/ 257099 h 2744035"/>
              <a:gd name="connsiteX271" fmla="*/ 3882647 w 6858000"/>
              <a:gd name="connsiteY271" fmla="*/ 0 h 2744035"/>
              <a:gd name="connsiteX272" fmla="*/ 3984331 w 6858000"/>
              <a:gd name="connsiteY272" fmla="*/ 2079039 h 2744035"/>
              <a:gd name="connsiteX273" fmla="*/ 3835526 w 6858000"/>
              <a:gd name="connsiteY273" fmla="*/ 2336138 h 2744035"/>
              <a:gd name="connsiteX274" fmla="*/ 3771044 w 6858000"/>
              <a:gd name="connsiteY274" fmla="*/ 2299056 h 2744035"/>
              <a:gd name="connsiteX275" fmla="*/ 3919849 w 6858000"/>
              <a:gd name="connsiteY275" fmla="*/ 2041957 h 2744035"/>
              <a:gd name="connsiteX276" fmla="*/ 4047573 w 6858000"/>
              <a:gd name="connsiteY276" fmla="*/ 1669906 h 2744035"/>
              <a:gd name="connsiteX277" fmla="*/ 3898768 w 6858000"/>
              <a:gd name="connsiteY277" fmla="*/ 1927004 h 2744035"/>
              <a:gd name="connsiteX278" fmla="*/ 3834286 w 6858000"/>
              <a:gd name="connsiteY278" fmla="*/ 1889923 h 2744035"/>
              <a:gd name="connsiteX279" fmla="*/ 3983091 w 6858000"/>
              <a:gd name="connsiteY279" fmla="*/ 1632824 h 2744035"/>
              <a:gd name="connsiteX280" fmla="*/ 4112055 w 6858000"/>
              <a:gd name="connsiteY280" fmla="*/ 1262009 h 2744035"/>
              <a:gd name="connsiteX281" fmla="*/ 3963250 w 6858000"/>
              <a:gd name="connsiteY281" fmla="*/ 1519107 h 2744035"/>
              <a:gd name="connsiteX282" fmla="*/ 3898768 w 6858000"/>
              <a:gd name="connsiteY282" fmla="*/ 1482026 h 2744035"/>
              <a:gd name="connsiteX283" fmla="*/ 4047573 w 6858000"/>
              <a:gd name="connsiteY283" fmla="*/ 1224927 h 2744035"/>
              <a:gd name="connsiteX284" fmla="*/ 4171577 w 6858000"/>
              <a:gd name="connsiteY284" fmla="*/ 854112 h 2744035"/>
              <a:gd name="connsiteX285" fmla="*/ 4022772 w 6858000"/>
              <a:gd name="connsiteY285" fmla="*/ 1111210 h 2744035"/>
              <a:gd name="connsiteX286" fmla="*/ 3958290 w 6858000"/>
              <a:gd name="connsiteY286" fmla="*/ 1074129 h 2744035"/>
              <a:gd name="connsiteX287" fmla="*/ 4107094 w 6858000"/>
              <a:gd name="connsiteY287" fmla="*/ 817030 h 2744035"/>
              <a:gd name="connsiteX288" fmla="*/ 4229858 w 6858000"/>
              <a:gd name="connsiteY288" fmla="*/ 446215 h 2744035"/>
              <a:gd name="connsiteX289" fmla="*/ 4081054 w 6858000"/>
              <a:gd name="connsiteY289" fmla="*/ 703313 h 2744035"/>
              <a:gd name="connsiteX290" fmla="*/ 4016572 w 6858000"/>
              <a:gd name="connsiteY290" fmla="*/ 666232 h 2744035"/>
              <a:gd name="connsiteX291" fmla="*/ 4165376 w 6858000"/>
              <a:gd name="connsiteY291" fmla="*/ 409133 h 2744035"/>
              <a:gd name="connsiteX292" fmla="*/ 4272020 w 6858000"/>
              <a:gd name="connsiteY292" fmla="*/ 2486936 h 2744035"/>
              <a:gd name="connsiteX293" fmla="*/ 4123215 w 6858000"/>
              <a:gd name="connsiteY293" fmla="*/ 2744035 h 2744035"/>
              <a:gd name="connsiteX294" fmla="*/ 4058733 w 6858000"/>
              <a:gd name="connsiteY294" fmla="*/ 2706953 h 2744035"/>
              <a:gd name="connsiteX295" fmla="*/ 4207538 w 6858000"/>
              <a:gd name="connsiteY295" fmla="*/ 2449854 h 2744035"/>
              <a:gd name="connsiteX296" fmla="*/ 4295580 w 6858000"/>
              <a:gd name="connsiteY296" fmla="*/ 37082 h 2744035"/>
              <a:gd name="connsiteX297" fmla="*/ 4146776 w 6858000"/>
              <a:gd name="connsiteY297" fmla="*/ 294180 h 2744035"/>
              <a:gd name="connsiteX298" fmla="*/ 4082294 w 6858000"/>
              <a:gd name="connsiteY298" fmla="*/ 257099 h 2744035"/>
              <a:gd name="connsiteX299" fmla="*/ 4219914 w 6858000"/>
              <a:gd name="connsiteY299" fmla="*/ 19324 h 2744035"/>
              <a:gd name="connsiteX300" fmla="*/ 4291168 w 6858000"/>
              <a:gd name="connsiteY300" fmla="*/ 34545 h 2744035"/>
              <a:gd name="connsiteX301" fmla="*/ 4332782 w 6858000"/>
              <a:gd name="connsiteY301" fmla="*/ 2079039 h 2744035"/>
              <a:gd name="connsiteX302" fmla="*/ 4183977 w 6858000"/>
              <a:gd name="connsiteY302" fmla="*/ 2336138 h 2744035"/>
              <a:gd name="connsiteX303" fmla="*/ 4119495 w 6858000"/>
              <a:gd name="connsiteY303" fmla="*/ 2299056 h 2744035"/>
              <a:gd name="connsiteX304" fmla="*/ 4268299 w 6858000"/>
              <a:gd name="connsiteY304" fmla="*/ 2041957 h 2744035"/>
              <a:gd name="connsiteX305" fmla="*/ 4396024 w 6858000"/>
              <a:gd name="connsiteY305" fmla="*/ 1669906 h 2744035"/>
              <a:gd name="connsiteX306" fmla="*/ 4247219 w 6858000"/>
              <a:gd name="connsiteY306" fmla="*/ 1927004 h 2744035"/>
              <a:gd name="connsiteX307" fmla="*/ 4182737 w 6858000"/>
              <a:gd name="connsiteY307" fmla="*/ 1889923 h 2744035"/>
              <a:gd name="connsiteX308" fmla="*/ 4331542 w 6858000"/>
              <a:gd name="connsiteY308" fmla="*/ 1632824 h 2744035"/>
              <a:gd name="connsiteX309" fmla="*/ 4460505 w 6858000"/>
              <a:gd name="connsiteY309" fmla="*/ 1262009 h 2744035"/>
              <a:gd name="connsiteX310" fmla="*/ 4311701 w 6858000"/>
              <a:gd name="connsiteY310" fmla="*/ 1519107 h 2744035"/>
              <a:gd name="connsiteX311" fmla="*/ 4247219 w 6858000"/>
              <a:gd name="connsiteY311" fmla="*/ 1482026 h 2744035"/>
              <a:gd name="connsiteX312" fmla="*/ 4396024 w 6858000"/>
              <a:gd name="connsiteY312" fmla="*/ 1224927 h 2744035"/>
              <a:gd name="connsiteX313" fmla="*/ 4520028 w 6858000"/>
              <a:gd name="connsiteY313" fmla="*/ 854112 h 2744035"/>
              <a:gd name="connsiteX314" fmla="*/ 4371223 w 6858000"/>
              <a:gd name="connsiteY314" fmla="*/ 1111210 h 2744035"/>
              <a:gd name="connsiteX315" fmla="*/ 4306741 w 6858000"/>
              <a:gd name="connsiteY315" fmla="*/ 1074129 h 2744035"/>
              <a:gd name="connsiteX316" fmla="*/ 4455545 w 6858000"/>
              <a:gd name="connsiteY316" fmla="*/ 817030 h 2744035"/>
              <a:gd name="connsiteX317" fmla="*/ 4578309 w 6858000"/>
              <a:gd name="connsiteY317" fmla="*/ 446215 h 2744035"/>
              <a:gd name="connsiteX318" fmla="*/ 4429505 w 6858000"/>
              <a:gd name="connsiteY318" fmla="*/ 703313 h 2744035"/>
              <a:gd name="connsiteX319" fmla="*/ 4365023 w 6858000"/>
              <a:gd name="connsiteY319" fmla="*/ 666232 h 2744035"/>
              <a:gd name="connsiteX320" fmla="*/ 4513827 w 6858000"/>
              <a:gd name="connsiteY320" fmla="*/ 409133 h 2744035"/>
              <a:gd name="connsiteX321" fmla="*/ 4598160 w 6858000"/>
              <a:gd name="connsiteY321" fmla="*/ 116336 h 2744035"/>
              <a:gd name="connsiteX322" fmla="*/ 4495227 w 6858000"/>
              <a:gd name="connsiteY322" fmla="*/ 294180 h 2744035"/>
              <a:gd name="connsiteX323" fmla="*/ 4430745 w 6858000"/>
              <a:gd name="connsiteY323" fmla="*/ 257099 h 2744035"/>
              <a:gd name="connsiteX324" fmla="*/ 4525019 w 6858000"/>
              <a:gd name="connsiteY324" fmla="*/ 94215 h 2744035"/>
              <a:gd name="connsiteX325" fmla="*/ 4621711 w 6858000"/>
              <a:gd name="connsiteY325" fmla="*/ 2486936 h 2744035"/>
              <a:gd name="connsiteX326" fmla="*/ 4472906 w 6858000"/>
              <a:gd name="connsiteY326" fmla="*/ 2744035 h 2744035"/>
              <a:gd name="connsiteX327" fmla="*/ 4408424 w 6858000"/>
              <a:gd name="connsiteY327" fmla="*/ 2706953 h 2744035"/>
              <a:gd name="connsiteX328" fmla="*/ 4557229 w 6858000"/>
              <a:gd name="connsiteY328" fmla="*/ 2449854 h 2744035"/>
              <a:gd name="connsiteX329" fmla="*/ 4681233 w 6858000"/>
              <a:gd name="connsiteY329" fmla="*/ 2079039 h 2744035"/>
              <a:gd name="connsiteX330" fmla="*/ 4532428 w 6858000"/>
              <a:gd name="connsiteY330" fmla="*/ 2336138 h 2744035"/>
              <a:gd name="connsiteX331" fmla="*/ 4467946 w 6858000"/>
              <a:gd name="connsiteY331" fmla="*/ 2299056 h 2744035"/>
              <a:gd name="connsiteX332" fmla="*/ 4616750 w 6858000"/>
              <a:gd name="connsiteY332" fmla="*/ 2041957 h 2744035"/>
              <a:gd name="connsiteX333" fmla="*/ 4744474 w 6858000"/>
              <a:gd name="connsiteY333" fmla="*/ 1669906 h 2744035"/>
              <a:gd name="connsiteX334" fmla="*/ 4595670 w 6858000"/>
              <a:gd name="connsiteY334" fmla="*/ 1927004 h 2744035"/>
              <a:gd name="connsiteX335" fmla="*/ 4531188 w 6858000"/>
              <a:gd name="connsiteY335" fmla="*/ 1889923 h 2744035"/>
              <a:gd name="connsiteX336" fmla="*/ 4679992 w 6858000"/>
              <a:gd name="connsiteY336" fmla="*/ 1632824 h 2744035"/>
              <a:gd name="connsiteX337" fmla="*/ 4808956 w 6858000"/>
              <a:gd name="connsiteY337" fmla="*/ 1262009 h 2744035"/>
              <a:gd name="connsiteX338" fmla="*/ 4660152 w 6858000"/>
              <a:gd name="connsiteY338" fmla="*/ 1519107 h 2744035"/>
              <a:gd name="connsiteX339" fmla="*/ 4595670 w 6858000"/>
              <a:gd name="connsiteY339" fmla="*/ 1482026 h 2744035"/>
              <a:gd name="connsiteX340" fmla="*/ 4744474 w 6858000"/>
              <a:gd name="connsiteY340" fmla="*/ 1224927 h 2744035"/>
              <a:gd name="connsiteX341" fmla="*/ 4868478 w 6858000"/>
              <a:gd name="connsiteY341" fmla="*/ 854112 h 2744035"/>
              <a:gd name="connsiteX342" fmla="*/ 4719673 w 6858000"/>
              <a:gd name="connsiteY342" fmla="*/ 1111210 h 2744035"/>
              <a:gd name="connsiteX343" fmla="*/ 4655192 w 6858000"/>
              <a:gd name="connsiteY343" fmla="*/ 1074129 h 2744035"/>
              <a:gd name="connsiteX344" fmla="*/ 4803996 w 6858000"/>
              <a:gd name="connsiteY344" fmla="*/ 817030 h 2744035"/>
              <a:gd name="connsiteX345" fmla="*/ 4888237 w 6858000"/>
              <a:gd name="connsiteY345" fmla="*/ 219333 h 2744035"/>
              <a:gd name="connsiteX346" fmla="*/ 4844917 w 6858000"/>
              <a:gd name="connsiteY346" fmla="*/ 294180 h 2744035"/>
              <a:gd name="connsiteX347" fmla="*/ 4780436 w 6858000"/>
              <a:gd name="connsiteY347" fmla="*/ 257099 h 2744035"/>
              <a:gd name="connsiteX348" fmla="*/ 4818286 w 6858000"/>
              <a:gd name="connsiteY348" fmla="*/ 191703 h 2744035"/>
              <a:gd name="connsiteX349" fmla="*/ 4928000 w 6858000"/>
              <a:gd name="connsiteY349" fmla="*/ 446215 h 2744035"/>
              <a:gd name="connsiteX350" fmla="*/ 4779196 w 6858000"/>
              <a:gd name="connsiteY350" fmla="*/ 703313 h 2744035"/>
              <a:gd name="connsiteX351" fmla="*/ 4714713 w 6858000"/>
              <a:gd name="connsiteY351" fmla="*/ 666232 h 2744035"/>
              <a:gd name="connsiteX352" fmla="*/ 4863518 w 6858000"/>
              <a:gd name="connsiteY352" fmla="*/ 409133 h 2744035"/>
              <a:gd name="connsiteX353" fmla="*/ 4970161 w 6858000"/>
              <a:gd name="connsiteY353" fmla="*/ 2486936 h 2744035"/>
              <a:gd name="connsiteX354" fmla="*/ 4821357 w 6858000"/>
              <a:gd name="connsiteY354" fmla="*/ 2744035 h 2744035"/>
              <a:gd name="connsiteX355" fmla="*/ 4756875 w 6858000"/>
              <a:gd name="connsiteY355" fmla="*/ 2706953 h 2744035"/>
              <a:gd name="connsiteX356" fmla="*/ 4905679 w 6858000"/>
              <a:gd name="connsiteY356" fmla="*/ 2449854 h 2744035"/>
              <a:gd name="connsiteX357" fmla="*/ 5030923 w 6858000"/>
              <a:gd name="connsiteY357" fmla="*/ 2079039 h 2744035"/>
              <a:gd name="connsiteX358" fmla="*/ 4882119 w 6858000"/>
              <a:gd name="connsiteY358" fmla="*/ 2336138 h 2744035"/>
              <a:gd name="connsiteX359" fmla="*/ 4817637 w 6858000"/>
              <a:gd name="connsiteY359" fmla="*/ 2299056 h 2744035"/>
              <a:gd name="connsiteX360" fmla="*/ 4966442 w 6858000"/>
              <a:gd name="connsiteY360" fmla="*/ 2041957 h 2744035"/>
              <a:gd name="connsiteX361" fmla="*/ 5094165 w 6858000"/>
              <a:gd name="connsiteY361" fmla="*/ 1669906 h 2744035"/>
              <a:gd name="connsiteX362" fmla="*/ 4945361 w 6858000"/>
              <a:gd name="connsiteY362" fmla="*/ 1927004 h 2744035"/>
              <a:gd name="connsiteX363" fmla="*/ 4880879 w 6858000"/>
              <a:gd name="connsiteY363" fmla="*/ 1889923 h 2744035"/>
              <a:gd name="connsiteX364" fmla="*/ 5029683 w 6858000"/>
              <a:gd name="connsiteY364" fmla="*/ 1632824 h 2744035"/>
              <a:gd name="connsiteX365" fmla="*/ 5158648 w 6858000"/>
              <a:gd name="connsiteY365" fmla="*/ 1262009 h 2744035"/>
              <a:gd name="connsiteX366" fmla="*/ 5009843 w 6858000"/>
              <a:gd name="connsiteY366" fmla="*/ 1519107 h 2744035"/>
              <a:gd name="connsiteX367" fmla="*/ 4945361 w 6858000"/>
              <a:gd name="connsiteY367" fmla="*/ 1482026 h 2744035"/>
              <a:gd name="connsiteX368" fmla="*/ 5094165 w 6858000"/>
              <a:gd name="connsiteY368" fmla="*/ 1224927 h 2744035"/>
              <a:gd name="connsiteX369" fmla="*/ 5218169 w 6858000"/>
              <a:gd name="connsiteY369" fmla="*/ 854112 h 2744035"/>
              <a:gd name="connsiteX370" fmla="*/ 5069365 w 6858000"/>
              <a:gd name="connsiteY370" fmla="*/ 1111210 h 2744035"/>
              <a:gd name="connsiteX371" fmla="*/ 5004882 w 6858000"/>
              <a:gd name="connsiteY371" fmla="*/ 1074129 h 2744035"/>
              <a:gd name="connsiteX372" fmla="*/ 5153687 w 6858000"/>
              <a:gd name="connsiteY372" fmla="*/ 817030 h 2744035"/>
              <a:gd name="connsiteX373" fmla="*/ 5276451 w 6858000"/>
              <a:gd name="connsiteY373" fmla="*/ 446215 h 2744035"/>
              <a:gd name="connsiteX374" fmla="*/ 5127647 w 6858000"/>
              <a:gd name="connsiteY374" fmla="*/ 703313 h 2744035"/>
              <a:gd name="connsiteX375" fmla="*/ 5063164 w 6858000"/>
              <a:gd name="connsiteY375" fmla="*/ 666232 h 2744035"/>
              <a:gd name="connsiteX376" fmla="*/ 5211969 w 6858000"/>
              <a:gd name="connsiteY376" fmla="*/ 409133 h 2744035"/>
              <a:gd name="connsiteX377" fmla="*/ 5318612 w 6858000"/>
              <a:gd name="connsiteY377" fmla="*/ 2486936 h 2744035"/>
              <a:gd name="connsiteX378" fmla="*/ 5169808 w 6858000"/>
              <a:gd name="connsiteY378" fmla="*/ 2744035 h 2744035"/>
              <a:gd name="connsiteX379" fmla="*/ 5105326 w 6858000"/>
              <a:gd name="connsiteY379" fmla="*/ 2706953 h 2744035"/>
              <a:gd name="connsiteX380" fmla="*/ 5254130 w 6858000"/>
              <a:gd name="connsiteY380" fmla="*/ 2449854 h 2744035"/>
              <a:gd name="connsiteX381" fmla="*/ 5379374 w 6858000"/>
              <a:gd name="connsiteY381" fmla="*/ 2079039 h 2744035"/>
              <a:gd name="connsiteX382" fmla="*/ 5230570 w 6858000"/>
              <a:gd name="connsiteY382" fmla="*/ 2336138 h 2744035"/>
              <a:gd name="connsiteX383" fmla="*/ 5166087 w 6858000"/>
              <a:gd name="connsiteY383" fmla="*/ 2299056 h 2744035"/>
              <a:gd name="connsiteX384" fmla="*/ 5314892 w 6858000"/>
              <a:gd name="connsiteY384" fmla="*/ 2041957 h 2744035"/>
              <a:gd name="connsiteX385" fmla="*/ 5442616 w 6858000"/>
              <a:gd name="connsiteY385" fmla="*/ 1669906 h 2744035"/>
              <a:gd name="connsiteX386" fmla="*/ 5293812 w 6858000"/>
              <a:gd name="connsiteY386" fmla="*/ 1927004 h 2744035"/>
              <a:gd name="connsiteX387" fmla="*/ 5229329 w 6858000"/>
              <a:gd name="connsiteY387" fmla="*/ 1889923 h 2744035"/>
              <a:gd name="connsiteX388" fmla="*/ 5378134 w 6858000"/>
              <a:gd name="connsiteY388" fmla="*/ 1632824 h 2744035"/>
              <a:gd name="connsiteX389" fmla="*/ 5507098 w 6858000"/>
              <a:gd name="connsiteY389" fmla="*/ 1262009 h 2744035"/>
              <a:gd name="connsiteX390" fmla="*/ 5358293 w 6858000"/>
              <a:gd name="connsiteY390" fmla="*/ 1519107 h 2744035"/>
              <a:gd name="connsiteX391" fmla="*/ 5293812 w 6858000"/>
              <a:gd name="connsiteY391" fmla="*/ 1482026 h 2744035"/>
              <a:gd name="connsiteX392" fmla="*/ 5442616 w 6858000"/>
              <a:gd name="connsiteY392" fmla="*/ 1224927 h 2744035"/>
              <a:gd name="connsiteX393" fmla="*/ 5557377 w 6858000"/>
              <a:gd name="connsiteY393" fmla="*/ 562881 h 2744035"/>
              <a:gd name="connsiteX394" fmla="*/ 5476097 w 6858000"/>
              <a:gd name="connsiteY394" fmla="*/ 703313 h 2744035"/>
              <a:gd name="connsiteX395" fmla="*/ 5411615 w 6858000"/>
              <a:gd name="connsiteY395" fmla="*/ 666232 h 2744035"/>
              <a:gd name="connsiteX396" fmla="*/ 5493527 w 6858000"/>
              <a:gd name="connsiteY396" fmla="*/ 524708 h 2744035"/>
              <a:gd name="connsiteX397" fmla="*/ 5566620 w 6858000"/>
              <a:gd name="connsiteY397" fmla="*/ 854112 h 2744035"/>
              <a:gd name="connsiteX398" fmla="*/ 5417816 w 6858000"/>
              <a:gd name="connsiteY398" fmla="*/ 1111210 h 2744035"/>
              <a:gd name="connsiteX399" fmla="*/ 5353333 w 6858000"/>
              <a:gd name="connsiteY399" fmla="*/ 1074129 h 2744035"/>
              <a:gd name="connsiteX400" fmla="*/ 5502138 w 6858000"/>
              <a:gd name="connsiteY400" fmla="*/ 817030 h 2744035"/>
              <a:gd name="connsiteX401" fmla="*/ 5668303 w 6858000"/>
              <a:gd name="connsiteY401" fmla="*/ 2486936 h 2744035"/>
              <a:gd name="connsiteX402" fmla="*/ 5519498 w 6858000"/>
              <a:gd name="connsiteY402" fmla="*/ 2744035 h 2744035"/>
              <a:gd name="connsiteX403" fmla="*/ 5455017 w 6858000"/>
              <a:gd name="connsiteY403" fmla="*/ 2706953 h 2744035"/>
              <a:gd name="connsiteX404" fmla="*/ 5603821 w 6858000"/>
              <a:gd name="connsiteY404" fmla="*/ 2449854 h 2744035"/>
              <a:gd name="connsiteX405" fmla="*/ 5727825 w 6858000"/>
              <a:gd name="connsiteY405" fmla="*/ 2079039 h 2744035"/>
              <a:gd name="connsiteX406" fmla="*/ 5579021 w 6858000"/>
              <a:gd name="connsiteY406" fmla="*/ 2336138 h 2744035"/>
              <a:gd name="connsiteX407" fmla="*/ 5514538 w 6858000"/>
              <a:gd name="connsiteY407" fmla="*/ 2299056 h 2744035"/>
              <a:gd name="connsiteX408" fmla="*/ 5663343 w 6858000"/>
              <a:gd name="connsiteY408" fmla="*/ 2041957 h 2744035"/>
              <a:gd name="connsiteX409" fmla="*/ 5791067 w 6858000"/>
              <a:gd name="connsiteY409" fmla="*/ 1669906 h 2744035"/>
              <a:gd name="connsiteX410" fmla="*/ 5642263 w 6858000"/>
              <a:gd name="connsiteY410" fmla="*/ 1927004 h 2744035"/>
              <a:gd name="connsiteX411" fmla="*/ 5577780 w 6858000"/>
              <a:gd name="connsiteY411" fmla="*/ 1889923 h 2744035"/>
              <a:gd name="connsiteX412" fmla="*/ 5726585 w 6858000"/>
              <a:gd name="connsiteY412" fmla="*/ 1632824 h 2744035"/>
              <a:gd name="connsiteX413" fmla="*/ 5855549 w 6858000"/>
              <a:gd name="connsiteY413" fmla="*/ 1262009 h 2744035"/>
              <a:gd name="connsiteX414" fmla="*/ 5706744 w 6858000"/>
              <a:gd name="connsiteY414" fmla="*/ 1519107 h 2744035"/>
              <a:gd name="connsiteX415" fmla="*/ 5642263 w 6858000"/>
              <a:gd name="connsiteY415" fmla="*/ 1482026 h 2744035"/>
              <a:gd name="connsiteX416" fmla="*/ 5791067 w 6858000"/>
              <a:gd name="connsiteY416" fmla="*/ 1224927 h 2744035"/>
              <a:gd name="connsiteX417" fmla="*/ 5915071 w 6858000"/>
              <a:gd name="connsiteY417" fmla="*/ 854112 h 2744035"/>
              <a:gd name="connsiteX418" fmla="*/ 5766266 w 6858000"/>
              <a:gd name="connsiteY418" fmla="*/ 1111210 h 2744035"/>
              <a:gd name="connsiteX419" fmla="*/ 5701784 w 6858000"/>
              <a:gd name="connsiteY419" fmla="*/ 1074129 h 2744035"/>
              <a:gd name="connsiteX420" fmla="*/ 5850589 w 6858000"/>
              <a:gd name="connsiteY420" fmla="*/ 817030 h 2744035"/>
              <a:gd name="connsiteX421" fmla="*/ 6016754 w 6858000"/>
              <a:gd name="connsiteY421" fmla="*/ 2486936 h 2744035"/>
              <a:gd name="connsiteX422" fmla="*/ 5867949 w 6858000"/>
              <a:gd name="connsiteY422" fmla="*/ 2744035 h 2744035"/>
              <a:gd name="connsiteX423" fmla="*/ 5803468 w 6858000"/>
              <a:gd name="connsiteY423" fmla="*/ 2706953 h 2744035"/>
              <a:gd name="connsiteX424" fmla="*/ 5952272 w 6858000"/>
              <a:gd name="connsiteY424" fmla="*/ 2449854 h 2744035"/>
              <a:gd name="connsiteX425" fmla="*/ 6077516 w 6858000"/>
              <a:gd name="connsiteY425" fmla="*/ 2079039 h 2744035"/>
              <a:gd name="connsiteX426" fmla="*/ 5928711 w 6858000"/>
              <a:gd name="connsiteY426" fmla="*/ 2336138 h 2744035"/>
              <a:gd name="connsiteX427" fmla="*/ 5864229 w 6858000"/>
              <a:gd name="connsiteY427" fmla="*/ 2299056 h 2744035"/>
              <a:gd name="connsiteX428" fmla="*/ 6013034 w 6858000"/>
              <a:gd name="connsiteY428" fmla="*/ 2041957 h 2744035"/>
              <a:gd name="connsiteX429" fmla="*/ 6140758 w 6858000"/>
              <a:gd name="connsiteY429" fmla="*/ 1669906 h 2744035"/>
              <a:gd name="connsiteX430" fmla="*/ 5991953 w 6858000"/>
              <a:gd name="connsiteY430" fmla="*/ 1927004 h 2744035"/>
              <a:gd name="connsiteX431" fmla="*/ 5927472 w 6858000"/>
              <a:gd name="connsiteY431" fmla="*/ 1889923 h 2744035"/>
              <a:gd name="connsiteX432" fmla="*/ 6076276 w 6858000"/>
              <a:gd name="connsiteY432" fmla="*/ 1632824 h 2744035"/>
              <a:gd name="connsiteX433" fmla="*/ 6156031 w 6858000"/>
              <a:gd name="connsiteY433" fmla="*/ 1041974 h 2744035"/>
              <a:gd name="connsiteX434" fmla="*/ 6115958 w 6858000"/>
              <a:gd name="connsiteY434" fmla="*/ 1111210 h 2744035"/>
              <a:gd name="connsiteX435" fmla="*/ 6051475 w 6858000"/>
              <a:gd name="connsiteY435" fmla="*/ 1074129 h 2744035"/>
              <a:gd name="connsiteX436" fmla="*/ 6101330 w 6858000"/>
              <a:gd name="connsiteY436" fmla="*/ 987992 h 2744035"/>
              <a:gd name="connsiteX437" fmla="*/ 6204000 w 6858000"/>
              <a:gd name="connsiteY437" fmla="*/ 1262009 h 2744035"/>
              <a:gd name="connsiteX438" fmla="*/ 6055195 w 6858000"/>
              <a:gd name="connsiteY438" fmla="*/ 1519107 h 2744035"/>
              <a:gd name="connsiteX439" fmla="*/ 5990713 w 6858000"/>
              <a:gd name="connsiteY439" fmla="*/ 1482026 h 2744035"/>
              <a:gd name="connsiteX440" fmla="*/ 6139518 w 6858000"/>
              <a:gd name="connsiteY440" fmla="*/ 1224927 h 2744035"/>
              <a:gd name="connsiteX441" fmla="*/ 6365205 w 6858000"/>
              <a:gd name="connsiteY441" fmla="*/ 2486936 h 2744035"/>
              <a:gd name="connsiteX442" fmla="*/ 6216400 w 6858000"/>
              <a:gd name="connsiteY442" fmla="*/ 2744035 h 2744035"/>
              <a:gd name="connsiteX443" fmla="*/ 6151918 w 6858000"/>
              <a:gd name="connsiteY443" fmla="*/ 2706953 h 2744035"/>
              <a:gd name="connsiteX444" fmla="*/ 6300723 w 6858000"/>
              <a:gd name="connsiteY444" fmla="*/ 2449854 h 2744035"/>
              <a:gd name="connsiteX445" fmla="*/ 6425967 w 6858000"/>
              <a:gd name="connsiteY445" fmla="*/ 2079039 h 2744035"/>
              <a:gd name="connsiteX446" fmla="*/ 6277163 w 6858000"/>
              <a:gd name="connsiteY446" fmla="*/ 2336138 h 2744035"/>
              <a:gd name="connsiteX447" fmla="*/ 6212680 w 6858000"/>
              <a:gd name="connsiteY447" fmla="*/ 2299056 h 2744035"/>
              <a:gd name="connsiteX448" fmla="*/ 6361485 w 6858000"/>
              <a:gd name="connsiteY448" fmla="*/ 2041957 h 2744035"/>
              <a:gd name="connsiteX449" fmla="*/ 6478485 w 6858000"/>
              <a:gd name="connsiteY449" fmla="*/ 1391946 h 2744035"/>
              <a:gd name="connsiteX450" fmla="*/ 6404886 w 6858000"/>
              <a:gd name="connsiteY450" fmla="*/ 1519107 h 2744035"/>
              <a:gd name="connsiteX451" fmla="*/ 6340404 w 6858000"/>
              <a:gd name="connsiteY451" fmla="*/ 1482026 h 2744035"/>
              <a:gd name="connsiteX452" fmla="*/ 6427027 w 6858000"/>
              <a:gd name="connsiteY452" fmla="*/ 1332363 h 2744035"/>
              <a:gd name="connsiteX453" fmla="*/ 6489209 w 6858000"/>
              <a:gd name="connsiteY453" fmla="*/ 1669906 h 2744035"/>
              <a:gd name="connsiteX454" fmla="*/ 6340404 w 6858000"/>
              <a:gd name="connsiteY454" fmla="*/ 1927004 h 2744035"/>
              <a:gd name="connsiteX455" fmla="*/ 6275922 w 6858000"/>
              <a:gd name="connsiteY455" fmla="*/ 1889923 h 2744035"/>
              <a:gd name="connsiteX456" fmla="*/ 6424727 w 6858000"/>
              <a:gd name="connsiteY456" fmla="*/ 1632824 h 2744035"/>
              <a:gd name="connsiteX457" fmla="*/ 6713656 w 6858000"/>
              <a:gd name="connsiteY457" fmla="*/ 2486936 h 2744035"/>
              <a:gd name="connsiteX458" fmla="*/ 6564851 w 6858000"/>
              <a:gd name="connsiteY458" fmla="*/ 2744035 h 2744035"/>
              <a:gd name="connsiteX459" fmla="*/ 6500370 w 6858000"/>
              <a:gd name="connsiteY459" fmla="*/ 2706953 h 2744035"/>
              <a:gd name="connsiteX460" fmla="*/ 6649174 w 6858000"/>
              <a:gd name="connsiteY460" fmla="*/ 2449854 h 2744035"/>
              <a:gd name="connsiteX461" fmla="*/ 6763637 w 6858000"/>
              <a:gd name="connsiteY461" fmla="*/ 1797798 h 2744035"/>
              <a:gd name="connsiteX462" fmla="*/ 6688855 w 6858000"/>
              <a:gd name="connsiteY462" fmla="*/ 1927004 h 2744035"/>
              <a:gd name="connsiteX463" fmla="*/ 6624373 w 6858000"/>
              <a:gd name="connsiteY463" fmla="*/ 1889923 h 2744035"/>
              <a:gd name="connsiteX464" fmla="*/ 6719320 w 6858000"/>
              <a:gd name="connsiteY464" fmla="*/ 1725878 h 2744035"/>
              <a:gd name="connsiteX465" fmla="*/ 6774418 w 6858000"/>
              <a:gd name="connsiteY465" fmla="*/ 2079039 h 2744035"/>
              <a:gd name="connsiteX466" fmla="*/ 6625613 w 6858000"/>
              <a:gd name="connsiteY466" fmla="*/ 2336138 h 2744035"/>
              <a:gd name="connsiteX467" fmla="*/ 6561131 w 6858000"/>
              <a:gd name="connsiteY467" fmla="*/ 2299056 h 2744035"/>
              <a:gd name="connsiteX468" fmla="*/ 6709936 w 6858000"/>
              <a:gd name="connsiteY468" fmla="*/ 2041957 h 2744035"/>
              <a:gd name="connsiteX469" fmla="*/ 6858000 w 6858000"/>
              <a:gd name="connsiteY469" fmla="*/ 2693235 h 2744035"/>
              <a:gd name="connsiteX470" fmla="*/ 6858000 w 6858000"/>
              <a:gd name="connsiteY470" fmla="*/ 2711519 h 2744035"/>
              <a:gd name="connsiteX471" fmla="*/ 6850060 w 6858000"/>
              <a:gd name="connsiteY471" fmla="*/ 2706953 h 2744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</a:cxnLst>
            <a:rect l="l" t="t" r="r" b="b"/>
            <a:pathLst>
              <a:path w="6858000" h="2744035">
                <a:moveTo>
                  <a:pt x="86889" y="2486936"/>
                </a:moveTo>
                <a:lnTo>
                  <a:pt x="0" y="2637060"/>
                </a:lnTo>
                <a:lnTo>
                  <a:pt x="0" y="2488568"/>
                </a:lnTo>
                <a:lnTo>
                  <a:pt x="22407" y="2449854"/>
                </a:lnTo>
                <a:close/>
                <a:moveTo>
                  <a:pt x="147651" y="2079039"/>
                </a:moveTo>
                <a:lnTo>
                  <a:pt x="0" y="2334145"/>
                </a:lnTo>
                <a:lnTo>
                  <a:pt x="0" y="2185653"/>
                </a:lnTo>
                <a:lnTo>
                  <a:pt x="83169" y="2041957"/>
                </a:lnTo>
                <a:close/>
                <a:moveTo>
                  <a:pt x="210893" y="1669906"/>
                </a:moveTo>
                <a:lnTo>
                  <a:pt x="62088" y="1927004"/>
                </a:lnTo>
                <a:lnTo>
                  <a:pt x="38307" y="1913329"/>
                </a:lnTo>
                <a:lnTo>
                  <a:pt x="189861" y="1667387"/>
                </a:lnTo>
                <a:lnTo>
                  <a:pt x="194798" y="1660650"/>
                </a:lnTo>
                <a:close/>
                <a:moveTo>
                  <a:pt x="435340" y="2486936"/>
                </a:moveTo>
                <a:lnTo>
                  <a:pt x="286535" y="2744035"/>
                </a:lnTo>
                <a:lnTo>
                  <a:pt x="222053" y="2706953"/>
                </a:lnTo>
                <a:lnTo>
                  <a:pt x="370858" y="2449854"/>
                </a:lnTo>
                <a:close/>
                <a:moveTo>
                  <a:pt x="496101" y="2079039"/>
                </a:moveTo>
                <a:lnTo>
                  <a:pt x="347297" y="2336138"/>
                </a:lnTo>
                <a:lnTo>
                  <a:pt x="282815" y="2299056"/>
                </a:lnTo>
                <a:lnTo>
                  <a:pt x="431620" y="2041957"/>
                </a:lnTo>
                <a:close/>
                <a:moveTo>
                  <a:pt x="559344" y="1669906"/>
                </a:moveTo>
                <a:lnTo>
                  <a:pt x="410539" y="1927004"/>
                </a:lnTo>
                <a:lnTo>
                  <a:pt x="346057" y="1889923"/>
                </a:lnTo>
                <a:lnTo>
                  <a:pt x="494861" y="1632824"/>
                </a:lnTo>
                <a:close/>
                <a:moveTo>
                  <a:pt x="623826" y="1262009"/>
                </a:moveTo>
                <a:lnTo>
                  <a:pt x="475021" y="1519107"/>
                </a:lnTo>
                <a:lnTo>
                  <a:pt x="410539" y="1482026"/>
                </a:lnTo>
                <a:lnTo>
                  <a:pt x="559344" y="1224927"/>
                </a:lnTo>
                <a:close/>
                <a:moveTo>
                  <a:pt x="783791" y="2486936"/>
                </a:moveTo>
                <a:lnTo>
                  <a:pt x="634986" y="2744035"/>
                </a:lnTo>
                <a:lnTo>
                  <a:pt x="570504" y="2706953"/>
                </a:lnTo>
                <a:lnTo>
                  <a:pt x="719308" y="2449854"/>
                </a:lnTo>
                <a:close/>
                <a:moveTo>
                  <a:pt x="844552" y="2079039"/>
                </a:moveTo>
                <a:lnTo>
                  <a:pt x="695748" y="2336138"/>
                </a:lnTo>
                <a:lnTo>
                  <a:pt x="631266" y="2299056"/>
                </a:lnTo>
                <a:lnTo>
                  <a:pt x="780070" y="2041957"/>
                </a:lnTo>
                <a:close/>
                <a:moveTo>
                  <a:pt x="907794" y="1669906"/>
                </a:moveTo>
                <a:lnTo>
                  <a:pt x="758990" y="1927004"/>
                </a:lnTo>
                <a:lnTo>
                  <a:pt x="694508" y="1889923"/>
                </a:lnTo>
                <a:lnTo>
                  <a:pt x="843312" y="1632824"/>
                </a:lnTo>
                <a:close/>
                <a:moveTo>
                  <a:pt x="972276" y="1262009"/>
                </a:moveTo>
                <a:lnTo>
                  <a:pt x="823472" y="1519107"/>
                </a:lnTo>
                <a:lnTo>
                  <a:pt x="758990" y="1482026"/>
                </a:lnTo>
                <a:lnTo>
                  <a:pt x="907794" y="1224927"/>
                </a:lnTo>
                <a:close/>
                <a:moveTo>
                  <a:pt x="1031798" y="854112"/>
                </a:moveTo>
                <a:lnTo>
                  <a:pt x="882994" y="1111210"/>
                </a:lnTo>
                <a:lnTo>
                  <a:pt x="818512" y="1074129"/>
                </a:lnTo>
                <a:lnTo>
                  <a:pt x="965076" y="820901"/>
                </a:lnTo>
                <a:lnTo>
                  <a:pt x="968720" y="817837"/>
                </a:lnTo>
                <a:close/>
                <a:moveTo>
                  <a:pt x="1133481" y="2486936"/>
                </a:moveTo>
                <a:lnTo>
                  <a:pt x="984677" y="2744035"/>
                </a:lnTo>
                <a:lnTo>
                  <a:pt x="920195" y="2706953"/>
                </a:lnTo>
                <a:lnTo>
                  <a:pt x="1068999" y="2449854"/>
                </a:lnTo>
                <a:close/>
                <a:moveTo>
                  <a:pt x="1193003" y="2079039"/>
                </a:moveTo>
                <a:lnTo>
                  <a:pt x="1044199" y="2336138"/>
                </a:lnTo>
                <a:lnTo>
                  <a:pt x="979717" y="2299056"/>
                </a:lnTo>
                <a:lnTo>
                  <a:pt x="1128521" y="2041957"/>
                </a:lnTo>
                <a:close/>
                <a:moveTo>
                  <a:pt x="1256245" y="1669906"/>
                </a:moveTo>
                <a:lnTo>
                  <a:pt x="1107441" y="1927004"/>
                </a:lnTo>
                <a:lnTo>
                  <a:pt x="1042959" y="1889923"/>
                </a:lnTo>
                <a:lnTo>
                  <a:pt x="1191763" y="1632824"/>
                </a:lnTo>
                <a:close/>
                <a:moveTo>
                  <a:pt x="1320727" y="1262009"/>
                </a:moveTo>
                <a:lnTo>
                  <a:pt x="1171923" y="1519107"/>
                </a:lnTo>
                <a:lnTo>
                  <a:pt x="1107441" y="1482026"/>
                </a:lnTo>
                <a:lnTo>
                  <a:pt x="1256245" y="1224927"/>
                </a:lnTo>
                <a:close/>
                <a:moveTo>
                  <a:pt x="1380249" y="854112"/>
                </a:moveTo>
                <a:lnTo>
                  <a:pt x="1231445" y="1111210"/>
                </a:lnTo>
                <a:lnTo>
                  <a:pt x="1166963" y="1074129"/>
                </a:lnTo>
                <a:lnTo>
                  <a:pt x="1315767" y="817030"/>
                </a:lnTo>
                <a:close/>
                <a:moveTo>
                  <a:pt x="1402132" y="511246"/>
                </a:moveTo>
                <a:lnTo>
                  <a:pt x="1290966" y="703313"/>
                </a:lnTo>
                <a:lnTo>
                  <a:pt x="1226484" y="666232"/>
                </a:lnTo>
                <a:lnTo>
                  <a:pt x="1267512" y="595346"/>
                </a:lnTo>
                <a:lnTo>
                  <a:pt x="1299007" y="572900"/>
                </a:lnTo>
                <a:close/>
                <a:moveTo>
                  <a:pt x="1481932" y="2486936"/>
                </a:moveTo>
                <a:lnTo>
                  <a:pt x="1333128" y="2744035"/>
                </a:lnTo>
                <a:lnTo>
                  <a:pt x="1268646" y="2706953"/>
                </a:lnTo>
                <a:lnTo>
                  <a:pt x="1417450" y="2449854"/>
                </a:lnTo>
                <a:close/>
                <a:moveTo>
                  <a:pt x="1542694" y="2079039"/>
                </a:moveTo>
                <a:lnTo>
                  <a:pt x="1393890" y="2336138"/>
                </a:lnTo>
                <a:lnTo>
                  <a:pt x="1329408" y="2299056"/>
                </a:lnTo>
                <a:lnTo>
                  <a:pt x="1478212" y="2041957"/>
                </a:lnTo>
                <a:close/>
                <a:moveTo>
                  <a:pt x="1605936" y="1669906"/>
                </a:moveTo>
                <a:lnTo>
                  <a:pt x="1457132" y="1927004"/>
                </a:lnTo>
                <a:lnTo>
                  <a:pt x="1392650" y="1889923"/>
                </a:lnTo>
                <a:lnTo>
                  <a:pt x="1541454" y="1632824"/>
                </a:lnTo>
                <a:close/>
                <a:moveTo>
                  <a:pt x="1670418" y="1262009"/>
                </a:moveTo>
                <a:lnTo>
                  <a:pt x="1521614" y="1519107"/>
                </a:lnTo>
                <a:lnTo>
                  <a:pt x="1457132" y="1482026"/>
                </a:lnTo>
                <a:lnTo>
                  <a:pt x="1605936" y="1224927"/>
                </a:lnTo>
                <a:close/>
                <a:moveTo>
                  <a:pt x="1729940" y="854112"/>
                </a:moveTo>
                <a:lnTo>
                  <a:pt x="1581135" y="1111210"/>
                </a:lnTo>
                <a:lnTo>
                  <a:pt x="1516653" y="1074129"/>
                </a:lnTo>
                <a:lnTo>
                  <a:pt x="1665458" y="817030"/>
                </a:lnTo>
                <a:close/>
                <a:moveTo>
                  <a:pt x="1788222" y="446215"/>
                </a:moveTo>
                <a:lnTo>
                  <a:pt x="1639417" y="703313"/>
                </a:lnTo>
                <a:lnTo>
                  <a:pt x="1574935" y="666232"/>
                </a:lnTo>
                <a:lnTo>
                  <a:pt x="1723740" y="409133"/>
                </a:lnTo>
                <a:close/>
                <a:moveTo>
                  <a:pt x="1830383" y="2486936"/>
                </a:moveTo>
                <a:lnTo>
                  <a:pt x="1681579" y="2744035"/>
                </a:lnTo>
                <a:lnTo>
                  <a:pt x="1617097" y="2706953"/>
                </a:lnTo>
                <a:lnTo>
                  <a:pt x="1765901" y="2449854"/>
                </a:lnTo>
                <a:close/>
                <a:moveTo>
                  <a:pt x="1891145" y="2079039"/>
                </a:moveTo>
                <a:lnTo>
                  <a:pt x="1742340" y="2336138"/>
                </a:lnTo>
                <a:lnTo>
                  <a:pt x="1677858" y="2299056"/>
                </a:lnTo>
                <a:lnTo>
                  <a:pt x="1826663" y="2041957"/>
                </a:lnTo>
                <a:close/>
                <a:moveTo>
                  <a:pt x="1954387" y="1669906"/>
                </a:moveTo>
                <a:lnTo>
                  <a:pt x="1805583" y="1927004"/>
                </a:lnTo>
                <a:lnTo>
                  <a:pt x="1741101" y="1889923"/>
                </a:lnTo>
                <a:lnTo>
                  <a:pt x="1889905" y="1632824"/>
                </a:lnTo>
                <a:close/>
                <a:moveTo>
                  <a:pt x="2018869" y="1262009"/>
                </a:moveTo>
                <a:lnTo>
                  <a:pt x="1870065" y="1519107"/>
                </a:lnTo>
                <a:lnTo>
                  <a:pt x="1805583" y="1482026"/>
                </a:lnTo>
                <a:lnTo>
                  <a:pt x="1954387" y="1224927"/>
                </a:lnTo>
                <a:close/>
                <a:moveTo>
                  <a:pt x="2078391" y="854112"/>
                </a:moveTo>
                <a:lnTo>
                  <a:pt x="1929586" y="1111210"/>
                </a:lnTo>
                <a:lnTo>
                  <a:pt x="1865104" y="1074129"/>
                </a:lnTo>
                <a:lnTo>
                  <a:pt x="2013909" y="817030"/>
                </a:lnTo>
                <a:close/>
                <a:moveTo>
                  <a:pt x="2130106" y="161980"/>
                </a:moveTo>
                <a:lnTo>
                  <a:pt x="2053590" y="294180"/>
                </a:lnTo>
                <a:lnTo>
                  <a:pt x="1989108" y="257099"/>
                </a:lnTo>
                <a:lnTo>
                  <a:pt x="2018691" y="205988"/>
                </a:lnTo>
                <a:close/>
                <a:moveTo>
                  <a:pt x="2136673" y="446215"/>
                </a:moveTo>
                <a:lnTo>
                  <a:pt x="1987868" y="703313"/>
                </a:lnTo>
                <a:lnTo>
                  <a:pt x="1923386" y="666232"/>
                </a:lnTo>
                <a:lnTo>
                  <a:pt x="2072191" y="409133"/>
                </a:lnTo>
                <a:close/>
                <a:moveTo>
                  <a:pt x="2180074" y="2486936"/>
                </a:moveTo>
                <a:lnTo>
                  <a:pt x="2031270" y="2744035"/>
                </a:lnTo>
                <a:lnTo>
                  <a:pt x="1966788" y="2706953"/>
                </a:lnTo>
                <a:lnTo>
                  <a:pt x="2115592" y="2449854"/>
                </a:lnTo>
                <a:close/>
                <a:moveTo>
                  <a:pt x="2239596" y="2079039"/>
                </a:moveTo>
                <a:lnTo>
                  <a:pt x="2090791" y="2336138"/>
                </a:lnTo>
                <a:lnTo>
                  <a:pt x="2026309" y="2299056"/>
                </a:lnTo>
                <a:lnTo>
                  <a:pt x="2175114" y="2041957"/>
                </a:lnTo>
                <a:close/>
                <a:moveTo>
                  <a:pt x="2302838" y="1669906"/>
                </a:moveTo>
                <a:lnTo>
                  <a:pt x="2154033" y="1927004"/>
                </a:lnTo>
                <a:lnTo>
                  <a:pt x="2089551" y="1889923"/>
                </a:lnTo>
                <a:lnTo>
                  <a:pt x="2238356" y="1632824"/>
                </a:lnTo>
                <a:close/>
                <a:moveTo>
                  <a:pt x="2367320" y="1262009"/>
                </a:moveTo>
                <a:lnTo>
                  <a:pt x="2218515" y="1519107"/>
                </a:lnTo>
                <a:lnTo>
                  <a:pt x="2154033" y="1482026"/>
                </a:lnTo>
                <a:lnTo>
                  <a:pt x="2302838" y="1224927"/>
                </a:lnTo>
                <a:close/>
                <a:moveTo>
                  <a:pt x="2426842" y="854112"/>
                </a:moveTo>
                <a:lnTo>
                  <a:pt x="2278037" y="1111210"/>
                </a:lnTo>
                <a:lnTo>
                  <a:pt x="2213555" y="1074129"/>
                </a:lnTo>
                <a:lnTo>
                  <a:pt x="2362360" y="817030"/>
                </a:lnTo>
                <a:close/>
                <a:moveTo>
                  <a:pt x="2485124" y="446215"/>
                </a:moveTo>
                <a:lnTo>
                  <a:pt x="2336319" y="703313"/>
                </a:lnTo>
                <a:lnTo>
                  <a:pt x="2271837" y="666232"/>
                </a:lnTo>
                <a:lnTo>
                  <a:pt x="2420642" y="409133"/>
                </a:lnTo>
                <a:close/>
                <a:moveTo>
                  <a:pt x="2528525" y="2486936"/>
                </a:moveTo>
                <a:lnTo>
                  <a:pt x="2379721" y="2744035"/>
                </a:lnTo>
                <a:lnTo>
                  <a:pt x="2315238" y="2706953"/>
                </a:lnTo>
                <a:lnTo>
                  <a:pt x="2464043" y="2449854"/>
                </a:lnTo>
                <a:close/>
                <a:moveTo>
                  <a:pt x="2548131" y="41774"/>
                </a:moveTo>
                <a:lnTo>
                  <a:pt x="2402041" y="294180"/>
                </a:lnTo>
                <a:lnTo>
                  <a:pt x="2337559" y="257099"/>
                </a:lnTo>
                <a:lnTo>
                  <a:pt x="2449598" y="63524"/>
                </a:lnTo>
                <a:lnTo>
                  <a:pt x="2457503" y="61133"/>
                </a:lnTo>
                <a:close/>
                <a:moveTo>
                  <a:pt x="2589287" y="2079039"/>
                </a:moveTo>
                <a:lnTo>
                  <a:pt x="2440482" y="2336138"/>
                </a:lnTo>
                <a:lnTo>
                  <a:pt x="2376000" y="2299056"/>
                </a:lnTo>
                <a:lnTo>
                  <a:pt x="2524805" y="2041957"/>
                </a:lnTo>
                <a:close/>
                <a:moveTo>
                  <a:pt x="2652529" y="1669906"/>
                </a:moveTo>
                <a:lnTo>
                  <a:pt x="2503724" y="1927004"/>
                </a:lnTo>
                <a:lnTo>
                  <a:pt x="2439242" y="1889923"/>
                </a:lnTo>
                <a:lnTo>
                  <a:pt x="2588047" y="1632824"/>
                </a:lnTo>
                <a:close/>
                <a:moveTo>
                  <a:pt x="2717011" y="1262009"/>
                </a:moveTo>
                <a:lnTo>
                  <a:pt x="2568206" y="1519107"/>
                </a:lnTo>
                <a:lnTo>
                  <a:pt x="2503724" y="1482026"/>
                </a:lnTo>
                <a:lnTo>
                  <a:pt x="2652529" y="1224927"/>
                </a:lnTo>
                <a:close/>
                <a:moveTo>
                  <a:pt x="2776533" y="854112"/>
                </a:moveTo>
                <a:lnTo>
                  <a:pt x="2627728" y="1111210"/>
                </a:lnTo>
                <a:lnTo>
                  <a:pt x="2563246" y="1074129"/>
                </a:lnTo>
                <a:lnTo>
                  <a:pt x="2712051" y="817030"/>
                </a:lnTo>
                <a:close/>
                <a:moveTo>
                  <a:pt x="2834815" y="446215"/>
                </a:moveTo>
                <a:lnTo>
                  <a:pt x="2686010" y="703313"/>
                </a:lnTo>
                <a:lnTo>
                  <a:pt x="2621528" y="666232"/>
                </a:lnTo>
                <a:lnTo>
                  <a:pt x="2770333" y="409133"/>
                </a:lnTo>
                <a:close/>
                <a:moveTo>
                  <a:pt x="2876976" y="2486936"/>
                </a:moveTo>
                <a:lnTo>
                  <a:pt x="2728171" y="2744035"/>
                </a:lnTo>
                <a:lnTo>
                  <a:pt x="2663689" y="2706953"/>
                </a:lnTo>
                <a:lnTo>
                  <a:pt x="2812494" y="2449854"/>
                </a:lnTo>
                <a:close/>
                <a:moveTo>
                  <a:pt x="2900537" y="37082"/>
                </a:moveTo>
                <a:lnTo>
                  <a:pt x="2751732" y="294180"/>
                </a:lnTo>
                <a:lnTo>
                  <a:pt x="2687250" y="257099"/>
                </a:lnTo>
                <a:lnTo>
                  <a:pt x="2836055" y="0"/>
                </a:lnTo>
                <a:close/>
                <a:moveTo>
                  <a:pt x="2937738" y="2079039"/>
                </a:moveTo>
                <a:lnTo>
                  <a:pt x="2788933" y="2336138"/>
                </a:lnTo>
                <a:lnTo>
                  <a:pt x="2724451" y="2299056"/>
                </a:lnTo>
                <a:lnTo>
                  <a:pt x="2873256" y="2041957"/>
                </a:lnTo>
                <a:close/>
                <a:moveTo>
                  <a:pt x="3000980" y="1669906"/>
                </a:moveTo>
                <a:lnTo>
                  <a:pt x="2852175" y="1927004"/>
                </a:lnTo>
                <a:lnTo>
                  <a:pt x="2787693" y="1889923"/>
                </a:lnTo>
                <a:lnTo>
                  <a:pt x="2936498" y="1632824"/>
                </a:lnTo>
                <a:close/>
                <a:moveTo>
                  <a:pt x="3065462" y="1262009"/>
                </a:moveTo>
                <a:lnTo>
                  <a:pt x="2916657" y="1519107"/>
                </a:lnTo>
                <a:lnTo>
                  <a:pt x="2852175" y="1482026"/>
                </a:lnTo>
                <a:lnTo>
                  <a:pt x="3000980" y="1224927"/>
                </a:lnTo>
                <a:close/>
                <a:moveTo>
                  <a:pt x="3124984" y="854112"/>
                </a:moveTo>
                <a:lnTo>
                  <a:pt x="2976179" y="1111210"/>
                </a:lnTo>
                <a:lnTo>
                  <a:pt x="2911697" y="1074129"/>
                </a:lnTo>
                <a:lnTo>
                  <a:pt x="3060502" y="817030"/>
                </a:lnTo>
                <a:close/>
                <a:moveTo>
                  <a:pt x="3183265" y="446215"/>
                </a:moveTo>
                <a:lnTo>
                  <a:pt x="3034461" y="703313"/>
                </a:lnTo>
                <a:lnTo>
                  <a:pt x="2969979" y="666232"/>
                </a:lnTo>
                <a:lnTo>
                  <a:pt x="3118784" y="409133"/>
                </a:lnTo>
                <a:close/>
                <a:moveTo>
                  <a:pt x="3225427" y="2486936"/>
                </a:moveTo>
                <a:lnTo>
                  <a:pt x="3076622" y="2744035"/>
                </a:lnTo>
                <a:lnTo>
                  <a:pt x="3012140" y="2706953"/>
                </a:lnTo>
                <a:lnTo>
                  <a:pt x="3160945" y="2449854"/>
                </a:lnTo>
                <a:close/>
                <a:moveTo>
                  <a:pt x="3248988" y="37082"/>
                </a:moveTo>
                <a:lnTo>
                  <a:pt x="3100183" y="294180"/>
                </a:lnTo>
                <a:lnTo>
                  <a:pt x="3035701" y="257099"/>
                </a:lnTo>
                <a:lnTo>
                  <a:pt x="3184506" y="0"/>
                </a:lnTo>
                <a:close/>
                <a:moveTo>
                  <a:pt x="3286189" y="2079039"/>
                </a:moveTo>
                <a:lnTo>
                  <a:pt x="3137384" y="2336138"/>
                </a:lnTo>
                <a:lnTo>
                  <a:pt x="3072902" y="2299056"/>
                </a:lnTo>
                <a:lnTo>
                  <a:pt x="3221707" y="2041957"/>
                </a:lnTo>
                <a:close/>
                <a:moveTo>
                  <a:pt x="3349431" y="1669906"/>
                </a:moveTo>
                <a:lnTo>
                  <a:pt x="3200626" y="1927004"/>
                </a:lnTo>
                <a:lnTo>
                  <a:pt x="3136144" y="1889923"/>
                </a:lnTo>
                <a:lnTo>
                  <a:pt x="3284949" y="1632824"/>
                </a:lnTo>
                <a:close/>
                <a:moveTo>
                  <a:pt x="3413913" y="1262009"/>
                </a:moveTo>
                <a:lnTo>
                  <a:pt x="3265108" y="1519107"/>
                </a:lnTo>
                <a:lnTo>
                  <a:pt x="3200626" y="1482026"/>
                </a:lnTo>
                <a:lnTo>
                  <a:pt x="3349431" y="1224927"/>
                </a:lnTo>
                <a:close/>
                <a:moveTo>
                  <a:pt x="3473434" y="854112"/>
                </a:moveTo>
                <a:lnTo>
                  <a:pt x="3324630" y="1111210"/>
                </a:lnTo>
                <a:lnTo>
                  <a:pt x="3260148" y="1074129"/>
                </a:lnTo>
                <a:lnTo>
                  <a:pt x="3408953" y="817030"/>
                </a:lnTo>
                <a:close/>
                <a:moveTo>
                  <a:pt x="3531716" y="446215"/>
                </a:moveTo>
                <a:lnTo>
                  <a:pt x="3382912" y="703313"/>
                </a:lnTo>
                <a:lnTo>
                  <a:pt x="3318430" y="666232"/>
                </a:lnTo>
                <a:lnTo>
                  <a:pt x="3467234" y="409133"/>
                </a:lnTo>
                <a:close/>
                <a:moveTo>
                  <a:pt x="3575118" y="2486936"/>
                </a:moveTo>
                <a:lnTo>
                  <a:pt x="3426313" y="2744035"/>
                </a:lnTo>
                <a:lnTo>
                  <a:pt x="3361831" y="2706953"/>
                </a:lnTo>
                <a:lnTo>
                  <a:pt x="3510636" y="2449854"/>
                </a:lnTo>
                <a:close/>
                <a:moveTo>
                  <a:pt x="3597438" y="37082"/>
                </a:moveTo>
                <a:lnTo>
                  <a:pt x="3448634" y="294180"/>
                </a:lnTo>
                <a:lnTo>
                  <a:pt x="3384152" y="257099"/>
                </a:lnTo>
                <a:lnTo>
                  <a:pt x="3532957" y="0"/>
                </a:lnTo>
                <a:close/>
                <a:moveTo>
                  <a:pt x="3635880" y="2079039"/>
                </a:moveTo>
                <a:lnTo>
                  <a:pt x="3487075" y="2336138"/>
                </a:lnTo>
                <a:lnTo>
                  <a:pt x="3422593" y="2299056"/>
                </a:lnTo>
                <a:lnTo>
                  <a:pt x="3571398" y="2041957"/>
                </a:lnTo>
                <a:close/>
                <a:moveTo>
                  <a:pt x="3699122" y="1669906"/>
                </a:moveTo>
                <a:lnTo>
                  <a:pt x="3550317" y="1927004"/>
                </a:lnTo>
                <a:lnTo>
                  <a:pt x="3485835" y="1889923"/>
                </a:lnTo>
                <a:lnTo>
                  <a:pt x="3634639" y="1632824"/>
                </a:lnTo>
                <a:close/>
                <a:moveTo>
                  <a:pt x="3762364" y="1262009"/>
                </a:moveTo>
                <a:lnTo>
                  <a:pt x="3613559" y="1519107"/>
                </a:lnTo>
                <a:lnTo>
                  <a:pt x="3549077" y="1482026"/>
                </a:lnTo>
                <a:lnTo>
                  <a:pt x="3697882" y="1224927"/>
                </a:lnTo>
                <a:close/>
                <a:moveTo>
                  <a:pt x="3823126" y="854112"/>
                </a:moveTo>
                <a:lnTo>
                  <a:pt x="3674321" y="1111210"/>
                </a:lnTo>
                <a:lnTo>
                  <a:pt x="3609839" y="1074129"/>
                </a:lnTo>
                <a:lnTo>
                  <a:pt x="3758643" y="817030"/>
                </a:lnTo>
                <a:close/>
                <a:moveTo>
                  <a:pt x="3881408" y="446215"/>
                </a:moveTo>
                <a:lnTo>
                  <a:pt x="3732603" y="703313"/>
                </a:lnTo>
                <a:lnTo>
                  <a:pt x="3668121" y="666232"/>
                </a:lnTo>
                <a:lnTo>
                  <a:pt x="3816925" y="409133"/>
                </a:lnTo>
                <a:close/>
                <a:moveTo>
                  <a:pt x="3923569" y="2486936"/>
                </a:moveTo>
                <a:lnTo>
                  <a:pt x="3774764" y="2744035"/>
                </a:lnTo>
                <a:lnTo>
                  <a:pt x="3710282" y="2706953"/>
                </a:lnTo>
                <a:lnTo>
                  <a:pt x="3859087" y="2449854"/>
                </a:lnTo>
                <a:close/>
                <a:moveTo>
                  <a:pt x="3947130" y="37082"/>
                </a:moveTo>
                <a:lnTo>
                  <a:pt x="3798325" y="294180"/>
                </a:lnTo>
                <a:lnTo>
                  <a:pt x="3733843" y="257099"/>
                </a:lnTo>
                <a:lnTo>
                  <a:pt x="3882647" y="0"/>
                </a:lnTo>
                <a:close/>
                <a:moveTo>
                  <a:pt x="3984331" y="2079039"/>
                </a:moveTo>
                <a:lnTo>
                  <a:pt x="3835526" y="2336138"/>
                </a:lnTo>
                <a:lnTo>
                  <a:pt x="3771044" y="2299056"/>
                </a:lnTo>
                <a:lnTo>
                  <a:pt x="3919849" y="2041957"/>
                </a:lnTo>
                <a:close/>
                <a:moveTo>
                  <a:pt x="4047573" y="1669906"/>
                </a:moveTo>
                <a:lnTo>
                  <a:pt x="3898768" y="1927004"/>
                </a:lnTo>
                <a:lnTo>
                  <a:pt x="3834286" y="1889923"/>
                </a:lnTo>
                <a:lnTo>
                  <a:pt x="3983091" y="1632824"/>
                </a:lnTo>
                <a:close/>
                <a:moveTo>
                  <a:pt x="4112055" y="1262009"/>
                </a:moveTo>
                <a:lnTo>
                  <a:pt x="3963250" y="1519107"/>
                </a:lnTo>
                <a:lnTo>
                  <a:pt x="3898768" y="1482026"/>
                </a:lnTo>
                <a:lnTo>
                  <a:pt x="4047573" y="1224927"/>
                </a:lnTo>
                <a:close/>
                <a:moveTo>
                  <a:pt x="4171577" y="854112"/>
                </a:moveTo>
                <a:lnTo>
                  <a:pt x="4022772" y="1111210"/>
                </a:lnTo>
                <a:lnTo>
                  <a:pt x="3958290" y="1074129"/>
                </a:lnTo>
                <a:lnTo>
                  <a:pt x="4107094" y="817030"/>
                </a:lnTo>
                <a:close/>
                <a:moveTo>
                  <a:pt x="4229858" y="446215"/>
                </a:moveTo>
                <a:lnTo>
                  <a:pt x="4081054" y="703313"/>
                </a:lnTo>
                <a:lnTo>
                  <a:pt x="4016572" y="666232"/>
                </a:lnTo>
                <a:lnTo>
                  <a:pt x="4165376" y="409133"/>
                </a:lnTo>
                <a:close/>
                <a:moveTo>
                  <a:pt x="4272020" y="2486936"/>
                </a:moveTo>
                <a:lnTo>
                  <a:pt x="4123215" y="2744035"/>
                </a:lnTo>
                <a:lnTo>
                  <a:pt x="4058733" y="2706953"/>
                </a:lnTo>
                <a:lnTo>
                  <a:pt x="4207538" y="2449854"/>
                </a:lnTo>
                <a:close/>
                <a:moveTo>
                  <a:pt x="4295580" y="37082"/>
                </a:moveTo>
                <a:lnTo>
                  <a:pt x="4146776" y="294180"/>
                </a:lnTo>
                <a:lnTo>
                  <a:pt x="4082294" y="257099"/>
                </a:lnTo>
                <a:lnTo>
                  <a:pt x="4219914" y="19324"/>
                </a:lnTo>
                <a:lnTo>
                  <a:pt x="4291168" y="34545"/>
                </a:lnTo>
                <a:close/>
                <a:moveTo>
                  <a:pt x="4332782" y="2079039"/>
                </a:moveTo>
                <a:lnTo>
                  <a:pt x="4183977" y="2336138"/>
                </a:lnTo>
                <a:lnTo>
                  <a:pt x="4119495" y="2299056"/>
                </a:lnTo>
                <a:lnTo>
                  <a:pt x="4268299" y="2041957"/>
                </a:lnTo>
                <a:close/>
                <a:moveTo>
                  <a:pt x="4396024" y="1669906"/>
                </a:moveTo>
                <a:lnTo>
                  <a:pt x="4247219" y="1927004"/>
                </a:lnTo>
                <a:lnTo>
                  <a:pt x="4182737" y="1889923"/>
                </a:lnTo>
                <a:lnTo>
                  <a:pt x="4331542" y="1632824"/>
                </a:lnTo>
                <a:close/>
                <a:moveTo>
                  <a:pt x="4460505" y="1262009"/>
                </a:moveTo>
                <a:lnTo>
                  <a:pt x="4311701" y="1519107"/>
                </a:lnTo>
                <a:lnTo>
                  <a:pt x="4247219" y="1482026"/>
                </a:lnTo>
                <a:lnTo>
                  <a:pt x="4396024" y="1224927"/>
                </a:lnTo>
                <a:close/>
                <a:moveTo>
                  <a:pt x="4520028" y="854112"/>
                </a:moveTo>
                <a:lnTo>
                  <a:pt x="4371223" y="1111210"/>
                </a:lnTo>
                <a:lnTo>
                  <a:pt x="4306741" y="1074129"/>
                </a:lnTo>
                <a:lnTo>
                  <a:pt x="4455545" y="817030"/>
                </a:lnTo>
                <a:close/>
                <a:moveTo>
                  <a:pt x="4578309" y="446215"/>
                </a:moveTo>
                <a:lnTo>
                  <a:pt x="4429505" y="703313"/>
                </a:lnTo>
                <a:lnTo>
                  <a:pt x="4365023" y="666232"/>
                </a:lnTo>
                <a:lnTo>
                  <a:pt x="4513827" y="409133"/>
                </a:lnTo>
                <a:close/>
                <a:moveTo>
                  <a:pt x="4598160" y="116336"/>
                </a:moveTo>
                <a:lnTo>
                  <a:pt x="4495227" y="294180"/>
                </a:lnTo>
                <a:lnTo>
                  <a:pt x="4430745" y="257099"/>
                </a:lnTo>
                <a:lnTo>
                  <a:pt x="4525019" y="94215"/>
                </a:lnTo>
                <a:close/>
                <a:moveTo>
                  <a:pt x="4621711" y="2486936"/>
                </a:moveTo>
                <a:lnTo>
                  <a:pt x="4472906" y="2744035"/>
                </a:lnTo>
                <a:lnTo>
                  <a:pt x="4408424" y="2706953"/>
                </a:lnTo>
                <a:lnTo>
                  <a:pt x="4557229" y="2449854"/>
                </a:lnTo>
                <a:close/>
                <a:moveTo>
                  <a:pt x="4681233" y="2079039"/>
                </a:moveTo>
                <a:lnTo>
                  <a:pt x="4532428" y="2336138"/>
                </a:lnTo>
                <a:lnTo>
                  <a:pt x="4467946" y="2299056"/>
                </a:lnTo>
                <a:lnTo>
                  <a:pt x="4616750" y="2041957"/>
                </a:lnTo>
                <a:close/>
                <a:moveTo>
                  <a:pt x="4744474" y="1669906"/>
                </a:moveTo>
                <a:lnTo>
                  <a:pt x="4595670" y="1927004"/>
                </a:lnTo>
                <a:lnTo>
                  <a:pt x="4531188" y="1889923"/>
                </a:lnTo>
                <a:lnTo>
                  <a:pt x="4679992" y="1632824"/>
                </a:lnTo>
                <a:close/>
                <a:moveTo>
                  <a:pt x="4808956" y="1262009"/>
                </a:moveTo>
                <a:lnTo>
                  <a:pt x="4660152" y="1519107"/>
                </a:lnTo>
                <a:lnTo>
                  <a:pt x="4595670" y="1482026"/>
                </a:lnTo>
                <a:lnTo>
                  <a:pt x="4744474" y="1224927"/>
                </a:lnTo>
                <a:close/>
                <a:moveTo>
                  <a:pt x="4868478" y="854112"/>
                </a:moveTo>
                <a:lnTo>
                  <a:pt x="4719673" y="1111210"/>
                </a:lnTo>
                <a:lnTo>
                  <a:pt x="4655192" y="1074129"/>
                </a:lnTo>
                <a:lnTo>
                  <a:pt x="4803996" y="817030"/>
                </a:lnTo>
                <a:close/>
                <a:moveTo>
                  <a:pt x="4888237" y="219333"/>
                </a:moveTo>
                <a:lnTo>
                  <a:pt x="4844917" y="294180"/>
                </a:lnTo>
                <a:lnTo>
                  <a:pt x="4780436" y="257099"/>
                </a:lnTo>
                <a:lnTo>
                  <a:pt x="4818286" y="191703"/>
                </a:lnTo>
                <a:close/>
                <a:moveTo>
                  <a:pt x="4928000" y="446215"/>
                </a:moveTo>
                <a:lnTo>
                  <a:pt x="4779196" y="703313"/>
                </a:lnTo>
                <a:lnTo>
                  <a:pt x="4714713" y="666232"/>
                </a:lnTo>
                <a:lnTo>
                  <a:pt x="4863518" y="409133"/>
                </a:lnTo>
                <a:close/>
                <a:moveTo>
                  <a:pt x="4970161" y="2486936"/>
                </a:moveTo>
                <a:lnTo>
                  <a:pt x="4821357" y="2744035"/>
                </a:lnTo>
                <a:lnTo>
                  <a:pt x="4756875" y="2706953"/>
                </a:lnTo>
                <a:lnTo>
                  <a:pt x="4905679" y="2449854"/>
                </a:lnTo>
                <a:close/>
                <a:moveTo>
                  <a:pt x="5030923" y="2079039"/>
                </a:moveTo>
                <a:lnTo>
                  <a:pt x="4882119" y="2336138"/>
                </a:lnTo>
                <a:lnTo>
                  <a:pt x="4817637" y="2299056"/>
                </a:lnTo>
                <a:lnTo>
                  <a:pt x="4966442" y="2041957"/>
                </a:lnTo>
                <a:close/>
                <a:moveTo>
                  <a:pt x="5094165" y="1669906"/>
                </a:moveTo>
                <a:lnTo>
                  <a:pt x="4945361" y="1927004"/>
                </a:lnTo>
                <a:lnTo>
                  <a:pt x="4880879" y="1889923"/>
                </a:lnTo>
                <a:lnTo>
                  <a:pt x="5029683" y="1632824"/>
                </a:lnTo>
                <a:close/>
                <a:moveTo>
                  <a:pt x="5158648" y="1262009"/>
                </a:moveTo>
                <a:lnTo>
                  <a:pt x="5009843" y="1519107"/>
                </a:lnTo>
                <a:lnTo>
                  <a:pt x="4945361" y="1482026"/>
                </a:lnTo>
                <a:lnTo>
                  <a:pt x="5094165" y="1224927"/>
                </a:lnTo>
                <a:close/>
                <a:moveTo>
                  <a:pt x="5218169" y="854112"/>
                </a:moveTo>
                <a:lnTo>
                  <a:pt x="5069365" y="1111210"/>
                </a:lnTo>
                <a:lnTo>
                  <a:pt x="5004882" y="1074129"/>
                </a:lnTo>
                <a:lnTo>
                  <a:pt x="5153687" y="817030"/>
                </a:lnTo>
                <a:close/>
                <a:moveTo>
                  <a:pt x="5276451" y="446215"/>
                </a:moveTo>
                <a:lnTo>
                  <a:pt x="5127647" y="703313"/>
                </a:lnTo>
                <a:lnTo>
                  <a:pt x="5063164" y="666232"/>
                </a:lnTo>
                <a:lnTo>
                  <a:pt x="5211969" y="409133"/>
                </a:lnTo>
                <a:close/>
                <a:moveTo>
                  <a:pt x="5318612" y="2486936"/>
                </a:moveTo>
                <a:lnTo>
                  <a:pt x="5169808" y="2744035"/>
                </a:lnTo>
                <a:lnTo>
                  <a:pt x="5105326" y="2706953"/>
                </a:lnTo>
                <a:lnTo>
                  <a:pt x="5254130" y="2449854"/>
                </a:lnTo>
                <a:close/>
                <a:moveTo>
                  <a:pt x="5379374" y="2079039"/>
                </a:moveTo>
                <a:lnTo>
                  <a:pt x="5230570" y="2336138"/>
                </a:lnTo>
                <a:lnTo>
                  <a:pt x="5166087" y="2299056"/>
                </a:lnTo>
                <a:lnTo>
                  <a:pt x="5314892" y="2041957"/>
                </a:lnTo>
                <a:close/>
                <a:moveTo>
                  <a:pt x="5442616" y="1669906"/>
                </a:moveTo>
                <a:lnTo>
                  <a:pt x="5293812" y="1927004"/>
                </a:lnTo>
                <a:lnTo>
                  <a:pt x="5229329" y="1889923"/>
                </a:lnTo>
                <a:lnTo>
                  <a:pt x="5378134" y="1632824"/>
                </a:lnTo>
                <a:close/>
                <a:moveTo>
                  <a:pt x="5507098" y="1262009"/>
                </a:moveTo>
                <a:lnTo>
                  <a:pt x="5358293" y="1519107"/>
                </a:lnTo>
                <a:lnTo>
                  <a:pt x="5293812" y="1482026"/>
                </a:lnTo>
                <a:lnTo>
                  <a:pt x="5442616" y="1224927"/>
                </a:lnTo>
                <a:close/>
                <a:moveTo>
                  <a:pt x="5557377" y="562881"/>
                </a:moveTo>
                <a:lnTo>
                  <a:pt x="5476097" y="703313"/>
                </a:lnTo>
                <a:lnTo>
                  <a:pt x="5411615" y="666232"/>
                </a:lnTo>
                <a:lnTo>
                  <a:pt x="5493527" y="524708"/>
                </a:lnTo>
                <a:close/>
                <a:moveTo>
                  <a:pt x="5566620" y="854112"/>
                </a:moveTo>
                <a:lnTo>
                  <a:pt x="5417816" y="1111210"/>
                </a:lnTo>
                <a:lnTo>
                  <a:pt x="5353333" y="1074129"/>
                </a:lnTo>
                <a:lnTo>
                  <a:pt x="5502138" y="817030"/>
                </a:lnTo>
                <a:close/>
                <a:moveTo>
                  <a:pt x="5668303" y="2486936"/>
                </a:moveTo>
                <a:lnTo>
                  <a:pt x="5519498" y="2744035"/>
                </a:lnTo>
                <a:lnTo>
                  <a:pt x="5455017" y="2706953"/>
                </a:lnTo>
                <a:lnTo>
                  <a:pt x="5603821" y="2449854"/>
                </a:lnTo>
                <a:close/>
                <a:moveTo>
                  <a:pt x="5727825" y="2079039"/>
                </a:moveTo>
                <a:lnTo>
                  <a:pt x="5579021" y="2336138"/>
                </a:lnTo>
                <a:lnTo>
                  <a:pt x="5514538" y="2299056"/>
                </a:lnTo>
                <a:lnTo>
                  <a:pt x="5663343" y="2041957"/>
                </a:lnTo>
                <a:close/>
                <a:moveTo>
                  <a:pt x="5791067" y="1669906"/>
                </a:moveTo>
                <a:lnTo>
                  <a:pt x="5642263" y="1927004"/>
                </a:lnTo>
                <a:lnTo>
                  <a:pt x="5577780" y="1889923"/>
                </a:lnTo>
                <a:lnTo>
                  <a:pt x="5726585" y="1632824"/>
                </a:lnTo>
                <a:close/>
                <a:moveTo>
                  <a:pt x="5855549" y="1262009"/>
                </a:moveTo>
                <a:lnTo>
                  <a:pt x="5706744" y="1519107"/>
                </a:lnTo>
                <a:lnTo>
                  <a:pt x="5642263" y="1482026"/>
                </a:lnTo>
                <a:lnTo>
                  <a:pt x="5791067" y="1224927"/>
                </a:lnTo>
                <a:close/>
                <a:moveTo>
                  <a:pt x="5915071" y="854112"/>
                </a:moveTo>
                <a:lnTo>
                  <a:pt x="5766266" y="1111210"/>
                </a:lnTo>
                <a:lnTo>
                  <a:pt x="5701784" y="1074129"/>
                </a:lnTo>
                <a:lnTo>
                  <a:pt x="5850589" y="817030"/>
                </a:lnTo>
                <a:close/>
                <a:moveTo>
                  <a:pt x="6016754" y="2486936"/>
                </a:moveTo>
                <a:lnTo>
                  <a:pt x="5867949" y="2744035"/>
                </a:lnTo>
                <a:lnTo>
                  <a:pt x="5803468" y="2706953"/>
                </a:lnTo>
                <a:lnTo>
                  <a:pt x="5952272" y="2449854"/>
                </a:lnTo>
                <a:close/>
                <a:moveTo>
                  <a:pt x="6077516" y="2079039"/>
                </a:moveTo>
                <a:lnTo>
                  <a:pt x="5928711" y="2336138"/>
                </a:lnTo>
                <a:lnTo>
                  <a:pt x="5864229" y="2299056"/>
                </a:lnTo>
                <a:lnTo>
                  <a:pt x="6013034" y="2041957"/>
                </a:lnTo>
                <a:close/>
                <a:moveTo>
                  <a:pt x="6140758" y="1669906"/>
                </a:moveTo>
                <a:lnTo>
                  <a:pt x="5991953" y="1927004"/>
                </a:lnTo>
                <a:lnTo>
                  <a:pt x="5927472" y="1889923"/>
                </a:lnTo>
                <a:lnTo>
                  <a:pt x="6076276" y="1632824"/>
                </a:lnTo>
                <a:close/>
                <a:moveTo>
                  <a:pt x="6156031" y="1041974"/>
                </a:moveTo>
                <a:lnTo>
                  <a:pt x="6115958" y="1111210"/>
                </a:lnTo>
                <a:lnTo>
                  <a:pt x="6051475" y="1074129"/>
                </a:lnTo>
                <a:lnTo>
                  <a:pt x="6101330" y="987992"/>
                </a:lnTo>
                <a:close/>
                <a:moveTo>
                  <a:pt x="6204000" y="1262009"/>
                </a:moveTo>
                <a:lnTo>
                  <a:pt x="6055195" y="1519107"/>
                </a:lnTo>
                <a:lnTo>
                  <a:pt x="5990713" y="1482026"/>
                </a:lnTo>
                <a:lnTo>
                  <a:pt x="6139518" y="1224927"/>
                </a:lnTo>
                <a:close/>
                <a:moveTo>
                  <a:pt x="6365205" y="2486936"/>
                </a:moveTo>
                <a:lnTo>
                  <a:pt x="6216400" y="2744035"/>
                </a:lnTo>
                <a:lnTo>
                  <a:pt x="6151918" y="2706953"/>
                </a:lnTo>
                <a:lnTo>
                  <a:pt x="6300723" y="2449854"/>
                </a:lnTo>
                <a:close/>
                <a:moveTo>
                  <a:pt x="6425967" y="2079039"/>
                </a:moveTo>
                <a:lnTo>
                  <a:pt x="6277163" y="2336138"/>
                </a:lnTo>
                <a:lnTo>
                  <a:pt x="6212680" y="2299056"/>
                </a:lnTo>
                <a:lnTo>
                  <a:pt x="6361485" y="2041957"/>
                </a:lnTo>
                <a:close/>
                <a:moveTo>
                  <a:pt x="6478485" y="1391946"/>
                </a:moveTo>
                <a:lnTo>
                  <a:pt x="6404886" y="1519107"/>
                </a:lnTo>
                <a:lnTo>
                  <a:pt x="6340404" y="1482026"/>
                </a:lnTo>
                <a:lnTo>
                  <a:pt x="6427027" y="1332363"/>
                </a:lnTo>
                <a:close/>
                <a:moveTo>
                  <a:pt x="6489209" y="1669906"/>
                </a:moveTo>
                <a:lnTo>
                  <a:pt x="6340404" y="1927004"/>
                </a:lnTo>
                <a:lnTo>
                  <a:pt x="6275922" y="1889923"/>
                </a:lnTo>
                <a:lnTo>
                  <a:pt x="6424727" y="1632824"/>
                </a:lnTo>
                <a:close/>
                <a:moveTo>
                  <a:pt x="6713656" y="2486936"/>
                </a:moveTo>
                <a:lnTo>
                  <a:pt x="6564851" y="2744035"/>
                </a:lnTo>
                <a:lnTo>
                  <a:pt x="6500370" y="2706953"/>
                </a:lnTo>
                <a:lnTo>
                  <a:pt x="6649174" y="2449854"/>
                </a:lnTo>
                <a:close/>
                <a:moveTo>
                  <a:pt x="6763637" y="1797798"/>
                </a:moveTo>
                <a:lnTo>
                  <a:pt x="6688855" y="1927004"/>
                </a:lnTo>
                <a:lnTo>
                  <a:pt x="6624373" y="1889923"/>
                </a:lnTo>
                <a:lnTo>
                  <a:pt x="6719320" y="1725878"/>
                </a:lnTo>
                <a:close/>
                <a:moveTo>
                  <a:pt x="6774418" y="2079039"/>
                </a:moveTo>
                <a:lnTo>
                  <a:pt x="6625613" y="2336138"/>
                </a:lnTo>
                <a:lnTo>
                  <a:pt x="6561131" y="2299056"/>
                </a:lnTo>
                <a:lnTo>
                  <a:pt x="6709936" y="2041957"/>
                </a:lnTo>
                <a:close/>
                <a:moveTo>
                  <a:pt x="6858000" y="2693235"/>
                </a:moveTo>
                <a:lnTo>
                  <a:pt x="6858000" y="2711519"/>
                </a:lnTo>
                <a:lnTo>
                  <a:pt x="6850060" y="2706953"/>
                </a:lnTo>
                <a:close/>
              </a:path>
            </a:pathLst>
          </a:custGeom>
          <a:solidFill>
            <a:srgbClr val="E8EBEE"/>
          </a:solidFill>
          <a:ln w="12398" cap="flat">
            <a:noFill/>
            <a:prstDash val="solid"/>
            <a:miter/>
          </a:ln>
        </p:spPr>
        <p:txBody>
          <a:bodyPr rtlCol="0" anchor="ctr"/>
          <a:lstStyle/>
          <a:p>
            <a:endParaRPr lang="en-BE" dirty="0"/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C5046157-E67B-1EF1-7706-FE384D3A58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00939" y="0"/>
            <a:ext cx="4975124" cy="6858000"/>
          </a:xfrm>
          <a:custGeom>
            <a:avLst/>
            <a:gdLst>
              <a:gd name="connsiteX0" fmla="*/ 0 w 4975124"/>
              <a:gd name="connsiteY0" fmla="*/ 0 h 6858000"/>
              <a:gd name="connsiteX1" fmla="*/ 2973934 w 4975124"/>
              <a:gd name="connsiteY1" fmla="*/ 0 h 6858000"/>
              <a:gd name="connsiteX2" fmla="*/ 4975124 w 4975124"/>
              <a:gd name="connsiteY2" fmla="*/ 3429000 h 6858000"/>
              <a:gd name="connsiteX3" fmla="*/ 2973921 w 4975124"/>
              <a:gd name="connsiteY3" fmla="*/ 6858000 h 6858000"/>
              <a:gd name="connsiteX4" fmla="*/ 0 w 497512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5124" h="6858000">
                <a:moveTo>
                  <a:pt x="0" y="0"/>
                </a:moveTo>
                <a:lnTo>
                  <a:pt x="2973934" y="0"/>
                </a:lnTo>
                <a:cubicBezTo>
                  <a:pt x="4168712" y="675945"/>
                  <a:pt x="4975124" y="1958289"/>
                  <a:pt x="4975124" y="3429000"/>
                </a:cubicBezTo>
                <a:cubicBezTo>
                  <a:pt x="4975124" y="4899711"/>
                  <a:pt x="4168712" y="6182055"/>
                  <a:pt x="2973921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8E22C-FFF2-3701-8996-85A1626EFA7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9B9CD2A-2D60-46D6-90FD-CACB826E6420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101B7-F82C-912D-3F30-FE5B5CFD8B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4F396BB-FDC4-01A7-AC35-6F7FF0CBB63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62E49E7A-EE26-A574-2BA6-A1CF5C72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2278775"/>
            <a:ext cx="5580062" cy="158812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5400" b="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795738C-D898-0393-BB68-B238B64871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3866902"/>
            <a:ext cx="5580062" cy="586108"/>
          </a:xfrm>
          <a:prstGeom prst="rect">
            <a:avLst/>
          </a:prstGeom>
        </p:spPr>
        <p:txBody>
          <a:bodyPr wrap="square" lIns="0" tIns="108000" r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1" i="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Ondertitel</a:t>
            </a:r>
            <a:endParaRPr lang="en-GB" dirty="0"/>
          </a:p>
        </p:txBody>
      </p:sp>
      <p:sp>
        <p:nvSpPr>
          <p:cNvPr id="607" name="Graphic 2">
            <a:extLst>
              <a:ext uri="{FF2B5EF4-FFF2-40B4-BE49-F238E27FC236}">
                <a16:creationId xmlns:a16="http://schemas.microsoft.com/office/drawing/2014/main" id="{BC1DFA2F-C6C6-2C70-06EA-2246E40CAF13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2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98567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oud + patroon/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FAC68C64-5D0F-CF0D-897F-0A50039C841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6284386" y="957712"/>
            <a:ext cx="6861465" cy="4953767"/>
          </a:xfrm>
          <a:custGeom>
            <a:avLst/>
            <a:gdLst>
              <a:gd name="connsiteX0" fmla="*/ 317157 w 6861465"/>
              <a:gd name="connsiteY0" fmla="*/ 4953766 h 4953767"/>
              <a:gd name="connsiteX1" fmla="*/ 0 w 6861465"/>
              <a:gd name="connsiteY1" fmla="*/ 4953766 h 4953767"/>
              <a:gd name="connsiteX2" fmla="*/ 0 w 6861465"/>
              <a:gd name="connsiteY2" fmla="*/ 4868864 h 4953767"/>
              <a:gd name="connsiteX3" fmla="*/ 1326991 w 6861465"/>
              <a:gd name="connsiteY3" fmla="*/ 4953766 h 4953767"/>
              <a:gd name="connsiteX4" fmla="*/ 594749 w 6861465"/>
              <a:gd name="connsiteY4" fmla="*/ 4953766 h 4953767"/>
              <a:gd name="connsiteX5" fmla="*/ 960870 w 6861465"/>
              <a:gd name="connsiteY5" fmla="*/ 4855757 h 4953767"/>
              <a:gd name="connsiteX6" fmla="*/ 2336826 w 6861465"/>
              <a:gd name="connsiteY6" fmla="*/ 4953767 h 4953767"/>
              <a:gd name="connsiteX7" fmla="*/ 1604583 w 6861465"/>
              <a:gd name="connsiteY7" fmla="*/ 4953766 h 4953767"/>
              <a:gd name="connsiteX8" fmla="*/ 1970704 w 6861465"/>
              <a:gd name="connsiteY8" fmla="*/ 4855758 h 4953767"/>
              <a:gd name="connsiteX9" fmla="*/ 3346660 w 6861465"/>
              <a:gd name="connsiteY9" fmla="*/ 4953767 h 4953767"/>
              <a:gd name="connsiteX10" fmla="*/ 2614418 w 6861465"/>
              <a:gd name="connsiteY10" fmla="*/ 4953767 h 4953767"/>
              <a:gd name="connsiteX11" fmla="*/ 2980539 w 6861465"/>
              <a:gd name="connsiteY11" fmla="*/ 4855758 h 4953767"/>
              <a:gd name="connsiteX12" fmla="*/ 3967429 w 6861465"/>
              <a:gd name="connsiteY12" fmla="*/ 15635 h 4953767"/>
              <a:gd name="connsiteX13" fmla="*/ 3485206 w 6861465"/>
              <a:gd name="connsiteY13" fmla="*/ 144723 h 4953767"/>
              <a:gd name="connsiteX14" fmla="*/ 2980289 w 6861465"/>
              <a:gd name="connsiteY14" fmla="*/ 9559 h 4953767"/>
              <a:gd name="connsiteX15" fmla="*/ 2475248 w 6861465"/>
              <a:gd name="connsiteY15" fmla="*/ 144723 h 4953767"/>
              <a:gd name="connsiteX16" fmla="*/ 2384587 w 6861465"/>
              <a:gd name="connsiteY16" fmla="*/ 120454 h 4953767"/>
              <a:gd name="connsiteX17" fmla="*/ 2421809 w 6861465"/>
              <a:gd name="connsiteY17" fmla="*/ 109896 h 4953767"/>
              <a:gd name="connsiteX18" fmla="*/ 2475498 w 6861465"/>
              <a:gd name="connsiteY18" fmla="*/ 124274 h 4953767"/>
              <a:gd name="connsiteX19" fmla="*/ 2866380 w 6861465"/>
              <a:gd name="connsiteY19" fmla="*/ 19637 h 4953767"/>
              <a:gd name="connsiteX20" fmla="*/ 3021095 w 6861465"/>
              <a:gd name="connsiteY20" fmla="*/ 0 h 4953767"/>
              <a:gd name="connsiteX21" fmla="*/ 3485331 w 6861465"/>
              <a:gd name="connsiteY21" fmla="*/ 124274 h 4953767"/>
              <a:gd name="connsiteX22" fmla="*/ 3915702 w 6861465"/>
              <a:gd name="connsiteY22" fmla="*/ 9066 h 4953767"/>
              <a:gd name="connsiteX23" fmla="*/ 4356494 w 6861465"/>
              <a:gd name="connsiteY23" fmla="*/ 4953767 h 4953767"/>
              <a:gd name="connsiteX24" fmla="*/ 3624252 w 6861465"/>
              <a:gd name="connsiteY24" fmla="*/ 4953767 h 4953767"/>
              <a:gd name="connsiteX25" fmla="*/ 3990373 w 6861465"/>
              <a:gd name="connsiteY25" fmla="*/ 4855758 h 4953767"/>
              <a:gd name="connsiteX26" fmla="*/ 4531575 w 6861465"/>
              <a:gd name="connsiteY26" fmla="*/ 134944 h 4953767"/>
              <a:gd name="connsiteX27" fmla="*/ 4495042 w 6861465"/>
              <a:gd name="connsiteY27" fmla="*/ 144724 h 4953767"/>
              <a:gd name="connsiteX28" fmla="*/ 4065965 w 6861465"/>
              <a:gd name="connsiteY28" fmla="*/ 29861 h 4953767"/>
              <a:gd name="connsiteX29" fmla="*/ 4226634 w 6861465"/>
              <a:gd name="connsiteY29" fmla="*/ 58535 h 4953767"/>
              <a:gd name="connsiteX30" fmla="*/ 4392474 w 6861465"/>
              <a:gd name="connsiteY30" fmla="*/ 96785 h 4953767"/>
              <a:gd name="connsiteX31" fmla="*/ 4474182 w 6861465"/>
              <a:gd name="connsiteY31" fmla="*/ 118657 h 4953767"/>
              <a:gd name="connsiteX32" fmla="*/ 4873752 w 6861465"/>
              <a:gd name="connsiteY32" fmla="*/ 251543 h 4953767"/>
              <a:gd name="connsiteX33" fmla="*/ 4494917 w 6861465"/>
              <a:gd name="connsiteY33" fmla="*/ 352956 h 4953767"/>
              <a:gd name="connsiteX34" fmla="*/ 3989999 w 6861465"/>
              <a:gd name="connsiteY34" fmla="*/ 217791 h 4953767"/>
              <a:gd name="connsiteX35" fmla="*/ 3485082 w 6861465"/>
              <a:gd name="connsiteY35" fmla="*/ 352955 h 4953767"/>
              <a:gd name="connsiteX36" fmla="*/ 2980165 w 6861465"/>
              <a:gd name="connsiteY36" fmla="*/ 217791 h 4953767"/>
              <a:gd name="connsiteX37" fmla="*/ 2475248 w 6861465"/>
              <a:gd name="connsiteY37" fmla="*/ 352955 h 4953767"/>
              <a:gd name="connsiteX38" fmla="*/ 2033766 w 6861465"/>
              <a:gd name="connsiteY38" fmla="*/ 234773 h 4953767"/>
              <a:gd name="connsiteX39" fmla="*/ 2073158 w 6861465"/>
              <a:gd name="connsiteY39" fmla="*/ 219258 h 4953767"/>
              <a:gd name="connsiteX40" fmla="*/ 2475248 w 6861465"/>
              <a:gd name="connsiteY40" fmla="*/ 326895 h 4953767"/>
              <a:gd name="connsiteX41" fmla="*/ 2980165 w 6861465"/>
              <a:gd name="connsiteY41" fmla="*/ 191731 h 4953767"/>
              <a:gd name="connsiteX42" fmla="*/ 3485082 w 6861465"/>
              <a:gd name="connsiteY42" fmla="*/ 326895 h 4953767"/>
              <a:gd name="connsiteX43" fmla="*/ 3989999 w 6861465"/>
              <a:gd name="connsiteY43" fmla="*/ 191731 h 4953767"/>
              <a:gd name="connsiteX44" fmla="*/ 4494917 w 6861465"/>
              <a:gd name="connsiteY44" fmla="*/ 326896 h 4953767"/>
              <a:gd name="connsiteX45" fmla="*/ 4834370 w 6861465"/>
              <a:gd name="connsiteY45" fmla="*/ 236026 h 4953767"/>
              <a:gd name="connsiteX46" fmla="*/ 5366329 w 6861465"/>
              <a:gd name="connsiteY46" fmla="*/ 4953767 h 4953767"/>
              <a:gd name="connsiteX47" fmla="*/ 4634087 w 6861465"/>
              <a:gd name="connsiteY47" fmla="*/ 4953767 h 4953767"/>
              <a:gd name="connsiteX48" fmla="*/ 5000208 w 6861465"/>
              <a:gd name="connsiteY48" fmla="*/ 4855758 h 4953767"/>
              <a:gd name="connsiteX49" fmla="*/ 5488757 w 6861465"/>
              <a:gd name="connsiteY49" fmla="*/ 557065 h 4953767"/>
              <a:gd name="connsiteX50" fmla="*/ 4999709 w 6861465"/>
              <a:gd name="connsiteY50" fmla="*/ 426149 h 4953767"/>
              <a:gd name="connsiteX51" fmla="*/ 4494792 w 6861465"/>
              <a:gd name="connsiteY51" fmla="*/ 561313 h 4953767"/>
              <a:gd name="connsiteX52" fmla="*/ 3989874 w 6861465"/>
              <a:gd name="connsiteY52" fmla="*/ 426148 h 4953767"/>
              <a:gd name="connsiteX53" fmla="*/ 3484957 w 6861465"/>
              <a:gd name="connsiteY53" fmla="*/ 561312 h 4953767"/>
              <a:gd name="connsiteX54" fmla="*/ 2980040 w 6861465"/>
              <a:gd name="connsiteY54" fmla="*/ 426148 h 4953767"/>
              <a:gd name="connsiteX55" fmla="*/ 2475122 w 6861465"/>
              <a:gd name="connsiteY55" fmla="*/ 561312 h 4953767"/>
              <a:gd name="connsiteX56" fmla="*/ 1970205 w 6861465"/>
              <a:gd name="connsiteY56" fmla="*/ 426148 h 4953767"/>
              <a:gd name="connsiteX57" fmla="*/ 1465288 w 6861465"/>
              <a:gd name="connsiteY57" fmla="*/ 561312 h 4953767"/>
              <a:gd name="connsiteX58" fmla="*/ 1398264 w 6861465"/>
              <a:gd name="connsiteY58" fmla="*/ 543370 h 4953767"/>
              <a:gd name="connsiteX59" fmla="*/ 1435724 w 6861465"/>
              <a:gd name="connsiteY59" fmla="*/ 521852 h 4953767"/>
              <a:gd name="connsiteX60" fmla="*/ 1465288 w 6861465"/>
              <a:gd name="connsiteY60" fmla="*/ 529766 h 4953767"/>
              <a:gd name="connsiteX61" fmla="*/ 1970205 w 6861465"/>
              <a:gd name="connsiteY61" fmla="*/ 394602 h 4953767"/>
              <a:gd name="connsiteX62" fmla="*/ 2475122 w 6861465"/>
              <a:gd name="connsiteY62" fmla="*/ 529766 h 4953767"/>
              <a:gd name="connsiteX63" fmla="*/ 2980040 w 6861465"/>
              <a:gd name="connsiteY63" fmla="*/ 394602 h 4953767"/>
              <a:gd name="connsiteX64" fmla="*/ 3484957 w 6861465"/>
              <a:gd name="connsiteY64" fmla="*/ 529766 h 4953767"/>
              <a:gd name="connsiteX65" fmla="*/ 3989874 w 6861465"/>
              <a:gd name="connsiteY65" fmla="*/ 394602 h 4953767"/>
              <a:gd name="connsiteX66" fmla="*/ 4494792 w 6861465"/>
              <a:gd name="connsiteY66" fmla="*/ 529767 h 4953767"/>
              <a:gd name="connsiteX67" fmla="*/ 4999709 w 6861465"/>
              <a:gd name="connsiteY67" fmla="*/ 394603 h 4953767"/>
              <a:gd name="connsiteX68" fmla="*/ 5388868 w 6861465"/>
              <a:gd name="connsiteY68" fmla="*/ 498779 h 4953767"/>
              <a:gd name="connsiteX69" fmla="*/ 5475306 w 6861465"/>
              <a:gd name="connsiteY69" fmla="*/ 548447 h 4953767"/>
              <a:gd name="connsiteX70" fmla="*/ 5717659 w 6861465"/>
              <a:gd name="connsiteY70" fmla="*/ 712517 h 4953767"/>
              <a:gd name="connsiteX71" fmla="*/ 5504626 w 6861465"/>
              <a:gd name="connsiteY71" fmla="*/ 769545 h 4953767"/>
              <a:gd name="connsiteX72" fmla="*/ 4999709 w 6861465"/>
              <a:gd name="connsiteY72" fmla="*/ 634381 h 4953767"/>
              <a:gd name="connsiteX73" fmla="*/ 4494792 w 6861465"/>
              <a:gd name="connsiteY73" fmla="*/ 769545 h 4953767"/>
              <a:gd name="connsiteX74" fmla="*/ 3989874 w 6861465"/>
              <a:gd name="connsiteY74" fmla="*/ 634380 h 4953767"/>
              <a:gd name="connsiteX75" fmla="*/ 3484957 w 6861465"/>
              <a:gd name="connsiteY75" fmla="*/ 769544 h 4953767"/>
              <a:gd name="connsiteX76" fmla="*/ 2980040 w 6861465"/>
              <a:gd name="connsiteY76" fmla="*/ 634380 h 4953767"/>
              <a:gd name="connsiteX77" fmla="*/ 2475122 w 6861465"/>
              <a:gd name="connsiteY77" fmla="*/ 769544 h 4953767"/>
              <a:gd name="connsiteX78" fmla="*/ 1970205 w 6861465"/>
              <a:gd name="connsiteY78" fmla="*/ 634380 h 4953767"/>
              <a:gd name="connsiteX79" fmla="*/ 1465288 w 6861465"/>
              <a:gd name="connsiteY79" fmla="*/ 769544 h 4953767"/>
              <a:gd name="connsiteX80" fmla="*/ 1174767 w 6861465"/>
              <a:gd name="connsiteY80" fmla="*/ 691773 h 4953767"/>
              <a:gd name="connsiteX81" fmla="*/ 1211260 w 6861465"/>
              <a:gd name="connsiteY81" fmla="*/ 664509 h 4953767"/>
              <a:gd name="connsiteX82" fmla="*/ 1465288 w 6861465"/>
              <a:gd name="connsiteY82" fmla="*/ 732511 h 4953767"/>
              <a:gd name="connsiteX83" fmla="*/ 1970205 w 6861465"/>
              <a:gd name="connsiteY83" fmla="*/ 597347 h 4953767"/>
              <a:gd name="connsiteX84" fmla="*/ 2475122 w 6861465"/>
              <a:gd name="connsiteY84" fmla="*/ 732511 h 4953767"/>
              <a:gd name="connsiteX85" fmla="*/ 2980040 w 6861465"/>
              <a:gd name="connsiteY85" fmla="*/ 597347 h 4953767"/>
              <a:gd name="connsiteX86" fmla="*/ 3484957 w 6861465"/>
              <a:gd name="connsiteY86" fmla="*/ 732511 h 4953767"/>
              <a:gd name="connsiteX87" fmla="*/ 3989874 w 6861465"/>
              <a:gd name="connsiteY87" fmla="*/ 597347 h 4953767"/>
              <a:gd name="connsiteX88" fmla="*/ 4494792 w 6861465"/>
              <a:gd name="connsiteY88" fmla="*/ 732512 h 4953767"/>
              <a:gd name="connsiteX89" fmla="*/ 4999709 w 6861465"/>
              <a:gd name="connsiteY89" fmla="*/ 597348 h 4953767"/>
              <a:gd name="connsiteX90" fmla="*/ 5504626 w 6861465"/>
              <a:gd name="connsiteY90" fmla="*/ 732512 h 4953767"/>
              <a:gd name="connsiteX91" fmla="*/ 5681174 w 6861465"/>
              <a:gd name="connsiteY91" fmla="*/ 685251 h 4953767"/>
              <a:gd name="connsiteX92" fmla="*/ 5922814 w 6861465"/>
              <a:gd name="connsiteY92" fmla="*/ 865831 h 4953767"/>
              <a:gd name="connsiteX93" fmla="*/ 5504626 w 6861465"/>
              <a:gd name="connsiteY93" fmla="*/ 977777 h 4953767"/>
              <a:gd name="connsiteX94" fmla="*/ 4999709 w 6861465"/>
              <a:gd name="connsiteY94" fmla="*/ 842614 h 4953767"/>
              <a:gd name="connsiteX95" fmla="*/ 4494792 w 6861465"/>
              <a:gd name="connsiteY95" fmla="*/ 977777 h 4953767"/>
              <a:gd name="connsiteX96" fmla="*/ 3989874 w 6861465"/>
              <a:gd name="connsiteY96" fmla="*/ 842613 h 4953767"/>
              <a:gd name="connsiteX97" fmla="*/ 3484957 w 6861465"/>
              <a:gd name="connsiteY97" fmla="*/ 977776 h 4953767"/>
              <a:gd name="connsiteX98" fmla="*/ 2980040 w 6861465"/>
              <a:gd name="connsiteY98" fmla="*/ 842613 h 4953767"/>
              <a:gd name="connsiteX99" fmla="*/ 2475122 w 6861465"/>
              <a:gd name="connsiteY99" fmla="*/ 977776 h 4953767"/>
              <a:gd name="connsiteX100" fmla="*/ 1970205 w 6861465"/>
              <a:gd name="connsiteY100" fmla="*/ 842613 h 4953767"/>
              <a:gd name="connsiteX101" fmla="*/ 1465288 w 6861465"/>
              <a:gd name="connsiteY101" fmla="*/ 977776 h 4953767"/>
              <a:gd name="connsiteX102" fmla="*/ 969571 w 6861465"/>
              <a:gd name="connsiteY102" fmla="*/ 845076 h 4953767"/>
              <a:gd name="connsiteX103" fmla="*/ 1011471 w 6861465"/>
              <a:gd name="connsiteY103" fmla="*/ 813773 h 4953767"/>
              <a:gd name="connsiteX104" fmla="*/ 1465288 w 6861465"/>
              <a:gd name="connsiteY104" fmla="*/ 935257 h 4953767"/>
              <a:gd name="connsiteX105" fmla="*/ 1970205 w 6861465"/>
              <a:gd name="connsiteY105" fmla="*/ 800093 h 4953767"/>
              <a:gd name="connsiteX106" fmla="*/ 2475122 w 6861465"/>
              <a:gd name="connsiteY106" fmla="*/ 935257 h 4953767"/>
              <a:gd name="connsiteX107" fmla="*/ 2980040 w 6861465"/>
              <a:gd name="connsiteY107" fmla="*/ 800093 h 4953767"/>
              <a:gd name="connsiteX108" fmla="*/ 3484957 w 6861465"/>
              <a:gd name="connsiteY108" fmla="*/ 935257 h 4953767"/>
              <a:gd name="connsiteX109" fmla="*/ 3989874 w 6861465"/>
              <a:gd name="connsiteY109" fmla="*/ 800093 h 4953767"/>
              <a:gd name="connsiteX110" fmla="*/ 4494792 w 6861465"/>
              <a:gd name="connsiteY110" fmla="*/ 935258 h 4953767"/>
              <a:gd name="connsiteX111" fmla="*/ 4999709 w 6861465"/>
              <a:gd name="connsiteY111" fmla="*/ 800094 h 4953767"/>
              <a:gd name="connsiteX112" fmla="*/ 5504626 w 6861465"/>
              <a:gd name="connsiteY112" fmla="*/ 935258 h 4953767"/>
              <a:gd name="connsiteX113" fmla="*/ 5880922 w 6861465"/>
              <a:gd name="connsiteY113" fmla="*/ 834525 h 4953767"/>
              <a:gd name="connsiteX114" fmla="*/ 6179297 w 6861465"/>
              <a:gd name="connsiteY114" fmla="*/ 1096288 h 4953767"/>
              <a:gd name="connsiteX115" fmla="*/ 6009543 w 6861465"/>
              <a:gd name="connsiteY115" fmla="*/ 1050846 h 4953767"/>
              <a:gd name="connsiteX116" fmla="*/ 5504626 w 6861465"/>
              <a:gd name="connsiteY116" fmla="*/ 1186010 h 4953767"/>
              <a:gd name="connsiteX117" fmla="*/ 4999709 w 6861465"/>
              <a:gd name="connsiteY117" fmla="*/ 1050846 h 4953767"/>
              <a:gd name="connsiteX118" fmla="*/ 4494792 w 6861465"/>
              <a:gd name="connsiteY118" fmla="*/ 1186010 h 4953767"/>
              <a:gd name="connsiteX119" fmla="*/ 3989874 w 6861465"/>
              <a:gd name="connsiteY119" fmla="*/ 1050845 h 4953767"/>
              <a:gd name="connsiteX120" fmla="*/ 3484957 w 6861465"/>
              <a:gd name="connsiteY120" fmla="*/ 1186010 h 4953767"/>
              <a:gd name="connsiteX121" fmla="*/ 2980040 w 6861465"/>
              <a:gd name="connsiteY121" fmla="*/ 1050845 h 4953767"/>
              <a:gd name="connsiteX122" fmla="*/ 2475122 w 6861465"/>
              <a:gd name="connsiteY122" fmla="*/ 1186010 h 4953767"/>
              <a:gd name="connsiteX123" fmla="*/ 1970205 w 6861465"/>
              <a:gd name="connsiteY123" fmla="*/ 1050845 h 4953767"/>
              <a:gd name="connsiteX124" fmla="*/ 1465288 w 6861465"/>
              <a:gd name="connsiteY124" fmla="*/ 1186009 h 4953767"/>
              <a:gd name="connsiteX125" fmla="*/ 960371 w 6861465"/>
              <a:gd name="connsiteY125" fmla="*/ 1050845 h 4953767"/>
              <a:gd name="connsiteX126" fmla="*/ 642402 w 6861465"/>
              <a:gd name="connsiteY126" fmla="*/ 1135964 h 4953767"/>
              <a:gd name="connsiteX127" fmla="*/ 646425 w 6861465"/>
              <a:gd name="connsiteY127" fmla="*/ 1131541 h 4953767"/>
              <a:gd name="connsiteX128" fmla="*/ 715970 w 6861465"/>
              <a:gd name="connsiteY128" fmla="*/ 1068390 h 4953767"/>
              <a:gd name="connsiteX129" fmla="*/ 960371 w 6861465"/>
              <a:gd name="connsiteY129" fmla="*/ 1002964 h 4953767"/>
              <a:gd name="connsiteX130" fmla="*/ 1465288 w 6861465"/>
              <a:gd name="connsiteY130" fmla="*/ 1138128 h 4953767"/>
              <a:gd name="connsiteX131" fmla="*/ 1970205 w 6861465"/>
              <a:gd name="connsiteY131" fmla="*/ 1002964 h 4953767"/>
              <a:gd name="connsiteX132" fmla="*/ 2475122 w 6861465"/>
              <a:gd name="connsiteY132" fmla="*/ 1138128 h 4953767"/>
              <a:gd name="connsiteX133" fmla="*/ 2980040 w 6861465"/>
              <a:gd name="connsiteY133" fmla="*/ 1002964 h 4953767"/>
              <a:gd name="connsiteX134" fmla="*/ 3484957 w 6861465"/>
              <a:gd name="connsiteY134" fmla="*/ 1138128 h 4953767"/>
              <a:gd name="connsiteX135" fmla="*/ 3989874 w 6861465"/>
              <a:gd name="connsiteY135" fmla="*/ 1002964 h 4953767"/>
              <a:gd name="connsiteX136" fmla="*/ 4494792 w 6861465"/>
              <a:gd name="connsiteY136" fmla="*/ 1138129 h 4953767"/>
              <a:gd name="connsiteX137" fmla="*/ 4999709 w 6861465"/>
              <a:gd name="connsiteY137" fmla="*/ 1002965 h 4953767"/>
              <a:gd name="connsiteX138" fmla="*/ 5504626 w 6861465"/>
              <a:gd name="connsiteY138" fmla="*/ 1138129 h 4953767"/>
              <a:gd name="connsiteX139" fmla="*/ 6009543 w 6861465"/>
              <a:gd name="connsiteY139" fmla="*/ 1002965 h 4953767"/>
              <a:gd name="connsiteX140" fmla="*/ 6104553 w 6861465"/>
              <a:gd name="connsiteY140" fmla="*/ 1028398 h 4953767"/>
              <a:gd name="connsiteX141" fmla="*/ 6376163 w 6861465"/>
              <a:gd name="connsiteY141" fmla="*/ 4953767 h 4953767"/>
              <a:gd name="connsiteX142" fmla="*/ 5643921 w 6861465"/>
              <a:gd name="connsiteY142" fmla="*/ 4953767 h 4953767"/>
              <a:gd name="connsiteX143" fmla="*/ 6010042 w 6861465"/>
              <a:gd name="connsiteY143" fmla="*/ 4855758 h 4953767"/>
              <a:gd name="connsiteX144" fmla="*/ 6438528 w 6861465"/>
              <a:gd name="connsiteY144" fmla="*/ 1373915 h 4953767"/>
              <a:gd name="connsiteX145" fmla="*/ 6009543 w 6861465"/>
              <a:gd name="connsiteY145" fmla="*/ 1259078 h 4953767"/>
              <a:gd name="connsiteX146" fmla="*/ 5504626 w 6861465"/>
              <a:gd name="connsiteY146" fmla="*/ 1394242 h 4953767"/>
              <a:gd name="connsiteX147" fmla="*/ 4999709 w 6861465"/>
              <a:gd name="connsiteY147" fmla="*/ 1259078 h 4953767"/>
              <a:gd name="connsiteX148" fmla="*/ 4494792 w 6861465"/>
              <a:gd name="connsiteY148" fmla="*/ 1394242 h 4953767"/>
              <a:gd name="connsiteX149" fmla="*/ 3989874 w 6861465"/>
              <a:gd name="connsiteY149" fmla="*/ 1259078 h 4953767"/>
              <a:gd name="connsiteX150" fmla="*/ 3484957 w 6861465"/>
              <a:gd name="connsiteY150" fmla="*/ 1394242 h 4953767"/>
              <a:gd name="connsiteX151" fmla="*/ 2980040 w 6861465"/>
              <a:gd name="connsiteY151" fmla="*/ 1259078 h 4953767"/>
              <a:gd name="connsiteX152" fmla="*/ 2475122 w 6861465"/>
              <a:gd name="connsiteY152" fmla="*/ 1394242 h 4953767"/>
              <a:gd name="connsiteX153" fmla="*/ 1970205 w 6861465"/>
              <a:gd name="connsiteY153" fmla="*/ 1259078 h 4953767"/>
              <a:gd name="connsiteX154" fmla="*/ 1465288 w 6861465"/>
              <a:gd name="connsiteY154" fmla="*/ 1394241 h 4953767"/>
              <a:gd name="connsiteX155" fmla="*/ 960371 w 6861465"/>
              <a:gd name="connsiteY155" fmla="*/ 1259077 h 4953767"/>
              <a:gd name="connsiteX156" fmla="*/ 455454 w 6861465"/>
              <a:gd name="connsiteY156" fmla="*/ 1394241 h 4953767"/>
              <a:gd name="connsiteX157" fmla="*/ 416869 w 6861465"/>
              <a:gd name="connsiteY157" fmla="*/ 1383912 h 4953767"/>
              <a:gd name="connsiteX158" fmla="*/ 456199 w 6861465"/>
              <a:gd name="connsiteY158" fmla="*/ 1340674 h 4953767"/>
              <a:gd name="connsiteX159" fmla="*/ 960371 w 6861465"/>
              <a:gd name="connsiteY159" fmla="*/ 1205710 h 4953767"/>
              <a:gd name="connsiteX160" fmla="*/ 1465288 w 6861465"/>
              <a:gd name="connsiteY160" fmla="*/ 1340873 h 4953767"/>
              <a:gd name="connsiteX161" fmla="*/ 1970205 w 6861465"/>
              <a:gd name="connsiteY161" fmla="*/ 1205711 h 4953767"/>
              <a:gd name="connsiteX162" fmla="*/ 2475122 w 6861465"/>
              <a:gd name="connsiteY162" fmla="*/ 1340874 h 4953767"/>
              <a:gd name="connsiteX163" fmla="*/ 2980040 w 6861465"/>
              <a:gd name="connsiteY163" fmla="*/ 1205711 h 4953767"/>
              <a:gd name="connsiteX164" fmla="*/ 3484957 w 6861465"/>
              <a:gd name="connsiteY164" fmla="*/ 1340874 h 4953767"/>
              <a:gd name="connsiteX165" fmla="*/ 3989874 w 6861465"/>
              <a:gd name="connsiteY165" fmla="*/ 1205711 h 4953767"/>
              <a:gd name="connsiteX166" fmla="*/ 4494792 w 6861465"/>
              <a:gd name="connsiteY166" fmla="*/ 1340874 h 4953767"/>
              <a:gd name="connsiteX167" fmla="*/ 4999709 w 6861465"/>
              <a:gd name="connsiteY167" fmla="*/ 1205711 h 4953767"/>
              <a:gd name="connsiteX168" fmla="*/ 5504626 w 6861465"/>
              <a:gd name="connsiteY168" fmla="*/ 1340874 h 4953767"/>
              <a:gd name="connsiteX169" fmla="*/ 6009543 w 6861465"/>
              <a:gd name="connsiteY169" fmla="*/ 1205711 h 4953767"/>
              <a:gd name="connsiteX170" fmla="*/ 6374377 w 6861465"/>
              <a:gd name="connsiteY170" fmla="*/ 1303375 h 4953767"/>
              <a:gd name="connsiteX171" fmla="*/ 6598670 w 6861465"/>
              <a:gd name="connsiteY171" fmla="*/ 1579932 h 4953767"/>
              <a:gd name="connsiteX172" fmla="*/ 6514460 w 6861465"/>
              <a:gd name="connsiteY172" fmla="*/ 1602474 h 4953767"/>
              <a:gd name="connsiteX173" fmla="*/ 6009543 w 6861465"/>
              <a:gd name="connsiteY173" fmla="*/ 1467310 h 4953767"/>
              <a:gd name="connsiteX174" fmla="*/ 5504626 w 6861465"/>
              <a:gd name="connsiteY174" fmla="*/ 1602474 h 4953767"/>
              <a:gd name="connsiteX175" fmla="*/ 4999709 w 6861465"/>
              <a:gd name="connsiteY175" fmla="*/ 1467310 h 4953767"/>
              <a:gd name="connsiteX176" fmla="*/ 4494792 w 6861465"/>
              <a:gd name="connsiteY176" fmla="*/ 1602474 h 4953767"/>
              <a:gd name="connsiteX177" fmla="*/ 3989874 w 6861465"/>
              <a:gd name="connsiteY177" fmla="*/ 1467310 h 4953767"/>
              <a:gd name="connsiteX178" fmla="*/ 3484957 w 6861465"/>
              <a:gd name="connsiteY178" fmla="*/ 1602474 h 4953767"/>
              <a:gd name="connsiteX179" fmla="*/ 2980040 w 6861465"/>
              <a:gd name="connsiteY179" fmla="*/ 1467310 h 4953767"/>
              <a:gd name="connsiteX180" fmla="*/ 2475122 w 6861465"/>
              <a:gd name="connsiteY180" fmla="*/ 1602474 h 4953767"/>
              <a:gd name="connsiteX181" fmla="*/ 1970205 w 6861465"/>
              <a:gd name="connsiteY181" fmla="*/ 1467310 h 4953767"/>
              <a:gd name="connsiteX182" fmla="*/ 1465288 w 6861465"/>
              <a:gd name="connsiteY182" fmla="*/ 1602473 h 4953767"/>
              <a:gd name="connsiteX183" fmla="*/ 960371 w 6861465"/>
              <a:gd name="connsiteY183" fmla="*/ 1467309 h 4953767"/>
              <a:gd name="connsiteX184" fmla="*/ 455454 w 6861465"/>
              <a:gd name="connsiteY184" fmla="*/ 1602473 h 4953767"/>
              <a:gd name="connsiteX185" fmla="*/ 283392 w 6861465"/>
              <a:gd name="connsiteY185" fmla="*/ 1556413 h 4953767"/>
              <a:gd name="connsiteX186" fmla="*/ 320085 w 6861465"/>
              <a:gd name="connsiteY186" fmla="*/ 1507381 h 4953767"/>
              <a:gd name="connsiteX187" fmla="*/ 455454 w 6861465"/>
              <a:gd name="connsiteY187" fmla="*/ 1543619 h 4953767"/>
              <a:gd name="connsiteX188" fmla="*/ 960371 w 6861465"/>
              <a:gd name="connsiteY188" fmla="*/ 1408455 h 4953767"/>
              <a:gd name="connsiteX189" fmla="*/ 1465288 w 6861465"/>
              <a:gd name="connsiteY189" fmla="*/ 1543619 h 4953767"/>
              <a:gd name="connsiteX190" fmla="*/ 1970205 w 6861465"/>
              <a:gd name="connsiteY190" fmla="*/ 1408456 h 4953767"/>
              <a:gd name="connsiteX191" fmla="*/ 2475122 w 6861465"/>
              <a:gd name="connsiteY191" fmla="*/ 1543620 h 4953767"/>
              <a:gd name="connsiteX192" fmla="*/ 2980040 w 6861465"/>
              <a:gd name="connsiteY192" fmla="*/ 1408456 h 4953767"/>
              <a:gd name="connsiteX193" fmla="*/ 3484957 w 6861465"/>
              <a:gd name="connsiteY193" fmla="*/ 1543620 h 4953767"/>
              <a:gd name="connsiteX194" fmla="*/ 3989874 w 6861465"/>
              <a:gd name="connsiteY194" fmla="*/ 1408456 h 4953767"/>
              <a:gd name="connsiteX195" fmla="*/ 4494792 w 6861465"/>
              <a:gd name="connsiteY195" fmla="*/ 1543620 h 4953767"/>
              <a:gd name="connsiteX196" fmla="*/ 4999709 w 6861465"/>
              <a:gd name="connsiteY196" fmla="*/ 1408456 h 4953767"/>
              <a:gd name="connsiteX197" fmla="*/ 5504626 w 6861465"/>
              <a:gd name="connsiteY197" fmla="*/ 1543620 h 4953767"/>
              <a:gd name="connsiteX198" fmla="*/ 6009543 w 6861465"/>
              <a:gd name="connsiteY198" fmla="*/ 1408456 h 4953767"/>
              <a:gd name="connsiteX199" fmla="*/ 6514460 w 6861465"/>
              <a:gd name="connsiteY199" fmla="*/ 1543620 h 4953767"/>
              <a:gd name="connsiteX200" fmla="*/ 6561982 w 6861465"/>
              <a:gd name="connsiteY200" fmla="*/ 1530899 h 4953767"/>
              <a:gd name="connsiteX201" fmla="*/ 6723739 w 6861465"/>
              <a:gd name="connsiteY201" fmla="*/ 1754683 h 4953767"/>
              <a:gd name="connsiteX202" fmla="*/ 6514460 w 6861465"/>
              <a:gd name="connsiteY202" fmla="*/ 1810706 h 4953767"/>
              <a:gd name="connsiteX203" fmla="*/ 6009543 w 6861465"/>
              <a:gd name="connsiteY203" fmla="*/ 1675542 h 4953767"/>
              <a:gd name="connsiteX204" fmla="*/ 5504626 w 6861465"/>
              <a:gd name="connsiteY204" fmla="*/ 1810706 h 4953767"/>
              <a:gd name="connsiteX205" fmla="*/ 4999709 w 6861465"/>
              <a:gd name="connsiteY205" fmla="*/ 1675542 h 4953767"/>
              <a:gd name="connsiteX206" fmla="*/ 4494791 w 6861465"/>
              <a:gd name="connsiteY206" fmla="*/ 1810706 h 4953767"/>
              <a:gd name="connsiteX207" fmla="*/ 3989874 w 6861465"/>
              <a:gd name="connsiteY207" fmla="*/ 1675542 h 4953767"/>
              <a:gd name="connsiteX208" fmla="*/ 3484957 w 6861465"/>
              <a:gd name="connsiteY208" fmla="*/ 1810706 h 4953767"/>
              <a:gd name="connsiteX209" fmla="*/ 2980040 w 6861465"/>
              <a:gd name="connsiteY209" fmla="*/ 1675542 h 4953767"/>
              <a:gd name="connsiteX210" fmla="*/ 2475122 w 6861465"/>
              <a:gd name="connsiteY210" fmla="*/ 1810706 h 4953767"/>
              <a:gd name="connsiteX211" fmla="*/ 1970205 w 6861465"/>
              <a:gd name="connsiteY211" fmla="*/ 1675542 h 4953767"/>
              <a:gd name="connsiteX212" fmla="*/ 1465288 w 6861465"/>
              <a:gd name="connsiteY212" fmla="*/ 1810705 h 4953767"/>
              <a:gd name="connsiteX213" fmla="*/ 960371 w 6861465"/>
              <a:gd name="connsiteY213" fmla="*/ 1675541 h 4953767"/>
              <a:gd name="connsiteX214" fmla="*/ 455454 w 6861465"/>
              <a:gd name="connsiteY214" fmla="*/ 1810705 h 4953767"/>
              <a:gd name="connsiteX215" fmla="*/ 155465 w 6861465"/>
              <a:gd name="connsiteY215" fmla="*/ 1730399 h 4953767"/>
              <a:gd name="connsiteX216" fmla="*/ 165323 w 6861465"/>
              <a:gd name="connsiteY216" fmla="*/ 1714185 h 4953767"/>
              <a:gd name="connsiteX217" fmla="*/ 193682 w 6861465"/>
              <a:gd name="connsiteY217" fmla="*/ 1676290 h 4953767"/>
              <a:gd name="connsiteX218" fmla="*/ 455454 w 6861465"/>
              <a:gd name="connsiteY218" fmla="*/ 1746365 h 4953767"/>
              <a:gd name="connsiteX219" fmla="*/ 960371 w 6861465"/>
              <a:gd name="connsiteY219" fmla="*/ 1611201 h 4953767"/>
              <a:gd name="connsiteX220" fmla="*/ 1465288 w 6861465"/>
              <a:gd name="connsiteY220" fmla="*/ 1746365 h 4953767"/>
              <a:gd name="connsiteX221" fmla="*/ 1970205 w 6861465"/>
              <a:gd name="connsiteY221" fmla="*/ 1611202 h 4953767"/>
              <a:gd name="connsiteX222" fmla="*/ 2475122 w 6861465"/>
              <a:gd name="connsiteY222" fmla="*/ 1746366 h 4953767"/>
              <a:gd name="connsiteX223" fmla="*/ 2980040 w 6861465"/>
              <a:gd name="connsiteY223" fmla="*/ 1611202 h 4953767"/>
              <a:gd name="connsiteX224" fmla="*/ 3484957 w 6861465"/>
              <a:gd name="connsiteY224" fmla="*/ 1746366 h 4953767"/>
              <a:gd name="connsiteX225" fmla="*/ 3989874 w 6861465"/>
              <a:gd name="connsiteY225" fmla="*/ 1611202 h 4953767"/>
              <a:gd name="connsiteX226" fmla="*/ 4494791 w 6861465"/>
              <a:gd name="connsiteY226" fmla="*/ 1746366 h 4953767"/>
              <a:gd name="connsiteX227" fmla="*/ 4999709 w 6861465"/>
              <a:gd name="connsiteY227" fmla="*/ 1611202 h 4953767"/>
              <a:gd name="connsiteX228" fmla="*/ 5504626 w 6861465"/>
              <a:gd name="connsiteY228" fmla="*/ 1746366 h 4953767"/>
              <a:gd name="connsiteX229" fmla="*/ 6009543 w 6861465"/>
              <a:gd name="connsiteY229" fmla="*/ 1611202 h 4953767"/>
              <a:gd name="connsiteX230" fmla="*/ 6514460 w 6861465"/>
              <a:gd name="connsiteY230" fmla="*/ 1746366 h 4953767"/>
              <a:gd name="connsiteX231" fmla="*/ 6688368 w 6861465"/>
              <a:gd name="connsiteY231" fmla="*/ 1699812 h 4953767"/>
              <a:gd name="connsiteX232" fmla="*/ 6699123 w 6861465"/>
              <a:gd name="connsiteY232" fmla="*/ 1714186 h 4953767"/>
              <a:gd name="connsiteX233" fmla="*/ 6832601 w 6861465"/>
              <a:gd name="connsiteY233" fmla="*/ 1933773 h 4953767"/>
              <a:gd name="connsiteX234" fmla="*/ 6514460 w 6861465"/>
              <a:gd name="connsiteY234" fmla="*/ 2018938 h 4953767"/>
              <a:gd name="connsiteX235" fmla="*/ 6009543 w 6861465"/>
              <a:gd name="connsiteY235" fmla="*/ 1883774 h 4953767"/>
              <a:gd name="connsiteX236" fmla="*/ 5504626 w 6861465"/>
              <a:gd name="connsiteY236" fmla="*/ 2018938 h 4953767"/>
              <a:gd name="connsiteX237" fmla="*/ 4999709 w 6861465"/>
              <a:gd name="connsiteY237" fmla="*/ 1883774 h 4953767"/>
              <a:gd name="connsiteX238" fmla="*/ 4494791 w 6861465"/>
              <a:gd name="connsiteY238" fmla="*/ 2018938 h 4953767"/>
              <a:gd name="connsiteX239" fmla="*/ 3989874 w 6861465"/>
              <a:gd name="connsiteY239" fmla="*/ 1883774 h 4953767"/>
              <a:gd name="connsiteX240" fmla="*/ 3484957 w 6861465"/>
              <a:gd name="connsiteY240" fmla="*/ 2018938 h 4953767"/>
              <a:gd name="connsiteX241" fmla="*/ 2980040 w 6861465"/>
              <a:gd name="connsiteY241" fmla="*/ 1883774 h 4953767"/>
              <a:gd name="connsiteX242" fmla="*/ 2475122 w 6861465"/>
              <a:gd name="connsiteY242" fmla="*/ 2018938 h 4953767"/>
              <a:gd name="connsiteX243" fmla="*/ 1970205 w 6861465"/>
              <a:gd name="connsiteY243" fmla="*/ 1883774 h 4953767"/>
              <a:gd name="connsiteX244" fmla="*/ 1465288 w 6861465"/>
              <a:gd name="connsiteY244" fmla="*/ 2018937 h 4953767"/>
              <a:gd name="connsiteX245" fmla="*/ 960371 w 6861465"/>
              <a:gd name="connsiteY245" fmla="*/ 1883773 h 4953767"/>
              <a:gd name="connsiteX246" fmla="*/ 455454 w 6861465"/>
              <a:gd name="connsiteY246" fmla="*/ 2018937 h 4953767"/>
              <a:gd name="connsiteX247" fmla="*/ 46590 w 6861465"/>
              <a:gd name="connsiteY247" fmla="*/ 1909486 h 4953767"/>
              <a:gd name="connsiteX248" fmla="*/ 83034 w 6861465"/>
              <a:gd name="connsiteY248" fmla="*/ 1849541 h 4953767"/>
              <a:gd name="connsiteX249" fmla="*/ 455454 w 6861465"/>
              <a:gd name="connsiteY249" fmla="*/ 1949235 h 4953767"/>
              <a:gd name="connsiteX250" fmla="*/ 960371 w 6861465"/>
              <a:gd name="connsiteY250" fmla="*/ 1814072 h 4953767"/>
              <a:gd name="connsiteX251" fmla="*/ 1465288 w 6861465"/>
              <a:gd name="connsiteY251" fmla="*/ 1949235 h 4953767"/>
              <a:gd name="connsiteX252" fmla="*/ 1970205 w 6861465"/>
              <a:gd name="connsiteY252" fmla="*/ 1814073 h 4953767"/>
              <a:gd name="connsiteX253" fmla="*/ 2475122 w 6861465"/>
              <a:gd name="connsiteY253" fmla="*/ 1949236 h 4953767"/>
              <a:gd name="connsiteX254" fmla="*/ 2980040 w 6861465"/>
              <a:gd name="connsiteY254" fmla="*/ 1814073 h 4953767"/>
              <a:gd name="connsiteX255" fmla="*/ 3484957 w 6861465"/>
              <a:gd name="connsiteY255" fmla="*/ 1949236 h 4953767"/>
              <a:gd name="connsiteX256" fmla="*/ 3989874 w 6861465"/>
              <a:gd name="connsiteY256" fmla="*/ 1814073 h 4953767"/>
              <a:gd name="connsiteX257" fmla="*/ 4494791 w 6861465"/>
              <a:gd name="connsiteY257" fmla="*/ 1949236 h 4953767"/>
              <a:gd name="connsiteX258" fmla="*/ 4999709 w 6861465"/>
              <a:gd name="connsiteY258" fmla="*/ 1814073 h 4953767"/>
              <a:gd name="connsiteX259" fmla="*/ 5504626 w 6861465"/>
              <a:gd name="connsiteY259" fmla="*/ 1949236 h 4953767"/>
              <a:gd name="connsiteX260" fmla="*/ 6009543 w 6861465"/>
              <a:gd name="connsiteY260" fmla="*/ 1814073 h 4953767"/>
              <a:gd name="connsiteX261" fmla="*/ 6514460 w 6861465"/>
              <a:gd name="connsiteY261" fmla="*/ 1949236 h 4953767"/>
              <a:gd name="connsiteX262" fmla="*/ 6796162 w 6861465"/>
              <a:gd name="connsiteY262" fmla="*/ 1873826 h 4953767"/>
              <a:gd name="connsiteX263" fmla="*/ 6861465 w 6861465"/>
              <a:gd name="connsiteY263" fmla="*/ 4898164 h 4953767"/>
              <a:gd name="connsiteX264" fmla="*/ 6861465 w 6861465"/>
              <a:gd name="connsiteY264" fmla="*/ 4953767 h 4953767"/>
              <a:gd name="connsiteX265" fmla="*/ 6653755 w 6861465"/>
              <a:gd name="connsiteY265" fmla="*/ 4953767 h 4953767"/>
              <a:gd name="connsiteX266" fmla="*/ 6861465 w 6861465"/>
              <a:gd name="connsiteY266" fmla="*/ 4695318 h 4953767"/>
              <a:gd name="connsiteX267" fmla="*/ 6861465 w 6861465"/>
              <a:gd name="connsiteY267" fmla="*/ 4841455 h 4953767"/>
              <a:gd name="connsiteX268" fmla="*/ 6514585 w 6861465"/>
              <a:gd name="connsiteY268" fmla="*/ 4934313 h 4953767"/>
              <a:gd name="connsiteX269" fmla="*/ 6009668 w 6861465"/>
              <a:gd name="connsiteY269" fmla="*/ 4799149 h 4953767"/>
              <a:gd name="connsiteX270" fmla="*/ 5504750 w 6861465"/>
              <a:gd name="connsiteY270" fmla="*/ 4934313 h 4953767"/>
              <a:gd name="connsiteX271" fmla="*/ 4999833 w 6861465"/>
              <a:gd name="connsiteY271" fmla="*/ 4799149 h 4953767"/>
              <a:gd name="connsiteX272" fmla="*/ 4494916 w 6861465"/>
              <a:gd name="connsiteY272" fmla="*/ 4934313 h 4953767"/>
              <a:gd name="connsiteX273" fmla="*/ 3989999 w 6861465"/>
              <a:gd name="connsiteY273" fmla="*/ 4799149 h 4953767"/>
              <a:gd name="connsiteX274" fmla="*/ 3485082 w 6861465"/>
              <a:gd name="connsiteY274" fmla="*/ 4934313 h 4953767"/>
              <a:gd name="connsiteX275" fmla="*/ 2980165 w 6861465"/>
              <a:gd name="connsiteY275" fmla="*/ 4799149 h 4953767"/>
              <a:gd name="connsiteX276" fmla="*/ 2475247 w 6861465"/>
              <a:gd name="connsiteY276" fmla="*/ 4934313 h 4953767"/>
              <a:gd name="connsiteX277" fmla="*/ 1970330 w 6861465"/>
              <a:gd name="connsiteY277" fmla="*/ 4799149 h 4953767"/>
              <a:gd name="connsiteX278" fmla="*/ 1465413 w 6861465"/>
              <a:gd name="connsiteY278" fmla="*/ 4934312 h 4953767"/>
              <a:gd name="connsiteX279" fmla="*/ 960496 w 6861465"/>
              <a:gd name="connsiteY279" fmla="*/ 4799148 h 4953767"/>
              <a:gd name="connsiteX280" fmla="*/ 455578 w 6861465"/>
              <a:gd name="connsiteY280" fmla="*/ 4934312 h 4953767"/>
              <a:gd name="connsiteX281" fmla="*/ 0 w 6861465"/>
              <a:gd name="connsiteY281" fmla="*/ 4812356 h 4953767"/>
              <a:gd name="connsiteX282" fmla="*/ 0 w 6861465"/>
              <a:gd name="connsiteY282" fmla="*/ 4666219 h 4953767"/>
              <a:gd name="connsiteX283" fmla="*/ 455578 w 6861465"/>
              <a:gd name="connsiteY283" fmla="*/ 4788175 h 4953767"/>
              <a:gd name="connsiteX284" fmla="*/ 960496 w 6861465"/>
              <a:gd name="connsiteY284" fmla="*/ 4653011 h 4953767"/>
              <a:gd name="connsiteX285" fmla="*/ 1465413 w 6861465"/>
              <a:gd name="connsiteY285" fmla="*/ 4788175 h 4953767"/>
              <a:gd name="connsiteX286" fmla="*/ 1970330 w 6861465"/>
              <a:gd name="connsiteY286" fmla="*/ 4653012 h 4953767"/>
              <a:gd name="connsiteX287" fmla="*/ 2475247 w 6861465"/>
              <a:gd name="connsiteY287" fmla="*/ 4788176 h 4953767"/>
              <a:gd name="connsiteX288" fmla="*/ 2980165 w 6861465"/>
              <a:gd name="connsiteY288" fmla="*/ 4653012 h 4953767"/>
              <a:gd name="connsiteX289" fmla="*/ 3485082 w 6861465"/>
              <a:gd name="connsiteY289" fmla="*/ 4788176 h 4953767"/>
              <a:gd name="connsiteX290" fmla="*/ 3989999 w 6861465"/>
              <a:gd name="connsiteY290" fmla="*/ 4653012 h 4953767"/>
              <a:gd name="connsiteX291" fmla="*/ 4494916 w 6861465"/>
              <a:gd name="connsiteY291" fmla="*/ 4788176 h 4953767"/>
              <a:gd name="connsiteX292" fmla="*/ 4999833 w 6861465"/>
              <a:gd name="connsiteY292" fmla="*/ 4653012 h 4953767"/>
              <a:gd name="connsiteX293" fmla="*/ 5504750 w 6861465"/>
              <a:gd name="connsiteY293" fmla="*/ 4788176 h 4953767"/>
              <a:gd name="connsiteX294" fmla="*/ 6009668 w 6861465"/>
              <a:gd name="connsiteY294" fmla="*/ 4653012 h 4953767"/>
              <a:gd name="connsiteX295" fmla="*/ 6514585 w 6861465"/>
              <a:gd name="connsiteY295" fmla="*/ 4788176 h 4953767"/>
              <a:gd name="connsiteX296" fmla="*/ 6861465 w 6861465"/>
              <a:gd name="connsiteY296" fmla="*/ 4492323 h 4953767"/>
              <a:gd name="connsiteX297" fmla="*/ 6861465 w 6861465"/>
              <a:gd name="connsiteY297" fmla="*/ 4633098 h 4953767"/>
              <a:gd name="connsiteX298" fmla="*/ 6514585 w 6861465"/>
              <a:gd name="connsiteY298" fmla="*/ 4725956 h 4953767"/>
              <a:gd name="connsiteX299" fmla="*/ 6009668 w 6861465"/>
              <a:gd name="connsiteY299" fmla="*/ 4590792 h 4953767"/>
              <a:gd name="connsiteX300" fmla="*/ 5504750 w 6861465"/>
              <a:gd name="connsiteY300" fmla="*/ 4725956 h 4953767"/>
              <a:gd name="connsiteX301" fmla="*/ 4999833 w 6861465"/>
              <a:gd name="connsiteY301" fmla="*/ 4590792 h 4953767"/>
              <a:gd name="connsiteX302" fmla="*/ 4494916 w 6861465"/>
              <a:gd name="connsiteY302" fmla="*/ 4725956 h 4953767"/>
              <a:gd name="connsiteX303" fmla="*/ 3989999 w 6861465"/>
              <a:gd name="connsiteY303" fmla="*/ 4590792 h 4953767"/>
              <a:gd name="connsiteX304" fmla="*/ 3485082 w 6861465"/>
              <a:gd name="connsiteY304" fmla="*/ 4725956 h 4953767"/>
              <a:gd name="connsiteX305" fmla="*/ 2980165 w 6861465"/>
              <a:gd name="connsiteY305" fmla="*/ 4590792 h 4953767"/>
              <a:gd name="connsiteX306" fmla="*/ 2475247 w 6861465"/>
              <a:gd name="connsiteY306" fmla="*/ 4725956 h 4953767"/>
              <a:gd name="connsiteX307" fmla="*/ 1970330 w 6861465"/>
              <a:gd name="connsiteY307" fmla="*/ 4590792 h 4953767"/>
              <a:gd name="connsiteX308" fmla="*/ 1465413 w 6861465"/>
              <a:gd name="connsiteY308" fmla="*/ 4725955 h 4953767"/>
              <a:gd name="connsiteX309" fmla="*/ 960496 w 6861465"/>
              <a:gd name="connsiteY309" fmla="*/ 4590791 h 4953767"/>
              <a:gd name="connsiteX310" fmla="*/ 455578 w 6861465"/>
              <a:gd name="connsiteY310" fmla="*/ 4725955 h 4953767"/>
              <a:gd name="connsiteX311" fmla="*/ 0 w 6861465"/>
              <a:gd name="connsiteY311" fmla="*/ 4603999 h 4953767"/>
              <a:gd name="connsiteX312" fmla="*/ 0 w 6861465"/>
              <a:gd name="connsiteY312" fmla="*/ 4463224 h 4953767"/>
              <a:gd name="connsiteX313" fmla="*/ 455578 w 6861465"/>
              <a:gd name="connsiteY313" fmla="*/ 4585180 h 4953767"/>
              <a:gd name="connsiteX314" fmla="*/ 960496 w 6861465"/>
              <a:gd name="connsiteY314" fmla="*/ 4450016 h 4953767"/>
              <a:gd name="connsiteX315" fmla="*/ 1465413 w 6861465"/>
              <a:gd name="connsiteY315" fmla="*/ 4585180 h 4953767"/>
              <a:gd name="connsiteX316" fmla="*/ 1970330 w 6861465"/>
              <a:gd name="connsiteY316" fmla="*/ 4450017 h 4953767"/>
              <a:gd name="connsiteX317" fmla="*/ 2475247 w 6861465"/>
              <a:gd name="connsiteY317" fmla="*/ 4585181 h 4953767"/>
              <a:gd name="connsiteX318" fmla="*/ 2980165 w 6861465"/>
              <a:gd name="connsiteY318" fmla="*/ 4450017 h 4953767"/>
              <a:gd name="connsiteX319" fmla="*/ 3485082 w 6861465"/>
              <a:gd name="connsiteY319" fmla="*/ 4585181 h 4953767"/>
              <a:gd name="connsiteX320" fmla="*/ 3989999 w 6861465"/>
              <a:gd name="connsiteY320" fmla="*/ 4450017 h 4953767"/>
              <a:gd name="connsiteX321" fmla="*/ 4494916 w 6861465"/>
              <a:gd name="connsiteY321" fmla="*/ 4585181 h 4953767"/>
              <a:gd name="connsiteX322" fmla="*/ 4999833 w 6861465"/>
              <a:gd name="connsiteY322" fmla="*/ 4450017 h 4953767"/>
              <a:gd name="connsiteX323" fmla="*/ 5504750 w 6861465"/>
              <a:gd name="connsiteY323" fmla="*/ 4585181 h 4953767"/>
              <a:gd name="connsiteX324" fmla="*/ 6009668 w 6861465"/>
              <a:gd name="connsiteY324" fmla="*/ 4450017 h 4953767"/>
              <a:gd name="connsiteX325" fmla="*/ 6514585 w 6861465"/>
              <a:gd name="connsiteY325" fmla="*/ 4585181 h 4953767"/>
              <a:gd name="connsiteX326" fmla="*/ 6861465 w 6861465"/>
              <a:gd name="connsiteY326" fmla="*/ 4289702 h 4953767"/>
              <a:gd name="connsiteX327" fmla="*/ 6861465 w 6861465"/>
              <a:gd name="connsiteY327" fmla="*/ 4424991 h 4953767"/>
              <a:gd name="connsiteX328" fmla="*/ 6514585 w 6861465"/>
              <a:gd name="connsiteY328" fmla="*/ 4517849 h 4953767"/>
              <a:gd name="connsiteX329" fmla="*/ 6009668 w 6861465"/>
              <a:gd name="connsiteY329" fmla="*/ 4382685 h 4953767"/>
              <a:gd name="connsiteX330" fmla="*/ 5504750 w 6861465"/>
              <a:gd name="connsiteY330" fmla="*/ 4517849 h 4953767"/>
              <a:gd name="connsiteX331" fmla="*/ 4999833 w 6861465"/>
              <a:gd name="connsiteY331" fmla="*/ 4382685 h 4953767"/>
              <a:gd name="connsiteX332" fmla="*/ 4494916 w 6861465"/>
              <a:gd name="connsiteY332" fmla="*/ 4517849 h 4953767"/>
              <a:gd name="connsiteX333" fmla="*/ 3989999 w 6861465"/>
              <a:gd name="connsiteY333" fmla="*/ 4382685 h 4953767"/>
              <a:gd name="connsiteX334" fmla="*/ 3485082 w 6861465"/>
              <a:gd name="connsiteY334" fmla="*/ 4517849 h 4953767"/>
              <a:gd name="connsiteX335" fmla="*/ 2980165 w 6861465"/>
              <a:gd name="connsiteY335" fmla="*/ 4382685 h 4953767"/>
              <a:gd name="connsiteX336" fmla="*/ 2475247 w 6861465"/>
              <a:gd name="connsiteY336" fmla="*/ 4517849 h 4953767"/>
              <a:gd name="connsiteX337" fmla="*/ 1970330 w 6861465"/>
              <a:gd name="connsiteY337" fmla="*/ 4382685 h 4953767"/>
              <a:gd name="connsiteX338" fmla="*/ 1465413 w 6861465"/>
              <a:gd name="connsiteY338" fmla="*/ 4517848 h 4953767"/>
              <a:gd name="connsiteX339" fmla="*/ 960496 w 6861465"/>
              <a:gd name="connsiteY339" fmla="*/ 4382684 h 4953767"/>
              <a:gd name="connsiteX340" fmla="*/ 455578 w 6861465"/>
              <a:gd name="connsiteY340" fmla="*/ 4517848 h 4953767"/>
              <a:gd name="connsiteX341" fmla="*/ 0 w 6861465"/>
              <a:gd name="connsiteY341" fmla="*/ 4395892 h 4953767"/>
              <a:gd name="connsiteX342" fmla="*/ 0 w 6861465"/>
              <a:gd name="connsiteY342" fmla="*/ 4260603 h 4953767"/>
              <a:gd name="connsiteX343" fmla="*/ 455578 w 6861465"/>
              <a:gd name="connsiteY343" fmla="*/ 4382559 h 4953767"/>
              <a:gd name="connsiteX344" fmla="*/ 960496 w 6861465"/>
              <a:gd name="connsiteY344" fmla="*/ 4247395 h 4953767"/>
              <a:gd name="connsiteX345" fmla="*/ 1465413 w 6861465"/>
              <a:gd name="connsiteY345" fmla="*/ 4382559 h 4953767"/>
              <a:gd name="connsiteX346" fmla="*/ 1970330 w 6861465"/>
              <a:gd name="connsiteY346" fmla="*/ 4247396 h 4953767"/>
              <a:gd name="connsiteX347" fmla="*/ 2475247 w 6861465"/>
              <a:gd name="connsiteY347" fmla="*/ 4382560 h 4953767"/>
              <a:gd name="connsiteX348" fmla="*/ 2980165 w 6861465"/>
              <a:gd name="connsiteY348" fmla="*/ 4247396 h 4953767"/>
              <a:gd name="connsiteX349" fmla="*/ 3485082 w 6861465"/>
              <a:gd name="connsiteY349" fmla="*/ 4382560 h 4953767"/>
              <a:gd name="connsiteX350" fmla="*/ 3989999 w 6861465"/>
              <a:gd name="connsiteY350" fmla="*/ 4247396 h 4953767"/>
              <a:gd name="connsiteX351" fmla="*/ 4494916 w 6861465"/>
              <a:gd name="connsiteY351" fmla="*/ 4382560 h 4953767"/>
              <a:gd name="connsiteX352" fmla="*/ 4999833 w 6861465"/>
              <a:gd name="connsiteY352" fmla="*/ 4247396 h 4953767"/>
              <a:gd name="connsiteX353" fmla="*/ 5504750 w 6861465"/>
              <a:gd name="connsiteY353" fmla="*/ 4382560 h 4953767"/>
              <a:gd name="connsiteX354" fmla="*/ 6009668 w 6861465"/>
              <a:gd name="connsiteY354" fmla="*/ 4247396 h 4953767"/>
              <a:gd name="connsiteX355" fmla="*/ 6514585 w 6861465"/>
              <a:gd name="connsiteY355" fmla="*/ 4382560 h 4953767"/>
              <a:gd name="connsiteX356" fmla="*/ 6861465 w 6861465"/>
              <a:gd name="connsiteY356" fmla="*/ 4086956 h 4953767"/>
              <a:gd name="connsiteX357" fmla="*/ 6861465 w 6861465"/>
              <a:gd name="connsiteY357" fmla="*/ 4216758 h 4953767"/>
              <a:gd name="connsiteX358" fmla="*/ 6514585 w 6861465"/>
              <a:gd name="connsiteY358" fmla="*/ 4309616 h 4953767"/>
              <a:gd name="connsiteX359" fmla="*/ 6009668 w 6861465"/>
              <a:gd name="connsiteY359" fmla="*/ 4174453 h 4953767"/>
              <a:gd name="connsiteX360" fmla="*/ 5504750 w 6861465"/>
              <a:gd name="connsiteY360" fmla="*/ 4309616 h 4953767"/>
              <a:gd name="connsiteX361" fmla="*/ 4999833 w 6861465"/>
              <a:gd name="connsiteY361" fmla="*/ 4174453 h 4953767"/>
              <a:gd name="connsiteX362" fmla="*/ 4494916 w 6861465"/>
              <a:gd name="connsiteY362" fmla="*/ 4309616 h 4953767"/>
              <a:gd name="connsiteX363" fmla="*/ 3989999 w 6861465"/>
              <a:gd name="connsiteY363" fmla="*/ 4174453 h 4953767"/>
              <a:gd name="connsiteX364" fmla="*/ 3485082 w 6861465"/>
              <a:gd name="connsiteY364" fmla="*/ 4309616 h 4953767"/>
              <a:gd name="connsiteX365" fmla="*/ 2980165 w 6861465"/>
              <a:gd name="connsiteY365" fmla="*/ 4174453 h 4953767"/>
              <a:gd name="connsiteX366" fmla="*/ 2475247 w 6861465"/>
              <a:gd name="connsiteY366" fmla="*/ 4309616 h 4953767"/>
              <a:gd name="connsiteX367" fmla="*/ 1970330 w 6861465"/>
              <a:gd name="connsiteY367" fmla="*/ 4174453 h 4953767"/>
              <a:gd name="connsiteX368" fmla="*/ 1465413 w 6861465"/>
              <a:gd name="connsiteY368" fmla="*/ 4309615 h 4953767"/>
              <a:gd name="connsiteX369" fmla="*/ 960496 w 6861465"/>
              <a:gd name="connsiteY369" fmla="*/ 4174452 h 4953767"/>
              <a:gd name="connsiteX370" fmla="*/ 455578 w 6861465"/>
              <a:gd name="connsiteY370" fmla="*/ 4309615 h 4953767"/>
              <a:gd name="connsiteX371" fmla="*/ 0 w 6861465"/>
              <a:gd name="connsiteY371" fmla="*/ 4187660 h 4953767"/>
              <a:gd name="connsiteX372" fmla="*/ 0 w 6861465"/>
              <a:gd name="connsiteY372" fmla="*/ 4057857 h 4953767"/>
              <a:gd name="connsiteX373" fmla="*/ 455578 w 6861465"/>
              <a:gd name="connsiteY373" fmla="*/ 4179813 h 4953767"/>
              <a:gd name="connsiteX374" fmla="*/ 960496 w 6861465"/>
              <a:gd name="connsiteY374" fmla="*/ 4044649 h 4953767"/>
              <a:gd name="connsiteX375" fmla="*/ 1465413 w 6861465"/>
              <a:gd name="connsiteY375" fmla="*/ 4179813 h 4953767"/>
              <a:gd name="connsiteX376" fmla="*/ 1970330 w 6861465"/>
              <a:gd name="connsiteY376" fmla="*/ 4044650 h 4953767"/>
              <a:gd name="connsiteX377" fmla="*/ 2475247 w 6861465"/>
              <a:gd name="connsiteY377" fmla="*/ 4179814 h 4953767"/>
              <a:gd name="connsiteX378" fmla="*/ 2980165 w 6861465"/>
              <a:gd name="connsiteY378" fmla="*/ 4044650 h 4953767"/>
              <a:gd name="connsiteX379" fmla="*/ 3485082 w 6861465"/>
              <a:gd name="connsiteY379" fmla="*/ 4179814 h 4953767"/>
              <a:gd name="connsiteX380" fmla="*/ 3989999 w 6861465"/>
              <a:gd name="connsiteY380" fmla="*/ 4044650 h 4953767"/>
              <a:gd name="connsiteX381" fmla="*/ 4494916 w 6861465"/>
              <a:gd name="connsiteY381" fmla="*/ 4179814 h 4953767"/>
              <a:gd name="connsiteX382" fmla="*/ 4999833 w 6861465"/>
              <a:gd name="connsiteY382" fmla="*/ 4044650 h 4953767"/>
              <a:gd name="connsiteX383" fmla="*/ 5504750 w 6861465"/>
              <a:gd name="connsiteY383" fmla="*/ 4179814 h 4953767"/>
              <a:gd name="connsiteX384" fmla="*/ 6009668 w 6861465"/>
              <a:gd name="connsiteY384" fmla="*/ 4044650 h 4953767"/>
              <a:gd name="connsiteX385" fmla="*/ 6514585 w 6861465"/>
              <a:gd name="connsiteY385" fmla="*/ 4179814 h 4953767"/>
              <a:gd name="connsiteX386" fmla="*/ 6861465 w 6861465"/>
              <a:gd name="connsiteY386" fmla="*/ 3884210 h 4953767"/>
              <a:gd name="connsiteX387" fmla="*/ 6861465 w 6861465"/>
              <a:gd name="connsiteY387" fmla="*/ 4008526 h 4953767"/>
              <a:gd name="connsiteX388" fmla="*/ 6514585 w 6861465"/>
              <a:gd name="connsiteY388" fmla="*/ 4101384 h 4953767"/>
              <a:gd name="connsiteX389" fmla="*/ 6009668 w 6861465"/>
              <a:gd name="connsiteY389" fmla="*/ 3966220 h 4953767"/>
              <a:gd name="connsiteX390" fmla="*/ 5504750 w 6861465"/>
              <a:gd name="connsiteY390" fmla="*/ 4101384 h 4953767"/>
              <a:gd name="connsiteX391" fmla="*/ 4999833 w 6861465"/>
              <a:gd name="connsiteY391" fmla="*/ 3966220 h 4953767"/>
              <a:gd name="connsiteX392" fmla="*/ 4494916 w 6861465"/>
              <a:gd name="connsiteY392" fmla="*/ 4101384 h 4953767"/>
              <a:gd name="connsiteX393" fmla="*/ 3989999 w 6861465"/>
              <a:gd name="connsiteY393" fmla="*/ 3966220 h 4953767"/>
              <a:gd name="connsiteX394" fmla="*/ 3485082 w 6861465"/>
              <a:gd name="connsiteY394" fmla="*/ 4101384 h 4953767"/>
              <a:gd name="connsiteX395" fmla="*/ 2980165 w 6861465"/>
              <a:gd name="connsiteY395" fmla="*/ 3966220 h 4953767"/>
              <a:gd name="connsiteX396" fmla="*/ 2475247 w 6861465"/>
              <a:gd name="connsiteY396" fmla="*/ 4101384 h 4953767"/>
              <a:gd name="connsiteX397" fmla="*/ 1970330 w 6861465"/>
              <a:gd name="connsiteY397" fmla="*/ 3966220 h 4953767"/>
              <a:gd name="connsiteX398" fmla="*/ 1465413 w 6861465"/>
              <a:gd name="connsiteY398" fmla="*/ 4101383 h 4953767"/>
              <a:gd name="connsiteX399" fmla="*/ 960496 w 6861465"/>
              <a:gd name="connsiteY399" fmla="*/ 3966219 h 4953767"/>
              <a:gd name="connsiteX400" fmla="*/ 455578 w 6861465"/>
              <a:gd name="connsiteY400" fmla="*/ 4101383 h 4953767"/>
              <a:gd name="connsiteX401" fmla="*/ 0 w 6861465"/>
              <a:gd name="connsiteY401" fmla="*/ 3979427 h 4953767"/>
              <a:gd name="connsiteX402" fmla="*/ 0 w 6861465"/>
              <a:gd name="connsiteY402" fmla="*/ 3855111 h 4953767"/>
              <a:gd name="connsiteX403" fmla="*/ 455578 w 6861465"/>
              <a:gd name="connsiteY403" fmla="*/ 3977067 h 4953767"/>
              <a:gd name="connsiteX404" fmla="*/ 960496 w 6861465"/>
              <a:gd name="connsiteY404" fmla="*/ 3841903 h 4953767"/>
              <a:gd name="connsiteX405" fmla="*/ 1465413 w 6861465"/>
              <a:gd name="connsiteY405" fmla="*/ 3977067 h 4953767"/>
              <a:gd name="connsiteX406" fmla="*/ 1970330 w 6861465"/>
              <a:gd name="connsiteY406" fmla="*/ 3841904 h 4953767"/>
              <a:gd name="connsiteX407" fmla="*/ 2475247 w 6861465"/>
              <a:gd name="connsiteY407" fmla="*/ 3977068 h 4953767"/>
              <a:gd name="connsiteX408" fmla="*/ 2980165 w 6861465"/>
              <a:gd name="connsiteY408" fmla="*/ 3841904 h 4953767"/>
              <a:gd name="connsiteX409" fmla="*/ 3485082 w 6861465"/>
              <a:gd name="connsiteY409" fmla="*/ 3977068 h 4953767"/>
              <a:gd name="connsiteX410" fmla="*/ 3989999 w 6861465"/>
              <a:gd name="connsiteY410" fmla="*/ 3841904 h 4953767"/>
              <a:gd name="connsiteX411" fmla="*/ 4494916 w 6861465"/>
              <a:gd name="connsiteY411" fmla="*/ 3977068 h 4953767"/>
              <a:gd name="connsiteX412" fmla="*/ 4999833 w 6861465"/>
              <a:gd name="connsiteY412" fmla="*/ 3841904 h 4953767"/>
              <a:gd name="connsiteX413" fmla="*/ 5504750 w 6861465"/>
              <a:gd name="connsiteY413" fmla="*/ 3977068 h 4953767"/>
              <a:gd name="connsiteX414" fmla="*/ 6009668 w 6861465"/>
              <a:gd name="connsiteY414" fmla="*/ 3841904 h 4953767"/>
              <a:gd name="connsiteX415" fmla="*/ 6514585 w 6861465"/>
              <a:gd name="connsiteY415" fmla="*/ 3977068 h 4953767"/>
              <a:gd name="connsiteX416" fmla="*/ 6861465 w 6861465"/>
              <a:gd name="connsiteY416" fmla="*/ 3681465 h 4953767"/>
              <a:gd name="connsiteX417" fmla="*/ 6861465 w 6861465"/>
              <a:gd name="connsiteY417" fmla="*/ 3800294 h 4953767"/>
              <a:gd name="connsiteX418" fmla="*/ 6514585 w 6861465"/>
              <a:gd name="connsiteY418" fmla="*/ 3893152 h 4953767"/>
              <a:gd name="connsiteX419" fmla="*/ 6009668 w 6861465"/>
              <a:gd name="connsiteY419" fmla="*/ 3757988 h 4953767"/>
              <a:gd name="connsiteX420" fmla="*/ 5504750 w 6861465"/>
              <a:gd name="connsiteY420" fmla="*/ 3893152 h 4953767"/>
              <a:gd name="connsiteX421" fmla="*/ 4999833 w 6861465"/>
              <a:gd name="connsiteY421" fmla="*/ 3757988 h 4953767"/>
              <a:gd name="connsiteX422" fmla="*/ 4494916 w 6861465"/>
              <a:gd name="connsiteY422" fmla="*/ 3893152 h 4953767"/>
              <a:gd name="connsiteX423" fmla="*/ 3989999 w 6861465"/>
              <a:gd name="connsiteY423" fmla="*/ 3757988 h 4953767"/>
              <a:gd name="connsiteX424" fmla="*/ 3485082 w 6861465"/>
              <a:gd name="connsiteY424" fmla="*/ 3893152 h 4953767"/>
              <a:gd name="connsiteX425" fmla="*/ 2980165 w 6861465"/>
              <a:gd name="connsiteY425" fmla="*/ 3757988 h 4953767"/>
              <a:gd name="connsiteX426" fmla="*/ 2475247 w 6861465"/>
              <a:gd name="connsiteY426" fmla="*/ 3893152 h 4953767"/>
              <a:gd name="connsiteX427" fmla="*/ 1970330 w 6861465"/>
              <a:gd name="connsiteY427" fmla="*/ 3757988 h 4953767"/>
              <a:gd name="connsiteX428" fmla="*/ 1465413 w 6861465"/>
              <a:gd name="connsiteY428" fmla="*/ 3893151 h 4953767"/>
              <a:gd name="connsiteX429" fmla="*/ 960496 w 6861465"/>
              <a:gd name="connsiteY429" fmla="*/ 3757987 h 4953767"/>
              <a:gd name="connsiteX430" fmla="*/ 455578 w 6861465"/>
              <a:gd name="connsiteY430" fmla="*/ 3893151 h 4953767"/>
              <a:gd name="connsiteX431" fmla="*/ 0 w 6861465"/>
              <a:gd name="connsiteY431" fmla="*/ 3771195 h 4953767"/>
              <a:gd name="connsiteX432" fmla="*/ 0 w 6861465"/>
              <a:gd name="connsiteY432" fmla="*/ 3652366 h 4953767"/>
              <a:gd name="connsiteX433" fmla="*/ 455578 w 6861465"/>
              <a:gd name="connsiteY433" fmla="*/ 3774322 h 4953767"/>
              <a:gd name="connsiteX434" fmla="*/ 960496 w 6861465"/>
              <a:gd name="connsiteY434" fmla="*/ 3639158 h 4953767"/>
              <a:gd name="connsiteX435" fmla="*/ 1465413 w 6861465"/>
              <a:gd name="connsiteY435" fmla="*/ 3774322 h 4953767"/>
              <a:gd name="connsiteX436" fmla="*/ 1970330 w 6861465"/>
              <a:gd name="connsiteY436" fmla="*/ 3639159 h 4953767"/>
              <a:gd name="connsiteX437" fmla="*/ 2475247 w 6861465"/>
              <a:gd name="connsiteY437" fmla="*/ 3774323 h 4953767"/>
              <a:gd name="connsiteX438" fmla="*/ 2980165 w 6861465"/>
              <a:gd name="connsiteY438" fmla="*/ 3639159 h 4953767"/>
              <a:gd name="connsiteX439" fmla="*/ 3485082 w 6861465"/>
              <a:gd name="connsiteY439" fmla="*/ 3774323 h 4953767"/>
              <a:gd name="connsiteX440" fmla="*/ 3989999 w 6861465"/>
              <a:gd name="connsiteY440" fmla="*/ 3639159 h 4953767"/>
              <a:gd name="connsiteX441" fmla="*/ 4494916 w 6861465"/>
              <a:gd name="connsiteY441" fmla="*/ 3774323 h 4953767"/>
              <a:gd name="connsiteX442" fmla="*/ 4999833 w 6861465"/>
              <a:gd name="connsiteY442" fmla="*/ 3639159 h 4953767"/>
              <a:gd name="connsiteX443" fmla="*/ 5504750 w 6861465"/>
              <a:gd name="connsiteY443" fmla="*/ 3774323 h 4953767"/>
              <a:gd name="connsiteX444" fmla="*/ 6009668 w 6861465"/>
              <a:gd name="connsiteY444" fmla="*/ 3639159 h 4953767"/>
              <a:gd name="connsiteX445" fmla="*/ 6514585 w 6861465"/>
              <a:gd name="connsiteY445" fmla="*/ 3774323 h 4953767"/>
              <a:gd name="connsiteX446" fmla="*/ 6861465 w 6861465"/>
              <a:gd name="connsiteY446" fmla="*/ 3478469 h 4953767"/>
              <a:gd name="connsiteX447" fmla="*/ 6861465 w 6861465"/>
              <a:gd name="connsiteY447" fmla="*/ 3591937 h 4953767"/>
              <a:gd name="connsiteX448" fmla="*/ 6514585 w 6861465"/>
              <a:gd name="connsiteY448" fmla="*/ 3684795 h 4953767"/>
              <a:gd name="connsiteX449" fmla="*/ 6009668 w 6861465"/>
              <a:gd name="connsiteY449" fmla="*/ 3549631 h 4953767"/>
              <a:gd name="connsiteX450" fmla="*/ 5504750 w 6861465"/>
              <a:gd name="connsiteY450" fmla="*/ 3684795 h 4953767"/>
              <a:gd name="connsiteX451" fmla="*/ 4999833 w 6861465"/>
              <a:gd name="connsiteY451" fmla="*/ 3549631 h 4953767"/>
              <a:gd name="connsiteX452" fmla="*/ 4494916 w 6861465"/>
              <a:gd name="connsiteY452" fmla="*/ 3684795 h 4953767"/>
              <a:gd name="connsiteX453" fmla="*/ 3989999 w 6861465"/>
              <a:gd name="connsiteY453" fmla="*/ 3549631 h 4953767"/>
              <a:gd name="connsiteX454" fmla="*/ 3485082 w 6861465"/>
              <a:gd name="connsiteY454" fmla="*/ 3684795 h 4953767"/>
              <a:gd name="connsiteX455" fmla="*/ 2980165 w 6861465"/>
              <a:gd name="connsiteY455" fmla="*/ 3549631 h 4953767"/>
              <a:gd name="connsiteX456" fmla="*/ 2475247 w 6861465"/>
              <a:gd name="connsiteY456" fmla="*/ 3684795 h 4953767"/>
              <a:gd name="connsiteX457" fmla="*/ 1970330 w 6861465"/>
              <a:gd name="connsiteY457" fmla="*/ 3549631 h 4953767"/>
              <a:gd name="connsiteX458" fmla="*/ 1465413 w 6861465"/>
              <a:gd name="connsiteY458" fmla="*/ 3684794 h 4953767"/>
              <a:gd name="connsiteX459" fmla="*/ 960496 w 6861465"/>
              <a:gd name="connsiteY459" fmla="*/ 3549630 h 4953767"/>
              <a:gd name="connsiteX460" fmla="*/ 455578 w 6861465"/>
              <a:gd name="connsiteY460" fmla="*/ 3684794 h 4953767"/>
              <a:gd name="connsiteX461" fmla="*/ 0 w 6861465"/>
              <a:gd name="connsiteY461" fmla="*/ 3562838 h 4953767"/>
              <a:gd name="connsiteX462" fmla="*/ 0 w 6861465"/>
              <a:gd name="connsiteY462" fmla="*/ 3449371 h 4953767"/>
              <a:gd name="connsiteX463" fmla="*/ 455578 w 6861465"/>
              <a:gd name="connsiteY463" fmla="*/ 3571326 h 4953767"/>
              <a:gd name="connsiteX464" fmla="*/ 960496 w 6861465"/>
              <a:gd name="connsiteY464" fmla="*/ 3436163 h 4953767"/>
              <a:gd name="connsiteX465" fmla="*/ 1465413 w 6861465"/>
              <a:gd name="connsiteY465" fmla="*/ 3571326 h 4953767"/>
              <a:gd name="connsiteX466" fmla="*/ 1970330 w 6861465"/>
              <a:gd name="connsiteY466" fmla="*/ 3436164 h 4953767"/>
              <a:gd name="connsiteX467" fmla="*/ 2475247 w 6861465"/>
              <a:gd name="connsiteY467" fmla="*/ 3571327 h 4953767"/>
              <a:gd name="connsiteX468" fmla="*/ 2980165 w 6861465"/>
              <a:gd name="connsiteY468" fmla="*/ 3436164 h 4953767"/>
              <a:gd name="connsiteX469" fmla="*/ 3485082 w 6861465"/>
              <a:gd name="connsiteY469" fmla="*/ 3571327 h 4953767"/>
              <a:gd name="connsiteX470" fmla="*/ 3989999 w 6861465"/>
              <a:gd name="connsiteY470" fmla="*/ 3436164 h 4953767"/>
              <a:gd name="connsiteX471" fmla="*/ 4494916 w 6861465"/>
              <a:gd name="connsiteY471" fmla="*/ 3571327 h 4953767"/>
              <a:gd name="connsiteX472" fmla="*/ 4999833 w 6861465"/>
              <a:gd name="connsiteY472" fmla="*/ 3436164 h 4953767"/>
              <a:gd name="connsiteX473" fmla="*/ 5504750 w 6861465"/>
              <a:gd name="connsiteY473" fmla="*/ 3571327 h 4953767"/>
              <a:gd name="connsiteX474" fmla="*/ 6009668 w 6861465"/>
              <a:gd name="connsiteY474" fmla="*/ 3436164 h 4953767"/>
              <a:gd name="connsiteX475" fmla="*/ 6514585 w 6861465"/>
              <a:gd name="connsiteY475" fmla="*/ 3571327 h 4953767"/>
              <a:gd name="connsiteX476" fmla="*/ 6861465 w 6861465"/>
              <a:gd name="connsiteY476" fmla="*/ 3275690 h 4953767"/>
              <a:gd name="connsiteX477" fmla="*/ 6861465 w 6861465"/>
              <a:gd name="connsiteY477" fmla="*/ 3383671 h 4953767"/>
              <a:gd name="connsiteX478" fmla="*/ 6514460 w 6861465"/>
              <a:gd name="connsiteY478" fmla="*/ 3476563 h 4953767"/>
              <a:gd name="connsiteX479" fmla="*/ 6009543 w 6861465"/>
              <a:gd name="connsiteY479" fmla="*/ 3341399 h 4953767"/>
              <a:gd name="connsiteX480" fmla="*/ 5504626 w 6861465"/>
              <a:gd name="connsiteY480" fmla="*/ 3476563 h 4953767"/>
              <a:gd name="connsiteX481" fmla="*/ 4999709 w 6861465"/>
              <a:gd name="connsiteY481" fmla="*/ 3341399 h 4953767"/>
              <a:gd name="connsiteX482" fmla="*/ 4494791 w 6861465"/>
              <a:gd name="connsiteY482" fmla="*/ 3476563 h 4953767"/>
              <a:gd name="connsiteX483" fmla="*/ 3989874 w 6861465"/>
              <a:gd name="connsiteY483" fmla="*/ 3341399 h 4953767"/>
              <a:gd name="connsiteX484" fmla="*/ 3484957 w 6861465"/>
              <a:gd name="connsiteY484" fmla="*/ 3476563 h 4953767"/>
              <a:gd name="connsiteX485" fmla="*/ 2980040 w 6861465"/>
              <a:gd name="connsiteY485" fmla="*/ 3341399 h 4953767"/>
              <a:gd name="connsiteX486" fmla="*/ 2475122 w 6861465"/>
              <a:gd name="connsiteY486" fmla="*/ 3476563 h 4953767"/>
              <a:gd name="connsiteX487" fmla="*/ 1970205 w 6861465"/>
              <a:gd name="connsiteY487" fmla="*/ 3341399 h 4953767"/>
              <a:gd name="connsiteX488" fmla="*/ 1465288 w 6861465"/>
              <a:gd name="connsiteY488" fmla="*/ 3476562 h 4953767"/>
              <a:gd name="connsiteX489" fmla="*/ 960371 w 6861465"/>
              <a:gd name="connsiteY489" fmla="*/ 3341398 h 4953767"/>
              <a:gd name="connsiteX490" fmla="*/ 455454 w 6861465"/>
              <a:gd name="connsiteY490" fmla="*/ 3476562 h 4953767"/>
              <a:gd name="connsiteX491" fmla="*/ 0 w 6861465"/>
              <a:gd name="connsiteY491" fmla="*/ 3354639 h 4953767"/>
              <a:gd name="connsiteX492" fmla="*/ 0 w 6861465"/>
              <a:gd name="connsiteY492" fmla="*/ 3246658 h 4953767"/>
              <a:gd name="connsiteX493" fmla="*/ 455454 w 6861465"/>
              <a:gd name="connsiteY493" fmla="*/ 3368581 h 4953767"/>
              <a:gd name="connsiteX494" fmla="*/ 960371 w 6861465"/>
              <a:gd name="connsiteY494" fmla="*/ 3233417 h 4953767"/>
              <a:gd name="connsiteX495" fmla="*/ 1465288 w 6861465"/>
              <a:gd name="connsiteY495" fmla="*/ 3368581 h 4953767"/>
              <a:gd name="connsiteX496" fmla="*/ 1970205 w 6861465"/>
              <a:gd name="connsiteY496" fmla="*/ 3233418 h 4953767"/>
              <a:gd name="connsiteX497" fmla="*/ 2475122 w 6861465"/>
              <a:gd name="connsiteY497" fmla="*/ 3368582 h 4953767"/>
              <a:gd name="connsiteX498" fmla="*/ 2980040 w 6861465"/>
              <a:gd name="connsiteY498" fmla="*/ 3233418 h 4953767"/>
              <a:gd name="connsiteX499" fmla="*/ 3484957 w 6861465"/>
              <a:gd name="connsiteY499" fmla="*/ 3368582 h 4953767"/>
              <a:gd name="connsiteX500" fmla="*/ 3989874 w 6861465"/>
              <a:gd name="connsiteY500" fmla="*/ 3233418 h 4953767"/>
              <a:gd name="connsiteX501" fmla="*/ 4494791 w 6861465"/>
              <a:gd name="connsiteY501" fmla="*/ 3368582 h 4953767"/>
              <a:gd name="connsiteX502" fmla="*/ 4999709 w 6861465"/>
              <a:gd name="connsiteY502" fmla="*/ 3233418 h 4953767"/>
              <a:gd name="connsiteX503" fmla="*/ 5504626 w 6861465"/>
              <a:gd name="connsiteY503" fmla="*/ 3368582 h 4953767"/>
              <a:gd name="connsiteX504" fmla="*/ 6009543 w 6861465"/>
              <a:gd name="connsiteY504" fmla="*/ 3233418 h 4953767"/>
              <a:gd name="connsiteX505" fmla="*/ 6514460 w 6861465"/>
              <a:gd name="connsiteY505" fmla="*/ 3368582 h 4953767"/>
              <a:gd name="connsiteX506" fmla="*/ 6861465 w 6861465"/>
              <a:gd name="connsiteY506" fmla="*/ 3072944 h 4953767"/>
              <a:gd name="connsiteX507" fmla="*/ 6861465 w 6861465"/>
              <a:gd name="connsiteY507" fmla="*/ 3175439 h 4953767"/>
              <a:gd name="connsiteX508" fmla="*/ 6514460 w 6861465"/>
              <a:gd name="connsiteY508" fmla="*/ 3268331 h 4953767"/>
              <a:gd name="connsiteX509" fmla="*/ 6009543 w 6861465"/>
              <a:gd name="connsiteY509" fmla="*/ 3133167 h 4953767"/>
              <a:gd name="connsiteX510" fmla="*/ 5504626 w 6861465"/>
              <a:gd name="connsiteY510" fmla="*/ 3268331 h 4953767"/>
              <a:gd name="connsiteX511" fmla="*/ 4999709 w 6861465"/>
              <a:gd name="connsiteY511" fmla="*/ 3133167 h 4953767"/>
              <a:gd name="connsiteX512" fmla="*/ 4494791 w 6861465"/>
              <a:gd name="connsiteY512" fmla="*/ 3268331 h 4953767"/>
              <a:gd name="connsiteX513" fmla="*/ 3989874 w 6861465"/>
              <a:gd name="connsiteY513" fmla="*/ 3133167 h 4953767"/>
              <a:gd name="connsiteX514" fmla="*/ 3484957 w 6861465"/>
              <a:gd name="connsiteY514" fmla="*/ 3268331 h 4953767"/>
              <a:gd name="connsiteX515" fmla="*/ 2980040 w 6861465"/>
              <a:gd name="connsiteY515" fmla="*/ 3133167 h 4953767"/>
              <a:gd name="connsiteX516" fmla="*/ 2475122 w 6861465"/>
              <a:gd name="connsiteY516" fmla="*/ 3268331 h 4953767"/>
              <a:gd name="connsiteX517" fmla="*/ 1970205 w 6861465"/>
              <a:gd name="connsiteY517" fmla="*/ 3133167 h 4953767"/>
              <a:gd name="connsiteX518" fmla="*/ 1465288 w 6861465"/>
              <a:gd name="connsiteY518" fmla="*/ 3268330 h 4953767"/>
              <a:gd name="connsiteX519" fmla="*/ 960371 w 6861465"/>
              <a:gd name="connsiteY519" fmla="*/ 3133166 h 4953767"/>
              <a:gd name="connsiteX520" fmla="*/ 455454 w 6861465"/>
              <a:gd name="connsiteY520" fmla="*/ 3268330 h 4953767"/>
              <a:gd name="connsiteX521" fmla="*/ 0 w 6861465"/>
              <a:gd name="connsiteY521" fmla="*/ 3146407 h 4953767"/>
              <a:gd name="connsiteX522" fmla="*/ 0 w 6861465"/>
              <a:gd name="connsiteY522" fmla="*/ 3043912 h 4953767"/>
              <a:gd name="connsiteX523" fmla="*/ 455454 w 6861465"/>
              <a:gd name="connsiteY523" fmla="*/ 3165835 h 4953767"/>
              <a:gd name="connsiteX524" fmla="*/ 960371 w 6861465"/>
              <a:gd name="connsiteY524" fmla="*/ 3030671 h 4953767"/>
              <a:gd name="connsiteX525" fmla="*/ 1465288 w 6861465"/>
              <a:gd name="connsiteY525" fmla="*/ 3165835 h 4953767"/>
              <a:gd name="connsiteX526" fmla="*/ 1970205 w 6861465"/>
              <a:gd name="connsiteY526" fmla="*/ 3030672 h 4953767"/>
              <a:gd name="connsiteX527" fmla="*/ 2475122 w 6861465"/>
              <a:gd name="connsiteY527" fmla="*/ 3165836 h 4953767"/>
              <a:gd name="connsiteX528" fmla="*/ 2980040 w 6861465"/>
              <a:gd name="connsiteY528" fmla="*/ 3030672 h 4953767"/>
              <a:gd name="connsiteX529" fmla="*/ 3484957 w 6861465"/>
              <a:gd name="connsiteY529" fmla="*/ 3165836 h 4953767"/>
              <a:gd name="connsiteX530" fmla="*/ 3989874 w 6861465"/>
              <a:gd name="connsiteY530" fmla="*/ 3030672 h 4953767"/>
              <a:gd name="connsiteX531" fmla="*/ 4494791 w 6861465"/>
              <a:gd name="connsiteY531" fmla="*/ 3165836 h 4953767"/>
              <a:gd name="connsiteX532" fmla="*/ 4999709 w 6861465"/>
              <a:gd name="connsiteY532" fmla="*/ 3030672 h 4953767"/>
              <a:gd name="connsiteX533" fmla="*/ 5504626 w 6861465"/>
              <a:gd name="connsiteY533" fmla="*/ 3165836 h 4953767"/>
              <a:gd name="connsiteX534" fmla="*/ 6009543 w 6861465"/>
              <a:gd name="connsiteY534" fmla="*/ 3030672 h 4953767"/>
              <a:gd name="connsiteX535" fmla="*/ 6514460 w 6861465"/>
              <a:gd name="connsiteY535" fmla="*/ 3165836 h 4953767"/>
              <a:gd name="connsiteX536" fmla="*/ 6861465 w 6861465"/>
              <a:gd name="connsiteY536" fmla="*/ 2870198 h 4953767"/>
              <a:gd name="connsiteX537" fmla="*/ 6861465 w 6861465"/>
              <a:gd name="connsiteY537" fmla="*/ 2967207 h 4953767"/>
              <a:gd name="connsiteX538" fmla="*/ 6514460 w 6861465"/>
              <a:gd name="connsiteY538" fmla="*/ 3060099 h 4953767"/>
              <a:gd name="connsiteX539" fmla="*/ 6009543 w 6861465"/>
              <a:gd name="connsiteY539" fmla="*/ 2924935 h 4953767"/>
              <a:gd name="connsiteX540" fmla="*/ 5504626 w 6861465"/>
              <a:gd name="connsiteY540" fmla="*/ 3060099 h 4953767"/>
              <a:gd name="connsiteX541" fmla="*/ 4999709 w 6861465"/>
              <a:gd name="connsiteY541" fmla="*/ 2924935 h 4953767"/>
              <a:gd name="connsiteX542" fmla="*/ 4494791 w 6861465"/>
              <a:gd name="connsiteY542" fmla="*/ 3060099 h 4953767"/>
              <a:gd name="connsiteX543" fmla="*/ 3989874 w 6861465"/>
              <a:gd name="connsiteY543" fmla="*/ 2924935 h 4953767"/>
              <a:gd name="connsiteX544" fmla="*/ 3484957 w 6861465"/>
              <a:gd name="connsiteY544" fmla="*/ 3060099 h 4953767"/>
              <a:gd name="connsiteX545" fmla="*/ 2980040 w 6861465"/>
              <a:gd name="connsiteY545" fmla="*/ 2924935 h 4953767"/>
              <a:gd name="connsiteX546" fmla="*/ 2475122 w 6861465"/>
              <a:gd name="connsiteY546" fmla="*/ 3060099 h 4953767"/>
              <a:gd name="connsiteX547" fmla="*/ 1970205 w 6861465"/>
              <a:gd name="connsiteY547" fmla="*/ 2924935 h 4953767"/>
              <a:gd name="connsiteX548" fmla="*/ 1465288 w 6861465"/>
              <a:gd name="connsiteY548" fmla="*/ 3060098 h 4953767"/>
              <a:gd name="connsiteX549" fmla="*/ 960371 w 6861465"/>
              <a:gd name="connsiteY549" fmla="*/ 2924934 h 4953767"/>
              <a:gd name="connsiteX550" fmla="*/ 455454 w 6861465"/>
              <a:gd name="connsiteY550" fmla="*/ 3060098 h 4953767"/>
              <a:gd name="connsiteX551" fmla="*/ 0 w 6861465"/>
              <a:gd name="connsiteY551" fmla="*/ 2938175 h 4953767"/>
              <a:gd name="connsiteX552" fmla="*/ 0 w 6861465"/>
              <a:gd name="connsiteY552" fmla="*/ 2841166 h 4953767"/>
              <a:gd name="connsiteX553" fmla="*/ 455454 w 6861465"/>
              <a:gd name="connsiteY553" fmla="*/ 2963089 h 4953767"/>
              <a:gd name="connsiteX554" fmla="*/ 960371 w 6861465"/>
              <a:gd name="connsiteY554" fmla="*/ 2827925 h 4953767"/>
              <a:gd name="connsiteX555" fmla="*/ 1465288 w 6861465"/>
              <a:gd name="connsiteY555" fmla="*/ 2963089 h 4953767"/>
              <a:gd name="connsiteX556" fmla="*/ 1970205 w 6861465"/>
              <a:gd name="connsiteY556" fmla="*/ 2827926 h 4953767"/>
              <a:gd name="connsiteX557" fmla="*/ 2475122 w 6861465"/>
              <a:gd name="connsiteY557" fmla="*/ 2963090 h 4953767"/>
              <a:gd name="connsiteX558" fmla="*/ 2980040 w 6861465"/>
              <a:gd name="connsiteY558" fmla="*/ 2827926 h 4953767"/>
              <a:gd name="connsiteX559" fmla="*/ 3484957 w 6861465"/>
              <a:gd name="connsiteY559" fmla="*/ 2963090 h 4953767"/>
              <a:gd name="connsiteX560" fmla="*/ 3989874 w 6861465"/>
              <a:gd name="connsiteY560" fmla="*/ 2827926 h 4953767"/>
              <a:gd name="connsiteX561" fmla="*/ 4494791 w 6861465"/>
              <a:gd name="connsiteY561" fmla="*/ 2963090 h 4953767"/>
              <a:gd name="connsiteX562" fmla="*/ 4999709 w 6861465"/>
              <a:gd name="connsiteY562" fmla="*/ 2827926 h 4953767"/>
              <a:gd name="connsiteX563" fmla="*/ 5504626 w 6861465"/>
              <a:gd name="connsiteY563" fmla="*/ 2963090 h 4953767"/>
              <a:gd name="connsiteX564" fmla="*/ 6009543 w 6861465"/>
              <a:gd name="connsiteY564" fmla="*/ 2827926 h 4953767"/>
              <a:gd name="connsiteX565" fmla="*/ 6514460 w 6861465"/>
              <a:gd name="connsiteY565" fmla="*/ 2963090 h 4953767"/>
              <a:gd name="connsiteX566" fmla="*/ 6861465 w 6861465"/>
              <a:gd name="connsiteY566" fmla="*/ 2667328 h 4953767"/>
              <a:gd name="connsiteX567" fmla="*/ 6861465 w 6861465"/>
              <a:gd name="connsiteY567" fmla="*/ 2758975 h 4953767"/>
              <a:gd name="connsiteX568" fmla="*/ 6514460 w 6861465"/>
              <a:gd name="connsiteY568" fmla="*/ 2851867 h 4953767"/>
              <a:gd name="connsiteX569" fmla="*/ 6009543 w 6861465"/>
              <a:gd name="connsiteY569" fmla="*/ 2716703 h 4953767"/>
              <a:gd name="connsiteX570" fmla="*/ 5504626 w 6861465"/>
              <a:gd name="connsiteY570" fmla="*/ 2851867 h 4953767"/>
              <a:gd name="connsiteX571" fmla="*/ 4999709 w 6861465"/>
              <a:gd name="connsiteY571" fmla="*/ 2716703 h 4953767"/>
              <a:gd name="connsiteX572" fmla="*/ 4494791 w 6861465"/>
              <a:gd name="connsiteY572" fmla="*/ 2851867 h 4953767"/>
              <a:gd name="connsiteX573" fmla="*/ 3989874 w 6861465"/>
              <a:gd name="connsiteY573" fmla="*/ 2716703 h 4953767"/>
              <a:gd name="connsiteX574" fmla="*/ 3484957 w 6861465"/>
              <a:gd name="connsiteY574" fmla="*/ 2851867 h 4953767"/>
              <a:gd name="connsiteX575" fmla="*/ 2980040 w 6861465"/>
              <a:gd name="connsiteY575" fmla="*/ 2716703 h 4953767"/>
              <a:gd name="connsiteX576" fmla="*/ 2475122 w 6861465"/>
              <a:gd name="connsiteY576" fmla="*/ 2851867 h 4953767"/>
              <a:gd name="connsiteX577" fmla="*/ 1970205 w 6861465"/>
              <a:gd name="connsiteY577" fmla="*/ 2716703 h 4953767"/>
              <a:gd name="connsiteX578" fmla="*/ 1465288 w 6861465"/>
              <a:gd name="connsiteY578" fmla="*/ 2851866 h 4953767"/>
              <a:gd name="connsiteX579" fmla="*/ 960371 w 6861465"/>
              <a:gd name="connsiteY579" fmla="*/ 2716702 h 4953767"/>
              <a:gd name="connsiteX580" fmla="*/ 455454 w 6861465"/>
              <a:gd name="connsiteY580" fmla="*/ 2851866 h 4953767"/>
              <a:gd name="connsiteX581" fmla="*/ 0 w 6861465"/>
              <a:gd name="connsiteY581" fmla="*/ 2729943 h 4953767"/>
              <a:gd name="connsiteX582" fmla="*/ 0 w 6861465"/>
              <a:gd name="connsiteY582" fmla="*/ 2638296 h 4953767"/>
              <a:gd name="connsiteX583" fmla="*/ 455454 w 6861465"/>
              <a:gd name="connsiteY583" fmla="*/ 2760219 h 4953767"/>
              <a:gd name="connsiteX584" fmla="*/ 960371 w 6861465"/>
              <a:gd name="connsiteY584" fmla="*/ 2625055 h 4953767"/>
              <a:gd name="connsiteX585" fmla="*/ 1465288 w 6861465"/>
              <a:gd name="connsiteY585" fmla="*/ 2760219 h 4953767"/>
              <a:gd name="connsiteX586" fmla="*/ 1970205 w 6861465"/>
              <a:gd name="connsiteY586" fmla="*/ 2625056 h 4953767"/>
              <a:gd name="connsiteX587" fmla="*/ 2475122 w 6861465"/>
              <a:gd name="connsiteY587" fmla="*/ 2760220 h 4953767"/>
              <a:gd name="connsiteX588" fmla="*/ 2980040 w 6861465"/>
              <a:gd name="connsiteY588" fmla="*/ 2625056 h 4953767"/>
              <a:gd name="connsiteX589" fmla="*/ 3484957 w 6861465"/>
              <a:gd name="connsiteY589" fmla="*/ 2760220 h 4953767"/>
              <a:gd name="connsiteX590" fmla="*/ 3989874 w 6861465"/>
              <a:gd name="connsiteY590" fmla="*/ 2625056 h 4953767"/>
              <a:gd name="connsiteX591" fmla="*/ 4494791 w 6861465"/>
              <a:gd name="connsiteY591" fmla="*/ 2760220 h 4953767"/>
              <a:gd name="connsiteX592" fmla="*/ 4999709 w 6861465"/>
              <a:gd name="connsiteY592" fmla="*/ 2625056 h 4953767"/>
              <a:gd name="connsiteX593" fmla="*/ 5504626 w 6861465"/>
              <a:gd name="connsiteY593" fmla="*/ 2760220 h 4953767"/>
              <a:gd name="connsiteX594" fmla="*/ 6009543 w 6861465"/>
              <a:gd name="connsiteY594" fmla="*/ 2625056 h 4953767"/>
              <a:gd name="connsiteX595" fmla="*/ 6514460 w 6861465"/>
              <a:gd name="connsiteY595" fmla="*/ 2760220 h 4953767"/>
              <a:gd name="connsiteX596" fmla="*/ 6861465 w 6861465"/>
              <a:gd name="connsiteY596" fmla="*/ 2464582 h 4953767"/>
              <a:gd name="connsiteX597" fmla="*/ 6861465 w 6861465"/>
              <a:gd name="connsiteY597" fmla="*/ 2550743 h 4953767"/>
              <a:gd name="connsiteX598" fmla="*/ 6514460 w 6861465"/>
              <a:gd name="connsiteY598" fmla="*/ 2643634 h 4953767"/>
              <a:gd name="connsiteX599" fmla="*/ 6009543 w 6861465"/>
              <a:gd name="connsiteY599" fmla="*/ 2508471 h 4953767"/>
              <a:gd name="connsiteX600" fmla="*/ 5504626 w 6861465"/>
              <a:gd name="connsiteY600" fmla="*/ 2643634 h 4953767"/>
              <a:gd name="connsiteX601" fmla="*/ 4999709 w 6861465"/>
              <a:gd name="connsiteY601" fmla="*/ 2508471 h 4953767"/>
              <a:gd name="connsiteX602" fmla="*/ 4494791 w 6861465"/>
              <a:gd name="connsiteY602" fmla="*/ 2643634 h 4953767"/>
              <a:gd name="connsiteX603" fmla="*/ 3989874 w 6861465"/>
              <a:gd name="connsiteY603" fmla="*/ 2508471 h 4953767"/>
              <a:gd name="connsiteX604" fmla="*/ 3484957 w 6861465"/>
              <a:gd name="connsiteY604" fmla="*/ 2643634 h 4953767"/>
              <a:gd name="connsiteX605" fmla="*/ 2980040 w 6861465"/>
              <a:gd name="connsiteY605" fmla="*/ 2508471 h 4953767"/>
              <a:gd name="connsiteX606" fmla="*/ 2475122 w 6861465"/>
              <a:gd name="connsiteY606" fmla="*/ 2643634 h 4953767"/>
              <a:gd name="connsiteX607" fmla="*/ 1970205 w 6861465"/>
              <a:gd name="connsiteY607" fmla="*/ 2508471 h 4953767"/>
              <a:gd name="connsiteX608" fmla="*/ 1465288 w 6861465"/>
              <a:gd name="connsiteY608" fmla="*/ 2643633 h 4953767"/>
              <a:gd name="connsiteX609" fmla="*/ 960371 w 6861465"/>
              <a:gd name="connsiteY609" fmla="*/ 2508470 h 4953767"/>
              <a:gd name="connsiteX610" fmla="*/ 455454 w 6861465"/>
              <a:gd name="connsiteY610" fmla="*/ 2643633 h 4953767"/>
              <a:gd name="connsiteX611" fmla="*/ 0 w 6861465"/>
              <a:gd name="connsiteY611" fmla="*/ 2521711 h 4953767"/>
              <a:gd name="connsiteX612" fmla="*/ 0 w 6861465"/>
              <a:gd name="connsiteY612" fmla="*/ 2435550 h 4953767"/>
              <a:gd name="connsiteX613" fmla="*/ 455454 w 6861465"/>
              <a:gd name="connsiteY613" fmla="*/ 2557473 h 4953767"/>
              <a:gd name="connsiteX614" fmla="*/ 960371 w 6861465"/>
              <a:gd name="connsiteY614" fmla="*/ 2422309 h 4953767"/>
              <a:gd name="connsiteX615" fmla="*/ 1465288 w 6861465"/>
              <a:gd name="connsiteY615" fmla="*/ 2557473 h 4953767"/>
              <a:gd name="connsiteX616" fmla="*/ 1970205 w 6861465"/>
              <a:gd name="connsiteY616" fmla="*/ 2422310 h 4953767"/>
              <a:gd name="connsiteX617" fmla="*/ 2475122 w 6861465"/>
              <a:gd name="connsiteY617" fmla="*/ 2557474 h 4953767"/>
              <a:gd name="connsiteX618" fmla="*/ 2980040 w 6861465"/>
              <a:gd name="connsiteY618" fmla="*/ 2422310 h 4953767"/>
              <a:gd name="connsiteX619" fmla="*/ 3484957 w 6861465"/>
              <a:gd name="connsiteY619" fmla="*/ 2557474 h 4953767"/>
              <a:gd name="connsiteX620" fmla="*/ 3989874 w 6861465"/>
              <a:gd name="connsiteY620" fmla="*/ 2422310 h 4953767"/>
              <a:gd name="connsiteX621" fmla="*/ 4494791 w 6861465"/>
              <a:gd name="connsiteY621" fmla="*/ 2557474 h 4953767"/>
              <a:gd name="connsiteX622" fmla="*/ 4999709 w 6861465"/>
              <a:gd name="connsiteY622" fmla="*/ 2422310 h 4953767"/>
              <a:gd name="connsiteX623" fmla="*/ 5504626 w 6861465"/>
              <a:gd name="connsiteY623" fmla="*/ 2557474 h 4953767"/>
              <a:gd name="connsiteX624" fmla="*/ 6009543 w 6861465"/>
              <a:gd name="connsiteY624" fmla="*/ 2422310 h 4953767"/>
              <a:gd name="connsiteX625" fmla="*/ 6514460 w 6861465"/>
              <a:gd name="connsiteY625" fmla="*/ 2557474 h 4953767"/>
              <a:gd name="connsiteX626" fmla="*/ 6861465 w 6861465"/>
              <a:gd name="connsiteY626" fmla="*/ 2261836 h 4953767"/>
              <a:gd name="connsiteX627" fmla="*/ 6861465 w 6861465"/>
              <a:gd name="connsiteY627" fmla="*/ 2342511 h 4953767"/>
              <a:gd name="connsiteX628" fmla="*/ 6514460 w 6861465"/>
              <a:gd name="connsiteY628" fmla="*/ 2435402 h 4953767"/>
              <a:gd name="connsiteX629" fmla="*/ 6009543 w 6861465"/>
              <a:gd name="connsiteY629" fmla="*/ 2300239 h 4953767"/>
              <a:gd name="connsiteX630" fmla="*/ 5504626 w 6861465"/>
              <a:gd name="connsiteY630" fmla="*/ 2435402 h 4953767"/>
              <a:gd name="connsiteX631" fmla="*/ 4999709 w 6861465"/>
              <a:gd name="connsiteY631" fmla="*/ 2300239 h 4953767"/>
              <a:gd name="connsiteX632" fmla="*/ 4494791 w 6861465"/>
              <a:gd name="connsiteY632" fmla="*/ 2435402 h 4953767"/>
              <a:gd name="connsiteX633" fmla="*/ 3989874 w 6861465"/>
              <a:gd name="connsiteY633" fmla="*/ 2300239 h 4953767"/>
              <a:gd name="connsiteX634" fmla="*/ 3484957 w 6861465"/>
              <a:gd name="connsiteY634" fmla="*/ 2435402 h 4953767"/>
              <a:gd name="connsiteX635" fmla="*/ 2980040 w 6861465"/>
              <a:gd name="connsiteY635" fmla="*/ 2300239 h 4953767"/>
              <a:gd name="connsiteX636" fmla="*/ 2475122 w 6861465"/>
              <a:gd name="connsiteY636" fmla="*/ 2435402 h 4953767"/>
              <a:gd name="connsiteX637" fmla="*/ 1970205 w 6861465"/>
              <a:gd name="connsiteY637" fmla="*/ 2300239 h 4953767"/>
              <a:gd name="connsiteX638" fmla="*/ 1465288 w 6861465"/>
              <a:gd name="connsiteY638" fmla="*/ 2435401 h 4953767"/>
              <a:gd name="connsiteX639" fmla="*/ 960371 w 6861465"/>
              <a:gd name="connsiteY639" fmla="*/ 2300238 h 4953767"/>
              <a:gd name="connsiteX640" fmla="*/ 455454 w 6861465"/>
              <a:gd name="connsiteY640" fmla="*/ 2435401 h 4953767"/>
              <a:gd name="connsiteX641" fmla="*/ 0 w 6861465"/>
              <a:gd name="connsiteY641" fmla="*/ 2313479 h 4953767"/>
              <a:gd name="connsiteX642" fmla="*/ 0 w 6861465"/>
              <a:gd name="connsiteY642" fmla="*/ 2232804 h 4953767"/>
              <a:gd name="connsiteX643" fmla="*/ 455454 w 6861465"/>
              <a:gd name="connsiteY643" fmla="*/ 2354727 h 4953767"/>
              <a:gd name="connsiteX644" fmla="*/ 960371 w 6861465"/>
              <a:gd name="connsiteY644" fmla="*/ 2219563 h 4953767"/>
              <a:gd name="connsiteX645" fmla="*/ 1465288 w 6861465"/>
              <a:gd name="connsiteY645" fmla="*/ 2354727 h 4953767"/>
              <a:gd name="connsiteX646" fmla="*/ 1970205 w 6861465"/>
              <a:gd name="connsiteY646" fmla="*/ 2219564 h 4953767"/>
              <a:gd name="connsiteX647" fmla="*/ 2475122 w 6861465"/>
              <a:gd name="connsiteY647" fmla="*/ 2354728 h 4953767"/>
              <a:gd name="connsiteX648" fmla="*/ 2980040 w 6861465"/>
              <a:gd name="connsiteY648" fmla="*/ 2219564 h 4953767"/>
              <a:gd name="connsiteX649" fmla="*/ 3484957 w 6861465"/>
              <a:gd name="connsiteY649" fmla="*/ 2354728 h 4953767"/>
              <a:gd name="connsiteX650" fmla="*/ 3989874 w 6861465"/>
              <a:gd name="connsiteY650" fmla="*/ 2219564 h 4953767"/>
              <a:gd name="connsiteX651" fmla="*/ 4494791 w 6861465"/>
              <a:gd name="connsiteY651" fmla="*/ 2354728 h 4953767"/>
              <a:gd name="connsiteX652" fmla="*/ 4999709 w 6861465"/>
              <a:gd name="connsiteY652" fmla="*/ 2219564 h 4953767"/>
              <a:gd name="connsiteX653" fmla="*/ 5504626 w 6861465"/>
              <a:gd name="connsiteY653" fmla="*/ 2354728 h 4953767"/>
              <a:gd name="connsiteX654" fmla="*/ 6009543 w 6861465"/>
              <a:gd name="connsiteY654" fmla="*/ 2219564 h 4953767"/>
              <a:gd name="connsiteX655" fmla="*/ 6514460 w 6861465"/>
              <a:gd name="connsiteY655" fmla="*/ 2354728 h 4953767"/>
              <a:gd name="connsiteX656" fmla="*/ 6861465 w 6861465"/>
              <a:gd name="connsiteY656" fmla="*/ 2059090 h 4953767"/>
              <a:gd name="connsiteX657" fmla="*/ 6861465 w 6861465"/>
              <a:gd name="connsiteY657" fmla="*/ 2134279 h 4953767"/>
              <a:gd name="connsiteX658" fmla="*/ 6514460 w 6861465"/>
              <a:gd name="connsiteY658" fmla="*/ 2227170 h 4953767"/>
              <a:gd name="connsiteX659" fmla="*/ 6009543 w 6861465"/>
              <a:gd name="connsiteY659" fmla="*/ 2092006 h 4953767"/>
              <a:gd name="connsiteX660" fmla="*/ 5504626 w 6861465"/>
              <a:gd name="connsiteY660" fmla="*/ 2227170 h 4953767"/>
              <a:gd name="connsiteX661" fmla="*/ 4999709 w 6861465"/>
              <a:gd name="connsiteY661" fmla="*/ 2092006 h 4953767"/>
              <a:gd name="connsiteX662" fmla="*/ 4494791 w 6861465"/>
              <a:gd name="connsiteY662" fmla="*/ 2227170 h 4953767"/>
              <a:gd name="connsiteX663" fmla="*/ 3989874 w 6861465"/>
              <a:gd name="connsiteY663" fmla="*/ 2092006 h 4953767"/>
              <a:gd name="connsiteX664" fmla="*/ 3484957 w 6861465"/>
              <a:gd name="connsiteY664" fmla="*/ 2227170 h 4953767"/>
              <a:gd name="connsiteX665" fmla="*/ 2980040 w 6861465"/>
              <a:gd name="connsiteY665" fmla="*/ 2092006 h 4953767"/>
              <a:gd name="connsiteX666" fmla="*/ 2475122 w 6861465"/>
              <a:gd name="connsiteY666" fmla="*/ 2227170 h 4953767"/>
              <a:gd name="connsiteX667" fmla="*/ 1970205 w 6861465"/>
              <a:gd name="connsiteY667" fmla="*/ 2092006 h 4953767"/>
              <a:gd name="connsiteX668" fmla="*/ 1465288 w 6861465"/>
              <a:gd name="connsiteY668" fmla="*/ 2227169 h 4953767"/>
              <a:gd name="connsiteX669" fmla="*/ 960371 w 6861465"/>
              <a:gd name="connsiteY669" fmla="*/ 2092005 h 4953767"/>
              <a:gd name="connsiteX670" fmla="*/ 455454 w 6861465"/>
              <a:gd name="connsiteY670" fmla="*/ 2227169 h 4953767"/>
              <a:gd name="connsiteX671" fmla="*/ 0 w 6861465"/>
              <a:gd name="connsiteY671" fmla="*/ 2105246 h 4953767"/>
              <a:gd name="connsiteX672" fmla="*/ 0 w 6861465"/>
              <a:gd name="connsiteY672" fmla="*/ 2030059 h 4953767"/>
              <a:gd name="connsiteX673" fmla="*/ 455454 w 6861465"/>
              <a:gd name="connsiteY673" fmla="*/ 2151981 h 4953767"/>
              <a:gd name="connsiteX674" fmla="*/ 960371 w 6861465"/>
              <a:gd name="connsiteY674" fmla="*/ 2016817 h 4953767"/>
              <a:gd name="connsiteX675" fmla="*/ 1465288 w 6861465"/>
              <a:gd name="connsiteY675" fmla="*/ 2151981 h 4953767"/>
              <a:gd name="connsiteX676" fmla="*/ 1970205 w 6861465"/>
              <a:gd name="connsiteY676" fmla="*/ 2016818 h 4953767"/>
              <a:gd name="connsiteX677" fmla="*/ 2475122 w 6861465"/>
              <a:gd name="connsiteY677" fmla="*/ 2151982 h 4953767"/>
              <a:gd name="connsiteX678" fmla="*/ 2980040 w 6861465"/>
              <a:gd name="connsiteY678" fmla="*/ 2016818 h 4953767"/>
              <a:gd name="connsiteX679" fmla="*/ 3484957 w 6861465"/>
              <a:gd name="connsiteY679" fmla="*/ 2151982 h 4953767"/>
              <a:gd name="connsiteX680" fmla="*/ 3989874 w 6861465"/>
              <a:gd name="connsiteY680" fmla="*/ 2016818 h 4953767"/>
              <a:gd name="connsiteX681" fmla="*/ 4494791 w 6861465"/>
              <a:gd name="connsiteY681" fmla="*/ 2151982 h 4953767"/>
              <a:gd name="connsiteX682" fmla="*/ 4999709 w 6861465"/>
              <a:gd name="connsiteY682" fmla="*/ 2016818 h 4953767"/>
              <a:gd name="connsiteX683" fmla="*/ 5504626 w 6861465"/>
              <a:gd name="connsiteY683" fmla="*/ 2151982 h 4953767"/>
              <a:gd name="connsiteX684" fmla="*/ 6009543 w 6861465"/>
              <a:gd name="connsiteY684" fmla="*/ 2016818 h 4953767"/>
              <a:gd name="connsiteX685" fmla="*/ 6514460 w 6861465"/>
              <a:gd name="connsiteY685" fmla="*/ 2151982 h 495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</a:cxnLst>
            <a:rect l="l" t="t" r="r" b="b"/>
            <a:pathLst>
              <a:path w="6861465" h="4953767">
                <a:moveTo>
                  <a:pt x="317157" y="4953766"/>
                </a:moveTo>
                <a:lnTo>
                  <a:pt x="0" y="4953766"/>
                </a:lnTo>
                <a:lnTo>
                  <a:pt x="0" y="4868864"/>
                </a:lnTo>
                <a:close/>
                <a:moveTo>
                  <a:pt x="1326991" y="4953766"/>
                </a:moveTo>
                <a:lnTo>
                  <a:pt x="594749" y="4953766"/>
                </a:lnTo>
                <a:lnTo>
                  <a:pt x="960870" y="4855757"/>
                </a:lnTo>
                <a:close/>
                <a:moveTo>
                  <a:pt x="2336826" y="4953767"/>
                </a:moveTo>
                <a:lnTo>
                  <a:pt x="1604583" y="4953766"/>
                </a:lnTo>
                <a:lnTo>
                  <a:pt x="1970704" y="4855758"/>
                </a:lnTo>
                <a:close/>
                <a:moveTo>
                  <a:pt x="3346660" y="4953767"/>
                </a:moveTo>
                <a:lnTo>
                  <a:pt x="2614418" y="4953767"/>
                </a:lnTo>
                <a:lnTo>
                  <a:pt x="2980539" y="4855758"/>
                </a:lnTo>
                <a:close/>
                <a:moveTo>
                  <a:pt x="3967429" y="15635"/>
                </a:moveTo>
                <a:lnTo>
                  <a:pt x="3485206" y="144723"/>
                </a:lnTo>
                <a:lnTo>
                  <a:pt x="2980289" y="9559"/>
                </a:lnTo>
                <a:lnTo>
                  <a:pt x="2475248" y="144723"/>
                </a:lnTo>
                <a:lnTo>
                  <a:pt x="2384587" y="120454"/>
                </a:lnTo>
                <a:lnTo>
                  <a:pt x="2421809" y="109896"/>
                </a:lnTo>
                <a:lnTo>
                  <a:pt x="2475498" y="124274"/>
                </a:lnTo>
                <a:lnTo>
                  <a:pt x="2866380" y="19637"/>
                </a:lnTo>
                <a:lnTo>
                  <a:pt x="3021095" y="0"/>
                </a:lnTo>
                <a:lnTo>
                  <a:pt x="3485331" y="124274"/>
                </a:lnTo>
                <a:lnTo>
                  <a:pt x="3915702" y="9066"/>
                </a:lnTo>
                <a:close/>
                <a:moveTo>
                  <a:pt x="4356494" y="4953767"/>
                </a:moveTo>
                <a:lnTo>
                  <a:pt x="3624252" y="4953767"/>
                </a:lnTo>
                <a:lnTo>
                  <a:pt x="3990373" y="4855758"/>
                </a:lnTo>
                <a:close/>
                <a:moveTo>
                  <a:pt x="4531575" y="134944"/>
                </a:moveTo>
                <a:lnTo>
                  <a:pt x="4495042" y="144724"/>
                </a:lnTo>
                <a:lnTo>
                  <a:pt x="4065965" y="29861"/>
                </a:lnTo>
                <a:lnTo>
                  <a:pt x="4226634" y="58535"/>
                </a:lnTo>
                <a:lnTo>
                  <a:pt x="4392474" y="96785"/>
                </a:lnTo>
                <a:lnTo>
                  <a:pt x="4474182" y="118657"/>
                </a:lnTo>
                <a:close/>
                <a:moveTo>
                  <a:pt x="4873752" y="251543"/>
                </a:moveTo>
                <a:lnTo>
                  <a:pt x="4494917" y="352956"/>
                </a:lnTo>
                <a:lnTo>
                  <a:pt x="3989999" y="217791"/>
                </a:lnTo>
                <a:lnTo>
                  <a:pt x="3485082" y="352955"/>
                </a:lnTo>
                <a:lnTo>
                  <a:pt x="2980165" y="217791"/>
                </a:lnTo>
                <a:lnTo>
                  <a:pt x="2475248" y="352955"/>
                </a:lnTo>
                <a:lnTo>
                  <a:pt x="2033766" y="234773"/>
                </a:lnTo>
                <a:lnTo>
                  <a:pt x="2073158" y="219258"/>
                </a:lnTo>
                <a:lnTo>
                  <a:pt x="2475248" y="326895"/>
                </a:lnTo>
                <a:lnTo>
                  <a:pt x="2980165" y="191731"/>
                </a:lnTo>
                <a:lnTo>
                  <a:pt x="3485082" y="326895"/>
                </a:lnTo>
                <a:lnTo>
                  <a:pt x="3989999" y="191731"/>
                </a:lnTo>
                <a:lnTo>
                  <a:pt x="4494917" y="326896"/>
                </a:lnTo>
                <a:lnTo>
                  <a:pt x="4834370" y="236026"/>
                </a:lnTo>
                <a:close/>
                <a:moveTo>
                  <a:pt x="5366329" y="4953767"/>
                </a:moveTo>
                <a:lnTo>
                  <a:pt x="4634087" y="4953767"/>
                </a:lnTo>
                <a:lnTo>
                  <a:pt x="5000208" y="4855758"/>
                </a:lnTo>
                <a:close/>
                <a:moveTo>
                  <a:pt x="5488757" y="557065"/>
                </a:moveTo>
                <a:lnTo>
                  <a:pt x="4999709" y="426149"/>
                </a:lnTo>
                <a:lnTo>
                  <a:pt x="4494792" y="561313"/>
                </a:lnTo>
                <a:lnTo>
                  <a:pt x="3989874" y="426148"/>
                </a:lnTo>
                <a:lnTo>
                  <a:pt x="3484957" y="561312"/>
                </a:lnTo>
                <a:lnTo>
                  <a:pt x="2980040" y="426148"/>
                </a:lnTo>
                <a:lnTo>
                  <a:pt x="2475122" y="561312"/>
                </a:lnTo>
                <a:lnTo>
                  <a:pt x="1970205" y="426148"/>
                </a:lnTo>
                <a:lnTo>
                  <a:pt x="1465288" y="561312"/>
                </a:lnTo>
                <a:lnTo>
                  <a:pt x="1398264" y="543370"/>
                </a:lnTo>
                <a:lnTo>
                  <a:pt x="1435724" y="521852"/>
                </a:lnTo>
                <a:lnTo>
                  <a:pt x="1465288" y="529766"/>
                </a:lnTo>
                <a:lnTo>
                  <a:pt x="1970205" y="394602"/>
                </a:lnTo>
                <a:lnTo>
                  <a:pt x="2475122" y="529766"/>
                </a:lnTo>
                <a:lnTo>
                  <a:pt x="2980040" y="394602"/>
                </a:lnTo>
                <a:lnTo>
                  <a:pt x="3484957" y="529766"/>
                </a:lnTo>
                <a:lnTo>
                  <a:pt x="3989874" y="394602"/>
                </a:lnTo>
                <a:lnTo>
                  <a:pt x="4494792" y="529767"/>
                </a:lnTo>
                <a:lnTo>
                  <a:pt x="4999709" y="394603"/>
                </a:lnTo>
                <a:lnTo>
                  <a:pt x="5388868" y="498779"/>
                </a:lnTo>
                <a:lnTo>
                  <a:pt x="5475306" y="548447"/>
                </a:lnTo>
                <a:close/>
                <a:moveTo>
                  <a:pt x="5717659" y="712517"/>
                </a:moveTo>
                <a:lnTo>
                  <a:pt x="5504626" y="769545"/>
                </a:lnTo>
                <a:lnTo>
                  <a:pt x="4999709" y="634381"/>
                </a:lnTo>
                <a:lnTo>
                  <a:pt x="4494792" y="769545"/>
                </a:lnTo>
                <a:lnTo>
                  <a:pt x="3989874" y="634380"/>
                </a:lnTo>
                <a:lnTo>
                  <a:pt x="3484957" y="769544"/>
                </a:lnTo>
                <a:lnTo>
                  <a:pt x="2980040" y="634380"/>
                </a:lnTo>
                <a:lnTo>
                  <a:pt x="2475122" y="769544"/>
                </a:lnTo>
                <a:lnTo>
                  <a:pt x="1970205" y="634380"/>
                </a:lnTo>
                <a:lnTo>
                  <a:pt x="1465288" y="769544"/>
                </a:lnTo>
                <a:lnTo>
                  <a:pt x="1174767" y="691773"/>
                </a:lnTo>
                <a:lnTo>
                  <a:pt x="1211260" y="664509"/>
                </a:lnTo>
                <a:lnTo>
                  <a:pt x="1465288" y="732511"/>
                </a:lnTo>
                <a:lnTo>
                  <a:pt x="1970205" y="597347"/>
                </a:lnTo>
                <a:lnTo>
                  <a:pt x="2475122" y="732511"/>
                </a:lnTo>
                <a:lnTo>
                  <a:pt x="2980040" y="597347"/>
                </a:lnTo>
                <a:lnTo>
                  <a:pt x="3484957" y="732511"/>
                </a:lnTo>
                <a:lnTo>
                  <a:pt x="3989874" y="597347"/>
                </a:lnTo>
                <a:lnTo>
                  <a:pt x="4494792" y="732512"/>
                </a:lnTo>
                <a:lnTo>
                  <a:pt x="4999709" y="597348"/>
                </a:lnTo>
                <a:lnTo>
                  <a:pt x="5504626" y="732512"/>
                </a:lnTo>
                <a:lnTo>
                  <a:pt x="5681174" y="685251"/>
                </a:lnTo>
                <a:close/>
                <a:moveTo>
                  <a:pt x="5922814" y="865831"/>
                </a:moveTo>
                <a:lnTo>
                  <a:pt x="5504626" y="977777"/>
                </a:lnTo>
                <a:lnTo>
                  <a:pt x="4999709" y="842614"/>
                </a:lnTo>
                <a:lnTo>
                  <a:pt x="4494792" y="977777"/>
                </a:lnTo>
                <a:lnTo>
                  <a:pt x="3989874" y="842613"/>
                </a:lnTo>
                <a:lnTo>
                  <a:pt x="3484957" y="977776"/>
                </a:lnTo>
                <a:lnTo>
                  <a:pt x="2980040" y="842613"/>
                </a:lnTo>
                <a:lnTo>
                  <a:pt x="2475122" y="977776"/>
                </a:lnTo>
                <a:lnTo>
                  <a:pt x="1970205" y="842613"/>
                </a:lnTo>
                <a:lnTo>
                  <a:pt x="1465288" y="977776"/>
                </a:lnTo>
                <a:lnTo>
                  <a:pt x="969571" y="845076"/>
                </a:lnTo>
                <a:lnTo>
                  <a:pt x="1011471" y="813773"/>
                </a:lnTo>
                <a:lnTo>
                  <a:pt x="1465288" y="935257"/>
                </a:lnTo>
                <a:lnTo>
                  <a:pt x="1970205" y="800093"/>
                </a:lnTo>
                <a:lnTo>
                  <a:pt x="2475122" y="935257"/>
                </a:lnTo>
                <a:lnTo>
                  <a:pt x="2980040" y="800093"/>
                </a:lnTo>
                <a:lnTo>
                  <a:pt x="3484957" y="935257"/>
                </a:lnTo>
                <a:lnTo>
                  <a:pt x="3989874" y="800093"/>
                </a:lnTo>
                <a:lnTo>
                  <a:pt x="4494792" y="935258"/>
                </a:lnTo>
                <a:lnTo>
                  <a:pt x="4999709" y="800094"/>
                </a:lnTo>
                <a:lnTo>
                  <a:pt x="5504626" y="935258"/>
                </a:lnTo>
                <a:lnTo>
                  <a:pt x="5880922" y="834525"/>
                </a:lnTo>
                <a:close/>
                <a:moveTo>
                  <a:pt x="6179297" y="1096288"/>
                </a:moveTo>
                <a:lnTo>
                  <a:pt x="6009543" y="1050846"/>
                </a:lnTo>
                <a:lnTo>
                  <a:pt x="5504626" y="1186010"/>
                </a:lnTo>
                <a:lnTo>
                  <a:pt x="4999709" y="1050846"/>
                </a:lnTo>
                <a:lnTo>
                  <a:pt x="4494792" y="1186010"/>
                </a:lnTo>
                <a:lnTo>
                  <a:pt x="3989874" y="1050845"/>
                </a:lnTo>
                <a:lnTo>
                  <a:pt x="3484957" y="1186010"/>
                </a:lnTo>
                <a:lnTo>
                  <a:pt x="2980040" y="1050845"/>
                </a:lnTo>
                <a:lnTo>
                  <a:pt x="2475122" y="1186010"/>
                </a:lnTo>
                <a:lnTo>
                  <a:pt x="1970205" y="1050845"/>
                </a:lnTo>
                <a:lnTo>
                  <a:pt x="1465288" y="1186009"/>
                </a:lnTo>
                <a:lnTo>
                  <a:pt x="960371" y="1050845"/>
                </a:lnTo>
                <a:lnTo>
                  <a:pt x="642402" y="1135964"/>
                </a:lnTo>
                <a:lnTo>
                  <a:pt x="646425" y="1131541"/>
                </a:lnTo>
                <a:lnTo>
                  <a:pt x="715970" y="1068390"/>
                </a:lnTo>
                <a:lnTo>
                  <a:pt x="960371" y="1002964"/>
                </a:lnTo>
                <a:lnTo>
                  <a:pt x="1465288" y="1138128"/>
                </a:lnTo>
                <a:lnTo>
                  <a:pt x="1970205" y="1002964"/>
                </a:lnTo>
                <a:lnTo>
                  <a:pt x="2475122" y="1138128"/>
                </a:lnTo>
                <a:lnTo>
                  <a:pt x="2980040" y="1002964"/>
                </a:lnTo>
                <a:lnTo>
                  <a:pt x="3484957" y="1138128"/>
                </a:lnTo>
                <a:lnTo>
                  <a:pt x="3989874" y="1002964"/>
                </a:lnTo>
                <a:lnTo>
                  <a:pt x="4494792" y="1138129"/>
                </a:lnTo>
                <a:lnTo>
                  <a:pt x="4999709" y="1002965"/>
                </a:lnTo>
                <a:lnTo>
                  <a:pt x="5504626" y="1138129"/>
                </a:lnTo>
                <a:lnTo>
                  <a:pt x="6009543" y="1002965"/>
                </a:lnTo>
                <a:lnTo>
                  <a:pt x="6104553" y="1028398"/>
                </a:lnTo>
                <a:close/>
                <a:moveTo>
                  <a:pt x="6376163" y="4953767"/>
                </a:moveTo>
                <a:lnTo>
                  <a:pt x="5643921" y="4953767"/>
                </a:lnTo>
                <a:lnTo>
                  <a:pt x="6010042" y="4855758"/>
                </a:lnTo>
                <a:close/>
                <a:moveTo>
                  <a:pt x="6438528" y="1373915"/>
                </a:moveTo>
                <a:lnTo>
                  <a:pt x="6009543" y="1259078"/>
                </a:lnTo>
                <a:lnTo>
                  <a:pt x="5504626" y="1394242"/>
                </a:lnTo>
                <a:lnTo>
                  <a:pt x="4999709" y="1259078"/>
                </a:lnTo>
                <a:lnTo>
                  <a:pt x="4494792" y="1394242"/>
                </a:lnTo>
                <a:lnTo>
                  <a:pt x="3989874" y="1259078"/>
                </a:lnTo>
                <a:lnTo>
                  <a:pt x="3484957" y="1394242"/>
                </a:lnTo>
                <a:lnTo>
                  <a:pt x="2980040" y="1259078"/>
                </a:lnTo>
                <a:lnTo>
                  <a:pt x="2475122" y="1394242"/>
                </a:lnTo>
                <a:lnTo>
                  <a:pt x="1970205" y="1259078"/>
                </a:lnTo>
                <a:lnTo>
                  <a:pt x="1465288" y="1394241"/>
                </a:lnTo>
                <a:lnTo>
                  <a:pt x="960371" y="1259077"/>
                </a:lnTo>
                <a:lnTo>
                  <a:pt x="455454" y="1394241"/>
                </a:lnTo>
                <a:lnTo>
                  <a:pt x="416869" y="1383912"/>
                </a:lnTo>
                <a:lnTo>
                  <a:pt x="456199" y="1340674"/>
                </a:lnTo>
                <a:lnTo>
                  <a:pt x="960371" y="1205710"/>
                </a:lnTo>
                <a:lnTo>
                  <a:pt x="1465288" y="1340873"/>
                </a:lnTo>
                <a:lnTo>
                  <a:pt x="1970205" y="1205711"/>
                </a:lnTo>
                <a:lnTo>
                  <a:pt x="2475122" y="1340874"/>
                </a:lnTo>
                <a:lnTo>
                  <a:pt x="2980040" y="1205711"/>
                </a:lnTo>
                <a:lnTo>
                  <a:pt x="3484957" y="1340874"/>
                </a:lnTo>
                <a:lnTo>
                  <a:pt x="3989874" y="1205711"/>
                </a:lnTo>
                <a:lnTo>
                  <a:pt x="4494792" y="1340874"/>
                </a:lnTo>
                <a:lnTo>
                  <a:pt x="4999709" y="1205711"/>
                </a:lnTo>
                <a:lnTo>
                  <a:pt x="5504626" y="1340874"/>
                </a:lnTo>
                <a:lnTo>
                  <a:pt x="6009543" y="1205711"/>
                </a:lnTo>
                <a:lnTo>
                  <a:pt x="6374377" y="1303375"/>
                </a:lnTo>
                <a:close/>
                <a:moveTo>
                  <a:pt x="6598670" y="1579932"/>
                </a:moveTo>
                <a:lnTo>
                  <a:pt x="6514460" y="1602474"/>
                </a:lnTo>
                <a:lnTo>
                  <a:pt x="6009543" y="1467310"/>
                </a:lnTo>
                <a:lnTo>
                  <a:pt x="5504626" y="1602474"/>
                </a:lnTo>
                <a:lnTo>
                  <a:pt x="4999709" y="1467310"/>
                </a:lnTo>
                <a:lnTo>
                  <a:pt x="4494792" y="1602474"/>
                </a:lnTo>
                <a:lnTo>
                  <a:pt x="3989874" y="1467310"/>
                </a:lnTo>
                <a:lnTo>
                  <a:pt x="3484957" y="1602474"/>
                </a:lnTo>
                <a:lnTo>
                  <a:pt x="2980040" y="1467310"/>
                </a:lnTo>
                <a:lnTo>
                  <a:pt x="2475122" y="1602474"/>
                </a:lnTo>
                <a:lnTo>
                  <a:pt x="1970205" y="1467310"/>
                </a:lnTo>
                <a:lnTo>
                  <a:pt x="1465288" y="1602473"/>
                </a:lnTo>
                <a:lnTo>
                  <a:pt x="960371" y="1467309"/>
                </a:lnTo>
                <a:lnTo>
                  <a:pt x="455454" y="1602473"/>
                </a:lnTo>
                <a:lnTo>
                  <a:pt x="283392" y="1556413"/>
                </a:lnTo>
                <a:lnTo>
                  <a:pt x="320085" y="1507381"/>
                </a:lnTo>
                <a:lnTo>
                  <a:pt x="455454" y="1543619"/>
                </a:lnTo>
                <a:lnTo>
                  <a:pt x="960371" y="1408455"/>
                </a:lnTo>
                <a:lnTo>
                  <a:pt x="1465288" y="1543619"/>
                </a:lnTo>
                <a:lnTo>
                  <a:pt x="1970205" y="1408456"/>
                </a:lnTo>
                <a:lnTo>
                  <a:pt x="2475122" y="1543620"/>
                </a:lnTo>
                <a:lnTo>
                  <a:pt x="2980040" y="1408456"/>
                </a:lnTo>
                <a:lnTo>
                  <a:pt x="3484957" y="1543620"/>
                </a:lnTo>
                <a:lnTo>
                  <a:pt x="3989874" y="1408456"/>
                </a:lnTo>
                <a:lnTo>
                  <a:pt x="4494792" y="1543620"/>
                </a:lnTo>
                <a:lnTo>
                  <a:pt x="4999709" y="1408456"/>
                </a:lnTo>
                <a:lnTo>
                  <a:pt x="5504626" y="1543620"/>
                </a:lnTo>
                <a:lnTo>
                  <a:pt x="6009543" y="1408456"/>
                </a:lnTo>
                <a:lnTo>
                  <a:pt x="6514460" y="1543620"/>
                </a:lnTo>
                <a:lnTo>
                  <a:pt x="6561982" y="1530899"/>
                </a:lnTo>
                <a:close/>
                <a:moveTo>
                  <a:pt x="6723739" y="1754683"/>
                </a:moveTo>
                <a:lnTo>
                  <a:pt x="6514460" y="1810706"/>
                </a:lnTo>
                <a:lnTo>
                  <a:pt x="6009543" y="1675542"/>
                </a:lnTo>
                <a:lnTo>
                  <a:pt x="5504626" y="1810706"/>
                </a:lnTo>
                <a:lnTo>
                  <a:pt x="4999709" y="1675542"/>
                </a:lnTo>
                <a:lnTo>
                  <a:pt x="4494791" y="1810706"/>
                </a:lnTo>
                <a:lnTo>
                  <a:pt x="3989874" y="1675542"/>
                </a:lnTo>
                <a:lnTo>
                  <a:pt x="3484957" y="1810706"/>
                </a:lnTo>
                <a:lnTo>
                  <a:pt x="2980040" y="1675542"/>
                </a:lnTo>
                <a:lnTo>
                  <a:pt x="2475122" y="1810706"/>
                </a:lnTo>
                <a:lnTo>
                  <a:pt x="1970205" y="1675542"/>
                </a:lnTo>
                <a:lnTo>
                  <a:pt x="1465288" y="1810705"/>
                </a:lnTo>
                <a:lnTo>
                  <a:pt x="960371" y="1675541"/>
                </a:lnTo>
                <a:lnTo>
                  <a:pt x="455454" y="1810705"/>
                </a:lnTo>
                <a:lnTo>
                  <a:pt x="155465" y="1730399"/>
                </a:lnTo>
                <a:lnTo>
                  <a:pt x="165323" y="1714185"/>
                </a:lnTo>
                <a:lnTo>
                  <a:pt x="193682" y="1676290"/>
                </a:lnTo>
                <a:lnTo>
                  <a:pt x="455454" y="1746365"/>
                </a:lnTo>
                <a:lnTo>
                  <a:pt x="960371" y="1611201"/>
                </a:lnTo>
                <a:lnTo>
                  <a:pt x="1465288" y="1746365"/>
                </a:lnTo>
                <a:lnTo>
                  <a:pt x="1970205" y="1611202"/>
                </a:lnTo>
                <a:lnTo>
                  <a:pt x="2475122" y="1746366"/>
                </a:lnTo>
                <a:lnTo>
                  <a:pt x="2980040" y="1611202"/>
                </a:lnTo>
                <a:lnTo>
                  <a:pt x="3484957" y="1746366"/>
                </a:lnTo>
                <a:lnTo>
                  <a:pt x="3989874" y="1611202"/>
                </a:lnTo>
                <a:lnTo>
                  <a:pt x="4494791" y="1746366"/>
                </a:lnTo>
                <a:lnTo>
                  <a:pt x="4999709" y="1611202"/>
                </a:lnTo>
                <a:lnTo>
                  <a:pt x="5504626" y="1746366"/>
                </a:lnTo>
                <a:lnTo>
                  <a:pt x="6009543" y="1611202"/>
                </a:lnTo>
                <a:lnTo>
                  <a:pt x="6514460" y="1746366"/>
                </a:lnTo>
                <a:lnTo>
                  <a:pt x="6688368" y="1699812"/>
                </a:lnTo>
                <a:lnTo>
                  <a:pt x="6699123" y="1714186"/>
                </a:lnTo>
                <a:close/>
                <a:moveTo>
                  <a:pt x="6832601" y="1933773"/>
                </a:moveTo>
                <a:lnTo>
                  <a:pt x="6514460" y="2018938"/>
                </a:lnTo>
                <a:lnTo>
                  <a:pt x="6009543" y="1883774"/>
                </a:lnTo>
                <a:lnTo>
                  <a:pt x="5504626" y="2018938"/>
                </a:lnTo>
                <a:lnTo>
                  <a:pt x="4999709" y="1883774"/>
                </a:lnTo>
                <a:lnTo>
                  <a:pt x="4494791" y="2018938"/>
                </a:lnTo>
                <a:lnTo>
                  <a:pt x="3989874" y="1883774"/>
                </a:lnTo>
                <a:lnTo>
                  <a:pt x="3484957" y="2018938"/>
                </a:lnTo>
                <a:lnTo>
                  <a:pt x="2980040" y="1883774"/>
                </a:lnTo>
                <a:lnTo>
                  <a:pt x="2475122" y="2018938"/>
                </a:lnTo>
                <a:lnTo>
                  <a:pt x="1970205" y="1883774"/>
                </a:lnTo>
                <a:lnTo>
                  <a:pt x="1465288" y="2018937"/>
                </a:lnTo>
                <a:lnTo>
                  <a:pt x="960371" y="1883773"/>
                </a:lnTo>
                <a:lnTo>
                  <a:pt x="455454" y="2018937"/>
                </a:lnTo>
                <a:lnTo>
                  <a:pt x="46590" y="1909486"/>
                </a:lnTo>
                <a:lnTo>
                  <a:pt x="83034" y="1849541"/>
                </a:lnTo>
                <a:lnTo>
                  <a:pt x="455454" y="1949235"/>
                </a:lnTo>
                <a:lnTo>
                  <a:pt x="960371" y="1814072"/>
                </a:lnTo>
                <a:lnTo>
                  <a:pt x="1465288" y="1949235"/>
                </a:lnTo>
                <a:lnTo>
                  <a:pt x="1970205" y="1814073"/>
                </a:lnTo>
                <a:lnTo>
                  <a:pt x="2475122" y="1949236"/>
                </a:lnTo>
                <a:lnTo>
                  <a:pt x="2980040" y="1814073"/>
                </a:lnTo>
                <a:lnTo>
                  <a:pt x="3484957" y="1949236"/>
                </a:lnTo>
                <a:lnTo>
                  <a:pt x="3989874" y="1814073"/>
                </a:lnTo>
                <a:lnTo>
                  <a:pt x="4494791" y="1949236"/>
                </a:lnTo>
                <a:lnTo>
                  <a:pt x="4999709" y="1814073"/>
                </a:lnTo>
                <a:lnTo>
                  <a:pt x="5504626" y="1949236"/>
                </a:lnTo>
                <a:lnTo>
                  <a:pt x="6009543" y="1814073"/>
                </a:lnTo>
                <a:lnTo>
                  <a:pt x="6514460" y="1949236"/>
                </a:lnTo>
                <a:lnTo>
                  <a:pt x="6796162" y="1873826"/>
                </a:lnTo>
                <a:close/>
                <a:moveTo>
                  <a:pt x="6861465" y="4898164"/>
                </a:moveTo>
                <a:lnTo>
                  <a:pt x="6861465" y="4953767"/>
                </a:lnTo>
                <a:lnTo>
                  <a:pt x="6653755" y="4953767"/>
                </a:lnTo>
                <a:close/>
                <a:moveTo>
                  <a:pt x="6861465" y="4695318"/>
                </a:moveTo>
                <a:lnTo>
                  <a:pt x="6861465" y="4841455"/>
                </a:lnTo>
                <a:lnTo>
                  <a:pt x="6514585" y="4934313"/>
                </a:lnTo>
                <a:lnTo>
                  <a:pt x="6009668" y="4799149"/>
                </a:lnTo>
                <a:lnTo>
                  <a:pt x="5504750" y="4934313"/>
                </a:lnTo>
                <a:lnTo>
                  <a:pt x="4999833" y="4799149"/>
                </a:lnTo>
                <a:lnTo>
                  <a:pt x="4494916" y="4934313"/>
                </a:lnTo>
                <a:lnTo>
                  <a:pt x="3989999" y="4799149"/>
                </a:lnTo>
                <a:lnTo>
                  <a:pt x="3485082" y="4934313"/>
                </a:lnTo>
                <a:lnTo>
                  <a:pt x="2980165" y="4799149"/>
                </a:lnTo>
                <a:lnTo>
                  <a:pt x="2475247" y="4934313"/>
                </a:lnTo>
                <a:lnTo>
                  <a:pt x="1970330" y="4799149"/>
                </a:lnTo>
                <a:lnTo>
                  <a:pt x="1465413" y="4934312"/>
                </a:lnTo>
                <a:lnTo>
                  <a:pt x="960496" y="4799148"/>
                </a:lnTo>
                <a:lnTo>
                  <a:pt x="455578" y="4934312"/>
                </a:lnTo>
                <a:lnTo>
                  <a:pt x="0" y="4812356"/>
                </a:lnTo>
                <a:lnTo>
                  <a:pt x="0" y="4666219"/>
                </a:lnTo>
                <a:lnTo>
                  <a:pt x="455578" y="4788175"/>
                </a:lnTo>
                <a:lnTo>
                  <a:pt x="960496" y="4653011"/>
                </a:lnTo>
                <a:lnTo>
                  <a:pt x="1465413" y="4788175"/>
                </a:lnTo>
                <a:lnTo>
                  <a:pt x="1970330" y="4653012"/>
                </a:lnTo>
                <a:lnTo>
                  <a:pt x="2475247" y="4788176"/>
                </a:lnTo>
                <a:lnTo>
                  <a:pt x="2980165" y="4653012"/>
                </a:lnTo>
                <a:lnTo>
                  <a:pt x="3485082" y="4788176"/>
                </a:lnTo>
                <a:lnTo>
                  <a:pt x="3989999" y="4653012"/>
                </a:lnTo>
                <a:lnTo>
                  <a:pt x="4494916" y="4788176"/>
                </a:lnTo>
                <a:lnTo>
                  <a:pt x="4999833" y="4653012"/>
                </a:lnTo>
                <a:lnTo>
                  <a:pt x="5504750" y="4788176"/>
                </a:lnTo>
                <a:lnTo>
                  <a:pt x="6009668" y="4653012"/>
                </a:lnTo>
                <a:lnTo>
                  <a:pt x="6514585" y="4788176"/>
                </a:lnTo>
                <a:close/>
                <a:moveTo>
                  <a:pt x="6861465" y="4492323"/>
                </a:moveTo>
                <a:lnTo>
                  <a:pt x="6861465" y="4633098"/>
                </a:lnTo>
                <a:lnTo>
                  <a:pt x="6514585" y="4725956"/>
                </a:lnTo>
                <a:lnTo>
                  <a:pt x="6009668" y="4590792"/>
                </a:lnTo>
                <a:lnTo>
                  <a:pt x="5504750" y="4725956"/>
                </a:lnTo>
                <a:lnTo>
                  <a:pt x="4999833" y="4590792"/>
                </a:lnTo>
                <a:lnTo>
                  <a:pt x="4494916" y="4725956"/>
                </a:lnTo>
                <a:lnTo>
                  <a:pt x="3989999" y="4590792"/>
                </a:lnTo>
                <a:lnTo>
                  <a:pt x="3485082" y="4725956"/>
                </a:lnTo>
                <a:lnTo>
                  <a:pt x="2980165" y="4590792"/>
                </a:lnTo>
                <a:lnTo>
                  <a:pt x="2475247" y="4725956"/>
                </a:lnTo>
                <a:lnTo>
                  <a:pt x="1970330" y="4590792"/>
                </a:lnTo>
                <a:lnTo>
                  <a:pt x="1465413" y="4725955"/>
                </a:lnTo>
                <a:lnTo>
                  <a:pt x="960496" y="4590791"/>
                </a:lnTo>
                <a:lnTo>
                  <a:pt x="455578" y="4725955"/>
                </a:lnTo>
                <a:lnTo>
                  <a:pt x="0" y="4603999"/>
                </a:lnTo>
                <a:lnTo>
                  <a:pt x="0" y="4463224"/>
                </a:lnTo>
                <a:lnTo>
                  <a:pt x="455578" y="4585180"/>
                </a:lnTo>
                <a:lnTo>
                  <a:pt x="960496" y="4450016"/>
                </a:lnTo>
                <a:lnTo>
                  <a:pt x="1465413" y="4585180"/>
                </a:lnTo>
                <a:lnTo>
                  <a:pt x="1970330" y="4450017"/>
                </a:lnTo>
                <a:lnTo>
                  <a:pt x="2475247" y="4585181"/>
                </a:lnTo>
                <a:lnTo>
                  <a:pt x="2980165" y="4450017"/>
                </a:lnTo>
                <a:lnTo>
                  <a:pt x="3485082" y="4585181"/>
                </a:lnTo>
                <a:lnTo>
                  <a:pt x="3989999" y="4450017"/>
                </a:lnTo>
                <a:lnTo>
                  <a:pt x="4494916" y="4585181"/>
                </a:lnTo>
                <a:lnTo>
                  <a:pt x="4999833" y="4450017"/>
                </a:lnTo>
                <a:lnTo>
                  <a:pt x="5504750" y="4585181"/>
                </a:lnTo>
                <a:lnTo>
                  <a:pt x="6009668" y="4450017"/>
                </a:lnTo>
                <a:lnTo>
                  <a:pt x="6514585" y="4585181"/>
                </a:lnTo>
                <a:close/>
                <a:moveTo>
                  <a:pt x="6861465" y="4289702"/>
                </a:moveTo>
                <a:lnTo>
                  <a:pt x="6861465" y="4424991"/>
                </a:lnTo>
                <a:lnTo>
                  <a:pt x="6514585" y="4517849"/>
                </a:lnTo>
                <a:lnTo>
                  <a:pt x="6009668" y="4382685"/>
                </a:lnTo>
                <a:lnTo>
                  <a:pt x="5504750" y="4517849"/>
                </a:lnTo>
                <a:lnTo>
                  <a:pt x="4999833" y="4382685"/>
                </a:lnTo>
                <a:lnTo>
                  <a:pt x="4494916" y="4517849"/>
                </a:lnTo>
                <a:lnTo>
                  <a:pt x="3989999" y="4382685"/>
                </a:lnTo>
                <a:lnTo>
                  <a:pt x="3485082" y="4517849"/>
                </a:lnTo>
                <a:lnTo>
                  <a:pt x="2980165" y="4382685"/>
                </a:lnTo>
                <a:lnTo>
                  <a:pt x="2475247" y="4517849"/>
                </a:lnTo>
                <a:lnTo>
                  <a:pt x="1970330" y="4382685"/>
                </a:lnTo>
                <a:lnTo>
                  <a:pt x="1465413" y="4517848"/>
                </a:lnTo>
                <a:lnTo>
                  <a:pt x="960496" y="4382684"/>
                </a:lnTo>
                <a:lnTo>
                  <a:pt x="455578" y="4517848"/>
                </a:lnTo>
                <a:lnTo>
                  <a:pt x="0" y="4395892"/>
                </a:lnTo>
                <a:lnTo>
                  <a:pt x="0" y="4260603"/>
                </a:lnTo>
                <a:lnTo>
                  <a:pt x="455578" y="4382559"/>
                </a:lnTo>
                <a:lnTo>
                  <a:pt x="960496" y="4247395"/>
                </a:lnTo>
                <a:lnTo>
                  <a:pt x="1465413" y="4382559"/>
                </a:lnTo>
                <a:lnTo>
                  <a:pt x="1970330" y="4247396"/>
                </a:lnTo>
                <a:lnTo>
                  <a:pt x="2475247" y="4382560"/>
                </a:lnTo>
                <a:lnTo>
                  <a:pt x="2980165" y="4247396"/>
                </a:lnTo>
                <a:lnTo>
                  <a:pt x="3485082" y="4382560"/>
                </a:lnTo>
                <a:lnTo>
                  <a:pt x="3989999" y="4247396"/>
                </a:lnTo>
                <a:lnTo>
                  <a:pt x="4494916" y="4382560"/>
                </a:lnTo>
                <a:lnTo>
                  <a:pt x="4999833" y="4247396"/>
                </a:lnTo>
                <a:lnTo>
                  <a:pt x="5504750" y="4382560"/>
                </a:lnTo>
                <a:lnTo>
                  <a:pt x="6009668" y="4247396"/>
                </a:lnTo>
                <a:lnTo>
                  <a:pt x="6514585" y="4382560"/>
                </a:lnTo>
                <a:close/>
                <a:moveTo>
                  <a:pt x="6861465" y="4086956"/>
                </a:moveTo>
                <a:lnTo>
                  <a:pt x="6861465" y="4216758"/>
                </a:lnTo>
                <a:lnTo>
                  <a:pt x="6514585" y="4309616"/>
                </a:lnTo>
                <a:lnTo>
                  <a:pt x="6009668" y="4174453"/>
                </a:lnTo>
                <a:lnTo>
                  <a:pt x="5504750" y="4309616"/>
                </a:lnTo>
                <a:lnTo>
                  <a:pt x="4999833" y="4174453"/>
                </a:lnTo>
                <a:lnTo>
                  <a:pt x="4494916" y="4309616"/>
                </a:lnTo>
                <a:lnTo>
                  <a:pt x="3989999" y="4174453"/>
                </a:lnTo>
                <a:lnTo>
                  <a:pt x="3485082" y="4309616"/>
                </a:lnTo>
                <a:lnTo>
                  <a:pt x="2980165" y="4174453"/>
                </a:lnTo>
                <a:lnTo>
                  <a:pt x="2475247" y="4309616"/>
                </a:lnTo>
                <a:lnTo>
                  <a:pt x="1970330" y="4174453"/>
                </a:lnTo>
                <a:lnTo>
                  <a:pt x="1465413" y="4309615"/>
                </a:lnTo>
                <a:lnTo>
                  <a:pt x="960496" y="4174452"/>
                </a:lnTo>
                <a:lnTo>
                  <a:pt x="455578" y="4309615"/>
                </a:lnTo>
                <a:lnTo>
                  <a:pt x="0" y="4187660"/>
                </a:lnTo>
                <a:lnTo>
                  <a:pt x="0" y="4057857"/>
                </a:lnTo>
                <a:lnTo>
                  <a:pt x="455578" y="4179813"/>
                </a:lnTo>
                <a:lnTo>
                  <a:pt x="960496" y="4044649"/>
                </a:lnTo>
                <a:lnTo>
                  <a:pt x="1465413" y="4179813"/>
                </a:lnTo>
                <a:lnTo>
                  <a:pt x="1970330" y="4044650"/>
                </a:lnTo>
                <a:lnTo>
                  <a:pt x="2475247" y="4179814"/>
                </a:lnTo>
                <a:lnTo>
                  <a:pt x="2980165" y="4044650"/>
                </a:lnTo>
                <a:lnTo>
                  <a:pt x="3485082" y="4179814"/>
                </a:lnTo>
                <a:lnTo>
                  <a:pt x="3989999" y="4044650"/>
                </a:lnTo>
                <a:lnTo>
                  <a:pt x="4494916" y="4179814"/>
                </a:lnTo>
                <a:lnTo>
                  <a:pt x="4999833" y="4044650"/>
                </a:lnTo>
                <a:lnTo>
                  <a:pt x="5504750" y="4179814"/>
                </a:lnTo>
                <a:lnTo>
                  <a:pt x="6009668" y="4044650"/>
                </a:lnTo>
                <a:lnTo>
                  <a:pt x="6514585" y="4179814"/>
                </a:lnTo>
                <a:close/>
                <a:moveTo>
                  <a:pt x="6861465" y="3884210"/>
                </a:moveTo>
                <a:lnTo>
                  <a:pt x="6861465" y="4008526"/>
                </a:lnTo>
                <a:lnTo>
                  <a:pt x="6514585" y="4101384"/>
                </a:lnTo>
                <a:lnTo>
                  <a:pt x="6009668" y="3966220"/>
                </a:lnTo>
                <a:lnTo>
                  <a:pt x="5504750" y="4101384"/>
                </a:lnTo>
                <a:lnTo>
                  <a:pt x="4999833" y="3966220"/>
                </a:lnTo>
                <a:lnTo>
                  <a:pt x="4494916" y="4101384"/>
                </a:lnTo>
                <a:lnTo>
                  <a:pt x="3989999" y="3966220"/>
                </a:lnTo>
                <a:lnTo>
                  <a:pt x="3485082" y="4101384"/>
                </a:lnTo>
                <a:lnTo>
                  <a:pt x="2980165" y="3966220"/>
                </a:lnTo>
                <a:lnTo>
                  <a:pt x="2475247" y="4101384"/>
                </a:lnTo>
                <a:lnTo>
                  <a:pt x="1970330" y="3966220"/>
                </a:lnTo>
                <a:lnTo>
                  <a:pt x="1465413" y="4101383"/>
                </a:lnTo>
                <a:lnTo>
                  <a:pt x="960496" y="3966219"/>
                </a:lnTo>
                <a:lnTo>
                  <a:pt x="455578" y="4101383"/>
                </a:lnTo>
                <a:lnTo>
                  <a:pt x="0" y="3979427"/>
                </a:lnTo>
                <a:lnTo>
                  <a:pt x="0" y="3855111"/>
                </a:lnTo>
                <a:lnTo>
                  <a:pt x="455578" y="3977067"/>
                </a:lnTo>
                <a:lnTo>
                  <a:pt x="960496" y="3841903"/>
                </a:lnTo>
                <a:lnTo>
                  <a:pt x="1465413" y="3977067"/>
                </a:lnTo>
                <a:lnTo>
                  <a:pt x="1970330" y="3841904"/>
                </a:lnTo>
                <a:lnTo>
                  <a:pt x="2475247" y="3977068"/>
                </a:lnTo>
                <a:lnTo>
                  <a:pt x="2980165" y="3841904"/>
                </a:lnTo>
                <a:lnTo>
                  <a:pt x="3485082" y="3977068"/>
                </a:lnTo>
                <a:lnTo>
                  <a:pt x="3989999" y="3841904"/>
                </a:lnTo>
                <a:lnTo>
                  <a:pt x="4494916" y="3977068"/>
                </a:lnTo>
                <a:lnTo>
                  <a:pt x="4999833" y="3841904"/>
                </a:lnTo>
                <a:lnTo>
                  <a:pt x="5504750" y="3977068"/>
                </a:lnTo>
                <a:lnTo>
                  <a:pt x="6009668" y="3841904"/>
                </a:lnTo>
                <a:lnTo>
                  <a:pt x="6514585" y="3977068"/>
                </a:lnTo>
                <a:close/>
                <a:moveTo>
                  <a:pt x="6861465" y="3681465"/>
                </a:moveTo>
                <a:lnTo>
                  <a:pt x="6861465" y="3800294"/>
                </a:lnTo>
                <a:lnTo>
                  <a:pt x="6514585" y="3893152"/>
                </a:lnTo>
                <a:lnTo>
                  <a:pt x="6009668" y="3757988"/>
                </a:lnTo>
                <a:lnTo>
                  <a:pt x="5504750" y="3893152"/>
                </a:lnTo>
                <a:lnTo>
                  <a:pt x="4999833" y="3757988"/>
                </a:lnTo>
                <a:lnTo>
                  <a:pt x="4494916" y="3893152"/>
                </a:lnTo>
                <a:lnTo>
                  <a:pt x="3989999" y="3757988"/>
                </a:lnTo>
                <a:lnTo>
                  <a:pt x="3485082" y="3893152"/>
                </a:lnTo>
                <a:lnTo>
                  <a:pt x="2980165" y="3757988"/>
                </a:lnTo>
                <a:lnTo>
                  <a:pt x="2475247" y="3893152"/>
                </a:lnTo>
                <a:lnTo>
                  <a:pt x="1970330" y="3757988"/>
                </a:lnTo>
                <a:lnTo>
                  <a:pt x="1465413" y="3893151"/>
                </a:lnTo>
                <a:lnTo>
                  <a:pt x="960496" y="3757987"/>
                </a:lnTo>
                <a:lnTo>
                  <a:pt x="455578" y="3893151"/>
                </a:lnTo>
                <a:lnTo>
                  <a:pt x="0" y="3771195"/>
                </a:lnTo>
                <a:lnTo>
                  <a:pt x="0" y="3652366"/>
                </a:lnTo>
                <a:lnTo>
                  <a:pt x="455578" y="3774322"/>
                </a:lnTo>
                <a:lnTo>
                  <a:pt x="960496" y="3639158"/>
                </a:lnTo>
                <a:lnTo>
                  <a:pt x="1465413" y="3774322"/>
                </a:lnTo>
                <a:lnTo>
                  <a:pt x="1970330" y="3639159"/>
                </a:lnTo>
                <a:lnTo>
                  <a:pt x="2475247" y="3774323"/>
                </a:lnTo>
                <a:lnTo>
                  <a:pt x="2980165" y="3639159"/>
                </a:lnTo>
                <a:lnTo>
                  <a:pt x="3485082" y="3774323"/>
                </a:lnTo>
                <a:lnTo>
                  <a:pt x="3989999" y="3639159"/>
                </a:lnTo>
                <a:lnTo>
                  <a:pt x="4494916" y="3774323"/>
                </a:lnTo>
                <a:lnTo>
                  <a:pt x="4999833" y="3639159"/>
                </a:lnTo>
                <a:lnTo>
                  <a:pt x="5504750" y="3774323"/>
                </a:lnTo>
                <a:lnTo>
                  <a:pt x="6009668" y="3639159"/>
                </a:lnTo>
                <a:lnTo>
                  <a:pt x="6514585" y="3774323"/>
                </a:lnTo>
                <a:close/>
                <a:moveTo>
                  <a:pt x="6861465" y="3478469"/>
                </a:moveTo>
                <a:lnTo>
                  <a:pt x="6861465" y="3591937"/>
                </a:lnTo>
                <a:lnTo>
                  <a:pt x="6514585" y="3684795"/>
                </a:lnTo>
                <a:lnTo>
                  <a:pt x="6009668" y="3549631"/>
                </a:lnTo>
                <a:lnTo>
                  <a:pt x="5504750" y="3684795"/>
                </a:lnTo>
                <a:lnTo>
                  <a:pt x="4999833" y="3549631"/>
                </a:lnTo>
                <a:lnTo>
                  <a:pt x="4494916" y="3684795"/>
                </a:lnTo>
                <a:lnTo>
                  <a:pt x="3989999" y="3549631"/>
                </a:lnTo>
                <a:lnTo>
                  <a:pt x="3485082" y="3684795"/>
                </a:lnTo>
                <a:lnTo>
                  <a:pt x="2980165" y="3549631"/>
                </a:lnTo>
                <a:lnTo>
                  <a:pt x="2475247" y="3684795"/>
                </a:lnTo>
                <a:lnTo>
                  <a:pt x="1970330" y="3549631"/>
                </a:lnTo>
                <a:lnTo>
                  <a:pt x="1465413" y="3684794"/>
                </a:lnTo>
                <a:lnTo>
                  <a:pt x="960496" y="3549630"/>
                </a:lnTo>
                <a:lnTo>
                  <a:pt x="455578" y="3684794"/>
                </a:lnTo>
                <a:lnTo>
                  <a:pt x="0" y="3562838"/>
                </a:lnTo>
                <a:lnTo>
                  <a:pt x="0" y="3449371"/>
                </a:lnTo>
                <a:lnTo>
                  <a:pt x="455578" y="3571326"/>
                </a:lnTo>
                <a:lnTo>
                  <a:pt x="960496" y="3436163"/>
                </a:lnTo>
                <a:lnTo>
                  <a:pt x="1465413" y="3571326"/>
                </a:lnTo>
                <a:lnTo>
                  <a:pt x="1970330" y="3436164"/>
                </a:lnTo>
                <a:lnTo>
                  <a:pt x="2475247" y="3571327"/>
                </a:lnTo>
                <a:lnTo>
                  <a:pt x="2980165" y="3436164"/>
                </a:lnTo>
                <a:lnTo>
                  <a:pt x="3485082" y="3571327"/>
                </a:lnTo>
                <a:lnTo>
                  <a:pt x="3989999" y="3436164"/>
                </a:lnTo>
                <a:lnTo>
                  <a:pt x="4494916" y="3571327"/>
                </a:lnTo>
                <a:lnTo>
                  <a:pt x="4999833" y="3436164"/>
                </a:lnTo>
                <a:lnTo>
                  <a:pt x="5504750" y="3571327"/>
                </a:lnTo>
                <a:lnTo>
                  <a:pt x="6009668" y="3436164"/>
                </a:lnTo>
                <a:lnTo>
                  <a:pt x="6514585" y="3571327"/>
                </a:lnTo>
                <a:close/>
                <a:moveTo>
                  <a:pt x="6861465" y="3275690"/>
                </a:moveTo>
                <a:lnTo>
                  <a:pt x="6861465" y="3383671"/>
                </a:lnTo>
                <a:lnTo>
                  <a:pt x="6514460" y="3476563"/>
                </a:lnTo>
                <a:lnTo>
                  <a:pt x="6009543" y="3341399"/>
                </a:lnTo>
                <a:lnTo>
                  <a:pt x="5504626" y="3476563"/>
                </a:lnTo>
                <a:lnTo>
                  <a:pt x="4999709" y="3341399"/>
                </a:lnTo>
                <a:lnTo>
                  <a:pt x="4494791" y="3476563"/>
                </a:lnTo>
                <a:lnTo>
                  <a:pt x="3989874" y="3341399"/>
                </a:lnTo>
                <a:lnTo>
                  <a:pt x="3484957" y="3476563"/>
                </a:lnTo>
                <a:lnTo>
                  <a:pt x="2980040" y="3341399"/>
                </a:lnTo>
                <a:lnTo>
                  <a:pt x="2475122" y="3476563"/>
                </a:lnTo>
                <a:lnTo>
                  <a:pt x="1970205" y="3341399"/>
                </a:lnTo>
                <a:lnTo>
                  <a:pt x="1465288" y="3476562"/>
                </a:lnTo>
                <a:lnTo>
                  <a:pt x="960371" y="3341398"/>
                </a:lnTo>
                <a:lnTo>
                  <a:pt x="455454" y="3476562"/>
                </a:lnTo>
                <a:lnTo>
                  <a:pt x="0" y="3354639"/>
                </a:lnTo>
                <a:lnTo>
                  <a:pt x="0" y="3246658"/>
                </a:lnTo>
                <a:lnTo>
                  <a:pt x="455454" y="3368581"/>
                </a:lnTo>
                <a:lnTo>
                  <a:pt x="960371" y="3233417"/>
                </a:lnTo>
                <a:lnTo>
                  <a:pt x="1465288" y="3368581"/>
                </a:lnTo>
                <a:lnTo>
                  <a:pt x="1970205" y="3233418"/>
                </a:lnTo>
                <a:lnTo>
                  <a:pt x="2475122" y="3368582"/>
                </a:lnTo>
                <a:lnTo>
                  <a:pt x="2980040" y="3233418"/>
                </a:lnTo>
                <a:lnTo>
                  <a:pt x="3484957" y="3368582"/>
                </a:lnTo>
                <a:lnTo>
                  <a:pt x="3989874" y="3233418"/>
                </a:lnTo>
                <a:lnTo>
                  <a:pt x="4494791" y="3368582"/>
                </a:lnTo>
                <a:lnTo>
                  <a:pt x="4999709" y="3233418"/>
                </a:lnTo>
                <a:lnTo>
                  <a:pt x="5504626" y="3368582"/>
                </a:lnTo>
                <a:lnTo>
                  <a:pt x="6009543" y="3233418"/>
                </a:lnTo>
                <a:lnTo>
                  <a:pt x="6514460" y="3368582"/>
                </a:lnTo>
                <a:close/>
                <a:moveTo>
                  <a:pt x="6861465" y="3072944"/>
                </a:moveTo>
                <a:lnTo>
                  <a:pt x="6861465" y="3175439"/>
                </a:lnTo>
                <a:lnTo>
                  <a:pt x="6514460" y="3268331"/>
                </a:lnTo>
                <a:lnTo>
                  <a:pt x="6009543" y="3133167"/>
                </a:lnTo>
                <a:lnTo>
                  <a:pt x="5504626" y="3268331"/>
                </a:lnTo>
                <a:lnTo>
                  <a:pt x="4999709" y="3133167"/>
                </a:lnTo>
                <a:lnTo>
                  <a:pt x="4494791" y="3268331"/>
                </a:lnTo>
                <a:lnTo>
                  <a:pt x="3989874" y="3133167"/>
                </a:lnTo>
                <a:lnTo>
                  <a:pt x="3484957" y="3268331"/>
                </a:lnTo>
                <a:lnTo>
                  <a:pt x="2980040" y="3133167"/>
                </a:lnTo>
                <a:lnTo>
                  <a:pt x="2475122" y="3268331"/>
                </a:lnTo>
                <a:lnTo>
                  <a:pt x="1970205" y="3133167"/>
                </a:lnTo>
                <a:lnTo>
                  <a:pt x="1465288" y="3268330"/>
                </a:lnTo>
                <a:lnTo>
                  <a:pt x="960371" y="3133166"/>
                </a:lnTo>
                <a:lnTo>
                  <a:pt x="455454" y="3268330"/>
                </a:lnTo>
                <a:lnTo>
                  <a:pt x="0" y="3146407"/>
                </a:lnTo>
                <a:lnTo>
                  <a:pt x="0" y="3043912"/>
                </a:lnTo>
                <a:lnTo>
                  <a:pt x="455454" y="3165835"/>
                </a:lnTo>
                <a:lnTo>
                  <a:pt x="960371" y="3030671"/>
                </a:lnTo>
                <a:lnTo>
                  <a:pt x="1465288" y="3165835"/>
                </a:lnTo>
                <a:lnTo>
                  <a:pt x="1970205" y="3030672"/>
                </a:lnTo>
                <a:lnTo>
                  <a:pt x="2475122" y="3165836"/>
                </a:lnTo>
                <a:lnTo>
                  <a:pt x="2980040" y="3030672"/>
                </a:lnTo>
                <a:lnTo>
                  <a:pt x="3484957" y="3165836"/>
                </a:lnTo>
                <a:lnTo>
                  <a:pt x="3989874" y="3030672"/>
                </a:lnTo>
                <a:lnTo>
                  <a:pt x="4494791" y="3165836"/>
                </a:lnTo>
                <a:lnTo>
                  <a:pt x="4999709" y="3030672"/>
                </a:lnTo>
                <a:lnTo>
                  <a:pt x="5504626" y="3165836"/>
                </a:lnTo>
                <a:lnTo>
                  <a:pt x="6009543" y="3030672"/>
                </a:lnTo>
                <a:lnTo>
                  <a:pt x="6514460" y="3165836"/>
                </a:lnTo>
                <a:close/>
                <a:moveTo>
                  <a:pt x="6861465" y="2870198"/>
                </a:moveTo>
                <a:lnTo>
                  <a:pt x="6861465" y="2967207"/>
                </a:lnTo>
                <a:lnTo>
                  <a:pt x="6514460" y="3060099"/>
                </a:lnTo>
                <a:lnTo>
                  <a:pt x="6009543" y="2924935"/>
                </a:lnTo>
                <a:lnTo>
                  <a:pt x="5504626" y="3060099"/>
                </a:lnTo>
                <a:lnTo>
                  <a:pt x="4999709" y="2924935"/>
                </a:lnTo>
                <a:lnTo>
                  <a:pt x="4494791" y="3060099"/>
                </a:lnTo>
                <a:lnTo>
                  <a:pt x="3989874" y="2924935"/>
                </a:lnTo>
                <a:lnTo>
                  <a:pt x="3484957" y="3060099"/>
                </a:lnTo>
                <a:lnTo>
                  <a:pt x="2980040" y="2924935"/>
                </a:lnTo>
                <a:lnTo>
                  <a:pt x="2475122" y="3060099"/>
                </a:lnTo>
                <a:lnTo>
                  <a:pt x="1970205" y="2924935"/>
                </a:lnTo>
                <a:lnTo>
                  <a:pt x="1465288" y="3060098"/>
                </a:lnTo>
                <a:lnTo>
                  <a:pt x="960371" y="2924934"/>
                </a:lnTo>
                <a:lnTo>
                  <a:pt x="455454" y="3060098"/>
                </a:lnTo>
                <a:lnTo>
                  <a:pt x="0" y="2938175"/>
                </a:lnTo>
                <a:lnTo>
                  <a:pt x="0" y="2841166"/>
                </a:lnTo>
                <a:lnTo>
                  <a:pt x="455454" y="2963089"/>
                </a:lnTo>
                <a:lnTo>
                  <a:pt x="960371" y="2827925"/>
                </a:lnTo>
                <a:lnTo>
                  <a:pt x="1465288" y="2963089"/>
                </a:lnTo>
                <a:lnTo>
                  <a:pt x="1970205" y="2827926"/>
                </a:lnTo>
                <a:lnTo>
                  <a:pt x="2475122" y="2963090"/>
                </a:lnTo>
                <a:lnTo>
                  <a:pt x="2980040" y="2827926"/>
                </a:lnTo>
                <a:lnTo>
                  <a:pt x="3484957" y="2963090"/>
                </a:lnTo>
                <a:lnTo>
                  <a:pt x="3989874" y="2827926"/>
                </a:lnTo>
                <a:lnTo>
                  <a:pt x="4494791" y="2963090"/>
                </a:lnTo>
                <a:lnTo>
                  <a:pt x="4999709" y="2827926"/>
                </a:lnTo>
                <a:lnTo>
                  <a:pt x="5504626" y="2963090"/>
                </a:lnTo>
                <a:lnTo>
                  <a:pt x="6009543" y="2827926"/>
                </a:lnTo>
                <a:lnTo>
                  <a:pt x="6514460" y="2963090"/>
                </a:lnTo>
                <a:close/>
                <a:moveTo>
                  <a:pt x="6861465" y="2667328"/>
                </a:moveTo>
                <a:lnTo>
                  <a:pt x="6861465" y="2758975"/>
                </a:lnTo>
                <a:lnTo>
                  <a:pt x="6514460" y="2851867"/>
                </a:lnTo>
                <a:lnTo>
                  <a:pt x="6009543" y="2716703"/>
                </a:lnTo>
                <a:lnTo>
                  <a:pt x="5504626" y="2851867"/>
                </a:lnTo>
                <a:lnTo>
                  <a:pt x="4999709" y="2716703"/>
                </a:lnTo>
                <a:lnTo>
                  <a:pt x="4494791" y="2851867"/>
                </a:lnTo>
                <a:lnTo>
                  <a:pt x="3989874" y="2716703"/>
                </a:lnTo>
                <a:lnTo>
                  <a:pt x="3484957" y="2851867"/>
                </a:lnTo>
                <a:lnTo>
                  <a:pt x="2980040" y="2716703"/>
                </a:lnTo>
                <a:lnTo>
                  <a:pt x="2475122" y="2851867"/>
                </a:lnTo>
                <a:lnTo>
                  <a:pt x="1970205" y="2716703"/>
                </a:lnTo>
                <a:lnTo>
                  <a:pt x="1465288" y="2851866"/>
                </a:lnTo>
                <a:lnTo>
                  <a:pt x="960371" y="2716702"/>
                </a:lnTo>
                <a:lnTo>
                  <a:pt x="455454" y="2851866"/>
                </a:lnTo>
                <a:lnTo>
                  <a:pt x="0" y="2729943"/>
                </a:lnTo>
                <a:lnTo>
                  <a:pt x="0" y="2638296"/>
                </a:lnTo>
                <a:lnTo>
                  <a:pt x="455454" y="2760219"/>
                </a:lnTo>
                <a:lnTo>
                  <a:pt x="960371" y="2625055"/>
                </a:lnTo>
                <a:lnTo>
                  <a:pt x="1465288" y="2760219"/>
                </a:lnTo>
                <a:lnTo>
                  <a:pt x="1970205" y="2625056"/>
                </a:lnTo>
                <a:lnTo>
                  <a:pt x="2475122" y="2760220"/>
                </a:lnTo>
                <a:lnTo>
                  <a:pt x="2980040" y="2625056"/>
                </a:lnTo>
                <a:lnTo>
                  <a:pt x="3484957" y="2760220"/>
                </a:lnTo>
                <a:lnTo>
                  <a:pt x="3989874" y="2625056"/>
                </a:lnTo>
                <a:lnTo>
                  <a:pt x="4494791" y="2760220"/>
                </a:lnTo>
                <a:lnTo>
                  <a:pt x="4999709" y="2625056"/>
                </a:lnTo>
                <a:lnTo>
                  <a:pt x="5504626" y="2760220"/>
                </a:lnTo>
                <a:lnTo>
                  <a:pt x="6009543" y="2625056"/>
                </a:lnTo>
                <a:lnTo>
                  <a:pt x="6514460" y="2760220"/>
                </a:lnTo>
                <a:close/>
                <a:moveTo>
                  <a:pt x="6861465" y="2464582"/>
                </a:moveTo>
                <a:lnTo>
                  <a:pt x="6861465" y="2550743"/>
                </a:lnTo>
                <a:lnTo>
                  <a:pt x="6514460" y="2643634"/>
                </a:lnTo>
                <a:lnTo>
                  <a:pt x="6009543" y="2508471"/>
                </a:lnTo>
                <a:lnTo>
                  <a:pt x="5504626" y="2643634"/>
                </a:lnTo>
                <a:lnTo>
                  <a:pt x="4999709" y="2508471"/>
                </a:lnTo>
                <a:lnTo>
                  <a:pt x="4494791" y="2643634"/>
                </a:lnTo>
                <a:lnTo>
                  <a:pt x="3989874" y="2508471"/>
                </a:lnTo>
                <a:lnTo>
                  <a:pt x="3484957" y="2643634"/>
                </a:lnTo>
                <a:lnTo>
                  <a:pt x="2980040" y="2508471"/>
                </a:lnTo>
                <a:lnTo>
                  <a:pt x="2475122" y="2643634"/>
                </a:lnTo>
                <a:lnTo>
                  <a:pt x="1970205" y="2508471"/>
                </a:lnTo>
                <a:lnTo>
                  <a:pt x="1465288" y="2643633"/>
                </a:lnTo>
                <a:lnTo>
                  <a:pt x="960371" y="2508470"/>
                </a:lnTo>
                <a:lnTo>
                  <a:pt x="455454" y="2643633"/>
                </a:lnTo>
                <a:lnTo>
                  <a:pt x="0" y="2521711"/>
                </a:lnTo>
                <a:lnTo>
                  <a:pt x="0" y="2435550"/>
                </a:lnTo>
                <a:lnTo>
                  <a:pt x="455454" y="2557473"/>
                </a:lnTo>
                <a:lnTo>
                  <a:pt x="960371" y="2422309"/>
                </a:lnTo>
                <a:lnTo>
                  <a:pt x="1465288" y="2557473"/>
                </a:lnTo>
                <a:lnTo>
                  <a:pt x="1970205" y="2422310"/>
                </a:lnTo>
                <a:lnTo>
                  <a:pt x="2475122" y="2557474"/>
                </a:lnTo>
                <a:lnTo>
                  <a:pt x="2980040" y="2422310"/>
                </a:lnTo>
                <a:lnTo>
                  <a:pt x="3484957" y="2557474"/>
                </a:lnTo>
                <a:lnTo>
                  <a:pt x="3989874" y="2422310"/>
                </a:lnTo>
                <a:lnTo>
                  <a:pt x="4494791" y="2557474"/>
                </a:lnTo>
                <a:lnTo>
                  <a:pt x="4999709" y="2422310"/>
                </a:lnTo>
                <a:lnTo>
                  <a:pt x="5504626" y="2557474"/>
                </a:lnTo>
                <a:lnTo>
                  <a:pt x="6009543" y="2422310"/>
                </a:lnTo>
                <a:lnTo>
                  <a:pt x="6514460" y="2557474"/>
                </a:lnTo>
                <a:close/>
                <a:moveTo>
                  <a:pt x="6861465" y="2261836"/>
                </a:moveTo>
                <a:lnTo>
                  <a:pt x="6861465" y="2342511"/>
                </a:lnTo>
                <a:lnTo>
                  <a:pt x="6514460" y="2435402"/>
                </a:lnTo>
                <a:lnTo>
                  <a:pt x="6009543" y="2300239"/>
                </a:lnTo>
                <a:lnTo>
                  <a:pt x="5504626" y="2435402"/>
                </a:lnTo>
                <a:lnTo>
                  <a:pt x="4999709" y="2300239"/>
                </a:lnTo>
                <a:lnTo>
                  <a:pt x="4494791" y="2435402"/>
                </a:lnTo>
                <a:lnTo>
                  <a:pt x="3989874" y="2300239"/>
                </a:lnTo>
                <a:lnTo>
                  <a:pt x="3484957" y="2435402"/>
                </a:lnTo>
                <a:lnTo>
                  <a:pt x="2980040" y="2300239"/>
                </a:lnTo>
                <a:lnTo>
                  <a:pt x="2475122" y="2435402"/>
                </a:lnTo>
                <a:lnTo>
                  <a:pt x="1970205" y="2300239"/>
                </a:lnTo>
                <a:lnTo>
                  <a:pt x="1465288" y="2435401"/>
                </a:lnTo>
                <a:lnTo>
                  <a:pt x="960371" y="2300238"/>
                </a:lnTo>
                <a:lnTo>
                  <a:pt x="455454" y="2435401"/>
                </a:lnTo>
                <a:lnTo>
                  <a:pt x="0" y="2313479"/>
                </a:lnTo>
                <a:lnTo>
                  <a:pt x="0" y="2232804"/>
                </a:lnTo>
                <a:lnTo>
                  <a:pt x="455454" y="2354727"/>
                </a:lnTo>
                <a:lnTo>
                  <a:pt x="960371" y="2219563"/>
                </a:lnTo>
                <a:lnTo>
                  <a:pt x="1465288" y="2354727"/>
                </a:lnTo>
                <a:lnTo>
                  <a:pt x="1970205" y="2219564"/>
                </a:lnTo>
                <a:lnTo>
                  <a:pt x="2475122" y="2354728"/>
                </a:lnTo>
                <a:lnTo>
                  <a:pt x="2980040" y="2219564"/>
                </a:lnTo>
                <a:lnTo>
                  <a:pt x="3484957" y="2354728"/>
                </a:lnTo>
                <a:lnTo>
                  <a:pt x="3989874" y="2219564"/>
                </a:lnTo>
                <a:lnTo>
                  <a:pt x="4494791" y="2354728"/>
                </a:lnTo>
                <a:lnTo>
                  <a:pt x="4999709" y="2219564"/>
                </a:lnTo>
                <a:lnTo>
                  <a:pt x="5504626" y="2354728"/>
                </a:lnTo>
                <a:lnTo>
                  <a:pt x="6009543" y="2219564"/>
                </a:lnTo>
                <a:lnTo>
                  <a:pt x="6514460" y="2354728"/>
                </a:lnTo>
                <a:close/>
                <a:moveTo>
                  <a:pt x="6861465" y="2059090"/>
                </a:moveTo>
                <a:lnTo>
                  <a:pt x="6861465" y="2134279"/>
                </a:lnTo>
                <a:lnTo>
                  <a:pt x="6514460" y="2227170"/>
                </a:lnTo>
                <a:lnTo>
                  <a:pt x="6009543" y="2092006"/>
                </a:lnTo>
                <a:lnTo>
                  <a:pt x="5504626" y="2227170"/>
                </a:lnTo>
                <a:lnTo>
                  <a:pt x="4999709" y="2092006"/>
                </a:lnTo>
                <a:lnTo>
                  <a:pt x="4494791" y="2227170"/>
                </a:lnTo>
                <a:lnTo>
                  <a:pt x="3989874" y="2092006"/>
                </a:lnTo>
                <a:lnTo>
                  <a:pt x="3484957" y="2227170"/>
                </a:lnTo>
                <a:lnTo>
                  <a:pt x="2980040" y="2092006"/>
                </a:lnTo>
                <a:lnTo>
                  <a:pt x="2475122" y="2227170"/>
                </a:lnTo>
                <a:lnTo>
                  <a:pt x="1970205" y="2092006"/>
                </a:lnTo>
                <a:lnTo>
                  <a:pt x="1465288" y="2227169"/>
                </a:lnTo>
                <a:lnTo>
                  <a:pt x="960371" y="2092005"/>
                </a:lnTo>
                <a:lnTo>
                  <a:pt x="455454" y="2227169"/>
                </a:lnTo>
                <a:lnTo>
                  <a:pt x="0" y="2105246"/>
                </a:lnTo>
                <a:lnTo>
                  <a:pt x="0" y="2030059"/>
                </a:lnTo>
                <a:lnTo>
                  <a:pt x="455454" y="2151981"/>
                </a:lnTo>
                <a:lnTo>
                  <a:pt x="960371" y="2016817"/>
                </a:lnTo>
                <a:lnTo>
                  <a:pt x="1465288" y="2151981"/>
                </a:lnTo>
                <a:lnTo>
                  <a:pt x="1970205" y="2016818"/>
                </a:lnTo>
                <a:lnTo>
                  <a:pt x="2475122" y="2151982"/>
                </a:lnTo>
                <a:lnTo>
                  <a:pt x="2980040" y="2016818"/>
                </a:lnTo>
                <a:lnTo>
                  <a:pt x="3484957" y="2151982"/>
                </a:lnTo>
                <a:lnTo>
                  <a:pt x="3989874" y="2016818"/>
                </a:lnTo>
                <a:lnTo>
                  <a:pt x="4494791" y="2151982"/>
                </a:lnTo>
                <a:lnTo>
                  <a:pt x="4999709" y="2016818"/>
                </a:lnTo>
                <a:lnTo>
                  <a:pt x="5504626" y="2151982"/>
                </a:lnTo>
                <a:lnTo>
                  <a:pt x="6009543" y="2016818"/>
                </a:lnTo>
                <a:lnTo>
                  <a:pt x="6514460" y="2151982"/>
                </a:lnTo>
                <a:close/>
              </a:path>
            </a:pathLst>
          </a:custGeom>
          <a:solidFill>
            <a:srgbClr val="E8EBEE"/>
          </a:solidFill>
          <a:ln w="7445" cap="flat">
            <a:noFill/>
            <a:prstDash val="solid"/>
            <a:miter/>
          </a:ln>
        </p:spPr>
        <p:txBody>
          <a:bodyPr rtlCol="0" anchor="ctr"/>
          <a:lstStyle/>
          <a:p>
            <a:endParaRPr lang="en-BE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096B116-79A6-E2F5-2F56-52A7018D66E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216875" y="1"/>
            <a:ext cx="4975124" cy="6857999"/>
          </a:xfrm>
          <a:custGeom>
            <a:avLst/>
            <a:gdLst>
              <a:gd name="connsiteX0" fmla="*/ 2006355 w 4975124"/>
              <a:gd name="connsiteY0" fmla="*/ 0 h 6857999"/>
              <a:gd name="connsiteX1" fmla="*/ 4975124 w 4975124"/>
              <a:gd name="connsiteY1" fmla="*/ 0 h 6857999"/>
              <a:gd name="connsiteX2" fmla="*/ 4975124 w 4975124"/>
              <a:gd name="connsiteY2" fmla="*/ 6857999 h 6857999"/>
              <a:gd name="connsiteX3" fmla="*/ 2006353 w 4975124"/>
              <a:gd name="connsiteY3" fmla="*/ 6857999 h 6857999"/>
              <a:gd name="connsiteX4" fmla="*/ 1735785 w 4975124"/>
              <a:gd name="connsiteY4" fmla="*/ 6693625 h 6857999"/>
              <a:gd name="connsiteX5" fmla="*/ 0 w 4975124"/>
              <a:gd name="connsiteY5" fmla="*/ 3429000 h 6857999"/>
              <a:gd name="connsiteX6" fmla="*/ 1735784 w 4975124"/>
              <a:gd name="connsiteY6" fmla="*/ 1643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5124" h="6857999">
                <a:moveTo>
                  <a:pt x="2006355" y="0"/>
                </a:moveTo>
                <a:lnTo>
                  <a:pt x="4975124" y="0"/>
                </a:lnTo>
                <a:lnTo>
                  <a:pt x="4975124" y="6857999"/>
                </a:lnTo>
                <a:lnTo>
                  <a:pt x="2006353" y="6857999"/>
                </a:lnTo>
                <a:lnTo>
                  <a:pt x="1735785" y="6693625"/>
                </a:lnTo>
                <a:cubicBezTo>
                  <a:pt x="688535" y="5986115"/>
                  <a:pt x="0" y="4787963"/>
                  <a:pt x="0" y="3429000"/>
                </a:cubicBezTo>
                <a:cubicBezTo>
                  <a:pt x="0" y="2070038"/>
                  <a:pt x="688535" y="871886"/>
                  <a:pt x="1735784" y="164376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r>
              <a:rPr lang="en-BE" dirty="0"/>
              <a:t>Afbeelding (optioneel)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8E8234-18F8-5877-DBC5-2171158182ED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5ACC20D1-0E55-45EB-A583-CB772D97B99F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9214A3-87A6-16AE-F2D6-2E3CA47ABEF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DAB234-D151-DAD3-69B7-1AE5212BC24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08B6FD-E919-85C8-947E-D1B395FAEF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4419"/>
            <a:ext cx="11160128" cy="1116012"/>
          </a:xfrm>
        </p:spPr>
        <p:txBody>
          <a:bodyPr/>
          <a:lstStyle/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A954ACF-6B35-A610-D684-45E07930948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36" y="1628775"/>
            <a:ext cx="11160126" cy="4716463"/>
          </a:xfrm>
        </p:spPr>
        <p:txBody>
          <a:bodyPr/>
          <a:lstStyle/>
          <a:p>
            <a:pPr lvl="0"/>
            <a:r>
              <a:rPr lang="nl-BE" dirty="0"/>
              <a:t>Klik om tekst toe te voegen. </a:t>
            </a:r>
            <a:br>
              <a:rPr lang="nl-BE" dirty="0"/>
            </a:br>
            <a:r>
              <a:rPr lang="nl-BE" dirty="0"/>
              <a:t>Voor bullets, selecteer je je tekst + TAB-toets.</a:t>
            </a:r>
          </a:p>
          <a:p>
            <a:pPr lvl="1"/>
            <a:r>
              <a:rPr lang="nl-BE" dirty="0"/>
              <a:t>Bullets 1</a:t>
            </a:r>
          </a:p>
          <a:p>
            <a:pPr lvl="2"/>
            <a:r>
              <a:rPr lang="nl-BE" dirty="0"/>
              <a:t>Bullets 2</a:t>
            </a:r>
          </a:p>
          <a:p>
            <a:pPr lvl="3"/>
            <a:r>
              <a:rPr lang="nl-BE" dirty="0"/>
              <a:t>Bullets 3</a:t>
            </a:r>
          </a:p>
          <a:p>
            <a:pPr lvl="4"/>
            <a:r>
              <a:rPr lang="nl-BE" dirty="0"/>
              <a:t>Bullets 4</a:t>
            </a:r>
          </a:p>
          <a:p>
            <a:pPr lvl="5"/>
            <a:r>
              <a:rPr lang="nl-BE" dirty="0"/>
              <a:t>Bullets 5</a:t>
            </a:r>
          </a:p>
          <a:p>
            <a:pPr lvl="6"/>
            <a:r>
              <a:rPr lang="nl-BE" dirty="0"/>
              <a:t>Bullets 6</a:t>
            </a:r>
          </a:p>
          <a:p>
            <a:pPr lvl="7"/>
            <a:r>
              <a:rPr lang="nl-BE" dirty="0"/>
              <a:t>Bullets 7</a:t>
            </a:r>
          </a:p>
          <a:p>
            <a:pPr lvl="8"/>
            <a:r>
              <a:rPr lang="nl-BE" dirty="0"/>
              <a:t>Bullets 8</a:t>
            </a:r>
          </a:p>
        </p:txBody>
      </p:sp>
    </p:spTree>
    <p:extLst>
      <p:ext uri="{BB962C8B-B14F-4D97-AF65-F5344CB8AC3E}">
        <p14:creationId xmlns:p14="http://schemas.microsoft.com/office/powerpoint/2010/main" val="3467264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oud + patroon/f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8">
            <a:extLst>
              <a:ext uri="{FF2B5EF4-FFF2-40B4-BE49-F238E27FC236}">
                <a16:creationId xmlns:a16="http://schemas.microsoft.com/office/drawing/2014/main" id="{5FD5C514-92E9-E06E-E650-E399D8A7C477}"/>
              </a:ext>
            </a:extLst>
          </p:cNvPr>
          <p:cNvSpPr/>
          <p:nvPr/>
        </p:nvSpPr>
        <p:spPr>
          <a:xfrm>
            <a:off x="3808800" y="0"/>
            <a:ext cx="2892882" cy="6857999"/>
          </a:xfrm>
          <a:custGeom>
            <a:avLst/>
            <a:gdLst>
              <a:gd name="connsiteX0" fmla="*/ 2076006 w 2892882"/>
              <a:gd name="connsiteY0" fmla="*/ 1196950 h 6857999"/>
              <a:gd name="connsiteX1" fmla="*/ 2185035 w 2892882"/>
              <a:gd name="connsiteY1" fmla="*/ 1196950 h 6857999"/>
              <a:gd name="connsiteX2" fmla="*/ 2185035 w 2892882"/>
              <a:gd name="connsiteY2" fmla="*/ 1305979 h 6857999"/>
              <a:gd name="connsiteX3" fmla="*/ 2076006 w 2892882"/>
              <a:gd name="connsiteY3" fmla="*/ 1305979 h 6857999"/>
              <a:gd name="connsiteX4" fmla="*/ 2076006 w 2892882"/>
              <a:gd name="connsiteY4" fmla="*/ 1196950 h 6857999"/>
              <a:gd name="connsiteX5" fmla="*/ 2089633 w 2892882"/>
              <a:gd name="connsiteY5" fmla="*/ 1019784 h 6857999"/>
              <a:gd name="connsiteX6" fmla="*/ 2171408 w 2892882"/>
              <a:gd name="connsiteY6" fmla="*/ 1019784 h 6857999"/>
              <a:gd name="connsiteX7" fmla="*/ 2171408 w 2892882"/>
              <a:gd name="connsiteY7" fmla="*/ 938008 h 6857999"/>
              <a:gd name="connsiteX8" fmla="*/ 2089633 w 2892882"/>
              <a:gd name="connsiteY8" fmla="*/ 938008 h 6857999"/>
              <a:gd name="connsiteX9" fmla="*/ 2089633 w 2892882"/>
              <a:gd name="connsiteY9" fmla="*/ 1019784 h 6857999"/>
              <a:gd name="connsiteX10" fmla="*/ 2225929 w 2892882"/>
              <a:gd name="connsiteY10" fmla="*/ 610921 h 6857999"/>
              <a:gd name="connsiteX11" fmla="*/ 2307692 w 2892882"/>
              <a:gd name="connsiteY11" fmla="*/ 610921 h 6857999"/>
              <a:gd name="connsiteX12" fmla="*/ 2307692 w 2892882"/>
              <a:gd name="connsiteY12" fmla="*/ 529159 h 6857999"/>
              <a:gd name="connsiteX13" fmla="*/ 2225929 w 2892882"/>
              <a:gd name="connsiteY13" fmla="*/ 529159 h 6857999"/>
              <a:gd name="connsiteX14" fmla="*/ 2225929 w 2892882"/>
              <a:gd name="connsiteY14" fmla="*/ 610921 h 6857999"/>
              <a:gd name="connsiteX15" fmla="*/ 2294065 w 2892882"/>
              <a:gd name="connsiteY15" fmla="*/ 324724 h 6857999"/>
              <a:gd name="connsiteX16" fmla="*/ 2294065 w 2892882"/>
              <a:gd name="connsiteY16" fmla="*/ 270204 h 6857999"/>
              <a:gd name="connsiteX17" fmla="*/ 2239556 w 2892882"/>
              <a:gd name="connsiteY17" fmla="*/ 270204 h 6857999"/>
              <a:gd name="connsiteX18" fmla="*/ 2239556 w 2892882"/>
              <a:gd name="connsiteY18" fmla="*/ 324724 h 6857999"/>
              <a:gd name="connsiteX19" fmla="*/ 2294065 w 2892882"/>
              <a:gd name="connsiteY19" fmla="*/ 324724 h 6857999"/>
              <a:gd name="connsiteX20" fmla="*/ 2089633 w 2892882"/>
              <a:gd name="connsiteY20" fmla="*/ 747216 h 6857999"/>
              <a:gd name="connsiteX21" fmla="*/ 2171408 w 2892882"/>
              <a:gd name="connsiteY21" fmla="*/ 747216 h 6857999"/>
              <a:gd name="connsiteX22" fmla="*/ 2171408 w 2892882"/>
              <a:gd name="connsiteY22" fmla="*/ 665442 h 6857999"/>
              <a:gd name="connsiteX23" fmla="*/ 2089633 w 2892882"/>
              <a:gd name="connsiteY23" fmla="*/ 665442 h 6857999"/>
              <a:gd name="connsiteX24" fmla="*/ 2089633 w 2892882"/>
              <a:gd name="connsiteY24" fmla="*/ 747216 h 6857999"/>
              <a:gd name="connsiteX25" fmla="*/ 2225929 w 2892882"/>
              <a:gd name="connsiteY25" fmla="*/ 883500 h 6857999"/>
              <a:gd name="connsiteX26" fmla="*/ 2307692 w 2892882"/>
              <a:gd name="connsiteY26" fmla="*/ 883500 h 6857999"/>
              <a:gd name="connsiteX27" fmla="*/ 2307692 w 2892882"/>
              <a:gd name="connsiteY27" fmla="*/ 801725 h 6857999"/>
              <a:gd name="connsiteX28" fmla="*/ 2225929 w 2892882"/>
              <a:gd name="connsiteY28" fmla="*/ 801725 h 6857999"/>
              <a:gd name="connsiteX29" fmla="*/ 2225929 w 2892882"/>
              <a:gd name="connsiteY29" fmla="*/ 883500 h 6857999"/>
              <a:gd name="connsiteX30" fmla="*/ 2035124 w 2892882"/>
              <a:gd name="connsiteY30" fmla="*/ 338355 h 6857999"/>
              <a:gd name="connsiteX31" fmla="*/ 2035124 w 2892882"/>
              <a:gd name="connsiteY31" fmla="*/ 256573 h 6857999"/>
              <a:gd name="connsiteX32" fmla="*/ 1953349 w 2892882"/>
              <a:gd name="connsiteY32" fmla="*/ 256573 h 6857999"/>
              <a:gd name="connsiteX33" fmla="*/ 1953349 w 2892882"/>
              <a:gd name="connsiteY33" fmla="*/ 338355 h 6857999"/>
              <a:gd name="connsiteX34" fmla="*/ 2035124 w 2892882"/>
              <a:gd name="connsiteY34" fmla="*/ 338355 h 6857999"/>
              <a:gd name="connsiteX35" fmla="*/ 1953349 w 2892882"/>
              <a:gd name="connsiteY35" fmla="*/ 883500 h 6857999"/>
              <a:gd name="connsiteX36" fmla="*/ 2035124 w 2892882"/>
              <a:gd name="connsiteY36" fmla="*/ 883500 h 6857999"/>
              <a:gd name="connsiteX37" fmla="*/ 2035124 w 2892882"/>
              <a:gd name="connsiteY37" fmla="*/ 801725 h 6857999"/>
              <a:gd name="connsiteX38" fmla="*/ 1953349 w 2892882"/>
              <a:gd name="connsiteY38" fmla="*/ 801725 h 6857999"/>
              <a:gd name="connsiteX39" fmla="*/ 1953349 w 2892882"/>
              <a:gd name="connsiteY39" fmla="*/ 883500 h 6857999"/>
              <a:gd name="connsiteX40" fmla="*/ 1953349 w 2892882"/>
              <a:gd name="connsiteY40" fmla="*/ 1156066 h 6857999"/>
              <a:gd name="connsiteX41" fmla="*/ 2035124 w 2892882"/>
              <a:gd name="connsiteY41" fmla="*/ 1156066 h 6857999"/>
              <a:gd name="connsiteX42" fmla="*/ 2035124 w 2892882"/>
              <a:gd name="connsiteY42" fmla="*/ 1074291 h 6857999"/>
              <a:gd name="connsiteX43" fmla="*/ 1953349 w 2892882"/>
              <a:gd name="connsiteY43" fmla="*/ 1074291 h 6857999"/>
              <a:gd name="connsiteX44" fmla="*/ 1953349 w 2892882"/>
              <a:gd name="connsiteY44" fmla="*/ 1156066 h 6857999"/>
              <a:gd name="connsiteX45" fmla="*/ 2212289 w 2892882"/>
              <a:gd name="connsiteY45" fmla="*/ 1169696 h 6857999"/>
              <a:gd name="connsiteX46" fmla="*/ 2321331 w 2892882"/>
              <a:gd name="connsiteY46" fmla="*/ 1169696 h 6857999"/>
              <a:gd name="connsiteX47" fmla="*/ 2321331 w 2892882"/>
              <a:gd name="connsiteY47" fmla="*/ 1060667 h 6857999"/>
              <a:gd name="connsiteX48" fmla="*/ 2212289 w 2892882"/>
              <a:gd name="connsiteY48" fmla="*/ 1060667 h 6857999"/>
              <a:gd name="connsiteX49" fmla="*/ 2212289 w 2892882"/>
              <a:gd name="connsiteY49" fmla="*/ 1169696 h 6857999"/>
              <a:gd name="connsiteX50" fmla="*/ 2089633 w 2892882"/>
              <a:gd name="connsiteY50" fmla="*/ 474637 h 6857999"/>
              <a:gd name="connsiteX51" fmla="*/ 2171408 w 2892882"/>
              <a:gd name="connsiteY51" fmla="*/ 474637 h 6857999"/>
              <a:gd name="connsiteX52" fmla="*/ 2171408 w 2892882"/>
              <a:gd name="connsiteY52" fmla="*/ 392863 h 6857999"/>
              <a:gd name="connsiteX53" fmla="*/ 2089633 w 2892882"/>
              <a:gd name="connsiteY53" fmla="*/ 392863 h 6857999"/>
              <a:gd name="connsiteX54" fmla="*/ 2089633 w 2892882"/>
              <a:gd name="connsiteY54" fmla="*/ 474637 h 6857999"/>
              <a:gd name="connsiteX55" fmla="*/ 2157768 w 2892882"/>
              <a:gd name="connsiteY55" fmla="*/ 188442 h 6857999"/>
              <a:gd name="connsiteX56" fmla="*/ 2157768 w 2892882"/>
              <a:gd name="connsiteY56" fmla="*/ 133921 h 6857999"/>
              <a:gd name="connsiteX57" fmla="*/ 2103273 w 2892882"/>
              <a:gd name="connsiteY57" fmla="*/ 133921 h 6857999"/>
              <a:gd name="connsiteX58" fmla="*/ 2103273 w 2892882"/>
              <a:gd name="connsiteY58" fmla="*/ 188442 h 6857999"/>
              <a:gd name="connsiteX59" fmla="*/ 2157768 w 2892882"/>
              <a:gd name="connsiteY59" fmla="*/ 188442 h 6857999"/>
              <a:gd name="connsiteX60" fmla="*/ 2621153 w 2892882"/>
              <a:gd name="connsiteY60" fmla="*/ 1033407 h 6857999"/>
              <a:gd name="connsiteX61" fmla="*/ 2730183 w 2892882"/>
              <a:gd name="connsiteY61" fmla="*/ 1033407 h 6857999"/>
              <a:gd name="connsiteX62" fmla="*/ 2730183 w 2892882"/>
              <a:gd name="connsiteY62" fmla="*/ 924377 h 6857999"/>
              <a:gd name="connsiteX63" fmla="*/ 2621153 w 2892882"/>
              <a:gd name="connsiteY63" fmla="*/ 924377 h 6857999"/>
              <a:gd name="connsiteX64" fmla="*/ 2621153 w 2892882"/>
              <a:gd name="connsiteY64" fmla="*/ 1033407 h 6857999"/>
              <a:gd name="connsiteX65" fmla="*/ 1953349 w 2892882"/>
              <a:gd name="connsiteY65" fmla="*/ 65770 h 6857999"/>
              <a:gd name="connsiteX66" fmla="*/ 2035124 w 2892882"/>
              <a:gd name="connsiteY66" fmla="*/ 65770 h 6857999"/>
              <a:gd name="connsiteX67" fmla="*/ 2046173 w 2892882"/>
              <a:gd name="connsiteY67" fmla="*/ 0 h 6857999"/>
              <a:gd name="connsiteX68" fmla="*/ 1995754 w 2892882"/>
              <a:gd name="connsiteY68" fmla="*/ 0 h 6857999"/>
              <a:gd name="connsiteX69" fmla="*/ 1937258 w 2892882"/>
              <a:gd name="connsiteY69" fmla="*/ 33772 h 6857999"/>
              <a:gd name="connsiteX70" fmla="*/ 1953349 w 2892882"/>
              <a:gd name="connsiteY70" fmla="*/ 65770 h 6857999"/>
              <a:gd name="connsiteX71" fmla="*/ 2375840 w 2892882"/>
              <a:gd name="connsiteY71" fmla="*/ 461008 h 6857999"/>
              <a:gd name="connsiteX72" fmla="*/ 2430348 w 2892882"/>
              <a:gd name="connsiteY72" fmla="*/ 461008 h 6857999"/>
              <a:gd name="connsiteX73" fmla="*/ 2430348 w 2892882"/>
              <a:gd name="connsiteY73" fmla="*/ 406487 h 6857999"/>
              <a:gd name="connsiteX74" fmla="*/ 2375840 w 2892882"/>
              <a:gd name="connsiteY74" fmla="*/ 406487 h 6857999"/>
              <a:gd name="connsiteX75" fmla="*/ 2375840 w 2892882"/>
              <a:gd name="connsiteY75" fmla="*/ 461008 h 6857999"/>
              <a:gd name="connsiteX76" fmla="*/ 2730233 w 2892882"/>
              <a:gd name="connsiteY76" fmla="*/ 2014614 h 6857999"/>
              <a:gd name="connsiteX77" fmla="*/ 2621217 w 2892882"/>
              <a:gd name="connsiteY77" fmla="*/ 2014614 h 6857999"/>
              <a:gd name="connsiteX78" fmla="*/ 2621217 w 2892882"/>
              <a:gd name="connsiteY78" fmla="*/ 2123631 h 6857999"/>
              <a:gd name="connsiteX79" fmla="*/ 2730233 w 2892882"/>
              <a:gd name="connsiteY79" fmla="*/ 2123631 h 6857999"/>
              <a:gd name="connsiteX80" fmla="*/ 2730233 w 2892882"/>
              <a:gd name="connsiteY80" fmla="*/ 2014614 h 6857999"/>
              <a:gd name="connsiteX81" fmla="*/ 2566632 w 2892882"/>
              <a:gd name="connsiteY81" fmla="*/ 324724 h 6857999"/>
              <a:gd name="connsiteX82" fmla="*/ 2566632 w 2892882"/>
              <a:gd name="connsiteY82" fmla="*/ 270204 h 6857999"/>
              <a:gd name="connsiteX83" fmla="*/ 2512124 w 2892882"/>
              <a:gd name="connsiteY83" fmla="*/ 270204 h 6857999"/>
              <a:gd name="connsiteX84" fmla="*/ 2512124 w 2892882"/>
              <a:gd name="connsiteY84" fmla="*/ 324724 h 6857999"/>
              <a:gd name="connsiteX85" fmla="*/ 2566632 w 2892882"/>
              <a:gd name="connsiteY85" fmla="*/ 324724 h 6857999"/>
              <a:gd name="connsiteX86" fmla="*/ 2648407 w 2892882"/>
              <a:gd name="connsiteY86" fmla="*/ 461008 h 6857999"/>
              <a:gd name="connsiteX87" fmla="*/ 2702928 w 2892882"/>
              <a:gd name="connsiteY87" fmla="*/ 461008 h 6857999"/>
              <a:gd name="connsiteX88" fmla="*/ 2702928 w 2892882"/>
              <a:gd name="connsiteY88" fmla="*/ 406487 h 6857999"/>
              <a:gd name="connsiteX89" fmla="*/ 2648407 w 2892882"/>
              <a:gd name="connsiteY89" fmla="*/ 406487 h 6857999"/>
              <a:gd name="connsiteX90" fmla="*/ 2648407 w 2892882"/>
              <a:gd name="connsiteY90" fmla="*/ 461008 h 6857999"/>
              <a:gd name="connsiteX91" fmla="*/ 2702928 w 2892882"/>
              <a:gd name="connsiteY91" fmla="*/ 188442 h 6857999"/>
              <a:gd name="connsiteX92" fmla="*/ 2702928 w 2892882"/>
              <a:gd name="connsiteY92" fmla="*/ 133921 h 6857999"/>
              <a:gd name="connsiteX93" fmla="*/ 2648407 w 2892882"/>
              <a:gd name="connsiteY93" fmla="*/ 133921 h 6857999"/>
              <a:gd name="connsiteX94" fmla="*/ 2648407 w 2892882"/>
              <a:gd name="connsiteY94" fmla="*/ 188442 h 6857999"/>
              <a:gd name="connsiteX95" fmla="*/ 2702928 w 2892882"/>
              <a:gd name="connsiteY95" fmla="*/ 188442 h 6857999"/>
              <a:gd name="connsiteX96" fmla="*/ 2662034 w 2892882"/>
              <a:gd name="connsiteY96" fmla="*/ 692696 h 6857999"/>
              <a:gd name="connsiteX97" fmla="*/ 2662034 w 2892882"/>
              <a:gd name="connsiteY97" fmla="*/ 719951 h 6857999"/>
              <a:gd name="connsiteX98" fmla="*/ 2689301 w 2892882"/>
              <a:gd name="connsiteY98" fmla="*/ 719951 h 6857999"/>
              <a:gd name="connsiteX99" fmla="*/ 2689301 w 2892882"/>
              <a:gd name="connsiteY99" fmla="*/ 692696 h 6857999"/>
              <a:gd name="connsiteX100" fmla="*/ 2662034 w 2892882"/>
              <a:gd name="connsiteY100" fmla="*/ 692696 h 6857999"/>
              <a:gd name="connsiteX101" fmla="*/ 2484869 w 2892882"/>
              <a:gd name="connsiteY101" fmla="*/ 897130 h 6857999"/>
              <a:gd name="connsiteX102" fmla="*/ 2593899 w 2892882"/>
              <a:gd name="connsiteY102" fmla="*/ 897130 h 6857999"/>
              <a:gd name="connsiteX103" fmla="*/ 2593899 w 2892882"/>
              <a:gd name="connsiteY103" fmla="*/ 788095 h 6857999"/>
              <a:gd name="connsiteX104" fmla="*/ 2484869 w 2892882"/>
              <a:gd name="connsiteY104" fmla="*/ 788095 h 6857999"/>
              <a:gd name="connsiteX105" fmla="*/ 2484869 w 2892882"/>
              <a:gd name="connsiteY105" fmla="*/ 897130 h 6857999"/>
              <a:gd name="connsiteX106" fmla="*/ 2362213 w 2892882"/>
              <a:gd name="connsiteY106" fmla="*/ 747216 h 6857999"/>
              <a:gd name="connsiteX107" fmla="*/ 2443975 w 2892882"/>
              <a:gd name="connsiteY107" fmla="*/ 747216 h 6857999"/>
              <a:gd name="connsiteX108" fmla="*/ 2443975 w 2892882"/>
              <a:gd name="connsiteY108" fmla="*/ 665442 h 6857999"/>
              <a:gd name="connsiteX109" fmla="*/ 2362213 w 2892882"/>
              <a:gd name="connsiteY109" fmla="*/ 665442 h 6857999"/>
              <a:gd name="connsiteX110" fmla="*/ 2362213 w 2892882"/>
              <a:gd name="connsiteY110" fmla="*/ 747216 h 6857999"/>
              <a:gd name="connsiteX111" fmla="*/ 2430348 w 2892882"/>
              <a:gd name="connsiteY111" fmla="*/ 188442 h 6857999"/>
              <a:gd name="connsiteX112" fmla="*/ 2430348 w 2892882"/>
              <a:gd name="connsiteY112" fmla="*/ 133921 h 6857999"/>
              <a:gd name="connsiteX113" fmla="*/ 2375840 w 2892882"/>
              <a:gd name="connsiteY113" fmla="*/ 133921 h 6857999"/>
              <a:gd name="connsiteX114" fmla="*/ 2375840 w 2892882"/>
              <a:gd name="connsiteY114" fmla="*/ 188442 h 6857999"/>
              <a:gd name="connsiteX115" fmla="*/ 2430348 w 2892882"/>
              <a:gd name="connsiteY115" fmla="*/ 188442 h 6857999"/>
              <a:gd name="connsiteX116" fmla="*/ 2348586 w 2892882"/>
              <a:gd name="connsiteY116" fmla="*/ 1033407 h 6857999"/>
              <a:gd name="connsiteX117" fmla="*/ 2457602 w 2892882"/>
              <a:gd name="connsiteY117" fmla="*/ 1033407 h 6857999"/>
              <a:gd name="connsiteX118" fmla="*/ 2457602 w 2892882"/>
              <a:gd name="connsiteY118" fmla="*/ 924377 h 6857999"/>
              <a:gd name="connsiteX119" fmla="*/ 2348586 w 2892882"/>
              <a:gd name="connsiteY119" fmla="*/ 924377 h 6857999"/>
              <a:gd name="connsiteX120" fmla="*/ 2348586 w 2892882"/>
              <a:gd name="connsiteY120" fmla="*/ 1033407 h 6857999"/>
              <a:gd name="connsiteX121" fmla="*/ 1953349 w 2892882"/>
              <a:gd name="connsiteY121" fmla="*/ 610921 h 6857999"/>
              <a:gd name="connsiteX122" fmla="*/ 2035124 w 2892882"/>
              <a:gd name="connsiteY122" fmla="*/ 610921 h 6857999"/>
              <a:gd name="connsiteX123" fmla="*/ 2035124 w 2892882"/>
              <a:gd name="connsiteY123" fmla="*/ 529159 h 6857999"/>
              <a:gd name="connsiteX124" fmla="*/ 1953349 w 2892882"/>
              <a:gd name="connsiteY124" fmla="*/ 529159 h 6857999"/>
              <a:gd name="connsiteX125" fmla="*/ 1953349 w 2892882"/>
              <a:gd name="connsiteY125" fmla="*/ 610921 h 6857999"/>
              <a:gd name="connsiteX126" fmla="*/ 1789875 w 2892882"/>
              <a:gd name="connsiteY126" fmla="*/ 2818702 h 6857999"/>
              <a:gd name="connsiteX127" fmla="*/ 1789875 w 2892882"/>
              <a:gd name="connsiteY127" fmla="*/ 2682405 h 6857999"/>
              <a:gd name="connsiteX128" fmla="*/ 1653591 w 2892882"/>
              <a:gd name="connsiteY128" fmla="*/ 2682405 h 6857999"/>
              <a:gd name="connsiteX129" fmla="*/ 1653591 w 2892882"/>
              <a:gd name="connsiteY129" fmla="*/ 2818702 h 6857999"/>
              <a:gd name="connsiteX130" fmla="*/ 1789875 w 2892882"/>
              <a:gd name="connsiteY130" fmla="*/ 2818702 h 6857999"/>
              <a:gd name="connsiteX131" fmla="*/ 2512124 w 2892882"/>
              <a:gd name="connsiteY131" fmla="*/ 597291 h 6857999"/>
              <a:gd name="connsiteX132" fmla="*/ 2566632 w 2892882"/>
              <a:gd name="connsiteY132" fmla="*/ 597291 h 6857999"/>
              <a:gd name="connsiteX133" fmla="*/ 2566632 w 2892882"/>
              <a:gd name="connsiteY133" fmla="*/ 542783 h 6857999"/>
              <a:gd name="connsiteX134" fmla="*/ 2512124 w 2892882"/>
              <a:gd name="connsiteY134" fmla="*/ 542783 h 6857999"/>
              <a:gd name="connsiteX135" fmla="*/ 2512124 w 2892882"/>
              <a:gd name="connsiteY135" fmla="*/ 597291 h 6857999"/>
              <a:gd name="connsiteX136" fmla="*/ 1762620 w 2892882"/>
              <a:gd name="connsiteY136" fmla="*/ 1346810 h 6857999"/>
              <a:gd name="connsiteX137" fmla="*/ 1680845 w 2892882"/>
              <a:gd name="connsiteY137" fmla="*/ 1346810 h 6857999"/>
              <a:gd name="connsiteX138" fmla="*/ 1680845 w 2892882"/>
              <a:gd name="connsiteY138" fmla="*/ 1428572 h 6857999"/>
              <a:gd name="connsiteX139" fmla="*/ 1762620 w 2892882"/>
              <a:gd name="connsiteY139" fmla="*/ 1428572 h 6857999"/>
              <a:gd name="connsiteX140" fmla="*/ 1762620 w 2892882"/>
              <a:gd name="connsiteY140" fmla="*/ 1346810 h 6857999"/>
              <a:gd name="connsiteX141" fmla="*/ 1762620 w 2892882"/>
              <a:gd name="connsiteY141" fmla="*/ 1619377 h 6857999"/>
              <a:gd name="connsiteX142" fmla="*/ 1680845 w 2892882"/>
              <a:gd name="connsiteY142" fmla="*/ 1619377 h 6857999"/>
              <a:gd name="connsiteX143" fmla="*/ 1680845 w 2892882"/>
              <a:gd name="connsiteY143" fmla="*/ 1701153 h 6857999"/>
              <a:gd name="connsiteX144" fmla="*/ 1762620 w 2892882"/>
              <a:gd name="connsiteY144" fmla="*/ 1701153 h 6857999"/>
              <a:gd name="connsiteX145" fmla="*/ 1762620 w 2892882"/>
              <a:gd name="connsiteY145" fmla="*/ 1619377 h 6857999"/>
              <a:gd name="connsiteX146" fmla="*/ 1762557 w 2892882"/>
              <a:gd name="connsiteY146" fmla="*/ 610921 h 6857999"/>
              <a:gd name="connsiteX147" fmla="*/ 1762557 w 2892882"/>
              <a:gd name="connsiteY147" fmla="*/ 529159 h 6857999"/>
              <a:gd name="connsiteX148" fmla="*/ 1680782 w 2892882"/>
              <a:gd name="connsiteY148" fmla="*/ 529159 h 6857999"/>
              <a:gd name="connsiteX149" fmla="*/ 1680782 w 2892882"/>
              <a:gd name="connsiteY149" fmla="*/ 610921 h 6857999"/>
              <a:gd name="connsiteX150" fmla="*/ 1762557 w 2892882"/>
              <a:gd name="connsiteY150" fmla="*/ 610921 h 6857999"/>
              <a:gd name="connsiteX151" fmla="*/ 2621153 w 2892882"/>
              <a:gd name="connsiteY151" fmla="*/ 1469530 h 6857999"/>
              <a:gd name="connsiteX152" fmla="*/ 2621153 w 2892882"/>
              <a:gd name="connsiteY152" fmla="*/ 1578559 h 6857999"/>
              <a:gd name="connsiteX153" fmla="*/ 2730183 w 2892882"/>
              <a:gd name="connsiteY153" fmla="*/ 1578559 h 6857999"/>
              <a:gd name="connsiteX154" fmla="*/ 2730183 w 2892882"/>
              <a:gd name="connsiteY154" fmla="*/ 1469530 h 6857999"/>
              <a:gd name="connsiteX155" fmla="*/ 2621153 w 2892882"/>
              <a:gd name="connsiteY155" fmla="*/ 1469530 h 6857999"/>
              <a:gd name="connsiteX156" fmla="*/ 1762620 w 2892882"/>
              <a:gd name="connsiteY156" fmla="*/ 1074230 h 6857999"/>
              <a:gd name="connsiteX157" fmla="*/ 1680845 w 2892882"/>
              <a:gd name="connsiteY157" fmla="*/ 1074230 h 6857999"/>
              <a:gd name="connsiteX158" fmla="*/ 1680845 w 2892882"/>
              <a:gd name="connsiteY158" fmla="*/ 1156004 h 6857999"/>
              <a:gd name="connsiteX159" fmla="*/ 1762620 w 2892882"/>
              <a:gd name="connsiteY159" fmla="*/ 1156004 h 6857999"/>
              <a:gd name="connsiteX160" fmla="*/ 1762620 w 2892882"/>
              <a:gd name="connsiteY160" fmla="*/ 1074230 h 6857999"/>
              <a:gd name="connsiteX161" fmla="*/ 1680782 w 2892882"/>
              <a:gd name="connsiteY161" fmla="*/ 883500 h 6857999"/>
              <a:gd name="connsiteX162" fmla="*/ 1762557 w 2892882"/>
              <a:gd name="connsiteY162" fmla="*/ 883500 h 6857999"/>
              <a:gd name="connsiteX163" fmla="*/ 1762557 w 2892882"/>
              <a:gd name="connsiteY163" fmla="*/ 801725 h 6857999"/>
              <a:gd name="connsiteX164" fmla="*/ 1680782 w 2892882"/>
              <a:gd name="connsiteY164" fmla="*/ 801725 h 6857999"/>
              <a:gd name="connsiteX165" fmla="*/ 1680782 w 2892882"/>
              <a:gd name="connsiteY165" fmla="*/ 883500 h 6857999"/>
              <a:gd name="connsiteX166" fmla="*/ 1762620 w 2892882"/>
              <a:gd name="connsiteY166" fmla="*/ 1891945 h 6857999"/>
              <a:gd name="connsiteX167" fmla="*/ 1680845 w 2892882"/>
              <a:gd name="connsiteY167" fmla="*/ 1891945 h 6857999"/>
              <a:gd name="connsiteX168" fmla="*/ 1680845 w 2892882"/>
              <a:gd name="connsiteY168" fmla="*/ 1973720 h 6857999"/>
              <a:gd name="connsiteX169" fmla="*/ 1762620 w 2892882"/>
              <a:gd name="connsiteY169" fmla="*/ 1973720 h 6857999"/>
              <a:gd name="connsiteX170" fmla="*/ 1762620 w 2892882"/>
              <a:gd name="connsiteY170" fmla="*/ 1891945 h 6857999"/>
              <a:gd name="connsiteX171" fmla="*/ 1517294 w 2892882"/>
              <a:gd name="connsiteY171" fmla="*/ 2954985 h 6857999"/>
              <a:gd name="connsiteX172" fmla="*/ 1653591 w 2892882"/>
              <a:gd name="connsiteY172" fmla="*/ 2954985 h 6857999"/>
              <a:gd name="connsiteX173" fmla="*/ 1653591 w 2892882"/>
              <a:gd name="connsiteY173" fmla="*/ 2818702 h 6857999"/>
              <a:gd name="connsiteX174" fmla="*/ 1517294 w 2892882"/>
              <a:gd name="connsiteY174" fmla="*/ 2818702 h 6857999"/>
              <a:gd name="connsiteX175" fmla="*/ 1517294 w 2892882"/>
              <a:gd name="connsiteY175" fmla="*/ 2954985 h 6857999"/>
              <a:gd name="connsiteX176" fmla="*/ 2035188 w 2892882"/>
              <a:gd name="connsiteY176" fmla="*/ 1346810 h 6857999"/>
              <a:gd name="connsiteX177" fmla="*/ 1953412 w 2892882"/>
              <a:gd name="connsiteY177" fmla="*/ 1346810 h 6857999"/>
              <a:gd name="connsiteX178" fmla="*/ 1953412 w 2892882"/>
              <a:gd name="connsiteY178" fmla="*/ 1428572 h 6857999"/>
              <a:gd name="connsiteX179" fmla="*/ 2035188 w 2892882"/>
              <a:gd name="connsiteY179" fmla="*/ 1428572 h 6857999"/>
              <a:gd name="connsiteX180" fmla="*/ 2035188 w 2892882"/>
              <a:gd name="connsiteY180" fmla="*/ 1346810 h 6857999"/>
              <a:gd name="connsiteX181" fmla="*/ 2484869 w 2892882"/>
              <a:gd name="connsiteY181" fmla="*/ 1333246 h 6857999"/>
              <a:gd name="connsiteX182" fmla="*/ 2484869 w 2892882"/>
              <a:gd name="connsiteY182" fmla="*/ 1442263 h 6857999"/>
              <a:gd name="connsiteX183" fmla="*/ 2593899 w 2892882"/>
              <a:gd name="connsiteY183" fmla="*/ 1442263 h 6857999"/>
              <a:gd name="connsiteX184" fmla="*/ 2593899 w 2892882"/>
              <a:gd name="connsiteY184" fmla="*/ 1333246 h 6857999"/>
              <a:gd name="connsiteX185" fmla="*/ 2484869 w 2892882"/>
              <a:gd name="connsiteY185" fmla="*/ 1333246 h 6857999"/>
              <a:gd name="connsiteX186" fmla="*/ 1748981 w 2892882"/>
              <a:gd name="connsiteY186" fmla="*/ 2178152 h 6857999"/>
              <a:gd name="connsiteX187" fmla="*/ 1694472 w 2892882"/>
              <a:gd name="connsiteY187" fmla="*/ 2178152 h 6857999"/>
              <a:gd name="connsiteX188" fmla="*/ 1694472 w 2892882"/>
              <a:gd name="connsiteY188" fmla="*/ 2232660 h 6857999"/>
              <a:gd name="connsiteX189" fmla="*/ 1748981 w 2892882"/>
              <a:gd name="connsiteY189" fmla="*/ 2232660 h 6857999"/>
              <a:gd name="connsiteX190" fmla="*/ 1748981 w 2892882"/>
              <a:gd name="connsiteY190" fmla="*/ 2178152 h 6857999"/>
              <a:gd name="connsiteX191" fmla="*/ 1694472 w 2892882"/>
              <a:gd name="connsiteY191" fmla="*/ 2450719 h 6857999"/>
              <a:gd name="connsiteX192" fmla="*/ 1694472 w 2892882"/>
              <a:gd name="connsiteY192" fmla="*/ 2505240 h 6857999"/>
              <a:gd name="connsiteX193" fmla="*/ 1748981 w 2892882"/>
              <a:gd name="connsiteY193" fmla="*/ 2505240 h 6857999"/>
              <a:gd name="connsiteX194" fmla="*/ 1748981 w 2892882"/>
              <a:gd name="connsiteY194" fmla="*/ 2450719 h 6857999"/>
              <a:gd name="connsiteX195" fmla="*/ 1694472 w 2892882"/>
              <a:gd name="connsiteY195" fmla="*/ 2450719 h 6857999"/>
              <a:gd name="connsiteX196" fmla="*/ 2321395 w 2892882"/>
              <a:gd name="connsiteY196" fmla="*/ 6784619 h 6857999"/>
              <a:gd name="connsiteX197" fmla="*/ 2212365 w 2892882"/>
              <a:gd name="connsiteY197" fmla="*/ 6784619 h 6857999"/>
              <a:gd name="connsiteX198" fmla="*/ 2192414 w 2892882"/>
              <a:gd name="connsiteY198" fmla="*/ 6858000 h 6857999"/>
              <a:gd name="connsiteX199" fmla="*/ 2341321 w 2892882"/>
              <a:gd name="connsiteY199" fmla="*/ 6858000 h 6857999"/>
              <a:gd name="connsiteX200" fmla="*/ 2321395 w 2892882"/>
              <a:gd name="connsiteY200" fmla="*/ 6784619 h 6857999"/>
              <a:gd name="connsiteX201" fmla="*/ 1817065 w 2892882"/>
              <a:gd name="connsiteY201" fmla="*/ 1019784 h 6857999"/>
              <a:gd name="connsiteX202" fmla="*/ 1898841 w 2892882"/>
              <a:gd name="connsiteY202" fmla="*/ 1019784 h 6857999"/>
              <a:gd name="connsiteX203" fmla="*/ 1898841 w 2892882"/>
              <a:gd name="connsiteY203" fmla="*/ 938008 h 6857999"/>
              <a:gd name="connsiteX204" fmla="*/ 1817065 w 2892882"/>
              <a:gd name="connsiteY204" fmla="*/ 938008 h 6857999"/>
              <a:gd name="connsiteX205" fmla="*/ 1817065 w 2892882"/>
              <a:gd name="connsiteY205" fmla="*/ 1019784 h 6857999"/>
              <a:gd name="connsiteX206" fmla="*/ 2035188 w 2892882"/>
              <a:gd name="connsiteY206" fmla="*/ 1891945 h 6857999"/>
              <a:gd name="connsiteX207" fmla="*/ 1953412 w 2892882"/>
              <a:gd name="connsiteY207" fmla="*/ 1891945 h 6857999"/>
              <a:gd name="connsiteX208" fmla="*/ 1953412 w 2892882"/>
              <a:gd name="connsiteY208" fmla="*/ 1973720 h 6857999"/>
              <a:gd name="connsiteX209" fmla="*/ 2035188 w 2892882"/>
              <a:gd name="connsiteY209" fmla="*/ 1973720 h 6857999"/>
              <a:gd name="connsiteX210" fmla="*/ 2035188 w 2892882"/>
              <a:gd name="connsiteY210" fmla="*/ 1891945 h 6857999"/>
              <a:gd name="connsiteX211" fmla="*/ 1898841 w 2892882"/>
              <a:gd name="connsiteY211" fmla="*/ 474639 h 6857999"/>
              <a:gd name="connsiteX212" fmla="*/ 1898841 w 2892882"/>
              <a:gd name="connsiteY212" fmla="*/ 392863 h 6857999"/>
              <a:gd name="connsiteX213" fmla="*/ 1817065 w 2892882"/>
              <a:gd name="connsiteY213" fmla="*/ 392863 h 6857999"/>
              <a:gd name="connsiteX214" fmla="*/ 1817065 w 2892882"/>
              <a:gd name="connsiteY214" fmla="*/ 474639 h 6857999"/>
              <a:gd name="connsiteX215" fmla="*/ 1898841 w 2892882"/>
              <a:gd name="connsiteY215" fmla="*/ 474639 h 6857999"/>
              <a:gd name="connsiteX216" fmla="*/ 1817065 w 2892882"/>
              <a:gd name="connsiteY216" fmla="*/ 747216 h 6857999"/>
              <a:gd name="connsiteX217" fmla="*/ 1898841 w 2892882"/>
              <a:gd name="connsiteY217" fmla="*/ 747216 h 6857999"/>
              <a:gd name="connsiteX218" fmla="*/ 1898841 w 2892882"/>
              <a:gd name="connsiteY218" fmla="*/ 665442 h 6857999"/>
              <a:gd name="connsiteX219" fmla="*/ 1817065 w 2892882"/>
              <a:gd name="connsiteY219" fmla="*/ 665442 h 6857999"/>
              <a:gd name="connsiteX220" fmla="*/ 1817065 w 2892882"/>
              <a:gd name="connsiteY220" fmla="*/ 747216 h 6857999"/>
              <a:gd name="connsiteX221" fmla="*/ 1898904 w 2892882"/>
              <a:gd name="connsiteY221" fmla="*/ 2028241 h 6857999"/>
              <a:gd name="connsiteX222" fmla="*/ 1817129 w 2892882"/>
              <a:gd name="connsiteY222" fmla="*/ 2028241 h 6857999"/>
              <a:gd name="connsiteX223" fmla="*/ 1817129 w 2892882"/>
              <a:gd name="connsiteY223" fmla="*/ 2110004 h 6857999"/>
              <a:gd name="connsiteX224" fmla="*/ 1898904 w 2892882"/>
              <a:gd name="connsiteY224" fmla="*/ 2110004 h 6857999"/>
              <a:gd name="connsiteX225" fmla="*/ 1898904 w 2892882"/>
              <a:gd name="connsiteY225" fmla="*/ 2028241 h 6857999"/>
              <a:gd name="connsiteX226" fmla="*/ 2035188 w 2892882"/>
              <a:gd name="connsiteY226" fmla="*/ 1619377 h 6857999"/>
              <a:gd name="connsiteX227" fmla="*/ 1953412 w 2892882"/>
              <a:gd name="connsiteY227" fmla="*/ 1619377 h 6857999"/>
              <a:gd name="connsiteX228" fmla="*/ 1953412 w 2892882"/>
              <a:gd name="connsiteY228" fmla="*/ 1701153 h 6857999"/>
              <a:gd name="connsiteX229" fmla="*/ 2035188 w 2892882"/>
              <a:gd name="connsiteY229" fmla="*/ 1701153 h 6857999"/>
              <a:gd name="connsiteX230" fmla="*/ 2035188 w 2892882"/>
              <a:gd name="connsiteY230" fmla="*/ 1619377 h 6857999"/>
              <a:gd name="connsiteX231" fmla="*/ 1953412 w 2892882"/>
              <a:gd name="connsiteY231" fmla="*/ 2164525 h 6857999"/>
              <a:gd name="connsiteX232" fmla="*/ 1953412 w 2892882"/>
              <a:gd name="connsiteY232" fmla="*/ 2246300 h 6857999"/>
              <a:gd name="connsiteX233" fmla="*/ 2035188 w 2892882"/>
              <a:gd name="connsiteY233" fmla="*/ 2246300 h 6857999"/>
              <a:gd name="connsiteX234" fmla="*/ 2035188 w 2892882"/>
              <a:gd name="connsiteY234" fmla="*/ 2164525 h 6857999"/>
              <a:gd name="connsiteX235" fmla="*/ 1953412 w 2892882"/>
              <a:gd name="connsiteY235" fmla="*/ 2164525 h 6857999"/>
              <a:gd name="connsiteX236" fmla="*/ 1898904 w 2892882"/>
              <a:gd name="connsiteY236" fmla="*/ 1210512 h 6857999"/>
              <a:gd name="connsiteX237" fmla="*/ 1817129 w 2892882"/>
              <a:gd name="connsiteY237" fmla="*/ 1210512 h 6857999"/>
              <a:gd name="connsiteX238" fmla="*/ 1817129 w 2892882"/>
              <a:gd name="connsiteY238" fmla="*/ 1292289 h 6857999"/>
              <a:gd name="connsiteX239" fmla="*/ 1898904 w 2892882"/>
              <a:gd name="connsiteY239" fmla="*/ 1292289 h 6857999"/>
              <a:gd name="connsiteX240" fmla="*/ 1898904 w 2892882"/>
              <a:gd name="connsiteY240" fmla="*/ 1210512 h 6857999"/>
              <a:gd name="connsiteX241" fmla="*/ 2689301 w 2892882"/>
              <a:gd name="connsiteY241" fmla="*/ 1810245 h 6857999"/>
              <a:gd name="connsiteX242" fmla="*/ 2689301 w 2892882"/>
              <a:gd name="connsiteY242" fmla="*/ 1782991 h 6857999"/>
              <a:gd name="connsiteX243" fmla="*/ 2662034 w 2892882"/>
              <a:gd name="connsiteY243" fmla="*/ 1782991 h 6857999"/>
              <a:gd name="connsiteX244" fmla="*/ 2662034 w 2892882"/>
              <a:gd name="connsiteY244" fmla="*/ 1810245 h 6857999"/>
              <a:gd name="connsiteX245" fmla="*/ 2689301 w 2892882"/>
              <a:gd name="connsiteY245" fmla="*/ 1810245 h 6857999"/>
              <a:gd name="connsiteX246" fmla="*/ 1830743 w 2892882"/>
              <a:gd name="connsiteY246" fmla="*/ 2314435 h 6857999"/>
              <a:gd name="connsiteX247" fmla="*/ 1830743 w 2892882"/>
              <a:gd name="connsiteY247" fmla="*/ 2368957 h 6857999"/>
              <a:gd name="connsiteX248" fmla="*/ 1885264 w 2892882"/>
              <a:gd name="connsiteY248" fmla="*/ 2368957 h 6857999"/>
              <a:gd name="connsiteX249" fmla="*/ 1885264 w 2892882"/>
              <a:gd name="connsiteY249" fmla="*/ 2314435 h 6857999"/>
              <a:gd name="connsiteX250" fmla="*/ 1830743 w 2892882"/>
              <a:gd name="connsiteY250" fmla="*/ 2314435 h 6857999"/>
              <a:gd name="connsiteX251" fmla="*/ 1898904 w 2892882"/>
              <a:gd name="connsiteY251" fmla="*/ 1483094 h 6857999"/>
              <a:gd name="connsiteX252" fmla="*/ 1817129 w 2892882"/>
              <a:gd name="connsiteY252" fmla="*/ 1483094 h 6857999"/>
              <a:gd name="connsiteX253" fmla="*/ 1817129 w 2892882"/>
              <a:gd name="connsiteY253" fmla="*/ 1564869 h 6857999"/>
              <a:gd name="connsiteX254" fmla="*/ 1898904 w 2892882"/>
              <a:gd name="connsiteY254" fmla="*/ 1564869 h 6857999"/>
              <a:gd name="connsiteX255" fmla="*/ 1898904 w 2892882"/>
              <a:gd name="connsiteY255" fmla="*/ 1483094 h 6857999"/>
              <a:gd name="connsiteX256" fmla="*/ 1898904 w 2892882"/>
              <a:gd name="connsiteY256" fmla="*/ 1755661 h 6857999"/>
              <a:gd name="connsiteX257" fmla="*/ 1817129 w 2892882"/>
              <a:gd name="connsiteY257" fmla="*/ 1755661 h 6857999"/>
              <a:gd name="connsiteX258" fmla="*/ 1817129 w 2892882"/>
              <a:gd name="connsiteY258" fmla="*/ 1837436 h 6857999"/>
              <a:gd name="connsiteX259" fmla="*/ 1898904 w 2892882"/>
              <a:gd name="connsiteY259" fmla="*/ 1837436 h 6857999"/>
              <a:gd name="connsiteX260" fmla="*/ 1898904 w 2892882"/>
              <a:gd name="connsiteY260" fmla="*/ 1755661 h 6857999"/>
              <a:gd name="connsiteX261" fmla="*/ 2784742 w 2892882"/>
              <a:gd name="connsiteY261" fmla="*/ 3023134 h 6857999"/>
              <a:gd name="connsiteX262" fmla="*/ 2812022 w 2892882"/>
              <a:gd name="connsiteY262" fmla="*/ 3023134 h 6857999"/>
              <a:gd name="connsiteX263" fmla="*/ 2812022 w 2892882"/>
              <a:gd name="connsiteY263" fmla="*/ 2995867 h 6857999"/>
              <a:gd name="connsiteX264" fmla="*/ 2784742 w 2892882"/>
              <a:gd name="connsiteY264" fmla="*/ 2995867 h 6857999"/>
              <a:gd name="connsiteX265" fmla="*/ 2784742 w 2892882"/>
              <a:gd name="connsiteY265" fmla="*/ 3023134 h 6857999"/>
              <a:gd name="connsiteX266" fmla="*/ 2852903 w 2892882"/>
              <a:gd name="connsiteY266" fmla="*/ 3254820 h 6857999"/>
              <a:gd name="connsiteX267" fmla="*/ 2771127 w 2892882"/>
              <a:gd name="connsiteY267" fmla="*/ 3254820 h 6857999"/>
              <a:gd name="connsiteX268" fmla="*/ 2771127 w 2892882"/>
              <a:gd name="connsiteY268" fmla="*/ 3336582 h 6857999"/>
              <a:gd name="connsiteX269" fmla="*/ 2852903 w 2892882"/>
              <a:gd name="connsiteY269" fmla="*/ 3336582 h 6857999"/>
              <a:gd name="connsiteX270" fmla="*/ 2852903 w 2892882"/>
              <a:gd name="connsiteY270" fmla="*/ 3254820 h 6857999"/>
              <a:gd name="connsiteX271" fmla="*/ 2825649 w 2892882"/>
              <a:gd name="connsiteY271" fmla="*/ 2764180 h 6857999"/>
              <a:gd name="connsiteX272" fmla="*/ 2825649 w 2892882"/>
              <a:gd name="connsiteY272" fmla="*/ 2736926 h 6857999"/>
              <a:gd name="connsiteX273" fmla="*/ 2798394 w 2892882"/>
              <a:gd name="connsiteY273" fmla="*/ 2736926 h 6857999"/>
              <a:gd name="connsiteX274" fmla="*/ 2798394 w 2892882"/>
              <a:gd name="connsiteY274" fmla="*/ 2764180 h 6857999"/>
              <a:gd name="connsiteX275" fmla="*/ 2825649 w 2892882"/>
              <a:gd name="connsiteY275" fmla="*/ 2764180 h 6857999"/>
              <a:gd name="connsiteX276" fmla="*/ 2076069 w 2892882"/>
              <a:gd name="connsiteY276" fmla="*/ 2396211 h 6857999"/>
              <a:gd name="connsiteX277" fmla="*/ 2185099 w 2892882"/>
              <a:gd name="connsiteY277" fmla="*/ 2396211 h 6857999"/>
              <a:gd name="connsiteX278" fmla="*/ 2185099 w 2892882"/>
              <a:gd name="connsiteY278" fmla="*/ 2287181 h 6857999"/>
              <a:gd name="connsiteX279" fmla="*/ 2076069 w 2892882"/>
              <a:gd name="connsiteY279" fmla="*/ 2287181 h 6857999"/>
              <a:gd name="connsiteX280" fmla="*/ 2076069 w 2892882"/>
              <a:gd name="connsiteY280" fmla="*/ 2396211 h 6857999"/>
              <a:gd name="connsiteX281" fmla="*/ 2771127 w 2892882"/>
              <a:gd name="connsiteY281" fmla="*/ 3527387 h 6857999"/>
              <a:gd name="connsiteX282" fmla="*/ 2771127 w 2892882"/>
              <a:gd name="connsiteY282" fmla="*/ 3609149 h 6857999"/>
              <a:gd name="connsiteX283" fmla="*/ 2852903 w 2892882"/>
              <a:gd name="connsiteY283" fmla="*/ 3609149 h 6857999"/>
              <a:gd name="connsiteX284" fmla="*/ 2852903 w 2892882"/>
              <a:gd name="connsiteY284" fmla="*/ 3527387 h 6857999"/>
              <a:gd name="connsiteX285" fmla="*/ 2771127 w 2892882"/>
              <a:gd name="connsiteY285" fmla="*/ 3527387 h 6857999"/>
              <a:gd name="connsiteX286" fmla="*/ 2593962 w 2892882"/>
              <a:gd name="connsiteY286" fmla="*/ 1878317 h 6857999"/>
              <a:gd name="connsiteX287" fmla="*/ 2484933 w 2892882"/>
              <a:gd name="connsiteY287" fmla="*/ 1878317 h 6857999"/>
              <a:gd name="connsiteX288" fmla="*/ 2484933 w 2892882"/>
              <a:gd name="connsiteY288" fmla="*/ 1987347 h 6857999"/>
              <a:gd name="connsiteX289" fmla="*/ 2593962 w 2892882"/>
              <a:gd name="connsiteY289" fmla="*/ 1987347 h 6857999"/>
              <a:gd name="connsiteX290" fmla="*/ 2593962 w 2892882"/>
              <a:gd name="connsiteY290" fmla="*/ 1878317 h 6857999"/>
              <a:gd name="connsiteX291" fmla="*/ 2484869 w 2892882"/>
              <a:gd name="connsiteY291" fmla="*/ 1605814 h 6857999"/>
              <a:gd name="connsiteX292" fmla="*/ 2484869 w 2892882"/>
              <a:gd name="connsiteY292" fmla="*/ 1714843 h 6857999"/>
              <a:gd name="connsiteX293" fmla="*/ 2593899 w 2892882"/>
              <a:gd name="connsiteY293" fmla="*/ 1714843 h 6857999"/>
              <a:gd name="connsiteX294" fmla="*/ 2593899 w 2892882"/>
              <a:gd name="connsiteY294" fmla="*/ 1605814 h 6857999"/>
              <a:gd name="connsiteX295" fmla="*/ 2484869 w 2892882"/>
              <a:gd name="connsiteY295" fmla="*/ 1605814 h 6857999"/>
              <a:gd name="connsiteX296" fmla="*/ 2089709 w 2892882"/>
              <a:gd name="connsiteY296" fmla="*/ 2110004 h 6857999"/>
              <a:gd name="connsiteX297" fmla="*/ 2171459 w 2892882"/>
              <a:gd name="connsiteY297" fmla="*/ 2110004 h 6857999"/>
              <a:gd name="connsiteX298" fmla="*/ 2171459 w 2892882"/>
              <a:gd name="connsiteY298" fmla="*/ 2028241 h 6857999"/>
              <a:gd name="connsiteX299" fmla="*/ 2089709 w 2892882"/>
              <a:gd name="connsiteY299" fmla="*/ 2028241 h 6857999"/>
              <a:gd name="connsiteX300" fmla="*/ 2089709 w 2892882"/>
              <a:gd name="connsiteY300" fmla="*/ 2110004 h 6857999"/>
              <a:gd name="connsiteX301" fmla="*/ 2348649 w 2892882"/>
              <a:gd name="connsiteY301" fmla="*/ 6484798 h 6857999"/>
              <a:gd name="connsiteX302" fmla="*/ 2457679 w 2892882"/>
              <a:gd name="connsiteY302" fmla="*/ 6484798 h 6857999"/>
              <a:gd name="connsiteX303" fmla="*/ 2457679 w 2892882"/>
              <a:gd name="connsiteY303" fmla="*/ 6375768 h 6857999"/>
              <a:gd name="connsiteX304" fmla="*/ 2348649 w 2892882"/>
              <a:gd name="connsiteY304" fmla="*/ 6375768 h 6857999"/>
              <a:gd name="connsiteX305" fmla="*/ 2348649 w 2892882"/>
              <a:gd name="connsiteY305" fmla="*/ 6484798 h 6857999"/>
              <a:gd name="connsiteX306" fmla="*/ 2348586 w 2892882"/>
              <a:gd name="connsiteY306" fmla="*/ 1469530 h 6857999"/>
              <a:gd name="connsiteX307" fmla="*/ 2348586 w 2892882"/>
              <a:gd name="connsiteY307" fmla="*/ 1578559 h 6857999"/>
              <a:gd name="connsiteX308" fmla="*/ 2457602 w 2892882"/>
              <a:gd name="connsiteY308" fmla="*/ 1578559 h 6857999"/>
              <a:gd name="connsiteX309" fmla="*/ 2457602 w 2892882"/>
              <a:gd name="connsiteY309" fmla="*/ 1469530 h 6857999"/>
              <a:gd name="connsiteX310" fmla="*/ 2348586 w 2892882"/>
              <a:gd name="connsiteY310" fmla="*/ 1469530 h 6857999"/>
              <a:gd name="connsiteX311" fmla="*/ 2593962 w 2892882"/>
              <a:gd name="connsiteY311" fmla="*/ 6348514 h 6857999"/>
              <a:gd name="connsiteX312" fmla="*/ 2593962 w 2892882"/>
              <a:gd name="connsiteY312" fmla="*/ 6239484 h 6857999"/>
              <a:gd name="connsiteX313" fmla="*/ 2484933 w 2892882"/>
              <a:gd name="connsiteY313" fmla="*/ 6239484 h 6857999"/>
              <a:gd name="connsiteX314" fmla="*/ 2484933 w 2892882"/>
              <a:gd name="connsiteY314" fmla="*/ 6348514 h 6857999"/>
              <a:gd name="connsiteX315" fmla="*/ 2593962 w 2892882"/>
              <a:gd name="connsiteY315" fmla="*/ 6348514 h 6857999"/>
              <a:gd name="connsiteX316" fmla="*/ 2171459 w 2892882"/>
              <a:gd name="connsiteY316" fmla="*/ 1564869 h 6857999"/>
              <a:gd name="connsiteX317" fmla="*/ 2171459 w 2892882"/>
              <a:gd name="connsiteY317" fmla="*/ 1483094 h 6857999"/>
              <a:gd name="connsiteX318" fmla="*/ 2089709 w 2892882"/>
              <a:gd name="connsiteY318" fmla="*/ 1483094 h 6857999"/>
              <a:gd name="connsiteX319" fmla="*/ 2089709 w 2892882"/>
              <a:gd name="connsiteY319" fmla="*/ 1564869 h 6857999"/>
              <a:gd name="connsiteX320" fmla="*/ 2171459 w 2892882"/>
              <a:gd name="connsiteY320" fmla="*/ 1564869 h 6857999"/>
              <a:gd name="connsiteX321" fmla="*/ 2089709 w 2892882"/>
              <a:gd name="connsiteY321" fmla="*/ 1837436 h 6857999"/>
              <a:gd name="connsiteX322" fmla="*/ 2171459 w 2892882"/>
              <a:gd name="connsiteY322" fmla="*/ 1837436 h 6857999"/>
              <a:gd name="connsiteX323" fmla="*/ 2171459 w 2892882"/>
              <a:gd name="connsiteY323" fmla="*/ 1755661 h 6857999"/>
              <a:gd name="connsiteX324" fmla="*/ 2089709 w 2892882"/>
              <a:gd name="connsiteY324" fmla="*/ 1755661 h 6857999"/>
              <a:gd name="connsiteX325" fmla="*/ 2089709 w 2892882"/>
              <a:gd name="connsiteY325" fmla="*/ 1837436 h 6857999"/>
              <a:gd name="connsiteX326" fmla="*/ 2225980 w 2892882"/>
              <a:gd name="connsiteY326" fmla="*/ 1973720 h 6857999"/>
              <a:gd name="connsiteX327" fmla="*/ 2307755 w 2892882"/>
              <a:gd name="connsiteY327" fmla="*/ 1973720 h 6857999"/>
              <a:gd name="connsiteX328" fmla="*/ 2307755 w 2892882"/>
              <a:gd name="connsiteY328" fmla="*/ 1891945 h 6857999"/>
              <a:gd name="connsiteX329" fmla="*/ 2225980 w 2892882"/>
              <a:gd name="connsiteY329" fmla="*/ 1891945 h 6857999"/>
              <a:gd name="connsiteX330" fmla="*/ 2225980 w 2892882"/>
              <a:gd name="connsiteY330" fmla="*/ 1973720 h 6857999"/>
              <a:gd name="connsiteX331" fmla="*/ 2892882 w 2892882"/>
              <a:gd name="connsiteY331" fmla="*/ 3625837 h 6857999"/>
              <a:gd name="connsiteX332" fmla="*/ 2880170 w 2892882"/>
              <a:gd name="connsiteY332" fmla="*/ 3636416 h 6857999"/>
              <a:gd name="connsiteX333" fmla="*/ 2880170 w 2892882"/>
              <a:gd name="connsiteY333" fmla="*/ 3772700 h 6857999"/>
              <a:gd name="connsiteX334" fmla="*/ 2892882 w 2892882"/>
              <a:gd name="connsiteY334" fmla="*/ 3783279 h 6857999"/>
              <a:gd name="connsiteX335" fmla="*/ 2892882 w 2892882"/>
              <a:gd name="connsiteY335" fmla="*/ 3625837 h 6857999"/>
              <a:gd name="connsiteX336" fmla="*/ 2212365 w 2892882"/>
              <a:gd name="connsiteY336" fmla="*/ 2259927 h 6857999"/>
              <a:gd name="connsiteX337" fmla="*/ 2321395 w 2892882"/>
              <a:gd name="connsiteY337" fmla="*/ 2259927 h 6857999"/>
              <a:gd name="connsiteX338" fmla="*/ 2321395 w 2892882"/>
              <a:gd name="connsiteY338" fmla="*/ 2150898 h 6857999"/>
              <a:gd name="connsiteX339" fmla="*/ 2212365 w 2892882"/>
              <a:gd name="connsiteY339" fmla="*/ 2150898 h 6857999"/>
              <a:gd name="connsiteX340" fmla="*/ 2212365 w 2892882"/>
              <a:gd name="connsiteY340" fmla="*/ 2259927 h 6857999"/>
              <a:gd name="connsiteX341" fmla="*/ 2307755 w 2892882"/>
              <a:gd name="connsiteY341" fmla="*/ 1701153 h 6857999"/>
              <a:gd name="connsiteX342" fmla="*/ 2307755 w 2892882"/>
              <a:gd name="connsiteY342" fmla="*/ 1619377 h 6857999"/>
              <a:gd name="connsiteX343" fmla="*/ 2225980 w 2892882"/>
              <a:gd name="connsiteY343" fmla="*/ 1619377 h 6857999"/>
              <a:gd name="connsiteX344" fmla="*/ 2225980 w 2892882"/>
              <a:gd name="connsiteY344" fmla="*/ 1701153 h 6857999"/>
              <a:gd name="connsiteX345" fmla="*/ 2307755 w 2892882"/>
              <a:gd name="connsiteY345" fmla="*/ 1701153 h 6857999"/>
              <a:gd name="connsiteX346" fmla="*/ 2457679 w 2892882"/>
              <a:gd name="connsiteY346" fmla="*/ 2396211 h 6857999"/>
              <a:gd name="connsiteX347" fmla="*/ 2457679 w 2892882"/>
              <a:gd name="connsiteY347" fmla="*/ 2287181 h 6857999"/>
              <a:gd name="connsiteX348" fmla="*/ 2348649 w 2892882"/>
              <a:gd name="connsiteY348" fmla="*/ 2287181 h 6857999"/>
              <a:gd name="connsiteX349" fmla="*/ 2348649 w 2892882"/>
              <a:gd name="connsiteY349" fmla="*/ 2396211 h 6857999"/>
              <a:gd name="connsiteX350" fmla="*/ 2457679 w 2892882"/>
              <a:gd name="connsiteY350" fmla="*/ 2396211 h 6857999"/>
              <a:gd name="connsiteX351" fmla="*/ 2593962 w 2892882"/>
              <a:gd name="connsiteY351" fmla="*/ 2259927 h 6857999"/>
              <a:gd name="connsiteX352" fmla="*/ 2593962 w 2892882"/>
              <a:gd name="connsiteY352" fmla="*/ 2150898 h 6857999"/>
              <a:gd name="connsiteX353" fmla="*/ 2484933 w 2892882"/>
              <a:gd name="connsiteY353" fmla="*/ 2150898 h 6857999"/>
              <a:gd name="connsiteX354" fmla="*/ 2484933 w 2892882"/>
              <a:gd name="connsiteY354" fmla="*/ 2259927 h 6857999"/>
              <a:gd name="connsiteX355" fmla="*/ 2593962 w 2892882"/>
              <a:gd name="connsiteY355" fmla="*/ 2259927 h 6857999"/>
              <a:gd name="connsiteX356" fmla="*/ 2444039 w 2892882"/>
              <a:gd name="connsiteY356" fmla="*/ 1837436 h 6857999"/>
              <a:gd name="connsiteX357" fmla="*/ 2444039 w 2892882"/>
              <a:gd name="connsiteY357" fmla="*/ 1755661 h 6857999"/>
              <a:gd name="connsiteX358" fmla="*/ 2362276 w 2892882"/>
              <a:gd name="connsiteY358" fmla="*/ 1755661 h 6857999"/>
              <a:gd name="connsiteX359" fmla="*/ 2362276 w 2892882"/>
              <a:gd name="connsiteY359" fmla="*/ 1837436 h 6857999"/>
              <a:gd name="connsiteX360" fmla="*/ 2444039 w 2892882"/>
              <a:gd name="connsiteY360" fmla="*/ 1837436 h 6857999"/>
              <a:gd name="connsiteX361" fmla="*/ 2716619 w 2892882"/>
              <a:gd name="connsiteY361" fmla="*/ 3391103 h 6857999"/>
              <a:gd name="connsiteX362" fmla="*/ 2634844 w 2892882"/>
              <a:gd name="connsiteY362" fmla="*/ 3391103 h 6857999"/>
              <a:gd name="connsiteX363" fmla="*/ 2634844 w 2892882"/>
              <a:gd name="connsiteY363" fmla="*/ 3472866 h 6857999"/>
              <a:gd name="connsiteX364" fmla="*/ 2716619 w 2892882"/>
              <a:gd name="connsiteY364" fmla="*/ 3472866 h 6857999"/>
              <a:gd name="connsiteX365" fmla="*/ 2716619 w 2892882"/>
              <a:gd name="connsiteY365" fmla="*/ 3391103 h 6857999"/>
              <a:gd name="connsiteX366" fmla="*/ 2866530 w 2892882"/>
              <a:gd name="connsiteY366" fmla="*/ 2423465 h 6857999"/>
              <a:gd name="connsiteX367" fmla="*/ 2757500 w 2892882"/>
              <a:gd name="connsiteY367" fmla="*/ 2423465 h 6857999"/>
              <a:gd name="connsiteX368" fmla="*/ 2757500 w 2892882"/>
              <a:gd name="connsiteY368" fmla="*/ 2532494 h 6857999"/>
              <a:gd name="connsiteX369" fmla="*/ 2866530 w 2892882"/>
              <a:gd name="connsiteY369" fmla="*/ 2532494 h 6857999"/>
              <a:gd name="connsiteX370" fmla="*/ 2866530 w 2892882"/>
              <a:gd name="connsiteY370" fmla="*/ 2423465 h 6857999"/>
              <a:gd name="connsiteX371" fmla="*/ 2634844 w 2892882"/>
              <a:gd name="connsiteY371" fmla="*/ 3663671 h 6857999"/>
              <a:gd name="connsiteX372" fmla="*/ 2634844 w 2892882"/>
              <a:gd name="connsiteY372" fmla="*/ 3745446 h 6857999"/>
              <a:gd name="connsiteX373" fmla="*/ 2716619 w 2892882"/>
              <a:gd name="connsiteY373" fmla="*/ 3745446 h 6857999"/>
              <a:gd name="connsiteX374" fmla="*/ 2716619 w 2892882"/>
              <a:gd name="connsiteY374" fmla="*/ 3663671 h 6857999"/>
              <a:gd name="connsiteX375" fmla="*/ 2634844 w 2892882"/>
              <a:gd name="connsiteY375" fmla="*/ 3663671 h 6857999"/>
              <a:gd name="connsiteX376" fmla="*/ 2716619 w 2892882"/>
              <a:gd name="connsiteY376" fmla="*/ 3118523 h 6857999"/>
              <a:gd name="connsiteX377" fmla="*/ 2634844 w 2892882"/>
              <a:gd name="connsiteY377" fmla="*/ 3118523 h 6857999"/>
              <a:gd name="connsiteX378" fmla="*/ 2634844 w 2892882"/>
              <a:gd name="connsiteY378" fmla="*/ 3200298 h 6857999"/>
              <a:gd name="connsiteX379" fmla="*/ 2716619 w 2892882"/>
              <a:gd name="connsiteY379" fmla="*/ 3200298 h 6857999"/>
              <a:gd name="connsiteX380" fmla="*/ 2716619 w 2892882"/>
              <a:gd name="connsiteY380" fmla="*/ 3118523 h 6857999"/>
              <a:gd name="connsiteX381" fmla="*/ 2730246 w 2892882"/>
              <a:gd name="connsiteY381" fmla="*/ 2559749 h 6857999"/>
              <a:gd name="connsiteX382" fmla="*/ 2621217 w 2892882"/>
              <a:gd name="connsiteY382" fmla="*/ 2559749 h 6857999"/>
              <a:gd name="connsiteX383" fmla="*/ 2621217 w 2892882"/>
              <a:gd name="connsiteY383" fmla="*/ 2668778 h 6857999"/>
              <a:gd name="connsiteX384" fmla="*/ 2730246 w 2892882"/>
              <a:gd name="connsiteY384" fmla="*/ 2668778 h 6857999"/>
              <a:gd name="connsiteX385" fmla="*/ 2730246 w 2892882"/>
              <a:gd name="connsiteY385" fmla="*/ 2559749 h 6857999"/>
              <a:gd name="connsiteX386" fmla="*/ 2689365 w 2892882"/>
              <a:gd name="connsiteY386" fmla="*/ 2900464 h 6857999"/>
              <a:gd name="connsiteX387" fmla="*/ 2689365 w 2892882"/>
              <a:gd name="connsiteY387" fmla="*/ 2873210 h 6857999"/>
              <a:gd name="connsiteX388" fmla="*/ 2662098 w 2892882"/>
              <a:gd name="connsiteY388" fmla="*/ 2873210 h 6857999"/>
              <a:gd name="connsiteX389" fmla="*/ 2662098 w 2892882"/>
              <a:gd name="connsiteY389" fmla="*/ 2900464 h 6857999"/>
              <a:gd name="connsiteX390" fmla="*/ 2689365 w 2892882"/>
              <a:gd name="connsiteY390" fmla="*/ 2900464 h 6857999"/>
              <a:gd name="connsiteX391" fmla="*/ 2348649 w 2892882"/>
              <a:gd name="connsiteY391" fmla="*/ 2123631 h 6857999"/>
              <a:gd name="connsiteX392" fmla="*/ 2457679 w 2892882"/>
              <a:gd name="connsiteY392" fmla="*/ 2123631 h 6857999"/>
              <a:gd name="connsiteX393" fmla="*/ 2457679 w 2892882"/>
              <a:gd name="connsiteY393" fmla="*/ 2014614 h 6857999"/>
              <a:gd name="connsiteX394" fmla="*/ 2348649 w 2892882"/>
              <a:gd name="connsiteY394" fmla="*/ 2014614 h 6857999"/>
              <a:gd name="connsiteX395" fmla="*/ 2348649 w 2892882"/>
              <a:gd name="connsiteY395" fmla="*/ 2123631 h 6857999"/>
              <a:gd name="connsiteX396" fmla="*/ 2362276 w 2892882"/>
              <a:gd name="connsiteY396" fmla="*/ 6198590 h 6857999"/>
              <a:gd name="connsiteX397" fmla="*/ 2444039 w 2892882"/>
              <a:gd name="connsiteY397" fmla="*/ 6198590 h 6857999"/>
              <a:gd name="connsiteX398" fmla="*/ 2444039 w 2892882"/>
              <a:gd name="connsiteY398" fmla="*/ 6116828 h 6857999"/>
              <a:gd name="connsiteX399" fmla="*/ 2362276 w 2892882"/>
              <a:gd name="connsiteY399" fmla="*/ 6116828 h 6857999"/>
              <a:gd name="connsiteX400" fmla="*/ 2362276 w 2892882"/>
              <a:gd name="connsiteY400" fmla="*/ 6198590 h 6857999"/>
              <a:gd name="connsiteX401" fmla="*/ 2839263 w 2892882"/>
              <a:gd name="connsiteY401" fmla="*/ 5449024 h 6857999"/>
              <a:gd name="connsiteX402" fmla="*/ 2784742 w 2892882"/>
              <a:gd name="connsiteY402" fmla="*/ 5449024 h 6857999"/>
              <a:gd name="connsiteX403" fmla="*/ 2784742 w 2892882"/>
              <a:gd name="connsiteY403" fmla="*/ 5503532 h 6857999"/>
              <a:gd name="connsiteX404" fmla="*/ 2839263 w 2892882"/>
              <a:gd name="connsiteY404" fmla="*/ 5503532 h 6857999"/>
              <a:gd name="connsiteX405" fmla="*/ 2839263 w 2892882"/>
              <a:gd name="connsiteY405" fmla="*/ 5449024 h 6857999"/>
              <a:gd name="connsiteX406" fmla="*/ 2593962 w 2892882"/>
              <a:gd name="connsiteY406" fmla="*/ 2532494 h 6857999"/>
              <a:gd name="connsiteX407" fmla="*/ 2593962 w 2892882"/>
              <a:gd name="connsiteY407" fmla="*/ 2423465 h 6857999"/>
              <a:gd name="connsiteX408" fmla="*/ 2484933 w 2892882"/>
              <a:gd name="connsiteY408" fmla="*/ 2423465 h 6857999"/>
              <a:gd name="connsiteX409" fmla="*/ 2484933 w 2892882"/>
              <a:gd name="connsiteY409" fmla="*/ 2532494 h 6857999"/>
              <a:gd name="connsiteX410" fmla="*/ 2593962 w 2892882"/>
              <a:gd name="connsiteY410" fmla="*/ 2532494 h 6857999"/>
              <a:gd name="connsiteX411" fmla="*/ 2825649 w 2892882"/>
              <a:gd name="connsiteY411" fmla="*/ 6007798 h 6857999"/>
              <a:gd name="connsiteX412" fmla="*/ 2798394 w 2892882"/>
              <a:gd name="connsiteY412" fmla="*/ 6007798 h 6857999"/>
              <a:gd name="connsiteX413" fmla="*/ 2798394 w 2892882"/>
              <a:gd name="connsiteY413" fmla="*/ 6035052 h 6857999"/>
              <a:gd name="connsiteX414" fmla="*/ 2825649 w 2892882"/>
              <a:gd name="connsiteY414" fmla="*/ 6035052 h 6857999"/>
              <a:gd name="connsiteX415" fmla="*/ 2825649 w 2892882"/>
              <a:gd name="connsiteY415" fmla="*/ 6007798 h 6857999"/>
              <a:gd name="connsiteX416" fmla="*/ 2839263 w 2892882"/>
              <a:gd name="connsiteY416" fmla="*/ 5721591 h 6857999"/>
              <a:gd name="connsiteX417" fmla="*/ 2784742 w 2892882"/>
              <a:gd name="connsiteY417" fmla="*/ 5721591 h 6857999"/>
              <a:gd name="connsiteX418" fmla="*/ 2784742 w 2892882"/>
              <a:gd name="connsiteY418" fmla="*/ 5776112 h 6857999"/>
              <a:gd name="connsiteX419" fmla="*/ 2839263 w 2892882"/>
              <a:gd name="connsiteY419" fmla="*/ 5776112 h 6857999"/>
              <a:gd name="connsiteX420" fmla="*/ 2839263 w 2892882"/>
              <a:gd name="connsiteY420" fmla="*/ 5721591 h 6857999"/>
              <a:gd name="connsiteX421" fmla="*/ 2798394 w 2892882"/>
              <a:gd name="connsiteY421" fmla="*/ 6280366 h 6857999"/>
              <a:gd name="connsiteX422" fmla="*/ 2798394 w 2892882"/>
              <a:gd name="connsiteY422" fmla="*/ 6307620 h 6857999"/>
              <a:gd name="connsiteX423" fmla="*/ 2825649 w 2892882"/>
              <a:gd name="connsiteY423" fmla="*/ 6307620 h 6857999"/>
              <a:gd name="connsiteX424" fmla="*/ 2825649 w 2892882"/>
              <a:gd name="connsiteY424" fmla="*/ 6280366 h 6857999"/>
              <a:gd name="connsiteX425" fmla="*/ 2798394 w 2892882"/>
              <a:gd name="connsiteY425" fmla="*/ 6280366 h 6857999"/>
              <a:gd name="connsiteX426" fmla="*/ 2880170 w 2892882"/>
              <a:gd name="connsiteY426" fmla="*/ 4317848 h 6857999"/>
              <a:gd name="connsiteX427" fmla="*/ 2892882 w 2892882"/>
              <a:gd name="connsiteY427" fmla="*/ 4328427 h 6857999"/>
              <a:gd name="connsiteX428" fmla="*/ 2892882 w 2892882"/>
              <a:gd name="connsiteY428" fmla="*/ 4170972 h 6857999"/>
              <a:gd name="connsiteX429" fmla="*/ 2880170 w 2892882"/>
              <a:gd name="connsiteY429" fmla="*/ 4181564 h 6857999"/>
              <a:gd name="connsiteX430" fmla="*/ 2880170 w 2892882"/>
              <a:gd name="connsiteY430" fmla="*/ 4317848 h 6857999"/>
              <a:gd name="connsiteX431" fmla="*/ 2621217 w 2892882"/>
              <a:gd name="connsiteY431" fmla="*/ 2287181 h 6857999"/>
              <a:gd name="connsiteX432" fmla="*/ 2621217 w 2892882"/>
              <a:gd name="connsiteY432" fmla="*/ 2396211 h 6857999"/>
              <a:gd name="connsiteX433" fmla="*/ 2730246 w 2892882"/>
              <a:gd name="connsiteY433" fmla="*/ 2396211 h 6857999"/>
              <a:gd name="connsiteX434" fmla="*/ 2730246 w 2892882"/>
              <a:gd name="connsiteY434" fmla="*/ 2287181 h 6857999"/>
              <a:gd name="connsiteX435" fmla="*/ 2621217 w 2892882"/>
              <a:gd name="connsiteY435" fmla="*/ 2287181 h 6857999"/>
              <a:gd name="connsiteX436" fmla="*/ 2880170 w 2892882"/>
              <a:gd name="connsiteY436" fmla="*/ 4045267 h 6857999"/>
              <a:gd name="connsiteX437" fmla="*/ 2892882 w 2892882"/>
              <a:gd name="connsiteY437" fmla="*/ 4055847 h 6857999"/>
              <a:gd name="connsiteX438" fmla="*/ 2892882 w 2892882"/>
              <a:gd name="connsiteY438" fmla="*/ 3898392 h 6857999"/>
              <a:gd name="connsiteX439" fmla="*/ 2880170 w 2892882"/>
              <a:gd name="connsiteY439" fmla="*/ 3908984 h 6857999"/>
              <a:gd name="connsiteX440" fmla="*/ 2880170 w 2892882"/>
              <a:gd name="connsiteY440" fmla="*/ 4045267 h 6857999"/>
              <a:gd name="connsiteX441" fmla="*/ 2743873 w 2892882"/>
              <a:gd name="connsiteY441" fmla="*/ 3908984 h 6857999"/>
              <a:gd name="connsiteX442" fmla="*/ 2607577 w 2892882"/>
              <a:gd name="connsiteY442" fmla="*/ 3908984 h 6857999"/>
              <a:gd name="connsiteX443" fmla="*/ 2607577 w 2892882"/>
              <a:gd name="connsiteY443" fmla="*/ 4045267 h 6857999"/>
              <a:gd name="connsiteX444" fmla="*/ 2743873 w 2892882"/>
              <a:gd name="connsiteY444" fmla="*/ 4045267 h 6857999"/>
              <a:gd name="connsiteX445" fmla="*/ 2743873 w 2892882"/>
              <a:gd name="connsiteY445" fmla="*/ 3908984 h 6857999"/>
              <a:gd name="connsiteX446" fmla="*/ 2880170 w 2892882"/>
              <a:gd name="connsiteY446" fmla="*/ 3908984 h 6857999"/>
              <a:gd name="connsiteX447" fmla="*/ 2892882 w 2892882"/>
              <a:gd name="connsiteY447" fmla="*/ 3893248 h 6857999"/>
              <a:gd name="connsiteX448" fmla="*/ 2892882 w 2892882"/>
              <a:gd name="connsiteY448" fmla="*/ 3788435 h 6857999"/>
              <a:gd name="connsiteX449" fmla="*/ 2880170 w 2892882"/>
              <a:gd name="connsiteY449" fmla="*/ 3772700 h 6857999"/>
              <a:gd name="connsiteX450" fmla="*/ 2743873 w 2892882"/>
              <a:gd name="connsiteY450" fmla="*/ 3772700 h 6857999"/>
              <a:gd name="connsiteX451" fmla="*/ 2743873 w 2892882"/>
              <a:gd name="connsiteY451" fmla="*/ 3908984 h 6857999"/>
              <a:gd name="connsiteX452" fmla="*/ 2880170 w 2892882"/>
              <a:gd name="connsiteY452" fmla="*/ 3908984 h 6857999"/>
              <a:gd name="connsiteX453" fmla="*/ 2866530 w 2892882"/>
              <a:gd name="connsiteY453" fmla="*/ 6784619 h 6857999"/>
              <a:gd name="connsiteX454" fmla="*/ 2757500 w 2892882"/>
              <a:gd name="connsiteY454" fmla="*/ 6784619 h 6857999"/>
              <a:gd name="connsiteX455" fmla="*/ 2737561 w 2892882"/>
              <a:gd name="connsiteY455" fmla="*/ 6858000 h 6857999"/>
              <a:gd name="connsiteX456" fmla="*/ 2886469 w 2892882"/>
              <a:gd name="connsiteY456" fmla="*/ 6858000 h 6857999"/>
              <a:gd name="connsiteX457" fmla="*/ 2866530 w 2892882"/>
              <a:gd name="connsiteY457" fmla="*/ 6784619 h 6857999"/>
              <a:gd name="connsiteX458" fmla="*/ 2892882 w 2892882"/>
              <a:gd name="connsiteY458" fmla="*/ 4061016 h 6857999"/>
              <a:gd name="connsiteX459" fmla="*/ 2880170 w 2892882"/>
              <a:gd name="connsiteY459" fmla="*/ 4045267 h 6857999"/>
              <a:gd name="connsiteX460" fmla="*/ 2743873 w 2892882"/>
              <a:gd name="connsiteY460" fmla="*/ 4045267 h 6857999"/>
              <a:gd name="connsiteX461" fmla="*/ 2743873 w 2892882"/>
              <a:gd name="connsiteY461" fmla="*/ 4181564 h 6857999"/>
              <a:gd name="connsiteX462" fmla="*/ 2880170 w 2892882"/>
              <a:gd name="connsiteY462" fmla="*/ 4181564 h 6857999"/>
              <a:gd name="connsiteX463" fmla="*/ 2892882 w 2892882"/>
              <a:gd name="connsiteY463" fmla="*/ 4165816 h 6857999"/>
              <a:gd name="connsiteX464" fmla="*/ 2892882 w 2892882"/>
              <a:gd name="connsiteY464" fmla="*/ 4061016 h 6857999"/>
              <a:gd name="connsiteX465" fmla="*/ 1926158 w 2892882"/>
              <a:gd name="connsiteY465" fmla="*/ 2682405 h 6857999"/>
              <a:gd name="connsiteX466" fmla="*/ 1926158 w 2892882"/>
              <a:gd name="connsiteY466" fmla="*/ 2546121 h 6857999"/>
              <a:gd name="connsiteX467" fmla="*/ 1789875 w 2892882"/>
              <a:gd name="connsiteY467" fmla="*/ 2546121 h 6857999"/>
              <a:gd name="connsiteX468" fmla="*/ 1789875 w 2892882"/>
              <a:gd name="connsiteY468" fmla="*/ 2682405 h 6857999"/>
              <a:gd name="connsiteX469" fmla="*/ 1926158 w 2892882"/>
              <a:gd name="connsiteY469" fmla="*/ 2682405 h 6857999"/>
              <a:gd name="connsiteX470" fmla="*/ 2362276 w 2892882"/>
              <a:gd name="connsiteY470" fmla="*/ 5108308 h 6857999"/>
              <a:gd name="connsiteX471" fmla="*/ 2444039 w 2892882"/>
              <a:gd name="connsiteY471" fmla="*/ 5108308 h 6857999"/>
              <a:gd name="connsiteX472" fmla="*/ 2444039 w 2892882"/>
              <a:gd name="connsiteY472" fmla="*/ 5026533 h 6857999"/>
              <a:gd name="connsiteX473" fmla="*/ 2362276 w 2892882"/>
              <a:gd name="connsiteY473" fmla="*/ 5026533 h 6857999"/>
              <a:gd name="connsiteX474" fmla="*/ 2362276 w 2892882"/>
              <a:gd name="connsiteY474" fmla="*/ 5108308 h 6857999"/>
              <a:gd name="connsiteX475" fmla="*/ 2416785 w 2892882"/>
              <a:gd name="connsiteY475" fmla="*/ 4263327 h 6857999"/>
              <a:gd name="connsiteX476" fmla="*/ 2416785 w 2892882"/>
              <a:gd name="connsiteY476" fmla="*/ 4236072 h 6857999"/>
              <a:gd name="connsiteX477" fmla="*/ 2389518 w 2892882"/>
              <a:gd name="connsiteY477" fmla="*/ 4236072 h 6857999"/>
              <a:gd name="connsiteX478" fmla="*/ 2389518 w 2892882"/>
              <a:gd name="connsiteY478" fmla="*/ 4263327 h 6857999"/>
              <a:gd name="connsiteX479" fmla="*/ 2416785 w 2892882"/>
              <a:gd name="connsiteY479" fmla="*/ 4263327 h 6857999"/>
              <a:gd name="connsiteX480" fmla="*/ 2389518 w 2892882"/>
              <a:gd name="connsiteY480" fmla="*/ 4808474 h 6857999"/>
              <a:gd name="connsiteX481" fmla="*/ 2416785 w 2892882"/>
              <a:gd name="connsiteY481" fmla="*/ 4808474 h 6857999"/>
              <a:gd name="connsiteX482" fmla="*/ 2416785 w 2892882"/>
              <a:gd name="connsiteY482" fmla="*/ 4781220 h 6857999"/>
              <a:gd name="connsiteX483" fmla="*/ 2389518 w 2892882"/>
              <a:gd name="connsiteY483" fmla="*/ 4781220 h 6857999"/>
              <a:gd name="connsiteX484" fmla="*/ 2389518 w 2892882"/>
              <a:gd name="connsiteY484" fmla="*/ 4808474 h 6857999"/>
              <a:gd name="connsiteX485" fmla="*/ 2375903 w 2892882"/>
              <a:gd name="connsiteY485" fmla="*/ 5857875 h 6857999"/>
              <a:gd name="connsiteX486" fmla="*/ 2375903 w 2892882"/>
              <a:gd name="connsiteY486" fmla="*/ 5912396 h 6857999"/>
              <a:gd name="connsiteX487" fmla="*/ 2430424 w 2892882"/>
              <a:gd name="connsiteY487" fmla="*/ 5912396 h 6857999"/>
              <a:gd name="connsiteX488" fmla="*/ 2430424 w 2892882"/>
              <a:gd name="connsiteY488" fmla="*/ 5857875 h 6857999"/>
              <a:gd name="connsiteX489" fmla="*/ 2375903 w 2892882"/>
              <a:gd name="connsiteY489" fmla="*/ 5857875 h 6857999"/>
              <a:gd name="connsiteX490" fmla="*/ 2430424 w 2892882"/>
              <a:gd name="connsiteY490" fmla="*/ 5312740 h 6857999"/>
              <a:gd name="connsiteX491" fmla="*/ 2375903 w 2892882"/>
              <a:gd name="connsiteY491" fmla="*/ 5312740 h 6857999"/>
              <a:gd name="connsiteX492" fmla="*/ 2375903 w 2892882"/>
              <a:gd name="connsiteY492" fmla="*/ 5367249 h 6857999"/>
              <a:gd name="connsiteX493" fmla="*/ 2430424 w 2892882"/>
              <a:gd name="connsiteY493" fmla="*/ 5367249 h 6857999"/>
              <a:gd name="connsiteX494" fmla="*/ 2430424 w 2892882"/>
              <a:gd name="connsiteY494" fmla="*/ 5312740 h 6857999"/>
              <a:gd name="connsiteX495" fmla="*/ 2430424 w 2892882"/>
              <a:gd name="connsiteY495" fmla="*/ 5585307 h 6857999"/>
              <a:gd name="connsiteX496" fmla="*/ 2375903 w 2892882"/>
              <a:gd name="connsiteY496" fmla="*/ 5585307 h 6857999"/>
              <a:gd name="connsiteX497" fmla="*/ 2375903 w 2892882"/>
              <a:gd name="connsiteY497" fmla="*/ 5639828 h 6857999"/>
              <a:gd name="connsiteX498" fmla="*/ 2430424 w 2892882"/>
              <a:gd name="connsiteY498" fmla="*/ 5639828 h 6857999"/>
              <a:gd name="connsiteX499" fmla="*/ 2430424 w 2892882"/>
              <a:gd name="connsiteY499" fmla="*/ 5585307 h 6857999"/>
              <a:gd name="connsiteX500" fmla="*/ 2798394 w 2892882"/>
              <a:gd name="connsiteY500" fmla="*/ 4672190 h 6857999"/>
              <a:gd name="connsiteX501" fmla="*/ 2825649 w 2892882"/>
              <a:gd name="connsiteY501" fmla="*/ 4672190 h 6857999"/>
              <a:gd name="connsiteX502" fmla="*/ 2825649 w 2892882"/>
              <a:gd name="connsiteY502" fmla="*/ 4644936 h 6857999"/>
              <a:gd name="connsiteX503" fmla="*/ 2798394 w 2892882"/>
              <a:gd name="connsiteY503" fmla="*/ 4644936 h 6857999"/>
              <a:gd name="connsiteX504" fmla="*/ 2798394 w 2892882"/>
              <a:gd name="connsiteY504" fmla="*/ 4672190 h 6857999"/>
              <a:gd name="connsiteX505" fmla="*/ 2825649 w 2892882"/>
              <a:gd name="connsiteY505" fmla="*/ 4399610 h 6857999"/>
              <a:gd name="connsiteX506" fmla="*/ 2825649 w 2892882"/>
              <a:gd name="connsiteY506" fmla="*/ 4372356 h 6857999"/>
              <a:gd name="connsiteX507" fmla="*/ 2798394 w 2892882"/>
              <a:gd name="connsiteY507" fmla="*/ 4372356 h 6857999"/>
              <a:gd name="connsiteX508" fmla="*/ 2798394 w 2892882"/>
              <a:gd name="connsiteY508" fmla="*/ 4399610 h 6857999"/>
              <a:gd name="connsiteX509" fmla="*/ 2825649 w 2892882"/>
              <a:gd name="connsiteY509" fmla="*/ 4399610 h 6857999"/>
              <a:gd name="connsiteX510" fmla="*/ 2798394 w 2892882"/>
              <a:gd name="connsiteY510" fmla="*/ 5217338 h 6857999"/>
              <a:gd name="connsiteX511" fmla="*/ 2825649 w 2892882"/>
              <a:gd name="connsiteY511" fmla="*/ 5217338 h 6857999"/>
              <a:gd name="connsiteX512" fmla="*/ 2825649 w 2892882"/>
              <a:gd name="connsiteY512" fmla="*/ 5190083 h 6857999"/>
              <a:gd name="connsiteX513" fmla="*/ 2798394 w 2892882"/>
              <a:gd name="connsiteY513" fmla="*/ 5190083 h 6857999"/>
              <a:gd name="connsiteX514" fmla="*/ 2798394 w 2892882"/>
              <a:gd name="connsiteY514" fmla="*/ 5217338 h 6857999"/>
              <a:gd name="connsiteX515" fmla="*/ 2389518 w 2892882"/>
              <a:gd name="connsiteY515" fmla="*/ 4535906 h 6857999"/>
              <a:gd name="connsiteX516" fmla="*/ 2416785 w 2892882"/>
              <a:gd name="connsiteY516" fmla="*/ 4535906 h 6857999"/>
              <a:gd name="connsiteX517" fmla="*/ 2416785 w 2892882"/>
              <a:gd name="connsiteY517" fmla="*/ 4508639 h 6857999"/>
              <a:gd name="connsiteX518" fmla="*/ 2389518 w 2892882"/>
              <a:gd name="connsiteY518" fmla="*/ 4508639 h 6857999"/>
              <a:gd name="connsiteX519" fmla="*/ 2389518 w 2892882"/>
              <a:gd name="connsiteY519" fmla="*/ 4535906 h 6857999"/>
              <a:gd name="connsiteX520" fmla="*/ 2798394 w 2892882"/>
              <a:gd name="connsiteY520" fmla="*/ 4944758 h 6857999"/>
              <a:gd name="connsiteX521" fmla="*/ 2825649 w 2892882"/>
              <a:gd name="connsiteY521" fmla="*/ 4944758 h 6857999"/>
              <a:gd name="connsiteX522" fmla="*/ 2825649 w 2892882"/>
              <a:gd name="connsiteY522" fmla="*/ 4917503 h 6857999"/>
              <a:gd name="connsiteX523" fmla="*/ 2798394 w 2892882"/>
              <a:gd name="connsiteY523" fmla="*/ 4917503 h 6857999"/>
              <a:gd name="connsiteX524" fmla="*/ 2798394 w 2892882"/>
              <a:gd name="connsiteY524" fmla="*/ 4944758 h 6857999"/>
              <a:gd name="connsiteX525" fmla="*/ 1817129 w 2892882"/>
              <a:gd name="connsiteY525" fmla="*/ 6198590 h 6857999"/>
              <a:gd name="connsiteX526" fmla="*/ 1898904 w 2892882"/>
              <a:gd name="connsiteY526" fmla="*/ 6198590 h 6857999"/>
              <a:gd name="connsiteX527" fmla="*/ 1898904 w 2892882"/>
              <a:gd name="connsiteY527" fmla="*/ 6116828 h 6857999"/>
              <a:gd name="connsiteX528" fmla="*/ 1817129 w 2892882"/>
              <a:gd name="connsiteY528" fmla="*/ 6116828 h 6857999"/>
              <a:gd name="connsiteX529" fmla="*/ 1817129 w 2892882"/>
              <a:gd name="connsiteY529" fmla="*/ 6198590 h 6857999"/>
              <a:gd name="connsiteX530" fmla="*/ 1517294 w 2892882"/>
              <a:gd name="connsiteY530" fmla="*/ 5408130 h 6857999"/>
              <a:gd name="connsiteX531" fmla="*/ 1653591 w 2892882"/>
              <a:gd name="connsiteY531" fmla="*/ 5408130 h 6857999"/>
              <a:gd name="connsiteX532" fmla="*/ 1653591 w 2892882"/>
              <a:gd name="connsiteY532" fmla="*/ 5271846 h 6857999"/>
              <a:gd name="connsiteX533" fmla="*/ 1517294 w 2892882"/>
              <a:gd name="connsiteY533" fmla="*/ 5271846 h 6857999"/>
              <a:gd name="connsiteX534" fmla="*/ 1517294 w 2892882"/>
              <a:gd name="connsiteY534" fmla="*/ 5408130 h 6857999"/>
              <a:gd name="connsiteX535" fmla="*/ 1244725 w 2892882"/>
              <a:gd name="connsiteY535" fmla="*/ 4045267 h 6857999"/>
              <a:gd name="connsiteX536" fmla="*/ 1381011 w 2892882"/>
              <a:gd name="connsiteY536" fmla="*/ 4045267 h 6857999"/>
              <a:gd name="connsiteX537" fmla="*/ 1381011 w 2892882"/>
              <a:gd name="connsiteY537" fmla="*/ 3908984 h 6857999"/>
              <a:gd name="connsiteX538" fmla="*/ 1244725 w 2892882"/>
              <a:gd name="connsiteY538" fmla="*/ 3908984 h 6857999"/>
              <a:gd name="connsiteX539" fmla="*/ 1244725 w 2892882"/>
              <a:gd name="connsiteY539" fmla="*/ 4045267 h 6857999"/>
              <a:gd name="connsiteX540" fmla="*/ 1108434 w 2892882"/>
              <a:gd name="connsiteY540" fmla="*/ 3908984 h 6857999"/>
              <a:gd name="connsiteX541" fmla="*/ 1244725 w 2892882"/>
              <a:gd name="connsiteY541" fmla="*/ 3908984 h 6857999"/>
              <a:gd name="connsiteX542" fmla="*/ 1244725 w 2892882"/>
              <a:gd name="connsiteY542" fmla="*/ 3772700 h 6857999"/>
              <a:gd name="connsiteX543" fmla="*/ 1108434 w 2892882"/>
              <a:gd name="connsiteY543" fmla="*/ 3772700 h 6857999"/>
              <a:gd name="connsiteX544" fmla="*/ 1108434 w 2892882"/>
              <a:gd name="connsiteY544" fmla="*/ 3908984 h 6857999"/>
              <a:gd name="connsiteX545" fmla="*/ 972158 w 2892882"/>
              <a:gd name="connsiteY545" fmla="*/ 3772700 h 6857999"/>
              <a:gd name="connsiteX546" fmla="*/ 1108434 w 2892882"/>
              <a:gd name="connsiteY546" fmla="*/ 3772700 h 6857999"/>
              <a:gd name="connsiteX547" fmla="*/ 1108434 w 2892882"/>
              <a:gd name="connsiteY547" fmla="*/ 3636416 h 6857999"/>
              <a:gd name="connsiteX548" fmla="*/ 972158 w 2892882"/>
              <a:gd name="connsiteY548" fmla="*/ 3636416 h 6857999"/>
              <a:gd name="connsiteX549" fmla="*/ 972158 w 2892882"/>
              <a:gd name="connsiteY549" fmla="*/ 3772700 h 6857999"/>
              <a:gd name="connsiteX550" fmla="*/ 2593899 w 2892882"/>
              <a:gd name="connsiteY550" fmla="*/ 1060667 h 6857999"/>
              <a:gd name="connsiteX551" fmla="*/ 2484869 w 2892882"/>
              <a:gd name="connsiteY551" fmla="*/ 1060667 h 6857999"/>
              <a:gd name="connsiteX552" fmla="*/ 2484869 w 2892882"/>
              <a:gd name="connsiteY552" fmla="*/ 1169697 h 6857999"/>
              <a:gd name="connsiteX553" fmla="*/ 2593899 w 2892882"/>
              <a:gd name="connsiteY553" fmla="*/ 1169697 h 6857999"/>
              <a:gd name="connsiteX554" fmla="*/ 2593899 w 2892882"/>
              <a:gd name="connsiteY554" fmla="*/ 1060667 h 6857999"/>
              <a:gd name="connsiteX555" fmla="*/ 972158 w 2892882"/>
              <a:gd name="connsiteY555" fmla="*/ 3636416 h 6857999"/>
              <a:gd name="connsiteX556" fmla="*/ 972158 w 2892882"/>
              <a:gd name="connsiteY556" fmla="*/ 3500120 h 6857999"/>
              <a:gd name="connsiteX557" fmla="*/ 835856 w 2892882"/>
              <a:gd name="connsiteY557" fmla="*/ 3500120 h 6857999"/>
              <a:gd name="connsiteX558" fmla="*/ 835856 w 2892882"/>
              <a:gd name="connsiteY558" fmla="*/ 3636416 h 6857999"/>
              <a:gd name="connsiteX559" fmla="*/ 972158 w 2892882"/>
              <a:gd name="connsiteY559" fmla="*/ 3636416 h 6857999"/>
              <a:gd name="connsiteX560" fmla="*/ 835856 w 2892882"/>
              <a:gd name="connsiteY560" fmla="*/ 4181564 h 6857999"/>
              <a:gd name="connsiteX561" fmla="*/ 699580 w 2892882"/>
              <a:gd name="connsiteY561" fmla="*/ 4181564 h 6857999"/>
              <a:gd name="connsiteX562" fmla="*/ 699580 w 2892882"/>
              <a:gd name="connsiteY562" fmla="*/ 4317848 h 6857999"/>
              <a:gd name="connsiteX563" fmla="*/ 835856 w 2892882"/>
              <a:gd name="connsiteY563" fmla="*/ 4317848 h 6857999"/>
              <a:gd name="connsiteX564" fmla="*/ 835856 w 2892882"/>
              <a:gd name="connsiteY564" fmla="*/ 4181564 h 6857999"/>
              <a:gd name="connsiteX565" fmla="*/ 835856 w 2892882"/>
              <a:gd name="connsiteY565" fmla="*/ 4317848 h 6857999"/>
              <a:gd name="connsiteX566" fmla="*/ 835856 w 2892882"/>
              <a:gd name="connsiteY566" fmla="*/ 4454131 h 6857999"/>
              <a:gd name="connsiteX567" fmla="*/ 972158 w 2892882"/>
              <a:gd name="connsiteY567" fmla="*/ 4454131 h 6857999"/>
              <a:gd name="connsiteX568" fmla="*/ 972158 w 2892882"/>
              <a:gd name="connsiteY568" fmla="*/ 4317848 h 6857999"/>
              <a:gd name="connsiteX569" fmla="*/ 835856 w 2892882"/>
              <a:gd name="connsiteY569" fmla="*/ 4317848 h 6857999"/>
              <a:gd name="connsiteX570" fmla="*/ 835856 w 2892882"/>
              <a:gd name="connsiteY570" fmla="*/ 3772700 h 6857999"/>
              <a:gd name="connsiteX571" fmla="*/ 835856 w 2892882"/>
              <a:gd name="connsiteY571" fmla="*/ 3636416 h 6857999"/>
              <a:gd name="connsiteX572" fmla="*/ 699580 w 2892882"/>
              <a:gd name="connsiteY572" fmla="*/ 3636416 h 6857999"/>
              <a:gd name="connsiteX573" fmla="*/ 699580 w 2892882"/>
              <a:gd name="connsiteY573" fmla="*/ 3772700 h 6857999"/>
              <a:gd name="connsiteX574" fmla="*/ 835856 w 2892882"/>
              <a:gd name="connsiteY574" fmla="*/ 3772700 h 6857999"/>
              <a:gd name="connsiteX575" fmla="*/ 972158 w 2892882"/>
              <a:gd name="connsiteY575" fmla="*/ 4181564 h 6857999"/>
              <a:gd name="connsiteX576" fmla="*/ 972158 w 2892882"/>
              <a:gd name="connsiteY576" fmla="*/ 4317848 h 6857999"/>
              <a:gd name="connsiteX577" fmla="*/ 1108434 w 2892882"/>
              <a:gd name="connsiteY577" fmla="*/ 4317848 h 6857999"/>
              <a:gd name="connsiteX578" fmla="*/ 1108434 w 2892882"/>
              <a:gd name="connsiteY578" fmla="*/ 4181564 h 6857999"/>
              <a:gd name="connsiteX579" fmla="*/ 972158 w 2892882"/>
              <a:gd name="connsiteY579" fmla="*/ 4181564 h 6857999"/>
              <a:gd name="connsiteX580" fmla="*/ 1517294 w 2892882"/>
              <a:gd name="connsiteY580" fmla="*/ 5271846 h 6857999"/>
              <a:gd name="connsiteX581" fmla="*/ 1517294 w 2892882"/>
              <a:gd name="connsiteY581" fmla="*/ 5135562 h 6857999"/>
              <a:gd name="connsiteX582" fmla="*/ 1381011 w 2892882"/>
              <a:gd name="connsiteY582" fmla="*/ 5135562 h 6857999"/>
              <a:gd name="connsiteX583" fmla="*/ 1381011 w 2892882"/>
              <a:gd name="connsiteY583" fmla="*/ 5271846 h 6857999"/>
              <a:gd name="connsiteX584" fmla="*/ 1517294 w 2892882"/>
              <a:gd name="connsiteY584" fmla="*/ 5271846 h 6857999"/>
              <a:gd name="connsiteX585" fmla="*/ 1108434 w 2892882"/>
              <a:gd name="connsiteY585" fmla="*/ 4045267 h 6857999"/>
              <a:gd name="connsiteX586" fmla="*/ 1108434 w 2892882"/>
              <a:gd name="connsiteY586" fmla="*/ 4181564 h 6857999"/>
              <a:gd name="connsiteX587" fmla="*/ 1244725 w 2892882"/>
              <a:gd name="connsiteY587" fmla="*/ 4181564 h 6857999"/>
              <a:gd name="connsiteX588" fmla="*/ 1244725 w 2892882"/>
              <a:gd name="connsiteY588" fmla="*/ 4045267 h 6857999"/>
              <a:gd name="connsiteX589" fmla="*/ 1108434 w 2892882"/>
              <a:gd name="connsiteY589" fmla="*/ 4045267 h 6857999"/>
              <a:gd name="connsiteX590" fmla="*/ 645071 w 2892882"/>
              <a:gd name="connsiteY590" fmla="*/ 3282074 h 6857999"/>
              <a:gd name="connsiteX591" fmla="*/ 617798 w 2892882"/>
              <a:gd name="connsiteY591" fmla="*/ 3282074 h 6857999"/>
              <a:gd name="connsiteX592" fmla="*/ 617798 w 2892882"/>
              <a:gd name="connsiteY592" fmla="*/ 3309328 h 6857999"/>
              <a:gd name="connsiteX593" fmla="*/ 645071 w 2892882"/>
              <a:gd name="connsiteY593" fmla="*/ 3309328 h 6857999"/>
              <a:gd name="connsiteX594" fmla="*/ 645071 w 2892882"/>
              <a:gd name="connsiteY594" fmla="*/ 3282074 h 6857999"/>
              <a:gd name="connsiteX595" fmla="*/ 1381011 w 2892882"/>
              <a:gd name="connsiteY595" fmla="*/ 5408130 h 6857999"/>
              <a:gd name="connsiteX596" fmla="*/ 1381011 w 2892882"/>
              <a:gd name="connsiteY596" fmla="*/ 5271846 h 6857999"/>
              <a:gd name="connsiteX597" fmla="*/ 1244725 w 2892882"/>
              <a:gd name="connsiteY597" fmla="*/ 5271846 h 6857999"/>
              <a:gd name="connsiteX598" fmla="*/ 1244725 w 2892882"/>
              <a:gd name="connsiteY598" fmla="*/ 5408130 h 6857999"/>
              <a:gd name="connsiteX599" fmla="*/ 1381011 w 2892882"/>
              <a:gd name="connsiteY599" fmla="*/ 5408130 h 6857999"/>
              <a:gd name="connsiteX600" fmla="*/ 617798 w 2892882"/>
              <a:gd name="connsiteY600" fmla="*/ 3554641 h 6857999"/>
              <a:gd name="connsiteX601" fmla="*/ 617798 w 2892882"/>
              <a:gd name="connsiteY601" fmla="*/ 3581895 h 6857999"/>
              <a:gd name="connsiteX602" fmla="*/ 645071 w 2892882"/>
              <a:gd name="connsiteY602" fmla="*/ 3581895 h 6857999"/>
              <a:gd name="connsiteX603" fmla="*/ 645071 w 2892882"/>
              <a:gd name="connsiteY603" fmla="*/ 3554641 h 6857999"/>
              <a:gd name="connsiteX604" fmla="*/ 617798 w 2892882"/>
              <a:gd name="connsiteY604" fmla="*/ 3554641 h 6857999"/>
              <a:gd name="connsiteX605" fmla="*/ 1517294 w 2892882"/>
              <a:gd name="connsiteY605" fmla="*/ 5544413 h 6857999"/>
              <a:gd name="connsiteX606" fmla="*/ 1517294 w 2892882"/>
              <a:gd name="connsiteY606" fmla="*/ 5680710 h 6857999"/>
              <a:gd name="connsiteX607" fmla="*/ 1653591 w 2892882"/>
              <a:gd name="connsiteY607" fmla="*/ 5680710 h 6857999"/>
              <a:gd name="connsiteX608" fmla="*/ 1653591 w 2892882"/>
              <a:gd name="connsiteY608" fmla="*/ 5544413 h 6857999"/>
              <a:gd name="connsiteX609" fmla="*/ 1517294 w 2892882"/>
              <a:gd name="connsiteY609" fmla="*/ 5544413 h 6857999"/>
              <a:gd name="connsiteX610" fmla="*/ 590550 w 2892882"/>
              <a:gd name="connsiteY610" fmla="*/ 3064015 h 6857999"/>
              <a:gd name="connsiteX611" fmla="*/ 672319 w 2892882"/>
              <a:gd name="connsiteY611" fmla="*/ 3064015 h 6857999"/>
              <a:gd name="connsiteX612" fmla="*/ 672319 w 2892882"/>
              <a:gd name="connsiteY612" fmla="*/ 2982240 h 6857999"/>
              <a:gd name="connsiteX613" fmla="*/ 590550 w 2892882"/>
              <a:gd name="connsiteY613" fmla="*/ 2982240 h 6857999"/>
              <a:gd name="connsiteX614" fmla="*/ 590550 w 2892882"/>
              <a:gd name="connsiteY614" fmla="*/ 3064015 h 6857999"/>
              <a:gd name="connsiteX615" fmla="*/ 726827 w 2892882"/>
              <a:gd name="connsiteY615" fmla="*/ 2655151 h 6857999"/>
              <a:gd name="connsiteX616" fmla="*/ 808608 w 2892882"/>
              <a:gd name="connsiteY616" fmla="*/ 2655151 h 6857999"/>
              <a:gd name="connsiteX617" fmla="*/ 808608 w 2892882"/>
              <a:gd name="connsiteY617" fmla="*/ 2573376 h 6857999"/>
              <a:gd name="connsiteX618" fmla="*/ 726827 w 2892882"/>
              <a:gd name="connsiteY618" fmla="*/ 2573376 h 6857999"/>
              <a:gd name="connsiteX619" fmla="*/ 726827 w 2892882"/>
              <a:gd name="connsiteY619" fmla="*/ 2655151 h 6857999"/>
              <a:gd name="connsiteX620" fmla="*/ 781347 w 2892882"/>
              <a:gd name="connsiteY620" fmla="*/ 2355317 h 6857999"/>
              <a:gd name="connsiteX621" fmla="*/ 781347 w 2892882"/>
              <a:gd name="connsiteY621" fmla="*/ 2328063 h 6857999"/>
              <a:gd name="connsiteX622" fmla="*/ 754099 w 2892882"/>
              <a:gd name="connsiteY622" fmla="*/ 2328063 h 6857999"/>
              <a:gd name="connsiteX623" fmla="*/ 754099 w 2892882"/>
              <a:gd name="connsiteY623" fmla="*/ 2355317 h 6857999"/>
              <a:gd name="connsiteX624" fmla="*/ 781347 w 2892882"/>
              <a:gd name="connsiteY624" fmla="*/ 2355317 h 6857999"/>
              <a:gd name="connsiteX625" fmla="*/ 699580 w 2892882"/>
              <a:gd name="connsiteY625" fmla="*/ 3908984 h 6857999"/>
              <a:gd name="connsiteX626" fmla="*/ 699580 w 2892882"/>
              <a:gd name="connsiteY626" fmla="*/ 3772700 h 6857999"/>
              <a:gd name="connsiteX627" fmla="*/ 563289 w 2892882"/>
              <a:gd name="connsiteY627" fmla="*/ 3772700 h 6857999"/>
              <a:gd name="connsiteX628" fmla="*/ 563289 w 2892882"/>
              <a:gd name="connsiteY628" fmla="*/ 3908984 h 6857999"/>
              <a:gd name="connsiteX629" fmla="*/ 699580 w 2892882"/>
              <a:gd name="connsiteY629" fmla="*/ 3908984 h 6857999"/>
              <a:gd name="connsiteX630" fmla="*/ 1653591 w 2892882"/>
              <a:gd name="connsiteY630" fmla="*/ 5544413 h 6857999"/>
              <a:gd name="connsiteX631" fmla="*/ 1789875 w 2892882"/>
              <a:gd name="connsiteY631" fmla="*/ 5544413 h 6857999"/>
              <a:gd name="connsiteX632" fmla="*/ 1789875 w 2892882"/>
              <a:gd name="connsiteY632" fmla="*/ 5408130 h 6857999"/>
              <a:gd name="connsiteX633" fmla="*/ 1653591 w 2892882"/>
              <a:gd name="connsiteY633" fmla="*/ 5408130 h 6857999"/>
              <a:gd name="connsiteX634" fmla="*/ 1653591 w 2892882"/>
              <a:gd name="connsiteY634" fmla="*/ 5544413 h 6857999"/>
              <a:gd name="connsiteX635" fmla="*/ 427013 w 2892882"/>
              <a:gd name="connsiteY635" fmla="*/ 4045267 h 6857999"/>
              <a:gd name="connsiteX636" fmla="*/ 563289 w 2892882"/>
              <a:gd name="connsiteY636" fmla="*/ 4045267 h 6857999"/>
              <a:gd name="connsiteX637" fmla="*/ 563289 w 2892882"/>
              <a:gd name="connsiteY637" fmla="*/ 3908984 h 6857999"/>
              <a:gd name="connsiteX638" fmla="*/ 427013 w 2892882"/>
              <a:gd name="connsiteY638" fmla="*/ 3908984 h 6857999"/>
              <a:gd name="connsiteX639" fmla="*/ 427013 w 2892882"/>
              <a:gd name="connsiteY639" fmla="*/ 4045267 h 6857999"/>
              <a:gd name="connsiteX640" fmla="*/ 645071 w 2892882"/>
              <a:gd name="connsiteY640" fmla="*/ 2219033 h 6857999"/>
              <a:gd name="connsiteX641" fmla="*/ 645071 w 2892882"/>
              <a:gd name="connsiteY641" fmla="*/ 2191779 h 6857999"/>
              <a:gd name="connsiteX642" fmla="*/ 617798 w 2892882"/>
              <a:gd name="connsiteY642" fmla="*/ 2191779 h 6857999"/>
              <a:gd name="connsiteX643" fmla="*/ 617798 w 2892882"/>
              <a:gd name="connsiteY643" fmla="*/ 2219033 h 6857999"/>
              <a:gd name="connsiteX644" fmla="*/ 645071 w 2892882"/>
              <a:gd name="connsiteY644" fmla="*/ 2219033 h 6857999"/>
              <a:gd name="connsiteX645" fmla="*/ 590550 w 2892882"/>
              <a:gd name="connsiteY645" fmla="*/ 2791435 h 6857999"/>
              <a:gd name="connsiteX646" fmla="*/ 672319 w 2892882"/>
              <a:gd name="connsiteY646" fmla="*/ 2791435 h 6857999"/>
              <a:gd name="connsiteX647" fmla="*/ 672319 w 2892882"/>
              <a:gd name="connsiteY647" fmla="*/ 2709672 h 6857999"/>
              <a:gd name="connsiteX648" fmla="*/ 590550 w 2892882"/>
              <a:gd name="connsiteY648" fmla="*/ 2709672 h 6857999"/>
              <a:gd name="connsiteX649" fmla="*/ 590550 w 2892882"/>
              <a:gd name="connsiteY649" fmla="*/ 2791435 h 6857999"/>
              <a:gd name="connsiteX650" fmla="*/ 617798 w 2892882"/>
              <a:gd name="connsiteY650" fmla="*/ 2491613 h 6857999"/>
              <a:gd name="connsiteX651" fmla="*/ 645071 w 2892882"/>
              <a:gd name="connsiteY651" fmla="*/ 2491613 h 6857999"/>
              <a:gd name="connsiteX652" fmla="*/ 645071 w 2892882"/>
              <a:gd name="connsiteY652" fmla="*/ 2464359 h 6857999"/>
              <a:gd name="connsiteX653" fmla="*/ 617798 w 2892882"/>
              <a:gd name="connsiteY653" fmla="*/ 2464359 h 6857999"/>
              <a:gd name="connsiteX654" fmla="*/ 617798 w 2892882"/>
              <a:gd name="connsiteY654" fmla="*/ 2491613 h 6857999"/>
              <a:gd name="connsiteX655" fmla="*/ 1517294 w 2892882"/>
              <a:gd name="connsiteY655" fmla="*/ 5816994 h 6857999"/>
              <a:gd name="connsiteX656" fmla="*/ 1517294 w 2892882"/>
              <a:gd name="connsiteY656" fmla="*/ 5953277 h 6857999"/>
              <a:gd name="connsiteX657" fmla="*/ 1653591 w 2892882"/>
              <a:gd name="connsiteY657" fmla="*/ 5953277 h 6857999"/>
              <a:gd name="connsiteX658" fmla="*/ 1653591 w 2892882"/>
              <a:gd name="connsiteY658" fmla="*/ 5816994 h 6857999"/>
              <a:gd name="connsiteX659" fmla="*/ 1517294 w 2892882"/>
              <a:gd name="connsiteY659" fmla="*/ 5816994 h 6857999"/>
              <a:gd name="connsiteX660" fmla="*/ 1680845 w 2892882"/>
              <a:gd name="connsiteY660" fmla="*/ 6334874 h 6857999"/>
              <a:gd name="connsiteX661" fmla="*/ 1762620 w 2892882"/>
              <a:gd name="connsiteY661" fmla="*/ 6334874 h 6857999"/>
              <a:gd name="connsiteX662" fmla="*/ 1762620 w 2892882"/>
              <a:gd name="connsiteY662" fmla="*/ 6253111 h 6857999"/>
              <a:gd name="connsiteX663" fmla="*/ 1680845 w 2892882"/>
              <a:gd name="connsiteY663" fmla="*/ 6253111 h 6857999"/>
              <a:gd name="connsiteX664" fmla="*/ 1680845 w 2892882"/>
              <a:gd name="connsiteY664" fmla="*/ 6334874 h 6857999"/>
              <a:gd name="connsiteX665" fmla="*/ 1926158 w 2892882"/>
              <a:gd name="connsiteY665" fmla="*/ 5544413 h 6857999"/>
              <a:gd name="connsiteX666" fmla="*/ 1789875 w 2892882"/>
              <a:gd name="connsiteY666" fmla="*/ 5544413 h 6857999"/>
              <a:gd name="connsiteX667" fmla="*/ 1789875 w 2892882"/>
              <a:gd name="connsiteY667" fmla="*/ 5680710 h 6857999"/>
              <a:gd name="connsiteX668" fmla="*/ 1926158 w 2892882"/>
              <a:gd name="connsiteY668" fmla="*/ 5680710 h 6857999"/>
              <a:gd name="connsiteX669" fmla="*/ 1926158 w 2892882"/>
              <a:gd name="connsiteY669" fmla="*/ 5544413 h 6857999"/>
              <a:gd name="connsiteX670" fmla="*/ 1762620 w 2892882"/>
              <a:gd name="connsiteY670" fmla="*/ 6062306 h 6857999"/>
              <a:gd name="connsiteX671" fmla="*/ 1762620 w 2892882"/>
              <a:gd name="connsiteY671" fmla="*/ 5980531 h 6857999"/>
              <a:gd name="connsiteX672" fmla="*/ 1680845 w 2892882"/>
              <a:gd name="connsiteY672" fmla="*/ 5980531 h 6857999"/>
              <a:gd name="connsiteX673" fmla="*/ 1680845 w 2892882"/>
              <a:gd name="connsiteY673" fmla="*/ 6062306 h 6857999"/>
              <a:gd name="connsiteX674" fmla="*/ 1762620 w 2892882"/>
              <a:gd name="connsiteY674" fmla="*/ 6062306 h 6857999"/>
              <a:gd name="connsiteX675" fmla="*/ 1762684 w 2892882"/>
              <a:gd name="connsiteY675" fmla="*/ 6607391 h 6857999"/>
              <a:gd name="connsiteX676" fmla="*/ 1762684 w 2892882"/>
              <a:gd name="connsiteY676" fmla="*/ 6525615 h 6857999"/>
              <a:gd name="connsiteX677" fmla="*/ 1680909 w 2892882"/>
              <a:gd name="connsiteY677" fmla="*/ 6525615 h 6857999"/>
              <a:gd name="connsiteX678" fmla="*/ 1680909 w 2892882"/>
              <a:gd name="connsiteY678" fmla="*/ 6607391 h 6857999"/>
              <a:gd name="connsiteX679" fmla="*/ 1762684 w 2892882"/>
              <a:gd name="connsiteY679" fmla="*/ 6607391 h 6857999"/>
              <a:gd name="connsiteX680" fmla="*/ 1653591 w 2892882"/>
              <a:gd name="connsiteY680" fmla="*/ 5680710 h 6857999"/>
              <a:gd name="connsiteX681" fmla="*/ 1653591 w 2892882"/>
              <a:gd name="connsiteY681" fmla="*/ 5816994 h 6857999"/>
              <a:gd name="connsiteX682" fmla="*/ 1789875 w 2892882"/>
              <a:gd name="connsiteY682" fmla="*/ 5816994 h 6857999"/>
              <a:gd name="connsiteX683" fmla="*/ 1789875 w 2892882"/>
              <a:gd name="connsiteY683" fmla="*/ 5680710 h 6857999"/>
              <a:gd name="connsiteX684" fmla="*/ 1653591 w 2892882"/>
              <a:gd name="connsiteY684" fmla="*/ 5680710 h 6857999"/>
              <a:gd name="connsiteX685" fmla="*/ 1626324 w 2892882"/>
              <a:gd name="connsiteY685" fmla="*/ 6198590 h 6857999"/>
              <a:gd name="connsiteX686" fmla="*/ 1626324 w 2892882"/>
              <a:gd name="connsiteY686" fmla="*/ 6116828 h 6857999"/>
              <a:gd name="connsiteX687" fmla="*/ 1544561 w 2892882"/>
              <a:gd name="connsiteY687" fmla="*/ 6116828 h 6857999"/>
              <a:gd name="connsiteX688" fmla="*/ 1544561 w 2892882"/>
              <a:gd name="connsiteY688" fmla="*/ 6198590 h 6857999"/>
              <a:gd name="connsiteX689" fmla="*/ 1626324 w 2892882"/>
              <a:gd name="connsiteY689" fmla="*/ 6198590 h 6857999"/>
              <a:gd name="connsiteX690" fmla="*/ 1626387 w 2892882"/>
              <a:gd name="connsiteY690" fmla="*/ 6471107 h 6857999"/>
              <a:gd name="connsiteX691" fmla="*/ 1626387 w 2892882"/>
              <a:gd name="connsiteY691" fmla="*/ 6389331 h 6857999"/>
              <a:gd name="connsiteX692" fmla="*/ 1544625 w 2892882"/>
              <a:gd name="connsiteY692" fmla="*/ 6389331 h 6857999"/>
              <a:gd name="connsiteX693" fmla="*/ 1544625 w 2892882"/>
              <a:gd name="connsiteY693" fmla="*/ 6471107 h 6857999"/>
              <a:gd name="connsiteX694" fmla="*/ 1626387 w 2892882"/>
              <a:gd name="connsiteY694" fmla="*/ 6471107 h 6857999"/>
              <a:gd name="connsiteX695" fmla="*/ 1381011 w 2892882"/>
              <a:gd name="connsiteY695" fmla="*/ 5680710 h 6857999"/>
              <a:gd name="connsiteX696" fmla="*/ 1381011 w 2892882"/>
              <a:gd name="connsiteY696" fmla="*/ 5816994 h 6857999"/>
              <a:gd name="connsiteX697" fmla="*/ 1517294 w 2892882"/>
              <a:gd name="connsiteY697" fmla="*/ 5816994 h 6857999"/>
              <a:gd name="connsiteX698" fmla="*/ 1517294 w 2892882"/>
              <a:gd name="connsiteY698" fmla="*/ 5680710 h 6857999"/>
              <a:gd name="connsiteX699" fmla="*/ 1381011 w 2892882"/>
              <a:gd name="connsiteY699" fmla="*/ 5680710 h 6857999"/>
              <a:gd name="connsiteX700" fmla="*/ 1381011 w 2892882"/>
              <a:gd name="connsiteY700" fmla="*/ 5816994 h 6857999"/>
              <a:gd name="connsiteX701" fmla="*/ 1244725 w 2892882"/>
              <a:gd name="connsiteY701" fmla="*/ 5816994 h 6857999"/>
              <a:gd name="connsiteX702" fmla="*/ 1244725 w 2892882"/>
              <a:gd name="connsiteY702" fmla="*/ 5953277 h 6857999"/>
              <a:gd name="connsiteX703" fmla="*/ 1381011 w 2892882"/>
              <a:gd name="connsiteY703" fmla="*/ 5953277 h 6857999"/>
              <a:gd name="connsiteX704" fmla="*/ 1381011 w 2892882"/>
              <a:gd name="connsiteY704" fmla="*/ 5816994 h 6857999"/>
              <a:gd name="connsiteX705" fmla="*/ 1108434 w 2892882"/>
              <a:gd name="connsiteY705" fmla="*/ 5544413 h 6857999"/>
              <a:gd name="connsiteX706" fmla="*/ 972158 w 2892882"/>
              <a:gd name="connsiteY706" fmla="*/ 5544413 h 6857999"/>
              <a:gd name="connsiteX707" fmla="*/ 972158 w 2892882"/>
              <a:gd name="connsiteY707" fmla="*/ 5680710 h 6857999"/>
              <a:gd name="connsiteX708" fmla="*/ 1108434 w 2892882"/>
              <a:gd name="connsiteY708" fmla="*/ 5680710 h 6857999"/>
              <a:gd name="connsiteX709" fmla="*/ 1108434 w 2892882"/>
              <a:gd name="connsiteY709" fmla="*/ 5544413 h 6857999"/>
              <a:gd name="connsiteX710" fmla="*/ 1381011 w 2892882"/>
              <a:gd name="connsiteY710" fmla="*/ 5953277 h 6857999"/>
              <a:gd name="connsiteX711" fmla="*/ 1381011 w 2892882"/>
              <a:gd name="connsiteY711" fmla="*/ 6089561 h 6857999"/>
              <a:gd name="connsiteX712" fmla="*/ 1517294 w 2892882"/>
              <a:gd name="connsiteY712" fmla="*/ 6089561 h 6857999"/>
              <a:gd name="connsiteX713" fmla="*/ 1517294 w 2892882"/>
              <a:gd name="connsiteY713" fmla="*/ 5953277 h 6857999"/>
              <a:gd name="connsiteX714" fmla="*/ 1381011 w 2892882"/>
              <a:gd name="connsiteY714" fmla="*/ 5953277 h 6857999"/>
              <a:gd name="connsiteX715" fmla="*/ 1244725 w 2892882"/>
              <a:gd name="connsiteY715" fmla="*/ 5544413 h 6857999"/>
              <a:gd name="connsiteX716" fmla="*/ 1244725 w 2892882"/>
              <a:gd name="connsiteY716" fmla="*/ 5408130 h 6857999"/>
              <a:gd name="connsiteX717" fmla="*/ 1108434 w 2892882"/>
              <a:gd name="connsiteY717" fmla="*/ 5408130 h 6857999"/>
              <a:gd name="connsiteX718" fmla="*/ 1108434 w 2892882"/>
              <a:gd name="connsiteY718" fmla="*/ 5544413 h 6857999"/>
              <a:gd name="connsiteX719" fmla="*/ 1244725 w 2892882"/>
              <a:gd name="connsiteY719" fmla="*/ 5544413 h 6857999"/>
              <a:gd name="connsiteX720" fmla="*/ 835856 w 2892882"/>
              <a:gd name="connsiteY720" fmla="*/ 4045267 h 6857999"/>
              <a:gd name="connsiteX721" fmla="*/ 835856 w 2892882"/>
              <a:gd name="connsiteY721" fmla="*/ 4181564 h 6857999"/>
              <a:gd name="connsiteX722" fmla="*/ 972158 w 2892882"/>
              <a:gd name="connsiteY722" fmla="*/ 4181564 h 6857999"/>
              <a:gd name="connsiteX723" fmla="*/ 972158 w 2892882"/>
              <a:gd name="connsiteY723" fmla="*/ 4045267 h 6857999"/>
              <a:gd name="connsiteX724" fmla="*/ 835856 w 2892882"/>
              <a:gd name="connsiteY724" fmla="*/ 4045267 h 6857999"/>
              <a:gd name="connsiteX725" fmla="*/ 972158 w 2892882"/>
              <a:gd name="connsiteY725" fmla="*/ 4045267 h 6857999"/>
              <a:gd name="connsiteX726" fmla="*/ 1108434 w 2892882"/>
              <a:gd name="connsiteY726" fmla="*/ 4045267 h 6857999"/>
              <a:gd name="connsiteX727" fmla="*/ 1108434 w 2892882"/>
              <a:gd name="connsiteY727" fmla="*/ 3908984 h 6857999"/>
              <a:gd name="connsiteX728" fmla="*/ 972158 w 2892882"/>
              <a:gd name="connsiteY728" fmla="*/ 3908984 h 6857999"/>
              <a:gd name="connsiteX729" fmla="*/ 972158 w 2892882"/>
              <a:gd name="connsiteY729" fmla="*/ 4045267 h 6857999"/>
              <a:gd name="connsiteX730" fmla="*/ 699580 w 2892882"/>
              <a:gd name="connsiteY730" fmla="*/ 4045267 h 6857999"/>
              <a:gd name="connsiteX731" fmla="*/ 563289 w 2892882"/>
              <a:gd name="connsiteY731" fmla="*/ 4045267 h 6857999"/>
              <a:gd name="connsiteX732" fmla="*/ 563289 w 2892882"/>
              <a:gd name="connsiteY732" fmla="*/ 4181564 h 6857999"/>
              <a:gd name="connsiteX733" fmla="*/ 699580 w 2892882"/>
              <a:gd name="connsiteY733" fmla="*/ 4181564 h 6857999"/>
              <a:gd name="connsiteX734" fmla="*/ 699580 w 2892882"/>
              <a:gd name="connsiteY734" fmla="*/ 4045267 h 6857999"/>
              <a:gd name="connsiteX735" fmla="*/ 508770 w 2892882"/>
              <a:gd name="connsiteY735" fmla="*/ 3145777 h 6857999"/>
              <a:gd name="connsiteX736" fmla="*/ 481521 w 2892882"/>
              <a:gd name="connsiteY736" fmla="*/ 3145777 h 6857999"/>
              <a:gd name="connsiteX737" fmla="*/ 481521 w 2892882"/>
              <a:gd name="connsiteY737" fmla="*/ 3173044 h 6857999"/>
              <a:gd name="connsiteX738" fmla="*/ 508770 w 2892882"/>
              <a:gd name="connsiteY738" fmla="*/ 3173044 h 6857999"/>
              <a:gd name="connsiteX739" fmla="*/ 508770 w 2892882"/>
              <a:gd name="connsiteY739" fmla="*/ 3145777 h 6857999"/>
              <a:gd name="connsiteX740" fmla="*/ 481521 w 2892882"/>
              <a:gd name="connsiteY740" fmla="*/ 3690925 h 6857999"/>
              <a:gd name="connsiteX741" fmla="*/ 481521 w 2892882"/>
              <a:gd name="connsiteY741" fmla="*/ 3718179 h 6857999"/>
              <a:gd name="connsiteX742" fmla="*/ 508770 w 2892882"/>
              <a:gd name="connsiteY742" fmla="*/ 3718179 h 6857999"/>
              <a:gd name="connsiteX743" fmla="*/ 508770 w 2892882"/>
              <a:gd name="connsiteY743" fmla="*/ 3690925 h 6857999"/>
              <a:gd name="connsiteX744" fmla="*/ 481521 w 2892882"/>
              <a:gd name="connsiteY744" fmla="*/ 3690925 h 6857999"/>
              <a:gd name="connsiteX745" fmla="*/ 972158 w 2892882"/>
              <a:gd name="connsiteY745" fmla="*/ 3908984 h 6857999"/>
              <a:gd name="connsiteX746" fmla="*/ 972158 w 2892882"/>
              <a:gd name="connsiteY746" fmla="*/ 3772700 h 6857999"/>
              <a:gd name="connsiteX747" fmla="*/ 835856 w 2892882"/>
              <a:gd name="connsiteY747" fmla="*/ 3772700 h 6857999"/>
              <a:gd name="connsiteX748" fmla="*/ 835856 w 2892882"/>
              <a:gd name="connsiteY748" fmla="*/ 3908984 h 6857999"/>
              <a:gd name="connsiteX749" fmla="*/ 972158 w 2892882"/>
              <a:gd name="connsiteY749" fmla="*/ 3908984 h 6857999"/>
              <a:gd name="connsiteX750" fmla="*/ 1408341 w 2892882"/>
              <a:gd name="connsiteY750" fmla="*/ 6253048 h 6857999"/>
              <a:gd name="connsiteX751" fmla="*/ 1408341 w 2892882"/>
              <a:gd name="connsiteY751" fmla="*/ 6334810 h 6857999"/>
              <a:gd name="connsiteX752" fmla="*/ 1490104 w 2892882"/>
              <a:gd name="connsiteY752" fmla="*/ 6334810 h 6857999"/>
              <a:gd name="connsiteX753" fmla="*/ 1490104 w 2892882"/>
              <a:gd name="connsiteY753" fmla="*/ 6253048 h 6857999"/>
              <a:gd name="connsiteX754" fmla="*/ 1408341 w 2892882"/>
              <a:gd name="connsiteY754" fmla="*/ 6253048 h 6857999"/>
              <a:gd name="connsiteX755" fmla="*/ 835856 w 2892882"/>
              <a:gd name="connsiteY755" fmla="*/ 4045267 h 6857999"/>
              <a:gd name="connsiteX756" fmla="*/ 835856 w 2892882"/>
              <a:gd name="connsiteY756" fmla="*/ 3908984 h 6857999"/>
              <a:gd name="connsiteX757" fmla="*/ 699580 w 2892882"/>
              <a:gd name="connsiteY757" fmla="*/ 3908984 h 6857999"/>
              <a:gd name="connsiteX758" fmla="*/ 699580 w 2892882"/>
              <a:gd name="connsiteY758" fmla="*/ 4045267 h 6857999"/>
              <a:gd name="connsiteX759" fmla="*/ 835856 w 2892882"/>
              <a:gd name="connsiteY759" fmla="*/ 4045267 h 6857999"/>
              <a:gd name="connsiteX760" fmla="*/ 508770 w 2892882"/>
              <a:gd name="connsiteY760" fmla="*/ 2082749 h 6857999"/>
              <a:gd name="connsiteX761" fmla="*/ 508770 w 2892882"/>
              <a:gd name="connsiteY761" fmla="*/ 2055495 h 6857999"/>
              <a:gd name="connsiteX762" fmla="*/ 481521 w 2892882"/>
              <a:gd name="connsiteY762" fmla="*/ 2055495 h 6857999"/>
              <a:gd name="connsiteX763" fmla="*/ 481521 w 2892882"/>
              <a:gd name="connsiteY763" fmla="*/ 2082749 h 6857999"/>
              <a:gd name="connsiteX764" fmla="*/ 508770 w 2892882"/>
              <a:gd name="connsiteY764" fmla="*/ 2082749 h 6857999"/>
              <a:gd name="connsiteX765" fmla="*/ 481521 w 2892882"/>
              <a:gd name="connsiteY765" fmla="*/ 2355317 h 6857999"/>
              <a:gd name="connsiteX766" fmla="*/ 508770 w 2892882"/>
              <a:gd name="connsiteY766" fmla="*/ 2355317 h 6857999"/>
              <a:gd name="connsiteX767" fmla="*/ 508770 w 2892882"/>
              <a:gd name="connsiteY767" fmla="*/ 2328063 h 6857999"/>
              <a:gd name="connsiteX768" fmla="*/ 481521 w 2892882"/>
              <a:gd name="connsiteY768" fmla="*/ 2328063 h 6857999"/>
              <a:gd name="connsiteX769" fmla="*/ 481521 w 2892882"/>
              <a:gd name="connsiteY769" fmla="*/ 2355317 h 6857999"/>
              <a:gd name="connsiteX770" fmla="*/ 481521 w 2892882"/>
              <a:gd name="connsiteY770" fmla="*/ 2627897 h 6857999"/>
              <a:gd name="connsiteX771" fmla="*/ 508770 w 2892882"/>
              <a:gd name="connsiteY771" fmla="*/ 2627897 h 6857999"/>
              <a:gd name="connsiteX772" fmla="*/ 508770 w 2892882"/>
              <a:gd name="connsiteY772" fmla="*/ 2600643 h 6857999"/>
              <a:gd name="connsiteX773" fmla="*/ 481521 w 2892882"/>
              <a:gd name="connsiteY773" fmla="*/ 2600643 h 6857999"/>
              <a:gd name="connsiteX774" fmla="*/ 481521 w 2892882"/>
              <a:gd name="connsiteY774" fmla="*/ 2627897 h 6857999"/>
              <a:gd name="connsiteX775" fmla="*/ 508770 w 2892882"/>
              <a:gd name="connsiteY775" fmla="*/ 3418357 h 6857999"/>
              <a:gd name="connsiteX776" fmla="*/ 481521 w 2892882"/>
              <a:gd name="connsiteY776" fmla="*/ 3418357 h 6857999"/>
              <a:gd name="connsiteX777" fmla="*/ 481521 w 2892882"/>
              <a:gd name="connsiteY777" fmla="*/ 3445612 h 6857999"/>
              <a:gd name="connsiteX778" fmla="*/ 508770 w 2892882"/>
              <a:gd name="connsiteY778" fmla="*/ 3445612 h 6857999"/>
              <a:gd name="connsiteX779" fmla="*/ 508770 w 2892882"/>
              <a:gd name="connsiteY779" fmla="*/ 3418357 h 6857999"/>
              <a:gd name="connsiteX780" fmla="*/ 454261 w 2892882"/>
              <a:gd name="connsiteY780" fmla="*/ 2927731 h 6857999"/>
              <a:gd name="connsiteX781" fmla="*/ 536042 w 2892882"/>
              <a:gd name="connsiteY781" fmla="*/ 2927731 h 6857999"/>
              <a:gd name="connsiteX782" fmla="*/ 536042 w 2892882"/>
              <a:gd name="connsiteY782" fmla="*/ 2845956 h 6857999"/>
              <a:gd name="connsiteX783" fmla="*/ 454261 w 2892882"/>
              <a:gd name="connsiteY783" fmla="*/ 2845956 h 6857999"/>
              <a:gd name="connsiteX784" fmla="*/ 454261 w 2892882"/>
              <a:gd name="connsiteY784" fmla="*/ 2927731 h 6857999"/>
              <a:gd name="connsiteX785" fmla="*/ 726827 w 2892882"/>
              <a:gd name="connsiteY785" fmla="*/ 2927731 h 6857999"/>
              <a:gd name="connsiteX786" fmla="*/ 808608 w 2892882"/>
              <a:gd name="connsiteY786" fmla="*/ 2927731 h 6857999"/>
              <a:gd name="connsiteX787" fmla="*/ 808608 w 2892882"/>
              <a:gd name="connsiteY787" fmla="*/ 2845956 h 6857999"/>
              <a:gd name="connsiteX788" fmla="*/ 726827 w 2892882"/>
              <a:gd name="connsiteY788" fmla="*/ 2845956 h 6857999"/>
              <a:gd name="connsiteX789" fmla="*/ 726827 w 2892882"/>
              <a:gd name="connsiteY789" fmla="*/ 2927731 h 6857999"/>
              <a:gd name="connsiteX790" fmla="*/ 1626324 w 2892882"/>
              <a:gd name="connsiteY790" fmla="*/ 1210512 h 6857999"/>
              <a:gd name="connsiteX791" fmla="*/ 1544561 w 2892882"/>
              <a:gd name="connsiteY791" fmla="*/ 1210512 h 6857999"/>
              <a:gd name="connsiteX792" fmla="*/ 1544561 w 2892882"/>
              <a:gd name="connsiteY792" fmla="*/ 1292289 h 6857999"/>
              <a:gd name="connsiteX793" fmla="*/ 1626324 w 2892882"/>
              <a:gd name="connsiteY793" fmla="*/ 1292289 h 6857999"/>
              <a:gd name="connsiteX794" fmla="*/ 1626324 w 2892882"/>
              <a:gd name="connsiteY794" fmla="*/ 1210512 h 6857999"/>
              <a:gd name="connsiteX795" fmla="*/ 1626324 w 2892882"/>
              <a:gd name="connsiteY795" fmla="*/ 937946 h 6857999"/>
              <a:gd name="connsiteX796" fmla="*/ 1544561 w 2892882"/>
              <a:gd name="connsiteY796" fmla="*/ 937946 h 6857999"/>
              <a:gd name="connsiteX797" fmla="*/ 1544561 w 2892882"/>
              <a:gd name="connsiteY797" fmla="*/ 1019721 h 6857999"/>
              <a:gd name="connsiteX798" fmla="*/ 1626324 w 2892882"/>
              <a:gd name="connsiteY798" fmla="*/ 1019721 h 6857999"/>
              <a:gd name="connsiteX799" fmla="*/ 1626324 w 2892882"/>
              <a:gd name="connsiteY799" fmla="*/ 937946 h 6857999"/>
              <a:gd name="connsiteX800" fmla="*/ 1926158 w 2892882"/>
              <a:gd name="connsiteY800" fmla="*/ 2954985 h 6857999"/>
              <a:gd name="connsiteX801" fmla="*/ 1926158 w 2892882"/>
              <a:gd name="connsiteY801" fmla="*/ 3091269 h 6857999"/>
              <a:gd name="connsiteX802" fmla="*/ 2062429 w 2892882"/>
              <a:gd name="connsiteY802" fmla="*/ 3091269 h 6857999"/>
              <a:gd name="connsiteX803" fmla="*/ 2062429 w 2892882"/>
              <a:gd name="connsiteY803" fmla="*/ 2954985 h 6857999"/>
              <a:gd name="connsiteX804" fmla="*/ 1926158 w 2892882"/>
              <a:gd name="connsiteY804" fmla="*/ 2954985 h 6857999"/>
              <a:gd name="connsiteX805" fmla="*/ 1544498 w 2892882"/>
              <a:gd name="connsiteY805" fmla="*/ 665442 h 6857999"/>
              <a:gd name="connsiteX806" fmla="*/ 1544498 w 2892882"/>
              <a:gd name="connsiteY806" fmla="*/ 747216 h 6857999"/>
              <a:gd name="connsiteX807" fmla="*/ 1626260 w 2892882"/>
              <a:gd name="connsiteY807" fmla="*/ 747216 h 6857999"/>
              <a:gd name="connsiteX808" fmla="*/ 1626260 w 2892882"/>
              <a:gd name="connsiteY808" fmla="*/ 665442 h 6857999"/>
              <a:gd name="connsiteX809" fmla="*/ 1544498 w 2892882"/>
              <a:gd name="connsiteY809" fmla="*/ 665442 h 6857999"/>
              <a:gd name="connsiteX810" fmla="*/ 2062429 w 2892882"/>
              <a:gd name="connsiteY810" fmla="*/ 2954985 h 6857999"/>
              <a:gd name="connsiteX811" fmla="*/ 2198726 w 2892882"/>
              <a:gd name="connsiteY811" fmla="*/ 2954985 h 6857999"/>
              <a:gd name="connsiteX812" fmla="*/ 2198726 w 2892882"/>
              <a:gd name="connsiteY812" fmla="*/ 2818702 h 6857999"/>
              <a:gd name="connsiteX813" fmla="*/ 2062429 w 2892882"/>
              <a:gd name="connsiteY813" fmla="*/ 2818702 h 6857999"/>
              <a:gd name="connsiteX814" fmla="*/ 2062429 w 2892882"/>
              <a:gd name="connsiteY814" fmla="*/ 2954985 h 6857999"/>
              <a:gd name="connsiteX815" fmla="*/ 2062429 w 2892882"/>
              <a:gd name="connsiteY815" fmla="*/ 2818702 h 6857999"/>
              <a:gd name="connsiteX816" fmla="*/ 2062429 w 2892882"/>
              <a:gd name="connsiteY816" fmla="*/ 2682405 h 6857999"/>
              <a:gd name="connsiteX817" fmla="*/ 1926158 w 2892882"/>
              <a:gd name="connsiteY817" fmla="*/ 2682405 h 6857999"/>
              <a:gd name="connsiteX818" fmla="*/ 1926158 w 2892882"/>
              <a:gd name="connsiteY818" fmla="*/ 2818702 h 6857999"/>
              <a:gd name="connsiteX819" fmla="*/ 2062429 w 2892882"/>
              <a:gd name="connsiteY819" fmla="*/ 2818702 h 6857999"/>
              <a:gd name="connsiteX820" fmla="*/ 1898955 w 2892882"/>
              <a:gd name="connsiteY820" fmla="*/ 6743674 h 6857999"/>
              <a:gd name="connsiteX821" fmla="*/ 1898955 w 2892882"/>
              <a:gd name="connsiteY821" fmla="*/ 6661899 h 6857999"/>
              <a:gd name="connsiteX822" fmla="*/ 1817192 w 2892882"/>
              <a:gd name="connsiteY822" fmla="*/ 6661899 h 6857999"/>
              <a:gd name="connsiteX823" fmla="*/ 1817192 w 2892882"/>
              <a:gd name="connsiteY823" fmla="*/ 6743674 h 6857999"/>
              <a:gd name="connsiteX824" fmla="*/ 1898955 w 2892882"/>
              <a:gd name="connsiteY824" fmla="*/ 6743674 h 6857999"/>
              <a:gd name="connsiteX825" fmla="*/ 1340117 w 2892882"/>
              <a:gd name="connsiteY825" fmla="*/ 3132150 h 6857999"/>
              <a:gd name="connsiteX826" fmla="*/ 1285608 w 2892882"/>
              <a:gd name="connsiteY826" fmla="*/ 3132150 h 6857999"/>
              <a:gd name="connsiteX827" fmla="*/ 1285608 w 2892882"/>
              <a:gd name="connsiteY827" fmla="*/ 3186671 h 6857999"/>
              <a:gd name="connsiteX828" fmla="*/ 1340117 w 2892882"/>
              <a:gd name="connsiteY828" fmla="*/ 3186671 h 6857999"/>
              <a:gd name="connsiteX829" fmla="*/ 1340117 w 2892882"/>
              <a:gd name="connsiteY829" fmla="*/ 3132150 h 6857999"/>
              <a:gd name="connsiteX830" fmla="*/ 1558176 w 2892882"/>
              <a:gd name="connsiteY830" fmla="*/ 2587015 h 6857999"/>
              <a:gd name="connsiteX831" fmla="*/ 1558176 w 2892882"/>
              <a:gd name="connsiteY831" fmla="*/ 2641524 h 6857999"/>
              <a:gd name="connsiteX832" fmla="*/ 1612684 w 2892882"/>
              <a:gd name="connsiteY832" fmla="*/ 2641524 h 6857999"/>
              <a:gd name="connsiteX833" fmla="*/ 1612684 w 2892882"/>
              <a:gd name="connsiteY833" fmla="*/ 2587015 h 6857999"/>
              <a:gd name="connsiteX834" fmla="*/ 1558176 w 2892882"/>
              <a:gd name="connsiteY834" fmla="*/ 2587015 h 6857999"/>
              <a:gd name="connsiteX835" fmla="*/ 1926158 w 2892882"/>
              <a:gd name="connsiteY835" fmla="*/ 2954985 h 6857999"/>
              <a:gd name="connsiteX836" fmla="*/ 1926158 w 2892882"/>
              <a:gd name="connsiteY836" fmla="*/ 2818702 h 6857999"/>
              <a:gd name="connsiteX837" fmla="*/ 1789875 w 2892882"/>
              <a:gd name="connsiteY837" fmla="*/ 2818702 h 6857999"/>
              <a:gd name="connsiteX838" fmla="*/ 1789875 w 2892882"/>
              <a:gd name="connsiteY838" fmla="*/ 2954985 h 6857999"/>
              <a:gd name="connsiteX839" fmla="*/ 1926158 w 2892882"/>
              <a:gd name="connsiteY839" fmla="*/ 2954985 h 6857999"/>
              <a:gd name="connsiteX840" fmla="*/ 1612684 w 2892882"/>
              <a:gd name="connsiteY840" fmla="*/ 2041868 h 6857999"/>
              <a:gd name="connsiteX841" fmla="*/ 1558176 w 2892882"/>
              <a:gd name="connsiteY841" fmla="*/ 2041868 h 6857999"/>
              <a:gd name="connsiteX842" fmla="*/ 1558176 w 2892882"/>
              <a:gd name="connsiteY842" fmla="*/ 2096376 h 6857999"/>
              <a:gd name="connsiteX843" fmla="*/ 1612684 w 2892882"/>
              <a:gd name="connsiteY843" fmla="*/ 2096376 h 6857999"/>
              <a:gd name="connsiteX844" fmla="*/ 1612684 w 2892882"/>
              <a:gd name="connsiteY844" fmla="*/ 2041868 h 6857999"/>
              <a:gd name="connsiteX845" fmla="*/ 1626324 w 2892882"/>
              <a:gd name="connsiteY845" fmla="*/ 1755661 h 6857999"/>
              <a:gd name="connsiteX846" fmla="*/ 1544561 w 2892882"/>
              <a:gd name="connsiteY846" fmla="*/ 1755661 h 6857999"/>
              <a:gd name="connsiteX847" fmla="*/ 1544561 w 2892882"/>
              <a:gd name="connsiteY847" fmla="*/ 1837436 h 6857999"/>
              <a:gd name="connsiteX848" fmla="*/ 1626324 w 2892882"/>
              <a:gd name="connsiteY848" fmla="*/ 1837436 h 6857999"/>
              <a:gd name="connsiteX849" fmla="*/ 1626324 w 2892882"/>
              <a:gd name="connsiteY849" fmla="*/ 1755661 h 6857999"/>
              <a:gd name="connsiteX850" fmla="*/ 1612684 w 2892882"/>
              <a:gd name="connsiteY850" fmla="*/ 2314435 h 6857999"/>
              <a:gd name="connsiteX851" fmla="*/ 1558176 w 2892882"/>
              <a:gd name="connsiteY851" fmla="*/ 2314435 h 6857999"/>
              <a:gd name="connsiteX852" fmla="*/ 1558176 w 2892882"/>
              <a:gd name="connsiteY852" fmla="*/ 2368957 h 6857999"/>
              <a:gd name="connsiteX853" fmla="*/ 1612684 w 2892882"/>
              <a:gd name="connsiteY853" fmla="*/ 2368957 h 6857999"/>
              <a:gd name="connsiteX854" fmla="*/ 1612684 w 2892882"/>
              <a:gd name="connsiteY854" fmla="*/ 2314435 h 6857999"/>
              <a:gd name="connsiteX855" fmla="*/ 2198726 w 2892882"/>
              <a:gd name="connsiteY855" fmla="*/ 2818702 h 6857999"/>
              <a:gd name="connsiteX856" fmla="*/ 2335009 w 2892882"/>
              <a:gd name="connsiteY856" fmla="*/ 2818702 h 6857999"/>
              <a:gd name="connsiteX857" fmla="*/ 2335009 w 2892882"/>
              <a:gd name="connsiteY857" fmla="*/ 2682405 h 6857999"/>
              <a:gd name="connsiteX858" fmla="*/ 2198726 w 2892882"/>
              <a:gd name="connsiteY858" fmla="*/ 2682405 h 6857999"/>
              <a:gd name="connsiteX859" fmla="*/ 2198726 w 2892882"/>
              <a:gd name="connsiteY859" fmla="*/ 2818702 h 6857999"/>
              <a:gd name="connsiteX860" fmla="*/ 1244725 w 2892882"/>
              <a:gd name="connsiteY860" fmla="*/ 5680710 h 6857999"/>
              <a:gd name="connsiteX861" fmla="*/ 1108434 w 2892882"/>
              <a:gd name="connsiteY861" fmla="*/ 5680710 h 6857999"/>
              <a:gd name="connsiteX862" fmla="*/ 1108434 w 2892882"/>
              <a:gd name="connsiteY862" fmla="*/ 5816994 h 6857999"/>
              <a:gd name="connsiteX863" fmla="*/ 1244725 w 2892882"/>
              <a:gd name="connsiteY863" fmla="*/ 5816994 h 6857999"/>
              <a:gd name="connsiteX864" fmla="*/ 1244725 w 2892882"/>
              <a:gd name="connsiteY864" fmla="*/ 5680710 h 6857999"/>
              <a:gd name="connsiteX865" fmla="*/ 2198726 w 2892882"/>
              <a:gd name="connsiteY865" fmla="*/ 2954985 h 6857999"/>
              <a:gd name="connsiteX866" fmla="*/ 2198726 w 2892882"/>
              <a:gd name="connsiteY866" fmla="*/ 3091269 h 6857999"/>
              <a:gd name="connsiteX867" fmla="*/ 2335009 w 2892882"/>
              <a:gd name="connsiteY867" fmla="*/ 3091269 h 6857999"/>
              <a:gd name="connsiteX868" fmla="*/ 2335009 w 2892882"/>
              <a:gd name="connsiteY868" fmla="*/ 2954985 h 6857999"/>
              <a:gd name="connsiteX869" fmla="*/ 2198726 w 2892882"/>
              <a:gd name="connsiteY869" fmla="*/ 2954985 h 6857999"/>
              <a:gd name="connsiteX870" fmla="*/ 2335009 w 2892882"/>
              <a:gd name="connsiteY870" fmla="*/ 2954985 h 6857999"/>
              <a:gd name="connsiteX871" fmla="*/ 2471306 w 2892882"/>
              <a:gd name="connsiteY871" fmla="*/ 2954985 h 6857999"/>
              <a:gd name="connsiteX872" fmla="*/ 2471306 w 2892882"/>
              <a:gd name="connsiteY872" fmla="*/ 2818702 h 6857999"/>
              <a:gd name="connsiteX873" fmla="*/ 2335009 w 2892882"/>
              <a:gd name="connsiteY873" fmla="*/ 2818702 h 6857999"/>
              <a:gd name="connsiteX874" fmla="*/ 2335009 w 2892882"/>
              <a:gd name="connsiteY874" fmla="*/ 2954985 h 6857999"/>
              <a:gd name="connsiteX875" fmla="*/ 2062429 w 2892882"/>
              <a:gd name="connsiteY875" fmla="*/ 2546121 h 6857999"/>
              <a:gd name="connsiteX876" fmla="*/ 2062429 w 2892882"/>
              <a:gd name="connsiteY876" fmla="*/ 2409838 h 6857999"/>
              <a:gd name="connsiteX877" fmla="*/ 1926158 w 2892882"/>
              <a:gd name="connsiteY877" fmla="*/ 2409838 h 6857999"/>
              <a:gd name="connsiteX878" fmla="*/ 1926158 w 2892882"/>
              <a:gd name="connsiteY878" fmla="*/ 2546121 h 6857999"/>
              <a:gd name="connsiteX879" fmla="*/ 2062429 w 2892882"/>
              <a:gd name="connsiteY879" fmla="*/ 2546121 h 6857999"/>
              <a:gd name="connsiteX880" fmla="*/ 2062429 w 2892882"/>
              <a:gd name="connsiteY880" fmla="*/ 2682405 h 6857999"/>
              <a:gd name="connsiteX881" fmla="*/ 2198726 w 2892882"/>
              <a:gd name="connsiteY881" fmla="*/ 2682405 h 6857999"/>
              <a:gd name="connsiteX882" fmla="*/ 2198726 w 2892882"/>
              <a:gd name="connsiteY882" fmla="*/ 2546121 h 6857999"/>
              <a:gd name="connsiteX883" fmla="*/ 2062429 w 2892882"/>
              <a:gd name="connsiteY883" fmla="*/ 2546121 h 6857999"/>
              <a:gd name="connsiteX884" fmla="*/ 2062429 w 2892882"/>
              <a:gd name="connsiteY884" fmla="*/ 2682405 h 6857999"/>
              <a:gd name="connsiteX885" fmla="*/ 1898904 w 2892882"/>
              <a:gd name="connsiteY885" fmla="*/ 5926023 h 6857999"/>
              <a:gd name="connsiteX886" fmla="*/ 1898904 w 2892882"/>
              <a:gd name="connsiteY886" fmla="*/ 5844248 h 6857999"/>
              <a:gd name="connsiteX887" fmla="*/ 1817129 w 2892882"/>
              <a:gd name="connsiteY887" fmla="*/ 5844248 h 6857999"/>
              <a:gd name="connsiteX888" fmla="*/ 1817129 w 2892882"/>
              <a:gd name="connsiteY888" fmla="*/ 5926023 h 6857999"/>
              <a:gd name="connsiteX889" fmla="*/ 1898904 w 2892882"/>
              <a:gd name="connsiteY889" fmla="*/ 5926023 h 6857999"/>
              <a:gd name="connsiteX890" fmla="*/ 1789875 w 2892882"/>
              <a:gd name="connsiteY890" fmla="*/ 2954985 h 6857999"/>
              <a:gd name="connsiteX891" fmla="*/ 1653591 w 2892882"/>
              <a:gd name="connsiteY891" fmla="*/ 2954985 h 6857999"/>
              <a:gd name="connsiteX892" fmla="*/ 1653591 w 2892882"/>
              <a:gd name="connsiteY892" fmla="*/ 3091269 h 6857999"/>
              <a:gd name="connsiteX893" fmla="*/ 1789875 w 2892882"/>
              <a:gd name="connsiteY893" fmla="*/ 3091269 h 6857999"/>
              <a:gd name="connsiteX894" fmla="*/ 1789875 w 2892882"/>
              <a:gd name="connsiteY894" fmla="*/ 2954985 h 6857999"/>
              <a:gd name="connsiteX895" fmla="*/ 1926158 w 2892882"/>
              <a:gd name="connsiteY895" fmla="*/ 3091269 h 6857999"/>
              <a:gd name="connsiteX896" fmla="*/ 1789875 w 2892882"/>
              <a:gd name="connsiteY896" fmla="*/ 3091269 h 6857999"/>
              <a:gd name="connsiteX897" fmla="*/ 1789875 w 2892882"/>
              <a:gd name="connsiteY897" fmla="*/ 3227553 h 6857999"/>
              <a:gd name="connsiteX898" fmla="*/ 1926158 w 2892882"/>
              <a:gd name="connsiteY898" fmla="*/ 3227553 h 6857999"/>
              <a:gd name="connsiteX899" fmla="*/ 1926158 w 2892882"/>
              <a:gd name="connsiteY899" fmla="*/ 3091269 h 6857999"/>
              <a:gd name="connsiteX900" fmla="*/ 1817129 w 2892882"/>
              <a:gd name="connsiteY900" fmla="*/ 6471170 h 6857999"/>
              <a:gd name="connsiteX901" fmla="*/ 1898904 w 2892882"/>
              <a:gd name="connsiteY901" fmla="*/ 6471170 h 6857999"/>
              <a:gd name="connsiteX902" fmla="*/ 1898904 w 2892882"/>
              <a:gd name="connsiteY902" fmla="*/ 6389395 h 6857999"/>
              <a:gd name="connsiteX903" fmla="*/ 1817129 w 2892882"/>
              <a:gd name="connsiteY903" fmla="*/ 6389395 h 6857999"/>
              <a:gd name="connsiteX904" fmla="*/ 1817129 w 2892882"/>
              <a:gd name="connsiteY904" fmla="*/ 6471170 h 6857999"/>
              <a:gd name="connsiteX905" fmla="*/ 2062429 w 2892882"/>
              <a:gd name="connsiteY905" fmla="*/ 3091269 h 6857999"/>
              <a:gd name="connsiteX906" fmla="*/ 2062429 w 2892882"/>
              <a:gd name="connsiteY906" fmla="*/ 3227553 h 6857999"/>
              <a:gd name="connsiteX907" fmla="*/ 2198726 w 2892882"/>
              <a:gd name="connsiteY907" fmla="*/ 3227553 h 6857999"/>
              <a:gd name="connsiteX908" fmla="*/ 2198726 w 2892882"/>
              <a:gd name="connsiteY908" fmla="*/ 3091269 h 6857999"/>
              <a:gd name="connsiteX909" fmla="*/ 2062429 w 2892882"/>
              <a:gd name="connsiteY909" fmla="*/ 3091269 h 6857999"/>
              <a:gd name="connsiteX910" fmla="*/ 1926158 w 2892882"/>
              <a:gd name="connsiteY910" fmla="*/ 3227553 h 6857999"/>
              <a:gd name="connsiteX911" fmla="*/ 1926158 w 2892882"/>
              <a:gd name="connsiteY911" fmla="*/ 3363836 h 6857999"/>
              <a:gd name="connsiteX912" fmla="*/ 2062429 w 2892882"/>
              <a:gd name="connsiteY912" fmla="*/ 3363836 h 6857999"/>
              <a:gd name="connsiteX913" fmla="*/ 2062429 w 2892882"/>
              <a:gd name="connsiteY913" fmla="*/ 3227553 h 6857999"/>
              <a:gd name="connsiteX914" fmla="*/ 1926158 w 2892882"/>
              <a:gd name="connsiteY914" fmla="*/ 3227553 h 6857999"/>
              <a:gd name="connsiteX915" fmla="*/ 1149325 w 2892882"/>
              <a:gd name="connsiteY915" fmla="*/ 3541014 h 6857999"/>
              <a:gd name="connsiteX916" fmla="*/ 1149325 w 2892882"/>
              <a:gd name="connsiteY916" fmla="*/ 3595522 h 6857999"/>
              <a:gd name="connsiteX917" fmla="*/ 1203846 w 2892882"/>
              <a:gd name="connsiteY917" fmla="*/ 3595522 h 6857999"/>
              <a:gd name="connsiteX918" fmla="*/ 1203846 w 2892882"/>
              <a:gd name="connsiteY918" fmla="*/ 3541014 h 6857999"/>
              <a:gd name="connsiteX919" fmla="*/ 1149325 w 2892882"/>
              <a:gd name="connsiteY919" fmla="*/ 3541014 h 6857999"/>
              <a:gd name="connsiteX920" fmla="*/ 863129 w 2892882"/>
              <a:gd name="connsiteY920" fmla="*/ 3336582 h 6857999"/>
              <a:gd name="connsiteX921" fmla="*/ 944885 w 2892882"/>
              <a:gd name="connsiteY921" fmla="*/ 3336582 h 6857999"/>
              <a:gd name="connsiteX922" fmla="*/ 944885 w 2892882"/>
              <a:gd name="connsiteY922" fmla="*/ 3254820 h 6857999"/>
              <a:gd name="connsiteX923" fmla="*/ 863129 w 2892882"/>
              <a:gd name="connsiteY923" fmla="*/ 3254820 h 6857999"/>
              <a:gd name="connsiteX924" fmla="*/ 863129 w 2892882"/>
              <a:gd name="connsiteY924" fmla="*/ 3336582 h 6857999"/>
              <a:gd name="connsiteX925" fmla="*/ 1517294 w 2892882"/>
              <a:gd name="connsiteY925" fmla="*/ 5544413 h 6857999"/>
              <a:gd name="connsiteX926" fmla="*/ 1517294 w 2892882"/>
              <a:gd name="connsiteY926" fmla="*/ 5408130 h 6857999"/>
              <a:gd name="connsiteX927" fmla="*/ 1381011 w 2892882"/>
              <a:gd name="connsiteY927" fmla="*/ 5408130 h 6857999"/>
              <a:gd name="connsiteX928" fmla="*/ 1381011 w 2892882"/>
              <a:gd name="connsiteY928" fmla="*/ 5544413 h 6857999"/>
              <a:gd name="connsiteX929" fmla="*/ 1517294 w 2892882"/>
              <a:gd name="connsiteY929" fmla="*/ 5544413 h 6857999"/>
              <a:gd name="connsiteX930" fmla="*/ 999406 w 2892882"/>
              <a:gd name="connsiteY930" fmla="*/ 3200298 h 6857999"/>
              <a:gd name="connsiteX931" fmla="*/ 1081187 w 2892882"/>
              <a:gd name="connsiteY931" fmla="*/ 3200298 h 6857999"/>
              <a:gd name="connsiteX932" fmla="*/ 1081187 w 2892882"/>
              <a:gd name="connsiteY932" fmla="*/ 3118523 h 6857999"/>
              <a:gd name="connsiteX933" fmla="*/ 999406 w 2892882"/>
              <a:gd name="connsiteY933" fmla="*/ 3118523 h 6857999"/>
              <a:gd name="connsiteX934" fmla="*/ 999406 w 2892882"/>
              <a:gd name="connsiteY934" fmla="*/ 3200298 h 6857999"/>
              <a:gd name="connsiteX935" fmla="*/ 999406 w 2892882"/>
              <a:gd name="connsiteY935" fmla="*/ 2655151 h 6857999"/>
              <a:gd name="connsiteX936" fmla="*/ 1081187 w 2892882"/>
              <a:gd name="connsiteY936" fmla="*/ 2655151 h 6857999"/>
              <a:gd name="connsiteX937" fmla="*/ 1081187 w 2892882"/>
              <a:gd name="connsiteY937" fmla="*/ 2573376 h 6857999"/>
              <a:gd name="connsiteX938" fmla="*/ 999406 w 2892882"/>
              <a:gd name="connsiteY938" fmla="*/ 2573376 h 6857999"/>
              <a:gd name="connsiteX939" fmla="*/ 999406 w 2892882"/>
              <a:gd name="connsiteY939" fmla="*/ 2655151 h 6857999"/>
              <a:gd name="connsiteX940" fmla="*/ 1067544 w 2892882"/>
              <a:gd name="connsiteY940" fmla="*/ 2368957 h 6857999"/>
              <a:gd name="connsiteX941" fmla="*/ 1067544 w 2892882"/>
              <a:gd name="connsiteY941" fmla="*/ 2314435 h 6857999"/>
              <a:gd name="connsiteX942" fmla="*/ 1013036 w 2892882"/>
              <a:gd name="connsiteY942" fmla="*/ 2314435 h 6857999"/>
              <a:gd name="connsiteX943" fmla="*/ 1013036 w 2892882"/>
              <a:gd name="connsiteY943" fmla="*/ 2368957 h 6857999"/>
              <a:gd name="connsiteX944" fmla="*/ 1067544 w 2892882"/>
              <a:gd name="connsiteY944" fmla="*/ 2368957 h 6857999"/>
              <a:gd name="connsiteX945" fmla="*/ 999406 w 2892882"/>
              <a:gd name="connsiteY945" fmla="*/ 2927731 h 6857999"/>
              <a:gd name="connsiteX946" fmla="*/ 1081187 w 2892882"/>
              <a:gd name="connsiteY946" fmla="*/ 2927731 h 6857999"/>
              <a:gd name="connsiteX947" fmla="*/ 1081187 w 2892882"/>
              <a:gd name="connsiteY947" fmla="*/ 2845956 h 6857999"/>
              <a:gd name="connsiteX948" fmla="*/ 999406 w 2892882"/>
              <a:gd name="connsiteY948" fmla="*/ 2845956 h 6857999"/>
              <a:gd name="connsiteX949" fmla="*/ 999406 w 2892882"/>
              <a:gd name="connsiteY949" fmla="*/ 2927731 h 6857999"/>
              <a:gd name="connsiteX950" fmla="*/ 863129 w 2892882"/>
              <a:gd name="connsiteY950" fmla="*/ 3064015 h 6857999"/>
              <a:gd name="connsiteX951" fmla="*/ 944885 w 2892882"/>
              <a:gd name="connsiteY951" fmla="*/ 3064015 h 6857999"/>
              <a:gd name="connsiteX952" fmla="*/ 944885 w 2892882"/>
              <a:gd name="connsiteY952" fmla="*/ 2982240 h 6857999"/>
              <a:gd name="connsiteX953" fmla="*/ 863129 w 2892882"/>
              <a:gd name="connsiteY953" fmla="*/ 2982240 h 6857999"/>
              <a:gd name="connsiteX954" fmla="*/ 863129 w 2892882"/>
              <a:gd name="connsiteY954" fmla="*/ 3064015 h 6857999"/>
              <a:gd name="connsiteX955" fmla="*/ 726827 w 2892882"/>
              <a:gd name="connsiteY955" fmla="*/ 3200298 h 6857999"/>
              <a:gd name="connsiteX956" fmla="*/ 808608 w 2892882"/>
              <a:gd name="connsiteY956" fmla="*/ 3200298 h 6857999"/>
              <a:gd name="connsiteX957" fmla="*/ 808608 w 2892882"/>
              <a:gd name="connsiteY957" fmla="*/ 3118523 h 6857999"/>
              <a:gd name="connsiteX958" fmla="*/ 726827 w 2892882"/>
              <a:gd name="connsiteY958" fmla="*/ 3118523 h 6857999"/>
              <a:gd name="connsiteX959" fmla="*/ 726827 w 2892882"/>
              <a:gd name="connsiteY959" fmla="*/ 3200298 h 6857999"/>
              <a:gd name="connsiteX960" fmla="*/ 754099 w 2892882"/>
              <a:gd name="connsiteY960" fmla="*/ 3418357 h 6857999"/>
              <a:gd name="connsiteX961" fmla="*/ 754099 w 2892882"/>
              <a:gd name="connsiteY961" fmla="*/ 3445612 h 6857999"/>
              <a:gd name="connsiteX962" fmla="*/ 781347 w 2892882"/>
              <a:gd name="connsiteY962" fmla="*/ 3445612 h 6857999"/>
              <a:gd name="connsiteX963" fmla="*/ 781347 w 2892882"/>
              <a:gd name="connsiteY963" fmla="*/ 3418357 h 6857999"/>
              <a:gd name="connsiteX964" fmla="*/ 754099 w 2892882"/>
              <a:gd name="connsiteY964" fmla="*/ 3418357 h 6857999"/>
              <a:gd name="connsiteX965" fmla="*/ 1381011 w 2892882"/>
              <a:gd name="connsiteY965" fmla="*/ 5544413 h 6857999"/>
              <a:gd name="connsiteX966" fmla="*/ 1244725 w 2892882"/>
              <a:gd name="connsiteY966" fmla="*/ 5544413 h 6857999"/>
              <a:gd name="connsiteX967" fmla="*/ 1244725 w 2892882"/>
              <a:gd name="connsiteY967" fmla="*/ 5680710 h 6857999"/>
              <a:gd name="connsiteX968" fmla="*/ 1381011 w 2892882"/>
              <a:gd name="connsiteY968" fmla="*/ 5680710 h 6857999"/>
              <a:gd name="connsiteX969" fmla="*/ 1381011 w 2892882"/>
              <a:gd name="connsiteY969" fmla="*/ 5544413 h 6857999"/>
              <a:gd name="connsiteX970" fmla="*/ 1285608 w 2892882"/>
              <a:gd name="connsiteY970" fmla="*/ 3677298 h 6857999"/>
              <a:gd name="connsiteX971" fmla="*/ 1285608 w 2892882"/>
              <a:gd name="connsiteY971" fmla="*/ 3731819 h 6857999"/>
              <a:gd name="connsiteX972" fmla="*/ 1340117 w 2892882"/>
              <a:gd name="connsiteY972" fmla="*/ 3731819 h 6857999"/>
              <a:gd name="connsiteX973" fmla="*/ 1340117 w 2892882"/>
              <a:gd name="connsiteY973" fmla="*/ 3677298 h 6857999"/>
              <a:gd name="connsiteX974" fmla="*/ 1285608 w 2892882"/>
              <a:gd name="connsiteY974" fmla="*/ 3677298 h 6857999"/>
              <a:gd name="connsiteX975" fmla="*/ 944885 w 2892882"/>
              <a:gd name="connsiteY975" fmla="*/ 2518867 h 6857999"/>
              <a:gd name="connsiteX976" fmla="*/ 944885 w 2892882"/>
              <a:gd name="connsiteY976" fmla="*/ 2437092 h 6857999"/>
              <a:gd name="connsiteX977" fmla="*/ 863129 w 2892882"/>
              <a:gd name="connsiteY977" fmla="*/ 2437092 h 6857999"/>
              <a:gd name="connsiteX978" fmla="*/ 863129 w 2892882"/>
              <a:gd name="connsiteY978" fmla="*/ 2518867 h 6857999"/>
              <a:gd name="connsiteX979" fmla="*/ 944885 w 2892882"/>
              <a:gd name="connsiteY979" fmla="*/ 2518867 h 6857999"/>
              <a:gd name="connsiteX980" fmla="*/ 863129 w 2892882"/>
              <a:gd name="connsiteY980" fmla="*/ 2791435 h 6857999"/>
              <a:gd name="connsiteX981" fmla="*/ 944885 w 2892882"/>
              <a:gd name="connsiteY981" fmla="*/ 2791435 h 6857999"/>
              <a:gd name="connsiteX982" fmla="*/ 944885 w 2892882"/>
              <a:gd name="connsiteY982" fmla="*/ 2709672 h 6857999"/>
              <a:gd name="connsiteX983" fmla="*/ 863129 w 2892882"/>
              <a:gd name="connsiteY983" fmla="*/ 2709672 h 6857999"/>
              <a:gd name="connsiteX984" fmla="*/ 863129 w 2892882"/>
              <a:gd name="connsiteY984" fmla="*/ 2791435 h 6857999"/>
              <a:gd name="connsiteX985" fmla="*/ 1340117 w 2892882"/>
              <a:gd name="connsiteY985" fmla="*/ 2096376 h 6857999"/>
              <a:gd name="connsiteX986" fmla="*/ 1340117 w 2892882"/>
              <a:gd name="connsiteY986" fmla="*/ 2041868 h 6857999"/>
              <a:gd name="connsiteX987" fmla="*/ 1285608 w 2892882"/>
              <a:gd name="connsiteY987" fmla="*/ 2041868 h 6857999"/>
              <a:gd name="connsiteX988" fmla="*/ 1285608 w 2892882"/>
              <a:gd name="connsiteY988" fmla="*/ 2096376 h 6857999"/>
              <a:gd name="connsiteX989" fmla="*/ 1340117 w 2892882"/>
              <a:gd name="connsiteY989" fmla="*/ 2096376 h 6857999"/>
              <a:gd name="connsiteX990" fmla="*/ 2512124 w 2892882"/>
              <a:gd name="connsiteY990" fmla="*/ 52146 h 6857999"/>
              <a:gd name="connsiteX991" fmla="*/ 2566632 w 2892882"/>
              <a:gd name="connsiteY991" fmla="*/ 52146 h 6857999"/>
              <a:gd name="connsiteX992" fmla="*/ 2568562 w 2892882"/>
              <a:gd name="connsiteY992" fmla="*/ 0 h 6857999"/>
              <a:gd name="connsiteX993" fmla="*/ 2510193 w 2892882"/>
              <a:gd name="connsiteY993" fmla="*/ 0 h 6857999"/>
              <a:gd name="connsiteX994" fmla="*/ 2512124 w 2892882"/>
              <a:gd name="connsiteY994" fmla="*/ 52146 h 6857999"/>
              <a:gd name="connsiteX995" fmla="*/ 1285608 w 2892882"/>
              <a:gd name="connsiteY995" fmla="*/ 2368957 h 6857999"/>
              <a:gd name="connsiteX996" fmla="*/ 1340117 w 2892882"/>
              <a:gd name="connsiteY996" fmla="*/ 2368957 h 6857999"/>
              <a:gd name="connsiteX997" fmla="*/ 1340117 w 2892882"/>
              <a:gd name="connsiteY997" fmla="*/ 2314435 h 6857999"/>
              <a:gd name="connsiteX998" fmla="*/ 1285608 w 2892882"/>
              <a:gd name="connsiteY998" fmla="*/ 2314435 h 6857999"/>
              <a:gd name="connsiteX999" fmla="*/ 1285608 w 2892882"/>
              <a:gd name="connsiteY999" fmla="*/ 2368957 h 6857999"/>
              <a:gd name="connsiteX1000" fmla="*/ 1285608 w 2892882"/>
              <a:gd name="connsiteY1000" fmla="*/ 2641524 h 6857999"/>
              <a:gd name="connsiteX1001" fmla="*/ 1340117 w 2892882"/>
              <a:gd name="connsiteY1001" fmla="*/ 2641524 h 6857999"/>
              <a:gd name="connsiteX1002" fmla="*/ 1340117 w 2892882"/>
              <a:gd name="connsiteY1002" fmla="*/ 2587015 h 6857999"/>
              <a:gd name="connsiteX1003" fmla="*/ 1285608 w 2892882"/>
              <a:gd name="connsiteY1003" fmla="*/ 2587015 h 6857999"/>
              <a:gd name="connsiteX1004" fmla="*/ 1285608 w 2892882"/>
              <a:gd name="connsiteY1004" fmla="*/ 2641524 h 6857999"/>
              <a:gd name="connsiteX1005" fmla="*/ 1340117 w 2892882"/>
              <a:gd name="connsiteY1005" fmla="*/ 3404730 h 6857999"/>
              <a:gd name="connsiteX1006" fmla="*/ 1285608 w 2892882"/>
              <a:gd name="connsiteY1006" fmla="*/ 3404730 h 6857999"/>
              <a:gd name="connsiteX1007" fmla="*/ 1285608 w 2892882"/>
              <a:gd name="connsiteY1007" fmla="*/ 3459239 h 6857999"/>
              <a:gd name="connsiteX1008" fmla="*/ 1340117 w 2892882"/>
              <a:gd name="connsiteY1008" fmla="*/ 3459239 h 6857999"/>
              <a:gd name="connsiteX1009" fmla="*/ 1340117 w 2892882"/>
              <a:gd name="connsiteY1009" fmla="*/ 3404730 h 6857999"/>
              <a:gd name="connsiteX1010" fmla="*/ 1271969 w 2892882"/>
              <a:gd name="connsiteY1010" fmla="*/ 2927731 h 6857999"/>
              <a:gd name="connsiteX1011" fmla="*/ 1353757 w 2892882"/>
              <a:gd name="connsiteY1011" fmla="*/ 2927731 h 6857999"/>
              <a:gd name="connsiteX1012" fmla="*/ 1353757 w 2892882"/>
              <a:gd name="connsiteY1012" fmla="*/ 2845956 h 6857999"/>
              <a:gd name="connsiteX1013" fmla="*/ 1271969 w 2892882"/>
              <a:gd name="connsiteY1013" fmla="*/ 2845956 h 6857999"/>
              <a:gd name="connsiteX1014" fmla="*/ 1271969 w 2892882"/>
              <a:gd name="connsiteY1014" fmla="*/ 2927731 h 6857999"/>
              <a:gd name="connsiteX1015" fmla="*/ 1203846 w 2892882"/>
              <a:gd name="connsiteY1015" fmla="*/ 2232660 h 6857999"/>
              <a:gd name="connsiteX1016" fmla="*/ 1203846 w 2892882"/>
              <a:gd name="connsiteY1016" fmla="*/ 2178152 h 6857999"/>
              <a:gd name="connsiteX1017" fmla="*/ 1149325 w 2892882"/>
              <a:gd name="connsiteY1017" fmla="*/ 2178152 h 6857999"/>
              <a:gd name="connsiteX1018" fmla="*/ 1149325 w 2892882"/>
              <a:gd name="connsiteY1018" fmla="*/ 2232660 h 6857999"/>
              <a:gd name="connsiteX1019" fmla="*/ 1203846 w 2892882"/>
              <a:gd name="connsiteY1019" fmla="*/ 2232660 h 6857999"/>
              <a:gd name="connsiteX1020" fmla="*/ 1149325 w 2892882"/>
              <a:gd name="connsiteY1020" fmla="*/ 2505240 h 6857999"/>
              <a:gd name="connsiteX1021" fmla="*/ 1203846 w 2892882"/>
              <a:gd name="connsiteY1021" fmla="*/ 2505240 h 6857999"/>
              <a:gd name="connsiteX1022" fmla="*/ 1203846 w 2892882"/>
              <a:gd name="connsiteY1022" fmla="*/ 2450719 h 6857999"/>
              <a:gd name="connsiteX1023" fmla="*/ 1149325 w 2892882"/>
              <a:gd name="connsiteY1023" fmla="*/ 2450719 h 6857999"/>
              <a:gd name="connsiteX1024" fmla="*/ 1149325 w 2892882"/>
              <a:gd name="connsiteY1024" fmla="*/ 2505240 h 6857999"/>
              <a:gd name="connsiteX1025" fmla="*/ 1013036 w 2892882"/>
              <a:gd name="connsiteY1025" fmla="*/ 3404730 h 6857999"/>
              <a:gd name="connsiteX1026" fmla="*/ 1013036 w 2892882"/>
              <a:gd name="connsiteY1026" fmla="*/ 3459239 h 6857999"/>
              <a:gd name="connsiteX1027" fmla="*/ 1067544 w 2892882"/>
              <a:gd name="connsiteY1027" fmla="*/ 3459239 h 6857999"/>
              <a:gd name="connsiteX1028" fmla="*/ 1067544 w 2892882"/>
              <a:gd name="connsiteY1028" fmla="*/ 3404730 h 6857999"/>
              <a:gd name="connsiteX1029" fmla="*/ 1013036 w 2892882"/>
              <a:gd name="connsiteY1029" fmla="*/ 3404730 h 6857999"/>
              <a:gd name="connsiteX1030" fmla="*/ 1135695 w 2892882"/>
              <a:gd name="connsiteY1030" fmla="*/ 3064015 h 6857999"/>
              <a:gd name="connsiteX1031" fmla="*/ 1217477 w 2892882"/>
              <a:gd name="connsiteY1031" fmla="*/ 3064015 h 6857999"/>
              <a:gd name="connsiteX1032" fmla="*/ 1217477 w 2892882"/>
              <a:gd name="connsiteY1032" fmla="*/ 2982240 h 6857999"/>
              <a:gd name="connsiteX1033" fmla="*/ 1135695 w 2892882"/>
              <a:gd name="connsiteY1033" fmla="*/ 2982240 h 6857999"/>
              <a:gd name="connsiteX1034" fmla="*/ 1135695 w 2892882"/>
              <a:gd name="connsiteY1034" fmla="*/ 3064015 h 6857999"/>
              <a:gd name="connsiteX1035" fmla="*/ 1203846 w 2892882"/>
              <a:gd name="connsiteY1035" fmla="*/ 3268434 h 6857999"/>
              <a:gd name="connsiteX1036" fmla="*/ 1149325 w 2892882"/>
              <a:gd name="connsiteY1036" fmla="*/ 3268434 h 6857999"/>
              <a:gd name="connsiteX1037" fmla="*/ 1149325 w 2892882"/>
              <a:gd name="connsiteY1037" fmla="*/ 3322955 h 6857999"/>
              <a:gd name="connsiteX1038" fmla="*/ 1203846 w 2892882"/>
              <a:gd name="connsiteY1038" fmla="*/ 3322955 h 6857999"/>
              <a:gd name="connsiteX1039" fmla="*/ 1203846 w 2892882"/>
              <a:gd name="connsiteY1039" fmla="*/ 3268434 h 6857999"/>
              <a:gd name="connsiteX1040" fmla="*/ 1135695 w 2892882"/>
              <a:gd name="connsiteY1040" fmla="*/ 2791435 h 6857999"/>
              <a:gd name="connsiteX1041" fmla="*/ 1217477 w 2892882"/>
              <a:gd name="connsiteY1041" fmla="*/ 2791435 h 6857999"/>
              <a:gd name="connsiteX1042" fmla="*/ 1217477 w 2892882"/>
              <a:gd name="connsiteY1042" fmla="*/ 2709672 h 6857999"/>
              <a:gd name="connsiteX1043" fmla="*/ 1135695 w 2892882"/>
              <a:gd name="connsiteY1043" fmla="*/ 2709672 h 6857999"/>
              <a:gd name="connsiteX1044" fmla="*/ 1135695 w 2892882"/>
              <a:gd name="connsiteY1044" fmla="*/ 2791435 h 6857999"/>
              <a:gd name="connsiteX1045" fmla="*/ 1626324 w 2892882"/>
              <a:gd name="connsiteY1045" fmla="*/ 1483094 h 6857999"/>
              <a:gd name="connsiteX1046" fmla="*/ 1544561 w 2892882"/>
              <a:gd name="connsiteY1046" fmla="*/ 1483094 h 6857999"/>
              <a:gd name="connsiteX1047" fmla="*/ 1544561 w 2892882"/>
              <a:gd name="connsiteY1047" fmla="*/ 1564856 h 6857999"/>
              <a:gd name="connsiteX1048" fmla="*/ 1626324 w 2892882"/>
              <a:gd name="connsiteY1048" fmla="*/ 1564856 h 6857999"/>
              <a:gd name="connsiteX1049" fmla="*/ 1626324 w 2892882"/>
              <a:gd name="connsiteY1049" fmla="*/ 1483094 h 6857999"/>
              <a:gd name="connsiteX1050" fmla="*/ 2348586 w 2892882"/>
              <a:gd name="connsiteY1050" fmla="*/ 1196950 h 6857999"/>
              <a:gd name="connsiteX1051" fmla="*/ 2348586 w 2892882"/>
              <a:gd name="connsiteY1051" fmla="*/ 1305979 h 6857999"/>
              <a:gd name="connsiteX1052" fmla="*/ 2457602 w 2892882"/>
              <a:gd name="connsiteY1052" fmla="*/ 1305979 h 6857999"/>
              <a:gd name="connsiteX1053" fmla="*/ 2457602 w 2892882"/>
              <a:gd name="connsiteY1053" fmla="*/ 1196950 h 6857999"/>
              <a:gd name="connsiteX1054" fmla="*/ 2348586 w 2892882"/>
              <a:gd name="connsiteY1054" fmla="*/ 1196950 h 6857999"/>
              <a:gd name="connsiteX1055" fmla="*/ 1926158 w 2892882"/>
              <a:gd name="connsiteY1055" fmla="*/ 3772700 h 6857999"/>
              <a:gd name="connsiteX1056" fmla="*/ 1926158 w 2892882"/>
              <a:gd name="connsiteY1056" fmla="*/ 3636416 h 6857999"/>
              <a:gd name="connsiteX1057" fmla="*/ 1789875 w 2892882"/>
              <a:gd name="connsiteY1057" fmla="*/ 3636416 h 6857999"/>
              <a:gd name="connsiteX1058" fmla="*/ 1789875 w 2892882"/>
              <a:gd name="connsiteY1058" fmla="*/ 3772700 h 6857999"/>
              <a:gd name="connsiteX1059" fmla="*/ 1926158 w 2892882"/>
              <a:gd name="connsiteY1059" fmla="*/ 3772700 h 6857999"/>
              <a:gd name="connsiteX1060" fmla="*/ 2062429 w 2892882"/>
              <a:gd name="connsiteY1060" fmla="*/ 3636416 h 6857999"/>
              <a:gd name="connsiteX1061" fmla="*/ 2062429 w 2892882"/>
              <a:gd name="connsiteY1061" fmla="*/ 3500120 h 6857999"/>
              <a:gd name="connsiteX1062" fmla="*/ 1926158 w 2892882"/>
              <a:gd name="connsiteY1062" fmla="*/ 3500120 h 6857999"/>
              <a:gd name="connsiteX1063" fmla="*/ 1926158 w 2892882"/>
              <a:gd name="connsiteY1063" fmla="*/ 3636416 h 6857999"/>
              <a:gd name="connsiteX1064" fmla="*/ 2062429 w 2892882"/>
              <a:gd name="connsiteY1064" fmla="*/ 3636416 h 6857999"/>
              <a:gd name="connsiteX1065" fmla="*/ 1789875 w 2892882"/>
              <a:gd name="connsiteY1065" fmla="*/ 4045267 h 6857999"/>
              <a:gd name="connsiteX1066" fmla="*/ 1653591 w 2892882"/>
              <a:gd name="connsiteY1066" fmla="*/ 4045267 h 6857999"/>
              <a:gd name="connsiteX1067" fmla="*/ 1653591 w 2892882"/>
              <a:gd name="connsiteY1067" fmla="*/ 4181564 h 6857999"/>
              <a:gd name="connsiteX1068" fmla="*/ 1789875 w 2892882"/>
              <a:gd name="connsiteY1068" fmla="*/ 4181564 h 6857999"/>
              <a:gd name="connsiteX1069" fmla="*/ 1789875 w 2892882"/>
              <a:gd name="connsiteY1069" fmla="*/ 4045267 h 6857999"/>
              <a:gd name="connsiteX1070" fmla="*/ 1653591 w 2892882"/>
              <a:gd name="connsiteY1070" fmla="*/ 3908984 h 6857999"/>
              <a:gd name="connsiteX1071" fmla="*/ 1517294 w 2892882"/>
              <a:gd name="connsiteY1071" fmla="*/ 3908984 h 6857999"/>
              <a:gd name="connsiteX1072" fmla="*/ 1517294 w 2892882"/>
              <a:gd name="connsiteY1072" fmla="*/ 4045267 h 6857999"/>
              <a:gd name="connsiteX1073" fmla="*/ 1653591 w 2892882"/>
              <a:gd name="connsiteY1073" fmla="*/ 4045267 h 6857999"/>
              <a:gd name="connsiteX1074" fmla="*/ 1653591 w 2892882"/>
              <a:gd name="connsiteY1074" fmla="*/ 3908984 h 6857999"/>
              <a:gd name="connsiteX1075" fmla="*/ 2062429 w 2892882"/>
              <a:gd name="connsiteY1075" fmla="*/ 4317848 h 6857999"/>
              <a:gd name="connsiteX1076" fmla="*/ 1926158 w 2892882"/>
              <a:gd name="connsiteY1076" fmla="*/ 4317848 h 6857999"/>
              <a:gd name="connsiteX1077" fmla="*/ 1926158 w 2892882"/>
              <a:gd name="connsiteY1077" fmla="*/ 4454131 h 6857999"/>
              <a:gd name="connsiteX1078" fmla="*/ 2062429 w 2892882"/>
              <a:gd name="connsiteY1078" fmla="*/ 4454131 h 6857999"/>
              <a:gd name="connsiteX1079" fmla="*/ 2062429 w 2892882"/>
              <a:gd name="connsiteY1079" fmla="*/ 4317848 h 6857999"/>
              <a:gd name="connsiteX1080" fmla="*/ 2062429 w 2892882"/>
              <a:gd name="connsiteY1080" fmla="*/ 3772700 h 6857999"/>
              <a:gd name="connsiteX1081" fmla="*/ 2198726 w 2892882"/>
              <a:gd name="connsiteY1081" fmla="*/ 3772700 h 6857999"/>
              <a:gd name="connsiteX1082" fmla="*/ 2198726 w 2892882"/>
              <a:gd name="connsiteY1082" fmla="*/ 3636416 h 6857999"/>
              <a:gd name="connsiteX1083" fmla="*/ 2062429 w 2892882"/>
              <a:gd name="connsiteY1083" fmla="*/ 3636416 h 6857999"/>
              <a:gd name="connsiteX1084" fmla="*/ 2062429 w 2892882"/>
              <a:gd name="connsiteY1084" fmla="*/ 3772700 h 6857999"/>
              <a:gd name="connsiteX1085" fmla="*/ 1926158 w 2892882"/>
              <a:gd name="connsiteY1085" fmla="*/ 4181564 h 6857999"/>
              <a:gd name="connsiteX1086" fmla="*/ 1789875 w 2892882"/>
              <a:gd name="connsiteY1086" fmla="*/ 4181564 h 6857999"/>
              <a:gd name="connsiteX1087" fmla="*/ 1789875 w 2892882"/>
              <a:gd name="connsiteY1087" fmla="*/ 4317848 h 6857999"/>
              <a:gd name="connsiteX1088" fmla="*/ 1926158 w 2892882"/>
              <a:gd name="connsiteY1088" fmla="*/ 4317848 h 6857999"/>
              <a:gd name="connsiteX1089" fmla="*/ 1926158 w 2892882"/>
              <a:gd name="connsiteY1089" fmla="*/ 4181564 h 6857999"/>
              <a:gd name="connsiteX1090" fmla="*/ 2062429 w 2892882"/>
              <a:gd name="connsiteY1090" fmla="*/ 4181564 h 6857999"/>
              <a:gd name="connsiteX1091" fmla="*/ 2062429 w 2892882"/>
              <a:gd name="connsiteY1091" fmla="*/ 4317848 h 6857999"/>
              <a:gd name="connsiteX1092" fmla="*/ 2198726 w 2892882"/>
              <a:gd name="connsiteY1092" fmla="*/ 4317848 h 6857999"/>
              <a:gd name="connsiteX1093" fmla="*/ 2198726 w 2892882"/>
              <a:gd name="connsiteY1093" fmla="*/ 4181564 h 6857999"/>
              <a:gd name="connsiteX1094" fmla="*/ 2062429 w 2892882"/>
              <a:gd name="connsiteY1094" fmla="*/ 4181564 h 6857999"/>
              <a:gd name="connsiteX1095" fmla="*/ 2062429 w 2892882"/>
              <a:gd name="connsiteY1095" fmla="*/ 4045267 h 6857999"/>
              <a:gd name="connsiteX1096" fmla="*/ 1926158 w 2892882"/>
              <a:gd name="connsiteY1096" fmla="*/ 4045267 h 6857999"/>
              <a:gd name="connsiteX1097" fmla="*/ 1926158 w 2892882"/>
              <a:gd name="connsiteY1097" fmla="*/ 4181564 h 6857999"/>
              <a:gd name="connsiteX1098" fmla="*/ 2062429 w 2892882"/>
              <a:gd name="connsiteY1098" fmla="*/ 4181564 h 6857999"/>
              <a:gd name="connsiteX1099" fmla="*/ 2062429 w 2892882"/>
              <a:gd name="connsiteY1099" fmla="*/ 4045267 h 6857999"/>
              <a:gd name="connsiteX1100" fmla="*/ 1926158 w 2892882"/>
              <a:gd name="connsiteY1100" fmla="*/ 3908984 h 6857999"/>
              <a:gd name="connsiteX1101" fmla="*/ 1789875 w 2892882"/>
              <a:gd name="connsiteY1101" fmla="*/ 3908984 h 6857999"/>
              <a:gd name="connsiteX1102" fmla="*/ 1789875 w 2892882"/>
              <a:gd name="connsiteY1102" fmla="*/ 4045267 h 6857999"/>
              <a:gd name="connsiteX1103" fmla="*/ 1926158 w 2892882"/>
              <a:gd name="connsiteY1103" fmla="*/ 4045267 h 6857999"/>
              <a:gd name="connsiteX1104" fmla="*/ 1926158 w 2892882"/>
              <a:gd name="connsiteY1104" fmla="*/ 3908984 h 6857999"/>
              <a:gd name="connsiteX1105" fmla="*/ 2335009 w 2892882"/>
              <a:gd name="connsiteY1105" fmla="*/ 4045267 h 6857999"/>
              <a:gd name="connsiteX1106" fmla="*/ 2471306 w 2892882"/>
              <a:gd name="connsiteY1106" fmla="*/ 4045267 h 6857999"/>
              <a:gd name="connsiteX1107" fmla="*/ 2471306 w 2892882"/>
              <a:gd name="connsiteY1107" fmla="*/ 3908984 h 6857999"/>
              <a:gd name="connsiteX1108" fmla="*/ 2335009 w 2892882"/>
              <a:gd name="connsiteY1108" fmla="*/ 3908984 h 6857999"/>
              <a:gd name="connsiteX1109" fmla="*/ 2335009 w 2892882"/>
              <a:gd name="connsiteY1109" fmla="*/ 4045267 h 6857999"/>
              <a:gd name="connsiteX1110" fmla="*/ 2198726 w 2892882"/>
              <a:gd name="connsiteY1110" fmla="*/ 3908984 h 6857999"/>
              <a:gd name="connsiteX1111" fmla="*/ 2335009 w 2892882"/>
              <a:gd name="connsiteY1111" fmla="*/ 3908984 h 6857999"/>
              <a:gd name="connsiteX1112" fmla="*/ 2335009 w 2892882"/>
              <a:gd name="connsiteY1112" fmla="*/ 3772700 h 6857999"/>
              <a:gd name="connsiteX1113" fmla="*/ 2198726 w 2892882"/>
              <a:gd name="connsiteY1113" fmla="*/ 3772700 h 6857999"/>
              <a:gd name="connsiteX1114" fmla="*/ 2198726 w 2892882"/>
              <a:gd name="connsiteY1114" fmla="*/ 3908984 h 6857999"/>
              <a:gd name="connsiteX1115" fmla="*/ 2198726 w 2892882"/>
              <a:gd name="connsiteY1115" fmla="*/ 4045267 h 6857999"/>
              <a:gd name="connsiteX1116" fmla="*/ 2198726 w 2892882"/>
              <a:gd name="connsiteY1116" fmla="*/ 4181564 h 6857999"/>
              <a:gd name="connsiteX1117" fmla="*/ 2335009 w 2892882"/>
              <a:gd name="connsiteY1117" fmla="*/ 4181564 h 6857999"/>
              <a:gd name="connsiteX1118" fmla="*/ 2335009 w 2892882"/>
              <a:gd name="connsiteY1118" fmla="*/ 4045267 h 6857999"/>
              <a:gd name="connsiteX1119" fmla="*/ 2198726 w 2892882"/>
              <a:gd name="connsiteY1119" fmla="*/ 4045267 h 6857999"/>
              <a:gd name="connsiteX1120" fmla="*/ 2239620 w 2892882"/>
              <a:gd name="connsiteY1120" fmla="*/ 5776112 h 6857999"/>
              <a:gd name="connsiteX1121" fmla="*/ 2294128 w 2892882"/>
              <a:gd name="connsiteY1121" fmla="*/ 5776112 h 6857999"/>
              <a:gd name="connsiteX1122" fmla="*/ 2294128 w 2892882"/>
              <a:gd name="connsiteY1122" fmla="*/ 5721591 h 6857999"/>
              <a:gd name="connsiteX1123" fmla="*/ 2239620 w 2892882"/>
              <a:gd name="connsiteY1123" fmla="*/ 5721591 h 6857999"/>
              <a:gd name="connsiteX1124" fmla="*/ 2239620 w 2892882"/>
              <a:gd name="connsiteY1124" fmla="*/ 5776112 h 6857999"/>
              <a:gd name="connsiteX1125" fmla="*/ 2171459 w 2892882"/>
              <a:gd name="connsiteY1125" fmla="*/ 5844248 h 6857999"/>
              <a:gd name="connsiteX1126" fmla="*/ 2089709 w 2892882"/>
              <a:gd name="connsiteY1126" fmla="*/ 5844248 h 6857999"/>
              <a:gd name="connsiteX1127" fmla="*/ 2089709 w 2892882"/>
              <a:gd name="connsiteY1127" fmla="*/ 5926023 h 6857999"/>
              <a:gd name="connsiteX1128" fmla="*/ 2171459 w 2892882"/>
              <a:gd name="connsiteY1128" fmla="*/ 5926023 h 6857999"/>
              <a:gd name="connsiteX1129" fmla="*/ 2171459 w 2892882"/>
              <a:gd name="connsiteY1129" fmla="*/ 5844248 h 6857999"/>
              <a:gd name="connsiteX1130" fmla="*/ 2089709 w 2892882"/>
              <a:gd name="connsiteY1130" fmla="*/ 6389395 h 6857999"/>
              <a:gd name="connsiteX1131" fmla="*/ 2089709 w 2892882"/>
              <a:gd name="connsiteY1131" fmla="*/ 6471170 h 6857999"/>
              <a:gd name="connsiteX1132" fmla="*/ 2171459 w 2892882"/>
              <a:gd name="connsiteY1132" fmla="*/ 6471170 h 6857999"/>
              <a:gd name="connsiteX1133" fmla="*/ 2171459 w 2892882"/>
              <a:gd name="connsiteY1133" fmla="*/ 6389395 h 6857999"/>
              <a:gd name="connsiteX1134" fmla="*/ 2089709 w 2892882"/>
              <a:gd name="connsiteY1134" fmla="*/ 6389395 h 6857999"/>
              <a:gd name="connsiteX1135" fmla="*/ 2280488 w 2892882"/>
              <a:gd name="connsiteY1135" fmla="*/ 4399610 h 6857999"/>
              <a:gd name="connsiteX1136" fmla="*/ 2280488 w 2892882"/>
              <a:gd name="connsiteY1136" fmla="*/ 4372356 h 6857999"/>
              <a:gd name="connsiteX1137" fmla="*/ 2253247 w 2892882"/>
              <a:gd name="connsiteY1137" fmla="*/ 4372356 h 6857999"/>
              <a:gd name="connsiteX1138" fmla="*/ 2253247 w 2892882"/>
              <a:gd name="connsiteY1138" fmla="*/ 4399610 h 6857999"/>
              <a:gd name="connsiteX1139" fmla="*/ 2280488 w 2892882"/>
              <a:gd name="connsiteY1139" fmla="*/ 4399610 h 6857999"/>
              <a:gd name="connsiteX1140" fmla="*/ 2171459 w 2892882"/>
              <a:gd name="connsiteY1140" fmla="*/ 6116828 h 6857999"/>
              <a:gd name="connsiteX1141" fmla="*/ 2089709 w 2892882"/>
              <a:gd name="connsiteY1141" fmla="*/ 6116828 h 6857999"/>
              <a:gd name="connsiteX1142" fmla="*/ 2089709 w 2892882"/>
              <a:gd name="connsiteY1142" fmla="*/ 6198590 h 6857999"/>
              <a:gd name="connsiteX1143" fmla="*/ 2171459 w 2892882"/>
              <a:gd name="connsiteY1143" fmla="*/ 6198590 h 6857999"/>
              <a:gd name="connsiteX1144" fmla="*/ 2171459 w 2892882"/>
              <a:gd name="connsiteY1144" fmla="*/ 6116828 h 6857999"/>
              <a:gd name="connsiteX1145" fmla="*/ 2171459 w 2892882"/>
              <a:gd name="connsiteY1145" fmla="*/ 5026533 h 6857999"/>
              <a:gd name="connsiteX1146" fmla="*/ 2089709 w 2892882"/>
              <a:gd name="connsiteY1146" fmla="*/ 5026533 h 6857999"/>
              <a:gd name="connsiteX1147" fmla="*/ 2089709 w 2892882"/>
              <a:gd name="connsiteY1147" fmla="*/ 5108308 h 6857999"/>
              <a:gd name="connsiteX1148" fmla="*/ 2171459 w 2892882"/>
              <a:gd name="connsiteY1148" fmla="*/ 5108308 h 6857999"/>
              <a:gd name="connsiteX1149" fmla="*/ 2171459 w 2892882"/>
              <a:gd name="connsiteY1149" fmla="*/ 5026533 h 6857999"/>
              <a:gd name="connsiteX1150" fmla="*/ 2157844 w 2892882"/>
              <a:gd name="connsiteY1150" fmla="*/ 5639828 h 6857999"/>
              <a:gd name="connsiteX1151" fmla="*/ 2157844 w 2892882"/>
              <a:gd name="connsiteY1151" fmla="*/ 5585307 h 6857999"/>
              <a:gd name="connsiteX1152" fmla="*/ 2103336 w 2892882"/>
              <a:gd name="connsiteY1152" fmla="*/ 5585307 h 6857999"/>
              <a:gd name="connsiteX1153" fmla="*/ 2103336 w 2892882"/>
              <a:gd name="connsiteY1153" fmla="*/ 5639828 h 6857999"/>
              <a:gd name="connsiteX1154" fmla="*/ 2157844 w 2892882"/>
              <a:gd name="connsiteY1154" fmla="*/ 5639828 h 6857999"/>
              <a:gd name="connsiteX1155" fmla="*/ 2171459 w 2892882"/>
              <a:gd name="connsiteY1155" fmla="*/ 5299113 h 6857999"/>
              <a:gd name="connsiteX1156" fmla="*/ 2089709 w 2892882"/>
              <a:gd name="connsiteY1156" fmla="*/ 5299113 h 6857999"/>
              <a:gd name="connsiteX1157" fmla="*/ 2089709 w 2892882"/>
              <a:gd name="connsiteY1157" fmla="*/ 5380876 h 6857999"/>
              <a:gd name="connsiteX1158" fmla="*/ 2171459 w 2892882"/>
              <a:gd name="connsiteY1158" fmla="*/ 5380876 h 6857999"/>
              <a:gd name="connsiteX1159" fmla="*/ 2171459 w 2892882"/>
              <a:gd name="connsiteY1159" fmla="*/ 5299113 h 6857999"/>
              <a:gd name="connsiteX1160" fmla="*/ 2253247 w 2892882"/>
              <a:gd name="connsiteY1160" fmla="*/ 4672190 h 6857999"/>
              <a:gd name="connsiteX1161" fmla="*/ 2280488 w 2892882"/>
              <a:gd name="connsiteY1161" fmla="*/ 4672190 h 6857999"/>
              <a:gd name="connsiteX1162" fmla="*/ 2280488 w 2892882"/>
              <a:gd name="connsiteY1162" fmla="*/ 4644936 h 6857999"/>
              <a:gd name="connsiteX1163" fmla="*/ 2253247 w 2892882"/>
              <a:gd name="connsiteY1163" fmla="*/ 4644936 h 6857999"/>
              <a:gd name="connsiteX1164" fmla="*/ 2253247 w 2892882"/>
              <a:gd name="connsiteY1164" fmla="*/ 4672190 h 6857999"/>
              <a:gd name="connsiteX1165" fmla="*/ 2307755 w 2892882"/>
              <a:gd name="connsiteY1165" fmla="*/ 5980531 h 6857999"/>
              <a:gd name="connsiteX1166" fmla="*/ 2225980 w 2892882"/>
              <a:gd name="connsiteY1166" fmla="*/ 5980531 h 6857999"/>
              <a:gd name="connsiteX1167" fmla="*/ 2225980 w 2892882"/>
              <a:gd name="connsiteY1167" fmla="*/ 6062306 h 6857999"/>
              <a:gd name="connsiteX1168" fmla="*/ 2307755 w 2892882"/>
              <a:gd name="connsiteY1168" fmla="*/ 6062306 h 6857999"/>
              <a:gd name="connsiteX1169" fmla="*/ 2307755 w 2892882"/>
              <a:gd name="connsiteY1169" fmla="*/ 5980531 h 6857999"/>
              <a:gd name="connsiteX1170" fmla="*/ 2062429 w 2892882"/>
              <a:gd name="connsiteY1170" fmla="*/ 3908984 h 6857999"/>
              <a:gd name="connsiteX1171" fmla="*/ 2062429 w 2892882"/>
              <a:gd name="connsiteY1171" fmla="*/ 3772700 h 6857999"/>
              <a:gd name="connsiteX1172" fmla="*/ 1926158 w 2892882"/>
              <a:gd name="connsiteY1172" fmla="*/ 3772700 h 6857999"/>
              <a:gd name="connsiteX1173" fmla="*/ 1926158 w 2892882"/>
              <a:gd name="connsiteY1173" fmla="*/ 3908984 h 6857999"/>
              <a:gd name="connsiteX1174" fmla="*/ 2062429 w 2892882"/>
              <a:gd name="connsiteY1174" fmla="*/ 3908984 h 6857999"/>
              <a:gd name="connsiteX1175" fmla="*/ 2225980 w 2892882"/>
              <a:gd name="connsiteY1175" fmla="*/ 6253111 h 6857999"/>
              <a:gd name="connsiteX1176" fmla="*/ 2225980 w 2892882"/>
              <a:gd name="connsiteY1176" fmla="*/ 6334874 h 6857999"/>
              <a:gd name="connsiteX1177" fmla="*/ 2307755 w 2892882"/>
              <a:gd name="connsiteY1177" fmla="*/ 6334874 h 6857999"/>
              <a:gd name="connsiteX1178" fmla="*/ 2307755 w 2892882"/>
              <a:gd name="connsiteY1178" fmla="*/ 6253111 h 6857999"/>
              <a:gd name="connsiteX1179" fmla="*/ 2225980 w 2892882"/>
              <a:gd name="connsiteY1179" fmla="*/ 6253111 h 6857999"/>
              <a:gd name="connsiteX1180" fmla="*/ 2294128 w 2892882"/>
              <a:gd name="connsiteY1180" fmla="*/ 5503532 h 6857999"/>
              <a:gd name="connsiteX1181" fmla="*/ 2294128 w 2892882"/>
              <a:gd name="connsiteY1181" fmla="*/ 5449024 h 6857999"/>
              <a:gd name="connsiteX1182" fmla="*/ 2239620 w 2892882"/>
              <a:gd name="connsiteY1182" fmla="*/ 5449024 h 6857999"/>
              <a:gd name="connsiteX1183" fmla="*/ 2239620 w 2892882"/>
              <a:gd name="connsiteY1183" fmla="*/ 5503532 h 6857999"/>
              <a:gd name="connsiteX1184" fmla="*/ 2294128 w 2892882"/>
              <a:gd name="connsiteY1184" fmla="*/ 5503532 h 6857999"/>
              <a:gd name="connsiteX1185" fmla="*/ 2307755 w 2892882"/>
              <a:gd name="connsiteY1185" fmla="*/ 5162817 h 6857999"/>
              <a:gd name="connsiteX1186" fmla="*/ 2225980 w 2892882"/>
              <a:gd name="connsiteY1186" fmla="*/ 5162817 h 6857999"/>
              <a:gd name="connsiteX1187" fmla="*/ 2225980 w 2892882"/>
              <a:gd name="connsiteY1187" fmla="*/ 5244592 h 6857999"/>
              <a:gd name="connsiteX1188" fmla="*/ 2307755 w 2892882"/>
              <a:gd name="connsiteY1188" fmla="*/ 5244592 h 6857999"/>
              <a:gd name="connsiteX1189" fmla="*/ 2307755 w 2892882"/>
              <a:gd name="connsiteY1189" fmla="*/ 5162817 h 6857999"/>
              <a:gd name="connsiteX1190" fmla="*/ 2307755 w 2892882"/>
              <a:gd name="connsiteY1190" fmla="*/ 4890249 h 6857999"/>
              <a:gd name="connsiteX1191" fmla="*/ 2225980 w 2892882"/>
              <a:gd name="connsiteY1191" fmla="*/ 4890249 h 6857999"/>
              <a:gd name="connsiteX1192" fmla="*/ 2225980 w 2892882"/>
              <a:gd name="connsiteY1192" fmla="*/ 4972024 h 6857999"/>
              <a:gd name="connsiteX1193" fmla="*/ 2307755 w 2892882"/>
              <a:gd name="connsiteY1193" fmla="*/ 4972024 h 6857999"/>
              <a:gd name="connsiteX1194" fmla="*/ 2307755 w 2892882"/>
              <a:gd name="connsiteY1194" fmla="*/ 4890249 h 6857999"/>
              <a:gd name="connsiteX1195" fmla="*/ 2035188 w 2892882"/>
              <a:gd name="connsiteY1195" fmla="*/ 6253111 h 6857999"/>
              <a:gd name="connsiteX1196" fmla="*/ 1953412 w 2892882"/>
              <a:gd name="connsiteY1196" fmla="*/ 6253111 h 6857999"/>
              <a:gd name="connsiteX1197" fmla="*/ 1953412 w 2892882"/>
              <a:gd name="connsiteY1197" fmla="*/ 6334874 h 6857999"/>
              <a:gd name="connsiteX1198" fmla="*/ 2035188 w 2892882"/>
              <a:gd name="connsiteY1198" fmla="*/ 6334874 h 6857999"/>
              <a:gd name="connsiteX1199" fmla="*/ 2035188 w 2892882"/>
              <a:gd name="connsiteY1199" fmla="*/ 6253111 h 6857999"/>
              <a:gd name="connsiteX1200" fmla="*/ 345232 w 2892882"/>
              <a:gd name="connsiteY1200" fmla="*/ 3309328 h 6857999"/>
              <a:gd name="connsiteX1201" fmla="*/ 372492 w 2892882"/>
              <a:gd name="connsiteY1201" fmla="*/ 3309328 h 6857999"/>
              <a:gd name="connsiteX1202" fmla="*/ 372492 w 2892882"/>
              <a:gd name="connsiteY1202" fmla="*/ 3282074 h 6857999"/>
              <a:gd name="connsiteX1203" fmla="*/ 345232 w 2892882"/>
              <a:gd name="connsiteY1203" fmla="*/ 3282074 h 6857999"/>
              <a:gd name="connsiteX1204" fmla="*/ 345232 w 2892882"/>
              <a:gd name="connsiteY1204" fmla="*/ 3309328 h 6857999"/>
              <a:gd name="connsiteX1205" fmla="*/ 345232 w 2892882"/>
              <a:gd name="connsiteY1205" fmla="*/ 3036761 h 6857999"/>
              <a:gd name="connsiteX1206" fmla="*/ 372492 w 2892882"/>
              <a:gd name="connsiteY1206" fmla="*/ 3036761 h 6857999"/>
              <a:gd name="connsiteX1207" fmla="*/ 372492 w 2892882"/>
              <a:gd name="connsiteY1207" fmla="*/ 3009494 h 6857999"/>
              <a:gd name="connsiteX1208" fmla="*/ 345232 w 2892882"/>
              <a:gd name="connsiteY1208" fmla="*/ 3009494 h 6857999"/>
              <a:gd name="connsiteX1209" fmla="*/ 345232 w 2892882"/>
              <a:gd name="connsiteY1209" fmla="*/ 3036761 h 6857999"/>
              <a:gd name="connsiteX1210" fmla="*/ 345232 w 2892882"/>
              <a:gd name="connsiteY1210" fmla="*/ 2764180 h 6857999"/>
              <a:gd name="connsiteX1211" fmla="*/ 372492 w 2892882"/>
              <a:gd name="connsiteY1211" fmla="*/ 2764180 h 6857999"/>
              <a:gd name="connsiteX1212" fmla="*/ 372492 w 2892882"/>
              <a:gd name="connsiteY1212" fmla="*/ 2736926 h 6857999"/>
              <a:gd name="connsiteX1213" fmla="*/ 345232 w 2892882"/>
              <a:gd name="connsiteY1213" fmla="*/ 2736926 h 6857999"/>
              <a:gd name="connsiteX1214" fmla="*/ 345232 w 2892882"/>
              <a:gd name="connsiteY1214" fmla="*/ 2764180 h 6857999"/>
              <a:gd name="connsiteX1215" fmla="*/ 372492 w 2892882"/>
              <a:gd name="connsiteY1215" fmla="*/ 2219033 h 6857999"/>
              <a:gd name="connsiteX1216" fmla="*/ 372492 w 2892882"/>
              <a:gd name="connsiteY1216" fmla="*/ 2191779 h 6857999"/>
              <a:gd name="connsiteX1217" fmla="*/ 345232 w 2892882"/>
              <a:gd name="connsiteY1217" fmla="*/ 2191779 h 6857999"/>
              <a:gd name="connsiteX1218" fmla="*/ 345232 w 2892882"/>
              <a:gd name="connsiteY1218" fmla="*/ 2219033 h 6857999"/>
              <a:gd name="connsiteX1219" fmla="*/ 372492 w 2892882"/>
              <a:gd name="connsiteY1219" fmla="*/ 2219033 h 6857999"/>
              <a:gd name="connsiteX1220" fmla="*/ 345232 w 2892882"/>
              <a:gd name="connsiteY1220" fmla="*/ 3581895 h 6857999"/>
              <a:gd name="connsiteX1221" fmla="*/ 372492 w 2892882"/>
              <a:gd name="connsiteY1221" fmla="*/ 3581895 h 6857999"/>
              <a:gd name="connsiteX1222" fmla="*/ 372492 w 2892882"/>
              <a:gd name="connsiteY1222" fmla="*/ 3554641 h 6857999"/>
              <a:gd name="connsiteX1223" fmla="*/ 345232 w 2892882"/>
              <a:gd name="connsiteY1223" fmla="*/ 3554641 h 6857999"/>
              <a:gd name="connsiteX1224" fmla="*/ 345232 w 2892882"/>
              <a:gd name="connsiteY1224" fmla="*/ 3581895 h 6857999"/>
              <a:gd name="connsiteX1225" fmla="*/ 345232 w 2892882"/>
              <a:gd name="connsiteY1225" fmla="*/ 4127043 h 6857999"/>
              <a:gd name="connsiteX1226" fmla="*/ 372492 w 2892882"/>
              <a:gd name="connsiteY1226" fmla="*/ 4127043 h 6857999"/>
              <a:gd name="connsiteX1227" fmla="*/ 372492 w 2892882"/>
              <a:gd name="connsiteY1227" fmla="*/ 4099788 h 6857999"/>
              <a:gd name="connsiteX1228" fmla="*/ 345232 w 2892882"/>
              <a:gd name="connsiteY1228" fmla="*/ 4099788 h 6857999"/>
              <a:gd name="connsiteX1229" fmla="*/ 345232 w 2892882"/>
              <a:gd name="connsiteY1229" fmla="*/ 4127043 h 6857999"/>
              <a:gd name="connsiteX1230" fmla="*/ 345232 w 2892882"/>
              <a:gd name="connsiteY1230" fmla="*/ 3854476 h 6857999"/>
              <a:gd name="connsiteX1231" fmla="*/ 372492 w 2892882"/>
              <a:gd name="connsiteY1231" fmla="*/ 3854476 h 6857999"/>
              <a:gd name="connsiteX1232" fmla="*/ 372492 w 2892882"/>
              <a:gd name="connsiteY1232" fmla="*/ 3827209 h 6857999"/>
              <a:gd name="connsiteX1233" fmla="*/ 345232 w 2892882"/>
              <a:gd name="connsiteY1233" fmla="*/ 3827209 h 6857999"/>
              <a:gd name="connsiteX1234" fmla="*/ 345232 w 2892882"/>
              <a:gd name="connsiteY1234" fmla="*/ 3854476 h 6857999"/>
              <a:gd name="connsiteX1235" fmla="*/ 345232 w 2892882"/>
              <a:gd name="connsiteY1235" fmla="*/ 4399623 h 6857999"/>
              <a:gd name="connsiteX1236" fmla="*/ 372492 w 2892882"/>
              <a:gd name="connsiteY1236" fmla="*/ 4399623 h 6857999"/>
              <a:gd name="connsiteX1237" fmla="*/ 372492 w 2892882"/>
              <a:gd name="connsiteY1237" fmla="*/ 4372356 h 6857999"/>
              <a:gd name="connsiteX1238" fmla="*/ 345232 w 2892882"/>
              <a:gd name="connsiteY1238" fmla="*/ 4372356 h 6857999"/>
              <a:gd name="connsiteX1239" fmla="*/ 345232 w 2892882"/>
              <a:gd name="connsiteY1239" fmla="*/ 4399623 h 6857999"/>
              <a:gd name="connsiteX1240" fmla="*/ 944885 w 2892882"/>
              <a:gd name="connsiteY1240" fmla="*/ 4617682 h 6857999"/>
              <a:gd name="connsiteX1241" fmla="*/ 863129 w 2892882"/>
              <a:gd name="connsiteY1241" fmla="*/ 4617682 h 6857999"/>
              <a:gd name="connsiteX1242" fmla="*/ 863129 w 2892882"/>
              <a:gd name="connsiteY1242" fmla="*/ 4699444 h 6857999"/>
              <a:gd name="connsiteX1243" fmla="*/ 944885 w 2892882"/>
              <a:gd name="connsiteY1243" fmla="*/ 4699444 h 6857999"/>
              <a:gd name="connsiteX1244" fmla="*/ 944885 w 2892882"/>
              <a:gd name="connsiteY1244" fmla="*/ 4617682 h 6857999"/>
              <a:gd name="connsiteX1245" fmla="*/ 944885 w 2892882"/>
              <a:gd name="connsiteY1245" fmla="*/ 4890249 h 6857999"/>
              <a:gd name="connsiteX1246" fmla="*/ 863129 w 2892882"/>
              <a:gd name="connsiteY1246" fmla="*/ 4890249 h 6857999"/>
              <a:gd name="connsiteX1247" fmla="*/ 863129 w 2892882"/>
              <a:gd name="connsiteY1247" fmla="*/ 4972024 h 6857999"/>
              <a:gd name="connsiteX1248" fmla="*/ 944885 w 2892882"/>
              <a:gd name="connsiteY1248" fmla="*/ 4972024 h 6857999"/>
              <a:gd name="connsiteX1249" fmla="*/ 944885 w 2892882"/>
              <a:gd name="connsiteY1249" fmla="*/ 4890249 h 6857999"/>
              <a:gd name="connsiteX1250" fmla="*/ 944885 w 2892882"/>
              <a:gd name="connsiteY1250" fmla="*/ 5162817 h 6857999"/>
              <a:gd name="connsiteX1251" fmla="*/ 863129 w 2892882"/>
              <a:gd name="connsiteY1251" fmla="*/ 5162817 h 6857999"/>
              <a:gd name="connsiteX1252" fmla="*/ 863129 w 2892882"/>
              <a:gd name="connsiteY1252" fmla="*/ 5244592 h 6857999"/>
              <a:gd name="connsiteX1253" fmla="*/ 944885 w 2892882"/>
              <a:gd name="connsiteY1253" fmla="*/ 5244592 h 6857999"/>
              <a:gd name="connsiteX1254" fmla="*/ 944885 w 2892882"/>
              <a:gd name="connsiteY1254" fmla="*/ 5162817 h 6857999"/>
              <a:gd name="connsiteX1255" fmla="*/ 236202 w 2892882"/>
              <a:gd name="connsiteY1255" fmla="*/ 4781220 h 6857999"/>
              <a:gd name="connsiteX1256" fmla="*/ 231366 w 2892882"/>
              <a:gd name="connsiteY1256" fmla="*/ 4778007 h 6857999"/>
              <a:gd name="connsiteX1257" fmla="*/ 240233 w 2892882"/>
              <a:gd name="connsiteY1257" fmla="*/ 4802403 h 6857999"/>
              <a:gd name="connsiteX1258" fmla="*/ 236202 w 2892882"/>
              <a:gd name="connsiteY1258" fmla="*/ 4781220 h 6857999"/>
              <a:gd name="connsiteX1259" fmla="*/ 2062429 w 2892882"/>
              <a:gd name="connsiteY1259" fmla="*/ 4045267 h 6857999"/>
              <a:gd name="connsiteX1260" fmla="*/ 2198726 w 2892882"/>
              <a:gd name="connsiteY1260" fmla="*/ 4045267 h 6857999"/>
              <a:gd name="connsiteX1261" fmla="*/ 2198726 w 2892882"/>
              <a:gd name="connsiteY1261" fmla="*/ 3908984 h 6857999"/>
              <a:gd name="connsiteX1262" fmla="*/ 2062429 w 2892882"/>
              <a:gd name="connsiteY1262" fmla="*/ 3908984 h 6857999"/>
              <a:gd name="connsiteX1263" fmla="*/ 2062429 w 2892882"/>
              <a:gd name="connsiteY1263" fmla="*/ 4045267 h 6857999"/>
              <a:gd name="connsiteX1264" fmla="*/ 495214 w 2892882"/>
              <a:gd name="connsiteY1264" fmla="*/ 5339931 h 6857999"/>
              <a:gd name="connsiteX1265" fmla="*/ 495214 w 2892882"/>
              <a:gd name="connsiteY1265" fmla="*/ 5312677 h 6857999"/>
              <a:gd name="connsiteX1266" fmla="*/ 471834 w 2892882"/>
              <a:gd name="connsiteY1266" fmla="*/ 5310099 h 6857999"/>
              <a:gd name="connsiteX1267" fmla="*/ 490116 w 2892882"/>
              <a:gd name="connsiteY1267" fmla="*/ 5343309 h 6857999"/>
              <a:gd name="connsiteX1268" fmla="*/ 495214 w 2892882"/>
              <a:gd name="connsiteY1268" fmla="*/ 5339931 h 6857999"/>
              <a:gd name="connsiteX1269" fmla="*/ 345232 w 2892882"/>
              <a:gd name="connsiteY1269" fmla="*/ 2491613 h 6857999"/>
              <a:gd name="connsiteX1270" fmla="*/ 372492 w 2892882"/>
              <a:gd name="connsiteY1270" fmla="*/ 2491613 h 6857999"/>
              <a:gd name="connsiteX1271" fmla="*/ 372492 w 2892882"/>
              <a:gd name="connsiteY1271" fmla="*/ 2464359 h 6857999"/>
              <a:gd name="connsiteX1272" fmla="*/ 345232 w 2892882"/>
              <a:gd name="connsiteY1272" fmla="*/ 2464359 h 6857999"/>
              <a:gd name="connsiteX1273" fmla="*/ 345232 w 2892882"/>
              <a:gd name="connsiteY1273" fmla="*/ 2491613 h 6857999"/>
              <a:gd name="connsiteX1274" fmla="*/ 345232 w 2892882"/>
              <a:gd name="connsiteY1274" fmla="*/ 4672190 h 6857999"/>
              <a:gd name="connsiteX1275" fmla="*/ 372492 w 2892882"/>
              <a:gd name="connsiteY1275" fmla="*/ 4672190 h 6857999"/>
              <a:gd name="connsiteX1276" fmla="*/ 372492 w 2892882"/>
              <a:gd name="connsiteY1276" fmla="*/ 4644936 h 6857999"/>
              <a:gd name="connsiteX1277" fmla="*/ 345232 w 2892882"/>
              <a:gd name="connsiteY1277" fmla="*/ 4644936 h 6857999"/>
              <a:gd name="connsiteX1278" fmla="*/ 345232 w 2892882"/>
              <a:gd name="connsiteY1278" fmla="*/ 4672190 h 6857999"/>
              <a:gd name="connsiteX1279" fmla="*/ 2035188 w 2892882"/>
              <a:gd name="connsiteY1279" fmla="*/ 5980531 h 6857999"/>
              <a:gd name="connsiteX1280" fmla="*/ 1953412 w 2892882"/>
              <a:gd name="connsiteY1280" fmla="*/ 5980531 h 6857999"/>
              <a:gd name="connsiteX1281" fmla="*/ 1953412 w 2892882"/>
              <a:gd name="connsiteY1281" fmla="*/ 6062306 h 6857999"/>
              <a:gd name="connsiteX1282" fmla="*/ 2035188 w 2892882"/>
              <a:gd name="connsiteY1282" fmla="*/ 6062306 h 6857999"/>
              <a:gd name="connsiteX1283" fmla="*/ 2035188 w 2892882"/>
              <a:gd name="connsiteY1283" fmla="*/ 5980531 h 6857999"/>
              <a:gd name="connsiteX1284" fmla="*/ 2035188 w 2892882"/>
              <a:gd name="connsiteY1284" fmla="*/ 5435397 h 6857999"/>
              <a:gd name="connsiteX1285" fmla="*/ 1953412 w 2892882"/>
              <a:gd name="connsiteY1285" fmla="*/ 5435397 h 6857999"/>
              <a:gd name="connsiteX1286" fmla="*/ 1953412 w 2892882"/>
              <a:gd name="connsiteY1286" fmla="*/ 5517159 h 6857999"/>
              <a:gd name="connsiteX1287" fmla="*/ 2035188 w 2892882"/>
              <a:gd name="connsiteY1287" fmla="*/ 5517159 h 6857999"/>
              <a:gd name="connsiteX1288" fmla="*/ 2035188 w 2892882"/>
              <a:gd name="connsiteY1288" fmla="*/ 5435397 h 6857999"/>
              <a:gd name="connsiteX1289" fmla="*/ 2035188 w 2892882"/>
              <a:gd name="connsiteY1289" fmla="*/ 4617682 h 6857999"/>
              <a:gd name="connsiteX1290" fmla="*/ 1953412 w 2892882"/>
              <a:gd name="connsiteY1290" fmla="*/ 4617682 h 6857999"/>
              <a:gd name="connsiteX1291" fmla="*/ 1953412 w 2892882"/>
              <a:gd name="connsiteY1291" fmla="*/ 4699444 h 6857999"/>
              <a:gd name="connsiteX1292" fmla="*/ 2035188 w 2892882"/>
              <a:gd name="connsiteY1292" fmla="*/ 4699444 h 6857999"/>
              <a:gd name="connsiteX1293" fmla="*/ 2035188 w 2892882"/>
              <a:gd name="connsiteY1293" fmla="*/ 4617682 h 6857999"/>
              <a:gd name="connsiteX1294" fmla="*/ 2035188 w 2892882"/>
              <a:gd name="connsiteY1294" fmla="*/ 5162817 h 6857999"/>
              <a:gd name="connsiteX1295" fmla="*/ 1953412 w 2892882"/>
              <a:gd name="connsiteY1295" fmla="*/ 5162817 h 6857999"/>
              <a:gd name="connsiteX1296" fmla="*/ 1953412 w 2892882"/>
              <a:gd name="connsiteY1296" fmla="*/ 5244592 h 6857999"/>
              <a:gd name="connsiteX1297" fmla="*/ 2035188 w 2892882"/>
              <a:gd name="connsiteY1297" fmla="*/ 5244592 h 6857999"/>
              <a:gd name="connsiteX1298" fmla="*/ 2035188 w 2892882"/>
              <a:gd name="connsiteY1298" fmla="*/ 5162817 h 6857999"/>
              <a:gd name="connsiteX1299" fmla="*/ 1953412 w 2892882"/>
              <a:gd name="connsiteY1299" fmla="*/ 6525679 h 6857999"/>
              <a:gd name="connsiteX1300" fmla="*/ 1953412 w 2892882"/>
              <a:gd name="connsiteY1300" fmla="*/ 6607454 h 6857999"/>
              <a:gd name="connsiteX1301" fmla="*/ 2035188 w 2892882"/>
              <a:gd name="connsiteY1301" fmla="*/ 6607454 h 6857999"/>
              <a:gd name="connsiteX1302" fmla="*/ 2035188 w 2892882"/>
              <a:gd name="connsiteY1302" fmla="*/ 6525679 h 6857999"/>
              <a:gd name="connsiteX1303" fmla="*/ 1953412 w 2892882"/>
              <a:gd name="connsiteY1303" fmla="*/ 6525679 h 6857999"/>
              <a:gd name="connsiteX1304" fmla="*/ 2035188 w 2892882"/>
              <a:gd name="connsiteY1304" fmla="*/ 4890249 h 6857999"/>
              <a:gd name="connsiteX1305" fmla="*/ 1953412 w 2892882"/>
              <a:gd name="connsiteY1305" fmla="*/ 4890249 h 6857999"/>
              <a:gd name="connsiteX1306" fmla="*/ 1953412 w 2892882"/>
              <a:gd name="connsiteY1306" fmla="*/ 4972024 h 6857999"/>
              <a:gd name="connsiteX1307" fmla="*/ 2035188 w 2892882"/>
              <a:gd name="connsiteY1307" fmla="*/ 4972024 h 6857999"/>
              <a:gd name="connsiteX1308" fmla="*/ 2035188 w 2892882"/>
              <a:gd name="connsiteY1308" fmla="*/ 4890249 h 6857999"/>
              <a:gd name="connsiteX1309" fmla="*/ 2035188 w 2892882"/>
              <a:gd name="connsiteY1309" fmla="*/ 5707964 h 6857999"/>
              <a:gd name="connsiteX1310" fmla="*/ 1953412 w 2892882"/>
              <a:gd name="connsiteY1310" fmla="*/ 5707964 h 6857999"/>
              <a:gd name="connsiteX1311" fmla="*/ 1953412 w 2892882"/>
              <a:gd name="connsiteY1311" fmla="*/ 5789739 h 6857999"/>
              <a:gd name="connsiteX1312" fmla="*/ 2035188 w 2892882"/>
              <a:gd name="connsiteY1312" fmla="*/ 5789739 h 6857999"/>
              <a:gd name="connsiteX1313" fmla="*/ 2035188 w 2892882"/>
              <a:gd name="connsiteY1313" fmla="*/ 5707964 h 6857999"/>
              <a:gd name="connsiteX1314" fmla="*/ 345232 w 2892882"/>
              <a:gd name="connsiteY1314" fmla="*/ 1919212 h 6857999"/>
              <a:gd name="connsiteX1315" fmla="*/ 345232 w 2892882"/>
              <a:gd name="connsiteY1315" fmla="*/ 1946466 h 6857999"/>
              <a:gd name="connsiteX1316" fmla="*/ 372492 w 2892882"/>
              <a:gd name="connsiteY1316" fmla="*/ 1946466 h 6857999"/>
              <a:gd name="connsiteX1317" fmla="*/ 372492 w 2892882"/>
              <a:gd name="connsiteY1317" fmla="*/ 1919212 h 6857999"/>
              <a:gd name="connsiteX1318" fmla="*/ 345232 w 2892882"/>
              <a:gd name="connsiteY1318" fmla="*/ 1919212 h 6857999"/>
              <a:gd name="connsiteX1319" fmla="*/ 345232 w 2892882"/>
              <a:gd name="connsiteY1319" fmla="*/ 4944758 h 6857999"/>
              <a:gd name="connsiteX1320" fmla="*/ 372492 w 2892882"/>
              <a:gd name="connsiteY1320" fmla="*/ 4944758 h 6857999"/>
              <a:gd name="connsiteX1321" fmla="*/ 372492 w 2892882"/>
              <a:gd name="connsiteY1321" fmla="*/ 4917503 h 6857999"/>
              <a:gd name="connsiteX1322" fmla="*/ 345232 w 2892882"/>
              <a:gd name="connsiteY1322" fmla="*/ 4917503 h 6857999"/>
              <a:gd name="connsiteX1323" fmla="*/ 345232 w 2892882"/>
              <a:gd name="connsiteY1323" fmla="*/ 4944758 h 6857999"/>
              <a:gd name="connsiteX1324" fmla="*/ 2171459 w 2892882"/>
              <a:gd name="connsiteY1324" fmla="*/ 4753966 h 6857999"/>
              <a:gd name="connsiteX1325" fmla="*/ 2089709 w 2892882"/>
              <a:gd name="connsiteY1325" fmla="*/ 4753966 h 6857999"/>
              <a:gd name="connsiteX1326" fmla="*/ 2089709 w 2892882"/>
              <a:gd name="connsiteY1326" fmla="*/ 4835728 h 6857999"/>
              <a:gd name="connsiteX1327" fmla="*/ 2171459 w 2892882"/>
              <a:gd name="connsiteY1327" fmla="*/ 4835728 h 6857999"/>
              <a:gd name="connsiteX1328" fmla="*/ 2171459 w 2892882"/>
              <a:gd name="connsiteY1328" fmla="*/ 4753966 h 6857999"/>
              <a:gd name="connsiteX1329" fmla="*/ 236202 w 2892882"/>
              <a:gd name="connsiteY1329" fmla="*/ 2082749 h 6857999"/>
              <a:gd name="connsiteX1330" fmla="*/ 238820 w 2892882"/>
              <a:gd name="connsiteY1330" fmla="*/ 2059432 h 6857999"/>
              <a:gd name="connsiteX1331" fmla="*/ 228761 w 2892882"/>
              <a:gd name="connsiteY1331" fmla="*/ 2087194 h 6857999"/>
              <a:gd name="connsiteX1332" fmla="*/ 236202 w 2892882"/>
              <a:gd name="connsiteY1332" fmla="*/ 2082749 h 6857999"/>
              <a:gd name="connsiteX1333" fmla="*/ 1340180 w 2892882"/>
              <a:gd name="connsiteY1333" fmla="*/ 6130391 h 6857999"/>
              <a:gd name="connsiteX1334" fmla="*/ 1285659 w 2892882"/>
              <a:gd name="connsiteY1334" fmla="*/ 6130391 h 6857999"/>
              <a:gd name="connsiteX1335" fmla="*/ 1285659 w 2892882"/>
              <a:gd name="connsiteY1335" fmla="*/ 6184900 h 6857999"/>
              <a:gd name="connsiteX1336" fmla="*/ 1340180 w 2892882"/>
              <a:gd name="connsiteY1336" fmla="*/ 6184900 h 6857999"/>
              <a:gd name="connsiteX1337" fmla="*/ 1340180 w 2892882"/>
              <a:gd name="connsiteY1337" fmla="*/ 6130391 h 6857999"/>
              <a:gd name="connsiteX1338" fmla="*/ 1196579 w 2892882"/>
              <a:gd name="connsiteY1338" fmla="*/ 6261062 h 6857999"/>
              <a:gd name="connsiteX1339" fmla="*/ 1208993 w 2892882"/>
              <a:gd name="connsiteY1339" fmla="*/ 6273000 h 6857999"/>
              <a:gd name="connsiteX1340" fmla="*/ 1203908 w 2892882"/>
              <a:gd name="connsiteY1340" fmla="*/ 6266675 h 6857999"/>
              <a:gd name="connsiteX1341" fmla="*/ 1196579 w 2892882"/>
              <a:gd name="connsiteY1341" fmla="*/ 6261062 h 6857999"/>
              <a:gd name="connsiteX1342" fmla="*/ 1405801 w 2892882"/>
              <a:gd name="connsiteY1342" fmla="*/ 408769 h 6857999"/>
              <a:gd name="connsiteX1343" fmla="*/ 1275563 w 2892882"/>
              <a:gd name="connsiteY1343" fmla="*/ 522617 h 6857999"/>
              <a:gd name="connsiteX1344" fmla="*/ 1380935 w 2892882"/>
              <a:gd name="connsiteY1344" fmla="*/ 501892 h 6857999"/>
              <a:gd name="connsiteX1345" fmla="*/ 1405801 w 2892882"/>
              <a:gd name="connsiteY1345" fmla="*/ 408769 h 6857999"/>
              <a:gd name="connsiteX1346" fmla="*/ 563289 w 2892882"/>
              <a:gd name="connsiteY1346" fmla="*/ 1728407 h 6857999"/>
              <a:gd name="connsiteX1347" fmla="*/ 427013 w 2892882"/>
              <a:gd name="connsiteY1347" fmla="*/ 1728407 h 6857999"/>
              <a:gd name="connsiteX1348" fmla="*/ 427013 w 2892882"/>
              <a:gd name="connsiteY1348" fmla="*/ 1864690 h 6857999"/>
              <a:gd name="connsiteX1349" fmla="*/ 563289 w 2892882"/>
              <a:gd name="connsiteY1349" fmla="*/ 1864690 h 6857999"/>
              <a:gd name="connsiteX1350" fmla="*/ 563289 w 2892882"/>
              <a:gd name="connsiteY1350" fmla="*/ 1728407 h 6857999"/>
              <a:gd name="connsiteX1351" fmla="*/ 835856 w 2892882"/>
              <a:gd name="connsiteY1351" fmla="*/ 1728407 h 6857999"/>
              <a:gd name="connsiteX1352" fmla="*/ 972158 w 2892882"/>
              <a:gd name="connsiteY1352" fmla="*/ 1728407 h 6857999"/>
              <a:gd name="connsiteX1353" fmla="*/ 972158 w 2892882"/>
              <a:gd name="connsiteY1353" fmla="*/ 1592123 h 6857999"/>
              <a:gd name="connsiteX1354" fmla="*/ 835856 w 2892882"/>
              <a:gd name="connsiteY1354" fmla="*/ 1592123 h 6857999"/>
              <a:gd name="connsiteX1355" fmla="*/ 835856 w 2892882"/>
              <a:gd name="connsiteY1355" fmla="*/ 1728407 h 6857999"/>
              <a:gd name="connsiteX1356" fmla="*/ 835856 w 2892882"/>
              <a:gd name="connsiteY1356" fmla="*/ 1864690 h 6857999"/>
              <a:gd name="connsiteX1357" fmla="*/ 835856 w 2892882"/>
              <a:gd name="connsiteY1357" fmla="*/ 2000974 h 6857999"/>
              <a:gd name="connsiteX1358" fmla="*/ 972158 w 2892882"/>
              <a:gd name="connsiteY1358" fmla="*/ 2000974 h 6857999"/>
              <a:gd name="connsiteX1359" fmla="*/ 972158 w 2892882"/>
              <a:gd name="connsiteY1359" fmla="*/ 1864690 h 6857999"/>
              <a:gd name="connsiteX1360" fmla="*/ 835856 w 2892882"/>
              <a:gd name="connsiteY1360" fmla="*/ 1864690 h 6857999"/>
              <a:gd name="connsiteX1361" fmla="*/ 972158 w 2892882"/>
              <a:gd name="connsiteY1361" fmla="*/ 1864690 h 6857999"/>
              <a:gd name="connsiteX1362" fmla="*/ 1108434 w 2892882"/>
              <a:gd name="connsiteY1362" fmla="*/ 1864690 h 6857999"/>
              <a:gd name="connsiteX1363" fmla="*/ 1108434 w 2892882"/>
              <a:gd name="connsiteY1363" fmla="*/ 1728407 h 6857999"/>
              <a:gd name="connsiteX1364" fmla="*/ 972158 w 2892882"/>
              <a:gd name="connsiteY1364" fmla="*/ 1728407 h 6857999"/>
              <a:gd name="connsiteX1365" fmla="*/ 972158 w 2892882"/>
              <a:gd name="connsiteY1365" fmla="*/ 1864690 h 6857999"/>
              <a:gd name="connsiteX1366" fmla="*/ 699580 w 2892882"/>
              <a:gd name="connsiteY1366" fmla="*/ 1728407 h 6857999"/>
              <a:gd name="connsiteX1367" fmla="*/ 699580 w 2892882"/>
              <a:gd name="connsiteY1367" fmla="*/ 1592123 h 6857999"/>
              <a:gd name="connsiteX1368" fmla="*/ 563289 w 2892882"/>
              <a:gd name="connsiteY1368" fmla="*/ 1592123 h 6857999"/>
              <a:gd name="connsiteX1369" fmla="*/ 563289 w 2892882"/>
              <a:gd name="connsiteY1369" fmla="*/ 1728407 h 6857999"/>
              <a:gd name="connsiteX1370" fmla="*/ 699580 w 2892882"/>
              <a:gd name="connsiteY1370" fmla="*/ 1728407 h 6857999"/>
              <a:gd name="connsiteX1371" fmla="*/ 563289 w 2892882"/>
              <a:gd name="connsiteY1371" fmla="*/ 1455827 h 6857999"/>
              <a:gd name="connsiteX1372" fmla="*/ 535024 w 2892882"/>
              <a:gd name="connsiteY1372" fmla="*/ 1436332 h 6857999"/>
              <a:gd name="connsiteX1373" fmla="*/ 441747 w 2892882"/>
              <a:gd name="connsiteY1373" fmla="*/ 1604188 h 6857999"/>
              <a:gd name="connsiteX1374" fmla="*/ 563289 w 2892882"/>
              <a:gd name="connsiteY1374" fmla="*/ 1592123 h 6857999"/>
              <a:gd name="connsiteX1375" fmla="*/ 563289 w 2892882"/>
              <a:gd name="connsiteY1375" fmla="*/ 1455827 h 6857999"/>
              <a:gd name="connsiteX1376" fmla="*/ 699580 w 2892882"/>
              <a:gd name="connsiteY1376" fmla="*/ 1455827 h 6857999"/>
              <a:gd name="connsiteX1377" fmla="*/ 699580 w 2892882"/>
              <a:gd name="connsiteY1377" fmla="*/ 1319543 h 6857999"/>
              <a:gd name="connsiteX1378" fmla="*/ 624359 w 2892882"/>
              <a:gd name="connsiteY1378" fmla="*/ 1291654 h 6857999"/>
              <a:gd name="connsiteX1379" fmla="*/ 542194 w 2892882"/>
              <a:gd name="connsiteY1379" fmla="*/ 1424089 h 6857999"/>
              <a:gd name="connsiteX1380" fmla="*/ 563289 w 2892882"/>
              <a:gd name="connsiteY1380" fmla="*/ 1455827 h 6857999"/>
              <a:gd name="connsiteX1381" fmla="*/ 699580 w 2892882"/>
              <a:gd name="connsiteY1381" fmla="*/ 1455827 h 6857999"/>
              <a:gd name="connsiteX1382" fmla="*/ 699580 w 2892882"/>
              <a:gd name="connsiteY1382" fmla="*/ 1592123 h 6857999"/>
              <a:gd name="connsiteX1383" fmla="*/ 835856 w 2892882"/>
              <a:gd name="connsiteY1383" fmla="*/ 1592123 h 6857999"/>
              <a:gd name="connsiteX1384" fmla="*/ 835856 w 2892882"/>
              <a:gd name="connsiteY1384" fmla="*/ 1455827 h 6857999"/>
              <a:gd name="connsiteX1385" fmla="*/ 699580 w 2892882"/>
              <a:gd name="connsiteY1385" fmla="*/ 1455827 h 6857999"/>
              <a:gd name="connsiteX1386" fmla="*/ 699580 w 2892882"/>
              <a:gd name="connsiteY1386" fmla="*/ 1592123 h 6857999"/>
              <a:gd name="connsiteX1387" fmla="*/ 1340117 w 2892882"/>
              <a:gd name="connsiteY1387" fmla="*/ 733512 h 6857999"/>
              <a:gd name="connsiteX1388" fmla="*/ 1340117 w 2892882"/>
              <a:gd name="connsiteY1388" fmla="*/ 679005 h 6857999"/>
              <a:gd name="connsiteX1389" fmla="*/ 1285608 w 2892882"/>
              <a:gd name="connsiteY1389" fmla="*/ 679005 h 6857999"/>
              <a:gd name="connsiteX1390" fmla="*/ 1285608 w 2892882"/>
              <a:gd name="connsiteY1390" fmla="*/ 733512 h 6857999"/>
              <a:gd name="connsiteX1391" fmla="*/ 1340117 w 2892882"/>
              <a:gd name="connsiteY1391" fmla="*/ 733512 h 6857999"/>
              <a:gd name="connsiteX1392" fmla="*/ 1077020 w 2892882"/>
              <a:gd name="connsiteY1392" fmla="*/ 717408 h 6857999"/>
              <a:gd name="connsiteX1393" fmla="*/ 1053442 w 2892882"/>
              <a:gd name="connsiteY1393" fmla="*/ 742386 h 6857999"/>
              <a:gd name="connsiteX1394" fmla="*/ 1067544 w 2892882"/>
              <a:gd name="connsiteY1394" fmla="*/ 733512 h 6857999"/>
              <a:gd name="connsiteX1395" fmla="*/ 1077020 w 2892882"/>
              <a:gd name="connsiteY1395" fmla="*/ 717408 h 6857999"/>
              <a:gd name="connsiteX1396" fmla="*/ 1353757 w 2892882"/>
              <a:gd name="connsiteY1396" fmla="*/ 937946 h 6857999"/>
              <a:gd name="connsiteX1397" fmla="*/ 1271969 w 2892882"/>
              <a:gd name="connsiteY1397" fmla="*/ 937946 h 6857999"/>
              <a:gd name="connsiteX1398" fmla="*/ 1271969 w 2892882"/>
              <a:gd name="connsiteY1398" fmla="*/ 1019721 h 6857999"/>
              <a:gd name="connsiteX1399" fmla="*/ 1353757 w 2892882"/>
              <a:gd name="connsiteY1399" fmla="*/ 1019721 h 6857999"/>
              <a:gd name="connsiteX1400" fmla="*/ 1353757 w 2892882"/>
              <a:gd name="connsiteY1400" fmla="*/ 937946 h 6857999"/>
              <a:gd name="connsiteX1401" fmla="*/ 439787 w 2892882"/>
              <a:gd name="connsiteY1401" fmla="*/ 1607960 h 6857999"/>
              <a:gd name="connsiteX1402" fmla="*/ 366055 w 2892882"/>
              <a:gd name="connsiteY1402" fmla="*/ 1756283 h 6857999"/>
              <a:gd name="connsiteX1403" fmla="*/ 427013 w 2892882"/>
              <a:gd name="connsiteY1403" fmla="*/ 1728407 h 6857999"/>
              <a:gd name="connsiteX1404" fmla="*/ 439787 w 2892882"/>
              <a:gd name="connsiteY1404" fmla="*/ 1607960 h 6857999"/>
              <a:gd name="connsiteX1405" fmla="*/ 876759 w 2892882"/>
              <a:gd name="connsiteY1405" fmla="*/ 1087853 h 6857999"/>
              <a:gd name="connsiteX1406" fmla="*/ 876759 w 2892882"/>
              <a:gd name="connsiteY1406" fmla="*/ 1142374 h 6857999"/>
              <a:gd name="connsiteX1407" fmla="*/ 931267 w 2892882"/>
              <a:gd name="connsiteY1407" fmla="*/ 1142374 h 6857999"/>
              <a:gd name="connsiteX1408" fmla="*/ 931267 w 2892882"/>
              <a:gd name="connsiteY1408" fmla="*/ 1087853 h 6857999"/>
              <a:gd name="connsiteX1409" fmla="*/ 876759 w 2892882"/>
              <a:gd name="connsiteY1409" fmla="*/ 1087853 h 6857999"/>
              <a:gd name="connsiteX1410" fmla="*/ 835856 w 2892882"/>
              <a:gd name="connsiteY1410" fmla="*/ 1728407 h 6857999"/>
              <a:gd name="connsiteX1411" fmla="*/ 699580 w 2892882"/>
              <a:gd name="connsiteY1411" fmla="*/ 1728407 h 6857999"/>
              <a:gd name="connsiteX1412" fmla="*/ 699580 w 2892882"/>
              <a:gd name="connsiteY1412" fmla="*/ 1864690 h 6857999"/>
              <a:gd name="connsiteX1413" fmla="*/ 835856 w 2892882"/>
              <a:gd name="connsiteY1413" fmla="*/ 1864690 h 6857999"/>
              <a:gd name="connsiteX1414" fmla="*/ 835856 w 2892882"/>
              <a:gd name="connsiteY1414" fmla="*/ 1728407 h 6857999"/>
              <a:gd name="connsiteX1415" fmla="*/ 1271969 w 2892882"/>
              <a:gd name="connsiteY1415" fmla="*/ 1483094 h 6857999"/>
              <a:gd name="connsiteX1416" fmla="*/ 1271969 w 2892882"/>
              <a:gd name="connsiteY1416" fmla="*/ 1564869 h 6857999"/>
              <a:gd name="connsiteX1417" fmla="*/ 1353757 w 2892882"/>
              <a:gd name="connsiteY1417" fmla="*/ 1564869 h 6857999"/>
              <a:gd name="connsiteX1418" fmla="*/ 1353757 w 2892882"/>
              <a:gd name="connsiteY1418" fmla="*/ 1483094 h 6857999"/>
              <a:gd name="connsiteX1419" fmla="*/ 1271969 w 2892882"/>
              <a:gd name="connsiteY1419" fmla="*/ 1483094 h 6857999"/>
              <a:gd name="connsiteX1420" fmla="*/ 699580 w 2892882"/>
              <a:gd name="connsiteY1420" fmla="*/ 1319543 h 6857999"/>
              <a:gd name="connsiteX1421" fmla="*/ 835856 w 2892882"/>
              <a:gd name="connsiteY1421" fmla="*/ 1319543 h 6857999"/>
              <a:gd name="connsiteX1422" fmla="*/ 835856 w 2892882"/>
              <a:gd name="connsiteY1422" fmla="*/ 1183258 h 6857999"/>
              <a:gd name="connsiteX1423" fmla="*/ 699580 w 2892882"/>
              <a:gd name="connsiteY1423" fmla="*/ 1183258 h 6857999"/>
              <a:gd name="connsiteX1424" fmla="*/ 699580 w 2892882"/>
              <a:gd name="connsiteY1424" fmla="*/ 1319543 h 6857999"/>
              <a:gd name="connsiteX1425" fmla="*/ 835856 w 2892882"/>
              <a:gd name="connsiteY1425" fmla="*/ 1455827 h 6857999"/>
              <a:gd name="connsiteX1426" fmla="*/ 972158 w 2892882"/>
              <a:gd name="connsiteY1426" fmla="*/ 1455827 h 6857999"/>
              <a:gd name="connsiteX1427" fmla="*/ 972158 w 2892882"/>
              <a:gd name="connsiteY1427" fmla="*/ 1319543 h 6857999"/>
              <a:gd name="connsiteX1428" fmla="*/ 835856 w 2892882"/>
              <a:gd name="connsiteY1428" fmla="*/ 1319543 h 6857999"/>
              <a:gd name="connsiteX1429" fmla="*/ 835856 w 2892882"/>
              <a:gd name="connsiteY1429" fmla="*/ 1455827 h 6857999"/>
              <a:gd name="connsiteX1430" fmla="*/ 693019 w 2892882"/>
              <a:gd name="connsiteY1430" fmla="*/ 1189186 h 6857999"/>
              <a:gd name="connsiteX1431" fmla="*/ 699580 w 2892882"/>
              <a:gd name="connsiteY1431" fmla="*/ 1183258 h 6857999"/>
              <a:gd name="connsiteX1432" fmla="*/ 722015 w 2892882"/>
              <a:gd name="connsiteY1432" fmla="*/ 1147782 h 6857999"/>
              <a:gd name="connsiteX1433" fmla="*/ 693019 w 2892882"/>
              <a:gd name="connsiteY1433" fmla="*/ 1189186 h 6857999"/>
              <a:gd name="connsiteX1434" fmla="*/ 1317066 w 2892882"/>
              <a:gd name="connsiteY1434" fmla="*/ 6372784 h 6857999"/>
              <a:gd name="connsiteX1435" fmla="*/ 1369517 w 2892882"/>
              <a:gd name="connsiteY1435" fmla="*/ 6418567 h 6857999"/>
              <a:gd name="connsiteX1436" fmla="*/ 1353820 w 2892882"/>
              <a:gd name="connsiteY1436" fmla="*/ 6389331 h 6857999"/>
              <a:gd name="connsiteX1437" fmla="*/ 1317066 w 2892882"/>
              <a:gd name="connsiteY1437" fmla="*/ 6372784 h 6857999"/>
              <a:gd name="connsiteX1438" fmla="*/ 2593962 w 2892882"/>
              <a:gd name="connsiteY1438" fmla="*/ 6784619 h 6857999"/>
              <a:gd name="connsiteX1439" fmla="*/ 2484933 w 2892882"/>
              <a:gd name="connsiteY1439" fmla="*/ 6784619 h 6857999"/>
              <a:gd name="connsiteX1440" fmla="*/ 2464981 w 2892882"/>
              <a:gd name="connsiteY1440" fmla="*/ 6858000 h 6857999"/>
              <a:gd name="connsiteX1441" fmla="*/ 2613901 w 2892882"/>
              <a:gd name="connsiteY1441" fmla="*/ 6858000 h 6857999"/>
              <a:gd name="connsiteX1442" fmla="*/ 2593962 w 2892882"/>
              <a:gd name="connsiteY1442" fmla="*/ 6784619 h 6857999"/>
              <a:gd name="connsiteX1443" fmla="*/ 2035251 w 2892882"/>
              <a:gd name="connsiteY1443" fmla="*/ 6798196 h 6857999"/>
              <a:gd name="connsiteX1444" fmla="*/ 1953463 w 2892882"/>
              <a:gd name="connsiteY1444" fmla="*/ 6798196 h 6857999"/>
              <a:gd name="connsiteX1445" fmla="*/ 1938503 w 2892882"/>
              <a:gd name="connsiteY1445" fmla="*/ 6824967 h 6857999"/>
              <a:gd name="connsiteX1446" fmla="*/ 1995754 w 2892882"/>
              <a:gd name="connsiteY1446" fmla="*/ 6858000 h 6857999"/>
              <a:gd name="connsiteX1447" fmla="*/ 2048790 w 2892882"/>
              <a:gd name="connsiteY1447" fmla="*/ 6858000 h 6857999"/>
              <a:gd name="connsiteX1448" fmla="*/ 2035251 w 2892882"/>
              <a:gd name="connsiteY1448" fmla="*/ 6798196 h 6857999"/>
              <a:gd name="connsiteX1449" fmla="*/ 972158 w 2892882"/>
              <a:gd name="connsiteY1449" fmla="*/ 1592123 h 6857999"/>
              <a:gd name="connsiteX1450" fmla="*/ 1108434 w 2892882"/>
              <a:gd name="connsiteY1450" fmla="*/ 1592123 h 6857999"/>
              <a:gd name="connsiteX1451" fmla="*/ 1108434 w 2892882"/>
              <a:gd name="connsiteY1451" fmla="*/ 1455827 h 6857999"/>
              <a:gd name="connsiteX1452" fmla="*/ 972158 w 2892882"/>
              <a:gd name="connsiteY1452" fmla="*/ 1455827 h 6857999"/>
              <a:gd name="connsiteX1453" fmla="*/ 972158 w 2892882"/>
              <a:gd name="connsiteY1453" fmla="*/ 1592123 h 6857999"/>
              <a:gd name="connsiteX1454" fmla="*/ 1244725 w 2892882"/>
              <a:gd name="connsiteY1454" fmla="*/ 1864690 h 6857999"/>
              <a:gd name="connsiteX1455" fmla="*/ 1381011 w 2892882"/>
              <a:gd name="connsiteY1455" fmla="*/ 1864690 h 6857999"/>
              <a:gd name="connsiteX1456" fmla="*/ 1381011 w 2892882"/>
              <a:gd name="connsiteY1456" fmla="*/ 1728407 h 6857999"/>
              <a:gd name="connsiteX1457" fmla="*/ 1244725 w 2892882"/>
              <a:gd name="connsiteY1457" fmla="*/ 1728407 h 6857999"/>
              <a:gd name="connsiteX1458" fmla="*/ 1244725 w 2892882"/>
              <a:gd name="connsiteY1458" fmla="*/ 1864690 h 6857999"/>
              <a:gd name="connsiteX1459" fmla="*/ 835856 w 2892882"/>
              <a:gd name="connsiteY1459" fmla="*/ 2137271 h 6857999"/>
              <a:gd name="connsiteX1460" fmla="*/ 835856 w 2892882"/>
              <a:gd name="connsiteY1460" fmla="*/ 2273554 h 6857999"/>
              <a:gd name="connsiteX1461" fmla="*/ 972157 w 2892882"/>
              <a:gd name="connsiteY1461" fmla="*/ 2273554 h 6857999"/>
              <a:gd name="connsiteX1462" fmla="*/ 972157 w 2892882"/>
              <a:gd name="connsiteY1462" fmla="*/ 2137271 h 6857999"/>
              <a:gd name="connsiteX1463" fmla="*/ 835856 w 2892882"/>
              <a:gd name="connsiteY1463" fmla="*/ 2137271 h 6857999"/>
              <a:gd name="connsiteX1464" fmla="*/ 1108434 w 2892882"/>
              <a:gd name="connsiteY1464" fmla="*/ 1728407 h 6857999"/>
              <a:gd name="connsiteX1465" fmla="*/ 1244725 w 2892882"/>
              <a:gd name="connsiteY1465" fmla="*/ 1728407 h 6857999"/>
              <a:gd name="connsiteX1466" fmla="*/ 1244725 w 2892882"/>
              <a:gd name="connsiteY1466" fmla="*/ 1592123 h 6857999"/>
              <a:gd name="connsiteX1467" fmla="*/ 1108434 w 2892882"/>
              <a:gd name="connsiteY1467" fmla="*/ 1592123 h 6857999"/>
              <a:gd name="connsiteX1468" fmla="*/ 1108434 w 2892882"/>
              <a:gd name="connsiteY1468" fmla="*/ 1728407 h 6857999"/>
              <a:gd name="connsiteX1469" fmla="*/ 835856 w 2892882"/>
              <a:gd name="connsiteY1469" fmla="*/ 2000974 h 6857999"/>
              <a:gd name="connsiteX1470" fmla="*/ 699578 w 2892882"/>
              <a:gd name="connsiteY1470" fmla="*/ 2000974 h 6857999"/>
              <a:gd name="connsiteX1471" fmla="*/ 699578 w 2892882"/>
              <a:gd name="connsiteY1471" fmla="*/ 2137271 h 6857999"/>
              <a:gd name="connsiteX1472" fmla="*/ 835856 w 2892882"/>
              <a:gd name="connsiteY1472" fmla="*/ 2137271 h 6857999"/>
              <a:gd name="connsiteX1473" fmla="*/ 835856 w 2892882"/>
              <a:gd name="connsiteY1473" fmla="*/ 2000974 h 6857999"/>
              <a:gd name="connsiteX1474" fmla="*/ 972157 w 2892882"/>
              <a:gd name="connsiteY1474" fmla="*/ 2000974 h 6857999"/>
              <a:gd name="connsiteX1475" fmla="*/ 972157 w 2892882"/>
              <a:gd name="connsiteY1475" fmla="*/ 2137271 h 6857999"/>
              <a:gd name="connsiteX1476" fmla="*/ 1108434 w 2892882"/>
              <a:gd name="connsiteY1476" fmla="*/ 2137271 h 6857999"/>
              <a:gd name="connsiteX1477" fmla="*/ 1108434 w 2892882"/>
              <a:gd name="connsiteY1477" fmla="*/ 2000974 h 6857999"/>
              <a:gd name="connsiteX1478" fmla="*/ 972157 w 2892882"/>
              <a:gd name="connsiteY1478" fmla="*/ 2000974 h 6857999"/>
              <a:gd name="connsiteX1479" fmla="*/ 1108434 w 2892882"/>
              <a:gd name="connsiteY1479" fmla="*/ 1864690 h 6857999"/>
              <a:gd name="connsiteX1480" fmla="*/ 1108434 w 2892882"/>
              <a:gd name="connsiteY1480" fmla="*/ 2000974 h 6857999"/>
              <a:gd name="connsiteX1481" fmla="*/ 1244725 w 2892882"/>
              <a:gd name="connsiteY1481" fmla="*/ 2000974 h 6857999"/>
              <a:gd name="connsiteX1482" fmla="*/ 1244725 w 2892882"/>
              <a:gd name="connsiteY1482" fmla="*/ 1864690 h 6857999"/>
              <a:gd name="connsiteX1483" fmla="*/ 1108434 w 2892882"/>
              <a:gd name="connsiteY1483" fmla="*/ 1864690 h 6857999"/>
              <a:gd name="connsiteX1484" fmla="*/ 699578 w 2892882"/>
              <a:gd name="connsiteY1484" fmla="*/ 1864690 h 6857999"/>
              <a:gd name="connsiteX1485" fmla="*/ 563289 w 2892882"/>
              <a:gd name="connsiteY1485" fmla="*/ 1864690 h 6857999"/>
              <a:gd name="connsiteX1486" fmla="*/ 563289 w 2892882"/>
              <a:gd name="connsiteY1486" fmla="*/ 2000974 h 6857999"/>
              <a:gd name="connsiteX1487" fmla="*/ 699578 w 2892882"/>
              <a:gd name="connsiteY1487" fmla="*/ 2000974 h 6857999"/>
              <a:gd name="connsiteX1488" fmla="*/ 699578 w 2892882"/>
              <a:gd name="connsiteY1488" fmla="*/ 1864690 h 6857999"/>
              <a:gd name="connsiteX1489" fmla="*/ 1353757 w 2892882"/>
              <a:gd name="connsiteY1489" fmla="*/ 1210512 h 6857999"/>
              <a:gd name="connsiteX1490" fmla="*/ 1271969 w 2892882"/>
              <a:gd name="connsiteY1490" fmla="*/ 1210512 h 6857999"/>
              <a:gd name="connsiteX1491" fmla="*/ 1271969 w 2892882"/>
              <a:gd name="connsiteY1491" fmla="*/ 1292289 h 6857999"/>
              <a:gd name="connsiteX1492" fmla="*/ 1353757 w 2892882"/>
              <a:gd name="connsiteY1492" fmla="*/ 1292289 h 6857999"/>
              <a:gd name="connsiteX1493" fmla="*/ 1353757 w 2892882"/>
              <a:gd name="connsiteY1493" fmla="*/ 1210512 h 6857999"/>
              <a:gd name="connsiteX1494" fmla="*/ 2757437 w 2892882"/>
              <a:gd name="connsiteY1494" fmla="*/ 1060667 h 6857999"/>
              <a:gd name="connsiteX1495" fmla="*/ 2757437 w 2892882"/>
              <a:gd name="connsiteY1495" fmla="*/ 1169696 h 6857999"/>
              <a:gd name="connsiteX1496" fmla="*/ 2866466 w 2892882"/>
              <a:gd name="connsiteY1496" fmla="*/ 1169696 h 6857999"/>
              <a:gd name="connsiteX1497" fmla="*/ 2866466 w 2892882"/>
              <a:gd name="connsiteY1497" fmla="*/ 1060667 h 6857999"/>
              <a:gd name="connsiteX1498" fmla="*/ 2757437 w 2892882"/>
              <a:gd name="connsiteY1498" fmla="*/ 1060667 h 6857999"/>
              <a:gd name="connsiteX1499" fmla="*/ 2825585 w 2892882"/>
              <a:gd name="connsiteY1499" fmla="*/ 556413 h 6857999"/>
              <a:gd name="connsiteX1500" fmla="*/ 2798331 w 2892882"/>
              <a:gd name="connsiteY1500" fmla="*/ 556413 h 6857999"/>
              <a:gd name="connsiteX1501" fmla="*/ 2798331 w 2892882"/>
              <a:gd name="connsiteY1501" fmla="*/ 583667 h 6857999"/>
              <a:gd name="connsiteX1502" fmla="*/ 2825585 w 2892882"/>
              <a:gd name="connsiteY1502" fmla="*/ 583667 h 6857999"/>
              <a:gd name="connsiteX1503" fmla="*/ 2825585 w 2892882"/>
              <a:gd name="connsiteY1503" fmla="*/ 556413 h 6857999"/>
              <a:gd name="connsiteX1504" fmla="*/ 2892882 w 2892882"/>
              <a:gd name="connsiteY1504" fmla="*/ 1304951 h 6857999"/>
              <a:gd name="connsiteX1505" fmla="*/ 2892882 w 2892882"/>
              <a:gd name="connsiteY1505" fmla="*/ 1197973 h 6857999"/>
              <a:gd name="connsiteX1506" fmla="*/ 2892882 w 2892882"/>
              <a:gd name="connsiteY1506" fmla="*/ 1304951 h 6857999"/>
              <a:gd name="connsiteX1507" fmla="*/ 2798331 w 2892882"/>
              <a:gd name="connsiteY1507" fmla="*/ 828979 h 6857999"/>
              <a:gd name="connsiteX1508" fmla="*/ 2798331 w 2892882"/>
              <a:gd name="connsiteY1508" fmla="*/ 856233 h 6857999"/>
              <a:gd name="connsiteX1509" fmla="*/ 2825585 w 2892882"/>
              <a:gd name="connsiteY1509" fmla="*/ 856233 h 6857999"/>
              <a:gd name="connsiteX1510" fmla="*/ 2825585 w 2892882"/>
              <a:gd name="connsiteY1510" fmla="*/ 828979 h 6857999"/>
              <a:gd name="connsiteX1511" fmla="*/ 2798331 w 2892882"/>
              <a:gd name="connsiteY1511" fmla="*/ 828979 h 6857999"/>
              <a:gd name="connsiteX1512" fmla="*/ 2784691 w 2892882"/>
              <a:gd name="connsiteY1512" fmla="*/ 52146 h 6857999"/>
              <a:gd name="connsiteX1513" fmla="*/ 2839212 w 2892882"/>
              <a:gd name="connsiteY1513" fmla="*/ 52146 h 6857999"/>
              <a:gd name="connsiteX1514" fmla="*/ 2841143 w 2892882"/>
              <a:gd name="connsiteY1514" fmla="*/ 0 h 6857999"/>
              <a:gd name="connsiteX1515" fmla="*/ 2782761 w 2892882"/>
              <a:gd name="connsiteY1515" fmla="*/ 0 h 6857999"/>
              <a:gd name="connsiteX1516" fmla="*/ 2784691 w 2892882"/>
              <a:gd name="connsiteY1516" fmla="*/ 52146 h 6857999"/>
              <a:gd name="connsiteX1517" fmla="*/ 2892882 w 2892882"/>
              <a:gd name="connsiteY1517" fmla="*/ 6649440 h 6857999"/>
              <a:gd name="connsiteX1518" fmla="*/ 2892882 w 2892882"/>
              <a:gd name="connsiteY1518" fmla="*/ 6756260 h 6857999"/>
              <a:gd name="connsiteX1519" fmla="*/ 2892882 w 2892882"/>
              <a:gd name="connsiteY1519" fmla="*/ 6649440 h 6857999"/>
              <a:gd name="connsiteX1520" fmla="*/ 2839212 w 2892882"/>
              <a:gd name="connsiteY1520" fmla="*/ 270204 h 6857999"/>
              <a:gd name="connsiteX1521" fmla="*/ 2784691 w 2892882"/>
              <a:gd name="connsiteY1521" fmla="*/ 270204 h 6857999"/>
              <a:gd name="connsiteX1522" fmla="*/ 2784691 w 2892882"/>
              <a:gd name="connsiteY1522" fmla="*/ 324724 h 6857999"/>
              <a:gd name="connsiteX1523" fmla="*/ 2839212 w 2892882"/>
              <a:gd name="connsiteY1523" fmla="*/ 324724 h 6857999"/>
              <a:gd name="connsiteX1524" fmla="*/ 2839212 w 2892882"/>
              <a:gd name="connsiteY1524" fmla="*/ 270204 h 6857999"/>
              <a:gd name="connsiteX1525" fmla="*/ 2457679 w 2892882"/>
              <a:gd name="connsiteY1525" fmla="*/ 6757365 h 6857999"/>
              <a:gd name="connsiteX1526" fmla="*/ 2457679 w 2892882"/>
              <a:gd name="connsiteY1526" fmla="*/ 6648336 h 6857999"/>
              <a:gd name="connsiteX1527" fmla="*/ 2348649 w 2892882"/>
              <a:gd name="connsiteY1527" fmla="*/ 6648336 h 6857999"/>
              <a:gd name="connsiteX1528" fmla="*/ 2348649 w 2892882"/>
              <a:gd name="connsiteY1528" fmla="*/ 6757365 h 6857999"/>
              <a:gd name="connsiteX1529" fmla="*/ 2457679 w 2892882"/>
              <a:gd name="connsiteY1529" fmla="*/ 6757365 h 6857999"/>
              <a:gd name="connsiteX1530" fmla="*/ 2239556 w 2892882"/>
              <a:gd name="connsiteY1530" fmla="*/ 52146 h 6857999"/>
              <a:gd name="connsiteX1531" fmla="*/ 2294065 w 2892882"/>
              <a:gd name="connsiteY1531" fmla="*/ 52146 h 6857999"/>
              <a:gd name="connsiteX1532" fmla="*/ 2295995 w 2892882"/>
              <a:gd name="connsiteY1532" fmla="*/ 0 h 6857999"/>
              <a:gd name="connsiteX1533" fmla="*/ 2237613 w 2892882"/>
              <a:gd name="connsiteY1533" fmla="*/ 0 h 6857999"/>
              <a:gd name="connsiteX1534" fmla="*/ 2239556 w 2892882"/>
              <a:gd name="connsiteY1534" fmla="*/ 52146 h 6857999"/>
              <a:gd name="connsiteX1535" fmla="*/ 2321395 w 2892882"/>
              <a:gd name="connsiteY1535" fmla="*/ 6621081 h 6857999"/>
              <a:gd name="connsiteX1536" fmla="*/ 2321395 w 2892882"/>
              <a:gd name="connsiteY1536" fmla="*/ 6512052 h 6857999"/>
              <a:gd name="connsiteX1537" fmla="*/ 2212365 w 2892882"/>
              <a:gd name="connsiteY1537" fmla="*/ 6512052 h 6857999"/>
              <a:gd name="connsiteX1538" fmla="*/ 2212365 w 2892882"/>
              <a:gd name="connsiteY1538" fmla="*/ 6621081 h 6857999"/>
              <a:gd name="connsiteX1539" fmla="*/ 2321395 w 2892882"/>
              <a:gd name="connsiteY1539" fmla="*/ 6621081 h 6857999"/>
              <a:gd name="connsiteX1540" fmla="*/ 2866530 w 2892882"/>
              <a:gd name="connsiteY1540" fmla="*/ 6621081 h 6857999"/>
              <a:gd name="connsiteX1541" fmla="*/ 2866530 w 2892882"/>
              <a:gd name="connsiteY1541" fmla="*/ 6512052 h 6857999"/>
              <a:gd name="connsiteX1542" fmla="*/ 2757500 w 2892882"/>
              <a:gd name="connsiteY1542" fmla="*/ 6512052 h 6857999"/>
              <a:gd name="connsiteX1543" fmla="*/ 2757500 w 2892882"/>
              <a:gd name="connsiteY1543" fmla="*/ 6621081 h 6857999"/>
              <a:gd name="connsiteX1544" fmla="*/ 2866530 w 2892882"/>
              <a:gd name="connsiteY1544" fmla="*/ 6621081 h 6857999"/>
              <a:gd name="connsiteX1545" fmla="*/ 2185099 w 2892882"/>
              <a:gd name="connsiteY1545" fmla="*/ 6757365 h 6857999"/>
              <a:gd name="connsiteX1546" fmla="*/ 2185099 w 2892882"/>
              <a:gd name="connsiteY1546" fmla="*/ 6648336 h 6857999"/>
              <a:gd name="connsiteX1547" fmla="*/ 2076069 w 2892882"/>
              <a:gd name="connsiteY1547" fmla="*/ 6648336 h 6857999"/>
              <a:gd name="connsiteX1548" fmla="*/ 2076069 w 2892882"/>
              <a:gd name="connsiteY1548" fmla="*/ 6757365 h 6857999"/>
              <a:gd name="connsiteX1549" fmla="*/ 2185099 w 2892882"/>
              <a:gd name="connsiteY1549" fmla="*/ 6757365 h 6857999"/>
              <a:gd name="connsiteX1550" fmla="*/ 2593962 w 2892882"/>
              <a:gd name="connsiteY1550" fmla="*/ 6621081 h 6857999"/>
              <a:gd name="connsiteX1551" fmla="*/ 2593962 w 2892882"/>
              <a:gd name="connsiteY1551" fmla="*/ 6512052 h 6857999"/>
              <a:gd name="connsiteX1552" fmla="*/ 2484933 w 2892882"/>
              <a:gd name="connsiteY1552" fmla="*/ 6512052 h 6857999"/>
              <a:gd name="connsiteX1553" fmla="*/ 2484933 w 2892882"/>
              <a:gd name="connsiteY1553" fmla="*/ 6621081 h 6857999"/>
              <a:gd name="connsiteX1554" fmla="*/ 2593962 w 2892882"/>
              <a:gd name="connsiteY1554" fmla="*/ 6621081 h 6857999"/>
              <a:gd name="connsiteX1555" fmla="*/ 2730246 w 2892882"/>
              <a:gd name="connsiteY1555" fmla="*/ 6757365 h 6857999"/>
              <a:gd name="connsiteX1556" fmla="*/ 2730246 w 2892882"/>
              <a:gd name="connsiteY1556" fmla="*/ 6648336 h 6857999"/>
              <a:gd name="connsiteX1557" fmla="*/ 2621217 w 2892882"/>
              <a:gd name="connsiteY1557" fmla="*/ 6648336 h 6857999"/>
              <a:gd name="connsiteX1558" fmla="*/ 2621217 w 2892882"/>
              <a:gd name="connsiteY1558" fmla="*/ 6757365 h 6857999"/>
              <a:gd name="connsiteX1559" fmla="*/ 2730246 w 2892882"/>
              <a:gd name="connsiteY1559" fmla="*/ 6757365 h 6857999"/>
              <a:gd name="connsiteX1560" fmla="*/ 1135695 w 2892882"/>
              <a:gd name="connsiteY1560" fmla="*/ 1346810 h 6857999"/>
              <a:gd name="connsiteX1561" fmla="*/ 1135695 w 2892882"/>
              <a:gd name="connsiteY1561" fmla="*/ 1428572 h 6857999"/>
              <a:gd name="connsiteX1562" fmla="*/ 1217477 w 2892882"/>
              <a:gd name="connsiteY1562" fmla="*/ 1428572 h 6857999"/>
              <a:gd name="connsiteX1563" fmla="*/ 1217477 w 2892882"/>
              <a:gd name="connsiteY1563" fmla="*/ 1346810 h 6857999"/>
              <a:gd name="connsiteX1564" fmla="*/ 1135695 w 2892882"/>
              <a:gd name="connsiteY1564" fmla="*/ 1346810 h 6857999"/>
              <a:gd name="connsiteX1565" fmla="*/ 1149325 w 2892882"/>
              <a:gd name="connsiteY1565" fmla="*/ 869808 h 6857999"/>
              <a:gd name="connsiteX1566" fmla="*/ 1203846 w 2892882"/>
              <a:gd name="connsiteY1566" fmla="*/ 869808 h 6857999"/>
              <a:gd name="connsiteX1567" fmla="*/ 1203846 w 2892882"/>
              <a:gd name="connsiteY1567" fmla="*/ 815287 h 6857999"/>
              <a:gd name="connsiteX1568" fmla="*/ 1149325 w 2892882"/>
              <a:gd name="connsiteY1568" fmla="*/ 815287 h 6857999"/>
              <a:gd name="connsiteX1569" fmla="*/ 1149325 w 2892882"/>
              <a:gd name="connsiteY1569" fmla="*/ 869808 h 6857999"/>
              <a:gd name="connsiteX1570" fmla="*/ 999406 w 2892882"/>
              <a:gd name="connsiteY1570" fmla="*/ 1292289 h 6857999"/>
              <a:gd name="connsiteX1571" fmla="*/ 1081187 w 2892882"/>
              <a:gd name="connsiteY1571" fmla="*/ 1292289 h 6857999"/>
              <a:gd name="connsiteX1572" fmla="*/ 1081187 w 2892882"/>
              <a:gd name="connsiteY1572" fmla="*/ 1210512 h 6857999"/>
              <a:gd name="connsiteX1573" fmla="*/ 999406 w 2892882"/>
              <a:gd name="connsiteY1573" fmla="*/ 1210512 h 6857999"/>
              <a:gd name="connsiteX1574" fmla="*/ 999406 w 2892882"/>
              <a:gd name="connsiteY1574" fmla="*/ 1292289 h 6857999"/>
              <a:gd name="connsiteX1575" fmla="*/ 944885 w 2892882"/>
              <a:gd name="connsiteY1575" fmla="*/ 5435397 h 6857999"/>
              <a:gd name="connsiteX1576" fmla="*/ 863129 w 2892882"/>
              <a:gd name="connsiteY1576" fmla="*/ 5435397 h 6857999"/>
              <a:gd name="connsiteX1577" fmla="*/ 863129 w 2892882"/>
              <a:gd name="connsiteY1577" fmla="*/ 5517159 h 6857999"/>
              <a:gd name="connsiteX1578" fmla="*/ 944885 w 2892882"/>
              <a:gd name="connsiteY1578" fmla="*/ 5517159 h 6857999"/>
              <a:gd name="connsiteX1579" fmla="*/ 944885 w 2892882"/>
              <a:gd name="connsiteY1579" fmla="*/ 5435397 h 6857999"/>
              <a:gd name="connsiteX1580" fmla="*/ 1067544 w 2892882"/>
              <a:gd name="connsiteY1580" fmla="*/ 1006091 h 6857999"/>
              <a:gd name="connsiteX1581" fmla="*/ 1067544 w 2892882"/>
              <a:gd name="connsiteY1581" fmla="*/ 951571 h 6857999"/>
              <a:gd name="connsiteX1582" fmla="*/ 1013036 w 2892882"/>
              <a:gd name="connsiteY1582" fmla="*/ 951571 h 6857999"/>
              <a:gd name="connsiteX1583" fmla="*/ 1013036 w 2892882"/>
              <a:gd name="connsiteY1583" fmla="*/ 1006091 h 6857999"/>
              <a:gd name="connsiteX1584" fmla="*/ 1067544 w 2892882"/>
              <a:gd name="connsiteY1584" fmla="*/ 1006091 h 6857999"/>
              <a:gd name="connsiteX1585" fmla="*/ 2144217 w 2892882"/>
              <a:gd name="connsiteY1585" fmla="*/ 4535906 h 6857999"/>
              <a:gd name="connsiteX1586" fmla="*/ 2144217 w 2892882"/>
              <a:gd name="connsiteY1586" fmla="*/ 4508639 h 6857999"/>
              <a:gd name="connsiteX1587" fmla="*/ 2116950 w 2892882"/>
              <a:gd name="connsiteY1587" fmla="*/ 4508639 h 6857999"/>
              <a:gd name="connsiteX1588" fmla="*/ 2116950 w 2892882"/>
              <a:gd name="connsiteY1588" fmla="*/ 4535906 h 6857999"/>
              <a:gd name="connsiteX1589" fmla="*/ 2144217 w 2892882"/>
              <a:gd name="connsiteY1589" fmla="*/ 4535906 h 6857999"/>
              <a:gd name="connsiteX1590" fmla="*/ 1203846 w 2892882"/>
              <a:gd name="connsiteY1590" fmla="*/ 597229 h 6857999"/>
              <a:gd name="connsiteX1591" fmla="*/ 1213420 w 2892882"/>
              <a:gd name="connsiteY1591" fmla="*/ 580746 h 6857999"/>
              <a:gd name="connsiteX1592" fmla="*/ 1185875 w 2892882"/>
              <a:gd name="connsiteY1592" fmla="*/ 607238 h 6857999"/>
              <a:gd name="connsiteX1593" fmla="*/ 1203846 w 2892882"/>
              <a:gd name="connsiteY1593" fmla="*/ 597229 h 6857999"/>
              <a:gd name="connsiteX1594" fmla="*/ 1217477 w 2892882"/>
              <a:gd name="connsiteY1594" fmla="*/ 1074230 h 6857999"/>
              <a:gd name="connsiteX1595" fmla="*/ 1135695 w 2892882"/>
              <a:gd name="connsiteY1595" fmla="*/ 1074230 h 6857999"/>
              <a:gd name="connsiteX1596" fmla="*/ 1135695 w 2892882"/>
              <a:gd name="connsiteY1596" fmla="*/ 1156004 h 6857999"/>
              <a:gd name="connsiteX1597" fmla="*/ 1217477 w 2892882"/>
              <a:gd name="connsiteY1597" fmla="*/ 1156004 h 6857999"/>
              <a:gd name="connsiteX1598" fmla="*/ 1217477 w 2892882"/>
              <a:gd name="connsiteY1598" fmla="*/ 1074230 h 6857999"/>
              <a:gd name="connsiteX1599" fmla="*/ 1545438 w 2892882"/>
              <a:gd name="connsiteY1599" fmla="*/ 297241 h 6857999"/>
              <a:gd name="connsiteX1600" fmla="*/ 1426997 w 2892882"/>
              <a:gd name="connsiteY1600" fmla="*/ 391164 h 6857999"/>
              <a:gd name="connsiteX1601" fmla="*/ 1517231 w 2892882"/>
              <a:gd name="connsiteY1601" fmla="*/ 365609 h 6857999"/>
              <a:gd name="connsiteX1602" fmla="*/ 1545438 w 2892882"/>
              <a:gd name="connsiteY1602" fmla="*/ 297241 h 6857999"/>
              <a:gd name="connsiteX1603" fmla="*/ 1517231 w 2892882"/>
              <a:gd name="connsiteY1603" fmla="*/ 365609 h 6857999"/>
              <a:gd name="connsiteX1604" fmla="*/ 1517231 w 2892882"/>
              <a:gd name="connsiteY1604" fmla="*/ 501892 h 6857999"/>
              <a:gd name="connsiteX1605" fmla="*/ 1653527 w 2892882"/>
              <a:gd name="connsiteY1605" fmla="*/ 501892 h 6857999"/>
              <a:gd name="connsiteX1606" fmla="*/ 1653527 w 2892882"/>
              <a:gd name="connsiteY1606" fmla="*/ 365609 h 6857999"/>
              <a:gd name="connsiteX1607" fmla="*/ 1517231 w 2892882"/>
              <a:gd name="connsiteY1607" fmla="*/ 365609 h 6857999"/>
              <a:gd name="connsiteX1608" fmla="*/ 1789811 w 2892882"/>
              <a:gd name="connsiteY1608" fmla="*/ 229326 h 6857999"/>
              <a:gd name="connsiteX1609" fmla="*/ 1926095 w 2892882"/>
              <a:gd name="connsiteY1609" fmla="*/ 229326 h 6857999"/>
              <a:gd name="connsiteX1610" fmla="*/ 1926095 w 2892882"/>
              <a:gd name="connsiteY1610" fmla="*/ 93036 h 6857999"/>
              <a:gd name="connsiteX1611" fmla="*/ 1880781 w 2892882"/>
              <a:gd name="connsiteY1611" fmla="*/ 67655 h 6857999"/>
              <a:gd name="connsiteX1612" fmla="*/ 1763459 w 2892882"/>
              <a:gd name="connsiteY1612" fmla="*/ 142299 h 6857999"/>
              <a:gd name="connsiteX1613" fmla="*/ 1789811 w 2892882"/>
              <a:gd name="connsiteY1613" fmla="*/ 229326 h 6857999"/>
              <a:gd name="connsiteX1614" fmla="*/ 1380935 w 2892882"/>
              <a:gd name="connsiteY1614" fmla="*/ 501892 h 6857999"/>
              <a:gd name="connsiteX1615" fmla="*/ 1380935 w 2892882"/>
              <a:gd name="connsiteY1615" fmla="*/ 638188 h 6857999"/>
              <a:gd name="connsiteX1616" fmla="*/ 1517231 w 2892882"/>
              <a:gd name="connsiteY1616" fmla="*/ 638188 h 6857999"/>
              <a:gd name="connsiteX1617" fmla="*/ 1517231 w 2892882"/>
              <a:gd name="connsiteY1617" fmla="*/ 501892 h 6857999"/>
              <a:gd name="connsiteX1618" fmla="*/ 1380935 w 2892882"/>
              <a:gd name="connsiteY1618" fmla="*/ 501892 h 6857999"/>
              <a:gd name="connsiteX1619" fmla="*/ 1600035 w 2892882"/>
              <a:gd name="connsiteY1619" fmla="*/ 256319 h 6857999"/>
              <a:gd name="connsiteX1620" fmla="*/ 1653527 w 2892882"/>
              <a:gd name="connsiteY1620" fmla="*/ 229326 h 6857999"/>
              <a:gd name="connsiteX1621" fmla="*/ 1671155 w 2892882"/>
              <a:gd name="connsiteY1621" fmla="*/ 205072 h 6857999"/>
              <a:gd name="connsiteX1622" fmla="*/ 1600035 w 2892882"/>
              <a:gd name="connsiteY1622" fmla="*/ 256319 h 6857999"/>
              <a:gd name="connsiteX1623" fmla="*/ 1653527 w 2892882"/>
              <a:gd name="connsiteY1623" fmla="*/ 229326 h 6857999"/>
              <a:gd name="connsiteX1624" fmla="*/ 1653527 w 2892882"/>
              <a:gd name="connsiteY1624" fmla="*/ 365609 h 6857999"/>
              <a:gd name="connsiteX1625" fmla="*/ 1789811 w 2892882"/>
              <a:gd name="connsiteY1625" fmla="*/ 365609 h 6857999"/>
              <a:gd name="connsiteX1626" fmla="*/ 1789811 w 2892882"/>
              <a:gd name="connsiteY1626" fmla="*/ 229326 h 6857999"/>
              <a:gd name="connsiteX1627" fmla="*/ 1653527 w 2892882"/>
              <a:gd name="connsiteY1627" fmla="*/ 229326 h 6857999"/>
              <a:gd name="connsiteX1628" fmla="*/ 1789875 w 2892882"/>
              <a:gd name="connsiteY1628" fmla="*/ 3908984 h 6857999"/>
              <a:gd name="connsiteX1629" fmla="*/ 1789875 w 2892882"/>
              <a:gd name="connsiteY1629" fmla="*/ 3772700 h 6857999"/>
              <a:gd name="connsiteX1630" fmla="*/ 1653591 w 2892882"/>
              <a:gd name="connsiteY1630" fmla="*/ 3772700 h 6857999"/>
              <a:gd name="connsiteX1631" fmla="*/ 1653591 w 2892882"/>
              <a:gd name="connsiteY1631" fmla="*/ 3908984 h 6857999"/>
              <a:gd name="connsiteX1632" fmla="*/ 1789875 w 2892882"/>
              <a:gd name="connsiteY1632" fmla="*/ 3908984 h 6857999"/>
              <a:gd name="connsiteX1633" fmla="*/ 1830743 w 2892882"/>
              <a:gd name="connsiteY1633" fmla="*/ 3404730 h 6857999"/>
              <a:gd name="connsiteX1634" fmla="*/ 1830743 w 2892882"/>
              <a:gd name="connsiteY1634" fmla="*/ 3459239 h 6857999"/>
              <a:gd name="connsiteX1635" fmla="*/ 1885264 w 2892882"/>
              <a:gd name="connsiteY1635" fmla="*/ 3459239 h 6857999"/>
              <a:gd name="connsiteX1636" fmla="*/ 1885264 w 2892882"/>
              <a:gd name="connsiteY1636" fmla="*/ 3404730 h 6857999"/>
              <a:gd name="connsiteX1637" fmla="*/ 1830743 w 2892882"/>
              <a:gd name="connsiteY1637" fmla="*/ 3404730 h 6857999"/>
              <a:gd name="connsiteX1638" fmla="*/ 2225980 w 2892882"/>
              <a:gd name="connsiteY1638" fmla="*/ 3527387 h 6857999"/>
              <a:gd name="connsiteX1639" fmla="*/ 2225980 w 2892882"/>
              <a:gd name="connsiteY1639" fmla="*/ 3609149 h 6857999"/>
              <a:gd name="connsiteX1640" fmla="*/ 2307755 w 2892882"/>
              <a:gd name="connsiteY1640" fmla="*/ 3609149 h 6857999"/>
              <a:gd name="connsiteX1641" fmla="*/ 2307755 w 2892882"/>
              <a:gd name="connsiteY1641" fmla="*/ 3527387 h 6857999"/>
              <a:gd name="connsiteX1642" fmla="*/ 2225980 w 2892882"/>
              <a:gd name="connsiteY1642" fmla="*/ 3527387 h 6857999"/>
              <a:gd name="connsiteX1643" fmla="*/ 2089709 w 2892882"/>
              <a:gd name="connsiteY1643" fmla="*/ 3391103 h 6857999"/>
              <a:gd name="connsiteX1644" fmla="*/ 2089709 w 2892882"/>
              <a:gd name="connsiteY1644" fmla="*/ 3472866 h 6857999"/>
              <a:gd name="connsiteX1645" fmla="*/ 2171459 w 2892882"/>
              <a:gd name="connsiteY1645" fmla="*/ 3472866 h 6857999"/>
              <a:gd name="connsiteX1646" fmla="*/ 2171459 w 2892882"/>
              <a:gd name="connsiteY1646" fmla="*/ 3391103 h 6857999"/>
              <a:gd name="connsiteX1647" fmla="*/ 2089709 w 2892882"/>
              <a:gd name="connsiteY1647" fmla="*/ 3391103 h 6857999"/>
              <a:gd name="connsiteX1648" fmla="*/ 1748981 w 2892882"/>
              <a:gd name="connsiteY1648" fmla="*/ 3268434 h 6857999"/>
              <a:gd name="connsiteX1649" fmla="*/ 1694472 w 2892882"/>
              <a:gd name="connsiteY1649" fmla="*/ 3268434 h 6857999"/>
              <a:gd name="connsiteX1650" fmla="*/ 1694472 w 2892882"/>
              <a:gd name="connsiteY1650" fmla="*/ 3322955 h 6857999"/>
              <a:gd name="connsiteX1651" fmla="*/ 1748981 w 2892882"/>
              <a:gd name="connsiteY1651" fmla="*/ 3322955 h 6857999"/>
              <a:gd name="connsiteX1652" fmla="*/ 1748981 w 2892882"/>
              <a:gd name="connsiteY1652" fmla="*/ 3268434 h 6857999"/>
              <a:gd name="connsiteX1653" fmla="*/ 1694472 w 2892882"/>
              <a:gd name="connsiteY1653" fmla="*/ 3541014 h 6857999"/>
              <a:gd name="connsiteX1654" fmla="*/ 1694472 w 2892882"/>
              <a:gd name="connsiteY1654" fmla="*/ 3595522 h 6857999"/>
              <a:gd name="connsiteX1655" fmla="*/ 1748981 w 2892882"/>
              <a:gd name="connsiteY1655" fmla="*/ 3595522 h 6857999"/>
              <a:gd name="connsiteX1656" fmla="*/ 1748981 w 2892882"/>
              <a:gd name="connsiteY1656" fmla="*/ 3541014 h 6857999"/>
              <a:gd name="connsiteX1657" fmla="*/ 1694472 w 2892882"/>
              <a:gd name="connsiteY1657" fmla="*/ 3541014 h 6857999"/>
              <a:gd name="connsiteX1658" fmla="*/ 1558176 w 2892882"/>
              <a:gd name="connsiteY1658" fmla="*/ 3677298 h 6857999"/>
              <a:gd name="connsiteX1659" fmla="*/ 1558176 w 2892882"/>
              <a:gd name="connsiteY1659" fmla="*/ 3731819 h 6857999"/>
              <a:gd name="connsiteX1660" fmla="*/ 1612684 w 2892882"/>
              <a:gd name="connsiteY1660" fmla="*/ 3731819 h 6857999"/>
              <a:gd name="connsiteX1661" fmla="*/ 1612684 w 2892882"/>
              <a:gd name="connsiteY1661" fmla="*/ 3677298 h 6857999"/>
              <a:gd name="connsiteX1662" fmla="*/ 1558176 w 2892882"/>
              <a:gd name="connsiteY1662" fmla="*/ 3677298 h 6857999"/>
              <a:gd name="connsiteX1663" fmla="*/ 1612684 w 2892882"/>
              <a:gd name="connsiteY1663" fmla="*/ 3404730 h 6857999"/>
              <a:gd name="connsiteX1664" fmla="*/ 1558176 w 2892882"/>
              <a:gd name="connsiteY1664" fmla="*/ 3404730 h 6857999"/>
              <a:gd name="connsiteX1665" fmla="*/ 1558176 w 2892882"/>
              <a:gd name="connsiteY1665" fmla="*/ 3459239 h 6857999"/>
              <a:gd name="connsiteX1666" fmla="*/ 1612684 w 2892882"/>
              <a:gd name="connsiteY1666" fmla="*/ 3459239 h 6857999"/>
              <a:gd name="connsiteX1667" fmla="*/ 1612684 w 2892882"/>
              <a:gd name="connsiteY1667" fmla="*/ 3404730 h 6857999"/>
              <a:gd name="connsiteX1668" fmla="*/ 2444039 w 2892882"/>
              <a:gd name="connsiteY1668" fmla="*/ 3118523 h 6857999"/>
              <a:gd name="connsiteX1669" fmla="*/ 2362276 w 2892882"/>
              <a:gd name="connsiteY1669" fmla="*/ 3118523 h 6857999"/>
              <a:gd name="connsiteX1670" fmla="*/ 2362276 w 2892882"/>
              <a:gd name="connsiteY1670" fmla="*/ 3200298 h 6857999"/>
              <a:gd name="connsiteX1671" fmla="*/ 2444039 w 2892882"/>
              <a:gd name="connsiteY1671" fmla="*/ 3200298 h 6857999"/>
              <a:gd name="connsiteX1672" fmla="*/ 2444039 w 2892882"/>
              <a:gd name="connsiteY1672" fmla="*/ 3118523 h 6857999"/>
              <a:gd name="connsiteX1673" fmla="*/ 2825585 w 2892882"/>
              <a:gd name="connsiteY1673" fmla="*/ 1673962 h 6857999"/>
              <a:gd name="connsiteX1674" fmla="*/ 2825585 w 2892882"/>
              <a:gd name="connsiteY1674" fmla="*/ 1646695 h 6857999"/>
              <a:gd name="connsiteX1675" fmla="*/ 2798331 w 2892882"/>
              <a:gd name="connsiteY1675" fmla="*/ 1646695 h 6857999"/>
              <a:gd name="connsiteX1676" fmla="*/ 2798331 w 2892882"/>
              <a:gd name="connsiteY1676" fmla="*/ 1673962 h 6857999"/>
              <a:gd name="connsiteX1677" fmla="*/ 2825585 w 2892882"/>
              <a:gd name="connsiteY1677" fmla="*/ 1673962 h 6857999"/>
              <a:gd name="connsiteX1678" fmla="*/ 2757437 w 2892882"/>
              <a:gd name="connsiteY1678" fmla="*/ 1333246 h 6857999"/>
              <a:gd name="connsiteX1679" fmla="*/ 2757437 w 2892882"/>
              <a:gd name="connsiteY1679" fmla="*/ 1442263 h 6857999"/>
              <a:gd name="connsiteX1680" fmla="*/ 2866466 w 2892882"/>
              <a:gd name="connsiteY1680" fmla="*/ 1442263 h 6857999"/>
              <a:gd name="connsiteX1681" fmla="*/ 2866466 w 2892882"/>
              <a:gd name="connsiteY1681" fmla="*/ 1333246 h 6857999"/>
              <a:gd name="connsiteX1682" fmla="*/ 2757437 w 2892882"/>
              <a:gd name="connsiteY1682" fmla="*/ 1333246 h 6857999"/>
              <a:gd name="connsiteX1683" fmla="*/ 2444039 w 2892882"/>
              <a:gd name="connsiteY1683" fmla="*/ 3391103 h 6857999"/>
              <a:gd name="connsiteX1684" fmla="*/ 2362276 w 2892882"/>
              <a:gd name="connsiteY1684" fmla="*/ 3391103 h 6857999"/>
              <a:gd name="connsiteX1685" fmla="*/ 2362276 w 2892882"/>
              <a:gd name="connsiteY1685" fmla="*/ 3472866 h 6857999"/>
              <a:gd name="connsiteX1686" fmla="*/ 2444039 w 2892882"/>
              <a:gd name="connsiteY1686" fmla="*/ 3472866 h 6857999"/>
              <a:gd name="connsiteX1687" fmla="*/ 2444039 w 2892882"/>
              <a:gd name="connsiteY1687" fmla="*/ 3391103 h 6857999"/>
              <a:gd name="connsiteX1688" fmla="*/ 2307755 w 2892882"/>
              <a:gd name="connsiteY1688" fmla="*/ 3254820 h 6857999"/>
              <a:gd name="connsiteX1689" fmla="*/ 2225980 w 2892882"/>
              <a:gd name="connsiteY1689" fmla="*/ 3254820 h 6857999"/>
              <a:gd name="connsiteX1690" fmla="*/ 2225980 w 2892882"/>
              <a:gd name="connsiteY1690" fmla="*/ 3336582 h 6857999"/>
              <a:gd name="connsiteX1691" fmla="*/ 2307755 w 2892882"/>
              <a:gd name="connsiteY1691" fmla="*/ 3336582 h 6857999"/>
              <a:gd name="connsiteX1692" fmla="*/ 2307755 w 2892882"/>
              <a:gd name="connsiteY1692" fmla="*/ 3254820 h 6857999"/>
              <a:gd name="connsiteX1693" fmla="*/ 1612684 w 2892882"/>
              <a:gd name="connsiteY1693" fmla="*/ 3132150 h 6857999"/>
              <a:gd name="connsiteX1694" fmla="*/ 1558176 w 2892882"/>
              <a:gd name="connsiteY1694" fmla="*/ 3132150 h 6857999"/>
              <a:gd name="connsiteX1695" fmla="*/ 1558176 w 2892882"/>
              <a:gd name="connsiteY1695" fmla="*/ 3186671 h 6857999"/>
              <a:gd name="connsiteX1696" fmla="*/ 1612684 w 2892882"/>
              <a:gd name="connsiteY1696" fmla="*/ 3186671 h 6857999"/>
              <a:gd name="connsiteX1697" fmla="*/ 1612684 w 2892882"/>
              <a:gd name="connsiteY1697" fmla="*/ 3132150 h 6857999"/>
              <a:gd name="connsiteX1698" fmla="*/ 2362276 w 2892882"/>
              <a:gd name="connsiteY1698" fmla="*/ 3663671 h 6857999"/>
              <a:gd name="connsiteX1699" fmla="*/ 2362276 w 2892882"/>
              <a:gd name="connsiteY1699" fmla="*/ 3745446 h 6857999"/>
              <a:gd name="connsiteX1700" fmla="*/ 2444039 w 2892882"/>
              <a:gd name="connsiteY1700" fmla="*/ 3745446 h 6857999"/>
              <a:gd name="connsiteX1701" fmla="*/ 2444039 w 2892882"/>
              <a:gd name="connsiteY1701" fmla="*/ 3663671 h 6857999"/>
              <a:gd name="connsiteX1702" fmla="*/ 2362276 w 2892882"/>
              <a:gd name="connsiteY1702" fmla="*/ 3663671 h 6857999"/>
              <a:gd name="connsiteX1703" fmla="*/ 2621153 w 2892882"/>
              <a:gd name="connsiteY1703" fmla="*/ 1196950 h 6857999"/>
              <a:gd name="connsiteX1704" fmla="*/ 2621153 w 2892882"/>
              <a:gd name="connsiteY1704" fmla="*/ 1305979 h 6857999"/>
              <a:gd name="connsiteX1705" fmla="*/ 2730183 w 2892882"/>
              <a:gd name="connsiteY1705" fmla="*/ 1305979 h 6857999"/>
              <a:gd name="connsiteX1706" fmla="*/ 2730183 w 2892882"/>
              <a:gd name="connsiteY1706" fmla="*/ 1196950 h 6857999"/>
              <a:gd name="connsiteX1707" fmla="*/ 2621153 w 2892882"/>
              <a:gd name="connsiteY1707" fmla="*/ 1196950 h 6857999"/>
              <a:gd name="connsiteX1708" fmla="*/ 1476413 w 2892882"/>
              <a:gd name="connsiteY1708" fmla="*/ 2178152 h 6857999"/>
              <a:gd name="connsiteX1709" fmla="*/ 1421905 w 2892882"/>
              <a:gd name="connsiteY1709" fmla="*/ 2178152 h 6857999"/>
              <a:gd name="connsiteX1710" fmla="*/ 1421905 w 2892882"/>
              <a:gd name="connsiteY1710" fmla="*/ 2232660 h 6857999"/>
              <a:gd name="connsiteX1711" fmla="*/ 1476413 w 2892882"/>
              <a:gd name="connsiteY1711" fmla="*/ 2232660 h 6857999"/>
              <a:gd name="connsiteX1712" fmla="*/ 1476413 w 2892882"/>
              <a:gd name="connsiteY1712" fmla="*/ 2178152 h 6857999"/>
              <a:gd name="connsiteX1713" fmla="*/ 1476413 w 2892882"/>
              <a:gd name="connsiteY1713" fmla="*/ 2450719 h 6857999"/>
              <a:gd name="connsiteX1714" fmla="*/ 1421905 w 2892882"/>
              <a:gd name="connsiteY1714" fmla="*/ 2450719 h 6857999"/>
              <a:gd name="connsiteX1715" fmla="*/ 1421905 w 2892882"/>
              <a:gd name="connsiteY1715" fmla="*/ 2505240 h 6857999"/>
              <a:gd name="connsiteX1716" fmla="*/ 1476413 w 2892882"/>
              <a:gd name="connsiteY1716" fmla="*/ 2505240 h 6857999"/>
              <a:gd name="connsiteX1717" fmla="*/ 1476413 w 2892882"/>
              <a:gd name="connsiteY1717" fmla="*/ 2450719 h 6857999"/>
              <a:gd name="connsiteX1718" fmla="*/ 1476413 w 2892882"/>
              <a:gd name="connsiteY1718" fmla="*/ 1905572 h 6857999"/>
              <a:gd name="connsiteX1719" fmla="*/ 1421905 w 2892882"/>
              <a:gd name="connsiteY1719" fmla="*/ 1905572 h 6857999"/>
              <a:gd name="connsiteX1720" fmla="*/ 1421905 w 2892882"/>
              <a:gd name="connsiteY1720" fmla="*/ 1960093 h 6857999"/>
              <a:gd name="connsiteX1721" fmla="*/ 1476413 w 2892882"/>
              <a:gd name="connsiteY1721" fmla="*/ 1960093 h 6857999"/>
              <a:gd name="connsiteX1722" fmla="*/ 1476413 w 2892882"/>
              <a:gd name="connsiteY1722" fmla="*/ 1905572 h 6857999"/>
              <a:gd name="connsiteX1723" fmla="*/ 1898904 w 2892882"/>
              <a:gd name="connsiteY1723" fmla="*/ 5026533 h 6857999"/>
              <a:gd name="connsiteX1724" fmla="*/ 1817129 w 2892882"/>
              <a:gd name="connsiteY1724" fmla="*/ 5026533 h 6857999"/>
              <a:gd name="connsiteX1725" fmla="*/ 1817129 w 2892882"/>
              <a:gd name="connsiteY1725" fmla="*/ 5108308 h 6857999"/>
              <a:gd name="connsiteX1726" fmla="*/ 1898904 w 2892882"/>
              <a:gd name="connsiteY1726" fmla="*/ 5108308 h 6857999"/>
              <a:gd name="connsiteX1727" fmla="*/ 1898904 w 2892882"/>
              <a:gd name="connsiteY1727" fmla="*/ 5026533 h 6857999"/>
              <a:gd name="connsiteX1728" fmla="*/ 1476413 w 2892882"/>
              <a:gd name="connsiteY1728" fmla="*/ 2723299 h 6857999"/>
              <a:gd name="connsiteX1729" fmla="*/ 1421905 w 2892882"/>
              <a:gd name="connsiteY1729" fmla="*/ 2723299 h 6857999"/>
              <a:gd name="connsiteX1730" fmla="*/ 1421905 w 2892882"/>
              <a:gd name="connsiteY1730" fmla="*/ 2777808 h 6857999"/>
              <a:gd name="connsiteX1731" fmla="*/ 1476413 w 2892882"/>
              <a:gd name="connsiteY1731" fmla="*/ 2777808 h 6857999"/>
              <a:gd name="connsiteX1732" fmla="*/ 1476413 w 2892882"/>
              <a:gd name="connsiteY1732" fmla="*/ 2723299 h 6857999"/>
              <a:gd name="connsiteX1733" fmla="*/ 1476413 w 2892882"/>
              <a:gd name="connsiteY1733" fmla="*/ 3868103 h 6857999"/>
              <a:gd name="connsiteX1734" fmla="*/ 1476413 w 2892882"/>
              <a:gd name="connsiteY1734" fmla="*/ 3813582 h 6857999"/>
              <a:gd name="connsiteX1735" fmla="*/ 1421905 w 2892882"/>
              <a:gd name="connsiteY1735" fmla="*/ 3813582 h 6857999"/>
              <a:gd name="connsiteX1736" fmla="*/ 1421905 w 2892882"/>
              <a:gd name="connsiteY1736" fmla="*/ 3868103 h 6857999"/>
              <a:gd name="connsiteX1737" fmla="*/ 1476413 w 2892882"/>
              <a:gd name="connsiteY1737" fmla="*/ 3868103 h 6857999"/>
              <a:gd name="connsiteX1738" fmla="*/ 1394625 w 2892882"/>
              <a:gd name="connsiteY1738" fmla="*/ 4167924 h 6857999"/>
              <a:gd name="connsiteX1739" fmla="*/ 1503655 w 2892882"/>
              <a:gd name="connsiteY1739" fmla="*/ 4167924 h 6857999"/>
              <a:gd name="connsiteX1740" fmla="*/ 1503655 w 2892882"/>
              <a:gd name="connsiteY1740" fmla="*/ 4058894 h 6857999"/>
              <a:gd name="connsiteX1741" fmla="*/ 1394625 w 2892882"/>
              <a:gd name="connsiteY1741" fmla="*/ 4058894 h 6857999"/>
              <a:gd name="connsiteX1742" fmla="*/ 1394625 w 2892882"/>
              <a:gd name="connsiteY1742" fmla="*/ 4167924 h 6857999"/>
              <a:gd name="connsiteX1743" fmla="*/ 1476413 w 2892882"/>
              <a:gd name="connsiteY1743" fmla="*/ 3268434 h 6857999"/>
              <a:gd name="connsiteX1744" fmla="*/ 1421905 w 2892882"/>
              <a:gd name="connsiteY1744" fmla="*/ 3268434 h 6857999"/>
              <a:gd name="connsiteX1745" fmla="*/ 1421905 w 2892882"/>
              <a:gd name="connsiteY1745" fmla="*/ 3322955 h 6857999"/>
              <a:gd name="connsiteX1746" fmla="*/ 1476413 w 2892882"/>
              <a:gd name="connsiteY1746" fmla="*/ 3322955 h 6857999"/>
              <a:gd name="connsiteX1747" fmla="*/ 1476413 w 2892882"/>
              <a:gd name="connsiteY1747" fmla="*/ 3268434 h 6857999"/>
              <a:gd name="connsiteX1748" fmla="*/ 1408265 w 2892882"/>
              <a:gd name="connsiteY1748" fmla="*/ 1428572 h 6857999"/>
              <a:gd name="connsiteX1749" fmla="*/ 1490040 w 2892882"/>
              <a:gd name="connsiteY1749" fmla="*/ 1428572 h 6857999"/>
              <a:gd name="connsiteX1750" fmla="*/ 1490040 w 2892882"/>
              <a:gd name="connsiteY1750" fmla="*/ 1346810 h 6857999"/>
              <a:gd name="connsiteX1751" fmla="*/ 1408265 w 2892882"/>
              <a:gd name="connsiteY1751" fmla="*/ 1346810 h 6857999"/>
              <a:gd name="connsiteX1752" fmla="*/ 1408265 w 2892882"/>
              <a:gd name="connsiteY1752" fmla="*/ 1428572 h 6857999"/>
              <a:gd name="connsiteX1753" fmla="*/ 1476413 w 2892882"/>
              <a:gd name="connsiteY1753" fmla="*/ 2995867 h 6857999"/>
              <a:gd name="connsiteX1754" fmla="*/ 1421905 w 2892882"/>
              <a:gd name="connsiteY1754" fmla="*/ 2995867 h 6857999"/>
              <a:gd name="connsiteX1755" fmla="*/ 1421905 w 2892882"/>
              <a:gd name="connsiteY1755" fmla="*/ 3050375 h 6857999"/>
              <a:gd name="connsiteX1756" fmla="*/ 1476413 w 2892882"/>
              <a:gd name="connsiteY1756" fmla="*/ 3050375 h 6857999"/>
              <a:gd name="connsiteX1757" fmla="*/ 1476413 w 2892882"/>
              <a:gd name="connsiteY1757" fmla="*/ 2995867 h 6857999"/>
              <a:gd name="connsiteX1758" fmla="*/ 1490040 w 2892882"/>
              <a:gd name="connsiteY1758" fmla="*/ 883425 h 6857999"/>
              <a:gd name="connsiteX1759" fmla="*/ 1490040 w 2892882"/>
              <a:gd name="connsiteY1759" fmla="*/ 801664 h 6857999"/>
              <a:gd name="connsiteX1760" fmla="*/ 1408265 w 2892882"/>
              <a:gd name="connsiteY1760" fmla="*/ 801664 h 6857999"/>
              <a:gd name="connsiteX1761" fmla="*/ 1408265 w 2892882"/>
              <a:gd name="connsiteY1761" fmla="*/ 883425 h 6857999"/>
              <a:gd name="connsiteX1762" fmla="*/ 1490040 w 2892882"/>
              <a:gd name="connsiteY1762" fmla="*/ 883425 h 6857999"/>
              <a:gd name="connsiteX1763" fmla="*/ 1408265 w 2892882"/>
              <a:gd name="connsiteY1763" fmla="*/ 1701153 h 6857999"/>
              <a:gd name="connsiteX1764" fmla="*/ 1490040 w 2892882"/>
              <a:gd name="connsiteY1764" fmla="*/ 1701153 h 6857999"/>
              <a:gd name="connsiteX1765" fmla="*/ 1490040 w 2892882"/>
              <a:gd name="connsiteY1765" fmla="*/ 1619377 h 6857999"/>
              <a:gd name="connsiteX1766" fmla="*/ 1408265 w 2892882"/>
              <a:gd name="connsiteY1766" fmla="*/ 1619377 h 6857999"/>
              <a:gd name="connsiteX1767" fmla="*/ 1408265 w 2892882"/>
              <a:gd name="connsiteY1767" fmla="*/ 1701153 h 6857999"/>
              <a:gd name="connsiteX1768" fmla="*/ 1408265 w 2892882"/>
              <a:gd name="connsiteY1768" fmla="*/ 1156004 h 6857999"/>
              <a:gd name="connsiteX1769" fmla="*/ 1490040 w 2892882"/>
              <a:gd name="connsiteY1769" fmla="*/ 1156004 h 6857999"/>
              <a:gd name="connsiteX1770" fmla="*/ 1490040 w 2892882"/>
              <a:gd name="connsiteY1770" fmla="*/ 1074230 h 6857999"/>
              <a:gd name="connsiteX1771" fmla="*/ 1408265 w 2892882"/>
              <a:gd name="connsiteY1771" fmla="*/ 1074230 h 6857999"/>
              <a:gd name="connsiteX1772" fmla="*/ 1408265 w 2892882"/>
              <a:gd name="connsiteY1772" fmla="*/ 1156004 h 6857999"/>
              <a:gd name="connsiteX1773" fmla="*/ 1421905 w 2892882"/>
              <a:gd name="connsiteY1773" fmla="*/ 3541014 h 6857999"/>
              <a:gd name="connsiteX1774" fmla="*/ 1421905 w 2892882"/>
              <a:gd name="connsiteY1774" fmla="*/ 3595522 h 6857999"/>
              <a:gd name="connsiteX1775" fmla="*/ 1476413 w 2892882"/>
              <a:gd name="connsiteY1775" fmla="*/ 3595522 h 6857999"/>
              <a:gd name="connsiteX1776" fmla="*/ 1476413 w 2892882"/>
              <a:gd name="connsiteY1776" fmla="*/ 3541014 h 6857999"/>
              <a:gd name="connsiteX1777" fmla="*/ 1421905 w 2892882"/>
              <a:gd name="connsiteY1777" fmla="*/ 3541014 h 6857999"/>
              <a:gd name="connsiteX1778" fmla="*/ 2321395 w 2892882"/>
              <a:gd name="connsiteY1778" fmla="*/ 2532494 h 6857999"/>
              <a:gd name="connsiteX1779" fmla="*/ 2321395 w 2892882"/>
              <a:gd name="connsiteY1779" fmla="*/ 2423465 h 6857999"/>
              <a:gd name="connsiteX1780" fmla="*/ 2212365 w 2892882"/>
              <a:gd name="connsiteY1780" fmla="*/ 2423465 h 6857999"/>
              <a:gd name="connsiteX1781" fmla="*/ 2212365 w 2892882"/>
              <a:gd name="connsiteY1781" fmla="*/ 2532494 h 6857999"/>
              <a:gd name="connsiteX1782" fmla="*/ 2321395 w 2892882"/>
              <a:gd name="connsiteY1782" fmla="*/ 2532494 h 6857999"/>
              <a:gd name="connsiteX1783" fmla="*/ 2498547 w 2892882"/>
              <a:gd name="connsiteY1783" fmla="*/ 3609149 h 6857999"/>
              <a:gd name="connsiteX1784" fmla="*/ 2580335 w 2892882"/>
              <a:gd name="connsiteY1784" fmla="*/ 3609149 h 6857999"/>
              <a:gd name="connsiteX1785" fmla="*/ 2580335 w 2892882"/>
              <a:gd name="connsiteY1785" fmla="*/ 3527387 h 6857999"/>
              <a:gd name="connsiteX1786" fmla="*/ 2498547 w 2892882"/>
              <a:gd name="connsiteY1786" fmla="*/ 3527387 h 6857999"/>
              <a:gd name="connsiteX1787" fmla="*/ 2498547 w 2892882"/>
              <a:gd name="connsiteY1787" fmla="*/ 3609149 h 6857999"/>
              <a:gd name="connsiteX1788" fmla="*/ 2512187 w 2892882"/>
              <a:gd name="connsiteY1788" fmla="*/ 5721591 h 6857999"/>
              <a:gd name="connsiteX1789" fmla="*/ 2512187 w 2892882"/>
              <a:gd name="connsiteY1789" fmla="*/ 5776112 h 6857999"/>
              <a:gd name="connsiteX1790" fmla="*/ 2566708 w 2892882"/>
              <a:gd name="connsiteY1790" fmla="*/ 5776112 h 6857999"/>
              <a:gd name="connsiteX1791" fmla="*/ 2566708 w 2892882"/>
              <a:gd name="connsiteY1791" fmla="*/ 5721591 h 6857999"/>
              <a:gd name="connsiteX1792" fmla="*/ 2512187 w 2892882"/>
              <a:gd name="connsiteY1792" fmla="*/ 5721591 h 6857999"/>
              <a:gd name="connsiteX1793" fmla="*/ 2498547 w 2892882"/>
              <a:gd name="connsiteY1793" fmla="*/ 3881730 h 6857999"/>
              <a:gd name="connsiteX1794" fmla="*/ 2580335 w 2892882"/>
              <a:gd name="connsiteY1794" fmla="*/ 3881730 h 6857999"/>
              <a:gd name="connsiteX1795" fmla="*/ 2580335 w 2892882"/>
              <a:gd name="connsiteY1795" fmla="*/ 3799954 h 6857999"/>
              <a:gd name="connsiteX1796" fmla="*/ 2498547 w 2892882"/>
              <a:gd name="connsiteY1796" fmla="*/ 3799954 h 6857999"/>
              <a:gd name="connsiteX1797" fmla="*/ 2498547 w 2892882"/>
              <a:gd name="connsiteY1797" fmla="*/ 3881730 h 6857999"/>
              <a:gd name="connsiteX1798" fmla="*/ 2566708 w 2892882"/>
              <a:gd name="connsiteY1798" fmla="*/ 5449024 h 6857999"/>
              <a:gd name="connsiteX1799" fmla="*/ 2512187 w 2892882"/>
              <a:gd name="connsiteY1799" fmla="*/ 5449024 h 6857999"/>
              <a:gd name="connsiteX1800" fmla="*/ 2512187 w 2892882"/>
              <a:gd name="connsiteY1800" fmla="*/ 5503532 h 6857999"/>
              <a:gd name="connsiteX1801" fmla="*/ 2566708 w 2892882"/>
              <a:gd name="connsiteY1801" fmla="*/ 5503532 h 6857999"/>
              <a:gd name="connsiteX1802" fmla="*/ 2566708 w 2892882"/>
              <a:gd name="connsiteY1802" fmla="*/ 5449024 h 6857999"/>
              <a:gd name="connsiteX1803" fmla="*/ 2525814 w 2892882"/>
              <a:gd name="connsiteY1803" fmla="*/ 4672190 h 6857999"/>
              <a:gd name="connsiteX1804" fmla="*/ 2553056 w 2892882"/>
              <a:gd name="connsiteY1804" fmla="*/ 4672190 h 6857999"/>
              <a:gd name="connsiteX1805" fmla="*/ 2553056 w 2892882"/>
              <a:gd name="connsiteY1805" fmla="*/ 4644936 h 6857999"/>
              <a:gd name="connsiteX1806" fmla="*/ 2525814 w 2892882"/>
              <a:gd name="connsiteY1806" fmla="*/ 4644936 h 6857999"/>
              <a:gd name="connsiteX1807" fmla="*/ 2525814 w 2892882"/>
              <a:gd name="connsiteY1807" fmla="*/ 4672190 h 6857999"/>
              <a:gd name="connsiteX1808" fmla="*/ 2525814 w 2892882"/>
              <a:gd name="connsiteY1808" fmla="*/ 4399610 h 6857999"/>
              <a:gd name="connsiteX1809" fmla="*/ 2553056 w 2892882"/>
              <a:gd name="connsiteY1809" fmla="*/ 4399610 h 6857999"/>
              <a:gd name="connsiteX1810" fmla="*/ 2553056 w 2892882"/>
              <a:gd name="connsiteY1810" fmla="*/ 4372356 h 6857999"/>
              <a:gd name="connsiteX1811" fmla="*/ 2525814 w 2892882"/>
              <a:gd name="connsiteY1811" fmla="*/ 4372356 h 6857999"/>
              <a:gd name="connsiteX1812" fmla="*/ 2525814 w 2892882"/>
              <a:gd name="connsiteY1812" fmla="*/ 4399610 h 6857999"/>
              <a:gd name="connsiteX1813" fmla="*/ 2566708 w 2892882"/>
              <a:gd name="connsiteY1813" fmla="*/ 5176444 h 6857999"/>
              <a:gd name="connsiteX1814" fmla="*/ 2512187 w 2892882"/>
              <a:gd name="connsiteY1814" fmla="*/ 5176444 h 6857999"/>
              <a:gd name="connsiteX1815" fmla="*/ 2512187 w 2892882"/>
              <a:gd name="connsiteY1815" fmla="*/ 5230965 h 6857999"/>
              <a:gd name="connsiteX1816" fmla="*/ 2566708 w 2892882"/>
              <a:gd name="connsiteY1816" fmla="*/ 5230965 h 6857999"/>
              <a:gd name="connsiteX1817" fmla="*/ 2566708 w 2892882"/>
              <a:gd name="connsiteY1817" fmla="*/ 5176444 h 6857999"/>
              <a:gd name="connsiteX1818" fmla="*/ 2553056 w 2892882"/>
              <a:gd name="connsiteY1818" fmla="*/ 4127043 h 6857999"/>
              <a:gd name="connsiteX1819" fmla="*/ 2553056 w 2892882"/>
              <a:gd name="connsiteY1819" fmla="*/ 4099788 h 6857999"/>
              <a:gd name="connsiteX1820" fmla="*/ 2525814 w 2892882"/>
              <a:gd name="connsiteY1820" fmla="*/ 4099788 h 6857999"/>
              <a:gd name="connsiteX1821" fmla="*/ 2525814 w 2892882"/>
              <a:gd name="connsiteY1821" fmla="*/ 4127043 h 6857999"/>
              <a:gd name="connsiteX1822" fmla="*/ 2553056 w 2892882"/>
              <a:gd name="connsiteY1822" fmla="*/ 4127043 h 6857999"/>
              <a:gd name="connsiteX1823" fmla="*/ 1817129 w 2892882"/>
              <a:gd name="connsiteY1823" fmla="*/ 5299113 h 6857999"/>
              <a:gd name="connsiteX1824" fmla="*/ 1817129 w 2892882"/>
              <a:gd name="connsiteY1824" fmla="*/ 5380876 h 6857999"/>
              <a:gd name="connsiteX1825" fmla="*/ 1898904 w 2892882"/>
              <a:gd name="connsiteY1825" fmla="*/ 5380876 h 6857999"/>
              <a:gd name="connsiteX1826" fmla="*/ 1898904 w 2892882"/>
              <a:gd name="connsiteY1826" fmla="*/ 5299113 h 6857999"/>
              <a:gd name="connsiteX1827" fmla="*/ 1817129 w 2892882"/>
              <a:gd name="connsiteY1827" fmla="*/ 5299113 h 6857999"/>
              <a:gd name="connsiteX1828" fmla="*/ 2457679 w 2892882"/>
              <a:gd name="connsiteY1828" fmla="*/ 2668778 h 6857999"/>
              <a:gd name="connsiteX1829" fmla="*/ 2457679 w 2892882"/>
              <a:gd name="connsiteY1829" fmla="*/ 2559749 h 6857999"/>
              <a:gd name="connsiteX1830" fmla="*/ 2348649 w 2892882"/>
              <a:gd name="connsiteY1830" fmla="*/ 2559749 h 6857999"/>
              <a:gd name="connsiteX1831" fmla="*/ 2348649 w 2892882"/>
              <a:gd name="connsiteY1831" fmla="*/ 2668778 h 6857999"/>
              <a:gd name="connsiteX1832" fmla="*/ 2457679 w 2892882"/>
              <a:gd name="connsiteY1832" fmla="*/ 2668778 h 6857999"/>
              <a:gd name="connsiteX1833" fmla="*/ 2212289 w 2892882"/>
              <a:gd name="connsiteY1833" fmla="*/ 1333246 h 6857999"/>
              <a:gd name="connsiteX1834" fmla="*/ 2212289 w 2892882"/>
              <a:gd name="connsiteY1834" fmla="*/ 1442263 h 6857999"/>
              <a:gd name="connsiteX1835" fmla="*/ 2321331 w 2892882"/>
              <a:gd name="connsiteY1835" fmla="*/ 1442263 h 6857999"/>
              <a:gd name="connsiteX1836" fmla="*/ 2321331 w 2892882"/>
              <a:gd name="connsiteY1836" fmla="*/ 1333246 h 6857999"/>
              <a:gd name="connsiteX1837" fmla="*/ 2212289 w 2892882"/>
              <a:gd name="connsiteY1837" fmla="*/ 1333246 h 6857999"/>
              <a:gd name="connsiteX1838" fmla="*/ 2593962 w 2892882"/>
              <a:gd name="connsiteY1838" fmla="*/ 2805074 h 6857999"/>
              <a:gd name="connsiteX1839" fmla="*/ 2593962 w 2892882"/>
              <a:gd name="connsiteY1839" fmla="*/ 2696045 h 6857999"/>
              <a:gd name="connsiteX1840" fmla="*/ 2484933 w 2892882"/>
              <a:gd name="connsiteY1840" fmla="*/ 2696045 h 6857999"/>
              <a:gd name="connsiteX1841" fmla="*/ 2484933 w 2892882"/>
              <a:gd name="connsiteY1841" fmla="*/ 2805074 h 6857999"/>
              <a:gd name="connsiteX1842" fmla="*/ 2593962 w 2892882"/>
              <a:gd name="connsiteY1842" fmla="*/ 2805074 h 6857999"/>
              <a:gd name="connsiteX1843" fmla="*/ 2498547 w 2892882"/>
              <a:gd name="connsiteY1843" fmla="*/ 3336582 h 6857999"/>
              <a:gd name="connsiteX1844" fmla="*/ 2580335 w 2892882"/>
              <a:gd name="connsiteY1844" fmla="*/ 3336582 h 6857999"/>
              <a:gd name="connsiteX1845" fmla="*/ 2580335 w 2892882"/>
              <a:gd name="connsiteY1845" fmla="*/ 3254820 h 6857999"/>
              <a:gd name="connsiteX1846" fmla="*/ 2498547 w 2892882"/>
              <a:gd name="connsiteY1846" fmla="*/ 3254820 h 6857999"/>
              <a:gd name="connsiteX1847" fmla="*/ 2498547 w 2892882"/>
              <a:gd name="connsiteY1847" fmla="*/ 3336582 h 6857999"/>
              <a:gd name="connsiteX1848" fmla="*/ 2498547 w 2892882"/>
              <a:gd name="connsiteY1848" fmla="*/ 3064015 h 6857999"/>
              <a:gd name="connsiteX1849" fmla="*/ 2580335 w 2892882"/>
              <a:gd name="connsiteY1849" fmla="*/ 3064015 h 6857999"/>
              <a:gd name="connsiteX1850" fmla="*/ 2580335 w 2892882"/>
              <a:gd name="connsiteY1850" fmla="*/ 2982240 h 6857999"/>
              <a:gd name="connsiteX1851" fmla="*/ 2498547 w 2892882"/>
              <a:gd name="connsiteY1851" fmla="*/ 2982240 h 6857999"/>
              <a:gd name="connsiteX1852" fmla="*/ 2498547 w 2892882"/>
              <a:gd name="connsiteY1852" fmla="*/ 3064015 h 6857999"/>
              <a:gd name="connsiteX1853" fmla="*/ 2689365 w 2892882"/>
              <a:gd name="connsiteY1853" fmla="*/ 4263327 h 6857999"/>
              <a:gd name="connsiteX1854" fmla="*/ 2689365 w 2892882"/>
              <a:gd name="connsiteY1854" fmla="*/ 4236072 h 6857999"/>
              <a:gd name="connsiteX1855" fmla="*/ 2662098 w 2892882"/>
              <a:gd name="connsiteY1855" fmla="*/ 4236072 h 6857999"/>
              <a:gd name="connsiteX1856" fmla="*/ 2662098 w 2892882"/>
              <a:gd name="connsiteY1856" fmla="*/ 4263327 h 6857999"/>
              <a:gd name="connsiteX1857" fmla="*/ 2689365 w 2892882"/>
              <a:gd name="connsiteY1857" fmla="*/ 4263327 h 6857999"/>
              <a:gd name="connsiteX1858" fmla="*/ 2648484 w 2892882"/>
              <a:gd name="connsiteY1858" fmla="*/ 5912396 h 6857999"/>
              <a:gd name="connsiteX1859" fmla="*/ 2702992 w 2892882"/>
              <a:gd name="connsiteY1859" fmla="*/ 5912396 h 6857999"/>
              <a:gd name="connsiteX1860" fmla="*/ 2702992 w 2892882"/>
              <a:gd name="connsiteY1860" fmla="*/ 5857875 h 6857999"/>
              <a:gd name="connsiteX1861" fmla="*/ 2648484 w 2892882"/>
              <a:gd name="connsiteY1861" fmla="*/ 5857875 h 6857999"/>
              <a:gd name="connsiteX1862" fmla="*/ 2648484 w 2892882"/>
              <a:gd name="connsiteY1862" fmla="*/ 5912396 h 6857999"/>
              <a:gd name="connsiteX1863" fmla="*/ 2662098 w 2892882"/>
              <a:gd name="connsiteY1863" fmla="*/ 6144082 h 6857999"/>
              <a:gd name="connsiteX1864" fmla="*/ 2662098 w 2892882"/>
              <a:gd name="connsiteY1864" fmla="*/ 6171336 h 6857999"/>
              <a:gd name="connsiteX1865" fmla="*/ 2689365 w 2892882"/>
              <a:gd name="connsiteY1865" fmla="*/ 6171336 h 6857999"/>
              <a:gd name="connsiteX1866" fmla="*/ 2689365 w 2892882"/>
              <a:gd name="connsiteY1866" fmla="*/ 6144082 h 6857999"/>
              <a:gd name="connsiteX1867" fmla="*/ 2662098 w 2892882"/>
              <a:gd name="connsiteY1867" fmla="*/ 6144082 h 6857999"/>
              <a:gd name="connsiteX1868" fmla="*/ 2648484 w 2892882"/>
              <a:gd name="connsiteY1868" fmla="*/ 5367249 h 6857999"/>
              <a:gd name="connsiteX1869" fmla="*/ 2702992 w 2892882"/>
              <a:gd name="connsiteY1869" fmla="*/ 5367249 h 6857999"/>
              <a:gd name="connsiteX1870" fmla="*/ 2702992 w 2892882"/>
              <a:gd name="connsiteY1870" fmla="*/ 5312740 h 6857999"/>
              <a:gd name="connsiteX1871" fmla="*/ 2648484 w 2892882"/>
              <a:gd name="connsiteY1871" fmla="*/ 5312740 h 6857999"/>
              <a:gd name="connsiteX1872" fmla="*/ 2648484 w 2892882"/>
              <a:gd name="connsiteY1872" fmla="*/ 5367249 h 6857999"/>
              <a:gd name="connsiteX1873" fmla="*/ 2648484 w 2892882"/>
              <a:gd name="connsiteY1873" fmla="*/ 5639828 h 6857999"/>
              <a:gd name="connsiteX1874" fmla="*/ 2702992 w 2892882"/>
              <a:gd name="connsiteY1874" fmla="*/ 5639828 h 6857999"/>
              <a:gd name="connsiteX1875" fmla="*/ 2702992 w 2892882"/>
              <a:gd name="connsiteY1875" fmla="*/ 5585307 h 6857999"/>
              <a:gd name="connsiteX1876" fmla="*/ 2648484 w 2892882"/>
              <a:gd name="connsiteY1876" fmla="*/ 5585307 h 6857999"/>
              <a:gd name="connsiteX1877" fmla="*/ 2648484 w 2892882"/>
              <a:gd name="connsiteY1877" fmla="*/ 5639828 h 6857999"/>
              <a:gd name="connsiteX1878" fmla="*/ 2892882 w 2892882"/>
              <a:gd name="connsiteY1878" fmla="*/ 3447542 h 6857999"/>
              <a:gd name="connsiteX1879" fmla="*/ 2892882 w 2892882"/>
              <a:gd name="connsiteY1879" fmla="*/ 3416427 h 6857999"/>
              <a:gd name="connsiteX1880" fmla="*/ 2892882 w 2892882"/>
              <a:gd name="connsiteY1880" fmla="*/ 3447542 h 6857999"/>
              <a:gd name="connsiteX1881" fmla="*/ 2757500 w 2892882"/>
              <a:gd name="connsiteY1881" fmla="*/ 2150898 h 6857999"/>
              <a:gd name="connsiteX1882" fmla="*/ 2757500 w 2892882"/>
              <a:gd name="connsiteY1882" fmla="*/ 2259927 h 6857999"/>
              <a:gd name="connsiteX1883" fmla="*/ 2866530 w 2892882"/>
              <a:gd name="connsiteY1883" fmla="*/ 2259927 h 6857999"/>
              <a:gd name="connsiteX1884" fmla="*/ 2866530 w 2892882"/>
              <a:gd name="connsiteY1884" fmla="*/ 2150898 h 6857999"/>
              <a:gd name="connsiteX1885" fmla="*/ 2757500 w 2892882"/>
              <a:gd name="connsiteY1885" fmla="*/ 2150898 h 6857999"/>
              <a:gd name="connsiteX1886" fmla="*/ 2525814 w 2892882"/>
              <a:gd name="connsiteY1886" fmla="*/ 4944758 h 6857999"/>
              <a:gd name="connsiteX1887" fmla="*/ 2553056 w 2892882"/>
              <a:gd name="connsiteY1887" fmla="*/ 4944758 h 6857999"/>
              <a:gd name="connsiteX1888" fmla="*/ 2553056 w 2892882"/>
              <a:gd name="connsiteY1888" fmla="*/ 4917503 h 6857999"/>
              <a:gd name="connsiteX1889" fmla="*/ 2525814 w 2892882"/>
              <a:gd name="connsiteY1889" fmla="*/ 4917503 h 6857999"/>
              <a:gd name="connsiteX1890" fmla="*/ 2525814 w 2892882"/>
              <a:gd name="connsiteY1890" fmla="*/ 4944758 h 6857999"/>
              <a:gd name="connsiteX1891" fmla="*/ 2892882 w 2892882"/>
              <a:gd name="connsiteY1891" fmla="*/ 2395106 h 6857999"/>
              <a:gd name="connsiteX1892" fmla="*/ 2892882 w 2892882"/>
              <a:gd name="connsiteY1892" fmla="*/ 2288286 h 6857999"/>
              <a:gd name="connsiteX1893" fmla="*/ 2892882 w 2892882"/>
              <a:gd name="connsiteY1893" fmla="*/ 2395106 h 6857999"/>
              <a:gd name="connsiteX1894" fmla="*/ 2730233 w 2892882"/>
              <a:gd name="connsiteY1894" fmla="*/ 6484798 h 6857999"/>
              <a:gd name="connsiteX1895" fmla="*/ 2730233 w 2892882"/>
              <a:gd name="connsiteY1895" fmla="*/ 6375768 h 6857999"/>
              <a:gd name="connsiteX1896" fmla="*/ 2621204 w 2892882"/>
              <a:gd name="connsiteY1896" fmla="*/ 6375768 h 6857999"/>
              <a:gd name="connsiteX1897" fmla="*/ 2621204 w 2892882"/>
              <a:gd name="connsiteY1897" fmla="*/ 6484798 h 6857999"/>
              <a:gd name="connsiteX1898" fmla="*/ 2730233 w 2892882"/>
              <a:gd name="connsiteY1898" fmla="*/ 6484798 h 6857999"/>
              <a:gd name="connsiteX1899" fmla="*/ 2566696 w 2892882"/>
              <a:gd name="connsiteY1899" fmla="*/ 6048679 h 6857999"/>
              <a:gd name="connsiteX1900" fmla="*/ 2566696 w 2892882"/>
              <a:gd name="connsiteY1900" fmla="*/ 5994171 h 6857999"/>
              <a:gd name="connsiteX1901" fmla="*/ 2512187 w 2892882"/>
              <a:gd name="connsiteY1901" fmla="*/ 5994171 h 6857999"/>
              <a:gd name="connsiteX1902" fmla="*/ 2512187 w 2892882"/>
              <a:gd name="connsiteY1902" fmla="*/ 6048679 h 6857999"/>
              <a:gd name="connsiteX1903" fmla="*/ 2566696 w 2892882"/>
              <a:gd name="connsiteY1903" fmla="*/ 6048679 h 6857999"/>
              <a:gd name="connsiteX1904" fmla="*/ 876821 w 2892882"/>
              <a:gd name="connsiteY1904" fmla="*/ 5721528 h 6857999"/>
              <a:gd name="connsiteX1905" fmla="*/ 876821 w 2892882"/>
              <a:gd name="connsiteY1905" fmla="*/ 5776036 h 6857999"/>
              <a:gd name="connsiteX1906" fmla="*/ 931329 w 2892882"/>
              <a:gd name="connsiteY1906" fmla="*/ 5776036 h 6857999"/>
              <a:gd name="connsiteX1907" fmla="*/ 931329 w 2892882"/>
              <a:gd name="connsiteY1907" fmla="*/ 5721528 h 6857999"/>
              <a:gd name="connsiteX1908" fmla="*/ 876821 w 2892882"/>
              <a:gd name="connsiteY1908" fmla="*/ 5721528 h 6857999"/>
              <a:gd name="connsiteX1909" fmla="*/ 2662098 w 2892882"/>
              <a:gd name="connsiteY1909" fmla="*/ 5081054 h 6857999"/>
              <a:gd name="connsiteX1910" fmla="*/ 2689365 w 2892882"/>
              <a:gd name="connsiteY1910" fmla="*/ 5081054 h 6857999"/>
              <a:gd name="connsiteX1911" fmla="*/ 2689365 w 2892882"/>
              <a:gd name="connsiteY1911" fmla="*/ 5053787 h 6857999"/>
              <a:gd name="connsiteX1912" fmla="*/ 2662098 w 2892882"/>
              <a:gd name="connsiteY1912" fmla="*/ 5053787 h 6857999"/>
              <a:gd name="connsiteX1913" fmla="*/ 2662098 w 2892882"/>
              <a:gd name="connsiteY1913" fmla="*/ 5081054 h 6857999"/>
              <a:gd name="connsiteX1914" fmla="*/ 2798331 w 2892882"/>
              <a:gd name="connsiteY1914" fmla="*/ 1946529 h 6857999"/>
              <a:gd name="connsiteX1915" fmla="*/ 2825585 w 2892882"/>
              <a:gd name="connsiteY1915" fmla="*/ 1946529 h 6857999"/>
              <a:gd name="connsiteX1916" fmla="*/ 2825585 w 2892882"/>
              <a:gd name="connsiteY1916" fmla="*/ 1919275 h 6857999"/>
              <a:gd name="connsiteX1917" fmla="*/ 2798331 w 2892882"/>
              <a:gd name="connsiteY1917" fmla="*/ 1919275 h 6857999"/>
              <a:gd name="connsiteX1918" fmla="*/ 2798331 w 2892882"/>
              <a:gd name="connsiteY1918" fmla="*/ 1946529 h 6857999"/>
              <a:gd name="connsiteX1919" fmla="*/ 2662098 w 2892882"/>
              <a:gd name="connsiteY1919" fmla="*/ 4808474 h 6857999"/>
              <a:gd name="connsiteX1920" fmla="*/ 2689365 w 2892882"/>
              <a:gd name="connsiteY1920" fmla="*/ 4808474 h 6857999"/>
              <a:gd name="connsiteX1921" fmla="*/ 2689365 w 2892882"/>
              <a:gd name="connsiteY1921" fmla="*/ 4781220 h 6857999"/>
              <a:gd name="connsiteX1922" fmla="*/ 2662098 w 2892882"/>
              <a:gd name="connsiteY1922" fmla="*/ 4781220 h 6857999"/>
              <a:gd name="connsiteX1923" fmla="*/ 2662098 w 2892882"/>
              <a:gd name="connsiteY1923" fmla="*/ 4808474 h 6857999"/>
              <a:gd name="connsiteX1924" fmla="*/ 2662098 w 2892882"/>
              <a:gd name="connsiteY1924" fmla="*/ 4535906 h 6857999"/>
              <a:gd name="connsiteX1925" fmla="*/ 2689365 w 2892882"/>
              <a:gd name="connsiteY1925" fmla="*/ 4535906 h 6857999"/>
              <a:gd name="connsiteX1926" fmla="*/ 2689365 w 2892882"/>
              <a:gd name="connsiteY1926" fmla="*/ 4508639 h 6857999"/>
              <a:gd name="connsiteX1927" fmla="*/ 2662098 w 2892882"/>
              <a:gd name="connsiteY1927" fmla="*/ 4508639 h 6857999"/>
              <a:gd name="connsiteX1928" fmla="*/ 2662098 w 2892882"/>
              <a:gd name="connsiteY1928" fmla="*/ 4535906 h 6857999"/>
              <a:gd name="connsiteX1929" fmla="*/ 236202 w 2892882"/>
              <a:gd name="connsiteY1929" fmla="*/ 2627897 h 6857999"/>
              <a:gd name="connsiteX1930" fmla="*/ 236202 w 2892882"/>
              <a:gd name="connsiteY1930" fmla="*/ 2600643 h 6857999"/>
              <a:gd name="connsiteX1931" fmla="*/ 208954 w 2892882"/>
              <a:gd name="connsiteY1931" fmla="*/ 2600643 h 6857999"/>
              <a:gd name="connsiteX1932" fmla="*/ 208954 w 2892882"/>
              <a:gd name="connsiteY1932" fmla="*/ 2627897 h 6857999"/>
              <a:gd name="connsiteX1933" fmla="*/ 236202 w 2892882"/>
              <a:gd name="connsiteY1933" fmla="*/ 2627897 h 6857999"/>
              <a:gd name="connsiteX1934" fmla="*/ 208954 w 2892882"/>
              <a:gd name="connsiteY1934" fmla="*/ 2328063 h 6857999"/>
              <a:gd name="connsiteX1935" fmla="*/ 208954 w 2892882"/>
              <a:gd name="connsiteY1935" fmla="*/ 2355317 h 6857999"/>
              <a:gd name="connsiteX1936" fmla="*/ 236202 w 2892882"/>
              <a:gd name="connsiteY1936" fmla="*/ 2355317 h 6857999"/>
              <a:gd name="connsiteX1937" fmla="*/ 236202 w 2892882"/>
              <a:gd name="connsiteY1937" fmla="*/ 2328063 h 6857999"/>
              <a:gd name="connsiteX1938" fmla="*/ 208954 w 2892882"/>
              <a:gd name="connsiteY1938" fmla="*/ 2328063 h 6857999"/>
              <a:gd name="connsiteX1939" fmla="*/ 195325 w 2892882"/>
              <a:gd name="connsiteY1939" fmla="*/ 2859583 h 6857999"/>
              <a:gd name="connsiteX1940" fmla="*/ 195325 w 2892882"/>
              <a:gd name="connsiteY1940" fmla="*/ 2914104 h 6857999"/>
              <a:gd name="connsiteX1941" fmla="*/ 249833 w 2892882"/>
              <a:gd name="connsiteY1941" fmla="*/ 2914104 h 6857999"/>
              <a:gd name="connsiteX1942" fmla="*/ 249833 w 2892882"/>
              <a:gd name="connsiteY1942" fmla="*/ 2859583 h 6857999"/>
              <a:gd name="connsiteX1943" fmla="*/ 195325 w 2892882"/>
              <a:gd name="connsiteY1943" fmla="*/ 2859583 h 6857999"/>
              <a:gd name="connsiteX1944" fmla="*/ 59035 w 2892882"/>
              <a:gd name="connsiteY1944" fmla="*/ 2777808 h 6857999"/>
              <a:gd name="connsiteX1945" fmla="*/ 113543 w 2892882"/>
              <a:gd name="connsiteY1945" fmla="*/ 2777808 h 6857999"/>
              <a:gd name="connsiteX1946" fmla="*/ 113543 w 2892882"/>
              <a:gd name="connsiteY1946" fmla="*/ 2723299 h 6857999"/>
              <a:gd name="connsiteX1947" fmla="*/ 59035 w 2892882"/>
              <a:gd name="connsiteY1947" fmla="*/ 2723299 h 6857999"/>
              <a:gd name="connsiteX1948" fmla="*/ 56728 w 2892882"/>
              <a:gd name="connsiteY1948" fmla="*/ 2726131 h 6857999"/>
              <a:gd name="connsiteX1949" fmla="*/ 50105 w 2892882"/>
              <a:gd name="connsiteY1949" fmla="*/ 2763482 h 6857999"/>
              <a:gd name="connsiteX1950" fmla="*/ 59035 w 2892882"/>
              <a:gd name="connsiteY1950" fmla="*/ 2777808 h 6857999"/>
              <a:gd name="connsiteX1951" fmla="*/ 1067619 w 2892882"/>
              <a:gd name="connsiteY1951" fmla="*/ 5912332 h 6857999"/>
              <a:gd name="connsiteX1952" fmla="*/ 1067619 w 2892882"/>
              <a:gd name="connsiteY1952" fmla="*/ 5857811 h 6857999"/>
              <a:gd name="connsiteX1953" fmla="*/ 1013098 w 2892882"/>
              <a:gd name="connsiteY1953" fmla="*/ 5857811 h 6857999"/>
              <a:gd name="connsiteX1954" fmla="*/ 1013098 w 2892882"/>
              <a:gd name="connsiteY1954" fmla="*/ 5912332 h 6857999"/>
              <a:gd name="connsiteX1955" fmla="*/ 1067619 w 2892882"/>
              <a:gd name="connsiteY1955" fmla="*/ 5912332 h 6857999"/>
              <a:gd name="connsiteX1956" fmla="*/ 208954 w 2892882"/>
              <a:gd name="connsiteY1956" fmla="*/ 3718179 h 6857999"/>
              <a:gd name="connsiteX1957" fmla="*/ 236202 w 2892882"/>
              <a:gd name="connsiteY1957" fmla="*/ 3718179 h 6857999"/>
              <a:gd name="connsiteX1958" fmla="*/ 236202 w 2892882"/>
              <a:gd name="connsiteY1958" fmla="*/ 3690925 h 6857999"/>
              <a:gd name="connsiteX1959" fmla="*/ 208954 w 2892882"/>
              <a:gd name="connsiteY1959" fmla="*/ 3690925 h 6857999"/>
              <a:gd name="connsiteX1960" fmla="*/ 208954 w 2892882"/>
              <a:gd name="connsiteY1960" fmla="*/ 3718179 h 6857999"/>
              <a:gd name="connsiteX1961" fmla="*/ 4514 w 2892882"/>
              <a:gd name="connsiteY1961" fmla="*/ 3650043 h 6857999"/>
              <a:gd name="connsiteX1962" fmla="*/ 0 w 2892882"/>
              <a:gd name="connsiteY1962" fmla="*/ 3646348 h 6857999"/>
              <a:gd name="connsiteX1963" fmla="*/ 7454 w 2892882"/>
              <a:gd name="connsiteY1963" fmla="*/ 3755479 h 6857999"/>
              <a:gd name="connsiteX1964" fmla="*/ 4514 w 2892882"/>
              <a:gd name="connsiteY1964" fmla="*/ 3650043 h 6857999"/>
              <a:gd name="connsiteX1965" fmla="*/ 208954 w 2892882"/>
              <a:gd name="connsiteY1965" fmla="*/ 3445612 h 6857999"/>
              <a:gd name="connsiteX1966" fmla="*/ 236202 w 2892882"/>
              <a:gd name="connsiteY1966" fmla="*/ 3445612 h 6857999"/>
              <a:gd name="connsiteX1967" fmla="*/ 236202 w 2892882"/>
              <a:gd name="connsiteY1967" fmla="*/ 3418357 h 6857999"/>
              <a:gd name="connsiteX1968" fmla="*/ 208954 w 2892882"/>
              <a:gd name="connsiteY1968" fmla="*/ 3418357 h 6857999"/>
              <a:gd name="connsiteX1969" fmla="*/ 208954 w 2892882"/>
              <a:gd name="connsiteY1969" fmla="*/ 3445612 h 6857999"/>
              <a:gd name="connsiteX1970" fmla="*/ 236202 w 2892882"/>
              <a:gd name="connsiteY1970" fmla="*/ 4508639 h 6857999"/>
              <a:gd name="connsiteX1971" fmla="*/ 208954 w 2892882"/>
              <a:gd name="connsiteY1971" fmla="*/ 4508639 h 6857999"/>
              <a:gd name="connsiteX1972" fmla="*/ 208954 w 2892882"/>
              <a:gd name="connsiteY1972" fmla="*/ 4535906 h 6857999"/>
              <a:gd name="connsiteX1973" fmla="*/ 236202 w 2892882"/>
              <a:gd name="connsiteY1973" fmla="*/ 4535906 h 6857999"/>
              <a:gd name="connsiteX1974" fmla="*/ 236202 w 2892882"/>
              <a:gd name="connsiteY1974" fmla="*/ 4508639 h 6857999"/>
              <a:gd name="connsiteX1975" fmla="*/ 236202 w 2892882"/>
              <a:gd name="connsiteY1975" fmla="*/ 4236072 h 6857999"/>
              <a:gd name="connsiteX1976" fmla="*/ 208954 w 2892882"/>
              <a:gd name="connsiteY1976" fmla="*/ 4236072 h 6857999"/>
              <a:gd name="connsiteX1977" fmla="*/ 208954 w 2892882"/>
              <a:gd name="connsiteY1977" fmla="*/ 4263327 h 6857999"/>
              <a:gd name="connsiteX1978" fmla="*/ 236202 w 2892882"/>
              <a:gd name="connsiteY1978" fmla="*/ 4263327 h 6857999"/>
              <a:gd name="connsiteX1979" fmla="*/ 236202 w 2892882"/>
              <a:gd name="connsiteY1979" fmla="*/ 4236072 h 6857999"/>
              <a:gd name="connsiteX1980" fmla="*/ 140804 w 2892882"/>
              <a:gd name="connsiteY1980" fmla="*/ 4167924 h 6857999"/>
              <a:gd name="connsiteX1981" fmla="*/ 140804 w 2892882"/>
              <a:gd name="connsiteY1981" fmla="*/ 4058894 h 6857999"/>
              <a:gd name="connsiteX1982" fmla="*/ 42788 w 2892882"/>
              <a:gd name="connsiteY1982" fmla="*/ 4049903 h 6857999"/>
              <a:gd name="connsiteX1983" fmla="*/ 67208 w 2892882"/>
              <a:gd name="connsiteY1983" fmla="*/ 4187799 h 6857999"/>
              <a:gd name="connsiteX1984" fmla="*/ 140804 w 2892882"/>
              <a:gd name="connsiteY1984" fmla="*/ 4167924 h 6857999"/>
              <a:gd name="connsiteX1985" fmla="*/ 236202 w 2892882"/>
              <a:gd name="connsiteY1985" fmla="*/ 3173044 h 6857999"/>
              <a:gd name="connsiteX1986" fmla="*/ 236202 w 2892882"/>
              <a:gd name="connsiteY1986" fmla="*/ 3145777 h 6857999"/>
              <a:gd name="connsiteX1987" fmla="*/ 208954 w 2892882"/>
              <a:gd name="connsiteY1987" fmla="*/ 3145777 h 6857999"/>
              <a:gd name="connsiteX1988" fmla="*/ 208954 w 2892882"/>
              <a:gd name="connsiteY1988" fmla="*/ 3173044 h 6857999"/>
              <a:gd name="connsiteX1989" fmla="*/ 236202 w 2892882"/>
              <a:gd name="connsiteY1989" fmla="*/ 3173044 h 6857999"/>
              <a:gd name="connsiteX1990" fmla="*/ 19571 w 2892882"/>
              <a:gd name="connsiteY1990" fmla="*/ 3878847 h 6857999"/>
              <a:gd name="connsiteX1991" fmla="*/ 31775 w 2892882"/>
              <a:gd name="connsiteY1991" fmla="*/ 3895357 h 6857999"/>
              <a:gd name="connsiteX1992" fmla="*/ 140804 w 2892882"/>
              <a:gd name="connsiteY1992" fmla="*/ 3895357 h 6857999"/>
              <a:gd name="connsiteX1993" fmla="*/ 140804 w 2892882"/>
              <a:gd name="connsiteY1993" fmla="*/ 3786327 h 6857999"/>
              <a:gd name="connsiteX1994" fmla="*/ 31775 w 2892882"/>
              <a:gd name="connsiteY1994" fmla="*/ 3786327 h 6857999"/>
              <a:gd name="connsiteX1995" fmla="*/ 13085 w 2892882"/>
              <a:gd name="connsiteY1995" fmla="*/ 3817747 h 6857999"/>
              <a:gd name="connsiteX1996" fmla="*/ 19571 w 2892882"/>
              <a:gd name="connsiteY1996" fmla="*/ 3878847 h 6857999"/>
              <a:gd name="connsiteX1997" fmla="*/ 1067619 w 2892882"/>
              <a:gd name="connsiteY1997" fmla="*/ 6130391 h 6857999"/>
              <a:gd name="connsiteX1998" fmla="*/ 1066615 w 2892882"/>
              <a:gd name="connsiteY1998" fmla="*/ 6129566 h 6857999"/>
              <a:gd name="connsiteX1999" fmla="*/ 1069119 w 2892882"/>
              <a:gd name="connsiteY1999" fmla="*/ 6132220 h 6857999"/>
              <a:gd name="connsiteX2000" fmla="*/ 1067619 w 2892882"/>
              <a:gd name="connsiteY2000" fmla="*/ 6130391 h 6857999"/>
              <a:gd name="connsiteX2001" fmla="*/ 277081 w 2892882"/>
              <a:gd name="connsiteY2001" fmla="*/ 3922611 h 6857999"/>
              <a:gd name="connsiteX2002" fmla="*/ 168064 w 2892882"/>
              <a:gd name="connsiteY2002" fmla="*/ 3922611 h 6857999"/>
              <a:gd name="connsiteX2003" fmla="*/ 168064 w 2892882"/>
              <a:gd name="connsiteY2003" fmla="*/ 4031640 h 6857999"/>
              <a:gd name="connsiteX2004" fmla="*/ 277081 w 2892882"/>
              <a:gd name="connsiteY2004" fmla="*/ 4031640 h 6857999"/>
              <a:gd name="connsiteX2005" fmla="*/ 277081 w 2892882"/>
              <a:gd name="connsiteY2005" fmla="*/ 3922611 h 6857999"/>
              <a:gd name="connsiteX2006" fmla="*/ 1898904 w 2892882"/>
              <a:gd name="connsiteY2006" fmla="*/ 4753966 h 6857999"/>
              <a:gd name="connsiteX2007" fmla="*/ 1817129 w 2892882"/>
              <a:gd name="connsiteY2007" fmla="*/ 4753966 h 6857999"/>
              <a:gd name="connsiteX2008" fmla="*/ 1817129 w 2892882"/>
              <a:gd name="connsiteY2008" fmla="*/ 4835728 h 6857999"/>
              <a:gd name="connsiteX2009" fmla="*/ 1898904 w 2892882"/>
              <a:gd name="connsiteY2009" fmla="*/ 4835728 h 6857999"/>
              <a:gd name="connsiteX2010" fmla="*/ 1898904 w 2892882"/>
              <a:gd name="connsiteY2010" fmla="*/ 4753966 h 6857999"/>
              <a:gd name="connsiteX2011" fmla="*/ 604242 w 2892882"/>
              <a:gd name="connsiteY2011" fmla="*/ 5448960 h 6857999"/>
              <a:gd name="connsiteX2012" fmla="*/ 604242 w 2892882"/>
              <a:gd name="connsiteY2012" fmla="*/ 5476214 h 6857999"/>
              <a:gd name="connsiteX2013" fmla="*/ 631502 w 2892882"/>
              <a:gd name="connsiteY2013" fmla="*/ 5476214 h 6857999"/>
              <a:gd name="connsiteX2014" fmla="*/ 631502 w 2892882"/>
              <a:gd name="connsiteY2014" fmla="*/ 5448960 h 6857999"/>
              <a:gd name="connsiteX2015" fmla="*/ 604242 w 2892882"/>
              <a:gd name="connsiteY2015" fmla="*/ 5448960 h 6857999"/>
              <a:gd name="connsiteX2016" fmla="*/ 590550 w 2892882"/>
              <a:gd name="connsiteY2016" fmla="*/ 5244592 h 6857999"/>
              <a:gd name="connsiteX2017" fmla="*/ 672319 w 2892882"/>
              <a:gd name="connsiteY2017" fmla="*/ 5244592 h 6857999"/>
              <a:gd name="connsiteX2018" fmla="*/ 672319 w 2892882"/>
              <a:gd name="connsiteY2018" fmla="*/ 5162817 h 6857999"/>
              <a:gd name="connsiteX2019" fmla="*/ 590550 w 2892882"/>
              <a:gd name="connsiteY2019" fmla="*/ 5162817 h 6857999"/>
              <a:gd name="connsiteX2020" fmla="*/ 590550 w 2892882"/>
              <a:gd name="connsiteY2020" fmla="*/ 5244592 h 6857999"/>
              <a:gd name="connsiteX2021" fmla="*/ 781347 w 2892882"/>
              <a:gd name="connsiteY2021" fmla="*/ 4535906 h 6857999"/>
              <a:gd name="connsiteX2022" fmla="*/ 781347 w 2892882"/>
              <a:gd name="connsiteY2022" fmla="*/ 4508639 h 6857999"/>
              <a:gd name="connsiteX2023" fmla="*/ 754099 w 2892882"/>
              <a:gd name="connsiteY2023" fmla="*/ 4508639 h 6857999"/>
              <a:gd name="connsiteX2024" fmla="*/ 754099 w 2892882"/>
              <a:gd name="connsiteY2024" fmla="*/ 4535906 h 6857999"/>
              <a:gd name="connsiteX2025" fmla="*/ 781347 w 2892882"/>
              <a:gd name="connsiteY2025" fmla="*/ 4535906 h 6857999"/>
              <a:gd name="connsiteX2026" fmla="*/ 481521 w 2892882"/>
              <a:gd name="connsiteY2026" fmla="*/ 4535906 h 6857999"/>
              <a:gd name="connsiteX2027" fmla="*/ 508770 w 2892882"/>
              <a:gd name="connsiteY2027" fmla="*/ 4535906 h 6857999"/>
              <a:gd name="connsiteX2028" fmla="*/ 508770 w 2892882"/>
              <a:gd name="connsiteY2028" fmla="*/ 4508639 h 6857999"/>
              <a:gd name="connsiteX2029" fmla="*/ 481521 w 2892882"/>
              <a:gd name="connsiteY2029" fmla="*/ 4508639 h 6857999"/>
              <a:gd name="connsiteX2030" fmla="*/ 481521 w 2892882"/>
              <a:gd name="connsiteY2030" fmla="*/ 4535906 h 6857999"/>
              <a:gd name="connsiteX2031" fmla="*/ 726827 w 2892882"/>
              <a:gd name="connsiteY2031" fmla="*/ 5380876 h 6857999"/>
              <a:gd name="connsiteX2032" fmla="*/ 808608 w 2892882"/>
              <a:gd name="connsiteY2032" fmla="*/ 5380876 h 6857999"/>
              <a:gd name="connsiteX2033" fmla="*/ 808608 w 2892882"/>
              <a:gd name="connsiteY2033" fmla="*/ 5299113 h 6857999"/>
              <a:gd name="connsiteX2034" fmla="*/ 726827 w 2892882"/>
              <a:gd name="connsiteY2034" fmla="*/ 5299113 h 6857999"/>
              <a:gd name="connsiteX2035" fmla="*/ 726827 w 2892882"/>
              <a:gd name="connsiteY2035" fmla="*/ 5380876 h 6857999"/>
              <a:gd name="connsiteX2036" fmla="*/ 726827 w 2892882"/>
              <a:gd name="connsiteY2036" fmla="*/ 5108308 h 6857999"/>
              <a:gd name="connsiteX2037" fmla="*/ 808608 w 2892882"/>
              <a:gd name="connsiteY2037" fmla="*/ 5108308 h 6857999"/>
              <a:gd name="connsiteX2038" fmla="*/ 808608 w 2892882"/>
              <a:gd name="connsiteY2038" fmla="*/ 5026533 h 6857999"/>
              <a:gd name="connsiteX2039" fmla="*/ 726827 w 2892882"/>
              <a:gd name="connsiteY2039" fmla="*/ 5026533 h 6857999"/>
              <a:gd name="connsiteX2040" fmla="*/ 726827 w 2892882"/>
              <a:gd name="connsiteY2040" fmla="*/ 5108308 h 6857999"/>
              <a:gd name="connsiteX2041" fmla="*/ 740532 w 2892882"/>
              <a:gd name="connsiteY2041" fmla="*/ 5585244 h 6857999"/>
              <a:gd name="connsiteX2042" fmla="*/ 740532 w 2892882"/>
              <a:gd name="connsiteY2042" fmla="*/ 5612498 h 6857999"/>
              <a:gd name="connsiteX2043" fmla="*/ 767793 w 2892882"/>
              <a:gd name="connsiteY2043" fmla="*/ 5612498 h 6857999"/>
              <a:gd name="connsiteX2044" fmla="*/ 767793 w 2892882"/>
              <a:gd name="connsiteY2044" fmla="*/ 5585244 h 6857999"/>
              <a:gd name="connsiteX2045" fmla="*/ 740532 w 2892882"/>
              <a:gd name="connsiteY2045" fmla="*/ 5585244 h 6857999"/>
              <a:gd name="connsiteX2046" fmla="*/ 590550 w 2892882"/>
              <a:gd name="connsiteY2046" fmla="*/ 4972024 h 6857999"/>
              <a:gd name="connsiteX2047" fmla="*/ 672319 w 2892882"/>
              <a:gd name="connsiteY2047" fmla="*/ 4972024 h 6857999"/>
              <a:gd name="connsiteX2048" fmla="*/ 672319 w 2892882"/>
              <a:gd name="connsiteY2048" fmla="*/ 4890249 h 6857999"/>
              <a:gd name="connsiteX2049" fmla="*/ 590550 w 2892882"/>
              <a:gd name="connsiteY2049" fmla="*/ 4890249 h 6857999"/>
              <a:gd name="connsiteX2050" fmla="*/ 590550 w 2892882"/>
              <a:gd name="connsiteY2050" fmla="*/ 4972024 h 6857999"/>
              <a:gd name="connsiteX2051" fmla="*/ 481521 w 2892882"/>
              <a:gd name="connsiteY2051" fmla="*/ 4808474 h 6857999"/>
              <a:gd name="connsiteX2052" fmla="*/ 508770 w 2892882"/>
              <a:gd name="connsiteY2052" fmla="*/ 4808474 h 6857999"/>
              <a:gd name="connsiteX2053" fmla="*/ 508770 w 2892882"/>
              <a:gd name="connsiteY2053" fmla="*/ 4781220 h 6857999"/>
              <a:gd name="connsiteX2054" fmla="*/ 481521 w 2892882"/>
              <a:gd name="connsiteY2054" fmla="*/ 4781220 h 6857999"/>
              <a:gd name="connsiteX2055" fmla="*/ 481521 w 2892882"/>
              <a:gd name="connsiteY2055" fmla="*/ 4808474 h 6857999"/>
              <a:gd name="connsiteX2056" fmla="*/ 508770 w 2892882"/>
              <a:gd name="connsiteY2056" fmla="*/ 4263327 h 6857999"/>
              <a:gd name="connsiteX2057" fmla="*/ 508770 w 2892882"/>
              <a:gd name="connsiteY2057" fmla="*/ 4236072 h 6857999"/>
              <a:gd name="connsiteX2058" fmla="*/ 481521 w 2892882"/>
              <a:gd name="connsiteY2058" fmla="*/ 4236072 h 6857999"/>
              <a:gd name="connsiteX2059" fmla="*/ 481521 w 2892882"/>
              <a:gd name="connsiteY2059" fmla="*/ 4263327 h 6857999"/>
              <a:gd name="connsiteX2060" fmla="*/ 508770 w 2892882"/>
              <a:gd name="connsiteY2060" fmla="*/ 4263327 h 6857999"/>
              <a:gd name="connsiteX2061" fmla="*/ 454261 w 2892882"/>
              <a:gd name="connsiteY2061" fmla="*/ 5108308 h 6857999"/>
              <a:gd name="connsiteX2062" fmla="*/ 536042 w 2892882"/>
              <a:gd name="connsiteY2062" fmla="*/ 5108308 h 6857999"/>
              <a:gd name="connsiteX2063" fmla="*/ 536042 w 2892882"/>
              <a:gd name="connsiteY2063" fmla="*/ 5026533 h 6857999"/>
              <a:gd name="connsiteX2064" fmla="*/ 454261 w 2892882"/>
              <a:gd name="connsiteY2064" fmla="*/ 5026533 h 6857999"/>
              <a:gd name="connsiteX2065" fmla="*/ 454261 w 2892882"/>
              <a:gd name="connsiteY2065" fmla="*/ 5108308 h 6857999"/>
              <a:gd name="connsiteX2066" fmla="*/ 617798 w 2892882"/>
              <a:gd name="connsiteY2066" fmla="*/ 4672190 h 6857999"/>
              <a:gd name="connsiteX2067" fmla="*/ 645071 w 2892882"/>
              <a:gd name="connsiteY2067" fmla="*/ 4672190 h 6857999"/>
              <a:gd name="connsiteX2068" fmla="*/ 645071 w 2892882"/>
              <a:gd name="connsiteY2068" fmla="*/ 4644936 h 6857999"/>
              <a:gd name="connsiteX2069" fmla="*/ 617798 w 2892882"/>
              <a:gd name="connsiteY2069" fmla="*/ 4644936 h 6857999"/>
              <a:gd name="connsiteX2070" fmla="*/ 617798 w 2892882"/>
              <a:gd name="connsiteY2070" fmla="*/ 4672190 h 6857999"/>
              <a:gd name="connsiteX2071" fmla="*/ 645071 w 2892882"/>
              <a:gd name="connsiteY2071" fmla="*/ 4399623 h 6857999"/>
              <a:gd name="connsiteX2072" fmla="*/ 645071 w 2892882"/>
              <a:gd name="connsiteY2072" fmla="*/ 4372356 h 6857999"/>
              <a:gd name="connsiteX2073" fmla="*/ 617798 w 2892882"/>
              <a:gd name="connsiteY2073" fmla="*/ 4372356 h 6857999"/>
              <a:gd name="connsiteX2074" fmla="*/ 617798 w 2892882"/>
              <a:gd name="connsiteY2074" fmla="*/ 4399623 h 6857999"/>
              <a:gd name="connsiteX2075" fmla="*/ 645071 w 2892882"/>
              <a:gd name="connsiteY2075" fmla="*/ 4399623 h 6857999"/>
              <a:gd name="connsiteX2076" fmla="*/ 726827 w 2892882"/>
              <a:gd name="connsiteY2076" fmla="*/ 4835728 h 6857999"/>
              <a:gd name="connsiteX2077" fmla="*/ 808608 w 2892882"/>
              <a:gd name="connsiteY2077" fmla="*/ 4835728 h 6857999"/>
              <a:gd name="connsiteX2078" fmla="*/ 808608 w 2892882"/>
              <a:gd name="connsiteY2078" fmla="*/ 4753966 h 6857999"/>
              <a:gd name="connsiteX2079" fmla="*/ 726827 w 2892882"/>
              <a:gd name="connsiteY2079" fmla="*/ 4753966 h 6857999"/>
              <a:gd name="connsiteX2080" fmla="*/ 726827 w 2892882"/>
              <a:gd name="connsiteY2080" fmla="*/ 4835728 h 6857999"/>
              <a:gd name="connsiteX2081" fmla="*/ 1217477 w 2892882"/>
              <a:gd name="connsiteY2081" fmla="*/ 4890249 h 6857999"/>
              <a:gd name="connsiteX2082" fmla="*/ 1135695 w 2892882"/>
              <a:gd name="connsiteY2082" fmla="*/ 4890249 h 6857999"/>
              <a:gd name="connsiteX2083" fmla="*/ 1135695 w 2892882"/>
              <a:gd name="connsiteY2083" fmla="*/ 4972024 h 6857999"/>
              <a:gd name="connsiteX2084" fmla="*/ 1217477 w 2892882"/>
              <a:gd name="connsiteY2084" fmla="*/ 4972024 h 6857999"/>
              <a:gd name="connsiteX2085" fmla="*/ 1217477 w 2892882"/>
              <a:gd name="connsiteY2085" fmla="*/ 4890249 h 6857999"/>
              <a:gd name="connsiteX2086" fmla="*/ 1271969 w 2892882"/>
              <a:gd name="connsiteY2086" fmla="*/ 5026533 h 6857999"/>
              <a:gd name="connsiteX2087" fmla="*/ 1271969 w 2892882"/>
              <a:gd name="connsiteY2087" fmla="*/ 5108308 h 6857999"/>
              <a:gd name="connsiteX2088" fmla="*/ 1353757 w 2892882"/>
              <a:gd name="connsiteY2088" fmla="*/ 5108308 h 6857999"/>
              <a:gd name="connsiteX2089" fmla="*/ 1353757 w 2892882"/>
              <a:gd name="connsiteY2089" fmla="*/ 5026533 h 6857999"/>
              <a:gd name="connsiteX2090" fmla="*/ 1271969 w 2892882"/>
              <a:gd name="connsiteY2090" fmla="*/ 5026533 h 6857999"/>
              <a:gd name="connsiteX2091" fmla="*/ 1135695 w 2892882"/>
              <a:gd name="connsiteY2091" fmla="*/ 5162817 h 6857999"/>
              <a:gd name="connsiteX2092" fmla="*/ 1135695 w 2892882"/>
              <a:gd name="connsiteY2092" fmla="*/ 5244592 h 6857999"/>
              <a:gd name="connsiteX2093" fmla="*/ 1217477 w 2892882"/>
              <a:gd name="connsiteY2093" fmla="*/ 5244592 h 6857999"/>
              <a:gd name="connsiteX2094" fmla="*/ 1217477 w 2892882"/>
              <a:gd name="connsiteY2094" fmla="*/ 5162817 h 6857999"/>
              <a:gd name="connsiteX2095" fmla="*/ 1135695 w 2892882"/>
              <a:gd name="connsiteY2095" fmla="*/ 5162817 h 6857999"/>
              <a:gd name="connsiteX2096" fmla="*/ 1081187 w 2892882"/>
              <a:gd name="connsiteY2096" fmla="*/ 5026533 h 6857999"/>
              <a:gd name="connsiteX2097" fmla="*/ 999406 w 2892882"/>
              <a:gd name="connsiteY2097" fmla="*/ 5026533 h 6857999"/>
              <a:gd name="connsiteX2098" fmla="*/ 999406 w 2892882"/>
              <a:gd name="connsiteY2098" fmla="*/ 5108308 h 6857999"/>
              <a:gd name="connsiteX2099" fmla="*/ 1081187 w 2892882"/>
              <a:gd name="connsiteY2099" fmla="*/ 5108308 h 6857999"/>
              <a:gd name="connsiteX2100" fmla="*/ 1081187 w 2892882"/>
              <a:gd name="connsiteY2100" fmla="*/ 5026533 h 6857999"/>
              <a:gd name="connsiteX2101" fmla="*/ 999406 w 2892882"/>
              <a:gd name="connsiteY2101" fmla="*/ 5299113 h 6857999"/>
              <a:gd name="connsiteX2102" fmla="*/ 999406 w 2892882"/>
              <a:gd name="connsiteY2102" fmla="*/ 5380876 h 6857999"/>
              <a:gd name="connsiteX2103" fmla="*/ 1081187 w 2892882"/>
              <a:gd name="connsiteY2103" fmla="*/ 5380876 h 6857999"/>
              <a:gd name="connsiteX2104" fmla="*/ 1081187 w 2892882"/>
              <a:gd name="connsiteY2104" fmla="*/ 5299113 h 6857999"/>
              <a:gd name="connsiteX2105" fmla="*/ 999406 w 2892882"/>
              <a:gd name="connsiteY2105" fmla="*/ 5299113 h 6857999"/>
              <a:gd name="connsiteX2106" fmla="*/ 1367384 w 2892882"/>
              <a:gd name="connsiteY2106" fmla="*/ 4740339 h 6857999"/>
              <a:gd name="connsiteX2107" fmla="*/ 1258354 w 2892882"/>
              <a:gd name="connsiteY2107" fmla="*/ 4740339 h 6857999"/>
              <a:gd name="connsiteX2108" fmla="*/ 1258354 w 2892882"/>
              <a:gd name="connsiteY2108" fmla="*/ 4849368 h 6857999"/>
              <a:gd name="connsiteX2109" fmla="*/ 1367384 w 2892882"/>
              <a:gd name="connsiteY2109" fmla="*/ 4849368 h 6857999"/>
              <a:gd name="connsiteX2110" fmla="*/ 1367384 w 2892882"/>
              <a:gd name="connsiteY2110" fmla="*/ 4740339 h 6857999"/>
              <a:gd name="connsiteX2111" fmla="*/ 1231094 w 2892882"/>
              <a:gd name="connsiteY2111" fmla="*/ 4604042 h 6857999"/>
              <a:gd name="connsiteX2112" fmla="*/ 1122065 w 2892882"/>
              <a:gd name="connsiteY2112" fmla="*/ 4604042 h 6857999"/>
              <a:gd name="connsiteX2113" fmla="*/ 1122065 w 2892882"/>
              <a:gd name="connsiteY2113" fmla="*/ 4713072 h 6857999"/>
              <a:gd name="connsiteX2114" fmla="*/ 1231094 w 2892882"/>
              <a:gd name="connsiteY2114" fmla="*/ 4713072 h 6857999"/>
              <a:gd name="connsiteX2115" fmla="*/ 1231094 w 2892882"/>
              <a:gd name="connsiteY2115" fmla="*/ 4604042 h 6857999"/>
              <a:gd name="connsiteX2116" fmla="*/ 1544561 w 2892882"/>
              <a:gd name="connsiteY2116" fmla="*/ 5026533 h 6857999"/>
              <a:gd name="connsiteX2117" fmla="*/ 1544561 w 2892882"/>
              <a:gd name="connsiteY2117" fmla="*/ 5108308 h 6857999"/>
              <a:gd name="connsiteX2118" fmla="*/ 1626324 w 2892882"/>
              <a:gd name="connsiteY2118" fmla="*/ 5108308 h 6857999"/>
              <a:gd name="connsiteX2119" fmla="*/ 1626324 w 2892882"/>
              <a:gd name="connsiteY2119" fmla="*/ 5026533 h 6857999"/>
              <a:gd name="connsiteX2120" fmla="*/ 1544561 w 2892882"/>
              <a:gd name="connsiteY2120" fmla="*/ 5026533 h 6857999"/>
              <a:gd name="connsiteX2121" fmla="*/ 1762620 w 2892882"/>
              <a:gd name="connsiteY2121" fmla="*/ 4890249 h 6857999"/>
              <a:gd name="connsiteX2122" fmla="*/ 1680845 w 2892882"/>
              <a:gd name="connsiteY2122" fmla="*/ 4890249 h 6857999"/>
              <a:gd name="connsiteX2123" fmla="*/ 1680845 w 2892882"/>
              <a:gd name="connsiteY2123" fmla="*/ 4972024 h 6857999"/>
              <a:gd name="connsiteX2124" fmla="*/ 1762620 w 2892882"/>
              <a:gd name="connsiteY2124" fmla="*/ 4972024 h 6857999"/>
              <a:gd name="connsiteX2125" fmla="*/ 1762620 w 2892882"/>
              <a:gd name="connsiteY2125" fmla="*/ 4890249 h 6857999"/>
              <a:gd name="connsiteX2126" fmla="*/ 1912531 w 2892882"/>
              <a:gd name="connsiteY2126" fmla="*/ 4467758 h 6857999"/>
              <a:gd name="connsiteX2127" fmla="*/ 1803502 w 2892882"/>
              <a:gd name="connsiteY2127" fmla="*/ 4467758 h 6857999"/>
              <a:gd name="connsiteX2128" fmla="*/ 1803502 w 2892882"/>
              <a:gd name="connsiteY2128" fmla="*/ 4576788 h 6857999"/>
              <a:gd name="connsiteX2129" fmla="*/ 1912531 w 2892882"/>
              <a:gd name="connsiteY2129" fmla="*/ 4576788 h 6857999"/>
              <a:gd name="connsiteX2130" fmla="*/ 1912531 w 2892882"/>
              <a:gd name="connsiteY2130" fmla="*/ 4467758 h 6857999"/>
              <a:gd name="connsiteX2131" fmla="*/ 1081187 w 2892882"/>
              <a:gd name="connsiteY2131" fmla="*/ 4753966 h 6857999"/>
              <a:gd name="connsiteX2132" fmla="*/ 999406 w 2892882"/>
              <a:gd name="connsiteY2132" fmla="*/ 4753966 h 6857999"/>
              <a:gd name="connsiteX2133" fmla="*/ 999406 w 2892882"/>
              <a:gd name="connsiteY2133" fmla="*/ 4835728 h 6857999"/>
              <a:gd name="connsiteX2134" fmla="*/ 1081187 w 2892882"/>
              <a:gd name="connsiteY2134" fmla="*/ 4835728 h 6857999"/>
              <a:gd name="connsiteX2135" fmla="*/ 1081187 w 2892882"/>
              <a:gd name="connsiteY2135" fmla="*/ 4753966 h 6857999"/>
              <a:gd name="connsiteX2136" fmla="*/ 1680845 w 2892882"/>
              <a:gd name="connsiteY2136" fmla="*/ 5162817 h 6857999"/>
              <a:gd name="connsiteX2137" fmla="*/ 1680845 w 2892882"/>
              <a:gd name="connsiteY2137" fmla="*/ 5244592 h 6857999"/>
              <a:gd name="connsiteX2138" fmla="*/ 1762620 w 2892882"/>
              <a:gd name="connsiteY2138" fmla="*/ 5244592 h 6857999"/>
              <a:gd name="connsiteX2139" fmla="*/ 1762620 w 2892882"/>
              <a:gd name="connsiteY2139" fmla="*/ 5162817 h 6857999"/>
              <a:gd name="connsiteX2140" fmla="*/ 1680845 w 2892882"/>
              <a:gd name="connsiteY2140" fmla="*/ 5162817 h 6857999"/>
              <a:gd name="connsiteX2141" fmla="*/ 1776247 w 2892882"/>
              <a:gd name="connsiteY2141" fmla="*/ 4604042 h 6857999"/>
              <a:gd name="connsiteX2142" fmla="*/ 1667205 w 2892882"/>
              <a:gd name="connsiteY2142" fmla="*/ 4604042 h 6857999"/>
              <a:gd name="connsiteX2143" fmla="*/ 1667205 w 2892882"/>
              <a:gd name="connsiteY2143" fmla="*/ 4713072 h 6857999"/>
              <a:gd name="connsiteX2144" fmla="*/ 1776247 w 2892882"/>
              <a:gd name="connsiteY2144" fmla="*/ 4713072 h 6857999"/>
              <a:gd name="connsiteX2145" fmla="*/ 1776247 w 2892882"/>
              <a:gd name="connsiteY2145" fmla="*/ 4604042 h 6857999"/>
              <a:gd name="connsiteX2146" fmla="*/ 1639964 w 2892882"/>
              <a:gd name="connsiteY2146" fmla="*/ 4740339 h 6857999"/>
              <a:gd name="connsiteX2147" fmla="*/ 1530934 w 2892882"/>
              <a:gd name="connsiteY2147" fmla="*/ 4740339 h 6857999"/>
              <a:gd name="connsiteX2148" fmla="*/ 1530934 w 2892882"/>
              <a:gd name="connsiteY2148" fmla="*/ 4849368 h 6857999"/>
              <a:gd name="connsiteX2149" fmla="*/ 1639964 w 2892882"/>
              <a:gd name="connsiteY2149" fmla="*/ 4849368 h 6857999"/>
              <a:gd name="connsiteX2150" fmla="*/ 1639964 w 2892882"/>
              <a:gd name="connsiteY2150" fmla="*/ 4740339 h 6857999"/>
              <a:gd name="connsiteX2151" fmla="*/ 1503655 w 2892882"/>
              <a:gd name="connsiteY2151" fmla="*/ 4985652 h 6857999"/>
              <a:gd name="connsiteX2152" fmla="*/ 1503655 w 2892882"/>
              <a:gd name="connsiteY2152" fmla="*/ 4876609 h 6857999"/>
              <a:gd name="connsiteX2153" fmla="*/ 1394625 w 2892882"/>
              <a:gd name="connsiteY2153" fmla="*/ 4876609 h 6857999"/>
              <a:gd name="connsiteX2154" fmla="*/ 1394625 w 2892882"/>
              <a:gd name="connsiteY2154" fmla="*/ 4985652 h 6857999"/>
              <a:gd name="connsiteX2155" fmla="*/ 1503655 w 2892882"/>
              <a:gd name="connsiteY2155" fmla="*/ 4985652 h 6857999"/>
              <a:gd name="connsiteX2156" fmla="*/ 1530934 w 2892882"/>
              <a:gd name="connsiteY2156" fmla="*/ 4195191 h 6857999"/>
              <a:gd name="connsiteX2157" fmla="*/ 1530934 w 2892882"/>
              <a:gd name="connsiteY2157" fmla="*/ 4304221 h 6857999"/>
              <a:gd name="connsiteX2158" fmla="*/ 1639964 w 2892882"/>
              <a:gd name="connsiteY2158" fmla="*/ 4304221 h 6857999"/>
              <a:gd name="connsiteX2159" fmla="*/ 1639964 w 2892882"/>
              <a:gd name="connsiteY2159" fmla="*/ 4195191 h 6857999"/>
              <a:gd name="connsiteX2160" fmla="*/ 1530934 w 2892882"/>
              <a:gd name="connsiteY2160" fmla="*/ 4195191 h 6857999"/>
              <a:gd name="connsiteX2161" fmla="*/ 1203908 w 2892882"/>
              <a:gd name="connsiteY2161" fmla="*/ 6048616 h 6857999"/>
              <a:gd name="connsiteX2162" fmla="*/ 1203908 w 2892882"/>
              <a:gd name="connsiteY2162" fmla="*/ 5994095 h 6857999"/>
              <a:gd name="connsiteX2163" fmla="*/ 1149387 w 2892882"/>
              <a:gd name="connsiteY2163" fmla="*/ 5994095 h 6857999"/>
              <a:gd name="connsiteX2164" fmla="*/ 1149387 w 2892882"/>
              <a:gd name="connsiteY2164" fmla="*/ 6048616 h 6857999"/>
              <a:gd name="connsiteX2165" fmla="*/ 1203908 w 2892882"/>
              <a:gd name="connsiteY2165" fmla="*/ 6048616 h 6857999"/>
              <a:gd name="connsiteX2166" fmla="*/ 1667205 w 2892882"/>
              <a:gd name="connsiteY2166" fmla="*/ 4331475 h 6857999"/>
              <a:gd name="connsiteX2167" fmla="*/ 1667205 w 2892882"/>
              <a:gd name="connsiteY2167" fmla="*/ 4440504 h 6857999"/>
              <a:gd name="connsiteX2168" fmla="*/ 1776247 w 2892882"/>
              <a:gd name="connsiteY2168" fmla="*/ 4440504 h 6857999"/>
              <a:gd name="connsiteX2169" fmla="*/ 1776247 w 2892882"/>
              <a:gd name="connsiteY2169" fmla="*/ 4331475 h 6857999"/>
              <a:gd name="connsiteX2170" fmla="*/ 1667205 w 2892882"/>
              <a:gd name="connsiteY2170" fmla="*/ 4331475 h 6857999"/>
              <a:gd name="connsiteX2171" fmla="*/ 113543 w 2892882"/>
              <a:gd name="connsiteY2171" fmla="*/ 2995867 h 6857999"/>
              <a:gd name="connsiteX2172" fmla="*/ 59035 w 2892882"/>
              <a:gd name="connsiteY2172" fmla="*/ 2995867 h 6857999"/>
              <a:gd name="connsiteX2173" fmla="*/ 59035 w 2892882"/>
              <a:gd name="connsiteY2173" fmla="*/ 3050375 h 6857999"/>
              <a:gd name="connsiteX2174" fmla="*/ 113543 w 2892882"/>
              <a:gd name="connsiteY2174" fmla="*/ 3050375 h 6857999"/>
              <a:gd name="connsiteX2175" fmla="*/ 113543 w 2892882"/>
              <a:gd name="connsiteY2175" fmla="*/ 2995867 h 6857999"/>
              <a:gd name="connsiteX2176" fmla="*/ 72665 w 2892882"/>
              <a:gd name="connsiteY2176" fmla="*/ 3554641 h 6857999"/>
              <a:gd name="connsiteX2177" fmla="*/ 72665 w 2892882"/>
              <a:gd name="connsiteY2177" fmla="*/ 3581895 h 6857999"/>
              <a:gd name="connsiteX2178" fmla="*/ 99926 w 2892882"/>
              <a:gd name="connsiteY2178" fmla="*/ 3581895 h 6857999"/>
              <a:gd name="connsiteX2179" fmla="*/ 99926 w 2892882"/>
              <a:gd name="connsiteY2179" fmla="*/ 3554641 h 6857999"/>
              <a:gd name="connsiteX2180" fmla="*/ 72665 w 2892882"/>
              <a:gd name="connsiteY2180" fmla="*/ 3554641 h 6857999"/>
              <a:gd name="connsiteX2181" fmla="*/ 99926 w 2892882"/>
              <a:gd name="connsiteY2181" fmla="*/ 3282074 h 6857999"/>
              <a:gd name="connsiteX2182" fmla="*/ 72665 w 2892882"/>
              <a:gd name="connsiteY2182" fmla="*/ 3282074 h 6857999"/>
              <a:gd name="connsiteX2183" fmla="*/ 72665 w 2892882"/>
              <a:gd name="connsiteY2183" fmla="*/ 3309328 h 6857999"/>
              <a:gd name="connsiteX2184" fmla="*/ 99926 w 2892882"/>
              <a:gd name="connsiteY2184" fmla="*/ 3309328 h 6857999"/>
              <a:gd name="connsiteX2185" fmla="*/ 99926 w 2892882"/>
              <a:gd name="connsiteY2185" fmla="*/ 3282074 h 6857999"/>
              <a:gd name="connsiteX2186" fmla="*/ 1122065 w 2892882"/>
              <a:gd name="connsiteY2186" fmla="*/ 4331475 h 6857999"/>
              <a:gd name="connsiteX2187" fmla="*/ 1122065 w 2892882"/>
              <a:gd name="connsiteY2187" fmla="*/ 4440504 h 6857999"/>
              <a:gd name="connsiteX2188" fmla="*/ 1231094 w 2892882"/>
              <a:gd name="connsiteY2188" fmla="*/ 4440504 h 6857999"/>
              <a:gd name="connsiteX2189" fmla="*/ 1231094 w 2892882"/>
              <a:gd name="connsiteY2189" fmla="*/ 4331475 h 6857999"/>
              <a:gd name="connsiteX2190" fmla="*/ 1122065 w 2892882"/>
              <a:gd name="connsiteY2190" fmla="*/ 4331475 h 6857999"/>
              <a:gd name="connsiteX2191" fmla="*/ 1258354 w 2892882"/>
              <a:gd name="connsiteY2191" fmla="*/ 4467758 h 6857999"/>
              <a:gd name="connsiteX2192" fmla="*/ 1258354 w 2892882"/>
              <a:gd name="connsiteY2192" fmla="*/ 4576788 h 6857999"/>
              <a:gd name="connsiteX2193" fmla="*/ 1367384 w 2892882"/>
              <a:gd name="connsiteY2193" fmla="*/ 4576788 h 6857999"/>
              <a:gd name="connsiteX2194" fmla="*/ 1367384 w 2892882"/>
              <a:gd name="connsiteY2194" fmla="*/ 4467758 h 6857999"/>
              <a:gd name="connsiteX2195" fmla="*/ 1258354 w 2892882"/>
              <a:gd name="connsiteY2195" fmla="*/ 4467758 h 6857999"/>
              <a:gd name="connsiteX2196" fmla="*/ 1503655 w 2892882"/>
              <a:gd name="connsiteY2196" fmla="*/ 4713072 h 6857999"/>
              <a:gd name="connsiteX2197" fmla="*/ 1503655 w 2892882"/>
              <a:gd name="connsiteY2197" fmla="*/ 4604042 h 6857999"/>
              <a:gd name="connsiteX2198" fmla="*/ 1394625 w 2892882"/>
              <a:gd name="connsiteY2198" fmla="*/ 4604042 h 6857999"/>
              <a:gd name="connsiteX2199" fmla="*/ 1394625 w 2892882"/>
              <a:gd name="connsiteY2199" fmla="*/ 4713072 h 6857999"/>
              <a:gd name="connsiteX2200" fmla="*/ 1503655 w 2892882"/>
              <a:gd name="connsiteY2200" fmla="*/ 4713072 h 6857999"/>
              <a:gd name="connsiteX2201" fmla="*/ 1639964 w 2892882"/>
              <a:gd name="connsiteY2201" fmla="*/ 4576788 h 6857999"/>
              <a:gd name="connsiteX2202" fmla="*/ 1639964 w 2892882"/>
              <a:gd name="connsiteY2202" fmla="*/ 4467758 h 6857999"/>
              <a:gd name="connsiteX2203" fmla="*/ 1530934 w 2892882"/>
              <a:gd name="connsiteY2203" fmla="*/ 4467758 h 6857999"/>
              <a:gd name="connsiteX2204" fmla="*/ 1530934 w 2892882"/>
              <a:gd name="connsiteY2204" fmla="*/ 4576788 h 6857999"/>
              <a:gd name="connsiteX2205" fmla="*/ 1639964 w 2892882"/>
              <a:gd name="connsiteY2205" fmla="*/ 4576788 h 6857999"/>
              <a:gd name="connsiteX2206" fmla="*/ 1394625 w 2892882"/>
              <a:gd name="connsiteY2206" fmla="*/ 4331475 h 6857999"/>
              <a:gd name="connsiteX2207" fmla="*/ 1394625 w 2892882"/>
              <a:gd name="connsiteY2207" fmla="*/ 4440504 h 6857999"/>
              <a:gd name="connsiteX2208" fmla="*/ 1503655 w 2892882"/>
              <a:gd name="connsiteY2208" fmla="*/ 4440504 h 6857999"/>
              <a:gd name="connsiteX2209" fmla="*/ 1503655 w 2892882"/>
              <a:gd name="connsiteY2209" fmla="*/ 4331475 h 6857999"/>
              <a:gd name="connsiteX2210" fmla="*/ 1394625 w 2892882"/>
              <a:gd name="connsiteY2210" fmla="*/ 4331475 h 6857999"/>
              <a:gd name="connsiteX2211" fmla="*/ 1258354 w 2892882"/>
              <a:gd name="connsiteY2211" fmla="*/ 4195191 h 6857999"/>
              <a:gd name="connsiteX2212" fmla="*/ 1258354 w 2892882"/>
              <a:gd name="connsiteY2212" fmla="*/ 4304221 h 6857999"/>
              <a:gd name="connsiteX2213" fmla="*/ 1367384 w 2892882"/>
              <a:gd name="connsiteY2213" fmla="*/ 4304221 h 6857999"/>
              <a:gd name="connsiteX2214" fmla="*/ 1367384 w 2892882"/>
              <a:gd name="connsiteY2214" fmla="*/ 4195191 h 6857999"/>
              <a:gd name="connsiteX2215" fmla="*/ 1258354 w 2892882"/>
              <a:gd name="connsiteY2215" fmla="*/ 4195191 h 6857999"/>
              <a:gd name="connsiteX2216" fmla="*/ 1094818 w 2892882"/>
              <a:gd name="connsiteY2216" fmla="*/ 4467758 h 6857999"/>
              <a:gd name="connsiteX2217" fmla="*/ 985788 w 2892882"/>
              <a:gd name="connsiteY2217" fmla="*/ 4467758 h 6857999"/>
              <a:gd name="connsiteX2218" fmla="*/ 985788 w 2892882"/>
              <a:gd name="connsiteY2218" fmla="*/ 4576788 h 6857999"/>
              <a:gd name="connsiteX2219" fmla="*/ 1094818 w 2892882"/>
              <a:gd name="connsiteY2219" fmla="*/ 4576788 h 6857999"/>
              <a:gd name="connsiteX2220" fmla="*/ 1094818 w 2892882"/>
              <a:gd name="connsiteY2220" fmla="*/ 446775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</a:cxnLst>
            <a:rect l="l" t="t" r="r" b="b"/>
            <a:pathLst>
              <a:path w="2892882" h="6857999">
                <a:moveTo>
                  <a:pt x="2076006" y="1196950"/>
                </a:moveTo>
                <a:cubicBezTo>
                  <a:pt x="2106117" y="1166850"/>
                  <a:pt x="2154923" y="1166850"/>
                  <a:pt x="2185035" y="1196950"/>
                </a:cubicBezTo>
                <a:cubicBezTo>
                  <a:pt x="2215147" y="1227058"/>
                  <a:pt x="2215147" y="1275880"/>
                  <a:pt x="2185035" y="1305979"/>
                </a:cubicBezTo>
                <a:cubicBezTo>
                  <a:pt x="2154923" y="1336091"/>
                  <a:pt x="2106117" y="1336091"/>
                  <a:pt x="2076006" y="1305979"/>
                </a:cubicBezTo>
                <a:cubicBezTo>
                  <a:pt x="2045894" y="1275880"/>
                  <a:pt x="2045894" y="1227058"/>
                  <a:pt x="2076006" y="1196950"/>
                </a:cubicBezTo>
                <a:close/>
                <a:moveTo>
                  <a:pt x="2089633" y="1019784"/>
                </a:moveTo>
                <a:cubicBezTo>
                  <a:pt x="2112201" y="1042362"/>
                  <a:pt x="2148827" y="1042362"/>
                  <a:pt x="2171408" y="1019784"/>
                </a:cubicBezTo>
                <a:cubicBezTo>
                  <a:pt x="2193989" y="997204"/>
                  <a:pt x="2193989" y="960586"/>
                  <a:pt x="2171408" y="938008"/>
                </a:cubicBezTo>
                <a:cubicBezTo>
                  <a:pt x="2148827" y="915430"/>
                  <a:pt x="2112201" y="915430"/>
                  <a:pt x="2089633" y="938008"/>
                </a:cubicBezTo>
                <a:cubicBezTo>
                  <a:pt x="2067052" y="960586"/>
                  <a:pt x="2067052" y="997204"/>
                  <a:pt x="2089633" y="1019784"/>
                </a:cubicBezTo>
                <a:close/>
                <a:moveTo>
                  <a:pt x="2225929" y="610921"/>
                </a:moveTo>
                <a:cubicBezTo>
                  <a:pt x="2248510" y="633499"/>
                  <a:pt x="2285111" y="633499"/>
                  <a:pt x="2307692" y="610921"/>
                </a:cubicBezTo>
                <a:cubicBezTo>
                  <a:pt x="2330260" y="588337"/>
                  <a:pt x="2330260" y="551737"/>
                  <a:pt x="2307692" y="529159"/>
                </a:cubicBezTo>
                <a:cubicBezTo>
                  <a:pt x="2285111" y="506574"/>
                  <a:pt x="2248510" y="506574"/>
                  <a:pt x="2225929" y="529159"/>
                </a:cubicBezTo>
                <a:cubicBezTo>
                  <a:pt x="2203349" y="551737"/>
                  <a:pt x="2203349" y="588337"/>
                  <a:pt x="2225929" y="610921"/>
                </a:cubicBezTo>
                <a:close/>
                <a:moveTo>
                  <a:pt x="2294065" y="324724"/>
                </a:moveTo>
                <a:cubicBezTo>
                  <a:pt x="2309101" y="309662"/>
                  <a:pt x="2309101" y="285254"/>
                  <a:pt x="2294065" y="270204"/>
                </a:cubicBezTo>
                <a:cubicBezTo>
                  <a:pt x="2279015" y="255154"/>
                  <a:pt x="2254593" y="255154"/>
                  <a:pt x="2239556" y="270204"/>
                </a:cubicBezTo>
                <a:cubicBezTo>
                  <a:pt x="2224494" y="285254"/>
                  <a:pt x="2224494" y="309662"/>
                  <a:pt x="2239556" y="324724"/>
                </a:cubicBezTo>
                <a:cubicBezTo>
                  <a:pt x="2254593" y="339775"/>
                  <a:pt x="2279015" y="339775"/>
                  <a:pt x="2294065" y="324724"/>
                </a:cubicBezTo>
                <a:close/>
                <a:moveTo>
                  <a:pt x="2089633" y="747216"/>
                </a:moveTo>
                <a:cubicBezTo>
                  <a:pt x="2112201" y="769796"/>
                  <a:pt x="2148827" y="769796"/>
                  <a:pt x="2171408" y="747216"/>
                </a:cubicBezTo>
                <a:cubicBezTo>
                  <a:pt x="2193989" y="724638"/>
                  <a:pt x="2193989" y="688020"/>
                  <a:pt x="2171408" y="665442"/>
                </a:cubicBezTo>
                <a:cubicBezTo>
                  <a:pt x="2148827" y="642857"/>
                  <a:pt x="2112201" y="642857"/>
                  <a:pt x="2089633" y="665442"/>
                </a:cubicBezTo>
                <a:cubicBezTo>
                  <a:pt x="2067052" y="688020"/>
                  <a:pt x="2067052" y="724638"/>
                  <a:pt x="2089633" y="747216"/>
                </a:cubicBezTo>
                <a:close/>
                <a:moveTo>
                  <a:pt x="2225929" y="883500"/>
                </a:moveTo>
                <a:cubicBezTo>
                  <a:pt x="2248510" y="906078"/>
                  <a:pt x="2285111" y="906078"/>
                  <a:pt x="2307692" y="883500"/>
                </a:cubicBezTo>
                <a:cubicBezTo>
                  <a:pt x="2330260" y="860922"/>
                  <a:pt x="2330260" y="824304"/>
                  <a:pt x="2307692" y="801725"/>
                </a:cubicBezTo>
                <a:cubicBezTo>
                  <a:pt x="2285111" y="779147"/>
                  <a:pt x="2248510" y="779147"/>
                  <a:pt x="2225929" y="801725"/>
                </a:cubicBezTo>
                <a:cubicBezTo>
                  <a:pt x="2203349" y="824304"/>
                  <a:pt x="2203349" y="860922"/>
                  <a:pt x="2225929" y="883500"/>
                </a:cubicBezTo>
                <a:close/>
                <a:moveTo>
                  <a:pt x="2035124" y="338355"/>
                </a:moveTo>
                <a:cubicBezTo>
                  <a:pt x="2057692" y="315771"/>
                  <a:pt x="2057692" y="279159"/>
                  <a:pt x="2035124" y="256573"/>
                </a:cubicBezTo>
                <a:cubicBezTo>
                  <a:pt x="2012544" y="233995"/>
                  <a:pt x="1975930" y="233995"/>
                  <a:pt x="1953349" y="256573"/>
                </a:cubicBezTo>
                <a:cubicBezTo>
                  <a:pt x="1930756" y="279159"/>
                  <a:pt x="1930756" y="315771"/>
                  <a:pt x="1953349" y="338355"/>
                </a:cubicBezTo>
                <a:cubicBezTo>
                  <a:pt x="1975930" y="360933"/>
                  <a:pt x="2012544" y="360933"/>
                  <a:pt x="2035124" y="338355"/>
                </a:cubicBezTo>
                <a:close/>
                <a:moveTo>
                  <a:pt x="1953349" y="883500"/>
                </a:moveTo>
                <a:cubicBezTo>
                  <a:pt x="1975930" y="906078"/>
                  <a:pt x="2012544" y="906078"/>
                  <a:pt x="2035124" y="883500"/>
                </a:cubicBezTo>
                <a:cubicBezTo>
                  <a:pt x="2057692" y="860922"/>
                  <a:pt x="2057692" y="824304"/>
                  <a:pt x="2035124" y="801725"/>
                </a:cubicBezTo>
                <a:cubicBezTo>
                  <a:pt x="2012544" y="779147"/>
                  <a:pt x="1975930" y="779147"/>
                  <a:pt x="1953349" y="801725"/>
                </a:cubicBezTo>
                <a:cubicBezTo>
                  <a:pt x="1930756" y="824304"/>
                  <a:pt x="1930756" y="860922"/>
                  <a:pt x="1953349" y="883500"/>
                </a:cubicBezTo>
                <a:close/>
                <a:moveTo>
                  <a:pt x="1953349" y="1156066"/>
                </a:moveTo>
                <a:cubicBezTo>
                  <a:pt x="1975930" y="1178650"/>
                  <a:pt x="2012544" y="1178650"/>
                  <a:pt x="2035124" y="1156066"/>
                </a:cubicBezTo>
                <a:cubicBezTo>
                  <a:pt x="2057692" y="1133488"/>
                  <a:pt x="2057692" y="1096870"/>
                  <a:pt x="2035124" y="1074291"/>
                </a:cubicBezTo>
                <a:cubicBezTo>
                  <a:pt x="2012544" y="1051713"/>
                  <a:pt x="1975930" y="1051713"/>
                  <a:pt x="1953349" y="1074291"/>
                </a:cubicBezTo>
                <a:cubicBezTo>
                  <a:pt x="1930756" y="1096870"/>
                  <a:pt x="1930756" y="1133488"/>
                  <a:pt x="1953349" y="1156066"/>
                </a:cubicBezTo>
                <a:close/>
                <a:moveTo>
                  <a:pt x="2212289" y="1169696"/>
                </a:moveTo>
                <a:cubicBezTo>
                  <a:pt x="2242388" y="1199809"/>
                  <a:pt x="2291220" y="1199809"/>
                  <a:pt x="2321331" y="1169696"/>
                </a:cubicBezTo>
                <a:cubicBezTo>
                  <a:pt x="2351418" y="1139583"/>
                  <a:pt x="2351418" y="1090774"/>
                  <a:pt x="2321331" y="1060667"/>
                </a:cubicBezTo>
                <a:cubicBezTo>
                  <a:pt x="2291220" y="1030567"/>
                  <a:pt x="2242388" y="1030567"/>
                  <a:pt x="2212289" y="1060667"/>
                </a:cubicBezTo>
                <a:cubicBezTo>
                  <a:pt x="2182190" y="1090774"/>
                  <a:pt x="2182190" y="1139583"/>
                  <a:pt x="2212289" y="1169696"/>
                </a:cubicBezTo>
                <a:close/>
                <a:moveTo>
                  <a:pt x="2089633" y="474637"/>
                </a:moveTo>
                <a:cubicBezTo>
                  <a:pt x="2112201" y="497217"/>
                  <a:pt x="2148827" y="497217"/>
                  <a:pt x="2171408" y="474637"/>
                </a:cubicBezTo>
                <a:cubicBezTo>
                  <a:pt x="2193989" y="452053"/>
                  <a:pt x="2193989" y="415441"/>
                  <a:pt x="2171408" y="392863"/>
                </a:cubicBezTo>
                <a:cubicBezTo>
                  <a:pt x="2148827" y="370279"/>
                  <a:pt x="2112201" y="370279"/>
                  <a:pt x="2089633" y="392863"/>
                </a:cubicBezTo>
                <a:cubicBezTo>
                  <a:pt x="2067052" y="415441"/>
                  <a:pt x="2067052" y="452053"/>
                  <a:pt x="2089633" y="474637"/>
                </a:cubicBezTo>
                <a:close/>
                <a:moveTo>
                  <a:pt x="2157768" y="188442"/>
                </a:moveTo>
                <a:cubicBezTo>
                  <a:pt x="2172830" y="173378"/>
                  <a:pt x="2172830" y="148984"/>
                  <a:pt x="2157768" y="133921"/>
                </a:cubicBezTo>
                <a:cubicBezTo>
                  <a:pt x="2142731" y="118870"/>
                  <a:pt x="2118322" y="118870"/>
                  <a:pt x="2103273" y="133921"/>
                </a:cubicBezTo>
                <a:cubicBezTo>
                  <a:pt x="2088210" y="148984"/>
                  <a:pt x="2088210" y="173378"/>
                  <a:pt x="2103273" y="188442"/>
                </a:cubicBezTo>
                <a:cubicBezTo>
                  <a:pt x="2118322" y="203491"/>
                  <a:pt x="2142731" y="203491"/>
                  <a:pt x="2157768" y="188442"/>
                </a:cubicBezTo>
                <a:close/>
                <a:moveTo>
                  <a:pt x="2621153" y="1033407"/>
                </a:moveTo>
                <a:cubicBezTo>
                  <a:pt x="2651265" y="1063520"/>
                  <a:pt x="2700071" y="1063520"/>
                  <a:pt x="2730183" y="1033407"/>
                </a:cubicBezTo>
                <a:cubicBezTo>
                  <a:pt x="2760294" y="1003300"/>
                  <a:pt x="2760294" y="954490"/>
                  <a:pt x="2730183" y="924377"/>
                </a:cubicBezTo>
                <a:cubicBezTo>
                  <a:pt x="2700071" y="894271"/>
                  <a:pt x="2651265" y="894271"/>
                  <a:pt x="2621153" y="924377"/>
                </a:cubicBezTo>
                <a:cubicBezTo>
                  <a:pt x="2591041" y="954490"/>
                  <a:pt x="2591041" y="1003300"/>
                  <a:pt x="2621153" y="1033407"/>
                </a:cubicBezTo>
                <a:close/>
                <a:moveTo>
                  <a:pt x="1953349" y="65770"/>
                </a:moveTo>
                <a:cubicBezTo>
                  <a:pt x="1975930" y="88355"/>
                  <a:pt x="2012544" y="88355"/>
                  <a:pt x="2035124" y="65770"/>
                </a:cubicBezTo>
                <a:cubicBezTo>
                  <a:pt x="2052930" y="47954"/>
                  <a:pt x="2056473" y="21500"/>
                  <a:pt x="2046173" y="0"/>
                </a:cubicBezTo>
                <a:lnTo>
                  <a:pt x="1995754" y="0"/>
                </a:lnTo>
                <a:cubicBezTo>
                  <a:pt x="1976158" y="11088"/>
                  <a:pt x="1956651" y="22356"/>
                  <a:pt x="1937258" y="33772"/>
                </a:cubicBezTo>
                <a:cubicBezTo>
                  <a:pt x="1939074" y="45480"/>
                  <a:pt x="1944332" y="56753"/>
                  <a:pt x="1953349" y="65770"/>
                </a:cubicBezTo>
                <a:close/>
                <a:moveTo>
                  <a:pt x="2375840" y="461008"/>
                </a:moveTo>
                <a:cubicBezTo>
                  <a:pt x="2390889" y="476059"/>
                  <a:pt x="2415299" y="476059"/>
                  <a:pt x="2430348" y="461008"/>
                </a:cubicBezTo>
                <a:cubicBezTo>
                  <a:pt x="2445411" y="445957"/>
                  <a:pt x="2445411" y="421550"/>
                  <a:pt x="2430348" y="406487"/>
                </a:cubicBezTo>
                <a:cubicBezTo>
                  <a:pt x="2415299" y="391437"/>
                  <a:pt x="2390889" y="391437"/>
                  <a:pt x="2375840" y="406487"/>
                </a:cubicBezTo>
                <a:cubicBezTo>
                  <a:pt x="2360791" y="421550"/>
                  <a:pt x="2360791" y="445957"/>
                  <a:pt x="2375840" y="461008"/>
                </a:cubicBezTo>
                <a:close/>
                <a:moveTo>
                  <a:pt x="2730233" y="2014614"/>
                </a:moveTo>
                <a:cubicBezTo>
                  <a:pt x="2700122" y="1984502"/>
                  <a:pt x="2651328" y="1984502"/>
                  <a:pt x="2621217" y="2014614"/>
                </a:cubicBezTo>
                <a:cubicBezTo>
                  <a:pt x="2591092" y="2044713"/>
                  <a:pt x="2591092" y="2093532"/>
                  <a:pt x="2621217" y="2123631"/>
                </a:cubicBezTo>
                <a:cubicBezTo>
                  <a:pt x="2651328" y="2153742"/>
                  <a:pt x="2700122" y="2153742"/>
                  <a:pt x="2730233" y="2123631"/>
                </a:cubicBezTo>
                <a:cubicBezTo>
                  <a:pt x="2760358" y="2093532"/>
                  <a:pt x="2760358" y="2044713"/>
                  <a:pt x="2730233" y="2014614"/>
                </a:cubicBezTo>
                <a:close/>
                <a:moveTo>
                  <a:pt x="2566632" y="324724"/>
                </a:moveTo>
                <a:cubicBezTo>
                  <a:pt x="2581694" y="309662"/>
                  <a:pt x="2581694" y="285254"/>
                  <a:pt x="2566632" y="270204"/>
                </a:cubicBezTo>
                <a:cubicBezTo>
                  <a:pt x="2551583" y="255154"/>
                  <a:pt x="2527173" y="255154"/>
                  <a:pt x="2512124" y="270204"/>
                </a:cubicBezTo>
                <a:cubicBezTo>
                  <a:pt x="2497074" y="285254"/>
                  <a:pt x="2497074" y="309662"/>
                  <a:pt x="2512124" y="324724"/>
                </a:cubicBezTo>
                <a:cubicBezTo>
                  <a:pt x="2527173" y="339775"/>
                  <a:pt x="2551583" y="339775"/>
                  <a:pt x="2566632" y="324724"/>
                </a:cubicBezTo>
                <a:close/>
                <a:moveTo>
                  <a:pt x="2648407" y="461008"/>
                </a:moveTo>
                <a:cubicBezTo>
                  <a:pt x="2663470" y="476059"/>
                  <a:pt x="2687866" y="476059"/>
                  <a:pt x="2702928" y="461008"/>
                </a:cubicBezTo>
                <a:cubicBezTo>
                  <a:pt x="2717978" y="445957"/>
                  <a:pt x="2717978" y="421550"/>
                  <a:pt x="2702928" y="406487"/>
                </a:cubicBezTo>
                <a:cubicBezTo>
                  <a:pt x="2687866" y="391437"/>
                  <a:pt x="2663470" y="391437"/>
                  <a:pt x="2648407" y="406487"/>
                </a:cubicBezTo>
                <a:cubicBezTo>
                  <a:pt x="2633358" y="421550"/>
                  <a:pt x="2633358" y="445957"/>
                  <a:pt x="2648407" y="461008"/>
                </a:cubicBezTo>
                <a:close/>
                <a:moveTo>
                  <a:pt x="2702928" y="188442"/>
                </a:moveTo>
                <a:cubicBezTo>
                  <a:pt x="2717978" y="173378"/>
                  <a:pt x="2717978" y="148984"/>
                  <a:pt x="2702928" y="133921"/>
                </a:cubicBezTo>
                <a:cubicBezTo>
                  <a:pt x="2687866" y="118871"/>
                  <a:pt x="2663470" y="118871"/>
                  <a:pt x="2648407" y="133921"/>
                </a:cubicBezTo>
                <a:cubicBezTo>
                  <a:pt x="2633358" y="148984"/>
                  <a:pt x="2633358" y="173378"/>
                  <a:pt x="2648407" y="188442"/>
                </a:cubicBezTo>
                <a:cubicBezTo>
                  <a:pt x="2663470" y="203491"/>
                  <a:pt x="2687866" y="203491"/>
                  <a:pt x="2702928" y="188442"/>
                </a:cubicBezTo>
                <a:close/>
                <a:moveTo>
                  <a:pt x="2662034" y="692696"/>
                </a:moveTo>
                <a:cubicBezTo>
                  <a:pt x="2654516" y="700224"/>
                  <a:pt x="2654516" y="712416"/>
                  <a:pt x="2662034" y="719951"/>
                </a:cubicBezTo>
                <a:cubicBezTo>
                  <a:pt x="2669565" y="727478"/>
                  <a:pt x="2681770" y="727478"/>
                  <a:pt x="2689301" y="719951"/>
                </a:cubicBezTo>
                <a:cubicBezTo>
                  <a:pt x="2696820" y="712416"/>
                  <a:pt x="2696820" y="700224"/>
                  <a:pt x="2689301" y="692696"/>
                </a:cubicBezTo>
                <a:cubicBezTo>
                  <a:pt x="2681770" y="685161"/>
                  <a:pt x="2669565" y="685161"/>
                  <a:pt x="2662034" y="692696"/>
                </a:cubicBezTo>
                <a:close/>
                <a:moveTo>
                  <a:pt x="2484869" y="897130"/>
                </a:moveTo>
                <a:cubicBezTo>
                  <a:pt x="2514981" y="927225"/>
                  <a:pt x="2563787" y="927225"/>
                  <a:pt x="2593899" y="897130"/>
                </a:cubicBezTo>
                <a:cubicBezTo>
                  <a:pt x="2624011" y="867018"/>
                  <a:pt x="2624011" y="818208"/>
                  <a:pt x="2593899" y="788095"/>
                </a:cubicBezTo>
                <a:cubicBezTo>
                  <a:pt x="2563787" y="757988"/>
                  <a:pt x="2514981" y="757988"/>
                  <a:pt x="2484869" y="788095"/>
                </a:cubicBezTo>
                <a:cubicBezTo>
                  <a:pt x="2454758" y="818208"/>
                  <a:pt x="2454758" y="867018"/>
                  <a:pt x="2484869" y="897130"/>
                </a:cubicBezTo>
                <a:close/>
                <a:moveTo>
                  <a:pt x="2362213" y="747216"/>
                </a:moveTo>
                <a:cubicBezTo>
                  <a:pt x="2384781" y="769796"/>
                  <a:pt x="2421408" y="769796"/>
                  <a:pt x="2443975" y="747216"/>
                </a:cubicBezTo>
                <a:cubicBezTo>
                  <a:pt x="2466569" y="724638"/>
                  <a:pt x="2466569" y="688020"/>
                  <a:pt x="2443975" y="665442"/>
                </a:cubicBezTo>
                <a:cubicBezTo>
                  <a:pt x="2421408" y="642858"/>
                  <a:pt x="2384781" y="642858"/>
                  <a:pt x="2362213" y="665442"/>
                </a:cubicBezTo>
                <a:cubicBezTo>
                  <a:pt x="2339632" y="688020"/>
                  <a:pt x="2339632" y="724638"/>
                  <a:pt x="2362213" y="747216"/>
                </a:cubicBezTo>
                <a:close/>
                <a:moveTo>
                  <a:pt x="2430348" y="188442"/>
                </a:moveTo>
                <a:cubicBezTo>
                  <a:pt x="2445411" y="173378"/>
                  <a:pt x="2445411" y="148984"/>
                  <a:pt x="2430348" y="133921"/>
                </a:cubicBezTo>
                <a:cubicBezTo>
                  <a:pt x="2415299" y="118871"/>
                  <a:pt x="2390889" y="118871"/>
                  <a:pt x="2375840" y="133921"/>
                </a:cubicBezTo>
                <a:cubicBezTo>
                  <a:pt x="2360791" y="148984"/>
                  <a:pt x="2360791" y="173378"/>
                  <a:pt x="2375840" y="188442"/>
                </a:cubicBezTo>
                <a:cubicBezTo>
                  <a:pt x="2390889" y="203491"/>
                  <a:pt x="2415299" y="203491"/>
                  <a:pt x="2430348" y="188442"/>
                </a:cubicBezTo>
                <a:close/>
                <a:moveTo>
                  <a:pt x="2348586" y="1033407"/>
                </a:moveTo>
                <a:cubicBezTo>
                  <a:pt x="2378685" y="1063520"/>
                  <a:pt x="2427504" y="1063520"/>
                  <a:pt x="2457602" y="1033407"/>
                </a:cubicBezTo>
                <a:cubicBezTo>
                  <a:pt x="2487714" y="1003300"/>
                  <a:pt x="2487714" y="954490"/>
                  <a:pt x="2457602" y="924377"/>
                </a:cubicBezTo>
                <a:cubicBezTo>
                  <a:pt x="2427504" y="894271"/>
                  <a:pt x="2378685" y="894271"/>
                  <a:pt x="2348586" y="924377"/>
                </a:cubicBezTo>
                <a:cubicBezTo>
                  <a:pt x="2318474" y="954490"/>
                  <a:pt x="2318474" y="1003300"/>
                  <a:pt x="2348586" y="1033407"/>
                </a:cubicBezTo>
                <a:close/>
                <a:moveTo>
                  <a:pt x="1953349" y="610921"/>
                </a:moveTo>
                <a:cubicBezTo>
                  <a:pt x="1975930" y="633499"/>
                  <a:pt x="2012544" y="633499"/>
                  <a:pt x="2035124" y="610921"/>
                </a:cubicBezTo>
                <a:cubicBezTo>
                  <a:pt x="2057692" y="588337"/>
                  <a:pt x="2057692" y="551737"/>
                  <a:pt x="2035124" y="529159"/>
                </a:cubicBezTo>
                <a:cubicBezTo>
                  <a:pt x="2012544" y="506574"/>
                  <a:pt x="1975930" y="506574"/>
                  <a:pt x="1953349" y="529159"/>
                </a:cubicBezTo>
                <a:cubicBezTo>
                  <a:pt x="1930756" y="551737"/>
                  <a:pt x="1930756" y="588337"/>
                  <a:pt x="1953349" y="610921"/>
                </a:cubicBezTo>
                <a:close/>
                <a:moveTo>
                  <a:pt x="1789875" y="2818702"/>
                </a:moveTo>
                <a:cubicBezTo>
                  <a:pt x="1827492" y="2781059"/>
                  <a:pt x="1827492" y="2720048"/>
                  <a:pt x="1789875" y="2682405"/>
                </a:cubicBezTo>
                <a:cubicBezTo>
                  <a:pt x="1752232" y="2644775"/>
                  <a:pt x="1691221" y="2644775"/>
                  <a:pt x="1653591" y="2682405"/>
                </a:cubicBezTo>
                <a:cubicBezTo>
                  <a:pt x="1615948" y="2720048"/>
                  <a:pt x="1615948" y="2781059"/>
                  <a:pt x="1653591" y="2818702"/>
                </a:cubicBezTo>
                <a:cubicBezTo>
                  <a:pt x="1691221" y="2856332"/>
                  <a:pt x="1752232" y="2856332"/>
                  <a:pt x="1789875" y="2818702"/>
                </a:cubicBezTo>
                <a:close/>
                <a:moveTo>
                  <a:pt x="2512124" y="597291"/>
                </a:moveTo>
                <a:cubicBezTo>
                  <a:pt x="2527173" y="612341"/>
                  <a:pt x="2551583" y="612341"/>
                  <a:pt x="2566632" y="597291"/>
                </a:cubicBezTo>
                <a:cubicBezTo>
                  <a:pt x="2581694" y="582241"/>
                  <a:pt x="2581694" y="557833"/>
                  <a:pt x="2566632" y="542783"/>
                </a:cubicBezTo>
                <a:cubicBezTo>
                  <a:pt x="2551583" y="527720"/>
                  <a:pt x="2527173" y="527720"/>
                  <a:pt x="2512124" y="542783"/>
                </a:cubicBezTo>
                <a:cubicBezTo>
                  <a:pt x="2497074" y="557833"/>
                  <a:pt x="2497074" y="582241"/>
                  <a:pt x="2512124" y="597291"/>
                </a:cubicBezTo>
                <a:close/>
                <a:moveTo>
                  <a:pt x="1762620" y="1346810"/>
                </a:moveTo>
                <a:cubicBezTo>
                  <a:pt x="1740040" y="1324229"/>
                  <a:pt x="1703426" y="1324229"/>
                  <a:pt x="1680845" y="1346810"/>
                </a:cubicBezTo>
                <a:cubicBezTo>
                  <a:pt x="1658252" y="1369390"/>
                  <a:pt x="1658252" y="1405992"/>
                  <a:pt x="1680845" y="1428572"/>
                </a:cubicBezTo>
                <a:cubicBezTo>
                  <a:pt x="1703426" y="1451153"/>
                  <a:pt x="1740040" y="1451153"/>
                  <a:pt x="1762620" y="1428572"/>
                </a:cubicBezTo>
                <a:cubicBezTo>
                  <a:pt x="1785188" y="1405992"/>
                  <a:pt x="1785188" y="1369390"/>
                  <a:pt x="1762620" y="1346810"/>
                </a:cubicBezTo>
                <a:close/>
                <a:moveTo>
                  <a:pt x="1762620" y="1619377"/>
                </a:moveTo>
                <a:cubicBezTo>
                  <a:pt x="1740040" y="1596797"/>
                  <a:pt x="1703426" y="1596797"/>
                  <a:pt x="1680845" y="1619377"/>
                </a:cubicBezTo>
                <a:cubicBezTo>
                  <a:pt x="1658252" y="1641958"/>
                  <a:pt x="1658252" y="1678572"/>
                  <a:pt x="1680845" y="1701153"/>
                </a:cubicBezTo>
                <a:cubicBezTo>
                  <a:pt x="1703426" y="1723733"/>
                  <a:pt x="1740040" y="1723733"/>
                  <a:pt x="1762620" y="1701153"/>
                </a:cubicBezTo>
                <a:cubicBezTo>
                  <a:pt x="1785188" y="1678572"/>
                  <a:pt x="1785188" y="1641958"/>
                  <a:pt x="1762620" y="1619377"/>
                </a:cubicBezTo>
                <a:close/>
                <a:moveTo>
                  <a:pt x="1762557" y="610921"/>
                </a:moveTo>
                <a:cubicBezTo>
                  <a:pt x="1785137" y="588337"/>
                  <a:pt x="1785137" y="551737"/>
                  <a:pt x="1762557" y="529159"/>
                </a:cubicBezTo>
                <a:cubicBezTo>
                  <a:pt x="1739976" y="506574"/>
                  <a:pt x="1703362" y="506574"/>
                  <a:pt x="1680782" y="529159"/>
                </a:cubicBezTo>
                <a:cubicBezTo>
                  <a:pt x="1658188" y="551737"/>
                  <a:pt x="1658188" y="588337"/>
                  <a:pt x="1680782" y="610921"/>
                </a:cubicBezTo>
                <a:cubicBezTo>
                  <a:pt x="1703362" y="633499"/>
                  <a:pt x="1739976" y="633499"/>
                  <a:pt x="1762557" y="610921"/>
                </a:cubicBezTo>
                <a:close/>
                <a:moveTo>
                  <a:pt x="2621153" y="1469530"/>
                </a:moveTo>
                <a:cubicBezTo>
                  <a:pt x="2591041" y="1499642"/>
                  <a:pt x="2591041" y="1548448"/>
                  <a:pt x="2621153" y="1578559"/>
                </a:cubicBezTo>
                <a:cubicBezTo>
                  <a:pt x="2651265" y="1608658"/>
                  <a:pt x="2700071" y="1608658"/>
                  <a:pt x="2730183" y="1578559"/>
                </a:cubicBezTo>
                <a:cubicBezTo>
                  <a:pt x="2760294" y="1548448"/>
                  <a:pt x="2760294" y="1499642"/>
                  <a:pt x="2730183" y="1469530"/>
                </a:cubicBezTo>
                <a:cubicBezTo>
                  <a:pt x="2700071" y="1439418"/>
                  <a:pt x="2651265" y="1439418"/>
                  <a:pt x="2621153" y="1469530"/>
                </a:cubicBezTo>
                <a:close/>
                <a:moveTo>
                  <a:pt x="1762620" y="1074230"/>
                </a:moveTo>
                <a:cubicBezTo>
                  <a:pt x="1740040" y="1051650"/>
                  <a:pt x="1703426" y="1051650"/>
                  <a:pt x="1680845" y="1074230"/>
                </a:cubicBezTo>
                <a:cubicBezTo>
                  <a:pt x="1658252" y="1096808"/>
                  <a:pt x="1658252" y="1133419"/>
                  <a:pt x="1680845" y="1156004"/>
                </a:cubicBezTo>
                <a:cubicBezTo>
                  <a:pt x="1703426" y="1178582"/>
                  <a:pt x="1740040" y="1178582"/>
                  <a:pt x="1762620" y="1156004"/>
                </a:cubicBezTo>
                <a:cubicBezTo>
                  <a:pt x="1785188" y="1133419"/>
                  <a:pt x="1785188" y="1096808"/>
                  <a:pt x="1762620" y="1074230"/>
                </a:cubicBezTo>
                <a:close/>
                <a:moveTo>
                  <a:pt x="1680782" y="883500"/>
                </a:moveTo>
                <a:cubicBezTo>
                  <a:pt x="1703362" y="906078"/>
                  <a:pt x="1739976" y="906078"/>
                  <a:pt x="1762557" y="883500"/>
                </a:cubicBezTo>
                <a:cubicBezTo>
                  <a:pt x="1785137" y="860921"/>
                  <a:pt x="1785137" y="824303"/>
                  <a:pt x="1762557" y="801725"/>
                </a:cubicBezTo>
                <a:cubicBezTo>
                  <a:pt x="1739976" y="779147"/>
                  <a:pt x="1703362" y="779147"/>
                  <a:pt x="1680782" y="801725"/>
                </a:cubicBezTo>
                <a:cubicBezTo>
                  <a:pt x="1658188" y="824303"/>
                  <a:pt x="1658188" y="860921"/>
                  <a:pt x="1680782" y="883500"/>
                </a:cubicBezTo>
                <a:close/>
                <a:moveTo>
                  <a:pt x="1762620" y="1891945"/>
                </a:moveTo>
                <a:cubicBezTo>
                  <a:pt x="1740040" y="1869364"/>
                  <a:pt x="1703426" y="1869364"/>
                  <a:pt x="1680845" y="1891945"/>
                </a:cubicBezTo>
                <a:cubicBezTo>
                  <a:pt x="1658252" y="1914525"/>
                  <a:pt x="1658252" y="1951139"/>
                  <a:pt x="1680845" y="1973720"/>
                </a:cubicBezTo>
                <a:cubicBezTo>
                  <a:pt x="1703426" y="1996300"/>
                  <a:pt x="1740040" y="1996300"/>
                  <a:pt x="1762620" y="1973720"/>
                </a:cubicBezTo>
                <a:cubicBezTo>
                  <a:pt x="1785188" y="1951139"/>
                  <a:pt x="1785188" y="1914525"/>
                  <a:pt x="1762620" y="1891945"/>
                </a:cubicBezTo>
                <a:close/>
                <a:moveTo>
                  <a:pt x="1517294" y="2954985"/>
                </a:moveTo>
                <a:cubicBezTo>
                  <a:pt x="1554937" y="2992615"/>
                  <a:pt x="1615948" y="2992615"/>
                  <a:pt x="1653591" y="2954985"/>
                </a:cubicBezTo>
                <a:cubicBezTo>
                  <a:pt x="1691221" y="2917343"/>
                  <a:pt x="1691221" y="2856332"/>
                  <a:pt x="1653591" y="2818702"/>
                </a:cubicBezTo>
                <a:cubicBezTo>
                  <a:pt x="1615948" y="2781059"/>
                  <a:pt x="1554937" y="2781059"/>
                  <a:pt x="1517294" y="2818702"/>
                </a:cubicBezTo>
                <a:cubicBezTo>
                  <a:pt x="1479664" y="2856332"/>
                  <a:pt x="1479664" y="2917343"/>
                  <a:pt x="1517294" y="2954985"/>
                </a:cubicBezTo>
                <a:close/>
                <a:moveTo>
                  <a:pt x="2035188" y="1346810"/>
                </a:moveTo>
                <a:cubicBezTo>
                  <a:pt x="2012607" y="1324229"/>
                  <a:pt x="1975993" y="1324229"/>
                  <a:pt x="1953412" y="1346810"/>
                </a:cubicBezTo>
                <a:cubicBezTo>
                  <a:pt x="1930832" y="1369390"/>
                  <a:pt x="1930832" y="1405992"/>
                  <a:pt x="1953412" y="1428572"/>
                </a:cubicBezTo>
                <a:cubicBezTo>
                  <a:pt x="1975993" y="1451153"/>
                  <a:pt x="2012607" y="1451153"/>
                  <a:pt x="2035188" y="1428572"/>
                </a:cubicBezTo>
                <a:cubicBezTo>
                  <a:pt x="2057756" y="1405992"/>
                  <a:pt x="2057756" y="1369390"/>
                  <a:pt x="2035188" y="1346810"/>
                </a:cubicBezTo>
                <a:close/>
                <a:moveTo>
                  <a:pt x="2484869" y="1333246"/>
                </a:moveTo>
                <a:cubicBezTo>
                  <a:pt x="2454758" y="1363345"/>
                  <a:pt x="2454758" y="1412164"/>
                  <a:pt x="2484869" y="1442263"/>
                </a:cubicBezTo>
                <a:cubicBezTo>
                  <a:pt x="2514981" y="1472375"/>
                  <a:pt x="2563787" y="1472375"/>
                  <a:pt x="2593899" y="1442263"/>
                </a:cubicBezTo>
                <a:cubicBezTo>
                  <a:pt x="2624011" y="1412164"/>
                  <a:pt x="2624011" y="1363345"/>
                  <a:pt x="2593899" y="1333246"/>
                </a:cubicBezTo>
                <a:cubicBezTo>
                  <a:pt x="2563787" y="1303135"/>
                  <a:pt x="2514981" y="1303135"/>
                  <a:pt x="2484869" y="1333246"/>
                </a:cubicBezTo>
                <a:close/>
                <a:moveTo>
                  <a:pt x="1748981" y="2178152"/>
                </a:moveTo>
                <a:cubicBezTo>
                  <a:pt x="1733931" y="2163102"/>
                  <a:pt x="1709509" y="2163102"/>
                  <a:pt x="1694472" y="2178152"/>
                </a:cubicBezTo>
                <a:cubicBezTo>
                  <a:pt x="1679410" y="2193201"/>
                  <a:pt x="1679410" y="2217611"/>
                  <a:pt x="1694472" y="2232660"/>
                </a:cubicBezTo>
                <a:cubicBezTo>
                  <a:pt x="1709509" y="2247722"/>
                  <a:pt x="1733931" y="2247722"/>
                  <a:pt x="1748981" y="2232660"/>
                </a:cubicBezTo>
                <a:cubicBezTo>
                  <a:pt x="1764030" y="2217611"/>
                  <a:pt x="1764030" y="2193201"/>
                  <a:pt x="1748981" y="2178152"/>
                </a:cubicBezTo>
                <a:close/>
                <a:moveTo>
                  <a:pt x="1694472" y="2450719"/>
                </a:moveTo>
                <a:cubicBezTo>
                  <a:pt x="1679410" y="2465781"/>
                  <a:pt x="1679410" y="2490178"/>
                  <a:pt x="1694472" y="2505240"/>
                </a:cubicBezTo>
                <a:cubicBezTo>
                  <a:pt x="1709509" y="2520290"/>
                  <a:pt x="1733931" y="2520290"/>
                  <a:pt x="1748981" y="2505240"/>
                </a:cubicBezTo>
                <a:cubicBezTo>
                  <a:pt x="1764030" y="2490178"/>
                  <a:pt x="1764030" y="2465781"/>
                  <a:pt x="1748981" y="2450719"/>
                </a:cubicBezTo>
                <a:cubicBezTo>
                  <a:pt x="1733931" y="2435670"/>
                  <a:pt x="1709509" y="2435670"/>
                  <a:pt x="1694472" y="2450719"/>
                </a:cubicBezTo>
                <a:close/>
                <a:moveTo>
                  <a:pt x="2321395" y="6784619"/>
                </a:moveTo>
                <a:cubicBezTo>
                  <a:pt x="2291283" y="6754520"/>
                  <a:pt x="2242452" y="6754520"/>
                  <a:pt x="2212365" y="6784619"/>
                </a:cubicBezTo>
                <a:cubicBezTo>
                  <a:pt x="2192452" y="6804532"/>
                  <a:pt x="2186000" y="6832548"/>
                  <a:pt x="2192414" y="6858000"/>
                </a:cubicBezTo>
                <a:lnTo>
                  <a:pt x="2341321" y="6858000"/>
                </a:lnTo>
                <a:cubicBezTo>
                  <a:pt x="2347748" y="6832548"/>
                  <a:pt x="2341296" y="6804532"/>
                  <a:pt x="2321395" y="6784619"/>
                </a:cubicBezTo>
                <a:close/>
                <a:moveTo>
                  <a:pt x="1817065" y="1019784"/>
                </a:moveTo>
                <a:cubicBezTo>
                  <a:pt x="1839646" y="1042362"/>
                  <a:pt x="1876260" y="1042362"/>
                  <a:pt x="1898841" y="1019784"/>
                </a:cubicBezTo>
                <a:cubicBezTo>
                  <a:pt x="1921421" y="997204"/>
                  <a:pt x="1921421" y="960586"/>
                  <a:pt x="1898841" y="938008"/>
                </a:cubicBezTo>
                <a:cubicBezTo>
                  <a:pt x="1876260" y="915430"/>
                  <a:pt x="1839646" y="915430"/>
                  <a:pt x="1817065" y="938008"/>
                </a:cubicBezTo>
                <a:cubicBezTo>
                  <a:pt x="1794485" y="960586"/>
                  <a:pt x="1794485" y="997204"/>
                  <a:pt x="1817065" y="1019784"/>
                </a:cubicBezTo>
                <a:close/>
                <a:moveTo>
                  <a:pt x="2035188" y="1891945"/>
                </a:moveTo>
                <a:cubicBezTo>
                  <a:pt x="2012607" y="1869364"/>
                  <a:pt x="1975993" y="1869364"/>
                  <a:pt x="1953412" y="1891945"/>
                </a:cubicBezTo>
                <a:cubicBezTo>
                  <a:pt x="1930832" y="1914525"/>
                  <a:pt x="1930832" y="1951139"/>
                  <a:pt x="1953412" y="1973720"/>
                </a:cubicBezTo>
                <a:cubicBezTo>
                  <a:pt x="1975993" y="1996300"/>
                  <a:pt x="2012607" y="1996300"/>
                  <a:pt x="2035188" y="1973720"/>
                </a:cubicBezTo>
                <a:cubicBezTo>
                  <a:pt x="2057756" y="1951139"/>
                  <a:pt x="2057756" y="1914525"/>
                  <a:pt x="2035188" y="1891945"/>
                </a:cubicBezTo>
                <a:close/>
                <a:moveTo>
                  <a:pt x="1898841" y="474639"/>
                </a:moveTo>
                <a:cubicBezTo>
                  <a:pt x="1921421" y="452053"/>
                  <a:pt x="1921421" y="415441"/>
                  <a:pt x="1898841" y="392863"/>
                </a:cubicBezTo>
                <a:cubicBezTo>
                  <a:pt x="1876260" y="370279"/>
                  <a:pt x="1839646" y="370279"/>
                  <a:pt x="1817065" y="392863"/>
                </a:cubicBezTo>
                <a:cubicBezTo>
                  <a:pt x="1794485" y="415441"/>
                  <a:pt x="1794485" y="452053"/>
                  <a:pt x="1817065" y="474639"/>
                </a:cubicBezTo>
                <a:cubicBezTo>
                  <a:pt x="1839646" y="497217"/>
                  <a:pt x="1876260" y="497217"/>
                  <a:pt x="1898841" y="474639"/>
                </a:cubicBezTo>
                <a:close/>
                <a:moveTo>
                  <a:pt x="1817065" y="747216"/>
                </a:moveTo>
                <a:cubicBezTo>
                  <a:pt x="1839646" y="769796"/>
                  <a:pt x="1876260" y="769796"/>
                  <a:pt x="1898841" y="747216"/>
                </a:cubicBezTo>
                <a:cubicBezTo>
                  <a:pt x="1921421" y="724638"/>
                  <a:pt x="1921421" y="688020"/>
                  <a:pt x="1898841" y="665442"/>
                </a:cubicBezTo>
                <a:cubicBezTo>
                  <a:pt x="1876260" y="642858"/>
                  <a:pt x="1839646" y="642858"/>
                  <a:pt x="1817065" y="665442"/>
                </a:cubicBezTo>
                <a:cubicBezTo>
                  <a:pt x="1794485" y="688020"/>
                  <a:pt x="1794485" y="724638"/>
                  <a:pt x="1817065" y="747216"/>
                </a:cubicBezTo>
                <a:close/>
                <a:moveTo>
                  <a:pt x="1898904" y="2028241"/>
                </a:moveTo>
                <a:cubicBezTo>
                  <a:pt x="1876324" y="2005660"/>
                  <a:pt x="1839697" y="2005660"/>
                  <a:pt x="1817129" y="2028241"/>
                </a:cubicBezTo>
                <a:cubicBezTo>
                  <a:pt x="1794548" y="2050821"/>
                  <a:pt x="1794548" y="2087423"/>
                  <a:pt x="1817129" y="2110004"/>
                </a:cubicBezTo>
                <a:cubicBezTo>
                  <a:pt x="1839697" y="2132584"/>
                  <a:pt x="1876324" y="2132584"/>
                  <a:pt x="1898904" y="2110004"/>
                </a:cubicBezTo>
                <a:cubicBezTo>
                  <a:pt x="1921485" y="2087423"/>
                  <a:pt x="1921485" y="2050821"/>
                  <a:pt x="1898904" y="2028241"/>
                </a:cubicBezTo>
                <a:close/>
                <a:moveTo>
                  <a:pt x="2035188" y="1619377"/>
                </a:moveTo>
                <a:cubicBezTo>
                  <a:pt x="2012607" y="1596797"/>
                  <a:pt x="1975993" y="1596797"/>
                  <a:pt x="1953412" y="1619377"/>
                </a:cubicBezTo>
                <a:cubicBezTo>
                  <a:pt x="1930832" y="1641958"/>
                  <a:pt x="1930832" y="1678572"/>
                  <a:pt x="1953412" y="1701153"/>
                </a:cubicBezTo>
                <a:cubicBezTo>
                  <a:pt x="1975993" y="1723733"/>
                  <a:pt x="2012607" y="1723733"/>
                  <a:pt x="2035188" y="1701153"/>
                </a:cubicBezTo>
                <a:cubicBezTo>
                  <a:pt x="2057756" y="1678572"/>
                  <a:pt x="2057756" y="1641958"/>
                  <a:pt x="2035188" y="1619377"/>
                </a:cubicBezTo>
                <a:close/>
                <a:moveTo>
                  <a:pt x="1953412" y="2164525"/>
                </a:moveTo>
                <a:cubicBezTo>
                  <a:pt x="1930832" y="2187105"/>
                  <a:pt x="1930832" y="2223719"/>
                  <a:pt x="1953412" y="2246300"/>
                </a:cubicBezTo>
                <a:cubicBezTo>
                  <a:pt x="1975993" y="2268880"/>
                  <a:pt x="2012607" y="2268880"/>
                  <a:pt x="2035188" y="2246300"/>
                </a:cubicBezTo>
                <a:cubicBezTo>
                  <a:pt x="2057756" y="2223719"/>
                  <a:pt x="2057756" y="2187105"/>
                  <a:pt x="2035188" y="2164525"/>
                </a:cubicBezTo>
                <a:cubicBezTo>
                  <a:pt x="2012607" y="2141944"/>
                  <a:pt x="1975993" y="2141944"/>
                  <a:pt x="1953412" y="2164525"/>
                </a:cubicBezTo>
                <a:close/>
                <a:moveTo>
                  <a:pt x="1898904" y="1210512"/>
                </a:moveTo>
                <a:cubicBezTo>
                  <a:pt x="1876324" y="1187934"/>
                  <a:pt x="1839697" y="1187934"/>
                  <a:pt x="1817129" y="1210512"/>
                </a:cubicBezTo>
                <a:cubicBezTo>
                  <a:pt x="1794548" y="1233092"/>
                  <a:pt x="1794548" y="1269709"/>
                  <a:pt x="1817129" y="1292289"/>
                </a:cubicBezTo>
                <a:cubicBezTo>
                  <a:pt x="1839697" y="1314869"/>
                  <a:pt x="1876324" y="1314869"/>
                  <a:pt x="1898904" y="1292289"/>
                </a:cubicBezTo>
                <a:cubicBezTo>
                  <a:pt x="1921485" y="1269709"/>
                  <a:pt x="1921485" y="1233092"/>
                  <a:pt x="1898904" y="1210512"/>
                </a:cubicBezTo>
                <a:close/>
                <a:moveTo>
                  <a:pt x="2689301" y="1810245"/>
                </a:moveTo>
                <a:cubicBezTo>
                  <a:pt x="2696820" y="1802714"/>
                  <a:pt x="2696820" y="1790510"/>
                  <a:pt x="2689301" y="1782991"/>
                </a:cubicBezTo>
                <a:cubicBezTo>
                  <a:pt x="2681770" y="1775460"/>
                  <a:pt x="2669565" y="1775460"/>
                  <a:pt x="2662034" y="1782991"/>
                </a:cubicBezTo>
                <a:cubicBezTo>
                  <a:pt x="2654516" y="1790510"/>
                  <a:pt x="2654516" y="1802714"/>
                  <a:pt x="2662034" y="1810245"/>
                </a:cubicBezTo>
                <a:cubicBezTo>
                  <a:pt x="2669565" y="1817764"/>
                  <a:pt x="2681770" y="1817764"/>
                  <a:pt x="2689301" y="1810245"/>
                </a:cubicBezTo>
                <a:close/>
                <a:moveTo>
                  <a:pt x="1830743" y="2314435"/>
                </a:moveTo>
                <a:cubicBezTo>
                  <a:pt x="1815706" y="2329498"/>
                  <a:pt x="1815706" y="2353894"/>
                  <a:pt x="1830743" y="2368957"/>
                </a:cubicBezTo>
                <a:cubicBezTo>
                  <a:pt x="1845805" y="2384006"/>
                  <a:pt x="1870215" y="2384006"/>
                  <a:pt x="1885264" y="2368957"/>
                </a:cubicBezTo>
                <a:cubicBezTo>
                  <a:pt x="1900327" y="2353894"/>
                  <a:pt x="1900327" y="2329498"/>
                  <a:pt x="1885264" y="2314435"/>
                </a:cubicBezTo>
                <a:cubicBezTo>
                  <a:pt x="1870215" y="2299386"/>
                  <a:pt x="1845805" y="2299386"/>
                  <a:pt x="1830743" y="2314435"/>
                </a:cubicBezTo>
                <a:close/>
                <a:moveTo>
                  <a:pt x="1898904" y="1483094"/>
                </a:moveTo>
                <a:cubicBezTo>
                  <a:pt x="1876324" y="1460513"/>
                  <a:pt x="1839697" y="1460513"/>
                  <a:pt x="1817129" y="1483094"/>
                </a:cubicBezTo>
                <a:cubicBezTo>
                  <a:pt x="1794548" y="1505674"/>
                  <a:pt x="1794548" y="1542288"/>
                  <a:pt x="1817129" y="1564869"/>
                </a:cubicBezTo>
                <a:cubicBezTo>
                  <a:pt x="1839697" y="1587449"/>
                  <a:pt x="1876324" y="1587449"/>
                  <a:pt x="1898904" y="1564869"/>
                </a:cubicBezTo>
                <a:cubicBezTo>
                  <a:pt x="1921485" y="1542288"/>
                  <a:pt x="1921485" y="1505674"/>
                  <a:pt x="1898904" y="1483094"/>
                </a:cubicBezTo>
                <a:close/>
                <a:moveTo>
                  <a:pt x="1898904" y="1755661"/>
                </a:moveTo>
                <a:cubicBezTo>
                  <a:pt x="1876324" y="1733080"/>
                  <a:pt x="1839697" y="1733080"/>
                  <a:pt x="1817129" y="1755661"/>
                </a:cubicBezTo>
                <a:cubicBezTo>
                  <a:pt x="1794548" y="1778241"/>
                  <a:pt x="1794548" y="1814855"/>
                  <a:pt x="1817129" y="1837436"/>
                </a:cubicBezTo>
                <a:cubicBezTo>
                  <a:pt x="1839697" y="1860017"/>
                  <a:pt x="1876324" y="1860017"/>
                  <a:pt x="1898904" y="1837436"/>
                </a:cubicBezTo>
                <a:cubicBezTo>
                  <a:pt x="1921485" y="1814855"/>
                  <a:pt x="1921485" y="1778241"/>
                  <a:pt x="1898904" y="1755661"/>
                </a:cubicBezTo>
                <a:close/>
                <a:moveTo>
                  <a:pt x="2784742" y="3023134"/>
                </a:moveTo>
                <a:cubicBezTo>
                  <a:pt x="2792286" y="3030652"/>
                  <a:pt x="2804490" y="3030652"/>
                  <a:pt x="2812022" y="3023134"/>
                </a:cubicBezTo>
                <a:cubicBezTo>
                  <a:pt x="2819552" y="3015602"/>
                  <a:pt x="2819552" y="3003398"/>
                  <a:pt x="2812022" y="2995867"/>
                </a:cubicBezTo>
                <a:cubicBezTo>
                  <a:pt x="2804490" y="2988335"/>
                  <a:pt x="2792286" y="2988335"/>
                  <a:pt x="2784742" y="2995867"/>
                </a:cubicBezTo>
                <a:cubicBezTo>
                  <a:pt x="2777236" y="3003398"/>
                  <a:pt x="2777236" y="3015602"/>
                  <a:pt x="2784742" y="3023134"/>
                </a:cubicBezTo>
                <a:close/>
                <a:moveTo>
                  <a:pt x="2852903" y="3254820"/>
                </a:moveTo>
                <a:cubicBezTo>
                  <a:pt x="2830309" y="3232226"/>
                  <a:pt x="2793708" y="3232226"/>
                  <a:pt x="2771127" y="3254820"/>
                </a:cubicBezTo>
                <a:cubicBezTo>
                  <a:pt x="2748559" y="3277388"/>
                  <a:pt x="2748559" y="3314002"/>
                  <a:pt x="2771127" y="3336582"/>
                </a:cubicBezTo>
                <a:cubicBezTo>
                  <a:pt x="2793708" y="3359163"/>
                  <a:pt x="2830309" y="3359163"/>
                  <a:pt x="2852903" y="3336582"/>
                </a:cubicBezTo>
                <a:cubicBezTo>
                  <a:pt x="2875483" y="3314002"/>
                  <a:pt x="2875483" y="3277388"/>
                  <a:pt x="2852903" y="3254820"/>
                </a:cubicBezTo>
                <a:close/>
                <a:moveTo>
                  <a:pt x="2825649" y="2764180"/>
                </a:moveTo>
                <a:cubicBezTo>
                  <a:pt x="2833180" y="2756649"/>
                  <a:pt x="2833180" y="2744457"/>
                  <a:pt x="2825649" y="2736926"/>
                </a:cubicBezTo>
                <a:cubicBezTo>
                  <a:pt x="2818105" y="2729395"/>
                  <a:pt x="2805900" y="2729395"/>
                  <a:pt x="2798394" y="2736926"/>
                </a:cubicBezTo>
                <a:cubicBezTo>
                  <a:pt x="2790863" y="2744457"/>
                  <a:pt x="2790863" y="2756649"/>
                  <a:pt x="2798394" y="2764180"/>
                </a:cubicBezTo>
                <a:cubicBezTo>
                  <a:pt x="2805913" y="2771712"/>
                  <a:pt x="2818105" y="2771712"/>
                  <a:pt x="2825649" y="2764180"/>
                </a:cubicBezTo>
                <a:close/>
                <a:moveTo>
                  <a:pt x="2076069" y="2396211"/>
                </a:moveTo>
                <a:cubicBezTo>
                  <a:pt x="2106181" y="2426310"/>
                  <a:pt x="2155000" y="2426310"/>
                  <a:pt x="2185099" y="2396211"/>
                </a:cubicBezTo>
                <a:cubicBezTo>
                  <a:pt x="2215210" y="2366099"/>
                  <a:pt x="2215210" y="2317293"/>
                  <a:pt x="2185099" y="2287181"/>
                </a:cubicBezTo>
                <a:cubicBezTo>
                  <a:pt x="2155000" y="2257070"/>
                  <a:pt x="2106181" y="2257070"/>
                  <a:pt x="2076069" y="2287181"/>
                </a:cubicBezTo>
                <a:cubicBezTo>
                  <a:pt x="2045970" y="2317293"/>
                  <a:pt x="2045970" y="2366099"/>
                  <a:pt x="2076069" y="2396211"/>
                </a:cubicBezTo>
                <a:close/>
                <a:moveTo>
                  <a:pt x="2771127" y="3527387"/>
                </a:moveTo>
                <a:cubicBezTo>
                  <a:pt x="2748559" y="3549967"/>
                  <a:pt x="2748559" y="3586569"/>
                  <a:pt x="2771127" y="3609149"/>
                </a:cubicBezTo>
                <a:cubicBezTo>
                  <a:pt x="2793708" y="3631743"/>
                  <a:pt x="2830309" y="3631743"/>
                  <a:pt x="2852903" y="3609149"/>
                </a:cubicBezTo>
                <a:cubicBezTo>
                  <a:pt x="2875483" y="3586569"/>
                  <a:pt x="2875483" y="3549967"/>
                  <a:pt x="2852903" y="3527387"/>
                </a:cubicBezTo>
                <a:cubicBezTo>
                  <a:pt x="2830309" y="3504806"/>
                  <a:pt x="2793708" y="3504806"/>
                  <a:pt x="2771127" y="3527387"/>
                </a:cubicBezTo>
                <a:close/>
                <a:moveTo>
                  <a:pt x="2593962" y="1878317"/>
                </a:moveTo>
                <a:cubicBezTo>
                  <a:pt x="2563851" y="1848206"/>
                  <a:pt x="2515045" y="1848206"/>
                  <a:pt x="2484933" y="1878317"/>
                </a:cubicBezTo>
                <a:cubicBezTo>
                  <a:pt x="2454821" y="1908429"/>
                  <a:pt x="2454821" y="1957248"/>
                  <a:pt x="2484933" y="1987347"/>
                </a:cubicBezTo>
                <a:cubicBezTo>
                  <a:pt x="2515045" y="2017459"/>
                  <a:pt x="2563851" y="2017459"/>
                  <a:pt x="2593962" y="1987347"/>
                </a:cubicBezTo>
                <a:cubicBezTo>
                  <a:pt x="2624074" y="1957248"/>
                  <a:pt x="2624074" y="1908429"/>
                  <a:pt x="2593962" y="1878317"/>
                </a:cubicBezTo>
                <a:close/>
                <a:moveTo>
                  <a:pt x="2484869" y="1605814"/>
                </a:moveTo>
                <a:cubicBezTo>
                  <a:pt x="2454758" y="1635925"/>
                  <a:pt x="2454758" y="1684731"/>
                  <a:pt x="2484869" y="1714843"/>
                </a:cubicBezTo>
                <a:cubicBezTo>
                  <a:pt x="2514981" y="1744955"/>
                  <a:pt x="2563787" y="1744955"/>
                  <a:pt x="2593899" y="1714843"/>
                </a:cubicBezTo>
                <a:cubicBezTo>
                  <a:pt x="2624011" y="1684731"/>
                  <a:pt x="2624011" y="1635925"/>
                  <a:pt x="2593899" y="1605814"/>
                </a:cubicBezTo>
                <a:cubicBezTo>
                  <a:pt x="2563787" y="1575702"/>
                  <a:pt x="2514981" y="1575702"/>
                  <a:pt x="2484869" y="1605814"/>
                </a:cubicBezTo>
                <a:close/>
                <a:moveTo>
                  <a:pt x="2089709" y="2110004"/>
                </a:moveTo>
                <a:cubicBezTo>
                  <a:pt x="2112277" y="2132584"/>
                  <a:pt x="2148891" y="2132584"/>
                  <a:pt x="2171459" y="2110004"/>
                </a:cubicBezTo>
                <a:cubicBezTo>
                  <a:pt x="2194052" y="2087423"/>
                  <a:pt x="2194052" y="2050821"/>
                  <a:pt x="2171459" y="2028241"/>
                </a:cubicBezTo>
                <a:cubicBezTo>
                  <a:pt x="2148891" y="2005660"/>
                  <a:pt x="2112277" y="2005660"/>
                  <a:pt x="2089709" y="2028241"/>
                </a:cubicBezTo>
                <a:cubicBezTo>
                  <a:pt x="2067128" y="2050821"/>
                  <a:pt x="2067128" y="2087423"/>
                  <a:pt x="2089709" y="2110004"/>
                </a:cubicBezTo>
                <a:close/>
                <a:moveTo>
                  <a:pt x="2348649" y="6484798"/>
                </a:moveTo>
                <a:cubicBezTo>
                  <a:pt x="2378748" y="6514897"/>
                  <a:pt x="2427554" y="6514897"/>
                  <a:pt x="2457679" y="6484798"/>
                </a:cubicBezTo>
                <a:cubicBezTo>
                  <a:pt x="2487778" y="6454686"/>
                  <a:pt x="2487778" y="6405867"/>
                  <a:pt x="2457679" y="6375768"/>
                </a:cubicBezTo>
                <a:cubicBezTo>
                  <a:pt x="2427554" y="6345656"/>
                  <a:pt x="2378748" y="6345656"/>
                  <a:pt x="2348649" y="6375768"/>
                </a:cubicBezTo>
                <a:cubicBezTo>
                  <a:pt x="2318537" y="6405867"/>
                  <a:pt x="2318537" y="6454686"/>
                  <a:pt x="2348649" y="6484798"/>
                </a:cubicBezTo>
                <a:close/>
                <a:moveTo>
                  <a:pt x="2348586" y="1469530"/>
                </a:moveTo>
                <a:cubicBezTo>
                  <a:pt x="2318474" y="1499642"/>
                  <a:pt x="2318474" y="1548448"/>
                  <a:pt x="2348586" y="1578559"/>
                </a:cubicBezTo>
                <a:cubicBezTo>
                  <a:pt x="2378685" y="1608658"/>
                  <a:pt x="2427504" y="1608658"/>
                  <a:pt x="2457602" y="1578559"/>
                </a:cubicBezTo>
                <a:cubicBezTo>
                  <a:pt x="2487714" y="1548448"/>
                  <a:pt x="2487714" y="1499642"/>
                  <a:pt x="2457602" y="1469530"/>
                </a:cubicBezTo>
                <a:cubicBezTo>
                  <a:pt x="2427504" y="1439418"/>
                  <a:pt x="2378685" y="1439418"/>
                  <a:pt x="2348586" y="1469530"/>
                </a:cubicBezTo>
                <a:close/>
                <a:moveTo>
                  <a:pt x="2593962" y="6348514"/>
                </a:moveTo>
                <a:cubicBezTo>
                  <a:pt x="2624074" y="6318402"/>
                  <a:pt x="2624074" y="6269583"/>
                  <a:pt x="2593962" y="6239484"/>
                </a:cubicBezTo>
                <a:cubicBezTo>
                  <a:pt x="2563851" y="6209373"/>
                  <a:pt x="2515045" y="6209373"/>
                  <a:pt x="2484933" y="6239484"/>
                </a:cubicBezTo>
                <a:cubicBezTo>
                  <a:pt x="2454821" y="6269583"/>
                  <a:pt x="2454821" y="6318402"/>
                  <a:pt x="2484933" y="6348514"/>
                </a:cubicBezTo>
                <a:cubicBezTo>
                  <a:pt x="2515045" y="6378613"/>
                  <a:pt x="2563851" y="6378613"/>
                  <a:pt x="2593962" y="6348514"/>
                </a:cubicBezTo>
                <a:close/>
                <a:moveTo>
                  <a:pt x="2171459" y="1564869"/>
                </a:moveTo>
                <a:cubicBezTo>
                  <a:pt x="2194052" y="1542288"/>
                  <a:pt x="2194052" y="1505674"/>
                  <a:pt x="2171459" y="1483094"/>
                </a:cubicBezTo>
                <a:cubicBezTo>
                  <a:pt x="2148891" y="1460513"/>
                  <a:pt x="2112277" y="1460513"/>
                  <a:pt x="2089709" y="1483094"/>
                </a:cubicBezTo>
                <a:cubicBezTo>
                  <a:pt x="2067128" y="1505674"/>
                  <a:pt x="2067128" y="1542288"/>
                  <a:pt x="2089709" y="1564869"/>
                </a:cubicBezTo>
                <a:cubicBezTo>
                  <a:pt x="2112277" y="1587449"/>
                  <a:pt x="2148891" y="1587449"/>
                  <a:pt x="2171459" y="1564869"/>
                </a:cubicBezTo>
                <a:close/>
                <a:moveTo>
                  <a:pt x="2089709" y="1837436"/>
                </a:moveTo>
                <a:cubicBezTo>
                  <a:pt x="2112277" y="1860017"/>
                  <a:pt x="2148891" y="1860017"/>
                  <a:pt x="2171459" y="1837436"/>
                </a:cubicBezTo>
                <a:cubicBezTo>
                  <a:pt x="2194052" y="1814855"/>
                  <a:pt x="2194052" y="1778241"/>
                  <a:pt x="2171459" y="1755661"/>
                </a:cubicBezTo>
                <a:cubicBezTo>
                  <a:pt x="2148891" y="1733080"/>
                  <a:pt x="2112277" y="1733080"/>
                  <a:pt x="2089709" y="1755661"/>
                </a:cubicBezTo>
                <a:cubicBezTo>
                  <a:pt x="2067128" y="1778241"/>
                  <a:pt x="2067128" y="1814855"/>
                  <a:pt x="2089709" y="1837436"/>
                </a:cubicBezTo>
                <a:close/>
                <a:moveTo>
                  <a:pt x="2225980" y="1973720"/>
                </a:moveTo>
                <a:cubicBezTo>
                  <a:pt x="2248573" y="1996300"/>
                  <a:pt x="2285175" y="1996300"/>
                  <a:pt x="2307755" y="1973720"/>
                </a:cubicBezTo>
                <a:cubicBezTo>
                  <a:pt x="2330336" y="1951139"/>
                  <a:pt x="2330336" y="1914525"/>
                  <a:pt x="2307755" y="1891945"/>
                </a:cubicBezTo>
                <a:cubicBezTo>
                  <a:pt x="2285175" y="1869364"/>
                  <a:pt x="2248573" y="1869364"/>
                  <a:pt x="2225980" y="1891945"/>
                </a:cubicBezTo>
                <a:cubicBezTo>
                  <a:pt x="2203412" y="1914525"/>
                  <a:pt x="2203412" y="1951139"/>
                  <a:pt x="2225980" y="1973720"/>
                </a:cubicBezTo>
                <a:close/>
                <a:moveTo>
                  <a:pt x="2892882" y="3625837"/>
                </a:moveTo>
                <a:cubicBezTo>
                  <a:pt x="2888437" y="3628974"/>
                  <a:pt x="2884157" y="3632441"/>
                  <a:pt x="2880170" y="3636416"/>
                </a:cubicBezTo>
                <a:cubicBezTo>
                  <a:pt x="2842527" y="3674047"/>
                  <a:pt x="2842527" y="3735070"/>
                  <a:pt x="2880170" y="3772700"/>
                </a:cubicBezTo>
                <a:cubicBezTo>
                  <a:pt x="2884157" y="3776675"/>
                  <a:pt x="2888437" y="3780142"/>
                  <a:pt x="2892882" y="3783279"/>
                </a:cubicBezTo>
                <a:lnTo>
                  <a:pt x="2892882" y="3625837"/>
                </a:lnTo>
                <a:close/>
                <a:moveTo>
                  <a:pt x="2212365" y="2259927"/>
                </a:moveTo>
                <a:cubicBezTo>
                  <a:pt x="2242452" y="2290026"/>
                  <a:pt x="2291283" y="2290026"/>
                  <a:pt x="2321395" y="2259927"/>
                </a:cubicBezTo>
                <a:cubicBezTo>
                  <a:pt x="2351494" y="2229815"/>
                  <a:pt x="2351494" y="2180997"/>
                  <a:pt x="2321395" y="2150898"/>
                </a:cubicBezTo>
                <a:cubicBezTo>
                  <a:pt x="2291283" y="2120786"/>
                  <a:pt x="2242452" y="2120786"/>
                  <a:pt x="2212365" y="2150898"/>
                </a:cubicBezTo>
                <a:cubicBezTo>
                  <a:pt x="2182254" y="2180997"/>
                  <a:pt x="2182254" y="2229815"/>
                  <a:pt x="2212365" y="2259927"/>
                </a:cubicBezTo>
                <a:close/>
                <a:moveTo>
                  <a:pt x="2307755" y="1701153"/>
                </a:moveTo>
                <a:cubicBezTo>
                  <a:pt x="2330336" y="1678572"/>
                  <a:pt x="2330336" y="1641958"/>
                  <a:pt x="2307755" y="1619377"/>
                </a:cubicBezTo>
                <a:cubicBezTo>
                  <a:pt x="2285175" y="1596797"/>
                  <a:pt x="2248573" y="1596797"/>
                  <a:pt x="2225980" y="1619377"/>
                </a:cubicBezTo>
                <a:cubicBezTo>
                  <a:pt x="2203412" y="1641958"/>
                  <a:pt x="2203412" y="1678572"/>
                  <a:pt x="2225980" y="1701153"/>
                </a:cubicBezTo>
                <a:cubicBezTo>
                  <a:pt x="2248573" y="1723733"/>
                  <a:pt x="2285175" y="1723733"/>
                  <a:pt x="2307755" y="1701153"/>
                </a:cubicBezTo>
                <a:close/>
                <a:moveTo>
                  <a:pt x="2457679" y="2396211"/>
                </a:moveTo>
                <a:cubicBezTo>
                  <a:pt x="2487778" y="2366099"/>
                  <a:pt x="2487778" y="2317293"/>
                  <a:pt x="2457679" y="2287181"/>
                </a:cubicBezTo>
                <a:cubicBezTo>
                  <a:pt x="2427554" y="2257070"/>
                  <a:pt x="2378748" y="2257070"/>
                  <a:pt x="2348649" y="2287181"/>
                </a:cubicBezTo>
                <a:cubicBezTo>
                  <a:pt x="2318537" y="2317293"/>
                  <a:pt x="2318537" y="2366099"/>
                  <a:pt x="2348649" y="2396211"/>
                </a:cubicBezTo>
                <a:cubicBezTo>
                  <a:pt x="2378748" y="2426310"/>
                  <a:pt x="2427554" y="2426310"/>
                  <a:pt x="2457679" y="2396211"/>
                </a:cubicBezTo>
                <a:close/>
                <a:moveTo>
                  <a:pt x="2593962" y="2259927"/>
                </a:moveTo>
                <a:cubicBezTo>
                  <a:pt x="2624074" y="2229815"/>
                  <a:pt x="2624074" y="2180997"/>
                  <a:pt x="2593962" y="2150898"/>
                </a:cubicBezTo>
                <a:cubicBezTo>
                  <a:pt x="2563851" y="2120786"/>
                  <a:pt x="2515045" y="2120786"/>
                  <a:pt x="2484933" y="2150898"/>
                </a:cubicBezTo>
                <a:cubicBezTo>
                  <a:pt x="2454821" y="2180997"/>
                  <a:pt x="2454821" y="2229815"/>
                  <a:pt x="2484933" y="2259927"/>
                </a:cubicBezTo>
                <a:cubicBezTo>
                  <a:pt x="2515045" y="2290026"/>
                  <a:pt x="2563851" y="2290026"/>
                  <a:pt x="2593962" y="2259927"/>
                </a:cubicBezTo>
                <a:close/>
                <a:moveTo>
                  <a:pt x="2444039" y="1837436"/>
                </a:moveTo>
                <a:cubicBezTo>
                  <a:pt x="2466632" y="1814855"/>
                  <a:pt x="2466632" y="1778241"/>
                  <a:pt x="2444039" y="1755661"/>
                </a:cubicBezTo>
                <a:cubicBezTo>
                  <a:pt x="2421471" y="1733080"/>
                  <a:pt x="2384857" y="1733080"/>
                  <a:pt x="2362276" y="1755661"/>
                </a:cubicBezTo>
                <a:cubicBezTo>
                  <a:pt x="2339696" y="1778241"/>
                  <a:pt x="2339696" y="1814855"/>
                  <a:pt x="2362276" y="1837436"/>
                </a:cubicBezTo>
                <a:cubicBezTo>
                  <a:pt x="2384857" y="1860017"/>
                  <a:pt x="2421471" y="1860017"/>
                  <a:pt x="2444039" y="1837436"/>
                </a:cubicBezTo>
                <a:close/>
                <a:moveTo>
                  <a:pt x="2716619" y="3391103"/>
                </a:moveTo>
                <a:cubicBezTo>
                  <a:pt x="2694038" y="3368523"/>
                  <a:pt x="2657424" y="3368523"/>
                  <a:pt x="2634844" y="3391103"/>
                </a:cubicBezTo>
                <a:cubicBezTo>
                  <a:pt x="2612250" y="3413684"/>
                  <a:pt x="2612250" y="3450285"/>
                  <a:pt x="2634844" y="3472866"/>
                </a:cubicBezTo>
                <a:cubicBezTo>
                  <a:pt x="2657424" y="3495446"/>
                  <a:pt x="2694038" y="3495446"/>
                  <a:pt x="2716619" y="3472866"/>
                </a:cubicBezTo>
                <a:cubicBezTo>
                  <a:pt x="2739200" y="3450285"/>
                  <a:pt x="2739200" y="3413684"/>
                  <a:pt x="2716619" y="3391103"/>
                </a:cubicBezTo>
                <a:close/>
                <a:moveTo>
                  <a:pt x="2866530" y="2423465"/>
                </a:moveTo>
                <a:cubicBezTo>
                  <a:pt x="2836431" y="2393353"/>
                  <a:pt x="2787612" y="2393353"/>
                  <a:pt x="2757500" y="2423465"/>
                </a:cubicBezTo>
                <a:cubicBezTo>
                  <a:pt x="2727401" y="2453577"/>
                  <a:pt x="2727401" y="2502383"/>
                  <a:pt x="2757500" y="2532494"/>
                </a:cubicBezTo>
                <a:cubicBezTo>
                  <a:pt x="2787612" y="2562606"/>
                  <a:pt x="2836431" y="2562606"/>
                  <a:pt x="2866530" y="2532494"/>
                </a:cubicBezTo>
                <a:cubicBezTo>
                  <a:pt x="2896642" y="2502383"/>
                  <a:pt x="2896642" y="2453577"/>
                  <a:pt x="2866530" y="2423465"/>
                </a:cubicBezTo>
                <a:close/>
                <a:moveTo>
                  <a:pt x="2634844" y="3663671"/>
                </a:moveTo>
                <a:cubicBezTo>
                  <a:pt x="2612250" y="3686251"/>
                  <a:pt x="2612250" y="3722865"/>
                  <a:pt x="2634844" y="3745446"/>
                </a:cubicBezTo>
                <a:cubicBezTo>
                  <a:pt x="2657424" y="3768027"/>
                  <a:pt x="2694038" y="3768027"/>
                  <a:pt x="2716619" y="3745446"/>
                </a:cubicBezTo>
                <a:cubicBezTo>
                  <a:pt x="2739200" y="3722865"/>
                  <a:pt x="2739200" y="3686251"/>
                  <a:pt x="2716619" y="3663671"/>
                </a:cubicBezTo>
                <a:cubicBezTo>
                  <a:pt x="2694038" y="3641090"/>
                  <a:pt x="2657424" y="3641090"/>
                  <a:pt x="2634844" y="3663671"/>
                </a:cubicBezTo>
                <a:close/>
                <a:moveTo>
                  <a:pt x="2716619" y="3118523"/>
                </a:moveTo>
                <a:cubicBezTo>
                  <a:pt x="2694038" y="3095942"/>
                  <a:pt x="2657424" y="3095942"/>
                  <a:pt x="2634844" y="3118523"/>
                </a:cubicBezTo>
                <a:cubicBezTo>
                  <a:pt x="2612250" y="3141104"/>
                  <a:pt x="2612250" y="3177718"/>
                  <a:pt x="2634844" y="3200298"/>
                </a:cubicBezTo>
                <a:cubicBezTo>
                  <a:pt x="2657424" y="3222879"/>
                  <a:pt x="2694038" y="3222879"/>
                  <a:pt x="2716619" y="3200298"/>
                </a:cubicBezTo>
                <a:cubicBezTo>
                  <a:pt x="2739200" y="3177718"/>
                  <a:pt x="2739200" y="3141104"/>
                  <a:pt x="2716619" y="3118523"/>
                </a:cubicBezTo>
                <a:close/>
                <a:moveTo>
                  <a:pt x="2730246" y="2559749"/>
                </a:moveTo>
                <a:cubicBezTo>
                  <a:pt x="2700122" y="2529650"/>
                  <a:pt x="2651328" y="2529650"/>
                  <a:pt x="2621217" y="2559749"/>
                </a:cubicBezTo>
                <a:cubicBezTo>
                  <a:pt x="2591092" y="2589860"/>
                  <a:pt x="2591092" y="2638679"/>
                  <a:pt x="2621217" y="2668778"/>
                </a:cubicBezTo>
                <a:cubicBezTo>
                  <a:pt x="2651328" y="2698890"/>
                  <a:pt x="2700122" y="2698890"/>
                  <a:pt x="2730246" y="2668778"/>
                </a:cubicBezTo>
                <a:cubicBezTo>
                  <a:pt x="2760358" y="2638679"/>
                  <a:pt x="2760358" y="2589860"/>
                  <a:pt x="2730246" y="2559749"/>
                </a:cubicBezTo>
                <a:close/>
                <a:moveTo>
                  <a:pt x="2689365" y="2900464"/>
                </a:moveTo>
                <a:cubicBezTo>
                  <a:pt x="2696883" y="2892946"/>
                  <a:pt x="2696883" y="2880741"/>
                  <a:pt x="2689365" y="2873210"/>
                </a:cubicBezTo>
                <a:cubicBezTo>
                  <a:pt x="2681834" y="2865679"/>
                  <a:pt x="2669629" y="2865679"/>
                  <a:pt x="2662098" y="2873210"/>
                </a:cubicBezTo>
                <a:cubicBezTo>
                  <a:pt x="2654580" y="2880741"/>
                  <a:pt x="2654580" y="2892946"/>
                  <a:pt x="2662098" y="2900464"/>
                </a:cubicBezTo>
                <a:cubicBezTo>
                  <a:pt x="2669629" y="2907995"/>
                  <a:pt x="2681834" y="2907995"/>
                  <a:pt x="2689365" y="2900464"/>
                </a:cubicBezTo>
                <a:close/>
                <a:moveTo>
                  <a:pt x="2348649" y="2123631"/>
                </a:moveTo>
                <a:cubicBezTo>
                  <a:pt x="2378748" y="2153742"/>
                  <a:pt x="2427567" y="2153742"/>
                  <a:pt x="2457679" y="2123631"/>
                </a:cubicBezTo>
                <a:cubicBezTo>
                  <a:pt x="2487778" y="2093532"/>
                  <a:pt x="2487778" y="2044713"/>
                  <a:pt x="2457679" y="2014614"/>
                </a:cubicBezTo>
                <a:cubicBezTo>
                  <a:pt x="2427567" y="1984502"/>
                  <a:pt x="2378748" y="1984502"/>
                  <a:pt x="2348649" y="2014614"/>
                </a:cubicBezTo>
                <a:cubicBezTo>
                  <a:pt x="2318537" y="2044713"/>
                  <a:pt x="2318537" y="2093532"/>
                  <a:pt x="2348649" y="2123631"/>
                </a:cubicBezTo>
                <a:close/>
                <a:moveTo>
                  <a:pt x="2362276" y="6198590"/>
                </a:moveTo>
                <a:cubicBezTo>
                  <a:pt x="2384857" y="6221171"/>
                  <a:pt x="2421471" y="6221171"/>
                  <a:pt x="2444039" y="6198590"/>
                </a:cubicBezTo>
                <a:cubicBezTo>
                  <a:pt x="2466632" y="6176010"/>
                  <a:pt x="2466632" y="6139408"/>
                  <a:pt x="2444039" y="6116828"/>
                </a:cubicBezTo>
                <a:cubicBezTo>
                  <a:pt x="2421471" y="6094247"/>
                  <a:pt x="2384857" y="6094247"/>
                  <a:pt x="2362276" y="6116828"/>
                </a:cubicBezTo>
                <a:cubicBezTo>
                  <a:pt x="2339696" y="6139408"/>
                  <a:pt x="2339696" y="6176010"/>
                  <a:pt x="2362276" y="6198590"/>
                </a:cubicBezTo>
                <a:close/>
                <a:moveTo>
                  <a:pt x="2839263" y="5449024"/>
                </a:moveTo>
                <a:cubicBezTo>
                  <a:pt x="2824226" y="5433962"/>
                  <a:pt x="2799817" y="5433962"/>
                  <a:pt x="2784742" y="5449024"/>
                </a:cubicBezTo>
                <a:cubicBezTo>
                  <a:pt x="2769705" y="5464073"/>
                  <a:pt x="2769705" y="5488483"/>
                  <a:pt x="2784742" y="5503532"/>
                </a:cubicBezTo>
                <a:cubicBezTo>
                  <a:pt x="2799817" y="5518594"/>
                  <a:pt x="2824226" y="5518594"/>
                  <a:pt x="2839263" y="5503532"/>
                </a:cubicBezTo>
                <a:cubicBezTo>
                  <a:pt x="2854325" y="5488483"/>
                  <a:pt x="2854325" y="5464073"/>
                  <a:pt x="2839263" y="5449024"/>
                </a:cubicBezTo>
                <a:close/>
                <a:moveTo>
                  <a:pt x="2593962" y="2532494"/>
                </a:moveTo>
                <a:cubicBezTo>
                  <a:pt x="2624074" y="2502383"/>
                  <a:pt x="2624074" y="2453577"/>
                  <a:pt x="2593962" y="2423465"/>
                </a:cubicBezTo>
                <a:cubicBezTo>
                  <a:pt x="2563851" y="2393353"/>
                  <a:pt x="2515045" y="2393353"/>
                  <a:pt x="2484933" y="2423465"/>
                </a:cubicBezTo>
                <a:cubicBezTo>
                  <a:pt x="2454821" y="2453577"/>
                  <a:pt x="2454821" y="2502383"/>
                  <a:pt x="2484933" y="2532494"/>
                </a:cubicBezTo>
                <a:cubicBezTo>
                  <a:pt x="2515045" y="2562606"/>
                  <a:pt x="2563851" y="2562606"/>
                  <a:pt x="2593962" y="2532494"/>
                </a:cubicBezTo>
                <a:close/>
                <a:moveTo>
                  <a:pt x="2825649" y="6007798"/>
                </a:moveTo>
                <a:cubicBezTo>
                  <a:pt x="2818105" y="6000267"/>
                  <a:pt x="2805913" y="6000267"/>
                  <a:pt x="2798394" y="6007798"/>
                </a:cubicBezTo>
                <a:cubicBezTo>
                  <a:pt x="2790863" y="6015317"/>
                  <a:pt x="2790863" y="6027521"/>
                  <a:pt x="2798394" y="6035052"/>
                </a:cubicBezTo>
                <a:cubicBezTo>
                  <a:pt x="2805913" y="6042584"/>
                  <a:pt x="2818105" y="6042584"/>
                  <a:pt x="2825649" y="6035052"/>
                </a:cubicBezTo>
                <a:cubicBezTo>
                  <a:pt x="2833180" y="6027521"/>
                  <a:pt x="2833180" y="6015317"/>
                  <a:pt x="2825649" y="6007798"/>
                </a:cubicBezTo>
                <a:close/>
                <a:moveTo>
                  <a:pt x="2839263" y="5721591"/>
                </a:moveTo>
                <a:cubicBezTo>
                  <a:pt x="2824226" y="5706542"/>
                  <a:pt x="2799817" y="5706542"/>
                  <a:pt x="2784742" y="5721591"/>
                </a:cubicBezTo>
                <a:cubicBezTo>
                  <a:pt x="2769705" y="5736641"/>
                  <a:pt x="2769705" y="5761050"/>
                  <a:pt x="2784742" y="5776112"/>
                </a:cubicBezTo>
                <a:cubicBezTo>
                  <a:pt x="2799817" y="5791162"/>
                  <a:pt x="2824226" y="5791162"/>
                  <a:pt x="2839263" y="5776112"/>
                </a:cubicBezTo>
                <a:cubicBezTo>
                  <a:pt x="2854325" y="5761050"/>
                  <a:pt x="2854325" y="5736641"/>
                  <a:pt x="2839263" y="5721591"/>
                </a:cubicBezTo>
                <a:close/>
                <a:moveTo>
                  <a:pt x="2798394" y="6280366"/>
                </a:moveTo>
                <a:cubicBezTo>
                  <a:pt x="2790863" y="6287897"/>
                  <a:pt x="2790863" y="6300102"/>
                  <a:pt x="2798394" y="6307620"/>
                </a:cubicBezTo>
                <a:cubicBezTo>
                  <a:pt x="2805913" y="6315151"/>
                  <a:pt x="2818105" y="6315151"/>
                  <a:pt x="2825649" y="6307620"/>
                </a:cubicBezTo>
                <a:cubicBezTo>
                  <a:pt x="2833180" y="6300102"/>
                  <a:pt x="2833180" y="6287897"/>
                  <a:pt x="2825649" y="6280366"/>
                </a:cubicBezTo>
                <a:cubicBezTo>
                  <a:pt x="2818105" y="6272835"/>
                  <a:pt x="2805913" y="6272835"/>
                  <a:pt x="2798394" y="6280366"/>
                </a:cubicBezTo>
                <a:close/>
                <a:moveTo>
                  <a:pt x="2880170" y="4317848"/>
                </a:moveTo>
                <a:cubicBezTo>
                  <a:pt x="2884157" y="4321823"/>
                  <a:pt x="2888437" y="4325290"/>
                  <a:pt x="2892882" y="4328427"/>
                </a:cubicBezTo>
                <a:lnTo>
                  <a:pt x="2892882" y="4170972"/>
                </a:lnTo>
                <a:cubicBezTo>
                  <a:pt x="2888437" y="4174109"/>
                  <a:pt x="2884157" y="4177576"/>
                  <a:pt x="2880170" y="4181564"/>
                </a:cubicBezTo>
                <a:cubicBezTo>
                  <a:pt x="2842527" y="4219194"/>
                  <a:pt x="2842527" y="4280205"/>
                  <a:pt x="2880170" y="4317848"/>
                </a:cubicBezTo>
                <a:close/>
                <a:moveTo>
                  <a:pt x="2621217" y="2287181"/>
                </a:moveTo>
                <a:cubicBezTo>
                  <a:pt x="2591092" y="2317293"/>
                  <a:pt x="2591092" y="2366099"/>
                  <a:pt x="2621217" y="2396211"/>
                </a:cubicBezTo>
                <a:cubicBezTo>
                  <a:pt x="2651328" y="2426310"/>
                  <a:pt x="2700122" y="2426310"/>
                  <a:pt x="2730246" y="2396211"/>
                </a:cubicBezTo>
                <a:cubicBezTo>
                  <a:pt x="2760358" y="2366099"/>
                  <a:pt x="2760358" y="2317293"/>
                  <a:pt x="2730246" y="2287181"/>
                </a:cubicBezTo>
                <a:cubicBezTo>
                  <a:pt x="2700122" y="2257070"/>
                  <a:pt x="2651328" y="2257070"/>
                  <a:pt x="2621217" y="2287181"/>
                </a:cubicBezTo>
                <a:close/>
                <a:moveTo>
                  <a:pt x="2880170" y="4045267"/>
                </a:moveTo>
                <a:cubicBezTo>
                  <a:pt x="2884157" y="4049243"/>
                  <a:pt x="2888437" y="4052710"/>
                  <a:pt x="2892882" y="4055847"/>
                </a:cubicBezTo>
                <a:lnTo>
                  <a:pt x="2892882" y="3898392"/>
                </a:lnTo>
                <a:cubicBezTo>
                  <a:pt x="2888437" y="3901542"/>
                  <a:pt x="2884157" y="3904996"/>
                  <a:pt x="2880170" y="3908984"/>
                </a:cubicBezTo>
                <a:cubicBezTo>
                  <a:pt x="2842527" y="3946626"/>
                  <a:pt x="2842527" y="4007637"/>
                  <a:pt x="2880170" y="4045267"/>
                </a:cubicBezTo>
                <a:close/>
                <a:moveTo>
                  <a:pt x="2743873" y="3908984"/>
                </a:moveTo>
                <a:cubicBezTo>
                  <a:pt x="2706243" y="3871354"/>
                  <a:pt x="2645220" y="3871354"/>
                  <a:pt x="2607577" y="3908984"/>
                </a:cubicBezTo>
                <a:cubicBezTo>
                  <a:pt x="2569947" y="3946626"/>
                  <a:pt x="2569947" y="4007637"/>
                  <a:pt x="2607577" y="4045267"/>
                </a:cubicBezTo>
                <a:cubicBezTo>
                  <a:pt x="2645220" y="4082910"/>
                  <a:pt x="2706243" y="4082910"/>
                  <a:pt x="2743873" y="4045267"/>
                </a:cubicBezTo>
                <a:cubicBezTo>
                  <a:pt x="2781516" y="4007637"/>
                  <a:pt x="2781516" y="3946626"/>
                  <a:pt x="2743873" y="3908984"/>
                </a:cubicBezTo>
                <a:close/>
                <a:moveTo>
                  <a:pt x="2880170" y="3908984"/>
                </a:moveTo>
                <a:cubicBezTo>
                  <a:pt x="2885047" y="3904107"/>
                  <a:pt x="2889263" y="3898811"/>
                  <a:pt x="2892882" y="3893248"/>
                </a:cubicBezTo>
                <a:lnTo>
                  <a:pt x="2892882" y="3788435"/>
                </a:lnTo>
                <a:cubicBezTo>
                  <a:pt x="2889263" y="3782873"/>
                  <a:pt x="2885047" y="3777577"/>
                  <a:pt x="2880170" y="3772700"/>
                </a:cubicBezTo>
                <a:cubicBezTo>
                  <a:pt x="2842527" y="3735070"/>
                  <a:pt x="2781516" y="3735070"/>
                  <a:pt x="2743873" y="3772700"/>
                </a:cubicBezTo>
                <a:cubicBezTo>
                  <a:pt x="2706243" y="3810330"/>
                  <a:pt x="2706243" y="3871354"/>
                  <a:pt x="2743873" y="3908984"/>
                </a:cubicBezTo>
                <a:cubicBezTo>
                  <a:pt x="2781516" y="3946626"/>
                  <a:pt x="2842527" y="3946626"/>
                  <a:pt x="2880170" y="3908984"/>
                </a:cubicBezTo>
                <a:close/>
                <a:moveTo>
                  <a:pt x="2866530" y="6784619"/>
                </a:moveTo>
                <a:cubicBezTo>
                  <a:pt x="2836431" y="6754520"/>
                  <a:pt x="2787612" y="6754520"/>
                  <a:pt x="2757500" y="6784619"/>
                </a:cubicBezTo>
                <a:cubicBezTo>
                  <a:pt x="2737599" y="6804532"/>
                  <a:pt x="2731148" y="6832548"/>
                  <a:pt x="2737561" y="6858000"/>
                </a:cubicBezTo>
                <a:lnTo>
                  <a:pt x="2886469" y="6858000"/>
                </a:lnTo>
                <a:cubicBezTo>
                  <a:pt x="2892895" y="6832548"/>
                  <a:pt x="2886431" y="6804532"/>
                  <a:pt x="2866530" y="6784619"/>
                </a:cubicBezTo>
                <a:close/>
                <a:moveTo>
                  <a:pt x="2892882" y="4061016"/>
                </a:moveTo>
                <a:cubicBezTo>
                  <a:pt x="2889263" y="4055440"/>
                  <a:pt x="2885047" y="4050157"/>
                  <a:pt x="2880170" y="4045267"/>
                </a:cubicBezTo>
                <a:cubicBezTo>
                  <a:pt x="2842527" y="4007637"/>
                  <a:pt x="2781516" y="4007637"/>
                  <a:pt x="2743873" y="4045267"/>
                </a:cubicBezTo>
                <a:cubicBezTo>
                  <a:pt x="2706243" y="4082910"/>
                  <a:pt x="2706243" y="4143921"/>
                  <a:pt x="2743873" y="4181564"/>
                </a:cubicBezTo>
                <a:cubicBezTo>
                  <a:pt x="2781516" y="4219194"/>
                  <a:pt x="2842527" y="4219194"/>
                  <a:pt x="2880170" y="4181564"/>
                </a:cubicBezTo>
                <a:cubicBezTo>
                  <a:pt x="2885047" y="4176687"/>
                  <a:pt x="2889263" y="4171391"/>
                  <a:pt x="2892882" y="4165816"/>
                </a:cubicBezTo>
                <a:lnTo>
                  <a:pt x="2892882" y="4061016"/>
                </a:lnTo>
                <a:close/>
                <a:moveTo>
                  <a:pt x="1926158" y="2682405"/>
                </a:moveTo>
                <a:cubicBezTo>
                  <a:pt x="1963788" y="2644775"/>
                  <a:pt x="1963788" y="2583752"/>
                  <a:pt x="1926158" y="2546121"/>
                </a:cubicBezTo>
                <a:cubicBezTo>
                  <a:pt x="1888528" y="2508491"/>
                  <a:pt x="1827492" y="2508491"/>
                  <a:pt x="1789875" y="2546121"/>
                </a:cubicBezTo>
                <a:cubicBezTo>
                  <a:pt x="1752232" y="2583752"/>
                  <a:pt x="1752232" y="2644775"/>
                  <a:pt x="1789875" y="2682405"/>
                </a:cubicBezTo>
                <a:cubicBezTo>
                  <a:pt x="1827492" y="2720048"/>
                  <a:pt x="1888528" y="2720048"/>
                  <a:pt x="1926158" y="2682405"/>
                </a:cubicBezTo>
                <a:close/>
                <a:moveTo>
                  <a:pt x="2362276" y="5108308"/>
                </a:moveTo>
                <a:cubicBezTo>
                  <a:pt x="2384857" y="5130889"/>
                  <a:pt x="2421471" y="5130889"/>
                  <a:pt x="2444039" y="5108308"/>
                </a:cubicBezTo>
                <a:cubicBezTo>
                  <a:pt x="2466632" y="5085727"/>
                  <a:pt x="2466632" y="5049113"/>
                  <a:pt x="2444039" y="5026533"/>
                </a:cubicBezTo>
                <a:cubicBezTo>
                  <a:pt x="2421471" y="5003952"/>
                  <a:pt x="2384857" y="5003952"/>
                  <a:pt x="2362276" y="5026533"/>
                </a:cubicBezTo>
                <a:cubicBezTo>
                  <a:pt x="2339696" y="5049113"/>
                  <a:pt x="2339696" y="5085727"/>
                  <a:pt x="2362276" y="5108308"/>
                </a:cubicBezTo>
                <a:close/>
                <a:moveTo>
                  <a:pt x="2416785" y="4263327"/>
                </a:moveTo>
                <a:cubicBezTo>
                  <a:pt x="2424316" y="4255808"/>
                  <a:pt x="2424316" y="4243603"/>
                  <a:pt x="2416785" y="4236072"/>
                </a:cubicBezTo>
                <a:cubicBezTo>
                  <a:pt x="2409266" y="4228541"/>
                  <a:pt x="2397062" y="4228541"/>
                  <a:pt x="2389518" y="4236072"/>
                </a:cubicBezTo>
                <a:cubicBezTo>
                  <a:pt x="2381999" y="4243603"/>
                  <a:pt x="2381999" y="4255808"/>
                  <a:pt x="2389518" y="4263327"/>
                </a:cubicBezTo>
                <a:cubicBezTo>
                  <a:pt x="2397062" y="4270858"/>
                  <a:pt x="2409266" y="4270858"/>
                  <a:pt x="2416785" y="4263327"/>
                </a:cubicBezTo>
                <a:close/>
                <a:moveTo>
                  <a:pt x="2389518" y="4808474"/>
                </a:moveTo>
                <a:cubicBezTo>
                  <a:pt x="2397062" y="4816005"/>
                  <a:pt x="2409266" y="4816005"/>
                  <a:pt x="2416785" y="4808474"/>
                </a:cubicBezTo>
                <a:cubicBezTo>
                  <a:pt x="2424316" y="4800943"/>
                  <a:pt x="2424316" y="4788738"/>
                  <a:pt x="2416785" y="4781220"/>
                </a:cubicBezTo>
                <a:cubicBezTo>
                  <a:pt x="2409266" y="4773689"/>
                  <a:pt x="2397062" y="4773689"/>
                  <a:pt x="2389518" y="4781220"/>
                </a:cubicBezTo>
                <a:cubicBezTo>
                  <a:pt x="2381999" y="4788738"/>
                  <a:pt x="2381999" y="4800943"/>
                  <a:pt x="2389518" y="4808474"/>
                </a:cubicBezTo>
                <a:close/>
                <a:moveTo>
                  <a:pt x="2375903" y="5857875"/>
                </a:moveTo>
                <a:cubicBezTo>
                  <a:pt x="2360854" y="5872937"/>
                  <a:pt x="2360854" y="5897346"/>
                  <a:pt x="2375903" y="5912396"/>
                </a:cubicBezTo>
                <a:cubicBezTo>
                  <a:pt x="2390953" y="5927445"/>
                  <a:pt x="2415362" y="5927445"/>
                  <a:pt x="2430424" y="5912396"/>
                </a:cubicBezTo>
                <a:cubicBezTo>
                  <a:pt x="2445474" y="5897346"/>
                  <a:pt x="2445474" y="5872937"/>
                  <a:pt x="2430424" y="5857875"/>
                </a:cubicBezTo>
                <a:cubicBezTo>
                  <a:pt x="2415362" y="5842825"/>
                  <a:pt x="2390953" y="5842825"/>
                  <a:pt x="2375903" y="5857875"/>
                </a:cubicBezTo>
                <a:close/>
                <a:moveTo>
                  <a:pt x="2430424" y="5312740"/>
                </a:moveTo>
                <a:cubicBezTo>
                  <a:pt x="2415362" y="5297678"/>
                  <a:pt x="2390953" y="5297678"/>
                  <a:pt x="2375903" y="5312740"/>
                </a:cubicBezTo>
                <a:cubicBezTo>
                  <a:pt x="2360854" y="5327789"/>
                  <a:pt x="2360854" y="5352199"/>
                  <a:pt x="2375903" y="5367249"/>
                </a:cubicBezTo>
                <a:cubicBezTo>
                  <a:pt x="2390953" y="5382298"/>
                  <a:pt x="2415362" y="5382298"/>
                  <a:pt x="2430424" y="5367249"/>
                </a:cubicBezTo>
                <a:cubicBezTo>
                  <a:pt x="2445474" y="5352199"/>
                  <a:pt x="2445474" y="5327789"/>
                  <a:pt x="2430424" y="5312740"/>
                </a:cubicBezTo>
                <a:close/>
                <a:moveTo>
                  <a:pt x="2430424" y="5585307"/>
                </a:moveTo>
                <a:cubicBezTo>
                  <a:pt x="2415362" y="5570258"/>
                  <a:pt x="2390953" y="5570258"/>
                  <a:pt x="2375903" y="5585307"/>
                </a:cubicBezTo>
                <a:cubicBezTo>
                  <a:pt x="2360854" y="5600357"/>
                  <a:pt x="2360854" y="5624766"/>
                  <a:pt x="2375903" y="5639828"/>
                </a:cubicBezTo>
                <a:cubicBezTo>
                  <a:pt x="2390953" y="5654878"/>
                  <a:pt x="2415362" y="5654878"/>
                  <a:pt x="2430424" y="5639828"/>
                </a:cubicBezTo>
                <a:cubicBezTo>
                  <a:pt x="2445474" y="5624766"/>
                  <a:pt x="2445474" y="5600357"/>
                  <a:pt x="2430424" y="5585307"/>
                </a:cubicBezTo>
                <a:close/>
                <a:moveTo>
                  <a:pt x="2798394" y="4672190"/>
                </a:moveTo>
                <a:cubicBezTo>
                  <a:pt x="2805913" y="4679721"/>
                  <a:pt x="2818105" y="4679721"/>
                  <a:pt x="2825649" y="4672190"/>
                </a:cubicBezTo>
                <a:cubicBezTo>
                  <a:pt x="2833180" y="4664659"/>
                  <a:pt x="2833180" y="4652454"/>
                  <a:pt x="2825649" y="4644936"/>
                </a:cubicBezTo>
                <a:cubicBezTo>
                  <a:pt x="2818105" y="4637405"/>
                  <a:pt x="2805913" y="4637405"/>
                  <a:pt x="2798394" y="4644936"/>
                </a:cubicBezTo>
                <a:cubicBezTo>
                  <a:pt x="2790863" y="4652454"/>
                  <a:pt x="2790863" y="4664659"/>
                  <a:pt x="2798394" y="4672190"/>
                </a:cubicBezTo>
                <a:close/>
                <a:moveTo>
                  <a:pt x="2825649" y="4399610"/>
                </a:moveTo>
                <a:cubicBezTo>
                  <a:pt x="2833180" y="4392092"/>
                  <a:pt x="2833180" y="4379887"/>
                  <a:pt x="2825649" y="4372356"/>
                </a:cubicBezTo>
                <a:cubicBezTo>
                  <a:pt x="2818105" y="4364837"/>
                  <a:pt x="2805913" y="4364837"/>
                  <a:pt x="2798394" y="4372356"/>
                </a:cubicBezTo>
                <a:cubicBezTo>
                  <a:pt x="2790863" y="4379887"/>
                  <a:pt x="2790863" y="4392092"/>
                  <a:pt x="2798394" y="4399610"/>
                </a:cubicBezTo>
                <a:cubicBezTo>
                  <a:pt x="2805913" y="4407141"/>
                  <a:pt x="2818105" y="4407141"/>
                  <a:pt x="2825649" y="4399610"/>
                </a:cubicBezTo>
                <a:close/>
                <a:moveTo>
                  <a:pt x="2798394" y="5217338"/>
                </a:moveTo>
                <a:cubicBezTo>
                  <a:pt x="2805913" y="5224856"/>
                  <a:pt x="2818105" y="5224856"/>
                  <a:pt x="2825649" y="5217338"/>
                </a:cubicBezTo>
                <a:cubicBezTo>
                  <a:pt x="2833180" y="5209807"/>
                  <a:pt x="2833180" y="5197602"/>
                  <a:pt x="2825649" y="5190083"/>
                </a:cubicBezTo>
                <a:cubicBezTo>
                  <a:pt x="2818105" y="5182553"/>
                  <a:pt x="2805913" y="5182553"/>
                  <a:pt x="2798394" y="5190083"/>
                </a:cubicBezTo>
                <a:cubicBezTo>
                  <a:pt x="2790863" y="5197602"/>
                  <a:pt x="2790863" y="5209807"/>
                  <a:pt x="2798394" y="5217338"/>
                </a:cubicBezTo>
                <a:close/>
                <a:moveTo>
                  <a:pt x="2389518" y="4535906"/>
                </a:moveTo>
                <a:cubicBezTo>
                  <a:pt x="2397062" y="4543425"/>
                  <a:pt x="2409266" y="4543425"/>
                  <a:pt x="2416785" y="4535906"/>
                </a:cubicBezTo>
                <a:cubicBezTo>
                  <a:pt x="2424316" y="4528376"/>
                  <a:pt x="2424316" y="4516171"/>
                  <a:pt x="2416785" y="4508639"/>
                </a:cubicBezTo>
                <a:cubicBezTo>
                  <a:pt x="2409266" y="4501121"/>
                  <a:pt x="2397062" y="4501121"/>
                  <a:pt x="2389518" y="4508639"/>
                </a:cubicBezTo>
                <a:cubicBezTo>
                  <a:pt x="2381999" y="4516171"/>
                  <a:pt x="2381999" y="4528376"/>
                  <a:pt x="2389518" y="4535906"/>
                </a:cubicBezTo>
                <a:close/>
                <a:moveTo>
                  <a:pt x="2798394" y="4944758"/>
                </a:moveTo>
                <a:cubicBezTo>
                  <a:pt x="2805913" y="4952289"/>
                  <a:pt x="2818105" y="4952289"/>
                  <a:pt x="2825649" y="4944758"/>
                </a:cubicBezTo>
                <a:cubicBezTo>
                  <a:pt x="2833180" y="4937239"/>
                  <a:pt x="2833180" y="4925035"/>
                  <a:pt x="2825649" y="4917503"/>
                </a:cubicBezTo>
                <a:cubicBezTo>
                  <a:pt x="2818105" y="4909972"/>
                  <a:pt x="2805913" y="4909972"/>
                  <a:pt x="2798394" y="4917503"/>
                </a:cubicBezTo>
                <a:cubicBezTo>
                  <a:pt x="2790863" y="4925035"/>
                  <a:pt x="2790863" y="4937239"/>
                  <a:pt x="2798394" y="4944758"/>
                </a:cubicBezTo>
                <a:close/>
                <a:moveTo>
                  <a:pt x="1817129" y="6198590"/>
                </a:moveTo>
                <a:cubicBezTo>
                  <a:pt x="1839697" y="6221171"/>
                  <a:pt x="1876324" y="6221171"/>
                  <a:pt x="1898904" y="6198590"/>
                </a:cubicBezTo>
                <a:cubicBezTo>
                  <a:pt x="1921485" y="6176010"/>
                  <a:pt x="1921485" y="6139408"/>
                  <a:pt x="1898904" y="6116828"/>
                </a:cubicBezTo>
                <a:cubicBezTo>
                  <a:pt x="1876324" y="6094247"/>
                  <a:pt x="1839697" y="6094247"/>
                  <a:pt x="1817129" y="6116828"/>
                </a:cubicBezTo>
                <a:cubicBezTo>
                  <a:pt x="1794548" y="6139408"/>
                  <a:pt x="1794548" y="6176010"/>
                  <a:pt x="1817129" y="6198590"/>
                </a:cubicBezTo>
                <a:close/>
                <a:moveTo>
                  <a:pt x="1517294" y="5408130"/>
                </a:moveTo>
                <a:cubicBezTo>
                  <a:pt x="1554937" y="5445772"/>
                  <a:pt x="1615948" y="5445772"/>
                  <a:pt x="1653591" y="5408130"/>
                </a:cubicBezTo>
                <a:cubicBezTo>
                  <a:pt x="1691221" y="5370500"/>
                  <a:pt x="1691221" y="5309476"/>
                  <a:pt x="1653591" y="5271846"/>
                </a:cubicBezTo>
                <a:cubicBezTo>
                  <a:pt x="1615948" y="5234216"/>
                  <a:pt x="1554937" y="5234216"/>
                  <a:pt x="1517294" y="5271846"/>
                </a:cubicBezTo>
                <a:cubicBezTo>
                  <a:pt x="1479664" y="5309476"/>
                  <a:pt x="1479664" y="5370500"/>
                  <a:pt x="1517294" y="5408130"/>
                </a:cubicBezTo>
                <a:close/>
                <a:moveTo>
                  <a:pt x="1244725" y="4045267"/>
                </a:moveTo>
                <a:cubicBezTo>
                  <a:pt x="1282357" y="4082910"/>
                  <a:pt x="1343368" y="4082910"/>
                  <a:pt x="1381011" y="4045267"/>
                </a:cubicBezTo>
                <a:cubicBezTo>
                  <a:pt x="1418654" y="4007637"/>
                  <a:pt x="1418654" y="3946626"/>
                  <a:pt x="1381011" y="3908984"/>
                </a:cubicBezTo>
                <a:cubicBezTo>
                  <a:pt x="1343368" y="3871354"/>
                  <a:pt x="1282357" y="3871354"/>
                  <a:pt x="1244725" y="3908984"/>
                </a:cubicBezTo>
                <a:cubicBezTo>
                  <a:pt x="1207096" y="3946626"/>
                  <a:pt x="1207096" y="4007637"/>
                  <a:pt x="1244725" y="4045267"/>
                </a:cubicBezTo>
                <a:close/>
                <a:moveTo>
                  <a:pt x="1108434" y="3908984"/>
                </a:moveTo>
                <a:cubicBezTo>
                  <a:pt x="1146076" y="3946626"/>
                  <a:pt x="1207096" y="3946626"/>
                  <a:pt x="1244725" y="3908984"/>
                </a:cubicBezTo>
                <a:cubicBezTo>
                  <a:pt x="1282357" y="3871354"/>
                  <a:pt x="1282357" y="3810330"/>
                  <a:pt x="1244725" y="3772700"/>
                </a:cubicBezTo>
                <a:cubicBezTo>
                  <a:pt x="1207096" y="3735070"/>
                  <a:pt x="1146076" y="3735070"/>
                  <a:pt x="1108434" y="3772700"/>
                </a:cubicBezTo>
                <a:cubicBezTo>
                  <a:pt x="1070806" y="3810330"/>
                  <a:pt x="1070806" y="3871354"/>
                  <a:pt x="1108434" y="3908984"/>
                </a:cubicBezTo>
                <a:close/>
                <a:moveTo>
                  <a:pt x="972158" y="3772700"/>
                </a:moveTo>
                <a:cubicBezTo>
                  <a:pt x="1009786" y="3810330"/>
                  <a:pt x="1070806" y="3810330"/>
                  <a:pt x="1108434" y="3772700"/>
                </a:cubicBezTo>
                <a:cubicBezTo>
                  <a:pt x="1146076" y="3735070"/>
                  <a:pt x="1146076" y="3674047"/>
                  <a:pt x="1108434" y="3636416"/>
                </a:cubicBezTo>
                <a:cubicBezTo>
                  <a:pt x="1070806" y="3598774"/>
                  <a:pt x="1009786" y="3598774"/>
                  <a:pt x="972158" y="3636416"/>
                </a:cubicBezTo>
                <a:cubicBezTo>
                  <a:pt x="934517" y="3674047"/>
                  <a:pt x="934517" y="3735070"/>
                  <a:pt x="972158" y="3772700"/>
                </a:cubicBezTo>
                <a:close/>
                <a:moveTo>
                  <a:pt x="2593899" y="1060667"/>
                </a:moveTo>
                <a:cubicBezTo>
                  <a:pt x="2563787" y="1030567"/>
                  <a:pt x="2514981" y="1030567"/>
                  <a:pt x="2484869" y="1060667"/>
                </a:cubicBezTo>
                <a:cubicBezTo>
                  <a:pt x="2454758" y="1090774"/>
                  <a:pt x="2454758" y="1139584"/>
                  <a:pt x="2484869" y="1169697"/>
                </a:cubicBezTo>
                <a:cubicBezTo>
                  <a:pt x="2514981" y="1199809"/>
                  <a:pt x="2563787" y="1199809"/>
                  <a:pt x="2593899" y="1169697"/>
                </a:cubicBezTo>
                <a:cubicBezTo>
                  <a:pt x="2624011" y="1139584"/>
                  <a:pt x="2624011" y="1090774"/>
                  <a:pt x="2593899" y="1060667"/>
                </a:cubicBezTo>
                <a:close/>
                <a:moveTo>
                  <a:pt x="972158" y="3636416"/>
                </a:moveTo>
                <a:cubicBezTo>
                  <a:pt x="1009786" y="3598774"/>
                  <a:pt x="1009786" y="3537763"/>
                  <a:pt x="972158" y="3500120"/>
                </a:cubicBezTo>
                <a:cubicBezTo>
                  <a:pt x="934517" y="3462490"/>
                  <a:pt x="873510" y="3462490"/>
                  <a:pt x="835856" y="3500120"/>
                </a:cubicBezTo>
                <a:cubicBezTo>
                  <a:pt x="798227" y="3537763"/>
                  <a:pt x="798227" y="3598774"/>
                  <a:pt x="835856" y="3636416"/>
                </a:cubicBezTo>
                <a:cubicBezTo>
                  <a:pt x="873510" y="3674047"/>
                  <a:pt x="934517" y="3674047"/>
                  <a:pt x="972158" y="3636416"/>
                </a:cubicBezTo>
                <a:close/>
                <a:moveTo>
                  <a:pt x="835856" y="4181564"/>
                </a:moveTo>
                <a:cubicBezTo>
                  <a:pt x="798227" y="4143921"/>
                  <a:pt x="737220" y="4143921"/>
                  <a:pt x="699580" y="4181564"/>
                </a:cubicBezTo>
                <a:cubicBezTo>
                  <a:pt x="661951" y="4219194"/>
                  <a:pt x="661951" y="4280205"/>
                  <a:pt x="699580" y="4317848"/>
                </a:cubicBezTo>
                <a:cubicBezTo>
                  <a:pt x="737220" y="4355478"/>
                  <a:pt x="798227" y="4355478"/>
                  <a:pt x="835856" y="4317848"/>
                </a:cubicBezTo>
                <a:cubicBezTo>
                  <a:pt x="873510" y="4280205"/>
                  <a:pt x="873510" y="4219194"/>
                  <a:pt x="835856" y="4181564"/>
                </a:cubicBezTo>
                <a:close/>
                <a:moveTo>
                  <a:pt x="835856" y="4317848"/>
                </a:moveTo>
                <a:cubicBezTo>
                  <a:pt x="798227" y="4355478"/>
                  <a:pt x="798227" y="4416501"/>
                  <a:pt x="835856" y="4454131"/>
                </a:cubicBezTo>
                <a:cubicBezTo>
                  <a:pt x="873510" y="4491761"/>
                  <a:pt x="934517" y="4491761"/>
                  <a:pt x="972158" y="4454131"/>
                </a:cubicBezTo>
                <a:cubicBezTo>
                  <a:pt x="1009786" y="4416501"/>
                  <a:pt x="1009786" y="4355478"/>
                  <a:pt x="972158" y="4317848"/>
                </a:cubicBezTo>
                <a:cubicBezTo>
                  <a:pt x="934517" y="4280205"/>
                  <a:pt x="873510" y="4280205"/>
                  <a:pt x="835856" y="4317848"/>
                </a:cubicBezTo>
                <a:close/>
                <a:moveTo>
                  <a:pt x="835856" y="3772700"/>
                </a:moveTo>
                <a:cubicBezTo>
                  <a:pt x="873510" y="3735070"/>
                  <a:pt x="873510" y="3674047"/>
                  <a:pt x="835856" y="3636416"/>
                </a:cubicBezTo>
                <a:cubicBezTo>
                  <a:pt x="798227" y="3598774"/>
                  <a:pt x="737220" y="3598774"/>
                  <a:pt x="699580" y="3636416"/>
                </a:cubicBezTo>
                <a:cubicBezTo>
                  <a:pt x="661951" y="3674047"/>
                  <a:pt x="661951" y="3735070"/>
                  <a:pt x="699580" y="3772700"/>
                </a:cubicBezTo>
                <a:cubicBezTo>
                  <a:pt x="737220" y="3810330"/>
                  <a:pt x="798227" y="3810330"/>
                  <a:pt x="835856" y="3772700"/>
                </a:cubicBezTo>
                <a:close/>
                <a:moveTo>
                  <a:pt x="972158" y="4181564"/>
                </a:moveTo>
                <a:cubicBezTo>
                  <a:pt x="934517" y="4219194"/>
                  <a:pt x="934517" y="4280205"/>
                  <a:pt x="972158" y="4317848"/>
                </a:cubicBezTo>
                <a:cubicBezTo>
                  <a:pt x="1009786" y="4355478"/>
                  <a:pt x="1070806" y="4355478"/>
                  <a:pt x="1108434" y="4317848"/>
                </a:cubicBezTo>
                <a:cubicBezTo>
                  <a:pt x="1146076" y="4280205"/>
                  <a:pt x="1146076" y="4219194"/>
                  <a:pt x="1108434" y="4181564"/>
                </a:cubicBezTo>
                <a:cubicBezTo>
                  <a:pt x="1070806" y="4143921"/>
                  <a:pt x="1009786" y="4143921"/>
                  <a:pt x="972158" y="4181564"/>
                </a:cubicBezTo>
                <a:close/>
                <a:moveTo>
                  <a:pt x="1517294" y="5271846"/>
                </a:moveTo>
                <a:cubicBezTo>
                  <a:pt x="1554937" y="5234216"/>
                  <a:pt x="1554937" y="5173193"/>
                  <a:pt x="1517294" y="5135562"/>
                </a:cubicBezTo>
                <a:cubicBezTo>
                  <a:pt x="1479664" y="5097932"/>
                  <a:pt x="1418654" y="5097932"/>
                  <a:pt x="1381011" y="5135562"/>
                </a:cubicBezTo>
                <a:cubicBezTo>
                  <a:pt x="1343368" y="5173193"/>
                  <a:pt x="1343368" y="5234216"/>
                  <a:pt x="1381011" y="5271846"/>
                </a:cubicBezTo>
                <a:cubicBezTo>
                  <a:pt x="1418654" y="5309476"/>
                  <a:pt x="1479664" y="5309476"/>
                  <a:pt x="1517294" y="5271846"/>
                </a:cubicBezTo>
                <a:close/>
                <a:moveTo>
                  <a:pt x="1108434" y="4045267"/>
                </a:moveTo>
                <a:cubicBezTo>
                  <a:pt x="1070806" y="4082910"/>
                  <a:pt x="1070806" y="4143921"/>
                  <a:pt x="1108434" y="4181564"/>
                </a:cubicBezTo>
                <a:cubicBezTo>
                  <a:pt x="1146076" y="4219194"/>
                  <a:pt x="1207096" y="4219194"/>
                  <a:pt x="1244725" y="4181564"/>
                </a:cubicBezTo>
                <a:cubicBezTo>
                  <a:pt x="1282357" y="4143921"/>
                  <a:pt x="1282357" y="4082910"/>
                  <a:pt x="1244725" y="4045267"/>
                </a:cubicBezTo>
                <a:cubicBezTo>
                  <a:pt x="1207096" y="4007637"/>
                  <a:pt x="1146076" y="4007637"/>
                  <a:pt x="1108434" y="4045267"/>
                </a:cubicBezTo>
                <a:close/>
                <a:moveTo>
                  <a:pt x="645071" y="3282074"/>
                </a:moveTo>
                <a:cubicBezTo>
                  <a:pt x="637543" y="3274543"/>
                  <a:pt x="625339" y="3274543"/>
                  <a:pt x="617798" y="3282074"/>
                </a:cubicBezTo>
                <a:cubicBezTo>
                  <a:pt x="610282" y="3289592"/>
                  <a:pt x="610282" y="3301797"/>
                  <a:pt x="617798" y="3309328"/>
                </a:cubicBezTo>
                <a:cubicBezTo>
                  <a:pt x="625339" y="3316859"/>
                  <a:pt x="637543" y="3316859"/>
                  <a:pt x="645071" y="3309328"/>
                </a:cubicBezTo>
                <a:cubicBezTo>
                  <a:pt x="652587" y="3301797"/>
                  <a:pt x="652587" y="3289592"/>
                  <a:pt x="645071" y="3282074"/>
                </a:cubicBezTo>
                <a:close/>
                <a:moveTo>
                  <a:pt x="1381011" y="5408130"/>
                </a:moveTo>
                <a:cubicBezTo>
                  <a:pt x="1418654" y="5370500"/>
                  <a:pt x="1418654" y="5309476"/>
                  <a:pt x="1381011" y="5271846"/>
                </a:cubicBezTo>
                <a:cubicBezTo>
                  <a:pt x="1343368" y="5234216"/>
                  <a:pt x="1282357" y="5234216"/>
                  <a:pt x="1244725" y="5271846"/>
                </a:cubicBezTo>
                <a:cubicBezTo>
                  <a:pt x="1207096" y="5309476"/>
                  <a:pt x="1207096" y="5370500"/>
                  <a:pt x="1244725" y="5408130"/>
                </a:cubicBezTo>
                <a:cubicBezTo>
                  <a:pt x="1282357" y="5445772"/>
                  <a:pt x="1343368" y="5445772"/>
                  <a:pt x="1381011" y="5408130"/>
                </a:cubicBezTo>
                <a:close/>
                <a:moveTo>
                  <a:pt x="617798" y="3554641"/>
                </a:moveTo>
                <a:cubicBezTo>
                  <a:pt x="610282" y="3562172"/>
                  <a:pt x="610282" y="3574377"/>
                  <a:pt x="617798" y="3581895"/>
                </a:cubicBezTo>
                <a:cubicBezTo>
                  <a:pt x="625339" y="3589426"/>
                  <a:pt x="637543" y="3589426"/>
                  <a:pt x="645071" y="3581895"/>
                </a:cubicBezTo>
                <a:cubicBezTo>
                  <a:pt x="652587" y="3574377"/>
                  <a:pt x="652587" y="3562172"/>
                  <a:pt x="645071" y="3554641"/>
                </a:cubicBezTo>
                <a:cubicBezTo>
                  <a:pt x="637543" y="3547110"/>
                  <a:pt x="625339" y="3547110"/>
                  <a:pt x="617798" y="3554641"/>
                </a:cubicBezTo>
                <a:close/>
                <a:moveTo>
                  <a:pt x="1517294" y="5544413"/>
                </a:moveTo>
                <a:cubicBezTo>
                  <a:pt x="1479664" y="5582056"/>
                  <a:pt x="1479664" y="5643080"/>
                  <a:pt x="1517294" y="5680710"/>
                </a:cubicBezTo>
                <a:cubicBezTo>
                  <a:pt x="1554937" y="5718340"/>
                  <a:pt x="1615948" y="5718340"/>
                  <a:pt x="1653591" y="5680710"/>
                </a:cubicBezTo>
                <a:cubicBezTo>
                  <a:pt x="1691221" y="5643080"/>
                  <a:pt x="1691221" y="5582056"/>
                  <a:pt x="1653591" y="5544413"/>
                </a:cubicBezTo>
                <a:cubicBezTo>
                  <a:pt x="1615948" y="5506783"/>
                  <a:pt x="1554937" y="5506783"/>
                  <a:pt x="1517294" y="5544413"/>
                </a:cubicBezTo>
                <a:close/>
                <a:moveTo>
                  <a:pt x="590550" y="3064015"/>
                </a:moveTo>
                <a:cubicBezTo>
                  <a:pt x="613122" y="3086595"/>
                  <a:pt x="649746" y="3086595"/>
                  <a:pt x="672319" y="3064015"/>
                </a:cubicBezTo>
                <a:cubicBezTo>
                  <a:pt x="694903" y="3041434"/>
                  <a:pt x="694903" y="3004820"/>
                  <a:pt x="672319" y="2982240"/>
                </a:cubicBezTo>
                <a:cubicBezTo>
                  <a:pt x="649746" y="2959659"/>
                  <a:pt x="613123" y="2959659"/>
                  <a:pt x="590550" y="2982240"/>
                </a:cubicBezTo>
                <a:cubicBezTo>
                  <a:pt x="567966" y="3004820"/>
                  <a:pt x="567966" y="3041434"/>
                  <a:pt x="590550" y="3064015"/>
                </a:cubicBezTo>
                <a:close/>
                <a:moveTo>
                  <a:pt x="726827" y="2655151"/>
                </a:moveTo>
                <a:cubicBezTo>
                  <a:pt x="749412" y="2677732"/>
                  <a:pt x="786023" y="2677732"/>
                  <a:pt x="808608" y="2655151"/>
                </a:cubicBezTo>
                <a:cubicBezTo>
                  <a:pt x="831192" y="2632570"/>
                  <a:pt x="831192" y="2595956"/>
                  <a:pt x="808608" y="2573376"/>
                </a:cubicBezTo>
                <a:cubicBezTo>
                  <a:pt x="786023" y="2550795"/>
                  <a:pt x="749412" y="2550795"/>
                  <a:pt x="726827" y="2573376"/>
                </a:cubicBezTo>
                <a:cubicBezTo>
                  <a:pt x="704254" y="2595956"/>
                  <a:pt x="704254" y="2632570"/>
                  <a:pt x="726827" y="2655151"/>
                </a:cubicBezTo>
                <a:close/>
                <a:moveTo>
                  <a:pt x="781347" y="2355317"/>
                </a:moveTo>
                <a:cubicBezTo>
                  <a:pt x="788888" y="2347798"/>
                  <a:pt x="788888" y="2335594"/>
                  <a:pt x="781347" y="2328063"/>
                </a:cubicBezTo>
                <a:cubicBezTo>
                  <a:pt x="773820" y="2320531"/>
                  <a:pt x="761615" y="2320531"/>
                  <a:pt x="754099" y="2328063"/>
                </a:cubicBezTo>
                <a:cubicBezTo>
                  <a:pt x="746572" y="2335594"/>
                  <a:pt x="746572" y="2347798"/>
                  <a:pt x="754099" y="2355317"/>
                </a:cubicBezTo>
                <a:cubicBezTo>
                  <a:pt x="761615" y="2362848"/>
                  <a:pt x="773820" y="2362848"/>
                  <a:pt x="781347" y="2355317"/>
                </a:cubicBezTo>
                <a:close/>
                <a:moveTo>
                  <a:pt x="699580" y="3908984"/>
                </a:moveTo>
                <a:cubicBezTo>
                  <a:pt x="737220" y="3871354"/>
                  <a:pt x="737220" y="3810330"/>
                  <a:pt x="699580" y="3772700"/>
                </a:cubicBezTo>
                <a:cubicBezTo>
                  <a:pt x="661951" y="3735070"/>
                  <a:pt x="600918" y="3735070"/>
                  <a:pt x="563289" y="3772700"/>
                </a:cubicBezTo>
                <a:cubicBezTo>
                  <a:pt x="525661" y="3810330"/>
                  <a:pt x="525661" y="3871354"/>
                  <a:pt x="563289" y="3908984"/>
                </a:cubicBezTo>
                <a:cubicBezTo>
                  <a:pt x="600918" y="3946626"/>
                  <a:pt x="661951" y="3946626"/>
                  <a:pt x="699580" y="3908984"/>
                </a:cubicBezTo>
                <a:close/>
                <a:moveTo>
                  <a:pt x="1653591" y="5544413"/>
                </a:moveTo>
                <a:cubicBezTo>
                  <a:pt x="1691221" y="5582056"/>
                  <a:pt x="1752232" y="5582056"/>
                  <a:pt x="1789875" y="5544413"/>
                </a:cubicBezTo>
                <a:cubicBezTo>
                  <a:pt x="1827492" y="5506783"/>
                  <a:pt x="1827492" y="5445772"/>
                  <a:pt x="1789875" y="5408130"/>
                </a:cubicBezTo>
                <a:cubicBezTo>
                  <a:pt x="1752232" y="5370500"/>
                  <a:pt x="1691221" y="5370500"/>
                  <a:pt x="1653591" y="5408130"/>
                </a:cubicBezTo>
                <a:cubicBezTo>
                  <a:pt x="1615948" y="5445772"/>
                  <a:pt x="1615948" y="5506783"/>
                  <a:pt x="1653591" y="5544413"/>
                </a:cubicBezTo>
                <a:close/>
                <a:moveTo>
                  <a:pt x="427013" y="4045267"/>
                </a:moveTo>
                <a:cubicBezTo>
                  <a:pt x="464641" y="4082910"/>
                  <a:pt x="525661" y="4082910"/>
                  <a:pt x="563289" y="4045267"/>
                </a:cubicBezTo>
                <a:cubicBezTo>
                  <a:pt x="600918" y="4007637"/>
                  <a:pt x="600918" y="3946626"/>
                  <a:pt x="563289" y="3908984"/>
                </a:cubicBezTo>
                <a:cubicBezTo>
                  <a:pt x="525661" y="3871354"/>
                  <a:pt x="464641" y="3871354"/>
                  <a:pt x="427013" y="3908984"/>
                </a:cubicBezTo>
                <a:cubicBezTo>
                  <a:pt x="389385" y="3946626"/>
                  <a:pt x="389385" y="4007637"/>
                  <a:pt x="427013" y="4045267"/>
                </a:cubicBezTo>
                <a:close/>
                <a:moveTo>
                  <a:pt x="645071" y="2219033"/>
                </a:moveTo>
                <a:cubicBezTo>
                  <a:pt x="652587" y="2211502"/>
                  <a:pt x="652587" y="2199310"/>
                  <a:pt x="645071" y="2191779"/>
                </a:cubicBezTo>
                <a:cubicBezTo>
                  <a:pt x="637543" y="2184260"/>
                  <a:pt x="625339" y="2184260"/>
                  <a:pt x="617798" y="2191779"/>
                </a:cubicBezTo>
                <a:cubicBezTo>
                  <a:pt x="610282" y="2199310"/>
                  <a:pt x="610282" y="2211502"/>
                  <a:pt x="617798" y="2219033"/>
                </a:cubicBezTo>
                <a:cubicBezTo>
                  <a:pt x="625339" y="2226564"/>
                  <a:pt x="637543" y="2226564"/>
                  <a:pt x="645071" y="2219033"/>
                </a:cubicBezTo>
                <a:close/>
                <a:moveTo>
                  <a:pt x="590550" y="2791435"/>
                </a:moveTo>
                <a:cubicBezTo>
                  <a:pt x="613122" y="2814015"/>
                  <a:pt x="649746" y="2814015"/>
                  <a:pt x="672319" y="2791435"/>
                </a:cubicBezTo>
                <a:cubicBezTo>
                  <a:pt x="694903" y="2768854"/>
                  <a:pt x="694903" y="2732253"/>
                  <a:pt x="672319" y="2709672"/>
                </a:cubicBezTo>
                <a:cubicBezTo>
                  <a:pt x="649746" y="2687092"/>
                  <a:pt x="613123" y="2687092"/>
                  <a:pt x="590550" y="2709672"/>
                </a:cubicBezTo>
                <a:cubicBezTo>
                  <a:pt x="567966" y="2732253"/>
                  <a:pt x="567966" y="2768854"/>
                  <a:pt x="590550" y="2791435"/>
                </a:cubicBezTo>
                <a:close/>
                <a:moveTo>
                  <a:pt x="617798" y="2491613"/>
                </a:moveTo>
                <a:cubicBezTo>
                  <a:pt x="625339" y="2499132"/>
                  <a:pt x="637543" y="2499132"/>
                  <a:pt x="645071" y="2491613"/>
                </a:cubicBezTo>
                <a:cubicBezTo>
                  <a:pt x="652587" y="2484082"/>
                  <a:pt x="652587" y="2471877"/>
                  <a:pt x="645071" y="2464359"/>
                </a:cubicBezTo>
                <a:cubicBezTo>
                  <a:pt x="637543" y="2456828"/>
                  <a:pt x="625339" y="2456828"/>
                  <a:pt x="617798" y="2464359"/>
                </a:cubicBezTo>
                <a:cubicBezTo>
                  <a:pt x="610282" y="2471877"/>
                  <a:pt x="610282" y="2484082"/>
                  <a:pt x="617798" y="2491613"/>
                </a:cubicBezTo>
                <a:close/>
                <a:moveTo>
                  <a:pt x="1517294" y="5816994"/>
                </a:moveTo>
                <a:cubicBezTo>
                  <a:pt x="1479664" y="5854623"/>
                  <a:pt x="1479664" y="5915647"/>
                  <a:pt x="1517294" y="5953277"/>
                </a:cubicBezTo>
                <a:cubicBezTo>
                  <a:pt x="1554937" y="5990920"/>
                  <a:pt x="1615948" y="5990920"/>
                  <a:pt x="1653591" y="5953277"/>
                </a:cubicBezTo>
                <a:cubicBezTo>
                  <a:pt x="1691221" y="5915647"/>
                  <a:pt x="1691221" y="5854623"/>
                  <a:pt x="1653591" y="5816994"/>
                </a:cubicBezTo>
                <a:cubicBezTo>
                  <a:pt x="1615948" y="5779363"/>
                  <a:pt x="1554937" y="5779363"/>
                  <a:pt x="1517294" y="5816994"/>
                </a:cubicBezTo>
                <a:close/>
                <a:moveTo>
                  <a:pt x="1680845" y="6334874"/>
                </a:moveTo>
                <a:cubicBezTo>
                  <a:pt x="1703426" y="6357455"/>
                  <a:pt x="1740040" y="6357455"/>
                  <a:pt x="1762620" y="6334874"/>
                </a:cubicBezTo>
                <a:cubicBezTo>
                  <a:pt x="1785188" y="6312293"/>
                  <a:pt x="1785188" y="6275692"/>
                  <a:pt x="1762620" y="6253111"/>
                </a:cubicBezTo>
                <a:cubicBezTo>
                  <a:pt x="1740040" y="6230531"/>
                  <a:pt x="1703426" y="6230531"/>
                  <a:pt x="1680845" y="6253111"/>
                </a:cubicBezTo>
                <a:cubicBezTo>
                  <a:pt x="1658252" y="6275692"/>
                  <a:pt x="1658252" y="6312293"/>
                  <a:pt x="1680845" y="6334874"/>
                </a:cubicBezTo>
                <a:close/>
                <a:moveTo>
                  <a:pt x="1926158" y="5544413"/>
                </a:moveTo>
                <a:cubicBezTo>
                  <a:pt x="1888528" y="5506783"/>
                  <a:pt x="1827492" y="5506783"/>
                  <a:pt x="1789875" y="5544413"/>
                </a:cubicBezTo>
                <a:cubicBezTo>
                  <a:pt x="1752232" y="5582056"/>
                  <a:pt x="1752232" y="5643080"/>
                  <a:pt x="1789875" y="5680710"/>
                </a:cubicBezTo>
                <a:cubicBezTo>
                  <a:pt x="1827492" y="5718340"/>
                  <a:pt x="1888528" y="5718340"/>
                  <a:pt x="1926158" y="5680710"/>
                </a:cubicBezTo>
                <a:cubicBezTo>
                  <a:pt x="1963788" y="5643080"/>
                  <a:pt x="1963788" y="5582056"/>
                  <a:pt x="1926158" y="5544413"/>
                </a:cubicBezTo>
                <a:close/>
                <a:moveTo>
                  <a:pt x="1762620" y="6062306"/>
                </a:moveTo>
                <a:cubicBezTo>
                  <a:pt x="1785188" y="6039726"/>
                  <a:pt x="1785188" y="6003112"/>
                  <a:pt x="1762620" y="5980531"/>
                </a:cubicBezTo>
                <a:cubicBezTo>
                  <a:pt x="1740040" y="5957951"/>
                  <a:pt x="1703426" y="5957951"/>
                  <a:pt x="1680845" y="5980531"/>
                </a:cubicBezTo>
                <a:cubicBezTo>
                  <a:pt x="1658252" y="6003112"/>
                  <a:pt x="1658252" y="6039726"/>
                  <a:pt x="1680845" y="6062306"/>
                </a:cubicBezTo>
                <a:cubicBezTo>
                  <a:pt x="1703426" y="6084887"/>
                  <a:pt x="1740040" y="6084887"/>
                  <a:pt x="1762620" y="6062306"/>
                </a:cubicBezTo>
                <a:close/>
                <a:moveTo>
                  <a:pt x="1762684" y="6607391"/>
                </a:moveTo>
                <a:cubicBezTo>
                  <a:pt x="1785252" y="6584810"/>
                  <a:pt x="1785252" y="6548196"/>
                  <a:pt x="1762684" y="6525615"/>
                </a:cubicBezTo>
                <a:cubicBezTo>
                  <a:pt x="1740103" y="6503035"/>
                  <a:pt x="1703489" y="6503035"/>
                  <a:pt x="1680909" y="6525615"/>
                </a:cubicBezTo>
                <a:cubicBezTo>
                  <a:pt x="1658328" y="6548196"/>
                  <a:pt x="1658328" y="6584810"/>
                  <a:pt x="1680909" y="6607391"/>
                </a:cubicBezTo>
                <a:cubicBezTo>
                  <a:pt x="1703489" y="6629971"/>
                  <a:pt x="1740103" y="6629971"/>
                  <a:pt x="1762684" y="6607391"/>
                </a:cubicBezTo>
                <a:close/>
                <a:moveTo>
                  <a:pt x="1653591" y="5680710"/>
                </a:moveTo>
                <a:cubicBezTo>
                  <a:pt x="1615948" y="5718340"/>
                  <a:pt x="1615948" y="5779363"/>
                  <a:pt x="1653591" y="5816994"/>
                </a:cubicBezTo>
                <a:cubicBezTo>
                  <a:pt x="1691221" y="5854623"/>
                  <a:pt x="1752232" y="5854623"/>
                  <a:pt x="1789875" y="5816994"/>
                </a:cubicBezTo>
                <a:cubicBezTo>
                  <a:pt x="1827492" y="5779363"/>
                  <a:pt x="1827492" y="5718340"/>
                  <a:pt x="1789875" y="5680710"/>
                </a:cubicBezTo>
                <a:cubicBezTo>
                  <a:pt x="1752232" y="5643080"/>
                  <a:pt x="1691221" y="5643080"/>
                  <a:pt x="1653591" y="5680710"/>
                </a:cubicBezTo>
                <a:close/>
                <a:moveTo>
                  <a:pt x="1626324" y="6198590"/>
                </a:moveTo>
                <a:cubicBezTo>
                  <a:pt x="1648905" y="6176010"/>
                  <a:pt x="1648905" y="6139408"/>
                  <a:pt x="1626324" y="6116828"/>
                </a:cubicBezTo>
                <a:cubicBezTo>
                  <a:pt x="1603731" y="6094247"/>
                  <a:pt x="1567129" y="6094247"/>
                  <a:pt x="1544561" y="6116828"/>
                </a:cubicBezTo>
                <a:cubicBezTo>
                  <a:pt x="1521981" y="6139408"/>
                  <a:pt x="1521981" y="6176010"/>
                  <a:pt x="1544561" y="6198590"/>
                </a:cubicBezTo>
                <a:cubicBezTo>
                  <a:pt x="1567129" y="6221171"/>
                  <a:pt x="1603731" y="6221171"/>
                  <a:pt x="1626324" y="6198590"/>
                </a:cubicBezTo>
                <a:close/>
                <a:moveTo>
                  <a:pt x="1626387" y="6471107"/>
                </a:moveTo>
                <a:cubicBezTo>
                  <a:pt x="1648968" y="6448526"/>
                  <a:pt x="1648968" y="6411912"/>
                  <a:pt x="1626387" y="6389331"/>
                </a:cubicBezTo>
                <a:cubicBezTo>
                  <a:pt x="1603807" y="6366751"/>
                  <a:pt x="1567193" y="6366751"/>
                  <a:pt x="1544625" y="6389331"/>
                </a:cubicBezTo>
                <a:cubicBezTo>
                  <a:pt x="1522044" y="6411912"/>
                  <a:pt x="1522044" y="6448526"/>
                  <a:pt x="1544625" y="6471107"/>
                </a:cubicBezTo>
                <a:cubicBezTo>
                  <a:pt x="1567193" y="6493687"/>
                  <a:pt x="1603807" y="6493687"/>
                  <a:pt x="1626387" y="6471107"/>
                </a:cubicBezTo>
                <a:close/>
                <a:moveTo>
                  <a:pt x="1381011" y="5680710"/>
                </a:moveTo>
                <a:cubicBezTo>
                  <a:pt x="1343368" y="5718340"/>
                  <a:pt x="1343368" y="5779363"/>
                  <a:pt x="1381011" y="5816994"/>
                </a:cubicBezTo>
                <a:cubicBezTo>
                  <a:pt x="1418654" y="5854623"/>
                  <a:pt x="1479664" y="5854623"/>
                  <a:pt x="1517294" y="5816994"/>
                </a:cubicBezTo>
                <a:cubicBezTo>
                  <a:pt x="1554937" y="5779363"/>
                  <a:pt x="1554937" y="5718340"/>
                  <a:pt x="1517294" y="5680710"/>
                </a:cubicBezTo>
                <a:cubicBezTo>
                  <a:pt x="1479664" y="5643080"/>
                  <a:pt x="1418654" y="5643080"/>
                  <a:pt x="1381011" y="5680710"/>
                </a:cubicBezTo>
                <a:close/>
                <a:moveTo>
                  <a:pt x="1381011" y="5816994"/>
                </a:moveTo>
                <a:cubicBezTo>
                  <a:pt x="1343368" y="5779363"/>
                  <a:pt x="1282357" y="5779363"/>
                  <a:pt x="1244725" y="5816994"/>
                </a:cubicBezTo>
                <a:cubicBezTo>
                  <a:pt x="1207096" y="5854623"/>
                  <a:pt x="1207096" y="5915647"/>
                  <a:pt x="1244725" y="5953277"/>
                </a:cubicBezTo>
                <a:cubicBezTo>
                  <a:pt x="1282357" y="5990920"/>
                  <a:pt x="1343368" y="5990920"/>
                  <a:pt x="1381011" y="5953277"/>
                </a:cubicBezTo>
                <a:cubicBezTo>
                  <a:pt x="1418654" y="5915647"/>
                  <a:pt x="1418654" y="5854623"/>
                  <a:pt x="1381011" y="5816994"/>
                </a:cubicBezTo>
                <a:close/>
                <a:moveTo>
                  <a:pt x="1108434" y="5544413"/>
                </a:moveTo>
                <a:cubicBezTo>
                  <a:pt x="1070806" y="5506783"/>
                  <a:pt x="1009786" y="5506783"/>
                  <a:pt x="972158" y="5544413"/>
                </a:cubicBezTo>
                <a:cubicBezTo>
                  <a:pt x="934517" y="5582056"/>
                  <a:pt x="934517" y="5643080"/>
                  <a:pt x="972158" y="5680710"/>
                </a:cubicBezTo>
                <a:cubicBezTo>
                  <a:pt x="1009786" y="5718340"/>
                  <a:pt x="1070806" y="5718340"/>
                  <a:pt x="1108434" y="5680710"/>
                </a:cubicBezTo>
                <a:cubicBezTo>
                  <a:pt x="1146076" y="5643080"/>
                  <a:pt x="1146076" y="5582056"/>
                  <a:pt x="1108434" y="5544413"/>
                </a:cubicBezTo>
                <a:close/>
                <a:moveTo>
                  <a:pt x="1381011" y="5953277"/>
                </a:moveTo>
                <a:cubicBezTo>
                  <a:pt x="1343368" y="5990920"/>
                  <a:pt x="1343368" y="6051931"/>
                  <a:pt x="1381011" y="6089561"/>
                </a:cubicBezTo>
                <a:cubicBezTo>
                  <a:pt x="1418654" y="6127204"/>
                  <a:pt x="1479664" y="6127204"/>
                  <a:pt x="1517294" y="6089561"/>
                </a:cubicBezTo>
                <a:cubicBezTo>
                  <a:pt x="1554937" y="6051931"/>
                  <a:pt x="1554937" y="5990920"/>
                  <a:pt x="1517294" y="5953277"/>
                </a:cubicBezTo>
                <a:cubicBezTo>
                  <a:pt x="1479664" y="5915647"/>
                  <a:pt x="1418654" y="5915647"/>
                  <a:pt x="1381011" y="5953277"/>
                </a:cubicBezTo>
                <a:close/>
                <a:moveTo>
                  <a:pt x="1244725" y="5544413"/>
                </a:moveTo>
                <a:cubicBezTo>
                  <a:pt x="1282357" y="5506783"/>
                  <a:pt x="1282357" y="5445772"/>
                  <a:pt x="1244725" y="5408130"/>
                </a:cubicBezTo>
                <a:cubicBezTo>
                  <a:pt x="1207096" y="5370500"/>
                  <a:pt x="1146076" y="5370500"/>
                  <a:pt x="1108434" y="5408130"/>
                </a:cubicBezTo>
                <a:cubicBezTo>
                  <a:pt x="1070806" y="5445772"/>
                  <a:pt x="1070806" y="5506783"/>
                  <a:pt x="1108434" y="5544413"/>
                </a:cubicBezTo>
                <a:cubicBezTo>
                  <a:pt x="1146076" y="5582056"/>
                  <a:pt x="1207096" y="5582056"/>
                  <a:pt x="1244725" y="5544413"/>
                </a:cubicBezTo>
                <a:close/>
                <a:moveTo>
                  <a:pt x="835856" y="4045267"/>
                </a:moveTo>
                <a:cubicBezTo>
                  <a:pt x="798227" y="4082910"/>
                  <a:pt x="798227" y="4143921"/>
                  <a:pt x="835856" y="4181564"/>
                </a:cubicBezTo>
                <a:cubicBezTo>
                  <a:pt x="873510" y="4219194"/>
                  <a:pt x="934517" y="4219194"/>
                  <a:pt x="972158" y="4181564"/>
                </a:cubicBezTo>
                <a:cubicBezTo>
                  <a:pt x="1009786" y="4143921"/>
                  <a:pt x="1009786" y="4082910"/>
                  <a:pt x="972158" y="4045267"/>
                </a:cubicBezTo>
                <a:cubicBezTo>
                  <a:pt x="934517" y="4007637"/>
                  <a:pt x="873510" y="4007637"/>
                  <a:pt x="835856" y="4045267"/>
                </a:cubicBezTo>
                <a:close/>
                <a:moveTo>
                  <a:pt x="972158" y="4045267"/>
                </a:moveTo>
                <a:cubicBezTo>
                  <a:pt x="1009786" y="4082910"/>
                  <a:pt x="1070806" y="4082910"/>
                  <a:pt x="1108434" y="4045267"/>
                </a:cubicBezTo>
                <a:cubicBezTo>
                  <a:pt x="1146076" y="4007637"/>
                  <a:pt x="1146076" y="3946626"/>
                  <a:pt x="1108434" y="3908984"/>
                </a:cubicBezTo>
                <a:cubicBezTo>
                  <a:pt x="1070806" y="3871354"/>
                  <a:pt x="1009786" y="3871354"/>
                  <a:pt x="972158" y="3908984"/>
                </a:cubicBezTo>
                <a:cubicBezTo>
                  <a:pt x="934517" y="3946626"/>
                  <a:pt x="934517" y="4007637"/>
                  <a:pt x="972158" y="4045267"/>
                </a:cubicBezTo>
                <a:close/>
                <a:moveTo>
                  <a:pt x="699580" y="4045267"/>
                </a:moveTo>
                <a:cubicBezTo>
                  <a:pt x="661951" y="4007637"/>
                  <a:pt x="600918" y="4007637"/>
                  <a:pt x="563289" y="4045267"/>
                </a:cubicBezTo>
                <a:cubicBezTo>
                  <a:pt x="525661" y="4082910"/>
                  <a:pt x="525661" y="4143921"/>
                  <a:pt x="563289" y="4181564"/>
                </a:cubicBezTo>
                <a:cubicBezTo>
                  <a:pt x="600918" y="4219194"/>
                  <a:pt x="661951" y="4219194"/>
                  <a:pt x="699580" y="4181564"/>
                </a:cubicBezTo>
                <a:cubicBezTo>
                  <a:pt x="737220" y="4143921"/>
                  <a:pt x="737220" y="4082910"/>
                  <a:pt x="699580" y="4045267"/>
                </a:cubicBezTo>
                <a:close/>
                <a:moveTo>
                  <a:pt x="508770" y="3145777"/>
                </a:moveTo>
                <a:cubicBezTo>
                  <a:pt x="501254" y="3138259"/>
                  <a:pt x="489049" y="3138259"/>
                  <a:pt x="481521" y="3145777"/>
                </a:cubicBezTo>
                <a:cubicBezTo>
                  <a:pt x="474005" y="3153309"/>
                  <a:pt x="474005" y="3165513"/>
                  <a:pt x="481521" y="3173044"/>
                </a:cubicBezTo>
                <a:cubicBezTo>
                  <a:pt x="489049" y="3180563"/>
                  <a:pt x="501254" y="3180563"/>
                  <a:pt x="508770" y="3173044"/>
                </a:cubicBezTo>
                <a:cubicBezTo>
                  <a:pt x="516297" y="3165513"/>
                  <a:pt x="516297" y="3153309"/>
                  <a:pt x="508770" y="3145777"/>
                </a:cubicBezTo>
                <a:close/>
                <a:moveTo>
                  <a:pt x="481521" y="3690925"/>
                </a:moveTo>
                <a:cubicBezTo>
                  <a:pt x="474005" y="3698456"/>
                  <a:pt x="474005" y="3710661"/>
                  <a:pt x="481521" y="3718179"/>
                </a:cubicBezTo>
                <a:cubicBezTo>
                  <a:pt x="489049" y="3725710"/>
                  <a:pt x="501254" y="3725710"/>
                  <a:pt x="508770" y="3718179"/>
                </a:cubicBezTo>
                <a:cubicBezTo>
                  <a:pt x="516297" y="3710661"/>
                  <a:pt x="516297" y="3698456"/>
                  <a:pt x="508770" y="3690925"/>
                </a:cubicBezTo>
                <a:cubicBezTo>
                  <a:pt x="501254" y="3683407"/>
                  <a:pt x="489049" y="3683407"/>
                  <a:pt x="481521" y="3690925"/>
                </a:cubicBezTo>
                <a:close/>
                <a:moveTo>
                  <a:pt x="972158" y="3908984"/>
                </a:moveTo>
                <a:cubicBezTo>
                  <a:pt x="1009786" y="3871354"/>
                  <a:pt x="1009786" y="3810330"/>
                  <a:pt x="972158" y="3772700"/>
                </a:cubicBezTo>
                <a:cubicBezTo>
                  <a:pt x="934517" y="3735070"/>
                  <a:pt x="873510" y="3735070"/>
                  <a:pt x="835856" y="3772700"/>
                </a:cubicBezTo>
                <a:cubicBezTo>
                  <a:pt x="798227" y="3810330"/>
                  <a:pt x="798227" y="3871354"/>
                  <a:pt x="835856" y="3908984"/>
                </a:cubicBezTo>
                <a:cubicBezTo>
                  <a:pt x="873510" y="3946626"/>
                  <a:pt x="934517" y="3946626"/>
                  <a:pt x="972158" y="3908984"/>
                </a:cubicBezTo>
                <a:close/>
                <a:moveTo>
                  <a:pt x="1408341" y="6253048"/>
                </a:moveTo>
                <a:cubicBezTo>
                  <a:pt x="1385761" y="6275629"/>
                  <a:pt x="1385761" y="6312230"/>
                  <a:pt x="1408341" y="6334810"/>
                </a:cubicBezTo>
                <a:cubicBezTo>
                  <a:pt x="1430922" y="6357391"/>
                  <a:pt x="1467523" y="6357391"/>
                  <a:pt x="1490104" y="6334810"/>
                </a:cubicBezTo>
                <a:cubicBezTo>
                  <a:pt x="1512672" y="6312230"/>
                  <a:pt x="1512672" y="6275629"/>
                  <a:pt x="1490104" y="6253048"/>
                </a:cubicBezTo>
                <a:cubicBezTo>
                  <a:pt x="1467523" y="6230467"/>
                  <a:pt x="1430922" y="6230467"/>
                  <a:pt x="1408341" y="6253048"/>
                </a:cubicBezTo>
                <a:close/>
                <a:moveTo>
                  <a:pt x="835856" y="4045267"/>
                </a:moveTo>
                <a:cubicBezTo>
                  <a:pt x="873510" y="4007637"/>
                  <a:pt x="873510" y="3946626"/>
                  <a:pt x="835856" y="3908984"/>
                </a:cubicBezTo>
                <a:cubicBezTo>
                  <a:pt x="798227" y="3871354"/>
                  <a:pt x="737220" y="3871354"/>
                  <a:pt x="699580" y="3908984"/>
                </a:cubicBezTo>
                <a:cubicBezTo>
                  <a:pt x="661951" y="3946626"/>
                  <a:pt x="661951" y="4007637"/>
                  <a:pt x="699580" y="4045267"/>
                </a:cubicBezTo>
                <a:cubicBezTo>
                  <a:pt x="737220" y="4082910"/>
                  <a:pt x="798227" y="4082910"/>
                  <a:pt x="835856" y="4045267"/>
                </a:cubicBezTo>
                <a:close/>
                <a:moveTo>
                  <a:pt x="508770" y="2082749"/>
                </a:moveTo>
                <a:cubicBezTo>
                  <a:pt x="516297" y="2075218"/>
                  <a:pt x="516297" y="2063014"/>
                  <a:pt x="508770" y="2055495"/>
                </a:cubicBezTo>
                <a:cubicBezTo>
                  <a:pt x="501254" y="2047964"/>
                  <a:pt x="489049" y="2047964"/>
                  <a:pt x="481521" y="2055495"/>
                </a:cubicBezTo>
                <a:cubicBezTo>
                  <a:pt x="474005" y="2063014"/>
                  <a:pt x="474005" y="2075218"/>
                  <a:pt x="481521" y="2082749"/>
                </a:cubicBezTo>
                <a:cubicBezTo>
                  <a:pt x="489049" y="2090280"/>
                  <a:pt x="501254" y="2090280"/>
                  <a:pt x="508770" y="2082749"/>
                </a:cubicBezTo>
                <a:close/>
                <a:moveTo>
                  <a:pt x="481521" y="2355317"/>
                </a:moveTo>
                <a:cubicBezTo>
                  <a:pt x="489049" y="2362848"/>
                  <a:pt x="501254" y="2362848"/>
                  <a:pt x="508770" y="2355317"/>
                </a:cubicBezTo>
                <a:cubicBezTo>
                  <a:pt x="516297" y="2347798"/>
                  <a:pt x="516297" y="2335594"/>
                  <a:pt x="508770" y="2328063"/>
                </a:cubicBezTo>
                <a:cubicBezTo>
                  <a:pt x="501254" y="2320531"/>
                  <a:pt x="489049" y="2320531"/>
                  <a:pt x="481521" y="2328063"/>
                </a:cubicBezTo>
                <a:cubicBezTo>
                  <a:pt x="474005" y="2335594"/>
                  <a:pt x="474005" y="2347798"/>
                  <a:pt x="481521" y="2355317"/>
                </a:cubicBezTo>
                <a:close/>
                <a:moveTo>
                  <a:pt x="481521" y="2627897"/>
                </a:moveTo>
                <a:cubicBezTo>
                  <a:pt x="489049" y="2635428"/>
                  <a:pt x="501254" y="2635428"/>
                  <a:pt x="508770" y="2627897"/>
                </a:cubicBezTo>
                <a:cubicBezTo>
                  <a:pt x="516297" y="2620366"/>
                  <a:pt x="516297" y="2608161"/>
                  <a:pt x="508770" y="2600643"/>
                </a:cubicBezTo>
                <a:cubicBezTo>
                  <a:pt x="501254" y="2593112"/>
                  <a:pt x="489049" y="2593112"/>
                  <a:pt x="481521" y="2600643"/>
                </a:cubicBezTo>
                <a:cubicBezTo>
                  <a:pt x="474005" y="2608161"/>
                  <a:pt x="474005" y="2620366"/>
                  <a:pt x="481521" y="2627897"/>
                </a:cubicBezTo>
                <a:close/>
                <a:moveTo>
                  <a:pt x="508770" y="3418357"/>
                </a:moveTo>
                <a:cubicBezTo>
                  <a:pt x="501254" y="3410826"/>
                  <a:pt x="489049" y="3410826"/>
                  <a:pt x="481521" y="3418357"/>
                </a:cubicBezTo>
                <a:cubicBezTo>
                  <a:pt x="474005" y="3425889"/>
                  <a:pt x="474005" y="3438080"/>
                  <a:pt x="481521" y="3445612"/>
                </a:cubicBezTo>
                <a:cubicBezTo>
                  <a:pt x="489049" y="3453143"/>
                  <a:pt x="501254" y="3453143"/>
                  <a:pt x="508770" y="3445612"/>
                </a:cubicBezTo>
                <a:cubicBezTo>
                  <a:pt x="516297" y="3438080"/>
                  <a:pt x="516297" y="3425889"/>
                  <a:pt x="508770" y="3418357"/>
                </a:cubicBezTo>
                <a:close/>
                <a:moveTo>
                  <a:pt x="454261" y="2927731"/>
                </a:moveTo>
                <a:cubicBezTo>
                  <a:pt x="476846" y="2950312"/>
                  <a:pt x="513457" y="2950312"/>
                  <a:pt x="536042" y="2927731"/>
                </a:cubicBezTo>
                <a:cubicBezTo>
                  <a:pt x="558615" y="2905150"/>
                  <a:pt x="558615" y="2868536"/>
                  <a:pt x="536042" y="2845956"/>
                </a:cubicBezTo>
                <a:cubicBezTo>
                  <a:pt x="513457" y="2823375"/>
                  <a:pt x="476846" y="2823375"/>
                  <a:pt x="454261" y="2845956"/>
                </a:cubicBezTo>
                <a:cubicBezTo>
                  <a:pt x="431688" y="2868536"/>
                  <a:pt x="431688" y="2905150"/>
                  <a:pt x="454261" y="2927731"/>
                </a:cubicBezTo>
                <a:close/>
                <a:moveTo>
                  <a:pt x="726827" y="2927731"/>
                </a:moveTo>
                <a:cubicBezTo>
                  <a:pt x="749412" y="2950312"/>
                  <a:pt x="786023" y="2950312"/>
                  <a:pt x="808608" y="2927731"/>
                </a:cubicBezTo>
                <a:cubicBezTo>
                  <a:pt x="831192" y="2905150"/>
                  <a:pt x="831192" y="2868536"/>
                  <a:pt x="808608" y="2845956"/>
                </a:cubicBezTo>
                <a:cubicBezTo>
                  <a:pt x="786023" y="2823375"/>
                  <a:pt x="749412" y="2823375"/>
                  <a:pt x="726827" y="2845956"/>
                </a:cubicBezTo>
                <a:cubicBezTo>
                  <a:pt x="704254" y="2868536"/>
                  <a:pt x="704254" y="2905150"/>
                  <a:pt x="726827" y="2927731"/>
                </a:cubicBezTo>
                <a:close/>
                <a:moveTo>
                  <a:pt x="1626324" y="1210512"/>
                </a:moveTo>
                <a:cubicBezTo>
                  <a:pt x="1603731" y="1187934"/>
                  <a:pt x="1567129" y="1187934"/>
                  <a:pt x="1544561" y="1210512"/>
                </a:cubicBezTo>
                <a:cubicBezTo>
                  <a:pt x="1521981" y="1233092"/>
                  <a:pt x="1521981" y="1269709"/>
                  <a:pt x="1544561" y="1292289"/>
                </a:cubicBezTo>
                <a:cubicBezTo>
                  <a:pt x="1567129" y="1314869"/>
                  <a:pt x="1603731" y="1314869"/>
                  <a:pt x="1626324" y="1292289"/>
                </a:cubicBezTo>
                <a:cubicBezTo>
                  <a:pt x="1648905" y="1269709"/>
                  <a:pt x="1648905" y="1233092"/>
                  <a:pt x="1626324" y="1210512"/>
                </a:cubicBezTo>
                <a:close/>
                <a:moveTo>
                  <a:pt x="1626324" y="937946"/>
                </a:moveTo>
                <a:cubicBezTo>
                  <a:pt x="1603731" y="915362"/>
                  <a:pt x="1567129" y="915362"/>
                  <a:pt x="1544561" y="937946"/>
                </a:cubicBezTo>
                <a:cubicBezTo>
                  <a:pt x="1521981" y="960524"/>
                  <a:pt x="1521981" y="997142"/>
                  <a:pt x="1544561" y="1019721"/>
                </a:cubicBezTo>
                <a:cubicBezTo>
                  <a:pt x="1567129" y="1042299"/>
                  <a:pt x="1603731" y="1042299"/>
                  <a:pt x="1626324" y="1019721"/>
                </a:cubicBezTo>
                <a:cubicBezTo>
                  <a:pt x="1648905" y="997142"/>
                  <a:pt x="1648905" y="960524"/>
                  <a:pt x="1626324" y="937946"/>
                </a:cubicBezTo>
                <a:close/>
                <a:moveTo>
                  <a:pt x="1926158" y="2954985"/>
                </a:moveTo>
                <a:cubicBezTo>
                  <a:pt x="1888528" y="2992615"/>
                  <a:pt x="1888528" y="3053639"/>
                  <a:pt x="1926158" y="3091269"/>
                </a:cubicBezTo>
                <a:cubicBezTo>
                  <a:pt x="1963788" y="3128899"/>
                  <a:pt x="2024812" y="3128899"/>
                  <a:pt x="2062429" y="3091269"/>
                </a:cubicBezTo>
                <a:cubicBezTo>
                  <a:pt x="2100059" y="3053639"/>
                  <a:pt x="2100059" y="2992615"/>
                  <a:pt x="2062429" y="2954985"/>
                </a:cubicBezTo>
                <a:cubicBezTo>
                  <a:pt x="2024812" y="2917343"/>
                  <a:pt x="1963788" y="2917343"/>
                  <a:pt x="1926158" y="2954985"/>
                </a:cubicBezTo>
                <a:close/>
                <a:moveTo>
                  <a:pt x="1544498" y="665442"/>
                </a:moveTo>
                <a:cubicBezTo>
                  <a:pt x="1521917" y="688020"/>
                  <a:pt x="1521917" y="724638"/>
                  <a:pt x="1544498" y="747216"/>
                </a:cubicBezTo>
                <a:cubicBezTo>
                  <a:pt x="1567078" y="769796"/>
                  <a:pt x="1603667" y="769796"/>
                  <a:pt x="1626260" y="747216"/>
                </a:cubicBezTo>
                <a:cubicBezTo>
                  <a:pt x="1648841" y="724638"/>
                  <a:pt x="1648841" y="688020"/>
                  <a:pt x="1626260" y="665442"/>
                </a:cubicBezTo>
                <a:cubicBezTo>
                  <a:pt x="1603667" y="642857"/>
                  <a:pt x="1567078" y="642857"/>
                  <a:pt x="1544498" y="665442"/>
                </a:cubicBezTo>
                <a:close/>
                <a:moveTo>
                  <a:pt x="2062429" y="2954985"/>
                </a:moveTo>
                <a:cubicBezTo>
                  <a:pt x="2100059" y="2992615"/>
                  <a:pt x="2161096" y="2992615"/>
                  <a:pt x="2198726" y="2954985"/>
                </a:cubicBezTo>
                <a:cubicBezTo>
                  <a:pt x="2236368" y="2917343"/>
                  <a:pt x="2236368" y="2856332"/>
                  <a:pt x="2198726" y="2818702"/>
                </a:cubicBezTo>
                <a:cubicBezTo>
                  <a:pt x="2161096" y="2781059"/>
                  <a:pt x="2100059" y="2781059"/>
                  <a:pt x="2062429" y="2818702"/>
                </a:cubicBezTo>
                <a:cubicBezTo>
                  <a:pt x="2024812" y="2856332"/>
                  <a:pt x="2024812" y="2917343"/>
                  <a:pt x="2062429" y="2954985"/>
                </a:cubicBezTo>
                <a:close/>
                <a:moveTo>
                  <a:pt x="2062429" y="2818702"/>
                </a:moveTo>
                <a:cubicBezTo>
                  <a:pt x="2100059" y="2781059"/>
                  <a:pt x="2100059" y="2720048"/>
                  <a:pt x="2062429" y="2682405"/>
                </a:cubicBezTo>
                <a:cubicBezTo>
                  <a:pt x="2024812" y="2644775"/>
                  <a:pt x="1963788" y="2644775"/>
                  <a:pt x="1926158" y="2682405"/>
                </a:cubicBezTo>
                <a:cubicBezTo>
                  <a:pt x="1888528" y="2720048"/>
                  <a:pt x="1888528" y="2781059"/>
                  <a:pt x="1926158" y="2818702"/>
                </a:cubicBezTo>
                <a:cubicBezTo>
                  <a:pt x="1963788" y="2856332"/>
                  <a:pt x="2024812" y="2856332"/>
                  <a:pt x="2062429" y="2818702"/>
                </a:cubicBezTo>
                <a:close/>
                <a:moveTo>
                  <a:pt x="1898955" y="6743674"/>
                </a:moveTo>
                <a:cubicBezTo>
                  <a:pt x="1921548" y="6721093"/>
                  <a:pt x="1921548" y="6684479"/>
                  <a:pt x="1898955" y="6661899"/>
                </a:cubicBezTo>
                <a:cubicBezTo>
                  <a:pt x="1876387" y="6639318"/>
                  <a:pt x="1839773" y="6639318"/>
                  <a:pt x="1817192" y="6661899"/>
                </a:cubicBezTo>
                <a:cubicBezTo>
                  <a:pt x="1794612" y="6684479"/>
                  <a:pt x="1794612" y="6721093"/>
                  <a:pt x="1817192" y="6743674"/>
                </a:cubicBezTo>
                <a:cubicBezTo>
                  <a:pt x="1839773" y="6766255"/>
                  <a:pt x="1876387" y="6766255"/>
                  <a:pt x="1898955" y="6743674"/>
                </a:cubicBezTo>
                <a:close/>
                <a:moveTo>
                  <a:pt x="1340117" y="3132150"/>
                </a:moveTo>
                <a:cubicBezTo>
                  <a:pt x="1325067" y="3117101"/>
                  <a:pt x="1300671" y="3117101"/>
                  <a:pt x="1285608" y="3132150"/>
                </a:cubicBezTo>
                <a:cubicBezTo>
                  <a:pt x="1270559" y="3147212"/>
                  <a:pt x="1270559" y="3171609"/>
                  <a:pt x="1285608" y="3186671"/>
                </a:cubicBezTo>
                <a:cubicBezTo>
                  <a:pt x="1300671" y="3201721"/>
                  <a:pt x="1325067" y="3201721"/>
                  <a:pt x="1340117" y="3186671"/>
                </a:cubicBezTo>
                <a:cubicBezTo>
                  <a:pt x="1355179" y="3171609"/>
                  <a:pt x="1355179" y="3147212"/>
                  <a:pt x="1340117" y="3132150"/>
                </a:cubicBezTo>
                <a:close/>
                <a:moveTo>
                  <a:pt x="1558176" y="2587015"/>
                </a:moveTo>
                <a:cubicBezTo>
                  <a:pt x="1543126" y="2602065"/>
                  <a:pt x="1543126" y="2626474"/>
                  <a:pt x="1558176" y="2641524"/>
                </a:cubicBezTo>
                <a:cubicBezTo>
                  <a:pt x="1573238" y="2656573"/>
                  <a:pt x="1597647" y="2656573"/>
                  <a:pt x="1612684" y="2641524"/>
                </a:cubicBezTo>
                <a:cubicBezTo>
                  <a:pt x="1627759" y="2626474"/>
                  <a:pt x="1627759" y="2602065"/>
                  <a:pt x="1612684" y="2587015"/>
                </a:cubicBezTo>
                <a:cubicBezTo>
                  <a:pt x="1597647" y="2571953"/>
                  <a:pt x="1573238" y="2571953"/>
                  <a:pt x="1558176" y="2587015"/>
                </a:cubicBezTo>
                <a:close/>
                <a:moveTo>
                  <a:pt x="1926158" y="2954985"/>
                </a:moveTo>
                <a:cubicBezTo>
                  <a:pt x="1963788" y="2917343"/>
                  <a:pt x="1963788" y="2856332"/>
                  <a:pt x="1926158" y="2818702"/>
                </a:cubicBezTo>
                <a:cubicBezTo>
                  <a:pt x="1888528" y="2781059"/>
                  <a:pt x="1827492" y="2781059"/>
                  <a:pt x="1789875" y="2818702"/>
                </a:cubicBezTo>
                <a:cubicBezTo>
                  <a:pt x="1752232" y="2856332"/>
                  <a:pt x="1752232" y="2917343"/>
                  <a:pt x="1789875" y="2954985"/>
                </a:cubicBezTo>
                <a:cubicBezTo>
                  <a:pt x="1827492" y="2992615"/>
                  <a:pt x="1888528" y="2992615"/>
                  <a:pt x="1926158" y="2954985"/>
                </a:cubicBezTo>
                <a:close/>
                <a:moveTo>
                  <a:pt x="1612684" y="2041868"/>
                </a:moveTo>
                <a:cubicBezTo>
                  <a:pt x="1597647" y="2026806"/>
                  <a:pt x="1573238" y="2026806"/>
                  <a:pt x="1558176" y="2041868"/>
                </a:cubicBezTo>
                <a:cubicBezTo>
                  <a:pt x="1543126" y="2056918"/>
                  <a:pt x="1543126" y="2081327"/>
                  <a:pt x="1558176" y="2096376"/>
                </a:cubicBezTo>
                <a:cubicBezTo>
                  <a:pt x="1573238" y="2111439"/>
                  <a:pt x="1597647" y="2111439"/>
                  <a:pt x="1612684" y="2096376"/>
                </a:cubicBezTo>
                <a:cubicBezTo>
                  <a:pt x="1627759" y="2081327"/>
                  <a:pt x="1627759" y="2056918"/>
                  <a:pt x="1612684" y="2041868"/>
                </a:cubicBezTo>
                <a:close/>
                <a:moveTo>
                  <a:pt x="1626324" y="1755661"/>
                </a:moveTo>
                <a:cubicBezTo>
                  <a:pt x="1603731" y="1733080"/>
                  <a:pt x="1567129" y="1733080"/>
                  <a:pt x="1544561" y="1755661"/>
                </a:cubicBezTo>
                <a:cubicBezTo>
                  <a:pt x="1521981" y="1778241"/>
                  <a:pt x="1521981" y="1814855"/>
                  <a:pt x="1544561" y="1837436"/>
                </a:cubicBezTo>
                <a:cubicBezTo>
                  <a:pt x="1567129" y="1860017"/>
                  <a:pt x="1603731" y="1860017"/>
                  <a:pt x="1626324" y="1837436"/>
                </a:cubicBezTo>
                <a:cubicBezTo>
                  <a:pt x="1648905" y="1814855"/>
                  <a:pt x="1648905" y="1778241"/>
                  <a:pt x="1626324" y="1755661"/>
                </a:cubicBezTo>
                <a:close/>
                <a:moveTo>
                  <a:pt x="1612684" y="2314435"/>
                </a:moveTo>
                <a:cubicBezTo>
                  <a:pt x="1597647" y="2299386"/>
                  <a:pt x="1573238" y="2299386"/>
                  <a:pt x="1558176" y="2314435"/>
                </a:cubicBezTo>
                <a:cubicBezTo>
                  <a:pt x="1543126" y="2329498"/>
                  <a:pt x="1543126" y="2353894"/>
                  <a:pt x="1558176" y="2368957"/>
                </a:cubicBezTo>
                <a:cubicBezTo>
                  <a:pt x="1573238" y="2384006"/>
                  <a:pt x="1597647" y="2384006"/>
                  <a:pt x="1612684" y="2368957"/>
                </a:cubicBezTo>
                <a:cubicBezTo>
                  <a:pt x="1627759" y="2353894"/>
                  <a:pt x="1627759" y="2329498"/>
                  <a:pt x="1612684" y="2314435"/>
                </a:cubicBezTo>
                <a:close/>
                <a:moveTo>
                  <a:pt x="2198726" y="2818702"/>
                </a:moveTo>
                <a:cubicBezTo>
                  <a:pt x="2236368" y="2856332"/>
                  <a:pt x="2297367" y="2856332"/>
                  <a:pt x="2335009" y="2818702"/>
                </a:cubicBezTo>
                <a:cubicBezTo>
                  <a:pt x="2372652" y="2781059"/>
                  <a:pt x="2372652" y="2720048"/>
                  <a:pt x="2335009" y="2682405"/>
                </a:cubicBezTo>
                <a:cubicBezTo>
                  <a:pt x="2297367" y="2644775"/>
                  <a:pt x="2236368" y="2644775"/>
                  <a:pt x="2198726" y="2682405"/>
                </a:cubicBezTo>
                <a:cubicBezTo>
                  <a:pt x="2161096" y="2720048"/>
                  <a:pt x="2161096" y="2781059"/>
                  <a:pt x="2198726" y="2818702"/>
                </a:cubicBezTo>
                <a:close/>
                <a:moveTo>
                  <a:pt x="1244725" y="5680710"/>
                </a:moveTo>
                <a:cubicBezTo>
                  <a:pt x="1207096" y="5643080"/>
                  <a:pt x="1146076" y="5643080"/>
                  <a:pt x="1108434" y="5680710"/>
                </a:cubicBezTo>
                <a:cubicBezTo>
                  <a:pt x="1070806" y="5718340"/>
                  <a:pt x="1070806" y="5779363"/>
                  <a:pt x="1108434" y="5816994"/>
                </a:cubicBezTo>
                <a:cubicBezTo>
                  <a:pt x="1146076" y="5854623"/>
                  <a:pt x="1207096" y="5854623"/>
                  <a:pt x="1244725" y="5816994"/>
                </a:cubicBezTo>
                <a:cubicBezTo>
                  <a:pt x="1282357" y="5779363"/>
                  <a:pt x="1282357" y="5718340"/>
                  <a:pt x="1244725" y="5680710"/>
                </a:cubicBezTo>
                <a:close/>
                <a:moveTo>
                  <a:pt x="2198726" y="2954985"/>
                </a:moveTo>
                <a:cubicBezTo>
                  <a:pt x="2161096" y="2992615"/>
                  <a:pt x="2161096" y="3053639"/>
                  <a:pt x="2198726" y="3091269"/>
                </a:cubicBezTo>
                <a:cubicBezTo>
                  <a:pt x="2236368" y="3128899"/>
                  <a:pt x="2297367" y="3128899"/>
                  <a:pt x="2335009" y="3091269"/>
                </a:cubicBezTo>
                <a:cubicBezTo>
                  <a:pt x="2372652" y="3053639"/>
                  <a:pt x="2372652" y="2992615"/>
                  <a:pt x="2335009" y="2954985"/>
                </a:cubicBezTo>
                <a:cubicBezTo>
                  <a:pt x="2297367" y="2917343"/>
                  <a:pt x="2236368" y="2917343"/>
                  <a:pt x="2198726" y="2954985"/>
                </a:cubicBezTo>
                <a:close/>
                <a:moveTo>
                  <a:pt x="2335009" y="2954985"/>
                </a:moveTo>
                <a:cubicBezTo>
                  <a:pt x="2372652" y="2992615"/>
                  <a:pt x="2433663" y="2992615"/>
                  <a:pt x="2471306" y="2954985"/>
                </a:cubicBezTo>
                <a:cubicBezTo>
                  <a:pt x="2508936" y="2917343"/>
                  <a:pt x="2508936" y="2856332"/>
                  <a:pt x="2471306" y="2818702"/>
                </a:cubicBezTo>
                <a:cubicBezTo>
                  <a:pt x="2433663" y="2781059"/>
                  <a:pt x="2372652" y="2781059"/>
                  <a:pt x="2335009" y="2818702"/>
                </a:cubicBezTo>
                <a:cubicBezTo>
                  <a:pt x="2297367" y="2856332"/>
                  <a:pt x="2297367" y="2917343"/>
                  <a:pt x="2335009" y="2954985"/>
                </a:cubicBezTo>
                <a:close/>
                <a:moveTo>
                  <a:pt x="2062429" y="2546121"/>
                </a:moveTo>
                <a:cubicBezTo>
                  <a:pt x="2100059" y="2508491"/>
                  <a:pt x="2100059" y="2447468"/>
                  <a:pt x="2062429" y="2409838"/>
                </a:cubicBezTo>
                <a:cubicBezTo>
                  <a:pt x="2024812" y="2372208"/>
                  <a:pt x="1963788" y="2372208"/>
                  <a:pt x="1926158" y="2409838"/>
                </a:cubicBezTo>
                <a:cubicBezTo>
                  <a:pt x="1888528" y="2447468"/>
                  <a:pt x="1888528" y="2508491"/>
                  <a:pt x="1926158" y="2546121"/>
                </a:cubicBezTo>
                <a:cubicBezTo>
                  <a:pt x="1963788" y="2583752"/>
                  <a:pt x="2024812" y="2583752"/>
                  <a:pt x="2062429" y="2546121"/>
                </a:cubicBezTo>
                <a:close/>
                <a:moveTo>
                  <a:pt x="2062429" y="2682405"/>
                </a:moveTo>
                <a:cubicBezTo>
                  <a:pt x="2100059" y="2720048"/>
                  <a:pt x="2161096" y="2720048"/>
                  <a:pt x="2198726" y="2682405"/>
                </a:cubicBezTo>
                <a:cubicBezTo>
                  <a:pt x="2236368" y="2644775"/>
                  <a:pt x="2236368" y="2583752"/>
                  <a:pt x="2198726" y="2546121"/>
                </a:cubicBezTo>
                <a:cubicBezTo>
                  <a:pt x="2161096" y="2508491"/>
                  <a:pt x="2100059" y="2508491"/>
                  <a:pt x="2062429" y="2546121"/>
                </a:cubicBezTo>
                <a:cubicBezTo>
                  <a:pt x="2024812" y="2583752"/>
                  <a:pt x="2024812" y="2644775"/>
                  <a:pt x="2062429" y="2682405"/>
                </a:cubicBezTo>
                <a:close/>
                <a:moveTo>
                  <a:pt x="1898904" y="5926023"/>
                </a:moveTo>
                <a:cubicBezTo>
                  <a:pt x="1921485" y="5903443"/>
                  <a:pt x="1921485" y="5866828"/>
                  <a:pt x="1898904" y="5844248"/>
                </a:cubicBezTo>
                <a:cubicBezTo>
                  <a:pt x="1876324" y="5821667"/>
                  <a:pt x="1839697" y="5821667"/>
                  <a:pt x="1817129" y="5844248"/>
                </a:cubicBezTo>
                <a:cubicBezTo>
                  <a:pt x="1794548" y="5866828"/>
                  <a:pt x="1794548" y="5903443"/>
                  <a:pt x="1817129" y="5926023"/>
                </a:cubicBezTo>
                <a:cubicBezTo>
                  <a:pt x="1839697" y="5948604"/>
                  <a:pt x="1876324" y="5948604"/>
                  <a:pt x="1898904" y="5926023"/>
                </a:cubicBezTo>
                <a:close/>
                <a:moveTo>
                  <a:pt x="1789875" y="2954985"/>
                </a:moveTo>
                <a:cubicBezTo>
                  <a:pt x="1752232" y="2917343"/>
                  <a:pt x="1691221" y="2917343"/>
                  <a:pt x="1653591" y="2954985"/>
                </a:cubicBezTo>
                <a:cubicBezTo>
                  <a:pt x="1615948" y="2992615"/>
                  <a:pt x="1615948" y="3053639"/>
                  <a:pt x="1653591" y="3091269"/>
                </a:cubicBezTo>
                <a:cubicBezTo>
                  <a:pt x="1691221" y="3128899"/>
                  <a:pt x="1752232" y="3128899"/>
                  <a:pt x="1789875" y="3091269"/>
                </a:cubicBezTo>
                <a:cubicBezTo>
                  <a:pt x="1827492" y="3053639"/>
                  <a:pt x="1827492" y="2992615"/>
                  <a:pt x="1789875" y="2954985"/>
                </a:cubicBezTo>
                <a:close/>
                <a:moveTo>
                  <a:pt x="1926158" y="3091269"/>
                </a:moveTo>
                <a:cubicBezTo>
                  <a:pt x="1888528" y="3053639"/>
                  <a:pt x="1827492" y="3053639"/>
                  <a:pt x="1789875" y="3091269"/>
                </a:cubicBezTo>
                <a:cubicBezTo>
                  <a:pt x="1752232" y="3128899"/>
                  <a:pt x="1752232" y="3189923"/>
                  <a:pt x="1789875" y="3227553"/>
                </a:cubicBezTo>
                <a:cubicBezTo>
                  <a:pt x="1827492" y="3265183"/>
                  <a:pt x="1888528" y="3265183"/>
                  <a:pt x="1926158" y="3227553"/>
                </a:cubicBezTo>
                <a:cubicBezTo>
                  <a:pt x="1963788" y="3189923"/>
                  <a:pt x="1963788" y="3128899"/>
                  <a:pt x="1926158" y="3091269"/>
                </a:cubicBezTo>
                <a:close/>
                <a:moveTo>
                  <a:pt x="1817129" y="6471170"/>
                </a:moveTo>
                <a:cubicBezTo>
                  <a:pt x="1839697" y="6493751"/>
                  <a:pt x="1876324" y="6493751"/>
                  <a:pt x="1898904" y="6471170"/>
                </a:cubicBezTo>
                <a:cubicBezTo>
                  <a:pt x="1921485" y="6448590"/>
                  <a:pt x="1921485" y="6411976"/>
                  <a:pt x="1898904" y="6389395"/>
                </a:cubicBezTo>
                <a:cubicBezTo>
                  <a:pt x="1876324" y="6366815"/>
                  <a:pt x="1839697" y="6366815"/>
                  <a:pt x="1817129" y="6389395"/>
                </a:cubicBezTo>
                <a:cubicBezTo>
                  <a:pt x="1794548" y="6411976"/>
                  <a:pt x="1794548" y="6448590"/>
                  <a:pt x="1817129" y="6471170"/>
                </a:cubicBezTo>
                <a:close/>
                <a:moveTo>
                  <a:pt x="2062429" y="3091269"/>
                </a:moveTo>
                <a:cubicBezTo>
                  <a:pt x="2024812" y="3128899"/>
                  <a:pt x="2024812" y="3189923"/>
                  <a:pt x="2062429" y="3227553"/>
                </a:cubicBezTo>
                <a:cubicBezTo>
                  <a:pt x="2100059" y="3265183"/>
                  <a:pt x="2161096" y="3265183"/>
                  <a:pt x="2198726" y="3227553"/>
                </a:cubicBezTo>
                <a:cubicBezTo>
                  <a:pt x="2236368" y="3189923"/>
                  <a:pt x="2236368" y="3128899"/>
                  <a:pt x="2198726" y="3091269"/>
                </a:cubicBezTo>
                <a:cubicBezTo>
                  <a:pt x="2161096" y="3053639"/>
                  <a:pt x="2100059" y="3053639"/>
                  <a:pt x="2062429" y="3091269"/>
                </a:cubicBezTo>
                <a:close/>
                <a:moveTo>
                  <a:pt x="1926158" y="3227553"/>
                </a:moveTo>
                <a:cubicBezTo>
                  <a:pt x="1888528" y="3265183"/>
                  <a:pt x="1888528" y="3326206"/>
                  <a:pt x="1926158" y="3363836"/>
                </a:cubicBezTo>
                <a:cubicBezTo>
                  <a:pt x="1963788" y="3401479"/>
                  <a:pt x="2024812" y="3401479"/>
                  <a:pt x="2062429" y="3363836"/>
                </a:cubicBezTo>
                <a:cubicBezTo>
                  <a:pt x="2100059" y="3326206"/>
                  <a:pt x="2100059" y="3265183"/>
                  <a:pt x="2062429" y="3227553"/>
                </a:cubicBezTo>
                <a:cubicBezTo>
                  <a:pt x="2024812" y="3189923"/>
                  <a:pt x="1963788" y="3189923"/>
                  <a:pt x="1926158" y="3227553"/>
                </a:cubicBezTo>
                <a:close/>
                <a:moveTo>
                  <a:pt x="1149325" y="3541014"/>
                </a:moveTo>
                <a:cubicBezTo>
                  <a:pt x="1134269" y="3556064"/>
                  <a:pt x="1134269" y="3580473"/>
                  <a:pt x="1149325" y="3595522"/>
                </a:cubicBezTo>
                <a:cubicBezTo>
                  <a:pt x="1164382" y="3610585"/>
                  <a:pt x="1188777" y="3610585"/>
                  <a:pt x="1203846" y="3595522"/>
                </a:cubicBezTo>
                <a:cubicBezTo>
                  <a:pt x="1218890" y="3580473"/>
                  <a:pt x="1218890" y="3556064"/>
                  <a:pt x="1203846" y="3541014"/>
                </a:cubicBezTo>
                <a:cubicBezTo>
                  <a:pt x="1188777" y="3525965"/>
                  <a:pt x="1164382" y="3525965"/>
                  <a:pt x="1149325" y="3541014"/>
                </a:cubicBezTo>
                <a:close/>
                <a:moveTo>
                  <a:pt x="863129" y="3336582"/>
                </a:moveTo>
                <a:cubicBezTo>
                  <a:pt x="885713" y="3359163"/>
                  <a:pt x="922312" y="3359163"/>
                  <a:pt x="944885" y="3336582"/>
                </a:cubicBezTo>
                <a:cubicBezTo>
                  <a:pt x="967470" y="3314002"/>
                  <a:pt x="967470" y="3277388"/>
                  <a:pt x="944885" y="3254820"/>
                </a:cubicBezTo>
                <a:cubicBezTo>
                  <a:pt x="922312" y="3232226"/>
                  <a:pt x="885713" y="3232226"/>
                  <a:pt x="863129" y="3254820"/>
                </a:cubicBezTo>
                <a:cubicBezTo>
                  <a:pt x="840544" y="3277388"/>
                  <a:pt x="840544" y="3314002"/>
                  <a:pt x="863129" y="3336582"/>
                </a:cubicBezTo>
                <a:close/>
                <a:moveTo>
                  <a:pt x="1517294" y="5544413"/>
                </a:moveTo>
                <a:cubicBezTo>
                  <a:pt x="1554937" y="5506783"/>
                  <a:pt x="1554937" y="5445772"/>
                  <a:pt x="1517294" y="5408130"/>
                </a:cubicBezTo>
                <a:cubicBezTo>
                  <a:pt x="1479664" y="5370500"/>
                  <a:pt x="1418654" y="5370500"/>
                  <a:pt x="1381011" y="5408130"/>
                </a:cubicBezTo>
                <a:cubicBezTo>
                  <a:pt x="1343368" y="5445772"/>
                  <a:pt x="1343368" y="5506783"/>
                  <a:pt x="1381011" y="5544413"/>
                </a:cubicBezTo>
                <a:cubicBezTo>
                  <a:pt x="1418654" y="5582056"/>
                  <a:pt x="1479664" y="5582056"/>
                  <a:pt x="1517294" y="5544413"/>
                </a:cubicBezTo>
                <a:close/>
                <a:moveTo>
                  <a:pt x="999406" y="3200298"/>
                </a:moveTo>
                <a:cubicBezTo>
                  <a:pt x="1021991" y="3222879"/>
                  <a:pt x="1058602" y="3222879"/>
                  <a:pt x="1081187" y="3200298"/>
                </a:cubicBezTo>
                <a:cubicBezTo>
                  <a:pt x="1103771" y="3177718"/>
                  <a:pt x="1103771" y="3141104"/>
                  <a:pt x="1081187" y="3118523"/>
                </a:cubicBezTo>
                <a:cubicBezTo>
                  <a:pt x="1058602" y="3095942"/>
                  <a:pt x="1021991" y="3095942"/>
                  <a:pt x="999406" y="3118523"/>
                </a:cubicBezTo>
                <a:cubicBezTo>
                  <a:pt x="976833" y="3141104"/>
                  <a:pt x="976833" y="3177718"/>
                  <a:pt x="999406" y="3200298"/>
                </a:cubicBezTo>
                <a:close/>
                <a:moveTo>
                  <a:pt x="999406" y="2655151"/>
                </a:moveTo>
                <a:cubicBezTo>
                  <a:pt x="1021991" y="2677732"/>
                  <a:pt x="1058602" y="2677732"/>
                  <a:pt x="1081187" y="2655151"/>
                </a:cubicBezTo>
                <a:cubicBezTo>
                  <a:pt x="1103771" y="2632570"/>
                  <a:pt x="1103771" y="2595956"/>
                  <a:pt x="1081187" y="2573376"/>
                </a:cubicBezTo>
                <a:cubicBezTo>
                  <a:pt x="1058602" y="2550795"/>
                  <a:pt x="1021991" y="2550795"/>
                  <a:pt x="999406" y="2573376"/>
                </a:cubicBezTo>
                <a:cubicBezTo>
                  <a:pt x="976833" y="2595956"/>
                  <a:pt x="976833" y="2632570"/>
                  <a:pt x="999406" y="2655151"/>
                </a:cubicBezTo>
                <a:close/>
                <a:moveTo>
                  <a:pt x="1067544" y="2368957"/>
                </a:moveTo>
                <a:cubicBezTo>
                  <a:pt x="1082613" y="2353894"/>
                  <a:pt x="1082613" y="2329498"/>
                  <a:pt x="1067544" y="2314435"/>
                </a:cubicBezTo>
                <a:cubicBezTo>
                  <a:pt x="1052500" y="2299386"/>
                  <a:pt x="1028092" y="2299386"/>
                  <a:pt x="1013036" y="2314435"/>
                </a:cubicBezTo>
                <a:cubicBezTo>
                  <a:pt x="997991" y="2329498"/>
                  <a:pt x="997991" y="2353894"/>
                  <a:pt x="1013036" y="2368957"/>
                </a:cubicBezTo>
                <a:cubicBezTo>
                  <a:pt x="1028092" y="2384006"/>
                  <a:pt x="1052500" y="2384006"/>
                  <a:pt x="1067544" y="2368957"/>
                </a:cubicBezTo>
                <a:close/>
                <a:moveTo>
                  <a:pt x="999406" y="2927731"/>
                </a:moveTo>
                <a:cubicBezTo>
                  <a:pt x="1021991" y="2950312"/>
                  <a:pt x="1058602" y="2950312"/>
                  <a:pt x="1081187" y="2927731"/>
                </a:cubicBezTo>
                <a:cubicBezTo>
                  <a:pt x="1103771" y="2905150"/>
                  <a:pt x="1103771" y="2868536"/>
                  <a:pt x="1081187" y="2845956"/>
                </a:cubicBezTo>
                <a:cubicBezTo>
                  <a:pt x="1058602" y="2823375"/>
                  <a:pt x="1021991" y="2823375"/>
                  <a:pt x="999406" y="2845956"/>
                </a:cubicBezTo>
                <a:cubicBezTo>
                  <a:pt x="976833" y="2868536"/>
                  <a:pt x="976833" y="2905150"/>
                  <a:pt x="999406" y="2927731"/>
                </a:cubicBezTo>
                <a:close/>
                <a:moveTo>
                  <a:pt x="863129" y="3064015"/>
                </a:moveTo>
                <a:cubicBezTo>
                  <a:pt x="885713" y="3086595"/>
                  <a:pt x="922312" y="3086595"/>
                  <a:pt x="944885" y="3064015"/>
                </a:cubicBezTo>
                <a:cubicBezTo>
                  <a:pt x="967470" y="3041434"/>
                  <a:pt x="967470" y="3004820"/>
                  <a:pt x="944885" y="2982240"/>
                </a:cubicBezTo>
                <a:cubicBezTo>
                  <a:pt x="922312" y="2959659"/>
                  <a:pt x="885713" y="2959659"/>
                  <a:pt x="863129" y="2982240"/>
                </a:cubicBezTo>
                <a:cubicBezTo>
                  <a:pt x="840544" y="3004820"/>
                  <a:pt x="840544" y="3041434"/>
                  <a:pt x="863129" y="3064015"/>
                </a:cubicBezTo>
                <a:close/>
                <a:moveTo>
                  <a:pt x="726827" y="3200298"/>
                </a:moveTo>
                <a:cubicBezTo>
                  <a:pt x="749412" y="3222879"/>
                  <a:pt x="786023" y="3222879"/>
                  <a:pt x="808608" y="3200298"/>
                </a:cubicBezTo>
                <a:cubicBezTo>
                  <a:pt x="831192" y="3177718"/>
                  <a:pt x="831192" y="3141104"/>
                  <a:pt x="808608" y="3118523"/>
                </a:cubicBezTo>
                <a:cubicBezTo>
                  <a:pt x="786023" y="3095942"/>
                  <a:pt x="749412" y="3095942"/>
                  <a:pt x="726827" y="3118523"/>
                </a:cubicBezTo>
                <a:cubicBezTo>
                  <a:pt x="704254" y="3141104"/>
                  <a:pt x="704254" y="3177718"/>
                  <a:pt x="726827" y="3200298"/>
                </a:cubicBezTo>
                <a:close/>
                <a:moveTo>
                  <a:pt x="754099" y="3418357"/>
                </a:moveTo>
                <a:cubicBezTo>
                  <a:pt x="746572" y="3425889"/>
                  <a:pt x="746572" y="3438080"/>
                  <a:pt x="754099" y="3445612"/>
                </a:cubicBezTo>
                <a:cubicBezTo>
                  <a:pt x="761615" y="3453143"/>
                  <a:pt x="773820" y="3453143"/>
                  <a:pt x="781347" y="3445612"/>
                </a:cubicBezTo>
                <a:cubicBezTo>
                  <a:pt x="788888" y="3438080"/>
                  <a:pt x="788888" y="3425889"/>
                  <a:pt x="781347" y="3418357"/>
                </a:cubicBezTo>
                <a:cubicBezTo>
                  <a:pt x="773820" y="3410826"/>
                  <a:pt x="761615" y="3410826"/>
                  <a:pt x="754099" y="3418357"/>
                </a:cubicBezTo>
                <a:close/>
                <a:moveTo>
                  <a:pt x="1381011" y="5544413"/>
                </a:moveTo>
                <a:cubicBezTo>
                  <a:pt x="1343368" y="5506783"/>
                  <a:pt x="1282357" y="5506783"/>
                  <a:pt x="1244725" y="5544413"/>
                </a:cubicBezTo>
                <a:cubicBezTo>
                  <a:pt x="1207096" y="5582056"/>
                  <a:pt x="1207096" y="5643080"/>
                  <a:pt x="1244725" y="5680710"/>
                </a:cubicBezTo>
                <a:cubicBezTo>
                  <a:pt x="1282357" y="5718340"/>
                  <a:pt x="1343368" y="5718340"/>
                  <a:pt x="1381011" y="5680710"/>
                </a:cubicBezTo>
                <a:cubicBezTo>
                  <a:pt x="1418654" y="5643080"/>
                  <a:pt x="1418654" y="5582056"/>
                  <a:pt x="1381011" y="5544413"/>
                </a:cubicBezTo>
                <a:close/>
                <a:moveTo>
                  <a:pt x="1285608" y="3677298"/>
                </a:moveTo>
                <a:cubicBezTo>
                  <a:pt x="1270559" y="3692347"/>
                  <a:pt x="1270559" y="3716756"/>
                  <a:pt x="1285608" y="3731819"/>
                </a:cubicBezTo>
                <a:cubicBezTo>
                  <a:pt x="1300671" y="3746868"/>
                  <a:pt x="1325067" y="3746868"/>
                  <a:pt x="1340117" y="3731819"/>
                </a:cubicBezTo>
                <a:cubicBezTo>
                  <a:pt x="1355179" y="3716756"/>
                  <a:pt x="1355179" y="3692347"/>
                  <a:pt x="1340117" y="3677298"/>
                </a:cubicBezTo>
                <a:cubicBezTo>
                  <a:pt x="1325067" y="3662248"/>
                  <a:pt x="1300671" y="3662248"/>
                  <a:pt x="1285608" y="3677298"/>
                </a:cubicBezTo>
                <a:close/>
                <a:moveTo>
                  <a:pt x="944885" y="2518867"/>
                </a:moveTo>
                <a:cubicBezTo>
                  <a:pt x="967470" y="2496287"/>
                  <a:pt x="967470" y="2459673"/>
                  <a:pt x="944885" y="2437092"/>
                </a:cubicBezTo>
                <a:cubicBezTo>
                  <a:pt x="922312" y="2414511"/>
                  <a:pt x="885713" y="2414511"/>
                  <a:pt x="863129" y="2437092"/>
                </a:cubicBezTo>
                <a:cubicBezTo>
                  <a:pt x="840544" y="2459673"/>
                  <a:pt x="840544" y="2496287"/>
                  <a:pt x="863129" y="2518867"/>
                </a:cubicBezTo>
                <a:cubicBezTo>
                  <a:pt x="885713" y="2541448"/>
                  <a:pt x="922312" y="2541448"/>
                  <a:pt x="944885" y="2518867"/>
                </a:cubicBezTo>
                <a:close/>
                <a:moveTo>
                  <a:pt x="863129" y="2791435"/>
                </a:moveTo>
                <a:cubicBezTo>
                  <a:pt x="885713" y="2814015"/>
                  <a:pt x="922312" y="2814015"/>
                  <a:pt x="944885" y="2791435"/>
                </a:cubicBezTo>
                <a:cubicBezTo>
                  <a:pt x="967470" y="2768854"/>
                  <a:pt x="967470" y="2732253"/>
                  <a:pt x="944885" y="2709672"/>
                </a:cubicBezTo>
                <a:cubicBezTo>
                  <a:pt x="922312" y="2687092"/>
                  <a:pt x="885713" y="2687092"/>
                  <a:pt x="863129" y="2709672"/>
                </a:cubicBezTo>
                <a:cubicBezTo>
                  <a:pt x="840544" y="2732253"/>
                  <a:pt x="840544" y="2768854"/>
                  <a:pt x="863129" y="2791435"/>
                </a:cubicBezTo>
                <a:close/>
                <a:moveTo>
                  <a:pt x="1340117" y="2096376"/>
                </a:moveTo>
                <a:cubicBezTo>
                  <a:pt x="1355179" y="2081327"/>
                  <a:pt x="1355179" y="2056918"/>
                  <a:pt x="1340117" y="2041868"/>
                </a:cubicBezTo>
                <a:cubicBezTo>
                  <a:pt x="1325067" y="2026806"/>
                  <a:pt x="1300671" y="2026806"/>
                  <a:pt x="1285608" y="2041868"/>
                </a:cubicBezTo>
                <a:cubicBezTo>
                  <a:pt x="1270559" y="2056918"/>
                  <a:pt x="1270559" y="2081327"/>
                  <a:pt x="1285608" y="2096376"/>
                </a:cubicBezTo>
                <a:cubicBezTo>
                  <a:pt x="1300671" y="2111439"/>
                  <a:pt x="1325067" y="2111439"/>
                  <a:pt x="1340117" y="2096376"/>
                </a:cubicBezTo>
                <a:close/>
                <a:moveTo>
                  <a:pt x="2512124" y="52146"/>
                </a:moveTo>
                <a:cubicBezTo>
                  <a:pt x="2527173" y="67209"/>
                  <a:pt x="2551583" y="67209"/>
                  <a:pt x="2566632" y="52146"/>
                </a:cubicBezTo>
                <a:cubicBezTo>
                  <a:pt x="2580958" y="37834"/>
                  <a:pt x="2581491" y="15138"/>
                  <a:pt x="2568562" y="0"/>
                </a:cubicBezTo>
                <a:lnTo>
                  <a:pt x="2510193" y="0"/>
                </a:lnTo>
                <a:cubicBezTo>
                  <a:pt x="2497277" y="15137"/>
                  <a:pt x="2497811" y="37834"/>
                  <a:pt x="2512124" y="52146"/>
                </a:cubicBezTo>
                <a:close/>
                <a:moveTo>
                  <a:pt x="1285608" y="2368957"/>
                </a:moveTo>
                <a:cubicBezTo>
                  <a:pt x="1300671" y="2384006"/>
                  <a:pt x="1325067" y="2384006"/>
                  <a:pt x="1340117" y="2368957"/>
                </a:cubicBezTo>
                <a:cubicBezTo>
                  <a:pt x="1355179" y="2353894"/>
                  <a:pt x="1355179" y="2329498"/>
                  <a:pt x="1340117" y="2314435"/>
                </a:cubicBezTo>
                <a:cubicBezTo>
                  <a:pt x="1325067" y="2299386"/>
                  <a:pt x="1300671" y="2299386"/>
                  <a:pt x="1285608" y="2314435"/>
                </a:cubicBezTo>
                <a:cubicBezTo>
                  <a:pt x="1270559" y="2329498"/>
                  <a:pt x="1270559" y="2353894"/>
                  <a:pt x="1285608" y="2368957"/>
                </a:cubicBezTo>
                <a:close/>
                <a:moveTo>
                  <a:pt x="1285608" y="2641524"/>
                </a:moveTo>
                <a:cubicBezTo>
                  <a:pt x="1300671" y="2656573"/>
                  <a:pt x="1325067" y="2656573"/>
                  <a:pt x="1340117" y="2641524"/>
                </a:cubicBezTo>
                <a:cubicBezTo>
                  <a:pt x="1355179" y="2626474"/>
                  <a:pt x="1355179" y="2602065"/>
                  <a:pt x="1340117" y="2587015"/>
                </a:cubicBezTo>
                <a:cubicBezTo>
                  <a:pt x="1325067" y="2571953"/>
                  <a:pt x="1300671" y="2571953"/>
                  <a:pt x="1285608" y="2587015"/>
                </a:cubicBezTo>
                <a:cubicBezTo>
                  <a:pt x="1270559" y="2602065"/>
                  <a:pt x="1270559" y="2626474"/>
                  <a:pt x="1285608" y="2641524"/>
                </a:cubicBezTo>
                <a:close/>
                <a:moveTo>
                  <a:pt x="1340117" y="3404730"/>
                </a:moveTo>
                <a:cubicBezTo>
                  <a:pt x="1325067" y="3389668"/>
                  <a:pt x="1300671" y="3389668"/>
                  <a:pt x="1285608" y="3404730"/>
                </a:cubicBezTo>
                <a:cubicBezTo>
                  <a:pt x="1270559" y="3419780"/>
                  <a:pt x="1270559" y="3444189"/>
                  <a:pt x="1285608" y="3459239"/>
                </a:cubicBezTo>
                <a:cubicBezTo>
                  <a:pt x="1300671" y="3474301"/>
                  <a:pt x="1325067" y="3474301"/>
                  <a:pt x="1340117" y="3459239"/>
                </a:cubicBezTo>
                <a:cubicBezTo>
                  <a:pt x="1355179" y="3444189"/>
                  <a:pt x="1355179" y="3419780"/>
                  <a:pt x="1340117" y="3404730"/>
                </a:cubicBezTo>
                <a:close/>
                <a:moveTo>
                  <a:pt x="1271969" y="2927731"/>
                </a:moveTo>
                <a:cubicBezTo>
                  <a:pt x="1294562" y="2950312"/>
                  <a:pt x="1331163" y="2950312"/>
                  <a:pt x="1353757" y="2927731"/>
                </a:cubicBezTo>
                <a:cubicBezTo>
                  <a:pt x="1376337" y="2905150"/>
                  <a:pt x="1376337" y="2868536"/>
                  <a:pt x="1353757" y="2845956"/>
                </a:cubicBezTo>
                <a:cubicBezTo>
                  <a:pt x="1331163" y="2823375"/>
                  <a:pt x="1294562" y="2823375"/>
                  <a:pt x="1271969" y="2845956"/>
                </a:cubicBezTo>
                <a:cubicBezTo>
                  <a:pt x="1249399" y="2868536"/>
                  <a:pt x="1249399" y="2905150"/>
                  <a:pt x="1271969" y="2927731"/>
                </a:cubicBezTo>
                <a:close/>
                <a:moveTo>
                  <a:pt x="1203846" y="2232660"/>
                </a:moveTo>
                <a:cubicBezTo>
                  <a:pt x="1218890" y="2217611"/>
                  <a:pt x="1218890" y="2193201"/>
                  <a:pt x="1203846" y="2178152"/>
                </a:cubicBezTo>
                <a:cubicBezTo>
                  <a:pt x="1188777" y="2163102"/>
                  <a:pt x="1164382" y="2163102"/>
                  <a:pt x="1149325" y="2178152"/>
                </a:cubicBezTo>
                <a:cubicBezTo>
                  <a:pt x="1134269" y="2193201"/>
                  <a:pt x="1134269" y="2217611"/>
                  <a:pt x="1149325" y="2232660"/>
                </a:cubicBezTo>
                <a:cubicBezTo>
                  <a:pt x="1164382" y="2247722"/>
                  <a:pt x="1188777" y="2247722"/>
                  <a:pt x="1203846" y="2232660"/>
                </a:cubicBezTo>
                <a:close/>
                <a:moveTo>
                  <a:pt x="1149325" y="2505240"/>
                </a:moveTo>
                <a:cubicBezTo>
                  <a:pt x="1164382" y="2520290"/>
                  <a:pt x="1188777" y="2520290"/>
                  <a:pt x="1203846" y="2505240"/>
                </a:cubicBezTo>
                <a:cubicBezTo>
                  <a:pt x="1218890" y="2490178"/>
                  <a:pt x="1218890" y="2465781"/>
                  <a:pt x="1203846" y="2450719"/>
                </a:cubicBezTo>
                <a:cubicBezTo>
                  <a:pt x="1188777" y="2435670"/>
                  <a:pt x="1164382" y="2435670"/>
                  <a:pt x="1149325" y="2450719"/>
                </a:cubicBezTo>
                <a:cubicBezTo>
                  <a:pt x="1134269" y="2465781"/>
                  <a:pt x="1134269" y="2490178"/>
                  <a:pt x="1149325" y="2505240"/>
                </a:cubicBezTo>
                <a:close/>
                <a:moveTo>
                  <a:pt x="1013036" y="3404730"/>
                </a:moveTo>
                <a:cubicBezTo>
                  <a:pt x="997991" y="3419780"/>
                  <a:pt x="997991" y="3444189"/>
                  <a:pt x="1013036" y="3459239"/>
                </a:cubicBezTo>
                <a:cubicBezTo>
                  <a:pt x="1028092" y="3474301"/>
                  <a:pt x="1052500" y="3474301"/>
                  <a:pt x="1067544" y="3459239"/>
                </a:cubicBezTo>
                <a:cubicBezTo>
                  <a:pt x="1082613" y="3444189"/>
                  <a:pt x="1082613" y="3419780"/>
                  <a:pt x="1067544" y="3404730"/>
                </a:cubicBezTo>
                <a:cubicBezTo>
                  <a:pt x="1052500" y="3389668"/>
                  <a:pt x="1028092" y="3389668"/>
                  <a:pt x="1013036" y="3404730"/>
                </a:cubicBezTo>
                <a:close/>
                <a:moveTo>
                  <a:pt x="1135695" y="3064015"/>
                </a:moveTo>
                <a:cubicBezTo>
                  <a:pt x="1158279" y="3086595"/>
                  <a:pt x="1194891" y="3086595"/>
                  <a:pt x="1217477" y="3064015"/>
                </a:cubicBezTo>
                <a:cubicBezTo>
                  <a:pt x="1240048" y="3041434"/>
                  <a:pt x="1240048" y="3004820"/>
                  <a:pt x="1217477" y="2982240"/>
                </a:cubicBezTo>
                <a:cubicBezTo>
                  <a:pt x="1194891" y="2959659"/>
                  <a:pt x="1158279" y="2959659"/>
                  <a:pt x="1135695" y="2982240"/>
                </a:cubicBezTo>
                <a:cubicBezTo>
                  <a:pt x="1113111" y="3004820"/>
                  <a:pt x="1113111" y="3041434"/>
                  <a:pt x="1135695" y="3064015"/>
                </a:cubicBezTo>
                <a:close/>
                <a:moveTo>
                  <a:pt x="1203846" y="3268434"/>
                </a:moveTo>
                <a:cubicBezTo>
                  <a:pt x="1188777" y="3253384"/>
                  <a:pt x="1164382" y="3253384"/>
                  <a:pt x="1149325" y="3268434"/>
                </a:cubicBezTo>
                <a:cubicBezTo>
                  <a:pt x="1134269" y="3283496"/>
                  <a:pt x="1134269" y="3307905"/>
                  <a:pt x="1149325" y="3322955"/>
                </a:cubicBezTo>
                <a:cubicBezTo>
                  <a:pt x="1164382" y="3338004"/>
                  <a:pt x="1188777" y="3338004"/>
                  <a:pt x="1203846" y="3322955"/>
                </a:cubicBezTo>
                <a:cubicBezTo>
                  <a:pt x="1218890" y="3307905"/>
                  <a:pt x="1218890" y="3283496"/>
                  <a:pt x="1203846" y="3268434"/>
                </a:cubicBezTo>
                <a:close/>
                <a:moveTo>
                  <a:pt x="1135695" y="2791435"/>
                </a:moveTo>
                <a:cubicBezTo>
                  <a:pt x="1158279" y="2814015"/>
                  <a:pt x="1194891" y="2814015"/>
                  <a:pt x="1217477" y="2791435"/>
                </a:cubicBezTo>
                <a:cubicBezTo>
                  <a:pt x="1240048" y="2768854"/>
                  <a:pt x="1240048" y="2732253"/>
                  <a:pt x="1217477" y="2709672"/>
                </a:cubicBezTo>
                <a:cubicBezTo>
                  <a:pt x="1194891" y="2687092"/>
                  <a:pt x="1158279" y="2687092"/>
                  <a:pt x="1135695" y="2709672"/>
                </a:cubicBezTo>
                <a:cubicBezTo>
                  <a:pt x="1113111" y="2732253"/>
                  <a:pt x="1113111" y="2768854"/>
                  <a:pt x="1135695" y="2791435"/>
                </a:cubicBezTo>
                <a:close/>
                <a:moveTo>
                  <a:pt x="1626324" y="1483094"/>
                </a:moveTo>
                <a:cubicBezTo>
                  <a:pt x="1603731" y="1460513"/>
                  <a:pt x="1567129" y="1460513"/>
                  <a:pt x="1544561" y="1483094"/>
                </a:cubicBezTo>
                <a:cubicBezTo>
                  <a:pt x="1521981" y="1505674"/>
                  <a:pt x="1521981" y="1542288"/>
                  <a:pt x="1544561" y="1564856"/>
                </a:cubicBezTo>
                <a:cubicBezTo>
                  <a:pt x="1567129" y="1587437"/>
                  <a:pt x="1603731" y="1587437"/>
                  <a:pt x="1626324" y="1564856"/>
                </a:cubicBezTo>
                <a:cubicBezTo>
                  <a:pt x="1648905" y="1542288"/>
                  <a:pt x="1648905" y="1505674"/>
                  <a:pt x="1626324" y="1483094"/>
                </a:cubicBezTo>
                <a:close/>
                <a:moveTo>
                  <a:pt x="2348586" y="1196950"/>
                </a:moveTo>
                <a:cubicBezTo>
                  <a:pt x="2318474" y="1227058"/>
                  <a:pt x="2318474" y="1275880"/>
                  <a:pt x="2348586" y="1305979"/>
                </a:cubicBezTo>
                <a:cubicBezTo>
                  <a:pt x="2378685" y="1336091"/>
                  <a:pt x="2427504" y="1336091"/>
                  <a:pt x="2457602" y="1305979"/>
                </a:cubicBezTo>
                <a:cubicBezTo>
                  <a:pt x="2487714" y="1275880"/>
                  <a:pt x="2487714" y="1227058"/>
                  <a:pt x="2457602" y="1196950"/>
                </a:cubicBezTo>
                <a:cubicBezTo>
                  <a:pt x="2427504" y="1166850"/>
                  <a:pt x="2378685" y="1166850"/>
                  <a:pt x="2348586" y="1196950"/>
                </a:cubicBezTo>
                <a:close/>
                <a:moveTo>
                  <a:pt x="1926158" y="3772700"/>
                </a:moveTo>
                <a:cubicBezTo>
                  <a:pt x="1963788" y="3735070"/>
                  <a:pt x="1963788" y="3674047"/>
                  <a:pt x="1926158" y="3636416"/>
                </a:cubicBezTo>
                <a:cubicBezTo>
                  <a:pt x="1888528" y="3598786"/>
                  <a:pt x="1827492" y="3598786"/>
                  <a:pt x="1789875" y="3636416"/>
                </a:cubicBezTo>
                <a:cubicBezTo>
                  <a:pt x="1752232" y="3674047"/>
                  <a:pt x="1752232" y="3735070"/>
                  <a:pt x="1789875" y="3772700"/>
                </a:cubicBezTo>
                <a:cubicBezTo>
                  <a:pt x="1827492" y="3810330"/>
                  <a:pt x="1888528" y="3810330"/>
                  <a:pt x="1926158" y="3772700"/>
                </a:cubicBezTo>
                <a:close/>
                <a:moveTo>
                  <a:pt x="2062429" y="3636416"/>
                </a:moveTo>
                <a:cubicBezTo>
                  <a:pt x="2100059" y="3598786"/>
                  <a:pt x="2100059" y="3537763"/>
                  <a:pt x="2062429" y="3500120"/>
                </a:cubicBezTo>
                <a:cubicBezTo>
                  <a:pt x="2024812" y="3462490"/>
                  <a:pt x="1963788" y="3462490"/>
                  <a:pt x="1926158" y="3500120"/>
                </a:cubicBezTo>
                <a:cubicBezTo>
                  <a:pt x="1888528" y="3537763"/>
                  <a:pt x="1888528" y="3598786"/>
                  <a:pt x="1926158" y="3636416"/>
                </a:cubicBezTo>
                <a:cubicBezTo>
                  <a:pt x="1963788" y="3674047"/>
                  <a:pt x="2024812" y="3674047"/>
                  <a:pt x="2062429" y="3636416"/>
                </a:cubicBezTo>
                <a:close/>
                <a:moveTo>
                  <a:pt x="1789875" y="4045267"/>
                </a:moveTo>
                <a:cubicBezTo>
                  <a:pt x="1752232" y="4007637"/>
                  <a:pt x="1691221" y="4007637"/>
                  <a:pt x="1653591" y="4045267"/>
                </a:cubicBezTo>
                <a:cubicBezTo>
                  <a:pt x="1615948" y="4082910"/>
                  <a:pt x="1615948" y="4143921"/>
                  <a:pt x="1653591" y="4181564"/>
                </a:cubicBezTo>
                <a:cubicBezTo>
                  <a:pt x="1691221" y="4219194"/>
                  <a:pt x="1752232" y="4219194"/>
                  <a:pt x="1789875" y="4181564"/>
                </a:cubicBezTo>
                <a:cubicBezTo>
                  <a:pt x="1827492" y="4143921"/>
                  <a:pt x="1827492" y="4082910"/>
                  <a:pt x="1789875" y="4045267"/>
                </a:cubicBezTo>
                <a:close/>
                <a:moveTo>
                  <a:pt x="1653591" y="3908984"/>
                </a:moveTo>
                <a:cubicBezTo>
                  <a:pt x="1615948" y="3871354"/>
                  <a:pt x="1554937" y="3871354"/>
                  <a:pt x="1517294" y="3908984"/>
                </a:cubicBezTo>
                <a:cubicBezTo>
                  <a:pt x="1479664" y="3946626"/>
                  <a:pt x="1479664" y="4007637"/>
                  <a:pt x="1517294" y="4045267"/>
                </a:cubicBezTo>
                <a:cubicBezTo>
                  <a:pt x="1554937" y="4082910"/>
                  <a:pt x="1615948" y="4082910"/>
                  <a:pt x="1653591" y="4045267"/>
                </a:cubicBezTo>
                <a:cubicBezTo>
                  <a:pt x="1691221" y="4007637"/>
                  <a:pt x="1691221" y="3946626"/>
                  <a:pt x="1653591" y="3908984"/>
                </a:cubicBezTo>
                <a:close/>
                <a:moveTo>
                  <a:pt x="2062429" y="4317848"/>
                </a:moveTo>
                <a:cubicBezTo>
                  <a:pt x="2024812" y="4280205"/>
                  <a:pt x="1963788" y="4280205"/>
                  <a:pt x="1926158" y="4317848"/>
                </a:cubicBezTo>
                <a:cubicBezTo>
                  <a:pt x="1888528" y="4355478"/>
                  <a:pt x="1888528" y="4416501"/>
                  <a:pt x="1926158" y="4454131"/>
                </a:cubicBezTo>
                <a:cubicBezTo>
                  <a:pt x="1963788" y="4491761"/>
                  <a:pt x="2024812" y="4491761"/>
                  <a:pt x="2062429" y="4454131"/>
                </a:cubicBezTo>
                <a:cubicBezTo>
                  <a:pt x="2100059" y="4416501"/>
                  <a:pt x="2100059" y="4355478"/>
                  <a:pt x="2062429" y="4317848"/>
                </a:cubicBezTo>
                <a:close/>
                <a:moveTo>
                  <a:pt x="2062429" y="3772700"/>
                </a:moveTo>
                <a:cubicBezTo>
                  <a:pt x="2100059" y="3810330"/>
                  <a:pt x="2161096" y="3810330"/>
                  <a:pt x="2198726" y="3772700"/>
                </a:cubicBezTo>
                <a:cubicBezTo>
                  <a:pt x="2236368" y="3735070"/>
                  <a:pt x="2236368" y="3674047"/>
                  <a:pt x="2198726" y="3636416"/>
                </a:cubicBezTo>
                <a:cubicBezTo>
                  <a:pt x="2161096" y="3598786"/>
                  <a:pt x="2100059" y="3598786"/>
                  <a:pt x="2062429" y="3636416"/>
                </a:cubicBezTo>
                <a:cubicBezTo>
                  <a:pt x="2024812" y="3674047"/>
                  <a:pt x="2024812" y="3735070"/>
                  <a:pt x="2062429" y="3772700"/>
                </a:cubicBezTo>
                <a:close/>
                <a:moveTo>
                  <a:pt x="1926158" y="4181564"/>
                </a:moveTo>
                <a:cubicBezTo>
                  <a:pt x="1888528" y="4143921"/>
                  <a:pt x="1827492" y="4143921"/>
                  <a:pt x="1789875" y="4181564"/>
                </a:cubicBezTo>
                <a:cubicBezTo>
                  <a:pt x="1752232" y="4219194"/>
                  <a:pt x="1752232" y="4280205"/>
                  <a:pt x="1789875" y="4317848"/>
                </a:cubicBezTo>
                <a:cubicBezTo>
                  <a:pt x="1827492" y="4355478"/>
                  <a:pt x="1888528" y="4355478"/>
                  <a:pt x="1926158" y="4317848"/>
                </a:cubicBezTo>
                <a:cubicBezTo>
                  <a:pt x="1963788" y="4280205"/>
                  <a:pt x="1963788" y="4219194"/>
                  <a:pt x="1926158" y="4181564"/>
                </a:cubicBezTo>
                <a:close/>
                <a:moveTo>
                  <a:pt x="2062429" y="4181564"/>
                </a:moveTo>
                <a:cubicBezTo>
                  <a:pt x="2024812" y="4219194"/>
                  <a:pt x="2024812" y="4280205"/>
                  <a:pt x="2062429" y="4317848"/>
                </a:cubicBezTo>
                <a:cubicBezTo>
                  <a:pt x="2100059" y="4355478"/>
                  <a:pt x="2161096" y="4355478"/>
                  <a:pt x="2198726" y="4317848"/>
                </a:cubicBezTo>
                <a:cubicBezTo>
                  <a:pt x="2236368" y="4280205"/>
                  <a:pt x="2236368" y="4219194"/>
                  <a:pt x="2198726" y="4181564"/>
                </a:cubicBezTo>
                <a:cubicBezTo>
                  <a:pt x="2161096" y="4143921"/>
                  <a:pt x="2100059" y="4143921"/>
                  <a:pt x="2062429" y="4181564"/>
                </a:cubicBezTo>
                <a:close/>
                <a:moveTo>
                  <a:pt x="2062429" y="4045267"/>
                </a:moveTo>
                <a:cubicBezTo>
                  <a:pt x="2024812" y="4007637"/>
                  <a:pt x="1963788" y="4007637"/>
                  <a:pt x="1926158" y="4045267"/>
                </a:cubicBezTo>
                <a:cubicBezTo>
                  <a:pt x="1888528" y="4082910"/>
                  <a:pt x="1888528" y="4143921"/>
                  <a:pt x="1926158" y="4181564"/>
                </a:cubicBezTo>
                <a:cubicBezTo>
                  <a:pt x="1963788" y="4219194"/>
                  <a:pt x="2024812" y="4219194"/>
                  <a:pt x="2062429" y="4181564"/>
                </a:cubicBezTo>
                <a:cubicBezTo>
                  <a:pt x="2100059" y="4143921"/>
                  <a:pt x="2100059" y="4082910"/>
                  <a:pt x="2062429" y="4045267"/>
                </a:cubicBezTo>
                <a:close/>
                <a:moveTo>
                  <a:pt x="1926158" y="3908984"/>
                </a:moveTo>
                <a:cubicBezTo>
                  <a:pt x="1888528" y="3871354"/>
                  <a:pt x="1827492" y="3871354"/>
                  <a:pt x="1789875" y="3908984"/>
                </a:cubicBezTo>
                <a:cubicBezTo>
                  <a:pt x="1752232" y="3946626"/>
                  <a:pt x="1752232" y="4007637"/>
                  <a:pt x="1789875" y="4045267"/>
                </a:cubicBezTo>
                <a:cubicBezTo>
                  <a:pt x="1827492" y="4082910"/>
                  <a:pt x="1888528" y="4082910"/>
                  <a:pt x="1926158" y="4045267"/>
                </a:cubicBezTo>
                <a:cubicBezTo>
                  <a:pt x="1963788" y="4007637"/>
                  <a:pt x="1963788" y="3946626"/>
                  <a:pt x="1926158" y="3908984"/>
                </a:cubicBezTo>
                <a:close/>
                <a:moveTo>
                  <a:pt x="2335009" y="4045267"/>
                </a:moveTo>
                <a:cubicBezTo>
                  <a:pt x="2372652" y="4082910"/>
                  <a:pt x="2433676" y="4082910"/>
                  <a:pt x="2471306" y="4045267"/>
                </a:cubicBezTo>
                <a:cubicBezTo>
                  <a:pt x="2508936" y="4007637"/>
                  <a:pt x="2508936" y="3946626"/>
                  <a:pt x="2471306" y="3908984"/>
                </a:cubicBezTo>
                <a:cubicBezTo>
                  <a:pt x="2433676" y="3871354"/>
                  <a:pt x="2372652" y="3871354"/>
                  <a:pt x="2335009" y="3908984"/>
                </a:cubicBezTo>
                <a:cubicBezTo>
                  <a:pt x="2297367" y="3946626"/>
                  <a:pt x="2297367" y="4007637"/>
                  <a:pt x="2335009" y="4045267"/>
                </a:cubicBezTo>
                <a:close/>
                <a:moveTo>
                  <a:pt x="2198726" y="3908984"/>
                </a:moveTo>
                <a:cubicBezTo>
                  <a:pt x="2236368" y="3946626"/>
                  <a:pt x="2297367" y="3946626"/>
                  <a:pt x="2335009" y="3908984"/>
                </a:cubicBezTo>
                <a:cubicBezTo>
                  <a:pt x="2372652" y="3871354"/>
                  <a:pt x="2372652" y="3810330"/>
                  <a:pt x="2335009" y="3772700"/>
                </a:cubicBezTo>
                <a:cubicBezTo>
                  <a:pt x="2297367" y="3735070"/>
                  <a:pt x="2236368" y="3735070"/>
                  <a:pt x="2198726" y="3772700"/>
                </a:cubicBezTo>
                <a:cubicBezTo>
                  <a:pt x="2161096" y="3810330"/>
                  <a:pt x="2161096" y="3871354"/>
                  <a:pt x="2198726" y="3908984"/>
                </a:cubicBezTo>
                <a:close/>
                <a:moveTo>
                  <a:pt x="2198726" y="4045267"/>
                </a:moveTo>
                <a:cubicBezTo>
                  <a:pt x="2161096" y="4082910"/>
                  <a:pt x="2161096" y="4143921"/>
                  <a:pt x="2198726" y="4181564"/>
                </a:cubicBezTo>
                <a:cubicBezTo>
                  <a:pt x="2236368" y="4219194"/>
                  <a:pt x="2297367" y="4219194"/>
                  <a:pt x="2335009" y="4181564"/>
                </a:cubicBezTo>
                <a:cubicBezTo>
                  <a:pt x="2372652" y="4143921"/>
                  <a:pt x="2372652" y="4082910"/>
                  <a:pt x="2335009" y="4045267"/>
                </a:cubicBezTo>
                <a:cubicBezTo>
                  <a:pt x="2297367" y="4007637"/>
                  <a:pt x="2236368" y="4007637"/>
                  <a:pt x="2198726" y="4045267"/>
                </a:cubicBezTo>
                <a:close/>
                <a:moveTo>
                  <a:pt x="2239620" y="5776112"/>
                </a:moveTo>
                <a:cubicBezTo>
                  <a:pt x="2254669" y="5791162"/>
                  <a:pt x="2279079" y="5791162"/>
                  <a:pt x="2294128" y="5776112"/>
                </a:cubicBezTo>
                <a:cubicBezTo>
                  <a:pt x="2309190" y="5761050"/>
                  <a:pt x="2309190" y="5736641"/>
                  <a:pt x="2294128" y="5721591"/>
                </a:cubicBezTo>
                <a:cubicBezTo>
                  <a:pt x="2279079" y="5706542"/>
                  <a:pt x="2254669" y="5706542"/>
                  <a:pt x="2239620" y="5721591"/>
                </a:cubicBezTo>
                <a:cubicBezTo>
                  <a:pt x="2224558" y="5736641"/>
                  <a:pt x="2224558" y="5761050"/>
                  <a:pt x="2239620" y="5776112"/>
                </a:cubicBezTo>
                <a:close/>
                <a:moveTo>
                  <a:pt x="2171459" y="5844248"/>
                </a:moveTo>
                <a:cubicBezTo>
                  <a:pt x="2148891" y="5821667"/>
                  <a:pt x="2112277" y="5821667"/>
                  <a:pt x="2089709" y="5844248"/>
                </a:cubicBezTo>
                <a:cubicBezTo>
                  <a:pt x="2067128" y="5866828"/>
                  <a:pt x="2067128" y="5903443"/>
                  <a:pt x="2089709" y="5926023"/>
                </a:cubicBezTo>
                <a:cubicBezTo>
                  <a:pt x="2112277" y="5948604"/>
                  <a:pt x="2148891" y="5948604"/>
                  <a:pt x="2171459" y="5926023"/>
                </a:cubicBezTo>
                <a:cubicBezTo>
                  <a:pt x="2194052" y="5903443"/>
                  <a:pt x="2194052" y="5866828"/>
                  <a:pt x="2171459" y="5844248"/>
                </a:cubicBezTo>
                <a:close/>
                <a:moveTo>
                  <a:pt x="2089709" y="6389395"/>
                </a:moveTo>
                <a:cubicBezTo>
                  <a:pt x="2067128" y="6411976"/>
                  <a:pt x="2067128" y="6448590"/>
                  <a:pt x="2089709" y="6471170"/>
                </a:cubicBezTo>
                <a:cubicBezTo>
                  <a:pt x="2112277" y="6493751"/>
                  <a:pt x="2148891" y="6493751"/>
                  <a:pt x="2171459" y="6471170"/>
                </a:cubicBezTo>
                <a:cubicBezTo>
                  <a:pt x="2194052" y="6448590"/>
                  <a:pt x="2194052" y="6411976"/>
                  <a:pt x="2171459" y="6389395"/>
                </a:cubicBezTo>
                <a:cubicBezTo>
                  <a:pt x="2148891" y="6366815"/>
                  <a:pt x="2112277" y="6366815"/>
                  <a:pt x="2089709" y="6389395"/>
                </a:cubicBezTo>
                <a:close/>
                <a:moveTo>
                  <a:pt x="2280488" y="4399610"/>
                </a:moveTo>
                <a:cubicBezTo>
                  <a:pt x="2288032" y="4392092"/>
                  <a:pt x="2288032" y="4379887"/>
                  <a:pt x="2280488" y="4372356"/>
                </a:cubicBezTo>
                <a:cubicBezTo>
                  <a:pt x="2272970" y="4364837"/>
                  <a:pt x="2260778" y="4364837"/>
                  <a:pt x="2253247" y="4372356"/>
                </a:cubicBezTo>
                <a:cubicBezTo>
                  <a:pt x="2245716" y="4379887"/>
                  <a:pt x="2245716" y="4392092"/>
                  <a:pt x="2253247" y="4399610"/>
                </a:cubicBezTo>
                <a:cubicBezTo>
                  <a:pt x="2260778" y="4407141"/>
                  <a:pt x="2272970" y="4407141"/>
                  <a:pt x="2280488" y="4399610"/>
                </a:cubicBezTo>
                <a:close/>
                <a:moveTo>
                  <a:pt x="2171459" y="6116828"/>
                </a:moveTo>
                <a:cubicBezTo>
                  <a:pt x="2148891" y="6094247"/>
                  <a:pt x="2112277" y="6094247"/>
                  <a:pt x="2089709" y="6116828"/>
                </a:cubicBezTo>
                <a:cubicBezTo>
                  <a:pt x="2067128" y="6139408"/>
                  <a:pt x="2067128" y="6176010"/>
                  <a:pt x="2089709" y="6198590"/>
                </a:cubicBezTo>
                <a:cubicBezTo>
                  <a:pt x="2112277" y="6221171"/>
                  <a:pt x="2148891" y="6221171"/>
                  <a:pt x="2171459" y="6198590"/>
                </a:cubicBezTo>
                <a:cubicBezTo>
                  <a:pt x="2194052" y="6176010"/>
                  <a:pt x="2194052" y="6139408"/>
                  <a:pt x="2171459" y="6116828"/>
                </a:cubicBezTo>
                <a:close/>
                <a:moveTo>
                  <a:pt x="2171459" y="5026533"/>
                </a:moveTo>
                <a:cubicBezTo>
                  <a:pt x="2148891" y="5003952"/>
                  <a:pt x="2112277" y="5003952"/>
                  <a:pt x="2089709" y="5026533"/>
                </a:cubicBezTo>
                <a:cubicBezTo>
                  <a:pt x="2067128" y="5049113"/>
                  <a:pt x="2067128" y="5085727"/>
                  <a:pt x="2089709" y="5108308"/>
                </a:cubicBezTo>
                <a:cubicBezTo>
                  <a:pt x="2112277" y="5130889"/>
                  <a:pt x="2148891" y="5130889"/>
                  <a:pt x="2171459" y="5108308"/>
                </a:cubicBezTo>
                <a:cubicBezTo>
                  <a:pt x="2194052" y="5085727"/>
                  <a:pt x="2194052" y="5049113"/>
                  <a:pt x="2171459" y="5026533"/>
                </a:cubicBezTo>
                <a:close/>
                <a:moveTo>
                  <a:pt x="2157844" y="5639828"/>
                </a:moveTo>
                <a:cubicBezTo>
                  <a:pt x="2172894" y="5624766"/>
                  <a:pt x="2172894" y="5600357"/>
                  <a:pt x="2157844" y="5585307"/>
                </a:cubicBezTo>
                <a:cubicBezTo>
                  <a:pt x="2142795" y="5570258"/>
                  <a:pt x="2118386" y="5570258"/>
                  <a:pt x="2103336" y="5585307"/>
                </a:cubicBezTo>
                <a:cubicBezTo>
                  <a:pt x="2088274" y="5600357"/>
                  <a:pt x="2088274" y="5624766"/>
                  <a:pt x="2103336" y="5639828"/>
                </a:cubicBezTo>
                <a:cubicBezTo>
                  <a:pt x="2118386" y="5654878"/>
                  <a:pt x="2142795" y="5654878"/>
                  <a:pt x="2157844" y="5639828"/>
                </a:cubicBezTo>
                <a:close/>
                <a:moveTo>
                  <a:pt x="2171459" y="5299113"/>
                </a:moveTo>
                <a:cubicBezTo>
                  <a:pt x="2148891" y="5276532"/>
                  <a:pt x="2112277" y="5276532"/>
                  <a:pt x="2089709" y="5299113"/>
                </a:cubicBezTo>
                <a:cubicBezTo>
                  <a:pt x="2067128" y="5321694"/>
                  <a:pt x="2067128" y="5358295"/>
                  <a:pt x="2089709" y="5380876"/>
                </a:cubicBezTo>
                <a:cubicBezTo>
                  <a:pt x="2112277" y="5403456"/>
                  <a:pt x="2148891" y="5403456"/>
                  <a:pt x="2171459" y="5380876"/>
                </a:cubicBezTo>
                <a:cubicBezTo>
                  <a:pt x="2194052" y="5358295"/>
                  <a:pt x="2194052" y="5321694"/>
                  <a:pt x="2171459" y="5299113"/>
                </a:cubicBezTo>
                <a:close/>
                <a:moveTo>
                  <a:pt x="2253247" y="4672190"/>
                </a:moveTo>
                <a:cubicBezTo>
                  <a:pt x="2260778" y="4679721"/>
                  <a:pt x="2272970" y="4679721"/>
                  <a:pt x="2280488" y="4672190"/>
                </a:cubicBezTo>
                <a:cubicBezTo>
                  <a:pt x="2288032" y="4664659"/>
                  <a:pt x="2288032" y="4652454"/>
                  <a:pt x="2280488" y="4644936"/>
                </a:cubicBezTo>
                <a:cubicBezTo>
                  <a:pt x="2272970" y="4637405"/>
                  <a:pt x="2260778" y="4637405"/>
                  <a:pt x="2253247" y="4644936"/>
                </a:cubicBezTo>
                <a:cubicBezTo>
                  <a:pt x="2245716" y="4652454"/>
                  <a:pt x="2245716" y="4664659"/>
                  <a:pt x="2253247" y="4672190"/>
                </a:cubicBezTo>
                <a:close/>
                <a:moveTo>
                  <a:pt x="2307755" y="5980531"/>
                </a:moveTo>
                <a:cubicBezTo>
                  <a:pt x="2285175" y="5957951"/>
                  <a:pt x="2248573" y="5957951"/>
                  <a:pt x="2225980" y="5980531"/>
                </a:cubicBezTo>
                <a:cubicBezTo>
                  <a:pt x="2203412" y="6003112"/>
                  <a:pt x="2203412" y="6039726"/>
                  <a:pt x="2225980" y="6062306"/>
                </a:cubicBezTo>
                <a:cubicBezTo>
                  <a:pt x="2248573" y="6084887"/>
                  <a:pt x="2285175" y="6084887"/>
                  <a:pt x="2307755" y="6062306"/>
                </a:cubicBezTo>
                <a:cubicBezTo>
                  <a:pt x="2330336" y="6039726"/>
                  <a:pt x="2330336" y="6003112"/>
                  <a:pt x="2307755" y="5980531"/>
                </a:cubicBezTo>
                <a:close/>
                <a:moveTo>
                  <a:pt x="2062429" y="3908984"/>
                </a:moveTo>
                <a:cubicBezTo>
                  <a:pt x="2100059" y="3871354"/>
                  <a:pt x="2100059" y="3810330"/>
                  <a:pt x="2062429" y="3772700"/>
                </a:cubicBezTo>
                <a:cubicBezTo>
                  <a:pt x="2024812" y="3735070"/>
                  <a:pt x="1963788" y="3735070"/>
                  <a:pt x="1926158" y="3772700"/>
                </a:cubicBezTo>
                <a:cubicBezTo>
                  <a:pt x="1888528" y="3810330"/>
                  <a:pt x="1888528" y="3871354"/>
                  <a:pt x="1926158" y="3908984"/>
                </a:cubicBezTo>
                <a:cubicBezTo>
                  <a:pt x="1963788" y="3946626"/>
                  <a:pt x="2024812" y="3946626"/>
                  <a:pt x="2062429" y="3908984"/>
                </a:cubicBezTo>
                <a:close/>
                <a:moveTo>
                  <a:pt x="2225980" y="6253111"/>
                </a:moveTo>
                <a:cubicBezTo>
                  <a:pt x="2203412" y="6275692"/>
                  <a:pt x="2203412" y="6312293"/>
                  <a:pt x="2225980" y="6334874"/>
                </a:cubicBezTo>
                <a:cubicBezTo>
                  <a:pt x="2248573" y="6357455"/>
                  <a:pt x="2285175" y="6357455"/>
                  <a:pt x="2307755" y="6334874"/>
                </a:cubicBezTo>
                <a:cubicBezTo>
                  <a:pt x="2330336" y="6312293"/>
                  <a:pt x="2330336" y="6275692"/>
                  <a:pt x="2307755" y="6253111"/>
                </a:cubicBezTo>
                <a:cubicBezTo>
                  <a:pt x="2285175" y="6230531"/>
                  <a:pt x="2248573" y="6230531"/>
                  <a:pt x="2225980" y="6253111"/>
                </a:cubicBezTo>
                <a:close/>
                <a:moveTo>
                  <a:pt x="2294128" y="5503532"/>
                </a:moveTo>
                <a:cubicBezTo>
                  <a:pt x="2309190" y="5488483"/>
                  <a:pt x="2309190" y="5464073"/>
                  <a:pt x="2294128" y="5449024"/>
                </a:cubicBezTo>
                <a:cubicBezTo>
                  <a:pt x="2279079" y="5433962"/>
                  <a:pt x="2254669" y="5433962"/>
                  <a:pt x="2239620" y="5449024"/>
                </a:cubicBezTo>
                <a:cubicBezTo>
                  <a:pt x="2224558" y="5464073"/>
                  <a:pt x="2224558" y="5488483"/>
                  <a:pt x="2239620" y="5503532"/>
                </a:cubicBezTo>
                <a:cubicBezTo>
                  <a:pt x="2254669" y="5518594"/>
                  <a:pt x="2279079" y="5518594"/>
                  <a:pt x="2294128" y="5503532"/>
                </a:cubicBezTo>
                <a:close/>
                <a:moveTo>
                  <a:pt x="2307755" y="5162817"/>
                </a:moveTo>
                <a:cubicBezTo>
                  <a:pt x="2285175" y="5140236"/>
                  <a:pt x="2248573" y="5140236"/>
                  <a:pt x="2225980" y="5162817"/>
                </a:cubicBezTo>
                <a:cubicBezTo>
                  <a:pt x="2203412" y="5185397"/>
                  <a:pt x="2203412" y="5222011"/>
                  <a:pt x="2225980" y="5244592"/>
                </a:cubicBezTo>
                <a:cubicBezTo>
                  <a:pt x="2248573" y="5267173"/>
                  <a:pt x="2285175" y="5267173"/>
                  <a:pt x="2307755" y="5244592"/>
                </a:cubicBezTo>
                <a:cubicBezTo>
                  <a:pt x="2330336" y="5222011"/>
                  <a:pt x="2330336" y="5185397"/>
                  <a:pt x="2307755" y="5162817"/>
                </a:cubicBezTo>
                <a:close/>
                <a:moveTo>
                  <a:pt x="2307755" y="4890249"/>
                </a:moveTo>
                <a:cubicBezTo>
                  <a:pt x="2285175" y="4867669"/>
                  <a:pt x="2248573" y="4867669"/>
                  <a:pt x="2225980" y="4890249"/>
                </a:cubicBezTo>
                <a:cubicBezTo>
                  <a:pt x="2203412" y="4912830"/>
                  <a:pt x="2203412" y="4949444"/>
                  <a:pt x="2225980" y="4972024"/>
                </a:cubicBezTo>
                <a:cubicBezTo>
                  <a:pt x="2248573" y="4994605"/>
                  <a:pt x="2285175" y="4994605"/>
                  <a:pt x="2307755" y="4972024"/>
                </a:cubicBezTo>
                <a:cubicBezTo>
                  <a:pt x="2330336" y="4949444"/>
                  <a:pt x="2330336" y="4912830"/>
                  <a:pt x="2307755" y="4890249"/>
                </a:cubicBezTo>
                <a:close/>
                <a:moveTo>
                  <a:pt x="2035188" y="6253111"/>
                </a:moveTo>
                <a:cubicBezTo>
                  <a:pt x="2012607" y="6230531"/>
                  <a:pt x="1975993" y="6230531"/>
                  <a:pt x="1953412" y="6253111"/>
                </a:cubicBezTo>
                <a:cubicBezTo>
                  <a:pt x="1930832" y="6275692"/>
                  <a:pt x="1930832" y="6312293"/>
                  <a:pt x="1953412" y="6334874"/>
                </a:cubicBezTo>
                <a:cubicBezTo>
                  <a:pt x="1975993" y="6357455"/>
                  <a:pt x="2012607" y="6357455"/>
                  <a:pt x="2035188" y="6334874"/>
                </a:cubicBezTo>
                <a:cubicBezTo>
                  <a:pt x="2057756" y="6312293"/>
                  <a:pt x="2057756" y="6275692"/>
                  <a:pt x="2035188" y="6253111"/>
                </a:cubicBezTo>
                <a:close/>
                <a:moveTo>
                  <a:pt x="345232" y="3309328"/>
                </a:moveTo>
                <a:cubicBezTo>
                  <a:pt x="352760" y="3316859"/>
                  <a:pt x="364964" y="3316859"/>
                  <a:pt x="372492" y="3309328"/>
                </a:cubicBezTo>
                <a:cubicBezTo>
                  <a:pt x="380020" y="3301797"/>
                  <a:pt x="380020" y="3289592"/>
                  <a:pt x="372492" y="3282074"/>
                </a:cubicBezTo>
                <a:cubicBezTo>
                  <a:pt x="364964" y="3274543"/>
                  <a:pt x="352760" y="3274543"/>
                  <a:pt x="345232" y="3282074"/>
                </a:cubicBezTo>
                <a:cubicBezTo>
                  <a:pt x="337703" y="3289592"/>
                  <a:pt x="337703" y="3301797"/>
                  <a:pt x="345232" y="3309328"/>
                </a:cubicBezTo>
                <a:close/>
                <a:moveTo>
                  <a:pt x="345232" y="3036761"/>
                </a:moveTo>
                <a:cubicBezTo>
                  <a:pt x="352760" y="3044279"/>
                  <a:pt x="364964" y="3044279"/>
                  <a:pt x="372492" y="3036761"/>
                </a:cubicBezTo>
                <a:cubicBezTo>
                  <a:pt x="380020" y="3029230"/>
                  <a:pt x="380020" y="3017025"/>
                  <a:pt x="372492" y="3009494"/>
                </a:cubicBezTo>
                <a:cubicBezTo>
                  <a:pt x="364964" y="3001975"/>
                  <a:pt x="352760" y="3001975"/>
                  <a:pt x="345232" y="3009494"/>
                </a:cubicBezTo>
                <a:cubicBezTo>
                  <a:pt x="337703" y="3017025"/>
                  <a:pt x="337703" y="3029230"/>
                  <a:pt x="345232" y="3036761"/>
                </a:cubicBezTo>
                <a:close/>
                <a:moveTo>
                  <a:pt x="345232" y="2764180"/>
                </a:moveTo>
                <a:cubicBezTo>
                  <a:pt x="352760" y="2771712"/>
                  <a:pt x="364964" y="2771712"/>
                  <a:pt x="372492" y="2764180"/>
                </a:cubicBezTo>
                <a:cubicBezTo>
                  <a:pt x="380020" y="2756649"/>
                  <a:pt x="380020" y="2744457"/>
                  <a:pt x="372492" y="2736926"/>
                </a:cubicBezTo>
                <a:cubicBezTo>
                  <a:pt x="364964" y="2729395"/>
                  <a:pt x="352760" y="2729395"/>
                  <a:pt x="345232" y="2736926"/>
                </a:cubicBezTo>
                <a:cubicBezTo>
                  <a:pt x="337703" y="2744457"/>
                  <a:pt x="337703" y="2756649"/>
                  <a:pt x="345232" y="2764180"/>
                </a:cubicBezTo>
                <a:close/>
                <a:moveTo>
                  <a:pt x="372492" y="2219033"/>
                </a:moveTo>
                <a:cubicBezTo>
                  <a:pt x="380020" y="2211502"/>
                  <a:pt x="380020" y="2199310"/>
                  <a:pt x="372492" y="2191779"/>
                </a:cubicBezTo>
                <a:cubicBezTo>
                  <a:pt x="364964" y="2184260"/>
                  <a:pt x="352760" y="2184260"/>
                  <a:pt x="345232" y="2191779"/>
                </a:cubicBezTo>
                <a:cubicBezTo>
                  <a:pt x="337703" y="2199310"/>
                  <a:pt x="337703" y="2211502"/>
                  <a:pt x="345232" y="2219033"/>
                </a:cubicBezTo>
                <a:cubicBezTo>
                  <a:pt x="352760" y="2226564"/>
                  <a:pt x="364964" y="2226564"/>
                  <a:pt x="372492" y="2219033"/>
                </a:cubicBezTo>
                <a:close/>
                <a:moveTo>
                  <a:pt x="345232" y="3581895"/>
                </a:moveTo>
                <a:cubicBezTo>
                  <a:pt x="352760" y="3589426"/>
                  <a:pt x="364964" y="3589426"/>
                  <a:pt x="372492" y="3581895"/>
                </a:cubicBezTo>
                <a:cubicBezTo>
                  <a:pt x="380020" y="3574377"/>
                  <a:pt x="380020" y="3562172"/>
                  <a:pt x="372492" y="3554641"/>
                </a:cubicBezTo>
                <a:cubicBezTo>
                  <a:pt x="364964" y="3547110"/>
                  <a:pt x="352760" y="3547110"/>
                  <a:pt x="345232" y="3554641"/>
                </a:cubicBezTo>
                <a:cubicBezTo>
                  <a:pt x="337703" y="3562172"/>
                  <a:pt x="337703" y="3574377"/>
                  <a:pt x="345232" y="3581895"/>
                </a:cubicBezTo>
                <a:close/>
                <a:moveTo>
                  <a:pt x="345232" y="4127043"/>
                </a:moveTo>
                <a:cubicBezTo>
                  <a:pt x="352760" y="4134574"/>
                  <a:pt x="364964" y="4134574"/>
                  <a:pt x="372492" y="4127043"/>
                </a:cubicBezTo>
                <a:cubicBezTo>
                  <a:pt x="380020" y="4119512"/>
                  <a:pt x="380020" y="4107307"/>
                  <a:pt x="372492" y="4099788"/>
                </a:cubicBezTo>
                <a:cubicBezTo>
                  <a:pt x="364964" y="4092257"/>
                  <a:pt x="352760" y="4092257"/>
                  <a:pt x="345232" y="4099788"/>
                </a:cubicBezTo>
                <a:cubicBezTo>
                  <a:pt x="337703" y="4107307"/>
                  <a:pt x="337703" y="4119512"/>
                  <a:pt x="345232" y="4127043"/>
                </a:cubicBezTo>
                <a:close/>
                <a:moveTo>
                  <a:pt x="345232" y="3854476"/>
                </a:moveTo>
                <a:cubicBezTo>
                  <a:pt x="352760" y="3861994"/>
                  <a:pt x="364964" y="3861994"/>
                  <a:pt x="372492" y="3854476"/>
                </a:cubicBezTo>
                <a:cubicBezTo>
                  <a:pt x="380020" y="3846944"/>
                  <a:pt x="380020" y="3834740"/>
                  <a:pt x="372492" y="3827209"/>
                </a:cubicBezTo>
                <a:cubicBezTo>
                  <a:pt x="364964" y="3819690"/>
                  <a:pt x="352760" y="3819690"/>
                  <a:pt x="345232" y="3827209"/>
                </a:cubicBezTo>
                <a:cubicBezTo>
                  <a:pt x="337703" y="3834740"/>
                  <a:pt x="337703" y="3846944"/>
                  <a:pt x="345232" y="3854476"/>
                </a:cubicBezTo>
                <a:close/>
                <a:moveTo>
                  <a:pt x="345232" y="4399623"/>
                </a:moveTo>
                <a:cubicBezTo>
                  <a:pt x="352760" y="4407141"/>
                  <a:pt x="364964" y="4407141"/>
                  <a:pt x="372492" y="4399623"/>
                </a:cubicBezTo>
                <a:cubicBezTo>
                  <a:pt x="380020" y="4392092"/>
                  <a:pt x="380020" y="4379887"/>
                  <a:pt x="372492" y="4372356"/>
                </a:cubicBezTo>
                <a:cubicBezTo>
                  <a:pt x="364964" y="4364837"/>
                  <a:pt x="352760" y="4364837"/>
                  <a:pt x="345232" y="4372356"/>
                </a:cubicBezTo>
                <a:cubicBezTo>
                  <a:pt x="337703" y="4379887"/>
                  <a:pt x="337703" y="4392092"/>
                  <a:pt x="345232" y="4399623"/>
                </a:cubicBezTo>
                <a:close/>
                <a:moveTo>
                  <a:pt x="944885" y="4617682"/>
                </a:moveTo>
                <a:cubicBezTo>
                  <a:pt x="922312" y="4595101"/>
                  <a:pt x="885713" y="4595101"/>
                  <a:pt x="863129" y="4617682"/>
                </a:cubicBezTo>
                <a:cubicBezTo>
                  <a:pt x="840544" y="4640262"/>
                  <a:pt x="840544" y="4676864"/>
                  <a:pt x="863129" y="4699444"/>
                </a:cubicBezTo>
                <a:cubicBezTo>
                  <a:pt x="885713" y="4722025"/>
                  <a:pt x="922312" y="4722025"/>
                  <a:pt x="944885" y="4699444"/>
                </a:cubicBezTo>
                <a:cubicBezTo>
                  <a:pt x="967470" y="4676864"/>
                  <a:pt x="967470" y="4640262"/>
                  <a:pt x="944885" y="4617682"/>
                </a:cubicBezTo>
                <a:close/>
                <a:moveTo>
                  <a:pt x="944885" y="4890249"/>
                </a:moveTo>
                <a:cubicBezTo>
                  <a:pt x="922312" y="4867669"/>
                  <a:pt x="885713" y="4867669"/>
                  <a:pt x="863129" y="4890249"/>
                </a:cubicBezTo>
                <a:cubicBezTo>
                  <a:pt x="840544" y="4912830"/>
                  <a:pt x="840544" y="4949444"/>
                  <a:pt x="863129" y="4972024"/>
                </a:cubicBezTo>
                <a:cubicBezTo>
                  <a:pt x="885713" y="4994605"/>
                  <a:pt x="922312" y="4994605"/>
                  <a:pt x="944885" y="4972024"/>
                </a:cubicBezTo>
                <a:cubicBezTo>
                  <a:pt x="967470" y="4949444"/>
                  <a:pt x="967470" y="4912830"/>
                  <a:pt x="944885" y="4890249"/>
                </a:cubicBezTo>
                <a:close/>
                <a:moveTo>
                  <a:pt x="944885" y="5162817"/>
                </a:moveTo>
                <a:cubicBezTo>
                  <a:pt x="922312" y="5140236"/>
                  <a:pt x="885713" y="5140236"/>
                  <a:pt x="863129" y="5162817"/>
                </a:cubicBezTo>
                <a:cubicBezTo>
                  <a:pt x="840544" y="5185397"/>
                  <a:pt x="840544" y="5222011"/>
                  <a:pt x="863129" y="5244592"/>
                </a:cubicBezTo>
                <a:cubicBezTo>
                  <a:pt x="885713" y="5267173"/>
                  <a:pt x="922312" y="5267173"/>
                  <a:pt x="944885" y="5244592"/>
                </a:cubicBezTo>
                <a:cubicBezTo>
                  <a:pt x="967470" y="5222011"/>
                  <a:pt x="967470" y="5185397"/>
                  <a:pt x="944885" y="5162817"/>
                </a:cubicBezTo>
                <a:close/>
                <a:moveTo>
                  <a:pt x="236202" y="4781220"/>
                </a:moveTo>
                <a:cubicBezTo>
                  <a:pt x="234776" y="4779785"/>
                  <a:pt x="233065" y="4778895"/>
                  <a:pt x="231366" y="4778007"/>
                </a:cubicBezTo>
                <a:cubicBezTo>
                  <a:pt x="234330" y="4786135"/>
                  <a:pt x="237219" y="4794301"/>
                  <a:pt x="240233" y="4802403"/>
                </a:cubicBezTo>
                <a:cubicBezTo>
                  <a:pt x="243247" y="4795368"/>
                  <a:pt x="241945" y="4786947"/>
                  <a:pt x="236202" y="4781220"/>
                </a:cubicBezTo>
                <a:close/>
                <a:moveTo>
                  <a:pt x="2062429" y="4045267"/>
                </a:moveTo>
                <a:cubicBezTo>
                  <a:pt x="2100059" y="4082910"/>
                  <a:pt x="2161096" y="4082910"/>
                  <a:pt x="2198726" y="4045267"/>
                </a:cubicBezTo>
                <a:cubicBezTo>
                  <a:pt x="2236368" y="4007637"/>
                  <a:pt x="2236368" y="3946626"/>
                  <a:pt x="2198726" y="3908984"/>
                </a:cubicBezTo>
                <a:cubicBezTo>
                  <a:pt x="2161096" y="3871354"/>
                  <a:pt x="2100059" y="3871354"/>
                  <a:pt x="2062429" y="3908984"/>
                </a:cubicBezTo>
                <a:cubicBezTo>
                  <a:pt x="2024812" y="3946626"/>
                  <a:pt x="2024812" y="4007637"/>
                  <a:pt x="2062429" y="4045267"/>
                </a:cubicBezTo>
                <a:close/>
                <a:moveTo>
                  <a:pt x="495214" y="5339931"/>
                </a:moveTo>
                <a:cubicBezTo>
                  <a:pt x="502741" y="5332400"/>
                  <a:pt x="502741" y="5320195"/>
                  <a:pt x="495214" y="5312677"/>
                </a:cubicBezTo>
                <a:cubicBezTo>
                  <a:pt x="488838" y="5306288"/>
                  <a:pt x="479240" y="5305654"/>
                  <a:pt x="471834" y="5310099"/>
                </a:cubicBezTo>
                <a:cubicBezTo>
                  <a:pt x="477887" y="5321198"/>
                  <a:pt x="483964" y="5332273"/>
                  <a:pt x="490116" y="5343309"/>
                </a:cubicBezTo>
                <a:cubicBezTo>
                  <a:pt x="491914" y="5342407"/>
                  <a:pt x="493700" y="5341429"/>
                  <a:pt x="495214" y="5339931"/>
                </a:cubicBezTo>
                <a:close/>
                <a:moveTo>
                  <a:pt x="345232" y="2491613"/>
                </a:moveTo>
                <a:cubicBezTo>
                  <a:pt x="352760" y="2499132"/>
                  <a:pt x="364964" y="2499132"/>
                  <a:pt x="372492" y="2491613"/>
                </a:cubicBezTo>
                <a:cubicBezTo>
                  <a:pt x="380020" y="2484082"/>
                  <a:pt x="380020" y="2471877"/>
                  <a:pt x="372492" y="2464359"/>
                </a:cubicBezTo>
                <a:cubicBezTo>
                  <a:pt x="364964" y="2456828"/>
                  <a:pt x="352760" y="2456828"/>
                  <a:pt x="345232" y="2464359"/>
                </a:cubicBezTo>
                <a:cubicBezTo>
                  <a:pt x="337703" y="2471877"/>
                  <a:pt x="337703" y="2484082"/>
                  <a:pt x="345232" y="2491613"/>
                </a:cubicBezTo>
                <a:close/>
                <a:moveTo>
                  <a:pt x="345232" y="4672190"/>
                </a:moveTo>
                <a:cubicBezTo>
                  <a:pt x="352760" y="4679721"/>
                  <a:pt x="364964" y="4679721"/>
                  <a:pt x="372492" y="4672190"/>
                </a:cubicBezTo>
                <a:cubicBezTo>
                  <a:pt x="380020" y="4664659"/>
                  <a:pt x="380020" y="4652454"/>
                  <a:pt x="372492" y="4644936"/>
                </a:cubicBezTo>
                <a:cubicBezTo>
                  <a:pt x="364964" y="4637405"/>
                  <a:pt x="352760" y="4637405"/>
                  <a:pt x="345232" y="4644936"/>
                </a:cubicBezTo>
                <a:cubicBezTo>
                  <a:pt x="337703" y="4652454"/>
                  <a:pt x="337703" y="4664659"/>
                  <a:pt x="345232" y="4672190"/>
                </a:cubicBezTo>
                <a:close/>
                <a:moveTo>
                  <a:pt x="2035188" y="5980531"/>
                </a:moveTo>
                <a:cubicBezTo>
                  <a:pt x="2012607" y="5957951"/>
                  <a:pt x="1975993" y="5957951"/>
                  <a:pt x="1953412" y="5980531"/>
                </a:cubicBezTo>
                <a:cubicBezTo>
                  <a:pt x="1930832" y="6003112"/>
                  <a:pt x="1930832" y="6039726"/>
                  <a:pt x="1953412" y="6062306"/>
                </a:cubicBezTo>
                <a:cubicBezTo>
                  <a:pt x="1975993" y="6084887"/>
                  <a:pt x="2012607" y="6084887"/>
                  <a:pt x="2035188" y="6062306"/>
                </a:cubicBezTo>
                <a:cubicBezTo>
                  <a:pt x="2057756" y="6039726"/>
                  <a:pt x="2057756" y="6003112"/>
                  <a:pt x="2035188" y="5980531"/>
                </a:cubicBezTo>
                <a:close/>
                <a:moveTo>
                  <a:pt x="2035188" y="5435397"/>
                </a:moveTo>
                <a:cubicBezTo>
                  <a:pt x="2012607" y="5412803"/>
                  <a:pt x="1975993" y="5412803"/>
                  <a:pt x="1953412" y="5435397"/>
                </a:cubicBezTo>
                <a:cubicBezTo>
                  <a:pt x="1930832" y="5457977"/>
                  <a:pt x="1930832" y="5494579"/>
                  <a:pt x="1953412" y="5517159"/>
                </a:cubicBezTo>
                <a:cubicBezTo>
                  <a:pt x="1975993" y="5539752"/>
                  <a:pt x="2012607" y="5539752"/>
                  <a:pt x="2035188" y="5517159"/>
                </a:cubicBezTo>
                <a:cubicBezTo>
                  <a:pt x="2057756" y="5494579"/>
                  <a:pt x="2057756" y="5457977"/>
                  <a:pt x="2035188" y="5435397"/>
                </a:cubicBezTo>
                <a:close/>
                <a:moveTo>
                  <a:pt x="2035188" y="4617682"/>
                </a:moveTo>
                <a:cubicBezTo>
                  <a:pt x="2012607" y="4595101"/>
                  <a:pt x="1975993" y="4595101"/>
                  <a:pt x="1953412" y="4617682"/>
                </a:cubicBezTo>
                <a:cubicBezTo>
                  <a:pt x="1930832" y="4640262"/>
                  <a:pt x="1930832" y="4676864"/>
                  <a:pt x="1953412" y="4699444"/>
                </a:cubicBezTo>
                <a:cubicBezTo>
                  <a:pt x="1975993" y="4722025"/>
                  <a:pt x="2012607" y="4722025"/>
                  <a:pt x="2035188" y="4699444"/>
                </a:cubicBezTo>
                <a:cubicBezTo>
                  <a:pt x="2057756" y="4676864"/>
                  <a:pt x="2057756" y="4640262"/>
                  <a:pt x="2035188" y="4617682"/>
                </a:cubicBezTo>
                <a:close/>
                <a:moveTo>
                  <a:pt x="2035188" y="5162817"/>
                </a:moveTo>
                <a:cubicBezTo>
                  <a:pt x="2012607" y="5140236"/>
                  <a:pt x="1975993" y="5140236"/>
                  <a:pt x="1953412" y="5162817"/>
                </a:cubicBezTo>
                <a:cubicBezTo>
                  <a:pt x="1930832" y="5185397"/>
                  <a:pt x="1930832" y="5222011"/>
                  <a:pt x="1953412" y="5244592"/>
                </a:cubicBezTo>
                <a:cubicBezTo>
                  <a:pt x="1975993" y="5267173"/>
                  <a:pt x="2012607" y="5267173"/>
                  <a:pt x="2035188" y="5244592"/>
                </a:cubicBezTo>
                <a:cubicBezTo>
                  <a:pt x="2057756" y="5222011"/>
                  <a:pt x="2057756" y="5185397"/>
                  <a:pt x="2035188" y="5162817"/>
                </a:cubicBezTo>
                <a:close/>
                <a:moveTo>
                  <a:pt x="1953412" y="6525679"/>
                </a:moveTo>
                <a:cubicBezTo>
                  <a:pt x="1930832" y="6548260"/>
                  <a:pt x="1930832" y="6584874"/>
                  <a:pt x="1953412" y="6607454"/>
                </a:cubicBezTo>
                <a:cubicBezTo>
                  <a:pt x="1975993" y="6630035"/>
                  <a:pt x="2012607" y="6630035"/>
                  <a:pt x="2035188" y="6607454"/>
                </a:cubicBezTo>
                <a:cubicBezTo>
                  <a:pt x="2057756" y="6584874"/>
                  <a:pt x="2057756" y="6548260"/>
                  <a:pt x="2035188" y="6525679"/>
                </a:cubicBezTo>
                <a:cubicBezTo>
                  <a:pt x="2012607" y="6503098"/>
                  <a:pt x="1975993" y="6503098"/>
                  <a:pt x="1953412" y="6525679"/>
                </a:cubicBezTo>
                <a:close/>
                <a:moveTo>
                  <a:pt x="2035188" y="4890249"/>
                </a:moveTo>
                <a:cubicBezTo>
                  <a:pt x="2012607" y="4867669"/>
                  <a:pt x="1975993" y="4867669"/>
                  <a:pt x="1953412" y="4890249"/>
                </a:cubicBezTo>
                <a:cubicBezTo>
                  <a:pt x="1930832" y="4912830"/>
                  <a:pt x="1930832" y="4949444"/>
                  <a:pt x="1953412" y="4972024"/>
                </a:cubicBezTo>
                <a:cubicBezTo>
                  <a:pt x="1975993" y="4994605"/>
                  <a:pt x="2012607" y="4994605"/>
                  <a:pt x="2035188" y="4972024"/>
                </a:cubicBezTo>
                <a:cubicBezTo>
                  <a:pt x="2057756" y="4949444"/>
                  <a:pt x="2057756" y="4912830"/>
                  <a:pt x="2035188" y="4890249"/>
                </a:cubicBezTo>
                <a:close/>
                <a:moveTo>
                  <a:pt x="2035188" y="5707964"/>
                </a:moveTo>
                <a:cubicBezTo>
                  <a:pt x="2012607" y="5685383"/>
                  <a:pt x="1975993" y="5685383"/>
                  <a:pt x="1953412" y="5707964"/>
                </a:cubicBezTo>
                <a:cubicBezTo>
                  <a:pt x="1930832" y="5730545"/>
                  <a:pt x="1930832" y="5767159"/>
                  <a:pt x="1953412" y="5789739"/>
                </a:cubicBezTo>
                <a:cubicBezTo>
                  <a:pt x="1975993" y="5812320"/>
                  <a:pt x="2012607" y="5812320"/>
                  <a:pt x="2035188" y="5789739"/>
                </a:cubicBezTo>
                <a:cubicBezTo>
                  <a:pt x="2057756" y="5767159"/>
                  <a:pt x="2057756" y="5730545"/>
                  <a:pt x="2035188" y="5707964"/>
                </a:cubicBezTo>
                <a:close/>
                <a:moveTo>
                  <a:pt x="345232" y="1919212"/>
                </a:moveTo>
                <a:cubicBezTo>
                  <a:pt x="337703" y="1926743"/>
                  <a:pt x="337703" y="1938935"/>
                  <a:pt x="345232" y="1946466"/>
                </a:cubicBezTo>
                <a:cubicBezTo>
                  <a:pt x="352760" y="1953984"/>
                  <a:pt x="364964" y="1953984"/>
                  <a:pt x="372492" y="1946466"/>
                </a:cubicBezTo>
                <a:cubicBezTo>
                  <a:pt x="380020" y="1938935"/>
                  <a:pt x="380020" y="1926743"/>
                  <a:pt x="372492" y="1919212"/>
                </a:cubicBezTo>
                <a:cubicBezTo>
                  <a:pt x="364964" y="1911680"/>
                  <a:pt x="352760" y="1911680"/>
                  <a:pt x="345232" y="1919212"/>
                </a:cubicBezTo>
                <a:close/>
                <a:moveTo>
                  <a:pt x="345232" y="4944758"/>
                </a:moveTo>
                <a:cubicBezTo>
                  <a:pt x="352760" y="4952289"/>
                  <a:pt x="364964" y="4952289"/>
                  <a:pt x="372492" y="4944758"/>
                </a:cubicBezTo>
                <a:cubicBezTo>
                  <a:pt x="380020" y="4937239"/>
                  <a:pt x="380020" y="4925035"/>
                  <a:pt x="372492" y="4917503"/>
                </a:cubicBezTo>
                <a:cubicBezTo>
                  <a:pt x="364964" y="4909972"/>
                  <a:pt x="352760" y="4909972"/>
                  <a:pt x="345232" y="4917503"/>
                </a:cubicBezTo>
                <a:cubicBezTo>
                  <a:pt x="337703" y="4925035"/>
                  <a:pt x="337703" y="4937239"/>
                  <a:pt x="345232" y="4944758"/>
                </a:cubicBezTo>
                <a:close/>
                <a:moveTo>
                  <a:pt x="2171459" y="4753966"/>
                </a:moveTo>
                <a:cubicBezTo>
                  <a:pt x="2148891" y="4731385"/>
                  <a:pt x="2112277" y="4731385"/>
                  <a:pt x="2089709" y="4753966"/>
                </a:cubicBezTo>
                <a:cubicBezTo>
                  <a:pt x="2067128" y="4776546"/>
                  <a:pt x="2067128" y="4813148"/>
                  <a:pt x="2089709" y="4835728"/>
                </a:cubicBezTo>
                <a:cubicBezTo>
                  <a:pt x="2112277" y="4858309"/>
                  <a:pt x="2148891" y="4858309"/>
                  <a:pt x="2171459" y="4835728"/>
                </a:cubicBezTo>
                <a:cubicBezTo>
                  <a:pt x="2194052" y="4813148"/>
                  <a:pt x="2194052" y="4776546"/>
                  <a:pt x="2171459" y="4753966"/>
                </a:cubicBezTo>
                <a:close/>
                <a:moveTo>
                  <a:pt x="236202" y="2082749"/>
                </a:moveTo>
                <a:cubicBezTo>
                  <a:pt x="242578" y="2076387"/>
                  <a:pt x="243223" y="2066824"/>
                  <a:pt x="238820" y="2059432"/>
                </a:cubicBezTo>
                <a:cubicBezTo>
                  <a:pt x="235397" y="2068652"/>
                  <a:pt x="232110" y="2077936"/>
                  <a:pt x="228761" y="2087194"/>
                </a:cubicBezTo>
                <a:cubicBezTo>
                  <a:pt x="231465" y="2086267"/>
                  <a:pt x="234044" y="2084908"/>
                  <a:pt x="236202" y="2082749"/>
                </a:cubicBezTo>
                <a:close/>
                <a:moveTo>
                  <a:pt x="1340180" y="6130391"/>
                </a:moveTo>
                <a:cubicBezTo>
                  <a:pt x="1325143" y="6115329"/>
                  <a:pt x="1300734" y="6115329"/>
                  <a:pt x="1285659" y="6130391"/>
                </a:cubicBezTo>
                <a:cubicBezTo>
                  <a:pt x="1270622" y="6145441"/>
                  <a:pt x="1270622" y="6169850"/>
                  <a:pt x="1285659" y="6184900"/>
                </a:cubicBezTo>
                <a:cubicBezTo>
                  <a:pt x="1300734" y="6199949"/>
                  <a:pt x="1325143" y="6199949"/>
                  <a:pt x="1340180" y="6184900"/>
                </a:cubicBezTo>
                <a:cubicBezTo>
                  <a:pt x="1355242" y="6169850"/>
                  <a:pt x="1355242" y="6145441"/>
                  <a:pt x="1340180" y="6130391"/>
                </a:cubicBezTo>
                <a:close/>
                <a:moveTo>
                  <a:pt x="1196579" y="6261062"/>
                </a:moveTo>
                <a:cubicBezTo>
                  <a:pt x="1200709" y="6265049"/>
                  <a:pt x="1204838" y="6269037"/>
                  <a:pt x="1208993" y="6273000"/>
                </a:cubicBezTo>
                <a:cubicBezTo>
                  <a:pt x="1207541" y="6270764"/>
                  <a:pt x="1205868" y="6268631"/>
                  <a:pt x="1203908" y="6266675"/>
                </a:cubicBezTo>
                <a:cubicBezTo>
                  <a:pt x="1201663" y="6264427"/>
                  <a:pt x="1199171" y="6262636"/>
                  <a:pt x="1196579" y="6261062"/>
                </a:cubicBezTo>
                <a:close/>
                <a:moveTo>
                  <a:pt x="1405801" y="408769"/>
                </a:moveTo>
                <a:cubicBezTo>
                  <a:pt x="1361567" y="445784"/>
                  <a:pt x="1318133" y="483723"/>
                  <a:pt x="1275563" y="522617"/>
                </a:cubicBezTo>
                <a:cubicBezTo>
                  <a:pt x="1310577" y="537264"/>
                  <a:pt x="1352448" y="530387"/>
                  <a:pt x="1380935" y="501892"/>
                </a:cubicBezTo>
                <a:cubicBezTo>
                  <a:pt x="1406182" y="476659"/>
                  <a:pt x="1414412" y="440929"/>
                  <a:pt x="1405801" y="408769"/>
                </a:cubicBezTo>
                <a:close/>
                <a:moveTo>
                  <a:pt x="563289" y="1728407"/>
                </a:moveTo>
                <a:cubicBezTo>
                  <a:pt x="525661" y="1690764"/>
                  <a:pt x="464641" y="1690764"/>
                  <a:pt x="427013" y="1728407"/>
                </a:cubicBezTo>
                <a:cubicBezTo>
                  <a:pt x="389385" y="1766037"/>
                  <a:pt x="389385" y="1827060"/>
                  <a:pt x="427013" y="1864690"/>
                </a:cubicBezTo>
                <a:cubicBezTo>
                  <a:pt x="464641" y="1902333"/>
                  <a:pt x="525661" y="1902333"/>
                  <a:pt x="563289" y="1864690"/>
                </a:cubicBezTo>
                <a:cubicBezTo>
                  <a:pt x="600918" y="1827060"/>
                  <a:pt x="600918" y="1766037"/>
                  <a:pt x="563289" y="1728407"/>
                </a:cubicBezTo>
                <a:close/>
                <a:moveTo>
                  <a:pt x="835856" y="1728407"/>
                </a:moveTo>
                <a:cubicBezTo>
                  <a:pt x="873510" y="1766037"/>
                  <a:pt x="934517" y="1766037"/>
                  <a:pt x="972158" y="1728407"/>
                </a:cubicBezTo>
                <a:cubicBezTo>
                  <a:pt x="1009786" y="1690764"/>
                  <a:pt x="1009786" y="1629753"/>
                  <a:pt x="972158" y="1592123"/>
                </a:cubicBezTo>
                <a:cubicBezTo>
                  <a:pt x="934517" y="1554493"/>
                  <a:pt x="873510" y="1554493"/>
                  <a:pt x="835856" y="1592123"/>
                </a:cubicBezTo>
                <a:cubicBezTo>
                  <a:pt x="798227" y="1629753"/>
                  <a:pt x="798227" y="1690764"/>
                  <a:pt x="835856" y="1728407"/>
                </a:cubicBezTo>
                <a:close/>
                <a:moveTo>
                  <a:pt x="835856" y="1864690"/>
                </a:moveTo>
                <a:cubicBezTo>
                  <a:pt x="798227" y="1902333"/>
                  <a:pt x="798227" y="1963344"/>
                  <a:pt x="835856" y="2000974"/>
                </a:cubicBezTo>
                <a:cubicBezTo>
                  <a:pt x="873510" y="2038617"/>
                  <a:pt x="934517" y="2038617"/>
                  <a:pt x="972158" y="2000974"/>
                </a:cubicBezTo>
                <a:cubicBezTo>
                  <a:pt x="1009786" y="1963344"/>
                  <a:pt x="1009786" y="1902333"/>
                  <a:pt x="972158" y="1864690"/>
                </a:cubicBezTo>
                <a:cubicBezTo>
                  <a:pt x="934517" y="1827060"/>
                  <a:pt x="873510" y="1827060"/>
                  <a:pt x="835856" y="1864690"/>
                </a:cubicBezTo>
                <a:close/>
                <a:moveTo>
                  <a:pt x="972158" y="1864690"/>
                </a:moveTo>
                <a:cubicBezTo>
                  <a:pt x="1009786" y="1902333"/>
                  <a:pt x="1070806" y="1902333"/>
                  <a:pt x="1108434" y="1864690"/>
                </a:cubicBezTo>
                <a:cubicBezTo>
                  <a:pt x="1146076" y="1827060"/>
                  <a:pt x="1146076" y="1766037"/>
                  <a:pt x="1108434" y="1728407"/>
                </a:cubicBezTo>
                <a:cubicBezTo>
                  <a:pt x="1070806" y="1690764"/>
                  <a:pt x="1009786" y="1690764"/>
                  <a:pt x="972158" y="1728407"/>
                </a:cubicBezTo>
                <a:cubicBezTo>
                  <a:pt x="934517" y="1766037"/>
                  <a:pt x="934517" y="1827060"/>
                  <a:pt x="972158" y="1864690"/>
                </a:cubicBezTo>
                <a:close/>
                <a:moveTo>
                  <a:pt x="699580" y="1728407"/>
                </a:moveTo>
                <a:cubicBezTo>
                  <a:pt x="737220" y="1690764"/>
                  <a:pt x="737220" y="1629753"/>
                  <a:pt x="699580" y="1592123"/>
                </a:cubicBezTo>
                <a:cubicBezTo>
                  <a:pt x="661951" y="1554493"/>
                  <a:pt x="600918" y="1554493"/>
                  <a:pt x="563289" y="1592123"/>
                </a:cubicBezTo>
                <a:cubicBezTo>
                  <a:pt x="525661" y="1629753"/>
                  <a:pt x="525661" y="1690764"/>
                  <a:pt x="563289" y="1728407"/>
                </a:cubicBezTo>
                <a:cubicBezTo>
                  <a:pt x="600918" y="1766037"/>
                  <a:pt x="661951" y="1766037"/>
                  <a:pt x="699580" y="1728407"/>
                </a:cubicBezTo>
                <a:close/>
                <a:moveTo>
                  <a:pt x="563289" y="1455827"/>
                </a:moveTo>
                <a:cubicBezTo>
                  <a:pt x="554881" y="1447407"/>
                  <a:pt x="545257" y="1440980"/>
                  <a:pt x="535024" y="1436332"/>
                </a:cubicBezTo>
                <a:cubicBezTo>
                  <a:pt x="502618" y="1491450"/>
                  <a:pt x="471512" y="1547406"/>
                  <a:pt x="441747" y="1604188"/>
                </a:cubicBezTo>
                <a:cubicBezTo>
                  <a:pt x="479189" y="1629169"/>
                  <a:pt x="530249" y="1625156"/>
                  <a:pt x="563289" y="1592123"/>
                </a:cubicBezTo>
                <a:cubicBezTo>
                  <a:pt x="600918" y="1554493"/>
                  <a:pt x="600918" y="1493469"/>
                  <a:pt x="563289" y="1455827"/>
                </a:cubicBezTo>
                <a:close/>
                <a:moveTo>
                  <a:pt x="699580" y="1455827"/>
                </a:moveTo>
                <a:cubicBezTo>
                  <a:pt x="737220" y="1418197"/>
                  <a:pt x="737220" y="1357186"/>
                  <a:pt x="699580" y="1319543"/>
                </a:cubicBezTo>
                <a:cubicBezTo>
                  <a:pt x="678966" y="1298931"/>
                  <a:pt x="651333" y="1289685"/>
                  <a:pt x="624359" y="1291654"/>
                </a:cubicBezTo>
                <a:cubicBezTo>
                  <a:pt x="596143" y="1335227"/>
                  <a:pt x="568721" y="1379360"/>
                  <a:pt x="542194" y="1424089"/>
                </a:cubicBezTo>
                <a:cubicBezTo>
                  <a:pt x="546894" y="1435634"/>
                  <a:pt x="553926" y="1446454"/>
                  <a:pt x="563289" y="1455827"/>
                </a:cubicBezTo>
                <a:cubicBezTo>
                  <a:pt x="600918" y="1493469"/>
                  <a:pt x="661951" y="1493469"/>
                  <a:pt x="699580" y="1455827"/>
                </a:cubicBezTo>
                <a:close/>
                <a:moveTo>
                  <a:pt x="699580" y="1592123"/>
                </a:moveTo>
                <a:cubicBezTo>
                  <a:pt x="737220" y="1629753"/>
                  <a:pt x="798227" y="1629753"/>
                  <a:pt x="835856" y="1592123"/>
                </a:cubicBezTo>
                <a:cubicBezTo>
                  <a:pt x="873510" y="1554493"/>
                  <a:pt x="873510" y="1493469"/>
                  <a:pt x="835856" y="1455827"/>
                </a:cubicBezTo>
                <a:cubicBezTo>
                  <a:pt x="798227" y="1418197"/>
                  <a:pt x="737220" y="1418197"/>
                  <a:pt x="699580" y="1455827"/>
                </a:cubicBezTo>
                <a:cubicBezTo>
                  <a:pt x="661951" y="1493469"/>
                  <a:pt x="661951" y="1554493"/>
                  <a:pt x="699580" y="1592123"/>
                </a:cubicBezTo>
                <a:close/>
                <a:moveTo>
                  <a:pt x="1340117" y="733512"/>
                </a:moveTo>
                <a:cubicBezTo>
                  <a:pt x="1355179" y="718462"/>
                  <a:pt x="1355179" y="694054"/>
                  <a:pt x="1340117" y="679005"/>
                </a:cubicBezTo>
                <a:cubicBezTo>
                  <a:pt x="1325067" y="663941"/>
                  <a:pt x="1300671" y="663941"/>
                  <a:pt x="1285608" y="679005"/>
                </a:cubicBezTo>
                <a:cubicBezTo>
                  <a:pt x="1270559" y="694054"/>
                  <a:pt x="1270559" y="718462"/>
                  <a:pt x="1285608" y="733512"/>
                </a:cubicBezTo>
                <a:cubicBezTo>
                  <a:pt x="1300671" y="748575"/>
                  <a:pt x="1325067" y="748575"/>
                  <a:pt x="1340117" y="733512"/>
                </a:cubicBezTo>
                <a:close/>
                <a:moveTo>
                  <a:pt x="1077020" y="717408"/>
                </a:moveTo>
                <a:cubicBezTo>
                  <a:pt x="1069132" y="725705"/>
                  <a:pt x="1061257" y="734021"/>
                  <a:pt x="1053442" y="742386"/>
                </a:cubicBezTo>
                <a:cubicBezTo>
                  <a:pt x="1058577" y="740520"/>
                  <a:pt x="1063427" y="737637"/>
                  <a:pt x="1067544" y="733512"/>
                </a:cubicBezTo>
                <a:cubicBezTo>
                  <a:pt x="1072195" y="728867"/>
                  <a:pt x="1075233" y="723287"/>
                  <a:pt x="1077020" y="717408"/>
                </a:cubicBezTo>
                <a:close/>
                <a:moveTo>
                  <a:pt x="1353757" y="937946"/>
                </a:moveTo>
                <a:cubicBezTo>
                  <a:pt x="1331163" y="915362"/>
                  <a:pt x="1294562" y="915362"/>
                  <a:pt x="1271969" y="937946"/>
                </a:cubicBezTo>
                <a:cubicBezTo>
                  <a:pt x="1249399" y="960524"/>
                  <a:pt x="1249399" y="997142"/>
                  <a:pt x="1271969" y="1019721"/>
                </a:cubicBezTo>
                <a:cubicBezTo>
                  <a:pt x="1294562" y="1042299"/>
                  <a:pt x="1331163" y="1042299"/>
                  <a:pt x="1353757" y="1019721"/>
                </a:cubicBezTo>
                <a:cubicBezTo>
                  <a:pt x="1376337" y="997142"/>
                  <a:pt x="1376337" y="960524"/>
                  <a:pt x="1353757" y="937946"/>
                </a:cubicBezTo>
                <a:close/>
                <a:moveTo>
                  <a:pt x="439787" y="1607960"/>
                </a:moveTo>
                <a:cubicBezTo>
                  <a:pt x="414238" y="1656817"/>
                  <a:pt x="389583" y="1706232"/>
                  <a:pt x="366055" y="1756283"/>
                </a:cubicBezTo>
                <a:cubicBezTo>
                  <a:pt x="388268" y="1754632"/>
                  <a:pt x="410022" y="1745387"/>
                  <a:pt x="427013" y="1728407"/>
                </a:cubicBezTo>
                <a:cubicBezTo>
                  <a:pt x="459730" y="1695679"/>
                  <a:pt x="463959" y="1645285"/>
                  <a:pt x="439787" y="1607960"/>
                </a:cubicBezTo>
                <a:close/>
                <a:moveTo>
                  <a:pt x="876759" y="1087853"/>
                </a:moveTo>
                <a:cubicBezTo>
                  <a:pt x="861703" y="1102917"/>
                  <a:pt x="861703" y="1127330"/>
                  <a:pt x="876759" y="1142374"/>
                </a:cubicBezTo>
                <a:cubicBezTo>
                  <a:pt x="891803" y="1157424"/>
                  <a:pt x="916211" y="1157424"/>
                  <a:pt x="931267" y="1142374"/>
                </a:cubicBezTo>
                <a:cubicBezTo>
                  <a:pt x="946324" y="1127330"/>
                  <a:pt x="946324" y="1102917"/>
                  <a:pt x="931267" y="1087853"/>
                </a:cubicBezTo>
                <a:cubicBezTo>
                  <a:pt x="916211" y="1072810"/>
                  <a:pt x="891803" y="1072810"/>
                  <a:pt x="876759" y="1087853"/>
                </a:cubicBezTo>
                <a:close/>
                <a:moveTo>
                  <a:pt x="835856" y="1728407"/>
                </a:moveTo>
                <a:cubicBezTo>
                  <a:pt x="798228" y="1690764"/>
                  <a:pt x="737220" y="1690764"/>
                  <a:pt x="699580" y="1728407"/>
                </a:cubicBezTo>
                <a:cubicBezTo>
                  <a:pt x="661951" y="1766037"/>
                  <a:pt x="661951" y="1827060"/>
                  <a:pt x="699580" y="1864690"/>
                </a:cubicBezTo>
                <a:cubicBezTo>
                  <a:pt x="737220" y="1902333"/>
                  <a:pt x="798228" y="1902333"/>
                  <a:pt x="835856" y="1864690"/>
                </a:cubicBezTo>
                <a:cubicBezTo>
                  <a:pt x="873510" y="1827060"/>
                  <a:pt x="873510" y="1766037"/>
                  <a:pt x="835856" y="1728407"/>
                </a:cubicBezTo>
                <a:close/>
                <a:moveTo>
                  <a:pt x="1271969" y="1483094"/>
                </a:moveTo>
                <a:cubicBezTo>
                  <a:pt x="1249399" y="1505674"/>
                  <a:pt x="1249399" y="1542288"/>
                  <a:pt x="1271969" y="1564869"/>
                </a:cubicBezTo>
                <a:cubicBezTo>
                  <a:pt x="1294562" y="1587437"/>
                  <a:pt x="1331163" y="1587437"/>
                  <a:pt x="1353757" y="1564869"/>
                </a:cubicBezTo>
                <a:cubicBezTo>
                  <a:pt x="1376337" y="1542288"/>
                  <a:pt x="1376337" y="1505674"/>
                  <a:pt x="1353757" y="1483094"/>
                </a:cubicBezTo>
                <a:cubicBezTo>
                  <a:pt x="1331163" y="1460513"/>
                  <a:pt x="1294562" y="1460513"/>
                  <a:pt x="1271969" y="1483094"/>
                </a:cubicBezTo>
                <a:close/>
                <a:moveTo>
                  <a:pt x="699580" y="1319543"/>
                </a:moveTo>
                <a:cubicBezTo>
                  <a:pt x="737220" y="1357186"/>
                  <a:pt x="798228" y="1357186"/>
                  <a:pt x="835856" y="1319543"/>
                </a:cubicBezTo>
                <a:cubicBezTo>
                  <a:pt x="873510" y="1281913"/>
                  <a:pt x="873510" y="1220899"/>
                  <a:pt x="835856" y="1183258"/>
                </a:cubicBezTo>
                <a:cubicBezTo>
                  <a:pt x="798228" y="1145629"/>
                  <a:pt x="737220" y="1145629"/>
                  <a:pt x="699580" y="1183258"/>
                </a:cubicBezTo>
                <a:cubicBezTo>
                  <a:pt x="661951" y="1220899"/>
                  <a:pt x="661951" y="1281913"/>
                  <a:pt x="699580" y="1319543"/>
                </a:cubicBezTo>
                <a:close/>
                <a:moveTo>
                  <a:pt x="835856" y="1455827"/>
                </a:moveTo>
                <a:cubicBezTo>
                  <a:pt x="873510" y="1493469"/>
                  <a:pt x="934517" y="1493469"/>
                  <a:pt x="972158" y="1455827"/>
                </a:cubicBezTo>
                <a:cubicBezTo>
                  <a:pt x="1009786" y="1418197"/>
                  <a:pt x="1009786" y="1357186"/>
                  <a:pt x="972158" y="1319543"/>
                </a:cubicBezTo>
                <a:cubicBezTo>
                  <a:pt x="934517" y="1281913"/>
                  <a:pt x="873510" y="1281913"/>
                  <a:pt x="835856" y="1319543"/>
                </a:cubicBezTo>
                <a:cubicBezTo>
                  <a:pt x="798228" y="1357186"/>
                  <a:pt x="798228" y="1418197"/>
                  <a:pt x="835856" y="1455827"/>
                </a:cubicBezTo>
                <a:close/>
                <a:moveTo>
                  <a:pt x="693019" y="1189186"/>
                </a:moveTo>
                <a:cubicBezTo>
                  <a:pt x="695263" y="1187314"/>
                  <a:pt x="697471" y="1185366"/>
                  <a:pt x="699580" y="1183258"/>
                </a:cubicBezTo>
                <a:cubicBezTo>
                  <a:pt x="709948" y="1172890"/>
                  <a:pt x="717352" y="1160717"/>
                  <a:pt x="722015" y="1147782"/>
                </a:cubicBezTo>
                <a:cubicBezTo>
                  <a:pt x="712241" y="1161498"/>
                  <a:pt x="702617" y="1175340"/>
                  <a:pt x="693019" y="1189186"/>
                </a:cubicBezTo>
                <a:close/>
                <a:moveTo>
                  <a:pt x="1317066" y="6372784"/>
                </a:moveTo>
                <a:cubicBezTo>
                  <a:pt x="1334402" y="6388201"/>
                  <a:pt x="1351890" y="6403454"/>
                  <a:pt x="1369517" y="6418567"/>
                </a:cubicBezTo>
                <a:cubicBezTo>
                  <a:pt x="1367320" y="6407861"/>
                  <a:pt x="1362126" y="6397637"/>
                  <a:pt x="1353820" y="6389331"/>
                </a:cubicBezTo>
                <a:cubicBezTo>
                  <a:pt x="1343584" y="6379095"/>
                  <a:pt x="1330452" y="6373749"/>
                  <a:pt x="1317066" y="6372784"/>
                </a:cubicBezTo>
                <a:close/>
                <a:moveTo>
                  <a:pt x="2593962" y="6784619"/>
                </a:moveTo>
                <a:cubicBezTo>
                  <a:pt x="2563851" y="6754520"/>
                  <a:pt x="2515045" y="6754520"/>
                  <a:pt x="2484933" y="6784619"/>
                </a:cubicBezTo>
                <a:cubicBezTo>
                  <a:pt x="2465032" y="6804532"/>
                  <a:pt x="2458568" y="6832548"/>
                  <a:pt x="2464981" y="6858000"/>
                </a:cubicBezTo>
                <a:lnTo>
                  <a:pt x="2613901" y="6858000"/>
                </a:lnTo>
                <a:cubicBezTo>
                  <a:pt x="2620328" y="6832548"/>
                  <a:pt x="2613863" y="6804532"/>
                  <a:pt x="2593962" y="6784619"/>
                </a:cubicBezTo>
                <a:close/>
                <a:moveTo>
                  <a:pt x="2035251" y="6798196"/>
                </a:moveTo>
                <a:cubicBezTo>
                  <a:pt x="2012671" y="6775615"/>
                  <a:pt x="1976057" y="6775615"/>
                  <a:pt x="1953463" y="6798196"/>
                </a:cubicBezTo>
                <a:cubicBezTo>
                  <a:pt x="1945818" y="6805853"/>
                  <a:pt x="1940966" y="6815175"/>
                  <a:pt x="1938503" y="6824967"/>
                </a:cubicBezTo>
                <a:cubicBezTo>
                  <a:pt x="1957489" y="6836130"/>
                  <a:pt x="1976577" y="6847154"/>
                  <a:pt x="1995754" y="6858000"/>
                </a:cubicBezTo>
                <a:lnTo>
                  <a:pt x="2048790" y="6858000"/>
                </a:lnTo>
                <a:cubicBezTo>
                  <a:pt x="2055813" y="6837730"/>
                  <a:pt x="2051431" y="6814375"/>
                  <a:pt x="2035251" y="6798196"/>
                </a:cubicBezTo>
                <a:close/>
                <a:moveTo>
                  <a:pt x="972158" y="1592123"/>
                </a:moveTo>
                <a:cubicBezTo>
                  <a:pt x="1009786" y="1629753"/>
                  <a:pt x="1070806" y="1629753"/>
                  <a:pt x="1108434" y="1592123"/>
                </a:cubicBezTo>
                <a:cubicBezTo>
                  <a:pt x="1146076" y="1554493"/>
                  <a:pt x="1146076" y="1493469"/>
                  <a:pt x="1108434" y="1455827"/>
                </a:cubicBezTo>
                <a:cubicBezTo>
                  <a:pt x="1070806" y="1418197"/>
                  <a:pt x="1009786" y="1418197"/>
                  <a:pt x="972158" y="1455827"/>
                </a:cubicBezTo>
                <a:cubicBezTo>
                  <a:pt x="934517" y="1493469"/>
                  <a:pt x="934517" y="1554493"/>
                  <a:pt x="972158" y="1592123"/>
                </a:cubicBezTo>
                <a:close/>
                <a:moveTo>
                  <a:pt x="1244725" y="1864690"/>
                </a:moveTo>
                <a:cubicBezTo>
                  <a:pt x="1282357" y="1902333"/>
                  <a:pt x="1343368" y="1902333"/>
                  <a:pt x="1381011" y="1864690"/>
                </a:cubicBezTo>
                <a:cubicBezTo>
                  <a:pt x="1418654" y="1827060"/>
                  <a:pt x="1418654" y="1766037"/>
                  <a:pt x="1381011" y="1728407"/>
                </a:cubicBezTo>
                <a:cubicBezTo>
                  <a:pt x="1343368" y="1690764"/>
                  <a:pt x="1282357" y="1690764"/>
                  <a:pt x="1244725" y="1728407"/>
                </a:cubicBezTo>
                <a:cubicBezTo>
                  <a:pt x="1207096" y="1766037"/>
                  <a:pt x="1207096" y="1827060"/>
                  <a:pt x="1244725" y="1864690"/>
                </a:cubicBezTo>
                <a:close/>
                <a:moveTo>
                  <a:pt x="835856" y="2137271"/>
                </a:moveTo>
                <a:cubicBezTo>
                  <a:pt x="798227" y="2174901"/>
                  <a:pt x="798227" y="2235911"/>
                  <a:pt x="835856" y="2273554"/>
                </a:cubicBezTo>
                <a:cubicBezTo>
                  <a:pt x="873510" y="2311184"/>
                  <a:pt x="934517" y="2311184"/>
                  <a:pt x="972157" y="2273554"/>
                </a:cubicBezTo>
                <a:cubicBezTo>
                  <a:pt x="1009786" y="2235911"/>
                  <a:pt x="1009786" y="2174901"/>
                  <a:pt x="972157" y="2137271"/>
                </a:cubicBezTo>
                <a:cubicBezTo>
                  <a:pt x="934517" y="2099628"/>
                  <a:pt x="873510" y="2099628"/>
                  <a:pt x="835856" y="2137271"/>
                </a:cubicBezTo>
                <a:close/>
                <a:moveTo>
                  <a:pt x="1108434" y="1728407"/>
                </a:moveTo>
                <a:cubicBezTo>
                  <a:pt x="1146076" y="1766037"/>
                  <a:pt x="1207096" y="1766037"/>
                  <a:pt x="1244725" y="1728407"/>
                </a:cubicBezTo>
                <a:cubicBezTo>
                  <a:pt x="1282357" y="1690764"/>
                  <a:pt x="1282357" y="1629753"/>
                  <a:pt x="1244725" y="1592123"/>
                </a:cubicBezTo>
                <a:cubicBezTo>
                  <a:pt x="1207096" y="1554493"/>
                  <a:pt x="1146076" y="1554493"/>
                  <a:pt x="1108434" y="1592123"/>
                </a:cubicBezTo>
                <a:cubicBezTo>
                  <a:pt x="1070806" y="1629753"/>
                  <a:pt x="1070806" y="1690764"/>
                  <a:pt x="1108434" y="1728407"/>
                </a:cubicBezTo>
                <a:close/>
                <a:moveTo>
                  <a:pt x="835856" y="2000974"/>
                </a:moveTo>
                <a:cubicBezTo>
                  <a:pt x="798227" y="1963344"/>
                  <a:pt x="737220" y="1963344"/>
                  <a:pt x="699578" y="2000974"/>
                </a:cubicBezTo>
                <a:cubicBezTo>
                  <a:pt x="661951" y="2038617"/>
                  <a:pt x="661951" y="2099628"/>
                  <a:pt x="699578" y="2137271"/>
                </a:cubicBezTo>
                <a:cubicBezTo>
                  <a:pt x="737220" y="2174901"/>
                  <a:pt x="798227" y="2174901"/>
                  <a:pt x="835856" y="2137271"/>
                </a:cubicBezTo>
                <a:cubicBezTo>
                  <a:pt x="873510" y="2099628"/>
                  <a:pt x="873510" y="2038617"/>
                  <a:pt x="835856" y="2000974"/>
                </a:cubicBezTo>
                <a:close/>
                <a:moveTo>
                  <a:pt x="972157" y="2000974"/>
                </a:moveTo>
                <a:cubicBezTo>
                  <a:pt x="934517" y="2038617"/>
                  <a:pt x="934517" y="2099628"/>
                  <a:pt x="972157" y="2137271"/>
                </a:cubicBezTo>
                <a:cubicBezTo>
                  <a:pt x="1009786" y="2174901"/>
                  <a:pt x="1070806" y="2174901"/>
                  <a:pt x="1108434" y="2137271"/>
                </a:cubicBezTo>
                <a:cubicBezTo>
                  <a:pt x="1146076" y="2099628"/>
                  <a:pt x="1146076" y="2038617"/>
                  <a:pt x="1108434" y="2000974"/>
                </a:cubicBezTo>
                <a:cubicBezTo>
                  <a:pt x="1070806" y="1963344"/>
                  <a:pt x="1009786" y="1963344"/>
                  <a:pt x="972157" y="2000974"/>
                </a:cubicBezTo>
                <a:close/>
                <a:moveTo>
                  <a:pt x="1108434" y="1864690"/>
                </a:moveTo>
                <a:cubicBezTo>
                  <a:pt x="1070806" y="1902333"/>
                  <a:pt x="1070806" y="1963344"/>
                  <a:pt x="1108434" y="2000974"/>
                </a:cubicBezTo>
                <a:cubicBezTo>
                  <a:pt x="1146076" y="2038617"/>
                  <a:pt x="1207096" y="2038617"/>
                  <a:pt x="1244725" y="2000974"/>
                </a:cubicBezTo>
                <a:cubicBezTo>
                  <a:pt x="1282357" y="1963344"/>
                  <a:pt x="1282357" y="1902333"/>
                  <a:pt x="1244725" y="1864690"/>
                </a:cubicBezTo>
                <a:cubicBezTo>
                  <a:pt x="1207096" y="1827060"/>
                  <a:pt x="1146076" y="1827060"/>
                  <a:pt x="1108434" y="1864690"/>
                </a:cubicBezTo>
                <a:close/>
                <a:moveTo>
                  <a:pt x="699578" y="1864690"/>
                </a:moveTo>
                <a:cubicBezTo>
                  <a:pt x="661951" y="1827060"/>
                  <a:pt x="600918" y="1827060"/>
                  <a:pt x="563289" y="1864690"/>
                </a:cubicBezTo>
                <a:cubicBezTo>
                  <a:pt x="525661" y="1902333"/>
                  <a:pt x="525661" y="1963344"/>
                  <a:pt x="563289" y="2000974"/>
                </a:cubicBezTo>
                <a:cubicBezTo>
                  <a:pt x="600918" y="2038617"/>
                  <a:pt x="661951" y="2038617"/>
                  <a:pt x="699578" y="2000974"/>
                </a:cubicBezTo>
                <a:cubicBezTo>
                  <a:pt x="737220" y="1963344"/>
                  <a:pt x="737220" y="1902333"/>
                  <a:pt x="699578" y="1864690"/>
                </a:cubicBezTo>
                <a:close/>
                <a:moveTo>
                  <a:pt x="1353757" y="1210512"/>
                </a:moveTo>
                <a:cubicBezTo>
                  <a:pt x="1331163" y="1187934"/>
                  <a:pt x="1294562" y="1187934"/>
                  <a:pt x="1271969" y="1210512"/>
                </a:cubicBezTo>
                <a:cubicBezTo>
                  <a:pt x="1249399" y="1233090"/>
                  <a:pt x="1249399" y="1269708"/>
                  <a:pt x="1271969" y="1292289"/>
                </a:cubicBezTo>
                <a:cubicBezTo>
                  <a:pt x="1294562" y="1314869"/>
                  <a:pt x="1331163" y="1314869"/>
                  <a:pt x="1353757" y="1292289"/>
                </a:cubicBezTo>
                <a:cubicBezTo>
                  <a:pt x="1376337" y="1269708"/>
                  <a:pt x="1376337" y="1233090"/>
                  <a:pt x="1353757" y="1210512"/>
                </a:cubicBezTo>
                <a:close/>
                <a:moveTo>
                  <a:pt x="2757437" y="1060667"/>
                </a:moveTo>
                <a:cubicBezTo>
                  <a:pt x="2727338" y="1090774"/>
                  <a:pt x="2727338" y="1139583"/>
                  <a:pt x="2757437" y="1169696"/>
                </a:cubicBezTo>
                <a:cubicBezTo>
                  <a:pt x="2787549" y="1199809"/>
                  <a:pt x="2836367" y="1199809"/>
                  <a:pt x="2866466" y="1169696"/>
                </a:cubicBezTo>
                <a:cubicBezTo>
                  <a:pt x="2896578" y="1139583"/>
                  <a:pt x="2896578" y="1090774"/>
                  <a:pt x="2866466" y="1060667"/>
                </a:cubicBezTo>
                <a:cubicBezTo>
                  <a:pt x="2836367" y="1030566"/>
                  <a:pt x="2787549" y="1030566"/>
                  <a:pt x="2757437" y="1060667"/>
                </a:cubicBezTo>
                <a:close/>
                <a:moveTo>
                  <a:pt x="2825585" y="556413"/>
                </a:moveTo>
                <a:cubicBezTo>
                  <a:pt x="2818054" y="548878"/>
                  <a:pt x="2805849" y="548878"/>
                  <a:pt x="2798331" y="556413"/>
                </a:cubicBezTo>
                <a:cubicBezTo>
                  <a:pt x="2790800" y="563929"/>
                  <a:pt x="2790800" y="576132"/>
                  <a:pt x="2798331" y="583667"/>
                </a:cubicBezTo>
                <a:cubicBezTo>
                  <a:pt x="2805849" y="591195"/>
                  <a:pt x="2818054" y="591195"/>
                  <a:pt x="2825585" y="583667"/>
                </a:cubicBezTo>
                <a:cubicBezTo>
                  <a:pt x="2833116" y="576132"/>
                  <a:pt x="2833116" y="563929"/>
                  <a:pt x="2825585" y="556413"/>
                </a:cubicBezTo>
                <a:close/>
                <a:moveTo>
                  <a:pt x="2892882" y="1304951"/>
                </a:moveTo>
                <a:lnTo>
                  <a:pt x="2892882" y="1197973"/>
                </a:lnTo>
                <a:cubicBezTo>
                  <a:pt x="2864053" y="1227826"/>
                  <a:pt x="2864053" y="1275106"/>
                  <a:pt x="2892882" y="1304951"/>
                </a:cubicBezTo>
                <a:close/>
                <a:moveTo>
                  <a:pt x="2798331" y="828979"/>
                </a:moveTo>
                <a:cubicBezTo>
                  <a:pt x="2790800" y="836507"/>
                  <a:pt x="2790800" y="848711"/>
                  <a:pt x="2798331" y="856233"/>
                </a:cubicBezTo>
                <a:cubicBezTo>
                  <a:pt x="2805849" y="863762"/>
                  <a:pt x="2818054" y="863762"/>
                  <a:pt x="2825585" y="856233"/>
                </a:cubicBezTo>
                <a:cubicBezTo>
                  <a:pt x="2833116" y="848711"/>
                  <a:pt x="2833116" y="836507"/>
                  <a:pt x="2825585" y="828979"/>
                </a:cubicBezTo>
                <a:cubicBezTo>
                  <a:pt x="2818054" y="821444"/>
                  <a:pt x="2805849" y="821444"/>
                  <a:pt x="2798331" y="828979"/>
                </a:cubicBezTo>
                <a:close/>
                <a:moveTo>
                  <a:pt x="2784691" y="52146"/>
                </a:moveTo>
                <a:cubicBezTo>
                  <a:pt x="2799753" y="67208"/>
                  <a:pt x="2824163" y="67208"/>
                  <a:pt x="2839212" y="52146"/>
                </a:cubicBezTo>
                <a:cubicBezTo>
                  <a:pt x="2853525" y="37833"/>
                  <a:pt x="2854058" y="15137"/>
                  <a:pt x="2841143" y="0"/>
                </a:cubicBezTo>
                <a:lnTo>
                  <a:pt x="2782761" y="0"/>
                </a:lnTo>
                <a:cubicBezTo>
                  <a:pt x="2769845" y="15137"/>
                  <a:pt x="2770378" y="37833"/>
                  <a:pt x="2784691" y="52146"/>
                </a:cubicBezTo>
                <a:close/>
                <a:moveTo>
                  <a:pt x="2892882" y="6649440"/>
                </a:moveTo>
                <a:cubicBezTo>
                  <a:pt x="2864130" y="6679273"/>
                  <a:pt x="2864130" y="6726440"/>
                  <a:pt x="2892882" y="6756260"/>
                </a:cubicBezTo>
                <a:lnTo>
                  <a:pt x="2892882" y="6649440"/>
                </a:lnTo>
                <a:close/>
                <a:moveTo>
                  <a:pt x="2839212" y="270204"/>
                </a:moveTo>
                <a:cubicBezTo>
                  <a:pt x="2824163" y="255154"/>
                  <a:pt x="2799753" y="255154"/>
                  <a:pt x="2784691" y="270204"/>
                </a:cubicBezTo>
                <a:cubicBezTo>
                  <a:pt x="2769642" y="285254"/>
                  <a:pt x="2769642" y="309662"/>
                  <a:pt x="2784691" y="324724"/>
                </a:cubicBezTo>
                <a:cubicBezTo>
                  <a:pt x="2799753" y="339775"/>
                  <a:pt x="2824163" y="339775"/>
                  <a:pt x="2839212" y="324724"/>
                </a:cubicBezTo>
                <a:cubicBezTo>
                  <a:pt x="2854262" y="309662"/>
                  <a:pt x="2854262" y="285254"/>
                  <a:pt x="2839212" y="270204"/>
                </a:cubicBezTo>
                <a:close/>
                <a:moveTo>
                  <a:pt x="2457679" y="6757365"/>
                </a:moveTo>
                <a:cubicBezTo>
                  <a:pt x="2487778" y="6727266"/>
                  <a:pt x="2487778" y="6678447"/>
                  <a:pt x="2457679" y="6648336"/>
                </a:cubicBezTo>
                <a:cubicBezTo>
                  <a:pt x="2427554" y="6618236"/>
                  <a:pt x="2378748" y="6618236"/>
                  <a:pt x="2348649" y="6648336"/>
                </a:cubicBezTo>
                <a:cubicBezTo>
                  <a:pt x="2318537" y="6678447"/>
                  <a:pt x="2318537" y="6727266"/>
                  <a:pt x="2348649" y="6757365"/>
                </a:cubicBezTo>
                <a:cubicBezTo>
                  <a:pt x="2378748" y="6787477"/>
                  <a:pt x="2427554" y="6787477"/>
                  <a:pt x="2457679" y="6757365"/>
                </a:cubicBezTo>
                <a:close/>
                <a:moveTo>
                  <a:pt x="2239556" y="52146"/>
                </a:moveTo>
                <a:cubicBezTo>
                  <a:pt x="2254593" y="67209"/>
                  <a:pt x="2279015" y="67209"/>
                  <a:pt x="2294065" y="52146"/>
                </a:cubicBezTo>
                <a:cubicBezTo>
                  <a:pt x="2308377" y="37834"/>
                  <a:pt x="2308911" y="15138"/>
                  <a:pt x="2295995" y="0"/>
                </a:cubicBezTo>
                <a:lnTo>
                  <a:pt x="2237613" y="0"/>
                </a:lnTo>
                <a:cubicBezTo>
                  <a:pt x="2224697" y="15137"/>
                  <a:pt x="2225231" y="37834"/>
                  <a:pt x="2239556" y="52146"/>
                </a:cubicBezTo>
                <a:close/>
                <a:moveTo>
                  <a:pt x="2321395" y="6621081"/>
                </a:moveTo>
                <a:cubicBezTo>
                  <a:pt x="2351494" y="6590982"/>
                  <a:pt x="2351494" y="6542163"/>
                  <a:pt x="2321395" y="6512052"/>
                </a:cubicBezTo>
                <a:cubicBezTo>
                  <a:pt x="2291283" y="6481940"/>
                  <a:pt x="2242452" y="6481940"/>
                  <a:pt x="2212365" y="6512052"/>
                </a:cubicBezTo>
                <a:cubicBezTo>
                  <a:pt x="2182254" y="6542163"/>
                  <a:pt x="2182254" y="6590982"/>
                  <a:pt x="2212365" y="6621081"/>
                </a:cubicBezTo>
                <a:cubicBezTo>
                  <a:pt x="2242452" y="6651193"/>
                  <a:pt x="2291283" y="6651193"/>
                  <a:pt x="2321395" y="6621081"/>
                </a:cubicBezTo>
                <a:close/>
                <a:moveTo>
                  <a:pt x="2866530" y="6621081"/>
                </a:moveTo>
                <a:cubicBezTo>
                  <a:pt x="2896642" y="6590982"/>
                  <a:pt x="2896642" y="6542163"/>
                  <a:pt x="2866530" y="6512052"/>
                </a:cubicBezTo>
                <a:cubicBezTo>
                  <a:pt x="2836431" y="6481940"/>
                  <a:pt x="2787612" y="6481940"/>
                  <a:pt x="2757500" y="6512052"/>
                </a:cubicBezTo>
                <a:cubicBezTo>
                  <a:pt x="2727401" y="6542163"/>
                  <a:pt x="2727401" y="6590982"/>
                  <a:pt x="2757500" y="6621081"/>
                </a:cubicBezTo>
                <a:cubicBezTo>
                  <a:pt x="2787612" y="6651193"/>
                  <a:pt x="2836431" y="6651193"/>
                  <a:pt x="2866530" y="6621081"/>
                </a:cubicBezTo>
                <a:close/>
                <a:moveTo>
                  <a:pt x="2185099" y="6757365"/>
                </a:moveTo>
                <a:cubicBezTo>
                  <a:pt x="2215210" y="6727266"/>
                  <a:pt x="2215210" y="6678447"/>
                  <a:pt x="2185099" y="6648336"/>
                </a:cubicBezTo>
                <a:cubicBezTo>
                  <a:pt x="2155000" y="6618236"/>
                  <a:pt x="2106181" y="6618236"/>
                  <a:pt x="2076069" y="6648336"/>
                </a:cubicBezTo>
                <a:cubicBezTo>
                  <a:pt x="2045970" y="6678447"/>
                  <a:pt x="2045970" y="6727266"/>
                  <a:pt x="2076069" y="6757365"/>
                </a:cubicBezTo>
                <a:cubicBezTo>
                  <a:pt x="2106181" y="6787477"/>
                  <a:pt x="2155000" y="6787477"/>
                  <a:pt x="2185099" y="6757365"/>
                </a:cubicBezTo>
                <a:close/>
                <a:moveTo>
                  <a:pt x="2593962" y="6621081"/>
                </a:moveTo>
                <a:cubicBezTo>
                  <a:pt x="2624074" y="6590982"/>
                  <a:pt x="2624074" y="6542163"/>
                  <a:pt x="2593962" y="6512052"/>
                </a:cubicBezTo>
                <a:cubicBezTo>
                  <a:pt x="2563851" y="6481940"/>
                  <a:pt x="2515045" y="6481940"/>
                  <a:pt x="2484933" y="6512052"/>
                </a:cubicBezTo>
                <a:cubicBezTo>
                  <a:pt x="2454821" y="6542163"/>
                  <a:pt x="2454821" y="6590982"/>
                  <a:pt x="2484933" y="6621081"/>
                </a:cubicBezTo>
                <a:cubicBezTo>
                  <a:pt x="2515045" y="6651193"/>
                  <a:pt x="2563851" y="6651193"/>
                  <a:pt x="2593962" y="6621081"/>
                </a:cubicBezTo>
                <a:close/>
                <a:moveTo>
                  <a:pt x="2730246" y="6757365"/>
                </a:moveTo>
                <a:cubicBezTo>
                  <a:pt x="2760358" y="6727266"/>
                  <a:pt x="2760358" y="6678447"/>
                  <a:pt x="2730246" y="6648336"/>
                </a:cubicBezTo>
                <a:cubicBezTo>
                  <a:pt x="2700122" y="6618236"/>
                  <a:pt x="2651328" y="6618236"/>
                  <a:pt x="2621217" y="6648336"/>
                </a:cubicBezTo>
                <a:cubicBezTo>
                  <a:pt x="2591092" y="6678447"/>
                  <a:pt x="2591092" y="6727266"/>
                  <a:pt x="2621217" y="6757365"/>
                </a:cubicBezTo>
                <a:cubicBezTo>
                  <a:pt x="2651328" y="6787477"/>
                  <a:pt x="2700122" y="6787477"/>
                  <a:pt x="2730246" y="6757365"/>
                </a:cubicBezTo>
                <a:close/>
                <a:moveTo>
                  <a:pt x="1135695" y="1346810"/>
                </a:moveTo>
                <a:cubicBezTo>
                  <a:pt x="1113111" y="1369390"/>
                  <a:pt x="1113111" y="1405992"/>
                  <a:pt x="1135695" y="1428572"/>
                </a:cubicBezTo>
                <a:cubicBezTo>
                  <a:pt x="1158279" y="1451153"/>
                  <a:pt x="1194891" y="1451153"/>
                  <a:pt x="1217477" y="1428572"/>
                </a:cubicBezTo>
                <a:cubicBezTo>
                  <a:pt x="1240048" y="1405992"/>
                  <a:pt x="1240048" y="1369390"/>
                  <a:pt x="1217477" y="1346810"/>
                </a:cubicBezTo>
                <a:cubicBezTo>
                  <a:pt x="1194891" y="1324229"/>
                  <a:pt x="1158279" y="1324229"/>
                  <a:pt x="1135695" y="1346810"/>
                </a:cubicBezTo>
                <a:close/>
                <a:moveTo>
                  <a:pt x="1149325" y="869808"/>
                </a:moveTo>
                <a:cubicBezTo>
                  <a:pt x="1164382" y="884858"/>
                  <a:pt x="1188777" y="884858"/>
                  <a:pt x="1203846" y="869808"/>
                </a:cubicBezTo>
                <a:cubicBezTo>
                  <a:pt x="1218890" y="854745"/>
                  <a:pt x="1218890" y="830338"/>
                  <a:pt x="1203846" y="815287"/>
                </a:cubicBezTo>
                <a:cubicBezTo>
                  <a:pt x="1188777" y="800236"/>
                  <a:pt x="1164382" y="800236"/>
                  <a:pt x="1149325" y="815287"/>
                </a:cubicBezTo>
                <a:cubicBezTo>
                  <a:pt x="1134269" y="830338"/>
                  <a:pt x="1134269" y="854745"/>
                  <a:pt x="1149325" y="869808"/>
                </a:cubicBezTo>
                <a:close/>
                <a:moveTo>
                  <a:pt x="999406" y="1292289"/>
                </a:moveTo>
                <a:cubicBezTo>
                  <a:pt x="1021991" y="1314869"/>
                  <a:pt x="1058602" y="1314869"/>
                  <a:pt x="1081187" y="1292289"/>
                </a:cubicBezTo>
                <a:cubicBezTo>
                  <a:pt x="1103771" y="1269709"/>
                  <a:pt x="1103771" y="1233092"/>
                  <a:pt x="1081187" y="1210512"/>
                </a:cubicBezTo>
                <a:cubicBezTo>
                  <a:pt x="1058602" y="1187934"/>
                  <a:pt x="1021991" y="1187934"/>
                  <a:pt x="999406" y="1210512"/>
                </a:cubicBezTo>
                <a:cubicBezTo>
                  <a:pt x="976833" y="1233092"/>
                  <a:pt x="976833" y="1269709"/>
                  <a:pt x="999406" y="1292289"/>
                </a:cubicBezTo>
                <a:close/>
                <a:moveTo>
                  <a:pt x="944885" y="5435397"/>
                </a:moveTo>
                <a:cubicBezTo>
                  <a:pt x="922312" y="5412803"/>
                  <a:pt x="885713" y="5412803"/>
                  <a:pt x="863129" y="5435397"/>
                </a:cubicBezTo>
                <a:cubicBezTo>
                  <a:pt x="840544" y="5457977"/>
                  <a:pt x="840544" y="5494579"/>
                  <a:pt x="863129" y="5517159"/>
                </a:cubicBezTo>
                <a:cubicBezTo>
                  <a:pt x="885713" y="5539752"/>
                  <a:pt x="922312" y="5539752"/>
                  <a:pt x="944885" y="5517159"/>
                </a:cubicBezTo>
                <a:cubicBezTo>
                  <a:pt x="967470" y="5494579"/>
                  <a:pt x="967470" y="5457977"/>
                  <a:pt x="944885" y="5435397"/>
                </a:cubicBezTo>
                <a:close/>
                <a:moveTo>
                  <a:pt x="1067544" y="1006091"/>
                </a:moveTo>
                <a:cubicBezTo>
                  <a:pt x="1082613" y="991028"/>
                  <a:pt x="1082613" y="966620"/>
                  <a:pt x="1067544" y="951571"/>
                </a:cubicBezTo>
                <a:cubicBezTo>
                  <a:pt x="1052500" y="936520"/>
                  <a:pt x="1028092" y="936520"/>
                  <a:pt x="1013036" y="951571"/>
                </a:cubicBezTo>
                <a:cubicBezTo>
                  <a:pt x="997991" y="966620"/>
                  <a:pt x="997991" y="991028"/>
                  <a:pt x="1013036" y="1006091"/>
                </a:cubicBezTo>
                <a:cubicBezTo>
                  <a:pt x="1028092" y="1021141"/>
                  <a:pt x="1052500" y="1021141"/>
                  <a:pt x="1067544" y="1006091"/>
                </a:cubicBezTo>
                <a:close/>
                <a:moveTo>
                  <a:pt x="2144217" y="4535906"/>
                </a:moveTo>
                <a:cubicBezTo>
                  <a:pt x="2151748" y="4528376"/>
                  <a:pt x="2151748" y="4516171"/>
                  <a:pt x="2144217" y="4508639"/>
                </a:cubicBezTo>
                <a:cubicBezTo>
                  <a:pt x="2136686" y="4501121"/>
                  <a:pt x="2124481" y="4501121"/>
                  <a:pt x="2116950" y="4508639"/>
                </a:cubicBezTo>
                <a:cubicBezTo>
                  <a:pt x="2109432" y="4516171"/>
                  <a:pt x="2109432" y="4528376"/>
                  <a:pt x="2116950" y="4535906"/>
                </a:cubicBezTo>
                <a:cubicBezTo>
                  <a:pt x="2124481" y="4543425"/>
                  <a:pt x="2136686" y="4543425"/>
                  <a:pt x="2144217" y="4535906"/>
                </a:cubicBezTo>
                <a:close/>
                <a:moveTo>
                  <a:pt x="1203846" y="597229"/>
                </a:moveTo>
                <a:cubicBezTo>
                  <a:pt x="1208584" y="592485"/>
                  <a:pt x="1211659" y="586762"/>
                  <a:pt x="1213420" y="580746"/>
                </a:cubicBezTo>
                <a:cubicBezTo>
                  <a:pt x="1204194" y="589539"/>
                  <a:pt x="1195003" y="598357"/>
                  <a:pt x="1185875" y="607238"/>
                </a:cubicBezTo>
                <a:cubicBezTo>
                  <a:pt x="1192449" y="605613"/>
                  <a:pt x="1198698" y="602364"/>
                  <a:pt x="1203846" y="597229"/>
                </a:cubicBezTo>
                <a:close/>
                <a:moveTo>
                  <a:pt x="1217477" y="1074230"/>
                </a:moveTo>
                <a:cubicBezTo>
                  <a:pt x="1194891" y="1051650"/>
                  <a:pt x="1158279" y="1051650"/>
                  <a:pt x="1135695" y="1074230"/>
                </a:cubicBezTo>
                <a:cubicBezTo>
                  <a:pt x="1113111" y="1096808"/>
                  <a:pt x="1113111" y="1133419"/>
                  <a:pt x="1135695" y="1156004"/>
                </a:cubicBezTo>
                <a:cubicBezTo>
                  <a:pt x="1158279" y="1178583"/>
                  <a:pt x="1194891" y="1178583"/>
                  <a:pt x="1217477" y="1156004"/>
                </a:cubicBezTo>
                <a:cubicBezTo>
                  <a:pt x="1240048" y="1133419"/>
                  <a:pt x="1240048" y="1096808"/>
                  <a:pt x="1217477" y="1074230"/>
                </a:cubicBezTo>
                <a:close/>
                <a:moveTo>
                  <a:pt x="1545438" y="297241"/>
                </a:moveTo>
                <a:cubicBezTo>
                  <a:pt x="1505356" y="327813"/>
                  <a:pt x="1465859" y="359111"/>
                  <a:pt x="1426997" y="391164"/>
                </a:cubicBezTo>
                <a:cubicBezTo>
                  <a:pt x="1458392" y="398531"/>
                  <a:pt x="1492745" y="390085"/>
                  <a:pt x="1517231" y="365609"/>
                </a:cubicBezTo>
                <a:cubicBezTo>
                  <a:pt x="1536103" y="346733"/>
                  <a:pt x="1545488" y="321977"/>
                  <a:pt x="1545438" y="297241"/>
                </a:cubicBezTo>
                <a:close/>
                <a:moveTo>
                  <a:pt x="1517231" y="365609"/>
                </a:moveTo>
                <a:cubicBezTo>
                  <a:pt x="1479601" y="403238"/>
                  <a:pt x="1479601" y="464258"/>
                  <a:pt x="1517231" y="501892"/>
                </a:cubicBezTo>
                <a:cubicBezTo>
                  <a:pt x="1554861" y="539533"/>
                  <a:pt x="1615872" y="539533"/>
                  <a:pt x="1653527" y="501892"/>
                </a:cubicBezTo>
                <a:cubicBezTo>
                  <a:pt x="1691157" y="464258"/>
                  <a:pt x="1691157" y="403238"/>
                  <a:pt x="1653527" y="365609"/>
                </a:cubicBezTo>
                <a:cubicBezTo>
                  <a:pt x="1615872" y="327974"/>
                  <a:pt x="1554861" y="327974"/>
                  <a:pt x="1517231" y="365609"/>
                </a:cubicBezTo>
                <a:close/>
                <a:moveTo>
                  <a:pt x="1789811" y="229326"/>
                </a:moveTo>
                <a:cubicBezTo>
                  <a:pt x="1827441" y="266954"/>
                  <a:pt x="1888465" y="266954"/>
                  <a:pt x="1926095" y="229326"/>
                </a:cubicBezTo>
                <a:cubicBezTo>
                  <a:pt x="1963725" y="191679"/>
                  <a:pt x="1963725" y="130672"/>
                  <a:pt x="1926095" y="93036"/>
                </a:cubicBezTo>
                <a:cubicBezTo>
                  <a:pt x="1913141" y="80076"/>
                  <a:pt x="1897380" y="71686"/>
                  <a:pt x="1880781" y="67655"/>
                </a:cubicBezTo>
                <a:cubicBezTo>
                  <a:pt x="1841195" y="91846"/>
                  <a:pt x="1802105" y="116762"/>
                  <a:pt x="1763459" y="142299"/>
                </a:cubicBezTo>
                <a:cubicBezTo>
                  <a:pt x="1757388" y="172802"/>
                  <a:pt x="1766151" y="205674"/>
                  <a:pt x="1789811" y="229326"/>
                </a:cubicBezTo>
                <a:close/>
                <a:moveTo>
                  <a:pt x="1380935" y="501892"/>
                </a:moveTo>
                <a:cubicBezTo>
                  <a:pt x="1343305" y="539533"/>
                  <a:pt x="1343305" y="600540"/>
                  <a:pt x="1380935" y="638188"/>
                </a:cubicBezTo>
                <a:cubicBezTo>
                  <a:pt x="1418590" y="675816"/>
                  <a:pt x="1479601" y="675816"/>
                  <a:pt x="1517231" y="638188"/>
                </a:cubicBezTo>
                <a:cubicBezTo>
                  <a:pt x="1554861" y="600540"/>
                  <a:pt x="1554861" y="539533"/>
                  <a:pt x="1517231" y="501892"/>
                </a:cubicBezTo>
                <a:cubicBezTo>
                  <a:pt x="1479601" y="464256"/>
                  <a:pt x="1418590" y="464256"/>
                  <a:pt x="1380935" y="501892"/>
                </a:cubicBezTo>
                <a:close/>
                <a:moveTo>
                  <a:pt x="1600035" y="256319"/>
                </a:moveTo>
                <a:cubicBezTo>
                  <a:pt x="1619606" y="253318"/>
                  <a:pt x="1638452" y="244394"/>
                  <a:pt x="1653527" y="229326"/>
                </a:cubicBezTo>
                <a:cubicBezTo>
                  <a:pt x="1660830" y="222014"/>
                  <a:pt x="1666672" y="213804"/>
                  <a:pt x="1671155" y="205072"/>
                </a:cubicBezTo>
                <a:cubicBezTo>
                  <a:pt x="1647228" y="221872"/>
                  <a:pt x="1623568" y="239012"/>
                  <a:pt x="1600035" y="256319"/>
                </a:cubicBezTo>
                <a:close/>
                <a:moveTo>
                  <a:pt x="1653527" y="229326"/>
                </a:moveTo>
                <a:cubicBezTo>
                  <a:pt x="1615872" y="266954"/>
                  <a:pt x="1615872" y="327974"/>
                  <a:pt x="1653527" y="365609"/>
                </a:cubicBezTo>
                <a:cubicBezTo>
                  <a:pt x="1691157" y="403238"/>
                  <a:pt x="1752168" y="403238"/>
                  <a:pt x="1789811" y="365609"/>
                </a:cubicBezTo>
                <a:cubicBezTo>
                  <a:pt x="1827441" y="327974"/>
                  <a:pt x="1827441" y="266954"/>
                  <a:pt x="1789811" y="229326"/>
                </a:cubicBezTo>
                <a:cubicBezTo>
                  <a:pt x="1752168" y="191678"/>
                  <a:pt x="1691157" y="191678"/>
                  <a:pt x="1653527" y="229326"/>
                </a:cubicBezTo>
                <a:close/>
                <a:moveTo>
                  <a:pt x="1789875" y="3908984"/>
                </a:moveTo>
                <a:cubicBezTo>
                  <a:pt x="1827492" y="3871354"/>
                  <a:pt x="1827492" y="3810330"/>
                  <a:pt x="1789875" y="3772700"/>
                </a:cubicBezTo>
                <a:cubicBezTo>
                  <a:pt x="1752232" y="3735070"/>
                  <a:pt x="1691221" y="3735070"/>
                  <a:pt x="1653591" y="3772700"/>
                </a:cubicBezTo>
                <a:cubicBezTo>
                  <a:pt x="1615948" y="3810330"/>
                  <a:pt x="1615948" y="3871354"/>
                  <a:pt x="1653591" y="3908984"/>
                </a:cubicBezTo>
                <a:cubicBezTo>
                  <a:pt x="1691221" y="3946626"/>
                  <a:pt x="1752232" y="3946626"/>
                  <a:pt x="1789875" y="3908984"/>
                </a:cubicBezTo>
                <a:close/>
                <a:moveTo>
                  <a:pt x="1830743" y="3404730"/>
                </a:moveTo>
                <a:cubicBezTo>
                  <a:pt x="1815706" y="3419780"/>
                  <a:pt x="1815706" y="3444189"/>
                  <a:pt x="1830743" y="3459239"/>
                </a:cubicBezTo>
                <a:cubicBezTo>
                  <a:pt x="1845805" y="3474301"/>
                  <a:pt x="1870215" y="3474301"/>
                  <a:pt x="1885264" y="3459239"/>
                </a:cubicBezTo>
                <a:cubicBezTo>
                  <a:pt x="1900327" y="3444189"/>
                  <a:pt x="1900327" y="3419780"/>
                  <a:pt x="1885264" y="3404730"/>
                </a:cubicBezTo>
                <a:cubicBezTo>
                  <a:pt x="1870215" y="3389668"/>
                  <a:pt x="1845805" y="3389668"/>
                  <a:pt x="1830743" y="3404730"/>
                </a:cubicBezTo>
                <a:close/>
                <a:moveTo>
                  <a:pt x="2225980" y="3527387"/>
                </a:moveTo>
                <a:cubicBezTo>
                  <a:pt x="2203412" y="3549967"/>
                  <a:pt x="2203412" y="3586569"/>
                  <a:pt x="2225980" y="3609149"/>
                </a:cubicBezTo>
                <a:cubicBezTo>
                  <a:pt x="2248573" y="3631743"/>
                  <a:pt x="2285175" y="3631743"/>
                  <a:pt x="2307755" y="3609149"/>
                </a:cubicBezTo>
                <a:cubicBezTo>
                  <a:pt x="2330336" y="3586569"/>
                  <a:pt x="2330336" y="3549967"/>
                  <a:pt x="2307755" y="3527387"/>
                </a:cubicBezTo>
                <a:cubicBezTo>
                  <a:pt x="2285175" y="3504806"/>
                  <a:pt x="2248573" y="3504806"/>
                  <a:pt x="2225980" y="3527387"/>
                </a:cubicBezTo>
                <a:close/>
                <a:moveTo>
                  <a:pt x="2089709" y="3391103"/>
                </a:moveTo>
                <a:cubicBezTo>
                  <a:pt x="2067128" y="3413684"/>
                  <a:pt x="2067128" y="3450285"/>
                  <a:pt x="2089709" y="3472866"/>
                </a:cubicBezTo>
                <a:cubicBezTo>
                  <a:pt x="2112277" y="3495446"/>
                  <a:pt x="2148891" y="3495446"/>
                  <a:pt x="2171459" y="3472866"/>
                </a:cubicBezTo>
                <a:cubicBezTo>
                  <a:pt x="2194052" y="3450285"/>
                  <a:pt x="2194052" y="3413684"/>
                  <a:pt x="2171459" y="3391103"/>
                </a:cubicBezTo>
                <a:cubicBezTo>
                  <a:pt x="2148891" y="3368523"/>
                  <a:pt x="2112277" y="3368523"/>
                  <a:pt x="2089709" y="3391103"/>
                </a:cubicBezTo>
                <a:close/>
                <a:moveTo>
                  <a:pt x="1748981" y="3268434"/>
                </a:moveTo>
                <a:cubicBezTo>
                  <a:pt x="1733931" y="3253384"/>
                  <a:pt x="1709509" y="3253384"/>
                  <a:pt x="1694472" y="3268434"/>
                </a:cubicBezTo>
                <a:cubicBezTo>
                  <a:pt x="1679410" y="3283496"/>
                  <a:pt x="1679410" y="3307905"/>
                  <a:pt x="1694472" y="3322955"/>
                </a:cubicBezTo>
                <a:cubicBezTo>
                  <a:pt x="1709509" y="3338004"/>
                  <a:pt x="1733931" y="3338004"/>
                  <a:pt x="1748981" y="3322955"/>
                </a:cubicBezTo>
                <a:cubicBezTo>
                  <a:pt x="1764030" y="3307905"/>
                  <a:pt x="1764030" y="3283496"/>
                  <a:pt x="1748981" y="3268434"/>
                </a:cubicBezTo>
                <a:close/>
                <a:moveTo>
                  <a:pt x="1694472" y="3541014"/>
                </a:moveTo>
                <a:cubicBezTo>
                  <a:pt x="1679410" y="3556064"/>
                  <a:pt x="1679410" y="3580473"/>
                  <a:pt x="1694472" y="3595522"/>
                </a:cubicBezTo>
                <a:cubicBezTo>
                  <a:pt x="1709509" y="3610585"/>
                  <a:pt x="1733931" y="3610585"/>
                  <a:pt x="1748981" y="3595522"/>
                </a:cubicBezTo>
                <a:cubicBezTo>
                  <a:pt x="1764030" y="3580473"/>
                  <a:pt x="1764030" y="3556064"/>
                  <a:pt x="1748981" y="3541014"/>
                </a:cubicBezTo>
                <a:cubicBezTo>
                  <a:pt x="1733931" y="3525965"/>
                  <a:pt x="1709509" y="3525965"/>
                  <a:pt x="1694472" y="3541014"/>
                </a:cubicBezTo>
                <a:close/>
                <a:moveTo>
                  <a:pt x="1558176" y="3677298"/>
                </a:moveTo>
                <a:cubicBezTo>
                  <a:pt x="1543126" y="3692347"/>
                  <a:pt x="1543126" y="3716756"/>
                  <a:pt x="1558176" y="3731819"/>
                </a:cubicBezTo>
                <a:cubicBezTo>
                  <a:pt x="1573238" y="3746868"/>
                  <a:pt x="1597647" y="3746868"/>
                  <a:pt x="1612684" y="3731819"/>
                </a:cubicBezTo>
                <a:cubicBezTo>
                  <a:pt x="1627759" y="3716756"/>
                  <a:pt x="1627759" y="3692347"/>
                  <a:pt x="1612684" y="3677298"/>
                </a:cubicBezTo>
                <a:cubicBezTo>
                  <a:pt x="1597647" y="3662248"/>
                  <a:pt x="1573238" y="3662248"/>
                  <a:pt x="1558176" y="3677298"/>
                </a:cubicBezTo>
                <a:close/>
                <a:moveTo>
                  <a:pt x="1612684" y="3404730"/>
                </a:moveTo>
                <a:cubicBezTo>
                  <a:pt x="1597647" y="3389668"/>
                  <a:pt x="1573238" y="3389668"/>
                  <a:pt x="1558176" y="3404730"/>
                </a:cubicBezTo>
                <a:cubicBezTo>
                  <a:pt x="1543126" y="3419780"/>
                  <a:pt x="1543126" y="3444189"/>
                  <a:pt x="1558176" y="3459239"/>
                </a:cubicBezTo>
                <a:cubicBezTo>
                  <a:pt x="1573238" y="3474301"/>
                  <a:pt x="1597647" y="3474301"/>
                  <a:pt x="1612684" y="3459239"/>
                </a:cubicBezTo>
                <a:cubicBezTo>
                  <a:pt x="1627759" y="3444189"/>
                  <a:pt x="1627759" y="3419780"/>
                  <a:pt x="1612684" y="3404730"/>
                </a:cubicBezTo>
                <a:close/>
                <a:moveTo>
                  <a:pt x="2444039" y="3118523"/>
                </a:moveTo>
                <a:cubicBezTo>
                  <a:pt x="2421471" y="3095942"/>
                  <a:pt x="2384857" y="3095942"/>
                  <a:pt x="2362276" y="3118523"/>
                </a:cubicBezTo>
                <a:cubicBezTo>
                  <a:pt x="2339696" y="3141104"/>
                  <a:pt x="2339696" y="3177718"/>
                  <a:pt x="2362276" y="3200298"/>
                </a:cubicBezTo>
                <a:cubicBezTo>
                  <a:pt x="2384857" y="3222879"/>
                  <a:pt x="2421471" y="3222879"/>
                  <a:pt x="2444039" y="3200298"/>
                </a:cubicBezTo>
                <a:cubicBezTo>
                  <a:pt x="2466632" y="3177718"/>
                  <a:pt x="2466632" y="3141104"/>
                  <a:pt x="2444039" y="3118523"/>
                </a:cubicBezTo>
                <a:close/>
                <a:moveTo>
                  <a:pt x="2825585" y="1673962"/>
                </a:moveTo>
                <a:cubicBezTo>
                  <a:pt x="2833116" y="1666431"/>
                  <a:pt x="2833116" y="1654226"/>
                  <a:pt x="2825585" y="1646695"/>
                </a:cubicBezTo>
                <a:cubicBezTo>
                  <a:pt x="2818054" y="1639177"/>
                  <a:pt x="2805849" y="1639177"/>
                  <a:pt x="2798331" y="1646695"/>
                </a:cubicBezTo>
                <a:cubicBezTo>
                  <a:pt x="2790800" y="1654226"/>
                  <a:pt x="2790800" y="1666431"/>
                  <a:pt x="2798331" y="1673962"/>
                </a:cubicBezTo>
                <a:cubicBezTo>
                  <a:pt x="2805849" y="1681480"/>
                  <a:pt x="2818054" y="1681480"/>
                  <a:pt x="2825585" y="1673962"/>
                </a:cubicBezTo>
                <a:close/>
                <a:moveTo>
                  <a:pt x="2757437" y="1333246"/>
                </a:moveTo>
                <a:cubicBezTo>
                  <a:pt x="2727338" y="1363345"/>
                  <a:pt x="2727338" y="1412164"/>
                  <a:pt x="2757437" y="1442263"/>
                </a:cubicBezTo>
                <a:cubicBezTo>
                  <a:pt x="2787549" y="1472375"/>
                  <a:pt x="2836367" y="1472375"/>
                  <a:pt x="2866466" y="1442263"/>
                </a:cubicBezTo>
                <a:cubicBezTo>
                  <a:pt x="2896578" y="1412164"/>
                  <a:pt x="2896578" y="1363345"/>
                  <a:pt x="2866466" y="1333246"/>
                </a:cubicBezTo>
                <a:cubicBezTo>
                  <a:pt x="2836367" y="1303135"/>
                  <a:pt x="2787549" y="1303135"/>
                  <a:pt x="2757437" y="1333246"/>
                </a:cubicBezTo>
                <a:close/>
                <a:moveTo>
                  <a:pt x="2444039" y="3391103"/>
                </a:moveTo>
                <a:cubicBezTo>
                  <a:pt x="2421471" y="3368523"/>
                  <a:pt x="2384857" y="3368523"/>
                  <a:pt x="2362276" y="3391103"/>
                </a:cubicBezTo>
                <a:cubicBezTo>
                  <a:pt x="2339696" y="3413684"/>
                  <a:pt x="2339696" y="3450285"/>
                  <a:pt x="2362276" y="3472866"/>
                </a:cubicBezTo>
                <a:cubicBezTo>
                  <a:pt x="2384857" y="3495446"/>
                  <a:pt x="2421471" y="3495446"/>
                  <a:pt x="2444039" y="3472866"/>
                </a:cubicBezTo>
                <a:cubicBezTo>
                  <a:pt x="2466632" y="3450285"/>
                  <a:pt x="2466632" y="3413684"/>
                  <a:pt x="2444039" y="3391103"/>
                </a:cubicBezTo>
                <a:close/>
                <a:moveTo>
                  <a:pt x="2307755" y="3254820"/>
                </a:moveTo>
                <a:cubicBezTo>
                  <a:pt x="2285175" y="3232226"/>
                  <a:pt x="2248573" y="3232226"/>
                  <a:pt x="2225980" y="3254820"/>
                </a:cubicBezTo>
                <a:cubicBezTo>
                  <a:pt x="2203412" y="3277388"/>
                  <a:pt x="2203412" y="3314002"/>
                  <a:pt x="2225980" y="3336582"/>
                </a:cubicBezTo>
                <a:cubicBezTo>
                  <a:pt x="2248573" y="3359163"/>
                  <a:pt x="2285175" y="3359163"/>
                  <a:pt x="2307755" y="3336582"/>
                </a:cubicBezTo>
                <a:cubicBezTo>
                  <a:pt x="2330336" y="3314002"/>
                  <a:pt x="2330336" y="3277388"/>
                  <a:pt x="2307755" y="3254820"/>
                </a:cubicBezTo>
                <a:close/>
                <a:moveTo>
                  <a:pt x="1612684" y="3132150"/>
                </a:moveTo>
                <a:cubicBezTo>
                  <a:pt x="1597647" y="3117101"/>
                  <a:pt x="1573238" y="3117101"/>
                  <a:pt x="1558176" y="3132150"/>
                </a:cubicBezTo>
                <a:cubicBezTo>
                  <a:pt x="1543126" y="3147212"/>
                  <a:pt x="1543126" y="3171609"/>
                  <a:pt x="1558176" y="3186671"/>
                </a:cubicBezTo>
                <a:cubicBezTo>
                  <a:pt x="1573238" y="3201721"/>
                  <a:pt x="1597647" y="3201721"/>
                  <a:pt x="1612684" y="3186671"/>
                </a:cubicBezTo>
                <a:cubicBezTo>
                  <a:pt x="1627759" y="3171609"/>
                  <a:pt x="1627759" y="3147212"/>
                  <a:pt x="1612684" y="3132150"/>
                </a:cubicBezTo>
                <a:close/>
                <a:moveTo>
                  <a:pt x="2362276" y="3663671"/>
                </a:moveTo>
                <a:cubicBezTo>
                  <a:pt x="2339696" y="3686251"/>
                  <a:pt x="2339696" y="3722865"/>
                  <a:pt x="2362276" y="3745446"/>
                </a:cubicBezTo>
                <a:cubicBezTo>
                  <a:pt x="2384857" y="3768027"/>
                  <a:pt x="2421471" y="3768027"/>
                  <a:pt x="2444039" y="3745446"/>
                </a:cubicBezTo>
                <a:cubicBezTo>
                  <a:pt x="2466632" y="3722865"/>
                  <a:pt x="2466632" y="3686251"/>
                  <a:pt x="2444039" y="3663671"/>
                </a:cubicBezTo>
                <a:cubicBezTo>
                  <a:pt x="2421471" y="3641090"/>
                  <a:pt x="2384857" y="3641090"/>
                  <a:pt x="2362276" y="3663671"/>
                </a:cubicBezTo>
                <a:close/>
                <a:moveTo>
                  <a:pt x="2621153" y="1196950"/>
                </a:moveTo>
                <a:cubicBezTo>
                  <a:pt x="2591041" y="1227056"/>
                  <a:pt x="2591041" y="1275880"/>
                  <a:pt x="2621153" y="1305979"/>
                </a:cubicBezTo>
                <a:cubicBezTo>
                  <a:pt x="2651265" y="1336091"/>
                  <a:pt x="2700071" y="1336091"/>
                  <a:pt x="2730183" y="1305979"/>
                </a:cubicBezTo>
                <a:cubicBezTo>
                  <a:pt x="2760294" y="1275880"/>
                  <a:pt x="2760294" y="1227056"/>
                  <a:pt x="2730183" y="1196950"/>
                </a:cubicBezTo>
                <a:cubicBezTo>
                  <a:pt x="2700071" y="1166850"/>
                  <a:pt x="2651265" y="1166850"/>
                  <a:pt x="2621153" y="1196950"/>
                </a:cubicBezTo>
                <a:close/>
                <a:moveTo>
                  <a:pt x="1476413" y="2178152"/>
                </a:moveTo>
                <a:cubicBezTo>
                  <a:pt x="1461351" y="2163102"/>
                  <a:pt x="1436942" y="2163102"/>
                  <a:pt x="1421905" y="2178152"/>
                </a:cubicBezTo>
                <a:cubicBezTo>
                  <a:pt x="1406830" y="2193201"/>
                  <a:pt x="1406830" y="2217611"/>
                  <a:pt x="1421905" y="2232660"/>
                </a:cubicBezTo>
                <a:cubicBezTo>
                  <a:pt x="1436942" y="2247722"/>
                  <a:pt x="1461351" y="2247722"/>
                  <a:pt x="1476413" y="2232660"/>
                </a:cubicBezTo>
                <a:cubicBezTo>
                  <a:pt x="1491450" y="2217611"/>
                  <a:pt x="1491450" y="2193201"/>
                  <a:pt x="1476413" y="2178152"/>
                </a:cubicBezTo>
                <a:close/>
                <a:moveTo>
                  <a:pt x="1476413" y="2450719"/>
                </a:moveTo>
                <a:cubicBezTo>
                  <a:pt x="1461351" y="2435670"/>
                  <a:pt x="1436942" y="2435670"/>
                  <a:pt x="1421905" y="2450719"/>
                </a:cubicBezTo>
                <a:cubicBezTo>
                  <a:pt x="1406830" y="2465781"/>
                  <a:pt x="1406830" y="2490178"/>
                  <a:pt x="1421905" y="2505240"/>
                </a:cubicBezTo>
                <a:cubicBezTo>
                  <a:pt x="1436942" y="2520290"/>
                  <a:pt x="1461351" y="2520290"/>
                  <a:pt x="1476413" y="2505240"/>
                </a:cubicBezTo>
                <a:cubicBezTo>
                  <a:pt x="1491450" y="2490178"/>
                  <a:pt x="1491450" y="2465781"/>
                  <a:pt x="1476413" y="2450719"/>
                </a:cubicBezTo>
                <a:close/>
                <a:moveTo>
                  <a:pt x="1476413" y="1905572"/>
                </a:moveTo>
                <a:cubicBezTo>
                  <a:pt x="1461351" y="1890522"/>
                  <a:pt x="1436942" y="1890522"/>
                  <a:pt x="1421905" y="1905572"/>
                </a:cubicBezTo>
                <a:cubicBezTo>
                  <a:pt x="1406830" y="1920634"/>
                  <a:pt x="1406830" y="1945043"/>
                  <a:pt x="1421905" y="1960093"/>
                </a:cubicBezTo>
                <a:cubicBezTo>
                  <a:pt x="1436942" y="1975142"/>
                  <a:pt x="1461351" y="1975142"/>
                  <a:pt x="1476413" y="1960093"/>
                </a:cubicBezTo>
                <a:cubicBezTo>
                  <a:pt x="1491450" y="1945043"/>
                  <a:pt x="1491450" y="1920634"/>
                  <a:pt x="1476413" y="1905572"/>
                </a:cubicBezTo>
                <a:close/>
                <a:moveTo>
                  <a:pt x="1898904" y="5026533"/>
                </a:moveTo>
                <a:cubicBezTo>
                  <a:pt x="1876324" y="5003952"/>
                  <a:pt x="1839697" y="5003952"/>
                  <a:pt x="1817129" y="5026533"/>
                </a:cubicBezTo>
                <a:cubicBezTo>
                  <a:pt x="1794548" y="5049113"/>
                  <a:pt x="1794548" y="5085727"/>
                  <a:pt x="1817129" y="5108308"/>
                </a:cubicBezTo>
                <a:cubicBezTo>
                  <a:pt x="1839697" y="5130889"/>
                  <a:pt x="1876324" y="5130889"/>
                  <a:pt x="1898904" y="5108308"/>
                </a:cubicBezTo>
                <a:cubicBezTo>
                  <a:pt x="1921485" y="5085727"/>
                  <a:pt x="1921485" y="5049113"/>
                  <a:pt x="1898904" y="5026533"/>
                </a:cubicBezTo>
                <a:close/>
                <a:moveTo>
                  <a:pt x="1476413" y="2723299"/>
                </a:moveTo>
                <a:cubicBezTo>
                  <a:pt x="1461351" y="2708237"/>
                  <a:pt x="1436942" y="2708237"/>
                  <a:pt x="1421905" y="2723299"/>
                </a:cubicBezTo>
                <a:cubicBezTo>
                  <a:pt x="1406830" y="2738349"/>
                  <a:pt x="1406830" y="2762758"/>
                  <a:pt x="1421905" y="2777808"/>
                </a:cubicBezTo>
                <a:cubicBezTo>
                  <a:pt x="1436942" y="2792857"/>
                  <a:pt x="1461351" y="2792857"/>
                  <a:pt x="1476413" y="2777808"/>
                </a:cubicBezTo>
                <a:cubicBezTo>
                  <a:pt x="1491450" y="2762758"/>
                  <a:pt x="1491450" y="2738349"/>
                  <a:pt x="1476413" y="2723299"/>
                </a:cubicBezTo>
                <a:close/>
                <a:moveTo>
                  <a:pt x="1476413" y="3868103"/>
                </a:moveTo>
                <a:cubicBezTo>
                  <a:pt x="1491450" y="3853053"/>
                  <a:pt x="1491450" y="3828643"/>
                  <a:pt x="1476413" y="3813582"/>
                </a:cubicBezTo>
                <a:cubicBezTo>
                  <a:pt x="1461351" y="3798532"/>
                  <a:pt x="1436942" y="3798532"/>
                  <a:pt x="1421905" y="3813582"/>
                </a:cubicBezTo>
                <a:cubicBezTo>
                  <a:pt x="1406830" y="3828643"/>
                  <a:pt x="1406830" y="3853053"/>
                  <a:pt x="1421905" y="3868103"/>
                </a:cubicBezTo>
                <a:cubicBezTo>
                  <a:pt x="1436942" y="3883152"/>
                  <a:pt x="1461351" y="3883152"/>
                  <a:pt x="1476413" y="3868103"/>
                </a:cubicBezTo>
                <a:close/>
                <a:moveTo>
                  <a:pt x="1394625" y="4167924"/>
                </a:moveTo>
                <a:cubicBezTo>
                  <a:pt x="1424750" y="4198036"/>
                  <a:pt x="1473556" y="4198036"/>
                  <a:pt x="1503655" y="4167924"/>
                </a:cubicBezTo>
                <a:cubicBezTo>
                  <a:pt x="1533779" y="4137825"/>
                  <a:pt x="1533779" y="4089006"/>
                  <a:pt x="1503655" y="4058894"/>
                </a:cubicBezTo>
                <a:cubicBezTo>
                  <a:pt x="1473556" y="4028795"/>
                  <a:pt x="1424750" y="4028795"/>
                  <a:pt x="1394625" y="4058894"/>
                </a:cubicBezTo>
                <a:cubicBezTo>
                  <a:pt x="1364526" y="4089006"/>
                  <a:pt x="1364526" y="4137825"/>
                  <a:pt x="1394625" y="4167924"/>
                </a:cubicBezTo>
                <a:close/>
                <a:moveTo>
                  <a:pt x="1476413" y="3268434"/>
                </a:moveTo>
                <a:cubicBezTo>
                  <a:pt x="1461351" y="3253384"/>
                  <a:pt x="1436942" y="3253384"/>
                  <a:pt x="1421905" y="3268434"/>
                </a:cubicBezTo>
                <a:cubicBezTo>
                  <a:pt x="1406830" y="3283496"/>
                  <a:pt x="1406830" y="3307905"/>
                  <a:pt x="1421905" y="3322955"/>
                </a:cubicBezTo>
                <a:cubicBezTo>
                  <a:pt x="1436942" y="3338004"/>
                  <a:pt x="1461351" y="3338004"/>
                  <a:pt x="1476413" y="3322955"/>
                </a:cubicBezTo>
                <a:cubicBezTo>
                  <a:pt x="1491450" y="3307905"/>
                  <a:pt x="1491450" y="3283496"/>
                  <a:pt x="1476413" y="3268434"/>
                </a:cubicBezTo>
                <a:close/>
                <a:moveTo>
                  <a:pt x="1408265" y="1428572"/>
                </a:moveTo>
                <a:cubicBezTo>
                  <a:pt x="1430846" y="1451153"/>
                  <a:pt x="1467460" y="1451153"/>
                  <a:pt x="1490040" y="1428572"/>
                </a:cubicBezTo>
                <a:cubicBezTo>
                  <a:pt x="1512608" y="1405992"/>
                  <a:pt x="1512608" y="1369390"/>
                  <a:pt x="1490040" y="1346810"/>
                </a:cubicBezTo>
                <a:cubicBezTo>
                  <a:pt x="1467460" y="1324229"/>
                  <a:pt x="1430846" y="1324229"/>
                  <a:pt x="1408265" y="1346810"/>
                </a:cubicBezTo>
                <a:cubicBezTo>
                  <a:pt x="1385672" y="1369390"/>
                  <a:pt x="1385672" y="1405992"/>
                  <a:pt x="1408265" y="1428572"/>
                </a:cubicBezTo>
                <a:close/>
                <a:moveTo>
                  <a:pt x="1476413" y="2995867"/>
                </a:moveTo>
                <a:cubicBezTo>
                  <a:pt x="1461351" y="2980817"/>
                  <a:pt x="1436942" y="2980817"/>
                  <a:pt x="1421905" y="2995867"/>
                </a:cubicBezTo>
                <a:cubicBezTo>
                  <a:pt x="1406830" y="3010916"/>
                  <a:pt x="1406830" y="3035325"/>
                  <a:pt x="1421905" y="3050375"/>
                </a:cubicBezTo>
                <a:cubicBezTo>
                  <a:pt x="1436942" y="3065437"/>
                  <a:pt x="1461351" y="3065437"/>
                  <a:pt x="1476413" y="3050375"/>
                </a:cubicBezTo>
                <a:cubicBezTo>
                  <a:pt x="1491450" y="3035325"/>
                  <a:pt x="1491450" y="3010916"/>
                  <a:pt x="1476413" y="2995867"/>
                </a:cubicBezTo>
                <a:close/>
                <a:moveTo>
                  <a:pt x="1490040" y="883425"/>
                </a:moveTo>
                <a:cubicBezTo>
                  <a:pt x="1512608" y="860841"/>
                  <a:pt x="1512608" y="824242"/>
                  <a:pt x="1490040" y="801664"/>
                </a:cubicBezTo>
                <a:cubicBezTo>
                  <a:pt x="1467460" y="779078"/>
                  <a:pt x="1430846" y="779078"/>
                  <a:pt x="1408265" y="801664"/>
                </a:cubicBezTo>
                <a:cubicBezTo>
                  <a:pt x="1385672" y="824242"/>
                  <a:pt x="1385672" y="860841"/>
                  <a:pt x="1408265" y="883425"/>
                </a:cubicBezTo>
                <a:cubicBezTo>
                  <a:pt x="1430846" y="906004"/>
                  <a:pt x="1467460" y="906004"/>
                  <a:pt x="1490040" y="883425"/>
                </a:cubicBezTo>
                <a:close/>
                <a:moveTo>
                  <a:pt x="1408265" y="1701153"/>
                </a:moveTo>
                <a:cubicBezTo>
                  <a:pt x="1430846" y="1723733"/>
                  <a:pt x="1467460" y="1723733"/>
                  <a:pt x="1490040" y="1701153"/>
                </a:cubicBezTo>
                <a:cubicBezTo>
                  <a:pt x="1512608" y="1678572"/>
                  <a:pt x="1512608" y="1641958"/>
                  <a:pt x="1490040" y="1619377"/>
                </a:cubicBezTo>
                <a:cubicBezTo>
                  <a:pt x="1467460" y="1596797"/>
                  <a:pt x="1430846" y="1596797"/>
                  <a:pt x="1408265" y="1619377"/>
                </a:cubicBezTo>
                <a:cubicBezTo>
                  <a:pt x="1385672" y="1641958"/>
                  <a:pt x="1385672" y="1678572"/>
                  <a:pt x="1408265" y="1701153"/>
                </a:cubicBezTo>
                <a:close/>
                <a:moveTo>
                  <a:pt x="1408265" y="1156004"/>
                </a:moveTo>
                <a:cubicBezTo>
                  <a:pt x="1430846" y="1178583"/>
                  <a:pt x="1467460" y="1178583"/>
                  <a:pt x="1490040" y="1156004"/>
                </a:cubicBezTo>
                <a:cubicBezTo>
                  <a:pt x="1512608" y="1133419"/>
                  <a:pt x="1512608" y="1096808"/>
                  <a:pt x="1490040" y="1074230"/>
                </a:cubicBezTo>
                <a:cubicBezTo>
                  <a:pt x="1467460" y="1051652"/>
                  <a:pt x="1430846" y="1051652"/>
                  <a:pt x="1408265" y="1074230"/>
                </a:cubicBezTo>
                <a:cubicBezTo>
                  <a:pt x="1385672" y="1096808"/>
                  <a:pt x="1385672" y="1133419"/>
                  <a:pt x="1408265" y="1156004"/>
                </a:cubicBezTo>
                <a:close/>
                <a:moveTo>
                  <a:pt x="1421905" y="3541014"/>
                </a:moveTo>
                <a:cubicBezTo>
                  <a:pt x="1406830" y="3556064"/>
                  <a:pt x="1406830" y="3580473"/>
                  <a:pt x="1421905" y="3595522"/>
                </a:cubicBezTo>
                <a:cubicBezTo>
                  <a:pt x="1436942" y="3610585"/>
                  <a:pt x="1461351" y="3610585"/>
                  <a:pt x="1476413" y="3595522"/>
                </a:cubicBezTo>
                <a:cubicBezTo>
                  <a:pt x="1491450" y="3580473"/>
                  <a:pt x="1491450" y="3556064"/>
                  <a:pt x="1476413" y="3541014"/>
                </a:cubicBezTo>
                <a:cubicBezTo>
                  <a:pt x="1461351" y="3525965"/>
                  <a:pt x="1436942" y="3525965"/>
                  <a:pt x="1421905" y="3541014"/>
                </a:cubicBezTo>
                <a:close/>
                <a:moveTo>
                  <a:pt x="2321395" y="2532494"/>
                </a:moveTo>
                <a:cubicBezTo>
                  <a:pt x="2351494" y="2502383"/>
                  <a:pt x="2351494" y="2453577"/>
                  <a:pt x="2321395" y="2423465"/>
                </a:cubicBezTo>
                <a:cubicBezTo>
                  <a:pt x="2291283" y="2393353"/>
                  <a:pt x="2242452" y="2393353"/>
                  <a:pt x="2212365" y="2423465"/>
                </a:cubicBezTo>
                <a:cubicBezTo>
                  <a:pt x="2182254" y="2453577"/>
                  <a:pt x="2182254" y="2502383"/>
                  <a:pt x="2212365" y="2532494"/>
                </a:cubicBezTo>
                <a:cubicBezTo>
                  <a:pt x="2242452" y="2562606"/>
                  <a:pt x="2291283" y="2562606"/>
                  <a:pt x="2321395" y="2532494"/>
                </a:cubicBezTo>
                <a:close/>
                <a:moveTo>
                  <a:pt x="2498547" y="3609149"/>
                </a:moveTo>
                <a:cubicBezTo>
                  <a:pt x="2521141" y="3631743"/>
                  <a:pt x="2557742" y="3631743"/>
                  <a:pt x="2580335" y="3609149"/>
                </a:cubicBezTo>
                <a:cubicBezTo>
                  <a:pt x="2602916" y="3586569"/>
                  <a:pt x="2602916" y="3549967"/>
                  <a:pt x="2580335" y="3527387"/>
                </a:cubicBezTo>
                <a:cubicBezTo>
                  <a:pt x="2557742" y="3504806"/>
                  <a:pt x="2521141" y="3504806"/>
                  <a:pt x="2498547" y="3527387"/>
                </a:cubicBezTo>
                <a:cubicBezTo>
                  <a:pt x="2475979" y="3549967"/>
                  <a:pt x="2475979" y="3586569"/>
                  <a:pt x="2498547" y="3609149"/>
                </a:cubicBezTo>
                <a:close/>
                <a:moveTo>
                  <a:pt x="2512187" y="5721591"/>
                </a:moveTo>
                <a:cubicBezTo>
                  <a:pt x="2497138" y="5736641"/>
                  <a:pt x="2497138" y="5761050"/>
                  <a:pt x="2512187" y="5776112"/>
                </a:cubicBezTo>
                <a:cubicBezTo>
                  <a:pt x="2527237" y="5791162"/>
                  <a:pt x="2551646" y="5791162"/>
                  <a:pt x="2566708" y="5776112"/>
                </a:cubicBezTo>
                <a:cubicBezTo>
                  <a:pt x="2581758" y="5761050"/>
                  <a:pt x="2581758" y="5736641"/>
                  <a:pt x="2566708" y="5721591"/>
                </a:cubicBezTo>
                <a:cubicBezTo>
                  <a:pt x="2551646" y="5706542"/>
                  <a:pt x="2527237" y="5706542"/>
                  <a:pt x="2512187" y="5721591"/>
                </a:cubicBezTo>
                <a:close/>
                <a:moveTo>
                  <a:pt x="2498547" y="3881730"/>
                </a:moveTo>
                <a:cubicBezTo>
                  <a:pt x="2521141" y="3904310"/>
                  <a:pt x="2557742" y="3904310"/>
                  <a:pt x="2580335" y="3881730"/>
                </a:cubicBezTo>
                <a:cubicBezTo>
                  <a:pt x="2602916" y="3859149"/>
                  <a:pt x="2602916" y="3822535"/>
                  <a:pt x="2580335" y="3799954"/>
                </a:cubicBezTo>
                <a:cubicBezTo>
                  <a:pt x="2557742" y="3777374"/>
                  <a:pt x="2521141" y="3777374"/>
                  <a:pt x="2498547" y="3799954"/>
                </a:cubicBezTo>
                <a:cubicBezTo>
                  <a:pt x="2475979" y="3822535"/>
                  <a:pt x="2475979" y="3859149"/>
                  <a:pt x="2498547" y="3881730"/>
                </a:cubicBezTo>
                <a:close/>
                <a:moveTo>
                  <a:pt x="2566708" y="5449024"/>
                </a:moveTo>
                <a:cubicBezTo>
                  <a:pt x="2551646" y="5433962"/>
                  <a:pt x="2527237" y="5433962"/>
                  <a:pt x="2512187" y="5449024"/>
                </a:cubicBezTo>
                <a:cubicBezTo>
                  <a:pt x="2497138" y="5464073"/>
                  <a:pt x="2497138" y="5488483"/>
                  <a:pt x="2512187" y="5503532"/>
                </a:cubicBezTo>
                <a:cubicBezTo>
                  <a:pt x="2527237" y="5518594"/>
                  <a:pt x="2551646" y="5518594"/>
                  <a:pt x="2566708" y="5503532"/>
                </a:cubicBezTo>
                <a:cubicBezTo>
                  <a:pt x="2581758" y="5488483"/>
                  <a:pt x="2581758" y="5464073"/>
                  <a:pt x="2566708" y="5449024"/>
                </a:cubicBezTo>
                <a:close/>
                <a:moveTo>
                  <a:pt x="2525814" y="4672190"/>
                </a:moveTo>
                <a:cubicBezTo>
                  <a:pt x="2533345" y="4679721"/>
                  <a:pt x="2545537" y="4679721"/>
                  <a:pt x="2553056" y="4672190"/>
                </a:cubicBezTo>
                <a:cubicBezTo>
                  <a:pt x="2560599" y="4664659"/>
                  <a:pt x="2560599" y="4652454"/>
                  <a:pt x="2553056" y="4644936"/>
                </a:cubicBezTo>
                <a:cubicBezTo>
                  <a:pt x="2545537" y="4637405"/>
                  <a:pt x="2533345" y="4637405"/>
                  <a:pt x="2525814" y="4644936"/>
                </a:cubicBezTo>
                <a:cubicBezTo>
                  <a:pt x="2518296" y="4652454"/>
                  <a:pt x="2518296" y="4664659"/>
                  <a:pt x="2525814" y="4672190"/>
                </a:cubicBezTo>
                <a:close/>
                <a:moveTo>
                  <a:pt x="2525814" y="4399610"/>
                </a:moveTo>
                <a:cubicBezTo>
                  <a:pt x="2533345" y="4407141"/>
                  <a:pt x="2545537" y="4407141"/>
                  <a:pt x="2553056" y="4399610"/>
                </a:cubicBezTo>
                <a:cubicBezTo>
                  <a:pt x="2560599" y="4392092"/>
                  <a:pt x="2560599" y="4379887"/>
                  <a:pt x="2553056" y="4372356"/>
                </a:cubicBezTo>
                <a:cubicBezTo>
                  <a:pt x="2545537" y="4364837"/>
                  <a:pt x="2533345" y="4364837"/>
                  <a:pt x="2525814" y="4372356"/>
                </a:cubicBezTo>
                <a:cubicBezTo>
                  <a:pt x="2518296" y="4379887"/>
                  <a:pt x="2518296" y="4392092"/>
                  <a:pt x="2525814" y="4399610"/>
                </a:cubicBezTo>
                <a:close/>
                <a:moveTo>
                  <a:pt x="2566708" y="5176444"/>
                </a:moveTo>
                <a:cubicBezTo>
                  <a:pt x="2551646" y="5161394"/>
                  <a:pt x="2527237" y="5161394"/>
                  <a:pt x="2512187" y="5176444"/>
                </a:cubicBezTo>
                <a:cubicBezTo>
                  <a:pt x="2497138" y="5191506"/>
                  <a:pt x="2497138" y="5215902"/>
                  <a:pt x="2512187" y="5230965"/>
                </a:cubicBezTo>
                <a:cubicBezTo>
                  <a:pt x="2527237" y="5246014"/>
                  <a:pt x="2551646" y="5246014"/>
                  <a:pt x="2566708" y="5230965"/>
                </a:cubicBezTo>
                <a:cubicBezTo>
                  <a:pt x="2581758" y="5215902"/>
                  <a:pt x="2581758" y="5191506"/>
                  <a:pt x="2566708" y="5176444"/>
                </a:cubicBezTo>
                <a:close/>
                <a:moveTo>
                  <a:pt x="2553056" y="4127043"/>
                </a:moveTo>
                <a:cubicBezTo>
                  <a:pt x="2560599" y="4119512"/>
                  <a:pt x="2560599" y="4107307"/>
                  <a:pt x="2553056" y="4099788"/>
                </a:cubicBezTo>
                <a:cubicBezTo>
                  <a:pt x="2545537" y="4092257"/>
                  <a:pt x="2533345" y="4092257"/>
                  <a:pt x="2525814" y="4099788"/>
                </a:cubicBezTo>
                <a:cubicBezTo>
                  <a:pt x="2518296" y="4107307"/>
                  <a:pt x="2518296" y="4119512"/>
                  <a:pt x="2525814" y="4127043"/>
                </a:cubicBezTo>
                <a:cubicBezTo>
                  <a:pt x="2533345" y="4134574"/>
                  <a:pt x="2545537" y="4134574"/>
                  <a:pt x="2553056" y="4127043"/>
                </a:cubicBezTo>
                <a:close/>
                <a:moveTo>
                  <a:pt x="1817129" y="5299113"/>
                </a:moveTo>
                <a:cubicBezTo>
                  <a:pt x="1794548" y="5321694"/>
                  <a:pt x="1794548" y="5358295"/>
                  <a:pt x="1817129" y="5380876"/>
                </a:cubicBezTo>
                <a:cubicBezTo>
                  <a:pt x="1839697" y="5403456"/>
                  <a:pt x="1876324" y="5403456"/>
                  <a:pt x="1898904" y="5380876"/>
                </a:cubicBezTo>
                <a:cubicBezTo>
                  <a:pt x="1921485" y="5358295"/>
                  <a:pt x="1921485" y="5321694"/>
                  <a:pt x="1898904" y="5299113"/>
                </a:cubicBezTo>
                <a:cubicBezTo>
                  <a:pt x="1876324" y="5276532"/>
                  <a:pt x="1839697" y="5276532"/>
                  <a:pt x="1817129" y="5299113"/>
                </a:cubicBezTo>
                <a:close/>
                <a:moveTo>
                  <a:pt x="2457679" y="2668778"/>
                </a:moveTo>
                <a:cubicBezTo>
                  <a:pt x="2487778" y="2638679"/>
                  <a:pt x="2487778" y="2589860"/>
                  <a:pt x="2457679" y="2559749"/>
                </a:cubicBezTo>
                <a:cubicBezTo>
                  <a:pt x="2427554" y="2529650"/>
                  <a:pt x="2378748" y="2529650"/>
                  <a:pt x="2348649" y="2559749"/>
                </a:cubicBezTo>
                <a:cubicBezTo>
                  <a:pt x="2318525" y="2589860"/>
                  <a:pt x="2318525" y="2638679"/>
                  <a:pt x="2348649" y="2668778"/>
                </a:cubicBezTo>
                <a:cubicBezTo>
                  <a:pt x="2378748" y="2698890"/>
                  <a:pt x="2427554" y="2698890"/>
                  <a:pt x="2457679" y="2668778"/>
                </a:cubicBezTo>
                <a:close/>
                <a:moveTo>
                  <a:pt x="2212289" y="1333246"/>
                </a:moveTo>
                <a:cubicBezTo>
                  <a:pt x="2182190" y="1363345"/>
                  <a:pt x="2182190" y="1412164"/>
                  <a:pt x="2212289" y="1442263"/>
                </a:cubicBezTo>
                <a:cubicBezTo>
                  <a:pt x="2242388" y="1472375"/>
                  <a:pt x="2291220" y="1472375"/>
                  <a:pt x="2321331" y="1442263"/>
                </a:cubicBezTo>
                <a:cubicBezTo>
                  <a:pt x="2351418" y="1412164"/>
                  <a:pt x="2351418" y="1363345"/>
                  <a:pt x="2321331" y="1333246"/>
                </a:cubicBezTo>
                <a:cubicBezTo>
                  <a:pt x="2291220" y="1303135"/>
                  <a:pt x="2242388" y="1303135"/>
                  <a:pt x="2212289" y="1333246"/>
                </a:cubicBezTo>
                <a:close/>
                <a:moveTo>
                  <a:pt x="2593962" y="2805074"/>
                </a:moveTo>
                <a:cubicBezTo>
                  <a:pt x="2624074" y="2774963"/>
                  <a:pt x="2624074" y="2726144"/>
                  <a:pt x="2593962" y="2696045"/>
                </a:cubicBezTo>
                <a:cubicBezTo>
                  <a:pt x="2563851" y="2665933"/>
                  <a:pt x="2515045" y="2665933"/>
                  <a:pt x="2484933" y="2696045"/>
                </a:cubicBezTo>
                <a:cubicBezTo>
                  <a:pt x="2454821" y="2726144"/>
                  <a:pt x="2454821" y="2774963"/>
                  <a:pt x="2484933" y="2805074"/>
                </a:cubicBezTo>
                <a:cubicBezTo>
                  <a:pt x="2515045" y="2835174"/>
                  <a:pt x="2563851" y="2835174"/>
                  <a:pt x="2593962" y="2805074"/>
                </a:cubicBezTo>
                <a:close/>
                <a:moveTo>
                  <a:pt x="2498547" y="3336582"/>
                </a:moveTo>
                <a:cubicBezTo>
                  <a:pt x="2521141" y="3359163"/>
                  <a:pt x="2557742" y="3359163"/>
                  <a:pt x="2580335" y="3336582"/>
                </a:cubicBezTo>
                <a:cubicBezTo>
                  <a:pt x="2602916" y="3314002"/>
                  <a:pt x="2602916" y="3277388"/>
                  <a:pt x="2580335" y="3254820"/>
                </a:cubicBezTo>
                <a:cubicBezTo>
                  <a:pt x="2557742" y="3232226"/>
                  <a:pt x="2521141" y="3232226"/>
                  <a:pt x="2498547" y="3254820"/>
                </a:cubicBezTo>
                <a:cubicBezTo>
                  <a:pt x="2475979" y="3277388"/>
                  <a:pt x="2475979" y="3314002"/>
                  <a:pt x="2498547" y="3336582"/>
                </a:cubicBezTo>
                <a:close/>
                <a:moveTo>
                  <a:pt x="2498547" y="3064015"/>
                </a:moveTo>
                <a:cubicBezTo>
                  <a:pt x="2521141" y="3086595"/>
                  <a:pt x="2557742" y="3086595"/>
                  <a:pt x="2580335" y="3064015"/>
                </a:cubicBezTo>
                <a:cubicBezTo>
                  <a:pt x="2602916" y="3041434"/>
                  <a:pt x="2602916" y="3004820"/>
                  <a:pt x="2580335" y="2982240"/>
                </a:cubicBezTo>
                <a:cubicBezTo>
                  <a:pt x="2557742" y="2959659"/>
                  <a:pt x="2521141" y="2959659"/>
                  <a:pt x="2498547" y="2982240"/>
                </a:cubicBezTo>
                <a:cubicBezTo>
                  <a:pt x="2475979" y="3004820"/>
                  <a:pt x="2475979" y="3041434"/>
                  <a:pt x="2498547" y="3064015"/>
                </a:cubicBezTo>
                <a:close/>
                <a:moveTo>
                  <a:pt x="2689365" y="4263327"/>
                </a:moveTo>
                <a:cubicBezTo>
                  <a:pt x="2696871" y="4255808"/>
                  <a:pt x="2696871" y="4243603"/>
                  <a:pt x="2689365" y="4236072"/>
                </a:cubicBezTo>
                <a:cubicBezTo>
                  <a:pt x="2681834" y="4228541"/>
                  <a:pt x="2669629" y="4228541"/>
                  <a:pt x="2662098" y="4236072"/>
                </a:cubicBezTo>
                <a:cubicBezTo>
                  <a:pt x="2654567" y="4243603"/>
                  <a:pt x="2654567" y="4255808"/>
                  <a:pt x="2662098" y="4263327"/>
                </a:cubicBezTo>
                <a:cubicBezTo>
                  <a:pt x="2669629" y="4270858"/>
                  <a:pt x="2681834" y="4270858"/>
                  <a:pt x="2689365" y="4263327"/>
                </a:cubicBezTo>
                <a:close/>
                <a:moveTo>
                  <a:pt x="2648484" y="5912396"/>
                </a:moveTo>
                <a:cubicBezTo>
                  <a:pt x="2663533" y="5927445"/>
                  <a:pt x="2687930" y="5927445"/>
                  <a:pt x="2702992" y="5912396"/>
                </a:cubicBezTo>
                <a:cubicBezTo>
                  <a:pt x="2718041" y="5897346"/>
                  <a:pt x="2718041" y="5872937"/>
                  <a:pt x="2702992" y="5857875"/>
                </a:cubicBezTo>
                <a:cubicBezTo>
                  <a:pt x="2687930" y="5842825"/>
                  <a:pt x="2663533" y="5842825"/>
                  <a:pt x="2648484" y="5857875"/>
                </a:cubicBezTo>
                <a:cubicBezTo>
                  <a:pt x="2633409" y="5872937"/>
                  <a:pt x="2633409" y="5897346"/>
                  <a:pt x="2648484" y="5912396"/>
                </a:cubicBezTo>
                <a:close/>
                <a:moveTo>
                  <a:pt x="2662098" y="6144082"/>
                </a:moveTo>
                <a:cubicBezTo>
                  <a:pt x="2654567" y="6151600"/>
                  <a:pt x="2654567" y="6163818"/>
                  <a:pt x="2662098" y="6171336"/>
                </a:cubicBezTo>
                <a:cubicBezTo>
                  <a:pt x="2669629" y="6178867"/>
                  <a:pt x="2681834" y="6178867"/>
                  <a:pt x="2689365" y="6171336"/>
                </a:cubicBezTo>
                <a:cubicBezTo>
                  <a:pt x="2696871" y="6163818"/>
                  <a:pt x="2696871" y="6151600"/>
                  <a:pt x="2689365" y="6144082"/>
                </a:cubicBezTo>
                <a:cubicBezTo>
                  <a:pt x="2681834" y="6136551"/>
                  <a:pt x="2669629" y="6136551"/>
                  <a:pt x="2662098" y="6144082"/>
                </a:cubicBezTo>
                <a:close/>
                <a:moveTo>
                  <a:pt x="2648484" y="5367249"/>
                </a:moveTo>
                <a:cubicBezTo>
                  <a:pt x="2663533" y="5382298"/>
                  <a:pt x="2687930" y="5382298"/>
                  <a:pt x="2702992" y="5367249"/>
                </a:cubicBezTo>
                <a:cubicBezTo>
                  <a:pt x="2718041" y="5352199"/>
                  <a:pt x="2718041" y="5327789"/>
                  <a:pt x="2702992" y="5312740"/>
                </a:cubicBezTo>
                <a:cubicBezTo>
                  <a:pt x="2687930" y="5297678"/>
                  <a:pt x="2663533" y="5297678"/>
                  <a:pt x="2648484" y="5312740"/>
                </a:cubicBezTo>
                <a:cubicBezTo>
                  <a:pt x="2633409" y="5327789"/>
                  <a:pt x="2633409" y="5352199"/>
                  <a:pt x="2648484" y="5367249"/>
                </a:cubicBezTo>
                <a:close/>
                <a:moveTo>
                  <a:pt x="2648484" y="5639828"/>
                </a:moveTo>
                <a:cubicBezTo>
                  <a:pt x="2663533" y="5654878"/>
                  <a:pt x="2687930" y="5654878"/>
                  <a:pt x="2702992" y="5639828"/>
                </a:cubicBezTo>
                <a:cubicBezTo>
                  <a:pt x="2718041" y="5624766"/>
                  <a:pt x="2718041" y="5600357"/>
                  <a:pt x="2702992" y="5585307"/>
                </a:cubicBezTo>
                <a:cubicBezTo>
                  <a:pt x="2687930" y="5570258"/>
                  <a:pt x="2663533" y="5570258"/>
                  <a:pt x="2648484" y="5585307"/>
                </a:cubicBezTo>
                <a:cubicBezTo>
                  <a:pt x="2633409" y="5600357"/>
                  <a:pt x="2633409" y="5624766"/>
                  <a:pt x="2648484" y="5639828"/>
                </a:cubicBezTo>
                <a:close/>
                <a:moveTo>
                  <a:pt x="2892882" y="3447542"/>
                </a:moveTo>
                <a:lnTo>
                  <a:pt x="2892882" y="3416427"/>
                </a:lnTo>
                <a:cubicBezTo>
                  <a:pt x="2890025" y="3426625"/>
                  <a:pt x="2890025" y="3437344"/>
                  <a:pt x="2892882" y="3447542"/>
                </a:cubicBezTo>
                <a:close/>
                <a:moveTo>
                  <a:pt x="2757500" y="2150898"/>
                </a:moveTo>
                <a:cubicBezTo>
                  <a:pt x="2727401" y="2180997"/>
                  <a:pt x="2727401" y="2229815"/>
                  <a:pt x="2757500" y="2259927"/>
                </a:cubicBezTo>
                <a:cubicBezTo>
                  <a:pt x="2787612" y="2290026"/>
                  <a:pt x="2836431" y="2290026"/>
                  <a:pt x="2866530" y="2259927"/>
                </a:cubicBezTo>
                <a:cubicBezTo>
                  <a:pt x="2896642" y="2229815"/>
                  <a:pt x="2896642" y="2180997"/>
                  <a:pt x="2866530" y="2150898"/>
                </a:cubicBezTo>
                <a:cubicBezTo>
                  <a:pt x="2836431" y="2120786"/>
                  <a:pt x="2787612" y="2120786"/>
                  <a:pt x="2757500" y="2150898"/>
                </a:cubicBezTo>
                <a:close/>
                <a:moveTo>
                  <a:pt x="2525814" y="4944758"/>
                </a:moveTo>
                <a:cubicBezTo>
                  <a:pt x="2533345" y="4952289"/>
                  <a:pt x="2545537" y="4952289"/>
                  <a:pt x="2553056" y="4944758"/>
                </a:cubicBezTo>
                <a:cubicBezTo>
                  <a:pt x="2560599" y="4937239"/>
                  <a:pt x="2560599" y="4925035"/>
                  <a:pt x="2553056" y="4917503"/>
                </a:cubicBezTo>
                <a:cubicBezTo>
                  <a:pt x="2545537" y="4909972"/>
                  <a:pt x="2533345" y="4909972"/>
                  <a:pt x="2525814" y="4917503"/>
                </a:cubicBezTo>
                <a:cubicBezTo>
                  <a:pt x="2518296" y="4925035"/>
                  <a:pt x="2518296" y="4937239"/>
                  <a:pt x="2525814" y="4944758"/>
                </a:cubicBezTo>
                <a:close/>
                <a:moveTo>
                  <a:pt x="2892882" y="2395106"/>
                </a:moveTo>
                <a:lnTo>
                  <a:pt x="2892882" y="2288286"/>
                </a:lnTo>
                <a:cubicBezTo>
                  <a:pt x="2864130" y="2318119"/>
                  <a:pt x="2864130" y="2365274"/>
                  <a:pt x="2892882" y="2395106"/>
                </a:cubicBezTo>
                <a:close/>
                <a:moveTo>
                  <a:pt x="2730233" y="6484798"/>
                </a:moveTo>
                <a:cubicBezTo>
                  <a:pt x="2760358" y="6454686"/>
                  <a:pt x="2760358" y="6405867"/>
                  <a:pt x="2730233" y="6375768"/>
                </a:cubicBezTo>
                <a:cubicBezTo>
                  <a:pt x="2700122" y="6345656"/>
                  <a:pt x="2651328" y="6345656"/>
                  <a:pt x="2621204" y="6375768"/>
                </a:cubicBezTo>
                <a:cubicBezTo>
                  <a:pt x="2591092" y="6405867"/>
                  <a:pt x="2591092" y="6454686"/>
                  <a:pt x="2621204" y="6484798"/>
                </a:cubicBezTo>
                <a:cubicBezTo>
                  <a:pt x="2651328" y="6514897"/>
                  <a:pt x="2700122" y="6514897"/>
                  <a:pt x="2730233" y="6484798"/>
                </a:cubicBezTo>
                <a:close/>
                <a:moveTo>
                  <a:pt x="2566696" y="6048679"/>
                </a:moveTo>
                <a:cubicBezTo>
                  <a:pt x="2581758" y="6033630"/>
                  <a:pt x="2581758" y="6009221"/>
                  <a:pt x="2566696" y="5994171"/>
                </a:cubicBezTo>
                <a:cubicBezTo>
                  <a:pt x="2551646" y="5979109"/>
                  <a:pt x="2527237" y="5979109"/>
                  <a:pt x="2512187" y="5994171"/>
                </a:cubicBezTo>
                <a:cubicBezTo>
                  <a:pt x="2497138" y="6009221"/>
                  <a:pt x="2497138" y="6033630"/>
                  <a:pt x="2512187" y="6048679"/>
                </a:cubicBezTo>
                <a:cubicBezTo>
                  <a:pt x="2527237" y="6063729"/>
                  <a:pt x="2551646" y="6063729"/>
                  <a:pt x="2566696" y="6048679"/>
                </a:cubicBezTo>
                <a:close/>
                <a:moveTo>
                  <a:pt x="876821" y="5721528"/>
                </a:moveTo>
                <a:cubicBezTo>
                  <a:pt x="861764" y="5736577"/>
                  <a:pt x="861764" y="5760987"/>
                  <a:pt x="876821" y="5776036"/>
                </a:cubicBezTo>
                <a:cubicBezTo>
                  <a:pt x="891864" y="5791098"/>
                  <a:pt x="916272" y="5791098"/>
                  <a:pt x="931329" y="5776036"/>
                </a:cubicBezTo>
                <a:cubicBezTo>
                  <a:pt x="946385" y="5760987"/>
                  <a:pt x="946385" y="5736577"/>
                  <a:pt x="931329" y="5721528"/>
                </a:cubicBezTo>
                <a:cubicBezTo>
                  <a:pt x="916272" y="5706478"/>
                  <a:pt x="891864" y="5706478"/>
                  <a:pt x="876821" y="5721528"/>
                </a:cubicBezTo>
                <a:close/>
                <a:moveTo>
                  <a:pt x="2662098" y="5081054"/>
                </a:moveTo>
                <a:cubicBezTo>
                  <a:pt x="2669629" y="5088572"/>
                  <a:pt x="2681834" y="5088572"/>
                  <a:pt x="2689365" y="5081054"/>
                </a:cubicBezTo>
                <a:cubicBezTo>
                  <a:pt x="2696871" y="5073523"/>
                  <a:pt x="2696871" y="5061318"/>
                  <a:pt x="2689365" y="5053787"/>
                </a:cubicBezTo>
                <a:cubicBezTo>
                  <a:pt x="2681834" y="5046269"/>
                  <a:pt x="2669629" y="5046269"/>
                  <a:pt x="2662098" y="5053787"/>
                </a:cubicBezTo>
                <a:cubicBezTo>
                  <a:pt x="2654567" y="5061318"/>
                  <a:pt x="2654567" y="5073523"/>
                  <a:pt x="2662098" y="5081054"/>
                </a:cubicBezTo>
                <a:close/>
                <a:moveTo>
                  <a:pt x="2798331" y="1946529"/>
                </a:moveTo>
                <a:cubicBezTo>
                  <a:pt x="2805849" y="1954060"/>
                  <a:pt x="2818054" y="1954060"/>
                  <a:pt x="2825585" y="1946529"/>
                </a:cubicBezTo>
                <a:cubicBezTo>
                  <a:pt x="2833116" y="1938998"/>
                  <a:pt x="2833116" y="1926793"/>
                  <a:pt x="2825585" y="1919275"/>
                </a:cubicBezTo>
                <a:cubicBezTo>
                  <a:pt x="2818054" y="1911744"/>
                  <a:pt x="2805849" y="1911744"/>
                  <a:pt x="2798331" y="1919275"/>
                </a:cubicBezTo>
                <a:cubicBezTo>
                  <a:pt x="2790800" y="1926793"/>
                  <a:pt x="2790800" y="1938998"/>
                  <a:pt x="2798331" y="1946529"/>
                </a:cubicBezTo>
                <a:close/>
                <a:moveTo>
                  <a:pt x="2662098" y="4808474"/>
                </a:moveTo>
                <a:cubicBezTo>
                  <a:pt x="2669629" y="4816005"/>
                  <a:pt x="2681834" y="4816005"/>
                  <a:pt x="2689365" y="4808474"/>
                </a:cubicBezTo>
                <a:cubicBezTo>
                  <a:pt x="2696871" y="4800943"/>
                  <a:pt x="2696871" y="4788738"/>
                  <a:pt x="2689365" y="4781220"/>
                </a:cubicBezTo>
                <a:cubicBezTo>
                  <a:pt x="2681834" y="4773689"/>
                  <a:pt x="2669629" y="4773689"/>
                  <a:pt x="2662098" y="4781220"/>
                </a:cubicBezTo>
                <a:cubicBezTo>
                  <a:pt x="2654567" y="4788738"/>
                  <a:pt x="2654567" y="4800943"/>
                  <a:pt x="2662098" y="4808474"/>
                </a:cubicBezTo>
                <a:close/>
                <a:moveTo>
                  <a:pt x="2662098" y="4535906"/>
                </a:moveTo>
                <a:cubicBezTo>
                  <a:pt x="2669629" y="4543425"/>
                  <a:pt x="2681834" y="4543425"/>
                  <a:pt x="2689365" y="4535906"/>
                </a:cubicBezTo>
                <a:cubicBezTo>
                  <a:pt x="2696871" y="4528376"/>
                  <a:pt x="2696871" y="4516171"/>
                  <a:pt x="2689365" y="4508639"/>
                </a:cubicBezTo>
                <a:cubicBezTo>
                  <a:pt x="2681834" y="4501121"/>
                  <a:pt x="2669629" y="4501121"/>
                  <a:pt x="2662098" y="4508639"/>
                </a:cubicBezTo>
                <a:cubicBezTo>
                  <a:pt x="2654567" y="4516171"/>
                  <a:pt x="2654567" y="4528376"/>
                  <a:pt x="2662098" y="4535906"/>
                </a:cubicBezTo>
                <a:close/>
                <a:moveTo>
                  <a:pt x="236202" y="2627897"/>
                </a:moveTo>
                <a:cubicBezTo>
                  <a:pt x="243731" y="2620366"/>
                  <a:pt x="243731" y="2608161"/>
                  <a:pt x="236202" y="2600643"/>
                </a:cubicBezTo>
                <a:cubicBezTo>
                  <a:pt x="228675" y="2593112"/>
                  <a:pt x="216483" y="2593112"/>
                  <a:pt x="208954" y="2600643"/>
                </a:cubicBezTo>
                <a:cubicBezTo>
                  <a:pt x="201414" y="2608161"/>
                  <a:pt x="201414" y="2620366"/>
                  <a:pt x="208954" y="2627897"/>
                </a:cubicBezTo>
                <a:cubicBezTo>
                  <a:pt x="216483" y="2635428"/>
                  <a:pt x="228674" y="2635428"/>
                  <a:pt x="236202" y="2627897"/>
                </a:cubicBezTo>
                <a:close/>
                <a:moveTo>
                  <a:pt x="208954" y="2328063"/>
                </a:moveTo>
                <a:cubicBezTo>
                  <a:pt x="201414" y="2335594"/>
                  <a:pt x="201414" y="2347798"/>
                  <a:pt x="208954" y="2355317"/>
                </a:cubicBezTo>
                <a:cubicBezTo>
                  <a:pt x="216483" y="2362848"/>
                  <a:pt x="228674" y="2362848"/>
                  <a:pt x="236202" y="2355317"/>
                </a:cubicBezTo>
                <a:cubicBezTo>
                  <a:pt x="243731" y="2347798"/>
                  <a:pt x="243731" y="2335594"/>
                  <a:pt x="236202" y="2328063"/>
                </a:cubicBezTo>
                <a:cubicBezTo>
                  <a:pt x="228675" y="2320531"/>
                  <a:pt x="216483" y="2320531"/>
                  <a:pt x="208954" y="2328063"/>
                </a:cubicBezTo>
                <a:close/>
                <a:moveTo>
                  <a:pt x="195325" y="2859583"/>
                </a:moveTo>
                <a:cubicBezTo>
                  <a:pt x="180256" y="2874632"/>
                  <a:pt x="180256" y="2899042"/>
                  <a:pt x="195325" y="2914104"/>
                </a:cubicBezTo>
                <a:cubicBezTo>
                  <a:pt x="210368" y="2929153"/>
                  <a:pt x="234789" y="2929153"/>
                  <a:pt x="249833" y="2914104"/>
                </a:cubicBezTo>
                <a:cubicBezTo>
                  <a:pt x="264889" y="2899042"/>
                  <a:pt x="264889" y="2874632"/>
                  <a:pt x="249833" y="2859583"/>
                </a:cubicBezTo>
                <a:cubicBezTo>
                  <a:pt x="234789" y="2844533"/>
                  <a:pt x="210368" y="2844533"/>
                  <a:pt x="195325" y="2859583"/>
                </a:cubicBezTo>
                <a:close/>
                <a:moveTo>
                  <a:pt x="59035" y="2777808"/>
                </a:moveTo>
                <a:cubicBezTo>
                  <a:pt x="74092" y="2792857"/>
                  <a:pt x="98499" y="2792857"/>
                  <a:pt x="113543" y="2777808"/>
                </a:cubicBezTo>
                <a:cubicBezTo>
                  <a:pt x="128600" y="2762758"/>
                  <a:pt x="128600" y="2738349"/>
                  <a:pt x="113543" y="2723299"/>
                </a:cubicBezTo>
                <a:cubicBezTo>
                  <a:pt x="98499" y="2708237"/>
                  <a:pt x="74091" y="2708237"/>
                  <a:pt x="59035" y="2723299"/>
                </a:cubicBezTo>
                <a:cubicBezTo>
                  <a:pt x="58154" y="2724175"/>
                  <a:pt x="57497" y="2725192"/>
                  <a:pt x="56728" y="2726131"/>
                </a:cubicBezTo>
                <a:cubicBezTo>
                  <a:pt x="54483" y="2738565"/>
                  <a:pt x="52226" y="2750998"/>
                  <a:pt x="50105" y="2763482"/>
                </a:cubicBezTo>
                <a:cubicBezTo>
                  <a:pt x="51966" y="2768702"/>
                  <a:pt x="54855" y="2773629"/>
                  <a:pt x="59035" y="2777808"/>
                </a:cubicBezTo>
                <a:close/>
                <a:moveTo>
                  <a:pt x="1067619" y="5912332"/>
                </a:moveTo>
                <a:cubicBezTo>
                  <a:pt x="1082675" y="5897270"/>
                  <a:pt x="1082675" y="5872873"/>
                  <a:pt x="1067619" y="5857811"/>
                </a:cubicBezTo>
                <a:cubicBezTo>
                  <a:pt x="1052562" y="5842762"/>
                  <a:pt x="1028154" y="5842762"/>
                  <a:pt x="1013098" y="5857811"/>
                </a:cubicBezTo>
                <a:cubicBezTo>
                  <a:pt x="998054" y="5872873"/>
                  <a:pt x="998054" y="5897270"/>
                  <a:pt x="1013098" y="5912332"/>
                </a:cubicBezTo>
                <a:cubicBezTo>
                  <a:pt x="1028154" y="5927382"/>
                  <a:pt x="1052562" y="5927382"/>
                  <a:pt x="1067619" y="5912332"/>
                </a:cubicBezTo>
                <a:close/>
                <a:moveTo>
                  <a:pt x="208954" y="3718179"/>
                </a:moveTo>
                <a:cubicBezTo>
                  <a:pt x="216483" y="3725710"/>
                  <a:pt x="228674" y="3725710"/>
                  <a:pt x="236202" y="3718179"/>
                </a:cubicBezTo>
                <a:cubicBezTo>
                  <a:pt x="243731" y="3710661"/>
                  <a:pt x="243731" y="3698456"/>
                  <a:pt x="236202" y="3690925"/>
                </a:cubicBezTo>
                <a:cubicBezTo>
                  <a:pt x="228675" y="3683407"/>
                  <a:pt x="216483" y="3683407"/>
                  <a:pt x="208954" y="3690925"/>
                </a:cubicBezTo>
                <a:cubicBezTo>
                  <a:pt x="201414" y="3698456"/>
                  <a:pt x="201414" y="3710661"/>
                  <a:pt x="208954" y="3718179"/>
                </a:cubicBezTo>
                <a:close/>
                <a:moveTo>
                  <a:pt x="4514" y="3650043"/>
                </a:moveTo>
                <a:cubicBezTo>
                  <a:pt x="3113" y="3648634"/>
                  <a:pt x="1488" y="3647618"/>
                  <a:pt x="0" y="3646348"/>
                </a:cubicBezTo>
                <a:cubicBezTo>
                  <a:pt x="1984" y="3682860"/>
                  <a:pt x="4490" y="3719233"/>
                  <a:pt x="7454" y="3755479"/>
                </a:cubicBezTo>
                <a:cubicBezTo>
                  <a:pt x="34292" y="3725189"/>
                  <a:pt x="33511" y="3679037"/>
                  <a:pt x="4514" y="3650043"/>
                </a:cubicBezTo>
                <a:close/>
                <a:moveTo>
                  <a:pt x="208954" y="3445612"/>
                </a:moveTo>
                <a:cubicBezTo>
                  <a:pt x="216483" y="3453143"/>
                  <a:pt x="228675" y="3453143"/>
                  <a:pt x="236202" y="3445612"/>
                </a:cubicBezTo>
                <a:cubicBezTo>
                  <a:pt x="243731" y="3438080"/>
                  <a:pt x="243731" y="3425889"/>
                  <a:pt x="236202" y="3418357"/>
                </a:cubicBezTo>
                <a:cubicBezTo>
                  <a:pt x="228675" y="3410826"/>
                  <a:pt x="216483" y="3410826"/>
                  <a:pt x="208954" y="3418357"/>
                </a:cubicBezTo>
                <a:cubicBezTo>
                  <a:pt x="201414" y="3425889"/>
                  <a:pt x="201414" y="3438080"/>
                  <a:pt x="208954" y="3445612"/>
                </a:cubicBezTo>
                <a:close/>
                <a:moveTo>
                  <a:pt x="236202" y="4508639"/>
                </a:moveTo>
                <a:cubicBezTo>
                  <a:pt x="228675" y="4501121"/>
                  <a:pt x="216483" y="4501121"/>
                  <a:pt x="208954" y="4508639"/>
                </a:cubicBezTo>
                <a:cubicBezTo>
                  <a:pt x="201414" y="4516171"/>
                  <a:pt x="201414" y="4528376"/>
                  <a:pt x="208954" y="4535906"/>
                </a:cubicBezTo>
                <a:cubicBezTo>
                  <a:pt x="216483" y="4543425"/>
                  <a:pt x="228675" y="4543425"/>
                  <a:pt x="236202" y="4535906"/>
                </a:cubicBezTo>
                <a:cubicBezTo>
                  <a:pt x="243731" y="4528376"/>
                  <a:pt x="243731" y="4516171"/>
                  <a:pt x="236202" y="4508639"/>
                </a:cubicBezTo>
                <a:close/>
                <a:moveTo>
                  <a:pt x="236202" y="4236072"/>
                </a:moveTo>
                <a:cubicBezTo>
                  <a:pt x="228675" y="4228541"/>
                  <a:pt x="216483" y="4228541"/>
                  <a:pt x="208954" y="4236072"/>
                </a:cubicBezTo>
                <a:cubicBezTo>
                  <a:pt x="201414" y="4243603"/>
                  <a:pt x="201414" y="4255808"/>
                  <a:pt x="208954" y="4263327"/>
                </a:cubicBezTo>
                <a:cubicBezTo>
                  <a:pt x="216483" y="4270858"/>
                  <a:pt x="228675" y="4270858"/>
                  <a:pt x="236202" y="4263327"/>
                </a:cubicBezTo>
                <a:cubicBezTo>
                  <a:pt x="243731" y="4255808"/>
                  <a:pt x="243731" y="4243603"/>
                  <a:pt x="236202" y="4236072"/>
                </a:cubicBezTo>
                <a:close/>
                <a:moveTo>
                  <a:pt x="140804" y="4167924"/>
                </a:moveTo>
                <a:cubicBezTo>
                  <a:pt x="170917" y="4137825"/>
                  <a:pt x="170917" y="4089006"/>
                  <a:pt x="140804" y="4058894"/>
                </a:cubicBezTo>
                <a:cubicBezTo>
                  <a:pt x="114126" y="4032224"/>
                  <a:pt x="72814" y="4029304"/>
                  <a:pt x="42788" y="4049903"/>
                </a:cubicBezTo>
                <a:cubicBezTo>
                  <a:pt x="50118" y="4096144"/>
                  <a:pt x="58279" y="4142105"/>
                  <a:pt x="67208" y="4187799"/>
                </a:cubicBezTo>
                <a:cubicBezTo>
                  <a:pt x="92708" y="4194315"/>
                  <a:pt x="120836" y="4187888"/>
                  <a:pt x="140804" y="4167924"/>
                </a:cubicBezTo>
                <a:close/>
                <a:moveTo>
                  <a:pt x="236202" y="3173044"/>
                </a:moveTo>
                <a:cubicBezTo>
                  <a:pt x="243731" y="3165513"/>
                  <a:pt x="243731" y="3153309"/>
                  <a:pt x="236202" y="3145777"/>
                </a:cubicBezTo>
                <a:cubicBezTo>
                  <a:pt x="228675" y="3138259"/>
                  <a:pt x="216483" y="3138259"/>
                  <a:pt x="208954" y="3145777"/>
                </a:cubicBezTo>
                <a:cubicBezTo>
                  <a:pt x="201414" y="3153309"/>
                  <a:pt x="201414" y="3165513"/>
                  <a:pt x="208954" y="3173044"/>
                </a:cubicBezTo>
                <a:cubicBezTo>
                  <a:pt x="216483" y="3180563"/>
                  <a:pt x="228675" y="3180563"/>
                  <a:pt x="236202" y="3173044"/>
                </a:cubicBezTo>
                <a:close/>
                <a:moveTo>
                  <a:pt x="19571" y="3878847"/>
                </a:moveTo>
                <a:cubicBezTo>
                  <a:pt x="22907" y="3884714"/>
                  <a:pt x="26777" y="3890353"/>
                  <a:pt x="31775" y="3895357"/>
                </a:cubicBezTo>
                <a:cubicBezTo>
                  <a:pt x="61888" y="3925468"/>
                  <a:pt x="110703" y="3925468"/>
                  <a:pt x="140804" y="3895357"/>
                </a:cubicBezTo>
                <a:cubicBezTo>
                  <a:pt x="170917" y="3865245"/>
                  <a:pt x="170917" y="3816439"/>
                  <a:pt x="140804" y="3786327"/>
                </a:cubicBezTo>
                <a:cubicBezTo>
                  <a:pt x="110703" y="3756216"/>
                  <a:pt x="61888" y="3756216"/>
                  <a:pt x="31775" y="3786327"/>
                </a:cubicBezTo>
                <a:cubicBezTo>
                  <a:pt x="22684" y="3795420"/>
                  <a:pt x="16694" y="3806292"/>
                  <a:pt x="13085" y="3817747"/>
                </a:cubicBezTo>
                <a:cubicBezTo>
                  <a:pt x="15094" y="3838156"/>
                  <a:pt x="17264" y="3858527"/>
                  <a:pt x="19571" y="3878847"/>
                </a:cubicBezTo>
                <a:close/>
                <a:moveTo>
                  <a:pt x="1067619" y="6130391"/>
                </a:moveTo>
                <a:cubicBezTo>
                  <a:pt x="1067308" y="6130074"/>
                  <a:pt x="1066936" y="6129871"/>
                  <a:pt x="1066615" y="6129566"/>
                </a:cubicBezTo>
                <a:cubicBezTo>
                  <a:pt x="1067445" y="6130442"/>
                  <a:pt x="1068289" y="6131331"/>
                  <a:pt x="1069119" y="6132220"/>
                </a:cubicBezTo>
                <a:cubicBezTo>
                  <a:pt x="1068598" y="6131623"/>
                  <a:pt x="1068189" y="6130963"/>
                  <a:pt x="1067619" y="6130391"/>
                </a:cubicBezTo>
                <a:close/>
                <a:moveTo>
                  <a:pt x="277081" y="3922611"/>
                </a:moveTo>
                <a:cubicBezTo>
                  <a:pt x="246992" y="3892512"/>
                  <a:pt x="198164" y="3892512"/>
                  <a:pt x="168064" y="3922611"/>
                </a:cubicBezTo>
                <a:cubicBezTo>
                  <a:pt x="137951" y="3952723"/>
                  <a:pt x="137951" y="4001541"/>
                  <a:pt x="168064" y="4031640"/>
                </a:cubicBezTo>
                <a:cubicBezTo>
                  <a:pt x="198164" y="4061752"/>
                  <a:pt x="246992" y="4061752"/>
                  <a:pt x="277081" y="4031640"/>
                </a:cubicBezTo>
                <a:cubicBezTo>
                  <a:pt x="307194" y="4001541"/>
                  <a:pt x="307194" y="3952723"/>
                  <a:pt x="277081" y="3922611"/>
                </a:cubicBezTo>
                <a:close/>
                <a:moveTo>
                  <a:pt x="1898904" y="4753966"/>
                </a:moveTo>
                <a:cubicBezTo>
                  <a:pt x="1876324" y="4731385"/>
                  <a:pt x="1839697" y="4731385"/>
                  <a:pt x="1817129" y="4753966"/>
                </a:cubicBezTo>
                <a:cubicBezTo>
                  <a:pt x="1794548" y="4776546"/>
                  <a:pt x="1794548" y="4813148"/>
                  <a:pt x="1817129" y="4835728"/>
                </a:cubicBezTo>
                <a:cubicBezTo>
                  <a:pt x="1839697" y="4858309"/>
                  <a:pt x="1876324" y="4858309"/>
                  <a:pt x="1898904" y="4835728"/>
                </a:cubicBezTo>
                <a:cubicBezTo>
                  <a:pt x="1921485" y="4813148"/>
                  <a:pt x="1921485" y="4776546"/>
                  <a:pt x="1898904" y="4753966"/>
                </a:cubicBezTo>
                <a:close/>
                <a:moveTo>
                  <a:pt x="604242" y="5448960"/>
                </a:moveTo>
                <a:cubicBezTo>
                  <a:pt x="596715" y="5456479"/>
                  <a:pt x="596715" y="5468683"/>
                  <a:pt x="604242" y="5476214"/>
                </a:cubicBezTo>
                <a:cubicBezTo>
                  <a:pt x="611770" y="5483745"/>
                  <a:pt x="623974" y="5483745"/>
                  <a:pt x="631502" y="5476214"/>
                </a:cubicBezTo>
                <a:cubicBezTo>
                  <a:pt x="639018" y="5468683"/>
                  <a:pt x="639018" y="5456479"/>
                  <a:pt x="631502" y="5448960"/>
                </a:cubicBezTo>
                <a:cubicBezTo>
                  <a:pt x="623974" y="5441429"/>
                  <a:pt x="611770" y="5441429"/>
                  <a:pt x="604242" y="5448960"/>
                </a:cubicBezTo>
                <a:close/>
                <a:moveTo>
                  <a:pt x="590550" y="5244592"/>
                </a:moveTo>
                <a:cubicBezTo>
                  <a:pt x="613122" y="5267173"/>
                  <a:pt x="649746" y="5267173"/>
                  <a:pt x="672319" y="5244592"/>
                </a:cubicBezTo>
                <a:cubicBezTo>
                  <a:pt x="694903" y="5222011"/>
                  <a:pt x="694903" y="5185397"/>
                  <a:pt x="672319" y="5162817"/>
                </a:cubicBezTo>
                <a:cubicBezTo>
                  <a:pt x="649746" y="5140236"/>
                  <a:pt x="613123" y="5140236"/>
                  <a:pt x="590550" y="5162817"/>
                </a:cubicBezTo>
                <a:cubicBezTo>
                  <a:pt x="567966" y="5185397"/>
                  <a:pt x="567966" y="5222011"/>
                  <a:pt x="590550" y="5244592"/>
                </a:cubicBezTo>
                <a:close/>
                <a:moveTo>
                  <a:pt x="781347" y="4535906"/>
                </a:moveTo>
                <a:cubicBezTo>
                  <a:pt x="788888" y="4528376"/>
                  <a:pt x="788888" y="4516171"/>
                  <a:pt x="781347" y="4508639"/>
                </a:cubicBezTo>
                <a:cubicBezTo>
                  <a:pt x="773820" y="4501121"/>
                  <a:pt x="761615" y="4501121"/>
                  <a:pt x="754099" y="4508639"/>
                </a:cubicBezTo>
                <a:cubicBezTo>
                  <a:pt x="746572" y="4516171"/>
                  <a:pt x="746572" y="4528376"/>
                  <a:pt x="754099" y="4535906"/>
                </a:cubicBezTo>
                <a:cubicBezTo>
                  <a:pt x="761615" y="4543425"/>
                  <a:pt x="773820" y="4543425"/>
                  <a:pt x="781347" y="4535906"/>
                </a:cubicBezTo>
                <a:close/>
                <a:moveTo>
                  <a:pt x="481521" y="4535906"/>
                </a:moveTo>
                <a:cubicBezTo>
                  <a:pt x="489049" y="4543425"/>
                  <a:pt x="501254" y="4543425"/>
                  <a:pt x="508770" y="4535906"/>
                </a:cubicBezTo>
                <a:cubicBezTo>
                  <a:pt x="516297" y="4528376"/>
                  <a:pt x="516297" y="4516171"/>
                  <a:pt x="508770" y="4508639"/>
                </a:cubicBezTo>
                <a:cubicBezTo>
                  <a:pt x="501254" y="4501121"/>
                  <a:pt x="489049" y="4501121"/>
                  <a:pt x="481521" y="4508639"/>
                </a:cubicBezTo>
                <a:cubicBezTo>
                  <a:pt x="474005" y="4516171"/>
                  <a:pt x="474005" y="4528376"/>
                  <a:pt x="481521" y="4535906"/>
                </a:cubicBezTo>
                <a:close/>
                <a:moveTo>
                  <a:pt x="726827" y="5380876"/>
                </a:moveTo>
                <a:cubicBezTo>
                  <a:pt x="749412" y="5403456"/>
                  <a:pt x="786023" y="5403456"/>
                  <a:pt x="808608" y="5380876"/>
                </a:cubicBezTo>
                <a:cubicBezTo>
                  <a:pt x="831192" y="5358295"/>
                  <a:pt x="831192" y="5321694"/>
                  <a:pt x="808608" y="5299113"/>
                </a:cubicBezTo>
                <a:cubicBezTo>
                  <a:pt x="786023" y="5276532"/>
                  <a:pt x="749412" y="5276532"/>
                  <a:pt x="726827" y="5299113"/>
                </a:cubicBezTo>
                <a:cubicBezTo>
                  <a:pt x="704254" y="5321694"/>
                  <a:pt x="704254" y="5358295"/>
                  <a:pt x="726827" y="5380876"/>
                </a:cubicBezTo>
                <a:close/>
                <a:moveTo>
                  <a:pt x="726827" y="5108308"/>
                </a:moveTo>
                <a:cubicBezTo>
                  <a:pt x="749412" y="5130889"/>
                  <a:pt x="786023" y="5130889"/>
                  <a:pt x="808608" y="5108308"/>
                </a:cubicBezTo>
                <a:cubicBezTo>
                  <a:pt x="831192" y="5085727"/>
                  <a:pt x="831192" y="5049113"/>
                  <a:pt x="808608" y="5026533"/>
                </a:cubicBezTo>
                <a:cubicBezTo>
                  <a:pt x="786023" y="5003952"/>
                  <a:pt x="749412" y="5003952"/>
                  <a:pt x="726827" y="5026533"/>
                </a:cubicBezTo>
                <a:cubicBezTo>
                  <a:pt x="704254" y="5049113"/>
                  <a:pt x="704254" y="5085727"/>
                  <a:pt x="726827" y="5108308"/>
                </a:cubicBezTo>
                <a:close/>
                <a:moveTo>
                  <a:pt x="740532" y="5585244"/>
                </a:moveTo>
                <a:cubicBezTo>
                  <a:pt x="733003" y="5592775"/>
                  <a:pt x="733003" y="5604967"/>
                  <a:pt x="740532" y="5612498"/>
                </a:cubicBezTo>
                <a:cubicBezTo>
                  <a:pt x="748048" y="5620029"/>
                  <a:pt x="760251" y="5620029"/>
                  <a:pt x="767793" y="5612498"/>
                </a:cubicBezTo>
                <a:cubicBezTo>
                  <a:pt x="775320" y="5604967"/>
                  <a:pt x="775320" y="5592775"/>
                  <a:pt x="767793" y="5585244"/>
                </a:cubicBezTo>
                <a:cubicBezTo>
                  <a:pt x="760251" y="5577713"/>
                  <a:pt x="748048" y="5577713"/>
                  <a:pt x="740532" y="5585244"/>
                </a:cubicBezTo>
                <a:close/>
                <a:moveTo>
                  <a:pt x="590550" y="4972024"/>
                </a:moveTo>
                <a:cubicBezTo>
                  <a:pt x="613122" y="4994605"/>
                  <a:pt x="649746" y="4994605"/>
                  <a:pt x="672319" y="4972024"/>
                </a:cubicBezTo>
                <a:cubicBezTo>
                  <a:pt x="694903" y="4949444"/>
                  <a:pt x="694903" y="4912830"/>
                  <a:pt x="672319" y="4890249"/>
                </a:cubicBezTo>
                <a:cubicBezTo>
                  <a:pt x="649746" y="4867669"/>
                  <a:pt x="613123" y="4867669"/>
                  <a:pt x="590550" y="4890249"/>
                </a:cubicBezTo>
                <a:cubicBezTo>
                  <a:pt x="567966" y="4912830"/>
                  <a:pt x="567966" y="4949444"/>
                  <a:pt x="590550" y="4972024"/>
                </a:cubicBezTo>
                <a:close/>
                <a:moveTo>
                  <a:pt x="481521" y="4808474"/>
                </a:moveTo>
                <a:cubicBezTo>
                  <a:pt x="489049" y="4816005"/>
                  <a:pt x="501254" y="4816005"/>
                  <a:pt x="508770" y="4808474"/>
                </a:cubicBezTo>
                <a:cubicBezTo>
                  <a:pt x="516297" y="4800943"/>
                  <a:pt x="516297" y="4788738"/>
                  <a:pt x="508770" y="4781220"/>
                </a:cubicBezTo>
                <a:cubicBezTo>
                  <a:pt x="501254" y="4773689"/>
                  <a:pt x="489049" y="4773689"/>
                  <a:pt x="481521" y="4781220"/>
                </a:cubicBezTo>
                <a:cubicBezTo>
                  <a:pt x="474005" y="4788738"/>
                  <a:pt x="474005" y="4800943"/>
                  <a:pt x="481521" y="4808474"/>
                </a:cubicBezTo>
                <a:close/>
                <a:moveTo>
                  <a:pt x="508770" y="4263327"/>
                </a:moveTo>
                <a:cubicBezTo>
                  <a:pt x="516297" y="4255808"/>
                  <a:pt x="516297" y="4243603"/>
                  <a:pt x="508770" y="4236072"/>
                </a:cubicBezTo>
                <a:cubicBezTo>
                  <a:pt x="501254" y="4228541"/>
                  <a:pt x="489049" y="4228541"/>
                  <a:pt x="481521" y="4236072"/>
                </a:cubicBezTo>
                <a:cubicBezTo>
                  <a:pt x="474005" y="4243603"/>
                  <a:pt x="474005" y="4255808"/>
                  <a:pt x="481521" y="4263327"/>
                </a:cubicBezTo>
                <a:cubicBezTo>
                  <a:pt x="489049" y="4270858"/>
                  <a:pt x="501254" y="4270858"/>
                  <a:pt x="508770" y="4263327"/>
                </a:cubicBezTo>
                <a:close/>
                <a:moveTo>
                  <a:pt x="454261" y="5108308"/>
                </a:moveTo>
                <a:cubicBezTo>
                  <a:pt x="476846" y="5130889"/>
                  <a:pt x="513457" y="5130889"/>
                  <a:pt x="536042" y="5108308"/>
                </a:cubicBezTo>
                <a:cubicBezTo>
                  <a:pt x="558615" y="5085727"/>
                  <a:pt x="558615" y="5049113"/>
                  <a:pt x="536042" y="5026533"/>
                </a:cubicBezTo>
                <a:cubicBezTo>
                  <a:pt x="513457" y="5003952"/>
                  <a:pt x="476846" y="5003952"/>
                  <a:pt x="454261" y="5026533"/>
                </a:cubicBezTo>
                <a:cubicBezTo>
                  <a:pt x="431688" y="5049113"/>
                  <a:pt x="431688" y="5085727"/>
                  <a:pt x="454261" y="5108308"/>
                </a:cubicBezTo>
                <a:close/>
                <a:moveTo>
                  <a:pt x="617798" y="4672190"/>
                </a:moveTo>
                <a:cubicBezTo>
                  <a:pt x="625339" y="4679721"/>
                  <a:pt x="637543" y="4679721"/>
                  <a:pt x="645071" y="4672190"/>
                </a:cubicBezTo>
                <a:cubicBezTo>
                  <a:pt x="652587" y="4664659"/>
                  <a:pt x="652587" y="4652454"/>
                  <a:pt x="645071" y="4644936"/>
                </a:cubicBezTo>
                <a:cubicBezTo>
                  <a:pt x="637543" y="4637405"/>
                  <a:pt x="625339" y="4637405"/>
                  <a:pt x="617798" y="4644936"/>
                </a:cubicBezTo>
                <a:cubicBezTo>
                  <a:pt x="610282" y="4652454"/>
                  <a:pt x="610282" y="4664659"/>
                  <a:pt x="617798" y="4672190"/>
                </a:cubicBezTo>
                <a:close/>
                <a:moveTo>
                  <a:pt x="645071" y="4399623"/>
                </a:moveTo>
                <a:cubicBezTo>
                  <a:pt x="652587" y="4392092"/>
                  <a:pt x="652587" y="4379887"/>
                  <a:pt x="645071" y="4372356"/>
                </a:cubicBezTo>
                <a:cubicBezTo>
                  <a:pt x="637543" y="4364837"/>
                  <a:pt x="625339" y="4364837"/>
                  <a:pt x="617798" y="4372356"/>
                </a:cubicBezTo>
                <a:cubicBezTo>
                  <a:pt x="610282" y="4379887"/>
                  <a:pt x="610282" y="4392092"/>
                  <a:pt x="617798" y="4399623"/>
                </a:cubicBezTo>
                <a:cubicBezTo>
                  <a:pt x="625339" y="4407141"/>
                  <a:pt x="637543" y="4407141"/>
                  <a:pt x="645071" y="4399623"/>
                </a:cubicBezTo>
                <a:close/>
                <a:moveTo>
                  <a:pt x="726827" y="4835728"/>
                </a:moveTo>
                <a:cubicBezTo>
                  <a:pt x="749412" y="4858309"/>
                  <a:pt x="786023" y="4858309"/>
                  <a:pt x="808608" y="4835728"/>
                </a:cubicBezTo>
                <a:cubicBezTo>
                  <a:pt x="831192" y="4813148"/>
                  <a:pt x="831192" y="4776546"/>
                  <a:pt x="808608" y="4753966"/>
                </a:cubicBezTo>
                <a:cubicBezTo>
                  <a:pt x="786023" y="4731385"/>
                  <a:pt x="749412" y="4731385"/>
                  <a:pt x="726827" y="4753966"/>
                </a:cubicBezTo>
                <a:cubicBezTo>
                  <a:pt x="704254" y="4776546"/>
                  <a:pt x="704254" y="4813148"/>
                  <a:pt x="726827" y="4835728"/>
                </a:cubicBezTo>
                <a:close/>
                <a:moveTo>
                  <a:pt x="1217477" y="4890249"/>
                </a:moveTo>
                <a:cubicBezTo>
                  <a:pt x="1194891" y="4867669"/>
                  <a:pt x="1158279" y="4867669"/>
                  <a:pt x="1135695" y="4890249"/>
                </a:cubicBezTo>
                <a:cubicBezTo>
                  <a:pt x="1113111" y="4912830"/>
                  <a:pt x="1113111" y="4949444"/>
                  <a:pt x="1135695" y="4972024"/>
                </a:cubicBezTo>
                <a:cubicBezTo>
                  <a:pt x="1158279" y="4994605"/>
                  <a:pt x="1194891" y="4994605"/>
                  <a:pt x="1217477" y="4972024"/>
                </a:cubicBezTo>
                <a:cubicBezTo>
                  <a:pt x="1240048" y="4949444"/>
                  <a:pt x="1240048" y="4912830"/>
                  <a:pt x="1217477" y="4890249"/>
                </a:cubicBezTo>
                <a:close/>
                <a:moveTo>
                  <a:pt x="1271969" y="5026533"/>
                </a:moveTo>
                <a:cubicBezTo>
                  <a:pt x="1249399" y="5049113"/>
                  <a:pt x="1249399" y="5085727"/>
                  <a:pt x="1271969" y="5108308"/>
                </a:cubicBezTo>
                <a:cubicBezTo>
                  <a:pt x="1294562" y="5130889"/>
                  <a:pt x="1331163" y="5130889"/>
                  <a:pt x="1353757" y="5108308"/>
                </a:cubicBezTo>
                <a:cubicBezTo>
                  <a:pt x="1376337" y="5085727"/>
                  <a:pt x="1376337" y="5049113"/>
                  <a:pt x="1353757" y="5026533"/>
                </a:cubicBezTo>
                <a:cubicBezTo>
                  <a:pt x="1331163" y="5003952"/>
                  <a:pt x="1294562" y="5003952"/>
                  <a:pt x="1271969" y="5026533"/>
                </a:cubicBezTo>
                <a:close/>
                <a:moveTo>
                  <a:pt x="1135695" y="5162817"/>
                </a:moveTo>
                <a:cubicBezTo>
                  <a:pt x="1113111" y="5185397"/>
                  <a:pt x="1113111" y="5222011"/>
                  <a:pt x="1135695" y="5244592"/>
                </a:cubicBezTo>
                <a:cubicBezTo>
                  <a:pt x="1158279" y="5267173"/>
                  <a:pt x="1194891" y="5267173"/>
                  <a:pt x="1217477" y="5244592"/>
                </a:cubicBezTo>
                <a:cubicBezTo>
                  <a:pt x="1240048" y="5222011"/>
                  <a:pt x="1240048" y="5185397"/>
                  <a:pt x="1217477" y="5162817"/>
                </a:cubicBezTo>
                <a:cubicBezTo>
                  <a:pt x="1194891" y="5140236"/>
                  <a:pt x="1158279" y="5140236"/>
                  <a:pt x="1135695" y="5162817"/>
                </a:cubicBezTo>
                <a:close/>
                <a:moveTo>
                  <a:pt x="1081187" y="5026533"/>
                </a:moveTo>
                <a:cubicBezTo>
                  <a:pt x="1058602" y="5003952"/>
                  <a:pt x="1021991" y="5003952"/>
                  <a:pt x="999406" y="5026533"/>
                </a:cubicBezTo>
                <a:cubicBezTo>
                  <a:pt x="976833" y="5049113"/>
                  <a:pt x="976833" y="5085727"/>
                  <a:pt x="999406" y="5108308"/>
                </a:cubicBezTo>
                <a:cubicBezTo>
                  <a:pt x="1021991" y="5130889"/>
                  <a:pt x="1058602" y="5130889"/>
                  <a:pt x="1081187" y="5108308"/>
                </a:cubicBezTo>
                <a:cubicBezTo>
                  <a:pt x="1103771" y="5085727"/>
                  <a:pt x="1103771" y="5049113"/>
                  <a:pt x="1081187" y="5026533"/>
                </a:cubicBezTo>
                <a:close/>
                <a:moveTo>
                  <a:pt x="999406" y="5299113"/>
                </a:moveTo>
                <a:cubicBezTo>
                  <a:pt x="976833" y="5321694"/>
                  <a:pt x="976833" y="5358295"/>
                  <a:pt x="999406" y="5380876"/>
                </a:cubicBezTo>
                <a:cubicBezTo>
                  <a:pt x="1021991" y="5403456"/>
                  <a:pt x="1058602" y="5403456"/>
                  <a:pt x="1081187" y="5380876"/>
                </a:cubicBezTo>
                <a:cubicBezTo>
                  <a:pt x="1103771" y="5358295"/>
                  <a:pt x="1103771" y="5321694"/>
                  <a:pt x="1081187" y="5299113"/>
                </a:cubicBezTo>
                <a:cubicBezTo>
                  <a:pt x="1058602" y="5276532"/>
                  <a:pt x="1021991" y="5276532"/>
                  <a:pt x="999406" y="5299113"/>
                </a:cubicBezTo>
                <a:close/>
                <a:moveTo>
                  <a:pt x="1367384" y="4740339"/>
                </a:moveTo>
                <a:cubicBezTo>
                  <a:pt x="1337285" y="4710227"/>
                  <a:pt x="1288466" y="4710227"/>
                  <a:pt x="1258354" y="4740339"/>
                </a:cubicBezTo>
                <a:cubicBezTo>
                  <a:pt x="1228254" y="4770437"/>
                  <a:pt x="1228254" y="4819256"/>
                  <a:pt x="1258354" y="4849368"/>
                </a:cubicBezTo>
                <a:cubicBezTo>
                  <a:pt x="1288466" y="4879467"/>
                  <a:pt x="1337285" y="4879467"/>
                  <a:pt x="1367384" y="4849368"/>
                </a:cubicBezTo>
                <a:cubicBezTo>
                  <a:pt x="1397495" y="4819256"/>
                  <a:pt x="1397495" y="4770437"/>
                  <a:pt x="1367384" y="4740339"/>
                </a:cubicBezTo>
                <a:close/>
                <a:moveTo>
                  <a:pt x="1231094" y="4604042"/>
                </a:moveTo>
                <a:cubicBezTo>
                  <a:pt x="1200981" y="4573930"/>
                  <a:pt x="1152166" y="4573930"/>
                  <a:pt x="1122065" y="4604042"/>
                </a:cubicBezTo>
                <a:cubicBezTo>
                  <a:pt x="1091952" y="4634154"/>
                  <a:pt x="1091952" y="4682973"/>
                  <a:pt x="1122065" y="4713072"/>
                </a:cubicBezTo>
                <a:cubicBezTo>
                  <a:pt x="1152166" y="4743183"/>
                  <a:pt x="1200981" y="4743183"/>
                  <a:pt x="1231094" y="4713072"/>
                </a:cubicBezTo>
                <a:cubicBezTo>
                  <a:pt x="1261194" y="4682973"/>
                  <a:pt x="1261194" y="4634154"/>
                  <a:pt x="1231094" y="4604042"/>
                </a:cubicBezTo>
                <a:close/>
                <a:moveTo>
                  <a:pt x="1544561" y="5026533"/>
                </a:moveTo>
                <a:cubicBezTo>
                  <a:pt x="1521981" y="5049113"/>
                  <a:pt x="1521981" y="5085727"/>
                  <a:pt x="1544561" y="5108308"/>
                </a:cubicBezTo>
                <a:cubicBezTo>
                  <a:pt x="1567129" y="5130889"/>
                  <a:pt x="1603731" y="5130889"/>
                  <a:pt x="1626324" y="5108308"/>
                </a:cubicBezTo>
                <a:cubicBezTo>
                  <a:pt x="1648905" y="5085727"/>
                  <a:pt x="1648905" y="5049113"/>
                  <a:pt x="1626324" y="5026533"/>
                </a:cubicBezTo>
                <a:cubicBezTo>
                  <a:pt x="1603731" y="5003952"/>
                  <a:pt x="1567129" y="5003952"/>
                  <a:pt x="1544561" y="5026533"/>
                </a:cubicBezTo>
                <a:close/>
                <a:moveTo>
                  <a:pt x="1762620" y="4890249"/>
                </a:moveTo>
                <a:cubicBezTo>
                  <a:pt x="1740040" y="4867669"/>
                  <a:pt x="1703426" y="4867669"/>
                  <a:pt x="1680845" y="4890249"/>
                </a:cubicBezTo>
                <a:cubicBezTo>
                  <a:pt x="1658252" y="4912830"/>
                  <a:pt x="1658252" y="4949444"/>
                  <a:pt x="1680845" y="4972024"/>
                </a:cubicBezTo>
                <a:cubicBezTo>
                  <a:pt x="1703426" y="4994605"/>
                  <a:pt x="1740040" y="4994605"/>
                  <a:pt x="1762620" y="4972024"/>
                </a:cubicBezTo>
                <a:cubicBezTo>
                  <a:pt x="1785188" y="4949444"/>
                  <a:pt x="1785188" y="4912830"/>
                  <a:pt x="1762620" y="4890249"/>
                </a:cubicBezTo>
                <a:close/>
                <a:moveTo>
                  <a:pt x="1912531" y="4467758"/>
                </a:moveTo>
                <a:cubicBezTo>
                  <a:pt x="1882419" y="4437659"/>
                  <a:pt x="1833613" y="4437659"/>
                  <a:pt x="1803502" y="4467758"/>
                </a:cubicBezTo>
                <a:cubicBezTo>
                  <a:pt x="1773390" y="4497870"/>
                  <a:pt x="1773390" y="4546689"/>
                  <a:pt x="1803502" y="4576788"/>
                </a:cubicBezTo>
                <a:cubicBezTo>
                  <a:pt x="1833613" y="4606899"/>
                  <a:pt x="1882419" y="4606899"/>
                  <a:pt x="1912531" y="4576788"/>
                </a:cubicBezTo>
                <a:cubicBezTo>
                  <a:pt x="1942643" y="4546689"/>
                  <a:pt x="1942643" y="4497870"/>
                  <a:pt x="1912531" y="4467758"/>
                </a:cubicBezTo>
                <a:close/>
                <a:moveTo>
                  <a:pt x="1081187" y="4753966"/>
                </a:moveTo>
                <a:cubicBezTo>
                  <a:pt x="1058602" y="4731385"/>
                  <a:pt x="1021991" y="4731385"/>
                  <a:pt x="999406" y="4753966"/>
                </a:cubicBezTo>
                <a:cubicBezTo>
                  <a:pt x="976833" y="4776546"/>
                  <a:pt x="976833" y="4813148"/>
                  <a:pt x="999406" y="4835728"/>
                </a:cubicBezTo>
                <a:cubicBezTo>
                  <a:pt x="1021991" y="4858309"/>
                  <a:pt x="1058602" y="4858309"/>
                  <a:pt x="1081187" y="4835728"/>
                </a:cubicBezTo>
                <a:cubicBezTo>
                  <a:pt x="1103771" y="4813148"/>
                  <a:pt x="1103771" y="4776546"/>
                  <a:pt x="1081187" y="4753966"/>
                </a:cubicBezTo>
                <a:close/>
                <a:moveTo>
                  <a:pt x="1680845" y="5162817"/>
                </a:moveTo>
                <a:cubicBezTo>
                  <a:pt x="1658252" y="5185397"/>
                  <a:pt x="1658252" y="5222011"/>
                  <a:pt x="1680845" y="5244592"/>
                </a:cubicBezTo>
                <a:cubicBezTo>
                  <a:pt x="1703426" y="5267173"/>
                  <a:pt x="1740040" y="5267173"/>
                  <a:pt x="1762620" y="5244592"/>
                </a:cubicBezTo>
                <a:cubicBezTo>
                  <a:pt x="1785188" y="5222011"/>
                  <a:pt x="1785188" y="5185397"/>
                  <a:pt x="1762620" y="5162817"/>
                </a:cubicBezTo>
                <a:cubicBezTo>
                  <a:pt x="1740040" y="5140236"/>
                  <a:pt x="1703426" y="5140236"/>
                  <a:pt x="1680845" y="5162817"/>
                </a:cubicBezTo>
                <a:close/>
                <a:moveTo>
                  <a:pt x="1776247" y="4604042"/>
                </a:moveTo>
                <a:cubicBezTo>
                  <a:pt x="1746136" y="4573930"/>
                  <a:pt x="1697304" y="4573930"/>
                  <a:pt x="1667205" y="4604042"/>
                </a:cubicBezTo>
                <a:cubicBezTo>
                  <a:pt x="1637094" y="4634154"/>
                  <a:pt x="1637094" y="4682973"/>
                  <a:pt x="1667205" y="4713072"/>
                </a:cubicBezTo>
                <a:cubicBezTo>
                  <a:pt x="1697304" y="4743183"/>
                  <a:pt x="1746136" y="4743183"/>
                  <a:pt x="1776247" y="4713072"/>
                </a:cubicBezTo>
                <a:cubicBezTo>
                  <a:pt x="1806334" y="4682973"/>
                  <a:pt x="1806334" y="4634154"/>
                  <a:pt x="1776247" y="4604042"/>
                </a:cubicBezTo>
                <a:close/>
                <a:moveTo>
                  <a:pt x="1639964" y="4740339"/>
                </a:moveTo>
                <a:cubicBezTo>
                  <a:pt x="1609852" y="4710227"/>
                  <a:pt x="1561033" y="4710227"/>
                  <a:pt x="1530934" y="4740339"/>
                </a:cubicBezTo>
                <a:cubicBezTo>
                  <a:pt x="1500823" y="4770437"/>
                  <a:pt x="1500823" y="4819256"/>
                  <a:pt x="1530934" y="4849368"/>
                </a:cubicBezTo>
                <a:cubicBezTo>
                  <a:pt x="1561033" y="4879467"/>
                  <a:pt x="1609852" y="4879467"/>
                  <a:pt x="1639964" y="4849368"/>
                </a:cubicBezTo>
                <a:cubicBezTo>
                  <a:pt x="1670063" y="4819256"/>
                  <a:pt x="1670063" y="4770437"/>
                  <a:pt x="1639964" y="4740339"/>
                </a:cubicBezTo>
                <a:close/>
                <a:moveTo>
                  <a:pt x="1503655" y="4985652"/>
                </a:moveTo>
                <a:cubicBezTo>
                  <a:pt x="1533779" y="4955540"/>
                  <a:pt x="1533779" y="4906721"/>
                  <a:pt x="1503655" y="4876609"/>
                </a:cubicBezTo>
                <a:cubicBezTo>
                  <a:pt x="1473556" y="4846510"/>
                  <a:pt x="1424750" y="4846510"/>
                  <a:pt x="1394625" y="4876609"/>
                </a:cubicBezTo>
                <a:cubicBezTo>
                  <a:pt x="1364526" y="4906721"/>
                  <a:pt x="1364526" y="4955540"/>
                  <a:pt x="1394625" y="4985652"/>
                </a:cubicBezTo>
                <a:cubicBezTo>
                  <a:pt x="1424750" y="5015751"/>
                  <a:pt x="1473556" y="5015751"/>
                  <a:pt x="1503655" y="4985652"/>
                </a:cubicBezTo>
                <a:close/>
                <a:moveTo>
                  <a:pt x="1530934" y="4195191"/>
                </a:moveTo>
                <a:cubicBezTo>
                  <a:pt x="1500823" y="4225290"/>
                  <a:pt x="1500823" y="4274109"/>
                  <a:pt x="1530934" y="4304221"/>
                </a:cubicBezTo>
                <a:cubicBezTo>
                  <a:pt x="1561033" y="4334320"/>
                  <a:pt x="1609852" y="4334320"/>
                  <a:pt x="1639964" y="4304221"/>
                </a:cubicBezTo>
                <a:cubicBezTo>
                  <a:pt x="1670063" y="4274109"/>
                  <a:pt x="1670063" y="4225290"/>
                  <a:pt x="1639964" y="4195191"/>
                </a:cubicBezTo>
                <a:cubicBezTo>
                  <a:pt x="1609852" y="4165079"/>
                  <a:pt x="1561033" y="4165079"/>
                  <a:pt x="1530934" y="4195191"/>
                </a:cubicBezTo>
                <a:close/>
                <a:moveTo>
                  <a:pt x="1203908" y="6048616"/>
                </a:moveTo>
                <a:cubicBezTo>
                  <a:pt x="1218952" y="6033554"/>
                  <a:pt x="1218952" y="6009157"/>
                  <a:pt x="1203908" y="5994095"/>
                </a:cubicBezTo>
                <a:cubicBezTo>
                  <a:pt x="1188852" y="5979045"/>
                  <a:pt x="1164444" y="5979045"/>
                  <a:pt x="1149387" y="5994095"/>
                </a:cubicBezTo>
                <a:cubicBezTo>
                  <a:pt x="1134331" y="6009157"/>
                  <a:pt x="1134331" y="6033554"/>
                  <a:pt x="1149387" y="6048616"/>
                </a:cubicBezTo>
                <a:cubicBezTo>
                  <a:pt x="1164444" y="6063666"/>
                  <a:pt x="1188852" y="6063666"/>
                  <a:pt x="1203908" y="6048616"/>
                </a:cubicBezTo>
                <a:close/>
                <a:moveTo>
                  <a:pt x="1667205" y="4331475"/>
                </a:moveTo>
                <a:cubicBezTo>
                  <a:pt x="1637094" y="4361574"/>
                  <a:pt x="1637094" y="4410392"/>
                  <a:pt x="1667205" y="4440504"/>
                </a:cubicBezTo>
                <a:cubicBezTo>
                  <a:pt x="1697304" y="4470616"/>
                  <a:pt x="1746136" y="4470616"/>
                  <a:pt x="1776247" y="4440504"/>
                </a:cubicBezTo>
                <a:cubicBezTo>
                  <a:pt x="1806334" y="4410392"/>
                  <a:pt x="1806334" y="4361574"/>
                  <a:pt x="1776247" y="4331475"/>
                </a:cubicBezTo>
                <a:cubicBezTo>
                  <a:pt x="1746136" y="4301363"/>
                  <a:pt x="1697304" y="4301363"/>
                  <a:pt x="1667205" y="4331475"/>
                </a:cubicBezTo>
                <a:close/>
                <a:moveTo>
                  <a:pt x="113543" y="2995867"/>
                </a:moveTo>
                <a:cubicBezTo>
                  <a:pt x="98499" y="2980817"/>
                  <a:pt x="74092" y="2980817"/>
                  <a:pt x="59035" y="2995867"/>
                </a:cubicBezTo>
                <a:cubicBezTo>
                  <a:pt x="43979" y="3010916"/>
                  <a:pt x="43979" y="3035325"/>
                  <a:pt x="59035" y="3050375"/>
                </a:cubicBezTo>
                <a:cubicBezTo>
                  <a:pt x="74092" y="3065437"/>
                  <a:pt x="98499" y="3065437"/>
                  <a:pt x="113543" y="3050375"/>
                </a:cubicBezTo>
                <a:cubicBezTo>
                  <a:pt x="128600" y="3035325"/>
                  <a:pt x="128600" y="3010916"/>
                  <a:pt x="113543" y="2995867"/>
                </a:cubicBezTo>
                <a:close/>
                <a:moveTo>
                  <a:pt x="72665" y="3554641"/>
                </a:moveTo>
                <a:cubicBezTo>
                  <a:pt x="65137" y="3562172"/>
                  <a:pt x="65137" y="3574377"/>
                  <a:pt x="72665" y="3581895"/>
                </a:cubicBezTo>
                <a:cubicBezTo>
                  <a:pt x="80181" y="3589426"/>
                  <a:pt x="92385" y="3589426"/>
                  <a:pt x="99926" y="3581895"/>
                </a:cubicBezTo>
                <a:cubicBezTo>
                  <a:pt x="107454" y="3574377"/>
                  <a:pt x="107454" y="3562172"/>
                  <a:pt x="99926" y="3554641"/>
                </a:cubicBezTo>
                <a:cubicBezTo>
                  <a:pt x="92385" y="3547110"/>
                  <a:pt x="80181" y="3547110"/>
                  <a:pt x="72665" y="3554641"/>
                </a:cubicBezTo>
                <a:close/>
                <a:moveTo>
                  <a:pt x="99926" y="3282074"/>
                </a:moveTo>
                <a:cubicBezTo>
                  <a:pt x="92385" y="3274543"/>
                  <a:pt x="80181" y="3274543"/>
                  <a:pt x="72665" y="3282074"/>
                </a:cubicBezTo>
                <a:cubicBezTo>
                  <a:pt x="65137" y="3289592"/>
                  <a:pt x="65137" y="3301797"/>
                  <a:pt x="72665" y="3309328"/>
                </a:cubicBezTo>
                <a:cubicBezTo>
                  <a:pt x="80181" y="3316859"/>
                  <a:pt x="92385" y="3316859"/>
                  <a:pt x="99926" y="3309328"/>
                </a:cubicBezTo>
                <a:cubicBezTo>
                  <a:pt x="107454" y="3301797"/>
                  <a:pt x="107454" y="3289592"/>
                  <a:pt x="99926" y="3282074"/>
                </a:cubicBezTo>
                <a:close/>
                <a:moveTo>
                  <a:pt x="1122065" y="4331475"/>
                </a:moveTo>
                <a:cubicBezTo>
                  <a:pt x="1091952" y="4361574"/>
                  <a:pt x="1091952" y="4410392"/>
                  <a:pt x="1122065" y="4440504"/>
                </a:cubicBezTo>
                <a:cubicBezTo>
                  <a:pt x="1152166" y="4470616"/>
                  <a:pt x="1200981" y="4470616"/>
                  <a:pt x="1231094" y="4440504"/>
                </a:cubicBezTo>
                <a:cubicBezTo>
                  <a:pt x="1261194" y="4410392"/>
                  <a:pt x="1261194" y="4361574"/>
                  <a:pt x="1231094" y="4331475"/>
                </a:cubicBezTo>
                <a:cubicBezTo>
                  <a:pt x="1200981" y="4301363"/>
                  <a:pt x="1152166" y="4301363"/>
                  <a:pt x="1122065" y="4331475"/>
                </a:cubicBezTo>
                <a:close/>
                <a:moveTo>
                  <a:pt x="1258354" y="4467758"/>
                </a:moveTo>
                <a:cubicBezTo>
                  <a:pt x="1228254" y="4497870"/>
                  <a:pt x="1228254" y="4546689"/>
                  <a:pt x="1258354" y="4576788"/>
                </a:cubicBezTo>
                <a:cubicBezTo>
                  <a:pt x="1288466" y="4606899"/>
                  <a:pt x="1337285" y="4606899"/>
                  <a:pt x="1367384" y="4576788"/>
                </a:cubicBezTo>
                <a:cubicBezTo>
                  <a:pt x="1397495" y="4546689"/>
                  <a:pt x="1397495" y="4497870"/>
                  <a:pt x="1367384" y="4467758"/>
                </a:cubicBezTo>
                <a:cubicBezTo>
                  <a:pt x="1337285" y="4437659"/>
                  <a:pt x="1288466" y="4437659"/>
                  <a:pt x="1258354" y="4467758"/>
                </a:cubicBezTo>
                <a:close/>
                <a:moveTo>
                  <a:pt x="1503655" y="4713072"/>
                </a:moveTo>
                <a:cubicBezTo>
                  <a:pt x="1533779" y="4682973"/>
                  <a:pt x="1533779" y="4634154"/>
                  <a:pt x="1503655" y="4604042"/>
                </a:cubicBezTo>
                <a:cubicBezTo>
                  <a:pt x="1473556" y="4573930"/>
                  <a:pt x="1424750" y="4573930"/>
                  <a:pt x="1394625" y="4604042"/>
                </a:cubicBezTo>
                <a:cubicBezTo>
                  <a:pt x="1364526" y="4634154"/>
                  <a:pt x="1364526" y="4682973"/>
                  <a:pt x="1394625" y="4713072"/>
                </a:cubicBezTo>
                <a:cubicBezTo>
                  <a:pt x="1424750" y="4743183"/>
                  <a:pt x="1473556" y="4743183"/>
                  <a:pt x="1503655" y="4713072"/>
                </a:cubicBezTo>
                <a:close/>
                <a:moveTo>
                  <a:pt x="1639964" y="4576788"/>
                </a:moveTo>
                <a:cubicBezTo>
                  <a:pt x="1670063" y="4546689"/>
                  <a:pt x="1670063" y="4497870"/>
                  <a:pt x="1639964" y="4467758"/>
                </a:cubicBezTo>
                <a:cubicBezTo>
                  <a:pt x="1609852" y="4437659"/>
                  <a:pt x="1561033" y="4437659"/>
                  <a:pt x="1530934" y="4467758"/>
                </a:cubicBezTo>
                <a:cubicBezTo>
                  <a:pt x="1500823" y="4497870"/>
                  <a:pt x="1500823" y="4546689"/>
                  <a:pt x="1530934" y="4576788"/>
                </a:cubicBezTo>
                <a:cubicBezTo>
                  <a:pt x="1561033" y="4606899"/>
                  <a:pt x="1609852" y="4606899"/>
                  <a:pt x="1639964" y="4576788"/>
                </a:cubicBezTo>
                <a:close/>
                <a:moveTo>
                  <a:pt x="1394625" y="4331475"/>
                </a:moveTo>
                <a:cubicBezTo>
                  <a:pt x="1364526" y="4361574"/>
                  <a:pt x="1364526" y="4410392"/>
                  <a:pt x="1394625" y="4440504"/>
                </a:cubicBezTo>
                <a:cubicBezTo>
                  <a:pt x="1424750" y="4470616"/>
                  <a:pt x="1473556" y="4470616"/>
                  <a:pt x="1503655" y="4440504"/>
                </a:cubicBezTo>
                <a:cubicBezTo>
                  <a:pt x="1533779" y="4410392"/>
                  <a:pt x="1533779" y="4361574"/>
                  <a:pt x="1503655" y="4331475"/>
                </a:cubicBezTo>
                <a:cubicBezTo>
                  <a:pt x="1473556" y="4301363"/>
                  <a:pt x="1424750" y="4301363"/>
                  <a:pt x="1394625" y="4331475"/>
                </a:cubicBezTo>
                <a:close/>
                <a:moveTo>
                  <a:pt x="1258354" y="4195191"/>
                </a:moveTo>
                <a:cubicBezTo>
                  <a:pt x="1228254" y="4225290"/>
                  <a:pt x="1228254" y="4274109"/>
                  <a:pt x="1258354" y="4304221"/>
                </a:cubicBezTo>
                <a:cubicBezTo>
                  <a:pt x="1288466" y="4334320"/>
                  <a:pt x="1337285" y="4334320"/>
                  <a:pt x="1367384" y="4304221"/>
                </a:cubicBezTo>
                <a:cubicBezTo>
                  <a:pt x="1397495" y="4274109"/>
                  <a:pt x="1397495" y="4225290"/>
                  <a:pt x="1367384" y="4195191"/>
                </a:cubicBezTo>
                <a:cubicBezTo>
                  <a:pt x="1337285" y="4165079"/>
                  <a:pt x="1288466" y="4165079"/>
                  <a:pt x="1258354" y="4195191"/>
                </a:cubicBezTo>
                <a:close/>
                <a:moveTo>
                  <a:pt x="1094818" y="4467758"/>
                </a:moveTo>
                <a:cubicBezTo>
                  <a:pt x="1064705" y="4437659"/>
                  <a:pt x="1015901" y="4437659"/>
                  <a:pt x="985788" y="4467758"/>
                </a:cubicBezTo>
                <a:cubicBezTo>
                  <a:pt x="955675" y="4497870"/>
                  <a:pt x="955675" y="4546689"/>
                  <a:pt x="985788" y="4576788"/>
                </a:cubicBezTo>
                <a:cubicBezTo>
                  <a:pt x="1015901" y="4606899"/>
                  <a:pt x="1064705" y="4606899"/>
                  <a:pt x="1094818" y="4576788"/>
                </a:cubicBezTo>
                <a:cubicBezTo>
                  <a:pt x="1124929" y="4546689"/>
                  <a:pt x="1124929" y="4497870"/>
                  <a:pt x="1094818" y="4467758"/>
                </a:cubicBezTo>
                <a:close/>
              </a:path>
            </a:pathLst>
          </a:custGeom>
          <a:solidFill>
            <a:srgbClr val="E8EBE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4B895A2D-841E-656E-0A48-2304BE3978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00939" y="0"/>
            <a:ext cx="4975124" cy="6858000"/>
          </a:xfrm>
          <a:custGeom>
            <a:avLst/>
            <a:gdLst>
              <a:gd name="connsiteX0" fmla="*/ 0 w 4975124"/>
              <a:gd name="connsiteY0" fmla="*/ 0 h 6858000"/>
              <a:gd name="connsiteX1" fmla="*/ 2973934 w 4975124"/>
              <a:gd name="connsiteY1" fmla="*/ 0 h 6858000"/>
              <a:gd name="connsiteX2" fmla="*/ 4975124 w 4975124"/>
              <a:gd name="connsiteY2" fmla="*/ 3429000 h 6858000"/>
              <a:gd name="connsiteX3" fmla="*/ 2973921 w 4975124"/>
              <a:gd name="connsiteY3" fmla="*/ 6858000 h 6858000"/>
              <a:gd name="connsiteX4" fmla="*/ 0 w 497512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5124" h="6858000">
                <a:moveTo>
                  <a:pt x="0" y="0"/>
                </a:moveTo>
                <a:lnTo>
                  <a:pt x="2973934" y="0"/>
                </a:lnTo>
                <a:cubicBezTo>
                  <a:pt x="4168712" y="675945"/>
                  <a:pt x="4975124" y="1958289"/>
                  <a:pt x="4975124" y="3429000"/>
                </a:cubicBezTo>
                <a:cubicBezTo>
                  <a:pt x="4975124" y="4899711"/>
                  <a:pt x="4168712" y="6182055"/>
                  <a:pt x="2973921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8E8234-18F8-5877-DBC5-2171158182ED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E9B07A72-E9F2-4A8F-93DF-F33AF2ED6568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9214A3-87A6-16AE-F2D6-2E3CA47ABEF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DAB234-D151-DAD3-69B7-1AE5212BC24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08B6FD-E919-85C8-947E-D1B395FAEF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4419"/>
            <a:ext cx="5580063" cy="1116012"/>
          </a:xfrm>
        </p:spPr>
        <p:txBody>
          <a:bodyPr/>
          <a:lstStyle/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E499908-07C6-7818-C96C-B7C3E41864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36" y="1628775"/>
            <a:ext cx="5580064" cy="4716463"/>
          </a:xfrm>
        </p:spPr>
        <p:txBody>
          <a:bodyPr/>
          <a:lstStyle/>
          <a:p>
            <a:pPr lvl="0"/>
            <a:r>
              <a:rPr lang="nl-BE" dirty="0"/>
              <a:t>Klik om tekst toe te voegen. </a:t>
            </a:r>
            <a:br>
              <a:rPr lang="nl-BE" dirty="0"/>
            </a:br>
            <a:r>
              <a:rPr lang="nl-BE" dirty="0"/>
              <a:t>Voor bullets, selecteer je je tekst + TAB-toets.</a:t>
            </a:r>
          </a:p>
          <a:p>
            <a:pPr lvl="1"/>
            <a:r>
              <a:rPr lang="nl-BE" dirty="0"/>
              <a:t>Bullets 1</a:t>
            </a:r>
          </a:p>
          <a:p>
            <a:pPr lvl="2"/>
            <a:r>
              <a:rPr lang="nl-BE" dirty="0"/>
              <a:t>Bullets 2</a:t>
            </a:r>
          </a:p>
          <a:p>
            <a:pPr lvl="3"/>
            <a:r>
              <a:rPr lang="nl-BE" dirty="0"/>
              <a:t>Bullets 3</a:t>
            </a:r>
          </a:p>
          <a:p>
            <a:pPr lvl="4"/>
            <a:r>
              <a:rPr lang="nl-BE" dirty="0"/>
              <a:t>Bullets 4</a:t>
            </a:r>
          </a:p>
          <a:p>
            <a:pPr lvl="5"/>
            <a:r>
              <a:rPr lang="nl-BE" dirty="0"/>
              <a:t>Bullets 5</a:t>
            </a:r>
          </a:p>
          <a:p>
            <a:pPr lvl="6"/>
            <a:r>
              <a:rPr lang="nl-BE" dirty="0"/>
              <a:t>Bullets 6</a:t>
            </a:r>
          </a:p>
          <a:p>
            <a:pPr lvl="7"/>
            <a:r>
              <a:rPr lang="nl-BE" dirty="0"/>
              <a:t>Bullets 7</a:t>
            </a:r>
          </a:p>
          <a:p>
            <a:pPr lvl="8"/>
            <a:r>
              <a:rPr lang="nl-BE" dirty="0"/>
              <a:t>Bullets 8</a:t>
            </a:r>
          </a:p>
        </p:txBody>
      </p:sp>
    </p:spTree>
    <p:extLst>
      <p:ext uri="{BB962C8B-B14F-4D97-AF65-F5344CB8AC3E}">
        <p14:creationId xmlns:p14="http://schemas.microsoft.com/office/powerpoint/2010/main" val="1688608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06991EA-06EF-3B60-FD2C-7C0AC09B16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5938" y="1628775"/>
            <a:ext cx="11160127" cy="471646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D72429-0723-40A5-3170-4D17676F34B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4FA57AE2-0BC3-4ADB-B9DE-8488565747D2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261C57-D71C-CAB2-7ED7-A8063BE4BA5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069233-49DA-4816-53E9-F47C1D1E761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844E5DC-026F-CDF7-781F-11FDFF7DB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800329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2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931BFD56-8C3E-C8D1-57EC-3862F27061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53973" y="1628775"/>
            <a:ext cx="5322092" cy="471646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5C3D2341-AD80-60EB-67A1-1D24129CB81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5935" y="1628775"/>
            <a:ext cx="5322092" cy="471646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6244F-806F-5491-7115-FB10619AC55E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CEF0BF5E-FD6B-4591-A1AD-413AC0822156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29F7A2-A74D-7423-942C-E2F49D36D29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25B8C-1065-E0A6-9195-CF00D19C145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D8FEF1C-7197-4C87-163A-AAB28347E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945708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2 foto's +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931BFD56-8C3E-C8D1-57EC-3862F27061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53973" y="1628775"/>
            <a:ext cx="5322092" cy="3600449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5C3D2341-AD80-60EB-67A1-1D24129CB81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5935" y="1628775"/>
            <a:ext cx="5322092" cy="3600449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623CF8-69A2-EA1C-7007-2B384F0374D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53973" y="5459867"/>
            <a:ext cx="5322089" cy="88537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l-BE" dirty="0"/>
              <a:t>Klik om tekst toe te voegen. Voor bullets, selecteer je je tekst + TAB-toets.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2FAF860-9A85-8B4B-9BAD-7AA4ED879E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5938" y="5459867"/>
            <a:ext cx="5322089" cy="88537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l-BE" dirty="0"/>
              <a:t>Klik om tekst toe te voegen. Voor bullets, selecteer je je tekst + TAB-toets.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7A9DE9-EFB2-7D16-47CA-52EECA882CC9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56E39AB9-D825-48E5-A8E3-C289960E03AD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73C4FE-C55D-7D64-F809-C4F2E7C34076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AFCC75-91E8-718E-2D1C-D250A6FDCF2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64E0F21-B9EA-9C0C-3962-EA1D720A4A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228110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's +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931BFD56-8C3E-C8D1-57EC-3862F27061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53973" y="512763"/>
            <a:ext cx="5322092" cy="425582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5C3D2341-AD80-60EB-67A1-1D24129CB81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5935" y="512763"/>
            <a:ext cx="5322092" cy="425582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9CF9B73-52C0-6E92-3AE3-A118A967F1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5938" y="4999227"/>
            <a:ext cx="5322089" cy="134601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l-BE" dirty="0"/>
              <a:t>Klik om tekst toe te voegen. </a:t>
            </a:r>
            <a:br>
              <a:rPr lang="nl-BE" dirty="0"/>
            </a:br>
            <a:r>
              <a:rPr lang="nl-BE" dirty="0"/>
              <a:t>Voor bullets, selecteer je je tekst + TAB-toets.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8F50887-F98A-DF81-BC95-3B9A71975B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53973" y="4999227"/>
            <a:ext cx="5322089" cy="134601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l-BE" dirty="0"/>
              <a:t>Klik om tekst toe te voegen. </a:t>
            </a:r>
            <a:br>
              <a:rPr lang="nl-BE" dirty="0"/>
            </a:br>
            <a:r>
              <a:rPr lang="nl-BE" dirty="0"/>
              <a:t>Voor bullets, selecteer je je tekst + TAB-toets.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BEF5975-8321-45D4-07EB-9E74F376AEEA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2D4E3EC0-5AEA-4BB5-BDB7-E6E593A34669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24D501-7CD2-9F39-B321-DC8B3E977227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8388B1-BD89-FAD6-4602-314863A04746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98948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3 foto's +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E3062B1-E0B7-191B-BA03-C0020B4F9FD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5938" y="1628775"/>
            <a:ext cx="3240000" cy="301372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7D9D2E6-A91D-4812-424C-BC8C7F17FE8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436064" y="1628775"/>
            <a:ext cx="3240000" cy="301372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19247B9-13DD-C7F3-D414-BE067BAF8B8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76000" y="1628775"/>
            <a:ext cx="3240000" cy="301372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4F7EF4C-452C-8E28-7E21-BED4F04BD1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5939" y="4999227"/>
            <a:ext cx="3240000" cy="134601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l-BE" dirty="0"/>
              <a:t>Klik om tekst toe te voegen. Voor bullets, selecteer je je tekst + TAB-toets.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752449EB-F04E-DE0D-66E1-10B82F53D5D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75999" y="4999227"/>
            <a:ext cx="3240000" cy="134601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l-BE" dirty="0"/>
              <a:t>Klik om tekst toe te voegen. Voor bullets, selecteer je je tekst + TAB-toets.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744BF5-7026-442A-A492-B1A15116DA6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436059" y="4999227"/>
            <a:ext cx="3240000" cy="134601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l-BE" dirty="0"/>
              <a:t>Klik om tekst toe te voegen. Voor bullets, selecteer je je tekst + TAB-toets.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FBB62A-2ECF-D1B9-4A91-8CBD38543740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CE513B01-8B60-4E05-9E98-AC0DBDF1E3CF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F7B873-55F7-E68B-22E2-78986BB51949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ACFFAB-ED95-6FD7-4DED-30BF7EC903B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A04E92B-E31D-4895-4A04-C820017389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340235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4 foto's +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E3062B1-E0B7-191B-BA03-C0020B4F9FD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5938" y="1628775"/>
            <a:ext cx="2519362" cy="268777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02A4B165-1D40-EBFD-187F-3BE031A7B8A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95062" y="1628775"/>
            <a:ext cx="2519362" cy="268777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5D59FEF4-C42C-4B1B-0CF0-DBCDC173C4A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74185" y="1628775"/>
            <a:ext cx="2519362" cy="268777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33C1550-6F0B-26D1-1835-80C89C44BC6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153307" y="1628775"/>
            <a:ext cx="2519362" cy="268777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F5E7CAD3-C36D-B26A-C4BA-E7D492F244D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38" y="4755500"/>
            <a:ext cx="2523601" cy="124341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l-BE" dirty="0"/>
              <a:t>Klik om tekst toe te voegen. 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FFCF4A2-50EA-B802-5057-70EBA453F3A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86589" y="4755500"/>
            <a:ext cx="2523601" cy="124341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l-BE" dirty="0"/>
              <a:t>Klik om tekst toe te voegen. 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01D5121-35A0-F1BD-C9DC-6A29D2F765D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69947" y="4755500"/>
            <a:ext cx="2523601" cy="124341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l-BE" dirty="0"/>
              <a:t>Klik om tekst toe te voegen. 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6921CDFB-6A3F-48EA-AF9D-7BB9C210BC9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52461" y="4755500"/>
            <a:ext cx="2523601" cy="124341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l-BE" dirty="0"/>
              <a:t>Klik om tekst toe te voegen.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919298-2971-3124-30A7-C87B7895BA28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fld id="{7C5151DB-32A8-4581-97C2-256B30FE1C46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81259-6EE3-3C86-22DC-FFED6C664AA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72D2C61-1689-E04F-F768-86756695534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5D990DD-CF50-2982-516E-06B6600281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567355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foto (slidevulle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FB25A894-7C89-3D7E-3FD5-BCB2405F1E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1999" cy="68580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77EBE5-877B-5855-958B-530DF3B48EB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82ADB9-A2F8-42CC-BF67-112E9EEF92A6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F31F78-6713-45A9-B761-74C72E30FF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7E66D2-6F79-62CC-4F64-AFFB8945A7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A60DDD1-A129-FB65-631E-8FAE19BAD6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38" y="5227314"/>
            <a:ext cx="3342880" cy="590931"/>
          </a:xfrm>
          <a:prstGeom prst="rect">
            <a:avLst/>
          </a:prstGeom>
          <a:solidFill>
            <a:schemeClr val="bg1"/>
          </a:solidFill>
        </p:spPr>
        <p:txBody>
          <a:bodyPr wrap="none" lIns="90000" rIns="9000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GB" sz="3600" b="0" i="0" kern="12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dirty="0" err="1"/>
              <a:t>Bijschrift</a:t>
            </a:r>
            <a:r>
              <a:rPr lang="en-GB" dirty="0"/>
              <a:t> (</a:t>
            </a:r>
            <a:r>
              <a:rPr lang="en-GB" dirty="0" err="1"/>
              <a:t>lijn</a:t>
            </a:r>
            <a:r>
              <a:rPr lang="en-GB" dirty="0"/>
              <a:t> 2)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86ADB14-E0C0-C419-F9C4-CA1D25DFA2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4498837"/>
            <a:ext cx="3342880" cy="590931"/>
          </a:xfrm>
          <a:prstGeom prst="rect">
            <a:avLst/>
          </a:prstGeom>
          <a:solidFill>
            <a:schemeClr val="bg1"/>
          </a:solidFill>
        </p:spPr>
        <p:txBody>
          <a:bodyPr wrap="none" lIns="90000" rIns="9000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GB" sz="3600" b="0" i="0" kern="12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dirty="0" err="1"/>
              <a:t>Bijschrift</a:t>
            </a:r>
            <a:r>
              <a:rPr lang="en-GB" dirty="0"/>
              <a:t> (</a:t>
            </a:r>
            <a:r>
              <a:rPr lang="en-GB" dirty="0" err="1"/>
              <a:t>lijn</a:t>
            </a:r>
            <a:r>
              <a:rPr lang="en-GB" dirty="0"/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188009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FB25A894-7C89-3D7E-3FD5-BCB2405F1E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5939" y="512763"/>
            <a:ext cx="11160124" cy="583247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77EBE5-877B-5855-958B-530DF3B48EB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490CD63E-85BB-42C1-97E1-3F16BC05E8A4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F31F78-6713-45A9-B761-74C72E30FF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7E66D2-6F79-62CC-4F64-AFFB8945A7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9A6D194-1D8E-8267-F452-80F0446FD1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72" y="5288605"/>
            <a:ext cx="2987013" cy="535531"/>
          </a:xfrm>
          <a:prstGeom prst="rect">
            <a:avLst/>
          </a:prstGeom>
          <a:solidFill>
            <a:schemeClr val="bg1"/>
          </a:solidFill>
        </p:spPr>
        <p:txBody>
          <a:bodyPr wrap="none" lIns="90000" rIns="9000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GB" sz="3200" b="0" i="0" kern="12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dirty="0" err="1"/>
              <a:t>Bijschrift</a:t>
            </a:r>
            <a:r>
              <a:rPr lang="en-GB" dirty="0"/>
              <a:t> (</a:t>
            </a:r>
            <a:r>
              <a:rPr lang="en-GB" dirty="0" err="1"/>
              <a:t>lijn</a:t>
            </a:r>
            <a:r>
              <a:rPr lang="en-GB" dirty="0"/>
              <a:t> 2)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C9E6424-B33D-0042-F533-47ECD4BA78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31872" y="4649958"/>
            <a:ext cx="2987013" cy="535531"/>
          </a:xfrm>
          <a:prstGeom prst="rect">
            <a:avLst/>
          </a:prstGeom>
          <a:solidFill>
            <a:schemeClr val="bg1"/>
          </a:solidFill>
        </p:spPr>
        <p:txBody>
          <a:bodyPr wrap="none" lIns="90000" rIns="9000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GB" sz="3200" b="0" i="0" kern="12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dirty="0" err="1"/>
              <a:t>Bijschrift</a:t>
            </a:r>
            <a:r>
              <a:rPr lang="en-GB" dirty="0"/>
              <a:t> (</a:t>
            </a:r>
            <a:r>
              <a:rPr lang="en-GB" dirty="0" err="1"/>
              <a:t>lijn</a:t>
            </a:r>
            <a:r>
              <a:rPr lang="en-GB" dirty="0"/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837344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>
            <a:extLst>
              <a:ext uri="{FF2B5EF4-FFF2-40B4-BE49-F238E27FC236}">
                <a16:creationId xmlns:a16="http://schemas.microsoft.com/office/drawing/2014/main" id="{65A89896-58EE-8464-A751-8F33290BB5B4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3216275 h 6858000"/>
              <a:gd name="connsiteX1" fmla="*/ 0 w 12192000"/>
              <a:gd name="connsiteY1" fmla="*/ 3107690 h 6858000"/>
              <a:gd name="connsiteX2" fmla="*/ 648335 w 12192000"/>
              <a:gd name="connsiteY2" fmla="*/ 3281680 h 6858000"/>
              <a:gd name="connsiteX3" fmla="*/ 1329055 w 12192000"/>
              <a:gd name="connsiteY3" fmla="*/ 3098800 h 6858000"/>
              <a:gd name="connsiteX4" fmla="*/ 2009775 w 12192000"/>
              <a:gd name="connsiteY4" fmla="*/ 3281045 h 6858000"/>
              <a:gd name="connsiteX5" fmla="*/ 2691130 w 12192000"/>
              <a:gd name="connsiteY5" fmla="*/ 3098800 h 6858000"/>
              <a:gd name="connsiteX6" fmla="*/ 3371850 w 12192000"/>
              <a:gd name="connsiteY6" fmla="*/ 3281045 h 6858000"/>
              <a:gd name="connsiteX7" fmla="*/ 4053205 w 12192000"/>
              <a:gd name="connsiteY7" fmla="*/ 3098800 h 6858000"/>
              <a:gd name="connsiteX8" fmla="*/ 4733925 w 12192000"/>
              <a:gd name="connsiteY8" fmla="*/ 3281045 h 6858000"/>
              <a:gd name="connsiteX9" fmla="*/ 5415280 w 12192000"/>
              <a:gd name="connsiteY9" fmla="*/ 3098800 h 6858000"/>
              <a:gd name="connsiteX10" fmla="*/ 6096000 w 12192000"/>
              <a:gd name="connsiteY10" fmla="*/ 3281045 h 6858000"/>
              <a:gd name="connsiteX11" fmla="*/ 6776720 w 12192000"/>
              <a:gd name="connsiteY11" fmla="*/ 3098800 h 6858000"/>
              <a:gd name="connsiteX12" fmla="*/ 7457440 w 12192000"/>
              <a:gd name="connsiteY12" fmla="*/ 3281045 h 6858000"/>
              <a:gd name="connsiteX13" fmla="*/ 8138160 w 12192000"/>
              <a:gd name="connsiteY13" fmla="*/ 3098800 h 6858000"/>
              <a:gd name="connsiteX14" fmla="*/ 8818880 w 12192000"/>
              <a:gd name="connsiteY14" fmla="*/ 3281045 h 6858000"/>
              <a:gd name="connsiteX15" fmla="*/ 9499600 w 12192000"/>
              <a:gd name="connsiteY15" fmla="*/ 3098800 h 6858000"/>
              <a:gd name="connsiteX16" fmla="*/ 10180320 w 12192000"/>
              <a:gd name="connsiteY16" fmla="*/ 3281045 h 6858000"/>
              <a:gd name="connsiteX17" fmla="*/ 10861040 w 12192000"/>
              <a:gd name="connsiteY17" fmla="*/ 3098800 h 6858000"/>
              <a:gd name="connsiteX18" fmla="*/ 11541760 w 12192000"/>
              <a:gd name="connsiteY18" fmla="*/ 3281045 h 6858000"/>
              <a:gd name="connsiteX19" fmla="*/ 12190095 w 12192000"/>
              <a:gd name="connsiteY19" fmla="*/ 3107055 h 6858000"/>
              <a:gd name="connsiteX20" fmla="*/ 12190095 w 12192000"/>
              <a:gd name="connsiteY20" fmla="*/ 3215640 h 6858000"/>
              <a:gd name="connsiteX21" fmla="*/ 11541760 w 12192000"/>
              <a:gd name="connsiteY21" fmla="*/ 3389630 h 6858000"/>
              <a:gd name="connsiteX22" fmla="*/ 10861040 w 12192000"/>
              <a:gd name="connsiteY22" fmla="*/ 3207385 h 6858000"/>
              <a:gd name="connsiteX23" fmla="*/ 10180320 w 12192000"/>
              <a:gd name="connsiteY23" fmla="*/ 3389630 h 6858000"/>
              <a:gd name="connsiteX24" fmla="*/ 9499600 w 12192000"/>
              <a:gd name="connsiteY24" fmla="*/ 3207385 h 6858000"/>
              <a:gd name="connsiteX25" fmla="*/ 8820150 w 12192000"/>
              <a:gd name="connsiteY25" fmla="*/ 3389630 h 6858000"/>
              <a:gd name="connsiteX26" fmla="*/ 8139431 w 12192000"/>
              <a:gd name="connsiteY26" fmla="*/ 3207385 h 6858000"/>
              <a:gd name="connsiteX27" fmla="*/ 7458710 w 12192000"/>
              <a:gd name="connsiteY27" fmla="*/ 3389630 h 6858000"/>
              <a:gd name="connsiteX28" fmla="*/ 6777990 w 12192000"/>
              <a:gd name="connsiteY28" fmla="*/ 3207385 h 6858000"/>
              <a:gd name="connsiteX29" fmla="*/ 6096000 w 12192000"/>
              <a:gd name="connsiteY29" fmla="*/ 3389630 h 6858000"/>
              <a:gd name="connsiteX30" fmla="*/ 5415280 w 12192000"/>
              <a:gd name="connsiteY30" fmla="*/ 3207385 h 6858000"/>
              <a:gd name="connsiteX31" fmla="*/ 4734560 w 12192000"/>
              <a:gd name="connsiteY31" fmla="*/ 3389630 h 6858000"/>
              <a:gd name="connsiteX32" fmla="*/ 4053840 w 12192000"/>
              <a:gd name="connsiteY32" fmla="*/ 3207385 h 6858000"/>
              <a:gd name="connsiteX33" fmla="*/ 3371850 w 12192000"/>
              <a:gd name="connsiteY33" fmla="*/ 3389630 h 6858000"/>
              <a:gd name="connsiteX34" fmla="*/ 2691130 w 12192000"/>
              <a:gd name="connsiteY34" fmla="*/ 3207385 h 6858000"/>
              <a:gd name="connsiteX35" fmla="*/ 2010410 w 12192000"/>
              <a:gd name="connsiteY35" fmla="*/ 3389630 h 6858000"/>
              <a:gd name="connsiteX36" fmla="*/ 1329690 w 12192000"/>
              <a:gd name="connsiteY36" fmla="*/ 3207385 h 6858000"/>
              <a:gd name="connsiteX37" fmla="*/ 648970 w 12192000"/>
              <a:gd name="connsiteY37" fmla="*/ 3389630 h 6858000"/>
              <a:gd name="connsiteX38" fmla="*/ 0 w 12192000"/>
              <a:gd name="connsiteY38" fmla="*/ 3216275 h 6858000"/>
              <a:gd name="connsiteX39" fmla="*/ 648335 w 12192000"/>
              <a:gd name="connsiteY39" fmla="*/ 3108960 h 6858000"/>
              <a:gd name="connsiteX40" fmla="*/ 1329055 w 12192000"/>
              <a:gd name="connsiteY40" fmla="*/ 2926715 h 6858000"/>
              <a:gd name="connsiteX41" fmla="*/ 2009775 w 12192000"/>
              <a:gd name="connsiteY41" fmla="*/ 3108960 h 6858000"/>
              <a:gd name="connsiteX42" fmla="*/ 2690495 w 12192000"/>
              <a:gd name="connsiteY42" fmla="*/ 2926715 h 6858000"/>
              <a:gd name="connsiteX43" fmla="*/ 3371850 w 12192000"/>
              <a:gd name="connsiteY43" fmla="*/ 3108960 h 6858000"/>
              <a:gd name="connsiteX44" fmla="*/ 4052570 w 12192000"/>
              <a:gd name="connsiteY44" fmla="*/ 2926715 h 6858000"/>
              <a:gd name="connsiteX45" fmla="*/ 4733290 w 12192000"/>
              <a:gd name="connsiteY45" fmla="*/ 3108960 h 6858000"/>
              <a:gd name="connsiteX46" fmla="*/ 5414010 w 12192000"/>
              <a:gd name="connsiteY46" fmla="*/ 2926715 h 6858000"/>
              <a:gd name="connsiteX47" fmla="*/ 6096000 w 12192000"/>
              <a:gd name="connsiteY47" fmla="*/ 3108960 h 6858000"/>
              <a:gd name="connsiteX48" fmla="*/ 6776720 w 12192000"/>
              <a:gd name="connsiteY48" fmla="*/ 2926715 h 6858000"/>
              <a:gd name="connsiteX49" fmla="*/ 7457440 w 12192000"/>
              <a:gd name="connsiteY49" fmla="*/ 3108960 h 6858000"/>
              <a:gd name="connsiteX50" fmla="*/ 8138160 w 12192000"/>
              <a:gd name="connsiteY50" fmla="*/ 2926715 h 6858000"/>
              <a:gd name="connsiteX51" fmla="*/ 8818880 w 12192000"/>
              <a:gd name="connsiteY51" fmla="*/ 3108960 h 6858000"/>
              <a:gd name="connsiteX52" fmla="*/ 9499600 w 12192000"/>
              <a:gd name="connsiteY52" fmla="*/ 2926715 h 6858000"/>
              <a:gd name="connsiteX53" fmla="*/ 10180320 w 12192000"/>
              <a:gd name="connsiteY53" fmla="*/ 3108960 h 6858000"/>
              <a:gd name="connsiteX54" fmla="*/ 10861040 w 12192000"/>
              <a:gd name="connsiteY54" fmla="*/ 2926715 h 6858000"/>
              <a:gd name="connsiteX55" fmla="*/ 11541760 w 12192000"/>
              <a:gd name="connsiteY55" fmla="*/ 3108960 h 6858000"/>
              <a:gd name="connsiteX56" fmla="*/ 12190095 w 12192000"/>
              <a:gd name="connsiteY56" fmla="*/ 2934970 h 6858000"/>
              <a:gd name="connsiteX57" fmla="*/ 12190095 w 12192000"/>
              <a:gd name="connsiteY57" fmla="*/ 2833370 h 6858000"/>
              <a:gd name="connsiteX58" fmla="*/ 11541760 w 12192000"/>
              <a:gd name="connsiteY58" fmla="*/ 3007360 h 6858000"/>
              <a:gd name="connsiteX59" fmla="*/ 10861040 w 12192000"/>
              <a:gd name="connsiteY59" fmla="*/ 2825115 h 6858000"/>
              <a:gd name="connsiteX60" fmla="*/ 10180320 w 12192000"/>
              <a:gd name="connsiteY60" fmla="*/ 3007360 h 6858000"/>
              <a:gd name="connsiteX61" fmla="*/ 9499600 w 12192000"/>
              <a:gd name="connsiteY61" fmla="*/ 2825115 h 6858000"/>
              <a:gd name="connsiteX62" fmla="*/ 8820150 w 12192000"/>
              <a:gd name="connsiteY62" fmla="*/ 3007360 h 6858000"/>
              <a:gd name="connsiteX63" fmla="*/ 8139431 w 12192000"/>
              <a:gd name="connsiteY63" fmla="*/ 2825115 h 6858000"/>
              <a:gd name="connsiteX64" fmla="*/ 7458710 w 12192000"/>
              <a:gd name="connsiteY64" fmla="*/ 3007360 h 6858000"/>
              <a:gd name="connsiteX65" fmla="*/ 6777990 w 12192000"/>
              <a:gd name="connsiteY65" fmla="*/ 2825115 h 6858000"/>
              <a:gd name="connsiteX66" fmla="*/ 6096000 w 12192000"/>
              <a:gd name="connsiteY66" fmla="*/ 3007360 h 6858000"/>
              <a:gd name="connsiteX67" fmla="*/ 5415280 w 12192000"/>
              <a:gd name="connsiteY67" fmla="*/ 2825115 h 6858000"/>
              <a:gd name="connsiteX68" fmla="*/ 4734560 w 12192000"/>
              <a:gd name="connsiteY68" fmla="*/ 3007360 h 6858000"/>
              <a:gd name="connsiteX69" fmla="*/ 4053840 w 12192000"/>
              <a:gd name="connsiteY69" fmla="*/ 2825115 h 6858000"/>
              <a:gd name="connsiteX70" fmla="*/ 3371850 w 12192000"/>
              <a:gd name="connsiteY70" fmla="*/ 3007360 h 6858000"/>
              <a:gd name="connsiteX71" fmla="*/ 2691130 w 12192000"/>
              <a:gd name="connsiteY71" fmla="*/ 2825115 h 6858000"/>
              <a:gd name="connsiteX72" fmla="*/ 2010410 w 12192000"/>
              <a:gd name="connsiteY72" fmla="*/ 3007360 h 6858000"/>
              <a:gd name="connsiteX73" fmla="*/ 1329690 w 12192000"/>
              <a:gd name="connsiteY73" fmla="*/ 2825115 h 6858000"/>
              <a:gd name="connsiteX74" fmla="*/ 648970 w 12192000"/>
              <a:gd name="connsiteY74" fmla="*/ 3007360 h 6858000"/>
              <a:gd name="connsiteX75" fmla="*/ 0 w 12192000"/>
              <a:gd name="connsiteY75" fmla="*/ 2833370 h 6858000"/>
              <a:gd name="connsiteX76" fmla="*/ 0 w 12192000"/>
              <a:gd name="connsiteY76" fmla="*/ 2934970 h 6858000"/>
              <a:gd name="connsiteX77" fmla="*/ 648335 w 12192000"/>
              <a:gd name="connsiteY77" fmla="*/ 3108960 h 6858000"/>
              <a:gd name="connsiteX78" fmla="*/ 648335 w 12192000"/>
              <a:gd name="connsiteY78" fmla="*/ 3670935 h 6858000"/>
              <a:gd name="connsiteX79" fmla="*/ 1329055 w 12192000"/>
              <a:gd name="connsiteY79" fmla="*/ 3488690 h 6858000"/>
              <a:gd name="connsiteX80" fmla="*/ 2009775 w 12192000"/>
              <a:gd name="connsiteY80" fmla="*/ 3670935 h 6858000"/>
              <a:gd name="connsiteX81" fmla="*/ 2690495 w 12192000"/>
              <a:gd name="connsiteY81" fmla="*/ 3488690 h 6858000"/>
              <a:gd name="connsiteX82" fmla="*/ 3371850 w 12192000"/>
              <a:gd name="connsiteY82" fmla="*/ 3670935 h 6858000"/>
              <a:gd name="connsiteX83" fmla="*/ 4052570 w 12192000"/>
              <a:gd name="connsiteY83" fmla="*/ 3488690 h 6858000"/>
              <a:gd name="connsiteX84" fmla="*/ 4733290 w 12192000"/>
              <a:gd name="connsiteY84" fmla="*/ 3670935 h 6858000"/>
              <a:gd name="connsiteX85" fmla="*/ 5414010 w 12192000"/>
              <a:gd name="connsiteY85" fmla="*/ 3488690 h 6858000"/>
              <a:gd name="connsiteX86" fmla="*/ 6096000 w 12192000"/>
              <a:gd name="connsiteY86" fmla="*/ 3670935 h 6858000"/>
              <a:gd name="connsiteX87" fmla="*/ 6776720 w 12192000"/>
              <a:gd name="connsiteY87" fmla="*/ 3488690 h 6858000"/>
              <a:gd name="connsiteX88" fmla="*/ 7457440 w 12192000"/>
              <a:gd name="connsiteY88" fmla="*/ 3670935 h 6858000"/>
              <a:gd name="connsiteX89" fmla="*/ 8138160 w 12192000"/>
              <a:gd name="connsiteY89" fmla="*/ 3488690 h 6858000"/>
              <a:gd name="connsiteX90" fmla="*/ 8818880 w 12192000"/>
              <a:gd name="connsiteY90" fmla="*/ 3670935 h 6858000"/>
              <a:gd name="connsiteX91" fmla="*/ 9499600 w 12192000"/>
              <a:gd name="connsiteY91" fmla="*/ 3488690 h 6858000"/>
              <a:gd name="connsiteX92" fmla="*/ 10180320 w 12192000"/>
              <a:gd name="connsiteY92" fmla="*/ 3670935 h 6858000"/>
              <a:gd name="connsiteX93" fmla="*/ 10861040 w 12192000"/>
              <a:gd name="connsiteY93" fmla="*/ 3488690 h 6858000"/>
              <a:gd name="connsiteX94" fmla="*/ 11541760 w 12192000"/>
              <a:gd name="connsiteY94" fmla="*/ 3670935 h 6858000"/>
              <a:gd name="connsiteX95" fmla="*/ 12190095 w 12192000"/>
              <a:gd name="connsiteY95" fmla="*/ 3496945 h 6858000"/>
              <a:gd name="connsiteX96" fmla="*/ 12190095 w 12192000"/>
              <a:gd name="connsiteY96" fmla="*/ 3380740 h 6858000"/>
              <a:gd name="connsiteX97" fmla="*/ 11541760 w 12192000"/>
              <a:gd name="connsiteY97" fmla="*/ 3554730 h 6858000"/>
              <a:gd name="connsiteX98" fmla="*/ 10861040 w 12192000"/>
              <a:gd name="connsiteY98" fmla="*/ 3372485 h 6858000"/>
              <a:gd name="connsiteX99" fmla="*/ 10180320 w 12192000"/>
              <a:gd name="connsiteY99" fmla="*/ 3554730 h 6858000"/>
              <a:gd name="connsiteX100" fmla="*/ 9499600 w 12192000"/>
              <a:gd name="connsiteY100" fmla="*/ 3372485 h 6858000"/>
              <a:gd name="connsiteX101" fmla="*/ 8820150 w 12192000"/>
              <a:gd name="connsiteY101" fmla="*/ 3554730 h 6858000"/>
              <a:gd name="connsiteX102" fmla="*/ 8139431 w 12192000"/>
              <a:gd name="connsiteY102" fmla="*/ 3372485 h 6858000"/>
              <a:gd name="connsiteX103" fmla="*/ 7458710 w 12192000"/>
              <a:gd name="connsiteY103" fmla="*/ 3554730 h 6858000"/>
              <a:gd name="connsiteX104" fmla="*/ 6777990 w 12192000"/>
              <a:gd name="connsiteY104" fmla="*/ 3372485 h 6858000"/>
              <a:gd name="connsiteX105" fmla="*/ 6096000 w 12192000"/>
              <a:gd name="connsiteY105" fmla="*/ 3554730 h 6858000"/>
              <a:gd name="connsiteX106" fmla="*/ 5415280 w 12192000"/>
              <a:gd name="connsiteY106" fmla="*/ 3372485 h 6858000"/>
              <a:gd name="connsiteX107" fmla="*/ 4734560 w 12192000"/>
              <a:gd name="connsiteY107" fmla="*/ 3554730 h 6858000"/>
              <a:gd name="connsiteX108" fmla="*/ 4053840 w 12192000"/>
              <a:gd name="connsiteY108" fmla="*/ 3372485 h 6858000"/>
              <a:gd name="connsiteX109" fmla="*/ 3371850 w 12192000"/>
              <a:gd name="connsiteY109" fmla="*/ 3554730 h 6858000"/>
              <a:gd name="connsiteX110" fmla="*/ 2691130 w 12192000"/>
              <a:gd name="connsiteY110" fmla="*/ 3372485 h 6858000"/>
              <a:gd name="connsiteX111" fmla="*/ 2010410 w 12192000"/>
              <a:gd name="connsiteY111" fmla="*/ 3554730 h 6858000"/>
              <a:gd name="connsiteX112" fmla="*/ 1329690 w 12192000"/>
              <a:gd name="connsiteY112" fmla="*/ 3372485 h 6858000"/>
              <a:gd name="connsiteX113" fmla="*/ 648970 w 12192000"/>
              <a:gd name="connsiteY113" fmla="*/ 3554730 h 6858000"/>
              <a:gd name="connsiteX114" fmla="*/ 0 w 12192000"/>
              <a:gd name="connsiteY114" fmla="*/ 3381375 h 6858000"/>
              <a:gd name="connsiteX115" fmla="*/ 0 w 12192000"/>
              <a:gd name="connsiteY115" fmla="*/ 3497580 h 6858000"/>
              <a:gd name="connsiteX116" fmla="*/ 648335 w 12192000"/>
              <a:gd name="connsiteY116" fmla="*/ 3670935 h 6858000"/>
              <a:gd name="connsiteX117" fmla="*/ 648335 w 12192000"/>
              <a:gd name="connsiteY117" fmla="*/ 2827655 h 6858000"/>
              <a:gd name="connsiteX118" fmla="*/ 1329055 w 12192000"/>
              <a:gd name="connsiteY118" fmla="*/ 2645410 h 6858000"/>
              <a:gd name="connsiteX119" fmla="*/ 2009775 w 12192000"/>
              <a:gd name="connsiteY119" fmla="*/ 2827655 h 6858000"/>
              <a:gd name="connsiteX120" fmla="*/ 2690495 w 12192000"/>
              <a:gd name="connsiteY120" fmla="*/ 2645410 h 6858000"/>
              <a:gd name="connsiteX121" fmla="*/ 3371850 w 12192000"/>
              <a:gd name="connsiteY121" fmla="*/ 2827655 h 6858000"/>
              <a:gd name="connsiteX122" fmla="*/ 4052570 w 12192000"/>
              <a:gd name="connsiteY122" fmla="*/ 2645410 h 6858000"/>
              <a:gd name="connsiteX123" fmla="*/ 4733290 w 12192000"/>
              <a:gd name="connsiteY123" fmla="*/ 2827655 h 6858000"/>
              <a:gd name="connsiteX124" fmla="*/ 5414010 w 12192000"/>
              <a:gd name="connsiteY124" fmla="*/ 2645410 h 6858000"/>
              <a:gd name="connsiteX125" fmla="*/ 6096000 w 12192000"/>
              <a:gd name="connsiteY125" fmla="*/ 2827655 h 6858000"/>
              <a:gd name="connsiteX126" fmla="*/ 6776720 w 12192000"/>
              <a:gd name="connsiteY126" fmla="*/ 2645410 h 6858000"/>
              <a:gd name="connsiteX127" fmla="*/ 7457440 w 12192000"/>
              <a:gd name="connsiteY127" fmla="*/ 2827655 h 6858000"/>
              <a:gd name="connsiteX128" fmla="*/ 8138160 w 12192000"/>
              <a:gd name="connsiteY128" fmla="*/ 2645410 h 6858000"/>
              <a:gd name="connsiteX129" fmla="*/ 8818880 w 12192000"/>
              <a:gd name="connsiteY129" fmla="*/ 2827655 h 6858000"/>
              <a:gd name="connsiteX130" fmla="*/ 9499600 w 12192000"/>
              <a:gd name="connsiteY130" fmla="*/ 2645410 h 6858000"/>
              <a:gd name="connsiteX131" fmla="*/ 10180320 w 12192000"/>
              <a:gd name="connsiteY131" fmla="*/ 2827655 h 6858000"/>
              <a:gd name="connsiteX132" fmla="*/ 10861040 w 12192000"/>
              <a:gd name="connsiteY132" fmla="*/ 2645410 h 6858000"/>
              <a:gd name="connsiteX133" fmla="*/ 11541760 w 12192000"/>
              <a:gd name="connsiteY133" fmla="*/ 2827655 h 6858000"/>
              <a:gd name="connsiteX134" fmla="*/ 12192000 w 12192000"/>
              <a:gd name="connsiteY134" fmla="*/ 2654300 h 6858000"/>
              <a:gd name="connsiteX135" fmla="*/ 12192000 w 12192000"/>
              <a:gd name="connsiteY135" fmla="*/ 2560320 h 6858000"/>
              <a:gd name="connsiteX136" fmla="*/ 11543665 w 12192000"/>
              <a:gd name="connsiteY136" fmla="*/ 2734310 h 6858000"/>
              <a:gd name="connsiteX137" fmla="*/ 10862945 w 12192000"/>
              <a:gd name="connsiteY137" fmla="*/ 2552065 h 6858000"/>
              <a:gd name="connsiteX138" fmla="*/ 10182225 w 12192000"/>
              <a:gd name="connsiteY138" fmla="*/ 2734310 h 6858000"/>
              <a:gd name="connsiteX139" fmla="*/ 9501505 w 12192000"/>
              <a:gd name="connsiteY139" fmla="*/ 2552065 h 6858000"/>
              <a:gd name="connsiteX140" fmla="*/ 8820150 w 12192000"/>
              <a:gd name="connsiteY140" fmla="*/ 2733675 h 6858000"/>
              <a:gd name="connsiteX141" fmla="*/ 8139431 w 12192000"/>
              <a:gd name="connsiteY141" fmla="*/ 2551430 h 6858000"/>
              <a:gd name="connsiteX142" fmla="*/ 7458710 w 12192000"/>
              <a:gd name="connsiteY142" fmla="*/ 2733675 h 6858000"/>
              <a:gd name="connsiteX143" fmla="*/ 6777990 w 12192000"/>
              <a:gd name="connsiteY143" fmla="*/ 2551430 h 6858000"/>
              <a:gd name="connsiteX144" fmla="*/ 6096000 w 12192000"/>
              <a:gd name="connsiteY144" fmla="*/ 2733675 h 6858000"/>
              <a:gd name="connsiteX145" fmla="*/ 5415280 w 12192000"/>
              <a:gd name="connsiteY145" fmla="*/ 2551430 h 6858000"/>
              <a:gd name="connsiteX146" fmla="*/ 4734560 w 12192000"/>
              <a:gd name="connsiteY146" fmla="*/ 2733675 h 6858000"/>
              <a:gd name="connsiteX147" fmla="*/ 4053840 w 12192000"/>
              <a:gd name="connsiteY147" fmla="*/ 2551430 h 6858000"/>
              <a:gd name="connsiteX148" fmla="*/ 3371850 w 12192000"/>
              <a:gd name="connsiteY148" fmla="*/ 2733675 h 6858000"/>
              <a:gd name="connsiteX149" fmla="*/ 2691130 w 12192000"/>
              <a:gd name="connsiteY149" fmla="*/ 2551430 h 6858000"/>
              <a:gd name="connsiteX150" fmla="*/ 2010410 w 12192000"/>
              <a:gd name="connsiteY150" fmla="*/ 2733675 h 6858000"/>
              <a:gd name="connsiteX151" fmla="*/ 1329690 w 12192000"/>
              <a:gd name="connsiteY151" fmla="*/ 2551430 h 6858000"/>
              <a:gd name="connsiteX152" fmla="*/ 648970 w 12192000"/>
              <a:gd name="connsiteY152" fmla="*/ 2733675 h 6858000"/>
              <a:gd name="connsiteX153" fmla="*/ 0 w 12192000"/>
              <a:gd name="connsiteY153" fmla="*/ 2559685 h 6858000"/>
              <a:gd name="connsiteX154" fmla="*/ 0 w 12192000"/>
              <a:gd name="connsiteY154" fmla="*/ 2654300 h 6858000"/>
              <a:gd name="connsiteX155" fmla="*/ 648335 w 12192000"/>
              <a:gd name="connsiteY155" fmla="*/ 2827655 h 6858000"/>
              <a:gd name="connsiteX156" fmla="*/ 648335 w 12192000"/>
              <a:gd name="connsiteY156" fmla="*/ 4514215 h 6858000"/>
              <a:gd name="connsiteX157" fmla="*/ 1329055 w 12192000"/>
              <a:gd name="connsiteY157" fmla="*/ 4331970 h 6858000"/>
              <a:gd name="connsiteX158" fmla="*/ 2009775 w 12192000"/>
              <a:gd name="connsiteY158" fmla="*/ 4514215 h 6858000"/>
              <a:gd name="connsiteX159" fmla="*/ 2690495 w 12192000"/>
              <a:gd name="connsiteY159" fmla="*/ 4331970 h 6858000"/>
              <a:gd name="connsiteX160" fmla="*/ 3371850 w 12192000"/>
              <a:gd name="connsiteY160" fmla="*/ 4514215 h 6858000"/>
              <a:gd name="connsiteX161" fmla="*/ 4052570 w 12192000"/>
              <a:gd name="connsiteY161" fmla="*/ 4331970 h 6858000"/>
              <a:gd name="connsiteX162" fmla="*/ 4733290 w 12192000"/>
              <a:gd name="connsiteY162" fmla="*/ 4514215 h 6858000"/>
              <a:gd name="connsiteX163" fmla="*/ 5414010 w 12192000"/>
              <a:gd name="connsiteY163" fmla="*/ 4331970 h 6858000"/>
              <a:gd name="connsiteX164" fmla="*/ 6096000 w 12192000"/>
              <a:gd name="connsiteY164" fmla="*/ 4514215 h 6858000"/>
              <a:gd name="connsiteX165" fmla="*/ 6776720 w 12192000"/>
              <a:gd name="connsiteY165" fmla="*/ 4331970 h 6858000"/>
              <a:gd name="connsiteX166" fmla="*/ 7457440 w 12192000"/>
              <a:gd name="connsiteY166" fmla="*/ 4514215 h 6858000"/>
              <a:gd name="connsiteX167" fmla="*/ 8138160 w 12192000"/>
              <a:gd name="connsiteY167" fmla="*/ 4331970 h 6858000"/>
              <a:gd name="connsiteX168" fmla="*/ 8818880 w 12192000"/>
              <a:gd name="connsiteY168" fmla="*/ 4514215 h 6858000"/>
              <a:gd name="connsiteX169" fmla="*/ 9499600 w 12192000"/>
              <a:gd name="connsiteY169" fmla="*/ 4331970 h 6858000"/>
              <a:gd name="connsiteX170" fmla="*/ 10180320 w 12192000"/>
              <a:gd name="connsiteY170" fmla="*/ 4514215 h 6858000"/>
              <a:gd name="connsiteX171" fmla="*/ 10861040 w 12192000"/>
              <a:gd name="connsiteY171" fmla="*/ 4331970 h 6858000"/>
              <a:gd name="connsiteX172" fmla="*/ 11541760 w 12192000"/>
              <a:gd name="connsiteY172" fmla="*/ 4514215 h 6858000"/>
              <a:gd name="connsiteX173" fmla="*/ 12190095 w 12192000"/>
              <a:gd name="connsiteY173" fmla="*/ 4340225 h 6858000"/>
              <a:gd name="connsiteX174" fmla="*/ 12190095 w 12192000"/>
              <a:gd name="connsiteY174" fmla="*/ 4201795 h 6858000"/>
              <a:gd name="connsiteX175" fmla="*/ 11541760 w 12192000"/>
              <a:gd name="connsiteY175" fmla="*/ 4375785 h 6858000"/>
              <a:gd name="connsiteX176" fmla="*/ 10861040 w 12192000"/>
              <a:gd name="connsiteY176" fmla="*/ 4193540 h 6858000"/>
              <a:gd name="connsiteX177" fmla="*/ 10180320 w 12192000"/>
              <a:gd name="connsiteY177" fmla="*/ 4375785 h 6858000"/>
              <a:gd name="connsiteX178" fmla="*/ 9499600 w 12192000"/>
              <a:gd name="connsiteY178" fmla="*/ 4193540 h 6858000"/>
              <a:gd name="connsiteX179" fmla="*/ 8820150 w 12192000"/>
              <a:gd name="connsiteY179" fmla="*/ 4375785 h 6858000"/>
              <a:gd name="connsiteX180" fmla="*/ 8139431 w 12192000"/>
              <a:gd name="connsiteY180" fmla="*/ 4193540 h 6858000"/>
              <a:gd name="connsiteX181" fmla="*/ 7458710 w 12192000"/>
              <a:gd name="connsiteY181" fmla="*/ 4375785 h 6858000"/>
              <a:gd name="connsiteX182" fmla="*/ 6777990 w 12192000"/>
              <a:gd name="connsiteY182" fmla="*/ 4193540 h 6858000"/>
              <a:gd name="connsiteX183" fmla="*/ 6096000 w 12192000"/>
              <a:gd name="connsiteY183" fmla="*/ 4375785 h 6858000"/>
              <a:gd name="connsiteX184" fmla="*/ 5415280 w 12192000"/>
              <a:gd name="connsiteY184" fmla="*/ 4193540 h 6858000"/>
              <a:gd name="connsiteX185" fmla="*/ 4734560 w 12192000"/>
              <a:gd name="connsiteY185" fmla="*/ 4375785 h 6858000"/>
              <a:gd name="connsiteX186" fmla="*/ 4053840 w 12192000"/>
              <a:gd name="connsiteY186" fmla="*/ 4193540 h 6858000"/>
              <a:gd name="connsiteX187" fmla="*/ 3371850 w 12192000"/>
              <a:gd name="connsiteY187" fmla="*/ 4375785 h 6858000"/>
              <a:gd name="connsiteX188" fmla="*/ 2691130 w 12192000"/>
              <a:gd name="connsiteY188" fmla="*/ 4193540 h 6858000"/>
              <a:gd name="connsiteX189" fmla="*/ 2010410 w 12192000"/>
              <a:gd name="connsiteY189" fmla="*/ 4375785 h 6858000"/>
              <a:gd name="connsiteX190" fmla="*/ 1329690 w 12192000"/>
              <a:gd name="connsiteY190" fmla="*/ 4193540 h 6858000"/>
              <a:gd name="connsiteX191" fmla="*/ 648970 w 12192000"/>
              <a:gd name="connsiteY191" fmla="*/ 4375785 h 6858000"/>
              <a:gd name="connsiteX192" fmla="*/ 0 w 12192000"/>
              <a:gd name="connsiteY192" fmla="*/ 4202430 h 6858000"/>
              <a:gd name="connsiteX193" fmla="*/ 0 w 12192000"/>
              <a:gd name="connsiteY193" fmla="*/ 4340860 h 6858000"/>
              <a:gd name="connsiteX194" fmla="*/ 648335 w 12192000"/>
              <a:gd name="connsiteY194" fmla="*/ 4514215 h 6858000"/>
              <a:gd name="connsiteX195" fmla="*/ 648335 w 12192000"/>
              <a:gd name="connsiteY195" fmla="*/ 3952240 h 6858000"/>
              <a:gd name="connsiteX196" fmla="*/ 1329055 w 12192000"/>
              <a:gd name="connsiteY196" fmla="*/ 3769995 h 6858000"/>
              <a:gd name="connsiteX197" fmla="*/ 2009775 w 12192000"/>
              <a:gd name="connsiteY197" fmla="*/ 3952240 h 6858000"/>
              <a:gd name="connsiteX198" fmla="*/ 2690495 w 12192000"/>
              <a:gd name="connsiteY198" fmla="*/ 3769995 h 6858000"/>
              <a:gd name="connsiteX199" fmla="*/ 3371850 w 12192000"/>
              <a:gd name="connsiteY199" fmla="*/ 3952240 h 6858000"/>
              <a:gd name="connsiteX200" fmla="*/ 4052570 w 12192000"/>
              <a:gd name="connsiteY200" fmla="*/ 3769995 h 6858000"/>
              <a:gd name="connsiteX201" fmla="*/ 4733290 w 12192000"/>
              <a:gd name="connsiteY201" fmla="*/ 3952240 h 6858000"/>
              <a:gd name="connsiteX202" fmla="*/ 5414010 w 12192000"/>
              <a:gd name="connsiteY202" fmla="*/ 3769995 h 6858000"/>
              <a:gd name="connsiteX203" fmla="*/ 6096000 w 12192000"/>
              <a:gd name="connsiteY203" fmla="*/ 3952240 h 6858000"/>
              <a:gd name="connsiteX204" fmla="*/ 6776720 w 12192000"/>
              <a:gd name="connsiteY204" fmla="*/ 3769995 h 6858000"/>
              <a:gd name="connsiteX205" fmla="*/ 7457440 w 12192000"/>
              <a:gd name="connsiteY205" fmla="*/ 3952240 h 6858000"/>
              <a:gd name="connsiteX206" fmla="*/ 8138160 w 12192000"/>
              <a:gd name="connsiteY206" fmla="*/ 3769995 h 6858000"/>
              <a:gd name="connsiteX207" fmla="*/ 8818880 w 12192000"/>
              <a:gd name="connsiteY207" fmla="*/ 3952240 h 6858000"/>
              <a:gd name="connsiteX208" fmla="*/ 9499600 w 12192000"/>
              <a:gd name="connsiteY208" fmla="*/ 3769995 h 6858000"/>
              <a:gd name="connsiteX209" fmla="*/ 10180320 w 12192000"/>
              <a:gd name="connsiteY209" fmla="*/ 3952240 h 6858000"/>
              <a:gd name="connsiteX210" fmla="*/ 10861040 w 12192000"/>
              <a:gd name="connsiteY210" fmla="*/ 3769995 h 6858000"/>
              <a:gd name="connsiteX211" fmla="*/ 11541760 w 12192000"/>
              <a:gd name="connsiteY211" fmla="*/ 3952240 h 6858000"/>
              <a:gd name="connsiteX212" fmla="*/ 12192000 w 12192000"/>
              <a:gd name="connsiteY212" fmla="*/ 3778250 h 6858000"/>
              <a:gd name="connsiteX213" fmla="*/ 12192000 w 12192000"/>
              <a:gd name="connsiteY213" fmla="*/ 3654425 h 6858000"/>
              <a:gd name="connsiteX214" fmla="*/ 11543665 w 12192000"/>
              <a:gd name="connsiteY214" fmla="*/ 3828415 h 6858000"/>
              <a:gd name="connsiteX215" fmla="*/ 10862945 w 12192000"/>
              <a:gd name="connsiteY215" fmla="*/ 3646170 h 6858000"/>
              <a:gd name="connsiteX216" fmla="*/ 10182225 w 12192000"/>
              <a:gd name="connsiteY216" fmla="*/ 3828415 h 6858000"/>
              <a:gd name="connsiteX217" fmla="*/ 9501505 w 12192000"/>
              <a:gd name="connsiteY217" fmla="*/ 3646170 h 6858000"/>
              <a:gd name="connsiteX218" fmla="*/ 8820150 w 12192000"/>
              <a:gd name="connsiteY218" fmla="*/ 3828415 h 6858000"/>
              <a:gd name="connsiteX219" fmla="*/ 8139431 w 12192000"/>
              <a:gd name="connsiteY219" fmla="*/ 3646170 h 6858000"/>
              <a:gd name="connsiteX220" fmla="*/ 7458710 w 12192000"/>
              <a:gd name="connsiteY220" fmla="*/ 3828415 h 6858000"/>
              <a:gd name="connsiteX221" fmla="*/ 6777990 w 12192000"/>
              <a:gd name="connsiteY221" fmla="*/ 3646170 h 6858000"/>
              <a:gd name="connsiteX222" fmla="*/ 6096000 w 12192000"/>
              <a:gd name="connsiteY222" fmla="*/ 3828415 h 6858000"/>
              <a:gd name="connsiteX223" fmla="*/ 5415280 w 12192000"/>
              <a:gd name="connsiteY223" fmla="*/ 3646170 h 6858000"/>
              <a:gd name="connsiteX224" fmla="*/ 4734560 w 12192000"/>
              <a:gd name="connsiteY224" fmla="*/ 3828415 h 6858000"/>
              <a:gd name="connsiteX225" fmla="*/ 4053840 w 12192000"/>
              <a:gd name="connsiteY225" fmla="*/ 3646170 h 6858000"/>
              <a:gd name="connsiteX226" fmla="*/ 3371850 w 12192000"/>
              <a:gd name="connsiteY226" fmla="*/ 3828415 h 6858000"/>
              <a:gd name="connsiteX227" fmla="*/ 2691130 w 12192000"/>
              <a:gd name="connsiteY227" fmla="*/ 3646170 h 6858000"/>
              <a:gd name="connsiteX228" fmla="*/ 2010410 w 12192000"/>
              <a:gd name="connsiteY228" fmla="*/ 3828415 h 6858000"/>
              <a:gd name="connsiteX229" fmla="*/ 1329690 w 12192000"/>
              <a:gd name="connsiteY229" fmla="*/ 3646170 h 6858000"/>
              <a:gd name="connsiteX230" fmla="*/ 648970 w 12192000"/>
              <a:gd name="connsiteY230" fmla="*/ 3828415 h 6858000"/>
              <a:gd name="connsiteX231" fmla="*/ 0 w 12192000"/>
              <a:gd name="connsiteY231" fmla="*/ 3655060 h 6858000"/>
              <a:gd name="connsiteX232" fmla="*/ 0 w 12192000"/>
              <a:gd name="connsiteY232" fmla="*/ 3778250 h 6858000"/>
              <a:gd name="connsiteX233" fmla="*/ 648335 w 12192000"/>
              <a:gd name="connsiteY233" fmla="*/ 3952240 h 6858000"/>
              <a:gd name="connsiteX234" fmla="*/ 648335 w 12192000"/>
              <a:gd name="connsiteY234" fmla="*/ 4795520 h 6858000"/>
              <a:gd name="connsiteX235" fmla="*/ 1329055 w 12192000"/>
              <a:gd name="connsiteY235" fmla="*/ 4613275 h 6858000"/>
              <a:gd name="connsiteX236" fmla="*/ 2009775 w 12192000"/>
              <a:gd name="connsiteY236" fmla="*/ 4795520 h 6858000"/>
              <a:gd name="connsiteX237" fmla="*/ 2690495 w 12192000"/>
              <a:gd name="connsiteY237" fmla="*/ 4613275 h 6858000"/>
              <a:gd name="connsiteX238" fmla="*/ 3371850 w 12192000"/>
              <a:gd name="connsiteY238" fmla="*/ 4795520 h 6858000"/>
              <a:gd name="connsiteX239" fmla="*/ 4052570 w 12192000"/>
              <a:gd name="connsiteY239" fmla="*/ 4613275 h 6858000"/>
              <a:gd name="connsiteX240" fmla="*/ 4733290 w 12192000"/>
              <a:gd name="connsiteY240" fmla="*/ 4795520 h 6858000"/>
              <a:gd name="connsiteX241" fmla="*/ 5414010 w 12192000"/>
              <a:gd name="connsiteY241" fmla="*/ 4613275 h 6858000"/>
              <a:gd name="connsiteX242" fmla="*/ 6096000 w 12192000"/>
              <a:gd name="connsiteY242" fmla="*/ 4795520 h 6858000"/>
              <a:gd name="connsiteX243" fmla="*/ 6776720 w 12192000"/>
              <a:gd name="connsiteY243" fmla="*/ 4613275 h 6858000"/>
              <a:gd name="connsiteX244" fmla="*/ 7457440 w 12192000"/>
              <a:gd name="connsiteY244" fmla="*/ 4795520 h 6858000"/>
              <a:gd name="connsiteX245" fmla="*/ 8138160 w 12192000"/>
              <a:gd name="connsiteY245" fmla="*/ 4613275 h 6858000"/>
              <a:gd name="connsiteX246" fmla="*/ 8818880 w 12192000"/>
              <a:gd name="connsiteY246" fmla="*/ 4795520 h 6858000"/>
              <a:gd name="connsiteX247" fmla="*/ 9499600 w 12192000"/>
              <a:gd name="connsiteY247" fmla="*/ 4613275 h 6858000"/>
              <a:gd name="connsiteX248" fmla="*/ 10180320 w 12192000"/>
              <a:gd name="connsiteY248" fmla="*/ 4795520 h 6858000"/>
              <a:gd name="connsiteX249" fmla="*/ 10861040 w 12192000"/>
              <a:gd name="connsiteY249" fmla="*/ 4613275 h 6858000"/>
              <a:gd name="connsiteX250" fmla="*/ 11541760 w 12192000"/>
              <a:gd name="connsiteY250" fmla="*/ 4795520 h 6858000"/>
              <a:gd name="connsiteX251" fmla="*/ 12190095 w 12192000"/>
              <a:gd name="connsiteY251" fmla="*/ 4621530 h 6858000"/>
              <a:gd name="connsiteX252" fmla="*/ 12190095 w 12192000"/>
              <a:gd name="connsiteY252" fmla="*/ 4476115 h 6858000"/>
              <a:gd name="connsiteX253" fmla="*/ 11541760 w 12192000"/>
              <a:gd name="connsiteY253" fmla="*/ 4650105 h 6858000"/>
              <a:gd name="connsiteX254" fmla="*/ 10861040 w 12192000"/>
              <a:gd name="connsiteY254" fmla="*/ 4467860 h 6858000"/>
              <a:gd name="connsiteX255" fmla="*/ 10180320 w 12192000"/>
              <a:gd name="connsiteY255" fmla="*/ 4650105 h 6858000"/>
              <a:gd name="connsiteX256" fmla="*/ 9499600 w 12192000"/>
              <a:gd name="connsiteY256" fmla="*/ 4467860 h 6858000"/>
              <a:gd name="connsiteX257" fmla="*/ 8820150 w 12192000"/>
              <a:gd name="connsiteY257" fmla="*/ 4649470 h 6858000"/>
              <a:gd name="connsiteX258" fmla="*/ 8139431 w 12192000"/>
              <a:gd name="connsiteY258" fmla="*/ 4467225 h 6858000"/>
              <a:gd name="connsiteX259" fmla="*/ 7458710 w 12192000"/>
              <a:gd name="connsiteY259" fmla="*/ 4649470 h 6858000"/>
              <a:gd name="connsiteX260" fmla="*/ 6777990 w 12192000"/>
              <a:gd name="connsiteY260" fmla="*/ 4467225 h 6858000"/>
              <a:gd name="connsiteX261" fmla="*/ 6096000 w 12192000"/>
              <a:gd name="connsiteY261" fmla="*/ 4649470 h 6858000"/>
              <a:gd name="connsiteX262" fmla="*/ 5415280 w 12192000"/>
              <a:gd name="connsiteY262" fmla="*/ 4467225 h 6858000"/>
              <a:gd name="connsiteX263" fmla="*/ 4734560 w 12192000"/>
              <a:gd name="connsiteY263" fmla="*/ 4649470 h 6858000"/>
              <a:gd name="connsiteX264" fmla="*/ 4053840 w 12192000"/>
              <a:gd name="connsiteY264" fmla="*/ 4467225 h 6858000"/>
              <a:gd name="connsiteX265" fmla="*/ 3371850 w 12192000"/>
              <a:gd name="connsiteY265" fmla="*/ 4649470 h 6858000"/>
              <a:gd name="connsiteX266" fmla="*/ 2691130 w 12192000"/>
              <a:gd name="connsiteY266" fmla="*/ 4467225 h 6858000"/>
              <a:gd name="connsiteX267" fmla="*/ 2010410 w 12192000"/>
              <a:gd name="connsiteY267" fmla="*/ 4649470 h 6858000"/>
              <a:gd name="connsiteX268" fmla="*/ 1329690 w 12192000"/>
              <a:gd name="connsiteY268" fmla="*/ 4467225 h 6858000"/>
              <a:gd name="connsiteX269" fmla="*/ 648970 w 12192000"/>
              <a:gd name="connsiteY269" fmla="*/ 4649470 h 6858000"/>
              <a:gd name="connsiteX270" fmla="*/ 0 w 12192000"/>
              <a:gd name="connsiteY270" fmla="*/ 4476115 h 6858000"/>
              <a:gd name="connsiteX271" fmla="*/ 0 w 12192000"/>
              <a:gd name="connsiteY271" fmla="*/ 4621530 h 6858000"/>
              <a:gd name="connsiteX272" fmla="*/ 648335 w 12192000"/>
              <a:gd name="connsiteY272" fmla="*/ 4795520 h 6858000"/>
              <a:gd name="connsiteX273" fmla="*/ 648335 w 12192000"/>
              <a:gd name="connsiteY273" fmla="*/ 4232910 h 6858000"/>
              <a:gd name="connsiteX274" fmla="*/ 1329055 w 12192000"/>
              <a:gd name="connsiteY274" fmla="*/ 4050665 h 6858000"/>
              <a:gd name="connsiteX275" fmla="*/ 2009775 w 12192000"/>
              <a:gd name="connsiteY275" fmla="*/ 4232910 h 6858000"/>
              <a:gd name="connsiteX276" fmla="*/ 2690495 w 12192000"/>
              <a:gd name="connsiteY276" fmla="*/ 4050665 h 6858000"/>
              <a:gd name="connsiteX277" fmla="*/ 3371850 w 12192000"/>
              <a:gd name="connsiteY277" fmla="*/ 4232910 h 6858000"/>
              <a:gd name="connsiteX278" fmla="*/ 4052570 w 12192000"/>
              <a:gd name="connsiteY278" fmla="*/ 4050665 h 6858000"/>
              <a:gd name="connsiteX279" fmla="*/ 4733290 w 12192000"/>
              <a:gd name="connsiteY279" fmla="*/ 4232910 h 6858000"/>
              <a:gd name="connsiteX280" fmla="*/ 5414010 w 12192000"/>
              <a:gd name="connsiteY280" fmla="*/ 4050665 h 6858000"/>
              <a:gd name="connsiteX281" fmla="*/ 6096000 w 12192000"/>
              <a:gd name="connsiteY281" fmla="*/ 4232910 h 6858000"/>
              <a:gd name="connsiteX282" fmla="*/ 6776720 w 12192000"/>
              <a:gd name="connsiteY282" fmla="*/ 4050665 h 6858000"/>
              <a:gd name="connsiteX283" fmla="*/ 7457440 w 12192000"/>
              <a:gd name="connsiteY283" fmla="*/ 4232910 h 6858000"/>
              <a:gd name="connsiteX284" fmla="*/ 8138160 w 12192000"/>
              <a:gd name="connsiteY284" fmla="*/ 4050665 h 6858000"/>
              <a:gd name="connsiteX285" fmla="*/ 8818880 w 12192000"/>
              <a:gd name="connsiteY285" fmla="*/ 4232910 h 6858000"/>
              <a:gd name="connsiteX286" fmla="*/ 9499600 w 12192000"/>
              <a:gd name="connsiteY286" fmla="*/ 4050665 h 6858000"/>
              <a:gd name="connsiteX287" fmla="*/ 10180320 w 12192000"/>
              <a:gd name="connsiteY287" fmla="*/ 4232910 h 6858000"/>
              <a:gd name="connsiteX288" fmla="*/ 10861040 w 12192000"/>
              <a:gd name="connsiteY288" fmla="*/ 4050665 h 6858000"/>
              <a:gd name="connsiteX289" fmla="*/ 11541760 w 12192000"/>
              <a:gd name="connsiteY289" fmla="*/ 4232910 h 6858000"/>
              <a:gd name="connsiteX290" fmla="*/ 12190095 w 12192000"/>
              <a:gd name="connsiteY290" fmla="*/ 4058920 h 6858000"/>
              <a:gd name="connsiteX291" fmla="*/ 12190095 w 12192000"/>
              <a:gd name="connsiteY291" fmla="*/ 3928110 h 6858000"/>
              <a:gd name="connsiteX292" fmla="*/ 11543665 w 12192000"/>
              <a:gd name="connsiteY292" fmla="*/ 4102100 h 6858000"/>
              <a:gd name="connsiteX293" fmla="*/ 10862945 w 12192000"/>
              <a:gd name="connsiteY293" fmla="*/ 3919855 h 6858000"/>
              <a:gd name="connsiteX294" fmla="*/ 10181590 w 12192000"/>
              <a:gd name="connsiteY294" fmla="*/ 4102100 h 6858000"/>
              <a:gd name="connsiteX295" fmla="*/ 9500870 w 12192000"/>
              <a:gd name="connsiteY295" fmla="*/ 3919855 h 6858000"/>
              <a:gd name="connsiteX296" fmla="*/ 8820150 w 12192000"/>
              <a:gd name="connsiteY296" fmla="*/ 4102100 h 6858000"/>
              <a:gd name="connsiteX297" fmla="*/ 8139431 w 12192000"/>
              <a:gd name="connsiteY297" fmla="*/ 3919855 h 6858000"/>
              <a:gd name="connsiteX298" fmla="*/ 7458075 w 12192000"/>
              <a:gd name="connsiteY298" fmla="*/ 4102100 h 6858000"/>
              <a:gd name="connsiteX299" fmla="*/ 6777356 w 12192000"/>
              <a:gd name="connsiteY299" fmla="*/ 3919855 h 6858000"/>
              <a:gd name="connsiteX300" fmla="*/ 6096000 w 12192000"/>
              <a:gd name="connsiteY300" fmla="*/ 4102100 h 6858000"/>
              <a:gd name="connsiteX301" fmla="*/ 5415280 w 12192000"/>
              <a:gd name="connsiteY301" fmla="*/ 3919855 h 6858000"/>
              <a:gd name="connsiteX302" fmla="*/ 4733925 w 12192000"/>
              <a:gd name="connsiteY302" fmla="*/ 4102100 h 6858000"/>
              <a:gd name="connsiteX303" fmla="*/ 4053205 w 12192000"/>
              <a:gd name="connsiteY303" fmla="*/ 3919855 h 6858000"/>
              <a:gd name="connsiteX304" fmla="*/ 3371850 w 12192000"/>
              <a:gd name="connsiteY304" fmla="*/ 4102100 h 6858000"/>
              <a:gd name="connsiteX305" fmla="*/ 2691130 w 12192000"/>
              <a:gd name="connsiteY305" fmla="*/ 3919855 h 6858000"/>
              <a:gd name="connsiteX306" fmla="*/ 2010410 w 12192000"/>
              <a:gd name="connsiteY306" fmla="*/ 4102100 h 6858000"/>
              <a:gd name="connsiteX307" fmla="*/ 1329690 w 12192000"/>
              <a:gd name="connsiteY307" fmla="*/ 3919855 h 6858000"/>
              <a:gd name="connsiteX308" fmla="*/ 648335 w 12192000"/>
              <a:gd name="connsiteY308" fmla="*/ 4102100 h 6858000"/>
              <a:gd name="connsiteX309" fmla="*/ 0 w 12192000"/>
              <a:gd name="connsiteY309" fmla="*/ 3928745 h 6858000"/>
              <a:gd name="connsiteX310" fmla="*/ 0 w 12192000"/>
              <a:gd name="connsiteY310" fmla="*/ 4059555 h 6858000"/>
              <a:gd name="connsiteX311" fmla="*/ 648335 w 12192000"/>
              <a:gd name="connsiteY311" fmla="*/ 4232910 h 6858000"/>
              <a:gd name="connsiteX312" fmla="*/ 648335 w 12192000"/>
              <a:gd name="connsiteY312" fmla="*/ 2265680 h 6858000"/>
              <a:gd name="connsiteX313" fmla="*/ 1329055 w 12192000"/>
              <a:gd name="connsiteY313" fmla="*/ 2083435 h 6858000"/>
              <a:gd name="connsiteX314" fmla="*/ 2009775 w 12192000"/>
              <a:gd name="connsiteY314" fmla="*/ 2265680 h 6858000"/>
              <a:gd name="connsiteX315" fmla="*/ 2690495 w 12192000"/>
              <a:gd name="connsiteY315" fmla="*/ 2083435 h 6858000"/>
              <a:gd name="connsiteX316" fmla="*/ 3371850 w 12192000"/>
              <a:gd name="connsiteY316" fmla="*/ 2265680 h 6858000"/>
              <a:gd name="connsiteX317" fmla="*/ 4052570 w 12192000"/>
              <a:gd name="connsiteY317" fmla="*/ 2083435 h 6858000"/>
              <a:gd name="connsiteX318" fmla="*/ 4733290 w 12192000"/>
              <a:gd name="connsiteY318" fmla="*/ 2265680 h 6858000"/>
              <a:gd name="connsiteX319" fmla="*/ 5414010 w 12192000"/>
              <a:gd name="connsiteY319" fmla="*/ 2083435 h 6858000"/>
              <a:gd name="connsiteX320" fmla="*/ 6096000 w 12192000"/>
              <a:gd name="connsiteY320" fmla="*/ 2265680 h 6858000"/>
              <a:gd name="connsiteX321" fmla="*/ 6776720 w 12192000"/>
              <a:gd name="connsiteY321" fmla="*/ 2083435 h 6858000"/>
              <a:gd name="connsiteX322" fmla="*/ 7457440 w 12192000"/>
              <a:gd name="connsiteY322" fmla="*/ 2265680 h 6858000"/>
              <a:gd name="connsiteX323" fmla="*/ 8138160 w 12192000"/>
              <a:gd name="connsiteY323" fmla="*/ 2083435 h 6858000"/>
              <a:gd name="connsiteX324" fmla="*/ 8818880 w 12192000"/>
              <a:gd name="connsiteY324" fmla="*/ 2265680 h 6858000"/>
              <a:gd name="connsiteX325" fmla="*/ 9499600 w 12192000"/>
              <a:gd name="connsiteY325" fmla="*/ 2083435 h 6858000"/>
              <a:gd name="connsiteX326" fmla="*/ 10180320 w 12192000"/>
              <a:gd name="connsiteY326" fmla="*/ 2265680 h 6858000"/>
              <a:gd name="connsiteX327" fmla="*/ 10861040 w 12192000"/>
              <a:gd name="connsiteY327" fmla="*/ 2083435 h 6858000"/>
              <a:gd name="connsiteX328" fmla="*/ 11541760 w 12192000"/>
              <a:gd name="connsiteY328" fmla="*/ 2265680 h 6858000"/>
              <a:gd name="connsiteX329" fmla="*/ 12190095 w 12192000"/>
              <a:gd name="connsiteY329" fmla="*/ 2091690 h 6858000"/>
              <a:gd name="connsiteX330" fmla="*/ 12190095 w 12192000"/>
              <a:gd name="connsiteY330" fmla="*/ 2012315 h 6858000"/>
              <a:gd name="connsiteX331" fmla="*/ 11541760 w 12192000"/>
              <a:gd name="connsiteY331" fmla="*/ 2186305 h 6858000"/>
              <a:gd name="connsiteX332" fmla="*/ 10861040 w 12192000"/>
              <a:gd name="connsiteY332" fmla="*/ 2004060 h 6858000"/>
              <a:gd name="connsiteX333" fmla="*/ 10180320 w 12192000"/>
              <a:gd name="connsiteY333" fmla="*/ 2186305 h 6858000"/>
              <a:gd name="connsiteX334" fmla="*/ 9499600 w 12192000"/>
              <a:gd name="connsiteY334" fmla="*/ 2004060 h 6858000"/>
              <a:gd name="connsiteX335" fmla="*/ 8820150 w 12192000"/>
              <a:gd name="connsiteY335" fmla="*/ 2186305 h 6858000"/>
              <a:gd name="connsiteX336" fmla="*/ 8139431 w 12192000"/>
              <a:gd name="connsiteY336" fmla="*/ 2004060 h 6858000"/>
              <a:gd name="connsiteX337" fmla="*/ 7458710 w 12192000"/>
              <a:gd name="connsiteY337" fmla="*/ 2186305 h 6858000"/>
              <a:gd name="connsiteX338" fmla="*/ 6777990 w 12192000"/>
              <a:gd name="connsiteY338" fmla="*/ 2004060 h 6858000"/>
              <a:gd name="connsiteX339" fmla="*/ 6096000 w 12192000"/>
              <a:gd name="connsiteY339" fmla="*/ 2186305 h 6858000"/>
              <a:gd name="connsiteX340" fmla="*/ 5415280 w 12192000"/>
              <a:gd name="connsiteY340" fmla="*/ 2004060 h 6858000"/>
              <a:gd name="connsiteX341" fmla="*/ 4734560 w 12192000"/>
              <a:gd name="connsiteY341" fmla="*/ 2186305 h 6858000"/>
              <a:gd name="connsiteX342" fmla="*/ 4053840 w 12192000"/>
              <a:gd name="connsiteY342" fmla="*/ 2004060 h 6858000"/>
              <a:gd name="connsiteX343" fmla="*/ 3371850 w 12192000"/>
              <a:gd name="connsiteY343" fmla="*/ 2186305 h 6858000"/>
              <a:gd name="connsiteX344" fmla="*/ 2691130 w 12192000"/>
              <a:gd name="connsiteY344" fmla="*/ 2004060 h 6858000"/>
              <a:gd name="connsiteX345" fmla="*/ 2010410 w 12192000"/>
              <a:gd name="connsiteY345" fmla="*/ 2186305 h 6858000"/>
              <a:gd name="connsiteX346" fmla="*/ 1329690 w 12192000"/>
              <a:gd name="connsiteY346" fmla="*/ 2004060 h 6858000"/>
              <a:gd name="connsiteX347" fmla="*/ 648970 w 12192000"/>
              <a:gd name="connsiteY347" fmla="*/ 2186305 h 6858000"/>
              <a:gd name="connsiteX348" fmla="*/ 0 w 12192000"/>
              <a:gd name="connsiteY348" fmla="*/ 2012315 h 6858000"/>
              <a:gd name="connsiteX349" fmla="*/ 0 w 12192000"/>
              <a:gd name="connsiteY349" fmla="*/ 2091690 h 6858000"/>
              <a:gd name="connsiteX350" fmla="*/ 648335 w 12192000"/>
              <a:gd name="connsiteY350" fmla="*/ 2265680 h 6858000"/>
              <a:gd name="connsiteX351" fmla="*/ 648335 w 12192000"/>
              <a:gd name="connsiteY351" fmla="*/ 1141095 h 6858000"/>
              <a:gd name="connsiteX352" fmla="*/ 1329055 w 12192000"/>
              <a:gd name="connsiteY352" fmla="*/ 958850 h 6858000"/>
              <a:gd name="connsiteX353" fmla="*/ 2009775 w 12192000"/>
              <a:gd name="connsiteY353" fmla="*/ 1141095 h 6858000"/>
              <a:gd name="connsiteX354" fmla="*/ 2691130 w 12192000"/>
              <a:gd name="connsiteY354" fmla="*/ 958850 h 6858000"/>
              <a:gd name="connsiteX355" fmla="*/ 3371850 w 12192000"/>
              <a:gd name="connsiteY355" fmla="*/ 1141095 h 6858000"/>
              <a:gd name="connsiteX356" fmla="*/ 4053205 w 12192000"/>
              <a:gd name="connsiteY356" fmla="*/ 958850 h 6858000"/>
              <a:gd name="connsiteX357" fmla="*/ 4733925 w 12192000"/>
              <a:gd name="connsiteY357" fmla="*/ 1141095 h 6858000"/>
              <a:gd name="connsiteX358" fmla="*/ 5415280 w 12192000"/>
              <a:gd name="connsiteY358" fmla="*/ 958850 h 6858000"/>
              <a:gd name="connsiteX359" fmla="*/ 6096000 w 12192000"/>
              <a:gd name="connsiteY359" fmla="*/ 1141095 h 6858000"/>
              <a:gd name="connsiteX360" fmla="*/ 6776720 w 12192000"/>
              <a:gd name="connsiteY360" fmla="*/ 958850 h 6858000"/>
              <a:gd name="connsiteX361" fmla="*/ 7457440 w 12192000"/>
              <a:gd name="connsiteY361" fmla="*/ 1141095 h 6858000"/>
              <a:gd name="connsiteX362" fmla="*/ 8138160 w 12192000"/>
              <a:gd name="connsiteY362" fmla="*/ 958850 h 6858000"/>
              <a:gd name="connsiteX363" fmla="*/ 8818880 w 12192000"/>
              <a:gd name="connsiteY363" fmla="*/ 1141095 h 6858000"/>
              <a:gd name="connsiteX364" fmla="*/ 9499600 w 12192000"/>
              <a:gd name="connsiteY364" fmla="*/ 958850 h 6858000"/>
              <a:gd name="connsiteX365" fmla="*/ 10180320 w 12192000"/>
              <a:gd name="connsiteY365" fmla="*/ 1141095 h 6858000"/>
              <a:gd name="connsiteX366" fmla="*/ 10861040 w 12192000"/>
              <a:gd name="connsiteY366" fmla="*/ 958850 h 6858000"/>
              <a:gd name="connsiteX367" fmla="*/ 11541760 w 12192000"/>
              <a:gd name="connsiteY367" fmla="*/ 1141095 h 6858000"/>
              <a:gd name="connsiteX368" fmla="*/ 12190095 w 12192000"/>
              <a:gd name="connsiteY368" fmla="*/ 967105 h 6858000"/>
              <a:gd name="connsiteX369" fmla="*/ 12190095 w 12192000"/>
              <a:gd name="connsiteY369" fmla="*/ 916940 h 6858000"/>
              <a:gd name="connsiteX370" fmla="*/ 11541760 w 12192000"/>
              <a:gd name="connsiteY370" fmla="*/ 1090930 h 6858000"/>
              <a:gd name="connsiteX371" fmla="*/ 10861040 w 12192000"/>
              <a:gd name="connsiteY371" fmla="*/ 908685 h 6858000"/>
              <a:gd name="connsiteX372" fmla="*/ 10180320 w 12192000"/>
              <a:gd name="connsiteY372" fmla="*/ 1090930 h 6858000"/>
              <a:gd name="connsiteX373" fmla="*/ 9499600 w 12192000"/>
              <a:gd name="connsiteY373" fmla="*/ 908685 h 6858000"/>
              <a:gd name="connsiteX374" fmla="*/ 8820150 w 12192000"/>
              <a:gd name="connsiteY374" fmla="*/ 1091565 h 6858000"/>
              <a:gd name="connsiteX375" fmla="*/ 8139431 w 12192000"/>
              <a:gd name="connsiteY375" fmla="*/ 909320 h 6858000"/>
              <a:gd name="connsiteX376" fmla="*/ 7458710 w 12192000"/>
              <a:gd name="connsiteY376" fmla="*/ 1091565 h 6858000"/>
              <a:gd name="connsiteX377" fmla="*/ 6777990 w 12192000"/>
              <a:gd name="connsiteY377" fmla="*/ 909320 h 6858000"/>
              <a:gd name="connsiteX378" fmla="*/ 6096000 w 12192000"/>
              <a:gd name="connsiteY378" fmla="*/ 1091565 h 6858000"/>
              <a:gd name="connsiteX379" fmla="*/ 5415280 w 12192000"/>
              <a:gd name="connsiteY379" fmla="*/ 909320 h 6858000"/>
              <a:gd name="connsiteX380" fmla="*/ 4734560 w 12192000"/>
              <a:gd name="connsiteY380" fmla="*/ 1091565 h 6858000"/>
              <a:gd name="connsiteX381" fmla="*/ 4053840 w 12192000"/>
              <a:gd name="connsiteY381" fmla="*/ 909320 h 6858000"/>
              <a:gd name="connsiteX382" fmla="*/ 3371850 w 12192000"/>
              <a:gd name="connsiteY382" fmla="*/ 1091565 h 6858000"/>
              <a:gd name="connsiteX383" fmla="*/ 2691130 w 12192000"/>
              <a:gd name="connsiteY383" fmla="*/ 909320 h 6858000"/>
              <a:gd name="connsiteX384" fmla="*/ 2010410 w 12192000"/>
              <a:gd name="connsiteY384" fmla="*/ 1091565 h 6858000"/>
              <a:gd name="connsiteX385" fmla="*/ 1329690 w 12192000"/>
              <a:gd name="connsiteY385" fmla="*/ 909320 h 6858000"/>
              <a:gd name="connsiteX386" fmla="*/ 648970 w 12192000"/>
              <a:gd name="connsiteY386" fmla="*/ 1091565 h 6858000"/>
              <a:gd name="connsiteX387" fmla="*/ 0 w 12192000"/>
              <a:gd name="connsiteY387" fmla="*/ 917575 h 6858000"/>
              <a:gd name="connsiteX388" fmla="*/ 0 w 12192000"/>
              <a:gd name="connsiteY388" fmla="*/ 967740 h 6858000"/>
              <a:gd name="connsiteX389" fmla="*/ 648335 w 12192000"/>
              <a:gd name="connsiteY389" fmla="*/ 1141095 h 6858000"/>
              <a:gd name="connsiteX390" fmla="*/ 648335 w 12192000"/>
              <a:gd name="connsiteY390" fmla="*/ 1422400 h 6858000"/>
              <a:gd name="connsiteX391" fmla="*/ 1329055 w 12192000"/>
              <a:gd name="connsiteY391" fmla="*/ 1240155 h 6858000"/>
              <a:gd name="connsiteX392" fmla="*/ 2010410 w 12192000"/>
              <a:gd name="connsiteY392" fmla="*/ 1422400 h 6858000"/>
              <a:gd name="connsiteX393" fmla="*/ 2691130 w 12192000"/>
              <a:gd name="connsiteY393" fmla="*/ 1240155 h 6858000"/>
              <a:gd name="connsiteX394" fmla="*/ 3371850 w 12192000"/>
              <a:gd name="connsiteY394" fmla="*/ 1422400 h 6858000"/>
              <a:gd name="connsiteX395" fmla="*/ 4052570 w 12192000"/>
              <a:gd name="connsiteY395" fmla="*/ 1240155 h 6858000"/>
              <a:gd name="connsiteX396" fmla="*/ 4733925 w 12192000"/>
              <a:gd name="connsiteY396" fmla="*/ 1422400 h 6858000"/>
              <a:gd name="connsiteX397" fmla="*/ 5414645 w 12192000"/>
              <a:gd name="connsiteY397" fmla="*/ 1240155 h 6858000"/>
              <a:gd name="connsiteX398" fmla="*/ 6096000 w 12192000"/>
              <a:gd name="connsiteY398" fmla="*/ 1422400 h 6858000"/>
              <a:gd name="connsiteX399" fmla="*/ 6776720 w 12192000"/>
              <a:gd name="connsiteY399" fmla="*/ 1240155 h 6858000"/>
              <a:gd name="connsiteX400" fmla="*/ 7457440 w 12192000"/>
              <a:gd name="connsiteY400" fmla="*/ 1422400 h 6858000"/>
              <a:gd name="connsiteX401" fmla="*/ 8138160 w 12192000"/>
              <a:gd name="connsiteY401" fmla="*/ 1240155 h 6858000"/>
              <a:gd name="connsiteX402" fmla="*/ 8820150 w 12192000"/>
              <a:gd name="connsiteY402" fmla="*/ 1422400 h 6858000"/>
              <a:gd name="connsiteX403" fmla="*/ 9500870 w 12192000"/>
              <a:gd name="connsiteY403" fmla="*/ 1240155 h 6858000"/>
              <a:gd name="connsiteX404" fmla="*/ 10181590 w 12192000"/>
              <a:gd name="connsiteY404" fmla="*/ 1422400 h 6858000"/>
              <a:gd name="connsiteX405" fmla="*/ 10862310 w 12192000"/>
              <a:gd name="connsiteY405" fmla="*/ 1240155 h 6858000"/>
              <a:gd name="connsiteX406" fmla="*/ 11543030 w 12192000"/>
              <a:gd name="connsiteY406" fmla="*/ 1422400 h 6858000"/>
              <a:gd name="connsiteX407" fmla="*/ 12191365 w 12192000"/>
              <a:gd name="connsiteY407" fmla="*/ 1248410 h 6858000"/>
              <a:gd name="connsiteX408" fmla="*/ 12191365 w 12192000"/>
              <a:gd name="connsiteY408" fmla="*/ 1191260 h 6858000"/>
              <a:gd name="connsiteX409" fmla="*/ 11543665 w 12192000"/>
              <a:gd name="connsiteY409" fmla="*/ 1365250 h 6858000"/>
              <a:gd name="connsiteX410" fmla="*/ 10862945 w 12192000"/>
              <a:gd name="connsiteY410" fmla="*/ 1183005 h 6858000"/>
              <a:gd name="connsiteX411" fmla="*/ 10181590 w 12192000"/>
              <a:gd name="connsiteY411" fmla="*/ 1365250 h 6858000"/>
              <a:gd name="connsiteX412" fmla="*/ 9500870 w 12192000"/>
              <a:gd name="connsiteY412" fmla="*/ 1183005 h 6858000"/>
              <a:gd name="connsiteX413" fmla="*/ 8820150 w 12192000"/>
              <a:gd name="connsiteY413" fmla="*/ 1365250 h 6858000"/>
              <a:gd name="connsiteX414" fmla="*/ 8139431 w 12192000"/>
              <a:gd name="connsiteY414" fmla="*/ 1183005 h 6858000"/>
              <a:gd name="connsiteX415" fmla="*/ 7458075 w 12192000"/>
              <a:gd name="connsiteY415" fmla="*/ 1365250 h 6858000"/>
              <a:gd name="connsiteX416" fmla="*/ 6777356 w 12192000"/>
              <a:gd name="connsiteY416" fmla="*/ 1183005 h 6858000"/>
              <a:gd name="connsiteX417" fmla="*/ 6096000 w 12192000"/>
              <a:gd name="connsiteY417" fmla="*/ 1365250 h 6858000"/>
              <a:gd name="connsiteX418" fmla="*/ 5415280 w 12192000"/>
              <a:gd name="connsiteY418" fmla="*/ 1183005 h 6858000"/>
              <a:gd name="connsiteX419" fmla="*/ 4733925 w 12192000"/>
              <a:gd name="connsiteY419" fmla="*/ 1365250 h 6858000"/>
              <a:gd name="connsiteX420" fmla="*/ 4053205 w 12192000"/>
              <a:gd name="connsiteY420" fmla="*/ 1183005 h 6858000"/>
              <a:gd name="connsiteX421" fmla="*/ 3371850 w 12192000"/>
              <a:gd name="connsiteY421" fmla="*/ 1365250 h 6858000"/>
              <a:gd name="connsiteX422" fmla="*/ 2691130 w 12192000"/>
              <a:gd name="connsiteY422" fmla="*/ 1183005 h 6858000"/>
              <a:gd name="connsiteX423" fmla="*/ 2010410 w 12192000"/>
              <a:gd name="connsiteY423" fmla="*/ 1365250 h 6858000"/>
              <a:gd name="connsiteX424" fmla="*/ 1329690 w 12192000"/>
              <a:gd name="connsiteY424" fmla="*/ 1183005 h 6858000"/>
              <a:gd name="connsiteX425" fmla="*/ 648335 w 12192000"/>
              <a:gd name="connsiteY425" fmla="*/ 1365250 h 6858000"/>
              <a:gd name="connsiteX426" fmla="*/ 0 w 12192000"/>
              <a:gd name="connsiteY426" fmla="*/ 1191260 h 6858000"/>
              <a:gd name="connsiteX427" fmla="*/ 0 w 12192000"/>
              <a:gd name="connsiteY427" fmla="*/ 1248410 h 6858000"/>
              <a:gd name="connsiteX428" fmla="*/ 648335 w 12192000"/>
              <a:gd name="connsiteY428" fmla="*/ 1422400 h 6858000"/>
              <a:gd name="connsiteX429" fmla="*/ 648335 w 12192000"/>
              <a:gd name="connsiteY429" fmla="*/ 860425 h 6858000"/>
              <a:gd name="connsiteX430" fmla="*/ 1329055 w 12192000"/>
              <a:gd name="connsiteY430" fmla="*/ 678180 h 6858000"/>
              <a:gd name="connsiteX431" fmla="*/ 2009775 w 12192000"/>
              <a:gd name="connsiteY431" fmla="*/ 860425 h 6858000"/>
              <a:gd name="connsiteX432" fmla="*/ 2690495 w 12192000"/>
              <a:gd name="connsiteY432" fmla="*/ 678180 h 6858000"/>
              <a:gd name="connsiteX433" fmla="*/ 3371850 w 12192000"/>
              <a:gd name="connsiteY433" fmla="*/ 860425 h 6858000"/>
              <a:gd name="connsiteX434" fmla="*/ 4052570 w 12192000"/>
              <a:gd name="connsiteY434" fmla="*/ 678180 h 6858000"/>
              <a:gd name="connsiteX435" fmla="*/ 4733290 w 12192000"/>
              <a:gd name="connsiteY435" fmla="*/ 860425 h 6858000"/>
              <a:gd name="connsiteX436" fmla="*/ 5414010 w 12192000"/>
              <a:gd name="connsiteY436" fmla="*/ 678180 h 6858000"/>
              <a:gd name="connsiteX437" fmla="*/ 6096000 w 12192000"/>
              <a:gd name="connsiteY437" fmla="*/ 860425 h 6858000"/>
              <a:gd name="connsiteX438" fmla="*/ 6776720 w 12192000"/>
              <a:gd name="connsiteY438" fmla="*/ 678180 h 6858000"/>
              <a:gd name="connsiteX439" fmla="*/ 7457440 w 12192000"/>
              <a:gd name="connsiteY439" fmla="*/ 860425 h 6858000"/>
              <a:gd name="connsiteX440" fmla="*/ 8138160 w 12192000"/>
              <a:gd name="connsiteY440" fmla="*/ 678180 h 6858000"/>
              <a:gd name="connsiteX441" fmla="*/ 8818880 w 12192000"/>
              <a:gd name="connsiteY441" fmla="*/ 860425 h 6858000"/>
              <a:gd name="connsiteX442" fmla="*/ 9499600 w 12192000"/>
              <a:gd name="connsiteY442" fmla="*/ 678180 h 6858000"/>
              <a:gd name="connsiteX443" fmla="*/ 10180320 w 12192000"/>
              <a:gd name="connsiteY443" fmla="*/ 860425 h 6858000"/>
              <a:gd name="connsiteX444" fmla="*/ 10861040 w 12192000"/>
              <a:gd name="connsiteY444" fmla="*/ 678180 h 6858000"/>
              <a:gd name="connsiteX445" fmla="*/ 11541760 w 12192000"/>
              <a:gd name="connsiteY445" fmla="*/ 860425 h 6858000"/>
              <a:gd name="connsiteX446" fmla="*/ 12190095 w 12192000"/>
              <a:gd name="connsiteY446" fmla="*/ 686435 h 6858000"/>
              <a:gd name="connsiteX447" fmla="*/ 12190095 w 12192000"/>
              <a:gd name="connsiteY447" fmla="*/ 643890 h 6858000"/>
              <a:gd name="connsiteX448" fmla="*/ 11541760 w 12192000"/>
              <a:gd name="connsiteY448" fmla="*/ 817880 h 6858000"/>
              <a:gd name="connsiteX449" fmla="*/ 10862945 w 12192000"/>
              <a:gd name="connsiteY449" fmla="*/ 635000 h 6858000"/>
              <a:gd name="connsiteX450" fmla="*/ 10182225 w 12192000"/>
              <a:gd name="connsiteY450" fmla="*/ 817245 h 6858000"/>
              <a:gd name="connsiteX451" fmla="*/ 9500870 w 12192000"/>
              <a:gd name="connsiteY451" fmla="*/ 635000 h 6858000"/>
              <a:gd name="connsiteX452" fmla="*/ 8820150 w 12192000"/>
              <a:gd name="connsiteY452" fmla="*/ 817880 h 6858000"/>
              <a:gd name="connsiteX453" fmla="*/ 8138795 w 12192000"/>
              <a:gd name="connsiteY453" fmla="*/ 635000 h 6858000"/>
              <a:gd name="connsiteX454" fmla="*/ 7458075 w 12192000"/>
              <a:gd name="connsiteY454" fmla="*/ 817245 h 6858000"/>
              <a:gd name="connsiteX455" fmla="*/ 6776720 w 12192000"/>
              <a:gd name="connsiteY455" fmla="*/ 635000 h 6858000"/>
              <a:gd name="connsiteX456" fmla="*/ 6096000 w 12192000"/>
              <a:gd name="connsiteY456" fmla="*/ 817880 h 6858000"/>
              <a:gd name="connsiteX457" fmla="*/ 5415280 w 12192000"/>
              <a:gd name="connsiteY457" fmla="*/ 635000 h 6858000"/>
              <a:gd name="connsiteX458" fmla="*/ 4734560 w 12192000"/>
              <a:gd name="connsiteY458" fmla="*/ 817245 h 6858000"/>
              <a:gd name="connsiteX459" fmla="*/ 4053205 w 12192000"/>
              <a:gd name="connsiteY459" fmla="*/ 635000 h 6858000"/>
              <a:gd name="connsiteX460" fmla="*/ 3371850 w 12192000"/>
              <a:gd name="connsiteY460" fmla="*/ 817880 h 6858000"/>
              <a:gd name="connsiteX461" fmla="*/ 2691130 w 12192000"/>
              <a:gd name="connsiteY461" fmla="*/ 635000 h 6858000"/>
              <a:gd name="connsiteX462" fmla="*/ 2010410 w 12192000"/>
              <a:gd name="connsiteY462" fmla="*/ 817245 h 6858000"/>
              <a:gd name="connsiteX463" fmla="*/ 1329055 w 12192000"/>
              <a:gd name="connsiteY463" fmla="*/ 635000 h 6858000"/>
              <a:gd name="connsiteX464" fmla="*/ 648335 w 12192000"/>
              <a:gd name="connsiteY464" fmla="*/ 817245 h 6858000"/>
              <a:gd name="connsiteX465" fmla="*/ 0 w 12192000"/>
              <a:gd name="connsiteY465" fmla="*/ 643890 h 6858000"/>
              <a:gd name="connsiteX466" fmla="*/ 0 w 12192000"/>
              <a:gd name="connsiteY466" fmla="*/ 686435 h 6858000"/>
              <a:gd name="connsiteX467" fmla="*/ 648335 w 12192000"/>
              <a:gd name="connsiteY467" fmla="*/ 860425 h 6858000"/>
              <a:gd name="connsiteX468" fmla="*/ 648335 w 12192000"/>
              <a:gd name="connsiteY468" fmla="*/ 579120 h 6858000"/>
              <a:gd name="connsiteX469" fmla="*/ 1329055 w 12192000"/>
              <a:gd name="connsiteY469" fmla="*/ 396875 h 6858000"/>
              <a:gd name="connsiteX470" fmla="*/ 2009775 w 12192000"/>
              <a:gd name="connsiteY470" fmla="*/ 579120 h 6858000"/>
              <a:gd name="connsiteX471" fmla="*/ 2690495 w 12192000"/>
              <a:gd name="connsiteY471" fmla="*/ 396875 h 6858000"/>
              <a:gd name="connsiteX472" fmla="*/ 3371850 w 12192000"/>
              <a:gd name="connsiteY472" fmla="*/ 579120 h 6858000"/>
              <a:gd name="connsiteX473" fmla="*/ 4052570 w 12192000"/>
              <a:gd name="connsiteY473" fmla="*/ 396875 h 6858000"/>
              <a:gd name="connsiteX474" fmla="*/ 4733290 w 12192000"/>
              <a:gd name="connsiteY474" fmla="*/ 579120 h 6858000"/>
              <a:gd name="connsiteX475" fmla="*/ 5414010 w 12192000"/>
              <a:gd name="connsiteY475" fmla="*/ 396875 h 6858000"/>
              <a:gd name="connsiteX476" fmla="*/ 6096000 w 12192000"/>
              <a:gd name="connsiteY476" fmla="*/ 579120 h 6858000"/>
              <a:gd name="connsiteX477" fmla="*/ 6776720 w 12192000"/>
              <a:gd name="connsiteY477" fmla="*/ 396875 h 6858000"/>
              <a:gd name="connsiteX478" fmla="*/ 7457440 w 12192000"/>
              <a:gd name="connsiteY478" fmla="*/ 579120 h 6858000"/>
              <a:gd name="connsiteX479" fmla="*/ 8138160 w 12192000"/>
              <a:gd name="connsiteY479" fmla="*/ 396875 h 6858000"/>
              <a:gd name="connsiteX480" fmla="*/ 8820150 w 12192000"/>
              <a:gd name="connsiteY480" fmla="*/ 579120 h 6858000"/>
              <a:gd name="connsiteX481" fmla="*/ 9500870 w 12192000"/>
              <a:gd name="connsiteY481" fmla="*/ 396875 h 6858000"/>
              <a:gd name="connsiteX482" fmla="*/ 10181590 w 12192000"/>
              <a:gd name="connsiteY482" fmla="*/ 579120 h 6858000"/>
              <a:gd name="connsiteX483" fmla="*/ 10862310 w 12192000"/>
              <a:gd name="connsiteY483" fmla="*/ 396875 h 6858000"/>
              <a:gd name="connsiteX484" fmla="*/ 11543030 w 12192000"/>
              <a:gd name="connsiteY484" fmla="*/ 579120 h 6858000"/>
              <a:gd name="connsiteX485" fmla="*/ 12192000 w 12192000"/>
              <a:gd name="connsiteY485" fmla="*/ 405765 h 6858000"/>
              <a:gd name="connsiteX486" fmla="*/ 12192000 w 12192000"/>
              <a:gd name="connsiteY486" fmla="*/ 370840 h 6858000"/>
              <a:gd name="connsiteX487" fmla="*/ 11543665 w 12192000"/>
              <a:gd name="connsiteY487" fmla="*/ 544830 h 6858000"/>
              <a:gd name="connsiteX488" fmla="*/ 10862945 w 12192000"/>
              <a:gd name="connsiteY488" fmla="*/ 362585 h 6858000"/>
              <a:gd name="connsiteX489" fmla="*/ 10182225 w 12192000"/>
              <a:gd name="connsiteY489" fmla="*/ 544830 h 6858000"/>
              <a:gd name="connsiteX490" fmla="*/ 9501505 w 12192000"/>
              <a:gd name="connsiteY490" fmla="*/ 362585 h 6858000"/>
              <a:gd name="connsiteX491" fmla="*/ 8820150 w 12192000"/>
              <a:gd name="connsiteY491" fmla="*/ 544195 h 6858000"/>
              <a:gd name="connsiteX492" fmla="*/ 8139431 w 12192000"/>
              <a:gd name="connsiteY492" fmla="*/ 361950 h 6858000"/>
              <a:gd name="connsiteX493" fmla="*/ 7458710 w 12192000"/>
              <a:gd name="connsiteY493" fmla="*/ 544195 h 6858000"/>
              <a:gd name="connsiteX494" fmla="*/ 6777990 w 12192000"/>
              <a:gd name="connsiteY494" fmla="*/ 361950 h 6858000"/>
              <a:gd name="connsiteX495" fmla="*/ 6096000 w 12192000"/>
              <a:gd name="connsiteY495" fmla="*/ 544195 h 6858000"/>
              <a:gd name="connsiteX496" fmla="*/ 5415280 w 12192000"/>
              <a:gd name="connsiteY496" fmla="*/ 361315 h 6858000"/>
              <a:gd name="connsiteX497" fmla="*/ 4733925 w 12192000"/>
              <a:gd name="connsiteY497" fmla="*/ 544195 h 6858000"/>
              <a:gd name="connsiteX498" fmla="*/ 4053205 w 12192000"/>
              <a:gd name="connsiteY498" fmla="*/ 361315 h 6858000"/>
              <a:gd name="connsiteX499" fmla="*/ 3371850 w 12192000"/>
              <a:gd name="connsiteY499" fmla="*/ 544195 h 6858000"/>
              <a:gd name="connsiteX500" fmla="*/ 2691130 w 12192000"/>
              <a:gd name="connsiteY500" fmla="*/ 361315 h 6858000"/>
              <a:gd name="connsiteX501" fmla="*/ 2010410 w 12192000"/>
              <a:gd name="connsiteY501" fmla="*/ 544195 h 6858000"/>
              <a:gd name="connsiteX502" fmla="*/ 1329055 w 12192000"/>
              <a:gd name="connsiteY502" fmla="*/ 361315 h 6858000"/>
              <a:gd name="connsiteX503" fmla="*/ 648335 w 12192000"/>
              <a:gd name="connsiteY503" fmla="*/ 544195 h 6858000"/>
              <a:gd name="connsiteX504" fmla="*/ 0 w 12192000"/>
              <a:gd name="connsiteY504" fmla="*/ 370205 h 6858000"/>
              <a:gd name="connsiteX505" fmla="*/ 0 w 12192000"/>
              <a:gd name="connsiteY505" fmla="*/ 405130 h 6858000"/>
              <a:gd name="connsiteX506" fmla="*/ 648335 w 12192000"/>
              <a:gd name="connsiteY506" fmla="*/ 579120 h 6858000"/>
              <a:gd name="connsiteX507" fmla="*/ 648335 w 12192000"/>
              <a:gd name="connsiteY507" fmla="*/ 297815 h 6858000"/>
              <a:gd name="connsiteX508" fmla="*/ 1329055 w 12192000"/>
              <a:gd name="connsiteY508" fmla="*/ 115570 h 6858000"/>
              <a:gd name="connsiteX509" fmla="*/ 2009775 w 12192000"/>
              <a:gd name="connsiteY509" fmla="*/ 297815 h 6858000"/>
              <a:gd name="connsiteX510" fmla="*/ 2690495 w 12192000"/>
              <a:gd name="connsiteY510" fmla="*/ 115570 h 6858000"/>
              <a:gd name="connsiteX511" fmla="*/ 3371850 w 12192000"/>
              <a:gd name="connsiteY511" fmla="*/ 297815 h 6858000"/>
              <a:gd name="connsiteX512" fmla="*/ 4052570 w 12192000"/>
              <a:gd name="connsiteY512" fmla="*/ 115570 h 6858000"/>
              <a:gd name="connsiteX513" fmla="*/ 4733290 w 12192000"/>
              <a:gd name="connsiteY513" fmla="*/ 297815 h 6858000"/>
              <a:gd name="connsiteX514" fmla="*/ 5414010 w 12192000"/>
              <a:gd name="connsiteY514" fmla="*/ 115570 h 6858000"/>
              <a:gd name="connsiteX515" fmla="*/ 6096000 w 12192000"/>
              <a:gd name="connsiteY515" fmla="*/ 297815 h 6858000"/>
              <a:gd name="connsiteX516" fmla="*/ 6776720 w 12192000"/>
              <a:gd name="connsiteY516" fmla="*/ 115570 h 6858000"/>
              <a:gd name="connsiteX517" fmla="*/ 7457440 w 12192000"/>
              <a:gd name="connsiteY517" fmla="*/ 297815 h 6858000"/>
              <a:gd name="connsiteX518" fmla="*/ 8138160 w 12192000"/>
              <a:gd name="connsiteY518" fmla="*/ 115570 h 6858000"/>
              <a:gd name="connsiteX519" fmla="*/ 8820150 w 12192000"/>
              <a:gd name="connsiteY519" fmla="*/ 297815 h 6858000"/>
              <a:gd name="connsiteX520" fmla="*/ 9500870 w 12192000"/>
              <a:gd name="connsiteY520" fmla="*/ 115570 h 6858000"/>
              <a:gd name="connsiteX521" fmla="*/ 10181590 w 12192000"/>
              <a:gd name="connsiteY521" fmla="*/ 297815 h 6858000"/>
              <a:gd name="connsiteX522" fmla="*/ 10862310 w 12192000"/>
              <a:gd name="connsiteY522" fmla="*/ 115570 h 6858000"/>
              <a:gd name="connsiteX523" fmla="*/ 11543030 w 12192000"/>
              <a:gd name="connsiteY523" fmla="*/ 297815 h 6858000"/>
              <a:gd name="connsiteX524" fmla="*/ 12192000 w 12192000"/>
              <a:gd name="connsiteY524" fmla="*/ 124460 h 6858000"/>
              <a:gd name="connsiteX525" fmla="*/ 12192000 w 12192000"/>
              <a:gd name="connsiteY525" fmla="*/ 96520 h 6858000"/>
              <a:gd name="connsiteX526" fmla="*/ 11543665 w 12192000"/>
              <a:gd name="connsiteY526" fmla="*/ 270510 h 6858000"/>
              <a:gd name="connsiteX527" fmla="*/ 10862945 w 12192000"/>
              <a:gd name="connsiteY527" fmla="*/ 88265 h 6858000"/>
              <a:gd name="connsiteX528" fmla="*/ 10182225 w 12192000"/>
              <a:gd name="connsiteY528" fmla="*/ 270510 h 6858000"/>
              <a:gd name="connsiteX529" fmla="*/ 9501505 w 12192000"/>
              <a:gd name="connsiteY529" fmla="*/ 88265 h 6858000"/>
              <a:gd name="connsiteX530" fmla="*/ 8820150 w 12192000"/>
              <a:gd name="connsiteY530" fmla="*/ 270510 h 6858000"/>
              <a:gd name="connsiteX531" fmla="*/ 8139431 w 12192000"/>
              <a:gd name="connsiteY531" fmla="*/ 88265 h 6858000"/>
              <a:gd name="connsiteX532" fmla="*/ 7458710 w 12192000"/>
              <a:gd name="connsiteY532" fmla="*/ 270510 h 6858000"/>
              <a:gd name="connsiteX533" fmla="*/ 6777990 w 12192000"/>
              <a:gd name="connsiteY533" fmla="*/ 88265 h 6858000"/>
              <a:gd name="connsiteX534" fmla="*/ 6096000 w 12192000"/>
              <a:gd name="connsiteY534" fmla="*/ 270510 h 6858000"/>
              <a:gd name="connsiteX535" fmla="*/ 5415280 w 12192000"/>
              <a:gd name="connsiteY535" fmla="*/ 87630 h 6858000"/>
              <a:gd name="connsiteX536" fmla="*/ 4733925 w 12192000"/>
              <a:gd name="connsiteY536" fmla="*/ 270510 h 6858000"/>
              <a:gd name="connsiteX537" fmla="*/ 4053205 w 12192000"/>
              <a:gd name="connsiteY537" fmla="*/ 87630 h 6858000"/>
              <a:gd name="connsiteX538" fmla="*/ 3371850 w 12192000"/>
              <a:gd name="connsiteY538" fmla="*/ 270510 h 6858000"/>
              <a:gd name="connsiteX539" fmla="*/ 2691130 w 12192000"/>
              <a:gd name="connsiteY539" fmla="*/ 87630 h 6858000"/>
              <a:gd name="connsiteX540" fmla="*/ 2010410 w 12192000"/>
              <a:gd name="connsiteY540" fmla="*/ 270510 h 6858000"/>
              <a:gd name="connsiteX541" fmla="*/ 1329055 w 12192000"/>
              <a:gd name="connsiteY541" fmla="*/ 87630 h 6858000"/>
              <a:gd name="connsiteX542" fmla="*/ 648335 w 12192000"/>
              <a:gd name="connsiteY542" fmla="*/ 270510 h 6858000"/>
              <a:gd name="connsiteX543" fmla="*/ 0 w 12192000"/>
              <a:gd name="connsiteY543" fmla="*/ 96520 h 6858000"/>
              <a:gd name="connsiteX544" fmla="*/ 0 w 12192000"/>
              <a:gd name="connsiteY544" fmla="*/ 124460 h 6858000"/>
              <a:gd name="connsiteX545" fmla="*/ 648335 w 12192000"/>
              <a:gd name="connsiteY545" fmla="*/ 297815 h 6858000"/>
              <a:gd name="connsiteX546" fmla="*/ 648335 w 12192000"/>
              <a:gd name="connsiteY546" fmla="*/ 2546985 h 6858000"/>
              <a:gd name="connsiteX547" fmla="*/ 1329055 w 12192000"/>
              <a:gd name="connsiteY547" fmla="*/ 2364740 h 6858000"/>
              <a:gd name="connsiteX548" fmla="*/ 2009775 w 12192000"/>
              <a:gd name="connsiteY548" fmla="*/ 2546985 h 6858000"/>
              <a:gd name="connsiteX549" fmla="*/ 2690495 w 12192000"/>
              <a:gd name="connsiteY549" fmla="*/ 2364740 h 6858000"/>
              <a:gd name="connsiteX550" fmla="*/ 3371850 w 12192000"/>
              <a:gd name="connsiteY550" fmla="*/ 2546985 h 6858000"/>
              <a:gd name="connsiteX551" fmla="*/ 4052570 w 12192000"/>
              <a:gd name="connsiteY551" fmla="*/ 2364740 h 6858000"/>
              <a:gd name="connsiteX552" fmla="*/ 4733290 w 12192000"/>
              <a:gd name="connsiteY552" fmla="*/ 2546985 h 6858000"/>
              <a:gd name="connsiteX553" fmla="*/ 5414010 w 12192000"/>
              <a:gd name="connsiteY553" fmla="*/ 2364740 h 6858000"/>
              <a:gd name="connsiteX554" fmla="*/ 6096000 w 12192000"/>
              <a:gd name="connsiteY554" fmla="*/ 2546985 h 6858000"/>
              <a:gd name="connsiteX555" fmla="*/ 6776720 w 12192000"/>
              <a:gd name="connsiteY555" fmla="*/ 2364740 h 6858000"/>
              <a:gd name="connsiteX556" fmla="*/ 7457440 w 12192000"/>
              <a:gd name="connsiteY556" fmla="*/ 2546985 h 6858000"/>
              <a:gd name="connsiteX557" fmla="*/ 8138160 w 12192000"/>
              <a:gd name="connsiteY557" fmla="*/ 2364740 h 6858000"/>
              <a:gd name="connsiteX558" fmla="*/ 8818880 w 12192000"/>
              <a:gd name="connsiteY558" fmla="*/ 2546985 h 6858000"/>
              <a:gd name="connsiteX559" fmla="*/ 9499600 w 12192000"/>
              <a:gd name="connsiteY559" fmla="*/ 2364740 h 6858000"/>
              <a:gd name="connsiteX560" fmla="*/ 10180320 w 12192000"/>
              <a:gd name="connsiteY560" fmla="*/ 2546985 h 6858000"/>
              <a:gd name="connsiteX561" fmla="*/ 10861040 w 12192000"/>
              <a:gd name="connsiteY561" fmla="*/ 2364740 h 6858000"/>
              <a:gd name="connsiteX562" fmla="*/ 11541760 w 12192000"/>
              <a:gd name="connsiteY562" fmla="*/ 2546985 h 6858000"/>
              <a:gd name="connsiteX563" fmla="*/ 12190095 w 12192000"/>
              <a:gd name="connsiteY563" fmla="*/ 2372995 h 6858000"/>
              <a:gd name="connsiteX564" fmla="*/ 12190095 w 12192000"/>
              <a:gd name="connsiteY564" fmla="*/ 2286000 h 6858000"/>
              <a:gd name="connsiteX565" fmla="*/ 11541760 w 12192000"/>
              <a:gd name="connsiteY565" fmla="*/ 2459990 h 6858000"/>
              <a:gd name="connsiteX566" fmla="*/ 10861040 w 12192000"/>
              <a:gd name="connsiteY566" fmla="*/ 2277745 h 6858000"/>
              <a:gd name="connsiteX567" fmla="*/ 10180320 w 12192000"/>
              <a:gd name="connsiteY567" fmla="*/ 2459990 h 6858000"/>
              <a:gd name="connsiteX568" fmla="*/ 9499600 w 12192000"/>
              <a:gd name="connsiteY568" fmla="*/ 2277745 h 6858000"/>
              <a:gd name="connsiteX569" fmla="*/ 8820150 w 12192000"/>
              <a:gd name="connsiteY569" fmla="*/ 2459990 h 6858000"/>
              <a:gd name="connsiteX570" fmla="*/ 8139431 w 12192000"/>
              <a:gd name="connsiteY570" fmla="*/ 2277745 h 6858000"/>
              <a:gd name="connsiteX571" fmla="*/ 7458710 w 12192000"/>
              <a:gd name="connsiteY571" fmla="*/ 2459990 h 6858000"/>
              <a:gd name="connsiteX572" fmla="*/ 6777990 w 12192000"/>
              <a:gd name="connsiteY572" fmla="*/ 2277745 h 6858000"/>
              <a:gd name="connsiteX573" fmla="*/ 6096000 w 12192000"/>
              <a:gd name="connsiteY573" fmla="*/ 2459990 h 6858000"/>
              <a:gd name="connsiteX574" fmla="*/ 5415280 w 12192000"/>
              <a:gd name="connsiteY574" fmla="*/ 2277745 h 6858000"/>
              <a:gd name="connsiteX575" fmla="*/ 4734560 w 12192000"/>
              <a:gd name="connsiteY575" fmla="*/ 2459990 h 6858000"/>
              <a:gd name="connsiteX576" fmla="*/ 4053840 w 12192000"/>
              <a:gd name="connsiteY576" fmla="*/ 2277745 h 6858000"/>
              <a:gd name="connsiteX577" fmla="*/ 3371850 w 12192000"/>
              <a:gd name="connsiteY577" fmla="*/ 2459990 h 6858000"/>
              <a:gd name="connsiteX578" fmla="*/ 2691130 w 12192000"/>
              <a:gd name="connsiteY578" fmla="*/ 2277745 h 6858000"/>
              <a:gd name="connsiteX579" fmla="*/ 2010410 w 12192000"/>
              <a:gd name="connsiteY579" fmla="*/ 2459990 h 6858000"/>
              <a:gd name="connsiteX580" fmla="*/ 1329690 w 12192000"/>
              <a:gd name="connsiteY580" fmla="*/ 2277745 h 6858000"/>
              <a:gd name="connsiteX581" fmla="*/ 648970 w 12192000"/>
              <a:gd name="connsiteY581" fmla="*/ 2459990 h 6858000"/>
              <a:gd name="connsiteX582" fmla="*/ 0 w 12192000"/>
              <a:gd name="connsiteY582" fmla="*/ 2286000 h 6858000"/>
              <a:gd name="connsiteX583" fmla="*/ 0 w 12192000"/>
              <a:gd name="connsiteY583" fmla="*/ 2372995 h 6858000"/>
              <a:gd name="connsiteX584" fmla="*/ 648335 w 12192000"/>
              <a:gd name="connsiteY584" fmla="*/ 2546985 h 6858000"/>
              <a:gd name="connsiteX585" fmla="*/ 648335 w 12192000"/>
              <a:gd name="connsiteY585" fmla="*/ 1984375 h 6858000"/>
              <a:gd name="connsiteX586" fmla="*/ 1329055 w 12192000"/>
              <a:gd name="connsiteY586" fmla="*/ 1802130 h 6858000"/>
              <a:gd name="connsiteX587" fmla="*/ 2009775 w 12192000"/>
              <a:gd name="connsiteY587" fmla="*/ 1984375 h 6858000"/>
              <a:gd name="connsiteX588" fmla="*/ 2690495 w 12192000"/>
              <a:gd name="connsiteY588" fmla="*/ 1802130 h 6858000"/>
              <a:gd name="connsiteX589" fmla="*/ 3371850 w 12192000"/>
              <a:gd name="connsiteY589" fmla="*/ 1984375 h 6858000"/>
              <a:gd name="connsiteX590" fmla="*/ 4052570 w 12192000"/>
              <a:gd name="connsiteY590" fmla="*/ 1802130 h 6858000"/>
              <a:gd name="connsiteX591" fmla="*/ 4733290 w 12192000"/>
              <a:gd name="connsiteY591" fmla="*/ 1984375 h 6858000"/>
              <a:gd name="connsiteX592" fmla="*/ 5414010 w 12192000"/>
              <a:gd name="connsiteY592" fmla="*/ 1802130 h 6858000"/>
              <a:gd name="connsiteX593" fmla="*/ 6096000 w 12192000"/>
              <a:gd name="connsiteY593" fmla="*/ 1984375 h 6858000"/>
              <a:gd name="connsiteX594" fmla="*/ 6776720 w 12192000"/>
              <a:gd name="connsiteY594" fmla="*/ 1802130 h 6858000"/>
              <a:gd name="connsiteX595" fmla="*/ 7457440 w 12192000"/>
              <a:gd name="connsiteY595" fmla="*/ 1984375 h 6858000"/>
              <a:gd name="connsiteX596" fmla="*/ 8138160 w 12192000"/>
              <a:gd name="connsiteY596" fmla="*/ 1802130 h 6858000"/>
              <a:gd name="connsiteX597" fmla="*/ 8818880 w 12192000"/>
              <a:gd name="connsiteY597" fmla="*/ 1984375 h 6858000"/>
              <a:gd name="connsiteX598" fmla="*/ 9499600 w 12192000"/>
              <a:gd name="connsiteY598" fmla="*/ 1802130 h 6858000"/>
              <a:gd name="connsiteX599" fmla="*/ 10180320 w 12192000"/>
              <a:gd name="connsiteY599" fmla="*/ 1984375 h 6858000"/>
              <a:gd name="connsiteX600" fmla="*/ 10861040 w 12192000"/>
              <a:gd name="connsiteY600" fmla="*/ 1802130 h 6858000"/>
              <a:gd name="connsiteX601" fmla="*/ 11541760 w 12192000"/>
              <a:gd name="connsiteY601" fmla="*/ 1984375 h 6858000"/>
              <a:gd name="connsiteX602" fmla="*/ 12190095 w 12192000"/>
              <a:gd name="connsiteY602" fmla="*/ 1810385 h 6858000"/>
              <a:gd name="connsiteX603" fmla="*/ 12190095 w 12192000"/>
              <a:gd name="connsiteY603" fmla="*/ 1738630 h 6858000"/>
              <a:gd name="connsiteX604" fmla="*/ 11541760 w 12192000"/>
              <a:gd name="connsiteY604" fmla="*/ 1912620 h 6858000"/>
              <a:gd name="connsiteX605" fmla="*/ 10861040 w 12192000"/>
              <a:gd name="connsiteY605" fmla="*/ 1730375 h 6858000"/>
              <a:gd name="connsiteX606" fmla="*/ 10180320 w 12192000"/>
              <a:gd name="connsiteY606" fmla="*/ 1912620 h 6858000"/>
              <a:gd name="connsiteX607" fmla="*/ 9499600 w 12192000"/>
              <a:gd name="connsiteY607" fmla="*/ 1730375 h 6858000"/>
              <a:gd name="connsiteX608" fmla="*/ 8820150 w 12192000"/>
              <a:gd name="connsiteY608" fmla="*/ 1912620 h 6858000"/>
              <a:gd name="connsiteX609" fmla="*/ 8139431 w 12192000"/>
              <a:gd name="connsiteY609" fmla="*/ 1730375 h 6858000"/>
              <a:gd name="connsiteX610" fmla="*/ 7458710 w 12192000"/>
              <a:gd name="connsiteY610" fmla="*/ 1912620 h 6858000"/>
              <a:gd name="connsiteX611" fmla="*/ 6777990 w 12192000"/>
              <a:gd name="connsiteY611" fmla="*/ 1730375 h 6858000"/>
              <a:gd name="connsiteX612" fmla="*/ 6096000 w 12192000"/>
              <a:gd name="connsiteY612" fmla="*/ 1912620 h 6858000"/>
              <a:gd name="connsiteX613" fmla="*/ 5415280 w 12192000"/>
              <a:gd name="connsiteY613" fmla="*/ 1730375 h 6858000"/>
              <a:gd name="connsiteX614" fmla="*/ 4734560 w 12192000"/>
              <a:gd name="connsiteY614" fmla="*/ 1912620 h 6858000"/>
              <a:gd name="connsiteX615" fmla="*/ 4053840 w 12192000"/>
              <a:gd name="connsiteY615" fmla="*/ 1730375 h 6858000"/>
              <a:gd name="connsiteX616" fmla="*/ 3371850 w 12192000"/>
              <a:gd name="connsiteY616" fmla="*/ 1912620 h 6858000"/>
              <a:gd name="connsiteX617" fmla="*/ 2691130 w 12192000"/>
              <a:gd name="connsiteY617" fmla="*/ 1730375 h 6858000"/>
              <a:gd name="connsiteX618" fmla="*/ 2010410 w 12192000"/>
              <a:gd name="connsiteY618" fmla="*/ 1912620 h 6858000"/>
              <a:gd name="connsiteX619" fmla="*/ 1329690 w 12192000"/>
              <a:gd name="connsiteY619" fmla="*/ 1730375 h 6858000"/>
              <a:gd name="connsiteX620" fmla="*/ 648970 w 12192000"/>
              <a:gd name="connsiteY620" fmla="*/ 1912620 h 6858000"/>
              <a:gd name="connsiteX621" fmla="*/ 0 w 12192000"/>
              <a:gd name="connsiteY621" fmla="*/ 1738630 h 6858000"/>
              <a:gd name="connsiteX622" fmla="*/ 0 w 12192000"/>
              <a:gd name="connsiteY622" fmla="*/ 1810385 h 6858000"/>
              <a:gd name="connsiteX623" fmla="*/ 648335 w 12192000"/>
              <a:gd name="connsiteY623" fmla="*/ 1984375 h 6858000"/>
              <a:gd name="connsiteX624" fmla="*/ 648335 w 12192000"/>
              <a:gd name="connsiteY624" fmla="*/ 1703705 h 6858000"/>
              <a:gd name="connsiteX625" fmla="*/ 1329055 w 12192000"/>
              <a:gd name="connsiteY625" fmla="*/ 1521460 h 6858000"/>
              <a:gd name="connsiteX626" fmla="*/ 2009775 w 12192000"/>
              <a:gd name="connsiteY626" fmla="*/ 1703705 h 6858000"/>
              <a:gd name="connsiteX627" fmla="*/ 2690495 w 12192000"/>
              <a:gd name="connsiteY627" fmla="*/ 1521460 h 6858000"/>
              <a:gd name="connsiteX628" fmla="*/ 3371850 w 12192000"/>
              <a:gd name="connsiteY628" fmla="*/ 1703705 h 6858000"/>
              <a:gd name="connsiteX629" fmla="*/ 4052570 w 12192000"/>
              <a:gd name="connsiteY629" fmla="*/ 1521460 h 6858000"/>
              <a:gd name="connsiteX630" fmla="*/ 4733290 w 12192000"/>
              <a:gd name="connsiteY630" fmla="*/ 1703705 h 6858000"/>
              <a:gd name="connsiteX631" fmla="*/ 5414010 w 12192000"/>
              <a:gd name="connsiteY631" fmla="*/ 1521460 h 6858000"/>
              <a:gd name="connsiteX632" fmla="*/ 6096000 w 12192000"/>
              <a:gd name="connsiteY632" fmla="*/ 1703705 h 6858000"/>
              <a:gd name="connsiteX633" fmla="*/ 6776720 w 12192000"/>
              <a:gd name="connsiteY633" fmla="*/ 1521460 h 6858000"/>
              <a:gd name="connsiteX634" fmla="*/ 7457440 w 12192000"/>
              <a:gd name="connsiteY634" fmla="*/ 1703705 h 6858000"/>
              <a:gd name="connsiteX635" fmla="*/ 8138160 w 12192000"/>
              <a:gd name="connsiteY635" fmla="*/ 1521460 h 6858000"/>
              <a:gd name="connsiteX636" fmla="*/ 8818880 w 12192000"/>
              <a:gd name="connsiteY636" fmla="*/ 1703705 h 6858000"/>
              <a:gd name="connsiteX637" fmla="*/ 9499600 w 12192000"/>
              <a:gd name="connsiteY637" fmla="*/ 1521460 h 6858000"/>
              <a:gd name="connsiteX638" fmla="*/ 10180320 w 12192000"/>
              <a:gd name="connsiteY638" fmla="*/ 1703705 h 6858000"/>
              <a:gd name="connsiteX639" fmla="*/ 10861040 w 12192000"/>
              <a:gd name="connsiteY639" fmla="*/ 1521460 h 6858000"/>
              <a:gd name="connsiteX640" fmla="*/ 11541760 w 12192000"/>
              <a:gd name="connsiteY640" fmla="*/ 1703705 h 6858000"/>
              <a:gd name="connsiteX641" fmla="*/ 12190095 w 12192000"/>
              <a:gd name="connsiteY641" fmla="*/ 1529715 h 6858000"/>
              <a:gd name="connsiteX642" fmla="*/ 12190095 w 12192000"/>
              <a:gd name="connsiteY642" fmla="*/ 1464945 h 6858000"/>
              <a:gd name="connsiteX643" fmla="*/ 11541760 w 12192000"/>
              <a:gd name="connsiteY643" fmla="*/ 1638935 h 6858000"/>
              <a:gd name="connsiteX644" fmla="*/ 10861040 w 12192000"/>
              <a:gd name="connsiteY644" fmla="*/ 1456690 h 6858000"/>
              <a:gd name="connsiteX645" fmla="*/ 10180320 w 12192000"/>
              <a:gd name="connsiteY645" fmla="*/ 1638935 h 6858000"/>
              <a:gd name="connsiteX646" fmla="*/ 9499600 w 12192000"/>
              <a:gd name="connsiteY646" fmla="*/ 1456690 h 6858000"/>
              <a:gd name="connsiteX647" fmla="*/ 8820150 w 12192000"/>
              <a:gd name="connsiteY647" fmla="*/ 1638935 h 6858000"/>
              <a:gd name="connsiteX648" fmla="*/ 8139431 w 12192000"/>
              <a:gd name="connsiteY648" fmla="*/ 1456690 h 6858000"/>
              <a:gd name="connsiteX649" fmla="*/ 7458710 w 12192000"/>
              <a:gd name="connsiteY649" fmla="*/ 1638935 h 6858000"/>
              <a:gd name="connsiteX650" fmla="*/ 6777990 w 12192000"/>
              <a:gd name="connsiteY650" fmla="*/ 1456690 h 6858000"/>
              <a:gd name="connsiteX651" fmla="*/ 6096000 w 12192000"/>
              <a:gd name="connsiteY651" fmla="*/ 1638935 h 6858000"/>
              <a:gd name="connsiteX652" fmla="*/ 5415280 w 12192000"/>
              <a:gd name="connsiteY652" fmla="*/ 1456690 h 6858000"/>
              <a:gd name="connsiteX653" fmla="*/ 4734560 w 12192000"/>
              <a:gd name="connsiteY653" fmla="*/ 1638935 h 6858000"/>
              <a:gd name="connsiteX654" fmla="*/ 4053840 w 12192000"/>
              <a:gd name="connsiteY654" fmla="*/ 1456690 h 6858000"/>
              <a:gd name="connsiteX655" fmla="*/ 3371850 w 12192000"/>
              <a:gd name="connsiteY655" fmla="*/ 1638935 h 6858000"/>
              <a:gd name="connsiteX656" fmla="*/ 2691130 w 12192000"/>
              <a:gd name="connsiteY656" fmla="*/ 1456690 h 6858000"/>
              <a:gd name="connsiteX657" fmla="*/ 2010410 w 12192000"/>
              <a:gd name="connsiteY657" fmla="*/ 1638935 h 6858000"/>
              <a:gd name="connsiteX658" fmla="*/ 1329690 w 12192000"/>
              <a:gd name="connsiteY658" fmla="*/ 1456690 h 6858000"/>
              <a:gd name="connsiteX659" fmla="*/ 648970 w 12192000"/>
              <a:gd name="connsiteY659" fmla="*/ 1638935 h 6858000"/>
              <a:gd name="connsiteX660" fmla="*/ 0 w 12192000"/>
              <a:gd name="connsiteY660" fmla="*/ 1464945 h 6858000"/>
              <a:gd name="connsiteX661" fmla="*/ 0 w 12192000"/>
              <a:gd name="connsiteY661" fmla="*/ 1529715 h 6858000"/>
              <a:gd name="connsiteX662" fmla="*/ 648335 w 12192000"/>
              <a:gd name="connsiteY662" fmla="*/ 1703705 h 6858000"/>
              <a:gd name="connsiteX663" fmla="*/ 11543665 w 12192000"/>
              <a:gd name="connsiteY663" fmla="*/ 17145 h 6858000"/>
              <a:gd name="connsiteX664" fmla="*/ 11607165 w 12192000"/>
              <a:gd name="connsiteY664" fmla="*/ 0 h 6858000"/>
              <a:gd name="connsiteX665" fmla="*/ 11480165 w 12192000"/>
              <a:gd name="connsiteY665" fmla="*/ 0 h 6858000"/>
              <a:gd name="connsiteX666" fmla="*/ 11543665 w 12192000"/>
              <a:gd name="connsiteY666" fmla="*/ 17145 h 6858000"/>
              <a:gd name="connsiteX667" fmla="*/ 4733925 w 12192000"/>
              <a:gd name="connsiteY667" fmla="*/ 17145 h 6858000"/>
              <a:gd name="connsiteX668" fmla="*/ 4797425 w 12192000"/>
              <a:gd name="connsiteY668" fmla="*/ 0 h 6858000"/>
              <a:gd name="connsiteX669" fmla="*/ 4670425 w 12192000"/>
              <a:gd name="connsiteY669" fmla="*/ 0 h 6858000"/>
              <a:gd name="connsiteX670" fmla="*/ 4733925 w 12192000"/>
              <a:gd name="connsiteY670" fmla="*/ 17145 h 6858000"/>
              <a:gd name="connsiteX671" fmla="*/ 6096000 w 12192000"/>
              <a:gd name="connsiteY671" fmla="*/ 17145 h 6858000"/>
              <a:gd name="connsiteX672" fmla="*/ 6159500 w 12192000"/>
              <a:gd name="connsiteY672" fmla="*/ 0 h 6858000"/>
              <a:gd name="connsiteX673" fmla="*/ 6032500 w 12192000"/>
              <a:gd name="connsiteY673" fmla="*/ 0 h 6858000"/>
              <a:gd name="connsiteX674" fmla="*/ 6096000 w 12192000"/>
              <a:gd name="connsiteY674" fmla="*/ 17145 h 6858000"/>
              <a:gd name="connsiteX675" fmla="*/ 3371850 w 12192000"/>
              <a:gd name="connsiteY675" fmla="*/ 17145 h 6858000"/>
              <a:gd name="connsiteX676" fmla="*/ 3435350 w 12192000"/>
              <a:gd name="connsiteY676" fmla="*/ 0 h 6858000"/>
              <a:gd name="connsiteX677" fmla="*/ 3308350 w 12192000"/>
              <a:gd name="connsiteY677" fmla="*/ 0 h 6858000"/>
              <a:gd name="connsiteX678" fmla="*/ 3371850 w 12192000"/>
              <a:gd name="connsiteY678" fmla="*/ 17145 h 6858000"/>
              <a:gd name="connsiteX679" fmla="*/ 7458075 w 12192000"/>
              <a:gd name="connsiteY679" fmla="*/ 17145 h 6858000"/>
              <a:gd name="connsiteX680" fmla="*/ 7521575 w 12192000"/>
              <a:gd name="connsiteY680" fmla="*/ 0 h 6858000"/>
              <a:gd name="connsiteX681" fmla="*/ 7394575 w 12192000"/>
              <a:gd name="connsiteY681" fmla="*/ 0 h 6858000"/>
              <a:gd name="connsiteX682" fmla="*/ 7458075 w 12192000"/>
              <a:gd name="connsiteY682" fmla="*/ 17145 h 6858000"/>
              <a:gd name="connsiteX683" fmla="*/ 12192000 w 12192000"/>
              <a:gd name="connsiteY683" fmla="*/ 6665595 h 6858000"/>
              <a:gd name="connsiteX684" fmla="*/ 11543665 w 12192000"/>
              <a:gd name="connsiteY684" fmla="*/ 6839585 h 6858000"/>
              <a:gd name="connsiteX685" fmla="*/ 10862945 w 12192000"/>
              <a:gd name="connsiteY685" fmla="*/ 6657340 h 6858000"/>
              <a:gd name="connsiteX686" fmla="*/ 10182225 w 12192000"/>
              <a:gd name="connsiteY686" fmla="*/ 6839585 h 6858000"/>
              <a:gd name="connsiteX687" fmla="*/ 9501505 w 12192000"/>
              <a:gd name="connsiteY687" fmla="*/ 6657340 h 6858000"/>
              <a:gd name="connsiteX688" fmla="*/ 8820150 w 12192000"/>
              <a:gd name="connsiteY688" fmla="*/ 6838950 h 6858000"/>
              <a:gd name="connsiteX689" fmla="*/ 8139431 w 12192000"/>
              <a:gd name="connsiteY689" fmla="*/ 6656706 h 6858000"/>
              <a:gd name="connsiteX690" fmla="*/ 7458710 w 12192000"/>
              <a:gd name="connsiteY690" fmla="*/ 6838950 h 6858000"/>
              <a:gd name="connsiteX691" fmla="*/ 6777990 w 12192000"/>
              <a:gd name="connsiteY691" fmla="*/ 6656706 h 6858000"/>
              <a:gd name="connsiteX692" fmla="*/ 6096000 w 12192000"/>
              <a:gd name="connsiteY692" fmla="*/ 6838950 h 6858000"/>
              <a:gd name="connsiteX693" fmla="*/ 5415280 w 12192000"/>
              <a:gd name="connsiteY693" fmla="*/ 6656706 h 6858000"/>
              <a:gd name="connsiteX694" fmla="*/ 4733925 w 12192000"/>
              <a:gd name="connsiteY694" fmla="*/ 6838950 h 6858000"/>
              <a:gd name="connsiteX695" fmla="*/ 4053205 w 12192000"/>
              <a:gd name="connsiteY695" fmla="*/ 6656706 h 6858000"/>
              <a:gd name="connsiteX696" fmla="*/ 3371850 w 12192000"/>
              <a:gd name="connsiteY696" fmla="*/ 6838950 h 6858000"/>
              <a:gd name="connsiteX697" fmla="*/ 2691130 w 12192000"/>
              <a:gd name="connsiteY697" fmla="*/ 6656706 h 6858000"/>
              <a:gd name="connsiteX698" fmla="*/ 2010410 w 12192000"/>
              <a:gd name="connsiteY698" fmla="*/ 6838950 h 6858000"/>
              <a:gd name="connsiteX699" fmla="*/ 1329690 w 12192000"/>
              <a:gd name="connsiteY699" fmla="*/ 6656706 h 6858000"/>
              <a:gd name="connsiteX700" fmla="*/ 648335 w 12192000"/>
              <a:gd name="connsiteY700" fmla="*/ 6838950 h 6858000"/>
              <a:gd name="connsiteX701" fmla="*/ 0 w 12192000"/>
              <a:gd name="connsiteY701" fmla="*/ 6665595 h 6858000"/>
              <a:gd name="connsiteX702" fmla="*/ 0 w 12192000"/>
              <a:gd name="connsiteY702" fmla="*/ 6858000 h 6858000"/>
              <a:gd name="connsiteX703" fmla="*/ 12192000 w 12192000"/>
              <a:gd name="connsiteY703" fmla="*/ 6858000 h 6858000"/>
              <a:gd name="connsiteX704" fmla="*/ 12192000 w 12192000"/>
              <a:gd name="connsiteY704" fmla="*/ 6665595 h 6858000"/>
              <a:gd name="connsiteX705" fmla="*/ 2010410 w 12192000"/>
              <a:gd name="connsiteY705" fmla="*/ 17145 h 6858000"/>
              <a:gd name="connsiteX706" fmla="*/ 2073910 w 12192000"/>
              <a:gd name="connsiteY706" fmla="*/ 0 h 6858000"/>
              <a:gd name="connsiteX707" fmla="*/ 1946910 w 12192000"/>
              <a:gd name="connsiteY707" fmla="*/ 0 h 6858000"/>
              <a:gd name="connsiteX708" fmla="*/ 2010410 w 12192000"/>
              <a:gd name="connsiteY708" fmla="*/ 17145 h 6858000"/>
              <a:gd name="connsiteX709" fmla="*/ 8820150 w 12192000"/>
              <a:gd name="connsiteY709" fmla="*/ 17145 h 6858000"/>
              <a:gd name="connsiteX710" fmla="*/ 8883650 w 12192000"/>
              <a:gd name="connsiteY710" fmla="*/ 0 h 6858000"/>
              <a:gd name="connsiteX711" fmla="*/ 8756650 w 12192000"/>
              <a:gd name="connsiteY711" fmla="*/ 0 h 6858000"/>
              <a:gd name="connsiteX712" fmla="*/ 8820150 w 12192000"/>
              <a:gd name="connsiteY712" fmla="*/ 17145 h 6858000"/>
              <a:gd name="connsiteX713" fmla="*/ 648335 w 12192000"/>
              <a:gd name="connsiteY713" fmla="*/ 5076190 h 6858000"/>
              <a:gd name="connsiteX714" fmla="*/ 1329055 w 12192000"/>
              <a:gd name="connsiteY714" fmla="*/ 4893945 h 6858000"/>
              <a:gd name="connsiteX715" fmla="*/ 2009775 w 12192000"/>
              <a:gd name="connsiteY715" fmla="*/ 5076190 h 6858000"/>
              <a:gd name="connsiteX716" fmla="*/ 2690495 w 12192000"/>
              <a:gd name="connsiteY716" fmla="*/ 4893945 h 6858000"/>
              <a:gd name="connsiteX717" fmla="*/ 3371850 w 12192000"/>
              <a:gd name="connsiteY717" fmla="*/ 5076190 h 6858000"/>
              <a:gd name="connsiteX718" fmla="*/ 4052570 w 12192000"/>
              <a:gd name="connsiteY718" fmla="*/ 4893945 h 6858000"/>
              <a:gd name="connsiteX719" fmla="*/ 4733290 w 12192000"/>
              <a:gd name="connsiteY719" fmla="*/ 5076190 h 6858000"/>
              <a:gd name="connsiteX720" fmla="*/ 5414010 w 12192000"/>
              <a:gd name="connsiteY720" fmla="*/ 4893945 h 6858000"/>
              <a:gd name="connsiteX721" fmla="*/ 6096000 w 12192000"/>
              <a:gd name="connsiteY721" fmla="*/ 5076190 h 6858000"/>
              <a:gd name="connsiteX722" fmla="*/ 6776720 w 12192000"/>
              <a:gd name="connsiteY722" fmla="*/ 4893945 h 6858000"/>
              <a:gd name="connsiteX723" fmla="*/ 7457440 w 12192000"/>
              <a:gd name="connsiteY723" fmla="*/ 5076190 h 6858000"/>
              <a:gd name="connsiteX724" fmla="*/ 8138160 w 12192000"/>
              <a:gd name="connsiteY724" fmla="*/ 4893945 h 6858000"/>
              <a:gd name="connsiteX725" fmla="*/ 8818880 w 12192000"/>
              <a:gd name="connsiteY725" fmla="*/ 5076190 h 6858000"/>
              <a:gd name="connsiteX726" fmla="*/ 9499600 w 12192000"/>
              <a:gd name="connsiteY726" fmla="*/ 4893945 h 6858000"/>
              <a:gd name="connsiteX727" fmla="*/ 10180320 w 12192000"/>
              <a:gd name="connsiteY727" fmla="*/ 5076190 h 6858000"/>
              <a:gd name="connsiteX728" fmla="*/ 10861040 w 12192000"/>
              <a:gd name="connsiteY728" fmla="*/ 4893945 h 6858000"/>
              <a:gd name="connsiteX729" fmla="*/ 11541760 w 12192000"/>
              <a:gd name="connsiteY729" fmla="*/ 5076190 h 6858000"/>
              <a:gd name="connsiteX730" fmla="*/ 12190095 w 12192000"/>
              <a:gd name="connsiteY730" fmla="*/ 4902200 h 6858000"/>
              <a:gd name="connsiteX731" fmla="*/ 12190095 w 12192000"/>
              <a:gd name="connsiteY731" fmla="*/ 4749800 h 6858000"/>
              <a:gd name="connsiteX732" fmla="*/ 11541760 w 12192000"/>
              <a:gd name="connsiteY732" fmla="*/ 4923790 h 6858000"/>
              <a:gd name="connsiteX733" fmla="*/ 10861040 w 12192000"/>
              <a:gd name="connsiteY733" fmla="*/ 4741545 h 6858000"/>
              <a:gd name="connsiteX734" fmla="*/ 10180320 w 12192000"/>
              <a:gd name="connsiteY734" fmla="*/ 4923790 h 6858000"/>
              <a:gd name="connsiteX735" fmla="*/ 9499600 w 12192000"/>
              <a:gd name="connsiteY735" fmla="*/ 4741545 h 6858000"/>
              <a:gd name="connsiteX736" fmla="*/ 8820150 w 12192000"/>
              <a:gd name="connsiteY736" fmla="*/ 4923155 h 6858000"/>
              <a:gd name="connsiteX737" fmla="*/ 8139431 w 12192000"/>
              <a:gd name="connsiteY737" fmla="*/ 4740910 h 6858000"/>
              <a:gd name="connsiteX738" fmla="*/ 7458710 w 12192000"/>
              <a:gd name="connsiteY738" fmla="*/ 4923155 h 6858000"/>
              <a:gd name="connsiteX739" fmla="*/ 6777990 w 12192000"/>
              <a:gd name="connsiteY739" fmla="*/ 4740910 h 6858000"/>
              <a:gd name="connsiteX740" fmla="*/ 6096000 w 12192000"/>
              <a:gd name="connsiteY740" fmla="*/ 4923155 h 6858000"/>
              <a:gd name="connsiteX741" fmla="*/ 5415280 w 12192000"/>
              <a:gd name="connsiteY741" fmla="*/ 4740910 h 6858000"/>
              <a:gd name="connsiteX742" fmla="*/ 4734560 w 12192000"/>
              <a:gd name="connsiteY742" fmla="*/ 4923155 h 6858000"/>
              <a:gd name="connsiteX743" fmla="*/ 4053840 w 12192000"/>
              <a:gd name="connsiteY743" fmla="*/ 4740910 h 6858000"/>
              <a:gd name="connsiteX744" fmla="*/ 3371850 w 12192000"/>
              <a:gd name="connsiteY744" fmla="*/ 4923155 h 6858000"/>
              <a:gd name="connsiteX745" fmla="*/ 2691130 w 12192000"/>
              <a:gd name="connsiteY745" fmla="*/ 4740910 h 6858000"/>
              <a:gd name="connsiteX746" fmla="*/ 2010410 w 12192000"/>
              <a:gd name="connsiteY746" fmla="*/ 4923155 h 6858000"/>
              <a:gd name="connsiteX747" fmla="*/ 1329690 w 12192000"/>
              <a:gd name="connsiteY747" fmla="*/ 4740910 h 6858000"/>
              <a:gd name="connsiteX748" fmla="*/ 648970 w 12192000"/>
              <a:gd name="connsiteY748" fmla="*/ 4923155 h 6858000"/>
              <a:gd name="connsiteX749" fmla="*/ 0 w 12192000"/>
              <a:gd name="connsiteY749" fmla="*/ 4749800 h 6858000"/>
              <a:gd name="connsiteX750" fmla="*/ 0 w 12192000"/>
              <a:gd name="connsiteY750" fmla="*/ 4902835 h 6858000"/>
              <a:gd name="connsiteX751" fmla="*/ 648335 w 12192000"/>
              <a:gd name="connsiteY751" fmla="*/ 5076190 h 6858000"/>
              <a:gd name="connsiteX752" fmla="*/ 648335 w 12192000"/>
              <a:gd name="connsiteY752" fmla="*/ 17145 h 6858000"/>
              <a:gd name="connsiteX753" fmla="*/ 711835 w 12192000"/>
              <a:gd name="connsiteY753" fmla="*/ 0 h 6858000"/>
              <a:gd name="connsiteX754" fmla="*/ 584835 w 12192000"/>
              <a:gd name="connsiteY754" fmla="*/ 0 h 6858000"/>
              <a:gd name="connsiteX755" fmla="*/ 648335 w 12192000"/>
              <a:gd name="connsiteY755" fmla="*/ 17145 h 6858000"/>
              <a:gd name="connsiteX756" fmla="*/ 648335 w 12192000"/>
              <a:gd name="connsiteY756" fmla="*/ 5638800 h 6858000"/>
              <a:gd name="connsiteX757" fmla="*/ 1329055 w 12192000"/>
              <a:gd name="connsiteY757" fmla="*/ 5456555 h 6858000"/>
              <a:gd name="connsiteX758" fmla="*/ 2010410 w 12192000"/>
              <a:gd name="connsiteY758" fmla="*/ 5638800 h 6858000"/>
              <a:gd name="connsiteX759" fmla="*/ 2691130 w 12192000"/>
              <a:gd name="connsiteY759" fmla="*/ 5456555 h 6858000"/>
              <a:gd name="connsiteX760" fmla="*/ 3371850 w 12192000"/>
              <a:gd name="connsiteY760" fmla="*/ 5638800 h 6858000"/>
              <a:gd name="connsiteX761" fmla="*/ 4052570 w 12192000"/>
              <a:gd name="connsiteY761" fmla="*/ 5456555 h 6858000"/>
              <a:gd name="connsiteX762" fmla="*/ 4733925 w 12192000"/>
              <a:gd name="connsiteY762" fmla="*/ 5638800 h 6858000"/>
              <a:gd name="connsiteX763" fmla="*/ 5414645 w 12192000"/>
              <a:gd name="connsiteY763" fmla="*/ 5456555 h 6858000"/>
              <a:gd name="connsiteX764" fmla="*/ 6096000 w 12192000"/>
              <a:gd name="connsiteY764" fmla="*/ 5638800 h 6858000"/>
              <a:gd name="connsiteX765" fmla="*/ 6776720 w 12192000"/>
              <a:gd name="connsiteY765" fmla="*/ 5456555 h 6858000"/>
              <a:gd name="connsiteX766" fmla="*/ 7457440 w 12192000"/>
              <a:gd name="connsiteY766" fmla="*/ 5638800 h 6858000"/>
              <a:gd name="connsiteX767" fmla="*/ 8138160 w 12192000"/>
              <a:gd name="connsiteY767" fmla="*/ 5456555 h 6858000"/>
              <a:gd name="connsiteX768" fmla="*/ 8820150 w 12192000"/>
              <a:gd name="connsiteY768" fmla="*/ 5638800 h 6858000"/>
              <a:gd name="connsiteX769" fmla="*/ 9500870 w 12192000"/>
              <a:gd name="connsiteY769" fmla="*/ 5456555 h 6858000"/>
              <a:gd name="connsiteX770" fmla="*/ 10181590 w 12192000"/>
              <a:gd name="connsiteY770" fmla="*/ 5638800 h 6858000"/>
              <a:gd name="connsiteX771" fmla="*/ 10862310 w 12192000"/>
              <a:gd name="connsiteY771" fmla="*/ 5456555 h 6858000"/>
              <a:gd name="connsiteX772" fmla="*/ 11543030 w 12192000"/>
              <a:gd name="connsiteY772" fmla="*/ 5638800 h 6858000"/>
              <a:gd name="connsiteX773" fmla="*/ 12191365 w 12192000"/>
              <a:gd name="connsiteY773" fmla="*/ 5464810 h 6858000"/>
              <a:gd name="connsiteX774" fmla="*/ 12191365 w 12192000"/>
              <a:gd name="connsiteY774" fmla="*/ 5297170 h 6858000"/>
              <a:gd name="connsiteX775" fmla="*/ 11543030 w 12192000"/>
              <a:gd name="connsiteY775" fmla="*/ 5471160 h 6858000"/>
              <a:gd name="connsiteX776" fmla="*/ 10862310 w 12192000"/>
              <a:gd name="connsiteY776" fmla="*/ 5288915 h 6858000"/>
              <a:gd name="connsiteX777" fmla="*/ 10181590 w 12192000"/>
              <a:gd name="connsiteY777" fmla="*/ 5471160 h 6858000"/>
              <a:gd name="connsiteX778" fmla="*/ 9500870 w 12192000"/>
              <a:gd name="connsiteY778" fmla="*/ 5288915 h 6858000"/>
              <a:gd name="connsiteX779" fmla="*/ 8820150 w 12192000"/>
              <a:gd name="connsiteY779" fmla="*/ 5470525 h 6858000"/>
              <a:gd name="connsiteX780" fmla="*/ 8139431 w 12192000"/>
              <a:gd name="connsiteY780" fmla="*/ 5288280 h 6858000"/>
              <a:gd name="connsiteX781" fmla="*/ 7458710 w 12192000"/>
              <a:gd name="connsiteY781" fmla="*/ 5470525 h 6858000"/>
              <a:gd name="connsiteX782" fmla="*/ 6777990 w 12192000"/>
              <a:gd name="connsiteY782" fmla="*/ 5288280 h 6858000"/>
              <a:gd name="connsiteX783" fmla="*/ 6096000 w 12192000"/>
              <a:gd name="connsiteY783" fmla="*/ 5470525 h 6858000"/>
              <a:gd name="connsiteX784" fmla="*/ 5415280 w 12192000"/>
              <a:gd name="connsiteY784" fmla="*/ 5288280 h 6858000"/>
              <a:gd name="connsiteX785" fmla="*/ 4734560 w 12192000"/>
              <a:gd name="connsiteY785" fmla="*/ 5470525 h 6858000"/>
              <a:gd name="connsiteX786" fmla="*/ 4053840 w 12192000"/>
              <a:gd name="connsiteY786" fmla="*/ 5288280 h 6858000"/>
              <a:gd name="connsiteX787" fmla="*/ 3371850 w 12192000"/>
              <a:gd name="connsiteY787" fmla="*/ 5470525 h 6858000"/>
              <a:gd name="connsiteX788" fmla="*/ 2691130 w 12192000"/>
              <a:gd name="connsiteY788" fmla="*/ 5288280 h 6858000"/>
              <a:gd name="connsiteX789" fmla="*/ 2010410 w 12192000"/>
              <a:gd name="connsiteY789" fmla="*/ 5470525 h 6858000"/>
              <a:gd name="connsiteX790" fmla="*/ 1329690 w 12192000"/>
              <a:gd name="connsiteY790" fmla="*/ 5288280 h 6858000"/>
              <a:gd name="connsiteX791" fmla="*/ 648970 w 12192000"/>
              <a:gd name="connsiteY791" fmla="*/ 5470525 h 6858000"/>
              <a:gd name="connsiteX792" fmla="*/ 0 w 12192000"/>
              <a:gd name="connsiteY792" fmla="*/ 5297170 h 6858000"/>
              <a:gd name="connsiteX793" fmla="*/ 0 w 12192000"/>
              <a:gd name="connsiteY793" fmla="*/ 5464810 h 6858000"/>
              <a:gd name="connsiteX794" fmla="*/ 648335 w 12192000"/>
              <a:gd name="connsiteY794" fmla="*/ 5638800 h 6858000"/>
              <a:gd name="connsiteX795" fmla="*/ 648335 w 12192000"/>
              <a:gd name="connsiteY795" fmla="*/ 5357495 h 6858000"/>
              <a:gd name="connsiteX796" fmla="*/ 1329055 w 12192000"/>
              <a:gd name="connsiteY796" fmla="*/ 5175250 h 6858000"/>
              <a:gd name="connsiteX797" fmla="*/ 2009775 w 12192000"/>
              <a:gd name="connsiteY797" fmla="*/ 5357495 h 6858000"/>
              <a:gd name="connsiteX798" fmla="*/ 2691130 w 12192000"/>
              <a:gd name="connsiteY798" fmla="*/ 5175250 h 6858000"/>
              <a:gd name="connsiteX799" fmla="*/ 3371850 w 12192000"/>
              <a:gd name="connsiteY799" fmla="*/ 5357495 h 6858000"/>
              <a:gd name="connsiteX800" fmla="*/ 4053205 w 12192000"/>
              <a:gd name="connsiteY800" fmla="*/ 5175250 h 6858000"/>
              <a:gd name="connsiteX801" fmla="*/ 4733925 w 12192000"/>
              <a:gd name="connsiteY801" fmla="*/ 5357495 h 6858000"/>
              <a:gd name="connsiteX802" fmla="*/ 5415280 w 12192000"/>
              <a:gd name="connsiteY802" fmla="*/ 5175250 h 6858000"/>
              <a:gd name="connsiteX803" fmla="*/ 6096000 w 12192000"/>
              <a:gd name="connsiteY803" fmla="*/ 5357495 h 6858000"/>
              <a:gd name="connsiteX804" fmla="*/ 6776720 w 12192000"/>
              <a:gd name="connsiteY804" fmla="*/ 5175250 h 6858000"/>
              <a:gd name="connsiteX805" fmla="*/ 7457440 w 12192000"/>
              <a:gd name="connsiteY805" fmla="*/ 5357495 h 6858000"/>
              <a:gd name="connsiteX806" fmla="*/ 8138160 w 12192000"/>
              <a:gd name="connsiteY806" fmla="*/ 5175250 h 6858000"/>
              <a:gd name="connsiteX807" fmla="*/ 8818880 w 12192000"/>
              <a:gd name="connsiteY807" fmla="*/ 5357495 h 6858000"/>
              <a:gd name="connsiteX808" fmla="*/ 9499600 w 12192000"/>
              <a:gd name="connsiteY808" fmla="*/ 5175250 h 6858000"/>
              <a:gd name="connsiteX809" fmla="*/ 10180320 w 12192000"/>
              <a:gd name="connsiteY809" fmla="*/ 5357495 h 6858000"/>
              <a:gd name="connsiteX810" fmla="*/ 10861040 w 12192000"/>
              <a:gd name="connsiteY810" fmla="*/ 5175250 h 6858000"/>
              <a:gd name="connsiteX811" fmla="*/ 11541760 w 12192000"/>
              <a:gd name="connsiteY811" fmla="*/ 5357495 h 6858000"/>
              <a:gd name="connsiteX812" fmla="*/ 12190095 w 12192000"/>
              <a:gd name="connsiteY812" fmla="*/ 5183505 h 6858000"/>
              <a:gd name="connsiteX813" fmla="*/ 12190095 w 12192000"/>
              <a:gd name="connsiteY813" fmla="*/ 5022850 h 6858000"/>
              <a:gd name="connsiteX814" fmla="*/ 11541760 w 12192000"/>
              <a:gd name="connsiteY814" fmla="*/ 5196840 h 6858000"/>
              <a:gd name="connsiteX815" fmla="*/ 10861040 w 12192000"/>
              <a:gd name="connsiteY815" fmla="*/ 5014595 h 6858000"/>
              <a:gd name="connsiteX816" fmla="*/ 10180320 w 12192000"/>
              <a:gd name="connsiteY816" fmla="*/ 5196840 h 6858000"/>
              <a:gd name="connsiteX817" fmla="*/ 9499600 w 12192000"/>
              <a:gd name="connsiteY817" fmla="*/ 5014595 h 6858000"/>
              <a:gd name="connsiteX818" fmla="*/ 8820150 w 12192000"/>
              <a:gd name="connsiteY818" fmla="*/ 5196840 h 6858000"/>
              <a:gd name="connsiteX819" fmla="*/ 8139431 w 12192000"/>
              <a:gd name="connsiteY819" fmla="*/ 5014595 h 6858000"/>
              <a:gd name="connsiteX820" fmla="*/ 7458710 w 12192000"/>
              <a:gd name="connsiteY820" fmla="*/ 5196840 h 6858000"/>
              <a:gd name="connsiteX821" fmla="*/ 6777990 w 12192000"/>
              <a:gd name="connsiteY821" fmla="*/ 5014595 h 6858000"/>
              <a:gd name="connsiteX822" fmla="*/ 6096000 w 12192000"/>
              <a:gd name="connsiteY822" fmla="*/ 5196840 h 6858000"/>
              <a:gd name="connsiteX823" fmla="*/ 5415280 w 12192000"/>
              <a:gd name="connsiteY823" fmla="*/ 5014595 h 6858000"/>
              <a:gd name="connsiteX824" fmla="*/ 4734560 w 12192000"/>
              <a:gd name="connsiteY824" fmla="*/ 5196840 h 6858000"/>
              <a:gd name="connsiteX825" fmla="*/ 4053840 w 12192000"/>
              <a:gd name="connsiteY825" fmla="*/ 5014595 h 6858000"/>
              <a:gd name="connsiteX826" fmla="*/ 3371850 w 12192000"/>
              <a:gd name="connsiteY826" fmla="*/ 5196840 h 6858000"/>
              <a:gd name="connsiteX827" fmla="*/ 2691130 w 12192000"/>
              <a:gd name="connsiteY827" fmla="*/ 5014595 h 6858000"/>
              <a:gd name="connsiteX828" fmla="*/ 2010410 w 12192000"/>
              <a:gd name="connsiteY828" fmla="*/ 5196840 h 6858000"/>
              <a:gd name="connsiteX829" fmla="*/ 1329690 w 12192000"/>
              <a:gd name="connsiteY829" fmla="*/ 5014595 h 6858000"/>
              <a:gd name="connsiteX830" fmla="*/ 648970 w 12192000"/>
              <a:gd name="connsiteY830" fmla="*/ 5196840 h 6858000"/>
              <a:gd name="connsiteX831" fmla="*/ 0 w 12192000"/>
              <a:gd name="connsiteY831" fmla="*/ 5023485 h 6858000"/>
              <a:gd name="connsiteX832" fmla="*/ 0 w 12192000"/>
              <a:gd name="connsiteY832" fmla="*/ 5184140 h 6858000"/>
              <a:gd name="connsiteX833" fmla="*/ 648335 w 12192000"/>
              <a:gd name="connsiteY833" fmla="*/ 5357495 h 6858000"/>
              <a:gd name="connsiteX834" fmla="*/ 648335 w 12192000"/>
              <a:gd name="connsiteY834" fmla="*/ 5919470 h 6858000"/>
              <a:gd name="connsiteX835" fmla="*/ 1329055 w 12192000"/>
              <a:gd name="connsiteY835" fmla="*/ 5737225 h 6858000"/>
              <a:gd name="connsiteX836" fmla="*/ 2009775 w 12192000"/>
              <a:gd name="connsiteY836" fmla="*/ 5919470 h 6858000"/>
              <a:gd name="connsiteX837" fmla="*/ 2690495 w 12192000"/>
              <a:gd name="connsiteY837" fmla="*/ 5737225 h 6858000"/>
              <a:gd name="connsiteX838" fmla="*/ 3371850 w 12192000"/>
              <a:gd name="connsiteY838" fmla="*/ 5919470 h 6858000"/>
              <a:gd name="connsiteX839" fmla="*/ 4052570 w 12192000"/>
              <a:gd name="connsiteY839" fmla="*/ 5737225 h 6858000"/>
              <a:gd name="connsiteX840" fmla="*/ 4733290 w 12192000"/>
              <a:gd name="connsiteY840" fmla="*/ 5919470 h 6858000"/>
              <a:gd name="connsiteX841" fmla="*/ 5414010 w 12192000"/>
              <a:gd name="connsiteY841" fmla="*/ 5737225 h 6858000"/>
              <a:gd name="connsiteX842" fmla="*/ 6096000 w 12192000"/>
              <a:gd name="connsiteY842" fmla="*/ 5919470 h 6858000"/>
              <a:gd name="connsiteX843" fmla="*/ 6776720 w 12192000"/>
              <a:gd name="connsiteY843" fmla="*/ 5737225 h 6858000"/>
              <a:gd name="connsiteX844" fmla="*/ 7457440 w 12192000"/>
              <a:gd name="connsiteY844" fmla="*/ 5919470 h 6858000"/>
              <a:gd name="connsiteX845" fmla="*/ 8138160 w 12192000"/>
              <a:gd name="connsiteY845" fmla="*/ 5737225 h 6858000"/>
              <a:gd name="connsiteX846" fmla="*/ 8818880 w 12192000"/>
              <a:gd name="connsiteY846" fmla="*/ 5919470 h 6858000"/>
              <a:gd name="connsiteX847" fmla="*/ 9499600 w 12192000"/>
              <a:gd name="connsiteY847" fmla="*/ 5737225 h 6858000"/>
              <a:gd name="connsiteX848" fmla="*/ 10180320 w 12192000"/>
              <a:gd name="connsiteY848" fmla="*/ 5919470 h 6858000"/>
              <a:gd name="connsiteX849" fmla="*/ 10861040 w 12192000"/>
              <a:gd name="connsiteY849" fmla="*/ 5737225 h 6858000"/>
              <a:gd name="connsiteX850" fmla="*/ 11541760 w 12192000"/>
              <a:gd name="connsiteY850" fmla="*/ 5919470 h 6858000"/>
              <a:gd name="connsiteX851" fmla="*/ 12190095 w 12192000"/>
              <a:gd name="connsiteY851" fmla="*/ 5745480 h 6858000"/>
              <a:gd name="connsiteX852" fmla="*/ 12190095 w 12192000"/>
              <a:gd name="connsiteY852" fmla="*/ 5570220 h 6858000"/>
              <a:gd name="connsiteX853" fmla="*/ 11541760 w 12192000"/>
              <a:gd name="connsiteY853" fmla="*/ 5744210 h 6858000"/>
              <a:gd name="connsiteX854" fmla="*/ 10861040 w 12192000"/>
              <a:gd name="connsiteY854" fmla="*/ 5561965 h 6858000"/>
              <a:gd name="connsiteX855" fmla="*/ 10180320 w 12192000"/>
              <a:gd name="connsiteY855" fmla="*/ 5744210 h 6858000"/>
              <a:gd name="connsiteX856" fmla="*/ 9499600 w 12192000"/>
              <a:gd name="connsiteY856" fmla="*/ 5561965 h 6858000"/>
              <a:gd name="connsiteX857" fmla="*/ 8820150 w 12192000"/>
              <a:gd name="connsiteY857" fmla="*/ 5744210 h 6858000"/>
              <a:gd name="connsiteX858" fmla="*/ 8139431 w 12192000"/>
              <a:gd name="connsiteY858" fmla="*/ 5561965 h 6858000"/>
              <a:gd name="connsiteX859" fmla="*/ 7458710 w 12192000"/>
              <a:gd name="connsiteY859" fmla="*/ 5744210 h 6858000"/>
              <a:gd name="connsiteX860" fmla="*/ 6777990 w 12192000"/>
              <a:gd name="connsiteY860" fmla="*/ 5561965 h 6858000"/>
              <a:gd name="connsiteX861" fmla="*/ 6096000 w 12192000"/>
              <a:gd name="connsiteY861" fmla="*/ 5744210 h 6858000"/>
              <a:gd name="connsiteX862" fmla="*/ 5415280 w 12192000"/>
              <a:gd name="connsiteY862" fmla="*/ 5561965 h 6858000"/>
              <a:gd name="connsiteX863" fmla="*/ 4734560 w 12192000"/>
              <a:gd name="connsiteY863" fmla="*/ 5744210 h 6858000"/>
              <a:gd name="connsiteX864" fmla="*/ 4053840 w 12192000"/>
              <a:gd name="connsiteY864" fmla="*/ 5561965 h 6858000"/>
              <a:gd name="connsiteX865" fmla="*/ 3371850 w 12192000"/>
              <a:gd name="connsiteY865" fmla="*/ 5744210 h 6858000"/>
              <a:gd name="connsiteX866" fmla="*/ 2691130 w 12192000"/>
              <a:gd name="connsiteY866" fmla="*/ 5561965 h 6858000"/>
              <a:gd name="connsiteX867" fmla="*/ 2010410 w 12192000"/>
              <a:gd name="connsiteY867" fmla="*/ 5744210 h 6858000"/>
              <a:gd name="connsiteX868" fmla="*/ 1329690 w 12192000"/>
              <a:gd name="connsiteY868" fmla="*/ 5561965 h 6858000"/>
              <a:gd name="connsiteX869" fmla="*/ 648970 w 12192000"/>
              <a:gd name="connsiteY869" fmla="*/ 5744210 h 6858000"/>
              <a:gd name="connsiteX870" fmla="*/ 0 w 12192000"/>
              <a:gd name="connsiteY870" fmla="*/ 5570855 h 6858000"/>
              <a:gd name="connsiteX871" fmla="*/ 0 w 12192000"/>
              <a:gd name="connsiteY871" fmla="*/ 5746115 h 6858000"/>
              <a:gd name="connsiteX872" fmla="*/ 648335 w 12192000"/>
              <a:gd name="connsiteY872" fmla="*/ 5919470 h 6858000"/>
              <a:gd name="connsiteX873" fmla="*/ 648335 w 12192000"/>
              <a:gd name="connsiteY873" fmla="*/ 6762750 h 6858000"/>
              <a:gd name="connsiteX874" fmla="*/ 1329055 w 12192000"/>
              <a:gd name="connsiteY874" fmla="*/ 6580506 h 6858000"/>
              <a:gd name="connsiteX875" fmla="*/ 2009775 w 12192000"/>
              <a:gd name="connsiteY875" fmla="*/ 6762750 h 6858000"/>
              <a:gd name="connsiteX876" fmla="*/ 2690495 w 12192000"/>
              <a:gd name="connsiteY876" fmla="*/ 6580506 h 6858000"/>
              <a:gd name="connsiteX877" fmla="*/ 3371850 w 12192000"/>
              <a:gd name="connsiteY877" fmla="*/ 6762750 h 6858000"/>
              <a:gd name="connsiteX878" fmla="*/ 4052570 w 12192000"/>
              <a:gd name="connsiteY878" fmla="*/ 6580506 h 6858000"/>
              <a:gd name="connsiteX879" fmla="*/ 4733290 w 12192000"/>
              <a:gd name="connsiteY879" fmla="*/ 6762750 h 6858000"/>
              <a:gd name="connsiteX880" fmla="*/ 5414010 w 12192000"/>
              <a:gd name="connsiteY880" fmla="*/ 6580506 h 6858000"/>
              <a:gd name="connsiteX881" fmla="*/ 6096000 w 12192000"/>
              <a:gd name="connsiteY881" fmla="*/ 6762750 h 6858000"/>
              <a:gd name="connsiteX882" fmla="*/ 6776720 w 12192000"/>
              <a:gd name="connsiteY882" fmla="*/ 6580506 h 6858000"/>
              <a:gd name="connsiteX883" fmla="*/ 7457440 w 12192000"/>
              <a:gd name="connsiteY883" fmla="*/ 6762750 h 6858000"/>
              <a:gd name="connsiteX884" fmla="*/ 8138160 w 12192000"/>
              <a:gd name="connsiteY884" fmla="*/ 6580506 h 6858000"/>
              <a:gd name="connsiteX885" fmla="*/ 8820150 w 12192000"/>
              <a:gd name="connsiteY885" fmla="*/ 6762750 h 6858000"/>
              <a:gd name="connsiteX886" fmla="*/ 9500870 w 12192000"/>
              <a:gd name="connsiteY886" fmla="*/ 6580506 h 6858000"/>
              <a:gd name="connsiteX887" fmla="*/ 10181590 w 12192000"/>
              <a:gd name="connsiteY887" fmla="*/ 6762750 h 6858000"/>
              <a:gd name="connsiteX888" fmla="*/ 10862310 w 12192000"/>
              <a:gd name="connsiteY888" fmla="*/ 6580506 h 6858000"/>
              <a:gd name="connsiteX889" fmla="*/ 11543030 w 12192000"/>
              <a:gd name="connsiteY889" fmla="*/ 6762750 h 6858000"/>
              <a:gd name="connsiteX890" fmla="*/ 12191365 w 12192000"/>
              <a:gd name="connsiteY890" fmla="*/ 6588760 h 6858000"/>
              <a:gd name="connsiteX891" fmla="*/ 12191365 w 12192000"/>
              <a:gd name="connsiteY891" fmla="*/ 6391275 h 6858000"/>
              <a:gd name="connsiteX892" fmla="*/ 11543030 w 12192000"/>
              <a:gd name="connsiteY892" fmla="*/ 6565265 h 6858000"/>
              <a:gd name="connsiteX893" fmla="*/ 10862310 w 12192000"/>
              <a:gd name="connsiteY893" fmla="*/ 6383020 h 6858000"/>
              <a:gd name="connsiteX894" fmla="*/ 10181590 w 12192000"/>
              <a:gd name="connsiteY894" fmla="*/ 6565265 h 6858000"/>
              <a:gd name="connsiteX895" fmla="*/ 9500870 w 12192000"/>
              <a:gd name="connsiteY895" fmla="*/ 6383020 h 6858000"/>
              <a:gd name="connsiteX896" fmla="*/ 8820150 w 12192000"/>
              <a:gd name="connsiteY896" fmla="*/ 6565265 h 6858000"/>
              <a:gd name="connsiteX897" fmla="*/ 8139431 w 12192000"/>
              <a:gd name="connsiteY897" fmla="*/ 6383020 h 6858000"/>
              <a:gd name="connsiteX898" fmla="*/ 7458710 w 12192000"/>
              <a:gd name="connsiteY898" fmla="*/ 6565265 h 6858000"/>
              <a:gd name="connsiteX899" fmla="*/ 6777990 w 12192000"/>
              <a:gd name="connsiteY899" fmla="*/ 6383020 h 6858000"/>
              <a:gd name="connsiteX900" fmla="*/ 6096000 w 12192000"/>
              <a:gd name="connsiteY900" fmla="*/ 6565265 h 6858000"/>
              <a:gd name="connsiteX901" fmla="*/ 5415280 w 12192000"/>
              <a:gd name="connsiteY901" fmla="*/ 6383020 h 6858000"/>
              <a:gd name="connsiteX902" fmla="*/ 4734560 w 12192000"/>
              <a:gd name="connsiteY902" fmla="*/ 6565265 h 6858000"/>
              <a:gd name="connsiteX903" fmla="*/ 4053840 w 12192000"/>
              <a:gd name="connsiteY903" fmla="*/ 6383020 h 6858000"/>
              <a:gd name="connsiteX904" fmla="*/ 3371850 w 12192000"/>
              <a:gd name="connsiteY904" fmla="*/ 6565265 h 6858000"/>
              <a:gd name="connsiteX905" fmla="*/ 2691130 w 12192000"/>
              <a:gd name="connsiteY905" fmla="*/ 6383020 h 6858000"/>
              <a:gd name="connsiteX906" fmla="*/ 2010410 w 12192000"/>
              <a:gd name="connsiteY906" fmla="*/ 6565265 h 6858000"/>
              <a:gd name="connsiteX907" fmla="*/ 1329690 w 12192000"/>
              <a:gd name="connsiteY907" fmla="*/ 6383020 h 6858000"/>
              <a:gd name="connsiteX908" fmla="*/ 648970 w 12192000"/>
              <a:gd name="connsiteY908" fmla="*/ 6565265 h 6858000"/>
              <a:gd name="connsiteX909" fmla="*/ 0 w 12192000"/>
              <a:gd name="connsiteY909" fmla="*/ 6391910 h 6858000"/>
              <a:gd name="connsiteX910" fmla="*/ 0 w 12192000"/>
              <a:gd name="connsiteY910" fmla="*/ 6589395 h 6858000"/>
              <a:gd name="connsiteX911" fmla="*/ 648335 w 12192000"/>
              <a:gd name="connsiteY911" fmla="*/ 6762750 h 6858000"/>
              <a:gd name="connsiteX912" fmla="*/ 648335 w 12192000"/>
              <a:gd name="connsiteY912" fmla="*/ 6200775 h 6858000"/>
              <a:gd name="connsiteX913" fmla="*/ 1329055 w 12192000"/>
              <a:gd name="connsiteY913" fmla="*/ 6018530 h 6858000"/>
              <a:gd name="connsiteX914" fmla="*/ 2009775 w 12192000"/>
              <a:gd name="connsiteY914" fmla="*/ 6200775 h 6858000"/>
              <a:gd name="connsiteX915" fmla="*/ 2690495 w 12192000"/>
              <a:gd name="connsiteY915" fmla="*/ 6018530 h 6858000"/>
              <a:gd name="connsiteX916" fmla="*/ 3371850 w 12192000"/>
              <a:gd name="connsiteY916" fmla="*/ 6200775 h 6858000"/>
              <a:gd name="connsiteX917" fmla="*/ 4052570 w 12192000"/>
              <a:gd name="connsiteY917" fmla="*/ 6018530 h 6858000"/>
              <a:gd name="connsiteX918" fmla="*/ 4733290 w 12192000"/>
              <a:gd name="connsiteY918" fmla="*/ 6200775 h 6858000"/>
              <a:gd name="connsiteX919" fmla="*/ 5414010 w 12192000"/>
              <a:gd name="connsiteY919" fmla="*/ 6018530 h 6858000"/>
              <a:gd name="connsiteX920" fmla="*/ 6096000 w 12192000"/>
              <a:gd name="connsiteY920" fmla="*/ 6200775 h 6858000"/>
              <a:gd name="connsiteX921" fmla="*/ 6776720 w 12192000"/>
              <a:gd name="connsiteY921" fmla="*/ 6018530 h 6858000"/>
              <a:gd name="connsiteX922" fmla="*/ 7457440 w 12192000"/>
              <a:gd name="connsiteY922" fmla="*/ 6200775 h 6858000"/>
              <a:gd name="connsiteX923" fmla="*/ 8138160 w 12192000"/>
              <a:gd name="connsiteY923" fmla="*/ 6018530 h 6858000"/>
              <a:gd name="connsiteX924" fmla="*/ 8818880 w 12192000"/>
              <a:gd name="connsiteY924" fmla="*/ 6200775 h 6858000"/>
              <a:gd name="connsiteX925" fmla="*/ 9499600 w 12192000"/>
              <a:gd name="connsiteY925" fmla="*/ 6018530 h 6858000"/>
              <a:gd name="connsiteX926" fmla="*/ 10180320 w 12192000"/>
              <a:gd name="connsiteY926" fmla="*/ 6200775 h 6858000"/>
              <a:gd name="connsiteX927" fmla="*/ 10861040 w 12192000"/>
              <a:gd name="connsiteY927" fmla="*/ 6018530 h 6858000"/>
              <a:gd name="connsiteX928" fmla="*/ 11541760 w 12192000"/>
              <a:gd name="connsiteY928" fmla="*/ 6200775 h 6858000"/>
              <a:gd name="connsiteX929" fmla="*/ 12190095 w 12192000"/>
              <a:gd name="connsiteY929" fmla="*/ 6026785 h 6858000"/>
              <a:gd name="connsiteX930" fmla="*/ 12190095 w 12192000"/>
              <a:gd name="connsiteY930" fmla="*/ 5843905 h 6858000"/>
              <a:gd name="connsiteX931" fmla="*/ 11541760 w 12192000"/>
              <a:gd name="connsiteY931" fmla="*/ 6017895 h 6858000"/>
              <a:gd name="connsiteX932" fmla="*/ 10862945 w 12192000"/>
              <a:gd name="connsiteY932" fmla="*/ 5835650 h 6858000"/>
              <a:gd name="connsiteX933" fmla="*/ 10182225 w 12192000"/>
              <a:gd name="connsiteY933" fmla="*/ 6017895 h 6858000"/>
              <a:gd name="connsiteX934" fmla="*/ 9500870 w 12192000"/>
              <a:gd name="connsiteY934" fmla="*/ 5835650 h 6858000"/>
              <a:gd name="connsiteX935" fmla="*/ 8820150 w 12192000"/>
              <a:gd name="connsiteY935" fmla="*/ 6017895 h 6858000"/>
              <a:gd name="connsiteX936" fmla="*/ 8138795 w 12192000"/>
              <a:gd name="connsiteY936" fmla="*/ 5835650 h 6858000"/>
              <a:gd name="connsiteX937" fmla="*/ 7458075 w 12192000"/>
              <a:gd name="connsiteY937" fmla="*/ 6017895 h 6858000"/>
              <a:gd name="connsiteX938" fmla="*/ 6776720 w 12192000"/>
              <a:gd name="connsiteY938" fmla="*/ 5835650 h 6858000"/>
              <a:gd name="connsiteX939" fmla="*/ 6096000 w 12192000"/>
              <a:gd name="connsiteY939" fmla="*/ 6017895 h 6858000"/>
              <a:gd name="connsiteX940" fmla="*/ 5415280 w 12192000"/>
              <a:gd name="connsiteY940" fmla="*/ 5835650 h 6858000"/>
              <a:gd name="connsiteX941" fmla="*/ 4734560 w 12192000"/>
              <a:gd name="connsiteY941" fmla="*/ 6017895 h 6858000"/>
              <a:gd name="connsiteX942" fmla="*/ 4053205 w 12192000"/>
              <a:gd name="connsiteY942" fmla="*/ 5835650 h 6858000"/>
              <a:gd name="connsiteX943" fmla="*/ 3371850 w 12192000"/>
              <a:gd name="connsiteY943" fmla="*/ 6017895 h 6858000"/>
              <a:gd name="connsiteX944" fmla="*/ 2691130 w 12192000"/>
              <a:gd name="connsiteY944" fmla="*/ 5835650 h 6858000"/>
              <a:gd name="connsiteX945" fmla="*/ 2010410 w 12192000"/>
              <a:gd name="connsiteY945" fmla="*/ 6017895 h 6858000"/>
              <a:gd name="connsiteX946" fmla="*/ 1329055 w 12192000"/>
              <a:gd name="connsiteY946" fmla="*/ 5835650 h 6858000"/>
              <a:gd name="connsiteX947" fmla="*/ 648335 w 12192000"/>
              <a:gd name="connsiteY947" fmla="*/ 6017895 h 6858000"/>
              <a:gd name="connsiteX948" fmla="*/ 0 w 12192000"/>
              <a:gd name="connsiteY948" fmla="*/ 5844540 h 6858000"/>
              <a:gd name="connsiteX949" fmla="*/ 0 w 12192000"/>
              <a:gd name="connsiteY949" fmla="*/ 6027420 h 6858000"/>
              <a:gd name="connsiteX950" fmla="*/ 648335 w 12192000"/>
              <a:gd name="connsiteY950" fmla="*/ 6200775 h 6858000"/>
              <a:gd name="connsiteX951" fmla="*/ 10181590 w 12192000"/>
              <a:gd name="connsiteY951" fmla="*/ 17145 h 6858000"/>
              <a:gd name="connsiteX952" fmla="*/ 10245090 w 12192000"/>
              <a:gd name="connsiteY952" fmla="*/ 0 h 6858000"/>
              <a:gd name="connsiteX953" fmla="*/ 10118090 w 12192000"/>
              <a:gd name="connsiteY953" fmla="*/ 0 h 6858000"/>
              <a:gd name="connsiteX954" fmla="*/ 10181590 w 12192000"/>
              <a:gd name="connsiteY954" fmla="*/ 17145 h 6858000"/>
              <a:gd name="connsiteX955" fmla="*/ 648335 w 12192000"/>
              <a:gd name="connsiteY955" fmla="*/ 6481445 h 6858000"/>
              <a:gd name="connsiteX956" fmla="*/ 1329055 w 12192000"/>
              <a:gd name="connsiteY956" fmla="*/ 6299200 h 6858000"/>
              <a:gd name="connsiteX957" fmla="*/ 2009775 w 12192000"/>
              <a:gd name="connsiteY957" fmla="*/ 6481445 h 6858000"/>
              <a:gd name="connsiteX958" fmla="*/ 2691130 w 12192000"/>
              <a:gd name="connsiteY958" fmla="*/ 6299200 h 6858000"/>
              <a:gd name="connsiteX959" fmla="*/ 3371850 w 12192000"/>
              <a:gd name="connsiteY959" fmla="*/ 6481445 h 6858000"/>
              <a:gd name="connsiteX960" fmla="*/ 4053205 w 12192000"/>
              <a:gd name="connsiteY960" fmla="*/ 6299200 h 6858000"/>
              <a:gd name="connsiteX961" fmla="*/ 4733925 w 12192000"/>
              <a:gd name="connsiteY961" fmla="*/ 6481445 h 6858000"/>
              <a:gd name="connsiteX962" fmla="*/ 5415280 w 12192000"/>
              <a:gd name="connsiteY962" fmla="*/ 6299200 h 6858000"/>
              <a:gd name="connsiteX963" fmla="*/ 6096000 w 12192000"/>
              <a:gd name="connsiteY963" fmla="*/ 6481445 h 6858000"/>
              <a:gd name="connsiteX964" fmla="*/ 6776720 w 12192000"/>
              <a:gd name="connsiteY964" fmla="*/ 6299200 h 6858000"/>
              <a:gd name="connsiteX965" fmla="*/ 7457440 w 12192000"/>
              <a:gd name="connsiteY965" fmla="*/ 6481445 h 6858000"/>
              <a:gd name="connsiteX966" fmla="*/ 8138160 w 12192000"/>
              <a:gd name="connsiteY966" fmla="*/ 6299200 h 6858000"/>
              <a:gd name="connsiteX967" fmla="*/ 8818880 w 12192000"/>
              <a:gd name="connsiteY967" fmla="*/ 6481445 h 6858000"/>
              <a:gd name="connsiteX968" fmla="*/ 9499600 w 12192000"/>
              <a:gd name="connsiteY968" fmla="*/ 6299200 h 6858000"/>
              <a:gd name="connsiteX969" fmla="*/ 10180320 w 12192000"/>
              <a:gd name="connsiteY969" fmla="*/ 6481445 h 6858000"/>
              <a:gd name="connsiteX970" fmla="*/ 10861040 w 12192000"/>
              <a:gd name="connsiteY970" fmla="*/ 6299200 h 6858000"/>
              <a:gd name="connsiteX971" fmla="*/ 11541760 w 12192000"/>
              <a:gd name="connsiteY971" fmla="*/ 6481445 h 6858000"/>
              <a:gd name="connsiteX972" fmla="*/ 12190095 w 12192000"/>
              <a:gd name="connsiteY972" fmla="*/ 6307455 h 6858000"/>
              <a:gd name="connsiteX973" fmla="*/ 12190095 w 12192000"/>
              <a:gd name="connsiteY973" fmla="*/ 6117590 h 6858000"/>
              <a:gd name="connsiteX974" fmla="*/ 11541760 w 12192000"/>
              <a:gd name="connsiteY974" fmla="*/ 6291580 h 6858000"/>
              <a:gd name="connsiteX975" fmla="*/ 10861040 w 12192000"/>
              <a:gd name="connsiteY975" fmla="*/ 6109335 h 6858000"/>
              <a:gd name="connsiteX976" fmla="*/ 10180320 w 12192000"/>
              <a:gd name="connsiteY976" fmla="*/ 6291580 h 6858000"/>
              <a:gd name="connsiteX977" fmla="*/ 9499600 w 12192000"/>
              <a:gd name="connsiteY977" fmla="*/ 6109335 h 6858000"/>
              <a:gd name="connsiteX978" fmla="*/ 8820150 w 12192000"/>
              <a:gd name="connsiteY978" fmla="*/ 6291580 h 6858000"/>
              <a:gd name="connsiteX979" fmla="*/ 8139431 w 12192000"/>
              <a:gd name="connsiteY979" fmla="*/ 6109335 h 6858000"/>
              <a:gd name="connsiteX980" fmla="*/ 7458710 w 12192000"/>
              <a:gd name="connsiteY980" fmla="*/ 6291580 h 6858000"/>
              <a:gd name="connsiteX981" fmla="*/ 6777990 w 12192000"/>
              <a:gd name="connsiteY981" fmla="*/ 6109335 h 6858000"/>
              <a:gd name="connsiteX982" fmla="*/ 6096000 w 12192000"/>
              <a:gd name="connsiteY982" fmla="*/ 6291580 h 6858000"/>
              <a:gd name="connsiteX983" fmla="*/ 5415280 w 12192000"/>
              <a:gd name="connsiteY983" fmla="*/ 6109335 h 6858000"/>
              <a:gd name="connsiteX984" fmla="*/ 4734560 w 12192000"/>
              <a:gd name="connsiteY984" fmla="*/ 6291580 h 6858000"/>
              <a:gd name="connsiteX985" fmla="*/ 4053840 w 12192000"/>
              <a:gd name="connsiteY985" fmla="*/ 6109335 h 6858000"/>
              <a:gd name="connsiteX986" fmla="*/ 3371850 w 12192000"/>
              <a:gd name="connsiteY986" fmla="*/ 6291580 h 6858000"/>
              <a:gd name="connsiteX987" fmla="*/ 2691130 w 12192000"/>
              <a:gd name="connsiteY987" fmla="*/ 6109335 h 6858000"/>
              <a:gd name="connsiteX988" fmla="*/ 2010410 w 12192000"/>
              <a:gd name="connsiteY988" fmla="*/ 6291580 h 6858000"/>
              <a:gd name="connsiteX989" fmla="*/ 1329690 w 12192000"/>
              <a:gd name="connsiteY989" fmla="*/ 6109335 h 6858000"/>
              <a:gd name="connsiteX990" fmla="*/ 648970 w 12192000"/>
              <a:gd name="connsiteY990" fmla="*/ 6291580 h 6858000"/>
              <a:gd name="connsiteX991" fmla="*/ 0 w 12192000"/>
              <a:gd name="connsiteY991" fmla="*/ 6118225 h 6858000"/>
              <a:gd name="connsiteX992" fmla="*/ 0 w 12192000"/>
              <a:gd name="connsiteY992" fmla="*/ 6308090 h 6858000"/>
              <a:gd name="connsiteX993" fmla="*/ 648335 w 12192000"/>
              <a:gd name="connsiteY993" fmla="*/ 6481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</a:cxnLst>
            <a:rect l="l" t="t" r="r" b="b"/>
            <a:pathLst>
              <a:path w="12192000" h="6858000">
                <a:moveTo>
                  <a:pt x="0" y="3216275"/>
                </a:moveTo>
                <a:lnTo>
                  <a:pt x="0" y="3107690"/>
                </a:lnTo>
                <a:lnTo>
                  <a:pt x="648335" y="3281680"/>
                </a:lnTo>
                <a:lnTo>
                  <a:pt x="1329055" y="3098800"/>
                </a:lnTo>
                <a:lnTo>
                  <a:pt x="2009775" y="3281045"/>
                </a:lnTo>
                <a:lnTo>
                  <a:pt x="2691130" y="3098800"/>
                </a:lnTo>
                <a:lnTo>
                  <a:pt x="3371850" y="3281045"/>
                </a:lnTo>
                <a:lnTo>
                  <a:pt x="4053205" y="3098800"/>
                </a:lnTo>
                <a:lnTo>
                  <a:pt x="4733925" y="3281045"/>
                </a:lnTo>
                <a:lnTo>
                  <a:pt x="5415280" y="3098800"/>
                </a:lnTo>
                <a:lnTo>
                  <a:pt x="6096000" y="3281045"/>
                </a:lnTo>
                <a:lnTo>
                  <a:pt x="6776720" y="3098800"/>
                </a:lnTo>
                <a:lnTo>
                  <a:pt x="7457440" y="3281045"/>
                </a:lnTo>
                <a:lnTo>
                  <a:pt x="8138160" y="3098800"/>
                </a:lnTo>
                <a:lnTo>
                  <a:pt x="8818880" y="3281045"/>
                </a:lnTo>
                <a:lnTo>
                  <a:pt x="9499600" y="3098800"/>
                </a:lnTo>
                <a:lnTo>
                  <a:pt x="10180320" y="3281045"/>
                </a:lnTo>
                <a:lnTo>
                  <a:pt x="10861040" y="3098800"/>
                </a:lnTo>
                <a:lnTo>
                  <a:pt x="11541760" y="3281045"/>
                </a:lnTo>
                <a:lnTo>
                  <a:pt x="12190095" y="3107055"/>
                </a:lnTo>
                <a:lnTo>
                  <a:pt x="12190095" y="3215640"/>
                </a:lnTo>
                <a:lnTo>
                  <a:pt x="11541760" y="3389630"/>
                </a:lnTo>
                <a:lnTo>
                  <a:pt x="10861040" y="3207385"/>
                </a:lnTo>
                <a:lnTo>
                  <a:pt x="10180320" y="3389630"/>
                </a:lnTo>
                <a:lnTo>
                  <a:pt x="9499600" y="3207385"/>
                </a:lnTo>
                <a:lnTo>
                  <a:pt x="8820150" y="3389630"/>
                </a:lnTo>
                <a:lnTo>
                  <a:pt x="8139431" y="3207385"/>
                </a:lnTo>
                <a:lnTo>
                  <a:pt x="7458710" y="3389630"/>
                </a:lnTo>
                <a:lnTo>
                  <a:pt x="6777990" y="3207385"/>
                </a:lnTo>
                <a:lnTo>
                  <a:pt x="6096000" y="3389630"/>
                </a:lnTo>
                <a:lnTo>
                  <a:pt x="5415280" y="3207385"/>
                </a:lnTo>
                <a:lnTo>
                  <a:pt x="4734560" y="3389630"/>
                </a:lnTo>
                <a:lnTo>
                  <a:pt x="4053840" y="3207385"/>
                </a:lnTo>
                <a:lnTo>
                  <a:pt x="3371850" y="3389630"/>
                </a:lnTo>
                <a:lnTo>
                  <a:pt x="2691130" y="3207385"/>
                </a:lnTo>
                <a:lnTo>
                  <a:pt x="2010410" y="3389630"/>
                </a:lnTo>
                <a:lnTo>
                  <a:pt x="1329690" y="3207385"/>
                </a:lnTo>
                <a:lnTo>
                  <a:pt x="648970" y="3389630"/>
                </a:lnTo>
                <a:lnTo>
                  <a:pt x="0" y="3216275"/>
                </a:lnTo>
                <a:close/>
                <a:moveTo>
                  <a:pt x="648335" y="3108960"/>
                </a:moveTo>
                <a:lnTo>
                  <a:pt x="1329055" y="2926715"/>
                </a:lnTo>
                <a:lnTo>
                  <a:pt x="2009775" y="3108960"/>
                </a:lnTo>
                <a:lnTo>
                  <a:pt x="2690495" y="2926715"/>
                </a:lnTo>
                <a:lnTo>
                  <a:pt x="3371850" y="3108960"/>
                </a:lnTo>
                <a:lnTo>
                  <a:pt x="4052570" y="2926715"/>
                </a:lnTo>
                <a:lnTo>
                  <a:pt x="4733290" y="3108960"/>
                </a:lnTo>
                <a:lnTo>
                  <a:pt x="5414010" y="2926715"/>
                </a:lnTo>
                <a:lnTo>
                  <a:pt x="6096000" y="3108960"/>
                </a:lnTo>
                <a:lnTo>
                  <a:pt x="6776720" y="2926715"/>
                </a:lnTo>
                <a:lnTo>
                  <a:pt x="7457440" y="3108960"/>
                </a:lnTo>
                <a:lnTo>
                  <a:pt x="8138160" y="2926715"/>
                </a:lnTo>
                <a:lnTo>
                  <a:pt x="8818880" y="3108960"/>
                </a:lnTo>
                <a:lnTo>
                  <a:pt x="9499600" y="2926715"/>
                </a:lnTo>
                <a:lnTo>
                  <a:pt x="10180320" y="3108960"/>
                </a:lnTo>
                <a:lnTo>
                  <a:pt x="10861040" y="2926715"/>
                </a:lnTo>
                <a:lnTo>
                  <a:pt x="11541760" y="3108960"/>
                </a:lnTo>
                <a:lnTo>
                  <a:pt x="12190095" y="2934970"/>
                </a:lnTo>
                <a:lnTo>
                  <a:pt x="12190095" y="2833370"/>
                </a:lnTo>
                <a:lnTo>
                  <a:pt x="11541760" y="3007360"/>
                </a:lnTo>
                <a:lnTo>
                  <a:pt x="10861040" y="2825115"/>
                </a:lnTo>
                <a:lnTo>
                  <a:pt x="10180320" y="3007360"/>
                </a:lnTo>
                <a:lnTo>
                  <a:pt x="9499600" y="2825115"/>
                </a:lnTo>
                <a:lnTo>
                  <a:pt x="8820150" y="3007360"/>
                </a:lnTo>
                <a:lnTo>
                  <a:pt x="8139431" y="2825115"/>
                </a:lnTo>
                <a:lnTo>
                  <a:pt x="7458710" y="3007360"/>
                </a:lnTo>
                <a:lnTo>
                  <a:pt x="6777990" y="2825115"/>
                </a:lnTo>
                <a:lnTo>
                  <a:pt x="6096000" y="3007360"/>
                </a:lnTo>
                <a:lnTo>
                  <a:pt x="5415280" y="2825115"/>
                </a:lnTo>
                <a:lnTo>
                  <a:pt x="4734560" y="3007360"/>
                </a:lnTo>
                <a:lnTo>
                  <a:pt x="4053840" y="2825115"/>
                </a:lnTo>
                <a:lnTo>
                  <a:pt x="3371850" y="3007360"/>
                </a:lnTo>
                <a:lnTo>
                  <a:pt x="2691130" y="2825115"/>
                </a:lnTo>
                <a:lnTo>
                  <a:pt x="2010410" y="3007360"/>
                </a:lnTo>
                <a:lnTo>
                  <a:pt x="1329690" y="2825115"/>
                </a:lnTo>
                <a:lnTo>
                  <a:pt x="648970" y="3007360"/>
                </a:lnTo>
                <a:lnTo>
                  <a:pt x="0" y="2833370"/>
                </a:lnTo>
                <a:lnTo>
                  <a:pt x="0" y="2934970"/>
                </a:lnTo>
                <a:lnTo>
                  <a:pt x="648335" y="3108960"/>
                </a:lnTo>
                <a:close/>
                <a:moveTo>
                  <a:pt x="648335" y="3670935"/>
                </a:moveTo>
                <a:lnTo>
                  <a:pt x="1329055" y="3488690"/>
                </a:lnTo>
                <a:lnTo>
                  <a:pt x="2009775" y="3670935"/>
                </a:lnTo>
                <a:lnTo>
                  <a:pt x="2690495" y="3488690"/>
                </a:lnTo>
                <a:lnTo>
                  <a:pt x="3371850" y="3670935"/>
                </a:lnTo>
                <a:lnTo>
                  <a:pt x="4052570" y="3488690"/>
                </a:lnTo>
                <a:lnTo>
                  <a:pt x="4733290" y="3670935"/>
                </a:lnTo>
                <a:lnTo>
                  <a:pt x="5414010" y="3488690"/>
                </a:lnTo>
                <a:lnTo>
                  <a:pt x="6096000" y="3670935"/>
                </a:lnTo>
                <a:lnTo>
                  <a:pt x="6776720" y="3488690"/>
                </a:lnTo>
                <a:lnTo>
                  <a:pt x="7457440" y="3670935"/>
                </a:lnTo>
                <a:lnTo>
                  <a:pt x="8138160" y="3488690"/>
                </a:lnTo>
                <a:lnTo>
                  <a:pt x="8818880" y="3670935"/>
                </a:lnTo>
                <a:lnTo>
                  <a:pt x="9499600" y="3488690"/>
                </a:lnTo>
                <a:lnTo>
                  <a:pt x="10180320" y="3670935"/>
                </a:lnTo>
                <a:lnTo>
                  <a:pt x="10861040" y="3488690"/>
                </a:lnTo>
                <a:lnTo>
                  <a:pt x="11541760" y="3670935"/>
                </a:lnTo>
                <a:lnTo>
                  <a:pt x="12190095" y="3496945"/>
                </a:lnTo>
                <a:lnTo>
                  <a:pt x="12190095" y="3380740"/>
                </a:lnTo>
                <a:lnTo>
                  <a:pt x="11541760" y="3554730"/>
                </a:lnTo>
                <a:lnTo>
                  <a:pt x="10861040" y="3372485"/>
                </a:lnTo>
                <a:lnTo>
                  <a:pt x="10180320" y="3554730"/>
                </a:lnTo>
                <a:lnTo>
                  <a:pt x="9499600" y="3372485"/>
                </a:lnTo>
                <a:lnTo>
                  <a:pt x="8820150" y="3554730"/>
                </a:lnTo>
                <a:lnTo>
                  <a:pt x="8139431" y="3372485"/>
                </a:lnTo>
                <a:lnTo>
                  <a:pt x="7458710" y="3554730"/>
                </a:lnTo>
                <a:lnTo>
                  <a:pt x="6777990" y="3372485"/>
                </a:lnTo>
                <a:lnTo>
                  <a:pt x="6096000" y="3554730"/>
                </a:lnTo>
                <a:lnTo>
                  <a:pt x="5415280" y="3372485"/>
                </a:lnTo>
                <a:lnTo>
                  <a:pt x="4734560" y="3554730"/>
                </a:lnTo>
                <a:lnTo>
                  <a:pt x="4053840" y="3372485"/>
                </a:lnTo>
                <a:lnTo>
                  <a:pt x="3371850" y="3554730"/>
                </a:lnTo>
                <a:lnTo>
                  <a:pt x="2691130" y="3372485"/>
                </a:lnTo>
                <a:lnTo>
                  <a:pt x="2010410" y="3554730"/>
                </a:lnTo>
                <a:lnTo>
                  <a:pt x="1329690" y="3372485"/>
                </a:lnTo>
                <a:lnTo>
                  <a:pt x="648970" y="3554730"/>
                </a:lnTo>
                <a:lnTo>
                  <a:pt x="0" y="3381375"/>
                </a:lnTo>
                <a:lnTo>
                  <a:pt x="0" y="3497580"/>
                </a:lnTo>
                <a:lnTo>
                  <a:pt x="648335" y="3670935"/>
                </a:lnTo>
                <a:close/>
                <a:moveTo>
                  <a:pt x="648335" y="2827655"/>
                </a:moveTo>
                <a:lnTo>
                  <a:pt x="1329055" y="2645410"/>
                </a:lnTo>
                <a:lnTo>
                  <a:pt x="2009775" y="2827655"/>
                </a:lnTo>
                <a:lnTo>
                  <a:pt x="2690495" y="2645410"/>
                </a:lnTo>
                <a:lnTo>
                  <a:pt x="3371850" y="2827655"/>
                </a:lnTo>
                <a:lnTo>
                  <a:pt x="4052570" y="2645410"/>
                </a:lnTo>
                <a:lnTo>
                  <a:pt x="4733290" y="2827655"/>
                </a:lnTo>
                <a:lnTo>
                  <a:pt x="5414010" y="2645410"/>
                </a:lnTo>
                <a:lnTo>
                  <a:pt x="6096000" y="2827655"/>
                </a:lnTo>
                <a:lnTo>
                  <a:pt x="6776720" y="2645410"/>
                </a:lnTo>
                <a:lnTo>
                  <a:pt x="7457440" y="2827655"/>
                </a:lnTo>
                <a:lnTo>
                  <a:pt x="8138160" y="2645410"/>
                </a:lnTo>
                <a:lnTo>
                  <a:pt x="8818880" y="2827655"/>
                </a:lnTo>
                <a:lnTo>
                  <a:pt x="9499600" y="2645410"/>
                </a:lnTo>
                <a:lnTo>
                  <a:pt x="10180320" y="2827655"/>
                </a:lnTo>
                <a:lnTo>
                  <a:pt x="10861040" y="2645410"/>
                </a:lnTo>
                <a:lnTo>
                  <a:pt x="11541760" y="2827655"/>
                </a:lnTo>
                <a:lnTo>
                  <a:pt x="12192000" y="2654300"/>
                </a:lnTo>
                <a:lnTo>
                  <a:pt x="12192000" y="2560320"/>
                </a:lnTo>
                <a:lnTo>
                  <a:pt x="11543665" y="2734310"/>
                </a:lnTo>
                <a:lnTo>
                  <a:pt x="10862945" y="2552065"/>
                </a:lnTo>
                <a:lnTo>
                  <a:pt x="10182225" y="2734310"/>
                </a:lnTo>
                <a:lnTo>
                  <a:pt x="9501505" y="2552065"/>
                </a:lnTo>
                <a:lnTo>
                  <a:pt x="8820150" y="2733675"/>
                </a:lnTo>
                <a:lnTo>
                  <a:pt x="8139431" y="2551430"/>
                </a:lnTo>
                <a:lnTo>
                  <a:pt x="7458710" y="2733675"/>
                </a:lnTo>
                <a:lnTo>
                  <a:pt x="6777990" y="2551430"/>
                </a:lnTo>
                <a:lnTo>
                  <a:pt x="6096000" y="2733675"/>
                </a:lnTo>
                <a:lnTo>
                  <a:pt x="5415280" y="2551430"/>
                </a:lnTo>
                <a:lnTo>
                  <a:pt x="4734560" y="2733675"/>
                </a:lnTo>
                <a:lnTo>
                  <a:pt x="4053840" y="2551430"/>
                </a:lnTo>
                <a:lnTo>
                  <a:pt x="3371850" y="2733675"/>
                </a:lnTo>
                <a:lnTo>
                  <a:pt x="2691130" y="2551430"/>
                </a:lnTo>
                <a:lnTo>
                  <a:pt x="2010410" y="2733675"/>
                </a:lnTo>
                <a:lnTo>
                  <a:pt x="1329690" y="2551430"/>
                </a:lnTo>
                <a:lnTo>
                  <a:pt x="648970" y="2733675"/>
                </a:lnTo>
                <a:lnTo>
                  <a:pt x="0" y="2559685"/>
                </a:lnTo>
                <a:lnTo>
                  <a:pt x="0" y="2654300"/>
                </a:lnTo>
                <a:lnTo>
                  <a:pt x="648335" y="2827655"/>
                </a:lnTo>
                <a:close/>
                <a:moveTo>
                  <a:pt x="648335" y="4514215"/>
                </a:moveTo>
                <a:lnTo>
                  <a:pt x="1329055" y="4331970"/>
                </a:lnTo>
                <a:lnTo>
                  <a:pt x="2009775" y="4514215"/>
                </a:lnTo>
                <a:lnTo>
                  <a:pt x="2690495" y="4331970"/>
                </a:lnTo>
                <a:lnTo>
                  <a:pt x="3371850" y="4514215"/>
                </a:lnTo>
                <a:lnTo>
                  <a:pt x="4052570" y="4331970"/>
                </a:lnTo>
                <a:lnTo>
                  <a:pt x="4733290" y="4514215"/>
                </a:lnTo>
                <a:lnTo>
                  <a:pt x="5414010" y="4331970"/>
                </a:lnTo>
                <a:lnTo>
                  <a:pt x="6096000" y="4514215"/>
                </a:lnTo>
                <a:lnTo>
                  <a:pt x="6776720" y="4331970"/>
                </a:lnTo>
                <a:lnTo>
                  <a:pt x="7457440" y="4514215"/>
                </a:lnTo>
                <a:lnTo>
                  <a:pt x="8138160" y="4331970"/>
                </a:lnTo>
                <a:lnTo>
                  <a:pt x="8818880" y="4514215"/>
                </a:lnTo>
                <a:lnTo>
                  <a:pt x="9499600" y="4331970"/>
                </a:lnTo>
                <a:lnTo>
                  <a:pt x="10180320" y="4514215"/>
                </a:lnTo>
                <a:lnTo>
                  <a:pt x="10861040" y="4331970"/>
                </a:lnTo>
                <a:lnTo>
                  <a:pt x="11541760" y="4514215"/>
                </a:lnTo>
                <a:lnTo>
                  <a:pt x="12190095" y="4340225"/>
                </a:lnTo>
                <a:lnTo>
                  <a:pt x="12190095" y="4201795"/>
                </a:lnTo>
                <a:lnTo>
                  <a:pt x="11541760" y="4375785"/>
                </a:lnTo>
                <a:lnTo>
                  <a:pt x="10861040" y="4193540"/>
                </a:lnTo>
                <a:lnTo>
                  <a:pt x="10180320" y="4375785"/>
                </a:lnTo>
                <a:lnTo>
                  <a:pt x="9499600" y="4193540"/>
                </a:lnTo>
                <a:lnTo>
                  <a:pt x="8820150" y="4375785"/>
                </a:lnTo>
                <a:lnTo>
                  <a:pt x="8139431" y="4193540"/>
                </a:lnTo>
                <a:lnTo>
                  <a:pt x="7458710" y="4375785"/>
                </a:lnTo>
                <a:lnTo>
                  <a:pt x="6777990" y="4193540"/>
                </a:lnTo>
                <a:lnTo>
                  <a:pt x="6096000" y="4375785"/>
                </a:lnTo>
                <a:lnTo>
                  <a:pt x="5415280" y="4193540"/>
                </a:lnTo>
                <a:lnTo>
                  <a:pt x="4734560" y="4375785"/>
                </a:lnTo>
                <a:lnTo>
                  <a:pt x="4053840" y="4193540"/>
                </a:lnTo>
                <a:lnTo>
                  <a:pt x="3371850" y="4375785"/>
                </a:lnTo>
                <a:lnTo>
                  <a:pt x="2691130" y="4193540"/>
                </a:lnTo>
                <a:lnTo>
                  <a:pt x="2010410" y="4375785"/>
                </a:lnTo>
                <a:lnTo>
                  <a:pt x="1329690" y="4193540"/>
                </a:lnTo>
                <a:lnTo>
                  <a:pt x="648970" y="4375785"/>
                </a:lnTo>
                <a:lnTo>
                  <a:pt x="0" y="4202430"/>
                </a:lnTo>
                <a:lnTo>
                  <a:pt x="0" y="4340860"/>
                </a:lnTo>
                <a:lnTo>
                  <a:pt x="648335" y="4514215"/>
                </a:lnTo>
                <a:close/>
                <a:moveTo>
                  <a:pt x="648335" y="3952240"/>
                </a:moveTo>
                <a:lnTo>
                  <a:pt x="1329055" y="3769995"/>
                </a:lnTo>
                <a:lnTo>
                  <a:pt x="2009775" y="3952240"/>
                </a:lnTo>
                <a:lnTo>
                  <a:pt x="2690495" y="3769995"/>
                </a:lnTo>
                <a:lnTo>
                  <a:pt x="3371850" y="3952240"/>
                </a:lnTo>
                <a:lnTo>
                  <a:pt x="4052570" y="3769995"/>
                </a:lnTo>
                <a:lnTo>
                  <a:pt x="4733290" y="3952240"/>
                </a:lnTo>
                <a:lnTo>
                  <a:pt x="5414010" y="3769995"/>
                </a:lnTo>
                <a:lnTo>
                  <a:pt x="6096000" y="3952240"/>
                </a:lnTo>
                <a:lnTo>
                  <a:pt x="6776720" y="3769995"/>
                </a:lnTo>
                <a:lnTo>
                  <a:pt x="7457440" y="3952240"/>
                </a:lnTo>
                <a:lnTo>
                  <a:pt x="8138160" y="3769995"/>
                </a:lnTo>
                <a:lnTo>
                  <a:pt x="8818880" y="3952240"/>
                </a:lnTo>
                <a:lnTo>
                  <a:pt x="9499600" y="3769995"/>
                </a:lnTo>
                <a:lnTo>
                  <a:pt x="10180320" y="3952240"/>
                </a:lnTo>
                <a:lnTo>
                  <a:pt x="10861040" y="3769995"/>
                </a:lnTo>
                <a:lnTo>
                  <a:pt x="11541760" y="3952240"/>
                </a:lnTo>
                <a:lnTo>
                  <a:pt x="12192000" y="3778250"/>
                </a:lnTo>
                <a:lnTo>
                  <a:pt x="12192000" y="3654425"/>
                </a:lnTo>
                <a:lnTo>
                  <a:pt x="11543665" y="3828415"/>
                </a:lnTo>
                <a:lnTo>
                  <a:pt x="10862945" y="3646170"/>
                </a:lnTo>
                <a:lnTo>
                  <a:pt x="10182225" y="3828415"/>
                </a:lnTo>
                <a:lnTo>
                  <a:pt x="9501505" y="3646170"/>
                </a:lnTo>
                <a:lnTo>
                  <a:pt x="8820150" y="3828415"/>
                </a:lnTo>
                <a:lnTo>
                  <a:pt x="8139431" y="3646170"/>
                </a:lnTo>
                <a:lnTo>
                  <a:pt x="7458710" y="3828415"/>
                </a:lnTo>
                <a:lnTo>
                  <a:pt x="6777990" y="3646170"/>
                </a:lnTo>
                <a:lnTo>
                  <a:pt x="6096000" y="3828415"/>
                </a:lnTo>
                <a:lnTo>
                  <a:pt x="5415280" y="3646170"/>
                </a:lnTo>
                <a:lnTo>
                  <a:pt x="4734560" y="3828415"/>
                </a:lnTo>
                <a:lnTo>
                  <a:pt x="4053840" y="3646170"/>
                </a:lnTo>
                <a:lnTo>
                  <a:pt x="3371850" y="3828415"/>
                </a:lnTo>
                <a:lnTo>
                  <a:pt x="2691130" y="3646170"/>
                </a:lnTo>
                <a:lnTo>
                  <a:pt x="2010410" y="3828415"/>
                </a:lnTo>
                <a:lnTo>
                  <a:pt x="1329690" y="3646170"/>
                </a:lnTo>
                <a:lnTo>
                  <a:pt x="648970" y="3828415"/>
                </a:lnTo>
                <a:lnTo>
                  <a:pt x="0" y="3655060"/>
                </a:lnTo>
                <a:lnTo>
                  <a:pt x="0" y="3778250"/>
                </a:lnTo>
                <a:lnTo>
                  <a:pt x="648335" y="3952240"/>
                </a:lnTo>
                <a:close/>
                <a:moveTo>
                  <a:pt x="648335" y="4795520"/>
                </a:moveTo>
                <a:lnTo>
                  <a:pt x="1329055" y="4613275"/>
                </a:lnTo>
                <a:lnTo>
                  <a:pt x="2009775" y="4795520"/>
                </a:lnTo>
                <a:lnTo>
                  <a:pt x="2690495" y="4613275"/>
                </a:lnTo>
                <a:lnTo>
                  <a:pt x="3371850" y="4795520"/>
                </a:lnTo>
                <a:lnTo>
                  <a:pt x="4052570" y="4613275"/>
                </a:lnTo>
                <a:lnTo>
                  <a:pt x="4733290" y="4795520"/>
                </a:lnTo>
                <a:lnTo>
                  <a:pt x="5414010" y="4613275"/>
                </a:lnTo>
                <a:lnTo>
                  <a:pt x="6096000" y="4795520"/>
                </a:lnTo>
                <a:lnTo>
                  <a:pt x="6776720" y="4613275"/>
                </a:lnTo>
                <a:lnTo>
                  <a:pt x="7457440" y="4795520"/>
                </a:lnTo>
                <a:lnTo>
                  <a:pt x="8138160" y="4613275"/>
                </a:lnTo>
                <a:lnTo>
                  <a:pt x="8818880" y="4795520"/>
                </a:lnTo>
                <a:lnTo>
                  <a:pt x="9499600" y="4613275"/>
                </a:lnTo>
                <a:lnTo>
                  <a:pt x="10180320" y="4795520"/>
                </a:lnTo>
                <a:lnTo>
                  <a:pt x="10861040" y="4613275"/>
                </a:lnTo>
                <a:lnTo>
                  <a:pt x="11541760" y="4795520"/>
                </a:lnTo>
                <a:lnTo>
                  <a:pt x="12190095" y="4621530"/>
                </a:lnTo>
                <a:lnTo>
                  <a:pt x="12190095" y="4476115"/>
                </a:lnTo>
                <a:lnTo>
                  <a:pt x="11541760" y="4650105"/>
                </a:lnTo>
                <a:lnTo>
                  <a:pt x="10861040" y="4467860"/>
                </a:lnTo>
                <a:lnTo>
                  <a:pt x="10180320" y="4650105"/>
                </a:lnTo>
                <a:lnTo>
                  <a:pt x="9499600" y="4467860"/>
                </a:lnTo>
                <a:lnTo>
                  <a:pt x="8820150" y="4649470"/>
                </a:lnTo>
                <a:lnTo>
                  <a:pt x="8139431" y="4467225"/>
                </a:lnTo>
                <a:lnTo>
                  <a:pt x="7458710" y="4649470"/>
                </a:lnTo>
                <a:lnTo>
                  <a:pt x="6777990" y="4467225"/>
                </a:lnTo>
                <a:lnTo>
                  <a:pt x="6096000" y="4649470"/>
                </a:lnTo>
                <a:lnTo>
                  <a:pt x="5415280" y="4467225"/>
                </a:lnTo>
                <a:lnTo>
                  <a:pt x="4734560" y="4649470"/>
                </a:lnTo>
                <a:lnTo>
                  <a:pt x="4053840" y="4467225"/>
                </a:lnTo>
                <a:lnTo>
                  <a:pt x="3371850" y="4649470"/>
                </a:lnTo>
                <a:lnTo>
                  <a:pt x="2691130" y="4467225"/>
                </a:lnTo>
                <a:lnTo>
                  <a:pt x="2010410" y="4649470"/>
                </a:lnTo>
                <a:lnTo>
                  <a:pt x="1329690" y="4467225"/>
                </a:lnTo>
                <a:lnTo>
                  <a:pt x="648970" y="4649470"/>
                </a:lnTo>
                <a:lnTo>
                  <a:pt x="0" y="4476115"/>
                </a:lnTo>
                <a:lnTo>
                  <a:pt x="0" y="4621530"/>
                </a:lnTo>
                <a:lnTo>
                  <a:pt x="648335" y="4795520"/>
                </a:lnTo>
                <a:close/>
                <a:moveTo>
                  <a:pt x="648335" y="4232910"/>
                </a:moveTo>
                <a:lnTo>
                  <a:pt x="1329055" y="4050665"/>
                </a:lnTo>
                <a:lnTo>
                  <a:pt x="2009775" y="4232910"/>
                </a:lnTo>
                <a:lnTo>
                  <a:pt x="2690495" y="4050665"/>
                </a:lnTo>
                <a:lnTo>
                  <a:pt x="3371850" y="4232910"/>
                </a:lnTo>
                <a:lnTo>
                  <a:pt x="4052570" y="4050665"/>
                </a:lnTo>
                <a:lnTo>
                  <a:pt x="4733290" y="4232910"/>
                </a:lnTo>
                <a:lnTo>
                  <a:pt x="5414010" y="4050665"/>
                </a:lnTo>
                <a:lnTo>
                  <a:pt x="6096000" y="4232910"/>
                </a:lnTo>
                <a:lnTo>
                  <a:pt x="6776720" y="4050665"/>
                </a:lnTo>
                <a:lnTo>
                  <a:pt x="7457440" y="4232910"/>
                </a:lnTo>
                <a:lnTo>
                  <a:pt x="8138160" y="4050665"/>
                </a:lnTo>
                <a:lnTo>
                  <a:pt x="8818880" y="4232910"/>
                </a:lnTo>
                <a:lnTo>
                  <a:pt x="9499600" y="4050665"/>
                </a:lnTo>
                <a:lnTo>
                  <a:pt x="10180320" y="4232910"/>
                </a:lnTo>
                <a:lnTo>
                  <a:pt x="10861040" y="4050665"/>
                </a:lnTo>
                <a:lnTo>
                  <a:pt x="11541760" y="4232910"/>
                </a:lnTo>
                <a:lnTo>
                  <a:pt x="12190095" y="4058920"/>
                </a:lnTo>
                <a:lnTo>
                  <a:pt x="12190095" y="3928110"/>
                </a:lnTo>
                <a:lnTo>
                  <a:pt x="11543665" y="4102100"/>
                </a:lnTo>
                <a:lnTo>
                  <a:pt x="10862945" y="3919855"/>
                </a:lnTo>
                <a:lnTo>
                  <a:pt x="10181590" y="4102100"/>
                </a:lnTo>
                <a:lnTo>
                  <a:pt x="9500870" y="3919855"/>
                </a:lnTo>
                <a:lnTo>
                  <a:pt x="8820150" y="4102100"/>
                </a:lnTo>
                <a:lnTo>
                  <a:pt x="8139431" y="3919855"/>
                </a:lnTo>
                <a:lnTo>
                  <a:pt x="7458075" y="4102100"/>
                </a:lnTo>
                <a:lnTo>
                  <a:pt x="6777356" y="3919855"/>
                </a:lnTo>
                <a:lnTo>
                  <a:pt x="6096000" y="4102100"/>
                </a:lnTo>
                <a:lnTo>
                  <a:pt x="5415280" y="3919855"/>
                </a:lnTo>
                <a:lnTo>
                  <a:pt x="4733925" y="4102100"/>
                </a:lnTo>
                <a:lnTo>
                  <a:pt x="4053205" y="3919855"/>
                </a:lnTo>
                <a:lnTo>
                  <a:pt x="3371850" y="4102100"/>
                </a:lnTo>
                <a:lnTo>
                  <a:pt x="2691130" y="3919855"/>
                </a:lnTo>
                <a:lnTo>
                  <a:pt x="2010410" y="4102100"/>
                </a:lnTo>
                <a:lnTo>
                  <a:pt x="1329690" y="3919855"/>
                </a:lnTo>
                <a:lnTo>
                  <a:pt x="648335" y="4102100"/>
                </a:lnTo>
                <a:lnTo>
                  <a:pt x="0" y="3928745"/>
                </a:lnTo>
                <a:lnTo>
                  <a:pt x="0" y="4059555"/>
                </a:lnTo>
                <a:lnTo>
                  <a:pt x="648335" y="4232910"/>
                </a:lnTo>
                <a:close/>
                <a:moveTo>
                  <a:pt x="648335" y="2265680"/>
                </a:moveTo>
                <a:lnTo>
                  <a:pt x="1329055" y="2083435"/>
                </a:lnTo>
                <a:lnTo>
                  <a:pt x="2009775" y="2265680"/>
                </a:lnTo>
                <a:lnTo>
                  <a:pt x="2690495" y="2083435"/>
                </a:lnTo>
                <a:lnTo>
                  <a:pt x="3371850" y="2265680"/>
                </a:lnTo>
                <a:lnTo>
                  <a:pt x="4052570" y="2083435"/>
                </a:lnTo>
                <a:lnTo>
                  <a:pt x="4733290" y="2265680"/>
                </a:lnTo>
                <a:lnTo>
                  <a:pt x="5414010" y="2083435"/>
                </a:lnTo>
                <a:lnTo>
                  <a:pt x="6096000" y="2265680"/>
                </a:lnTo>
                <a:lnTo>
                  <a:pt x="6776720" y="2083435"/>
                </a:lnTo>
                <a:lnTo>
                  <a:pt x="7457440" y="2265680"/>
                </a:lnTo>
                <a:lnTo>
                  <a:pt x="8138160" y="2083435"/>
                </a:lnTo>
                <a:lnTo>
                  <a:pt x="8818880" y="2265680"/>
                </a:lnTo>
                <a:lnTo>
                  <a:pt x="9499600" y="2083435"/>
                </a:lnTo>
                <a:lnTo>
                  <a:pt x="10180320" y="2265680"/>
                </a:lnTo>
                <a:lnTo>
                  <a:pt x="10861040" y="2083435"/>
                </a:lnTo>
                <a:lnTo>
                  <a:pt x="11541760" y="2265680"/>
                </a:lnTo>
                <a:lnTo>
                  <a:pt x="12190095" y="2091690"/>
                </a:lnTo>
                <a:lnTo>
                  <a:pt x="12190095" y="2012315"/>
                </a:lnTo>
                <a:lnTo>
                  <a:pt x="11541760" y="2186305"/>
                </a:lnTo>
                <a:lnTo>
                  <a:pt x="10861040" y="2004060"/>
                </a:lnTo>
                <a:lnTo>
                  <a:pt x="10180320" y="2186305"/>
                </a:lnTo>
                <a:lnTo>
                  <a:pt x="9499600" y="2004060"/>
                </a:lnTo>
                <a:lnTo>
                  <a:pt x="8820150" y="2186305"/>
                </a:lnTo>
                <a:lnTo>
                  <a:pt x="8139431" y="2004060"/>
                </a:lnTo>
                <a:lnTo>
                  <a:pt x="7458710" y="2186305"/>
                </a:lnTo>
                <a:lnTo>
                  <a:pt x="6777990" y="2004060"/>
                </a:lnTo>
                <a:lnTo>
                  <a:pt x="6096000" y="2186305"/>
                </a:lnTo>
                <a:lnTo>
                  <a:pt x="5415280" y="2004060"/>
                </a:lnTo>
                <a:lnTo>
                  <a:pt x="4734560" y="2186305"/>
                </a:lnTo>
                <a:lnTo>
                  <a:pt x="4053840" y="2004060"/>
                </a:lnTo>
                <a:lnTo>
                  <a:pt x="3371850" y="2186305"/>
                </a:lnTo>
                <a:lnTo>
                  <a:pt x="2691130" y="2004060"/>
                </a:lnTo>
                <a:lnTo>
                  <a:pt x="2010410" y="2186305"/>
                </a:lnTo>
                <a:lnTo>
                  <a:pt x="1329690" y="2004060"/>
                </a:lnTo>
                <a:lnTo>
                  <a:pt x="648970" y="2186305"/>
                </a:lnTo>
                <a:lnTo>
                  <a:pt x="0" y="2012315"/>
                </a:lnTo>
                <a:lnTo>
                  <a:pt x="0" y="2091690"/>
                </a:lnTo>
                <a:lnTo>
                  <a:pt x="648335" y="2265680"/>
                </a:lnTo>
                <a:close/>
                <a:moveTo>
                  <a:pt x="648335" y="1141095"/>
                </a:moveTo>
                <a:lnTo>
                  <a:pt x="1329055" y="958850"/>
                </a:lnTo>
                <a:lnTo>
                  <a:pt x="2009775" y="1141095"/>
                </a:lnTo>
                <a:lnTo>
                  <a:pt x="2691130" y="958850"/>
                </a:lnTo>
                <a:lnTo>
                  <a:pt x="3371850" y="1141095"/>
                </a:lnTo>
                <a:lnTo>
                  <a:pt x="4053205" y="958850"/>
                </a:lnTo>
                <a:lnTo>
                  <a:pt x="4733925" y="1141095"/>
                </a:lnTo>
                <a:lnTo>
                  <a:pt x="5415280" y="958850"/>
                </a:lnTo>
                <a:lnTo>
                  <a:pt x="6096000" y="1141095"/>
                </a:lnTo>
                <a:lnTo>
                  <a:pt x="6776720" y="958850"/>
                </a:lnTo>
                <a:lnTo>
                  <a:pt x="7457440" y="1141095"/>
                </a:lnTo>
                <a:lnTo>
                  <a:pt x="8138160" y="958850"/>
                </a:lnTo>
                <a:lnTo>
                  <a:pt x="8818880" y="1141095"/>
                </a:lnTo>
                <a:lnTo>
                  <a:pt x="9499600" y="958850"/>
                </a:lnTo>
                <a:lnTo>
                  <a:pt x="10180320" y="1141095"/>
                </a:lnTo>
                <a:lnTo>
                  <a:pt x="10861040" y="958850"/>
                </a:lnTo>
                <a:lnTo>
                  <a:pt x="11541760" y="1141095"/>
                </a:lnTo>
                <a:lnTo>
                  <a:pt x="12190095" y="967105"/>
                </a:lnTo>
                <a:lnTo>
                  <a:pt x="12190095" y="916940"/>
                </a:lnTo>
                <a:lnTo>
                  <a:pt x="11541760" y="1090930"/>
                </a:lnTo>
                <a:lnTo>
                  <a:pt x="10861040" y="908685"/>
                </a:lnTo>
                <a:lnTo>
                  <a:pt x="10180320" y="1090930"/>
                </a:lnTo>
                <a:lnTo>
                  <a:pt x="9499600" y="908685"/>
                </a:lnTo>
                <a:lnTo>
                  <a:pt x="8820150" y="1091565"/>
                </a:lnTo>
                <a:lnTo>
                  <a:pt x="8139431" y="909320"/>
                </a:lnTo>
                <a:lnTo>
                  <a:pt x="7458710" y="1091565"/>
                </a:lnTo>
                <a:lnTo>
                  <a:pt x="6777990" y="909320"/>
                </a:lnTo>
                <a:lnTo>
                  <a:pt x="6096000" y="1091565"/>
                </a:lnTo>
                <a:lnTo>
                  <a:pt x="5415280" y="909320"/>
                </a:lnTo>
                <a:lnTo>
                  <a:pt x="4734560" y="1091565"/>
                </a:lnTo>
                <a:lnTo>
                  <a:pt x="4053840" y="909320"/>
                </a:lnTo>
                <a:lnTo>
                  <a:pt x="3371850" y="1091565"/>
                </a:lnTo>
                <a:lnTo>
                  <a:pt x="2691130" y="909320"/>
                </a:lnTo>
                <a:lnTo>
                  <a:pt x="2010410" y="1091565"/>
                </a:lnTo>
                <a:lnTo>
                  <a:pt x="1329690" y="909320"/>
                </a:lnTo>
                <a:lnTo>
                  <a:pt x="648970" y="1091565"/>
                </a:lnTo>
                <a:lnTo>
                  <a:pt x="0" y="917575"/>
                </a:lnTo>
                <a:lnTo>
                  <a:pt x="0" y="967740"/>
                </a:lnTo>
                <a:lnTo>
                  <a:pt x="648335" y="1141095"/>
                </a:lnTo>
                <a:close/>
                <a:moveTo>
                  <a:pt x="648335" y="1422400"/>
                </a:moveTo>
                <a:lnTo>
                  <a:pt x="1329055" y="1240155"/>
                </a:lnTo>
                <a:lnTo>
                  <a:pt x="2010410" y="1422400"/>
                </a:lnTo>
                <a:lnTo>
                  <a:pt x="2691130" y="1240155"/>
                </a:lnTo>
                <a:lnTo>
                  <a:pt x="3371850" y="1422400"/>
                </a:lnTo>
                <a:lnTo>
                  <a:pt x="4052570" y="1240155"/>
                </a:lnTo>
                <a:lnTo>
                  <a:pt x="4733925" y="1422400"/>
                </a:lnTo>
                <a:lnTo>
                  <a:pt x="5414645" y="1240155"/>
                </a:lnTo>
                <a:lnTo>
                  <a:pt x="6096000" y="1422400"/>
                </a:lnTo>
                <a:lnTo>
                  <a:pt x="6776720" y="1240155"/>
                </a:lnTo>
                <a:lnTo>
                  <a:pt x="7457440" y="1422400"/>
                </a:lnTo>
                <a:lnTo>
                  <a:pt x="8138160" y="1240155"/>
                </a:lnTo>
                <a:lnTo>
                  <a:pt x="8820150" y="1422400"/>
                </a:lnTo>
                <a:lnTo>
                  <a:pt x="9500870" y="1240155"/>
                </a:lnTo>
                <a:lnTo>
                  <a:pt x="10181590" y="1422400"/>
                </a:lnTo>
                <a:lnTo>
                  <a:pt x="10862310" y="1240155"/>
                </a:lnTo>
                <a:lnTo>
                  <a:pt x="11543030" y="1422400"/>
                </a:lnTo>
                <a:lnTo>
                  <a:pt x="12191365" y="1248410"/>
                </a:lnTo>
                <a:lnTo>
                  <a:pt x="12191365" y="1191260"/>
                </a:lnTo>
                <a:lnTo>
                  <a:pt x="11543665" y="1365250"/>
                </a:lnTo>
                <a:lnTo>
                  <a:pt x="10862945" y="1183005"/>
                </a:lnTo>
                <a:lnTo>
                  <a:pt x="10181590" y="1365250"/>
                </a:lnTo>
                <a:lnTo>
                  <a:pt x="9500870" y="1183005"/>
                </a:lnTo>
                <a:lnTo>
                  <a:pt x="8820150" y="1365250"/>
                </a:lnTo>
                <a:lnTo>
                  <a:pt x="8139431" y="1183005"/>
                </a:lnTo>
                <a:lnTo>
                  <a:pt x="7458075" y="1365250"/>
                </a:lnTo>
                <a:lnTo>
                  <a:pt x="6777356" y="1183005"/>
                </a:lnTo>
                <a:lnTo>
                  <a:pt x="6096000" y="1365250"/>
                </a:lnTo>
                <a:lnTo>
                  <a:pt x="5415280" y="1183005"/>
                </a:lnTo>
                <a:lnTo>
                  <a:pt x="4733925" y="1365250"/>
                </a:lnTo>
                <a:lnTo>
                  <a:pt x="4053205" y="1183005"/>
                </a:lnTo>
                <a:lnTo>
                  <a:pt x="3371850" y="1365250"/>
                </a:lnTo>
                <a:lnTo>
                  <a:pt x="2691130" y="1183005"/>
                </a:lnTo>
                <a:lnTo>
                  <a:pt x="2010410" y="1365250"/>
                </a:lnTo>
                <a:lnTo>
                  <a:pt x="1329690" y="1183005"/>
                </a:lnTo>
                <a:lnTo>
                  <a:pt x="648335" y="1365250"/>
                </a:lnTo>
                <a:lnTo>
                  <a:pt x="0" y="1191260"/>
                </a:lnTo>
                <a:lnTo>
                  <a:pt x="0" y="1248410"/>
                </a:lnTo>
                <a:lnTo>
                  <a:pt x="648335" y="1422400"/>
                </a:lnTo>
                <a:close/>
                <a:moveTo>
                  <a:pt x="648335" y="860425"/>
                </a:moveTo>
                <a:lnTo>
                  <a:pt x="1329055" y="678180"/>
                </a:lnTo>
                <a:lnTo>
                  <a:pt x="2009775" y="860425"/>
                </a:lnTo>
                <a:lnTo>
                  <a:pt x="2690495" y="678180"/>
                </a:lnTo>
                <a:lnTo>
                  <a:pt x="3371850" y="860425"/>
                </a:lnTo>
                <a:lnTo>
                  <a:pt x="4052570" y="678180"/>
                </a:lnTo>
                <a:lnTo>
                  <a:pt x="4733290" y="860425"/>
                </a:lnTo>
                <a:lnTo>
                  <a:pt x="5414010" y="678180"/>
                </a:lnTo>
                <a:lnTo>
                  <a:pt x="6096000" y="860425"/>
                </a:lnTo>
                <a:lnTo>
                  <a:pt x="6776720" y="678180"/>
                </a:lnTo>
                <a:lnTo>
                  <a:pt x="7457440" y="860425"/>
                </a:lnTo>
                <a:lnTo>
                  <a:pt x="8138160" y="678180"/>
                </a:lnTo>
                <a:lnTo>
                  <a:pt x="8818880" y="860425"/>
                </a:lnTo>
                <a:lnTo>
                  <a:pt x="9499600" y="678180"/>
                </a:lnTo>
                <a:lnTo>
                  <a:pt x="10180320" y="860425"/>
                </a:lnTo>
                <a:lnTo>
                  <a:pt x="10861040" y="678180"/>
                </a:lnTo>
                <a:lnTo>
                  <a:pt x="11541760" y="860425"/>
                </a:lnTo>
                <a:lnTo>
                  <a:pt x="12190095" y="686435"/>
                </a:lnTo>
                <a:lnTo>
                  <a:pt x="12190095" y="643890"/>
                </a:lnTo>
                <a:lnTo>
                  <a:pt x="11541760" y="817880"/>
                </a:lnTo>
                <a:lnTo>
                  <a:pt x="10862945" y="635000"/>
                </a:lnTo>
                <a:lnTo>
                  <a:pt x="10182225" y="817245"/>
                </a:lnTo>
                <a:lnTo>
                  <a:pt x="9500870" y="635000"/>
                </a:lnTo>
                <a:lnTo>
                  <a:pt x="8820150" y="817880"/>
                </a:lnTo>
                <a:lnTo>
                  <a:pt x="8138795" y="635000"/>
                </a:lnTo>
                <a:lnTo>
                  <a:pt x="7458075" y="817245"/>
                </a:lnTo>
                <a:lnTo>
                  <a:pt x="6776720" y="635000"/>
                </a:lnTo>
                <a:lnTo>
                  <a:pt x="6096000" y="817880"/>
                </a:lnTo>
                <a:lnTo>
                  <a:pt x="5415280" y="635000"/>
                </a:lnTo>
                <a:lnTo>
                  <a:pt x="4734560" y="817245"/>
                </a:lnTo>
                <a:lnTo>
                  <a:pt x="4053205" y="635000"/>
                </a:lnTo>
                <a:lnTo>
                  <a:pt x="3371850" y="817880"/>
                </a:lnTo>
                <a:lnTo>
                  <a:pt x="2691130" y="635000"/>
                </a:lnTo>
                <a:lnTo>
                  <a:pt x="2010410" y="817245"/>
                </a:lnTo>
                <a:lnTo>
                  <a:pt x="1329055" y="635000"/>
                </a:lnTo>
                <a:lnTo>
                  <a:pt x="648335" y="817245"/>
                </a:lnTo>
                <a:lnTo>
                  <a:pt x="0" y="643890"/>
                </a:lnTo>
                <a:lnTo>
                  <a:pt x="0" y="686435"/>
                </a:lnTo>
                <a:lnTo>
                  <a:pt x="648335" y="860425"/>
                </a:lnTo>
                <a:close/>
                <a:moveTo>
                  <a:pt x="648335" y="579120"/>
                </a:moveTo>
                <a:lnTo>
                  <a:pt x="1329055" y="396875"/>
                </a:lnTo>
                <a:lnTo>
                  <a:pt x="2009775" y="579120"/>
                </a:lnTo>
                <a:lnTo>
                  <a:pt x="2690495" y="396875"/>
                </a:lnTo>
                <a:lnTo>
                  <a:pt x="3371850" y="579120"/>
                </a:lnTo>
                <a:lnTo>
                  <a:pt x="4052570" y="396875"/>
                </a:lnTo>
                <a:lnTo>
                  <a:pt x="4733290" y="579120"/>
                </a:lnTo>
                <a:lnTo>
                  <a:pt x="5414010" y="396875"/>
                </a:lnTo>
                <a:lnTo>
                  <a:pt x="6096000" y="579120"/>
                </a:lnTo>
                <a:lnTo>
                  <a:pt x="6776720" y="396875"/>
                </a:lnTo>
                <a:lnTo>
                  <a:pt x="7457440" y="579120"/>
                </a:lnTo>
                <a:lnTo>
                  <a:pt x="8138160" y="396875"/>
                </a:lnTo>
                <a:lnTo>
                  <a:pt x="8820150" y="579120"/>
                </a:lnTo>
                <a:lnTo>
                  <a:pt x="9500870" y="396875"/>
                </a:lnTo>
                <a:lnTo>
                  <a:pt x="10181590" y="579120"/>
                </a:lnTo>
                <a:lnTo>
                  <a:pt x="10862310" y="396875"/>
                </a:lnTo>
                <a:lnTo>
                  <a:pt x="11543030" y="579120"/>
                </a:lnTo>
                <a:lnTo>
                  <a:pt x="12192000" y="405765"/>
                </a:lnTo>
                <a:lnTo>
                  <a:pt x="12192000" y="370840"/>
                </a:lnTo>
                <a:lnTo>
                  <a:pt x="11543665" y="544830"/>
                </a:lnTo>
                <a:lnTo>
                  <a:pt x="10862945" y="362585"/>
                </a:lnTo>
                <a:lnTo>
                  <a:pt x="10182225" y="544830"/>
                </a:lnTo>
                <a:lnTo>
                  <a:pt x="9501505" y="362585"/>
                </a:lnTo>
                <a:lnTo>
                  <a:pt x="8820150" y="544195"/>
                </a:lnTo>
                <a:lnTo>
                  <a:pt x="8139431" y="361950"/>
                </a:lnTo>
                <a:lnTo>
                  <a:pt x="7458710" y="544195"/>
                </a:lnTo>
                <a:lnTo>
                  <a:pt x="6777990" y="361950"/>
                </a:lnTo>
                <a:lnTo>
                  <a:pt x="6096000" y="544195"/>
                </a:lnTo>
                <a:lnTo>
                  <a:pt x="5415280" y="361315"/>
                </a:lnTo>
                <a:lnTo>
                  <a:pt x="4733925" y="544195"/>
                </a:lnTo>
                <a:lnTo>
                  <a:pt x="4053205" y="361315"/>
                </a:lnTo>
                <a:lnTo>
                  <a:pt x="3371850" y="544195"/>
                </a:lnTo>
                <a:lnTo>
                  <a:pt x="2691130" y="361315"/>
                </a:lnTo>
                <a:lnTo>
                  <a:pt x="2010410" y="544195"/>
                </a:lnTo>
                <a:lnTo>
                  <a:pt x="1329055" y="361315"/>
                </a:lnTo>
                <a:lnTo>
                  <a:pt x="648335" y="544195"/>
                </a:lnTo>
                <a:lnTo>
                  <a:pt x="0" y="370205"/>
                </a:lnTo>
                <a:lnTo>
                  <a:pt x="0" y="405130"/>
                </a:lnTo>
                <a:lnTo>
                  <a:pt x="648335" y="579120"/>
                </a:lnTo>
                <a:close/>
                <a:moveTo>
                  <a:pt x="648335" y="297815"/>
                </a:moveTo>
                <a:lnTo>
                  <a:pt x="1329055" y="115570"/>
                </a:lnTo>
                <a:lnTo>
                  <a:pt x="2009775" y="297815"/>
                </a:lnTo>
                <a:lnTo>
                  <a:pt x="2690495" y="115570"/>
                </a:lnTo>
                <a:lnTo>
                  <a:pt x="3371850" y="297815"/>
                </a:lnTo>
                <a:lnTo>
                  <a:pt x="4052570" y="115570"/>
                </a:lnTo>
                <a:lnTo>
                  <a:pt x="4733290" y="297815"/>
                </a:lnTo>
                <a:lnTo>
                  <a:pt x="5414010" y="115570"/>
                </a:lnTo>
                <a:lnTo>
                  <a:pt x="6096000" y="297815"/>
                </a:lnTo>
                <a:lnTo>
                  <a:pt x="6776720" y="115570"/>
                </a:lnTo>
                <a:lnTo>
                  <a:pt x="7457440" y="297815"/>
                </a:lnTo>
                <a:lnTo>
                  <a:pt x="8138160" y="115570"/>
                </a:lnTo>
                <a:lnTo>
                  <a:pt x="8820150" y="297815"/>
                </a:lnTo>
                <a:lnTo>
                  <a:pt x="9500870" y="115570"/>
                </a:lnTo>
                <a:lnTo>
                  <a:pt x="10181590" y="297815"/>
                </a:lnTo>
                <a:lnTo>
                  <a:pt x="10862310" y="115570"/>
                </a:lnTo>
                <a:lnTo>
                  <a:pt x="11543030" y="297815"/>
                </a:lnTo>
                <a:lnTo>
                  <a:pt x="12192000" y="124460"/>
                </a:lnTo>
                <a:lnTo>
                  <a:pt x="12192000" y="96520"/>
                </a:lnTo>
                <a:lnTo>
                  <a:pt x="11543665" y="270510"/>
                </a:lnTo>
                <a:lnTo>
                  <a:pt x="10862945" y="88265"/>
                </a:lnTo>
                <a:lnTo>
                  <a:pt x="10182225" y="270510"/>
                </a:lnTo>
                <a:lnTo>
                  <a:pt x="9501505" y="88265"/>
                </a:lnTo>
                <a:lnTo>
                  <a:pt x="8820150" y="270510"/>
                </a:lnTo>
                <a:lnTo>
                  <a:pt x="8139431" y="88265"/>
                </a:lnTo>
                <a:lnTo>
                  <a:pt x="7458710" y="270510"/>
                </a:lnTo>
                <a:lnTo>
                  <a:pt x="6777990" y="88265"/>
                </a:lnTo>
                <a:lnTo>
                  <a:pt x="6096000" y="270510"/>
                </a:lnTo>
                <a:lnTo>
                  <a:pt x="5415280" y="87630"/>
                </a:lnTo>
                <a:lnTo>
                  <a:pt x="4733925" y="270510"/>
                </a:lnTo>
                <a:lnTo>
                  <a:pt x="4053205" y="87630"/>
                </a:lnTo>
                <a:lnTo>
                  <a:pt x="3371850" y="270510"/>
                </a:lnTo>
                <a:lnTo>
                  <a:pt x="2691130" y="87630"/>
                </a:lnTo>
                <a:lnTo>
                  <a:pt x="2010410" y="270510"/>
                </a:lnTo>
                <a:lnTo>
                  <a:pt x="1329055" y="87630"/>
                </a:lnTo>
                <a:lnTo>
                  <a:pt x="648335" y="270510"/>
                </a:lnTo>
                <a:lnTo>
                  <a:pt x="0" y="96520"/>
                </a:lnTo>
                <a:lnTo>
                  <a:pt x="0" y="124460"/>
                </a:lnTo>
                <a:lnTo>
                  <a:pt x="648335" y="297815"/>
                </a:lnTo>
                <a:close/>
                <a:moveTo>
                  <a:pt x="648335" y="2546985"/>
                </a:moveTo>
                <a:lnTo>
                  <a:pt x="1329055" y="2364740"/>
                </a:lnTo>
                <a:lnTo>
                  <a:pt x="2009775" y="2546985"/>
                </a:lnTo>
                <a:lnTo>
                  <a:pt x="2690495" y="2364740"/>
                </a:lnTo>
                <a:lnTo>
                  <a:pt x="3371850" y="2546985"/>
                </a:lnTo>
                <a:lnTo>
                  <a:pt x="4052570" y="2364740"/>
                </a:lnTo>
                <a:lnTo>
                  <a:pt x="4733290" y="2546985"/>
                </a:lnTo>
                <a:lnTo>
                  <a:pt x="5414010" y="2364740"/>
                </a:lnTo>
                <a:lnTo>
                  <a:pt x="6096000" y="2546985"/>
                </a:lnTo>
                <a:lnTo>
                  <a:pt x="6776720" y="2364740"/>
                </a:lnTo>
                <a:lnTo>
                  <a:pt x="7457440" y="2546985"/>
                </a:lnTo>
                <a:lnTo>
                  <a:pt x="8138160" y="2364740"/>
                </a:lnTo>
                <a:lnTo>
                  <a:pt x="8818880" y="2546985"/>
                </a:lnTo>
                <a:lnTo>
                  <a:pt x="9499600" y="2364740"/>
                </a:lnTo>
                <a:lnTo>
                  <a:pt x="10180320" y="2546985"/>
                </a:lnTo>
                <a:lnTo>
                  <a:pt x="10861040" y="2364740"/>
                </a:lnTo>
                <a:lnTo>
                  <a:pt x="11541760" y="2546985"/>
                </a:lnTo>
                <a:lnTo>
                  <a:pt x="12190095" y="2372995"/>
                </a:lnTo>
                <a:lnTo>
                  <a:pt x="12190095" y="2286000"/>
                </a:lnTo>
                <a:lnTo>
                  <a:pt x="11541760" y="2459990"/>
                </a:lnTo>
                <a:lnTo>
                  <a:pt x="10861040" y="2277745"/>
                </a:lnTo>
                <a:lnTo>
                  <a:pt x="10180320" y="2459990"/>
                </a:lnTo>
                <a:lnTo>
                  <a:pt x="9499600" y="2277745"/>
                </a:lnTo>
                <a:lnTo>
                  <a:pt x="8820150" y="2459990"/>
                </a:lnTo>
                <a:lnTo>
                  <a:pt x="8139431" y="2277745"/>
                </a:lnTo>
                <a:lnTo>
                  <a:pt x="7458710" y="2459990"/>
                </a:lnTo>
                <a:lnTo>
                  <a:pt x="6777990" y="2277745"/>
                </a:lnTo>
                <a:lnTo>
                  <a:pt x="6096000" y="2459990"/>
                </a:lnTo>
                <a:lnTo>
                  <a:pt x="5415280" y="2277745"/>
                </a:lnTo>
                <a:lnTo>
                  <a:pt x="4734560" y="2459990"/>
                </a:lnTo>
                <a:lnTo>
                  <a:pt x="4053840" y="2277745"/>
                </a:lnTo>
                <a:lnTo>
                  <a:pt x="3371850" y="2459990"/>
                </a:lnTo>
                <a:lnTo>
                  <a:pt x="2691130" y="2277745"/>
                </a:lnTo>
                <a:lnTo>
                  <a:pt x="2010410" y="2459990"/>
                </a:lnTo>
                <a:lnTo>
                  <a:pt x="1329690" y="2277745"/>
                </a:lnTo>
                <a:lnTo>
                  <a:pt x="648970" y="2459990"/>
                </a:lnTo>
                <a:lnTo>
                  <a:pt x="0" y="2286000"/>
                </a:lnTo>
                <a:lnTo>
                  <a:pt x="0" y="2372995"/>
                </a:lnTo>
                <a:lnTo>
                  <a:pt x="648335" y="2546985"/>
                </a:lnTo>
                <a:close/>
                <a:moveTo>
                  <a:pt x="648335" y="1984375"/>
                </a:moveTo>
                <a:lnTo>
                  <a:pt x="1329055" y="1802130"/>
                </a:lnTo>
                <a:lnTo>
                  <a:pt x="2009775" y="1984375"/>
                </a:lnTo>
                <a:lnTo>
                  <a:pt x="2690495" y="1802130"/>
                </a:lnTo>
                <a:lnTo>
                  <a:pt x="3371850" y="1984375"/>
                </a:lnTo>
                <a:lnTo>
                  <a:pt x="4052570" y="1802130"/>
                </a:lnTo>
                <a:lnTo>
                  <a:pt x="4733290" y="1984375"/>
                </a:lnTo>
                <a:lnTo>
                  <a:pt x="5414010" y="1802130"/>
                </a:lnTo>
                <a:lnTo>
                  <a:pt x="6096000" y="1984375"/>
                </a:lnTo>
                <a:lnTo>
                  <a:pt x="6776720" y="1802130"/>
                </a:lnTo>
                <a:lnTo>
                  <a:pt x="7457440" y="1984375"/>
                </a:lnTo>
                <a:lnTo>
                  <a:pt x="8138160" y="1802130"/>
                </a:lnTo>
                <a:lnTo>
                  <a:pt x="8818880" y="1984375"/>
                </a:lnTo>
                <a:lnTo>
                  <a:pt x="9499600" y="1802130"/>
                </a:lnTo>
                <a:lnTo>
                  <a:pt x="10180320" y="1984375"/>
                </a:lnTo>
                <a:lnTo>
                  <a:pt x="10861040" y="1802130"/>
                </a:lnTo>
                <a:lnTo>
                  <a:pt x="11541760" y="1984375"/>
                </a:lnTo>
                <a:lnTo>
                  <a:pt x="12190095" y="1810385"/>
                </a:lnTo>
                <a:lnTo>
                  <a:pt x="12190095" y="1738630"/>
                </a:lnTo>
                <a:lnTo>
                  <a:pt x="11541760" y="1912620"/>
                </a:lnTo>
                <a:lnTo>
                  <a:pt x="10861040" y="1730375"/>
                </a:lnTo>
                <a:lnTo>
                  <a:pt x="10180320" y="1912620"/>
                </a:lnTo>
                <a:lnTo>
                  <a:pt x="9499600" y="1730375"/>
                </a:lnTo>
                <a:lnTo>
                  <a:pt x="8820150" y="1912620"/>
                </a:lnTo>
                <a:lnTo>
                  <a:pt x="8139431" y="1730375"/>
                </a:lnTo>
                <a:lnTo>
                  <a:pt x="7458710" y="1912620"/>
                </a:lnTo>
                <a:lnTo>
                  <a:pt x="6777990" y="1730375"/>
                </a:lnTo>
                <a:lnTo>
                  <a:pt x="6096000" y="1912620"/>
                </a:lnTo>
                <a:lnTo>
                  <a:pt x="5415280" y="1730375"/>
                </a:lnTo>
                <a:lnTo>
                  <a:pt x="4734560" y="1912620"/>
                </a:lnTo>
                <a:lnTo>
                  <a:pt x="4053840" y="1730375"/>
                </a:lnTo>
                <a:lnTo>
                  <a:pt x="3371850" y="1912620"/>
                </a:lnTo>
                <a:lnTo>
                  <a:pt x="2691130" y="1730375"/>
                </a:lnTo>
                <a:lnTo>
                  <a:pt x="2010410" y="1912620"/>
                </a:lnTo>
                <a:lnTo>
                  <a:pt x="1329690" y="1730375"/>
                </a:lnTo>
                <a:lnTo>
                  <a:pt x="648970" y="1912620"/>
                </a:lnTo>
                <a:lnTo>
                  <a:pt x="0" y="1738630"/>
                </a:lnTo>
                <a:lnTo>
                  <a:pt x="0" y="1810385"/>
                </a:lnTo>
                <a:lnTo>
                  <a:pt x="648335" y="1984375"/>
                </a:lnTo>
                <a:close/>
                <a:moveTo>
                  <a:pt x="648335" y="1703705"/>
                </a:moveTo>
                <a:lnTo>
                  <a:pt x="1329055" y="1521460"/>
                </a:lnTo>
                <a:lnTo>
                  <a:pt x="2009775" y="1703705"/>
                </a:lnTo>
                <a:lnTo>
                  <a:pt x="2690495" y="1521460"/>
                </a:lnTo>
                <a:lnTo>
                  <a:pt x="3371850" y="1703705"/>
                </a:lnTo>
                <a:lnTo>
                  <a:pt x="4052570" y="1521460"/>
                </a:lnTo>
                <a:lnTo>
                  <a:pt x="4733290" y="1703705"/>
                </a:lnTo>
                <a:lnTo>
                  <a:pt x="5414010" y="1521460"/>
                </a:lnTo>
                <a:lnTo>
                  <a:pt x="6096000" y="1703705"/>
                </a:lnTo>
                <a:lnTo>
                  <a:pt x="6776720" y="1521460"/>
                </a:lnTo>
                <a:lnTo>
                  <a:pt x="7457440" y="1703705"/>
                </a:lnTo>
                <a:lnTo>
                  <a:pt x="8138160" y="1521460"/>
                </a:lnTo>
                <a:lnTo>
                  <a:pt x="8818880" y="1703705"/>
                </a:lnTo>
                <a:lnTo>
                  <a:pt x="9499600" y="1521460"/>
                </a:lnTo>
                <a:lnTo>
                  <a:pt x="10180320" y="1703705"/>
                </a:lnTo>
                <a:lnTo>
                  <a:pt x="10861040" y="1521460"/>
                </a:lnTo>
                <a:lnTo>
                  <a:pt x="11541760" y="1703705"/>
                </a:lnTo>
                <a:lnTo>
                  <a:pt x="12190095" y="1529715"/>
                </a:lnTo>
                <a:lnTo>
                  <a:pt x="12190095" y="1464945"/>
                </a:lnTo>
                <a:lnTo>
                  <a:pt x="11541760" y="1638935"/>
                </a:lnTo>
                <a:lnTo>
                  <a:pt x="10861040" y="1456690"/>
                </a:lnTo>
                <a:lnTo>
                  <a:pt x="10180320" y="1638935"/>
                </a:lnTo>
                <a:lnTo>
                  <a:pt x="9499600" y="1456690"/>
                </a:lnTo>
                <a:lnTo>
                  <a:pt x="8820150" y="1638935"/>
                </a:lnTo>
                <a:lnTo>
                  <a:pt x="8139431" y="1456690"/>
                </a:lnTo>
                <a:lnTo>
                  <a:pt x="7458710" y="1638935"/>
                </a:lnTo>
                <a:lnTo>
                  <a:pt x="6777990" y="1456690"/>
                </a:lnTo>
                <a:lnTo>
                  <a:pt x="6096000" y="1638935"/>
                </a:lnTo>
                <a:lnTo>
                  <a:pt x="5415280" y="1456690"/>
                </a:lnTo>
                <a:lnTo>
                  <a:pt x="4734560" y="1638935"/>
                </a:lnTo>
                <a:lnTo>
                  <a:pt x="4053840" y="1456690"/>
                </a:lnTo>
                <a:lnTo>
                  <a:pt x="3371850" y="1638935"/>
                </a:lnTo>
                <a:lnTo>
                  <a:pt x="2691130" y="1456690"/>
                </a:lnTo>
                <a:lnTo>
                  <a:pt x="2010410" y="1638935"/>
                </a:lnTo>
                <a:lnTo>
                  <a:pt x="1329690" y="1456690"/>
                </a:lnTo>
                <a:lnTo>
                  <a:pt x="648970" y="1638935"/>
                </a:lnTo>
                <a:lnTo>
                  <a:pt x="0" y="1464945"/>
                </a:lnTo>
                <a:lnTo>
                  <a:pt x="0" y="1529715"/>
                </a:lnTo>
                <a:lnTo>
                  <a:pt x="648335" y="1703705"/>
                </a:lnTo>
                <a:close/>
                <a:moveTo>
                  <a:pt x="11543665" y="17145"/>
                </a:moveTo>
                <a:lnTo>
                  <a:pt x="11607165" y="0"/>
                </a:lnTo>
                <a:lnTo>
                  <a:pt x="11480165" y="0"/>
                </a:lnTo>
                <a:lnTo>
                  <a:pt x="11543665" y="17145"/>
                </a:lnTo>
                <a:close/>
                <a:moveTo>
                  <a:pt x="4733925" y="17145"/>
                </a:moveTo>
                <a:lnTo>
                  <a:pt x="4797425" y="0"/>
                </a:lnTo>
                <a:lnTo>
                  <a:pt x="4670425" y="0"/>
                </a:lnTo>
                <a:lnTo>
                  <a:pt x="4733925" y="17145"/>
                </a:lnTo>
                <a:close/>
                <a:moveTo>
                  <a:pt x="6096000" y="17145"/>
                </a:moveTo>
                <a:lnTo>
                  <a:pt x="6159500" y="0"/>
                </a:lnTo>
                <a:lnTo>
                  <a:pt x="6032500" y="0"/>
                </a:lnTo>
                <a:lnTo>
                  <a:pt x="6096000" y="17145"/>
                </a:lnTo>
                <a:close/>
                <a:moveTo>
                  <a:pt x="3371850" y="17145"/>
                </a:moveTo>
                <a:lnTo>
                  <a:pt x="3435350" y="0"/>
                </a:lnTo>
                <a:lnTo>
                  <a:pt x="3308350" y="0"/>
                </a:lnTo>
                <a:lnTo>
                  <a:pt x="3371850" y="17145"/>
                </a:lnTo>
                <a:close/>
                <a:moveTo>
                  <a:pt x="7458075" y="17145"/>
                </a:moveTo>
                <a:lnTo>
                  <a:pt x="7521575" y="0"/>
                </a:lnTo>
                <a:lnTo>
                  <a:pt x="7394575" y="0"/>
                </a:lnTo>
                <a:lnTo>
                  <a:pt x="7458075" y="17145"/>
                </a:lnTo>
                <a:close/>
                <a:moveTo>
                  <a:pt x="12192000" y="6665595"/>
                </a:moveTo>
                <a:lnTo>
                  <a:pt x="11543665" y="6839585"/>
                </a:lnTo>
                <a:lnTo>
                  <a:pt x="10862945" y="6657340"/>
                </a:lnTo>
                <a:lnTo>
                  <a:pt x="10182225" y="6839585"/>
                </a:lnTo>
                <a:lnTo>
                  <a:pt x="9501505" y="6657340"/>
                </a:lnTo>
                <a:lnTo>
                  <a:pt x="8820150" y="6838950"/>
                </a:lnTo>
                <a:lnTo>
                  <a:pt x="8139431" y="6656706"/>
                </a:lnTo>
                <a:lnTo>
                  <a:pt x="7458710" y="6838950"/>
                </a:lnTo>
                <a:lnTo>
                  <a:pt x="6777990" y="6656706"/>
                </a:lnTo>
                <a:lnTo>
                  <a:pt x="6096000" y="6838950"/>
                </a:lnTo>
                <a:lnTo>
                  <a:pt x="5415280" y="6656706"/>
                </a:lnTo>
                <a:lnTo>
                  <a:pt x="4733925" y="6838950"/>
                </a:lnTo>
                <a:lnTo>
                  <a:pt x="4053205" y="6656706"/>
                </a:lnTo>
                <a:lnTo>
                  <a:pt x="3371850" y="6838950"/>
                </a:lnTo>
                <a:lnTo>
                  <a:pt x="2691130" y="6656706"/>
                </a:lnTo>
                <a:lnTo>
                  <a:pt x="2010410" y="6838950"/>
                </a:lnTo>
                <a:lnTo>
                  <a:pt x="1329690" y="6656706"/>
                </a:lnTo>
                <a:lnTo>
                  <a:pt x="648335" y="6838950"/>
                </a:lnTo>
                <a:lnTo>
                  <a:pt x="0" y="6665595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6665595"/>
                </a:lnTo>
                <a:close/>
                <a:moveTo>
                  <a:pt x="2010410" y="17145"/>
                </a:moveTo>
                <a:lnTo>
                  <a:pt x="2073910" y="0"/>
                </a:lnTo>
                <a:lnTo>
                  <a:pt x="1946910" y="0"/>
                </a:lnTo>
                <a:lnTo>
                  <a:pt x="2010410" y="17145"/>
                </a:lnTo>
                <a:close/>
                <a:moveTo>
                  <a:pt x="8820150" y="17145"/>
                </a:moveTo>
                <a:lnTo>
                  <a:pt x="8883650" y="0"/>
                </a:lnTo>
                <a:lnTo>
                  <a:pt x="8756650" y="0"/>
                </a:lnTo>
                <a:lnTo>
                  <a:pt x="8820150" y="17145"/>
                </a:lnTo>
                <a:close/>
                <a:moveTo>
                  <a:pt x="648335" y="5076190"/>
                </a:moveTo>
                <a:lnTo>
                  <a:pt x="1329055" y="4893945"/>
                </a:lnTo>
                <a:lnTo>
                  <a:pt x="2009775" y="5076190"/>
                </a:lnTo>
                <a:lnTo>
                  <a:pt x="2690495" y="4893945"/>
                </a:lnTo>
                <a:lnTo>
                  <a:pt x="3371850" y="5076190"/>
                </a:lnTo>
                <a:lnTo>
                  <a:pt x="4052570" y="4893945"/>
                </a:lnTo>
                <a:lnTo>
                  <a:pt x="4733290" y="5076190"/>
                </a:lnTo>
                <a:lnTo>
                  <a:pt x="5414010" y="4893945"/>
                </a:lnTo>
                <a:lnTo>
                  <a:pt x="6096000" y="5076190"/>
                </a:lnTo>
                <a:lnTo>
                  <a:pt x="6776720" y="4893945"/>
                </a:lnTo>
                <a:lnTo>
                  <a:pt x="7457440" y="5076190"/>
                </a:lnTo>
                <a:lnTo>
                  <a:pt x="8138160" y="4893945"/>
                </a:lnTo>
                <a:lnTo>
                  <a:pt x="8818880" y="5076190"/>
                </a:lnTo>
                <a:lnTo>
                  <a:pt x="9499600" y="4893945"/>
                </a:lnTo>
                <a:lnTo>
                  <a:pt x="10180320" y="5076190"/>
                </a:lnTo>
                <a:lnTo>
                  <a:pt x="10861040" y="4893945"/>
                </a:lnTo>
                <a:lnTo>
                  <a:pt x="11541760" y="5076190"/>
                </a:lnTo>
                <a:lnTo>
                  <a:pt x="12190095" y="4902200"/>
                </a:lnTo>
                <a:lnTo>
                  <a:pt x="12190095" y="4749800"/>
                </a:lnTo>
                <a:lnTo>
                  <a:pt x="11541760" y="4923790"/>
                </a:lnTo>
                <a:lnTo>
                  <a:pt x="10861040" y="4741545"/>
                </a:lnTo>
                <a:lnTo>
                  <a:pt x="10180320" y="4923790"/>
                </a:lnTo>
                <a:lnTo>
                  <a:pt x="9499600" y="4741545"/>
                </a:lnTo>
                <a:lnTo>
                  <a:pt x="8820150" y="4923155"/>
                </a:lnTo>
                <a:lnTo>
                  <a:pt x="8139431" y="4740910"/>
                </a:lnTo>
                <a:lnTo>
                  <a:pt x="7458710" y="4923155"/>
                </a:lnTo>
                <a:lnTo>
                  <a:pt x="6777990" y="4740910"/>
                </a:lnTo>
                <a:lnTo>
                  <a:pt x="6096000" y="4923155"/>
                </a:lnTo>
                <a:lnTo>
                  <a:pt x="5415280" y="4740910"/>
                </a:lnTo>
                <a:lnTo>
                  <a:pt x="4734560" y="4923155"/>
                </a:lnTo>
                <a:lnTo>
                  <a:pt x="4053840" y="4740910"/>
                </a:lnTo>
                <a:lnTo>
                  <a:pt x="3371850" y="4923155"/>
                </a:lnTo>
                <a:lnTo>
                  <a:pt x="2691130" y="4740910"/>
                </a:lnTo>
                <a:lnTo>
                  <a:pt x="2010410" y="4923155"/>
                </a:lnTo>
                <a:lnTo>
                  <a:pt x="1329690" y="4740910"/>
                </a:lnTo>
                <a:lnTo>
                  <a:pt x="648970" y="4923155"/>
                </a:lnTo>
                <a:lnTo>
                  <a:pt x="0" y="4749800"/>
                </a:lnTo>
                <a:lnTo>
                  <a:pt x="0" y="4902835"/>
                </a:lnTo>
                <a:lnTo>
                  <a:pt x="648335" y="5076190"/>
                </a:lnTo>
                <a:close/>
                <a:moveTo>
                  <a:pt x="648335" y="17145"/>
                </a:moveTo>
                <a:lnTo>
                  <a:pt x="711835" y="0"/>
                </a:lnTo>
                <a:lnTo>
                  <a:pt x="584835" y="0"/>
                </a:lnTo>
                <a:lnTo>
                  <a:pt x="648335" y="17145"/>
                </a:lnTo>
                <a:close/>
                <a:moveTo>
                  <a:pt x="648335" y="5638800"/>
                </a:moveTo>
                <a:lnTo>
                  <a:pt x="1329055" y="5456555"/>
                </a:lnTo>
                <a:lnTo>
                  <a:pt x="2010410" y="5638800"/>
                </a:lnTo>
                <a:lnTo>
                  <a:pt x="2691130" y="5456555"/>
                </a:lnTo>
                <a:lnTo>
                  <a:pt x="3371850" y="5638800"/>
                </a:lnTo>
                <a:lnTo>
                  <a:pt x="4052570" y="5456555"/>
                </a:lnTo>
                <a:lnTo>
                  <a:pt x="4733925" y="5638800"/>
                </a:lnTo>
                <a:lnTo>
                  <a:pt x="5414645" y="5456555"/>
                </a:lnTo>
                <a:lnTo>
                  <a:pt x="6096000" y="5638800"/>
                </a:lnTo>
                <a:lnTo>
                  <a:pt x="6776720" y="5456555"/>
                </a:lnTo>
                <a:lnTo>
                  <a:pt x="7457440" y="5638800"/>
                </a:lnTo>
                <a:lnTo>
                  <a:pt x="8138160" y="5456555"/>
                </a:lnTo>
                <a:lnTo>
                  <a:pt x="8820150" y="5638800"/>
                </a:lnTo>
                <a:lnTo>
                  <a:pt x="9500870" y="5456555"/>
                </a:lnTo>
                <a:lnTo>
                  <a:pt x="10181590" y="5638800"/>
                </a:lnTo>
                <a:lnTo>
                  <a:pt x="10862310" y="5456555"/>
                </a:lnTo>
                <a:lnTo>
                  <a:pt x="11543030" y="5638800"/>
                </a:lnTo>
                <a:lnTo>
                  <a:pt x="12191365" y="5464810"/>
                </a:lnTo>
                <a:lnTo>
                  <a:pt x="12191365" y="5297170"/>
                </a:lnTo>
                <a:lnTo>
                  <a:pt x="11543030" y="5471160"/>
                </a:lnTo>
                <a:lnTo>
                  <a:pt x="10862310" y="5288915"/>
                </a:lnTo>
                <a:lnTo>
                  <a:pt x="10181590" y="5471160"/>
                </a:lnTo>
                <a:lnTo>
                  <a:pt x="9500870" y="5288915"/>
                </a:lnTo>
                <a:lnTo>
                  <a:pt x="8820150" y="5470525"/>
                </a:lnTo>
                <a:lnTo>
                  <a:pt x="8139431" y="5288280"/>
                </a:lnTo>
                <a:lnTo>
                  <a:pt x="7458710" y="5470525"/>
                </a:lnTo>
                <a:lnTo>
                  <a:pt x="6777990" y="5288280"/>
                </a:lnTo>
                <a:lnTo>
                  <a:pt x="6096000" y="5470525"/>
                </a:lnTo>
                <a:lnTo>
                  <a:pt x="5415280" y="5288280"/>
                </a:lnTo>
                <a:lnTo>
                  <a:pt x="4734560" y="5470525"/>
                </a:lnTo>
                <a:lnTo>
                  <a:pt x="4053840" y="5288280"/>
                </a:lnTo>
                <a:lnTo>
                  <a:pt x="3371850" y="5470525"/>
                </a:lnTo>
                <a:lnTo>
                  <a:pt x="2691130" y="5288280"/>
                </a:lnTo>
                <a:lnTo>
                  <a:pt x="2010410" y="5470525"/>
                </a:lnTo>
                <a:lnTo>
                  <a:pt x="1329690" y="5288280"/>
                </a:lnTo>
                <a:lnTo>
                  <a:pt x="648970" y="5470525"/>
                </a:lnTo>
                <a:lnTo>
                  <a:pt x="0" y="5297170"/>
                </a:lnTo>
                <a:lnTo>
                  <a:pt x="0" y="5464810"/>
                </a:lnTo>
                <a:lnTo>
                  <a:pt x="648335" y="5638800"/>
                </a:lnTo>
                <a:close/>
                <a:moveTo>
                  <a:pt x="648335" y="5357495"/>
                </a:moveTo>
                <a:lnTo>
                  <a:pt x="1329055" y="5175250"/>
                </a:lnTo>
                <a:lnTo>
                  <a:pt x="2009775" y="5357495"/>
                </a:lnTo>
                <a:lnTo>
                  <a:pt x="2691130" y="5175250"/>
                </a:lnTo>
                <a:lnTo>
                  <a:pt x="3371850" y="5357495"/>
                </a:lnTo>
                <a:lnTo>
                  <a:pt x="4053205" y="5175250"/>
                </a:lnTo>
                <a:lnTo>
                  <a:pt x="4733925" y="5357495"/>
                </a:lnTo>
                <a:lnTo>
                  <a:pt x="5415280" y="5175250"/>
                </a:lnTo>
                <a:lnTo>
                  <a:pt x="6096000" y="5357495"/>
                </a:lnTo>
                <a:lnTo>
                  <a:pt x="6776720" y="5175250"/>
                </a:lnTo>
                <a:lnTo>
                  <a:pt x="7457440" y="5357495"/>
                </a:lnTo>
                <a:lnTo>
                  <a:pt x="8138160" y="5175250"/>
                </a:lnTo>
                <a:lnTo>
                  <a:pt x="8818880" y="5357495"/>
                </a:lnTo>
                <a:lnTo>
                  <a:pt x="9499600" y="5175250"/>
                </a:lnTo>
                <a:lnTo>
                  <a:pt x="10180320" y="5357495"/>
                </a:lnTo>
                <a:lnTo>
                  <a:pt x="10861040" y="5175250"/>
                </a:lnTo>
                <a:lnTo>
                  <a:pt x="11541760" y="5357495"/>
                </a:lnTo>
                <a:lnTo>
                  <a:pt x="12190095" y="5183505"/>
                </a:lnTo>
                <a:lnTo>
                  <a:pt x="12190095" y="5022850"/>
                </a:lnTo>
                <a:lnTo>
                  <a:pt x="11541760" y="5196840"/>
                </a:lnTo>
                <a:lnTo>
                  <a:pt x="10861040" y="5014595"/>
                </a:lnTo>
                <a:lnTo>
                  <a:pt x="10180320" y="5196840"/>
                </a:lnTo>
                <a:lnTo>
                  <a:pt x="9499600" y="5014595"/>
                </a:lnTo>
                <a:lnTo>
                  <a:pt x="8820150" y="5196840"/>
                </a:lnTo>
                <a:lnTo>
                  <a:pt x="8139431" y="5014595"/>
                </a:lnTo>
                <a:lnTo>
                  <a:pt x="7458710" y="5196840"/>
                </a:lnTo>
                <a:lnTo>
                  <a:pt x="6777990" y="5014595"/>
                </a:lnTo>
                <a:lnTo>
                  <a:pt x="6096000" y="5196840"/>
                </a:lnTo>
                <a:lnTo>
                  <a:pt x="5415280" y="5014595"/>
                </a:lnTo>
                <a:lnTo>
                  <a:pt x="4734560" y="5196840"/>
                </a:lnTo>
                <a:lnTo>
                  <a:pt x="4053840" y="5014595"/>
                </a:lnTo>
                <a:lnTo>
                  <a:pt x="3371850" y="5196840"/>
                </a:lnTo>
                <a:lnTo>
                  <a:pt x="2691130" y="5014595"/>
                </a:lnTo>
                <a:lnTo>
                  <a:pt x="2010410" y="5196840"/>
                </a:lnTo>
                <a:lnTo>
                  <a:pt x="1329690" y="5014595"/>
                </a:lnTo>
                <a:lnTo>
                  <a:pt x="648970" y="5196840"/>
                </a:lnTo>
                <a:lnTo>
                  <a:pt x="0" y="5023485"/>
                </a:lnTo>
                <a:lnTo>
                  <a:pt x="0" y="5184140"/>
                </a:lnTo>
                <a:lnTo>
                  <a:pt x="648335" y="5357495"/>
                </a:lnTo>
                <a:close/>
                <a:moveTo>
                  <a:pt x="648335" y="5919470"/>
                </a:moveTo>
                <a:lnTo>
                  <a:pt x="1329055" y="5737225"/>
                </a:lnTo>
                <a:lnTo>
                  <a:pt x="2009775" y="5919470"/>
                </a:lnTo>
                <a:lnTo>
                  <a:pt x="2690495" y="5737225"/>
                </a:lnTo>
                <a:lnTo>
                  <a:pt x="3371850" y="5919470"/>
                </a:lnTo>
                <a:lnTo>
                  <a:pt x="4052570" y="5737225"/>
                </a:lnTo>
                <a:lnTo>
                  <a:pt x="4733290" y="5919470"/>
                </a:lnTo>
                <a:lnTo>
                  <a:pt x="5414010" y="5737225"/>
                </a:lnTo>
                <a:lnTo>
                  <a:pt x="6096000" y="5919470"/>
                </a:lnTo>
                <a:lnTo>
                  <a:pt x="6776720" y="5737225"/>
                </a:lnTo>
                <a:lnTo>
                  <a:pt x="7457440" y="5919470"/>
                </a:lnTo>
                <a:lnTo>
                  <a:pt x="8138160" y="5737225"/>
                </a:lnTo>
                <a:lnTo>
                  <a:pt x="8818880" y="5919470"/>
                </a:lnTo>
                <a:lnTo>
                  <a:pt x="9499600" y="5737225"/>
                </a:lnTo>
                <a:lnTo>
                  <a:pt x="10180320" y="5919470"/>
                </a:lnTo>
                <a:lnTo>
                  <a:pt x="10861040" y="5737225"/>
                </a:lnTo>
                <a:lnTo>
                  <a:pt x="11541760" y="5919470"/>
                </a:lnTo>
                <a:lnTo>
                  <a:pt x="12190095" y="5745480"/>
                </a:lnTo>
                <a:lnTo>
                  <a:pt x="12190095" y="5570220"/>
                </a:lnTo>
                <a:lnTo>
                  <a:pt x="11541760" y="5744210"/>
                </a:lnTo>
                <a:lnTo>
                  <a:pt x="10861040" y="5561965"/>
                </a:lnTo>
                <a:lnTo>
                  <a:pt x="10180320" y="5744210"/>
                </a:lnTo>
                <a:lnTo>
                  <a:pt x="9499600" y="5561965"/>
                </a:lnTo>
                <a:lnTo>
                  <a:pt x="8820150" y="5744210"/>
                </a:lnTo>
                <a:lnTo>
                  <a:pt x="8139431" y="5561965"/>
                </a:lnTo>
                <a:lnTo>
                  <a:pt x="7458710" y="5744210"/>
                </a:lnTo>
                <a:lnTo>
                  <a:pt x="6777990" y="5561965"/>
                </a:lnTo>
                <a:lnTo>
                  <a:pt x="6096000" y="5744210"/>
                </a:lnTo>
                <a:lnTo>
                  <a:pt x="5415280" y="5561965"/>
                </a:lnTo>
                <a:lnTo>
                  <a:pt x="4734560" y="5744210"/>
                </a:lnTo>
                <a:lnTo>
                  <a:pt x="4053840" y="5561965"/>
                </a:lnTo>
                <a:lnTo>
                  <a:pt x="3371850" y="5744210"/>
                </a:lnTo>
                <a:lnTo>
                  <a:pt x="2691130" y="5561965"/>
                </a:lnTo>
                <a:lnTo>
                  <a:pt x="2010410" y="5744210"/>
                </a:lnTo>
                <a:lnTo>
                  <a:pt x="1329690" y="5561965"/>
                </a:lnTo>
                <a:lnTo>
                  <a:pt x="648970" y="5744210"/>
                </a:lnTo>
                <a:lnTo>
                  <a:pt x="0" y="5570855"/>
                </a:lnTo>
                <a:lnTo>
                  <a:pt x="0" y="5746115"/>
                </a:lnTo>
                <a:lnTo>
                  <a:pt x="648335" y="5919470"/>
                </a:lnTo>
                <a:close/>
                <a:moveTo>
                  <a:pt x="648335" y="6762750"/>
                </a:moveTo>
                <a:lnTo>
                  <a:pt x="1329055" y="6580506"/>
                </a:lnTo>
                <a:lnTo>
                  <a:pt x="2009775" y="6762750"/>
                </a:lnTo>
                <a:lnTo>
                  <a:pt x="2690495" y="6580506"/>
                </a:lnTo>
                <a:lnTo>
                  <a:pt x="3371850" y="6762750"/>
                </a:lnTo>
                <a:lnTo>
                  <a:pt x="4052570" y="6580506"/>
                </a:lnTo>
                <a:lnTo>
                  <a:pt x="4733290" y="6762750"/>
                </a:lnTo>
                <a:lnTo>
                  <a:pt x="5414010" y="6580506"/>
                </a:lnTo>
                <a:lnTo>
                  <a:pt x="6096000" y="6762750"/>
                </a:lnTo>
                <a:lnTo>
                  <a:pt x="6776720" y="6580506"/>
                </a:lnTo>
                <a:lnTo>
                  <a:pt x="7457440" y="6762750"/>
                </a:lnTo>
                <a:lnTo>
                  <a:pt x="8138160" y="6580506"/>
                </a:lnTo>
                <a:lnTo>
                  <a:pt x="8820150" y="6762750"/>
                </a:lnTo>
                <a:lnTo>
                  <a:pt x="9500870" y="6580506"/>
                </a:lnTo>
                <a:lnTo>
                  <a:pt x="10181590" y="6762750"/>
                </a:lnTo>
                <a:lnTo>
                  <a:pt x="10862310" y="6580506"/>
                </a:lnTo>
                <a:lnTo>
                  <a:pt x="11543030" y="6762750"/>
                </a:lnTo>
                <a:lnTo>
                  <a:pt x="12191365" y="6588760"/>
                </a:lnTo>
                <a:lnTo>
                  <a:pt x="12191365" y="6391275"/>
                </a:lnTo>
                <a:lnTo>
                  <a:pt x="11543030" y="6565265"/>
                </a:lnTo>
                <a:lnTo>
                  <a:pt x="10862310" y="6383020"/>
                </a:lnTo>
                <a:lnTo>
                  <a:pt x="10181590" y="6565265"/>
                </a:lnTo>
                <a:lnTo>
                  <a:pt x="9500870" y="6383020"/>
                </a:lnTo>
                <a:lnTo>
                  <a:pt x="8820150" y="6565265"/>
                </a:lnTo>
                <a:lnTo>
                  <a:pt x="8139431" y="6383020"/>
                </a:lnTo>
                <a:lnTo>
                  <a:pt x="7458710" y="6565265"/>
                </a:lnTo>
                <a:lnTo>
                  <a:pt x="6777990" y="6383020"/>
                </a:lnTo>
                <a:lnTo>
                  <a:pt x="6096000" y="6565265"/>
                </a:lnTo>
                <a:lnTo>
                  <a:pt x="5415280" y="6383020"/>
                </a:lnTo>
                <a:lnTo>
                  <a:pt x="4734560" y="6565265"/>
                </a:lnTo>
                <a:lnTo>
                  <a:pt x="4053840" y="6383020"/>
                </a:lnTo>
                <a:lnTo>
                  <a:pt x="3371850" y="6565265"/>
                </a:lnTo>
                <a:lnTo>
                  <a:pt x="2691130" y="6383020"/>
                </a:lnTo>
                <a:lnTo>
                  <a:pt x="2010410" y="6565265"/>
                </a:lnTo>
                <a:lnTo>
                  <a:pt x="1329690" y="6383020"/>
                </a:lnTo>
                <a:lnTo>
                  <a:pt x="648970" y="6565265"/>
                </a:lnTo>
                <a:lnTo>
                  <a:pt x="0" y="6391910"/>
                </a:lnTo>
                <a:lnTo>
                  <a:pt x="0" y="6589395"/>
                </a:lnTo>
                <a:lnTo>
                  <a:pt x="648335" y="6762750"/>
                </a:lnTo>
                <a:close/>
                <a:moveTo>
                  <a:pt x="648335" y="6200775"/>
                </a:moveTo>
                <a:lnTo>
                  <a:pt x="1329055" y="6018530"/>
                </a:lnTo>
                <a:lnTo>
                  <a:pt x="2009775" y="6200775"/>
                </a:lnTo>
                <a:lnTo>
                  <a:pt x="2690495" y="6018530"/>
                </a:lnTo>
                <a:lnTo>
                  <a:pt x="3371850" y="6200775"/>
                </a:lnTo>
                <a:lnTo>
                  <a:pt x="4052570" y="6018530"/>
                </a:lnTo>
                <a:lnTo>
                  <a:pt x="4733290" y="6200775"/>
                </a:lnTo>
                <a:lnTo>
                  <a:pt x="5414010" y="6018530"/>
                </a:lnTo>
                <a:lnTo>
                  <a:pt x="6096000" y="6200775"/>
                </a:lnTo>
                <a:lnTo>
                  <a:pt x="6776720" y="6018530"/>
                </a:lnTo>
                <a:lnTo>
                  <a:pt x="7457440" y="6200775"/>
                </a:lnTo>
                <a:lnTo>
                  <a:pt x="8138160" y="6018530"/>
                </a:lnTo>
                <a:lnTo>
                  <a:pt x="8818880" y="6200775"/>
                </a:lnTo>
                <a:lnTo>
                  <a:pt x="9499600" y="6018530"/>
                </a:lnTo>
                <a:lnTo>
                  <a:pt x="10180320" y="6200775"/>
                </a:lnTo>
                <a:lnTo>
                  <a:pt x="10861040" y="6018530"/>
                </a:lnTo>
                <a:lnTo>
                  <a:pt x="11541760" y="6200775"/>
                </a:lnTo>
                <a:lnTo>
                  <a:pt x="12190095" y="6026785"/>
                </a:lnTo>
                <a:lnTo>
                  <a:pt x="12190095" y="5843905"/>
                </a:lnTo>
                <a:lnTo>
                  <a:pt x="11541760" y="6017895"/>
                </a:lnTo>
                <a:lnTo>
                  <a:pt x="10862945" y="5835650"/>
                </a:lnTo>
                <a:lnTo>
                  <a:pt x="10182225" y="6017895"/>
                </a:lnTo>
                <a:lnTo>
                  <a:pt x="9500870" y="5835650"/>
                </a:lnTo>
                <a:lnTo>
                  <a:pt x="8820150" y="6017895"/>
                </a:lnTo>
                <a:lnTo>
                  <a:pt x="8138795" y="5835650"/>
                </a:lnTo>
                <a:lnTo>
                  <a:pt x="7458075" y="6017895"/>
                </a:lnTo>
                <a:lnTo>
                  <a:pt x="6776720" y="5835650"/>
                </a:lnTo>
                <a:lnTo>
                  <a:pt x="6096000" y="6017895"/>
                </a:lnTo>
                <a:lnTo>
                  <a:pt x="5415280" y="5835650"/>
                </a:lnTo>
                <a:lnTo>
                  <a:pt x="4734560" y="6017895"/>
                </a:lnTo>
                <a:lnTo>
                  <a:pt x="4053205" y="5835650"/>
                </a:lnTo>
                <a:lnTo>
                  <a:pt x="3371850" y="6017895"/>
                </a:lnTo>
                <a:lnTo>
                  <a:pt x="2691130" y="5835650"/>
                </a:lnTo>
                <a:lnTo>
                  <a:pt x="2010410" y="6017895"/>
                </a:lnTo>
                <a:lnTo>
                  <a:pt x="1329055" y="5835650"/>
                </a:lnTo>
                <a:lnTo>
                  <a:pt x="648335" y="6017895"/>
                </a:lnTo>
                <a:lnTo>
                  <a:pt x="0" y="5844540"/>
                </a:lnTo>
                <a:lnTo>
                  <a:pt x="0" y="6027420"/>
                </a:lnTo>
                <a:lnTo>
                  <a:pt x="648335" y="6200775"/>
                </a:lnTo>
                <a:close/>
                <a:moveTo>
                  <a:pt x="10181590" y="17145"/>
                </a:moveTo>
                <a:lnTo>
                  <a:pt x="10245090" y="0"/>
                </a:lnTo>
                <a:lnTo>
                  <a:pt x="10118090" y="0"/>
                </a:lnTo>
                <a:lnTo>
                  <a:pt x="10181590" y="17145"/>
                </a:lnTo>
                <a:close/>
                <a:moveTo>
                  <a:pt x="648335" y="6481445"/>
                </a:moveTo>
                <a:lnTo>
                  <a:pt x="1329055" y="6299200"/>
                </a:lnTo>
                <a:lnTo>
                  <a:pt x="2009775" y="6481445"/>
                </a:lnTo>
                <a:lnTo>
                  <a:pt x="2691130" y="6299200"/>
                </a:lnTo>
                <a:lnTo>
                  <a:pt x="3371850" y="6481445"/>
                </a:lnTo>
                <a:lnTo>
                  <a:pt x="4053205" y="6299200"/>
                </a:lnTo>
                <a:lnTo>
                  <a:pt x="4733925" y="6481445"/>
                </a:lnTo>
                <a:lnTo>
                  <a:pt x="5415280" y="6299200"/>
                </a:lnTo>
                <a:lnTo>
                  <a:pt x="6096000" y="6481445"/>
                </a:lnTo>
                <a:lnTo>
                  <a:pt x="6776720" y="6299200"/>
                </a:lnTo>
                <a:lnTo>
                  <a:pt x="7457440" y="6481445"/>
                </a:lnTo>
                <a:lnTo>
                  <a:pt x="8138160" y="6299200"/>
                </a:lnTo>
                <a:lnTo>
                  <a:pt x="8818880" y="6481445"/>
                </a:lnTo>
                <a:lnTo>
                  <a:pt x="9499600" y="6299200"/>
                </a:lnTo>
                <a:lnTo>
                  <a:pt x="10180320" y="6481445"/>
                </a:lnTo>
                <a:lnTo>
                  <a:pt x="10861040" y="6299200"/>
                </a:lnTo>
                <a:lnTo>
                  <a:pt x="11541760" y="6481445"/>
                </a:lnTo>
                <a:lnTo>
                  <a:pt x="12190095" y="6307455"/>
                </a:lnTo>
                <a:lnTo>
                  <a:pt x="12190095" y="6117590"/>
                </a:lnTo>
                <a:lnTo>
                  <a:pt x="11541760" y="6291580"/>
                </a:lnTo>
                <a:lnTo>
                  <a:pt x="10861040" y="6109335"/>
                </a:lnTo>
                <a:lnTo>
                  <a:pt x="10180320" y="6291580"/>
                </a:lnTo>
                <a:lnTo>
                  <a:pt x="9499600" y="6109335"/>
                </a:lnTo>
                <a:lnTo>
                  <a:pt x="8820150" y="6291580"/>
                </a:lnTo>
                <a:lnTo>
                  <a:pt x="8139431" y="6109335"/>
                </a:lnTo>
                <a:lnTo>
                  <a:pt x="7458710" y="6291580"/>
                </a:lnTo>
                <a:lnTo>
                  <a:pt x="6777990" y="6109335"/>
                </a:lnTo>
                <a:lnTo>
                  <a:pt x="6096000" y="6291580"/>
                </a:lnTo>
                <a:lnTo>
                  <a:pt x="5415280" y="6109335"/>
                </a:lnTo>
                <a:lnTo>
                  <a:pt x="4734560" y="6291580"/>
                </a:lnTo>
                <a:lnTo>
                  <a:pt x="4053840" y="6109335"/>
                </a:lnTo>
                <a:lnTo>
                  <a:pt x="3371850" y="6291580"/>
                </a:lnTo>
                <a:lnTo>
                  <a:pt x="2691130" y="6109335"/>
                </a:lnTo>
                <a:lnTo>
                  <a:pt x="2010410" y="6291580"/>
                </a:lnTo>
                <a:lnTo>
                  <a:pt x="1329690" y="6109335"/>
                </a:lnTo>
                <a:lnTo>
                  <a:pt x="648970" y="6291580"/>
                </a:lnTo>
                <a:lnTo>
                  <a:pt x="0" y="6118225"/>
                </a:lnTo>
                <a:lnTo>
                  <a:pt x="0" y="6308090"/>
                </a:lnTo>
                <a:lnTo>
                  <a:pt x="648335" y="6481445"/>
                </a:lnTo>
                <a:close/>
              </a:path>
            </a:pathLst>
          </a:custGeom>
          <a:solidFill>
            <a:srgbClr val="E8EBE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44843D0-76E4-9010-69F1-880E1461706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B36C026-E968-48D8-B3D9-065AECA58627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642950-FFB1-F46B-DDCF-2611D940D14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2507B5-06FF-0037-2375-2D5C7C9545C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865DC67D-5DCD-A9DD-7F5C-743F9CFD7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1" cy="4391823"/>
          </a:xfrm>
          <a:custGeom>
            <a:avLst/>
            <a:gdLst>
              <a:gd name="connsiteX0" fmla="*/ 143693 w 7734301"/>
              <a:gd name="connsiteY0" fmla="*/ 0 h 5572125"/>
              <a:gd name="connsiteX1" fmla="*/ 7734301 w 7734301"/>
              <a:gd name="connsiteY1" fmla="*/ 0 h 5572125"/>
              <a:gd name="connsiteX2" fmla="*/ 7734301 w 7734301"/>
              <a:gd name="connsiteY2" fmla="*/ 4113568 h 5572125"/>
              <a:gd name="connsiteX3" fmla="*/ 7592641 w 7734301"/>
              <a:gd name="connsiteY3" fmla="*/ 4269434 h 5572125"/>
              <a:gd name="connsiteX4" fmla="*/ 4447666 w 7734301"/>
              <a:gd name="connsiteY4" fmla="*/ 5572125 h 5572125"/>
              <a:gd name="connsiteX5" fmla="*/ 0 w 7734301"/>
              <a:gd name="connsiteY5" fmla="*/ 1124459 h 5572125"/>
              <a:gd name="connsiteX6" fmla="*/ 140025 w 7734301"/>
              <a:gd name="connsiteY6" fmla="*/ 12918 h 557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34301" h="5572125">
                <a:moveTo>
                  <a:pt x="143693" y="0"/>
                </a:moveTo>
                <a:lnTo>
                  <a:pt x="7734301" y="0"/>
                </a:lnTo>
                <a:lnTo>
                  <a:pt x="7734301" y="4113568"/>
                </a:lnTo>
                <a:lnTo>
                  <a:pt x="7592641" y="4269434"/>
                </a:lnTo>
                <a:cubicBezTo>
                  <a:pt x="6787772" y="5074303"/>
                  <a:pt x="5675855" y="5572125"/>
                  <a:pt x="4447666" y="5572125"/>
                </a:cubicBezTo>
                <a:cubicBezTo>
                  <a:pt x="1991288" y="5572125"/>
                  <a:pt x="0" y="3580837"/>
                  <a:pt x="0" y="1124459"/>
                </a:cubicBezTo>
                <a:cubicBezTo>
                  <a:pt x="0" y="740650"/>
                  <a:pt x="48616" y="368196"/>
                  <a:pt x="140025" y="12918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r>
              <a:rPr lang="en-BE" dirty="0"/>
              <a:t>Afbeelding (optioneel)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B047733E-2976-B52B-F6B8-AF7CF9BAD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40" y="2949667"/>
            <a:ext cx="5580062" cy="158812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5400" b="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A952F8-66D0-2ED7-AEF5-991CDEC4A8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9" y="4537794"/>
            <a:ext cx="8640761" cy="586108"/>
          </a:xfrm>
          <a:prstGeom prst="rect">
            <a:avLst/>
          </a:prstGeom>
        </p:spPr>
        <p:txBody>
          <a:bodyPr wrap="square" lIns="0" tIns="108000" r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1" i="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Ondertitel</a:t>
            </a:r>
            <a:endParaRPr lang="en-GB" dirty="0"/>
          </a:p>
        </p:txBody>
      </p:sp>
      <p:sp>
        <p:nvSpPr>
          <p:cNvPr id="2" name="Graphic 4">
            <a:extLst>
              <a:ext uri="{FF2B5EF4-FFF2-40B4-BE49-F238E27FC236}">
                <a16:creationId xmlns:a16="http://schemas.microsoft.com/office/drawing/2014/main" id="{D537CA77-3745-5EBE-585A-902AE689ECCA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2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946984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FB25A894-7C89-3D7E-3FD5-BCB2405F1E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5938" y="512763"/>
            <a:ext cx="5453061" cy="583247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AE69C0EC-AF22-A673-4E04-444F2D9EBB8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15698" y="512763"/>
            <a:ext cx="5453061" cy="583247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EBBBEE-B2CB-CC7C-B9AD-D022CD16D9E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EBE4FD3F-57E6-48B2-A2C5-ED1766245E91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A75450-3D30-3677-0385-7D0BDD7BE34D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7FB3C0-D603-8E2F-02D0-BAE368E36FC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BDFADB8-37BB-C535-B9A9-E9590C2EB3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872" y="1499673"/>
            <a:ext cx="2281692" cy="424732"/>
          </a:xfrm>
          <a:prstGeom prst="rect">
            <a:avLst/>
          </a:prstGeom>
          <a:solidFill>
            <a:schemeClr val="bg1"/>
          </a:solidFill>
        </p:spPr>
        <p:txBody>
          <a:bodyPr wrap="none" lIns="90000" rIns="9000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GB" sz="2400" b="0" i="0" kern="12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dirty="0" err="1"/>
              <a:t>Bijschrift</a:t>
            </a:r>
            <a:r>
              <a:rPr lang="en-GB" dirty="0"/>
              <a:t> (</a:t>
            </a:r>
            <a:r>
              <a:rPr lang="en-GB" dirty="0" err="1"/>
              <a:t>lijn</a:t>
            </a:r>
            <a:r>
              <a:rPr lang="en-GB" dirty="0"/>
              <a:t> 2)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6F5B570-3D42-73B4-5E07-424E0F7BA6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31872" y="997706"/>
            <a:ext cx="2281692" cy="424732"/>
          </a:xfrm>
          <a:prstGeom prst="rect">
            <a:avLst/>
          </a:prstGeom>
          <a:solidFill>
            <a:schemeClr val="bg1"/>
          </a:solidFill>
        </p:spPr>
        <p:txBody>
          <a:bodyPr wrap="none" lIns="90000" rIns="9000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GB" sz="2400" b="0" i="0" kern="12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dirty="0" err="1"/>
              <a:t>Bijschrift</a:t>
            </a:r>
            <a:r>
              <a:rPr lang="en-GB" dirty="0"/>
              <a:t> (</a:t>
            </a:r>
            <a:r>
              <a:rPr lang="en-GB" dirty="0" err="1"/>
              <a:t>lijn</a:t>
            </a:r>
            <a:r>
              <a:rPr lang="en-GB" dirty="0"/>
              <a:t> 1)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D9906FA-D162-FA5B-71C6-E7F5B5BF27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38939" y="1499672"/>
            <a:ext cx="2281692" cy="424732"/>
          </a:xfrm>
          <a:prstGeom prst="rect">
            <a:avLst/>
          </a:prstGeom>
          <a:solidFill>
            <a:schemeClr val="bg1"/>
          </a:solidFill>
        </p:spPr>
        <p:txBody>
          <a:bodyPr wrap="none" lIns="90000" rIns="9000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GB" sz="2400" b="0" i="0" kern="12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dirty="0" err="1"/>
              <a:t>Bijschrift</a:t>
            </a:r>
            <a:r>
              <a:rPr lang="en-GB" dirty="0"/>
              <a:t> (</a:t>
            </a:r>
            <a:r>
              <a:rPr lang="en-GB" dirty="0" err="1"/>
              <a:t>lijn</a:t>
            </a:r>
            <a:r>
              <a:rPr lang="en-GB" dirty="0"/>
              <a:t> 2)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4C5B4D6-37D5-11CC-DA4F-4759045D275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38939" y="997705"/>
            <a:ext cx="2281692" cy="424732"/>
          </a:xfrm>
          <a:prstGeom prst="rect">
            <a:avLst/>
          </a:prstGeom>
          <a:solidFill>
            <a:schemeClr val="bg1"/>
          </a:solidFill>
        </p:spPr>
        <p:txBody>
          <a:bodyPr wrap="none" lIns="90000" rIns="9000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GB" sz="2400" b="0" i="0" kern="12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dirty="0" err="1"/>
              <a:t>Bijschrift</a:t>
            </a:r>
            <a:r>
              <a:rPr lang="en-GB" dirty="0"/>
              <a:t> (</a:t>
            </a:r>
            <a:r>
              <a:rPr lang="en-GB" dirty="0" err="1"/>
              <a:t>lijn</a:t>
            </a:r>
            <a:r>
              <a:rPr lang="en-GB" dirty="0"/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6992399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FB25A894-7C89-3D7E-3FD5-BCB2405F1E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5938" y="512763"/>
            <a:ext cx="5453061" cy="583247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43899E4-2319-1C8A-BB3D-3B2350926D5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22999" y="512763"/>
            <a:ext cx="5453063" cy="278765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1C07DAE-83D3-991D-C05A-68A324845F5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22999" y="3557587"/>
            <a:ext cx="5453063" cy="278765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C1806C-0AAB-48BF-89E6-257EFB5B8C43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E161887-EF82-42A6-A954-CC2994846F8C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B9717-E33B-A934-3871-635EB9B7B33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C2FAC-46CF-CF2A-AC48-31C3B9BD490D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0952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9A97626-9339-5005-614F-81DB40605FC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42166" y="512763"/>
            <a:ext cx="5433897" cy="583247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43899E4-2319-1C8A-BB3D-3B2350926D5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5939" y="512763"/>
            <a:ext cx="2589948" cy="278765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4D30AFE-4552-30D0-38E2-7CC1CBB0307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15939" y="3557587"/>
            <a:ext cx="5433896" cy="278765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36158C0C-84FF-F14E-58B3-21286AD4928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359887" y="512763"/>
            <a:ext cx="2589948" cy="278765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BE8E46-F289-0365-4159-9626BE37E412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2065DB2C-80C3-436A-BEB2-AC23A16CA7BE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38347-35B7-C3F1-6EA7-D6AD7D87098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25520-C2FB-1AAB-4326-931CCE81D99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88717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43899E4-2319-1C8A-BB3D-3B2350926D5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23000" y="512763"/>
            <a:ext cx="2589948" cy="278765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9A97626-9339-5005-614F-81DB40605FC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35102" y="512763"/>
            <a:ext cx="5433897" cy="583247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36158C0C-84FF-F14E-58B3-21286AD4928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66947" y="512763"/>
            <a:ext cx="2609115" cy="278765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F26BC34F-D3AA-0B2A-26EC-080C156B7BB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223000" y="3557587"/>
            <a:ext cx="2589948" cy="278765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27F7823D-C314-05C9-1C5B-12CA04F9222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066947" y="3557587"/>
            <a:ext cx="2609115" cy="278765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A85FE5F-1EC9-DCC4-FD0A-AD87FBBC16F7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FD6BDCEA-F665-4D3F-B14F-00AC781320DD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17913F-A06E-E7E3-B1C5-DB02145835F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DB972D-BC24-2423-9642-92BE673289B1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52087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5CCE7ECA-5B5A-DD9B-57E8-FF8014562D53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515937" y="1628776"/>
            <a:ext cx="11160126" cy="47164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>
                <a:highlight>
                  <a:srgbClr val="FFFF00"/>
                </a:highlight>
              </a:defRPr>
            </a:lvl1pPr>
          </a:lstStyle>
          <a:p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7C3A5A-7B43-D5FB-AA03-CB1B24C419A7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3178C4A5-6374-4AE6-8F22-C02F637FC3A3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CB4FF9-9D06-081F-91F6-3E01293B2B1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1BE2D-3DE7-6EDB-08DD-73387AE7700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B880520-9553-3AD3-98DC-048EBE5DB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4957918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+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5CCE7ECA-5B5A-DD9B-57E8-FF8014562D53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353972" y="1628775"/>
            <a:ext cx="5322090" cy="47164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>
                <a:highlight>
                  <a:srgbClr val="FFFF00"/>
                </a:highlight>
              </a:defRPr>
            </a:lvl1pPr>
          </a:lstStyle>
          <a:p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71E7A4-A9B4-D22B-A92D-0957DF6A35B5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15B2F9B9-8140-4D64-B028-5AE935442EED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AB6306-008E-C05E-E6E7-433B240B98A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7004B-74D0-6F93-F03D-36B6F99D090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FA0CF93-8D63-4FD6-119F-5103B90CA4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69202CB-A2AA-940C-7E43-ABA11EE1A27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36" y="1628775"/>
            <a:ext cx="5322093" cy="4716463"/>
          </a:xfrm>
        </p:spPr>
        <p:txBody>
          <a:bodyPr/>
          <a:lstStyle/>
          <a:p>
            <a:pPr lvl="0"/>
            <a:r>
              <a:rPr lang="nl-BE" dirty="0"/>
              <a:t>Klik om tekst toe te voegen. </a:t>
            </a:r>
            <a:br>
              <a:rPr lang="nl-BE" dirty="0"/>
            </a:br>
            <a:r>
              <a:rPr lang="nl-BE" dirty="0"/>
              <a:t>Voor bullets, selecteer je je tekst + TAB-toets.</a:t>
            </a:r>
          </a:p>
          <a:p>
            <a:pPr lvl="1"/>
            <a:r>
              <a:rPr lang="nl-BE" dirty="0"/>
              <a:t>Bullets 1</a:t>
            </a:r>
          </a:p>
          <a:p>
            <a:pPr lvl="2"/>
            <a:r>
              <a:rPr lang="nl-BE" dirty="0"/>
              <a:t>Bullets 2</a:t>
            </a:r>
          </a:p>
          <a:p>
            <a:pPr lvl="3"/>
            <a:r>
              <a:rPr lang="nl-BE" dirty="0"/>
              <a:t>Bullets 3</a:t>
            </a:r>
          </a:p>
          <a:p>
            <a:pPr lvl="4"/>
            <a:r>
              <a:rPr lang="nl-BE" dirty="0"/>
              <a:t>Bullets 4</a:t>
            </a:r>
          </a:p>
          <a:p>
            <a:pPr lvl="5"/>
            <a:r>
              <a:rPr lang="nl-BE" dirty="0"/>
              <a:t>Bullets 5</a:t>
            </a:r>
          </a:p>
          <a:p>
            <a:pPr lvl="6"/>
            <a:r>
              <a:rPr lang="nl-BE" dirty="0"/>
              <a:t>Bullets 6</a:t>
            </a:r>
          </a:p>
          <a:p>
            <a:pPr lvl="7"/>
            <a:r>
              <a:rPr lang="nl-BE" dirty="0"/>
              <a:t>Bullets 7</a:t>
            </a:r>
          </a:p>
          <a:p>
            <a:pPr lvl="8"/>
            <a:r>
              <a:rPr lang="nl-BE" dirty="0"/>
              <a:t>Bullets 8</a:t>
            </a:r>
          </a:p>
        </p:txBody>
      </p:sp>
    </p:spTree>
    <p:extLst>
      <p:ext uri="{BB962C8B-B14F-4D97-AF65-F5344CB8AC3E}">
        <p14:creationId xmlns:p14="http://schemas.microsoft.com/office/powerpoint/2010/main" val="2446571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2AC07F32-C191-403F-7407-8C662FD22BF6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515937" y="1628776"/>
            <a:ext cx="11160126" cy="47164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>
                <a:highlight>
                  <a:srgbClr val="FFFF00"/>
                </a:highlight>
              </a:defRPr>
            </a:lvl1pPr>
          </a:lstStyle>
          <a:p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7EE5F-A76D-A996-6EBE-DD51DBAB769F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B632030A-0AE2-4B12-BC4F-163724B5F869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2E9D4-272A-AA6F-E413-B9E9382FD37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9A98A-6113-D242-33E2-C0EDDC8FDD4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3BB25C5-3A3B-D7BD-652B-7B6C94301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3134112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+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2">
            <a:extLst>
              <a:ext uri="{FF2B5EF4-FFF2-40B4-BE49-F238E27FC236}">
                <a16:creationId xmlns:a16="http://schemas.microsoft.com/office/drawing/2014/main" id="{F273B77E-10BA-D2FF-013B-B7810AFFBCB1}"/>
              </a:ext>
            </a:extLst>
          </p:cNvPr>
          <p:cNvSpPr>
            <a:spLocks noGrp="1"/>
          </p:cNvSpPr>
          <p:nvPr>
            <p:ph type="tbl" sz="quarter" idx="23"/>
          </p:nvPr>
        </p:nvSpPr>
        <p:spPr>
          <a:xfrm>
            <a:off x="6353971" y="1628775"/>
            <a:ext cx="5322091" cy="47164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>
                <a:highlight>
                  <a:srgbClr val="FFFF00"/>
                </a:highlight>
              </a:defRPr>
            </a:lvl1pPr>
          </a:lstStyle>
          <a:p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92B070-8B3C-87DF-4B6F-59E81786660A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F792D97D-DD55-4CBA-92DE-A9AB4D3F7029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5E4CF-63B9-7FCD-7CB9-D5F6D3364602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B1E1E9-1E01-1733-5EB0-910A532A826D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667022D-936C-2D27-53B8-1BB33C4C6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1AA424F-0E40-3A43-4FC5-0BBD71E9C30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36" y="1628775"/>
            <a:ext cx="5322093" cy="4716463"/>
          </a:xfrm>
        </p:spPr>
        <p:txBody>
          <a:bodyPr/>
          <a:lstStyle/>
          <a:p>
            <a:pPr lvl="0"/>
            <a:r>
              <a:rPr lang="nl-BE" dirty="0"/>
              <a:t>Klik om tekst toe te voegen. </a:t>
            </a:r>
            <a:br>
              <a:rPr lang="nl-BE" dirty="0"/>
            </a:br>
            <a:r>
              <a:rPr lang="nl-BE" dirty="0"/>
              <a:t>Voor bullets, selecteer je je tekst + TAB-toets.</a:t>
            </a:r>
          </a:p>
          <a:p>
            <a:pPr lvl="1"/>
            <a:r>
              <a:rPr lang="nl-BE" dirty="0"/>
              <a:t>Bullets 1</a:t>
            </a:r>
          </a:p>
          <a:p>
            <a:pPr lvl="2"/>
            <a:r>
              <a:rPr lang="nl-BE" dirty="0"/>
              <a:t>Bullets 2</a:t>
            </a:r>
          </a:p>
          <a:p>
            <a:pPr lvl="3"/>
            <a:r>
              <a:rPr lang="nl-BE" dirty="0"/>
              <a:t>Bullets 3</a:t>
            </a:r>
          </a:p>
          <a:p>
            <a:pPr lvl="4"/>
            <a:r>
              <a:rPr lang="nl-BE" dirty="0"/>
              <a:t>Bullets 4</a:t>
            </a:r>
          </a:p>
          <a:p>
            <a:pPr lvl="5"/>
            <a:r>
              <a:rPr lang="nl-BE" dirty="0"/>
              <a:t>Bullets 5</a:t>
            </a:r>
          </a:p>
          <a:p>
            <a:pPr lvl="6"/>
            <a:r>
              <a:rPr lang="nl-BE" dirty="0"/>
              <a:t>Bullets 6</a:t>
            </a:r>
          </a:p>
          <a:p>
            <a:pPr lvl="7"/>
            <a:r>
              <a:rPr lang="nl-BE" dirty="0"/>
              <a:t>Bullets 7</a:t>
            </a:r>
          </a:p>
          <a:p>
            <a:pPr lvl="8"/>
            <a:r>
              <a:rPr lang="nl-BE" dirty="0"/>
              <a:t>Bullets 8</a:t>
            </a:r>
          </a:p>
        </p:txBody>
      </p:sp>
    </p:spTree>
    <p:extLst>
      <p:ext uri="{BB962C8B-B14F-4D97-AF65-F5344CB8AC3E}">
        <p14:creationId xmlns:p14="http://schemas.microsoft.com/office/powerpoint/2010/main" val="39066960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6">
            <a:extLst>
              <a:ext uri="{FF2B5EF4-FFF2-40B4-BE49-F238E27FC236}">
                <a16:creationId xmlns:a16="http://schemas.microsoft.com/office/drawing/2014/main" id="{9ECCE9FF-88A9-B3C8-57BD-81ED2C29389F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-46"/>
            <a:ext cx="12191999" cy="6858046"/>
          </a:xfrm>
          <a:custGeom>
            <a:avLst/>
            <a:gdLst>
              <a:gd name="connsiteX0" fmla="*/ 0 w 12310216"/>
              <a:gd name="connsiteY0" fmla="*/ 3247483 h 6924544"/>
              <a:gd name="connsiteX1" fmla="*/ 0 w 12310216"/>
              <a:gd name="connsiteY1" fmla="*/ 3137845 h 6924544"/>
              <a:gd name="connsiteX2" fmla="*/ 654621 w 12310216"/>
              <a:gd name="connsiteY2" fmla="*/ 3313523 h 6924544"/>
              <a:gd name="connsiteX3" fmla="*/ 1341942 w 12310216"/>
              <a:gd name="connsiteY3" fmla="*/ 3128869 h 6924544"/>
              <a:gd name="connsiteX4" fmla="*/ 2029262 w 12310216"/>
              <a:gd name="connsiteY4" fmla="*/ 3312882 h 6924544"/>
              <a:gd name="connsiteX5" fmla="*/ 2717224 w 12310216"/>
              <a:gd name="connsiteY5" fmla="*/ 3128869 h 6924544"/>
              <a:gd name="connsiteX6" fmla="*/ 3404544 w 12310216"/>
              <a:gd name="connsiteY6" fmla="*/ 3312882 h 6924544"/>
              <a:gd name="connsiteX7" fmla="*/ 4092506 w 12310216"/>
              <a:gd name="connsiteY7" fmla="*/ 3128869 h 6924544"/>
              <a:gd name="connsiteX8" fmla="*/ 4779826 w 12310216"/>
              <a:gd name="connsiteY8" fmla="*/ 3312882 h 6924544"/>
              <a:gd name="connsiteX9" fmla="*/ 5467788 w 12310216"/>
              <a:gd name="connsiteY9" fmla="*/ 3128869 h 6924544"/>
              <a:gd name="connsiteX10" fmla="*/ 6155108 w 12310216"/>
              <a:gd name="connsiteY10" fmla="*/ 3312882 h 6924544"/>
              <a:gd name="connsiteX11" fmla="*/ 6842428 w 12310216"/>
              <a:gd name="connsiteY11" fmla="*/ 3128869 h 6924544"/>
              <a:gd name="connsiteX12" fmla="*/ 7529749 w 12310216"/>
              <a:gd name="connsiteY12" fmla="*/ 3312882 h 6924544"/>
              <a:gd name="connsiteX13" fmla="*/ 8217069 w 12310216"/>
              <a:gd name="connsiteY13" fmla="*/ 3128869 h 6924544"/>
              <a:gd name="connsiteX14" fmla="*/ 8904390 w 12310216"/>
              <a:gd name="connsiteY14" fmla="*/ 3312882 h 6924544"/>
              <a:gd name="connsiteX15" fmla="*/ 9591710 w 12310216"/>
              <a:gd name="connsiteY15" fmla="*/ 3128869 h 6924544"/>
              <a:gd name="connsiteX16" fmla="*/ 10279030 w 12310216"/>
              <a:gd name="connsiteY16" fmla="*/ 3312882 h 6924544"/>
              <a:gd name="connsiteX17" fmla="*/ 10966351 w 12310216"/>
              <a:gd name="connsiteY17" fmla="*/ 3128869 h 6924544"/>
              <a:gd name="connsiteX18" fmla="*/ 11653671 w 12310216"/>
              <a:gd name="connsiteY18" fmla="*/ 3312882 h 6924544"/>
              <a:gd name="connsiteX19" fmla="*/ 12308292 w 12310216"/>
              <a:gd name="connsiteY19" fmla="*/ 3137204 h 6924544"/>
              <a:gd name="connsiteX20" fmla="*/ 12308292 w 12310216"/>
              <a:gd name="connsiteY20" fmla="*/ 3246842 h 6924544"/>
              <a:gd name="connsiteX21" fmla="*/ 11653671 w 12310216"/>
              <a:gd name="connsiteY21" fmla="*/ 3422520 h 6924544"/>
              <a:gd name="connsiteX22" fmla="*/ 10966351 w 12310216"/>
              <a:gd name="connsiteY22" fmla="*/ 3238507 h 6924544"/>
              <a:gd name="connsiteX23" fmla="*/ 10279030 w 12310216"/>
              <a:gd name="connsiteY23" fmla="*/ 3422520 h 6924544"/>
              <a:gd name="connsiteX24" fmla="*/ 9591710 w 12310216"/>
              <a:gd name="connsiteY24" fmla="*/ 3238507 h 6924544"/>
              <a:gd name="connsiteX25" fmla="*/ 8905672 w 12310216"/>
              <a:gd name="connsiteY25" fmla="*/ 3422520 h 6924544"/>
              <a:gd name="connsiteX26" fmla="*/ 8218352 w 12310216"/>
              <a:gd name="connsiteY26" fmla="*/ 3238507 h 6924544"/>
              <a:gd name="connsiteX27" fmla="*/ 7531031 w 12310216"/>
              <a:gd name="connsiteY27" fmla="*/ 3422520 h 6924544"/>
              <a:gd name="connsiteX28" fmla="*/ 6843711 w 12310216"/>
              <a:gd name="connsiteY28" fmla="*/ 3238507 h 6924544"/>
              <a:gd name="connsiteX29" fmla="*/ 6155108 w 12310216"/>
              <a:gd name="connsiteY29" fmla="*/ 3422520 h 6924544"/>
              <a:gd name="connsiteX30" fmla="*/ 5467788 w 12310216"/>
              <a:gd name="connsiteY30" fmla="*/ 3238507 h 6924544"/>
              <a:gd name="connsiteX31" fmla="*/ 4780467 w 12310216"/>
              <a:gd name="connsiteY31" fmla="*/ 3422520 h 6924544"/>
              <a:gd name="connsiteX32" fmla="*/ 4093147 w 12310216"/>
              <a:gd name="connsiteY32" fmla="*/ 3238507 h 6924544"/>
              <a:gd name="connsiteX33" fmla="*/ 3404544 w 12310216"/>
              <a:gd name="connsiteY33" fmla="*/ 3422520 h 6924544"/>
              <a:gd name="connsiteX34" fmla="*/ 2717224 w 12310216"/>
              <a:gd name="connsiteY34" fmla="*/ 3238507 h 6924544"/>
              <a:gd name="connsiteX35" fmla="*/ 2029903 w 12310216"/>
              <a:gd name="connsiteY35" fmla="*/ 3422520 h 6924544"/>
              <a:gd name="connsiteX36" fmla="*/ 1342583 w 12310216"/>
              <a:gd name="connsiteY36" fmla="*/ 3238507 h 6924544"/>
              <a:gd name="connsiteX37" fmla="*/ 655263 w 12310216"/>
              <a:gd name="connsiteY37" fmla="*/ 3422520 h 6924544"/>
              <a:gd name="connsiteX38" fmla="*/ 0 w 12310216"/>
              <a:gd name="connsiteY38" fmla="*/ 3247483 h 6924544"/>
              <a:gd name="connsiteX39" fmla="*/ 654621 w 12310216"/>
              <a:gd name="connsiteY39" fmla="*/ 3139127 h 6924544"/>
              <a:gd name="connsiteX40" fmla="*/ 1341942 w 12310216"/>
              <a:gd name="connsiteY40" fmla="*/ 2955114 h 6924544"/>
              <a:gd name="connsiteX41" fmla="*/ 2029262 w 12310216"/>
              <a:gd name="connsiteY41" fmla="*/ 3139127 h 6924544"/>
              <a:gd name="connsiteX42" fmla="*/ 2716583 w 12310216"/>
              <a:gd name="connsiteY42" fmla="*/ 2955114 h 6924544"/>
              <a:gd name="connsiteX43" fmla="*/ 3404544 w 12310216"/>
              <a:gd name="connsiteY43" fmla="*/ 3139127 h 6924544"/>
              <a:gd name="connsiteX44" fmla="*/ 4091865 w 12310216"/>
              <a:gd name="connsiteY44" fmla="*/ 2955114 h 6924544"/>
              <a:gd name="connsiteX45" fmla="*/ 4779185 w 12310216"/>
              <a:gd name="connsiteY45" fmla="*/ 3139127 h 6924544"/>
              <a:gd name="connsiteX46" fmla="*/ 5466505 w 12310216"/>
              <a:gd name="connsiteY46" fmla="*/ 2955114 h 6924544"/>
              <a:gd name="connsiteX47" fmla="*/ 6155108 w 12310216"/>
              <a:gd name="connsiteY47" fmla="*/ 3139127 h 6924544"/>
              <a:gd name="connsiteX48" fmla="*/ 6842428 w 12310216"/>
              <a:gd name="connsiteY48" fmla="*/ 2955114 h 6924544"/>
              <a:gd name="connsiteX49" fmla="*/ 7529749 w 12310216"/>
              <a:gd name="connsiteY49" fmla="*/ 3139127 h 6924544"/>
              <a:gd name="connsiteX50" fmla="*/ 8217069 w 12310216"/>
              <a:gd name="connsiteY50" fmla="*/ 2955114 h 6924544"/>
              <a:gd name="connsiteX51" fmla="*/ 8904390 w 12310216"/>
              <a:gd name="connsiteY51" fmla="*/ 3139127 h 6924544"/>
              <a:gd name="connsiteX52" fmla="*/ 9591710 w 12310216"/>
              <a:gd name="connsiteY52" fmla="*/ 2955114 h 6924544"/>
              <a:gd name="connsiteX53" fmla="*/ 10279030 w 12310216"/>
              <a:gd name="connsiteY53" fmla="*/ 3139127 h 6924544"/>
              <a:gd name="connsiteX54" fmla="*/ 10966351 w 12310216"/>
              <a:gd name="connsiteY54" fmla="*/ 2955114 h 6924544"/>
              <a:gd name="connsiteX55" fmla="*/ 11653671 w 12310216"/>
              <a:gd name="connsiteY55" fmla="*/ 3139127 h 6924544"/>
              <a:gd name="connsiteX56" fmla="*/ 12308292 w 12310216"/>
              <a:gd name="connsiteY56" fmla="*/ 2963449 h 6924544"/>
              <a:gd name="connsiteX57" fmla="*/ 12308292 w 12310216"/>
              <a:gd name="connsiteY57" fmla="*/ 2860863 h 6924544"/>
              <a:gd name="connsiteX58" fmla="*/ 11653671 w 12310216"/>
              <a:gd name="connsiteY58" fmla="*/ 3036541 h 6924544"/>
              <a:gd name="connsiteX59" fmla="*/ 10966351 w 12310216"/>
              <a:gd name="connsiteY59" fmla="*/ 2852528 h 6924544"/>
              <a:gd name="connsiteX60" fmla="*/ 10279030 w 12310216"/>
              <a:gd name="connsiteY60" fmla="*/ 3036541 h 6924544"/>
              <a:gd name="connsiteX61" fmla="*/ 9591710 w 12310216"/>
              <a:gd name="connsiteY61" fmla="*/ 2852528 h 6924544"/>
              <a:gd name="connsiteX62" fmla="*/ 8905672 w 12310216"/>
              <a:gd name="connsiteY62" fmla="*/ 3036541 h 6924544"/>
              <a:gd name="connsiteX63" fmla="*/ 8218352 w 12310216"/>
              <a:gd name="connsiteY63" fmla="*/ 2852528 h 6924544"/>
              <a:gd name="connsiteX64" fmla="*/ 7531031 w 12310216"/>
              <a:gd name="connsiteY64" fmla="*/ 3036541 h 6924544"/>
              <a:gd name="connsiteX65" fmla="*/ 6843711 w 12310216"/>
              <a:gd name="connsiteY65" fmla="*/ 2852528 h 6924544"/>
              <a:gd name="connsiteX66" fmla="*/ 6155108 w 12310216"/>
              <a:gd name="connsiteY66" fmla="*/ 3036541 h 6924544"/>
              <a:gd name="connsiteX67" fmla="*/ 5467788 w 12310216"/>
              <a:gd name="connsiteY67" fmla="*/ 2852528 h 6924544"/>
              <a:gd name="connsiteX68" fmla="*/ 4780467 w 12310216"/>
              <a:gd name="connsiteY68" fmla="*/ 3036541 h 6924544"/>
              <a:gd name="connsiteX69" fmla="*/ 4093147 w 12310216"/>
              <a:gd name="connsiteY69" fmla="*/ 2852528 h 6924544"/>
              <a:gd name="connsiteX70" fmla="*/ 3404544 w 12310216"/>
              <a:gd name="connsiteY70" fmla="*/ 3036541 h 6924544"/>
              <a:gd name="connsiteX71" fmla="*/ 2717224 w 12310216"/>
              <a:gd name="connsiteY71" fmla="*/ 2852528 h 6924544"/>
              <a:gd name="connsiteX72" fmla="*/ 2029903 w 12310216"/>
              <a:gd name="connsiteY72" fmla="*/ 3036541 h 6924544"/>
              <a:gd name="connsiteX73" fmla="*/ 1342583 w 12310216"/>
              <a:gd name="connsiteY73" fmla="*/ 2852528 h 6924544"/>
              <a:gd name="connsiteX74" fmla="*/ 655263 w 12310216"/>
              <a:gd name="connsiteY74" fmla="*/ 3036541 h 6924544"/>
              <a:gd name="connsiteX75" fmla="*/ 0 w 12310216"/>
              <a:gd name="connsiteY75" fmla="*/ 2860863 h 6924544"/>
              <a:gd name="connsiteX76" fmla="*/ 0 w 12310216"/>
              <a:gd name="connsiteY76" fmla="*/ 2963449 h 6924544"/>
              <a:gd name="connsiteX77" fmla="*/ 654621 w 12310216"/>
              <a:gd name="connsiteY77" fmla="*/ 3139127 h 6924544"/>
              <a:gd name="connsiteX78" fmla="*/ 654621 w 12310216"/>
              <a:gd name="connsiteY78" fmla="*/ 3706555 h 6924544"/>
              <a:gd name="connsiteX79" fmla="*/ 1341942 w 12310216"/>
              <a:gd name="connsiteY79" fmla="*/ 3522542 h 6924544"/>
              <a:gd name="connsiteX80" fmla="*/ 2029262 w 12310216"/>
              <a:gd name="connsiteY80" fmla="*/ 3706555 h 6924544"/>
              <a:gd name="connsiteX81" fmla="*/ 2716583 w 12310216"/>
              <a:gd name="connsiteY81" fmla="*/ 3522542 h 6924544"/>
              <a:gd name="connsiteX82" fmla="*/ 3404544 w 12310216"/>
              <a:gd name="connsiteY82" fmla="*/ 3706555 h 6924544"/>
              <a:gd name="connsiteX83" fmla="*/ 4091865 w 12310216"/>
              <a:gd name="connsiteY83" fmla="*/ 3522542 h 6924544"/>
              <a:gd name="connsiteX84" fmla="*/ 4779185 w 12310216"/>
              <a:gd name="connsiteY84" fmla="*/ 3706555 h 6924544"/>
              <a:gd name="connsiteX85" fmla="*/ 5466505 w 12310216"/>
              <a:gd name="connsiteY85" fmla="*/ 3522542 h 6924544"/>
              <a:gd name="connsiteX86" fmla="*/ 6155108 w 12310216"/>
              <a:gd name="connsiteY86" fmla="*/ 3706555 h 6924544"/>
              <a:gd name="connsiteX87" fmla="*/ 6842428 w 12310216"/>
              <a:gd name="connsiteY87" fmla="*/ 3522542 h 6924544"/>
              <a:gd name="connsiteX88" fmla="*/ 7529749 w 12310216"/>
              <a:gd name="connsiteY88" fmla="*/ 3706555 h 6924544"/>
              <a:gd name="connsiteX89" fmla="*/ 8217069 w 12310216"/>
              <a:gd name="connsiteY89" fmla="*/ 3522542 h 6924544"/>
              <a:gd name="connsiteX90" fmla="*/ 8904390 w 12310216"/>
              <a:gd name="connsiteY90" fmla="*/ 3706555 h 6924544"/>
              <a:gd name="connsiteX91" fmla="*/ 9591710 w 12310216"/>
              <a:gd name="connsiteY91" fmla="*/ 3522542 h 6924544"/>
              <a:gd name="connsiteX92" fmla="*/ 10279030 w 12310216"/>
              <a:gd name="connsiteY92" fmla="*/ 3706555 h 6924544"/>
              <a:gd name="connsiteX93" fmla="*/ 10966351 w 12310216"/>
              <a:gd name="connsiteY93" fmla="*/ 3522542 h 6924544"/>
              <a:gd name="connsiteX94" fmla="*/ 11653671 w 12310216"/>
              <a:gd name="connsiteY94" fmla="*/ 3706555 h 6924544"/>
              <a:gd name="connsiteX95" fmla="*/ 12308292 w 12310216"/>
              <a:gd name="connsiteY95" fmla="*/ 3530877 h 6924544"/>
              <a:gd name="connsiteX96" fmla="*/ 12308292 w 12310216"/>
              <a:gd name="connsiteY96" fmla="*/ 3413544 h 6924544"/>
              <a:gd name="connsiteX97" fmla="*/ 11653671 w 12310216"/>
              <a:gd name="connsiteY97" fmla="*/ 3589222 h 6924544"/>
              <a:gd name="connsiteX98" fmla="*/ 10966351 w 12310216"/>
              <a:gd name="connsiteY98" fmla="*/ 3405209 h 6924544"/>
              <a:gd name="connsiteX99" fmla="*/ 10279030 w 12310216"/>
              <a:gd name="connsiteY99" fmla="*/ 3589222 h 6924544"/>
              <a:gd name="connsiteX100" fmla="*/ 9591710 w 12310216"/>
              <a:gd name="connsiteY100" fmla="*/ 3405209 h 6924544"/>
              <a:gd name="connsiteX101" fmla="*/ 8905672 w 12310216"/>
              <a:gd name="connsiteY101" fmla="*/ 3589222 h 6924544"/>
              <a:gd name="connsiteX102" fmla="*/ 8218352 w 12310216"/>
              <a:gd name="connsiteY102" fmla="*/ 3405209 h 6924544"/>
              <a:gd name="connsiteX103" fmla="*/ 7531031 w 12310216"/>
              <a:gd name="connsiteY103" fmla="*/ 3589222 h 6924544"/>
              <a:gd name="connsiteX104" fmla="*/ 6843711 w 12310216"/>
              <a:gd name="connsiteY104" fmla="*/ 3405209 h 6924544"/>
              <a:gd name="connsiteX105" fmla="*/ 6155108 w 12310216"/>
              <a:gd name="connsiteY105" fmla="*/ 3589222 h 6924544"/>
              <a:gd name="connsiteX106" fmla="*/ 5467788 w 12310216"/>
              <a:gd name="connsiteY106" fmla="*/ 3405209 h 6924544"/>
              <a:gd name="connsiteX107" fmla="*/ 4780467 w 12310216"/>
              <a:gd name="connsiteY107" fmla="*/ 3589222 h 6924544"/>
              <a:gd name="connsiteX108" fmla="*/ 4093147 w 12310216"/>
              <a:gd name="connsiteY108" fmla="*/ 3405209 h 6924544"/>
              <a:gd name="connsiteX109" fmla="*/ 3404544 w 12310216"/>
              <a:gd name="connsiteY109" fmla="*/ 3589222 h 6924544"/>
              <a:gd name="connsiteX110" fmla="*/ 2717224 w 12310216"/>
              <a:gd name="connsiteY110" fmla="*/ 3405209 h 6924544"/>
              <a:gd name="connsiteX111" fmla="*/ 2029903 w 12310216"/>
              <a:gd name="connsiteY111" fmla="*/ 3589222 h 6924544"/>
              <a:gd name="connsiteX112" fmla="*/ 1342583 w 12310216"/>
              <a:gd name="connsiteY112" fmla="*/ 3405209 h 6924544"/>
              <a:gd name="connsiteX113" fmla="*/ 655263 w 12310216"/>
              <a:gd name="connsiteY113" fmla="*/ 3589222 h 6924544"/>
              <a:gd name="connsiteX114" fmla="*/ 0 w 12310216"/>
              <a:gd name="connsiteY114" fmla="*/ 3414185 h 6924544"/>
              <a:gd name="connsiteX115" fmla="*/ 0 w 12310216"/>
              <a:gd name="connsiteY115" fmla="*/ 3531518 h 6924544"/>
              <a:gd name="connsiteX116" fmla="*/ 654621 w 12310216"/>
              <a:gd name="connsiteY116" fmla="*/ 3706555 h 6924544"/>
              <a:gd name="connsiteX117" fmla="*/ 654621 w 12310216"/>
              <a:gd name="connsiteY117" fmla="*/ 2855092 h 6924544"/>
              <a:gd name="connsiteX118" fmla="*/ 1341942 w 12310216"/>
              <a:gd name="connsiteY118" fmla="*/ 2671079 h 6924544"/>
              <a:gd name="connsiteX119" fmla="*/ 2029262 w 12310216"/>
              <a:gd name="connsiteY119" fmla="*/ 2855092 h 6924544"/>
              <a:gd name="connsiteX120" fmla="*/ 2716583 w 12310216"/>
              <a:gd name="connsiteY120" fmla="*/ 2671079 h 6924544"/>
              <a:gd name="connsiteX121" fmla="*/ 3404544 w 12310216"/>
              <a:gd name="connsiteY121" fmla="*/ 2855092 h 6924544"/>
              <a:gd name="connsiteX122" fmla="*/ 4091865 w 12310216"/>
              <a:gd name="connsiteY122" fmla="*/ 2671079 h 6924544"/>
              <a:gd name="connsiteX123" fmla="*/ 4779185 w 12310216"/>
              <a:gd name="connsiteY123" fmla="*/ 2855092 h 6924544"/>
              <a:gd name="connsiteX124" fmla="*/ 5466505 w 12310216"/>
              <a:gd name="connsiteY124" fmla="*/ 2671079 h 6924544"/>
              <a:gd name="connsiteX125" fmla="*/ 6155108 w 12310216"/>
              <a:gd name="connsiteY125" fmla="*/ 2855092 h 6924544"/>
              <a:gd name="connsiteX126" fmla="*/ 6842428 w 12310216"/>
              <a:gd name="connsiteY126" fmla="*/ 2671079 h 6924544"/>
              <a:gd name="connsiteX127" fmla="*/ 7529749 w 12310216"/>
              <a:gd name="connsiteY127" fmla="*/ 2855092 h 6924544"/>
              <a:gd name="connsiteX128" fmla="*/ 8217069 w 12310216"/>
              <a:gd name="connsiteY128" fmla="*/ 2671079 h 6924544"/>
              <a:gd name="connsiteX129" fmla="*/ 8904390 w 12310216"/>
              <a:gd name="connsiteY129" fmla="*/ 2855092 h 6924544"/>
              <a:gd name="connsiteX130" fmla="*/ 9591710 w 12310216"/>
              <a:gd name="connsiteY130" fmla="*/ 2671079 h 6924544"/>
              <a:gd name="connsiteX131" fmla="*/ 10279030 w 12310216"/>
              <a:gd name="connsiteY131" fmla="*/ 2855092 h 6924544"/>
              <a:gd name="connsiteX132" fmla="*/ 10966351 w 12310216"/>
              <a:gd name="connsiteY132" fmla="*/ 2671079 h 6924544"/>
              <a:gd name="connsiteX133" fmla="*/ 11653671 w 12310216"/>
              <a:gd name="connsiteY133" fmla="*/ 2855092 h 6924544"/>
              <a:gd name="connsiteX134" fmla="*/ 12310216 w 12310216"/>
              <a:gd name="connsiteY134" fmla="*/ 2680055 h 6924544"/>
              <a:gd name="connsiteX135" fmla="*/ 12310216 w 12310216"/>
              <a:gd name="connsiteY135" fmla="*/ 2585164 h 6924544"/>
              <a:gd name="connsiteX136" fmla="*/ 11655595 w 12310216"/>
              <a:gd name="connsiteY136" fmla="*/ 2760842 h 6924544"/>
              <a:gd name="connsiteX137" fmla="*/ 10968274 w 12310216"/>
              <a:gd name="connsiteY137" fmla="*/ 2576828 h 6924544"/>
              <a:gd name="connsiteX138" fmla="*/ 10280954 w 12310216"/>
              <a:gd name="connsiteY138" fmla="*/ 2760842 h 6924544"/>
              <a:gd name="connsiteX139" fmla="*/ 9593634 w 12310216"/>
              <a:gd name="connsiteY139" fmla="*/ 2576828 h 6924544"/>
              <a:gd name="connsiteX140" fmla="*/ 8905672 w 12310216"/>
              <a:gd name="connsiteY140" fmla="*/ 2760201 h 6924544"/>
              <a:gd name="connsiteX141" fmla="*/ 8218352 w 12310216"/>
              <a:gd name="connsiteY141" fmla="*/ 2576187 h 6924544"/>
              <a:gd name="connsiteX142" fmla="*/ 7531031 w 12310216"/>
              <a:gd name="connsiteY142" fmla="*/ 2760201 h 6924544"/>
              <a:gd name="connsiteX143" fmla="*/ 6843711 w 12310216"/>
              <a:gd name="connsiteY143" fmla="*/ 2576187 h 6924544"/>
              <a:gd name="connsiteX144" fmla="*/ 6155108 w 12310216"/>
              <a:gd name="connsiteY144" fmla="*/ 2760201 h 6924544"/>
              <a:gd name="connsiteX145" fmla="*/ 5467788 w 12310216"/>
              <a:gd name="connsiteY145" fmla="*/ 2576187 h 6924544"/>
              <a:gd name="connsiteX146" fmla="*/ 4780467 w 12310216"/>
              <a:gd name="connsiteY146" fmla="*/ 2760201 h 6924544"/>
              <a:gd name="connsiteX147" fmla="*/ 4093147 w 12310216"/>
              <a:gd name="connsiteY147" fmla="*/ 2576187 h 6924544"/>
              <a:gd name="connsiteX148" fmla="*/ 3404544 w 12310216"/>
              <a:gd name="connsiteY148" fmla="*/ 2760201 h 6924544"/>
              <a:gd name="connsiteX149" fmla="*/ 2717224 w 12310216"/>
              <a:gd name="connsiteY149" fmla="*/ 2576187 h 6924544"/>
              <a:gd name="connsiteX150" fmla="*/ 2029903 w 12310216"/>
              <a:gd name="connsiteY150" fmla="*/ 2760201 h 6924544"/>
              <a:gd name="connsiteX151" fmla="*/ 1342583 w 12310216"/>
              <a:gd name="connsiteY151" fmla="*/ 2576187 h 6924544"/>
              <a:gd name="connsiteX152" fmla="*/ 655263 w 12310216"/>
              <a:gd name="connsiteY152" fmla="*/ 2760201 h 6924544"/>
              <a:gd name="connsiteX153" fmla="*/ 0 w 12310216"/>
              <a:gd name="connsiteY153" fmla="*/ 2584522 h 6924544"/>
              <a:gd name="connsiteX154" fmla="*/ 0 w 12310216"/>
              <a:gd name="connsiteY154" fmla="*/ 2680055 h 6924544"/>
              <a:gd name="connsiteX155" fmla="*/ 654621 w 12310216"/>
              <a:gd name="connsiteY155" fmla="*/ 2855092 h 6924544"/>
              <a:gd name="connsiteX156" fmla="*/ 654621 w 12310216"/>
              <a:gd name="connsiteY156" fmla="*/ 4558018 h 6924544"/>
              <a:gd name="connsiteX157" fmla="*/ 1341942 w 12310216"/>
              <a:gd name="connsiteY157" fmla="*/ 4374005 h 6924544"/>
              <a:gd name="connsiteX158" fmla="*/ 2029262 w 12310216"/>
              <a:gd name="connsiteY158" fmla="*/ 4558018 h 6924544"/>
              <a:gd name="connsiteX159" fmla="*/ 2716583 w 12310216"/>
              <a:gd name="connsiteY159" fmla="*/ 4374005 h 6924544"/>
              <a:gd name="connsiteX160" fmla="*/ 3404544 w 12310216"/>
              <a:gd name="connsiteY160" fmla="*/ 4558018 h 6924544"/>
              <a:gd name="connsiteX161" fmla="*/ 4091865 w 12310216"/>
              <a:gd name="connsiteY161" fmla="*/ 4374005 h 6924544"/>
              <a:gd name="connsiteX162" fmla="*/ 4779185 w 12310216"/>
              <a:gd name="connsiteY162" fmla="*/ 4558018 h 6924544"/>
              <a:gd name="connsiteX163" fmla="*/ 5466505 w 12310216"/>
              <a:gd name="connsiteY163" fmla="*/ 4374005 h 6924544"/>
              <a:gd name="connsiteX164" fmla="*/ 6155108 w 12310216"/>
              <a:gd name="connsiteY164" fmla="*/ 4558018 h 6924544"/>
              <a:gd name="connsiteX165" fmla="*/ 6842428 w 12310216"/>
              <a:gd name="connsiteY165" fmla="*/ 4374005 h 6924544"/>
              <a:gd name="connsiteX166" fmla="*/ 7529749 w 12310216"/>
              <a:gd name="connsiteY166" fmla="*/ 4558018 h 6924544"/>
              <a:gd name="connsiteX167" fmla="*/ 8217069 w 12310216"/>
              <a:gd name="connsiteY167" fmla="*/ 4374005 h 6924544"/>
              <a:gd name="connsiteX168" fmla="*/ 8904390 w 12310216"/>
              <a:gd name="connsiteY168" fmla="*/ 4558018 h 6924544"/>
              <a:gd name="connsiteX169" fmla="*/ 9591710 w 12310216"/>
              <a:gd name="connsiteY169" fmla="*/ 4374005 h 6924544"/>
              <a:gd name="connsiteX170" fmla="*/ 10279030 w 12310216"/>
              <a:gd name="connsiteY170" fmla="*/ 4558018 h 6924544"/>
              <a:gd name="connsiteX171" fmla="*/ 10966351 w 12310216"/>
              <a:gd name="connsiteY171" fmla="*/ 4374005 h 6924544"/>
              <a:gd name="connsiteX172" fmla="*/ 11653671 w 12310216"/>
              <a:gd name="connsiteY172" fmla="*/ 4558018 h 6924544"/>
              <a:gd name="connsiteX173" fmla="*/ 12308292 w 12310216"/>
              <a:gd name="connsiteY173" fmla="*/ 4382340 h 6924544"/>
              <a:gd name="connsiteX174" fmla="*/ 12308292 w 12310216"/>
              <a:gd name="connsiteY174" fmla="*/ 4242566 h 6924544"/>
              <a:gd name="connsiteX175" fmla="*/ 11653671 w 12310216"/>
              <a:gd name="connsiteY175" fmla="*/ 4418244 h 6924544"/>
              <a:gd name="connsiteX176" fmla="*/ 10966351 w 12310216"/>
              <a:gd name="connsiteY176" fmla="*/ 4234231 h 6924544"/>
              <a:gd name="connsiteX177" fmla="*/ 10279030 w 12310216"/>
              <a:gd name="connsiteY177" fmla="*/ 4418244 h 6924544"/>
              <a:gd name="connsiteX178" fmla="*/ 9591710 w 12310216"/>
              <a:gd name="connsiteY178" fmla="*/ 4234231 h 6924544"/>
              <a:gd name="connsiteX179" fmla="*/ 8905672 w 12310216"/>
              <a:gd name="connsiteY179" fmla="*/ 4418244 h 6924544"/>
              <a:gd name="connsiteX180" fmla="*/ 8218352 w 12310216"/>
              <a:gd name="connsiteY180" fmla="*/ 4234231 h 6924544"/>
              <a:gd name="connsiteX181" fmla="*/ 7531031 w 12310216"/>
              <a:gd name="connsiteY181" fmla="*/ 4418244 h 6924544"/>
              <a:gd name="connsiteX182" fmla="*/ 6843711 w 12310216"/>
              <a:gd name="connsiteY182" fmla="*/ 4234231 h 6924544"/>
              <a:gd name="connsiteX183" fmla="*/ 6155108 w 12310216"/>
              <a:gd name="connsiteY183" fmla="*/ 4418244 h 6924544"/>
              <a:gd name="connsiteX184" fmla="*/ 5467788 w 12310216"/>
              <a:gd name="connsiteY184" fmla="*/ 4234231 h 6924544"/>
              <a:gd name="connsiteX185" fmla="*/ 4780467 w 12310216"/>
              <a:gd name="connsiteY185" fmla="*/ 4418244 h 6924544"/>
              <a:gd name="connsiteX186" fmla="*/ 4093147 w 12310216"/>
              <a:gd name="connsiteY186" fmla="*/ 4234231 h 6924544"/>
              <a:gd name="connsiteX187" fmla="*/ 3404544 w 12310216"/>
              <a:gd name="connsiteY187" fmla="*/ 4418244 h 6924544"/>
              <a:gd name="connsiteX188" fmla="*/ 2717224 w 12310216"/>
              <a:gd name="connsiteY188" fmla="*/ 4234231 h 6924544"/>
              <a:gd name="connsiteX189" fmla="*/ 2029903 w 12310216"/>
              <a:gd name="connsiteY189" fmla="*/ 4418244 h 6924544"/>
              <a:gd name="connsiteX190" fmla="*/ 1342583 w 12310216"/>
              <a:gd name="connsiteY190" fmla="*/ 4234231 h 6924544"/>
              <a:gd name="connsiteX191" fmla="*/ 655263 w 12310216"/>
              <a:gd name="connsiteY191" fmla="*/ 4418244 h 6924544"/>
              <a:gd name="connsiteX192" fmla="*/ 0 w 12310216"/>
              <a:gd name="connsiteY192" fmla="*/ 4243207 h 6924544"/>
              <a:gd name="connsiteX193" fmla="*/ 0 w 12310216"/>
              <a:gd name="connsiteY193" fmla="*/ 4382981 h 6924544"/>
              <a:gd name="connsiteX194" fmla="*/ 654621 w 12310216"/>
              <a:gd name="connsiteY194" fmla="*/ 4558018 h 6924544"/>
              <a:gd name="connsiteX195" fmla="*/ 654621 w 12310216"/>
              <a:gd name="connsiteY195" fmla="*/ 3990590 h 6924544"/>
              <a:gd name="connsiteX196" fmla="*/ 1341942 w 12310216"/>
              <a:gd name="connsiteY196" fmla="*/ 3806576 h 6924544"/>
              <a:gd name="connsiteX197" fmla="*/ 2029262 w 12310216"/>
              <a:gd name="connsiteY197" fmla="*/ 3990590 h 6924544"/>
              <a:gd name="connsiteX198" fmla="*/ 2716583 w 12310216"/>
              <a:gd name="connsiteY198" fmla="*/ 3806576 h 6924544"/>
              <a:gd name="connsiteX199" fmla="*/ 3404544 w 12310216"/>
              <a:gd name="connsiteY199" fmla="*/ 3990590 h 6924544"/>
              <a:gd name="connsiteX200" fmla="*/ 4091865 w 12310216"/>
              <a:gd name="connsiteY200" fmla="*/ 3806576 h 6924544"/>
              <a:gd name="connsiteX201" fmla="*/ 4779185 w 12310216"/>
              <a:gd name="connsiteY201" fmla="*/ 3990590 h 6924544"/>
              <a:gd name="connsiteX202" fmla="*/ 5466505 w 12310216"/>
              <a:gd name="connsiteY202" fmla="*/ 3806576 h 6924544"/>
              <a:gd name="connsiteX203" fmla="*/ 6155108 w 12310216"/>
              <a:gd name="connsiteY203" fmla="*/ 3990590 h 6924544"/>
              <a:gd name="connsiteX204" fmla="*/ 6842428 w 12310216"/>
              <a:gd name="connsiteY204" fmla="*/ 3806576 h 6924544"/>
              <a:gd name="connsiteX205" fmla="*/ 7529749 w 12310216"/>
              <a:gd name="connsiteY205" fmla="*/ 3990590 h 6924544"/>
              <a:gd name="connsiteX206" fmla="*/ 8217069 w 12310216"/>
              <a:gd name="connsiteY206" fmla="*/ 3806576 h 6924544"/>
              <a:gd name="connsiteX207" fmla="*/ 8904390 w 12310216"/>
              <a:gd name="connsiteY207" fmla="*/ 3990590 h 6924544"/>
              <a:gd name="connsiteX208" fmla="*/ 9591710 w 12310216"/>
              <a:gd name="connsiteY208" fmla="*/ 3806576 h 6924544"/>
              <a:gd name="connsiteX209" fmla="*/ 10279030 w 12310216"/>
              <a:gd name="connsiteY209" fmla="*/ 3990590 h 6924544"/>
              <a:gd name="connsiteX210" fmla="*/ 10966351 w 12310216"/>
              <a:gd name="connsiteY210" fmla="*/ 3806576 h 6924544"/>
              <a:gd name="connsiteX211" fmla="*/ 11653671 w 12310216"/>
              <a:gd name="connsiteY211" fmla="*/ 3990590 h 6924544"/>
              <a:gd name="connsiteX212" fmla="*/ 12310216 w 12310216"/>
              <a:gd name="connsiteY212" fmla="*/ 3814911 h 6924544"/>
              <a:gd name="connsiteX213" fmla="*/ 12310216 w 12310216"/>
              <a:gd name="connsiteY213" fmla="*/ 3689885 h 6924544"/>
              <a:gd name="connsiteX214" fmla="*/ 11655595 w 12310216"/>
              <a:gd name="connsiteY214" fmla="*/ 3865563 h 6924544"/>
              <a:gd name="connsiteX215" fmla="*/ 10968274 w 12310216"/>
              <a:gd name="connsiteY215" fmla="*/ 3681550 h 6924544"/>
              <a:gd name="connsiteX216" fmla="*/ 10280954 w 12310216"/>
              <a:gd name="connsiteY216" fmla="*/ 3865563 h 6924544"/>
              <a:gd name="connsiteX217" fmla="*/ 9593634 w 12310216"/>
              <a:gd name="connsiteY217" fmla="*/ 3681550 h 6924544"/>
              <a:gd name="connsiteX218" fmla="*/ 8905672 w 12310216"/>
              <a:gd name="connsiteY218" fmla="*/ 3865563 h 6924544"/>
              <a:gd name="connsiteX219" fmla="*/ 8218352 w 12310216"/>
              <a:gd name="connsiteY219" fmla="*/ 3681550 h 6924544"/>
              <a:gd name="connsiteX220" fmla="*/ 7531031 w 12310216"/>
              <a:gd name="connsiteY220" fmla="*/ 3865563 h 6924544"/>
              <a:gd name="connsiteX221" fmla="*/ 6843711 w 12310216"/>
              <a:gd name="connsiteY221" fmla="*/ 3681550 h 6924544"/>
              <a:gd name="connsiteX222" fmla="*/ 6155108 w 12310216"/>
              <a:gd name="connsiteY222" fmla="*/ 3865563 h 6924544"/>
              <a:gd name="connsiteX223" fmla="*/ 5467788 w 12310216"/>
              <a:gd name="connsiteY223" fmla="*/ 3681550 h 6924544"/>
              <a:gd name="connsiteX224" fmla="*/ 4780467 w 12310216"/>
              <a:gd name="connsiteY224" fmla="*/ 3865563 h 6924544"/>
              <a:gd name="connsiteX225" fmla="*/ 4093147 w 12310216"/>
              <a:gd name="connsiteY225" fmla="*/ 3681550 h 6924544"/>
              <a:gd name="connsiteX226" fmla="*/ 3404544 w 12310216"/>
              <a:gd name="connsiteY226" fmla="*/ 3865563 h 6924544"/>
              <a:gd name="connsiteX227" fmla="*/ 2717224 w 12310216"/>
              <a:gd name="connsiteY227" fmla="*/ 3681550 h 6924544"/>
              <a:gd name="connsiteX228" fmla="*/ 2029903 w 12310216"/>
              <a:gd name="connsiteY228" fmla="*/ 3865563 h 6924544"/>
              <a:gd name="connsiteX229" fmla="*/ 1342583 w 12310216"/>
              <a:gd name="connsiteY229" fmla="*/ 3681550 h 6924544"/>
              <a:gd name="connsiteX230" fmla="*/ 655263 w 12310216"/>
              <a:gd name="connsiteY230" fmla="*/ 3865563 h 6924544"/>
              <a:gd name="connsiteX231" fmla="*/ 0 w 12310216"/>
              <a:gd name="connsiteY231" fmla="*/ 3690526 h 6924544"/>
              <a:gd name="connsiteX232" fmla="*/ 0 w 12310216"/>
              <a:gd name="connsiteY232" fmla="*/ 3814911 h 6924544"/>
              <a:gd name="connsiteX233" fmla="*/ 654621 w 12310216"/>
              <a:gd name="connsiteY233" fmla="*/ 3990590 h 6924544"/>
              <a:gd name="connsiteX234" fmla="*/ 654621 w 12310216"/>
              <a:gd name="connsiteY234" fmla="*/ 4842052 h 6924544"/>
              <a:gd name="connsiteX235" fmla="*/ 1341942 w 12310216"/>
              <a:gd name="connsiteY235" fmla="*/ 4658039 h 6924544"/>
              <a:gd name="connsiteX236" fmla="*/ 2029262 w 12310216"/>
              <a:gd name="connsiteY236" fmla="*/ 4842052 h 6924544"/>
              <a:gd name="connsiteX237" fmla="*/ 2716583 w 12310216"/>
              <a:gd name="connsiteY237" fmla="*/ 4658039 h 6924544"/>
              <a:gd name="connsiteX238" fmla="*/ 3404544 w 12310216"/>
              <a:gd name="connsiteY238" fmla="*/ 4842052 h 6924544"/>
              <a:gd name="connsiteX239" fmla="*/ 4091865 w 12310216"/>
              <a:gd name="connsiteY239" fmla="*/ 4658039 h 6924544"/>
              <a:gd name="connsiteX240" fmla="*/ 4779185 w 12310216"/>
              <a:gd name="connsiteY240" fmla="*/ 4842052 h 6924544"/>
              <a:gd name="connsiteX241" fmla="*/ 5466505 w 12310216"/>
              <a:gd name="connsiteY241" fmla="*/ 4658039 h 6924544"/>
              <a:gd name="connsiteX242" fmla="*/ 6155108 w 12310216"/>
              <a:gd name="connsiteY242" fmla="*/ 4842052 h 6924544"/>
              <a:gd name="connsiteX243" fmla="*/ 6842428 w 12310216"/>
              <a:gd name="connsiteY243" fmla="*/ 4658039 h 6924544"/>
              <a:gd name="connsiteX244" fmla="*/ 7529749 w 12310216"/>
              <a:gd name="connsiteY244" fmla="*/ 4842052 h 6924544"/>
              <a:gd name="connsiteX245" fmla="*/ 8217069 w 12310216"/>
              <a:gd name="connsiteY245" fmla="*/ 4658039 h 6924544"/>
              <a:gd name="connsiteX246" fmla="*/ 8904390 w 12310216"/>
              <a:gd name="connsiteY246" fmla="*/ 4842052 h 6924544"/>
              <a:gd name="connsiteX247" fmla="*/ 9591710 w 12310216"/>
              <a:gd name="connsiteY247" fmla="*/ 4658039 h 6924544"/>
              <a:gd name="connsiteX248" fmla="*/ 10279030 w 12310216"/>
              <a:gd name="connsiteY248" fmla="*/ 4842052 h 6924544"/>
              <a:gd name="connsiteX249" fmla="*/ 10966351 w 12310216"/>
              <a:gd name="connsiteY249" fmla="*/ 4658039 h 6924544"/>
              <a:gd name="connsiteX250" fmla="*/ 11653671 w 12310216"/>
              <a:gd name="connsiteY250" fmla="*/ 4842052 h 6924544"/>
              <a:gd name="connsiteX251" fmla="*/ 12308292 w 12310216"/>
              <a:gd name="connsiteY251" fmla="*/ 4666374 h 6924544"/>
              <a:gd name="connsiteX252" fmla="*/ 12308292 w 12310216"/>
              <a:gd name="connsiteY252" fmla="*/ 4519548 h 6924544"/>
              <a:gd name="connsiteX253" fmla="*/ 11653671 w 12310216"/>
              <a:gd name="connsiteY253" fmla="*/ 4695226 h 6924544"/>
              <a:gd name="connsiteX254" fmla="*/ 10966351 w 12310216"/>
              <a:gd name="connsiteY254" fmla="*/ 4511213 h 6924544"/>
              <a:gd name="connsiteX255" fmla="*/ 10279030 w 12310216"/>
              <a:gd name="connsiteY255" fmla="*/ 4695226 h 6924544"/>
              <a:gd name="connsiteX256" fmla="*/ 9591710 w 12310216"/>
              <a:gd name="connsiteY256" fmla="*/ 4511213 h 6924544"/>
              <a:gd name="connsiteX257" fmla="*/ 8905672 w 12310216"/>
              <a:gd name="connsiteY257" fmla="*/ 4694585 h 6924544"/>
              <a:gd name="connsiteX258" fmla="*/ 8218352 w 12310216"/>
              <a:gd name="connsiteY258" fmla="*/ 4510572 h 6924544"/>
              <a:gd name="connsiteX259" fmla="*/ 7531031 w 12310216"/>
              <a:gd name="connsiteY259" fmla="*/ 4694585 h 6924544"/>
              <a:gd name="connsiteX260" fmla="*/ 6843711 w 12310216"/>
              <a:gd name="connsiteY260" fmla="*/ 4510572 h 6924544"/>
              <a:gd name="connsiteX261" fmla="*/ 6155108 w 12310216"/>
              <a:gd name="connsiteY261" fmla="*/ 4694585 h 6924544"/>
              <a:gd name="connsiteX262" fmla="*/ 5467788 w 12310216"/>
              <a:gd name="connsiteY262" fmla="*/ 4510572 h 6924544"/>
              <a:gd name="connsiteX263" fmla="*/ 4780467 w 12310216"/>
              <a:gd name="connsiteY263" fmla="*/ 4694585 h 6924544"/>
              <a:gd name="connsiteX264" fmla="*/ 4093147 w 12310216"/>
              <a:gd name="connsiteY264" fmla="*/ 4510572 h 6924544"/>
              <a:gd name="connsiteX265" fmla="*/ 3404544 w 12310216"/>
              <a:gd name="connsiteY265" fmla="*/ 4694585 h 6924544"/>
              <a:gd name="connsiteX266" fmla="*/ 2717224 w 12310216"/>
              <a:gd name="connsiteY266" fmla="*/ 4510572 h 6924544"/>
              <a:gd name="connsiteX267" fmla="*/ 2029903 w 12310216"/>
              <a:gd name="connsiteY267" fmla="*/ 4694585 h 6924544"/>
              <a:gd name="connsiteX268" fmla="*/ 1342583 w 12310216"/>
              <a:gd name="connsiteY268" fmla="*/ 4510572 h 6924544"/>
              <a:gd name="connsiteX269" fmla="*/ 655263 w 12310216"/>
              <a:gd name="connsiteY269" fmla="*/ 4694585 h 6924544"/>
              <a:gd name="connsiteX270" fmla="*/ 0 w 12310216"/>
              <a:gd name="connsiteY270" fmla="*/ 4519548 h 6924544"/>
              <a:gd name="connsiteX271" fmla="*/ 0 w 12310216"/>
              <a:gd name="connsiteY271" fmla="*/ 4666374 h 6924544"/>
              <a:gd name="connsiteX272" fmla="*/ 654621 w 12310216"/>
              <a:gd name="connsiteY272" fmla="*/ 4842052 h 6924544"/>
              <a:gd name="connsiteX273" fmla="*/ 654621 w 12310216"/>
              <a:gd name="connsiteY273" fmla="*/ 4273983 h 6924544"/>
              <a:gd name="connsiteX274" fmla="*/ 1341942 w 12310216"/>
              <a:gd name="connsiteY274" fmla="*/ 4089970 h 6924544"/>
              <a:gd name="connsiteX275" fmla="*/ 2029262 w 12310216"/>
              <a:gd name="connsiteY275" fmla="*/ 4273983 h 6924544"/>
              <a:gd name="connsiteX276" fmla="*/ 2716583 w 12310216"/>
              <a:gd name="connsiteY276" fmla="*/ 4089970 h 6924544"/>
              <a:gd name="connsiteX277" fmla="*/ 3404544 w 12310216"/>
              <a:gd name="connsiteY277" fmla="*/ 4273983 h 6924544"/>
              <a:gd name="connsiteX278" fmla="*/ 4091865 w 12310216"/>
              <a:gd name="connsiteY278" fmla="*/ 4089970 h 6924544"/>
              <a:gd name="connsiteX279" fmla="*/ 4779185 w 12310216"/>
              <a:gd name="connsiteY279" fmla="*/ 4273983 h 6924544"/>
              <a:gd name="connsiteX280" fmla="*/ 5466505 w 12310216"/>
              <a:gd name="connsiteY280" fmla="*/ 4089970 h 6924544"/>
              <a:gd name="connsiteX281" fmla="*/ 6155108 w 12310216"/>
              <a:gd name="connsiteY281" fmla="*/ 4273983 h 6924544"/>
              <a:gd name="connsiteX282" fmla="*/ 6842428 w 12310216"/>
              <a:gd name="connsiteY282" fmla="*/ 4089970 h 6924544"/>
              <a:gd name="connsiteX283" fmla="*/ 7529749 w 12310216"/>
              <a:gd name="connsiteY283" fmla="*/ 4273983 h 6924544"/>
              <a:gd name="connsiteX284" fmla="*/ 8217069 w 12310216"/>
              <a:gd name="connsiteY284" fmla="*/ 4089970 h 6924544"/>
              <a:gd name="connsiteX285" fmla="*/ 8904390 w 12310216"/>
              <a:gd name="connsiteY285" fmla="*/ 4273983 h 6924544"/>
              <a:gd name="connsiteX286" fmla="*/ 9591710 w 12310216"/>
              <a:gd name="connsiteY286" fmla="*/ 4089970 h 6924544"/>
              <a:gd name="connsiteX287" fmla="*/ 10279030 w 12310216"/>
              <a:gd name="connsiteY287" fmla="*/ 4273983 h 6924544"/>
              <a:gd name="connsiteX288" fmla="*/ 10966351 w 12310216"/>
              <a:gd name="connsiteY288" fmla="*/ 4089970 h 6924544"/>
              <a:gd name="connsiteX289" fmla="*/ 11653671 w 12310216"/>
              <a:gd name="connsiteY289" fmla="*/ 4273983 h 6924544"/>
              <a:gd name="connsiteX290" fmla="*/ 12308292 w 12310216"/>
              <a:gd name="connsiteY290" fmla="*/ 4098305 h 6924544"/>
              <a:gd name="connsiteX291" fmla="*/ 12308292 w 12310216"/>
              <a:gd name="connsiteY291" fmla="*/ 3966225 h 6924544"/>
              <a:gd name="connsiteX292" fmla="*/ 11655595 w 12310216"/>
              <a:gd name="connsiteY292" fmla="*/ 4141904 h 6924544"/>
              <a:gd name="connsiteX293" fmla="*/ 10968274 w 12310216"/>
              <a:gd name="connsiteY293" fmla="*/ 3957890 h 6924544"/>
              <a:gd name="connsiteX294" fmla="*/ 10280313 w 12310216"/>
              <a:gd name="connsiteY294" fmla="*/ 4141904 h 6924544"/>
              <a:gd name="connsiteX295" fmla="*/ 9592992 w 12310216"/>
              <a:gd name="connsiteY295" fmla="*/ 3957890 h 6924544"/>
              <a:gd name="connsiteX296" fmla="*/ 8905672 w 12310216"/>
              <a:gd name="connsiteY296" fmla="*/ 4141904 h 6924544"/>
              <a:gd name="connsiteX297" fmla="*/ 8218352 w 12310216"/>
              <a:gd name="connsiteY297" fmla="*/ 3957890 h 6924544"/>
              <a:gd name="connsiteX298" fmla="*/ 7530390 w 12310216"/>
              <a:gd name="connsiteY298" fmla="*/ 4141904 h 6924544"/>
              <a:gd name="connsiteX299" fmla="*/ 6843070 w 12310216"/>
              <a:gd name="connsiteY299" fmla="*/ 3957890 h 6924544"/>
              <a:gd name="connsiteX300" fmla="*/ 6155108 w 12310216"/>
              <a:gd name="connsiteY300" fmla="*/ 4141904 h 6924544"/>
              <a:gd name="connsiteX301" fmla="*/ 5467788 w 12310216"/>
              <a:gd name="connsiteY301" fmla="*/ 3957890 h 6924544"/>
              <a:gd name="connsiteX302" fmla="*/ 4779826 w 12310216"/>
              <a:gd name="connsiteY302" fmla="*/ 4141904 h 6924544"/>
              <a:gd name="connsiteX303" fmla="*/ 4092506 w 12310216"/>
              <a:gd name="connsiteY303" fmla="*/ 3957890 h 6924544"/>
              <a:gd name="connsiteX304" fmla="*/ 3404544 w 12310216"/>
              <a:gd name="connsiteY304" fmla="*/ 4141904 h 6924544"/>
              <a:gd name="connsiteX305" fmla="*/ 2717224 w 12310216"/>
              <a:gd name="connsiteY305" fmla="*/ 3957890 h 6924544"/>
              <a:gd name="connsiteX306" fmla="*/ 2029903 w 12310216"/>
              <a:gd name="connsiteY306" fmla="*/ 4141904 h 6924544"/>
              <a:gd name="connsiteX307" fmla="*/ 1342583 w 12310216"/>
              <a:gd name="connsiteY307" fmla="*/ 3957890 h 6924544"/>
              <a:gd name="connsiteX308" fmla="*/ 654621 w 12310216"/>
              <a:gd name="connsiteY308" fmla="*/ 4141904 h 6924544"/>
              <a:gd name="connsiteX309" fmla="*/ 0 w 12310216"/>
              <a:gd name="connsiteY309" fmla="*/ 3966867 h 6924544"/>
              <a:gd name="connsiteX310" fmla="*/ 0 w 12310216"/>
              <a:gd name="connsiteY310" fmla="*/ 4098946 h 6924544"/>
              <a:gd name="connsiteX311" fmla="*/ 654621 w 12310216"/>
              <a:gd name="connsiteY311" fmla="*/ 4273983 h 6924544"/>
              <a:gd name="connsiteX312" fmla="*/ 654621 w 12310216"/>
              <a:gd name="connsiteY312" fmla="*/ 2287665 h 6924544"/>
              <a:gd name="connsiteX313" fmla="*/ 1341942 w 12310216"/>
              <a:gd name="connsiteY313" fmla="*/ 2103651 h 6924544"/>
              <a:gd name="connsiteX314" fmla="*/ 2029262 w 12310216"/>
              <a:gd name="connsiteY314" fmla="*/ 2287665 h 6924544"/>
              <a:gd name="connsiteX315" fmla="*/ 2716583 w 12310216"/>
              <a:gd name="connsiteY315" fmla="*/ 2103651 h 6924544"/>
              <a:gd name="connsiteX316" fmla="*/ 3404544 w 12310216"/>
              <a:gd name="connsiteY316" fmla="*/ 2287665 h 6924544"/>
              <a:gd name="connsiteX317" fmla="*/ 4091865 w 12310216"/>
              <a:gd name="connsiteY317" fmla="*/ 2103651 h 6924544"/>
              <a:gd name="connsiteX318" fmla="*/ 4779185 w 12310216"/>
              <a:gd name="connsiteY318" fmla="*/ 2287665 h 6924544"/>
              <a:gd name="connsiteX319" fmla="*/ 5466505 w 12310216"/>
              <a:gd name="connsiteY319" fmla="*/ 2103651 h 6924544"/>
              <a:gd name="connsiteX320" fmla="*/ 6155108 w 12310216"/>
              <a:gd name="connsiteY320" fmla="*/ 2287665 h 6924544"/>
              <a:gd name="connsiteX321" fmla="*/ 6842428 w 12310216"/>
              <a:gd name="connsiteY321" fmla="*/ 2103651 h 6924544"/>
              <a:gd name="connsiteX322" fmla="*/ 7529749 w 12310216"/>
              <a:gd name="connsiteY322" fmla="*/ 2287665 h 6924544"/>
              <a:gd name="connsiteX323" fmla="*/ 8217069 w 12310216"/>
              <a:gd name="connsiteY323" fmla="*/ 2103651 h 6924544"/>
              <a:gd name="connsiteX324" fmla="*/ 8904390 w 12310216"/>
              <a:gd name="connsiteY324" fmla="*/ 2287665 h 6924544"/>
              <a:gd name="connsiteX325" fmla="*/ 9591710 w 12310216"/>
              <a:gd name="connsiteY325" fmla="*/ 2103651 h 6924544"/>
              <a:gd name="connsiteX326" fmla="*/ 10279030 w 12310216"/>
              <a:gd name="connsiteY326" fmla="*/ 2287665 h 6924544"/>
              <a:gd name="connsiteX327" fmla="*/ 10966351 w 12310216"/>
              <a:gd name="connsiteY327" fmla="*/ 2103651 h 6924544"/>
              <a:gd name="connsiteX328" fmla="*/ 11653671 w 12310216"/>
              <a:gd name="connsiteY328" fmla="*/ 2287665 h 6924544"/>
              <a:gd name="connsiteX329" fmla="*/ 12308292 w 12310216"/>
              <a:gd name="connsiteY329" fmla="*/ 2111986 h 6924544"/>
              <a:gd name="connsiteX330" fmla="*/ 12308292 w 12310216"/>
              <a:gd name="connsiteY330" fmla="*/ 2031841 h 6924544"/>
              <a:gd name="connsiteX331" fmla="*/ 11653671 w 12310216"/>
              <a:gd name="connsiteY331" fmla="*/ 2207519 h 6924544"/>
              <a:gd name="connsiteX332" fmla="*/ 10966351 w 12310216"/>
              <a:gd name="connsiteY332" fmla="*/ 2023506 h 6924544"/>
              <a:gd name="connsiteX333" fmla="*/ 10279030 w 12310216"/>
              <a:gd name="connsiteY333" fmla="*/ 2207519 h 6924544"/>
              <a:gd name="connsiteX334" fmla="*/ 9591710 w 12310216"/>
              <a:gd name="connsiteY334" fmla="*/ 2023506 h 6924544"/>
              <a:gd name="connsiteX335" fmla="*/ 8905672 w 12310216"/>
              <a:gd name="connsiteY335" fmla="*/ 2207519 h 6924544"/>
              <a:gd name="connsiteX336" fmla="*/ 8218352 w 12310216"/>
              <a:gd name="connsiteY336" fmla="*/ 2023506 h 6924544"/>
              <a:gd name="connsiteX337" fmla="*/ 7531031 w 12310216"/>
              <a:gd name="connsiteY337" fmla="*/ 2207519 h 6924544"/>
              <a:gd name="connsiteX338" fmla="*/ 6843711 w 12310216"/>
              <a:gd name="connsiteY338" fmla="*/ 2023506 h 6924544"/>
              <a:gd name="connsiteX339" fmla="*/ 6155108 w 12310216"/>
              <a:gd name="connsiteY339" fmla="*/ 2207519 h 6924544"/>
              <a:gd name="connsiteX340" fmla="*/ 5467788 w 12310216"/>
              <a:gd name="connsiteY340" fmla="*/ 2023506 h 6924544"/>
              <a:gd name="connsiteX341" fmla="*/ 4780467 w 12310216"/>
              <a:gd name="connsiteY341" fmla="*/ 2207519 h 6924544"/>
              <a:gd name="connsiteX342" fmla="*/ 4093147 w 12310216"/>
              <a:gd name="connsiteY342" fmla="*/ 2023506 h 6924544"/>
              <a:gd name="connsiteX343" fmla="*/ 3404544 w 12310216"/>
              <a:gd name="connsiteY343" fmla="*/ 2207519 h 6924544"/>
              <a:gd name="connsiteX344" fmla="*/ 2717224 w 12310216"/>
              <a:gd name="connsiteY344" fmla="*/ 2023506 h 6924544"/>
              <a:gd name="connsiteX345" fmla="*/ 2029903 w 12310216"/>
              <a:gd name="connsiteY345" fmla="*/ 2207519 h 6924544"/>
              <a:gd name="connsiteX346" fmla="*/ 1342583 w 12310216"/>
              <a:gd name="connsiteY346" fmla="*/ 2023506 h 6924544"/>
              <a:gd name="connsiteX347" fmla="*/ 655263 w 12310216"/>
              <a:gd name="connsiteY347" fmla="*/ 2207519 h 6924544"/>
              <a:gd name="connsiteX348" fmla="*/ 0 w 12310216"/>
              <a:gd name="connsiteY348" fmla="*/ 2031841 h 6924544"/>
              <a:gd name="connsiteX349" fmla="*/ 0 w 12310216"/>
              <a:gd name="connsiteY349" fmla="*/ 2111986 h 6924544"/>
              <a:gd name="connsiteX350" fmla="*/ 654621 w 12310216"/>
              <a:gd name="connsiteY350" fmla="*/ 2287665 h 6924544"/>
              <a:gd name="connsiteX351" fmla="*/ 654621 w 12310216"/>
              <a:gd name="connsiteY351" fmla="*/ 1152167 h 6924544"/>
              <a:gd name="connsiteX352" fmla="*/ 1341942 w 12310216"/>
              <a:gd name="connsiteY352" fmla="*/ 968154 h 6924544"/>
              <a:gd name="connsiteX353" fmla="*/ 2029262 w 12310216"/>
              <a:gd name="connsiteY353" fmla="*/ 1152167 h 6924544"/>
              <a:gd name="connsiteX354" fmla="*/ 2717224 w 12310216"/>
              <a:gd name="connsiteY354" fmla="*/ 968154 h 6924544"/>
              <a:gd name="connsiteX355" fmla="*/ 3404544 w 12310216"/>
              <a:gd name="connsiteY355" fmla="*/ 1152167 h 6924544"/>
              <a:gd name="connsiteX356" fmla="*/ 4092506 w 12310216"/>
              <a:gd name="connsiteY356" fmla="*/ 968154 h 6924544"/>
              <a:gd name="connsiteX357" fmla="*/ 4779826 w 12310216"/>
              <a:gd name="connsiteY357" fmla="*/ 1152167 h 6924544"/>
              <a:gd name="connsiteX358" fmla="*/ 5467788 w 12310216"/>
              <a:gd name="connsiteY358" fmla="*/ 968154 h 6924544"/>
              <a:gd name="connsiteX359" fmla="*/ 6155108 w 12310216"/>
              <a:gd name="connsiteY359" fmla="*/ 1152167 h 6924544"/>
              <a:gd name="connsiteX360" fmla="*/ 6842428 w 12310216"/>
              <a:gd name="connsiteY360" fmla="*/ 968154 h 6924544"/>
              <a:gd name="connsiteX361" fmla="*/ 7529749 w 12310216"/>
              <a:gd name="connsiteY361" fmla="*/ 1152167 h 6924544"/>
              <a:gd name="connsiteX362" fmla="*/ 8217069 w 12310216"/>
              <a:gd name="connsiteY362" fmla="*/ 968154 h 6924544"/>
              <a:gd name="connsiteX363" fmla="*/ 8904390 w 12310216"/>
              <a:gd name="connsiteY363" fmla="*/ 1152167 h 6924544"/>
              <a:gd name="connsiteX364" fmla="*/ 9591710 w 12310216"/>
              <a:gd name="connsiteY364" fmla="*/ 968154 h 6924544"/>
              <a:gd name="connsiteX365" fmla="*/ 10279030 w 12310216"/>
              <a:gd name="connsiteY365" fmla="*/ 1152167 h 6924544"/>
              <a:gd name="connsiteX366" fmla="*/ 10966351 w 12310216"/>
              <a:gd name="connsiteY366" fmla="*/ 968154 h 6924544"/>
              <a:gd name="connsiteX367" fmla="*/ 11653671 w 12310216"/>
              <a:gd name="connsiteY367" fmla="*/ 1152167 h 6924544"/>
              <a:gd name="connsiteX368" fmla="*/ 12308292 w 12310216"/>
              <a:gd name="connsiteY368" fmla="*/ 976489 h 6924544"/>
              <a:gd name="connsiteX369" fmla="*/ 12308292 w 12310216"/>
              <a:gd name="connsiteY369" fmla="*/ 925837 h 6924544"/>
              <a:gd name="connsiteX370" fmla="*/ 11653671 w 12310216"/>
              <a:gd name="connsiteY370" fmla="*/ 1101516 h 6924544"/>
              <a:gd name="connsiteX371" fmla="*/ 10966351 w 12310216"/>
              <a:gd name="connsiteY371" fmla="*/ 917502 h 6924544"/>
              <a:gd name="connsiteX372" fmla="*/ 10279030 w 12310216"/>
              <a:gd name="connsiteY372" fmla="*/ 1101516 h 6924544"/>
              <a:gd name="connsiteX373" fmla="*/ 9591710 w 12310216"/>
              <a:gd name="connsiteY373" fmla="*/ 917502 h 6924544"/>
              <a:gd name="connsiteX374" fmla="*/ 8905672 w 12310216"/>
              <a:gd name="connsiteY374" fmla="*/ 1102157 h 6924544"/>
              <a:gd name="connsiteX375" fmla="*/ 8218352 w 12310216"/>
              <a:gd name="connsiteY375" fmla="*/ 918143 h 6924544"/>
              <a:gd name="connsiteX376" fmla="*/ 7531031 w 12310216"/>
              <a:gd name="connsiteY376" fmla="*/ 1102157 h 6924544"/>
              <a:gd name="connsiteX377" fmla="*/ 6843711 w 12310216"/>
              <a:gd name="connsiteY377" fmla="*/ 918143 h 6924544"/>
              <a:gd name="connsiteX378" fmla="*/ 6155108 w 12310216"/>
              <a:gd name="connsiteY378" fmla="*/ 1102157 h 6924544"/>
              <a:gd name="connsiteX379" fmla="*/ 5467788 w 12310216"/>
              <a:gd name="connsiteY379" fmla="*/ 918143 h 6924544"/>
              <a:gd name="connsiteX380" fmla="*/ 4780467 w 12310216"/>
              <a:gd name="connsiteY380" fmla="*/ 1102157 h 6924544"/>
              <a:gd name="connsiteX381" fmla="*/ 4093147 w 12310216"/>
              <a:gd name="connsiteY381" fmla="*/ 918143 h 6924544"/>
              <a:gd name="connsiteX382" fmla="*/ 3404544 w 12310216"/>
              <a:gd name="connsiteY382" fmla="*/ 1102157 h 6924544"/>
              <a:gd name="connsiteX383" fmla="*/ 2717224 w 12310216"/>
              <a:gd name="connsiteY383" fmla="*/ 918143 h 6924544"/>
              <a:gd name="connsiteX384" fmla="*/ 2029903 w 12310216"/>
              <a:gd name="connsiteY384" fmla="*/ 1102157 h 6924544"/>
              <a:gd name="connsiteX385" fmla="*/ 1342583 w 12310216"/>
              <a:gd name="connsiteY385" fmla="*/ 918143 h 6924544"/>
              <a:gd name="connsiteX386" fmla="*/ 655263 w 12310216"/>
              <a:gd name="connsiteY386" fmla="*/ 1102157 h 6924544"/>
              <a:gd name="connsiteX387" fmla="*/ 0 w 12310216"/>
              <a:gd name="connsiteY387" fmla="*/ 926478 h 6924544"/>
              <a:gd name="connsiteX388" fmla="*/ 0 w 12310216"/>
              <a:gd name="connsiteY388" fmla="*/ 977130 h 6924544"/>
              <a:gd name="connsiteX389" fmla="*/ 654621 w 12310216"/>
              <a:gd name="connsiteY389" fmla="*/ 1152167 h 6924544"/>
              <a:gd name="connsiteX390" fmla="*/ 654621 w 12310216"/>
              <a:gd name="connsiteY390" fmla="*/ 1436202 h 6924544"/>
              <a:gd name="connsiteX391" fmla="*/ 1341942 w 12310216"/>
              <a:gd name="connsiteY391" fmla="*/ 1252189 h 6924544"/>
              <a:gd name="connsiteX392" fmla="*/ 2029903 w 12310216"/>
              <a:gd name="connsiteY392" fmla="*/ 1436202 h 6924544"/>
              <a:gd name="connsiteX393" fmla="*/ 2717224 w 12310216"/>
              <a:gd name="connsiteY393" fmla="*/ 1252189 h 6924544"/>
              <a:gd name="connsiteX394" fmla="*/ 3404544 w 12310216"/>
              <a:gd name="connsiteY394" fmla="*/ 1436202 h 6924544"/>
              <a:gd name="connsiteX395" fmla="*/ 4091865 w 12310216"/>
              <a:gd name="connsiteY395" fmla="*/ 1252189 h 6924544"/>
              <a:gd name="connsiteX396" fmla="*/ 4779826 w 12310216"/>
              <a:gd name="connsiteY396" fmla="*/ 1436202 h 6924544"/>
              <a:gd name="connsiteX397" fmla="*/ 5467147 w 12310216"/>
              <a:gd name="connsiteY397" fmla="*/ 1252189 h 6924544"/>
              <a:gd name="connsiteX398" fmla="*/ 6155108 w 12310216"/>
              <a:gd name="connsiteY398" fmla="*/ 1436202 h 6924544"/>
              <a:gd name="connsiteX399" fmla="*/ 6842428 w 12310216"/>
              <a:gd name="connsiteY399" fmla="*/ 1252189 h 6924544"/>
              <a:gd name="connsiteX400" fmla="*/ 7529749 w 12310216"/>
              <a:gd name="connsiteY400" fmla="*/ 1436202 h 6924544"/>
              <a:gd name="connsiteX401" fmla="*/ 8217069 w 12310216"/>
              <a:gd name="connsiteY401" fmla="*/ 1252189 h 6924544"/>
              <a:gd name="connsiteX402" fmla="*/ 8905672 w 12310216"/>
              <a:gd name="connsiteY402" fmla="*/ 1436202 h 6924544"/>
              <a:gd name="connsiteX403" fmla="*/ 9592992 w 12310216"/>
              <a:gd name="connsiteY403" fmla="*/ 1252189 h 6924544"/>
              <a:gd name="connsiteX404" fmla="*/ 10280313 w 12310216"/>
              <a:gd name="connsiteY404" fmla="*/ 1436202 h 6924544"/>
              <a:gd name="connsiteX405" fmla="*/ 10967633 w 12310216"/>
              <a:gd name="connsiteY405" fmla="*/ 1252189 h 6924544"/>
              <a:gd name="connsiteX406" fmla="*/ 11654954 w 12310216"/>
              <a:gd name="connsiteY406" fmla="*/ 1436202 h 6924544"/>
              <a:gd name="connsiteX407" fmla="*/ 12309575 w 12310216"/>
              <a:gd name="connsiteY407" fmla="*/ 1260524 h 6924544"/>
              <a:gd name="connsiteX408" fmla="*/ 12309575 w 12310216"/>
              <a:gd name="connsiteY408" fmla="*/ 1202819 h 6924544"/>
              <a:gd name="connsiteX409" fmla="*/ 11655595 w 12310216"/>
              <a:gd name="connsiteY409" fmla="*/ 1378497 h 6924544"/>
              <a:gd name="connsiteX410" fmla="*/ 10968274 w 12310216"/>
              <a:gd name="connsiteY410" fmla="*/ 1194484 h 6924544"/>
              <a:gd name="connsiteX411" fmla="*/ 10280313 w 12310216"/>
              <a:gd name="connsiteY411" fmla="*/ 1378497 h 6924544"/>
              <a:gd name="connsiteX412" fmla="*/ 9592992 w 12310216"/>
              <a:gd name="connsiteY412" fmla="*/ 1194484 h 6924544"/>
              <a:gd name="connsiteX413" fmla="*/ 8905672 w 12310216"/>
              <a:gd name="connsiteY413" fmla="*/ 1378497 h 6924544"/>
              <a:gd name="connsiteX414" fmla="*/ 8218352 w 12310216"/>
              <a:gd name="connsiteY414" fmla="*/ 1194484 h 6924544"/>
              <a:gd name="connsiteX415" fmla="*/ 7530390 w 12310216"/>
              <a:gd name="connsiteY415" fmla="*/ 1378497 h 6924544"/>
              <a:gd name="connsiteX416" fmla="*/ 6843070 w 12310216"/>
              <a:gd name="connsiteY416" fmla="*/ 1194484 h 6924544"/>
              <a:gd name="connsiteX417" fmla="*/ 6155108 w 12310216"/>
              <a:gd name="connsiteY417" fmla="*/ 1378497 h 6924544"/>
              <a:gd name="connsiteX418" fmla="*/ 5467788 w 12310216"/>
              <a:gd name="connsiteY418" fmla="*/ 1194484 h 6924544"/>
              <a:gd name="connsiteX419" fmla="*/ 4779826 w 12310216"/>
              <a:gd name="connsiteY419" fmla="*/ 1378497 h 6924544"/>
              <a:gd name="connsiteX420" fmla="*/ 4092506 w 12310216"/>
              <a:gd name="connsiteY420" fmla="*/ 1194484 h 6924544"/>
              <a:gd name="connsiteX421" fmla="*/ 3404544 w 12310216"/>
              <a:gd name="connsiteY421" fmla="*/ 1378497 h 6924544"/>
              <a:gd name="connsiteX422" fmla="*/ 2717224 w 12310216"/>
              <a:gd name="connsiteY422" fmla="*/ 1194484 h 6924544"/>
              <a:gd name="connsiteX423" fmla="*/ 2029903 w 12310216"/>
              <a:gd name="connsiteY423" fmla="*/ 1378497 h 6924544"/>
              <a:gd name="connsiteX424" fmla="*/ 1342583 w 12310216"/>
              <a:gd name="connsiteY424" fmla="*/ 1194484 h 6924544"/>
              <a:gd name="connsiteX425" fmla="*/ 654621 w 12310216"/>
              <a:gd name="connsiteY425" fmla="*/ 1378497 h 6924544"/>
              <a:gd name="connsiteX426" fmla="*/ 0 w 12310216"/>
              <a:gd name="connsiteY426" fmla="*/ 1202819 h 6924544"/>
              <a:gd name="connsiteX427" fmla="*/ 0 w 12310216"/>
              <a:gd name="connsiteY427" fmla="*/ 1260524 h 6924544"/>
              <a:gd name="connsiteX428" fmla="*/ 654621 w 12310216"/>
              <a:gd name="connsiteY428" fmla="*/ 1436202 h 6924544"/>
              <a:gd name="connsiteX429" fmla="*/ 654621 w 12310216"/>
              <a:gd name="connsiteY429" fmla="*/ 868774 h 6924544"/>
              <a:gd name="connsiteX430" fmla="*/ 1341942 w 12310216"/>
              <a:gd name="connsiteY430" fmla="*/ 684761 h 6924544"/>
              <a:gd name="connsiteX431" fmla="*/ 2029262 w 12310216"/>
              <a:gd name="connsiteY431" fmla="*/ 868774 h 6924544"/>
              <a:gd name="connsiteX432" fmla="*/ 2716583 w 12310216"/>
              <a:gd name="connsiteY432" fmla="*/ 684761 h 6924544"/>
              <a:gd name="connsiteX433" fmla="*/ 3404544 w 12310216"/>
              <a:gd name="connsiteY433" fmla="*/ 868774 h 6924544"/>
              <a:gd name="connsiteX434" fmla="*/ 4091865 w 12310216"/>
              <a:gd name="connsiteY434" fmla="*/ 684761 h 6924544"/>
              <a:gd name="connsiteX435" fmla="*/ 4779185 w 12310216"/>
              <a:gd name="connsiteY435" fmla="*/ 868774 h 6924544"/>
              <a:gd name="connsiteX436" fmla="*/ 5466505 w 12310216"/>
              <a:gd name="connsiteY436" fmla="*/ 684761 h 6924544"/>
              <a:gd name="connsiteX437" fmla="*/ 6155108 w 12310216"/>
              <a:gd name="connsiteY437" fmla="*/ 868774 h 6924544"/>
              <a:gd name="connsiteX438" fmla="*/ 6842428 w 12310216"/>
              <a:gd name="connsiteY438" fmla="*/ 684761 h 6924544"/>
              <a:gd name="connsiteX439" fmla="*/ 7529749 w 12310216"/>
              <a:gd name="connsiteY439" fmla="*/ 868774 h 6924544"/>
              <a:gd name="connsiteX440" fmla="*/ 8217069 w 12310216"/>
              <a:gd name="connsiteY440" fmla="*/ 684761 h 6924544"/>
              <a:gd name="connsiteX441" fmla="*/ 8904390 w 12310216"/>
              <a:gd name="connsiteY441" fmla="*/ 868774 h 6924544"/>
              <a:gd name="connsiteX442" fmla="*/ 9591710 w 12310216"/>
              <a:gd name="connsiteY442" fmla="*/ 684761 h 6924544"/>
              <a:gd name="connsiteX443" fmla="*/ 10279030 w 12310216"/>
              <a:gd name="connsiteY443" fmla="*/ 868774 h 6924544"/>
              <a:gd name="connsiteX444" fmla="*/ 10966351 w 12310216"/>
              <a:gd name="connsiteY444" fmla="*/ 684761 h 6924544"/>
              <a:gd name="connsiteX445" fmla="*/ 11653671 w 12310216"/>
              <a:gd name="connsiteY445" fmla="*/ 868774 h 6924544"/>
              <a:gd name="connsiteX446" fmla="*/ 12308292 w 12310216"/>
              <a:gd name="connsiteY446" fmla="*/ 693096 h 6924544"/>
              <a:gd name="connsiteX447" fmla="*/ 12308292 w 12310216"/>
              <a:gd name="connsiteY447" fmla="*/ 650138 h 6924544"/>
              <a:gd name="connsiteX448" fmla="*/ 11653671 w 12310216"/>
              <a:gd name="connsiteY448" fmla="*/ 825816 h 6924544"/>
              <a:gd name="connsiteX449" fmla="*/ 10968274 w 12310216"/>
              <a:gd name="connsiteY449" fmla="*/ 641162 h 6924544"/>
              <a:gd name="connsiteX450" fmla="*/ 10280954 w 12310216"/>
              <a:gd name="connsiteY450" fmla="*/ 825175 h 6924544"/>
              <a:gd name="connsiteX451" fmla="*/ 9592992 w 12310216"/>
              <a:gd name="connsiteY451" fmla="*/ 641162 h 6924544"/>
              <a:gd name="connsiteX452" fmla="*/ 8905672 w 12310216"/>
              <a:gd name="connsiteY452" fmla="*/ 825816 h 6924544"/>
              <a:gd name="connsiteX453" fmla="*/ 8217710 w 12310216"/>
              <a:gd name="connsiteY453" fmla="*/ 641162 h 6924544"/>
              <a:gd name="connsiteX454" fmla="*/ 7530390 w 12310216"/>
              <a:gd name="connsiteY454" fmla="*/ 825175 h 6924544"/>
              <a:gd name="connsiteX455" fmla="*/ 6842428 w 12310216"/>
              <a:gd name="connsiteY455" fmla="*/ 641162 h 6924544"/>
              <a:gd name="connsiteX456" fmla="*/ 6155108 w 12310216"/>
              <a:gd name="connsiteY456" fmla="*/ 825816 h 6924544"/>
              <a:gd name="connsiteX457" fmla="*/ 5467788 w 12310216"/>
              <a:gd name="connsiteY457" fmla="*/ 641162 h 6924544"/>
              <a:gd name="connsiteX458" fmla="*/ 4780467 w 12310216"/>
              <a:gd name="connsiteY458" fmla="*/ 825175 h 6924544"/>
              <a:gd name="connsiteX459" fmla="*/ 4092506 w 12310216"/>
              <a:gd name="connsiteY459" fmla="*/ 641162 h 6924544"/>
              <a:gd name="connsiteX460" fmla="*/ 3404544 w 12310216"/>
              <a:gd name="connsiteY460" fmla="*/ 825816 h 6924544"/>
              <a:gd name="connsiteX461" fmla="*/ 2717224 w 12310216"/>
              <a:gd name="connsiteY461" fmla="*/ 641162 h 6924544"/>
              <a:gd name="connsiteX462" fmla="*/ 2029903 w 12310216"/>
              <a:gd name="connsiteY462" fmla="*/ 825175 h 6924544"/>
              <a:gd name="connsiteX463" fmla="*/ 1341942 w 12310216"/>
              <a:gd name="connsiteY463" fmla="*/ 641162 h 6924544"/>
              <a:gd name="connsiteX464" fmla="*/ 654621 w 12310216"/>
              <a:gd name="connsiteY464" fmla="*/ 825175 h 6924544"/>
              <a:gd name="connsiteX465" fmla="*/ 0 w 12310216"/>
              <a:gd name="connsiteY465" fmla="*/ 650138 h 6924544"/>
              <a:gd name="connsiteX466" fmla="*/ 0 w 12310216"/>
              <a:gd name="connsiteY466" fmla="*/ 693096 h 6924544"/>
              <a:gd name="connsiteX467" fmla="*/ 654621 w 12310216"/>
              <a:gd name="connsiteY467" fmla="*/ 868774 h 6924544"/>
              <a:gd name="connsiteX468" fmla="*/ 654621 w 12310216"/>
              <a:gd name="connsiteY468" fmla="*/ 584739 h 6924544"/>
              <a:gd name="connsiteX469" fmla="*/ 1341942 w 12310216"/>
              <a:gd name="connsiteY469" fmla="*/ 400726 h 6924544"/>
              <a:gd name="connsiteX470" fmla="*/ 2029262 w 12310216"/>
              <a:gd name="connsiteY470" fmla="*/ 584739 h 6924544"/>
              <a:gd name="connsiteX471" fmla="*/ 2716583 w 12310216"/>
              <a:gd name="connsiteY471" fmla="*/ 400726 h 6924544"/>
              <a:gd name="connsiteX472" fmla="*/ 3404544 w 12310216"/>
              <a:gd name="connsiteY472" fmla="*/ 584739 h 6924544"/>
              <a:gd name="connsiteX473" fmla="*/ 4091865 w 12310216"/>
              <a:gd name="connsiteY473" fmla="*/ 400726 h 6924544"/>
              <a:gd name="connsiteX474" fmla="*/ 4779185 w 12310216"/>
              <a:gd name="connsiteY474" fmla="*/ 584739 h 6924544"/>
              <a:gd name="connsiteX475" fmla="*/ 5466505 w 12310216"/>
              <a:gd name="connsiteY475" fmla="*/ 400726 h 6924544"/>
              <a:gd name="connsiteX476" fmla="*/ 6155108 w 12310216"/>
              <a:gd name="connsiteY476" fmla="*/ 584739 h 6924544"/>
              <a:gd name="connsiteX477" fmla="*/ 6842428 w 12310216"/>
              <a:gd name="connsiteY477" fmla="*/ 400726 h 6924544"/>
              <a:gd name="connsiteX478" fmla="*/ 7529749 w 12310216"/>
              <a:gd name="connsiteY478" fmla="*/ 584739 h 6924544"/>
              <a:gd name="connsiteX479" fmla="*/ 8217069 w 12310216"/>
              <a:gd name="connsiteY479" fmla="*/ 400726 h 6924544"/>
              <a:gd name="connsiteX480" fmla="*/ 8905672 w 12310216"/>
              <a:gd name="connsiteY480" fmla="*/ 584739 h 6924544"/>
              <a:gd name="connsiteX481" fmla="*/ 9592992 w 12310216"/>
              <a:gd name="connsiteY481" fmla="*/ 400726 h 6924544"/>
              <a:gd name="connsiteX482" fmla="*/ 10280313 w 12310216"/>
              <a:gd name="connsiteY482" fmla="*/ 584739 h 6924544"/>
              <a:gd name="connsiteX483" fmla="*/ 10967633 w 12310216"/>
              <a:gd name="connsiteY483" fmla="*/ 400726 h 6924544"/>
              <a:gd name="connsiteX484" fmla="*/ 11654954 w 12310216"/>
              <a:gd name="connsiteY484" fmla="*/ 584739 h 6924544"/>
              <a:gd name="connsiteX485" fmla="*/ 12310216 w 12310216"/>
              <a:gd name="connsiteY485" fmla="*/ 409702 h 6924544"/>
              <a:gd name="connsiteX486" fmla="*/ 12310216 w 12310216"/>
              <a:gd name="connsiteY486" fmla="*/ 374438 h 6924544"/>
              <a:gd name="connsiteX487" fmla="*/ 11655595 w 12310216"/>
              <a:gd name="connsiteY487" fmla="*/ 550117 h 6924544"/>
              <a:gd name="connsiteX488" fmla="*/ 10968274 w 12310216"/>
              <a:gd name="connsiteY488" fmla="*/ 366103 h 6924544"/>
              <a:gd name="connsiteX489" fmla="*/ 10280954 w 12310216"/>
              <a:gd name="connsiteY489" fmla="*/ 550117 h 6924544"/>
              <a:gd name="connsiteX490" fmla="*/ 9593634 w 12310216"/>
              <a:gd name="connsiteY490" fmla="*/ 366103 h 6924544"/>
              <a:gd name="connsiteX491" fmla="*/ 8905672 w 12310216"/>
              <a:gd name="connsiteY491" fmla="*/ 549475 h 6924544"/>
              <a:gd name="connsiteX492" fmla="*/ 8218352 w 12310216"/>
              <a:gd name="connsiteY492" fmla="*/ 365462 h 6924544"/>
              <a:gd name="connsiteX493" fmla="*/ 7531031 w 12310216"/>
              <a:gd name="connsiteY493" fmla="*/ 549475 h 6924544"/>
              <a:gd name="connsiteX494" fmla="*/ 6843711 w 12310216"/>
              <a:gd name="connsiteY494" fmla="*/ 365462 h 6924544"/>
              <a:gd name="connsiteX495" fmla="*/ 6155108 w 12310216"/>
              <a:gd name="connsiteY495" fmla="*/ 549475 h 6924544"/>
              <a:gd name="connsiteX496" fmla="*/ 5467788 w 12310216"/>
              <a:gd name="connsiteY496" fmla="*/ 364821 h 6924544"/>
              <a:gd name="connsiteX497" fmla="*/ 4779826 w 12310216"/>
              <a:gd name="connsiteY497" fmla="*/ 549475 h 6924544"/>
              <a:gd name="connsiteX498" fmla="*/ 4092506 w 12310216"/>
              <a:gd name="connsiteY498" fmla="*/ 364821 h 6924544"/>
              <a:gd name="connsiteX499" fmla="*/ 3404544 w 12310216"/>
              <a:gd name="connsiteY499" fmla="*/ 549475 h 6924544"/>
              <a:gd name="connsiteX500" fmla="*/ 2717224 w 12310216"/>
              <a:gd name="connsiteY500" fmla="*/ 364821 h 6924544"/>
              <a:gd name="connsiteX501" fmla="*/ 2029903 w 12310216"/>
              <a:gd name="connsiteY501" fmla="*/ 549475 h 6924544"/>
              <a:gd name="connsiteX502" fmla="*/ 1341942 w 12310216"/>
              <a:gd name="connsiteY502" fmla="*/ 364821 h 6924544"/>
              <a:gd name="connsiteX503" fmla="*/ 654621 w 12310216"/>
              <a:gd name="connsiteY503" fmla="*/ 549475 h 6924544"/>
              <a:gd name="connsiteX504" fmla="*/ 0 w 12310216"/>
              <a:gd name="connsiteY504" fmla="*/ 373797 h 6924544"/>
              <a:gd name="connsiteX505" fmla="*/ 0 w 12310216"/>
              <a:gd name="connsiteY505" fmla="*/ 409061 h 6924544"/>
              <a:gd name="connsiteX506" fmla="*/ 654621 w 12310216"/>
              <a:gd name="connsiteY506" fmla="*/ 584739 h 6924544"/>
              <a:gd name="connsiteX507" fmla="*/ 654621 w 12310216"/>
              <a:gd name="connsiteY507" fmla="*/ 300705 h 6924544"/>
              <a:gd name="connsiteX508" fmla="*/ 1341942 w 12310216"/>
              <a:gd name="connsiteY508" fmla="*/ 116691 h 6924544"/>
              <a:gd name="connsiteX509" fmla="*/ 2029262 w 12310216"/>
              <a:gd name="connsiteY509" fmla="*/ 300705 h 6924544"/>
              <a:gd name="connsiteX510" fmla="*/ 2716583 w 12310216"/>
              <a:gd name="connsiteY510" fmla="*/ 116691 h 6924544"/>
              <a:gd name="connsiteX511" fmla="*/ 3404544 w 12310216"/>
              <a:gd name="connsiteY511" fmla="*/ 300705 h 6924544"/>
              <a:gd name="connsiteX512" fmla="*/ 4091865 w 12310216"/>
              <a:gd name="connsiteY512" fmla="*/ 116691 h 6924544"/>
              <a:gd name="connsiteX513" fmla="*/ 4779185 w 12310216"/>
              <a:gd name="connsiteY513" fmla="*/ 300705 h 6924544"/>
              <a:gd name="connsiteX514" fmla="*/ 5466505 w 12310216"/>
              <a:gd name="connsiteY514" fmla="*/ 116691 h 6924544"/>
              <a:gd name="connsiteX515" fmla="*/ 6155108 w 12310216"/>
              <a:gd name="connsiteY515" fmla="*/ 300705 h 6924544"/>
              <a:gd name="connsiteX516" fmla="*/ 6842428 w 12310216"/>
              <a:gd name="connsiteY516" fmla="*/ 116691 h 6924544"/>
              <a:gd name="connsiteX517" fmla="*/ 7529749 w 12310216"/>
              <a:gd name="connsiteY517" fmla="*/ 300705 h 6924544"/>
              <a:gd name="connsiteX518" fmla="*/ 8217069 w 12310216"/>
              <a:gd name="connsiteY518" fmla="*/ 116691 h 6924544"/>
              <a:gd name="connsiteX519" fmla="*/ 8905672 w 12310216"/>
              <a:gd name="connsiteY519" fmla="*/ 300705 h 6924544"/>
              <a:gd name="connsiteX520" fmla="*/ 9592992 w 12310216"/>
              <a:gd name="connsiteY520" fmla="*/ 116691 h 6924544"/>
              <a:gd name="connsiteX521" fmla="*/ 10280313 w 12310216"/>
              <a:gd name="connsiteY521" fmla="*/ 300705 h 6924544"/>
              <a:gd name="connsiteX522" fmla="*/ 10967633 w 12310216"/>
              <a:gd name="connsiteY522" fmla="*/ 116691 h 6924544"/>
              <a:gd name="connsiteX523" fmla="*/ 11654954 w 12310216"/>
              <a:gd name="connsiteY523" fmla="*/ 300705 h 6924544"/>
              <a:gd name="connsiteX524" fmla="*/ 12310216 w 12310216"/>
              <a:gd name="connsiteY524" fmla="*/ 125668 h 6924544"/>
              <a:gd name="connsiteX525" fmla="*/ 12310216 w 12310216"/>
              <a:gd name="connsiteY525" fmla="*/ 97457 h 6924544"/>
              <a:gd name="connsiteX526" fmla="*/ 11655595 w 12310216"/>
              <a:gd name="connsiteY526" fmla="*/ 273135 h 6924544"/>
              <a:gd name="connsiteX527" fmla="*/ 10968274 w 12310216"/>
              <a:gd name="connsiteY527" fmla="*/ 89121 h 6924544"/>
              <a:gd name="connsiteX528" fmla="*/ 10280954 w 12310216"/>
              <a:gd name="connsiteY528" fmla="*/ 273135 h 6924544"/>
              <a:gd name="connsiteX529" fmla="*/ 9593634 w 12310216"/>
              <a:gd name="connsiteY529" fmla="*/ 89121 h 6924544"/>
              <a:gd name="connsiteX530" fmla="*/ 8905672 w 12310216"/>
              <a:gd name="connsiteY530" fmla="*/ 273135 h 6924544"/>
              <a:gd name="connsiteX531" fmla="*/ 8218352 w 12310216"/>
              <a:gd name="connsiteY531" fmla="*/ 89121 h 6924544"/>
              <a:gd name="connsiteX532" fmla="*/ 7531031 w 12310216"/>
              <a:gd name="connsiteY532" fmla="*/ 273135 h 6924544"/>
              <a:gd name="connsiteX533" fmla="*/ 6843711 w 12310216"/>
              <a:gd name="connsiteY533" fmla="*/ 89121 h 6924544"/>
              <a:gd name="connsiteX534" fmla="*/ 6155108 w 12310216"/>
              <a:gd name="connsiteY534" fmla="*/ 273135 h 6924544"/>
              <a:gd name="connsiteX535" fmla="*/ 5467788 w 12310216"/>
              <a:gd name="connsiteY535" fmla="*/ 88480 h 6924544"/>
              <a:gd name="connsiteX536" fmla="*/ 4779826 w 12310216"/>
              <a:gd name="connsiteY536" fmla="*/ 273135 h 6924544"/>
              <a:gd name="connsiteX537" fmla="*/ 4092506 w 12310216"/>
              <a:gd name="connsiteY537" fmla="*/ 88480 h 6924544"/>
              <a:gd name="connsiteX538" fmla="*/ 3404544 w 12310216"/>
              <a:gd name="connsiteY538" fmla="*/ 273135 h 6924544"/>
              <a:gd name="connsiteX539" fmla="*/ 2717224 w 12310216"/>
              <a:gd name="connsiteY539" fmla="*/ 88480 h 6924544"/>
              <a:gd name="connsiteX540" fmla="*/ 2029903 w 12310216"/>
              <a:gd name="connsiteY540" fmla="*/ 273135 h 6924544"/>
              <a:gd name="connsiteX541" fmla="*/ 1341942 w 12310216"/>
              <a:gd name="connsiteY541" fmla="*/ 88480 h 6924544"/>
              <a:gd name="connsiteX542" fmla="*/ 654621 w 12310216"/>
              <a:gd name="connsiteY542" fmla="*/ 273135 h 6924544"/>
              <a:gd name="connsiteX543" fmla="*/ 0 w 12310216"/>
              <a:gd name="connsiteY543" fmla="*/ 97457 h 6924544"/>
              <a:gd name="connsiteX544" fmla="*/ 0 w 12310216"/>
              <a:gd name="connsiteY544" fmla="*/ 125668 h 6924544"/>
              <a:gd name="connsiteX545" fmla="*/ 654621 w 12310216"/>
              <a:gd name="connsiteY545" fmla="*/ 300705 h 6924544"/>
              <a:gd name="connsiteX546" fmla="*/ 654621 w 12310216"/>
              <a:gd name="connsiteY546" fmla="*/ 2571699 h 6924544"/>
              <a:gd name="connsiteX547" fmla="*/ 1341942 w 12310216"/>
              <a:gd name="connsiteY547" fmla="*/ 2387686 h 6924544"/>
              <a:gd name="connsiteX548" fmla="*/ 2029262 w 12310216"/>
              <a:gd name="connsiteY548" fmla="*/ 2571699 h 6924544"/>
              <a:gd name="connsiteX549" fmla="*/ 2716583 w 12310216"/>
              <a:gd name="connsiteY549" fmla="*/ 2387686 h 6924544"/>
              <a:gd name="connsiteX550" fmla="*/ 3404544 w 12310216"/>
              <a:gd name="connsiteY550" fmla="*/ 2571699 h 6924544"/>
              <a:gd name="connsiteX551" fmla="*/ 4091865 w 12310216"/>
              <a:gd name="connsiteY551" fmla="*/ 2387686 h 6924544"/>
              <a:gd name="connsiteX552" fmla="*/ 4779185 w 12310216"/>
              <a:gd name="connsiteY552" fmla="*/ 2571699 h 6924544"/>
              <a:gd name="connsiteX553" fmla="*/ 5466505 w 12310216"/>
              <a:gd name="connsiteY553" fmla="*/ 2387686 h 6924544"/>
              <a:gd name="connsiteX554" fmla="*/ 6155108 w 12310216"/>
              <a:gd name="connsiteY554" fmla="*/ 2571699 h 6924544"/>
              <a:gd name="connsiteX555" fmla="*/ 6842428 w 12310216"/>
              <a:gd name="connsiteY555" fmla="*/ 2387686 h 6924544"/>
              <a:gd name="connsiteX556" fmla="*/ 7529749 w 12310216"/>
              <a:gd name="connsiteY556" fmla="*/ 2571699 h 6924544"/>
              <a:gd name="connsiteX557" fmla="*/ 8217069 w 12310216"/>
              <a:gd name="connsiteY557" fmla="*/ 2387686 h 6924544"/>
              <a:gd name="connsiteX558" fmla="*/ 8904390 w 12310216"/>
              <a:gd name="connsiteY558" fmla="*/ 2571699 h 6924544"/>
              <a:gd name="connsiteX559" fmla="*/ 9591710 w 12310216"/>
              <a:gd name="connsiteY559" fmla="*/ 2387686 h 6924544"/>
              <a:gd name="connsiteX560" fmla="*/ 10279030 w 12310216"/>
              <a:gd name="connsiteY560" fmla="*/ 2571699 h 6924544"/>
              <a:gd name="connsiteX561" fmla="*/ 10966351 w 12310216"/>
              <a:gd name="connsiteY561" fmla="*/ 2387686 h 6924544"/>
              <a:gd name="connsiteX562" fmla="*/ 11653671 w 12310216"/>
              <a:gd name="connsiteY562" fmla="*/ 2571699 h 6924544"/>
              <a:gd name="connsiteX563" fmla="*/ 12308292 w 12310216"/>
              <a:gd name="connsiteY563" fmla="*/ 2396021 h 6924544"/>
              <a:gd name="connsiteX564" fmla="*/ 12308292 w 12310216"/>
              <a:gd name="connsiteY564" fmla="*/ 2308182 h 6924544"/>
              <a:gd name="connsiteX565" fmla="*/ 11653671 w 12310216"/>
              <a:gd name="connsiteY565" fmla="*/ 2483860 h 6924544"/>
              <a:gd name="connsiteX566" fmla="*/ 10966351 w 12310216"/>
              <a:gd name="connsiteY566" fmla="*/ 2299847 h 6924544"/>
              <a:gd name="connsiteX567" fmla="*/ 10279030 w 12310216"/>
              <a:gd name="connsiteY567" fmla="*/ 2483860 h 6924544"/>
              <a:gd name="connsiteX568" fmla="*/ 9591710 w 12310216"/>
              <a:gd name="connsiteY568" fmla="*/ 2299847 h 6924544"/>
              <a:gd name="connsiteX569" fmla="*/ 8905672 w 12310216"/>
              <a:gd name="connsiteY569" fmla="*/ 2483860 h 6924544"/>
              <a:gd name="connsiteX570" fmla="*/ 8218352 w 12310216"/>
              <a:gd name="connsiteY570" fmla="*/ 2299847 h 6924544"/>
              <a:gd name="connsiteX571" fmla="*/ 7531031 w 12310216"/>
              <a:gd name="connsiteY571" fmla="*/ 2483860 h 6924544"/>
              <a:gd name="connsiteX572" fmla="*/ 6843711 w 12310216"/>
              <a:gd name="connsiteY572" fmla="*/ 2299847 h 6924544"/>
              <a:gd name="connsiteX573" fmla="*/ 6155108 w 12310216"/>
              <a:gd name="connsiteY573" fmla="*/ 2483860 h 6924544"/>
              <a:gd name="connsiteX574" fmla="*/ 5467788 w 12310216"/>
              <a:gd name="connsiteY574" fmla="*/ 2299847 h 6924544"/>
              <a:gd name="connsiteX575" fmla="*/ 4780467 w 12310216"/>
              <a:gd name="connsiteY575" fmla="*/ 2483860 h 6924544"/>
              <a:gd name="connsiteX576" fmla="*/ 4093147 w 12310216"/>
              <a:gd name="connsiteY576" fmla="*/ 2299847 h 6924544"/>
              <a:gd name="connsiteX577" fmla="*/ 3404544 w 12310216"/>
              <a:gd name="connsiteY577" fmla="*/ 2483860 h 6924544"/>
              <a:gd name="connsiteX578" fmla="*/ 2717224 w 12310216"/>
              <a:gd name="connsiteY578" fmla="*/ 2299847 h 6924544"/>
              <a:gd name="connsiteX579" fmla="*/ 2029903 w 12310216"/>
              <a:gd name="connsiteY579" fmla="*/ 2483860 h 6924544"/>
              <a:gd name="connsiteX580" fmla="*/ 1342583 w 12310216"/>
              <a:gd name="connsiteY580" fmla="*/ 2299847 h 6924544"/>
              <a:gd name="connsiteX581" fmla="*/ 655263 w 12310216"/>
              <a:gd name="connsiteY581" fmla="*/ 2483860 h 6924544"/>
              <a:gd name="connsiteX582" fmla="*/ 0 w 12310216"/>
              <a:gd name="connsiteY582" fmla="*/ 2308182 h 6924544"/>
              <a:gd name="connsiteX583" fmla="*/ 0 w 12310216"/>
              <a:gd name="connsiteY583" fmla="*/ 2396021 h 6924544"/>
              <a:gd name="connsiteX584" fmla="*/ 654621 w 12310216"/>
              <a:gd name="connsiteY584" fmla="*/ 2571699 h 6924544"/>
              <a:gd name="connsiteX585" fmla="*/ 654621 w 12310216"/>
              <a:gd name="connsiteY585" fmla="*/ 2003630 h 6924544"/>
              <a:gd name="connsiteX586" fmla="*/ 1341942 w 12310216"/>
              <a:gd name="connsiteY586" fmla="*/ 1819616 h 6924544"/>
              <a:gd name="connsiteX587" fmla="*/ 2029262 w 12310216"/>
              <a:gd name="connsiteY587" fmla="*/ 2003630 h 6924544"/>
              <a:gd name="connsiteX588" fmla="*/ 2716583 w 12310216"/>
              <a:gd name="connsiteY588" fmla="*/ 1819616 h 6924544"/>
              <a:gd name="connsiteX589" fmla="*/ 3404544 w 12310216"/>
              <a:gd name="connsiteY589" fmla="*/ 2003630 h 6924544"/>
              <a:gd name="connsiteX590" fmla="*/ 4091865 w 12310216"/>
              <a:gd name="connsiteY590" fmla="*/ 1819616 h 6924544"/>
              <a:gd name="connsiteX591" fmla="*/ 4779185 w 12310216"/>
              <a:gd name="connsiteY591" fmla="*/ 2003630 h 6924544"/>
              <a:gd name="connsiteX592" fmla="*/ 5466505 w 12310216"/>
              <a:gd name="connsiteY592" fmla="*/ 1819616 h 6924544"/>
              <a:gd name="connsiteX593" fmla="*/ 6155108 w 12310216"/>
              <a:gd name="connsiteY593" fmla="*/ 2003630 h 6924544"/>
              <a:gd name="connsiteX594" fmla="*/ 6842428 w 12310216"/>
              <a:gd name="connsiteY594" fmla="*/ 1819616 h 6924544"/>
              <a:gd name="connsiteX595" fmla="*/ 7529749 w 12310216"/>
              <a:gd name="connsiteY595" fmla="*/ 2003630 h 6924544"/>
              <a:gd name="connsiteX596" fmla="*/ 8217069 w 12310216"/>
              <a:gd name="connsiteY596" fmla="*/ 1819616 h 6924544"/>
              <a:gd name="connsiteX597" fmla="*/ 8904390 w 12310216"/>
              <a:gd name="connsiteY597" fmla="*/ 2003630 h 6924544"/>
              <a:gd name="connsiteX598" fmla="*/ 9591710 w 12310216"/>
              <a:gd name="connsiteY598" fmla="*/ 1819616 h 6924544"/>
              <a:gd name="connsiteX599" fmla="*/ 10279030 w 12310216"/>
              <a:gd name="connsiteY599" fmla="*/ 2003630 h 6924544"/>
              <a:gd name="connsiteX600" fmla="*/ 10966351 w 12310216"/>
              <a:gd name="connsiteY600" fmla="*/ 1819616 h 6924544"/>
              <a:gd name="connsiteX601" fmla="*/ 11653671 w 12310216"/>
              <a:gd name="connsiteY601" fmla="*/ 2003630 h 6924544"/>
              <a:gd name="connsiteX602" fmla="*/ 12308292 w 12310216"/>
              <a:gd name="connsiteY602" fmla="*/ 1827952 h 6924544"/>
              <a:gd name="connsiteX603" fmla="*/ 12308292 w 12310216"/>
              <a:gd name="connsiteY603" fmla="*/ 1755500 h 6924544"/>
              <a:gd name="connsiteX604" fmla="*/ 11653671 w 12310216"/>
              <a:gd name="connsiteY604" fmla="*/ 1931179 h 6924544"/>
              <a:gd name="connsiteX605" fmla="*/ 10966351 w 12310216"/>
              <a:gd name="connsiteY605" fmla="*/ 1747165 h 6924544"/>
              <a:gd name="connsiteX606" fmla="*/ 10279030 w 12310216"/>
              <a:gd name="connsiteY606" fmla="*/ 1931179 h 6924544"/>
              <a:gd name="connsiteX607" fmla="*/ 9591710 w 12310216"/>
              <a:gd name="connsiteY607" fmla="*/ 1747165 h 6924544"/>
              <a:gd name="connsiteX608" fmla="*/ 8905672 w 12310216"/>
              <a:gd name="connsiteY608" fmla="*/ 1931179 h 6924544"/>
              <a:gd name="connsiteX609" fmla="*/ 8218352 w 12310216"/>
              <a:gd name="connsiteY609" fmla="*/ 1747165 h 6924544"/>
              <a:gd name="connsiteX610" fmla="*/ 7531031 w 12310216"/>
              <a:gd name="connsiteY610" fmla="*/ 1931179 h 6924544"/>
              <a:gd name="connsiteX611" fmla="*/ 6843711 w 12310216"/>
              <a:gd name="connsiteY611" fmla="*/ 1747165 h 6924544"/>
              <a:gd name="connsiteX612" fmla="*/ 6155108 w 12310216"/>
              <a:gd name="connsiteY612" fmla="*/ 1931179 h 6924544"/>
              <a:gd name="connsiteX613" fmla="*/ 5467788 w 12310216"/>
              <a:gd name="connsiteY613" fmla="*/ 1747165 h 6924544"/>
              <a:gd name="connsiteX614" fmla="*/ 4780467 w 12310216"/>
              <a:gd name="connsiteY614" fmla="*/ 1931179 h 6924544"/>
              <a:gd name="connsiteX615" fmla="*/ 4093147 w 12310216"/>
              <a:gd name="connsiteY615" fmla="*/ 1747165 h 6924544"/>
              <a:gd name="connsiteX616" fmla="*/ 3404544 w 12310216"/>
              <a:gd name="connsiteY616" fmla="*/ 1931179 h 6924544"/>
              <a:gd name="connsiteX617" fmla="*/ 2717224 w 12310216"/>
              <a:gd name="connsiteY617" fmla="*/ 1747165 h 6924544"/>
              <a:gd name="connsiteX618" fmla="*/ 2029903 w 12310216"/>
              <a:gd name="connsiteY618" fmla="*/ 1931179 h 6924544"/>
              <a:gd name="connsiteX619" fmla="*/ 1342583 w 12310216"/>
              <a:gd name="connsiteY619" fmla="*/ 1747165 h 6924544"/>
              <a:gd name="connsiteX620" fmla="*/ 655263 w 12310216"/>
              <a:gd name="connsiteY620" fmla="*/ 1931179 h 6924544"/>
              <a:gd name="connsiteX621" fmla="*/ 0 w 12310216"/>
              <a:gd name="connsiteY621" fmla="*/ 1755500 h 6924544"/>
              <a:gd name="connsiteX622" fmla="*/ 0 w 12310216"/>
              <a:gd name="connsiteY622" fmla="*/ 1827952 h 6924544"/>
              <a:gd name="connsiteX623" fmla="*/ 654621 w 12310216"/>
              <a:gd name="connsiteY623" fmla="*/ 2003630 h 6924544"/>
              <a:gd name="connsiteX624" fmla="*/ 654621 w 12310216"/>
              <a:gd name="connsiteY624" fmla="*/ 1720236 h 6924544"/>
              <a:gd name="connsiteX625" fmla="*/ 1341942 w 12310216"/>
              <a:gd name="connsiteY625" fmla="*/ 1536223 h 6924544"/>
              <a:gd name="connsiteX626" fmla="*/ 2029262 w 12310216"/>
              <a:gd name="connsiteY626" fmla="*/ 1720236 h 6924544"/>
              <a:gd name="connsiteX627" fmla="*/ 2716583 w 12310216"/>
              <a:gd name="connsiteY627" fmla="*/ 1536223 h 6924544"/>
              <a:gd name="connsiteX628" fmla="*/ 3404544 w 12310216"/>
              <a:gd name="connsiteY628" fmla="*/ 1720236 h 6924544"/>
              <a:gd name="connsiteX629" fmla="*/ 4091865 w 12310216"/>
              <a:gd name="connsiteY629" fmla="*/ 1536223 h 6924544"/>
              <a:gd name="connsiteX630" fmla="*/ 4779185 w 12310216"/>
              <a:gd name="connsiteY630" fmla="*/ 1720236 h 6924544"/>
              <a:gd name="connsiteX631" fmla="*/ 5466505 w 12310216"/>
              <a:gd name="connsiteY631" fmla="*/ 1536223 h 6924544"/>
              <a:gd name="connsiteX632" fmla="*/ 6155108 w 12310216"/>
              <a:gd name="connsiteY632" fmla="*/ 1720236 h 6924544"/>
              <a:gd name="connsiteX633" fmla="*/ 6842428 w 12310216"/>
              <a:gd name="connsiteY633" fmla="*/ 1536223 h 6924544"/>
              <a:gd name="connsiteX634" fmla="*/ 7529749 w 12310216"/>
              <a:gd name="connsiteY634" fmla="*/ 1720236 h 6924544"/>
              <a:gd name="connsiteX635" fmla="*/ 8217069 w 12310216"/>
              <a:gd name="connsiteY635" fmla="*/ 1536223 h 6924544"/>
              <a:gd name="connsiteX636" fmla="*/ 8904390 w 12310216"/>
              <a:gd name="connsiteY636" fmla="*/ 1720236 h 6924544"/>
              <a:gd name="connsiteX637" fmla="*/ 9591710 w 12310216"/>
              <a:gd name="connsiteY637" fmla="*/ 1536223 h 6924544"/>
              <a:gd name="connsiteX638" fmla="*/ 10279030 w 12310216"/>
              <a:gd name="connsiteY638" fmla="*/ 1720236 h 6924544"/>
              <a:gd name="connsiteX639" fmla="*/ 10966351 w 12310216"/>
              <a:gd name="connsiteY639" fmla="*/ 1536223 h 6924544"/>
              <a:gd name="connsiteX640" fmla="*/ 11653671 w 12310216"/>
              <a:gd name="connsiteY640" fmla="*/ 1720236 h 6924544"/>
              <a:gd name="connsiteX641" fmla="*/ 12308292 w 12310216"/>
              <a:gd name="connsiteY641" fmla="*/ 1544558 h 6924544"/>
              <a:gd name="connsiteX642" fmla="*/ 12308292 w 12310216"/>
              <a:gd name="connsiteY642" fmla="*/ 1479160 h 6924544"/>
              <a:gd name="connsiteX643" fmla="*/ 11653671 w 12310216"/>
              <a:gd name="connsiteY643" fmla="*/ 1654838 h 6924544"/>
              <a:gd name="connsiteX644" fmla="*/ 10966351 w 12310216"/>
              <a:gd name="connsiteY644" fmla="*/ 1470825 h 6924544"/>
              <a:gd name="connsiteX645" fmla="*/ 10279030 w 12310216"/>
              <a:gd name="connsiteY645" fmla="*/ 1654838 h 6924544"/>
              <a:gd name="connsiteX646" fmla="*/ 9591710 w 12310216"/>
              <a:gd name="connsiteY646" fmla="*/ 1470825 h 6924544"/>
              <a:gd name="connsiteX647" fmla="*/ 8905672 w 12310216"/>
              <a:gd name="connsiteY647" fmla="*/ 1654838 h 6924544"/>
              <a:gd name="connsiteX648" fmla="*/ 8218352 w 12310216"/>
              <a:gd name="connsiteY648" fmla="*/ 1470825 h 6924544"/>
              <a:gd name="connsiteX649" fmla="*/ 7531031 w 12310216"/>
              <a:gd name="connsiteY649" fmla="*/ 1654838 h 6924544"/>
              <a:gd name="connsiteX650" fmla="*/ 6843711 w 12310216"/>
              <a:gd name="connsiteY650" fmla="*/ 1470825 h 6924544"/>
              <a:gd name="connsiteX651" fmla="*/ 6155108 w 12310216"/>
              <a:gd name="connsiteY651" fmla="*/ 1654838 h 6924544"/>
              <a:gd name="connsiteX652" fmla="*/ 5467788 w 12310216"/>
              <a:gd name="connsiteY652" fmla="*/ 1470825 h 6924544"/>
              <a:gd name="connsiteX653" fmla="*/ 4780467 w 12310216"/>
              <a:gd name="connsiteY653" fmla="*/ 1654838 h 6924544"/>
              <a:gd name="connsiteX654" fmla="*/ 4093147 w 12310216"/>
              <a:gd name="connsiteY654" fmla="*/ 1470825 h 6924544"/>
              <a:gd name="connsiteX655" fmla="*/ 3404544 w 12310216"/>
              <a:gd name="connsiteY655" fmla="*/ 1654838 h 6924544"/>
              <a:gd name="connsiteX656" fmla="*/ 2717224 w 12310216"/>
              <a:gd name="connsiteY656" fmla="*/ 1470825 h 6924544"/>
              <a:gd name="connsiteX657" fmla="*/ 2029903 w 12310216"/>
              <a:gd name="connsiteY657" fmla="*/ 1654838 h 6924544"/>
              <a:gd name="connsiteX658" fmla="*/ 1342583 w 12310216"/>
              <a:gd name="connsiteY658" fmla="*/ 1470825 h 6924544"/>
              <a:gd name="connsiteX659" fmla="*/ 655263 w 12310216"/>
              <a:gd name="connsiteY659" fmla="*/ 1654838 h 6924544"/>
              <a:gd name="connsiteX660" fmla="*/ 0 w 12310216"/>
              <a:gd name="connsiteY660" fmla="*/ 1479160 h 6924544"/>
              <a:gd name="connsiteX661" fmla="*/ 0 w 12310216"/>
              <a:gd name="connsiteY661" fmla="*/ 1544558 h 6924544"/>
              <a:gd name="connsiteX662" fmla="*/ 654621 w 12310216"/>
              <a:gd name="connsiteY662" fmla="*/ 1720236 h 6924544"/>
              <a:gd name="connsiteX663" fmla="*/ 11655595 w 12310216"/>
              <a:gd name="connsiteY663" fmla="*/ 17311 h 6924544"/>
              <a:gd name="connsiteX664" fmla="*/ 11719711 w 12310216"/>
              <a:gd name="connsiteY664" fmla="*/ 0 h 6924544"/>
              <a:gd name="connsiteX665" fmla="*/ 11591479 w 12310216"/>
              <a:gd name="connsiteY665" fmla="*/ 0 h 6924544"/>
              <a:gd name="connsiteX666" fmla="*/ 11655595 w 12310216"/>
              <a:gd name="connsiteY666" fmla="*/ 17311 h 6924544"/>
              <a:gd name="connsiteX667" fmla="*/ 4779826 w 12310216"/>
              <a:gd name="connsiteY667" fmla="*/ 17311 h 6924544"/>
              <a:gd name="connsiteX668" fmla="*/ 4843942 w 12310216"/>
              <a:gd name="connsiteY668" fmla="*/ 0 h 6924544"/>
              <a:gd name="connsiteX669" fmla="*/ 4715711 w 12310216"/>
              <a:gd name="connsiteY669" fmla="*/ 0 h 6924544"/>
              <a:gd name="connsiteX670" fmla="*/ 4779826 w 12310216"/>
              <a:gd name="connsiteY670" fmla="*/ 17311 h 6924544"/>
              <a:gd name="connsiteX671" fmla="*/ 6155108 w 12310216"/>
              <a:gd name="connsiteY671" fmla="*/ 17311 h 6924544"/>
              <a:gd name="connsiteX672" fmla="*/ 6219224 w 12310216"/>
              <a:gd name="connsiteY672" fmla="*/ 0 h 6924544"/>
              <a:gd name="connsiteX673" fmla="*/ 6090993 w 12310216"/>
              <a:gd name="connsiteY673" fmla="*/ 0 h 6924544"/>
              <a:gd name="connsiteX674" fmla="*/ 6155108 w 12310216"/>
              <a:gd name="connsiteY674" fmla="*/ 17311 h 6924544"/>
              <a:gd name="connsiteX675" fmla="*/ 3404544 w 12310216"/>
              <a:gd name="connsiteY675" fmla="*/ 17311 h 6924544"/>
              <a:gd name="connsiteX676" fmla="*/ 3468660 w 12310216"/>
              <a:gd name="connsiteY676" fmla="*/ 0 h 6924544"/>
              <a:gd name="connsiteX677" fmla="*/ 3340429 w 12310216"/>
              <a:gd name="connsiteY677" fmla="*/ 0 h 6924544"/>
              <a:gd name="connsiteX678" fmla="*/ 3404544 w 12310216"/>
              <a:gd name="connsiteY678" fmla="*/ 17311 h 6924544"/>
              <a:gd name="connsiteX679" fmla="*/ 7530390 w 12310216"/>
              <a:gd name="connsiteY679" fmla="*/ 17311 h 6924544"/>
              <a:gd name="connsiteX680" fmla="*/ 7594506 w 12310216"/>
              <a:gd name="connsiteY680" fmla="*/ 0 h 6924544"/>
              <a:gd name="connsiteX681" fmla="*/ 7466275 w 12310216"/>
              <a:gd name="connsiteY681" fmla="*/ 0 h 6924544"/>
              <a:gd name="connsiteX682" fmla="*/ 7530390 w 12310216"/>
              <a:gd name="connsiteY682" fmla="*/ 17311 h 6924544"/>
              <a:gd name="connsiteX683" fmla="*/ 12310216 w 12310216"/>
              <a:gd name="connsiteY683" fmla="*/ 6730273 h 6924544"/>
              <a:gd name="connsiteX684" fmla="*/ 11655595 w 12310216"/>
              <a:gd name="connsiteY684" fmla="*/ 6905951 h 6924544"/>
              <a:gd name="connsiteX685" fmla="*/ 10968274 w 12310216"/>
              <a:gd name="connsiteY685" fmla="*/ 6721938 h 6924544"/>
              <a:gd name="connsiteX686" fmla="*/ 10280954 w 12310216"/>
              <a:gd name="connsiteY686" fmla="*/ 6905951 h 6924544"/>
              <a:gd name="connsiteX687" fmla="*/ 9593634 w 12310216"/>
              <a:gd name="connsiteY687" fmla="*/ 6721938 h 6924544"/>
              <a:gd name="connsiteX688" fmla="*/ 8905672 w 12310216"/>
              <a:gd name="connsiteY688" fmla="*/ 6905310 h 6924544"/>
              <a:gd name="connsiteX689" fmla="*/ 8218352 w 12310216"/>
              <a:gd name="connsiteY689" fmla="*/ 6721297 h 6924544"/>
              <a:gd name="connsiteX690" fmla="*/ 7531031 w 12310216"/>
              <a:gd name="connsiteY690" fmla="*/ 6905310 h 6924544"/>
              <a:gd name="connsiteX691" fmla="*/ 6843711 w 12310216"/>
              <a:gd name="connsiteY691" fmla="*/ 6721297 h 6924544"/>
              <a:gd name="connsiteX692" fmla="*/ 6155108 w 12310216"/>
              <a:gd name="connsiteY692" fmla="*/ 6905310 h 6924544"/>
              <a:gd name="connsiteX693" fmla="*/ 5467788 w 12310216"/>
              <a:gd name="connsiteY693" fmla="*/ 6721297 h 6924544"/>
              <a:gd name="connsiteX694" fmla="*/ 4779826 w 12310216"/>
              <a:gd name="connsiteY694" fmla="*/ 6905310 h 6924544"/>
              <a:gd name="connsiteX695" fmla="*/ 4092506 w 12310216"/>
              <a:gd name="connsiteY695" fmla="*/ 6721297 h 6924544"/>
              <a:gd name="connsiteX696" fmla="*/ 3404544 w 12310216"/>
              <a:gd name="connsiteY696" fmla="*/ 6905310 h 6924544"/>
              <a:gd name="connsiteX697" fmla="*/ 2717224 w 12310216"/>
              <a:gd name="connsiteY697" fmla="*/ 6721297 h 6924544"/>
              <a:gd name="connsiteX698" fmla="*/ 2029903 w 12310216"/>
              <a:gd name="connsiteY698" fmla="*/ 6905310 h 6924544"/>
              <a:gd name="connsiteX699" fmla="*/ 1342583 w 12310216"/>
              <a:gd name="connsiteY699" fmla="*/ 6721297 h 6924544"/>
              <a:gd name="connsiteX700" fmla="*/ 654621 w 12310216"/>
              <a:gd name="connsiteY700" fmla="*/ 6905310 h 6924544"/>
              <a:gd name="connsiteX701" fmla="*/ 0 w 12310216"/>
              <a:gd name="connsiteY701" fmla="*/ 6730273 h 6924544"/>
              <a:gd name="connsiteX702" fmla="*/ 0 w 12310216"/>
              <a:gd name="connsiteY702" fmla="*/ 6924545 h 6924544"/>
              <a:gd name="connsiteX703" fmla="*/ 12310216 w 12310216"/>
              <a:gd name="connsiteY703" fmla="*/ 6924545 h 6924544"/>
              <a:gd name="connsiteX704" fmla="*/ 12310216 w 12310216"/>
              <a:gd name="connsiteY704" fmla="*/ 6730273 h 6924544"/>
              <a:gd name="connsiteX705" fmla="*/ 2029903 w 12310216"/>
              <a:gd name="connsiteY705" fmla="*/ 17311 h 6924544"/>
              <a:gd name="connsiteX706" fmla="*/ 2094019 w 12310216"/>
              <a:gd name="connsiteY706" fmla="*/ 0 h 6924544"/>
              <a:gd name="connsiteX707" fmla="*/ 1965788 w 12310216"/>
              <a:gd name="connsiteY707" fmla="*/ 0 h 6924544"/>
              <a:gd name="connsiteX708" fmla="*/ 2029903 w 12310216"/>
              <a:gd name="connsiteY708" fmla="*/ 17311 h 6924544"/>
              <a:gd name="connsiteX709" fmla="*/ 8905672 w 12310216"/>
              <a:gd name="connsiteY709" fmla="*/ 17311 h 6924544"/>
              <a:gd name="connsiteX710" fmla="*/ 8969788 w 12310216"/>
              <a:gd name="connsiteY710" fmla="*/ 0 h 6924544"/>
              <a:gd name="connsiteX711" fmla="*/ 8841556 w 12310216"/>
              <a:gd name="connsiteY711" fmla="*/ 0 h 6924544"/>
              <a:gd name="connsiteX712" fmla="*/ 8905672 w 12310216"/>
              <a:gd name="connsiteY712" fmla="*/ 17311 h 6924544"/>
              <a:gd name="connsiteX713" fmla="*/ 654621 w 12310216"/>
              <a:gd name="connsiteY713" fmla="*/ 5125446 h 6924544"/>
              <a:gd name="connsiteX714" fmla="*/ 1341942 w 12310216"/>
              <a:gd name="connsiteY714" fmla="*/ 4941432 h 6924544"/>
              <a:gd name="connsiteX715" fmla="*/ 2029262 w 12310216"/>
              <a:gd name="connsiteY715" fmla="*/ 5125446 h 6924544"/>
              <a:gd name="connsiteX716" fmla="*/ 2716583 w 12310216"/>
              <a:gd name="connsiteY716" fmla="*/ 4941432 h 6924544"/>
              <a:gd name="connsiteX717" fmla="*/ 3404544 w 12310216"/>
              <a:gd name="connsiteY717" fmla="*/ 5125446 h 6924544"/>
              <a:gd name="connsiteX718" fmla="*/ 4091865 w 12310216"/>
              <a:gd name="connsiteY718" fmla="*/ 4941432 h 6924544"/>
              <a:gd name="connsiteX719" fmla="*/ 4779185 w 12310216"/>
              <a:gd name="connsiteY719" fmla="*/ 5125446 h 6924544"/>
              <a:gd name="connsiteX720" fmla="*/ 5466505 w 12310216"/>
              <a:gd name="connsiteY720" fmla="*/ 4941432 h 6924544"/>
              <a:gd name="connsiteX721" fmla="*/ 6155108 w 12310216"/>
              <a:gd name="connsiteY721" fmla="*/ 5125446 h 6924544"/>
              <a:gd name="connsiteX722" fmla="*/ 6842428 w 12310216"/>
              <a:gd name="connsiteY722" fmla="*/ 4941432 h 6924544"/>
              <a:gd name="connsiteX723" fmla="*/ 7529749 w 12310216"/>
              <a:gd name="connsiteY723" fmla="*/ 5125446 h 6924544"/>
              <a:gd name="connsiteX724" fmla="*/ 8217069 w 12310216"/>
              <a:gd name="connsiteY724" fmla="*/ 4941432 h 6924544"/>
              <a:gd name="connsiteX725" fmla="*/ 8904390 w 12310216"/>
              <a:gd name="connsiteY725" fmla="*/ 5125446 h 6924544"/>
              <a:gd name="connsiteX726" fmla="*/ 9591710 w 12310216"/>
              <a:gd name="connsiteY726" fmla="*/ 4941432 h 6924544"/>
              <a:gd name="connsiteX727" fmla="*/ 10279030 w 12310216"/>
              <a:gd name="connsiteY727" fmla="*/ 5125446 h 6924544"/>
              <a:gd name="connsiteX728" fmla="*/ 10966351 w 12310216"/>
              <a:gd name="connsiteY728" fmla="*/ 4941432 h 6924544"/>
              <a:gd name="connsiteX729" fmla="*/ 11653671 w 12310216"/>
              <a:gd name="connsiteY729" fmla="*/ 5125446 h 6924544"/>
              <a:gd name="connsiteX730" fmla="*/ 12308292 w 12310216"/>
              <a:gd name="connsiteY730" fmla="*/ 4949768 h 6924544"/>
              <a:gd name="connsiteX731" fmla="*/ 12308292 w 12310216"/>
              <a:gd name="connsiteY731" fmla="*/ 4795889 h 6924544"/>
              <a:gd name="connsiteX732" fmla="*/ 11653671 w 12310216"/>
              <a:gd name="connsiteY732" fmla="*/ 4971567 h 6924544"/>
              <a:gd name="connsiteX733" fmla="*/ 10966351 w 12310216"/>
              <a:gd name="connsiteY733" fmla="*/ 4787554 h 6924544"/>
              <a:gd name="connsiteX734" fmla="*/ 10279030 w 12310216"/>
              <a:gd name="connsiteY734" fmla="*/ 4971567 h 6924544"/>
              <a:gd name="connsiteX735" fmla="*/ 9591710 w 12310216"/>
              <a:gd name="connsiteY735" fmla="*/ 4787554 h 6924544"/>
              <a:gd name="connsiteX736" fmla="*/ 8905672 w 12310216"/>
              <a:gd name="connsiteY736" fmla="*/ 4970926 h 6924544"/>
              <a:gd name="connsiteX737" fmla="*/ 8218352 w 12310216"/>
              <a:gd name="connsiteY737" fmla="*/ 4786912 h 6924544"/>
              <a:gd name="connsiteX738" fmla="*/ 7531031 w 12310216"/>
              <a:gd name="connsiteY738" fmla="*/ 4970926 h 6924544"/>
              <a:gd name="connsiteX739" fmla="*/ 6843711 w 12310216"/>
              <a:gd name="connsiteY739" fmla="*/ 4786912 h 6924544"/>
              <a:gd name="connsiteX740" fmla="*/ 6155108 w 12310216"/>
              <a:gd name="connsiteY740" fmla="*/ 4970926 h 6924544"/>
              <a:gd name="connsiteX741" fmla="*/ 5467788 w 12310216"/>
              <a:gd name="connsiteY741" fmla="*/ 4786912 h 6924544"/>
              <a:gd name="connsiteX742" fmla="*/ 4780467 w 12310216"/>
              <a:gd name="connsiteY742" fmla="*/ 4970926 h 6924544"/>
              <a:gd name="connsiteX743" fmla="*/ 4093147 w 12310216"/>
              <a:gd name="connsiteY743" fmla="*/ 4786912 h 6924544"/>
              <a:gd name="connsiteX744" fmla="*/ 3404544 w 12310216"/>
              <a:gd name="connsiteY744" fmla="*/ 4970926 h 6924544"/>
              <a:gd name="connsiteX745" fmla="*/ 2717224 w 12310216"/>
              <a:gd name="connsiteY745" fmla="*/ 4786912 h 6924544"/>
              <a:gd name="connsiteX746" fmla="*/ 2029903 w 12310216"/>
              <a:gd name="connsiteY746" fmla="*/ 4970926 h 6924544"/>
              <a:gd name="connsiteX747" fmla="*/ 1342583 w 12310216"/>
              <a:gd name="connsiteY747" fmla="*/ 4786912 h 6924544"/>
              <a:gd name="connsiteX748" fmla="*/ 655263 w 12310216"/>
              <a:gd name="connsiteY748" fmla="*/ 4970926 h 6924544"/>
              <a:gd name="connsiteX749" fmla="*/ 0 w 12310216"/>
              <a:gd name="connsiteY749" fmla="*/ 4795889 h 6924544"/>
              <a:gd name="connsiteX750" fmla="*/ 0 w 12310216"/>
              <a:gd name="connsiteY750" fmla="*/ 4950409 h 6924544"/>
              <a:gd name="connsiteX751" fmla="*/ 654621 w 12310216"/>
              <a:gd name="connsiteY751" fmla="*/ 5125446 h 6924544"/>
              <a:gd name="connsiteX752" fmla="*/ 654621 w 12310216"/>
              <a:gd name="connsiteY752" fmla="*/ 17311 h 6924544"/>
              <a:gd name="connsiteX753" fmla="*/ 718737 w 12310216"/>
              <a:gd name="connsiteY753" fmla="*/ 0 h 6924544"/>
              <a:gd name="connsiteX754" fmla="*/ 590506 w 12310216"/>
              <a:gd name="connsiteY754" fmla="*/ 0 h 6924544"/>
              <a:gd name="connsiteX755" fmla="*/ 654621 w 12310216"/>
              <a:gd name="connsiteY755" fmla="*/ 17311 h 6924544"/>
              <a:gd name="connsiteX756" fmla="*/ 654621 w 12310216"/>
              <a:gd name="connsiteY756" fmla="*/ 5693515 h 6924544"/>
              <a:gd name="connsiteX757" fmla="*/ 1341942 w 12310216"/>
              <a:gd name="connsiteY757" fmla="*/ 5509501 h 6924544"/>
              <a:gd name="connsiteX758" fmla="*/ 2029903 w 12310216"/>
              <a:gd name="connsiteY758" fmla="*/ 5693515 h 6924544"/>
              <a:gd name="connsiteX759" fmla="*/ 2717224 w 12310216"/>
              <a:gd name="connsiteY759" fmla="*/ 5509501 h 6924544"/>
              <a:gd name="connsiteX760" fmla="*/ 3404544 w 12310216"/>
              <a:gd name="connsiteY760" fmla="*/ 5693515 h 6924544"/>
              <a:gd name="connsiteX761" fmla="*/ 4091865 w 12310216"/>
              <a:gd name="connsiteY761" fmla="*/ 5509501 h 6924544"/>
              <a:gd name="connsiteX762" fmla="*/ 4779826 w 12310216"/>
              <a:gd name="connsiteY762" fmla="*/ 5693515 h 6924544"/>
              <a:gd name="connsiteX763" fmla="*/ 5467147 w 12310216"/>
              <a:gd name="connsiteY763" fmla="*/ 5509501 h 6924544"/>
              <a:gd name="connsiteX764" fmla="*/ 6155108 w 12310216"/>
              <a:gd name="connsiteY764" fmla="*/ 5693515 h 6924544"/>
              <a:gd name="connsiteX765" fmla="*/ 6842428 w 12310216"/>
              <a:gd name="connsiteY765" fmla="*/ 5509501 h 6924544"/>
              <a:gd name="connsiteX766" fmla="*/ 7529749 w 12310216"/>
              <a:gd name="connsiteY766" fmla="*/ 5693515 h 6924544"/>
              <a:gd name="connsiteX767" fmla="*/ 8217069 w 12310216"/>
              <a:gd name="connsiteY767" fmla="*/ 5509501 h 6924544"/>
              <a:gd name="connsiteX768" fmla="*/ 8905672 w 12310216"/>
              <a:gd name="connsiteY768" fmla="*/ 5693515 h 6924544"/>
              <a:gd name="connsiteX769" fmla="*/ 9592992 w 12310216"/>
              <a:gd name="connsiteY769" fmla="*/ 5509501 h 6924544"/>
              <a:gd name="connsiteX770" fmla="*/ 10280313 w 12310216"/>
              <a:gd name="connsiteY770" fmla="*/ 5693515 h 6924544"/>
              <a:gd name="connsiteX771" fmla="*/ 10967633 w 12310216"/>
              <a:gd name="connsiteY771" fmla="*/ 5509501 h 6924544"/>
              <a:gd name="connsiteX772" fmla="*/ 11654954 w 12310216"/>
              <a:gd name="connsiteY772" fmla="*/ 5693515 h 6924544"/>
              <a:gd name="connsiteX773" fmla="*/ 12309575 w 12310216"/>
              <a:gd name="connsiteY773" fmla="*/ 5517837 h 6924544"/>
              <a:gd name="connsiteX774" fmla="*/ 12309575 w 12310216"/>
              <a:gd name="connsiteY774" fmla="*/ 5348570 h 6924544"/>
              <a:gd name="connsiteX775" fmla="*/ 11654954 w 12310216"/>
              <a:gd name="connsiteY775" fmla="*/ 5524248 h 6924544"/>
              <a:gd name="connsiteX776" fmla="*/ 10967633 w 12310216"/>
              <a:gd name="connsiteY776" fmla="*/ 5340235 h 6924544"/>
              <a:gd name="connsiteX777" fmla="*/ 10280313 w 12310216"/>
              <a:gd name="connsiteY777" fmla="*/ 5524248 h 6924544"/>
              <a:gd name="connsiteX778" fmla="*/ 9592992 w 12310216"/>
              <a:gd name="connsiteY778" fmla="*/ 5340235 h 6924544"/>
              <a:gd name="connsiteX779" fmla="*/ 8905672 w 12310216"/>
              <a:gd name="connsiteY779" fmla="*/ 5523607 h 6924544"/>
              <a:gd name="connsiteX780" fmla="*/ 8218352 w 12310216"/>
              <a:gd name="connsiteY780" fmla="*/ 5339594 h 6924544"/>
              <a:gd name="connsiteX781" fmla="*/ 7531031 w 12310216"/>
              <a:gd name="connsiteY781" fmla="*/ 5523607 h 6924544"/>
              <a:gd name="connsiteX782" fmla="*/ 6843711 w 12310216"/>
              <a:gd name="connsiteY782" fmla="*/ 5339594 h 6924544"/>
              <a:gd name="connsiteX783" fmla="*/ 6155108 w 12310216"/>
              <a:gd name="connsiteY783" fmla="*/ 5523607 h 6924544"/>
              <a:gd name="connsiteX784" fmla="*/ 5467788 w 12310216"/>
              <a:gd name="connsiteY784" fmla="*/ 5339594 h 6924544"/>
              <a:gd name="connsiteX785" fmla="*/ 4780467 w 12310216"/>
              <a:gd name="connsiteY785" fmla="*/ 5523607 h 6924544"/>
              <a:gd name="connsiteX786" fmla="*/ 4093147 w 12310216"/>
              <a:gd name="connsiteY786" fmla="*/ 5339594 h 6924544"/>
              <a:gd name="connsiteX787" fmla="*/ 3404544 w 12310216"/>
              <a:gd name="connsiteY787" fmla="*/ 5523607 h 6924544"/>
              <a:gd name="connsiteX788" fmla="*/ 2717224 w 12310216"/>
              <a:gd name="connsiteY788" fmla="*/ 5339594 h 6924544"/>
              <a:gd name="connsiteX789" fmla="*/ 2029903 w 12310216"/>
              <a:gd name="connsiteY789" fmla="*/ 5523607 h 6924544"/>
              <a:gd name="connsiteX790" fmla="*/ 1342583 w 12310216"/>
              <a:gd name="connsiteY790" fmla="*/ 5339594 h 6924544"/>
              <a:gd name="connsiteX791" fmla="*/ 655263 w 12310216"/>
              <a:gd name="connsiteY791" fmla="*/ 5523607 h 6924544"/>
              <a:gd name="connsiteX792" fmla="*/ 0 w 12310216"/>
              <a:gd name="connsiteY792" fmla="*/ 5348570 h 6924544"/>
              <a:gd name="connsiteX793" fmla="*/ 0 w 12310216"/>
              <a:gd name="connsiteY793" fmla="*/ 5517837 h 6924544"/>
              <a:gd name="connsiteX794" fmla="*/ 654621 w 12310216"/>
              <a:gd name="connsiteY794" fmla="*/ 5693515 h 6924544"/>
              <a:gd name="connsiteX795" fmla="*/ 654621 w 12310216"/>
              <a:gd name="connsiteY795" fmla="*/ 5409480 h 6924544"/>
              <a:gd name="connsiteX796" fmla="*/ 1341942 w 12310216"/>
              <a:gd name="connsiteY796" fmla="*/ 5225467 h 6924544"/>
              <a:gd name="connsiteX797" fmla="*/ 2029262 w 12310216"/>
              <a:gd name="connsiteY797" fmla="*/ 5409480 h 6924544"/>
              <a:gd name="connsiteX798" fmla="*/ 2717224 w 12310216"/>
              <a:gd name="connsiteY798" fmla="*/ 5225467 h 6924544"/>
              <a:gd name="connsiteX799" fmla="*/ 3404544 w 12310216"/>
              <a:gd name="connsiteY799" fmla="*/ 5409480 h 6924544"/>
              <a:gd name="connsiteX800" fmla="*/ 4092506 w 12310216"/>
              <a:gd name="connsiteY800" fmla="*/ 5225467 h 6924544"/>
              <a:gd name="connsiteX801" fmla="*/ 4779826 w 12310216"/>
              <a:gd name="connsiteY801" fmla="*/ 5409480 h 6924544"/>
              <a:gd name="connsiteX802" fmla="*/ 5467788 w 12310216"/>
              <a:gd name="connsiteY802" fmla="*/ 5225467 h 6924544"/>
              <a:gd name="connsiteX803" fmla="*/ 6155108 w 12310216"/>
              <a:gd name="connsiteY803" fmla="*/ 5409480 h 6924544"/>
              <a:gd name="connsiteX804" fmla="*/ 6842428 w 12310216"/>
              <a:gd name="connsiteY804" fmla="*/ 5225467 h 6924544"/>
              <a:gd name="connsiteX805" fmla="*/ 7529749 w 12310216"/>
              <a:gd name="connsiteY805" fmla="*/ 5409480 h 6924544"/>
              <a:gd name="connsiteX806" fmla="*/ 8217069 w 12310216"/>
              <a:gd name="connsiteY806" fmla="*/ 5225467 h 6924544"/>
              <a:gd name="connsiteX807" fmla="*/ 8904390 w 12310216"/>
              <a:gd name="connsiteY807" fmla="*/ 5409480 h 6924544"/>
              <a:gd name="connsiteX808" fmla="*/ 9591710 w 12310216"/>
              <a:gd name="connsiteY808" fmla="*/ 5225467 h 6924544"/>
              <a:gd name="connsiteX809" fmla="*/ 10279030 w 12310216"/>
              <a:gd name="connsiteY809" fmla="*/ 5409480 h 6924544"/>
              <a:gd name="connsiteX810" fmla="*/ 10966351 w 12310216"/>
              <a:gd name="connsiteY810" fmla="*/ 5225467 h 6924544"/>
              <a:gd name="connsiteX811" fmla="*/ 11653671 w 12310216"/>
              <a:gd name="connsiteY811" fmla="*/ 5409480 h 6924544"/>
              <a:gd name="connsiteX812" fmla="*/ 12308292 w 12310216"/>
              <a:gd name="connsiteY812" fmla="*/ 5233802 h 6924544"/>
              <a:gd name="connsiteX813" fmla="*/ 12308292 w 12310216"/>
              <a:gd name="connsiteY813" fmla="*/ 5071588 h 6924544"/>
              <a:gd name="connsiteX814" fmla="*/ 11653671 w 12310216"/>
              <a:gd name="connsiteY814" fmla="*/ 5247267 h 6924544"/>
              <a:gd name="connsiteX815" fmla="*/ 10966351 w 12310216"/>
              <a:gd name="connsiteY815" fmla="*/ 5063253 h 6924544"/>
              <a:gd name="connsiteX816" fmla="*/ 10279030 w 12310216"/>
              <a:gd name="connsiteY816" fmla="*/ 5247267 h 6924544"/>
              <a:gd name="connsiteX817" fmla="*/ 9591710 w 12310216"/>
              <a:gd name="connsiteY817" fmla="*/ 5063253 h 6924544"/>
              <a:gd name="connsiteX818" fmla="*/ 8905672 w 12310216"/>
              <a:gd name="connsiteY818" fmla="*/ 5247267 h 6924544"/>
              <a:gd name="connsiteX819" fmla="*/ 8218352 w 12310216"/>
              <a:gd name="connsiteY819" fmla="*/ 5063253 h 6924544"/>
              <a:gd name="connsiteX820" fmla="*/ 7531031 w 12310216"/>
              <a:gd name="connsiteY820" fmla="*/ 5247267 h 6924544"/>
              <a:gd name="connsiteX821" fmla="*/ 6843711 w 12310216"/>
              <a:gd name="connsiteY821" fmla="*/ 5063253 h 6924544"/>
              <a:gd name="connsiteX822" fmla="*/ 6155108 w 12310216"/>
              <a:gd name="connsiteY822" fmla="*/ 5247267 h 6924544"/>
              <a:gd name="connsiteX823" fmla="*/ 5467788 w 12310216"/>
              <a:gd name="connsiteY823" fmla="*/ 5063253 h 6924544"/>
              <a:gd name="connsiteX824" fmla="*/ 4780467 w 12310216"/>
              <a:gd name="connsiteY824" fmla="*/ 5247267 h 6924544"/>
              <a:gd name="connsiteX825" fmla="*/ 4093147 w 12310216"/>
              <a:gd name="connsiteY825" fmla="*/ 5063253 h 6924544"/>
              <a:gd name="connsiteX826" fmla="*/ 3404544 w 12310216"/>
              <a:gd name="connsiteY826" fmla="*/ 5247267 h 6924544"/>
              <a:gd name="connsiteX827" fmla="*/ 2717224 w 12310216"/>
              <a:gd name="connsiteY827" fmla="*/ 5063253 h 6924544"/>
              <a:gd name="connsiteX828" fmla="*/ 2029903 w 12310216"/>
              <a:gd name="connsiteY828" fmla="*/ 5247267 h 6924544"/>
              <a:gd name="connsiteX829" fmla="*/ 1342583 w 12310216"/>
              <a:gd name="connsiteY829" fmla="*/ 5063253 h 6924544"/>
              <a:gd name="connsiteX830" fmla="*/ 655263 w 12310216"/>
              <a:gd name="connsiteY830" fmla="*/ 5247267 h 6924544"/>
              <a:gd name="connsiteX831" fmla="*/ 0 w 12310216"/>
              <a:gd name="connsiteY831" fmla="*/ 5072229 h 6924544"/>
              <a:gd name="connsiteX832" fmla="*/ 0 w 12310216"/>
              <a:gd name="connsiteY832" fmla="*/ 5234443 h 6924544"/>
              <a:gd name="connsiteX833" fmla="*/ 654621 w 12310216"/>
              <a:gd name="connsiteY833" fmla="*/ 5409480 h 6924544"/>
              <a:gd name="connsiteX834" fmla="*/ 654621 w 12310216"/>
              <a:gd name="connsiteY834" fmla="*/ 5976908 h 6924544"/>
              <a:gd name="connsiteX835" fmla="*/ 1341942 w 12310216"/>
              <a:gd name="connsiteY835" fmla="*/ 5792895 h 6924544"/>
              <a:gd name="connsiteX836" fmla="*/ 2029262 w 12310216"/>
              <a:gd name="connsiteY836" fmla="*/ 5976908 h 6924544"/>
              <a:gd name="connsiteX837" fmla="*/ 2716583 w 12310216"/>
              <a:gd name="connsiteY837" fmla="*/ 5792895 h 6924544"/>
              <a:gd name="connsiteX838" fmla="*/ 3404544 w 12310216"/>
              <a:gd name="connsiteY838" fmla="*/ 5976908 h 6924544"/>
              <a:gd name="connsiteX839" fmla="*/ 4091865 w 12310216"/>
              <a:gd name="connsiteY839" fmla="*/ 5792895 h 6924544"/>
              <a:gd name="connsiteX840" fmla="*/ 4779185 w 12310216"/>
              <a:gd name="connsiteY840" fmla="*/ 5976908 h 6924544"/>
              <a:gd name="connsiteX841" fmla="*/ 5466505 w 12310216"/>
              <a:gd name="connsiteY841" fmla="*/ 5792895 h 6924544"/>
              <a:gd name="connsiteX842" fmla="*/ 6155108 w 12310216"/>
              <a:gd name="connsiteY842" fmla="*/ 5976908 h 6924544"/>
              <a:gd name="connsiteX843" fmla="*/ 6842428 w 12310216"/>
              <a:gd name="connsiteY843" fmla="*/ 5792895 h 6924544"/>
              <a:gd name="connsiteX844" fmla="*/ 7529749 w 12310216"/>
              <a:gd name="connsiteY844" fmla="*/ 5976908 h 6924544"/>
              <a:gd name="connsiteX845" fmla="*/ 8217069 w 12310216"/>
              <a:gd name="connsiteY845" fmla="*/ 5792895 h 6924544"/>
              <a:gd name="connsiteX846" fmla="*/ 8904390 w 12310216"/>
              <a:gd name="connsiteY846" fmla="*/ 5976908 h 6924544"/>
              <a:gd name="connsiteX847" fmla="*/ 9591710 w 12310216"/>
              <a:gd name="connsiteY847" fmla="*/ 5792895 h 6924544"/>
              <a:gd name="connsiteX848" fmla="*/ 10279030 w 12310216"/>
              <a:gd name="connsiteY848" fmla="*/ 5976908 h 6924544"/>
              <a:gd name="connsiteX849" fmla="*/ 10966351 w 12310216"/>
              <a:gd name="connsiteY849" fmla="*/ 5792895 h 6924544"/>
              <a:gd name="connsiteX850" fmla="*/ 11653671 w 12310216"/>
              <a:gd name="connsiteY850" fmla="*/ 5976908 h 6924544"/>
              <a:gd name="connsiteX851" fmla="*/ 12308292 w 12310216"/>
              <a:gd name="connsiteY851" fmla="*/ 5801230 h 6924544"/>
              <a:gd name="connsiteX852" fmla="*/ 12308292 w 12310216"/>
              <a:gd name="connsiteY852" fmla="*/ 5624270 h 6924544"/>
              <a:gd name="connsiteX853" fmla="*/ 11653671 w 12310216"/>
              <a:gd name="connsiteY853" fmla="*/ 5799948 h 6924544"/>
              <a:gd name="connsiteX854" fmla="*/ 10966351 w 12310216"/>
              <a:gd name="connsiteY854" fmla="*/ 5615935 h 6924544"/>
              <a:gd name="connsiteX855" fmla="*/ 10279030 w 12310216"/>
              <a:gd name="connsiteY855" fmla="*/ 5799948 h 6924544"/>
              <a:gd name="connsiteX856" fmla="*/ 9591710 w 12310216"/>
              <a:gd name="connsiteY856" fmla="*/ 5615935 h 6924544"/>
              <a:gd name="connsiteX857" fmla="*/ 8905672 w 12310216"/>
              <a:gd name="connsiteY857" fmla="*/ 5799948 h 6924544"/>
              <a:gd name="connsiteX858" fmla="*/ 8218352 w 12310216"/>
              <a:gd name="connsiteY858" fmla="*/ 5615935 h 6924544"/>
              <a:gd name="connsiteX859" fmla="*/ 7531031 w 12310216"/>
              <a:gd name="connsiteY859" fmla="*/ 5799948 h 6924544"/>
              <a:gd name="connsiteX860" fmla="*/ 6843711 w 12310216"/>
              <a:gd name="connsiteY860" fmla="*/ 5615935 h 6924544"/>
              <a:gd name="connsiteX861" fmla="*/ 6155108 w 12310216"/>
              <a:gd name="connsiteY861" fmla="*/ 5799948 h 6924544"/>
              <a:gd name="connsiteX862" fmla="*/ 5467788 w 12310216"/>
              <a:gd name="connsiteY862" fmla="*/ 5615935 h 6924544"/>
              <a:gd name="connsiteX863" fmla="*/ 4780467 w 12310216"/>
              <a:gd name="connsiteY863" fmla="*/ 5799948 h 6924544"/>
              <a:gd name="connsiteX864" fmla="*/ 4093147 w 12310216"/>
              <a:gd name="connsiteY864" fmla="*/ 5615935 h 6924544"/>
              <a:gd name="connsiteX865" fmla="*/ 3404544 w 12310216"/>
              <a:gd name="connsiteY865" fmla="*/ 5799948 h 6924544"/>
              <a:gd name="connsiteX866" fmla="*/ 2717224 w 12310216"/>
              <a:gd name="connsiteY866" fmla="*/ 5615935 h 6924544"/>
              <a:gd name="connsiteX867" fmla="*/ 2029903 w 12310216"/>
              <a:gd name="connsiteY867" fmla="*/ 5799948 h 6924544"/>
              <a:gd name="connsiteX868" fmla="*/ 1342583 w 12310216"/>
              <a:gd name="connsiteY868" fmla="*/ 5615935 h 6924544"/>
              <a:gd name="connsiteX869" fmla="*/ 655263 w 12310216"/>
              <a:gd name="connsiteY869" fmla="*/ 5799948 h 6924544"/>
              <a:gd name="connsiteX870" fmla="*/ 0 w 12310216"/>
              <a:gd name="connsiteY870" fmla="*/ 5624911 h 6924544"/>
              <a:gd name="connsiteX871" fmla="*/ 0 w 12310216"/>
              <a:gd name="connsiteY871" fmla="*/ 5801871 h 6924544"/>
              <a:gd name="connsiteX872" fmla="*/ 654621 w 12310216"/>
              <a:gd name="connsiteY872" fmla="*/ 5976908 h 6924544"/>
              <a:gd name="connsiteX873" fmla="*/ 654621 w 12310216"/>
              <a:gd name="connsiteY873" fmla="*/ 6828371 h 6924544"/>
              <a:gd name="connsiteX874" fmla="*/ 1341942 w 12310216"/>
              <a:gd name="connsiteY874" fmla="*/ 6644358 h 6924544"/>
              <a:gd name="connsiteX875" fmla="*/ 2029262 w 12310216"/>
              <a:gd name="connsiteY875" fmla="*/ 6828371 h 6924544"/>
              <a:gd name="connsiteX876" fmla="*/ 2716583 w 12310216"/>
              <a:gd name="connsiteY876" fmla="*/ 6644358 h 6924544"/>
              <a:gd name="connsiteX877" fmla="*/ 3404544 w 12310216"/>
              <a:gd name="connsiteY877" fmla="*/ 6828371 h 6924544"/>
              <a:gd name="connsiteX878" fmla="*/ 4091865 w 12310216"/>
              <a:gd name="connsiteY878" fmla="*/ 6644358 h 6924544"/>
              <a:gd name="connsiteX879" fmla="*/ 4779185 w 12310216"/>
              <a:gd name="connsiteY879" fmla="*/ 6828371 h 6924544"/>
              <a:gd name="connsiteX880" fmla="*/ 5466505 w 12310216"/>
              <a:gd name="connsiteY880" fmla="*/ 6644358 h 6924544"/>
              <a:gd name="connsiteX881" fmla="*/ 6155108 w 12310216"/>
              <a:gd name="connsiteY881" fmla="*/ 6828371 h 6924544"/>
              <a:gd name="connsiteX882" fmla="*/ 6842428 w 12310216"/>
              <a:gd name="connsiteY882" fmla="*/ 6644358 h 6924544"/>
              <a:gd name="connsiteX883" fmla="*/ 7529749 w 12310216"/>
              <a:gd name="connsiteY883" fmla="*/ 6828371 h 6924544"/>
              <a:gd name="connsiteX884" fmla="*/ 8217069 w 12310216"/>
              <a:gd name="connsiteY884" fmla="*/ 6644358 h 6924544"/>
              <a:gd name="connsiteX885" fmla="*/ 8905672 w 12310216"/>
              <a:gd name="connsiteY885" fmla="*/ 6828371 h 6924544"/>
              <a:gd name="connsiteX886" fmla="*/ 9592992 w 12310216"/>
              <a:gd name="connsiteY886" fmla="*/ 6644358 h 6924544"/>
              <a:gd name="connsiteX887" fmla="*/ 10280313 w 12310216"/>
              <a:gd name="connsiteY887" fmla="*/ 6828371 h 6924544"/>
              <a:gd name="connsiteX888" fmla="*/ 10967633 w 12310216"/>
              <a:gd name="connsiteY888" fmla="*/ 6644358 h 6924544"/>
              <a:gd name="connsiteX889" fmla="*/ 11654954 w 12310216"/>
              <a:gd name="connsiteY889" fmla="*/ 6828371 h 6924544"/>
              <a:gd name="connsiteX890" fmla="*/ 12309575 w 12310216"/>
              <a:gd name="connsiteY890" fmla="*/ 6652692 h 6924544"/>
              <a:gd name="connsiteX891" fmla="*/ 12309575 w 12310216"/>
              <a:gd name="connsiteY891" fmla="*/ 6453291 h 6924544"/>
              <a:gd name="connsiteX892" fmla="*/ 11654954 w 12310216"/>
              <a:gd name="connsiteY892" fmla="*/ 6628970 h 6924544"/>
              <a:gd name="connsiteX893" fmla="*/ 10967633 w 12310216"/>
              <a:gd name="connsiteY893" fmla="*/ 6444956 h 6924544"/>
              <a:gd name="connsiteX894" fmla="*/ 10280313 w 12310216"/>
              <a:gd name="connsiteY894" fmla="*/ 6628970 h 6924544"/>
              <a:gd name="connsiteX895" fmla="*/ 9592992 w 12310216"/>
              <a:gd name="connsiteY895" fmla="*/ 6444956 h 6924544"/>
              <a:gd name="connsiteX896" fmla="*/ 8905672 w 12310216"/>
              <a:gd name="connsiteY896" fmla="*/ 6628970 h 6924544"/>
              <a:gd name="connsiteX897" fmla="*/ 8218352 w 12310216"/>
              <a:gd name="connsiteY897" fmla="*/ 6444956 h 6924544"/>
              <a:gd name="connsiteX898" fmla="*/ 7531031 w 12310216"/>
              <a:gd name="connsiteY898" fmla="*/ 6628970 h 6924544"/>
              <a:gd name="connsiteX899" fmla="*/ 6843711 w 12310216"/>
              <a:gd name="connsiteY899" fmla="*/ 6444956 h 6924544"/>
              <a:gd name="connsiteX900" fmla="*/ 6155108 w 12310216"/>
              <a:gd name="connsiteY900" fmla="*/ 6628970 h 6924544"/>
              <a:gd name="connsiteX901" fmla="*/ 5467788 w 12310216"/>
              <a:gd name="connsiteY901" fmla="*/ 6444956 h 6924544"/>
              <a:gd name="connsiteX902" fmla="*/ 4780467 w 12310216"/>
              <a:gd name="connsiteY902" fmla="*/ 6628970 h 6924544"/>
              <a:gd name="connsiteX903" fmla="*/ 4093147 w 12310216"/>
              <a:gd name="connsiteY903" fmla="*/ 6444956 h 6924544"/>
              <a:gd name="connsiteX904" fmla="*/ 3404544 w 12310216"/>
              <a:gd name="connsiteY904" fmla="*/ 6628970 h 6924544"/>
              <a:gd name="connsiteX905" fmla="*/ 2717224 w 12310216"/>
              <a:gd name="connsiteY905" fmla="*/ 6444956 h 6924544"/>
              <a:gd name="connsiteX906" fmla="*/ 2029903 w 12310216"/>
              <a:gd name="connsiteY906" fmla="*/ 6628970 h 6924544"/>
              <a:gd name="connsiteX907" fmla="*/ 1342583 w 12310216"/>
              <a:gd name="connsiteY907" fmla="*/ 6444956 h 6924544"/>
              <a:gd name="connsiteX908" fmla="*/ 655263 w 12310216"/>
              <a:gd name="connsiteY908" fmla="*/ 6628970 h 6924544"/>
              <a:gd name="connsiteX909" fmla="*/ 0 w 12310216"/>
              <a:gd name="connsiteY909" fmla="*/ 6453932 h 6924544"/>
              <a:gd name="connsiteX910" fmla="*/ 0 w 12310216"/>
              <a:gd name="connsiteY910" fmla="*/ 6653333 h 6924544"/>
              <a:gd name="connsiteX911" fmla="*/ 654621 w 12310216"/>
              <a:gd name="connsiteY911" fmla="*/ 6828371 h 6924544"/>
              <a:gd name="connsiteX912" fmla="*/ 654621 w 12310216"/>
              <a:gd name="connsiteY912" fmla="*/ 6260943 h 6924544"/>
              <a:gd name="connsiteX913" fmla="*/ 1341942 w 12310216"/>
              <a:gd name="connsiteY913" fmla="*/ 6076929 h 6924544"/>
              <a:gd name="connsiteX914" fmla="*/ 2029262 w 12310216"/>
              <a:gd name="connsiteY914" fmla="*/ 6260943 h 6924544"/>
              <a:gd name="connsiteX915" fmla="*/ 2716583 w 12310216"/>
              <a:gd name="connsiteY915" fmla="*/ 6076929 h 6924544"/>
              <a:gd name="connsiteX916" fmla="*/ 3404544 w 12310216"/>
              <a:gd name="connsiteY916" fmla="*/ 6260943 h 6924544"/>
              <a:gd name="connsiteX917" fmla="*/ 4091865 w 12310216"/>
              <a:gd name="connsiteY917" fmla="*/ 6076929 h 6924544"/>
              <a:gd name="connsiteX918" fmla="*/ 4779185 w 12310216"/>
              <a:gd name="connsiteY918" fmla="*/ 6260943 h 6924544"/>
              <a:gd name="connsiteX919" fmla="*/ 5466505 w 12310216"/>
              <a:gd name="connsiteY919" fmla="*/ 6076929 h 6924544"/>
              <a:gd name="connsiteX920" fmla="*/ 6155108 w 12310216"/>
              <a:gd name="connsiteY920" fmla="*/ 6260943 h 6924544"/>
              <a:gd name="connsiteX921" fmla="*/ 6842428 w 12310216"/>
              <a:gd name="connsiteY921" fmla="*/ 6076929 h 6924544"/>
              <a:gd name="connsiteX922" fmla="*/ 7529749 w 12310216"/>
              <a:gd name="connsiteY922" fmla="*/ 6260943 h 6924544"/>
              <a:gd name="connsiteX923" fmla="*/ 8217069 w 12310216"/>
              <a:gd name="connsiteY923" fmla="*/ 6076929 h 6924544"/>
              <a:gd name="connsiteX924" fmla="*/ 8904390 w 12310216"/>
              <a:gd name="connsiteY924" fmla="*/ 6260943 h 6924544"/>
              <a:gd name="connsiteX925" fmla="*/ 9591710 w 12310216"/>
              <a:gd name="connsiteY925" fmla="*/ 6076929 h 6924544"/>
              <a:gd name="connsiteX926" fmla="*/ 10279030 w 12310216"/>
              <a:gd name="connsiteY926" fmla="*/ 6260943 h 6924544"/>
              <a:gd name="connsiteX927" fmla="*/ 10966351 w 12310216"/>
              <a:gd name="connsiteY927" fmla="*/ 6076929 h 6924544"/>
              <a:gd name="connsiteX928" fmla="*/ 11653671 w 12310216"/>
              <a:gd name="connsiteY928" fmla="*/ 6260943 h 6924544"/>
              <a:gd name="connsiteX929" fmla="*/ 12308292 w 12310216"/>
              <a:gd name="connsiteY929" fmla="*/ 6085264 h 6924544"/>
              <a:gd name="connsiteX930" fmla="*/ 12308292 w 12310216"/>
              <a:gd name="connsiteY930" fmla="*/ 5900610 h 6924544"/>
              <a:gd name="connsiteX931" fmla="*/ 11653671 w 12310216"/>
              <a:gd name="connsiteY931" fmla="*/ 6076288 h 6924544"/>
              <a:gd name="connsiteX932" fmla="*/ 10968274 w 12310216"/>
              <a:gd name="connsiteY932" fmla="*/ 5892275 h 6924544"/>
              <a:gd name="connsiteX933" fmla="*/ 10280954 w 12310216"/>
              <a:gd name="connsiteY933" fmla="*/ 6076288 h 6924544"/>
              <a:gd name="connsiteX934" fmla="*/ 9592992 w 12310216"/>
              <a:gd name="connsiteY934" fmla="*/ 5892275 h 6924544"/>
              <a:gd name="connsiteX935" fmla="*/ 8905672 w 12310216"/>
              <a:gd name="connsiteY935" fmla="*/ 6076288 h 6924544"/>
              <a:gd name="connsiteX936" fmla="*/ 8217710 w 12310216"/>
              <a:gd name="connsiteY936" fmla="*/ 5892275 h 6924544"/>
              <a:gd name="connsiteX937" fmla="*/ 7530390 w 12310216"/>
              <a:gd name="connsiteY937" fmla="*/ 6076288 h 6924544"/>
              <a:gd name="connsiteX938" fmla="*/ 6842428 w 12310216"/>
              <a:gd name="connsiteY938" fmla="*/ 5892275 h 6924544"/>
              <a:gd name="connsiteX939" fmla="*/ 6155108 w 12310216"/>
              <a:gd name="connsiteY939" fmla="*/ 6076288 h 6924544"/>
              <a:gd name="connsiteX940" fmla="*/ 5467788 w 12310216"/>
              <a:gd name="connsiteY940" fmla="*/ 5892275 h 6924544"/>
              <a:gd name="connsiteX941" fmla="*/ 4780467 w 12310216"/>
              <a:gd name="connsiteY941" fmla="*/ 6076288 h 6924544"/>
              <a:gd name="connsiteX942" fmla="*/ 4092506 w 12310216"/>
              <a:gd name="connsiteY942" fmla="*/ 5892275 h 6924544"/>
              <a:gd name="connsiteX943" fmla="*/ 3404544 w 12310216"/>
              <a:gd name="connsiteY943" fmla="*/ 6076288 h 6924544"/>
              <a:gd name="connsiteX944" fmla="*/ 2717224 w 12310216"/>
              <a:gd name="connsiteY944" fmla="*/ 5892275 h 6924544"/>
              <a:gd name="connsiteX945" fmla="*/ 2029903 w 12310216"/>
              <a:gd name="connsiteY945" fmla="*/ 6076288 h 6924544"/>
              <a:gd name="connsiteX946" fmla="*/ 1341942 w 12310216"/>
              <a:gd name="connsiteY946" fmla="*/ 5892275 h 6924544"/>
              <a:gd name="connsiteX947" fmla="*/ 654621 w 12310216"/>
              <a:gd name="connsiteY947" fmla="*/ 6076288 h 6924544"/>
              <a:gd name="connsiteX948" fmla="*/ 0 w 12310216"/>
              <a:gd name="connsiteY948" fmla="*/ 5901251 h 6924544"/>
              <a:gd name="connsiteX949" fmla="*/ 0 w 12310216"/>
              <a:gd name="connsiteY949" fmla="*/ 6085906 h 6924544"/>
              <a:gd name="connsiteX950" fmla="*/ 654621 w 12310216"/>
              <a:gd name="connsiteY950" fmla="*/ 6260943 h 6924544"/>
              <a:gd name="connsiteX951" fmla="*/ 10280313 w 12310216"/>
              <a:gd name="connsiteY951" fmla="*/ 17311 h 6924544"/>
              <a:gd name="connsiteX952" fmla="*/ 10344429 w 12310216"/>
              <a:gd name="connsiteY952" fmla="*/ 0 h 6924544"/>
              <a:gd name="connsiteX953" fmla="*/ 10216197 w 12310216"/>
              <a:gd name="connsiteY953" fmla="*/ 0 h 6924544"/>
              <a:gd name="connsiteX954" fmla="*/ 10280313 w 12310216"/>
              <a:gd name="connsiteY954" fmla="*/ 17311 h 6924544"/>
              <a:gd name="connsiteX955" fmla="*/ 654621 w 12310216"/>
              <a:gd name="connsiteY955" fmla="*/ 6544336 h 6924544"/>
              <a:gd name="connsiteX956" fmla="*/ 1341942 w 12310216"/>
              <a:gd name="connsiteY956" fmla="*/ 6360323 h 6924544"/>
              <a:gd name="connsiteX957" fmla="*/ 2029262 w 12310216"/>
              <a:gd name="connsiteY957" fmla="*/ 6544336 h 6924544"/>
              <a:gd name="connsiteX958" fmla="*/ 2717224 w 12310216"/>
              <a:gd name="connsiteY958" fmla="*/ 6360323 h 6924544"/>
              <a:gd name="connsiteX959" fmla="*/ 3404544 w 12310216"/>
              <a:gd name="connsiteY959" fmla="*/ 6544336 h 6924544"/>
              <a:gd name="connsiteX960" fmla="*/ 4092506 w 12310216"/>
              <a:gd name="connsiteY960" fmla="*/ 6360323 h 6924544"/>
              <a:gd name="connsiteX961" fmla="*/ 4779826 w 12310216"/>
              <a:gd name="connsiteY961" fmla="*/ 6544336 h 6924544"/>
              <a:gd name="connsiteX962" fmla="*/ 5467788 w 12310216"/>
              <a:gd name="connsiteY962" fmla="*/ 6360323 h 6924544"/>
              <a:gd name="connsiteX963" fmla="*/ 6155108 w 12310216"/>
              <a:gd name="connsiteY963" fmla="*/ 6544336 h 6924544"/>
              <a:gd name="connsiteX964" fmla="*/ 6842428 w 12310216"/>
              <a:gd name="connsiteY964" fmla="*/ 6360323 h 6924544"/>
              <a:gd name="connsiteX965" fmla="*/ 7529749 w 12310216"/>
              <a:gd name="connsiteY965" fmla="*/ 6544336 h 6924544"/>
              <a:gd name="connsiteX966" fmla="*/ 8217069 w 12310216"/>
              <a:gd name="connsiteY966" fmla="*/ 6360323 h 6924544"/>
              <a:gd name="connsiteX967" fmla="*/ 8904390 w 12310216"/>
              <a:gd name="connsiteY967" fmla="*/ 6544336 h 6924544"/>
              <a:gd name="connsiteX968" fmla="*/ 9591710 w 12310216"/>
              <a:gd name="connsiteY968" fmla="*/ 6360323 h 6924544"/>
              <a:gd name="connsiteX969" fmla="*/ 10279030 w 12310216"/>
              <a:gd name="connsiteY969" fmla="*/ 6544336 h 6924544"/>
              <a:gd name="connsiteX970" fmla="*/ 10966351 w 12310216"/>
              <a:gd name="connsiteY970" fmla="*/ 6360323 h 6924544"/>
              <a:gd name="connsiteX971" fmla="*/ 11653671 w 12310216"/>
              <a:gd name="connsiteY971" fmla="*/ 6544336 h 6924544"/>
              <a:gd name="connsiteX972" fmla="*/ 12308292 w 12310216"/>
              <a:gd name="connsiteY972" fmla="*/ 6368658 h 6924544"/>
              <a:gd name="connsiteX973" fmla="*/ 12308292 w 12310216"/>
              <a:gd name="connsiteY973" fmla="*/ 6176951 h 6924544"/>
              <a:gd name="connsiteX974" fmla="*/ 11653671 w 12310216"/>
              <a:gd name="connsiteY974" fmla="*/ 6352629 h 6924544"/>
              <a:gd name="connsiteX975" fmla="*/ 10966351 w 12310216"/>
              <a:gd name="connsiteY975" fmla="*/ 6168615 h 6924544"/>
              <a:gd name="connsiteX976" fmla="*/ 10279030 w 12310216"/>
              <a:gd name="connsiteY976" fmla="*/ 6352629 h 6924544"/>
              <a:gd name="connsiteX977" fmla="*/ 9591710 w 12310216"/>
              <a:gd name="connsiteY977" fmla="*/ 6168615 h 6924544"/>
              <a:gd name="connsiteX978" fmla="*/ 8905672 w 12310216"/>
              <a:gd name="connsiteY978" fmla="*/ 6352629 h 6924544"/>
              <a:gd name="connsiteX979" fmla="*/ 8218352 w 12310216"/>
              <a:gd name="connsiteY979" fmla="*/ 6168615 h 6924544"/>
              <a:gd name="connsiteX980" fmla="*/ 7531031 w 12310216"/>
              <a:gd name="connsiteY980" fmla="*/ 6352629 h 6924544"/>
              <a:gd name="connsiteX981" fmla="*/ 6843711 w 12310216"/>
              <a:gd name="connsiteY981" fmla="*/ 6168615 h 6924544"/>
              <a:gd name="connsiteX982" fmla="*/ 6155108 w 12310216"/>
              <a:gd name="connsiteY982" fmla="*/ 6352629 h 6924544"/>
              <a:gd name="connsiteX983" fmla="*/ 5467788 w 12310216"/>
              <a:gd name="connsiteY983" fmla="*/ 6168615 h 6924544"/>
              <a:gd name="connsiteX984" fmla="*/ 4780467 w 12310216"/>
              <a:gd name="connsiteY984" fmla="*/ 6352629 h 6924544"/>
              <a:gd name="connsiteX985" fmla="*/ 4093147 w 12310216"/>
              <a:gd name="connsiteY985" fmla="*/ 6168615 h 6924544"/>
              <a:gd name="connsiteX986" fmla="*/ 3404544 w 12310216"/>
              <a:gd name="connsiteY986" fmla="*/ 6352629 h 6924544"/>
              <a:gd name="connsiteX987" fmla="*/ 2717224 w 12310216"/>
              <a:gd name="connsiteY987" fmla="*/ 6168615 h 6924544"/>
              <a:gd name="connsiteX988" fmla="*/ 2029903 w 12310216"/>
              <a:gd name="connsiteY988" fmla="*/ 6352629 h 6924544"/>
              <a:gd name="connsiteX989" fmla="*/ 1342583 w 12310216"/>
              <a:gd name="connsiteY989" fmla="*/ 6168615 h 6924544"/>
              <a:gd name="connsiteX990" fmla="*/ 655263 w 12310216"/>
              <a:gd name="connsiteY990" fmla="*/ 6352629 h 6924544"/>
              <a:gd name="connsiteX991" fmla="*/ 0 w 12310216"/>
              <a:gd name="connsiteY991" fmla="*/ 6177592 h 6924544"/>
              <a:gd name="connsiteX992" fmla="*/ 0 w 12310216"/>
              <a:gd name="connsiteY992" fmla="*/ 6369299 h 6924544"/>
              <a:gd name="connsiteX993" fmla="*/ 654621 w 12310216"/>
              <a:gd name="connsiteY993" fmla="*/ 6544336 h 692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</a:cxnLst>
            <a:rect l="l" t="t" r="r" b="b"/>
            <a:pathLst>
              <a:path w="12310216" h="6924544">
                <a:moveTo>
                  <a:pt x="0" y="3247483"/>
                </a:moveTo>
                <a:lnTo>
                  <a:pt x="0" y="3137845"/>
                </a:lnTo>
                <a:lnTo>
                  <a:pt x="654621" y="3313523"/>
                </a:lnTo>
                <a:lnTo>
                  <a:pt x="1341942" y="3128869"/>
                </a:lnTo>
                <a:lnTo>
                  <a:pt x="2029262" y="3312882"/>
                </a:lnTo>
                <a:lnTo>
                  <a:pt x="2717224" y="3128869"/>
                </a:lnTo>
                <a:lnTo>
                  <a:pt x="3404544" y="3312882"/>
                </a:lnTo>
                <a:lnTo>
                  <a:pt x="4092506" y="3128869"/>
                </a:lnTo>
                <a:lnTo>
                  <a:pt x="4779826" y="3312882"/>
                </a:lnTo>
                <a:lnTo>
                  <a:pt x="5467788" y="3128869"/>
                </a:lnTo>
                <a:lnTo>
                  <a:pt x="6155108" y="3312882"/>
                </a:lnTo>
                <a:lnTo>
                  <a:pt x="6842428" y="3128869"/>
                </a:lnTo>
                <a:lnTo>
                  <a:pt x="7529749" y="3312882"/>
                </a:lnTo>
                <a:lnTo>
                  <a:pt x="8217069" y="3128869"/>
                </a:lnTo>
                <a:lnTo>
                  <a:pt x="8904390" y="3312882"/>
                </a:lnTo>
                <a:lnTo>
                  <a:pt x="9591710" y="3128869"/>
                </a:lnTo>
                <a:lnTo>
                  <a:pt x="10279030" y="3312882"/>
                </a:lnTo>
                <a:lnTo>
                  <a:pt x="10966351" y="3128869"/>
                </a:lnTo>
                <a:lnTo>
                  <a:pt x="11653671" y="3312882"/>
                </a:lnTo>
                <a:lnTo>
                  <a:pt x="12308292" y="3137204"/>
                </a:lnTo>
                <a:lnTo>
                  <a:pt x="12308292" y="3246842"/>
                </a:lnTo>
                <a:lnTo>
                  <a:pt x="11653671" y="3422520"/>
                </a:lnTo>
                <a:lnTo>
                  <a:pt x="10966351" y="3238507"/>
                </a:lnTo>
                <a:lnTo>
                  <a:pt x="10279030" y="3422520"/>
                </a:lnTo>
                <a:lnTo>
                  <a:pt x="9591710" y="3238507"/>
                </a:lnTo>
                <a:lnTo>
                  <a:pt x="8905672" y="3422520"/>
                </a:lnTo>
                <a:lnTo>
                  <a:pt x="8218352" y="3238507"/>
                </a:lnTo>
                <a:lnTo>
                  <a:pt x="7531031" y="3422520"/>
                </a:lnTo>
                <a:lnTo>
                  <a:pt x="6843711" y="3238507"/>
                </a:lnTo>
                <a:lnTo>
                  <a:pt x="6155108" y="3422520"/>
                </a:lnTo>
                <a:lnTo>
                  <a:pt x="5467788" y="3238507"/>
                </a:lnTo>
                <a:lnTo>
                  <a:pt x="4780467" y="3422520"/>
                </a:lnTo>
                <a:lnTo>
                  <a:pt x="4093147" y="3238507"/>
                </a:lnTo>
                <a:lnTo>
                  <a:pt x="3404544" y="3422520"/>
                </a:lnTo>
                <a:lnTo>
                  <a:pt x="2717224" y="3238507"/>
                </a:lnTo>
                <a:lnTo>
                  <a:pt x="2029903" y="3422520"/>
                </a:lnTo>
                <a:lnTo>
                  <a:pt x="1342583" y="3238507"/>
                </a:lnTo>
                <a:lnTo>
                  <a:pt x="655263" y="3422520"/>
                </a:lnTo>
                <a:lnTo>
                  <a:pt x="0" y="3247483"/>
                </a:lnTo>
                <a:close/>
                <a:moveTo>
                  <a:pt x="654621" y="3139127"/>
                </a:moveTo>
                <a:lnTo>
                  <a:pt x="1341942" y="2955114"/>
                </a:lnTo>
                <a:lnTo>
                  <a:pt x="2029262" y="3139127"/>
                </a:lnTo>
                <a:lnTo>
                  <a:pt x="2716583" y="2955114"/>
                </a:lnTo>
                <a:lnTo>
                  <a:pt x="3404544" y="3139127"/>
                </a:lnTo>
                <a:lnTo>
                  <a:pt x="4091865" y="2955114"/>
                </a:lnTo>
                <a:lnTo>
                  <a:pt x="4779185" y="3139127"/>
                </a:lnTo>
                <a:lnTo>
                  <a:pt x="5466505" y="2955114"/>
                </a:lnTo>
                <a:lnTo>
                  <a:pt x="6155108" y="3139127"/>
                </a:lnTo>
                <a:lnTo>
                  <a:pt x="6842428" y="2955114"/>
                </a:lnTo>
                <a:lnTo>
                  <a:pt x="7529749" y="3139127"/>
                </a:lnTo>
                <a:lnTo>
                  <a:pt x="8217069" y="2955114"/>
                </a:lnTo>
                <a:lnTo>
                  <a:pt x="8904390" y="3139127"/>
                </a:lnTo>
                <a:lnTo>
                  <a:pt x="9591710" y="2955114"/>
                </a:lnTo>
                <a:lnTo>
                  <a:pt x="10279030" y="3139127"/>
                </a:lnTo>
                <a:lnTo>
                  <a:pt x="10966351" y="2955114"/>
                </a:lnTo>
                <a:lnTo>
                  <a:pt x="11653671" y="3139127"/>
                </a:lnTo>
                <a:lnTo>
                  <a:pt x="12308292" y="2963449"/>
                </a:lnTo>
                <a:lnTo>
                  <a:pt x="12308292" y="2860863"/>
                </a:lnTo>
                <a:lnTo>
                  <a:pt x="11653671" y="3036541"/>
                </a:lnTo>
                <a:lnTo>
                  <a:pt x="10966351" y="2852528"/>
                </a:lnTo>
                <a:lnTo>
                  <a:pt x="10279030" y="3036541"/>
                </a:lnTo>
                <a:lnTo>
                  <a:pt x="9591710" y="2852528"/>
                </a:lnTo>
                <a:lnTo>
                  <a:pt x="8905672" y="3036541"/>
                </a:lnTo>
                <a:lnTo>
                  <a:pt x="8218352" y="2852528"/>
                </a:lnTo>
                <a:lnTo>
                  <a:pt x="7531031" y="3036541"/>
                </a:lnTo>
                <a:lnTo>
                  <a:pt x="6843711" y="2852528"/>
                </a:lnTo>
                <a:lnTo>
                  <a:pt x="6155108" y="3036541"/>
                </a:lnTo>
                <a:lnTo>
                  <a:pt x="5467788" y="2852528"/>
                </a:lnTo>
                <a:lnTo>
                  <a:pt x="4780467" y="3036541"/>
                </a:lnTo>
                <a:lnTo>
                  <a:pt x="4093147" y="2852528"/>
                </a:lnTo>
                <a:lnTo>
                  <a:pt x="3404544" y="3036541"/>
                </a:lnTo>
                <a:lnTo>
                  <a:pt x="2717224" y="2852528"/>
                </a:lnTo>
                <a:lnTo>
                  <a:pt x="2029903" y="3036541"/>
                </a:lnTo>
                <a:lnTo>
                  <a:pt x="1342583" y="2852528"/>
                </a:lnTo>
                <a:lnTo>
                  <a:pt x="655263" y="3036541"/>
                </a:lnTo>
                <a:lnTo>
                  <a:pt x="0" y="2860863"/>
                </a:lnTo>
                <a:lnTo>
                  <a:pt x="0" y="2963449"/>
                </a:lnTo>
                <a:lnTo>
                  <a:pt x="654621" y="3139127"/>
                </a:lnTo>
                <a:close/>
                <a:moveTo>
                  <a:pt x="654621" y="3706555"/>
                </a:moveTo>
                <a:lnTo>
                  <a:pt x="1341942" y="3522542"/>
                </a:lnTo>
                <a:lnTo>
                  <a:pt x="2029262" y="3706555"/>
                </a:lnTo>
                <a:lnTo>
                  <a:pt x="2716583" y="3522542"/>
                </a:lnTo>
                <a:lnTo>
                  <a:pt x="3404544" y="3706555"/>
                </a:lnTo>
                <a:lnTo>
                  <a:pt x="4091865" y="3522542"/>
                </a:lnTo>
                <a:lnTo>
                  <a:pt x="4779185" y="3706555"/>
                </a:lnTo>
                <a:lnTo>
                  <a:pt x="5466505" y="3522542"/>
                </a:lnTo>
                <a:lnTo>
                  <a:pt x="6155108" y="3706555"/>
                </a:lnTo>
                <a:lnTo>
                  <a:pt x="6842428" y="3522542"/>
                </a:lnTo>
                <a:lnTo>
                  <a:pt x="7529749" y="3706555"/>
                </a:lnTo>
                <a:lnTo>
                  <a:pt x="8217069" y="3522542"/>
                </a:lnTo>
                <a:lnTo>
                  <a:pt x="8904390" y="3706555"/>
                </a:lnTo>
                <a:lnTo>
                  <a:pt x="9591710" y="3522542"/>
                </a:lnTo>
                <a:lnTo>
                  <a:pt x="10279030" y="3706555"/>
                </a:lnTo>
                <a:lnTo>
                  <a:pt x="10966351" y="3522542"/>
                </a:lnTo>
                <a:lnTo>
                  <a:pt x="11653671" y="3706555"/>
                </a:lnTo>
                <a:lnTo>
                  <a:pt x="12308292" y="3530877"/>
                </a:lnTo>
                <a:lnTo>
                  <a:pt x="12308292" y="3413544"/>
                </a:lnTo>
                <a:lnTo>
                  <a:pt x="11653671" y="3589222"/>
                </a:lnTo>
                <a:lnTo>
                  <a:pt x="10966351" y="3405209"/>
                </a:lnTo>
                <a:lnTo>
                  <a:pt x="10279030" y="3589222"/>
                </a:lnTo>
                <a:lnTo>
                  <a:pt x="9591710" y="3405209"/>
                </a:lnTo>
                <a:lnTo>
                  <a:pt x="8905672" y="3589222"/>
                </a:lnTo>
                <a:lnTo>
                  <a:pt x="8218352" y="3405209"/>
                </a:lnTo>
                <a:lnTo>
                  <a:pt x="7531031" y="3589222"/>
                </a:lnTo>
                <a:lnTo>
                  <a:pt x="6843711" y="3405209"/>
                </a:lnTo>
                <a:lnTo>
                  <a:pt x="6155108" y="3589222"/>
                </a:lnTo>
                <a:lnTo>
                  <a:pt x="5467788" y="3405209"/>
                </a:lnTo>
                <a:lnTo>
                  <a:pt x="4780467" y="3589222"/>
                </a:lnTo>
                <a:lnTo>
                  <a:pt x="4093147" y="3405209"/>
                </a:lnTo>
                <a:lnTo>
                  <a:pt x="3404544" y="3589222"/>
                </a:lnTo>
                <a:lnTo>
                  <a:pt x="2717224" y="3405209"/>
                </a:lnTo>
                <a:lnTo>
                  <a:pt x="2029903" y="3589222"/>
                </a:lnTo>
                <a:lnTo>
                  <a:pt x="1342583" y="3405209"/>
                </a:lnTo>
                <a:lnTo>
                  <a:pt x="655263" y="3589222"/>
                </a:lnTo>
                <a:lnTo>
                  <a:pt x="0" y="3414185"/>
                </a:lnTo>
                <a:lnTo>
                  <a:pt x="0" y="3531518"/>
                </a:lnTo>
                <a:lnTo>
                  <a:pt x="654621" y="3706555"/>
                </a:lnTo>
                <a:close/>
                <a:moveTo>
                  <a:pt x="654621" y="2855092"/>
                </a:moveTo>
                <a:lnTo>
                  <a:pt x="1341942" y="2671079"/>
                </a:lnTo>
                <a:lnTo>
                  <a:pt x="2029262" y="2855092"/>
                </a:lnTo>
                <a:lnTo>
                  <a:pt x="2716583" y="2671079"/>
                </a:lnTo>
                <a:lnTo>
                  <a:pt x="3404544" y="2855092"/>
                </a:lnTo>
                <a:lnTo>
                  <a:pt x="4091865" y="2671079"/>
                </a:lnTo>
                <a:lnTo>
                  <a:pt x="4779185" y="2855092"/>
                </a:lnTo>
                <a:lnTo>
                  <a:pt x="5466505" y="2671079"/>
                </a:lnTo>
                <a:lnTo>
                  <a:pt x="6155108" y="2855092"/>
                </a:lnTo>
                <a:lnTo>
                  <a:pt x="6842428" y="2671079"/>
                </a:lnTo>
                <a:lnTo>
                  <a:pt x="7529749" y="2855092"/>
                </a:lnTo>
                <a:lnTo>
                  <a:pt x="8217069" y="2671079"/>
                </a:lnTo>
                <a:lnTo>
                  <a:pt x="8904390" y="2855092"/>
                </a:lnTo>
                <a:lnTo>
                  <a:pt x="9591710" y="2671079"/>
                </a:lnTo>
                <a:lnTo>
                  <a:pt x="10279030" y="2855092"/>
                </a:lnTo>
                <a:lnTo>
                  <a:pt x="10966351" y="2671079"/>
                </a:lnTo>
                <a:lnTo>
                  <a:pt x="11653671" y="2855092"/>
                </a:lnTo>
                <a:lnTo>
                  <a:pt x="12310216" y="2680055"/>
                </a:lnTo>
                <a:lnTo>
                  <a:pt x="12310216" y="2585164"/>
                </a:lnTo>
                <a:lnTo>
                  <a:pt x="11655595" y="2760842"/>
                </a:lnTo>
                <a:lnTo>
                  <a:pt x="10968274" y="2576828"/>
                </a:lnTo>
                <a:lnTo>
                  <a:pt x="10280954" y="2760842"/>
                </a:lnTo>
                <a:lnTo>
                  <a:pt x="9593634" y="2576828"/>
                </a:lnTo>
                <a:lnTo>
                  <a:pt x="8905672" y="2760201"/>
                </a:lnTo>
                <a:lnTo>
                  <a:pt x="8218352" y="2576187"/>
                </a:lnTo>
                <a:lnTo>
                  <a:pt x="7531031" y="2760201"/>
                </a:lnTo>
                <a:lnTo>
                  <a:pt x="6843711" y="2576187"/>
                </a:lnTo>
                <a:lnTo>
                  <a:pt x="6155108" y="2760201"/>
                </a:lnTo>
                <a:lnTo>
                  <a:pt x="5467788" y="2576187"/>
                </a:lnTo>
                <a:lnTo>
                  <a:pt x="4780467" y="2760201"/>
                </a:lnTo>
                <a:lnTo>
                  <a:pt x="4093147" y="2576187"/>
                </a:lnTo>
                <a:lnTo>
                  <a:pt x="3404544" y="2760201"/>
                </a:lnTo>
                <a:lnTo>
                  <a:pt x="2717224" y="2576187"/>
                </a:lnTo>
                <a:lnTo>
                  <a:pt x="2029903" y="2760201"/>
                </a:lnTo>
                <a:lnTo>
                  <a:pt x="1342583" y="2576187"/>
                </a:lnTo>
                <a:lnTo>
                  <a:pt x="655263" y="2760201"/>
                </a:lnTo>
                <a:lnTo>
                  <a:pt x="0" y="2584522"/>
                </a:lnTo>
                <a:lnTo>
                  <a:pt x="0" y="2680055"/>
                </a:lnTo>
                <a:lnTo>
                  <a:pt x="654621" y="2855092"/>
                </a:lnTo>
                <a:close/>
                <a:moveTo>
                  <a:pt x="654621" y="4558018"/>
                </a:moveTo>
                <a:lnTo>
                  <a:pt x="1341942" y="4374005"/>
                </a:lnTo>
                <a:lnTo>
                  <a:pt x="2029262" y="4558018"/>
                </a:lnTo>
                <a:lnTo>
                  <a:pt x="2716583" y="4374005"/>
                </a:lnTo>
                <a:lnTo>
                  <a:pt x="3404544" y="4558018"/>
                </a:lnTo>
                <a:lnTo>
                  <a:pt x="4091865" y="4374005"/>
                </a:lnTo>
                <a:lnTo>
                  <a:pt x="4779185" y="4558018"/>
                </a:lnTo>
                <a:lnTo>
                  <a:pt x="5466505" y="4374005"/>
                </a:lnTo>
                <a:lnTo>
                  <a:pt x="6155108" y="4558018"/>
                </a:lnTo>
                <a:lnTo>
                  <a:pt x="6842428" y="4374005"/>
                </a:lnTo>
                <a:lnTo>
                  <a:pt x="7529749" y="4558018"/>
                </a:lnTo>
                <a:lnTo>
                  <a:pt x="8217069" y="4374005"/>
                </a:lnTo>
                <a:lnTo>
                  <a:pt x="8904390" y="4558018"/>
                </a:lnTo>
                <a:lnTo>
                  <a:pt x="9591710" y="4374005"/>
                </a:lnTo>
                <a:lnTo>
                  <a:pt x="10279030" y="4558018"/>
                </a:lnTo>
                <a:lnTo>
                  <a:pt x="10966351" y="4374005"/>
                </a:lnTo>
                <a:lnTo>
                  <a:pt x="11653671" y="4558018"/>
                </a:lnTo>
                <a:lnTo>
                  <a:pt x="12308292" y="4382340"/>
                </a:lnTo>
                <a:lnTo>
                  <a:pt x="12308292" y="4242566"/>
                </a:lnTo>
                <a:lnTo>
                  <a:pt x="11653671" y="4418244"/>
                </a:lnTo>
                <a:lnTo>
                  <a:pt x="10966351" y="4234231"/>
                </a:lnTo>
                <a:lnTo>
                  <a:pt x="10279030" y="4418244"/>
                </a:lnTo>
                <a:lnTo>
                  <a:pt x="9591710" y="4234231"/>
                </a:lnTo>
                <a:lnTo>
                  <a:pt x="8905672" y="4418244"/>
                </a:lnTo>
                <a:lnTo>
                  <a:pt x="8218352" y="4234231"/>
                </a:lnTo>
                <a:lnTo>
                  <a:pt x="7531031" y="4418244"/>
                </a:lnTo>
                <a:lnTo>
                  <a:pt x="6843711" y="4234231"/>
                </a:lnTo>
                <a:lnTo>
                  <a:pt x="6155108" y="4418244"/>
                </a:lnTo>
                <a:lnTo>
                  <a:pt x="5467788" y="4234231"/>
                </a:lnTo>
                <a:lnTo>
                  <a:pt x="4780467" y="4418244"/>
                </a:lnTo>
                <a:lnTo>
                  <a:pt x="4093147" y="4234231"/>
                </a:lnTo>
                <a:lnTo>
                  <a:pt x="3404544" y="4418244"/>
                </a:lnTo>
                <a:lnTo>
                  <a:pt x="2717224" y="4234231"/>
                </a:lnTo>
                <a:lnTo>
                  <a:pt x="2029903" y="4418244"/>
                </a:lnTo>
                <a:lnTo>
                  <a:pt x="1342583" y="4234231"/>
                </a:lnTo>
                <a:lnTo>
                  <a:pt x="655263" y="4418244"/>
                </a:lnTo>
                <a:lnTo>
                  <a:pt x="0" y="4243207"/>
                </a:lnTo>
                <a:lnTo>
                  <a:pt x="0" y="4382981"/>
                </a:lnTo>
                <a:lnTo>
                  <a:pt x="654621" y="4558018"/>
                </a:lnTo>
                <a:close/>
                <a:moveTo>
                  <a:pt x="654621" y="3990590"/>
                </a:moveTo>
                <a:lnTo>
                  <a:pt x="1341942" y="3806576"/>
                </a:lnTo>
                <a:lnTo>
                  <a:pt x="2029262" y="3990590"/>
                </a:lnTo>
                <a:lnTo>
                  <a:pt x="2716583" y="3806576"/>
                </a:lnTo>
                <a:lnTo>
                  <a:pt x="3404544" y="3990590"/>
                </a:lnTo>
                <a:lnTo>
                  <a:pt x="4091865" y="3806576"/>
                </a:lnTo>
                <a:lnTo>
                  <a:pt x="4779185" y="3990590"/>
                </a:lnTo>
                <a:lnTo>
                  <a:pt x="5466505" y="3806576"/>
                </a:lnTo>
                <a:lnTo>
                  <a:pt x="6155108" y="3990590"/>
                </a:lnTo>
                <a:lnTo>
                  <a:pt x="6842428" y="3806576"/>
                </a:lnTo>
                <a:lnTo>
                  <a:pt x="7529749" y="3990590"/>
                </a:lnTo>
                <a:lnTo>
                  <a:pt x="8217069" y="3806576"/>
                </a:lnTo>
                <a:lnTo>
                  <a:pt x="8904390" y="3990590"/>
                </a:lnTo>
                <a:lnTo>
                  <a:pt x="9591710" y="3806576"/>
                </a:lnTo>
                <a:lnTo>
                  <a:pt x="10279030" y="3990590"/>
                </a:lnTo>
                <a:lnTo>
                  <a:pt x="10966351" y="3806576"/>
                </a:lnTo>
                <a:lnTo>
                  <a:pt x="11653671" y="3990590"/>
                </a:lnTo>
                <a:lnTo>
                  <a:pt x="12310216" y="3814911"/>
                </a:lnTo>
                <a:lnTo>
                  <a:pt x="12310216" y="3689885"/>
                </a:lnTo>
                <a:lnTo>
                  <a:pt x="11655595" y="3865563"/>
                </a:lnTo>
                <a:lnTo>
                  <a:pt x="10968274" y="3681550"/>
                </a:lnTo>
                <a:lnTo>
                  <a:pt x="10280954" y="3865563"/>
                </a:lnTo>
                <a:lnTo>
                  <a:pt x="9593634" y="3681550"/>
                </a:lnTo>
                <a:lnTo>
                  <a:pt x="8905672" y="3865563"/>
                </a:lnTo>
                <a:lnTo>
                  <a:pt x="8218352" y="3681550"/>
                </a:lnTo>
                <a:lnTo>
                  <a:pt x="7531031" y="3865563"/>
                </a:lnTo>
                <a:lnTo>
                  <a:pt x="6843711" y="3681550"/>
                </a:lnTo>
                <a:lnTo>
                  <a:pt x="6155108" y="3865563"/>
                </a:lnTo>
                <a:lnTo>
                  <a:pt x="5467788" y="3681550"/>
                </a:lnTo>
                <a:lnTo>
                  <a:pt x="4780467" y="3865563"/>
                </a:lnTo>
                <a:lnTo>
                  <a:pt x="4093147" y="3681550"/>
                </a:lnTo>
                <a:lnTo>
                  <a:pt x="3404544" y="3865563"/>
                </a:lnTo>
                <a:lnTo>
                  <a:pt x="2717224" y="3681550"/>
                </a:lnTo>
                <a:lnTo>
                  <a:pt x="2029903" y="3865563"/>
                </a:lnTo>
                <a:lnTo>
                  <a:pt x="1342583" y="3681550"/>
                </a:lnTo>
                <a:lnTo>
                  <a:pt x="655263" y="3865563"/>
                </a:lnTo>
                <a:lnTo>
                  <a:pt x="0" y="3690526"/>
                </a:lnTo>
                <a:lnTo>
                  <a:pt x="0" y="3814911"/>
                </a:lnTo>
                <a:lnTo>
                  <a:pt x="654621" y="3990590"/>
                </a:lnTo>
                <a:close/>
                <a:moveTo>
                  <a:pt x="654621" y="4842052"/>
                </a:moveTo>
                <a:lnTo>
                  <a:pt x="1341942" y="4658039"/>
                </a:lnTo>
                <a:lnTo>
                  <a:pt x="2029262" y="4842052"/>
                </a:lnTo>
                <a:lnTo>
                  <a:pt x="2716583" y="4658039"/>
                </a:lnTo>
                <a:lnTo>
                  <a:pt x="3404544" y="4842052"/>
                </a:lnTo>
                <a:lnTo>
                  <a:pt x="4091865" y="4658039"/>
                </a:lnTo>
                <a:lnTo>
                  <a:pt x="4779185" y="4842052"/>
                </a:lnTo>
                <a:lnTo>
                  <a:pt x="5466505" y="4658039"/>
                </a:lnTo>
                <a:lnTo>
                  <a:pt x="6155108" y="4842052"/>
                </a:lnTo>
                <a:lnTo>
                  <a:pt x="6842428" y="4658039"/>
                </a:lnTo>
                <a:lnTo>
                  <a:pt x="7529749" y="4842052"/>
                </a:lnTo>
                <a:lnTo>
                  <a:pt x="8217069" y="4658039"/>
                </a:lnTo>
                <a:lnTo>
                  <a:pt x="8904390" y="4842052"/>
                </a:lnTo>
                <a:lnTo>
                  <a:pt x="9591710" y="4658039"/>
                </a:lnTo>
                <a:lnTo>
                  <a:pt x="10279030" y="4842052"/>
                </a:lnTo>
                <a:lnTo>
                  <a:pt x="10966351" y="4658039"/>
                </a:lnTo>
                <a:lnTo>
                  <a:pt x="11653671" y="4842052"/>
                </a:lnTo>
                <a:lnTo>
                  <a:pt x="12308292" y="4666374"/>
                </a:lnTo>
                <a:lnTo>
                  <a:pt x="12308292" y="4519548"/>
                </a:lnTo>
                <a:lnTo>
                  <a:pt x="11653671" y="4695226"/>
                </a:lnTo>
                <a:lnTo>
                  <a:pt x="10966351" y="4511213"/>
                </a:lnTo>
                <a:lnTo>
                  <a:pt x="10279030" y="4695226"/>
                </a:lnTo>
                <a:lnTo>
                  <a:pt x="9591710" y="4511213"/>
                </a:lnTo>
                <a:lnTo>
                  <a:pt x="8905672" y="4694585"/>
                </a:lnTo>
                <a:lnTo>
                  <a:pt x="8218352" y="4510572"/>
                </a:lnTo>
                <a:lnTo>
                  <a:pt x="7531031" y="4694585"/>
                </a:lnTo>
                <a:lnTo>
                  <a:pt x="6843711" y="4510572"/>
                </a:lnTo>
                <a:lnTo>
                  <a:pt x="6155108" y="4694585"/>
                </a:lnTo>
                <a:lnTo>
                  <a:pt x="5467788" y="4510572"/>
                </a:lnTo>
                <a:lnTo>
                  <a:pt x="4780467" y="4694585"/>
                </a:lnTo>
                <a:lnTo>
                  <a:pt x="4093147" y="4510572"/>
                </a:lnTo>
                <a:lnTo>
                  <a:pt x="3404544" y="4694585"/>
                </a:lnTo>
                <a:lnTo>
                  <a:pt x="2717224" y="4510572"/>
                </a:lnTo>
                <a:lnTo>
                  <a:pt x="2029903" y="4694585"/>
                </a:lnTo>
                <a:lnTo>
                  <a:pt x="1342583" y="4510572"/>
                </a:lnTo>
                <a:lnTo>
                  <a:pt x="655263" y="4694585"/>
                </a:lnTo>
                <a:lnTo>
                  <a:pt x="0" y="4519548"/>
                </a:lnTo>
                <a:lnTo>
                  <a:pt x="0" y="4666374"/>
                </a:lnTo>
                <a:lnTo>
                  <a:pt x="654621" y="4842052"/>
                </a:lnTo>
                <a:close/>
                <a:moveTo>
                  <a:pt x="654621" y="4273983"/>
                </a:moveTo>
                <a:lnTo>
                  <a:pt x="1341942" y="4089970"/>
                </a:lnTo>
                <a:lnTo>
                  <a:pt x="2029262" y="4273983"/>
                </a:lnTo>
                <a:lnTo>
                  <a:pt x="2716583" y="4089970"/>
                </a:lnTo>
                <a:lnTo>
                  <a:pt x="3404544" y="4273983"/>
                </a:lnTo>
                <a:lnTo>
                  <a:pt x="4091865" y="4089970"/>
                </a:lnTo>
                <a:lnTo>
                  <a:pt x="4779185" y="4273983"/>
                </a:lnTo>
                <a:lnTo>
                  <a:pt x="5466505" y="4089970"/>
                </a:lnTo>
                <a:lnTo>
                  <a:pt x="6155108" y="4273983"/>
                </a:lnTo>
                <a:lnTo>
                  <a:pt x="6842428" y="4089970"/>
                </a:lnTo>
                <a:lnTo>
                  <a:pt x="7529749" y="4273983"/>
                </a:lnTo>
                <a:lnTo>
                  <a:pt x="8217069" y="4089970"/>
                </a:lnTo>
                <a:lnTo>
                  <a:pt x="8904390" y="4273983"/>
                </a:lnTo>
                <a:lnTo>
                  <a:pt x="9591710" y="4089970"/>
                </a:lnTo>
                <a:lnTo>
                  <a:pt x="10279030" y="4273983"/>
                </a:lnTo>
                <a:lnTo>
                  <a:pt x="10966351" y="4089970"/>
                </a:lnTo>
                <a:lnTo>
                  <a:pt x="11653671" y="4273983"/>
                </a:lnTo>
                <a:lnTo>
                  <a:pt x="12308292" y="4098305"/>
                </a:lnTo>
                <a:lnTo>
                  <a:pt x="12308292" y="3966225"/>
                </a:lnTo>
                <a:lnTo>
                  <a:pt x="11655595" y="4141904"/>
                </a:lnTo>
                <a:lnTo>
                  <a:pt x="10968274" y="3957890"/>
                </a:lnTo>
                <a:lnTo>
                  <a:pt x="10280313" y="4141904"/>
                </a:lnTo>
                <a:lnTo>
                  <a:pt x="9592992" y="3957890"/>
                </a:lnTo>
                <a:lnTo>
                  <a:pt x="8905672" y="4141904"/>
                </a:lnTo>
                <a:lnTo>
                  <a:pt x="8218352" y="3957890"/>
                </a:lnTo>
                <a:lnTo>
                  <a:pt x="7530390" y="4141904"/>
                </a:lnTo>
                <a:lnTo>
                  <a:pt x="6843070" y="3957890"/>
                </a:lnTo>
                <a:lnTo>
                  <a:pt x="6155108" y="4141904"/>
                </a:lnTo>
                <a:lnTo>
                  <a:pt x="5467788" y="3957890"/>
                </a:lnTo>
                <a:lnTo>
                  <a:pt x="4779826" y="4141904"/>
                </a:lnTo>
                <a:lnTo>
                  <a:pt x="4092506" y="3957890"/>
                </a:lnTo>
                <a:lnTo>
                  <a:pt x="3404544" y="4141904"/>
                </a:lnTo>
                <a:lnTo>
                  <a:pt x="2717224" y="3957890"/>
                </a:lnTo>
                <a:lnTo>
                  <a:pt x="2029903" y="4141904"/>
                </a:lnTo>
                <a:lnTo>
                  <a:pt x="1342583" y="3957890"/>
                </a:lnTo>
                <a:lnTo>
                  <a:pt x="654621" y="4141904"/>
                </a:lnTo>
                <a:lnTo>
                  <a:pt x="0" y="3966867"/>
                </a:lnTo>
                <a:lnTo>
                  <a:pt x="0" y="4098946"/>
                </a:lnTo>
                <a:lnTo>
                  <a:pt x="654621" y="4273983"/>
                </a:lnTo>
                <a:close/>
                <a:moveTo>
                  <a:pt x="654621" y="2287665"/>
                </a:moveTo>
                <a:lnTo>
                  <a:pt x="1341942" y="2103651"/>
                </a:lnTo>
                <a:lnTo>
                  <a:pt x="2029262" y="2287665"/>
                </a:lnTo>
                <a:lnTo>
                  <a:pt x="2716583" y="2103651"/>
                </a:lnTo>
                <a:lnTo>
                  <a:pt x="3404544" y="2287665"/>
                </a:lnTo>
                <a:lnTo>
                  <a:pt x="4091865" y="2103651"/>
                </a:lnTo>
                <a:lnTo>
                  <a:pt x="4779185" y="2287665"/>
                </a:lnTo>
                <a:lnTo>
                  <a:pt x="5466505" y="2103651"/>
                </a:lnTo>
                <a:lnTo>
                  <a:pt x="6155108" y="2287665"/>
                </a:lnTo>
                <a:lnTo>
                  <a:pt x="6842428" y="2103651"/>
                </a:lnTo>
                <a:lnTo>
                  <a:pt x="7529749" y="2287665"/>
                </a:lnTo>
                <a:lnTo>
                  <a:pt x="8217069" y="2103651"/>
                </a:lnTo>
                <a:lnTo>
                  <a:pt x="8904390" y="2287665"/>
                </a:lnTo>
                <a:lnTo>
                  <a:pt x="9591710" y="2103651"/>
                </a:lnTo>
                <a:lnTo>
                  <a:pt x="10279030" y="2287665"/>
                </a:lnTo>
                <a:lnTo>
                  <a:pt x="10966351" y="2103651"/>
                </a:lnTo>
                <a:lnTo>
                  <a:pt x="11653671" y="2287665"/>
                </a:lnTo>
                <a:lnTo>
                  <a:pt x="12308292" y="2111986"/>
                </a:lnTo>
                <a:lnTo>
                  <a:pt x="12308292" y="2031841"/>
                </a:lnTo>
                <a:lnTo>
                  <a:pt x="11653671" y="2207519"/>
                </a:lnTo>
                <a:lnTo>
                  <a:pt x="10966351" y="2023506"/>
                </a:lnTo>
                <a:lnTo>
                  <a:pt x="10279030" y="2207519"/>
                </a:lnTo>
                <a:lnTo>
                  <a:pt x="9591710" y="2023506"/>
                </a:lnTo>
                <a:lnTo>
                  <a:pt x="8905672" y="2207519"/>
                </a:lnTo>
                <a:lnTo>
                  <a:pt x="8218352" y="2023506"/>
                </a:lnTo>
                <a:lnTo>
                  <a:pt x="7531031" y="2207519"/>
                </a:lnTo>
                <a:lnTo>
                  <a:pt x="6843711" y="2023506"/>
                </a:lnTo>
                <a:lnTo>
                  <a:pt x="6155108" y="2207519"/>
                </a:lnTo>
                <a:lnTo>
                  <a:pt x="5467788" y="2023506"/>
                </a:lnTo>
                <a:lnTo>
                  <a:pt x="4780467" y="2207519"/>
                </a:lnTo>
                <a:lnTo>
                  <a:pt x="4093147" y="2023506"/>
                </a:lnTo>
                <a:lnTo>
                  <a:pt x="3404544" y="2207519"/>
                </a:lnTo>
                <a:lnTo>
                  <a:pt x="2717224" y="2023506"/>
                </a:lnTo>
                <a:lnTo>
                  <a:pt x="2029903" y="2207519"/>
                </a:lnTo>
                <a:lnTo>
                  <a:pt x="1342583" y="2023506"/>
                </a:lnTo>
                <a:lnTo>
                  <a:pt x="655263" y="2207519"/>
                </a:lnTo>
                <a:lnTo>
                  <a:pt x="0" y="2031841"/>
                </a:lnTo>
                <a:lnTo>
                  <a:pt x="0" y="2111986"/>
                </a:lnTo>
                <a:lnTo>
                  <a:pt x="654621" y="2287665"/>
                </a:lnTo>
                <a:close/>
                <a:moveTo>
                  <a:pt x="654621" y="1152167"/>
                </a:moveTo>
                <a:lnTo>
                  <a:pt x="1341942" y="968154"/>
                </a:lnTo>
                <a:lnTo>
                  <a:pt x="2029262" y="1152167"/>
                </a:lnTo>
                <a:lnTo>
                  <a:pt x="2717224" y="968154"/>
                </a:lnTo>
                <a:lnTo>
                  <a:pt x="3404544" y="1152167"/>
                </a:lnTo>
                <a:lnTo>
                  <a:pt x="4092506" y="968154"/>
                </a:lnTo>
                <a:lnTo>
                  <a:pt x="4779826" y="1152167"/>
                </a:lnTo>
                <a:lnTo>
                  <a:pt x="5467788" y="968154"/>
                </a:lnTo>
                <a:lnTo>
                  <a:pt x="6155108" y="1152167"/>
                </a:lnTo>
                <a:lnTo>
                  <a:pt x="6842428" y="968154"/>
                </a:lnTo>
                <a:lnTo>
                  <a:pt x="7529749" y="1152167"/>
                </a:lnTo>
                <a:lnTo>
                  <a:pt x="8217069" y="968154"/>
                </a:lnTo>
                <a:lnTo>
                  <a:pt x="8904390" y="1152167"/>
                </a:lnTo>
                <a:lnTo>
                  <a:pt x="9591710" y="968154"/>
                </a:lnTo>
                <a:lnTo>
                  <a:pt x="10279030" y="1152167"/>
                </a:lnTo>
                <a:lnTo>
                  <a:pt x="10966351" y="968154"/>
                </a:lnTo>
                <a:lnTo>
                  <a:pt x="11653671" y="1152167"/>
                </a:lnTo>
                <a:lnTo>
                  <a:pt x="12308292" y="976489"/>
                </a:lnTo>
                <a:lnTo>
                  <a:pt x="12308292" y="925837"/>
                </a:lnTo>
                <a:lnTo>
                  <a:pt x="11653671" y="1101516"/>
                </a:lnTo>
                <a:lnTo>
                  <a:pt x="10966351" y="917502"/>
                </a:lnTo>
                <a:lnTo>
                  <a:pt x="10279030" y="1101516"/>
                </a:lnTo>
                <a:lnTo>
                  <a:pt x="9591710" y="917502"/>
                </a:lnTo>
                <a:lnTo>
                  <a:pt x="8905672" y="1102157"/>
                </a:lnTo>
                <a:lnTo>
                  <a:pt x="8218352" y="918143"/>
                </a:lnTo>
                <a:lnTo>
                  <a:pt x="7531031" y="1102157"/>
                </a:lnTo>
                <a:lnTo>
                  <a:pt x="6843711" y="918143"/>
                </a:lnTo>
                <a:lnTo>
                  <a:pt x="6155108" y="1102157"/>
                </a:lnTo>
                <a:lnTo>
                  <a:pt x="5467788" y="918143"/>
                </a:lnTo>
                <a:lnTo>
                  <a:pt x="4780467" y="1102157"/>
                </a:lnTo>
                <a:lnTo>
                  <a:pt x="4093147" y="918143"/>
                </a:lnTo>
                <a:lnTo>
                  <a:pt x="3404544" y="1102157"/>
                </a:lnTo>
                <a:lnTo>
                  <a:pt x="2717224" y="918143"/>
                </a:lnTo>
                <a:lnTo>
                  <a:pt x="2029903" y="1102157"/>
                </a:lnTo>
                <a:lnTo>
                  <a:pt x="1342583" y="918143"/>
                </a:lnTo>
                <a:lnTo>
                  <a:pt x="655263" y="1102157"/>
                </a:lnTo>
                <a:lnTo>
                  <a:pt x="0" y="926478"/>
                </a:lnTo>
                <a:lnTo>
                  <a:pt x="0" y="977130"/>
                </a:lnTo>
                <a:lnTo>
                  <a:pt x="654621" y="1152167"/>
                </a:lnTo>
                <a:close/>
                <a:moveTo>
                  <a:pt x="654621" y="1436202"/>
                </a:moveTo>
                <a:lnTo>
                  <a:pt x="1341942" y="1252189"/>
                </a:lnTo>
                <a:lnTo>
                  <a:pt x="2029903" y="1436202"/>
                </a:lnTo>
                <a:lnTo>
                  <a:pt x="2717224" y="1252189"/>
                </a:lnTo>
                <a:lnTo>
                  <a:pt x="3404544" y="1436202"/>
                </a:lnTo>
                <a:lnTo>
                  <a:pt x="4091865" y="1252189"/>
                </a:lnTo>
                <a:lnTo>
                  <a:pt x="4779826" y="1436202"/>
                </a:lnTo>
                <a:lnTo>
                  <a:pt x="5467147" y="1252189"/>
                </a:lnTo>
                <a:lnTo>
                  <a:pt x="6155108" y="1436202"/>
                </a:lnTo>
                <a:lnTo>
                  <a:pt x="6842428" y="1252189"/>
                </a:lnTo>
                <a:lnTo>
                  <a:pt x="7529749" y="1436202"/>
                </a:lnTo>
                <a:lnTo>
                  <a:pt x="8217069" y="1252189"/>
                </a:lnTo>
                <a:lnTo>
                  <a:pt x="8905672" y="1436202"/>
                </a:lnTo>
                <a:lnTo>
                  <a:pt x="9592992" y="1252189"/>
                </a:lnTo>
                <a:lnTo>
                  <a:pt x="10280313" y="1436202"/>
                </a:lnTo>
                <a:lnTo>
                  <a:pt x="10967633" y="1252189"/>
                </a:lnTo>
                <a:lnTo>
                  <a:pt x="11654954" y="1436202"/>
                </a:lnTo>
                <a:lnTo>
                  <a:pt x="12309575" y="1260524"/>
                </a:lnTo>
                <a:lnTo>
                  <a:pt x="12309575" y="1202819"/>
                </a:lnTo>
                <a:lnTo>
                  <a:pt x="11655595" y="1378497"/>
                </a:lnTo>
                <a:lnTo>
                  <a:pt x="10968274" y="1194484"/>
                </a:lnTo>
                <a:lnTo>
                  <a:pt x="10280313" y="1378497"/>
                </a:lnTo>
                <a:lnTo>
                  <a:pt x="9592992" y="1194484"/>
                </a:lnTo>
                <a:lnTo>
                  <a:pt x="8905672" y="1378497"/>
                </a:lnTo>
                <a:lnTo>
                  <a:pt x="8218352" y="1194484"/>
                </a:lnTo>
                <a:lnTo>
                  <a:pt x="7530390" y="1378497"/>
                </a:lnTo>
                <a:lnTo>
                  <a:pt x="6843070" y="1194484"/>
                </a:lnTo>
                <a:lnTo>
                  <a:pt x="6155108" y="1378497"/>
                </a:lnTo>
                <a:lnTo>
                  <a:pt x="5467788" y="1194484"/>
                </a:lnTo>
                <a:lnTo>
                  <a:pt x="4779826" y="1378497"/>
                </a:lnTo>
                <a:lnTo>
                  <a:pt x="4092506" y="1194484"/>
                </a:lnTo>
                <a:lnTo>
                  <a:pt x="3404544" y="1378497"/>
                </a:lnTo>
                <a:lnTo>
                  <a:pt x="2717224" y="1194484"/>
                </a:lnTo>
                <a:lnTo>
                  <a:pt x="2029903" y="1378497"/>
                </a:lnTo>
                <a:lnTo>
                  <a:pt x="1342583" y="1194484"/>
                </a:lnTo>
                <a:lnTo>
                  <a:pt x="654621" y="1378497"/>
                </a:lnTo>
                <a:lnTo>
                  <a:pt x="0" y="1202819"/>
                </a:lnTo>
                <a:lnTo>
                  <a:pt x="0" y="1260524"/>
                </a:lnTo>
                <a:lnTo>
                  <a:pt x="654621" y="1436202"/>
                </a:lnTo>
                <a:close/>
                <a:moveTo>
                  <a:pt x="654621" y="868774"/>
                </a:moveTo>
                <a:lnTo>
                  <a:pt x="1341942" y="684761"/>
                </a:lnTo>
                <a:lnTo>
                  <a:pt x="2029262" y="868774"/>
                </a:lnTo>
                <a:lnTo>
                  <a:pt x="2716583" y="684761"/>
                </a:lnTo>
                <a:lnTo>
                  <a:pt x="3404544" y="868774"/>
                </a:lnTo>
                <a:lnTo>
                  <a:pt x="4091865" y="684761"/>
                </a:lnTo>
                <a:lnTo>
                  <a:pt x="4779185" y="868774"/>
                </a:lnTo>
                <a:lnTo>
                  <a:pt x="5466505" y="684761"/>
                </a:lnTo>
                <a:lnTo>
                  <a:pt x="6155108" y="868774"/>
                </a:lnTo>
                <a:lnTo>
                  <a:pt x="6842428" y="684761"/>
                </a:lnTo>
                <a:lnTo>
                  <a:pt x="7529749" y="868774"/>
                </a:lnTo>
                <a:lnTo>
                  <a:pt x="8217069" y="684761"/>
                </a:lnTo>
                <a:lnTo>
                  <a:pt x="8904390" y="868774"/>
                </a:lnTo>
                <a:lnTo>
                  <a:pt x="9591710" y="684761"/>
                </a:lnTo>
                <a:lnTo>
                  <a:pt x="10279030" y="868774"/>
                </a:lnTo>
                <a:lnTo>
                  <a:pt x="10966351" y="684761"/>
                </a:lnTo>
                <a:lnTo>
                  <a:pt x="11653671" y="868774"/>
                </a:lnTo>
                <a:lnTo>
                  <a:pt x="12308292" y="693096"/>
                </a:lnTo>
                <a:lnTo>
                  <a:pt x="12308292" y="650138"/>
                </a:lnTo>
                <a:lnTo>
                  <a:pt x="11653671" y="825816"/>
                </a:lnTo>
                <a:lnTo>
                  <a:pt x="10968274" y="641162"/>
                </a:lnTo>
                <a:lnTo>
                  <a:pt x="10280954" y="825175"/>
                </a:lnTo>
                <a:lnTo>
                  <a:pt x="9592992" y="641162"/>
                </a:lnTo>
                <a:lnTo>
                  <a:pt x="8905672" y="825816"/>
                </a:lnTo>
                <a:lnTo>
                  <a:pt x="8217710" y="641162"/>
                </a:lnTo>
                <a:lnTo>
                  <a:pt x="7530390" y="825175"/>
                </a:lnTo>
                <a:lnTo>
                  <a:pt x="6842428" y="641162"/>
                </a:lnTo>
                <a:lnTo>
                  <a:pt x="6155108" y="825816"/>
                </a:lnTo>
                <a:lnTo>
                  <a:pt x="5467788" y="641162"/>
                </a:lnTo>
                <a:lnTo>
                  <a:pt x="4780467" y="825175"/>
                </a:lnTo>
                <a:lnTo>
                  <a:pt x="4092506" y="641162"/>
                </a:lnTo>
                <a:lnTo>
                  <a:pt x="3404544" y="825816"/>
                </a:lnTo>
                <a:lnTo>
                  <a:pt x="2717224" y="641162"/>
                </a:lnTo>
                <a:lnTo>
                  <a:pt x="2029903" y="825175"/>
                </a:lnTo>
                <a:lnTo>
                  <a:pt x="1341942" y="641162"/>
                </a:lnTo>
                <a:lnTo>
                  <a:pt x="654621" y="825175"/>
                </a:lnTo>
                <a:lnTo>
                  <a:pt x="0" y="650138"/>
                </a:lnTo>
                <a:lnTo>
                  <a:pt x="0" y="693096"/>
                </a:lnTo>
                <a:lnTo>
                  <a:pt x="654621" y="868774"/>
                </a:lnTo>
                <a:close/>
                <a:moveTo>
                  <a:pt x="654621" y="584739"/>
                </a:moveTo>
                <a:lnTo>
                  <a:pt x="1341942" y="400726"/>
                </a:lnTo>
                <a:lnTo>
                  <a:pt x="2029262" y="584739"/>
                </a:lnTo>
                <a:lnTo>
                  <a:pt x="2716583" y="400726"/>
                </a:lnTo>
                <a:lnTo>
                  <a:pt x="3404544" y="584739"/>
                </a:lnTo>
                <a:lnTo>
                  <a:pt x="4091865" y="400726"/>
                </a:lnTo>
                <a:lnTo>
                  <a:pt x="4779185" y="584739"/>
                </a:lnTo>
                <a:lnTo>
                  <a:pt x="5466505" y="400726"/>
                </a:lnTo>
                <a:lnTo>
                  <a:pt x="6155108" y="584739"/>
                </a:lnTo>
                <a:lnTo>
                  <a:pt x="6842428" y="400726"/>
                </a:lnTo>
                <a:lnTo>
                  <a:pt x="7529749" y="584739"/>
                </a:lnTo>
                <a:lnTo>
                  <a:pt x="8217069" y="400726"/>
                </a:lnTo>
                <a:lnTo>
                  <a:pt x="8905672" y="584739"/>
                </a:lnTo>
                <a:lnTo>
                  <a:pt x="9592992" y="400726"/>
                </a:lnTo>
                <a:lnTo>
                  <a:pt x="10280313" y="584739"/>
                </a:lnTo>
                <a:lnTo>
                  <a:pt x="10967633" y="400726"/>
                </a:lnTo>
                <a:lnTo>
                  <a:pt x="11654954" y="584739"/>
                </a:lnTo>
                <a:lnTo>
                  <a:pt x="12310216" y="409702"/>
                </a:lnTo>
                <a:lnTo>
                  <a:pt x="12310216" y="374438"/>
                </a:lnTo>
                <a:lnTo>
                  <a:pt x="11655595" y="550117"/>
                </a:lnTo>
                <a:lnTo>
                  <a:pt x="10968274" y="366103"/>
                </a:lnTo>
                <a:lnTo>
                  <a:pt x="10280954" y="550117"/>
                </a:lnTo>
                <a:lnTo>
                  <a:pt x="9593634" y="366103"/>
                </a:lnTo>
                <a:lnTo>
                  <a:pt x="8905672" y="549475"/>
                </a:lnTo>
                <a:lnTo>
                  <a:pt x="8218352" y="365462"/>
                </a:lnTo>
                <a:lnTo>
                  <a:pt x="7531031" y="549475"/>
                </a:lnTo>
                <a:lnTo>
                  <a:pt x="6843711" y="365462"/>
                </a:lnTo>
                <a:lnTo>
                  <a:pt x="6155108" y="549475"/>
                </a:lnTo>
                <a:lnTo>
                  <a:pt x="5467788" y="364821"/>
                </a:lnTo>
                <a:lnTo>
                  <a:pt x="4779826" y="549475"/>
                </a:lnTo>
                <a:lnTo>
                  <a:pt x="4092506" y="364821"/>
                </a:lnTo>
                <a:lnTo>
                  <a:pt x="3404544" y="549475"/>
                </a:lnTo>
                <a:lnTo>
                  <a:pt x="2717224" y="364821"/>
                </a:lnTo>
                <a:lnTo>
                  <a:pt x="2029903" y="549475"/>
                </a:lnTo>
                <a:lnTo>
                  <a:pt x="1341942" y="364821"/>
                </a:lnTo>
                <a:lnTo>
                  <a:pt x="654621" y="549475"/>
                </a:lnTo>
                <a:lnTo>
                  <a:pt x="0" y="373797"/>
                </a:lnTo>
                <a:lnTo>
                  <a:pt x="0" y="409061"/>
                </a:lnTo>
                <a:lnTo>
                  <a:pt x="654621" y="584739"/>
                </a:lnTo>
                <a:close/>
                <a:moveTo>
                  <a:pt x="654621" y="300705"/>
                </a:moveTo>
                <a:lnTo>
                  <a:pt x="1341942" y="116691"/>
                </a:lnTo>
                <a:lnTo>
                  <a:pt x="2029262" y="300705"/>
                </a:lnTo>
                <a:lnTo>
                  <a:pt x="2716583" y="116691"/>
                </a:lnTo>
                <a:lnTo>
                  <a:pt x="3404544" y="300705"/>
                </a:lnTo>
                <a:lnTo>
                  <a:pt x="4091865" y="116691"/>
                </a:lnTo>
                <a:lnTo>
                  <a:pt x="4779185" y="300705"/>
                </a:lnTo>
                <a:lnTo>
                  <a:pt x="5466505" y="116691"/>
                </a:lnTo>
                <a:lnTo>
                  <a:pt x="6155108" y="300705"/>
                </a:lnTo>
                <a:lnTo>
                  <a:pt x="6842428" y="116691"/>
                </a:lnTo>
                <a:lnTo>
                  <a:pt x="7529749" y="300705"/>
                </a:lnTo>
                <a:lnTo>
                  <a:pt x="8217069" y="116691"/>
                </a:lnTo>
                <a:lnTo>
                  <a:pt x="8905672" y="300705"/>
                </a:lnTo>
                <a:lnTo>
                  <a:pt x="9592992" y="116691"/>
                </a:lnTo>
                <a:lnTo>
                  <a:pt x="10280313" y="300705"/>
                </a:lnTo>
                <a:lnTo>
                  <a:pt x="10967633" y="116691"/>
                </a:lnTo>
                <a:lnTo>
                  <a:pt x="11654954" y="300705"/>
                </a:lnTo>
                <a:lnTo>
                  <a:pt x="12310216" y="125668"/>
                </a:lnTo>
                <a:lnTo>
                  <a:pt x="12310216" y="97457"/>
                </a:lnTo>
                <a:lnTo>
                  <a:pt x="11655595" y="273135"/>
                </a:lnTo>
                <a:lnTo>
                  <a:pt x="10968274" y="89121"/>
                </a:lnTo>
                <a:lnTo>
                  <a:pt x="10280954" y="273135"/>
                </a:lnTo>
                <a:lnTo>
                  <a:pt x="9593634" y="89121"/>
                </a:lnTo>
                <a:lnTo>
                  <a:pt x="8905672" y="273135"/>
                </a:lnTo>
                <a:lnTo>
                  <a:pt x="8218352" y="89121"/>
                </a:lnTo>
                <a:lnTo>
                  <a:pt x="7531031" y="273135"/>
                </a:lnTo>
                <a:lnTo>
                  <a:pt x="6843711" y="89121"/>
                </a:lnTo>
                <a:lnTo>
                  <a:pt x="6155108" y="273135"/>
                </a:lnTo>
                <a:lnTo>
                  <a:pt x="5467788" y="88480"/>
                </a:lnTo>
                <a:lnTo>
                  <a:pt x="4779826" y="273135"/>
                </a:lnTo>
                <a:lnTo>
                  <a:pt x="4092506" y="88480"/>
                </a:lnTo>
                <a:lnTo>
                  <a:pt x="3404544" y="273135"/>
                </a:lnTo>
                <a:lnTo>
                  <a:pt x="2717224" y="88480"/>
                </a:lnTo>
                <a:lnTo>
                  <a:pt x="2029903" y="273135"/>
                </a:lnTo>
                <a:lnTo>
                  <a:pt x="1341942" y="88480"/>
                </a:lnTo>
                <a:lnTo>
                  <a:pt x="654621" y="273135"/>
                </a:lnTo>
                <a:lnTo>
                  <a:pt x="0" y="97457"/>
                </a:lnTo>
                <a:lnTo>
                  <a:pt x="0" y="125668"/>
                </a:lnTo>
                <a:lnTo>
                  <a:pt x="654621" y="300705"/>
                </a:lnTo>
                <a:close/>
                <a:moveTo>
                  <a:pt x="654621" y="2571699"/>
                </a:moveTo>
                <a:lnTo>
                  <a:pt x="1341942" y="2387686"/>
                </a:lnTo>
                <a:lnTo>
                  <a:pt x="2029262" y="2571699"/>
                </a:lnTo>
                <a:lnTo>
                  <a:pt x="2716583" y="2387686"/>
                </a:lnTo>
                <a:lnTo>
                  <a:pt x="3404544" y="2571699"/>
                </a:lnTo>
                <a:lnTo>
                  <a:pt x="4091865" y="2387686"/>
                </a:lnTo>
                <a:lnTo>
                  <a:pt x="4779185" y="2571699"/>
                </a:lnTo>
                <a:lnTo>
                  <a:pt x="5466505" y="2387686"/>
                </a:lnTo>
                <a:lnTo>
                  <a:pt x="6155108" y="2571699"/>
                </a:lnTo>
                <a:lnTo>
                  <a:pt x="6842428" y="2387686"/>
                </a:lnTo>
                <a:lnTo>
                  <a:pt x="7529749" y="2571699"/>
                </a:lnTo>
                <a:lnTo>
                  <a:pt x="8217069" y="2387686"/>
                </a:lnTo>
                <a:lnTo>
                  <a:pt x="8904390" y="2571699"/>
                </a:lnTo>
                <a:lnTo>
                  <a:pt x="9591710" y="2387686"/>
                </a:lnTo>
                <a:lnTo>
                  <a:pt x="10279030" y="2571699"/>
                </a:lnTo>
                <a:lnTo>
                  <a:pt x="10966351" y="2387686"/>
                </a:lnTo>
                <a:lnTo>
                  <a:pt x="11653671" y="2571699"/>
                </a:lnTo>
                <a:lnTo>
                  <a:pt x="12308292" y="2396021"/>
                </a:lnTo>
                <a:lnTo>
                  <a:pt x="12308292" y="2308182"/>
                </a:lnTo>
                <a:lnTo>
                  <a:pt x="11653671" y="2483860"/>
                </a:lnTo>
                <a:lnTo>
                  <a:pt x="10966351" y="2299847"/>
                </a:lnTo>
                <a:lnTo>
                  <a:pt x="10279030" y="2483860"/>
                </a:lnTo>
                <a:lnTo>
                  <a:pt x="9591710" y="2299847"/>
                </a:lnTo>
                <a:lnTo>
                  <a:pt x="8905672" y="2483860"/>
                </a:lnTo>
                <a:lnTo>
                  <a:pt x="8218352" y="2299847"/>
                </a:lnTo>
                <a:lnTo>
                  <a:pt x="7531031" y="2483860"/>
                </a:lnTo>
                <a:lnTo>
                  <a:pt x="6843711" y="2299847"/>
                </a:lnTo>
                <a:lnTo>
                  <a:pt x="6155108" y="2483860"/>
                </a:lnTo>
                <a:lnTo>
                  <a:pt x="5467788" y="2299847"/>
                </a:lnTo>
                <a:lnTo>
                  <a:pt x="4780467" y="2483860"/>
                </a:lnTo>
                <a:lnTo>
                  <a:pt x="4093147" y="2299847"/>
                </a:lnTo>
                <a:lnTo>
                  <a:pt x="3404544" y="2483860"/>
                </a:lnTo>
                <a:lnTo>
                  <a:pt x="2717224" y="2299847"/>
                </a:lnTo>
                <a:lnTo>
                  <a:pt x="2029903" y="2483860"/>
                </a:lnTo>
                <a:lnTo>
                  <a:pt x="1342583" y="2299847"/>
                </a:lnTo>
                <a:lnTo>
                  <a:pt x="655263" y="2483860"/>
                </a:lnTo>
                <a:lnTo>
                  <a:pt x="0" y="2308182"/>
                </a:lnTo>
                <a:lnTo>
                  <a:pt x="0" y="2396021"/>
                </a:lnTo>
                <a:lnTo>
                  <a:pt x="654621" y="2571699"/>
                </a:lnTo>
                <a:close/>
                <a:moveTo>
                  <a:pt x="654621" y="2003630"/>
                </a:moveTo>
                <a:lnTo>
                  <a:pt x="1341942" y="1819616"/>
                </a:lnTo>
                <a:lnTo>
                  <a:pt x="2029262" y="2003630"/>
                </a:lnTo>
                <a:lnTo>
                  <a:pt x="2716583" y="1819616"/>
                </a:lnTo>
                <a:lnTo>
                  <a:pt x="3404544" y="2003630"/>
                </a:lnTo>
                <a:lnTo>
                  <a:pt x="4091865" y="1819616"/>
                </a:lnTo>
                <a:lnTo>
                  <a:pt x="4779185" y="2003630"/>
                </a:lnTo>
                <a:lnTo>
                  <a:pt x="5466505" y="1819616"/>
                </a:lnTo>
                <a:lnTo>
                  <a:pt x="6155108" y="2003630"/>
                </a:lnTo>
                <a:lnTo>
                  <a:pt x="6842428" y="1819616"/>
                </a:lnTo>
                <a:lnTo>
                  <a:pt x="7529749" y="2003630"/>
                </a:lnTo>
                <a:lnTo>
                  <a:pt x="8217069" y="1819616"/>
                </a:lnTo>
                <a:lnTo>
                  <a:pt x="8904390" y="2003630"/>
                </a:lnTo>
                <a:lnTo>
                  <a:pt x="9591710" y="1819616"/>
                </a:lnTo>
                <a:lnTo>
                  <a:pt x="10279030" y="2003630"/>
                </a:lnTo>
                <a:lnTo>
                  <a:pt x="10966351" y="1819616"/>
                </a:lnTo>
                <a:lnTo>
                  <a:pt x="11653671" y="2003630"/>
                </a:lnTo>
                <a:lnTo>
                  <a:pt x="12308292" y="1827952"/>
                </a:lnTo>
                <a:lnTo>
                  <a:pt x="12308292" y="1755500"/>
                </a:lnTo>
                <a:lnTo>
                  <a:pt x="11653671" y="1931179"/>
                </a:lnTo>
                <a:lnTo>
                  <a:pt x="10966351" y="1747165"/>
                </a:lnTo>
                <a:lnTo>
                  <a:pt x="10279030" y="1931179"/>
                </a:lnTo>
                <a:lnTo>
                  <a:pt x="9591710" y="1747165"/>
                </a:lnTo>
                <a:lnTo>
                  <a:pt x="8905672" y="1931179"/>
                </a:lnTo>
                <a:lnTo>
                  <a:pt x="8218352" y="1747165"/>
                </a:lnTo>
                <a:lnTo>
                  <a:pt x="7531031" y="1931179"/>
                </a:lnTo>
                <a:lnTo>
                  <a:pt x="6843711" y="1747165"/>
                </a:lnTo>
                <a:lnTo>
                  <a:pt x="6155108" y="1931179"/>
                </a:lnTo>
                <a:lnTo>
                  <a:pt x="5467788" y="1747165"/>
                </a:lnTo>
                <a:lnTo>
                  <a:pt x="4780467" y="1931179"/>
                </a:lnTo>
                <a:lnTo>
                  <a:pt x="4093147" y="1747165"/>
                </a:lnTo>
                <a:lnTo>
                  <a:pt x="3404544" y="1931179"/>
                </a:lnTo>
                <a:lnTo>
                  <a:pt x="2717224" y="1747165"/>
                </a:lnTo>
                <a:lnTo>
                  <a:pt x="2029903" y="1931179"/>
                </a:lnTo>
                <a:lnTo>
                  <a:pt x="1342583" y="1747165"/>
                </a:lnTo>
                <a:lnTo>
                  <a:pt x="655263" y="1931179"/>
                </a:lnTo>
                <a:lnTo>
                  <a:pt x="0" y="1755500"/>
                </a:lnTo>
                <a:lnTo>
                  <a:pt x="0" y="1827952"/>
                </a:lnTo>
                <a:lnTo>
                  <a:pt x="654621" y="2003630"/>
                </a:lnTo>
                <a:close/>
                <a:moveTo>
                  <a:pt x="654621" y="1720236"/>
                </a:moveTo>
                <a:lnTo>
                  <a:pt x="1341942" y="1536223"/>
                </a:lnTo>
                <a:lnTo>
                  <a:pt x="2029262" y="1720236"/>
                </a:lnTo>
                <a:lnTo>
                  <a:pt x="2716583" y="1536223"/>
                </a:lnTo>
                <a:lnTo>
                  <a:pt x="3404544" y="1720236"/>
                </a:lnTo>
                <a:lnTo>
                  <a:pt x="4091865" y="1536223"/>
                </a:lnTo>
                <a:lnTo>
                  <a:pt x="4779185" y="1720236"/>
                </a:lnTo>
                <a:lnTo>
                  <a:pt x="5466505" y="1536223"/>
                </a:lnTo>
                <a:lnTo>
                  <a:pt x="6155108" y="1720236"/>
                </a:lnTo>
                <a:lnTo>
                  <a:pt x="6842428" y="1536223"/>
                </a:lnTo>
                <a:lnTo>
                  <a:pt x="7529749" y="1720236"/>
                </a:lnTo>
                <a:lnTo>
                  <a:pt x="8217069" y="1536223"/>
                </a:lnTo>
                <a:lnTo>
                  <a:pt x="8904390" y="1720236"/>
                </a:lnTo>
                <a:lnTo>
                  <a:pt x="9591710" y="1536223"/>
                </a:lnTo>
                <a:lnTo>
                  <a:pt x="10279030" y="1720236"/>
                </a:lnTo>
                <a:lnTo>
                  <a:pt x="10966351" y="1536223"/>
                </a:lnTo>
                <a:lnTo>
                  <a:pt x="11653671" y="1720236"/>
                </a:lnTo>
                <a:lnTo>
                  <a:pt x="12308292" y="1544558"/>
                </a:lnTo>
                <a:lnTo>
                  <a:pt x="12308292" y="1479160"/>
                </a:lnTo>
                <a:lnTo>
                  <a:pt x="11653671" y="1654838"/>
                </a:lnTo>
                <a:lnTo>
                  <a:pt x="10966351" y="1470825"/>
                </a:lnTo>
                <a:lnTo>
                  <a:pt x="10279030" y="1654838"/>
                </a:lnTo>
                <a:lnTo>
                  <a:pt x="9591710" y="1470825"/>
                </a:lnTo>
                <a:lnTo>
                  <a:pt x="8905672" y="1654838"/>
                </a:lnTo>
                <a:lnTo>
                  <a:pt x="8218352" y="1470825"/>
                </a:lnTo>
                <a:lnTo>
                  <a:pt x="7531031" y="1654838"/>
                </a:lnTo>
                <a:lnTo>
                  <a:pt x="6843711" y="1470825"/>
                </a:lnTo>
                <a:lnTo>
                  <a:pt x="6155108" y="1654838"/>
                </a:lnTo>
                <a:lnTo>
                  <a:pt x="5467788" y="1470825"/>
                </a:lnTo>
                <a:lnTo>
                  <a:pt x="4780467" y="1654838"/>
                </a:lnTo>
                <a:lnTo>
                  <a:pt x="4093147" y="1470825"/>
                </a:lnTo>
                <a:lnTo>
                  <a:pt x="3404544" y="1654838"/>
                </a:lnTo>
                <a:lnTo>
                  <a:pt x="2717224" y="1470825"/>
                </a:lnTo>
                <a:lnTo>
                  <a:pt x="2029903" y="1654838"/>
                </a:lnTo>
                <a:lnTo>
                  <a:pt x="1342583" y="1470825"/>
                </a:lnTo>
                <a:lnTo>
                  <a:pt x="655263" y="1654838"/>
                </a:lnTo>
                <a:lnTo>
                  <a:pt x="0" y="1479160"/>
                </a:lnTo>
                <a:lnTo>
                  <a:pt x="0" y="1544558"/>
                </a:lnTo>
                <a:lnTo>
                  <a:pt x="654621" y="1720236"/>
                </a:lnTo>
                <a:close/>
                <a:moveTo>
                  <a:pt x="11655595" y="17311"/>
                </a:moveTo>
                <a:lnTo>
                  <a:pt x="11719711" y="0"/>
                </a:lnTo>
                <a:lnTo>
                  <a:pt x="11591479" y="0"/>
                </a:lnTo>
                <a:lnTo>
                  <a:pt x="11655595" y="17311"/>
                </a:lnTo>
                <a:close/>
                <a:moveTo>
                  <a:pt x="4779826" y="17311"/>
                </a:moveTo>
                <a:lnTo>
                  <a:pt x="4843942" y="0"/>
                </a:lnTo>
                <a:lnTo>
                  <a:pt x="4715711" y="0"/>
                </a:lnTo>
                <a:lnTo>
                  <a:pt x="4779826" y="17311"/>
                </a:lnTo>
                <a:close/>
                <a:moveTo>
                  <a:pt x="6155108" y="17311"/>
                </a:moveTo>
                <a:lnTo>
                  <a:pt x="6219224" y="0"/>
                </a:lnTo>
                <a:lnTo>
                  <a:pt x="6090993" y="0"/>
                </a:lnTo>
                <a:lnTo>
                  <a:pt x="6155108" y="17311"/>
                </a:lnTo>
                <a:close/>
                <a:moveTo>
                  <a:pt x="3404544" y="17311"/>
                </a:moveTo>
                <a:lnTo>
                  <a:pt x="3468660" y="0"/>
                </a:lnTo>
                <a:lnTo>
                  <a:pt x="3340429" y="0"/>
                </a:lnTo>
                <a:lnTo>
                  <a:pt x="3404544" y="17311"/>
                </a:lnTo>
                <a:close/>
                <a:moveTo>
                  <a:pt x="7530390" y="17311"/>
                </a:moveTo>
                <a:lnTo>
                  <a:pt x="7594506" y="0"/>
                </a:lnTo>
                <a:lnTo>
                  <a:pt x="7466275" y="0"/>
                </a:lnTo>
                <a:lnTo>
                  <a:pt x="7530390" y="17311"/>
                </a:lnTo>
                <a:close/>
                <a:moveTo>
                  <a:pt x="12310216" y="6730273"/>
                </a:moveTo>
                <a:lnTo>
                  <a:pt x="11655595" y="6905951"/>
                </a:lnTo>
                <a:lnTo>
                  <a:pt x="10968274" y="6721938"/>
                </a:lnTo>
                <a:lnTo>
                  <a:pt x="10280954" y="6905951"/>
                </a:lnTo>
                <a:lnTo>
                  <a:pt x="9593634" y="6721938"/>
                </a:lnTo>
                <a:lnTo>
                  <a:pt x="8905672" y="6905310"/>
                </a:lnTo>
                <a:lnTo>
                  <a:pt x="8218352" y="6721297"/>
                </a:lnTo>
                <a:lnTo>
                  <a:pt x="7531031" y="6905310"/>
                </a:lnTo>
                <a:lnTo>
                  <a:pt x="6843711" y="6721297"/>
                </a:lnTo>
                <a:lnTo>
                  <a:pt x="6155108" y="6905310"/>
                </a:lnTo>
                <a:lnTo>
                  <a:pt x="5467788" y="6721297"/>
                </a:lnTo>
                <a:lnTo>
                  <a:pt x="4779826" y="6905310"/>
                </a:lnTo>
                <a:lnTo>
                  <a:pt x="4092506" y="6721297"/>
                </a:lnTo>
                <a:lnTo>
                  <a:pt x="3404544" y="6905310"/>
                </a:lnTo>
                <a:lnTo>
                  <a:pt x="2717224" y="6721297"/>
                </a:lnTo>
                <a:lnTo>
                  <a:pt x="2029903" y="6905310"/>
                </a:lnTo>
                <a:lnTo>
                  <a:pt x="1342583" y="6721297"/>
                </a:lnTo>
                <a:lnTo>
                  <a:pt x="654621" y="6905310"/>
                </a:lnTo>
                <a:lnTo>
                  <a:pt x="0" y="6730273"/>
                </a:lnTo>
                <a:lnTo>
                  <a:pt x="0" y="6924545"/>
                </a:lnTo>
                <a:lnTo>
                  <a:pt x="12310216" y="6924545"/>
                </a:lnTo>
                <a:lnTo>
                  <a:pt x="12310216" y="6730273"/>
                </a:lnTo>
                <a:close/>
                <a:moveTo>
                  <a:pt x="2029903" y="17311"/>
                </a:moveTo>
                <a:lnTo>
                  <a:pt x="2094019" y="0"/>
                </a:lnTo>
                <a:lnTo>
                  <a:pt x="1965788" y="0"/>
                </a:lnTo>
                <a:lnTo>
                  <a:pt x="2029903" y="17311"/>
                </a:lnTo>
                <a:close/>
                <a:moveTo>
                  <a:pt x="8905672" y="17311"/>
                </a:moveTo>
                <a:lnTo>
                  <a:pt x="8969788" y="0"/>
                </a:lnTo>
                <a:lnTo>
                  <a:pt x="8841556" y="0"/>
                </a:lnTo>
                <a:lnTo>
                  <a:pt x="8905672" y="17311"/>
                </a:lnTo>
                <a:close/>
                <a:moveTo>
                  <a:pt x="654621" y="5125446"/>
                </a:moveTo>
                <a:lnTo>
                  <a:pt x="1341942" y="4941432"/>
                </a:lnTo>
                <a:lnTo>
                  <a:pt x="2029262" y="5125446"/>
                </a:lnTo>
                <a:lnTo>
                  <a:pt x="2716583" y="4941432"/>
                </a:lnTo>
                <a:lnTo>
                  <a:pt x="3404544" y="5125446"/>
                </a:lnTo>
                <a:lnTo>
                  <a:pt x="4091865" y="4941432"/>
                </a:lnTo>
                <a:lnTo>
                  <a:pt x="4779185" y="5125446"/>
                </a:lnTo>
                <a:lnTo>
                  <a:pt x="5466505" y="4941432"/>
                </a:lnTo>
                <a:lnTo>
                  <a:pt x="6155108" y="5125446"/>
                </a:lnTo>
                <a:lnTo>
                  <a:pt x="6842428" y="4941432"/>
                </a:lnTo>
                <a:lnTo>
                  <a:pt x="7529749" y="5125446"/>
                </a:lnTo>
                <a:lnTo>
                  <a:pt x="8217069" y="4941432"/>
                </a:lnTo>
                <a:lnTo>
                  <a:pt x="8904390" y="5125446"/>
                </a:lnTo>
                <a:lnTo>
                  <a:pt x="9591710" y="4941432"/>
                </a:lnTo>
                <a:lnTo>
                  <a:pt x="10279030" y="5125446"/>
                </a:lnTo>
                <a:lnTo>
                  <a:pt x="10966351" y="4941432"/>
                </a:lnTo>
                <a:lnTo>
                  <a:pt x="11653671" y="5125446"/>
                </a:lnTo>
                <a:lnTo>
                  <a:pt x="12308292" y="4949768"/>
                </a:lnTo>
                <a:lnTo>
                  <a:pt x="12308292" y="4795889"/>
                </a:lnTo>
                <a:lnTo>
                  <a:pt x="11653671" y="4971567"/>
                </a:lnTo>
                <a:lnTo>
                  <a:pt x="10966351" y="4787554"/>
                </a:lnTo>
                <a:lnTo>
                  <a:pt x="10279030" y="4971567"/>
                </a:lnTo>
                <a:lnTo>
                  <a:pt x="9591710" y="4787554"/>
                </a:lnTo>
                <a:lnTo>
                  <a:pt x="8905672" y="4970926"/>
                </a:lnTo>
                <a:lnTo>
                  <a:pt x="8218352" y="4786912"/>
                </a:lnTo>
                <a:lnTo>
                  <a:pt x="7531031" y="4970926"/>
                </a:lnTo>
                <a:lnTo>
                  <a:pt x="6843711" y="4786912"/>
                </a:lnTo>
                <a:lnTo>
                  <a:pt x="6155108" y="4970926"/>
                </a:lnTo>
                <a:lnTo>
                  <a:pt x="5467788" y="4786912"/>
                </a:lnTo>
                <a:lnTo>
                  <a:pt x="4780467" y="4970926"/>
                </a:lnTo>
                <a:lnTo>
                  <a:pt x="4093147" y="4786912"/>
                </a:lnTo>
                <a:lnTo>
                  <a:pt x="3404544" y="4970926"/>
                </a:lnTo>
                <a:lnTo>
                  <a:pt x="2717224" y="4786912"/>
                </a:lnTo>
                <a:lnTo>
                  <a:pt x="2029903" y="4970926"/>
                </a:lnTo>
                <a:lnTo>
                  <a:pt x="1342583" y="4786912"/>
                </a:lnTo>
                <a:lnTo>
                  <a:pt x="655263" y="4970926"/>
                </a:lnTo>
                <a:lnTo>
                  <a:pt x="0" y="4795889"/>
                </a:lnTo>
                <a:lnTo>
                  <a:pt x="0" y="4950409"/>
                </a:lnTo>
                <a:lnTo>
                  <a:pt x="654621" y="5125446"/>
                </a:lnTo>
                <a:close/>
                <a:moveTo>
                  <a:pt x="654621" y="17311"/>
                </a:moveTo>
                <a:lnTo>
                  <a:pt x="718737" y="0"/>
                </a:lnTo>
                <a:lnTo>
                  <a:pt x="590506" y="0"/>
                </a:lnTo>
                <a:lnTo>
                  <a:pt x="654621" y="17311"/>
                </a:lnTo>
                <a:close/>
                <a:moveTo>
                  <a:pt x="654621" y="5693515"/>
                </a:moveTo>
                <a:lnTo>
                  <a:pt x="1341942" y="5509501"/>
                </a:lnTo>
                <a:lnTo>
                  <a:pt x="2029903" y="5693515"/>
                </a:lnTo>
                <a:lnTo>
                  <a:pt x="2717224" y="5509501"/>
                </a:lnTo>
                <a:lnTo>
                  <a:pt x="3404544" y="5693515"/>
                </a:lnTo>
                <a:lnTo>
                  <a:pt x="4091865" y="5509501"/>
                </a:lnTo>
                <a:lnTo>
                  <a:pt x="4779826" y="5693515"/>
                </a:lnTo>
                <a:lnTo>
                  <a:pt x="5467147" y="5509501"/>
                </a:lnTo>
                <a:lnTo>
                  <a:pt x="6155108" y="5693515"/>
                </a:lnTo>
                <a:lnTo>
                  <a:pt x="6842428" y="5509501"/>
                </a:lnTo>
                <a:lnTo>
                  <a:pt x="7529749" y="5693515"/>
                </a:lnTo>
                <a:lnTo>
                  <a:pt x="8217069" y="5509501"/>
                </a:lnTo>
                <a:lnTo>
                  <a:pt x="8905672" y="5693515"/>
                </a:lnTo>
                <a:lnTo>
                  <a:pt x="9592992" y="5509501"/>
                </a:lnTo>
                <a:lnTo>
                  <a:pt x="10280313" y="5693515"/>
                </a:lnTo>
                <a:lnTo>
                  <a:pt x="10967633" y="5509501"/>
                </a:lnTo>
                <a:lnTo>
                  <a:pt x="11654954" y="5693515"/>
                </a:lnTo>
                <a:lnTo>
                  <a:pt x="12309575" y="5517837"/>
                </a:lnTo>
                <a:lnTo>
                  <a:pt x="12309575" y="5348570"/>
                </a:lnTo>
                <a:lnTo>
                  <a:pt x="11654954" y="5524248"/>
                </a:lnTo>
                <a:lnTo>
                  <a:pt x="10967633" y="5340235"/>
                </a:lnTo>
                <a:lnTo>
                  <a:pt x="10280313" y="5524248"/>
                </a:lnTo>
                <a:lnTo>
                  <a:pt x="9592992" y="5340235"/>
                </a:lnTo>
                <a:lnTo>
                  <a:pt x="8905672" y="5523607"/>
                </a:lnTo>
                <a:lnTo>
                  <a:pt x="8218352" y="5339594"/>
                </a:lnTo>
                <a:lnTo>
                  <a:pt x="7531031" y="5523607"/>
                </a:lnTo>
                <a:lnTo>
                  <a:pt x="6843711" y="5339594"/>
                </a:lnTo>
                <a:lnTo>
                  <a:pt x="6155108" y="5523607"/>
                </a:lnTo>
                <a:lnTo>
                  <a:pt x="5467788" y="5339594"/>
                </a:lnTo>
                <a:lnTo>
                  <a:pt x="4780467" y="5523607"/>
                </a:lnTo>
                <a:lnTo>
                  <a:pt x="4093147" y="5339594"/>
                </a:lnTo>
                <a:lnTo>
                  <a:pt x="3404544" y="5523607"/>
                </a:lnTo>
                <a:lnTo>
                  <a:pt x="2717224" y="5339594"/>
                </a:lnTo>
                <a:lnTo>
                  <a:pt x="2029903" y="5523607"/>
                </a:lnTo>
                <a:lnTo>
                  <a:pt x="1342583" y="5339594"/>
                </a:lnTo>
                <a:lnTo>
                  <a:pt x="655263" y="5523607"/>
                </a:lnTo>
                <a:lnTo>
                  <a:pt x="0" y="5348570"/>
                </a:lnTo>
                <a:lnTo>
                  <a:pt x="0" y="5517837"/>
                </a:lnTo>
                <a:lnTo>
                  <a:pt x="654621" y="5693515"/>
                </a:lnTo>
                <a:close/>
                <a:moveTo>
                  <a:pt x="654621" y="5409480"/>
                </a:moveTo>
                <a:lnTo>
                  <a:pt x="1341942" y="5225467"/>
                </a:lnTo>
                <a:lnTo>
                  <a:pt x="2029262" y="5409480"/>
                </a:lnTo>
                <a:lnTo>
                  <a:pt x="2717224" y="5225467"/>
                </a:lnTo>
                <a:lnTo>
                  <a:pt x="3404544" y="5409480"/>
                </a:lnTo>
                <a:lnTo>
                  <a:pt x="4092506" y="5225467"/>
                </a:lnTo>
                <a:lnTo>
                  <a:pt x="4779826" y="5409480"/>
                </a:lnTo>
                <a:lnTo>
                  <a:pt x="5467788" y="5225467"/>
                </a:lnTo>
                <a:lnTo>
                  <a:pt x="6155108" y="5409480"/>
                </a:lnTo>
                <a:lnTo>
                  <a:pt x="6842428" y="5225467"/>
                </a:lnTo>
                <a:lnTo>
                  <a:pt x="7529749" y="5409480"/>
                </a:lnTo>
                <a:lnTo>
                  <a:pt x="8217069" y="5225467"/>
                </a:lnTo>
                <a:lnTo>
                  <a:pt x="8904390" y="5409480"/>
                </a:lnTo>
                <a:lnTo>
                  <a:pt x="9591710" y="5225467"/>
                </a:lnTo>
                <a:lnTo>
                  <a:pt x="10279030" y="5409480"/>
                </a:lnTo>
                <a:lnTo>
                  <a:pt x="10966351" y="5225467"/>
                </a:lnTo>
                <a:lnTo>
                  <a:pt x="11653671" y="5409480"/>
                </a:lnTo>
                <a:lnTo>
                  <a:pt x="12308292" y="5233802"/>
                </a:lnTo>
                <a:lnTo>
                  <a:pt x="12308292" y="5071588"/>
                </a:lnTo>
                <a:lnTo>
                  <a:pt x="11653671" y="5247267"/>
                </a:lnTo>
                <a:lnTo>
                  <a:pt x="10966351" y="5063253"/>
                </a:lnTo>
                <a:lnTo>
                  <a:pt x="10279030" y="5247267"/>
                </a:lnTo>
                <a:lnTo>
                  <a:pt x="9591710" y="5063253"/>
                </a:lnTo>
                <a:lnTo>
                  <a:pt x="8905672" y="5247267"/>
                </a:lnTo>
                <a:lnTo>
                  <a:pt x="8218352" y="5063253"/>
                </a:lnTo>
                <a:lnTo>
                  <a:pt x="7531031" y="5247267"/>
                </a:lnTo>
                <a:lnTo>
                  <a:pt x="6843711" y="5063253"/>
                </a:lnTo>
                <a:lnTo>
                  <a:pt x="6155108" y="5247267"/>
                </a:lnTo>
                <a:lnTo>
                  <a:pt x="5467788" y="5063253"/>
                </a:lnTo>
                <a:lnTo>
                  <a:pt x="4780467" y="5247267"/>
                </a:lnTo>
                <a:lnTo>
                  <a:pt x="4093147" y="5063253"/>
                </a:lnTo>
                <a:lnTo>
                  <a:pt x="3404544" y="5247267"/>
                </a:lnTo>
                <a:lnTo>
                  <a:pt x="2717224" y="5063253"/>
                </a:lnTo>
                <a:lnTo>
                  <a:pt x="2029903" y="5247267"/>
                </a:lnTo>
                <a:lnTo>
                  <a:pt x="1342583" y="5063253"/>
                </a:lnTo>
                <a:lnTo>
                  <a:pt x="655263" y="5247267"/>
                </a:lnTo>
                <a:lnTo>
                  <a:pt x="0" y="5072229"/>
                </a:lnTo>
                <a:lnTo>
                  <a:pt x="0" y="5234443"/>
                </a:lnTo>
                <a:lnTo>
                  <a:pt x="654621" y="5409480"/>
                </a:lnTo>
                <a:close/>
                <a:moveTo>
                  <a:pt x="654621" y="5976908"/>
                </a:moveTo>
                <a:lnTo>
                  <a:pt x="1341942" y="5792895"/>
                </a:lnTo>
                <a:lnTo>
                  <a:pt x="2029262" y="5976908"/>
                </a:lnTo>
                <a:lnTo>
                  <a:pt x="2716583" y="5792895"/>
                </a:lnTo>
                <a:lnTo>
                  <a:pt x="3404544" y="5976908"/>
                </a:lnTo>
                <a:lnTo>
                  <a:pt x="4091865" y="5792895"/>
                </a:lnTo>
                <a:lnTo>
                  <a:pt x="4779185" y="5976908"/>
                </a:lnTo>
                <a:lnTo>
                  <a:pt x="5466505" y="5792895"/>
                </a:lnTo>
                <a:lnTo>
                  <a:pt x="6155108" y="5976908"/>
                </a:lnTo>
                <a:lnTo>
                  <a:pt x="6842428" y="5792895"/>
                </a:lnTo>
                <a:lnTo>
                  <a:pt x="7529749" y="5976908"/>
                </a:lnTo>
                <a:lnTo>
                  <a:pt x="8217069" y="5792895"/>
                </a:lnTo>
                <a:lnTo>
                  <a:pt x="8904390" y="5976908"/>
                </a:lnTo>
                <a:lnTo>
                  <a:pt x="9591710" y="5792895"/>
                </a:lnTo>
                <a:lnTo>
                  <a:pt x="10279030" y="5976908"/>
                </a:lnTo>
                <a:lnTo>
                  <a:pt x="10966351" y="5792895"/>
                </a:lnTo>
                <a:lnTo>
                  <a:pt x="11653671" y="5976908"/>
                </a:lnTo>
                <a:lnTo>
                  <a:pt x="12308292" y="5801230"/>
                </a:lnTo>
                <a:lnTo>
                  <a:pt x="12308292" y="5624270"/>
                </a:lnTo>
                <a:lnTo>
                  <a:pt x="11653671" y="5799948"/>
                </a:lnTo>
                <a:lnTo>
                  <a:pt x="10966351" y="5615935"/>
                </a:lnTo>
                <a:lnTo>
                  <a:pt x="10279030" y="5799948"/>
                </a:lnTo>
                <a:lnTo>
                  <a:pt x="9591710" y="5615935"/>
                </a:lnTo>
                <a:lnTo>
                  <a:pt x="8905672" y="5799948"/>
                </a:lnTo>
                <a:lnTo>
                  <a:pt x="8218352" y="5615935"/>
                </a:lnTo>
                <a:lnTo>
                  <a:pt x="7531031" y="5799948"/>
                </a:lnTo>
                <a:lnTo>
                  <a:pt x="6843711" y="5615935"/>
                </a:lnTo>
                <a:lnTo>
                  <a:pt x="6155108" y="5799948"/>
                </a:lnTo>
                <a:lnTo>
                  <a:pt x="5467788" y="5615935"/>
                </a:lnTo>
                <a:lnTo>
                  <a:pt x="4780467" y="5799948"/>
                </a:lnTo>
                <a:lnTo>
                  <a:pt x="4093147" y="5615935"/>
                </a:lnTo>
                <a:lnTo>
                  <a:pt x="3404544" y="5799948"/>
                </a:lnTo>
                <a:lnTo>
                  <a:pt x="2717224" y="5615935"/>
                </a:lnTo>
                <a:lnTo>
                  <a:pt x="2029903" y="5799948"/>
                </a:lnTo>
                <a:lnTo>
                  <a:pt x="1342583" y="5615935"/>
                </a:lnTo>
                <a:lnTo>
                  <a:pt x="655263" y="5799948"/>
                </a:lnTo>
                <a:lnTo>
                  <a:pt x="0" y="5624911"/>
                </a:lnTo>
                <a:lnTo>
                  <a:pt x="0" y="5801871"/>
                </a:lnTo>
                <a:lnTo>
                  <a:pt x="654621" y="5976908"/>
                </a:lnTo>
                <a:close/>
                <a:moveTo>
                  <a:pt x="654621" y="6828371"/>
                </a:moveTo>
                <a:lnTo>
                  <a:pt x="1341942" y="6644358"/>
                </a:lnTo>
                <a:lnTo>
                  <a:pt x="2029262" y="6828371"/>
                </a:lnTo>
                <a:lnTo>
                  <a:pt x="2716583" y="6644358"/>
                </a:lnTo>
                <a:lnTo>
                  <a:pt x="3404544" y="6828371"/>
                </a:lnTo>
                <a:lnTo>
                  <a:pt x="4091865" y="6644358"/>
                </a:lnTo>
                <a:lnTo>
                  <a:pt x="4779185" y="6828371"/>
                </a:lnTo>
                <a:lnTo>
                  <a:pt x="5466505" y="6644358"/>
                </a:lnTo>
                <a:lnTo>
                  <a:pt x="6155108" y="6828371"/>
                </a:lnTo>
                <a:lnTo>
                  <a:pt x="6842428" y="6644358"/>
                </a:lnTo>
                <a:lnTo>
                  <a:pt x="7529749" y="6828371"/>
                </a:lnTo>
                <a:lnTo>
                  <a:pt x="8217069" y="6644358"/>
                </a:lnTo>
                <a:lnTo>
                  <a:pt x="8905672" y="6828371"/>
                </a:lnTo>
                <a:lnTo>
                  <a:pt x="9592992" y="6644358"/>
                </a:lnTo>
                <a:lnTo>
                  <a:pt x="10280313" y="6828371"/>
                </a:lnTo>
                <a:lnTo>
                  <a:pt x="10967633" y="6644358"/>
                </a:lnTo>
                <a:lnTo>
                  <a:pt x="11654954" y="6828371"/>
                </a:lnTo>
                <a:lnTo>
                  <a:pt x="12309575" y="6652692"/>
                </a:lnTo>
                <a:lnTo>
                  <a:pt x="12309575" y="6453291"/>
                </a:lnTo>
                <a:lnTo>
                  <a:pt x="11654954" y="6628970"/>
                </a:lnTo>
                <a:lnTo>
                  <a:pt x="10967633" y="6444956"/>
                </a:lnTo>
                <a:lnTo>
                  <a:pt x="10280313" y="6628970"/>
                </a:lnTo>
                <a:lnTo>
                  <a:pt x="9592992" y="6444956"/>
                </a:lnTo>
                <a:lnTo>
                  <a:pt x="8905672" y="6628970"/>
                </a:lnTo>
                <a:lnTo>
                  <a:pt x="8218352" y="6444956"/>
                </a:lnTo>
                <a:lnTo>
                  <a:pt x="7531031" y="6628970"/>
                </a:lnTo>
                <a:lnTo>
                  <a:pt x="6843711" y="6444956"/>
                </a:lnTo>
                <a:lnTo>
                  <a:pt x="6155108" y="6628970"/>
                </a:lnTo>
                <a:lnTo>
                  <a:pt x="5467788" y="6444956"/>
                </a:lnTo>
                <a:lnTo>
                  <a:pt x="4780467" y="6628970"/>
                </a:lnTo>
                <a:lnTo>
                  <a:pt x="4093147" y="6444956"/>
                </a:lnTo>
                <a:lnTo>
                  <a:pt x="3404544" y="6628970"/>
                </a:lnTo>
                <a:lnTo>
                  <a:pt x="2717224" y="6444956"/>
                </a:lnTo>
                <a:lnTo>
                  <a:pt x="2029903" y="6628970"/>
                </a:lnTo>
                <a:lnTo>
                  <a:pt x="1342583" y="6444956"/>
                </a:lnTo>
                <a:lnTo>
                  <a:pt x="655263" y="6628970"/>
                </a:lnTo>
                <a:lnTo>
                  <a:pt x="0" y="6453932"/>
                </a:lnTo>
                <a:lnTo>
                  <a:pt x="0" y="6653333"/>
                </a:lnTo>
                <a:lnTo>
                  <a:pt x="654621" y="6828371"/>
                </a:lnTo>
                <a:close/>
                <a:moveTo>
                  <a:pt x="654621" y="6260943"/>
                </a:moveTo>
                <a:lnTo>
                  <a:pt x="1341942" y="6076929"/>
                </a:lnTo>
                <a:lnTo>
                  <a:pt x="2029262" y="6260943"/>
                </a:lnTo>
                <a:lnTo>
                  <a:pt x="2716583" y="6076929"/>
                </a:lnTo>
                <a:lnTo>
                  <a:pt x="3404544" y="6260943"/>
                </a:lnTo>
                <a:lnTo>
                  <a:pt x="4091865" y="6076929"/>
                </a:lnTo>
                <a:lnTo>
                  <a:pt x="4779185" y="6260943"/>
                </a:lnTo>
                <a:lnTo>
                  <a:pt x="5466505" y="6076929"/>
                </a:lnTo>
                <a:lnTo>
                  <a:pt x="6155108" y="6260943"/>
                </a:lnTo>
                <a:lnTo>
                  <a:pt x="6842428" y="6076929"/>
                </a:lnTo>
                <a:lnTo>
                  <a:pt x="7529749" y="6260943"/>
                </a:lnTo>
                <a:lnTo>
                  <a:pt x="8217069" y="6076929"/>
                </a:lnTo>
                <a:lnTo>
                  <a:pt x="8904390" y="6260943"/>
                </a:lnTo>
                <a:lnTo>
                  <a:pt x="9591710" y="6076929"/>
                </a:lnTo>
                <a:lnTo>
                  <a:pt x="10279030" y="6260943"/>
                </a:lnTo>
                <a:lnTo>
                  <a:pt x="10966351" y="6076929"/>
                </a:lnTo>
                <a:lnTo>
                  <a:pt x="11653671" y="6260943"/>
                </a:lnTo>
                <a:lnTo>
                  <a:pt x="12308292" y="6085264"/>
                </a:lnTo>
                <a:lnTo>
                  <a:pt x="12308292" y="5900610"/>
                </a:lnTo>
                <a:lnTo>
                  <a:pt x="11653671" y="6076288"/>
                </a:lnTo>
                <a:lnTo>
                  <a:pt x="10968274" y="5892275"/>
                </a:lnTo>
                <a:lnTo>
                  <a:pt x="10280954" y="6076288"/>
                </a:lnTo>
                <a:lnTo>
                  <a:pt x="9592992" y="5892275"/>
                </a:lnTo>
                <a:lnTo>
                  <a:pt x="8905672" y="6076288"/>
                </a:lnTo>
                <a:lnTo>
                  <a:pt x="8217710" y="5892275"/>
                </a:lnTo>
                <a:lnTo>
                  <a:pt x="7530390" y="6076288"/>
                </a:lnTo>
                <a:lnTo>
                  <a:pt x="6842428" y="5892275"/>
                </a:lnTo>
                <a:lnTo>
                  <a:pt x="6155108" y="6076288"/>
                </a:lnTo>
                <a:lnTo>
                  <a:pt x="5467788" y="5892275"/>
                </a:lnTo>
                <a:lnTo>
                  <a:pt x="4780467" y="6076288"/>
                </a:lnTo>
                <a:lnTo>
                  <a:pt x="4092506" y="5892275"/>
                </a:lnTo>
                <a:lnTo>
                  <a:pt x="3404544" y="6076288"/>
                </a:lnTo>
                <a:lnTo>
                  <a:pt x="2717224" y="5892275"/>
                </a:lnTo>
                <a:lnTo>
                  <a:pt x="2029903" y="6076288"/>
                </a:lnTo>
                <a:lnTo>
                  <a:pt x="1341942" y="5892275"/>
                </a:lnTo>
                <a:lnTo>
                  <a:pt x="654621" y="6076288"/>
                </a:lnTo>
                <a:lnTo>
                  <a:pt x="0" y="5901251"/>
                </a:lnTo>
                <a:lnTo>
                  <a:pt x="0" y="6085906"/>
                </a:lnTo>
                <a:lnTo>
                  <a:pt x="654621" y="6260943"/>
                </a:lnTo>
                <a:close/>
                <a:moveTo>
                  <a:pt x="10280313" y="17311"/>
                </a:moveTo>
                <a:lnTo>
                  <a:pt x="10344429" y="0"/>
                </a:lnTo>
                <a:lnTo>
                  <a:pt x="10216197" y="0"/>
                </a:lnTo>
                <a:lnTo>
                  <a:pt x="10280313" y="17311"/>
                </a:lnTo>
                <a:close/>
                <a:moveTo>
                  <a:pt x="654621" y="6544336"/>
                </a:moveTo>
                <a:lnTo>
                  <a:pt x="1341942" y="6360323"/>
                </a:lnTo>
                <a:lnTo>
                  <a:pt x="2029262" y="6544336"/>
                </a:lnTo>
                <a:lnTo>
                  <a:pt x="2717224" y="6360323"/>
                </a:lnTo>
                <a:lnTo>
                  <a:pt x="3404544" y="6544336"/>
                </a:lnTo>
                <a:lnTo>
                  <a:pt x="4092506" y="6360323"/>
                </a:lnTo>
                <a:lnTo>
                  <a:pt x="4779826" y="6544336"/>
                </a:lnTo>
                <a:lnTo>
                  <a:pt x="5467788" y="6360323"/>
                </a:lnTo>
                <a:lnTo>
                  <a:pt x="6155108" y="6544336"/>
                </a:lnTo>
                <a:lnTo>
                  <a:pt x="6842428" y="6360323"/>
                </a:lnTo>
                <a:lnTo>
                  <a:pt x="7529749" y="6544336"/>
                </a:lnTo>
                <a:lnTo>
                  <a:pt x="8217069" y="6360323"/>
                </a:lnTo>
                <a:lnTo>
                  <a:pt x="8904390" y="6544336"/>
                </a:lnTo>
                <a:lnTo>
                  <a:pt x="9591710" y="6360323"/>
                </a:lnTo>
                <a:lnTo>
                  <a:pt x="10279030" y="6544336"/>
                </a:lnTo>
                <a:lnTo>
                  <a:pt x="10966351" y="6360323"/>
                </a:lnTo>
                <a:lnTo>
                  <a:pt x="11653671" y="6544336"/>
                </a:lnTo>
                <a:lnTo>
                  <a:pt x="12308292" y="6368658"/>
                </a:lnTo>
                <a:lnTo>
                  <a:pt x="12308292" y="6176951"/>
                </a:lnTo>
                <a:lnTo>
                  <a:pt x="11653671" y="6352629"/>
                </a:lnTo>
                <a:lnTo>
                  <a:pt x="10966351" y="6168615"/>
                </a:lnTo>
                <a:lnTo>
                  <a:pt x="10279030" y="6352629"/>
                </a:lnTo>
                <a:lnTo>
                  <a:pt x="9591710" y="6168615"/>
                </a:lnTo>
                <a:lnTo>
                  <a:pt x="8905672" y="6352629"/>
                </a:lnTo>
                <a:lnTo>
                  <a:pt x="8218352" y="6168615"/>
                </a:lnTo>
                <a:lnTo>
                  <a:pt x="7531031" y="6352629"/>
                </a:lnTo>
                <a:lnTo>
                  <a:pt x="6843711" y="6168615"/>
                </a:lnTo>
                <a:lnTo>
                  <a:pt x="6155108" y="6352629"/>
                </a:lnTo>
                <a:lnTo>
                  <a:pt x="5467788" y="6168615"/>
                </a:lnTo>
                <a:lnTo>
                  <a:pt x="4780467" y="6352629"/>
                </a:lnTo>
                <a:lnTo>
                  <a:pt x="4093147" y="6168615"/>
                </a:lnTo>
                <a:lnTo>
                  <a:pt x="3404544" y="6352629"/>
                </a:lnTo>
                <a:lnTo>
                  <a:pt x="2717224" y="6168615"/>
                </a:lnTo>
                <a:lnTo>
                  <a:pt x="2029903" y="6352629"/>
                </a:lnTo>
                <a:lnTo>
                  <a:pt x="1342583" y="6168615"/>
                </a:lnTo>
                <a:lnTo>
                  <a:pt x="655263" y="6352629"/>
                </a:lnTo>
                <a:lnTo>
                  <a:pt x="0" y="6177592"/>
                </a:lnTo>
                <a:lnTo>
                  <a:pt x="0" y="6369299"/>
                </a:lnTo>
                <a:lnTo>
                  <a:pt x="654621" y="6544336"/>
                </a:lnTo>
                <a:close/>
              </a:path>
            </a:pathLst>
          </a:custGeom>
          <a:solidFill>
            <a:srgbClr val="E8EBEE"/>
          </a:solidFill>
          <a:ln w="6355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A4DD7-4355-9D81-A622-CE0A954EF3F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4" name="Media Placeholder 2">
            <a:extLst>
              <a:ext uri="{FF2B5EF4-FFF2-40B4-BE49-F238E27FC236}">
                <a16:creationId xmlns:a16="http://schemas.microsoft.com/office/drawing/2014/main" id="{F3454101-EAFC-EFD7-FDCD-06EFD0129F8E}"/>
              </a:ext>
            </a:extLst>
          </p:cNvPr>
          <p:cNvSpPr>
            <a:spLocks noGrp="1"/>
          </p:cNvSpPr>
          <p:nvPr>
            <p:ph type="media" sz="quarter" idx="22"/>
          </p:nvPr>
        </p:nvSpPr>
        <p:spPr>
          <a:xfrm>
            <a:off x="515938" y="512765"/>
            <a:ext cx="11160124" cy="58324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>
                <a:highlight>
                  <a:srgbClr val="FFFF00"/>
                </a:highlight>
              </a:defRPr>
            </a:lvl1pPr>
          </a:lstStyle>
          <a:p>
            <a:endParaRPr lang="en-B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727BB2-CDEB-BCE3-4545-60091C334A16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82B9563F-255F-4E7A-8DFE-9A93C952EB3D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A0061-A474-21E4-E88A-9A310BC690B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7118403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+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D7AE5942-4F63-ACC5-4DE3-CF6CF96FB268}"/>
              </a:ext>
            </a:extLst>
          </p:cNvPr>
          <p:cNvSpPr>
            <a:spLocks noGrp="1"/>
          </p:cNvSpPr>
          <p:nvPr>
            <p:ph type="media" sz="quarter" idx="22"/>
          </p:nvPr>
        </p:nvSpPr>
        <p:spPr>
          <a:xfrm>
            <a:off x="4764442" y="1628775"/>
            <a:ext cx="6911620" cy="47164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>
                <a:highlight>
                  <a:srgbClr val="FFFF00"/>
                </a:highlight>
              </a:defRPr>
            </a:lvl1pPr>
          </a:lstStyle>
          <a:p>
            <a:endParaRPr lang="en-B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92B1E8-47FC-953C-F731-EF5A12DDD1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8E313E-5F5A-5734-FDB1-ACFF601DDB3A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1B4C5C55-F76C-468D-84D6-AA290ECBE477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0DC76F-CF80-ADBB-1057-239680ED830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B6802-D161-015C-E8B2-AC943863BAB3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2D34801-5173-DF5E-FB34-D011F44EF9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37" y="1628775"/>
            <a:ext cx="3708506" cy="4716463"/>
          </a:xfrm>
        </p:spPr>
        <p:txBody>
          <a:bodyPr/>
          <a:lstStyle/>
          <a:p>
            <a:pPr lvl="0"/>
            <a:r>
              <a:rPr lang="nl-BE" dirty="0"/>
              <a:t>Klik om tekst toe te voegen. </a:t>
            </a:r>
            <a:br>
              <a:rPr lang="nl-BE" dirty="0"/>
            </a:br>
            <a:r>
              <a:rPr lang="nl-BE" dirty="0"/>
              <a:t>Voor bullets, selecteer je je tekst + TAB-toets.</a:t>
            </a:r>
          </a:p>
          <a:p>
            <a:pPr lvl="1"/>
            <a:r>
              <a:rPr lang="nl-BE" dirty="0"/>
              <a:t>Bullets 1</a:t>
            </a:r>
          </a:p>
          <a:p>
            <a:pPr lvl="2"/>
            <a:r>
              <a:rPr lang="nl-BE" dirty="0"/>
              <a:t>Bullets 2</a:t>
            </a:r>
          </a:p>
          <a:p>
            <a:pPr lvl="3"/>
            <a:r>
              <a:rPr lang="nl-BE" dirty="0"/>
              <a:t>Bullets 3</a:t>
            </a:r>
          </a:p>
          <a:p>
            <a:pPr lvl="4"/>
            <a:r>
              <a:rPr lang="nl-BE" dirty="0"/>
              <a:t>Bullets 4</a:t>
            </a:r>
          </a:p>
          <a:p>
            <a:pPr lvl="5"/>
            <a:r>
              <a:rPr lang="nl-BE" dirty="0"/>
              <a:t>Bullets 5</a:t>
            </a:r>
          </a:p>
          <a:p>
            <a:pPr lvl="6"/>
            <a:r>
              <a:rPr lang="nl-BE" dirty="0"/>
              <a:t>Bullets 6</a:t>
            </a:r>
          </a:p>
          <a:p>
            <a:pPr lvl="7"/>
            <a:r>
              <a:rPr lang="nl-BE" dirty="0"/>
              <a:t>Bullets 7</a:t>
            </a:r>
          </a:p>
          <a:p>
            <a:pPr lvl="8"/>
            <a:r>
              <a:rPr lang="nl-BE" dirty="0"/>
              <a:t>Bullets 8</a:t>
            </a:r>
          </a:p>
        </p:txBody>
      </p:sp>
    </p:spTree>
    <p:extLst>
      <p:ext uri="{BB962C8B-B14F-4D97-AF65-F5344CB8AC3E}">
        <p14:creationId xmlns:p14="http://schemas.microsoft.com/office/powerpoint/2010/main" val="3323838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>
            <a:extLst>
              <a:ext uri="{FF2B5EF4-FFF2-40B4-BE49-F238E27FC236}">
                <a16:creationId xmlns:a16="http://schemas.microsoft.com/office/drawing/2014/main" id="{7643EFD2-902F-3CB9-0A2A-C33760CC7534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7447507" y="1602204"/>
            <a:ext cx="5833653" cy="3655333"/>
          </a:xfrm>
          <a:custGeom>
            <a:avLst/>
            <a:gdLst>
              <a:gd name="connsiteX0" fmla="*/ 15579 w 5833653"/>
              <a:gd name="connsiteY0" fmla="*/ 3216544 h 3655333"/>
              <a:gd name="connsiteX1" fmla="*/ 5954 w 5833653"/>
              <a:gd name="connsiteY1" fmla="*/ 3239788 h 3655333"/>
              <a:gd name="connsiteX2" fmla="*/ 0 w 5833653"/>
              <a:gd name="connsiteY2" fmla="*/ 3180947 h 3655333"/>
              <a:gd name="connsiteX3" fmla="*/ 1012 w 5833653"/>
              <a:gd name="connsiteY3" fmla="*/ 3181367 h 3655333"/>
              <a:gd name="connsiteX4" fmla="*/ 15579 w 5833653"/>
              <a:gd name="connsiteY4" fmla="*/ 3216544 h 3655333"/>
              <a:gd name="connsiteX5" fmla="*/ 48411 w 5833653"/>
              <a:gd name="connsiteY5" fmla="*/ 3452138 h 3655333"/>
              <a:gd name="connsiteX6" fmla="*/ 46362 w 5833653"/>
              <a:gd name="connsiteY6" fmla="*/ 3462704 h 3655333"/>
              <a:gd name="connsiteX7" fmla="*/ 35940 w 5833653"/>
              <a:gd name="connsiteY7" fmla="*/ 3411176 h 3655333"/>
              <a:gd name="connsiteX8" fmla="*/ 42341 w 5833653"/>
              <a:gd name="connsiteY8" fmla="*/ 3420837 h 3655333"/>
              <a:gd name="connsiteX9" fmla="*/ 48411 w 5833653"/>
              <a:gd name="connsiteY9" fmla="*/ 3452138 h 3655333"/>
              <a:gd name="connsiteX10" fmla="*/ 83323 w 5833653"/>
              <a:gd name="connsiteY10" fmla="*/ 2863847 h 3655333"/>
              <a:gd name="connsiteX11" fmla="*/ 83323 w 5833653"/>
              <a:gd name="connsiteY11" fmla="*/ 2886990 h 3655333"/>
              <a:gd name="connsiteX12" fmla="*/ 60202 w 5833653"/>
              <a:gd name="connsiteY12" fmla="*/ 2886990 h 3655333"/>
              <a:gd name="connsiteX13" fmla="*/ 60202 w 5833653"/>
              <a:gd name="connsiteY13" fmla="*/ 2863847 h 3655333"/>
              <a:gd name="connsiteX14" fmla="*/ 83323 w 5833653"/>
              <a:gd name="connsiteY14" fmla="*/ 2863847 h 3655333"/>
              <a:gd name="connsiteX15" fmla="*/ 83323 w 5833653"/>
              <a:gd name="connsiteY15" fmla="*/ 2626864 h 3655333"/>
              <a:gd name="connsiteX16" fmla="*/ 83323 w 5833653"/>
              <a:gd name="connsiteY16" fmla="*/ 2650007 h 3655333"/>
              <a:gd name="connsiteX17" fmla="*/ 60202 w 5833653"/>
              <a:gd name="connsiteY17" fmla="*/ 2650007 h 3655333"/>
              <a:gd name="connsiteX18" fmla="*/ 60202 w 5833653"/>
              <a:gd name="connsiteY18" fmla="*/ 2626864 h 3655333"/>
              <a:gd name="connsiteX19" fmla="*/ 83323 w 5833653"/>
              <a:gd name="connsiteY19" fmla="*/ 2626864 h 3655333"/>
              <a:gd name="connsiteX20" fmla="*/ 83323 w 5833653"/>
              <a:gd name="connsiteY20" fmla="*/ 2391733 h 3655333"/>
              <a:gd name="connsiteX21" fmla="*/ 83323 w 5833653"/>
              <a:gd name="connsiteY21" fmla="*/ 2414876 h 3655333"/>
              <a:gd name="connsiteX22" fmla="*/ 60202 w 5833653"/>
              <a:gd name="connsiteY22" fmla="*/ 2414876 h 3655333"/>
              <a:gd name="connsiteX23" fmla="*/ 60202 w 5833653"/>
              <a:gd name="connsiteY23" fmla="*/ 2391733 h 3655333"/>
              <a:gd name="connsiteX24" fmla="*/ 83323 w 5833653"/>
              <a:gd name="connsiteY24" fmla="*/ 2391733 h 3655333"/>
              <a:gd name="connsiteX25" fmla="*/ 95346 w 5833653"/>
              <a:gd name="connsiteY25" fmla="*/ 3086944 h 3655333"/>
              <a:gd name="connsiteX26" fmla="*/ 95346 w 5833653"/>
              <a:gd name="connsiteY26" fmla="*/ 3110087 h 3655333"/>
              <a:gd name="connsiteX27" fmla="*/ 72225 w 5833653"/>
              <a:gd name="connsiteY27" fmla="*/ 3110087 h 3655333"/>
              <a:gd name="connsiteX28" fmla="*/ 72225 w 5833653"/>
              <a:gd name="connsiteY28" fmla="*/ 3086944 h 3655333"/>
              <a:gd name="connsiteX29" fmla="*/ 95346 w 5833653"/>
              <a:gd name="connsiteY29" fmla="*/ 3086944 h 3655333"/>
              <a:gd name="connsiteX30" fmla="*/ 166790 w 5833653"/>
              <a:gd name="connsiteY30" fmla="*/ 3569704 h 3655333"/>
              <a:gd name="connsiteX31" fmla="*/ 142513 w 5833653"/>
              <a:gd name="connsiteY31" fmla="*/ 3628487 h 3655333"/>
              <a:gd name="connsiteX32" fmla="*/ 115057 w 5833653"/>
              <a:gd name="connsiteY32" fmla="*/ 3646712 h 3655333"/>
              <a:gd name="connsiteX33" fmla="*/ 84768 w 5833653"/>
              <a:gd name="connsiteY33" fmla="*/ 3652596 h 3655333"/>
              <a:gd name="connsiteX34" fmla="*/ 52438 w 5833653"/>
              <a:gd name="connsiteY34" fmla="*/ 3492747 h 3655333"/>
              <a:gd name="connsiteX35" fmla="*/ 52515 w 5833653"/>
              <a:gd name="connsiteY35" fmla="*/ 3492696 h 3655333"/>
              <a:gd name="connsiteX36" fmla="*/ 142513 w 5833653"/>
              <a:gd name="connsiteY36" fmla="*/ 3510921 h 3655333"/>
              <a:gd name="connsiteX37" fmla="*/ 166790 w 5833653"/>
              <a:gd name="connsiteY37" fmla="*/ 3569704 h 3655333"/>
              <a:gd name="connsiteX38" fmla="*/ 166790 w 5833653"/>
              <a:gd name="connsiteY38" fmla="*/ 3334572 h 3655333"/>
              <a:gd name="connsiteX39" fmla="*/ 142513 w 5833653"/>
              <a:gd name="connsiteY39" fmla="*/ 3393355 h 3655333"/>
              <a:gd name="connsiteX40" fmla="*/ 52515 w 5833653"/>
              <a:gd name="connsiteY40" fmla="*/ 3411580 h 3655333"/>
              <a:gd name="connsiteX41" fmla="*/ 33465 w 5833653"/>
              <a:gd name="connsiteY41" fmla="*/ 3398935 h 3655333"/>
              <a:gd name="connsiteX42" fmla="*/ 12417 w 5833653"/>
              <a:gd name="connsiteY42" fmla="*/ 3294870 h 3655333"/>
              <a:gd name="connsiteX43" fmla="*/ 25058 w 5833653"/>
              <a:gd name="connsiteY43" fmla="*/ 3275790 h 3655333"/>
              <a:gd name="connsiteX44" fmla="*/ 142513 w 5833653"/>
              <a:gd name="connsiteY44" fmla="*/ 3275790 h 3655333"/>
              <a:gd name="connsiteX45" fmla="*/ 166790 w 5833653"/>
              <a:gd name="connsiteY45" fmla="*/ 3334572 h 3655333"/>
              <a:gd name="connsiteX46" fmla="*/ 166790 w 5833653"/>
              <a:gd name="connsiteY46" fmla="*/ 2156138 h 3655333"/>
              <a:gd name="connsiteX47" fmla="*/ 142513 w 5833653"/>
              <a:gd name="connsiteY47" fmla="*/ 2214921 h 3655333"/>
              <a:gd name="connsiteX48" fmla="*/ 83786 w 5833653"/>
              <a:gd name="connsiteY48" fmla="*/ 2239221 h 3655333"/>
              <a:gd name="connsiteX49" fmla="*/ 61425 w 5833653"/>
              <a:gd name="connsiteY49" fmla="*/ 2234877 h 3655333"/>
              <a:gd name="connsiteX50" fmla="*/ 102139 w 5833653"/>
              <a:gd name="connsiteY50" fmla="*/ 2076620 h 3655333"/>
              <a:gd name="connsiteX51" fmla="*/ 115057 w 5833653"/>
              <a:gd name="connsiteY51" fmla="*/ 2079130 h 3655333"/>
              <a:gd name="connsiteX52" fmla="*/ 142513 w 5833653"/>
              <a:gd name="connsiteY52" fmla="*/ 2097355 h 3655333"/>
              <a:gd name="connsiteX53" fmla="*/ 166790 w 5833653"/>
              <a:gd name="connsiteY53" fmla="*/ 2156138 h 3655333"/>
              <a:gd name="connsiteX54" fmla="*/ 166790 w 5833653"/>
              <a:gd name="connsiteY54" fmla="*/ 1920081 h 3655333"/>
              <a:gd name="connsiteX55" fmla="*/ 142513 w 5833653"/>
              <a:gd name="connsiteY55" fmla="*/ 1978864 h 3655333"/>
              <a:gd name="connsiteX56" fmla="*/ 128864 w 5833653"/>
              <a:gd name="connsiteY56" fmla="*/ 1987924 h 3655333"/>
              <a:gd name="connsiteX57" fmla="*/ 162262 w 5833653"/>
              <a:gd name="connsiteY57" fmla="*/ 1896729 h 3655333"/>
              <a:gd name="connsiteX58" fmla="*/ 200778 w 5833653"/>
              <a:gd name="connsiteY58" fmla="*/ 2980487 h 3655333"/>
              <a:gd name="connsiteX59" fmla="*/ 200778 w 5833653"/>
              <a:gd name="connsiteY59" fmla="*/ 3003630 h 3655333"/>
              <a:gd name="connsiteX60" fmla="*/ 177657 w 5833653"/>
              <a:gd name="connsiteY60" fmla="*/ 3003630 h 3655333"/>
              <a:gd name="connsiteX61" fmla="*/ 177657 w 5833653"/>
              <a:gd name="connsiteY61" fmla="*/ 2980487 h 3655333"/>
              <a:gd name="connsiteX62" fmla="*/ 200778 w 5833653"/>
              <a:gd name="connsiteY62" fmla="*/ 2980487 h 3655333"/>
              <a:gd name="connsiteX63" fmla="*/ 200778 w 5833653"/>
              <a:gd name="connsiteY63" fmla="*/ 2745355 h 3655333"/>
              <a:gd name="connsiteX64" fmla="*/ 200778 w 5833653"/>
              <a:gd name="connsiteY64" fmla="*/ 2768498 h 3655333"/>
              <a:gd name="connsiteX65" fmla="*/ 177657 w 5833653"/>
              <a:gd name="connsiteY65" fmla="*/ 2768498 h 3655333"/>
              <a:gd name="connsiteX66" fmla="*/ 177657 w 5833653"/>
              <a:gd name="connsiteY66" fmla="*/ 2745355 h 3655333"/>
              <a:gd name="connsiteX67" fmla="*/ 200778 w 5833653"/>
              <a:gd name="connsiteY67" fmla="*/ 2745355 h 3655333"/>
              <a:gd name="connsiteX68" fmla="*/ 205634 w 5833653"/>
              <a:gd name="connsiteY68" fmla="*/ 2521217 h 3655333"/>
              <a:gd name="connsiteX69" fmla="*/ 200778 w 5833653"/>
              <a:gd name="connsiteY69" fmla="*/ 2532441 h 3655333"/>
              <a:gd name="connsiteX70" fmla="*/ 177657 w 5833653"/>
              <a:gd name="connsiteY70" fmla="*/ 2532441 h 3655333"/>
              <a:gd name="connsiteX71" fmla="*/ 177657 w 5833653"/>
              <a:gd name="connsiteY71" fmla="*/ 2509298 h 3655333"/>
              <a:gd name="connsiteX72" fmla="*/ 200778 w 5833653"/>
              <a:gd name="connsiteY72" fmla="*/ 2509298 h 3655333"/>
              <a:gd name="connsiteX73" fmla="*/ 205634 w 5833653"/>
              <a:gd name="connsiteY73" fmla="*/ 2521217 h 3655333"/>
              <a:gd name="connsiteX74" fmla="*/ 234534 w 5833653"/>
              <a:gd name="connsiteY74" fmla="*/ 2273704 h 3655333"/>
              <a:gd name="connsiteX75" fmla="*/ 224823 w 5833653"/>
              <a:gd name="connsiteY75" fmla="*/ 2297310 h 3655333"/>
              <a:gd name="connsiteX76" fmla="*/ 177657 w 5833653"/>
              <a:gd name="connsiteY76" fmla="*/ 2297310 h 3655333"/>
              <a:gd name="connsiteX77" fmla="*/ 177657 w 5833653"/>
              <a:gd name="connsiteY77" fmla="*/ 2250098 h 3655333"/>
              <a:gd name="connsiteX78" fmla="*/ 224823 w 5833653"/>
              <a:gd name="connsiteY78" fmla="*/ 2250098 h 3655333"/>
              <a:gd name="connsiteX79" fmla="*/ 234534 w 5833653"/>
              <a:gd name="connsiteY79" fmla="*/ 2273704 h 3655333"/>
              <a:gd name="connsiteX80" fmla="*/ 250488 w 5833653"/>
              <a:gd name="connsiteY80" fmla="*/ 3216544 h 3655333"/>
              <a:gd name="connsiteX81" fmla="*/ 235922 w 5833653"/>
              <a:gd name="connsiteY81" fmla="*/ 3251721 h 3655333"/>
              <a:gd name="connsiteX82" fmla="*/ 165634 w 5833653"/>
              <a:gd name="connsiteY82" fmla="*/ 3251721 h 3655333"/>
              <a:gd name="connsiteX83" fmla="*/ 165634 w 5833653"/>
              <a:gd name="connsiteY83" fmla="*/ 3181367 h 3655333"/>
              <a:gd name="connsiteX84" fmla="*/ 235922 w 5833653"/>
              <a:gd name="connsiteY84" fmla="*/ 3181367 h 3655333"/>
              <a:gd name="connsiteX85" fmla="*/ 250488 w 5833653"/>
              <a:gd name="connsiteY85" fmla="*/ 3216544 h 3655333"/>
              <a:gd name="connsiteX86" fmla="*/ 277539 w 5833653"/>
              <a:gd name="connsiteY86" fmla="*/ 3655333 h 3655333"/>
              <a:gd name="connsiteX87" fmla="*/ 124941 w 5833653"/>
              <a:gd name="connsiteY87" fmla="*/ 3655333 h 3655333"/>
              <a:gd name="connsiteX88" fmla="*/ 142513 w 5833653"/>
              <a:gd name="connsiteY88" fmla="*/ 3629412 h 3655333"/>
              <a:gd name="connsiteX89" fmla="*/ 259967 w 5833653"/>
              <a:gd name="connsiteY89" fmla="*/ 3629412 h 3655333"/>
              <a:gd name="connsiteX90" fmla="*/ 277539 w 5833653"/>
              <a:gd name="connsiteY90" fmla="*/ 3655333 h 3655333"/>
              <a:gd name="connsiteX91" fmla="*/ 284245 w 5833653"/>
              <a:gd name="connsiteY91" fmla="*/ 3452138 h 3655333"/>
              <a:gd name="connsiteX92" fmla="*/ 259967 w 5833653"/>
              <a:gd name="connsiteY92" fmla="*/ 3510921 h 3655333"/>
              <a:gd name="connsiteX93" fmla="*/ 142513 w 5833653"/>
              <a:gd name="connsiteY93" fmla="*/ 3510921 h 3655333"/>
              <a:gd name="connsiteX94" fmla="*/ 142513 w 5833653"/>
              <a:gd name="connsiteY94" fmla="*/ 3393355 h 3655333"/>
              <a:gd name="connsiteX95" fmla="*/ 259967 w 5833653"/>
              <a:gd name="connsiteY95" fmla="*/ 3393355 h 3655333"/>
              <a:gd name="connsiteX96" fmla="*/ 284245 w 5833653"/>
              <a:gd name="connsiteY96" fmla="*/ 3452138 h 3655333"/>
              <a:gd name="connsiteX97" fmla="*/ 284245 w 5833653"/>
              <a:gd name="connsiteY97" fmla="*/ 2037647 h 3655333"/>
              <a:gd name="connsiteX98" fmla="*/ 259967 w 5833653"/>
              <a:gd name="connsiteY98" fmla="*/ 2096430 h 3655333"/>
              <a:gd name="connsiteX99" fmla="*/ 142513 w 5833653"/>
              <a:gd name="connsiteY99" fmla="*/ 2096430 h 3655333"/>
              <a:gd name="connsiteX100" fmla="*/ 142513 w 5833653"/>
              <a:gd name="connsiteY100" fmla="*/ 1978864 h 3655333"/>
              <a:gd name="connsiteX101" fmla="*/ 259967 w 5833653"/>
              <a:gd name="connsiteY101" fmla="*/ 1978864 h 3655333"/>
              <a:gd name="connsiteX102" fmla="*/ 284245 w 5833653"/>
              <a:gd name="connsiteY102" fmla="*/ 2037647 h 3655333"/>
              <a:gd name="connsiteX103" fmla="*/ 284245 w 5833653"/>
              <a:gd name="connsiteY103" fmla="*/ 1802515 h 3655333"/>
              <a:gd name="connsiteX104" fmla="*/ 259967 w 5833653"/>
              <a:gd name="connsiteY104" fmla="*/ 1861298 h 3655333"/>
              <a:gd name="connsiteX105" fmla="*/ 169969 w 5833653"/>
              <a:gd name="connsiteY105" fmla="*/ 1879523 h 3655333"/>
              <a:gd name="connsiteX106" fmla="*/ 168839 w 5833653"/>
              <a:gd name="connsiteY106" fmla="*/ 1878772 h 3655333"/>
              <a:gd name="connsiteX107" fmla="*/ 214086 w 5833653"/>
              <a:gd name="connsiteY107" fmla="*/ 1755221 h 3655333"/>
              <a:gd name="connsiteX108" fmla="*/ 228761 w 5833653"/>
              <a:gd name="connsiteY108" fmla="*/ 1724778 h 3655333"/>
              <a:gd name="connsiteX109" fmla="*/ 232511 w 5833653"/>
              <a:gd name="connsiteY109" fmla="*/ 1725507 h 3655333"/>
              <a:gd name="connsiteX110" fmla="*/ 259967 w 5833653"/>
              <a:gd name="connsiteY110" fmla="*/ 1743732 h 3655333"/>
              <a:gd name="connsiteX111" fmla="*/ 284245 w 5833653"/>
              <a:gd name="connsiteY111" fmla="*/ 1802515 h 3655333"/>
              <a:gd name="connsiteX112" fmla="*/ 318232 w 5833653"/>
              <a:gd name="connsiteY112" fmla="*/ 2862921 h 3655333"/>
              <a:gd name="connsiteX113" fmla="*/ 318232 w 5833653"/>
              <a:gd name="connsiteY113" fmla="*/ 2886064 h 3655333"/>
              <a:gd name="connsiteX114" fmla="*/ 295111 w 5833653"/>
              <a:gd name="connsiteY114" fmla="*/ 2886064 h 3655333"/>
              <a:gd name="connsiteX115" fmla="*/ 295111 w 5833653"/>
              <a:gd name="connsiteY115" fmla="*/ 2862921 h 3655333"/>
              <a:gd name="connsiteX116" fmla="*/ 318232 w 5833653"/>
              <a:gd name="connsiteY116" fmla="*/ 2862921 h 3655333"/>
              <a:gd name="connsiteX117" fmla="*/ 319157 w 5833653"/>
              <a:gd name="connsiteY117" fmla="*/ 2626864 h 3655333"/>
              <a:gd name="connsiteX118" fmla="*/ 319157 w 5833653"/>
              <a:gd name="connsiteY118" fmla="*/ 2650007 h 3655333"/>
              <a:gd name="connsiteX119" fmla="*/ 296036 w 5833653"/>
              <a:gd name="connsiteY119" fmla="*/ 2650007 h 3655333"/>
              <a:gd name="connsiteX120" fmla="*/ 296036 w 5833653"/>
              <a:gd name="connsiteY120" fmla="*/ 2626864 h 3655333"/>
              <a:gd name="connsiteX121" fmla="*/ 319157 w 5833653"/>
              <a:gd name="connsiteY121" fmla="*/ 2626864 h 3655333"/>
              <a:gd name="connsiteX122" fmla="*/ 351989 w 5833653"/>
              <a:gd name="connsiteY122" fmla="*/ 2391270 h 3655333"/>
              <a:gd name="connsiteX123" fmla="*/ 342278 w 5833653"/>
              <a:gd name="connsiteY123" fmla="*/ 2414876 h 3655333"/>
              <a:gd name="connsiteX124" fmla="*/ 295111 w 5833653"/>
              <a:gd name="connsiteY124" fmla="*/ 2414876 h 3655333"/>
              <a:gd name="connsiteX125" fmla="*/ 295111 w 5833653"/>
              <a:gd name="connsiteY125" fmla="*/ 2367664 h 3655333"/>
              <a:gd name="connsiteX126" fmla="*/ 342278 w 5833653"/>
              <a:gd name="connsiteY126" fmla="*/ 2367664 h 3655333"/>
              <a:gd name="connsiteX127" fmla="*/ 351989 w 5833653"/>
              <a:gd name="connsiteY127" fmla="*/ 2391270 h 3655333"/>
              <a:gd name="connsiteX128" fmla="*/ 351989 w 5833653"/>
              <a:gd name="connsiteY128" fmla="*/ 2156139 h 3655333"/>
              <a:gd name="connsiteX129" fmla="*/ 342278 w 5833653"/>
              <a:gd name="connsiteY129" fmla="*/ 2179744 h 3655333"/>
              <a:gd name="connsiteX130" fmla="*/ 295111 w 5833653"/>
              <a:gd name="connsiteY130" fmla="*/ 2179744 h 3655333"/>
              <a:gd name="connsiteX131" fmla="*/ 295111 w 5833653"/>
              <a:gd name="connsiteY131" fmla="*/ 2132533 h 3655333"/>
              <a:gd name="connsiteX132" fmla="*/ 342278 w 5833653"/>
              <a:gd name="connsiteY132" fmla="*/ 2132533 h 3655333"/>
              <a:gd name="connsiteX133" fmla="*/ 351989 w 5833653"/>
              <a:gd name="connsiteY133" fmla="*/ 2156139 h 3655333"/>
              <a:gd name="connsiteX134" fmla="*/ 368868 w 5833653"/>
              <a:gd name="connsiteY134" fmla="*/ 3334110 h 3655333"/>
              <a:gd name="connsiteX135" fmla="*/ 354301 w 5833653"/>
              <a:gd name="connsiteY135" fmla="*/ 3369287 h 3655333"/>
              <a:gd name="connsiteX136" fmla="*/ 284013 w 5833653"/>
              <a:gd name="connsiteY136" fmla="*/ 3369287 h 3655333"/>
              <a:gd name="connsiteX137" fmla="*/ 284013 w 5833653"/>
              <a:gd name="connsiteY137" fmla="*/ 3298933 h 3655333"/>
              <a:gd name="connsiteX138" fmla="*/ 354301 w 5833653"/>
              <a:gd name="connsiteY138" fmla="*/ 3298933 h 3655333"/>
              <a:gd name="connsiteX139" fmla="*/ 368868 w 5833653"/>
              <a:gd name="connsiteY139" fmla="*/ 3334110 h 3655333"/>
              <a:gd name="connsiteX140" fmla="*/ 368868 w 5833653"/>
              <a:gd name="connsiteY140" fmla="*/ 3098747 h 3655333"/>
              <a:gd name="connsiteX141" fmla="*/ 354301 w 5833653"/>
              <a:gd name="connsiteY141" fmla="*/ 3133230 h 3655333"/>
              <a:gd name="connsiteX142" fmla="*/ 284013 w 5833653"/>
              <a:gd name="connsiteY142" fmla="*/ 3133230 h 3655333"/>
              <a:gd name="connsiteX143" fmla="*/ 284013 w 5833653"/>
              <a:gd name="connsiteY143" fmla="*/ 3062876 h 3655333"/>
              <a:gd name="connsiteX144" fmla="*/ 354301 w 5833653"/>
              <a:gd name="connsiteY144" fmla="*/ 3062876 h 3655333"/>
              <a:gd name="connsiteX145" fmla="*/ 368868 w 5833653"/>
              <a:gd name="connsiteY145" fmla="*/ 3098747 h 3655333"/>
              <a:gd name="connsiteX146" fmla="*/ 368868 w 5833653"/>
              <a:gd name="connsiteY146" fmla="*/ 1448430 h 3655333"/>
              <a:gd name="connsiteX147" fmla="*/ 354301 w 5833653"/>
              <a:gd name="connsiteY147" fmla="*/ 1483607 h 3655333"/>
              <a:gd name="connsiteX148" fmla="*/ 344596 w 5833653"/>
              <a:gd name="connsiteY148" fmla="*/ 1487634 h 3655333"/>
              <a:gd name="connsiteX149" fmla="*/ 368690 w 5833653"/>
              <a:gd name="connsiteY149" fmla="*/ 1448001 h 3655333"/>
              <a:gd name="connsiteX150" fmla="*/ 401699 w 5833653"/>
              <a:gd name="connsiteY150" fmla="*/ 1920081 h 3655333"/>
              <a:gd name="connsiteX151" fmla="*/ 377422 w 5833653"/>
              <a:gd name="connsiteY151" fmla="*/ 1978864 h 3655333"/>
              <a:gd name="connsiteX152" fmla="*/ 259967 w 5833653"/>
              <a:gd name="connsiteY152" fmla="*/ 1978864 h 3655333"/>
              <a:gd name="connsiteX153" fmla="*/ 259967 w 5833653"/>
              <a:gd name="connsiteY153" fmla="*/ 1861298 h 3655333"/>
              <a:gd name="connsiteX154" fmla="*/ 377422 w 5833653"/>
              <a:gd name="connsiteY154" fmla="*/ 1861298 h 3655333"/>
              <a:gd name="connsiteX155" fmla="*/ 401699 w 5833653"/>
              <a:gd name="connsiteY155" fmla="*/ 1920081 h 3655333"/>
              <a:gd name="connsiteX156" fmla="*/ 401699 w 5833653"/>
              <a:gd name="connsiteY156" fmla="*/ 1684950 h 3655333"/>
              <a:gd name="connsiteX157" fmla="*/ 377422 w 5833653"/>
              <a:gd name="connsiteY157" fmla="*/ 1743732 h 3655333"/>
              <a:gd name="connsiteX158" fmla="*/ 259967 w 5833653"/>
              <a:gd name="connsiteY158" fmla="*/ 1743732 h 3655333"/>
              <a:gd name="connsiteX159" fmla="*/ 241760 w 5833653"/>
              <a:gd name="connsiteY159" fmla="*/ 1716250 h 3655333"/>
              <a:gd name="connsiteX160" fmla="*/ 239210 w 5833653"/>
              <a:gd name="connsiteY160" fmla="*/ 1703102 h 3655333"/>
              <a:gd name="connsiteX161" fmla="*/ 283979 w 5833653"/>
              <a:gd name="connsiteY161" fmla="*/ 1610229 h 3655333"/>
              <a:gd name="connsiteX162" fmla="*/ 287424 w 5833653"/>
              <a:gd name="connsiteY162" fmla="*/ 1607942 h 3655333"/>
              <a:gd name="connsiteX163" fmla="*/ 377422 w 5833653"/>
              <a:gd name="connsiteY163" fmla="*/ 1626167 h 3655333"/>
              <a:gd name="connsiteX164" fmla="*/ 401699 w 5833653"/>
              <a:gd name="connsiteY164" fmla="*/ 1684950 h 3655333"/>
              <a:gd name="connsiteX165" fmla="*/ 402393 w 5833653"/>
              <a:gd name="connsiteY165" fmla="*/ 3569704 h 3655333"/>
              <a:gd name="connsiteX166" fmla="*/ 377422 w 5833653"/>
              <a:gd name="connsiteY166" fmla="*/ 3628487 h 3655333"/>
              <a:gd name="connsiteX167" fmla="*/ 259967 w 5833653"/>
              <a:gd name="connsiteY167" fmla="*/ 3628487 h 3655333"/>
              <a:gd name="connsiteX168" fmla="*/ 259967 w 5833653"/>
              <a:gd name="connsiteY168" fmla="*/ 3510921 h 3655333"/>
              <a:gd name="connsiteX169" fmla="*/ 377422 w 5833653"/>
              <a:gd name="connsiteY169" fmla="*/ 3510921 h 3655333"/>
              <a:gd name="connsiteX170" fmla="*/ 402393 w 5833653"/>
              <a:gd name="connsiteY170" fmla="*/ 3569704 h 3655333"/>
              <a:gd name="connsiteX171" fmla="*/ 436612 w 5833653"/>
              <a:gd name="connsiteY171" fmla="*/ 2745355 h 3655333"/>
              <a:gd name="connsiteX172" fmla="*/ 436612 w 5833653"/>
              <a:gd name="connsiteY172" fmla="*/ 2768498 h 3655333"/>
              <a:gd name="connsiteX173" fmla="*/ 413491 w 5833653"/>
              <a:gd name="connsiteY173" fmla="*/ 2768498 h 3655333"/>
              <a:gd name="connsiteX174" fmla="*/ 413491 w 5833653"/>
              <a:gd name="connsiteY174" fmla="*/ 2745355 h 3655333"/>
              <a:gd name="connsiteX175" fmla="*/ 436612 w 5833653"/>
              <a:gd name="connsiteY175" fmla="*/ 2745355 h 3655333"/>
              <a:gd name="connsiteX176" fmla="*/ 470368 w 5833653"/>
              <a:gd name="connsiteY176" fmla="*/ 2509761 h 3655333"/>
              <a:gd name="connsiteX177" fmla="*/ 460657 w 5833653"/>
              <a:gd name="connsiteY177" fmla="*/ 2533367 h 3655333"/>
              <a:gd name="connsiteX178" fmla="*/ 413491 w 5833653"/>
              <a:gd name="connsiteY178" fmla="*/ 2533367 h 3655333"/>
              <a:gd name="connsiteX179" fmla="*/ 413491 w 5833653"/>
              <a:gd name="connsiteY179" fmla="*/ 2486155 h 3655333"/>
              <a:gd name="connsiteX180" fmla="*/ 460657 w 5833653"/>
              <a:gd name="connsiteY180" fmla="*/ 2486155 h 3655333"/>
              <a:gd name="connsiteX181" fmla="*/ 470368 w 5833653"/>
              <a:gd name="connsiteY181" fmla="*/ 2509761 h 3655333"/>
              <a:gd name="connsiteX182" fmla="*/ 470368 w 5833653"/>
              <a:gd name="connsiteY182" fmla="*/ 2273704 h 3655333"/>
              <a:gd name="connsiteX183" fmla="*/ 460657 w 5833653"/>
              <a:gd name="connsiteY183" fmla="*/ 2297310 h 3655333"/>
              <a:gd name="connsiteX184" fmla="*/ 413491 w 5833653"/>
              <a:gd name="connsiteY184" fmla="*/ 2297310 h 3655333"/>
              <a:gd name="connsiteX185" fmla="*/ 413491 w 5833653"/>
              <a:gd name="connsiteY185" fmla="*/ 2250098 h 3655333"/>
              <a:gd name="connsiteX186" fmla="*/ 460657 w 5833653"/>
              <a:gd name="connsiteY186" fmla="*/ 2250098 h 3655333"/>
              <a:gd name="connsiteX187" fmla="*/ 470368 w 5833653"/>
              <a:gd name="connsiteY187" fmla="*/ 2273704 h 3655333"/>
              <a:gd name="connsiteX188" fmla="*/ 470368 w 5833653"/>
              <a:gd name="connsiteY188" fmla="*/ 2037647 h 3655333"/>
              <a:gd name="connsiteX189" fmla="*/ 460657 w 5833653"/>
              <a:gd name="connsiteY189" fmla="*/ 2061253 h 3655333"/>
              <a:gd name="connsiteX190" fmla="*/ 413491 w 5833653"/>
              <a:gd name="connsiteY190" fmla="*/ 2061253 h 3655333"/>
              <a:gd name="connsiteX191" fmla="*/ 413491 w 5833653"/>
              <a:gd name="connsiteY191" fmla="*/ 2014041 h 3655333"/>
              <a:gd name="connsiteX192" fmla="*/ 460657 w 5833653"/>
              <a:gd name="connsiteY192" fmla="*/ 2014041 h 3655333"/>
              <a:gd name="connsiteX193" fmla="*/ 470368 w 5833653"/>
              <a:gd name="connsiteY193" fmla="*/ 2037647 h 3655333"/>
              <a:gd name="connsiteX194" fmla="*/ 486322 w 5833653"/>
              <a:gd name="connsiteY194" fmla="*/ 3451675 h 3655333"/>
              <a:gd name="connsiteX195" fmla="*/ 471755 w 5833653"/>
              <a:gd name="connsiteY195" fmla="*/ 3486853 h 3655333"/>
              <a:gd name="connsiteX196" fmla="*/ 401468 w 5833653"/>
              <a:gd name="connsiteY196" fmla="*/ 3486853 h 3655333"/>
              <a:gd name="connsiteX197" fmla="*/ 401468 w 5833653"/>
              <a:gd name="connsiteY197" fmla="*/ 3416498 h 3655333"/>
              <a:gd name="connsiteX198" fmla="*/ 471755 w 5833653"/>
              <a:gd name="connsiteY198" fmla="*/ 3416498 h 3655333"/>
              <a:gd name="connsiteX199" fmla="*/ 486322 w 5833653"/>
              <a:gd name="connsiteY199" fmla="*/ 3451675 h 3655333"/>
              <a:gd name="connsiteX200" fmla="*/ 486322 w 5833653"/>
              <a:gd name="connsiteY200" fmla="*/ 3216544 h 3655333"/>
              <a:gd name="connsiteX201" fmla="*/ 471755 w 5833653"/>
              <a:gd name="connsiteY201" fmla="*/ 3251721 h 3655333"/>
              <a:gd name="connsiteX202" fmla="*/ 401468 w 5833653"/>
              <a:gd name="connsiteY202" fmla="*/ 3251721 h 3655333"/>
              <a:gd name="connsiteX203" fmla="*/ 401468 w 5833653"/>
              <a:gd name="connsiteY203" fmla="*/ 3181367 h 3655333"/>
              <a:gd name="connsiteX204" fmla="*/ 471755 w 5833653"/>
              <a:gd name="connsiteY204" fmla="*/ 3181367 h 3655333"/>
              <a:gd name="connsiteX205" fmla="*/ 486322 w 5833653"/>
              <a:gd name="connsiteY205" fmla="*/ 3216544 h 3655333"/>
              <a:gd name="connsiteX206" fmla="*/ 486322 w 5833653"/>
              <a:gd name="connsiteY206" fmla="*/ 2980487 h 3655333"/>
              <a:gd name="connsiteX207" fmla="*/ 471755 w 5833653"/>
              <a:gd name="connsiteY207" fmla="*/ 3015664 h 3655333"/>
              <a:gd name="connsiteX208" fmla="*/ 401468 w 5833653"/>
              <a:gd name="connsiteY208" fmla="*/ 3015664 h 3655333"/>
              <a:gd name="connsiteX209" fmla="*/ 401468 w 5833653"/>
              <a:gd name="connsiteY209" fmla="*/ 2945310 h 3655333"/>
              <a:gd name="connsiteX210" fmla="*/ 471755 w 5833653"/>
              <a:gd name="connsiteY210" fmla="*/ 2945310 h 3655333"/>
              <a:gd name="connsiteX211" fmla="*/ 486322 w 5833653"/>
              <a:gd name="connsiteY211" fmla="*/ 2980487 h 3655333"/>
              <a:gd name="connsiteX212" fmla="*/ 486322 w 5833653"/>
              <a:gd name="connsiteY212" fmla="*/ 1566921 h 3655333"/>
              <a:gd name="connsiteX213" fmla="*/ 471755 w 5833653"/>
              <a:gd name="connsiteY213" fmla="*/ 1602098 h 3655333"/>
              <a:gd name="connsiteX214" fmla="*/ 401468 w 5833653"/>
              <a:gd name="connsiteY214" fmla="*/ 1602098 h 3655333"/>
              <a:gd name="connsiteX215" fmla="*/ 401468 w 5833653"/>
              <a:gd name="connsiteY215" fmla="*/ 1531744 h 3655333"/>
              <a:gd name="connsiteX216" fmla="*/ 471755 w 5833653"/>
              <a:gd name="connsiteY216" fmla="*/ 1531744 h 3655333"/>
              <a:gd name="connsiteX217" fmla="*/ 486322 w 5833653"/>
              <a:gd name="connsiteY217" fmla="*/ 1566921 h 3655333"/>
              <a:gd name="connsiteX218" fmla="*/ 486322 w 5833653"/>
              <a:gd name="connsiteY218" fmla="*/ 1330864 h 3655333"/>
              <a:gd name="connsiteX219" fmla="*/ 471755 w 5833653"/>
              <a:gd name="connsiteY219" fmla="*/ 1366041 h 3655333"/>
              <a:gd name="connsiteX220" fmla="*/ 436612 w 5833653"/>
              <a:gd name="connsiteY220" fmla="*/ 1380621 h 3655333"/>
              <a:gd name="connsiteX221" fmla="*/ 415083 w 5833653"/>
              <a:gd name="connsiteY221" fmla="*/ 1371690 h 3655333"/>
              <a:gd name="connsiteX222" fmla="*/ 463397 w 5833653"/>
              <a:gd name="connsiteY222" fmla="*/ 1292219 h 3655333"/>
              <a:gd name="connsiteX223" fmla="*/ 471755 w 5833653"/>
              <a:gd name="connsiteY223" fmla="*/ 1295687 h 3655333"/>
              <a:gd name="connsiteX224" fmla="*/ 486322 w 5833653"/>
              <a:gd name="connsiteY224" fmla="*/ 1330864 h 3655333"/>
              <a:gd name="connsiteX225" fmla="*/ 513373 w 5833653"/>
              <a:gd name="connsiteY225" fmla="*/ 3655333 h 3655333"/>
              <a:gd name="connsiteX226" fmla="*/ 360775 w 5833653"/>
              <a:gd name="connsiteY226" fmla="*/ 3655333 h 3655333"/>
              <a:gd name="connsiteX227" fmla="*/ 378347 w 5833653"/>
              <a:gd name="connsiteY227" fmla="*/ 3629412 h 3655333"/>
              <a:gd name="connsiteX228" fmla="*/ 495801 w 5833653"/>
              <a:gd name="connsiteY228" fmla="*/ 3629412 h 3655333"/>
              <a:gd name="connsiteX229" fmla="*/ 513373 w 5833653"/>
              <a:gd name="connsiteY229" fmla="*/ 3655333 h 3655333"/>
              <a:gd name="connsiteX230" fmla="*/ 520079 w 5833653"/>
              <a:gd name="connsiteY230" fmla="*/ 1802515 h 3655333"/>
              <a:gd name="connsiteX231" fmla="*/ 495801 w 5833653"/>
              <a:gd name="connsiteY231" fmla="*/ 1861298 h 3655333"/>
              <a:gd name="connsiteX232" fmla="*/ 378347 w 5833653"/>
              <a:gd name="connsiteY232" fmla="*/ 1861298 h 3655333"/>
              <a:gd name="connsiteX233" fmla="*/ 378347 w 5833653"/>
              <a:gd name="connsiteY233" fmla="*/ 1743732 h 3655333"/>
              <a:gd name="connsiteX234" fmla="*/ 495801 w 5833653"/>
              <a:gd name="connsiteY234" fmla="*/ 1743732 h 3655333"/>
              <a:gd name="connsiteX235" fmla="*/ 520079 w 5833653"/>
              <a:gd name="connsiteY235" fmla="*/ 1802515 h 3655333"/>
              <a:gd name="connsiteX236" fmla="*/ 587823 w 5833653"/>
              <a:gd name="connsiteY236" fmla="*/ 2627327 h 3655333"/>
              <a:gd name="connsiteX237" fmla="*/ 578112 w 5833653"/>
              <a:gd name="connsiteY237" fmla="*/ 2650933 h 3655333"/>
              <a:gd name="connsiteX238" fmla="*/ 530945 w 5833653"/>
              <a:gd name="connsiteY238" fmla="*/ 2650933 h 3655333"/>
              <a:gd name="connsiteX239" fmla="*/ 530945 w 5833653"/>
              <a:gd name="connsiteY239" fmla="*/ 2603721 h 3655333"/>
              <a:gd name="connsiteX240" fmla="*/ 578112 w 5833653"/>
              <a:gd name="connsiteY240" fmla="*/ 2603721 h 3655333"/>
              <a:gd name="connsiteX241" fmla="*/ 587823 w 5833653"/>
              <a:gd name="connsiteY241" fmla="*/ 2627327 h 3655333"/>
              <a:gd name="connsiteX242" fmla="*/ 587823 w 5833653"/>
              <a:gd name="connsiteY242" fmla="*/ 2391270 h 3655333"/>
              <a:gd name="connsiteX243" fmla="*/ 578112 w 5833653"/>
              <a:gd name="connsiteY243" fmla="*/ 2414876 h 3655333"/>
              <a:gd name="connsiteX244" fmla="*/ 530945 w 5833653"/>
              <a:gd name="connsiteY244" fmla="*/ 2414876 h 3655333"/>
              <a:gd name="connsiteX245" fmla="*/ 530945 w 5833653"/>
              <a:gd name="connsiteY245" fmla="*/ 2367664 h 3655333"/>
              <a:gd name="connsiteX246" fmla="*/ 578112 w 5833653"/>
              <a:gd name="connsiteY246" fmla="*/ 2367664 h 3655333"/>
              <a:gd name="connsiteX247" fmla="*/ 587823 w 5833653"/>
              <a:gd name="connsiteY247" fmla="*/ 2391270 h 3655333"/>
              <a:gd name="connsiteX248" fmla="*/ 587823 w 5833653"/>
              <a:gd name="connsiteY248" fmla="*/ 2156139 h 3655333"/>
              <a:gd name="connsiteX249" fmla="*/ 578112 w 5833653"/>
              <a:gd name="connsiteY249" fmla="*/ 2179744 h 3655333"/>
              <a:gd name="connsiteX250" fmla="*/ 530945 w 5833653"/>
              <a:gd name="connsiteY250" fmla="*/ 2179744 h 3655333"/>
              <a:gd name="connsiteX251" fmla="*/ 530945 w 5833653"/>
              <a:gd name="connsiteY251" fmla="*/ 2132533 h 3655333"/>
              <a:gd name="connsiteX252" fmla="*/ 578112 w 5833653"/>
              <a:gd name="connsiteY252" fmla="*/ 2132533 h 3655333"/>
              <a:gd name="connsiteX253" fmla="*/ 587823 w 5833653"/>
              <a:gd name="connsiteY253" fmla="*/ 2156139 h 3655333"/>
              <a:gd name="connsiteX254" fmla="*/ 587823 w 5833653"/>
              <a:gd name="connsiteY254" fmla="*/ 1920081 h 3655333"/>
              <a:gd name="connsiteX255" fmla="*/ 578112 w 5833653"/>
              <a:gd name="connsiteY255" fmla="*/ 1943687 h 3655333"/>
              <a:gd name="connsiteX256" fmla="*/ 530945 w 5833653"/>
              <a:gd name="connsiteY256" fmla="*/ 1943687 h 3655333"/>
              <a:gd name="connsiteX257" fmla="*/ 530945 w 5833653"/>
              <a:gd name="connsiteY257" fmla="*/ 1896475 h 3655333"/>
              <a:gd name="connsiteX258" fmla="*/ 578112 w 5833653"/>
              <a:gd name="connsiteY258" fmla="*/ 1896475 h 3655333"/>
              <a:gd name="connsiteX259" fmla="*/ 587823 w 5833653"/>
              <a:gd name="connsiteY259" fmla="*/ 1920081 h 3655333"/>
              <a:gd name="connsiteX260" fmla="*/ 603777 w 5833653"/>
              <a:gd name="connsiteY260" fmla="*/ 3570167 h 3655333"/>
              <a:gd name="connsiteX261" fmla="*/ 589210 w 5833653"/>
              <a:gd name="connsiteY261" fmla="*/ 3605344 h 3655333"/>
              <a:gd name="connsiteX262" fmla="*/ 518922 w 5833653"/>
              <a:gd name="connsiteY262" fmla="*/ 3605344 h 3655333"/>
              <a:gd name="connsiteX263" fmla="*/ 518922 w 5833653"/>
              <a:gd name="connsiteY263" fmla="*/ 3534990 h 3655333"/>
              <a:gd name="connsiteX264" fmla="*/ 589210 w 5833653"/>
              <a:gd name="connsiteY264" fmla="*/ 3534990 h 3655333"/>
              <a:gd name="connsiteX265" fmla="*/ 603777 w 5833653"/>
              <a:gd name="connsiteY265" fmla="*/ 3570167 h 3655333"/>
              <a:gd name="connsiteX266" fmla="*/ 604701 w 5833653"/>
              <a:gd name="connsiteY266" fmla="*/ 3334110 h 3655333"/>
              <a:gd name="connsiteX267" fmla="*/ 590135 w 5833653"/>
              <a:gd name="connsiteY267" fmla="*/ 3369287 h 3655333"/>
              <a:gd name="connsiteX268" fmla="*/ 519847 w 5833653"/>
              <a:gd name="connsiteY268" fmla="*/ 3369287 h 3655333"/>
              <a:gd name="connsiteX269" fmla="*/ 519847 w 5833653"/>
              <a:gd name="connsiteY269" fmla="*/ 3298933 h 3655333"/>
              <a:gd name="connsiteX270" fmla="*/ 590135 w 5833653"/>
              <a:gd name="connsiteY270" fmla="*/ 3298933 h 3655333"/>
              <a:gd name="connsiteX271" fmla="*/ 604701 w 5833653"/>
              <a:gd name="connsiteY271" fmla="*/ 3334110 h 3655333"/>
              <a:gd name="connsiteX272" fmla="*/ 604701 w 5833653"/>
              <a:gd name="connsiteY272" fmla="*/ 3098747 h 3655333"/>
              <a:gd name="connsiteX273" fmla="*/ 590135 w 5833653"/>
              <a:gd name="connsiteY273" fmla="*/ 3133230 h 3655333"/>
              <a:gd name="connsiteX274" fmla="*/ 519847 w 5833653"/>
              <a:gd name="connsiteY274" fmla="*/ 3133230 h 3655333"/>
              <a:gd name="connsiteX275" fmla="*/ 519847 w 5833653"/>
              <a:gd name="connsiteY275" fmla="*/ 3062876 h 3655333"/>
              <a:gd name="connsiteX276" fmla="*/ 590135 w 5833653"/>
              <a:gd name="connsiteY276" fmla="*/ 3062876 h 3655333"/>
              <a:gd name="connsiteX277" fmla="*/ 604701 w 5833653"/>
              <a:gd name="connsiteY277" fmla="*/ 3098747 h 3655333"/>
              <a:gd name="connsiteX278" fmla="*/ 604701 w 5833653"/>
              <a:gd name="connsiteY278" fmla="*/ 2862921 h 3655333"/>
              <a:gd name="connsiteX279" fmla="*/ 590135 w 5833653"/>
              <a:gd name="connsiteY279" fmla="*/ 2898098 h 3655333"/>
              <a:gd name="connsiteX280" fmla="*/ 519847 w 5833653"/>
              <a:gd name="connsiteY280" fmla="*/ 2898098 h 3655333"/>
              <a:gd name="connsiteX281" fmla="*/ 519847 w 5833653"/>
              <a:gd name="connsiteY281" fmla="*/ 2827744 h 3655333"/>
              <a:gd name="connsiteX282" fmla="*/ 590135 w 5833653"/>
              <a:gd name="connsiteY282" fmla="*/ 2827744 h 3655333"/>
              <a:gd name="connsiteX283" fmla="*/ 604701 w 5833653"/>
              <a:gd name="connsiteY283" fmla="*/ 2862921 h 3655333"/>
              <a:gd name="connsiteX284" fmla="*/ 604701 w 5833653"/>
              <a:gd name="connsiteY284" fmla="*/ 1684487 h 3655333"/>
              <a:gd name="connsiteX285" fmla="*/ 590135 w 5833653"/>
              <a:gd name="connsiteY285" fmla="*/ 1719664 h 3655333"/>
              <a:gd name="connsiteX286" fmla="*/ 519847 w 5833653"/>
              <a:gd name="connsiteY286" fmla="*/ 1719664 h 3655333"/>
              <a:gd name="connsiteX287" fmla="*/ 519847 w 5833653"/>
              <a:gd name="connsiteY287" fmla="*/ 1649310 h 3655333"/>
              <a:gd name="connsiteX288" fmla="*/ 590135 w 5833653"/>
              <a:gd name="connsiteY288" fmla="*/ 1649310 h 3655333"/>
              <a:gd name="connsiteX289" fmla="*/ 604701 w 5833653"/>
              <a:gd name="connsiteY289" fmla="*/ 1684487 h 3655333"/>
              <a:gd name="connsiteX290" fmla="*/ 604701 w 5833653"/>
              <a:gd name="connsiteY290" fmla="*/ 1448777 h 3655333"/>
              <a:gd name="connsiteX291" fmla="*/ 590135 w 5833653"/>
              <a:gd name="connsiteY291" fmla="*/ 1483607 h 3655333"/>
              <a:gd name="connsiteX292" fmla="*/ 519847 w 5833653"/>
              <a:gd name="connsiteY292" fmla="*/ 1483607 h 3655333"/>
              <a:gd name="connsiteX293" fmla="*/ 519847 w 5833653"/>
              <a:gd name="connsiteY293" fmla="*/ 1413252 h 3655333"/>
              <a:gd name="connsiteX294" fmla="*/ 590135 w 5833653"/>
              <a:gd name="connsiteY294" fmla="*/ 1413252 h 3655333"/>
              <a:gd name="connsiteX295" fmla="*/ 604701 w 5833653"/>
              <a:gd name="connsiteY295" fmla="*/ 1448777 h 3655333"/>
              <a:gd name="connsiteX296" fmla="*/ 604701 w 5833653"/>
              <a:gd name="connsiteY296" fmla="*/ 1213298 h 3655333"/>
              <a:gd name="connsiteX297" fmla="*/ 590135 w 5833653"/>
              <a:gd name="connsiteY297" fmla="*/ 1248475 h 3655333"/>
              <a:gd name="connsiteX298" fmla="*/ 519847 w 5833653"/>
              <a:gd name="connsiteY298" fmla="*/ 1248475 h 3655333"/>
              <a:gd name="connsiteX299" fmla="*/ 509724 w 5833653"/>
              <a:gd name="connsiteY299" fmla="*/ 1224029 h 3655333"/>
              <a:gd name="connsiteX300" fmla="*/ 554991 w 5833653"/>
              <a:gd name="connsiteY300" fmla="*/ 1163541 h 3655333"/>
              <a:gd name="connsiteX301" fmla="*/ 554991 w 5833653"/>
              <a:gd name="connsiteY301" fmla="*/ 1163541 h 3655333"/>
              <a:gd name="connsiteX302" fmla="*/ 590135 w 5833653"/>
              <a:gd name="connsiteY302" fmla="*/ 1178121 h 3655333"/>
              <a:gd name="connsiteX303" fmla="*/ 604701 w 5833653"/>
              <a:gd name="connsiteY303" fmla="*/ 1213298 h 3655333"/>
              <a:gd name="connsiteX304" fmla="*/ 705277 w 5833653"/>
              <a:gd name="connsiteY304" fmla="*/ 2509761 h 3655333"/>
              <a:gd name="connsiteX305" fmla="*/ 695567 w 5833653"/>
              <a:gd name="connsiteY305" fmla="*/ 2533367 h 3655333"/>
              <a:gd name="connsiteX306" fmla="*/ 648400 w 5833653"/>
              <a:gd name="connsiteY306" fmla="*/ 2533367 h 3655333"/>
              <a:gd name="connsiteX307" fmla="*/ 648400 w 5833653"/>
              <a:gd name="connsiteY307" fmla="*/ 2486155 h 3655333"/>
              <a:gd name="connsiteX308" fmla="*/ 695567 w 5833653"/>
              <a:gd name="connsiteY308" fmla="*/ 2486155 h 3655333"/>
              <a:gd name="connsiteX309" fmla="*/ 705277 w 5833653"/>
              <a:gd name="connsiteY309" fmla="*/ 2509761 h 3655333"/>
              <a:gd name="connsiteX310" fmla="*/ 705277 w 5833653"/>
              <a:gd name="connsiteY310" fmla="*/ 2273704 h 3655333"/>
              <a:gd name="connsiteX311" fmla="*/ 695567 w 5833653"/>
              <a:gd name="connsiteY311" fmla="*/ 2297310 h 3655333"/>
              <a:gd name="connsiteX312" fmla="*/ 648400 w 5833653"/>
              <a:gd name="connsiteY312" fmla="*/ 2297310 h 3655333"/>
              <a:gd name="connsiteX313" fmla="*/ 648400 w 5833653"/>
              <a:gd name="connsiteY313" fmla="*/ 2250098 h 3655333"/>
              <a:gd name="connsiteX314" fmla="*/ 695567 w 5833653"/>
              <a:gd name="connsiteY314" fmla="*/ 2250098 h 3655333"/>
              <a:gd name="connsiteX315" fmla="*/ 705277 w 5833653"/>
              <a:gd name="connsiteY315" fmla="*/ 2273704 h 3655333"/>
              <a:gd name="connsiteX316" fmla="*/ 705277 w 5833653"/>
              <a:gd name="connsiteY316" fmla="*/ 2038226 h 3655333"/>
              <a:gd name="connsiteX317" fmla="*/ 695567 w 5833653"/>
              <a:gd name="connsiteY317" fmla="*/ 2062178 h 3655333"/>
              <a:gd name="connsiteX318" fmla="*/ 648400 w 5833653"/>
              <a:gd name="connsiteY318" fmla="*/ 2062178 h 3655333"/>
              <a:gd name="connsiteX319" fmla="*/ 648400 w 5833653"/>
              <a:gd name="connsiteY319" fmla="*/ 2014967 h 3655333"/>
              <a:gd name="connsiteX320" fmla="*/ 695567 w 5833653"/>
              <a:gd name="connsiteY320" fmla="*/ 2014967 h 3655333"/>
              <a:gd name="connsiteX321" fmla="*/ 705277 w 5833653"/>
              <a:gd name="connsiteY321" fmla="*/ 2038226 h 3655333"/>
              <a:gd name="connsiteX322" fmla="*/ 721231 w 5833653"/>
              <a:gd name="connsiteY322" fmla="*/ 3451675 h 3655333"/>
              <a:gd name="connsiteX323" fmla="*/ 706665 w 5833653"/>
              <a:gd name="connsiteY323" fmla="*/ 3486853 h 3655333"/>
              <a:gd name="connsiteX324" fmla="*/ 636377 w 5833653"/>
              <a:gd name="connsiteY324" fmla="*/ 3486853 h 3655333"/>
              <a:gd name="connsiteX325" fmla="*/ 636377 w 5833653"/>
              <a:gd name="connsiteY325" fmla="*/ 3416498 h 3655333"/>
              <a:gd name="connsiteX326" fmla="*/ 706665 w 5833653"/>
              <a:gd name="connsiteY326" fmla="*/ 3416498 h 3655333"/>
              <a:gd name="connsiteX327" fmla="*/ 721231 w 5833653"/>
              <a:gd name="connsiteY327" fmla="*/ 3451675 h 3655333"/>
              <a:gd name="connsiteX328" fmla="*/ 722156 w 5833653"/>
              <a:gd name="connsiteY328" fmla="*/ 3216544 h 3655333"/>
              <a:gd name="connsiteX329" fmla="*/ 707589 w 5833653"/>
              <a:gd name="connsiteY329" fmla="*/ 3251721 h 3655333"/>
              <a:gd name="connsiteX330" fmla="*/ 637302 w 5833653"/>
              <a:gd name="connsiteY330" fmla="*/ 3251721 h 3655333"/>
              <a:gd name="connsiteX331" fmla="*/ 637302 w 5833653"/>
              <a:gd name="connsiteY331" fmla="*/ 3181367 h 3655333"/>
              <a:gd name="connsiteX332" fmla="*/ 707589 w 5833653"/>
              <a:gd name="connsiteY332" fmla="*/ 3181367 h 3655333"/>
              <a:gd name="connsiteX333" fmla="*/ 722156 w 5833653"/>
              <a:gd name="connsiteY333" fmla="*/ 3216544 h 3655333"/>
              <a:gd name="connsiteX334" fmla="*/ 722156 w 5833653"/>
              <a:gd name="connsiteY334" fmla="*/ 2980487 h 3655333"/>
              <a:gd name="connsiteX335" fmla="*/ 707589 w 5833653"/>
              <a:gd name="connsiteY335" fmla="*/ 3015664 h 3655333"/>
              <a:gd name="connsiteX336" fmla="*/ 637302 w 5833653"/>
              <a:gd name="connsiteY336" fmla="*/ 3015664 h 3655333"/>
              <a:gd name="connsiteX337" fmla="*/ 637302 w 5833653"/>
              <a:gd name="connsiteY337" fmla="*/ 2945310 h 3655333"/>
              <a:gd name="connsiteX338" fmla="*/ 707589 w 5833653"/>
              <a:gd name="connsiteY338" fmla="*/ 2945310 h 3655333"/>
              <a:gd name="connsiteX339" fmla="*/ 722156 w 5833653"/>
              <a:gd name="connsiteY339" fmla="*/ 2980487 h 3655333"/>
              <a:gd name="connsiteX340" fmla="*/ 722156 w 5833653"/>
              <a:gd name="connsiteY340" fmla="*/ 1802053 h 3655333"/>
              <a:gd name="connsiteX341" fmla="*/ 707589 w 5833653"/>
              <a:gd name="connsiteY341" fmla="*/ 1837230 h 3655333"/>
              <a:gd name="connsiteX342" fmla="*/ 637302 w 5833653"/>
              <a:gd name="connsiteY342" fmla="*/ 1837230 h 3655333"/>
              <a:gd name="connsiteX343" fmla="*/ 637302 w 5833653"/>
              <a:gd name="connsiteY343" fmla="*/ 1766875 h 3655333"/>
              <a:gd name="connsiteX344" fmla="*/ 707589 w 5833653"/>
              <a:gd name="connsiteY344" fmla="*/ 1766875 h 3655333"/>
              <a:gd name="connsiteX345" fmla="*/ 722156 w 5833653"/>
              <a:gd name="connsiteY345" fmla="*/ 1802053 h 3655333"/>
              <a:gd name="connsiteX346" fmla="*/ 722156 w 5833653"/>
              <a:gd name="connsiteY346" fmla="*/ 1566921 h 3655333"/>
              <a:gd name="connsiteX347" fmla="*/ 707589 w 5833653"/>
              <a:gd name="connsiteY347" fmla="*/ 1602098 h 3655333"/>
              <a:gd name="connsiteX348" fmla="*/ 637302 w 5833653"/>
              <a:gd name="connsiteY348" fmla="*/ 1602098 h 3655333"/>
              <a:gd name="connsiteX349" fmla="*/ 637302 w 5833653"/>
              <a:gd name="connsiteY349" fmla="*/ 1531744 h 3655333"/>
              <a:gd name="connsiteX350" fmla="*/ 707589 w 5833653"/>
              <a:gd name="connsiteY350" fmla="*/ 1531744 h 3655333"/>
              <a:gd name="connsiteX351" fmla="*/ 722156 w 5833653"/>
              <a:gd name="connsiteY351" fmla="*/ 1566921 h 3655333"/>
              <a:gd name="connsiteX352" fmla="*/ 722156 w 5833653"/>
              <a:gd name="connsiteY352" fmla="*/ 1330864 h 3655333"/>
              <a:gd name="connsiteX353" fmla="*/ 707589 w 5833653"/>
              <a:gd name="connsiteY353" fmla="*/ 1366041 h 3655333"/>
              <a:gd name="connsiteX354" fmla="*/ 637302 w 5833653"/>
              <a:gd name="connsiteY354" fmla="*/ 1366041 h 3655333"/>
              <a:gd name="connsiteX355" fmla="*/ 637302 w 5833653"/>
              <a:gd name="connsiteY355" fmla="*/ 1295687 h 3655333"/>
              <a:gd name="connsiteX356" fmla="*/ 707589 w 5833653"/>
              <a:gd name="connsiteY356" fmla="*/ 1295687 h 3655333"/>
              <a:gd name="connsiteX357" fmla="*/ 722156 w 5833653"/>
              <a:gd name="connsiteY357" fmla="*/ 1330864 h 3655333"/>
              <a:gd name="connsiteX358" fmla="*/ 722156 w 5833653"/>
              <a:gd name="connsiteY358" fmla="*/ 1095501 h 3655333"/>
              <a:gd name="connsiteX359" fmla="*/ 707589 w 5833653"/>
              <a:gd name="connsiteY359" fmla="*/ 1129984 h 3655333"/>
              <a:gd name="connsiteX360" fmla="*/ 637302 w 5833653"/>
              <a:gd name="connsiteY360" fmla="*/ 1129984 h 3655333"/>
              <a:gd name="connsiteX361" fmla="*/ 637302 w 5833653"/>
              <a:gd name="connsiteY361" fmla="*/ 1059630 h 3655333"/>
              <a:gd name="connsiteX362" fmla="*/ 707589 w 5833653"/>
              <a:gd name="connsiteY362" fmla="*/ 1059630 h 3655333"/>
              <a:gd name="connsiteX363" fmla="*/ 722156 w 5833653"/>
              <a:gd name="connsiteY363" fmla="*/ 1095501 h 3655333"/>
              <a:gd name="connsiteX364" fmla="*/ 748282 w 5833653"/>
              <a:gd name="connsiteY364" fmla="*/ 3655333 h 3655333"/>
              <a:gd name="connsiteX365" fmla="*/ 595684 w 5833653"/>
              <a:gd name="connsiteY365" fmla="*/ 3655333 h 3655333"/>
              <a:gd name="connsiteX366" fmla="*/ 613256 w 5833653"/>
              <a:gd name="connsiteY366" fmla="*/ 3629412 h 3655333"/>
              <a:gd name="connsiteX367" fmla="*/ 730710 w 5833653"/>
              <a:gd name="connsiteY367" fmla="*/ 3629412 h 3655333"/>
              <a:gd name="connsiteX368" fmla="*/ 748282 w 5833653"/>
              <a:gd name="connsiteY368" fmla="*/ 3655333 h 3655333"/>
              <a:gd name="connsiteX369" fmla="*/ 754988 w 5833653"/>
              <a:gd name="connsiteY369" fmla="*/ 2744893 h 3655333"/>
              <a:gd name="connsiteX370" fmla="*/ 730710 w 5833653"/>
              <a:gd name="connsiteY370" fmla="*/ 2803676 h 3655333"/>
              <a:gd name="connsiteX371" fmla="*/ 613256 w 5833653"/>
              <a:gd name="connsiteY371" fmla="*/ 2803676 h 3655333"/>
              <a:gd name="connsiteX372" fmla="*/ 613256 w 5833653"/>
              <a:gd name="connsiteY372" fmla="*/ 2686110 h 3655333"/>
              <a:gd name="connsiteX373" fmla="*/ 730710 w 5833653"/>
              <a:gd name="connsiteY373" fmla="*/ 2686110 h 3655333"/>
              <a:gd name="connsiteX374" fmla="*/ 754988 w 5833653"/>
              <a:gd name="connsiteY374" fmla="*/ 2744893 h 3655333"/>
              <a:gd name="connsiteX375" fmla="*/ 822732 w 5833653"/>
              <a:gd name="connsiteY375" fmla="*/ 2391270 h 3655333"/>
              <a:gd name="connsiteX376" fmla="*/ 813021 w 5833653"/>
              <a:gd name="connsiteY376" fmla="*/ 2414876 h 3655333"/>
              <a:gd name="connsiteX377" fmla="*/ 765854 w 5833653"/>
              <a:gd name="connsiteY377" fmla="*/ 2414876 h 3655333"/>
              <a:gd name="connsiteX378" fmla="*/ 765854 w 5833653"/>
              <a:gd name="connsiteY378" fmla="*/ 2367664 h 3655333"/>
              <a:gd name="connsiteX379" fmla="*/ 813021 w 5833653"/>
              <a:gd name="connsiteY379" fmla="*/ 2367664 h 3655333"/>
              <a:gd name="connsiteX380" fmla="*/ 822732 w 5833653"/>
              <a:gd name="connsiteY380" fmla="*/ 2391270 h 3655333"/>
              <a:gd name="connsiteX381" fmla="*/ 822732 w 5833653"/>
              <a:gd name="connsiteY381" fmla="*/ 2156139 h 3655333"/>
              <a:gd name="connsiteX382" fmla="*/ 813021 w 5833653"/>
              <a:gd name="connsiteY382" fmla="*/ 2179744 h 3655333"/>
              <a:gd name="connsiteX383" fmla="*/ 765854 w 5833653"/>
              <a:gd name="connsiteY383" fmla="*/ 2179744 h 3655333"/>
              <a:gd name="connsiteX384" fmla="*/ 765854 w 5833653"/>
              <a:gd name="connsiteY384" fmla="*/ 2132533 h 3655333"/>
              <a:gd name="connsiteX385" fmla="*/ 813021 w 5833653"/>
              <a:gd name="connsiteY385" fmla="*/ 2132533 h 3655333"/>
              <a:gd name="connsiteX386" fmla="*/ 822732 w 5833653"/>
              <a:gd name="connsiteY386" fmla="*/ 2156139 h 3655333"/>
              <a:gd name="connsiteX387" fmla="*/ 839611 w 5833653"/>
              <a:gd name="connsiteY387" fmla="*/ 3334110 h 3655333"/>
              <a:gd name="connsiteX388" fmla="*/ 825044 w 5833653"/>
              <a:gd name="connsiteY388" fmla="*/ 3369287 h 3655333"/>
              <a:gd name="connsiteX389" fmla="*/ 754756 w 5833653"/>
              <a:gd name="connsiteY389" fmla="*/ 3369287 h 3655333"/>
              <a:gd name="connsiteX390" fmla="*/ 754756 w 5833653"/>
              <a:gd name="connsiteY390" fmla="*/ 3298933 h 3655333"/>
              <a:gd name="connsiteX391" fmla="*/ 825044 w 5833653"/>
              <a:gd name="connsiteY391" fmla="*/ 3298933 h 3655333"/>
              <a:gd name="connsiteX392" fmla="*/ 839611 w 5833653"/>
              <a:gd name="connsiteY392" fmla="*/ 3334110 h 3655333"/>
              <a:gd name="connsiteX393" fmla="*/ 839611 w 5833653"/>
              <a:gd name="connsiteY393" fmla="*/ 3098747 h 3655333"/>
              <a:gd name="connsiteX394" fmla="*/ 825044 w 5833653"/>
              <a:gd name="connsiteY394" fmla="*/ 3133230 h 3655333"/>
              <a:gd name="connsiteX395" fmla="*/ 754756 w 5833653"/>
              <a:gd name="connsiteY395" fmla="*/ 3133230 h 3655333"/>
              <a:gd name="connsiteX396" fmla="*/ 754756 w 5833653"/>
              <a:gd name="connsiteY396" fmla="*/ 3062876 h 3655333"/>
              <a:gd name="connsiteX397" fmla="*/ 825044 w 5833653"/>
              <a:gd name="connsiteY397" fmla="*/ 3062876 h 3655333"/>
              <a:gd name="connsiteX398" fmla="*/ 839611 w 5833653"/>
              <a:gd name="connsiteY398" fmla="*/ 3098747 h 3655333"/>
              <a:gd name="connsiteX399" fmla="*/ 839611 w 5833653"/>
              <a:gd name="connsiteY399" fmla="*/ 1920313 h 3655333"/>
              <a:gd name="connsiteX400" fmla="*/ 825044 w 5833653"/>
              <a:gd name="connsiteY400" fmla="*/ 1954795 h 3655333"/>
              <a:gd name="connsiteX401" fmla="*/ 754756 w 5833653"/>
              <a:gd name="connsiteY401" fmla="*/ 1954795 h 3655333"/>
              <a:gd name="connsiteX402" fmla="*/ 754756 w 5833653"/>
              <a:gd name="connsiteY402" fmla="*/ 1884441 h 3655333"/>
              <a:gd name="connsiteX403" fmla="*/ 825044 w 5833653"/>
              <a:gd name="connsiteY403" fmla="*/ 1884441 h 3655333"/>
              <a:gd name="connsiteX404" fmla="*/ 839611 w 5833653"/>
              <a:gd name="connsiteY404" fmla="*/ 1920313 h 3655333"/>
              <a:gd name="connsiteX405" fmla="*/ 839611 w 5833653"/>
              <a:gd name="connsiteY405" fmla="*/ 1684487 h 3655333"/>
              <a:gd name="connsiteX406" fmla="*/ 825044 w 5833653"/>
              <a:gd name="connsiteY406" fmla="*/ 1719664 h 3655333"/>
              <a:gd name="connsiteX407" fmla="*/ 754756 w 5833653"/>
              <a:gd name="connsiteY407" fmla="*/ 1719664 h 3655333"/>
              <a:gd name="connsiteX408" fmla="*/ 754756 w 5833653"/>
              <a:gd name="connsiteY408" fmla="*/ 1649310 h 3655333"/>
              <a:gd name="connsiteX409" fmla="*/ 825044 w 5833653"/>
              <a:gd name="connsiteY409" fmla="*/ 1649310 h 3655333"/>
              <a:gd name="connsiteX410" fmla="*/ 839611 w 5833653"/>
              <a:gd name="connsiteY410" fmla="*/ 1684487 h 3655333"/>
              <a:gd name="connsiteX411" fmla="*/ 839611 w 5833653"/>
              <a:gd name="connsiteY411" fmla="*/ 1448430 h 3655333"/>
              <a:gd name="connsiteX412" fmla="*/ 825044 w 5833653"/>
              <a:gd name="connsiteY412" fmla="*/ 1483607 h 3655333"/>
              <a:gd name="connsiteX413" fmla="*/ 754756 w 5833653"/>
              <a:gd name="connsiteY413" fmla="*/ 1483607 h 3655333"/>
              <a:gd name="connsiteX414" fmla="*/ 754756 w 5833653"/>
              <a:gd name="connsiteY414" fmla="*/ 1413252 h 3655333"/>
              <a:gd name="connsiteX415" fmla="*/ 825044 w 5833653"/>
              <a:gd name="connsiteY415" fmla="*/ 1413252 h 3655333"/>
              <a:gd name="connsiteX416" fmla="*/ 839611 w 5833653"/>
              <a:gd name="connsiteY416" fmla="*/ 1448430 h 3655333"/>
              <a:gd name="connsiteX417" fmla="*/ 839611 w 5833653"/>
              <a:gd name="connsiteY417" fmla="*/ 1213298 h 3655333"/>
              <a:gd name="connsiteX418" fmla="*/ 825044 w 5833653"/>
              <a:gd name="connsiteY418" fmla="*/ 1248475 h 3655333"/>
              <a:gd name="connsiteX419" fmla="*/ 754756 w 5833653"/>
              <a:gd name="connsiteY419" fmla="*/ 1248475 h 3655333"/>
              <a:gd name="connsiteX420" fmla="*/ 754756 w 5833653"/>
              <a:gd name="connsiteY420" fmla="*/ 1178121 h 3655333"/>
              <a:gd name="connsiteX421" fmla="*/ 825044 w 5833653"/>
              <a:gd name="connsiteY421" fmla="*/ 1178121 h 3655333"/>
              <a:gd name="connsiteX422" fmla="*/ 839611 w 5833653"/>
              <a:gd name="connsiteY422" fmla="*/ 1213298 h 3655333"/>
              <a:gd name="connsiteX423" fmla="*/ 856488 w 5833653"/>
              <a:gd name="connsiteY423" fmla="*/ 977588 h 3655333"/>
              <a:gd name="connsiteX424" fmla="*/ 837067 w 5833653"/>
              <a:gd name="connsiteY424" fmla="*/ 1024452 h 3655333"/>
              <a:gd name="connsiteX425" fmla="*/ 742733 w 5833653"/>
              <a:gd name="connsiteY425" fmla="*/ 1024452 h 3655333"/>
              <a:gd name="connsiteX426" fmla="*/ 723312 w 5833653"/>
              <a:gd name="connsiteY426" fmla="*/ 977241 h 3655333"/>
              <a:gd name="connsiteX427" fmla="*/ 739657 w 5833653"/>
              <a:gd name="connsiteY427" fmla="*/ 937509 h 3655333"/>
              <a:gd name="connsiteX428" fmla="*/ 752100 w 5833653"/>
              <a:gd name="connsiteY428" fmla="*/ 923829 h 3655333"/>
              <a:gd name="connsiteX429" fmla="*/ 764756 w 5833653"/>
              <a:gd name="connsiteY429" fmla="*/ 915450 h 3655333"/>
              <a:gd name="connsiteX430" fmla="*/ 837067 w 5833653"/>
              <a:gd name="connsiteY430" fmla="*/ 930030 h 3655333"/>
              <a:gd name="connsiteX431" fmla="*/ 856488 w 5833653"/>
              <a:gd name="connsiteY431" fmla="*/ 977588 h 3655333"/>
              <a:gd name="connsiteX432" fmla="*/ 873367 w 5833653"/>
              <a:gd name="connsiteY432" fmla="*/ 3570630 h 3655333"/>
              <a:gd name="connsiteX433" fmla="*/ 849090 w 5833653"/>
              <a:gd name="connsiteY433" fmla="*/ 3629412 h 3655333"/>
              <a:gd name="connsiteX434" fmla="*/ 731635 w 5833653"/>
              <a:gd name="connsiteY434" fmla="*/ 3629412 h 3655333"/>
              <a:gd name="connsiteX435" fmla="*/ 731635 w 5833653"/>
              <a:gd name="connsiteY435" fmla="*/ 3511847 h 3655333"/>
              <a:gd name="connsiteX436" fmla="*/ 849090 w 5833653"/>
              <a:gd name="connsiteY436" fmla="*/ 3511847 h 3655333"/>
              <a:gd name="connsiteX437" fmla="*/ 873367 w 5833653"/>
              <a:gd name="connsiteY437" fmla="*/ 3570630 h 3655333"/>
              <a:gd name="connsiteX438" fmla="*/ 873367 w 5833653"/>
              <a:gd name="connsiteY438" fmla="*/ 2863153 h 3655333"/>
              <a:gd name="connsiteX439" fmla="*/ 849090 w 5833653"/>
              <a:gd name="connsiteY439" fmla="*/ 2921241 h 3655333"/>
              <a:gd name="connsiteX440" fmla="*/ 731635 w 5833653"/>
              <a:gd name="connsiteY440" fmla="*/ 2921241 h 3655333"/>
              <a:gd name="connsiteX441" fmla="*/ 731635 w 5833653"/>
              <a:gd name="connsiteY441" fmla="*/ 2803676 h 3655333"/>
              <a:gd name="connsiteX442" fmla="*/ 849090 w 5833653"/>
              <a:gd name="connsiteY442" fmla="*/ 2803676 h 3655333"/>
              <a:gd name="connsiteX443" fmla="*/ 873367 w 5833653"/>
              <a:gd name="connsiteY443" fmla="*/ 2863153 h 3655333"/>
              <a:gd name="connsiteX444" fmla="*/ 873367 w 5833653"/>
              <a:gd name="connsiteY444" fmla="*/ 2627327 h 3655333"/>
              <a:gd name="connsiteX445" fmla="*/ 849090 w 5833653"/>
              <a:gd name="connsiteY445" fmla="*/ 2686110 h 3655333"/>
              <a:gd name="connsiteX446" fmla="*/ 731635 w 5833653"/>
              <a:gd name="connsiteY446" fmla="*/ 2686110 h 3655333"/>
              <a:gd name="connsiteX447" fmla="*/ 731635 w 5833653"/>
              <a:gd name="connsiteY447" fmla="*/ 2568544 h 3655333"/>
              <a:gd name="connsiteX448" fmla="*/ 849090 w 5833653"/>
              <a:gd name="connsiteY448" fmla="*/ 2568544 h 3655333"/>
              <a:gd name="connsiteX449" fmla="*/ 873367 w 5833653"/>
              <a:gd name="connsiteY449" fmla="*/ 2627327 h 3655333"/>
              <a:gd name="connsiteX450" fmla="*/ 941111 w 5833653"/>
              <a:gd name="connsiteY450" fmla="*/ 2273704 h 3655333"/>
              <a:gd name="connsiteX451" fmla="*/ 931400 w 5833653"/>
              <a:gd name="connsiteY451" fmla="*/ 2297310 h 3655333"/>
              <a:gd name="connsiteX452" fmla="*/ 884234 w 5833653"/>
              <a:gd name="connsiteY452" fmla="*/ 2297310 h 3655333"/>
              <a:gd name="connsiteX453" fmla="*/ 884234 w 5833653"/>
              <a:gd name="connsiteY453" fmla="*/ 2250098 h 3655333"/>
              <a:gd name="connsiteX454" fmla="*/ 931400 w 5833653"/>
              <a:gd name="connsiteY454" fmla="*/ 2250098 h 3655333"/>
              <a:gd name="connsiteX455" fmla="*/ 941111 w 5833653"/>
              <a:gd name="connsiteY455" fmla="*/ 2273704 h 3655333"/>
              <a:gd name="connsiteX456" fmla="*/ 957065 w 5833653"/>
              <a:gd name="connsiteY456" fmla="*/ 3216544 h 3655333"/>
              <a:gd name="connsiteX457" fmla="*/ 942499 w 5833653"/>
              <a:gd name="connsiteY457" fmla="*/ 3251721 h 3655333"/>
              <a:gd name="connsiteX458" fmla="*/ 872211 w 5833653"/>
              <a:gd name="connsiteY458" fmla="*/ 3251721 h 3655333"/>
              <a:gd name="connsiteX459" fmla="*/ 872211 w 5833653"/>
              <a:gd name="connsiteY459" fmla="*/ 3181367 h 3655333"/>
              <a:gd name="connsiteX460" fmla="*/ 942499 w 5833653"/>
              <a:gd name="connsiteY460" fmla="*/ 3181367 h 3655333"/>
              <a:gd name="connsiteX461" fmla="*/ 957065 w 5833653"/>
              <a:gd name="connsiteY461" fmla="*/ 3216544 h 3655333"/>
              <a:gd name="connsiteX462" fmla="*/ 957065 w 5833653"/>
              <a:gd name="connsiteY462" fmla="*/ 1802978 h 3655333"/>
              <a:gd name="connsiteX463" fmla="*/ 942499 w 5833653"/>
              <a:gd name="connsiteY463" fmla="*/ 1838155 h 3655333"/>
              <a:gd name="connsiteX464" fmla="*/ 872211 w 5833653"/>
              <a:gd name="connsiteY464" fmla="*/ 1838155 h 3655333"/>
              <a:gd name="connsiteX465" fmla="*/ 872211 w 5833653"/>
              <a:gd name="connsiteY465" fmla="*/ 1767801 h 3655333"/>
              <a:gd name="connsiteX466" fmla="*/ 942499 w 5833653"/>
              <a:gd name="connsiteY466" fmla="*/ 1767801 h 3655333"/>
              <a:gd name="connsiteX467" fmla="*/ 957065 w 5833653"/>
              <a:gd name="connsiteY467" fmla="*/ 1802978 h 3655333"/>
              <a:gd name="connsiteX468" fmla="*/ 957065 w 5833653"/>
              <a:gd name="connsiteY468" fmla="*/ 1566921 h 3655333"/>
              <a:gd name="connsiteX469" fmla="*/ 942499 w 5833653"/>
              <a:gd name="connsiteY469" fmla="*/ 1602098 h 3655333"/>
              <a:gd name="connsiteX470" fmla="*/ 872211 w 5833653"/>
              <a:gd name="connsiteY470" fmla="*/ 1602098 h 3655333"/>
              <a:gd name="connsiteX471" fmla="*/ 872211 w 5833653"/>
              <a:gd name="connsiteY471" fmla="*/ 1531744 h 3655333"/>
              <a:gd name="connsiteX472" fmla="*/ 942499 w 5833653"/>
              <a:gd name="connsiteY472" fmla="*/ 1531744 h 3655333"/>
              <a:gd name="connsiteX473" fmla="*/ 957065 w 5833653"/>
              <a:gd name="connsiteY473" fmla="*/ 1566921 h 3655333"/>
              <a:gd name="connsiteX474" fmla="*/ 957759 w 5833653"/>
              <a:gd name="connsiteY474" fmla="*/ 2038110 h 3655333"/>
              <a:gd name="connsiteX475" fmla="*/ 942499 w 5833653"/>
              <a:gd name="connsiteY475" fmla="*/ 2073287 h 3655333"/>
              <a:gd name="connsiteX476" fmla="*/ 872211 w 5833653"/>
              <a:gd name="connsiteY476" fmla="*/ 2073287 h 3655333"/>
              <a:gd name="connsiteX477" fmla="*/ 872211 w 5833653"/>
              <a:gd name="connsiteY477" fmla="*/ 2002932 h 3655333"/>
              <a:gd name="connsiteX478" fmla="*/ 942499 w 5833653"/>
              <a:gd name="connsiteY478" fmla="*/ 2002932 h 3655333"/>
              <a:gd name="connsiteX479" fmla="*/ 957759 w 5833653"/>
              <a:gd name="connsiteY479" fmla="*/ 2038110 h 3655333"/>
              <a:gd name="connsiteX480" fmla="*/ 957990 w 5833653"/>
              <a:gd name="connsiteY480" fmla="*/ 1330864 h 3655333"/>
              <a:gd name="connsiteX481" fmla="*/ 943423 w 5833653"/>
              <a:gd name="connsiteY481" fmla="*/ 1366041 h 3655333"/>
              <a:gd name="connsiteX482" fmla="*/ 873136 w 5833653"/>
              <a:gd name="connsiteY482" fmla="*/ 1366041 h 3655333"/>
              <a:gd name="connsiteX483" fmla="*/ 873136 w 5833653"/>
              <a:gd name="connsiteY483" fmla="*/ 1295687 h 3655333"/>
              <a:gd name="connsiteX484" fmla="*/ 943423 w 5833653"/>
              <a:gd name="connsiteY484" fmla="*/ 1295687 h 3655333"/>
              <a:gd name="connsiteX485" fmla="*/ 957990 w 5833653"/>
              <a:gd name="connsiteY485" fmla="*/ 1330864 h 3655333"/>
              <a:gd name="connsiteX486" fmla="*/ 973943 w 5833653"/>
              <a:gd name="connsiteY486" fmla="*/ 1095385 h 3655333"/>
              <a:gd name="connsiteX487" fmla="*/ 954521 w 5833653"/>
              <a:gd name="connsiteY487" fmla="*/ 1142944 h 3655333"/>
              <a:gd name="connsiteX488" fmla="*/ 860188 w 5833653"/>
              <a:gd name="connsiteY488" fmla="*/ 1142944 h 3655333"/>
              <a:gd name="connsiteX489" fmla="*/ 860188 w 5833653"/>
              <a:gd name="connsiteY489" fmla="*/ 1048521 h 3655333"/>
              <a:gd name="connsiteX490" fmla="*/ 954521 w 5833653"/>
              <a:gd name="connsiteY490" fmla="*/ 1048521 h 3655333"/>
              <a:gd name="connsiteX491" fmla="*/ 973943 w 5833653"/>
              <a:gd name="connsiteY491" fmla="*/ 1095385 h 3655333"/>
              <a:gd name="connsiteX492" fmla="*/ 973943 w 5833653"/>
              <a:gd name="connsiteY492" fmla="*/ 859676 h 3655333"/>
              <a:gd name="connsiteX493" fmla="*/ 954521 w 5833653"/>
              <a:gd name="connsiteY493" fmla="*/ 906887 h 3655333"/>
              <a:gd name="connsiteX494" fmla="*/ 860188 w 5833653"/>
              <a:gd name="connsiteY494" fmla="*/ 906887 h 3655333"/>
              <a:gd name="connsiteX495" fmla="*/ 860188 w 5833653"/>
              <a:gd name="connsiteY495" fmla="*/ 812464 h 3655333"/>
              <a:gd name="connsiteX496" fmla="*/ 954521 w 5833653"/>
              <a:gd name="connsiteY496" fmla="*/ 812464 h 3655333"/>
              <a:gd name="connsiteX497" fmla="*/ 973943 w 5833653"/>
              <a:gd name="connsiteY497" fmla="*/ 859676 h 3655333"/>
              <a:gd name="connsiteX498" fmla="*/ 984116 w 5833653"/>
              <a:gd name="connsiteY498" fmla="*/ 3655333 h 3655333"/>
              <a:gd name="connsiteX499" fmla="*/ 831518 w 5833653"/>
              <a:gd name="connsiteY499" fmla="*/ 3655333 h 3655333"/>
              <a:gd name="connsiteX500" fmla="*/ 849090 w 5833653"/>
              <a:gd name="connsiteY500" fmla="*/ 3629412 h 3655333"/>
              <a:gd name="connsiteX501" fmla="*/ 966544 w 5833653"/>
              <a:gd name="connsiteY501" fmla="*/ 3629412 h 3655333"/>
              <a:gd name="connsiteX502" fmla="*/ 984116 w 5833653"/>
              <a:gd name="connsiteY502" fmla="*/ 3655333 h 3655333"/>
              <a:gd name="connsiteX503" fmla="*/ 990822 w 5833653"/>
              <a:gd name="connsiteY503" fmla="*/ 3452138 h 3655333"/>
              <a:gd name="connsiteX504" fmla="*/ 966544 w 5833653"/>
              <a:gd name="connsiteY504" fmla="*/ 3510921 h 3655333"/>
              <a:gd name="connsiteX505" fmla="*/ 849090 w 5833653"/>
              <a:gd name="connsiteY505" fmla="*/ 3510921 h 3655333"/>
              <a:gd name="connsiteX506" fmla="*/ 849090 w 5833653"/>
              <a:gd name="connsiteY506" fmla="*/ 3393355 h 3655333"/>
              <a:gd name="connsiteX507" fmla="*/ 966544 w 5833653"/>
              <a:gd name="connsiteY507" fmla="*/ 3393355 h 3655333"/>
              <a:gd name="connsiteX508" fmla="*/ 990822 w 5833653"/>
              <a:gd name="connsiteY508" fmla="*/ 3452138 h 3655333"/>
              <a:gd name="connsiteX509" fmla="*/ 990822 w 5833653"/>
              <a:gd name="connsiteY509" fmla="*/ 2980950 h 3655333"/>
              <a:gd name="connsiteX510" fmla="*/ 966544 w 5833653"/>
              <a:gd name="connsiteY510" fmla="*/ 3039733 h 3655333"/>
              <a:gd name="connsiteX511" fmla="*/ 849090 w 5833653"/>
              <a:gd name="connsiteY511" fmla="*/ 3039733 h 3655333"/>
              <a:gd name="connsiteX512" fmla="*/ 849090 w 5833653"/>
              <a:gd name="connsiteY512" fmla="*/ 2922167 h 3655333"/>
              <a:gd name="connsiteX513" fmla="*/ 966544 w 5833653"/>
              <a:gd name="connsiteY513" fmla="*/ 2922167 h 3655333"/>
              <a:gd name="connsiteX514" fmla="*/ 990822 w 5833653"/>
              <a:gd name="connsiteY514" fmla="*/ 2980950 h 3655333"/>
              <a:gd name="connsiteX515" fmla="*/ 990822 w 5833653"/>
              <a:gd name="connsiteY515" fmla="*/ 2744893 h 3655333"/>
              <a:gd name="connsiteX516" fmla="*/ 966544 w 5833653"/>
              <a:gd name="connsiteY516" fmla="*/ 2803676 h 3655333"/>
              <a:gd name="connsiteX517" fmla="*/ 849090 w 5833653"/>
              <a:gd name="connsiteY517" fmla="*/ 2803676 h 3655333"/>
              <a:gd name="connsiteX518" fmla="*/ 849090 w 5833653"/>
              <a:gd name="connsiteY518" fmla="*/ 2686110 h 3655333"/>
              <a:gd name="connsiteX519" fmla="*/ 966544 w 5833653"/>
              <a:gd name="connsiteY519" fmla="*/ 2686110 h 3655333"/>
              <a:gd name="connsiteX520" fmla="*/ 990822 w 5833653"/>
              <a:gd name="connsiteY520" fmla="*/ 2744893 h 3655333"/>
              <a:gd name="connsiteX521" fmla="*/ 990822 w 5833653"/>
              <a:gd name="connsiteY521" fmla="*/ 2509761 h 3655333"/>
              <a:gd name="connsiteX522" fmla="*/ 966544 w 5833653"/>
              <a:gd name="connsiteY522" fmla="*/ 2568544 h 3655333"/>
              <a:gd name="connsiteX523" fmla="*/ 849090 w 5833653"/>
              <a:gd name="connsiteY523" fmla="*/ 2568544 h 3655333"/>
              <a:gd name="connsiteX524" fmla="*/ 849090 w 5833653"/>
              <a:gd name="connsiteY524" fmla="*/ 2450978 h 3655333"/>
              <a:gd name="connsiteX525" fmla="*/ 966544 w 5833653"/>
              <a:gd name="connsiteY525" fmla="*/ 2450978 h 3655333"/>
              <a:gd name="connsiteX526" fmla="*/ 990822 w 5833653"/>
              <a:gd name="connsiteY526" fmla="*/ 2509761 h 3655333"/>
              <a:gd name="connsiteX527" fmla="*/ 1074520 w 5833653"/>
              <a:gd name="connsiteY527" fmla="*/ 2155675 h 3655333"/>
              <a:gd name="connsiteX528" fmla="*/ 1059953 w 5833653"/>
              <a:gd name="connsiteY528" fmla="*/ 2190853 h 3655333"/>
              <a:gd name="connsiteX529" fmla="*/ 989665 w 5833653"/>
              <a:gd name="connsiteY529" fmla="*/ 2190853 h 3655333"/>
              <a:gd name="connsiteX530" fmla="*/ 989665 w 5833653"/>
              <a:gd name="connsiteY530" fmla="*/ 2120498 h 3655333"/>
              <a:gd name="connsiteX531" fmla="*/ 1059953 w 5833653"/>
              <a:gd name="connsiteY531" fmla="*/ 2120498 h 3655333"/>
              <a:gd name="connsiteX532" fmla="*/ 1074520 w 5833653"/>
              <a:gd name="connsiteY532" fmla="*/ 2155675 h 3655333"/>
              <a:gd name="connsiteX533" fmla="*/ 1075445 w 5833653"/>
              <a:gd name="connsiteY533" fmla="*/ 1920313 h 3655333"/>
              <a:gd name="connsiteX534" fmla="*/ 1060878 w 5833653"/>
              <a:gd name="connsiteY534" fmla="*/ 1954795 h 3655333"/>
              <a:gd name="connsiteX535" fmla="*/ 990590 w 5833653"/>
              <a:gd name="connsiteY535" fmla="*/ 1954795 h 3655333"/>
              <a:gd name="connsiteX536" fmla="*/ 990590 w 5833653"/>
              <a:gd name="connsiteY536" fmla="*/ 1884441 h 3655333"/>
              <a:gd name="connsiteX537" fmla="*/ 1060878 w 5833653"/>
              <a:gd name="connsiteY537" fmla="*/ 1884441 h 3655333"/>
              <a:gd name="connsiteX538" fmla="*/ 1075445 w 5833653"/>
              <a:gd name="connsiteY538" fmla="*/ 1920313 h 3655333"/>
              <a:gd name="connsiteX539" fmla="*/ 1075445 w 5833653"/>
              <a:gd name="connsiteY539" fmla="*/ 1684487 h 3655333"/>
              <a:gd name="connsiteX540" fmla="*/ 1060878 w 5833653"/>
              <a:gd name="connsiteY540" fmla="*/ 1719664 h 3655333"/>
              <a:gd name="connsiteX541" fmla="*/ 990590 w 5833653"/>
              <a:gd name="connsiteY541" fmla="*/ 1719664 h 3655333"/>
              <a:gd name="connsiteX542" fmla="*/ 990590 w 5833653"/>
              <a:gd name="connsiteY542" fmla="*/ 1649310 h 3655333"/>
              <a:gd name="connsiteX543" fmla="*/ 1060878 w 5833653"/>
              <a:gd name="connsiteY543" fmla="*/ 1649310 h 3655333"/>
              <a:gd name="connsiteX544" fmla="*/ 1075445 w 5833653"/>
              <a:gd name="connsiteY544" fmla="*/ 1684487 h 3655333"/>
              <a:gd name="connsiteX545" fmla="*/ 1075445 w 5833653"/>
              <a:gd name="connsiteY545" fmla="*/ 1448777 h 3655333"/>
              <a:gd name="connsiteX546" fmla="*/ 1060878 w 5833653"/>
              <a:gd name="connsiteY546" fmla="*/ 1483607 h 3655333"/>
              <a:gd name="connsiteX547" fmla="*/ 990590 w 5833653"/>
              <a:gd name="connsiteY547" fmla="*/ 1483607 h 3655333"/>
              <a:gd name="connsiteX548" fmla="*/ 990590 w 5833653"/>
              <a:gd name="connsiteY548" fmla="*/ 1413252 h 3655333"/>
              <a:gd name="connsiteX549" fmla="*/ 1060878 w 5833653"/>
              <a:gd name="connsiteY549" fmla="*/ 1413252 h 3655333"/>
              <a:gd name="connsiteX550" fmla="*/ 1075445 w 5833653"/>
              <a:gd name="connsiteY550" fmla="*/ 1448777 h 3655333"/>
              <a:gd name="connsiteX551" fmla="*/ 1092323 w 5833653"/>
              <a:gd name="connsiteY551" fmla="*/ 1213299 h 3655333"/>
              <a:gd name="connsiteX552" fmla="*/ 1072901 w 5833653"/>
              <a:gd name="connsiteY552" fmla="*/ 1260510 h 3655333"/>
              <a:gd name="connsiteX553" fmla="*/ 978567 w 5833653"/>
              <a:gd name="connsiteY553" fmla="*/ 1260510 h 3655333"/>
              <a:gd name="connsiteX554" fmla="*/ 978567 w 5833653"/>
              <a:gd name="connsiteY554" fmla="*/ 1166087 h 3655333"/>
              <a:gd name="connsiteX555" fmla="*/ 1072901 w 5833653"/>
              <a:gd name="connsiteY555" fmla="*/ 1166087 h 3655333"/>
              <a:gd name="connsiteX556" fmla="*/ 1092323 w 5833653"/>
              <a:gd name="connsiteY556" fmla="*/ 1213299 h 3655333"/>
              <a:gd name="connsiteX557" fmla="*/ 1092323 w 5833653"/>
              <a:gd name="connsiteY557" fmla="*/ 977241 h 3655333"/>
              <a:gd name="connsiteX558" fmla="*/ 1072901 w 5833653"/>
              <a:gd name="connsiteY558" fmla="*/ 1024452 h 3655333"/>
              <a:gd name="connsiteX559" fmla="*/ 978567 w 5833653"/>
              <a:gd name="connsiteY559" fmla="*/ 1024452 h 3655333"/>
              <a:gd name="connsiteX560" fmla="*/ 978567 w 5833653"/>
              <a:gd name="connsiteY560" fmla="*/ 930030 h 3655333"/>
              <a:gd name="connsiteX561" fmla="*/ 1072901 w 5833653"/>
              <a:gd name="connsiteY561" fmla="*/ 930030 h 3655333"/>
              <a:gd name="connsiteX562" fmla="*/ 1092323 w 5833653"/>
              <a:gd name="connsiteY562" fmla="*/ 977241 h 3655333"/>
              <a:gd name="connsiteX563" fmla="*/ 1092323 w 5833653"/>
              <a:gd name="connsiteY563" fmla="*/ 742110 h 3655333"/>
              <a:gd name="connsiteX564" fmla="*/ 1072901 w 5833653"/>
              <a:gd name="connsiteY564" fmla="*/ 789321 h 3655333"/>
              <a:gd name="connsiteX565" fmla="*/ 978567 w 5833653"/>
              <a:gd name="connsiteY565" fmla="*/ 789321 h 3655333"/>
              <a:gd name="connsiteX566" fmla="*/ 959146 w 5833653"/>
              <a:gd name="connsiteY566" fmla="*/ 742110 h 3655333"/>
              <a:gd name="connsiteX567" fmla="*/ 974439 w 5833653"/>
              <a:gd name="connsiteY567" fmla="*/ 704933 h 3655333"/>
              <a:gd name="connsiteX568" fmla="*/ 1001804 w 5833653"/>
              <a:gd name="connsiteY568" fmla="*/ 680083 h 3655333"/>
              <a:gd name="connsiteX569" fmla="*/ 1025734 w 5833653"/>
              <a:gd name="connsiteY569" fmla="*/ 675458 h 3655333"/>
              <a:gd name="connsiteX570" fmla="*/ 1072901 w 5833653"/>
              <a:gd name="connsiteY570" fmla="*/ 694898 h 3655333"/>
              <a:gd name="connsiteX571" fmla="*/ 1092323 w 5833653"/>
              <a:gd name="connsiteY571" fmla="*/ 742110 h 3655333"/>
              <a:gd name="connsiteX572" fmla="*/ 1108276 w 5833653"/>
              <a:gd name="connsiteY572" fmla="*/ 3569704 h 3655333"/>
              <a:gd name="connsiteX573" fmla="*/ 1083999 w 5833653"/>
              <a:gd name="connsiteY573" fmla="*/ 3628487 h 3655333"/>
              <a:gd name="connsiteX574" fmla="*/ 966544 w 5833653"/>
              <a:gd name="connsiteY574" fmla="*/ 3628487 h 3655333"/>
              <a:gd name="connsiteX575" fmla="*/ 966544 w 5833653"/>
              <a:gd name="connsiteY575" fmla="*/ 3510921 h 3655333"/>
              <a:gd name="connsiteX576" fmla="*/ 1083999 w 5833653"/>
              <a:gd name="connsiteY576" fmla="*/ 3510921 h 3655333"/>
              <a:gd name="connsiteX577" fmla="*/ 1108276 w 5833653"/>
              <a:gd name="connsiteY577" fmla="*/ 3569704 h 3655333"/>
              <a:gd name="connsiteX578" fmla="*/ 1108276 w 5833653"/>
              <a:gd name="connsiteY578" fmla="*/ 3334572 h 3655333"/>
              <a:gd name="connsiteX579" fmla="*/ 1083999 w 5833653"/>
              <a:gd name="connsiteY579" fmla="*/ 3393355 h 3655333"/>
              <a:gd name="connsiteX580" fmla="*/ 966544 w 5833653"/>
              <a:gd name="connsiteY580" fmla="*/ 3393355 h 3655333"/>
              <a:gd name="connsiteX581" fmla="*/ 966544 w 5833653"/>
              <a:gd name="connsiteY581" fmla="*/ 3275790 h 3655333"/>
              <a:gd name="connsiteX582" fmla="*/ 1083999 w 5833653"/>
              <a:gd name="connsiteY582" fmla="*/ 3275790 h 3655333"/>
              <a:gd name="connsiteX583" fmla="*/ 1108276 w 5833653"/>
              <a:gd name="connsiteY583" fmla="*/ 3334572 h 3655333"/>
              <a:gd name="connsiteX584" fmla="*/ 1108276 w 5833653"/>
              <a:gd name="connsiteY584" fmla="*/ 3098516 h 3655333"/>
              <a:gd name="connsiteX585" fmla="*/ 1083999 w 5833653"/>
              <a:gd name="connsiteY585" fmla="*/ 3157298 h 3655333"/>
              <a:gd name="connsiteX586" fmla="*/ 966544 w 5833653"/>
              <a:gd name="connsiteY586" fmla="*/ 3157298 h 3655333"/>
              <a:gd name="connsiteX587" fmla="*/ 966544 w 5833653"/>
              <a:gd name="connsiteY587" fmla="*/ 3039733 h 3655333"/>
              <a:gd name="connsiteX588" fmla="*/ 1083999 w 5833653"/>
              <a:gd name="connsiteY588" fmla="*/ 3039733 h 3655333"/>
              <a:gd name="connsiteX589" fmla="*/ 1108276 w 5833653"/>
              <a:gd name="connsiteY589" fmla="*/ 3098516 h 3655333"/>
              <a:gd name="connsiteX590" fmla="*/ 1108276 w 5833653"/>
              <a:gd name="connsiteY590" fmla="*/ 2862458 h 3655333"/>
              <a:gd name="connsiteX591" fmla="*/ 1083999 w 5833653"/>
              <a:gd name="connsiteY591" fmla="*/ 2921241 h 3655333"/>
              <a:gd name="connsiteX592" fmla="*/ 966544 w 5833653"/>
              <a:gd name="connsiteY592" fmla="*/ 2921241 h 3655333"/>
              <a:gd name="connsiteX593" fmla="*/ 966544 w 5833653"/>
              <a:gd name="connsiteY593" fmla="*/ 2803676 h 3655333"/>
              <a:gd name="connsiteX594" fmla="*/ 1083999 w 5833653"/>
              <a:gd name="connsiteY594" fmla="*/ 2803676 h 3655333"/>
              <a:gd name="connsiteX595" fmla="*/ 1108276 w 5833653"/>
              <a:gd name="connsiteY595" fmla="*/ 2862458 h 3655333"/>
              <a:gd name="connsiteX596" fmla="*/ 1108276 w 5833653"/>
              <a:gd name="connsiteY596" fmla="*/ 2627327 h 3655333"/>
              <a:gd name="connsiteX597" fmla="*/ 1083999 w 5833653"/>
              <a:gd name="connsiteY597" fmla="*/ 2686110 h 3655333"/>
              <a:gd name="connsiteX598" fmla="*/ 966544 w 5833653"/>
              <a:gd name="connsiteY598" fmla="*/ 2686110 h 3655333"/>
              <a:gd name="connsiteX599" fmla="*/ 966544 w 5833653"/>
              <a:gd name="connsiteY599" fmla="*/ 2568544 h 3655333"/>
              <a:gd name="connsiteX600" fmla="*/ 1083999 w 5833653"/>
              <a:gd name="connsiteY600" fmla="*/ 2568544 h 3655333"/>
              <a:gd name="connsiteX601" fmla="*/ 1108276 w 5833653"/>
              <a:gd name="connsiteY601" fmla="*/ 2627327 h 3655333"/>
              <a:gd name="connsiteX602" fmla="*/ 1108276 w 5833653"/>
              <a:gd name="connsiteY602" fmla="*/ 2392195 h 3655333"/>
              <a:gd name="connsiteX603" fmla="*/ 1083999 w 5833653"/>
              <a:gd name="connsiteY603" fmla="*/ 2450978 h 3655333"/>
              <a:gd name="connsiteX604" fmla="*/ 966544 w 5833653"/>
              <a:gd name="connsiteY604" fmla="*/ 2450978 h 3655333"/>
              <a:gd name="connsiteX605" fmla="*/ 966544 w 5833653"/>
              <a:gd name="connsiteY605" fmla="*/ 2333412 h 3655333"/>
              <a:gd name="connsiteX606" fmla="*/ 1083999 w 5833653"/>
              <a:gd name="connsiteY606" fmla="*/ 2333412 h 3655333"/>
              <a:gd name="connsiteX607" fmla="*/ 1108276 w 5833653"/>
              <a:gd name="connsiteY607" fmla="*/ 2392195 h 3655333"/>
              <a:gd name="connsiteX608" fmla="*/ 1154287 w 5833653"/>
              <a:gd name="connsiteY608" fmla="*/ 3204510 h 3655333"/>
              <a:gd name="connsiteX609" fmla="*/ 1154287 w 5833653"/>
              <a:gd name="connsiteY609" fmla="*/ 3227653 h 3655333"/>
              <a:gd name="connsiteX610" fmla="*/ 1131166 w 5833653"/>
              <a:gd name="connsiteY610" fmla="*/ 3227653 h 3655333"/>
              <a:gd name="connsiteX611" fmla="*/ 1131166 w 5833653"/>
              <a:gd name="connsiteY611" fmla="*/ 3204510 h 3655333"/>
              <a:gd name="connsiteX612" fmla="*/ 1154287 w 5833653"/>
              <a:gd name="connsiteY612" fmla="*/ 3204510 h 3655333"/>
              <a:gd name="connsiteX613" fmla="*/ 1192899 w 5833653"/>
              <a:gd name="connsiteY613" fmla="*/ 2038110 h 3655333"/>
              <a:gd name="connsiteX614" fmla="*/ 1178332 w 5833653"/>
              <a:gd name="connsiteY614" fmla="*/ 2073287 h 3655333"/>
              <a:gd name="connsiteX615" fmla="*/ 1108045 w 5833653"/>
              <a:gd name="connsiteY615" fmla="*/ 2073287 h 3655333"/>
              <a:gd name="connsiteX616" fmla="*/ 1108045 w 5833653"/>
              <a:gd name="connsiteY616" fmla="*/ 2002932 h 3655333"/>
              <a:gd name="connsiteX617" fmla="*/ 1178332 w 5833653"/>
              <a:gd name="connsiteY617" fmla="*/ 2002932 h 3655333"/>
              <a:gd name="connsiteX618" fmla="*/ 1192899 w 5833653"/>
              <a:gd name="connsiteY618" fmla="*/ 2038110 h 3655333"/>
              <a:gd name="connsiteX619" fmla="*/ 1192899 w 5833653"/>
              <a:gd name="connsiteY619" fmla="*/ 1802053 h 3655333"/>
              <a:gd name="connsiteX620" fmla="*/ 1178332 w 5833653"/>
              <a:gd name="connsiteY620" fmla="*/ 1837230 h 3655333"/>
              <a:gd name="connsiteX621" fmla="*/ 1108045 w 5833653"/>
              <a:gd name="connsiteY621" fmla="*/ 1837230 h 3655333"/>
              <a:gd name="connsiteX622" fmla="*/ 1108045 w 5833653"/>
              <a:gd name="connsiteY622" fmla="*/ 1766875 h 3655333"/>
              <a:gd name="connsiteX623" fmla="*/ 1178332 w 5833653"/>
              <a:gd name="connsiteY623" fmla="*/ 1766875 h 3655333"/>
              <a:gd name="connsiteX624" fmla="*/ 1192899 w 5833653"/>
              <a:gd name="connsiteY624" fmla="*/ 1802053 h 3655333"/>
              <a:gd name="connsiteX625" fmla="*/ 1192899 w 5833653"/>
              <a:gd name="connsiteY625" fmla="*/ 1566921 h 3655333"/>
              <a:gd name="connsiteX626" fmla="*/ 1178332 w 5833653"/>
              <a:gd name="connsiteY626" fmla="*/ 1602098 h 3655333"/>
              <a:gd name="connsiteX627" fmla="*/ 1108045 w 5833653"/>
              <a:gd name="connsiteY627" fmla="*/ 1602098 h 3655333"/>
              <a:gd name="connsiteX628" fmla="*/ 1108045 w 5833653"/>
              <a:gd name="connsiteY628" fmla="*/ 1531744 h 3655333"/>
              <a:gd name="connsiteX629" fmla="*/ 1178332 w 5833653"/>
              <a:gd name="connsiteY629" fmla="*/ 1531744 h 3655333"/>
              <a:gd name="connsiteX630" fmla="*/ 1192899 w 5833653"/>
              <a:gd name="connsiteY630" fmla="*/ 1566921 h 3655333"/>
              <a:gd name="connsiteX631" fmla="*/ 1192899 w 5833653"/>
              <a:gd name="connsiteY631" fmla="*/ 1330864 h 3655333"/>
              <a:gd name="connsiteX632" fmla="*/ 1178332 w 5833653"/>
              <a:gd name="connsiteY632" fmla="*/ 1366041 h 3655333"/>
              <a:gd name="connsiteX633" fmla="*/ 1108045 w 5833653"/>
              <a:gd name="connsiteY633" fmla="*/ 1366041 h 3655333"/>
              <a:gd name="connsiteX634" fmla="*/ 1108045 w 5833653"/>
              <a:gd name="connsiteY634" fmla="*/ 1295687 h 3655333"/>
              <a:gd name="connsiteX635" fmla="*/ 1178332 w 5833653"/>
              <a:gd name="connsiteY635" fmla="*/ 1295687 h 3655333"/>
              <a:gd name="connsiteX636" fmla="*/ 1192899 w 5833653"/>
              <a:gd name="connsiteY636" fmla="*/ 1330864 h 3655333"/>
              <a:gd name="connsiteX637" fmla="*/ 1209777 w 5833653"/>
              <a:gd name="connsiteY637" fmla="*/ 1095385 h 3655333"/>
              <a:gd name="connsiteX638" fmla="*/ 1190355 w 5833653"/>
              <a:gd name="connsiteY638" fmla="*/ 1142944 h 3655333"/>
              <a:gd name="connsiteX639" fmla="*/ 1096022 w 5833653"/>
              <a:gd name="connsiteY639" fmla="*/ 1142944 h 3655333"/>
              <a:gd name="connsiteX640" fmla="*/ 1096022 w 5833653"/>
              <a:gd name="connsiteY640" fmla="*/ 1048521 h 3655333"/>
              <a:gd name="connsiteX641" fmla="*/ 1190355 w 5833653"/>
              <a:gd name="connsiteY641" fmla="*/ 1048521 h 3655333"/>
              <a:gd name="connsiteX642" fmla="*/ 1209777 w 5833653"/>
              <a:gd name="connsiteY642" fmla="*/ 1095385 h 3655333"/>
              <a:gd name="connsiteX643" fmla="*/ 1209777 w 5833653"/>
              <a:gd name="connsiteY643" fmla="*/ 859676 h 3655333"/>
              <a:gd name="connsiteX644" fmla="*/ 1190355 w 5833653"/>
              <a:gd name="connsiteY644" fmla="*/ 906887 h 3655333"/>
              <a:gd name="connsiteX645" fmla="*/ 1096022 w 5833653"/>
              <a:gd name="connsiteY645" fmla="*/ 906887 h 3655333"/>
              <a:gd name="connsiteX646" fmla="*/ 1096022 w 5833653"/>
              <a:gd name="connsiteY646" fmla="*/ 812464 h 3655333"/>
              <a:gd name="connsiteX647" fmla="*/ 1190355 w 5833653"/>
              <a:gd name="connsiteY647" fmla="*/ 812464 h 3655333"/>
              <a:gd name="connsiteX648" fmla="*/ 1209777 w 5833653"/>
              <a:gd name="connsiteY648" fmla="*/ 859676 h 3655333"/>
              <a:gd name="connsiteX649" fmla="*/ 1209777 w 5833653"/>
              <a:gd name="connsiteY649" fmla="*/ 623619 h 3655333"/>
              <a:gd name="connsiteX650" fmla="*/ 1190355 w 5833653"/>
              <a:gd name="connsiteY650" fmla="*/ 670830 h 3655333"/>
              <a:gd name="connsiteX651" fmla="*/ 1096022 w 5833653"/>
              <a:gd name="connsiteY651" fmla="*/ 670830 h 3655333"/>
              <a:gd name="connsiteX652" fmla="*/ 1076600 w 5833653"/>
              <a:gd name="connsiteY652" fmla="*/ 623965 h 3655333"/>
              <a:gd name="connsiteX653" fmla="*/ 1080893 w 5833653"/>
              <a:gd name="connsiteY653" fmla="*/ 613453 h 3655333"/>
              <a:gd name="connsiteX654" fmla="*/ 1153764 w 5833653"/>
              <a:gd name="connsiteY654" fmla="*/ 559011 h 3655333"/>
              <a:gd name="connsiteX655" fmla="*/ 1168333 w 5833653"/>
              <a:gd name="connsiteY655" fmla="*/ 561827 h 3655333"/>
              <a:gd name="connsiteX656" fmla="*/ 1190355 w 5833653"/>
              <a:gd name="connsiteY656" fmla="*/ 576407 h 3655333"/>
              <a:gd name="connsiteX657" fmla="*/ 1209777 w 5833653"/>
              <a:gd name="connsiteY657" fmla="*/ 623619 h 3655333"/>
              <a:gd name="connsiteX658" fmla="*/ 1219025 w 5833653"/>
              <a:gd name="connsiteY658" fmla="*/ 3655333 h 3655333"/>
              <a:gd name="connsiteX659" fmla="*/ 1066427 w 5833653"/>
              <a:gd name="connsiteY659" fmla="*/ 3655333 h 3655333"/>
              <a:gd name="connsiteX660" fmla="*/ 1083999 w 5833653"/>
              <a:gd name="connsiteY660" fmla="*/ 3629412 h 3655333"/>
              <a:gd name="connsiteX661" fmla="*/ 1201453 w 5833653"/>
              <a:gd name="connsiteY661" fmla="*/ 3629412 h 3655333"/>
              <a:gd name="connsiteX662" fmla="*/ 1219025 w 5833653"/>
              <a:gd name="connsiteY662" fmla="*/ 3655333 h 3655333"/>
              <a:gd name="connsiteX663" fmla="*/ 1225731 w 5833653"/>
              <a:gd name="connsiteY663" fmla="*/ 3452138 h 3655333"/>
              <a:gd name="connsiteX664" fmla="*/ 1201453 w 5833653"/>
              <a:gd name="connsiteY664" fmla="*/ 3510921 h 3655333"/>
              <a:gd name="connsiteX665" fmla="*/ 1083999 w 5833653"/>
              <a:gd name="connsiteY665" fmla="*/ 3510921 h 3655333"/>
              <a:gd name="connsiteX666" fmla="*/ 1083999 w 5833653"/>
              <a:gd name="connsiteY666" fmla="*/ 3393355 h 3655333"/>
              <a:gd name="connsiteX667" fmla="*/ 1201453 w 5833653"/>
              <a:gd name="connsiteY667" fmla="*/ 3393355 h 3655333"/>
              <a:gd name="connsiteX668" fmla="*/ 1225731 w 5833653"/>
              <a:gd name="connsiteY668" fmla="*/ 3452138 h 3655333"/>
              <a:gd name="connsiteX669" fmla="*/ 1225731 w 5833653"/>
              <a:gd name="connsiteY669" fmla="*/ 2980950 h 3655333"/>
              <a:gd name="connsiteX670" fmla="*/ 1201453 w 5833653"/>
              <a:gd name="connsiteY670" fmla="*/ 3039733 h 3655333"/>
              <a:gd name="connsiteX671" fmla="*/ 1083999 w 5833653"/>
              <a:gd name="connsiteY671" fmla="*/ 3039733 h 3655333"/>
              <a:gd name="connsiteX672" fmla="*/ 1083999 w 5833653"/>
              <a:gd name="connsiteY672" fmla="*/ 2922167 h 3655333"/>
              <a:gd name="connsiteX673" fmla="*/ 1201453 w 5833653"/>
              <a:gd name="connsiteY673" fmla="*/ 2922167 h 3655333"/>
              <a:gd name="connsiteX674" fmla="*/ 1225731 w 5833653"/>
              <a:gd name="connsiteY674" fmla="*/ 2980950 h 3655333"/>
              <a:gd name="connsiteX675" fmla="*/ 1225731 w 5833653"/>
              <a:gd name="connsiteY675" fmla="*/ 2744893 h 3655333"/>
              <a:gd name="connsiteX676" fmla="*/ 1201453 w 5833653"/>
              <a:gd name="connsiteY676" fmla="*/ 2803676 h 3655333"/>
              <a:gd name="connsiteX677" fmla="*/ 1083999 w 5833653"/>
              <a:gd name="connsiteY677" fmla="*/ 2803676 h 3655333"/>
              <a:gd name="connsiteX678" fmla="*/ 1083999 w 5833653"/>
              <a:gd name="connsiteY678" fmla="*/ 2686110 h 3655333"/>
              <a:gd name="connsiteX679" fmla="*/ 1201453 w 5833653"/>
              <a:gd name="connsiteY679" fmla="*/ 2686110 h 3655333"/>
              <a:gd name="connsiteX680" fmla="*/ 1225731 w 5833653"/>
              <a:gd name="connsiteY680" fmla="*/ 2744893 h 3655333"/>
              <a:gd name="connsiteX681" fmla="*/ 1226656 w 5833653"/>
              <a:gd name="connsiteY681" fmla="*/ 2509761 h 3655333"/>
              <a:gd name="connsiteX682" fmla="*/ 1202378 w 5833653"/>
              <a:gd name="connsiteY682" fmla="*/ 2568544 h 3655333"/>
              <a:gd name="connsiteX683" fmla="*/ 1084924 w 5833653"/>
              <a:gd name="connsiteY683" fmla="*/ 2568544 h 3655333"/>
              <a:gd name="connsiteX684" fmla="*/ 1084924 w 5833653"/>
              <a:gd name="connsiteY684" fmla="*/ 2450978 h 3655333"/>
              <a:gd name="connsiteX685" fmla="*/ 1202378 w 5833653"/>
              <a:gd name="connsiteY685" fmla="*/ 2450978 h 3655333"/>
              <a:gd name="connsiteX686" fmla="*/ 1226656 w 5833653"/>
              <a:gd name="connsiteY686" fmla="*/ 2509761 h 3655333"/>
              <a:gd name="connsiteX687" fmla="*/ 1226656 w 5833653"/>
              <a:gd name="connsiteY687" fmla="*/ 2273704 h 3655333"/>
              <a:gd name="connsiteX688" fmla="*/ 1202378 w 5833653"/>
              <a:gd name="connsiteY688" fmla="*/ 2332487 h 3655333"/>
              <a:gd name="connsiteX689" fmla="*/ 1084924 w 5833653"/>
              <a:gd name="connsiteY689" fmla="*/ 2332487 h 3655333"/>
              <a:gd name="connsiteX690" fmla="*/ 1084924 w 5833653"/>
              <a:gd name="connsiteY690" fmla="*/ 2214921 h 3655333"/>
              <a:gd name="connsiteX691" fmla="*/ 1202378 w 5833653"/>
              <a:gd name="connsiteY691" fmla="*/ 2214921 h 3655333"/>
              <a:gd name="connsiteX692" fmla="*/ 1226656 w 5833653"/>
              <a:gd name="connsiteY692" fmla="*/ 2273704 h 3655333"/>
              <a:gd name="connsiteX693" fmla="*/ 1271741 w 5833653"/>
              <a:gd name="connsiteY693" fmla="*/ 3323001 h 3655333"/>
              <a:gd name="connsiteX694" fmla="*/ 1271741 w 5833653"/>
              <a:gd name="connsiteY694" fmla="*/ 3346144 h 3655333"/>
              <a:gd name="connsiteX695" fmla="*/ 1248620 w 5833653"/>
              <a:gd name="connsiteY695" fmla="*/ 3346144 h 3655333"/>
              <a:gd name="connsiteX696" fmla="*/ 1248620 w 5833653"/>
              <a:gd name="connsiteY696" fmla="*/ 3323001 h 3655333"/>
              <a:gd name="connsiteX697" fmla="*/ 1271741 w 5833653"/>
              <a:gd name="connsiteY697" fmla="*/ 3323001 h 3655333"/>
              <a:gd name="connsiteX698" fmla="*/ 1271741 w 5833653"/>
              <a:gd name="connsiteY698" fmla="*/ 494944 h 3655333"/>
              <a:gd name="connsiteX699" fmla="*/ 1271741 w 5833653"/>
              <a:gd name="connsiteY699" fmla="*/ 518087 h 3655333"/>
              <a:gd name="connsiteX700" fmla="*/ 1248620 w 5833653"/>
              <a:gd name="connsiteY700" fmla="*/ 518087 h 3655333"/>
              <a:gd name="connsiteX701" fmla="*/ 1248620 w 5833653"/>
              <a:gd name="connsiteY701" fmla="*/ 494944 h 3655333"/>
              <a:gd name="connsiteX702" fmla="*/ 1271741 w 5833653"/>
              <a:gd name="connsiteY702" fmla="*/ 494944 h 3655333"/>
              <a:gd name="connsiteX703" fmla="*/ 1272666 w 5833653"/>
              <a:gd name="connsiteY703" fmla="*/ 3086944 h 3655333"/>
              <a:gd name="connsiteX704" fmla="*/ 1272666 w 5833653"/>
              <a:gd name="connsiteY704" fmla="*/ 3110087 h 3655333"/>
              <a:gd name="connsiteX705" fmla="*/ 1249545 w 5833653"/>
              <a:gd name="connsiteY705" fmla="*/ 3110087 h 3655333"/>
              <a:gd name="connsiteX706" fmla="*/ 1249545 w 5833653"/>
              <a:gd name="connsiteY706" fmla="*/ 3086944 h 3655333"/>
              <a:gd name="connsiteX707" fmla="*/ 1272666 w 5833653"/>
              <a:gd name="connsiteY707" fmla="*/ 3086944 h 3655333"/>
              <a:gd name="connsiteX708" fmla="*/ 1310354 w 5833653"/>
              <a:gd name="connsiteY708" fmla="*/ 1919618 h 3655333"/>
              <a:gd name="connsiteX709" fmla="*/ 1295787 w 5833653"/>
              <a:gd name="connsiteY709" fmla="*/ 1954795 h 3655333"/>
              <a:gd name="connsiteX710" fmla="*/ 1225499 w 5833653"/>
              <a:gd name="connsiteY710" fmla="*/ 1954795 h 3655333"/>
              <a:gd name="connsiteX711" fmla="*/ 1225499 w 5833653"/>
              <a:gd name="connsiteY711" fmla="*/ 1884441 h 3655333"/>
              <a:gd name="connsiteX712" fmla="*/ 1295787 w 5833653"/>
              <a:gd name="connsiteY712" fmla="*/ 1884441 h 3655333"/>
              <a:gd name="connsiteX713" fmla="*/ 1310354 w 5833653"/>
              <a:gd name="connsiteY713" fmla="*/ 1919618 h 3655333"/>
              <a:gd name="connsiteX714" fmla="*/ 1310354 w 5833653"/>
              <a:gd name="connsiteY714" fmla="*/ 1684487 h 3655333"/>
              <a:gd name="connsiteX715" fmla="*/ 1295787 w 5833653"/>
              <a:gd name="connsiteY715" fmla="*/ 1719664 h 3655333"/>
              <a:gd name="connsiteX716" fmla="*/ 1225499 w 5833653"/>
              <a:gd name="connsiteY716" fmla="*/ 1719664 h 3655333"/>
              <a:gd name="connsiteX717" fmla="*/ 1225499 w 5833653"/>
              <a:gd name="connsiteY717" fmla="*/ 1649310 h 3655333"/>
              <a:gd name="connsiteX718" fmla="*/ 1295787 w 5833653"/>
              <a:gd name="connsiteY718" fmla="*/ 1649310 h 3655333"/>
              <a:gd name="connsiteX719" fmla="*/ 1310354 w 5833653"/>
              <a:gd name="connsiteY719" fmla="*/ 1684487 h 3655333"/>
              <a:gd name="connsiteX720" fmla="*/ 1310354 w 5833653"/>
              <a:gd name="connsiteY720" fmla="*/ 1448777 h 3655333"/>
              <a:gd name="connsiteX721" fmla="*/ 1295787 w 5833653"/>
              <a:gd name="connsiteY721" fmla="*/ 1483607 h 3655333"/>
              <a:gd name="connsiteX722" fmla="*/ 1225499 w 5833653"/>
              <a:gd name="connsiteY722" fmla="*/ 1483607 h 3655333"/>
              <a:gd name="connsiteX723" fmla="*/ 1225499 w 5833653"/>
              <a:gd name="connsiteY723" fmla="*/ 1413252 h 3655333"/>
              <a:gd name="connsiteX724" fmla="*/ 1295787 w 5833653"/>
              <a:gd name="connsiteY724" fmla="*/ 1413252 h 3655333"/>
              <a:gd name="connsiteX725" fmla="*/ 1310354 w 5833653"/>
              <a:gd name="connsiteY725" fmla="*/ 1448777 h 3655333"/>
              <a:gd name="connsiteX726" fmla="*/ 1310354 w 5833653"/>
              <a:gd name="connsiteY726" fmla="*/ 1213298 h 3655333"/>
              <a:gd name="connsiteX727" fmla="*/ 1295787 w 5833653"/>
              <a:gd name="connsiteY727" fmla="*/ 1248475 h 3655333"/>
              <a:gd name="connsiteX728" fmla="*/ 1225499 w 5833653"/>
              <a:gd name="connsiteY728" fmla="*/ 1248475 h 3655333"/>
              <a:gd name="connsiteX729" fmla="*/ 1225499 w 5833653"/>
              <a:gd name="connsiteY729" fmla="*/ 1178121 h 3655333"/>
              <a:gd name="connsiteX730" fmla="*/ 1295787 w 5833653"/>
              <a:gd name="connsiteY730" fmla="*/ 1178121 h 3655333"/>
              <a:gd name="connsiteX731" fmla="*/ 1310354 w 5833653"/>
              <a:gd name="connsiteY731" fmla="*/ 1213298 h 3655333"/>
              <a:gd name="connsiteX732" fmla="*/ 1327231 w 5833653"/>
              <a:gd name="connsiteY732" fmla="*/ 977588 h 3655333"/>
              <a:gd name="connsiteX733" fmla="*/ 1307810 w 5833653"/>
              <a:gd name="connsiteY733" fmla="*/ 1024452 h 3655333"/>
              <a:gd name="connsiteX734" fmla="*/ 1213476 w 5833653"/>
              <a:gd name="connsiteY734" fmla="*/ 1024452 h 3655333"/>
              <a:gd name="connsiteX735" fmla="*/ 1213476 w 5833653"/>
              <a:gd name="connsiteY735" fmla="*/ 930030 h 3655333"/>
              <a:gd name="connsiteX736" fmla="*/ 1307810 w 5833653"/>
              <a:gd name="connsiteY736" fmla="*/ 930030 h 3655333"/>
              <a:gd name="connsiteX737" fmla="*/ 1327231 w 5833653"/>
              <a:gd name="connsiteY737" fmla="*/ 977588 h 3655333"/>
              <a:gd name="connsiteX738" fmla="*/ 1327231 w 5833653"/>
              <a:gd name="connsiteY738" fmla="*/ 742110 h 3655333"/>
              <a:gd name="connsiteX739" fmla="*/ 1307810 w 5833653"/>
              <a:gd name="connsiteY739" fmla="*/ 789321 h 3655333"/>
              <a:gd name="connsiteX740" fmla="*/ 1213476 w 5833653"/>
              <a:gd name="connsiteY740" fmla="*/ 789321 h 3655333"/>
              <a:gd name="connsiteX741" fmla="*/ 1213476 w 5833653"/>
              <a:gd name="connsiteY741" fmla="*/ 694898 h 3655333"/>
              <a:gd name="connsiteX742" fmla="*/ 1307810 w 5833653"/>
              <a:gd name="connsiteY742" fmla="*/ 694898 h 3655333"/>
              <a:gd name="connsiteX743" fmla="*/ 1327231 w 5833653"/>
              <a:gd name="connsiteY743" fmla="*/ 742110 h 3655333"/>
              <a:gd name="connsiteX744" fmla="*/ 1344110 w 5833653"/>
              <a:gd name="connsiteY744" fmla="*/ 3570630 h 3655333"/>
              <a:gd name="connsiteX745" fmla="*/ 1338041 w 5833653"/>
              <a:gd name="connsiteY745" fmla="*/ 3601930 h 3655333"/>
              <a:gd name="connsiteX746" fmla="*/ 1320927 w 5833653"/>
              <a:gd name="connsiteY746" fmla="*/ 3627761 h 3655333"/>
              <a:gd name="connsiteX747" fmla="*/ 1319833 w 5833653"/>
              <a:gd name="connsiteY747" fmla="*/ 3628487 h 3655333"/>
              <a:gd name="connsiteX748" fmla="*/ 1318693 w 5833653"/>
              <a:gd name="connsiteY748" fmla="*/ 3630169 h 3655333"/>
              <a:gd name="connsiteX749" fmla="*/ 1292377 w 5833653"/>
              <a:gd name="connsiteY749" fmla="*/ 3647637 h 3655333"/>
              <a:gd name="connsiteX750" fmla="*/ 1202378 w 5833653"/>
              <a:gd name="connsiteY750" fmla="*/ 3629412 h 3655333"/>
              <a:gd name="connsiteX751" fmla="*/ 1202378 w 5833653"/>
              <a:gd name="connsiteY751" fmla="*/ 3511847 h 3655333"/>
              <a:gd name="connsiteX752" fmla="*/ 1319833 w 5833653"/>
              <a:gd name="connsiteY752" fmla="*/ 3511847 h 3655333"/>
              <a:gd name="connsiteX753" fmla="*/ 1344110 w 5833653"/>
              <a:gd name="connsiteY753" fmla="*/ 3570630 h 3655333"/>
              <a:gd name="connsiteX754" fmla="*/ 1344110 w 5833653"/>
              <a:gd name="connsiteY754" fmla="*/ 2862458 h 3655333"/>
              <a:gd name="connsiteX755" fmla="*/ 1319833 w 5833653"/>
              <a:gd name="connsiteY755" fmla="*/ 2921241 h 3655333"/>
              <a:gd name="connsiteX756" fmla="*/ 1202378 w 5833653"/>
              <a:gd name="connsiteY756" fmla="*/ 2921241 h 3655333"/>
              <a:gd name="connsiteX757" fmla="*/ 1202378 w 5833653"/>
              <a:gd name="connsiteY757" fmla="*/ 2803676 h 3655333"/>
              <a:gd name="connsiteX758" fmla="*/ 1319833 w 5833653"/>
              <a:gd name="connsiteY758" fmla="*/ 2803676 h 3655333"/>
              <a:gd name="connsiteX759" fmla="*/ 1344110 w 5833653"/>
              <a:gd name="connsiteY759" fmla="*/ 2862458 h 3655333"/>
              <a:gd name="connsiteX760" fmla="*/ 1344110 w 5833653"/>
              <a:gd name="connsiteY760" fmla="*/ 2627327 h 3655333"/>
              <a:gd name="connsiteX761" fmla="*/ 1319833 w 5833653"/>
              <a:gd name="connsiteY761" fmla="*/ 2686110 h 3655333"/>
              <a:gd name="connsiteX762" fmla="*/ 1202378 w 5833653"/>
              <a:gd name="connsiteY762" fmla="*/ 2686110 h 3655333"/>
              <a:gd name="connsiteX763" fmla="*/ 1202378 w 5833653"/>
              <a:gd name="connsiteY763" fmla="*/ 2568544 h 3655333"/>
              <a:gd name="connsiteX764" fmla="*/ 1319833 w 5833653"/>
              <a:gd name="connsiteY764" fmla="*/ 2568544 h 3655333"/>
              <a:gd name="connsiteX765" fmla="*/ 1344110 w 5833653"/>
              <a:gd name="connsiteY765" fmla="*/ 2627327 h 3655333"/>
              <a:gd name="connsiteX766" fmla="*/ 1344110 w 5833653"/>
              <a:gd name="connsiteY766" fmla="*/ 2392195 h 3655333"/>
              <a:gd name="connsiteX767" fmla="*/ 1319833 w 5833653"/>
              <a:gd name="connsiteY767" fmla="*/ 2450978 h 3655333"/>
              <a:gd name="connsiteX768" fmla="*/ 1202378 w 5833653"/>
              <a:gd name="connsiteY768" fmla="*/ 2450978 h 3655333"/>
              <a:gd name="connsiteX769" fmla="*/ 1202378 w 5833653"/>
              <a:gd name="connsiteY769" fmla="*/ 2333412 h 3655333"/>
              <a:gd name="connsiteX770" fmla="*/ 1319833 w 5833653"/>
              <a:gd name="connsiteY770" fmla="*/ 2333412 h 3655333"/>
              <a:gd name="connsiteX771" fmla="*/ 1344110 w 5833653"/>
              <a:gd name="connsiteY771" fmla="*/ 2392195 h 3655333"/>
              <a:gd name="connsiteX772" fmla="*/ 1344110 w 5833653"/>
              <a:gd name="connsiteY772" fmla="*/ 2156138 h 3655333"/>
              <a:gd name="connsiteX773" fmla="*/ 1319833 w 5833653"/>
              <a:gd name="connsiteY773" fmla="*/ 2214921 h 3655333"/>
              <a:gd name="connsiteX774" fmla="*/ 1202378 w 5833653"/>
              <a:gd name="connsiteY774" fmla="*/ 2214921 h 3655333"/>
              <a:gd name="connsiteX775" fmla="*/ 1202378 w 5833653"/>
              <a:gd name="connsiteY775" fmla="*/ 2097355 h 3655333"/>
              <a:gd name="connsiteX776" fmla="*/ 1319833 w 5833653"/>
              <a:gd name="connsiteY776" fmla="*/ 2097355 h 3655333"/>
              <a:gd name="connsiteX777" fmla="*/ 1344110 w 5833653"/>
              <a:gd name="connsiteY777" fmla="*/ 2156138 h 3655333"/>
              <a:gd name="connsiteX778" fmla="*/ 1390121 w 5833653"/>
              <a:gd name="connsiteY778" fmla="*/ 3440567 h 3655333"/>
              <a:gd name="connsiteX779" fmla="*/ 1390121 w 5833653"/>
              <a:gd name="connsiteY779" fmla="*/ 3463710 h 3655333"/>
              <a:gd name="connsiteX780" fmla="*/ 1367000 w 5833653"/>
              <a:gd name="connsiteY780" fmla="*/ 3463710 h 3655333"/>
              <a:gd name="connsiteX781" fmla="*/ 1367000 w 5833653"/>
              <a:gd name="connsiteY781" fmla="*/ 3440567 h 3655333"/>
              <a:gd name="connsiteX782" fmla="*/ 1390121 w 5833653"/>
              <a:gd name="connsiteY782" fmla="*/ 3440567 h 3655333"/>
              <a:gd name="connsiteX783" fmla="*/ 1390121 w 5833653"/>
              <a:gd name="connsiteY783" fmla="*/ 3204510 h 3655333"/>
              <a:gd name="connsiteX784" fmla="*/ 1390121 w 5833653"/>
              <a:gd name="connsiteY784" fmla="*/ 3227653 h 3655333"/>
              <a:gd name="connsiteX785" fmla="*/ 1367000 w 5833653"/>
              <a:gd name="connsiteY785" fmla="*/ 3227653 h 3655333"/>
              <a:gd name="connsiteX786" fmla="*/ 1367000 w 5833653"/>
              <a:gd name="connsiteY786" fmla="*/ 3204510 h 3655333"/>
              <a:gd name="connsiteX787" fmla="*/ 1390121 w 5833653"/>
              <a:gd name="connsiteY787" fmla="*/ 3204510 h 3655333"/>
              <a:gd name="connsiteX788" fmla="*/ 1390121 w 5833653"/>
              <a:gd name="connsiteY788" fmla="*/ 2969378 h 3655333"/>
              <a:gd name="connsiteX789" fmla="*/ 1390121 w 5833653"/>
              <a:gd name="connsiteY789" fmla="*/ 2992521 h 3655333"/>
              <a:gd name="connsiteX790" fmla="*/ 1367000 w 5833653"/>
              <a:gd name="connsiteY790" fmla="*/ 2992521 h 3655333"/>
              <a:gd name="connsiteX791" fmla="*/ 1367000 w 5833653"/>
              <a:gd name="connsiteY791" fmla="*/ 2969378 h 3655333"/>
              <a:gd name="connsiteX792" fmla="*/ 1390121 w 5833653"/>
              <a:gd name="connsiteY792" fmla="*/ 2969378 h 3655333"/>
              <a:gd name="connsiteX793" fmla="*/ 1390121 w 5833653"/>
              <a:gd name="connsiteY793" fmla="*/ 612510 h 3655333"/>
              <a:gd name="connsiteX794" fmla="*/ 1390121 w 5833653"/>
              <a:gd name="connsiteY794" fmla="*/ 635652 h 3655333"/>
              <a:gd name="connsiteX795" fmla="*/ 1367000 w 5833653"/>
              <a:gd name="connsiteY795" fmla="*/ 635652 h 3655333"/>
              <a:gd name="connsiteX796" fmla="*/ 1367000 w 5833653"/>
              <a:gd name="connsiteY796" fmla="*/ 612510 h 3655333"/>
              <a:gd name="connsiteX797" fmla="*/ 1390121 w 5833653"/>
              <a:gd name="connsiteY797" fmla="*/ 612510 h 3655333"/>
              <a:gd name="connsiteX798" fmla="*/ 1390121 w 5833653"/>
              <a:gd name="connsiteY798" fmla="*/ 398726 h 3655333"/>
              <a:gd name="connsiteX799" fmla="*/ 1390121 w 5833653"/>
              <a:gd name="connsiteY799" fmla="*/ 400521 h 3655333"/>
              <a:gd name="connsiteX800" fmla="*/ 1380496 w 5833653"/>
              <a:gd name="connsiteY800" fmla="*/ 404567 h 3655333"/>
              <a:gd name="connsiteX801" fmla="*/ 1427808 w 5833653"/>
              <a:gd name="connsiteY801" fmla="*/ 1802053 h 3655333"/>
              <a:gd name="connsiteX802" fmla="*/ 1413241 w 5833653"/>
              <a:gd name="connsiteY802" fmla="*/ 1837230 h 3655333"/>
              <a:gd name="connsiteX803" fmla="*/ 1342954 w 5833653"/>
              <a:gd name="connsiteY803" fmla="*/ 1837230 h 3655333"/>
              <a:gd name="connsiteX804" fmla="*/ 1342954 w 5833653"/>
              <a:gd name="connsiteY804" fmla="*/ 1766875 h 3655333"/>
              <a:gd name="connsiteX805" fmla="*/ 1413241 w 5833653"/>
              <a:gd name="connsiteY805" fmla="*/ 1766875 h 3655333"/>
              <a:gd name="connsiteX806" fmla="*/ 1427808 w 5833653"/>
              <a:gd name="connsiteY806" fmla="*/ 1802053 h 3655333"/>
              <a:gd name="connsiteX807" fmla="*/ 1428733 w 5833653"/>
              <a:gd name="connsiteY807" fmla="*/ 1566921 h 3655333"/>
              <a:gd name="connsiteX808" fmla="*/ 1414166 w 5833653"/>
              <a:gd name="connsiteY808" fmla="*/ 1602098 h 3655333"/>
              <a:gd name="connsiteX809" fmla="*/ 1343879 w 5833653"/>
              <a:gd name="connsiteY809" fmla="*/ 1602098 h 3655333"/>
              <a:gd name="connsiteX810" fmla="*/ 1343879 w 5833653"/>
              <a:gd name="connsiteY810" fmla="*/ 1531744 h 3655333"/>
              <a:gd name="connsiteX811" fmla="*/ 1414166 w 5833653"/>
              <a:gd name="connsiteY811" fmla="*/ 1531744 h 3655333"/>
              <a:gd name="connsiteX812" fmla="*/ 1428733 w 5833653"/>
              <a:gd name="connsiteY812" fmla="*/ 1566921 h 3655333"/>
              <a:gd name="connsiteX813" fmla="*/ 1428733 w 5833653"/>
              <a:gd name="connsiteY813" fmla="*/ 1330864 h 3655333"/>
              <a:gd name="connsiteX814" fmla="*/ 1414166 w 5833653"/>
              <a:gd name="connsiteY814" fmla="*/ 1366041 h 3655333"/>
              <a:gd name="connsiteX815" fmla="*/ 1343879 w 5833653"/>
              <a:gd name="connsiteY815" fmla="*/ 1366041 h 3655333"/>
              <a:gd name="connsiteX816" fmla="*/ 1343879 w 5833653"/>
              <a:gd name="connsiteY816" fmla="*/ 1295687 h 3655333"/>
              <a:gd name="connsiteX817" fmla="*/ 1414166 w 5833653"/>
              <a:gd name="connsiteY817" fmla="*/ 1295687 h 3655333"/>
              <a:gd name="connsiteX818" fmla="*/ 1428733 w 5833653"/>
              <a:gd name="connsiteY818" fmla="*/ 1330864 h 3655333"/>
              <a:gd name="connsiteX819" fmla="*/ 1428733 w 5833653"/>
              <a:gd name="connsiteY819" fmla="*/ 1095154 h 3655333"/>
              <a:gd name="connsiteX820" fmla="*/ 1414166 w 5833653"/>
              <a:gd name="connsiteY820" fmla="*/ 1129984 h 3655333"/>
              <a:gd name="connsiteX821" fmla="*/ 1343879 w 5833653"/>
              <a:gd name="connsiteY821" fmla="*/ 1129984 h 3655333"/>
              <a:gd name="connsiteX822" fmla="*/ 1343879 w 5833653"/>
              <a:gd name="connsiteY822" fmla="*/ 1059630 h 3655333"/>
              <a:gd name="connsiteX823" fmla="*/ 1414166 w 5833653"/>
              <a:gd name="connsiteY823" fmla="*/ 1059630 h 3655333"/>
              <a:gd name="connsiteX824" fmla="*/ 1428733 w 5833653"/>
              <a:gd name="connsiteY824" fmla="*/ 1095154 h 3655333"/>
              <a:gd name="connsiteX825" fmla="*/ 1445380 w 5833653"/>
              <a:gd name="connsiteY825" fmla="*/ 859676 h 3655333"/>
              <a:gd name="connsiteX826" fmla="*/ 1425264 w 5833653"/>
              <a:gd name="connsiteY826" fmla="*/ 906887 h 3655333"/>
              <a:gd name="connsiteX827" fmla="*/ 1330931 w 5833653"/>
              <a:gd name="connsiteY827" fmla="*/ 906887 h 3655333"/>
              <a:gd name="connsiteX828" fmla="*/ 1330931 w 5833653"/>
              <a:gd name="connsiteY828" fmla="*/ 812464 h 3655333"/>
              <a:gd name="connsiteX829" fmla="*/ 1425264 w 5833653"/>
              <a:gd name="connsiteY829" fmla="*/ 812464 h 3655333"/>
              <a:gd name="connsiteX830" fmla="*/ 1445380 w 5833653"/>
              <a:gd name="connsiteY830" fmla="*/ 859676 h 3655333"/>
              <a:gd name="connsiteX831" fmla="*/ 1454859 w 5833653"/>
              <a:gd name="connsiteY831" fmla="*/ 3654407 h 3655333"/>
              <a:gd name="connsiteX832" fmla="*/ 1302261 w 5833653"/>
              <a:gd name="connsiteY832" fmla="*/ 3654407 h 3655333"/>
              <a:gd name="connsiteX833" fmla="*/ 1318693 w 5833653"/>
              <a:gd name="connsiteY833" fmla="*/ 3630169 h 3655333"/>
              <a:gd name="connsiteX834" fmla="*/ 1319833 w 5833653"/>
              <a:gd name="connsiteY834" fmla="*/ 3629412 h 3655333"/>
              <a:gd name="connsiteX835" fmla="*/ 1320927 w 5833653"/>
              <a:gd name="connsiteY835" fmla="*/ 3627761 h 3655333"/>
              <a:gd name="connsiteX836" fmla="*/ 1347289 w 5833653"/>
              <a:gd name="connsiteY836" fmla="*/ 3610262 h 3655333"/>
              <a:gd name="connsiteX837" fmla="*/ 1437287 w 5833653"/>
              <a:gd name="connsiteY837" fmla="*/ 3628487 h 3655333"/>
              <a:gd name="connsiteX838" fmla="*/ 1454859 w 5833653"/>
              <a:gd name="connsiteY838" fmla="*/ 3654407 h 3655333"/>
              <a:gd name="connsiteX839" fmla="*/ 1461565 w 5833653"/>
              <a:gd name="connsiteY839" fmla="*/ 2744893 h 3655333"/>
              <a:gd name="connsiteX840" fmla="*/ 1437287 w 5833653"/>
              <a:gd name="connsiteY840" fmla="*/ 2803676 h 3655333"/>
              <a:gd name="connsiteX841" fmla="*/ 1319833 w 5833653"/>
              <a:gd name="connsiteY841" fmla="*/ 2803676 h 3655333"/>
              <a:gd name="connsiteX842" fmla="*/ 1319833 w 5833653"/>
              <a:gd name="connsiteY842" fmla="*/ 2686110 h 3655333"/>
              <a:gd name="connsiteX843" fmla="*/ 1437287 w 5833653"/>
              <a:gd name="connsiteY843" fmla="*/ 2686110 h 3655333"/>
              <a:gd name="connsiteX844" fmla="*/ 1461565 w 5833653"/>
              <a:gd name="connsiteY844" fmla="*/ 2744893 h 3655333"/>
              <a:gd name="connsiteX845" fmla="*/ 1461565 w 5833653"/>
              <a:gd name="connsiteY845" fmla="*/ 2509761 h 3655333"/>
              <a:gd name="connsiteX846" fmla="*/ 1437287 w 5833653"/>
              <a:gd name="connsiteY846" fmla="*/ 2568544 h 3655333"/>
              <a:gd name="connsiteX847" fmla="*/ 1319833 w 5833653"/>
              <a:gd name="connsiteY847" fmla="*/ 2568544 h 3655333"/>
              <a:gd name="connsiteX848" fmla="*/ 1319833 w 5833653"/>
              <a:gd name="connsiteY848" fmla="*/ 2450978 h 3655333"/>
              <a:gd name="connsiteX849" fmla="*/ 1437287 w 5833653"/>
              <a:gd name="connsiteY849" fmla="*/ 2450978 h 3655333"/>
              <a:gd name="connsiteX850" fmla="*/ 1461565 w 5833653"/>
              <a:gd name="connsiteY850" fmla="*/ 2509761 h 3655333"/>
              <a:gd name="connsiteX851" fmla="*/ 1461565 w 5833653"/>
              <a:gd name="connsiteY851" fmla="*/ 2273704 h 3655333"/>
              <a:gd name="connsiteX852" fmla="*/ 1437287 w 5833653"/>
              <a:gd name="connsiteY852" fmla="*/ 2332487 h 3655333"/>
              <a:gd name="connsiteX853" fmla="*/ 1319833 w 5833653"/>
              <a:gd name="connsiteY853" fmla="*/ 2332487 h 3655333"/>
              <a:gd name="connsiteX854" fmla="*/ 1319833 w 5833653"/>
              <a:gd name="connsiteY854" fmla="*/ 2214921 h 3655333"/>
              <a:gd name="connsiteX855" fmla="*/ 1437287 w 5833653"/>
              <a:gd name="connsiteY855" fmla="*/ 2214921 h 3655333"/>
              <a:gd name="connsiteX856" fmla="*/ 1461565 w 5833653"/>
              <a:gd name="connsiteY856" fmla="*/ 2273704 h 3655333"/>
              <a:gd name="connsiteX857" fmla="*/ 1461565 w 5833653"/>
              <a:gd name="connsiteY857" fmla="*/ 2038573 h 3655333"/>
              <a:gd name="connsiteX858" fmla="*/ 1437287 w 5833653"/>
              <a:gd name="connsiteY858" fmla="*/ 2097355 h 3655333"/>
              <a:gd name="connsiteX859" fmla="*/ 1319833 w 5833653"/>
              <a:gd name="connsiteY859" fmla="*/ 2097355 h 3655333"/>
              <a:gd name="connsiteX860" fmla="*/ 1319833 w 5833653"/>
              <a:gd name="connsiteY860" fmla="*/ 1979790 h 3655333"/>
              <a:gd name="connsiteX861" fmla="*/ 1437287 w 5833653"/>
              <a:gd name="connsiteY861" fmla="*/ 1979790 h 3655333"/>
              <a:gd name="connsiteX862" fmla="*/ 1461565 w 5833653"/>
              <a:gd name="connsiteY862" fmla="*/ 2038573 h 3655333"/>
              <a:gd name="connsiteX863" fmla="*/ 1507575 w 5833653"/>
              <a:gd name="connsiteY863" fmla="*/ 3559058 h 3655333"/>
              <a:gd name="connsiteX864" fmla="*/ 1507575 w 5833653"/>
              <a:gd name="connsiteY864" fmla="*/ 3582201 h 3655333"/>
              <a:gd name="connsiteX865" fmla="*/ 1484454 w 5833653"/>
              <a:gd name="connsiteY865" fmla="*/ 3582201 h 3655333"/>
              <a:gd name="connsiteX866" fmla="*/ 1484454 w 5833653"/>
              <a:gd name="connsiteY866" fmla="*/ 3559058 h 3655333"/>
              <a:gd name="connsiteX867" fmla="*/ 1507575 w 5833653"/>
              <a:gd name="connsiteY867" fmla="*/ 3559058 h 3655333"/>
              <a:gd name="connsiteX868" fmla="*/ 1507575 w 5833653"/>
              <a:gd name="connsiteY868" fmla="*/ 3323001 h 3655333"/>
              <a:gd name="connsiteX869" fmla="*/ 1507575 w 5833653"/>
              <a:gd name="connsiteY869" fmla="*/ 3346144 h 3655333"/>
              <a:gd name="connsiteX870" fmla="*/ 1484454 w 5833653"/>
              <a:gd name="connsiteY870" fmla="*/ 3346144 h 3655333"/>
              <a:gd name="connsiteX871" fmla="*/ 1484454 w 5833653"/>
              <a:gd name="connsiteY871" fmla="*/ 3323001 h 3655333"/>
              <a:gd name="connsiteX872" fmla="*/ 1507575 w 5833653"/>
              <a:gd name="connsiteY872" fmla="*/ 3323001 h 3655333"/>
              <a:gd name="connsiteX873" fmla="*/ 1507575 w 5833653"/>
              <a:gd name="connsiteY873" fmla="*/ 3086944 h 3655333"/>
              <a:gd name="connsiteX874" fmla="*/ 1507575 w 5833653"/>
              <a:gd name="connsiteY874" fmla="*/ 3110087 h 3655333"/>
              <a:gd name="connsiteX875" fmla="*/ 1484454 w 5833653"/>
              <a:gd name="connsiteY875" fmla="*/ 3110087 h 3655333"/>
              <a:gd name="connsiteX876" fmla="*/ 1484454 w 5833653"/>
              <a:gd name="connsiteY876" fmla="*/ 3086944 h 3655333"/>
              <a:gd name="connsiteX877" fmla="*/ 1507575 w 5833653"/>
              <a:gd name="connsiteY877" fmla="*/ 3086944 h 3655333"/>
              <a:gd name="connsiteX878" fmla="*/ 1507575 w 5833653"/>
              <a:gd name="connsiteY878" fmla="*/ 2851812 h 3655333"/>
              <a:gd name="connsiteX879" fmla="*/ 1507575 w 5833653"/>
              <a:gd name="connsiteY879" fmla="*/ 2874955 h 3655333"/>
              <a:gd name="connsiteX880" fmla="*/ 1484454 w 5833653"/>
              <a:gd name="connsiteY880" fmla="*/ 2874955 h 3655333"/>
              <a:gd name="connsiteX881" fmla="*/ 1484454 w 5833653"/>
              <a:gd name="connsiteY881" fmla="*/ 2851812 h 3655333"/>
              <a:gd name="connsiteX882" fmla="*/ 1507575 w 5833653"/>
              <a:gd name="connsiteY882" fmla="*/ 2851812 h 3655333"/>
              <a:gd name="connsiteX883" fmla="*/ 1507575 w 5833653"/>
              <a:gd name="connsiteY883" fmla="*/ 730075 h 3655333"/>
              <a:gd name="connsiteX884" fmla="*/ 1507575 w 5833653"/>
              <a:gd name="connsiteY884" fmla="*/ 753218 h 3655333"/>
              <a:gd name="connsiteX885" fmla="*/ 1484454 w 5833653"/>
              <a:gd name="connsiteY885" fmla="*/ 753218 h 3655333"/>
              <a:gd name="connsiteX886" fmla="*/ 1484454 w 5833653"/>
              <a:gd name="connsiteY886" fmla="*/ 730075 h 3655333"/>
              <a:gd name="connsiteX887" fmla="*/ 1507575 w 5833653"/>
              <a:gd name="connsiteY887" fmla="*/ 730075 h 3655333"/>
              <a:gd name="connsiteX888" fmla="*/ 1507575 w 5833653"/>
              <a:gd name="connsiteY888" fmla="*/ 494944 h 3655333"/>
              <a:gd name="connsiteX889" fmla="*/ 1507575 w 5833653"/>
              <a:gd name="connsiteY889" fmla="*/ 518087 h 3655333"/>
              <a:gd name="connsiteX890" fmla="*/ 1484454 w 5833653"/>
              <a:gd name="connsiteY890" fmla="*/ 518087 h 3655333"/>
              <a:gd name="connsiteX891" fmla="*/ 1484454 w 5833653"/>
              <a:gd name="connsiteY891" fmla="*/ 494944 h 3655333"/>
              <a:gd name="connsiteX892" fmla="*/ 1507575 w 5833653"/>
              <a:gd name="connsiteY892" fmla="*/ 494944 h 3655333"/>
              <a:gd name="connsiteX893" fmla="*/ 1546188 w 5833653"/>
              <a:gd name="connsiteY893" fmla="*/ 1684487 h 3655333"/>
              <a:gd name="connsiteX894" fmla="*/ 1531621 w 5833653"/>
              <a:gd name="connsiteY894" fmla="*/ 1719664 h 3655333"/>
              <a:gd name="connsiteX895" fmla="*/ 1461333 w 5833653"/>
              <a:gd name="connsiteY895" fmla="*/ 1719664 h 3655333"/>
              <a:gd name="connsiteX896" fmla="*/ 1461333 w 5833653"/>
              <a:gd name="connsiteY896" fmla="*/ 1649310 h 3655333"/>
              <a:gd name="connsiteX897" fmla="*/ 1531621 w 5833653"/>
              <a:gd name="connsiteY897" fmla="*/ 1649310 h 3655333"/>
              <a:gd name="connsiteX898" fmla="*/ 1546188 w 5833653"/>
              <a:gd name="connsiteY898" fmla="*/ 1684487 h 3655333"/>
              <a:gd name="connsiteX899" fmla="*/ 1546188 w 5833653"/>
              <a:gd name="connsiteY899" fmla="*/ 1448777 h 3655333"/>
              <a:gd name="connsiteX900" fmla="*/ 1531621 w 5833653"/>
              <a:gd name="connsiteY900" fmla="*/ 1483607 h 3655333"/>
              <a:gd name="connsiteX901" fmla="*/ 1461333 w 5833653"/>
              <a:gd name="connsiteY901" fmla="*/ 1483607 h 3655333"/>
              <a:gd name="connsiteX902" fmla="*/ 1461333 w 5833653"/>
              <a:gd name="connsiteY902" fmla="*/ 1413252 h 3655333"/>
              <a:gd name="connsiteX903" fmla="*/ 1531621 w 5833653"/>
              <a:gd name="connsiteY903" fmla="*/ 1413252 h 3655333"/>
              <a:gd name="connsiteX904" fmla="*/ 1546188 w 5833653"/>
              <a:gd name="connsiteY904" fmla="*/ 1448777 h 3655333"/>
              <a:gd name="connsiteX905" fmla="*/ 1546188 w 5833653"/>
              <a:gd name="connsiteY905" fmla="*/ 1213298 h 3655333"/>
              <a:gd name="connsiteX906" fmla="*/ 1531621 w 5833653"/>
              <a:gd name="connsiteY906" fmla="*/ 1248475 h 3655333"/>
              <a:gd name="connsiteX907" fmla="*/ 1461333 w 5833653"/>
              <a:gd name="connsiteY907" fmla="*/ 1248475 h 3655333"/>
              <a:gd name="connsiteX908" fmla="*/ 1461333 w 5833653"/>
              <a:gd name="connsiteY908" fmla="*/ 1178121 h 3655333"/>
              <a:gd name="connsiteX909" fmla="*/ 1531621 w 5833653"/>
              <a:gd name="connsiteY909" fmla="*/ 1178121 h 3655333"/>
              <a:gd name="connsiteX910" fmla="*/ 1546188 w 5833653"/>
              <a:gd name="connsiteY910" fmla="*/ 1213298 h 3655333"/>
              <a:gd name="connsiteX911" fmla="*/ 1546188 w 5833653"/>
              <a:gd name="connsiteY911" fmla="*/ 977241 h 3655333"/>
              <a:gd name="connsiteX912" fmla="*/ 1531621 w 5833653"/>
              <a:gd name="connsiteY912" fmla="*/ 1012418 h 3655333"/>
              <a:gd name="connsiteX913" fmla="*/ 1461333 w 5833653"/>
              <a:gd name="connsiteY913" fmla="*/ 1012418 h 3655333"/>
              <a:gd name="connsiteX914" fmla="*/ 1461333 w 5833653"/>
              <a:gd name="connsiteY914" fmla="*/ 942064 h 3655333"/>
              <a:gd name="connsiteX915" fmla="*/ 1531621 w 5833653"/>
              <a:gd name="connsiteY915" fmla="*/ 942064 h 3655333"/>
              <a:gd name="connsiteX916" fmla="*/ 1546188 w 5833653"/>
              <a:gd name="connsiteY916" fmla="*/ 977241 h 3655333"/>
              <a:gd name="connsiteX917" fmla="*/ 1579019 w 5833653"/>
              <a:gd name="connsiteY917" fmla="*/ 2627327 h 3655333"/>
              <a:gd name="connsiteX918" fmla="*/ 1554742 w 5833653"/>
              <a:gd name="connsiteY918" fmla="*/ 2686110 h 3655333"/>
              <a:gd name="connsiteX919" fmla="*/ 1437287 w 5833653"/>
              <a:gd name="connsiteY919" fmla="*/ 2686110 h 3655333"/>
              <a:gd name="connsiteX920" fmla="*/ 1437287 w 5833653"/>
              <a:gd name="connsiteY920" fmla="*/ 2568544 h 3655333"/>
              <a:gd name="connsiteX921" fmla="*/ 1554742 w 5833653"/>
              <a:gd name="connsiteY921" fmla="*/ 2568544 h 3655333"/>
              <a:gd name="connsiteX922" fmla="*/ 1579019 w 5833653"/>
              <a:gd name="connsiteY922" fmla="*/ 2627327 h 3655333"/>
              <a:gd name="connsiteX923" fmla="*/ 1579019 w 5833653"/>
              <a:gd name="connsiteY923" fmla="*/ 2391270 h 3655333"/>
              <a:gd name="connsiteX924" fmla="*/ 1554742 w 5833653"/>
              <a:gd name="connsiteY924" fmla="*/ 2450053 h 3655333"/>
              <a:gd name="connsiteX925" fmla="*/ 1437287 w 5833653"/>
              <a:gd name="connsiteY925" fmla="*/ 2450053 h 3655333"/>
              <a:gd name="connsiteX926" fmla="*/ 1437287 w 5833653"/>
              <a:gd name="connsiteY926" fmla="*/ 2332487 h 3655333"/>
              <a:gd name="connsiteX927" fmla="*/ 1554742 w 5833653"/>
              <a:gd name="connsiteY927" fmla="*/ 2332487 h 3655333"/>
              <a:gd name="connsiteX928" fmla="*/ 1579019 w 5833653"/>
              <a:gd name="connsiteY928" fmla="*/ 2391270 h 3655333"/>
              <a:gd name="connsiteX929" fmla="*/ 1579019 w 5833653"/>
              <a:gd name="connsiteY929" fmla="*/ 2156138 h 3655333"/>
              <a:gd name="connsiteX930" fmla="*/ 1554742 w 5833653"/>
              <a:gd name="connsiteY930" fmla="*/ 2214921 h 3655333"/>
              <a:gd name="connsiteX931" fmla="*/ 1437287 w 5833653"/>
              <a:gd name="connsiteY931" fmla="*/ 2214921 h 3655333"/>
              <a:gd name="connsiteX932" fmla="*/ 1437287 w 5833653"/>
              <a:gd name="connsiteY932" fmla="*/ 2097355 h 3655333"/>
              <a:gd name="connsiteX933" fmla="*/ 1554742 w 5833653"/>
              <a:gd name="connsiteY933" fmla="*/ 2097355 h 3655333"/>
              <a:gd name="connsiteX934" fmla="*/ 1579019 w 5833653"/>
              <a:gd name="connsiteY934" fmla="*/ 2156138 h 3655333"/>
              <a:gd name="connsiteX935" fmla="*/ 1579019 w 5833653"/>
              <a:gd name="connsiteY935" fmla="*/ 1920081 h 3655333"/>
              <a:gd name="connsiteX936" fmla="*/ 1554742 w 5833653"/>
              <a:gd name="connsiteY936" fmla="*/ 1978864 h 3655333"/>
              <a:gd name="connsiteX937" fmla="*/ 1437287 w 5833653"/>
              <a:gd name="connsiteY937" fmla="*/ 1978864 h 3655333"/>
              <a:gd name="connsiteX938" fmla="*/ 1437287 w 5833653"/>
              <a:gd name="connsiteY938" fmla="*/ 1861298 h 3655333"/>
              <a:gd name="connsiteX939" fmla="*/ 1554742 w 5833653"/>
              <a:gd name="connsiteY939" fmla="*/ 1861298 h 3655333"/>
              <a:gd name="connsiteX940" fmla="*/ 1579019 w 5833653"/>
              <a:gd name="connsiteY940" fmla="*/ 1920081 h 3655333"/>
              <a:gd name="connsiteX941" fmla="*/ 1625030 w 5833653"/>
              <a:gd name="connsiteY941" fmla="*/ 3440567 h 3655333"/>
              <a:gd name="connsiteX942" fmla="*/ 1625030 w 5833653"/>
              <a:gd name="connsiteY942" fmla="*/ 3463710 h 3655333"/>
              <a:gd name="connsiteX943" fmla="*/ 1601909 w 5833653"/>
              <a:gd name="connsiteY943" fmla="*/ 3463710 h 3655333"/>
              <a:gd name="connsiteX944" fmla="*/ 1601909 w 5833653"/>
              <a:gd name="connsiteY944" fmla="*/ 3440567 h 3655333"/>
              <a:gd name="connsiteX945" fmla="*/ 1625030 w 5833653"/>
              <a:gd name="connsiteY945" fmla="*/ 3440567 h 3655333"/>
              <a:gd name="connsiteX946" fmla="*/ 1625030 w 5833653"/>
              <a:gd name="connsiteY946" fmla="*/ 3205435 h 3655333"/>
              <a:gd name="connsiteX947" fmla="*/ 1625030 w 5833653"/>
              <a:gd name="connsiteY947" fmla="*/ 3228578 h 3655333"/>
              <a:gd name="connsiteX948" fmla="*/ 1601909 w 5833653"/>
              <a:gd name="connsiteY948" fmla="*/ 3228578 h 3655333"/>
              <a:gd name="connsiteX949" fmla="*/ 1601909 w 5833653"/>
              <a:gd name="connsiteY949" fmla="*/ 3205435 h 3655333"/>
              <a:gd name="connsiteX950" fmla="*/ 1625030 w 5833653"/>
              <a:gd name="connsiteY950" fmla="*/ 3205435 h 3655333"/>
              <a:gd name="connsiteX951" fmla="*/ 1625030 w 5833653"/>
              <a:gd name="connsiteY951" fmla="*/ 2969378 h 3655333"/>
              <a:gd name="connsiteX952" fmla="*/ 1625030 w 5833653"/>
              <a:gd name="connsiteY952" fmla="*/ 2992521 h 3655333"/>
              <a:gd name="connsiteX953" fmla="*/ 1601909 w 5833653"/>
              <a:gd name="connsiteY953" fmla="*/ 2992521 h 3655333"/>
              <a:gd name="connsiteX954" fmla="*/ 1601909 w 5833653"/>
              <a:gd name="connsiteY954" fmla="*/ 2969378 h 3655333"/>
              <a:gd name="connsiteX955" fmla="*/ 1625030 w 5833653"/>
              <a:gd name="connsiteY955" fmla="*/ 2969378 h 3655333"/>
              <a:gd name="connsiteX956" fmla="*/ 1625030 w 5833653"/>
              <a:gd name="connsiteY956" fmla="*/ 612510 h 3655333"/>
              <a:gd name="connsiteX957" fmla="*/ 1625030 w 5833653"/>
              <a:gd name="connsiteY957" fmla="*/ 635652 h 3655333"/>
              <a:gd name="connsiteX958" fmla="*/ 1601909 w 5833653"/>
              <a:gd name="connsiteY958" fmla="*/ 635652 h 3655333"/>
              <a:gd name="connsiteX959" fmla="*/ 1601909 w 5833653"/>
              <a:gd name="connsiteY959" fmla="*/ 612510 h 3655333"/>
              <a:gd name="connsiteX960" fmla="*/ 1625030 w 5833653"/>
              <a:gd name="connsiteY960" fmla="*/ 612510 h 3655333"/>
              <a:gd name="connsiteX961" fmla="*/ 1625954 w 5833653"/>
              <a:gd name="connsiteY961" fmla="*/ 2734247 h 3655333"/>
              <a:gd name="connsiteX962" fmla="*/ 1625954 w 5833653"/>
              <a:gd name="connsiteY962" fmla="*/ 2757390 h 3655333"/>
              <a:gd name="connsiteX963" fmla="*/ 1602833 w 5833653"/>
              <a:gd name="connsiteY963" fmla="*/ 2757390 h 3655333"/>
              <a:gd name="connsiteX964" fmla="*/ 1602833 w 5833653"/>
              <a:gd name="connsiteY964" fmla="*/ 2734247 h 3655333"/>
              <a:gd name="connsiteX965" fmla="*/ 1625954 w 5833653"/>
              <a:gd name="connsiteY965" fmla="*/ 2734247 h 3655333"/>
              <a:gd name="connsiteX966" fmla="*/ 1630810 w 5833653"/>
              <a:gd name="connsiteY966" fmla="*/ 388371 h 3655333"/>
              <a:gd name="connsiteX967" fmla="*/ 1625954 w 5833653"/>
              <a:gd name="connsiteY967" fmla="*/ 399595 h 3655333"/>
              <a:gd name="connsiteX968" fmla="*/ 1602833 w 5833653"/>
              <a:gd name="connsiteY968" fmla="*/ 399595 h 3655333"/>
              <a:gd name="connsiteX969" fmla="*/ 1602833 w 5833653"/>
              <a:gd name="connsiteY969" fmla="*/ 376452 h 3655333"/>
              <a:gd name="connsiteX970" fmla="*/ 1625954 w 5833653"/>
              <a:gd name="connsiteY970" fmla="*/ 376452 h 3655333"/>
              <a:gd name="connsiteX971" fmla="*/ 1630810 w 5833653"/>
              <a:gd name="connsiteY971" fmla="*/ 388371 h 3655333"/>
              <a:gd name="connsiteX972" fmla="*/ 1647688 w 5833653"/>
              <a:gd name="connsiteY972" fmla="*/ 1802516 h 3655333"/>
              <a:gd name="connsiteX973" fmla="*/ 1637977 w 5833653"/>
              <a:gd name="connsiteY973" fmla="*/ 1826121 h 3655333"/>
              <a:gd name="connsiteX974" fmla="*/ 1590811 w 5833653"/>
              <a:gd name="connsiteY974" fmla="*/ 1826121 h 3655333"/>
              <a:gd name="connsiteX975" fmla="*/ 1590811 w 5833653"/>
              <a:gd name="connsiteY975" fmla="*/ 1778910 h 3655333"/>
              <a:gd name="connsiteX976" fmla="*/ 1637977 w 5833653"/>
              <a:gd name="connsiteY976" fmla="*/ 1778910 h 3655333"/>
              <a:gd name="connsiteX977" fmla="*/ 1647688 w 5833653"/>
              <a:gd name="connsiteY977" fmla="*/ 1802516 h 3655333"/>
              <a:gd name="connsiteX978" fmla="*/ 1651850 w 5833653"/>
              <a:gd name="connsiteY978" fmla="*/ 3654407 h 3655333"/>
              <a:gd name="connsiteX979" fmla="*/ 1576938 w 5833653"/>
              <a:gd name="connsiteY979" fmla="*/ 3654407 h 3655333"/>
              <a:gd name="connsiteX980" fmla="*/ 1578788 w 5833653"/>
              <a:gd name="connsiteY980" fmla="*/ 3652555 h 3655333"/>
              <a:gd name="connsiteX981" fmla="*/ 1650000 w 5833653"/>
              <a:gd name="connsiteY981" fmla="*/ 3652555 h 3655333"/>
              <a:gd name="connsiteX982" fmla="*/ 1651850 w 5833653"/>
              <a:gd name="connsiteY982" fmla="*/ 3654407 h 3655333"/>
              <a:gd name="connsiteX983" fmla="*/ 1663642 w 5833653"/>
              <a:gd name="connsiteY983" fmla="*/ 1566921 h 3655333"/>
              <a:gd name="connsiteX984" fmla="*/ 1649075 w 5833653"/>
              <a:gd name="connsiteY984" fmla="*/ 1602098 h 3655333"/>
              <a:gd name="connsiteX985" fmla="*/ 1578788 w 5833653"/>
              <a:gd name="connsiteY985" fmla="*/ 1602098 h 3655333"/>
              <a:gd name="connsiteX986" fmla="*/ 1578788 w 5833653"/>
              <a:gd name="connsiteY986" fmla="*/ 1531744 h 3655333"/>
              <a:gd name="connsiteX987" fmla="*/ 1649075 w 5833653"/>
              <a:gd name="connsiteY987" fmla="*/ 1531744 h 3655333"/>
              <a:gd name="connsiteX988" fmla="*/ 1663642 w 5833653"/>
              <a:gd name="connsiteY988" fmla="*/ 1566921 h 3655333"/>
              <a:gd name="connsiteX989" fmla="*/ 1663642 w 5833653"/>
              <a:gd name="connsiteY989" fmla="*/ 1330864 h 3655333"/>
              <a:gd name="connsiteX990" fmla="*/ 1649075 w 5833653"/>
              <a:gd name="connsiteY990" fmla="*/ 1366041 h 3655333"/>
              <a:gd name="connsiteX991" fmla="*/ 1578788 w 5833653"/>
              <a:gd name="connsiteY991" fmla="*/ 1366041 h 3655333"/>
              <a:gd name="connsiteX992" fmla="*/ 1578788 w 5833653"/>
              <a:gd name="connsiteY992" fmla="*/ 1295687 h 3655333"/>
              <a:gd name="connsiteX993" fmla="*/ 1649075 w 5833653"/>
              <a:gd name="connsiteY993" fmla="*/ 1295687 h 3655333"/>
              <a:gd name="connsiteX994" fmla="*/ 1663642 w 5833653"/>
              <a:gd name="connsiteY994" fmla="*/ 1330864 h 3655333"/>
              <a:gd name="connsiteX995" fmla="*/ 1663642 w 5833653"/>
              <a:gd name="connsiteY995" fmla="*/ 1095733 h 3655333"/>
              <a:gd name="connsiteX996" fmla="*/ 1649075 w 5833653"/>
              <a:gd name="connsiteY996" fmla="*/ 1130910 h 3655333"/>
              <a:gd name="connsiteX997" fmla="*/ 1578788 w 5833653"/>
              <a:gd name="connsiteY997" fmla="*/ 1130910 h 3655333"/>
              <a:gd name="connsiteX998" fmla="*/ 1578788 w 5833653"/>
              <a:gd name="connsiteY998" fmla="*/ 1060555 h 3655333"/>
              <a:gd name="connsiteX999" fmla="*/ 1649075 w 5833653"/>
              <a:gd name="connsiteY999" fmla="*/ 1060555 h 3655333"/>
              <a:gd name="connsiteX1000" fmla="*/ 1663642 w 5833653"/>
              <a:gd name="connsiteY1000" fmla="*/ 1095733 h 3655333"/>
              <a:gd name="connsiteX1001" fmla="*/ 1680520 w 5833653"/>
              <a:gd name="connsiteY1001" fmla="*/ 859676 h 3655333"/>
              <a:gd name="connsiteX1002" fmla="*/ 1661098 w 5833653"/>
              <a:gd name="connsiteY1002" fmla="*/ 906887 h 3655333"/>
              <a:gd name="connsiteX1003" fmla="*/ 1566765 w 5833653"/>
              <a:gd name="connsiteY1003" fmla="*/ 906887 h 3655333"/>
              <a:gd name="connsiteX1004" fmla="*/ 1566765 w 5833653"/>
              <a:gd name="connsiteY1004" fmla="*/ 812464 h 3655333"/>
              <a:gd name="connsiteX1005" fmla="*/ 1661098 w 5833653"/>
              <a:gd name="connsiteY1005" fmla="*/ 812464 h 3655333"/>
              <a:gd name="connsiteX1006" fmla="*/ 1680520 w 5833653"/>
              <a:gd name="connsiteY1006" fmla="*/ 859676 h 3655333"/>
              <a:gd name="connsiteX1007" fmla="*/ 1696474 w 5833653"/>
              <a:gd name="connsiteY1007" fmla="*/ 2509761 h 3655333"/>
              <a:gd name="connsiteX1008" fmla="*/ 1672196 w 5833653"/>
              <a:gd name="connsiteY1008" fmla="*/ 2568544 h 3655333"/>
              <a:gd name="connsiteX1009" fmla="*/ 1554742 w 5833653"/>
              <a:gd name="connsiteY1009" fmla="*/ 2568544 h 3655333"/>
              <a:gd name="connsiteX1010" fmla="*/ 1554742 w 5833653"/>
              <a:gd name="connsiteY1010" fmla="*/ 2450978 h 3655333"/>
              <a:gd name="connsiteX1011" fmla="*/ 1672196 w 5833653"/>
              <a:gd name="connsiteY1011" fmla="*/ 2450978 h 3655333"/>
              <a:gd name="connsiteX1012" fmla="*/ 1696474 w 5833653"/>
              <a:gd name="connsiteY1012" fmla="*/ 2509761 h 3655333"/>
              <a:gd name="connsiteX1013" fmla="*/ 1696474 w 5833653"/>
              <a:gd name="connsiteY1013" fmla="*/ 2273704 h 3655333"/>
              <a:gd name="connsiteX1014" fmla="*/ 1672196 w 5833653"/>
              <a:gd name="connsiteY1014" fmla="*/ 2332487 h 3655333"/>
              <a:gd name="connsiteX1015" fmla="*/ 1554742 w 5833653"/>
              <a:gd name="connsiteY1015" fmla="*/ 2332487 h 3655333"/>
              <a:gd name="connsiteX1016" fmla="*/ 1554742 w 5833653"/>
              <a:gd name="connsiteY1016" fmla="*/ 2214921 h 3655333"/>
              <a:gd name="connsiteX1017" fmla="*/ 1672196 w 5833653"/>
              <a:gd name="connsiteY1017" fmla="*/ 2214921 h 3655333"/>
              <a:gd name="connsiteX1018" fmla="*/ 1696474 w 5833653"/>
              <a:gd name="connsiteY1018" fmla="*/ 2273704 h 3655333"/>
              <a:gd name="connsiteX1019" fmla="*/ 1696474 w 5833653"/>
              <a:gd name="connsiteY1019" fmla="*/ 2038573 h 3655333"/>
              <a:gd name="connsiteX1020" fmla="*/ 1672196 w 5833653"/>
              <a:gd name="connsiteY1020" fmla="*/ 2097355 h 3655333"/>
              <a:gd name="connsiteX1021" fmla="*/ 1554742 w 5833653"/>
              <a:gd name="connsiteY1021" fmla="*/ 2097355 h 3655333"/>
              <a:gd name="connsiteX1022" fmla="*/ 1554742 w 5833653"/>
              <a:gd name="connsiteY1022" fmla="*/ 1979790 h 3655333"/>
              <a:gd name="connsiteX1023" fmla="*/ 1672196 w 5833653"/>
              <a:gd name="connsiteY1023" fmla="*/ 1979790 h 3655333"/>
              <a:gd name="connsiteX1024" fmla="*/ 1696474 w 5833653"/>
              <a:gd name="connsiteY1024" fmla="*/ 2038573 h 3655333"/>
              <a:gd name="connsiteX1025" fmla="*/ 1743409 w 5833653"/>
              <a:gd name="connsiteY1025" fmla="*/ 3323001 h 3655333"/>
              <a:gd name="connsiteX1026" fmla="*/ 1743409 w 5833653"/>
              <a:gd name="connsiteY1026" fmla="*/ 3346144 h 3655333"/>
              <a:gd name="connsiteX1027" fmla="*/ 1720288 w 5833653"/>
              <a:gd name="connsiteY1027" fmla="*/ 3346144 h 3655333"/>
              <a:gd name="connsiteX1028" fmla="*/ 1720288 w 5833653"/>
              <a:gd name="connsiteY1028" fmla="*/ 3323001 h 3655333"/>
              <a:gd name="connsiteX1029" fmla="*/ 1743409 w 5833653"/>
              <a:gd name="connsiteY1029" fmla="*/ 3323001 h 3655333"/>
              <a:gd name="connsiteX1030" fmla="*/ 1743409 w 5833653"/>
              <a:gd name="connsiteY1030" fmla="*/ 3086944 h 3655333"/>
              <a:gd name="connsiteX1031" fmla="*/ 1743409 w 5833653"/>
              <a:gd name="connsiteY1031" fmla="*/ 3110087 h 3655333"/>
              <a:gd name="connsiteX1032" fmla="*/ 1720288 w 5833653"/>
              <a:gd name="connsiteY1032" fmla="*/ 3110087 h 3655333"/>
              <a:gd name="connsiteX1033" fmla="*/ 1720288 w 5833653"/>
              <a:gd name="connsiteY1033" fmla="*/ 3086944 h 3655333"/>
              <a:gd name="connsiteX1034" fmla="*/ 1743409 w 5833653"/>
              <a:gd name="connsiteY1034" fmla="*/ 3086944 h 3655333"/>
              <a:gd name="connsiteX1035" fmla="*/ 1743409 w 5833653"/>
              <a:gd name="connsiteY1035" fmla="*/ 2851812 h 3655333"/>
              <a:gd name="connsiteX1036" fmla="*/ 1743409 w 5833653"/>
              <a:gd name="connsiteY1036" fmla="*/ 2874955 h 3655333"/>
              <a:gd name="connsiteX1037" fmla="*/ 1720288 w 5833653"/>
              <a:gd name="connsiteY1037" fmla="*/ 2874955 h 3655333"/>
              <a:gd name="connsiteX1038" fmla="*/ 1720288 w 5833653"/>
              <a:gd name="connsiteY1038" fmla="*/ 2851812 h 3655333"/>
              <a:gd name="connsiteX1039" fmla="*/ 1743409 w 5833653"/>
              <a:gd name="connsiteY1039" fmla="*/ 2851812 h 3655333"/>
              <a:gd name="connsiteX1040" fmla="*/ 1743409 w 5833653"/>
              <a:gd name="connsiteY1040" fmla="*/ 2615755 h 3655333"/>
              <a:gd name="connsiteX1041" fmla="*/ 1743409 w 5833653"/>
              <a:gd name="connsiteY1041" fmla="*/ 2638898 h 3655333"/>
              <a:gd name="connsiteX1042" fmla="*/ 1720288 w 5833653"/>
              <a:gd name="connsiteY1042" fmla="*/ 2638898 h 3655333"/>
              <a:gd name="connsiteX1043" fmla="*/ 1720288 w 5833653"/>
              <a:gd name="connsiteY1043" fmla="*/ 2615755 h 3655333"/>
              <a:gd name="connsiteX1044" fmla="*/ 1743409 w 5833653"/>
              <a:gd name="connsiteY1044" fmla="*/ 2615755 h 3655333"/>
              <a:gd name="connsiteX1045" fmla="*/ 1743409 w 5833653"/>
              <a:gd name="connsiteY1045" fmla="*/ 494018 h 3655333"/>
              <a:gd name="connsiteX1046" fmla="*/ 1743409 w 5833653"/>
              <a:gd name="connsiteY1046" fmla="*/ 517161 h 3655333"/>
              <a:gd name="connsiteX1047" fmla="*/ 1720288 w 5833653"/>
              <a:gd name="connsiteY1047" fmla="*/ 517161 h 3655333"/>
              <a:gd name="connsiteX1048" fmla="*/ 1720288 w 5833653"/>
              <a:gd name="connsiteY1048" fmla="*/ 494018 h 3655333"/>
              <a:gd name="connsiteX1049" fmla="*/ 1743409 w 5833653"/>
              <a:gd name="connsiteY1049" fmla="*/ 494018 h 3655333"/>
              <a:gd name="connsiteX1050" fmla="*/ 1743409 w 5833653"/>
              <a:gd name="connsiteY1050" fmla="*/ 258887 h 3655333"/>
              <a:gd name="connsiteX1051" fmla="*/ 1743409 w 5833653"/>
              <a:gd name="connsiteY1051" fmla="*/ 282030 h 3655333"/>
              <a:gd name="connsiteX1052" fmla="*/ 1720288 w 5833653"/>
              <a:gd name="connsiteY1052" fmla="*/ 282030 h 3655333"/>
              <a:gd name="connsiteX1053" fmla="*/ 1720288 w 5833653"/>
              <a:gd name="connsiteY1053" fmla="*/ 258887 h 3655333"/>
              <a:gd name="connsiteX1054" fmla="*/ 1743409 w 5833653"/>
              <a:gd name="connsiteY1054" fmla="*/ 258887 h 3655333"/>
              <a:gd name="connsiteX1055" fmla="*/ 1765143 w 5833653"/>
              <a:gd name="connsiteY1055" fmla="*/ 1920081 h 3655333"/>
              <a:gd name="connsiteX1056" fmla="*/ 1755432 w 5833653"/>
              <a:gd name="connsiteY1056" fmla="*/ 1943687 h 3655333"/>
              <a:gd name="connsiteX1057" fmla="*/ 1708265 w 5833653"/>
              <a:gd name="connsiteY1057" fmla="*/ 1943687 h 3655333"/>
              <a:gd name="connsiteX1058" fmla="*/ 1708265 w 5833653"/>
              <a:gd name="connsiteY1058" fmla="*/ 1896475 h 3655333"/>
              <a:gd name="connsiteX1059" fmla="*/ 1755432 w 5833653"/>
              <a:gd name="connsiteY1059" fmla="*/ 1896475 h 3655333"/>
              <a:gd name="connsiteX1060" fmla="*/ 1765143 w 5833653"/>
              <a:gd name="connsiteY1060" fmla="*/ 1920081 h 3655333"/>
              <a:gd name="connsiteX1061" fmla="*/ 1765143 w 5833653"/>
              <a:gd name="connsiteY1061" fmla="*/ 1684603 h 3655333"/>
              <a:gd name="connsiteX1062" fmla="*/ 1755432 w 5833653"/>
              <a:gd name="connsiteY1062" fmla="*/ 1708555 h 3655333"/>
              <a:gd name="connsiteX1063" fmla="*/ 1708265 w 5833653"/>
              <a:gd name="connsiteY1063" fmla="*/ 1708555 h 3655333"/>
              <a:gd name="connsiteX1064" fmla="*/ 1708265 w 5833653"/>
              <a:gd name="connsiteY1064" fmla="*/ 1661344 h 3655333"/>
              <a:gd name="connsiteX1065" fmla="*/ 1755432 w 5833653"/>
              <a:gd name="connsiteY1065" fmla="*/ 1661344 h 3655333"/>
              <a:gd name="connsiteX1066" fmla="*/ 1765143 w 5833653"/>
              <a:gd name="connsiteY1066" fmla="*/ 1684603 h 3655333"/>
              <a:gd name="connsiteX1067" fmla="*/ 1781097 w 5833653"/>
              <a:gd name="connsiteY1067" fmla="*/ 3570167 h 3655333"/>
              <a:gd name="connsiteX1068" fmla="*/ 1766530 w 5833653"/>
              <a:gd name="connsiteY1068" fmla="*/ 3605344 h 3655333"/>
              <a:gd name="connsiteX1069" fmla="*/ 1696242 w 5833653"/>
              <a:gd name="connsiteY1069" fmla="*/ 3605344 h 3655333"/>
              <a:gd name="connsiteX1070" fmla="*/ 1696242 w 5833653"/>
              <a:gd name="connsiteY1070" fmla="*/ 3534990 h 3655333"/>
              <a:gd name="connsiteX1071" fmla="*/ 1766530 w 5833653"/>
              <a:gd name="connsiteY1071" fmla="*/ 3534990 h 3655333"/>
              <a:gd name="connsiteX1072" fmla="*/ 1781097 w 5833653"/>
              <a:gd name="connsiteY1072" fmla="*/ 3570167 h 3655333"/>
              <a:gd name="connsiteX1073" fmla="*/ 1782022 w 5833653"/>
              <a:gd name="connsiteY1073" fmla="*/ 1448777 h 3655333"/>
              <a:gd name="connsiteX1074" fmla="*/ 1767455 w 5833653"/>
              <a:gd name="connsiteY1074" fmla="*/ 1483607 h 3655333"/>
              <a:gd name="connsiteX1075" fmla="*/ 1697167 w 5833653"/>
              <a:gd name="connsiteY1075" fmla="*/ 1483607 h 3655333"/>
              <a:gd name="connsiteX1076" fmla="*/ 1697167 w 5833653"/>
              <a:gd name="connsiteY1076" fmla="*/ 1413252 h 3655333"/>
              <a:gd name="connsiteX1077" fmla="*/ 1767455 w 5833653"/>
              <a:gd name="connsiteY1077" fmla="*/ 1413252 h 3655333"/>
              <a:gd name="connsiteX1078" fmla="*/ 1782022 w 5833653"/>
              <a:gd name="connsiteY1078" fmla="*/ 1448777 h 3655333"/>
              <a:gd name="connsiteX1079" fmla="*/ 1782022 w 5833653"/>
              <a:gd name="connsiteY1079" fmla="*/ 1213298 h 3655333"/>
              <a:gd name="connsiteX1080" fmla="*/ 1767455 w 5833653"/>
              <a:gd name="connsiteY1080" fmla="*/ 1248475 h 3655333"/>
              <a:gd name="connsiteX1081" fmla="*/ 1697167 w 5833653"/>
              <a:gd name="connsiteY1081" fmla="*/ 1248475 h 3655333"/>
              <a:gd name="connsiteX1082" fmla="*/ 1697167 w 5833653"/>
              <a:gd name="connsiteY1082" fmla="*/ 1178121 h 3655333"/>
              <a:gd name="connsiteX1083" fmla="*/ 1767455 w 5833653"/>
              <a:gd name="connsiteY1083" fmla="*/ 1178121 h 3655333"/>
              <a:gd name="connsiteX1084" fmla="*/ 1782022 w 5833653"/>
              <a:gd name="connsiteY1084" fmla="*/ 1213298 h 3655333"/>
              <a:gd name="connsiteX1085" fmla="*/ 1797974 w 5833653"/>
              <a:gd name="connsiteY1085" fmla="*/ 977241 h 3655333"/>
              <a:gd name="connsiteX1086" fmla="*/ 1778553 w 5833653"/>
              <a:gd name="connsiteY1086" fmla="*/ 1024452 h 3655333"/>
              <a:gd name="connsiteX1087" fmla="*/ 1684219 w 5833653"/>
              <a:gd name="connsiteY1087" fmla="*/ 1024452 h 3655333"/>
              <a:gd name="connsiteX1088" fmla="*/ 1684219 w 5833653"/>
              <a:gd name="connsiteY1088" fmla="*/ 930030 h 3655333"/>
              <a:gd name="connsiteX1089" fmla="*/ 1778553 w 5833653"/>
              <a:gd name="connsiteY1089" fmla="*/ 930030 h 3655333"/>
              <a:gd name="connsiteX1090" fmla="*/ 1797974 w 5833653"/>
              <a:gd name="connsiteY1090" fmla="*/ 977241 h 3655333"/>
              <a:gd name="connsiteX1091" fmla="*/ 1797974 w 5833653"/>
              <a:gd name="connsiteY1091" fmla="*/ 742110 h 3655333"/>
              <a:gd name="connsiteX1092" fmla="*/ 1778553 w 5833653"/>
              <a:gd name="connsiteY1092" fmla="*/ 789321 h 3655333"/>
              <a:gd name="connsiteX1093" fmla="*/ 1684219 w 5833653"/>
              <a:gd name="connsiteY1093" fmla="*/ 789321 h 3655333"/>
              <a:gd name="connsiteX1094" fmla="*/ 1684219 w 5833653"/>
              <a:gd name="connsiteY1094" fmla="*/ 694898 h 3655333"/>
              <a:gd name="connsiteX1095" fmla="*/ 1778553 w 5833653"/>
              <a:gd name="connsiteY1095" fmla="*/ 694898 h 3655333"/>
              <a:gd name="connsiteX1096" fmla="*/ 1797974 w 5833653"/>
              <a:gd name="connsiteY1096" fmla="*/ 742110 h 3655333"/>
              <a:gd name="connsiteX1097" fmla="*/ 1814853 w 5833653"/>
              <a:gd name="connsiteY1097" fmla="*/ 2391270 h 3655333"/>
              <a:gd name="connsiteX1098" fmla="*/ 1790576 w 5833653"/>
              <a:gd name="connsiteY1098" fmla="*/ 2450053 h 3655333"/>
              <a:gd name="connsiteX1099" fmla="*/ 1673121 w 5833653"/>
              <a:gd name="connsiteY1099" fmla="*/ 2450053 h 3655333"/>
              <a:gd name="connsiteX1100" fmla="*/ 1673121 w 5833653"/>
              <a:gd name="connsiteY1100" fmla="*/ 2332487 h 3655333"/>
              <a:gd name="connsiteX1101" fmla="*/ 1790576 w 5833653"/>
              <a:gd name="connsiteY1101" fmla="*/ 2332487 h 3655333"/>
              <a:gd name="connsiteX1102" fmla="*/ 1814853 w 5833653"/>
              <a:gd name="connsiteY1102" fmla="*/ 2391270 h 3655333"/>
              <a:gd name="connsiteX1103" fmla="*/ 1814853 w 5833653"/>
              <a:gd name="connsiteY1103" fmla="*/ 2156138 h 3655333"/>
              <a:gd name="connsiteX1104" fmla="*/ 1790576 w 5833653"/>
              <a:gd name="connsiteY1104" fmla="*/ 2214921 h 3655333"/>
              <a:gd name="connsiteX1105" fmla="*/ 1673121 w 5833653"/>
              <a:gd name="connsiteY1105" fmla="*/ 2214921 h 3655333"/>
              <a:gd name="connsiteX1106" fmla="*/ 1673121 w 5833653"/>
              <a:gd name="connsiteY1106" fmla="*/ 2097355 h 3655333"/>
              <a:gd name="connsiteX1107" fmla="*/ 1790576 w 5833653"/>
              <a:gd name="connsiteY1107" fmla="*/ 2097355 h 3655333"/>
              <a:gd name="connsiteX1108" fmla="*/ 1814853 w 5833653"/>
              <a:gd name="connsiteY1108" fmla="*/ 2156138 h 3655333"/>
              <a:gd name="connsiteX1109" fmla="*/ 1860864 w 5833653"/>
              <a:gd name="connsiteY1109" fmla="*/ 3205435 h 3655333"/>
              <a:gd name="connsiteX1110" fmla="*/ 1860864 w 5833653"/>
              <a:gd name="connsiteY1110" fmla="*/ 3228578 h 3655333"/>
              <a:gd name="connsiteX1111" fmla="*/ 1837743 w 5833653"/>
              <a:gd name="connsiteY1111" fmla="*/ 3228578 h 3655333"/>
              <a:gd name="connsiteX1112" fmla="*/ 1837743 w 5833653"/>
              <a:gd name="connsiteY1112" fmla="*/ 3205435 h 3655333"/>
              <a:gd name="connsiteX1113" fmla="*/ 1860864 w 5833653"/>
              <a:gd name="connsiteY1113" fmla="*/ 3205435 h 3655333"/>
              <a:gd name="connsiteX1114" fmla="*/ 1860864 w 5833653"/>
              <a:gd name="connsiteY1114" fmla="*/ 2969378 h 3655333"/>
              <a:gd name="connsiteX1115" fmla="*/ 1860864 w 5833653"/>
              <a:gd name="connsiteY1115" fmla="*/ 2992521 h 3655333"/>
              <a:gd name="connsiteX1116" fmla="*/ 1837743 w 5833653"/>
              <a:gd name="connsiteY1116" fmla="*/ 2992521 h 3655333"/>
              <a:gd name="connsiteX1117" fmla="*/ 1837743 w 5833653"/>
              <a:gd name="connsiteY1117" fmla="*/ 2969378 h 3655333"/>
              <a:gd name="connsiteX1118" fmla="*/ 1860864 w 5833653"/>
              <a:gd name="connsiteY1118" fmla="*/ 2969378 h 3655333"/>
              <a:gd name="connsiteX1119" fmla="*/ 1860864 w 5833653"/>
              <a:gd name="connsiteY1119" fmla="*/ 2733321 h 3655333"/>
              <a:gd name="connsiteX1120" fmla="*/ 1860864 w 5833653"/>
              <a:gd name="connsiteY1120" fmla="*/ 2756464 h 3655333"/>
              <a:gd name="connsiteX1121" fmla="*/ 1837743 w 5833653"/>
              <a:gd name="connsiteY1121" fmla="*/ 2756464 h 3655333"/>
              <a:gd name="connsiteX1122" fmla="*/ 1837743 w 5833653"/>
              <a:gd name="connsiteY1122" fmla="*/ 2733321 h 3655333"/>
              <a:gd name="connsiteX1123" fmla="*/ 1860864 w 5833653"/>
              <a:gd name="connsiteY1123" fmla="*/ 2733321 h 3655333"/>
              <a:gd name="connsiteX1124" fmla="*/ 1860864 w 5833653"/>
              <a:gd name="connsiteY1124" fmla="*/ 2497264 h 3655333"/>
              <a:gd name="connsiteX1125" fmla="*/ 1860864 w 5833653"/>
              <a:gd name="connsiteY1125" fmla="*/ 2520407 h 3655333"/>
              <a:gd name="connsiteX1126" fmla="*/ 1837743 w 5833653"/>
              <a:gd name="connsiteY1126" fmla="*/ 2520407 h 3655333"/>
              <a:gd name="connsiteX1127" fmla="*/ 1837743 w 5833653"/>
              <a:gd name="connsiteY1127" fmla="*/ 2497264 h 3655333"/>
              <a:gd name="connsiteX1128" fmla="*/ 1860864 w 5833653"/>
              <a:gd name="connsiteY1128" fmla="*/ 2497264 h 3655333"/>
              <a:gd name="connsiteX1129" fmla="*/ 1860864 w 5833653"/>
              <a:gd name="connsiteY1129" fmla="*/ 377378 h 3655333"/>
              <a:gd name="connsiteX1130" fmla="*/ 1860864 w 5833653"/>
              <a:gd name="connsiteY1130" fmla="*/ 400521 h 3655333"/>
              <a:gd name="connsiteX1131" fmla="*/ 1837743 w 5833653"/>
              <a:gd name="connsiteY1131" fmla="*/ 400521 h 3655333"/>
              <a:gd name="connsiteX1132" fmla="*/ 1837743 w 5833653"/>
              <a:gd name="connsiteY1132" fmla="*/ 377378 h 3655333"/>
              <a:gd name="connsiteX1133" fmla="*/ 1860864 w 5833653"/>
              <a:gd name="connsiteY1133" fmla="*/ 377378 h 3655333"/>
              <a:gd name="connsiteX1134" fmla="*/ 1882598 w 5833653"/>
              <a:gd name="connsiteY1134" fmla="*/ 2038573 h 3655333"/>
              <a:gd name="connsiteX1135" fmla="*/ 1872887 w 5833653"/>
              <a:gd name="connsiteY1135" fmla="*/ 2062178 h 3655333"/>
              <a:gd name="connsiteX1136" fmla="*/ 1825720 w 5833653"/>
              <a:gd name="connsiteY1136" fmla="*/ 2062178 h 3655333"/>
              <a:gd name="connsiteX1137" fmla="*/ 1825720 w 5833653"/>
              <a:gd name="connsiteY1137" fmla="*/ 2014967 h 3655333"/>
              <a:gd name="connsiteX1138" fmla="*/ 1872887 w 5833653"/>
              <a:gd name="connsiteY1138" fmla="*/ 2014967 h 3655333"/>
              <a:gd name="connsiteX1139" fmla="*/ 1882598 w 5833653"/>
              <a:gd name="connsiteY1139" fmla="*/ 2038573 h 3655333"/>
              <a:gd name="connsiteX1140" fmla="*/ 1882598 w 5833653"/>
              <a:gd name="connsiteY1140" fmla="*/ 1802516 h 3655333"/>
              <a:gd name="connsiteX1141" fmla="*/ 1872887 w 5833653"/>
              <a:gd name="connsiteY1141" fmla="*/ 1826121 h 3655333"/>
              <a:gd name="connsiteX1142" fmla="*/ 1825720 w 5833653"/>
              <a:gd name="connsiteY1142" fmla="*/ 1826121 h 3655333"/>
              <a:gd name="connsiteX1143" fmla="*/ 1825720 w 5833653"/>
              <a:gd name="connsiteY1143" fmla="*/ 1778910 h 3655333"/>
              <a:gd name="connsiteX1144" fmla="*/ 1872887 w 5833653"/>
              <a:gd name="connsiteY1144" fmla="*/ 1778910 h 3655333"/>
              <a:gd name="connsiteX1145" fmla="*/ 1882598 w 5833653"/>
              <a:gd name="connsiteY1145" fmla="*/ 1802516 h 3655333"/>
              <a:gd name="connsiteX1146" fmla="*/ 1882598 w 5833653"/>
              <a:gd name="connsiteY1146" fmla="*/ 1566458 h 3655333"/>
              <a:gd name="connsiteX1147" fmla="*/ 1872887 w 5833653"/>
              <a:gd name="connsiteY1147" fmla="*/ 1590064 h 3655333"/>
              <a:gd name="connsiteX1148" fmla="*/ 1825720 w 5833653"/>
              <a:gd name="connsiteY1148" fmla="*/ 1590064 h 3655333"/>
              <a:gd name="connsiteX1149" fmla="*/ 1825720 w 5833653"/>
              <a:gd name="connsiteY1149" fmla="*/ 1542852 h 3655333"/>
              <a:gd name="connsiteX1150" fmla="*/ 1872887 w 5833653"/>
              <a:gd name="connsiteY1150" fmla="*/ 1542852 h 3655333"/>
              <a:gd name="connsiteX1151" fmla="*/ 1882598 w 5833653"/>
              <a:gd name="connsiteY1151" fmla="*/ 1566458 h 3655333"/>
              <a:gd name="connsiteX1152" fmla="*/ 1886759 w 5833653"/>
              <a:gd name="connsiteY1152" fmla="*/ 3654407 h 3655333"/>
              <a:gd name="connsiteX1153" fmla="*/ 1811847 w 5833653"/>
              <a:gd name="connsiteY1153" fmla="*/ 3654407 h 3655333"/>
              <a:gd name="connsiteX1154" fmla="*/ 1813697 w 5833653"/>
              <a:gd name="connsiteY1154" fmla="*/ 3652555 h 3655333"/>
              <a:gd name="connsiteX1155" fmla="*/ 1884909 w 5833653"/>
              <a:gd name="connsiteY1155" fmla="*/ 3652555 h 3655333"/>
              <a:gd name="connsiteX1156" fmla="*/ 1886759 w 5833653"/>
              <a:gd name="connsiteY1156" fmla="*/ 3654407 h 3655333"/>
              <a:gd name="connsiteX1157" fmla="*/ 1898551 w 5833653"/>
              <a:gd name="connsiteY1157" fmla="*/ 3452601 h 3655333"/>
              <a:gd name="connsiteX1158" fmla="*/ 1883985 w 5833653"/>
              <a:gd name="connsiteY1158" fmla="*/ 3487778 h 3655333"/>
              <a:gd name="connsiteX1159" fmla="*/ 1813697 w 5833653"/>
              <a:gd name="connsiteY1159" fmla="*/ 3487778 h 3655333"/>
              <a:gd name="connsiteX1160" fmla="*/ 1813697 w 5833653"/>
              <a:gd name="connsiteY1160" fmla="*/ 3417424 h 3655333"/>
              <a:gd name="connsiteX1161" fmla="*/ 1883985 w 5833653"/>
              <a:gd name="connsiteY1161" fmla="*/ 3417424 h 3655333"/>
              <a:gd name="connsiteX1162" fmla="*/ 1898551 w 5833653"/>
              <a:gd name="connsiteY1162" fmla="*/ 3452601 h 3655333"/>
              <a:gd name="connsiteX1163" fmla="*/ 1899302 w 5833653"/>
              <a:gd name="connsiteY1163" fmla="*/ 152849 h 3655333"/>
              <a:gd name="connsiteX1164" fmla="*/ 1884909 w 5833653"/>
              <a:gd name="connsiteY1164" fmla="*/ 187607 h 3655333"/>
              <a:gd name="connsiteX1165" fmla="*/ 1814622 w 5833653"/>
              <a:gd name="connsiteY1165" fmla="*/ 187607 h 3655333"/>
              <a:gd name="connsiteX1166" fmla="*/ 1813257 w 5833653"/>
              <a:gd name="connsiteY1166" fmla="*/ 184309 h 3655333"/>
              <a:gd name="connsiteX1167" fmla="*/ 1899476 w 5833653"/>
              <a:gd name="connsiteY1167" fmla="*/ 1330864 h 3655333"/>
              <a:gd name="connsiteX1168" fmla="*/ 1884909 w 5833653"/>
              <a:gd name="connsiteY1168" fmla="*/ 1366041 h 3655333"/>
              <a:gd name="connsiteX1169" fmla="*/ 1814622 w 5833653"/>
              <a:gd name="connsiteY1169" fmla="*/ 1366041 h 3655333"/>
              <a:gd name="connsiteX1170" fmla="*/ 1814622 w 5833653"/>
              <a:gd name="connsiteY1170" fmla="*/ 1295687 h 3655333"/>
              <a:gd name="connsiteX1171" fmla="*/ 1884909 w 5833653"/>
              <a:gd name="connsiteY1171" fmla="*/ 1295687 h 3655333"/>
              <a:gd name="connsiteX1172" fmla="*/ 1899476 w 5833653"/>
              <a:gd name="connsiteY1172" fmla="*/ 1330864 h 3655333"/>
              <a:gd name="connsiteX1173" fmla="*/ 1916354 w 5833653"/>
              <a:gd name="connsiteY1173" fmla="*/ 1095385 h 3655333"/>
              <a:gd name="connsiteX1174" fmla="*/ 1896932 w 5833653"/>
              <a:gd name="connsiteY1174" fmla="*/ 1142944 h 3655333"/>
              <a:gd name="connsiteX1175" fmla="*/ 1802599 w 5833653"/>
              <a:gd name="connsiteY1175" fmla="*/ 1142944 h 3655333"/>
              <a:gd name="connsiteX1176" fmla="*/ 1802599 w 5833653"/>
              <a:gd name="connsiteY1176" fmla="*/ 1048521 h 3655333"/>
              <a:gd name="connsiteX1177" fmla="*/ 1896932 w 5833653"/>
              <a:gd name="connsiteY1177" fmla="*/ 1048521 h 3655333"/>
              <a:gd name="connsiteX1178" fmla="*/ 1916354 w 5833653"/>
              <a:gd name="connsiteY1178" fmla="*/ 1095385 h 3655333"/>
              <a:gd name="connsiteX1179" fmla="*/ 1916354 w 5833653"/>
              <a:gd name="connsiteY1179" fmla="*/ 859676 h 3655333"/>
              <a:gd name="connsiteX1180" fmla="*/ 1896932 w 5833653"/>
              <a:gd name="connsiteY1180" fmla="*/ 906887 h 3655333"/>
              <a:gd name="connsiteX1181" fmla="*/ 1802599 w 5833653"/>
              <a:gd name="connsiteY1181" fmla="*/ 906887 h 3655333"/>
              <a:gd name="connsiteX1182" fmla="*/ 1802599 w 5833653"/>
              <a:gd name="connsiteY1182" fmla="*/ 812464 h 3655333"/>
              <a:gd name="connsiteX1183" fmla="*/ 1896932 w 5833653"/>
              <a:gd name="connsiteY1183" fmla="*/ 812464 h 3655333"/>
              <a:gd name="connsiteX1184" fmla="*/ 1916354 w 5833653"/>
              <a:gd name="connsiteY1184" fmla="*/ 859676 h 3655333"/>
              <a:gd name="connsiteX1185" fmla="*/ 1916354 w 5833653"/>
              <a:gd name="connsiteY1185" fmla="*/ 623619 h 3655333"/>
              <a:gd name="connsiteX1186" fmla="*/ 1896932 w 5833653"/>
              <a:gd name="connsiteY1186" fmla="*/ 670830 h 3655333"/>
              <a:gd name="connsiteX1187" fmla="*/ 1802599 w 5833653"/>
              <a:gd name="connsiteY1187" fmla="*/ 670830 h 3655333"/>
              <a:gd name="connsiteX1188" fmla="*/ 1802599 w 5833653"/>
              <a:gd name="connsiteY1188" fmla="*/ 576407 h 3655333"/>
              <a:gd name="connsiteX1189" fmla="*/ 1896932 w 5833653"/>
              <a:gd name="connsiteY1189" fmla="*/ 576407 h 3655333"/>
              <a:gd name="connsiteX1190" fmla="*/ 1916354 w 5833653"/>
              <a:gd name="connsiteY1190" fmla="*/ 623619 h 3655333"/>
              <a:gd name="connsiteX1191" fmla="*/ 1932308 w 5833653"/>
              <a:gd name="connsiteY1191" fmla="*/ 2273704 h 3655333"/>
              <a:gd name="connsiteX1192" fmla="*/ 1908030 w 5833653"/>
              <a:gd name="connsiteY1192" fmla="*/ 2332487 h 3655333"/>
              <a:gd name="connsiteX1193" fmla="*/ 1790576 w 5833653"/>
              <a:gd name="connsiteY1193" fmla="*/ 2332487 h 3655333"/>
              <a:gd name="connsiteX1194" fmla="*/ 1790576 w 5833653"/>
              <a:gd name="connsiteY1194" fmla="*/ 2214921 h 3655333"/>
              <a:gd name="connsiteX1195" fmla="*/ 1908030 w 5833653"/>
              <a:gd name="connsiteY1195" fmla="*/ 2214921 h 3655333"/>
              <a:gd name="connsiteX1196" fmla="*/ 1932308 w 5833653"/>
              <a:gd name="connsiteY1196" fmla="*/ 2273704 h 3655333"/>
              <a:gd name="connsiteX1197" fmla="*/ 1978318 w 5833653"/>
              <a:gd name="connsiteY1197" fmla="*/ 3086944 h 3655333"/>
              <a:gd name="connsiteX1198" fmla="*/ 1978318 w 5833653"/>
              <a:gd name="connsiteY1198" fmla="*/ 3110087 h 3655333"/>
              <a:gd name="connsiteX1199" fmla="*/ 1955197 w 5833653"/>
              <a:gd name="connsiteY1199" fmla="*/ 3110087 h 3655333"/>
              <a:gd name="connsiteX1200" fmla="*/ 1955197 w 5833653"/>
              <a:gd name="connsiteY1200" fmla="*/ 3086944 h 3655333"/>
              <a:gd name="connsiteX1201" fmla="*/ 1978318 w 5833653"/>
              <a:gd name="connsiteY1201" fmla="*/ 3086944 h 3655333"/>
              <a:gd name="connsiteX1202" fmla="*/ 1979243 w 5833653"/>
              <a:gd name="connsiteY1202" fmla="*/ 2615755 h 3655333"/>
              <a:gd name="connsiteX1203" fmla="*/ 1979243 w 5833653"/>
              <a:gd name="connsiteY1203" fmla="*/ 2638898 h 3655333"/>
              <a:gd name="connsiteX1204" fmla="*/ 1956122 w 5833653"/>
              <a:gd name="connsiteY1204" fmla="*/ 2638898 h 3655333"/>
              <a:gd name="connsiteX1205" fmla="*/ 1956122 w 5833653"/>
              <a:gd name="connsiteY1205" fmla="*/ 2615755 h 3655333"/>
              <a:gd name="connsiteX1206" fmla="*/ 1979243 w 5833653"/>
              <a:gd name="connsiteY1206" fmla="*/ 2615755 h 3655333"/>
              <a:gd name="connsiteX1207" fmla="*/ 1984099 w 5833653"/>
              <a:gd name="connsiteY1207" fmla="*/ 2862806 h 3655333"/>
              <a:gd name="connsiteX1208" fmla="*/ 1979243 w 5833653"/>
              <a:gd name="connsiteY1208" fmla="*/ 2874030 h 3655333"/>
              <a:gd name="connsiteX1209" fmla="*/ 1956122 w 5833653"/>
              <a:gd name="connsiteY1209" fmla="*/ 2874030 h 3655333"/>
              <a:gd name="connsiteX1210" fmla="*/ 1956122 w 5833653"/>
              <a:gd name="connsiteY1210" fmla="*/ 2850887 h 3655333"/>
              <a:gd name="connsiteX1211" fmla="*/ 1979243 w 5833653"/>
              <a:gd name="connsiteY1211" fmla="*/ 2850887 h 3655333"/>
              <a:gd name="connsiteX1212" fmla="*/ 1984099 w 5833653"/>
              <a:gd name="connsiteY1212" fmla="*/ 2862806 h 3655333"/>
              <a:gd name="connsiteX1213" fmla="*/ 1984099 w 5833653"/>
              <a:gd name="connsiteY1213" fmla="*/ 2391617 h 3655333"/>
              <a:gd name="connsiteX1214" fmla="*/ 1979243 w 5833653"/>
              <a:gd name="connsiteY1214" fmla="*/ 2402841 h 3655333"/>
              <a:gd name="connsiteX1215" fmla="*/ 1956122 w 5833653"/>
              <a:gd name="connsiteY1215" fmla="*/ 2402841 h 3655333"/>
              <a:gd name="connsiteX1216" fmla="*/ 1956122 w 5833653"/>
              <a:gd name="connsiteY1216" fmla="*/ 2379698 h 3655333"/>
              <a:gd name="connsiteX1217" fmla="*/ 1979243 w 5833653"/>
              <a:gd name="connsiteY1217" fmla="*/ 2379698 h 3655333"/>
              <a:gd name="connsiteX1218" fmla="*/ 1984099 w 5833653"/>
              <a:gd name="connsiteY1218" fmla="*/ 2391617 h 3655333"/>
              <a:gd name="connsiteX1219" fmla="*/ 2000052 w 5833653"/>
              <a:gd name="connsiteY1219" fmla="*/ 2156139 h 3655333"/>
              <a:gd name="connsiteX1220" fmla="*/ 1990341 w 5833653"/>
              <a:gd name="connsiteY1220" fmla="*/ 2179744 h 3655333"/>
              <a:gd name="connsiteX1221" fmla="*/ 1943174 w 5833653"/>
              <a:gd name="connsiteY1221" fmla="*/ 2179744 h 3655333"/>
              <a:gd name="connsiteX1222" fmla="*/ 1943174 w 5833653"/>
              <a:gd name="connsiteY1222" fmla="*/ 2132533 h 3655333"/>
              <a:gd name="connsiteX1223" fmla="*/ 1990341 w 5833653"/>
              <a:gd name="connsiteY1223" fmla="*/ 2132533 h 3655333"/>
              <a:gd name="connsiteX1224" fmla="*/ 2000052 w 5833653"/>
              <a:gd name="connsiteY1224" fmla="*/ 2156139 h 3655333"/>
              <a:gd name="connsiteX1225" fmla="*/ 2000052 w 5833653"/>
              <a:gd name="connsiteY1225" fmla="*/ 1920081 h 3655333"/>
              <a:gd name="connsiteX1226" fmla="*/ 1990341 w 5833653"/>
              <a:gd name="connsiteY1226" fmla="*/ 1943687 h 3655333"/>
              <a:gd name="connsiteX1227" fmla="*/ 1943174 w 5833653"/>
              <a:gd name="connsiteY1227" fmla="*/ 1943687 h 3655333"/>
              <a:gd name="connsiteX1228" fmla="*/ 1943174 w 5833653"/>
              <a:gd name="connsiteY1228" fmla="*/ 1896475 h 3655333"/>
              <a:gd name="connsiteX1229" fmla="*/ 1990341 w 5833653"/>
              <a:gd name="connsiteY1229" fmla="*/ 1896475 h 3655333"/>
              <a:gd name="connsiteX1230" fmla="*/ 2000052 w 5833653"/>
              <a:gd name="connsiteY1230" fmla="*/ 1920081 h 3655333"/>
              <a:gd name="connsiteX1231" fmla="*/ 2000052 w 5833653"/>
              <a:gd name="connsiteY1231" fmla="*/ 1684603 h 3655333"/>
              <a:gd name="connsiteX1232" fmla="*/ 1990341 w 5833653"/>
              <a:gd name="connsiteY1232" fmla="*/ 1708555 h 3655333"/>
              <a:gd name="connsiteX1233" fmla="*/ 1943174 w 5833653"/>
              <a:gd name="connsiteY1233" fmla="*/ 1708555 h 3655333"/>
              <a:gd name="connsiteX1234" fmla="*/ 1943174 w 5833653"/>
              <a:gd name="connsiteY1234" fmla="*/ 1661344 h 3655333"/>
              <a:gd name="connsiteX1235" fmla="*/ 1990341 w 5833653"/>
              <a:gd name="connsiteY1235" fmla="*/ 1661344 h 3655333"/>
              <a:gd name="connsiteX1236" fmla="*/ 2000052 w 5833653"/>
              <a:gd name="connsiteY1236" fmla="*/ 1684603 h 3655333"/>
              <a:gd name="connsiteX1237" fmla="*/ 2000052 w 5833653"/>
              <a:gd name="connsiteY1237" fmla="*/ 1448893 h 3655333"/>
              <a:gd name="connsiteX1238" fmla="*/ 1990341 w 5833653"/>
              <a:gd name="connsiteY1238" fmla="*/ 1472498 h 3655333"/>
              <a:gd name="connsiteX1239" fmla="*/ 1943174 w 5833653"/>
              <a:gd name="connsiteY1239" fmla="*/ 1472498 h 3655333"/>
              <a:gd name="connsiteX1240" fmla="*/ 1943174 w 5833653"/>
              <a:gd name="connsiteY1240" fmla="*/ 1425287 h 3655333"/>
              <a:gd name="connsiteX1241" fmla="*/ 1990341 w 5833653"/>
              <a:gd name="connsiteY1241" fmla="*/ 1425287 h 3655333"/>
              <a:gd name="connsiteX1242" fmla="*/ 2000052 w 5833653"/>
              <a:gd name="connsiteY1242" fmla="*/ 1448893 h 3655333"/>
              <a:gd name="connsiteX1243" fmla="*/ 2016931 w 5833653"/>
              <a:gd name="connsiteY1243" fmla="*/ 3570167 h 3655333"/>
              <a:gd name="connsiteX1244" fmla="*/ 2002364 w 5833653"/>
              <a:gd name="connsiteY1244" fmla="*/ 3605344 h 3655333"/>
              <a:gd name="connsiteX1245" fmla="*/ 1932076 w 5833653"/>
              <a:gd name="connsiteY1245" fmla="*/ 3605344 h 3655333"/>
              <a:gd name="connsiteX1246" fmla="*/ 1932076 w 5833653"/>
              <a:gd name="connsiteY1246" fmla="*/ 3534990 h 3655333"/>
              <a:gd name="connsiteX1247" fmla="*/ 2002364 w 5833653"/>
              <a:gd name="connsiteY1247" fmla="*/ 3534990 h 3655333"/>
              <a:gd name="connsiteX1248" fmla="*/ 2016931 w 5833653"/>
              <a:gd name="connsiteY1248" fmla="*/ 3570167 h 3655333"/>
              <a:gd name="connsiteX1249" fmla="*/ 2016931 w 5833653"/>
              <a:gd name="connsiteY1249" fmla="*/ 3334110 h 3655333"/>
              <a:gd name="connsiteX1250" fmla="*/ 2002364 w 5833653"/>
              <a:gd name="connsiteY1250" fmla="*/ 3369287 h 3655333"/>
              <a:gd name="connsiteX1251" fmla="*/ 1932076 w 5833653"/>
              <a:gd name="connsiteY1251" fmla="*/ 3369287 h 3655333"/>
              <a:gd name="connsiteX1252" fmla="*/ 1932076 w 5833653"/>
              <a:gd name="connsiteY1252" fmla="*/ 3298933 h 3655333"/>
              <a:gd name="connsiteX1253" fmla="*/ 2002364 w 5833653"/>
              <a:gd name="connsiteY1253" fmla="*/ 3298933 h 3655333"/>
              <a:gd name="connsiteX1254" fmla="*/ 2016931 w 5833653"/>
              <a:gd name="connsiteY1254" fmla="*/ 3334110 h 3655333"/>
              <a:gd name="connsiteX1255" fmla="*/ 2016931 w 5833653"/>
              <a:gd name="connsiteY1255" fmla="*/ 270921 h 3655333"/>
              <a:gd name="connsiteX1256" fmla="*/ 2002364 w 5833653"/>
              <a:gd name="connsiteY1256" fmla="*/ 306098 h 3655333"/>
              <a:gd name="connsiteX1257" fmla="*/ 1932076 w 5833653"/>
              <a:gd name="connsiteY1257" fmla="*/ 306098 h 3655333"/>
              <a:gd name="connsiteX1258" fmla="*/ 1932076 w 5833653"/>
              <a:gd name="connsiteY1258" fmla="*/ 235744 h 3655333"/>
              <a:gd name="connsiteX1259" fmla="*/ 2002364 w 5833653"/>
              <a:gd name="connsiteY1259" fmla="*/ 235744 h 3655333"/>
              <a:gd name="connsiteX1260" fmla="*/ 2016931 w 5833653"/>
              <a:gd name="connsiteY1260" fmla="*/ 270921 h 3655333"/>
              <a:gd name="connsiteX1261" fmla="*/ 2033808 w 5833653"/>
              <a:gd name="connsiteY1261" fmla="*/ 1213299 h 3655333"/>
              <a:gd name="connsiteX1262" fmla="*/ 2014387 w 5833653"/>
              <a:gd name="connsiteY1262" fmla="*/ 1260510 h 3655333"/>
              <a:gd name="connsiteX1263" fmla="*/ 1920053 w 5833653"/>
              <a:gd name="connsiteY1263" fmla="*/ 1260510 h 3655333"/>
              <a:gd name="connsiteX1264" fmla="*/ 1920053 w 5833653"/>
              <a:gd name="connsiteY1264" fmla="*/ 1166087 h 3655333"/>
              <a:gd name="connsiteX1265" fmla="*/ 2014387 w 5833653"/>
              <a:gd name="connsiteY1265" fmla="*/ 1166087 h 3655333"/>
              <a:gd name="connsiteX1266" fmla="*/ 2033808 w 5833653"/>
              <a:gd name="connsiteY1266" fmla="*/ 1213299 h 3655333"/>
              <a:gd name="connsiteX1267" fmla="*/ 2033808 w 5833653"/>
              <a:gd name="connsiteY1267" fmla="*/ 977241 h 3655333"/>
              <a:gd name="connsiteX1268" fmla="*/ 2014387 w 5833653"/>
              <a:gd name="connsiteY1268" fmla="*/ 1024452 h 3655333"/>
              <a:gd name="connsiteX1269" fmla="*/ 1920053 w 5833653"/>
              <a:gd name="connsiteY1269" fmla="*/ 1024452 h 3655333"/>
              <a:gd name="connsiteX1270" fmla="*/ 1920053 w 5833653"/>
              <a:gd name="connsiteY1270" fmla="*/ 930030 h 3655333"/>
              <a:gd name="connsiteX1271" fmla="*/ 2014387 w 5833653"/>
              <a:gd name="connsiteY1271" fmla="*/ 930030 h 3655333"/>
              <a:gd name="connsiteX1272" fmla="*/ 2033808 w 5833653"/>
              <a:gd name="connsiteY1272" fmla="*/ 977241 h 3655333"/>
              <a:gd name="connsiteX1273" fmla="*/ 2033808 w 5833653"/>
              <a:gd name="connsiteY1273" fmla="*/ 742110 h 3655333"/>
              <a:gd name="connsiteX1274" fmla="*/ 2014387 w 5833653"/>
              <a:gd name="connsiteY1274" fmla="*/ 789321 h 3655333"/>
              <a:gd name="connsiteX1275" fmla="*/ 1920053 w 5833653"/>
              <a:gd name="connsiteY1275" fmla="*/ 789321 h 3655333"/>
              <a:gd name="connsiteX1276" fmla="*/ 1920053 w 5833653"/>
              <a:gd name="connsiteY1276" fmla="*/ 694898 h 3655333"/>
              <a:gd name="connsiteX1277" fmla="*/ 2014387 w 5833653"/>
              <a:gd name="connsiteY1277" fmla="*/ 694898 h 3655333"/>
              <a:gd name="connsiteX1278" fmla="*/ 2033808 w 5833653"/>
              <a:gd name="connsiteY1278" fmla="*/ 742110 h 3655333"/>
              <a:gd name="connsiteX1279" fmla="*/ 2033808 w 5833653"/>
              <a:gd name="connsiteY1279" fmla="*/ 506053 h 3655333"/>
              <a:gd name="connsiteX1280" fmla="*/ 2014387 w 5833653"/>
              <a:gd name="connsiteY1280" fmla="*/ 553264 h 3655333"/>
              <a:gd name="connsiteX1281" fmla="*/ 1920053 w 5833653"/>
              <a:gd name="connsiteY1281" fmla="*/ 553264 h 3655333"/>
              <a:gd name="connsiteX1282" fmla="*/ 1920053 w 5833653"/>
              <a:gd name="connsiteY1282" fmla="*/ 458841 h 3655333"/>
              <a:gd name="connsiteX1283" fmla="*/ 2014387 w 5833653"/>
              <a:gd name="connsiteY1283" fmla="*/ 458841 h 3655333"/>
              <a:gd name="connsiteX1284" fmla="*/ 2033808 w 5833653"/>
              <a:gd name="connsiteY1284" fmla="*/ 506053 h 3655333"/>
              <a:gd name="connsiteX1285" fmla="*/ 2096698 w 5833653"/>
              <a:gd name="connsiteY1285" fmla="*/ 2969378 h 3655333"/>
              <a:gd name="connsiteX1286" fmla="*/ 2096698 w 5833653"/>
              <a:gd name="connsiteY1286" fmla="*/ 2992521 h 3655333"/>
              <a:gd name="connsiteX1287" fmla="*/ 2073577 w 5833653"/>
              <a:gd name="connsiteY1287" fmla="*/ 2992521 h 3655333"/>
              <a:gd name="connsiteX1288" fmla="*/ 2073577 w 5833653"/>
              <a:gd name="connsiteY1288" fmla="*/ 2969378 h 3655333"/>
              <a:gd name="connsiteX1289" fmla="*/ 2096698 w 5833653"/>
              <a:gd name="connsiteY1289" fmla="*/ 2969378 h 3655333"/>
              <a:gd name="connsiteX1290" fmla="*/ 2096698 w 5833653"/>
              <a:gd name="connsiteY1290" fmla="*/ 2734247 h 3655333"/>
              <a:gd name="connsiteX1291" fmla="*/ 2096698 w 5833653"/>
              <a:gd name="connsiteY1291" fmla="*/ 2757390 h 3655333"/>
              <a:gd name="connsiteX1292" fmla="*/ 2073577 w 5833653"/>
              <a:gd name="connsiteY1292" fmla="*/ 2757390 h 3655333"/>
              <a:gd name="connsiteX1293" fmla="*/ 2073577 w 5833653"/>
              <a:gd name="connsiteY1293" fmla="*/ 2734247 h 3655333"/>
              <a:gd name="connsiteX1294" fmla="*/ 2096698 w 5833653"/>
              <a:gd name="connsiteY1294" fmla="*/ 2734247 h 3655333"/>
              <a:gd name="connsiteX1295" fmla="*/ 2096698 w 5833653"/>
              <a:gd name="connsiteY1295" fmla="*/ 2498190 h 3655333"/>
              <a:gd name="connsiteX1296" fmla="*/ 2096698 w 5833653"/>
              <a:gd name="connsiteY1296" fmla="*/ 2521333 h 3655333"/>
              <a:gd name="connsiteX1297" fmla="*/ 2073577 w 5833653"/>
              <a:gd name="connsiteY1297" fmla="*/ 2521333 h 3655333"/>
              <a:gd name="connsiteX1298" fmla="*/ 2073577 w 5833653"/>
              <a:gd name="connsiteY1298" fmla="*/ 2498190 h 3655333"/>
              <a:gd name="connsiteX1299" fmla="*/ 2096698 w 5833653"/>
              <a:gd name="connsiteY1299" fmla="*/ 2498190 h 3655333"/>
              <a:gd name="connsiteX1300" fmla="*/ 2096698 w 5833653"/>
              <a:gd name="connsiteY1300" fmla="*/ 376452 h 3655333"/>
              <a:gd name="connsiteX1301" fmla="*/ 2096698 w 5833653"/>
              <a:gd name="connsiteY1301" fmla="*/ 399595 h 3655333"/>
              <a:gd name="connsiteX1302" fmla="*/ 2073577 w 5833653"/>
              <a:gd name="connsiteY1302" fmla="*/ 399595 h 3655333"/>
              <a:gd name="connsiteX1303" fmla="*/ 2073577 w 5833653"/>
              <a:gd name="connsiteY1303" fmla="*/ 376452 h 3655333"/>
              <a:gd name="connsiteX1304" fmla="*/ 2096698 w 5833653"/>
              <a:gd name="connsiteY1304" fmla="*/ 376452 h 3655333"/>
              <a:gd name="connsiteX1305" fmla="*/ 2118431 w 5833653"/>
              <a:gd name="connsiteY1305" fmla="*/ 3216081 h 3655333"/>
              <a:gd name="connsiteX1306" fmla="*/ 2108721 w 5833653"/>
              <a:gd name="connsiteY1306" fmla="*/ 3239687 h 3655333"/>
              <a:gd name="connsiteX1307" fmla="*/ 2061554 w 5833653"/>
              <a:gd name="connsiteY1307" fmla="*/ 3239687 h 3655333"/>
              <a:gd name="connsiteX1308" fmla="*/ 2061554 w 5833653"/>
              <a:gd name="connsiteY1308" fmla="*/ 3192476 h 3655333"/>
              <a:gd name="connsiteX1309" fmla="*/ 2108721 w 5833653"/>
              <a:gd name="connsiteY1309" fmla="*/ 3192476 h 3655333"/>
              <a:gd name="connsiteX1310" fmla="*/ 2118431 w 5833653"/>
              <a:gd name="connsiteY1310" fmla="*/ 3216081 h 3655333"/>
              <a:gd name="connsiteX1311" fmla="*/ 2118431 w 5833653"/>
              <a:gd name="connsiteY1311" fmla="*/ 2037647 h 3655333"/>
              <a:gd name="connsiteX1312" fmla="*/ 2108721 w 5833653"/>
              <a:gd name="connsiteY1312" fmla="*/ 2061253 h 3655333"/>
              <a:gd name="connsiteX1313" fmla="*/ 2061554 w 5833653"/>
              <a:gd name="connsiteY1313" fmla="*/ 2061253 h 3655333"/>
              <a:gd name="connsiteX1314" fmla="*/ 2061554 w 5833653"/>
              <a:gd name="connsiteY1314" fmla="*/ 2014041 h 3655333"/>
              <a:gd name="connsiteX1315" fmla="*/ 2108721 w 5833653"/>
              <a:gd name="connsiteY1315" fmla="*/ 2014041 h 3655333"/>
              <a:gd name="connsiteX1316" fmla="*/ 2118431 w 5833653"/>
              <a:gd name="connsiteY1316" fmla="*/ 2037647 h 3655333"/>
              <a:gd name="connsiteX1317" fmla="*/ 2118431 w 5833653"/>
              <a:gd name="connsiteY1317" fmla="*/ 1802516 h 3655333"/>
              <a:gd name="connsiteX1318" fmla="*/ 2108721 w 5833653"/>
              <a:gd name="connsiteY1318" fmla="*/ 1826121 h 3655333"/>
              <a:gd name="connsiteX1319" fmla="*/ 2061554 w 5833653"/>
              <a:gd name="connsiteY1319" fmla="*/ 1826121 h 3655333"/>
              <a:gd name="connsiteX1320" fmla="*/ 2061554 w 5833653"/>
              <a:gd name="connsiteY1320" fmla="*/ 1778910 h 3655333"/>
              <a:gd name="connsiteX1321" fmla="*/ 2108721 w 5833653"/>
              <a:gd name="connsiteY1321" fmla="*/ 1778910 h 3655333"/>
              <a:gd name="connsiteX1322" fmla="*/ 2118431 w 5833653"/>
              <a:gd name="connsiteY1322" fmla="*/ 1802516 h 3655333"/>
              <a:gd name="connsiteX1323" fmla="*/ 2118431 w 5833653"/>
              <a:gd name="connsiteY1323" fmla="*/ 1566458 h 3655333"/>
              <a:gd name="connsiteX1324" fmla="*/ 2108721 w 5833653"/>
              <a:gd name="connsiteY1324" fmla="*/ 1590064 h 3655333"/>
              <a:gd name="connsiteX1325" fmla="*/ 2061554 w 5833653"/>
              <a:gd name="connsiteY1325" fmla="*/ 1590064 h 3655333"/>
              <a:gd name="connsiteX1326" fmla="*/ 2061554 w 5833653"/>
              <a:gd name="connsiteY1326" fmla="*/ 1542852 h 3655333"/>
              <a:gd name="connsiteX1327" fmla="*/ 2108721 w 5833653"/>
              <a:gd name="connsiteY1327" fmla="*/ 1542852 h 3655333"/>
              <a:gd name="connsiteX1328" fmla="*/ 2118431 w 5833653"/>
              <a:gd name="connsiteY1328" fmla="*/ 1566458 h 3655333"/>
              <a:gd name="connsiteX1329" fmla="*/ 2122593 w 5833653"/>
              <a:gd name="connsiteY1329" fmla="*/ 3654407 h 3655333"/>
              <a:gd name="connsiteX1330" fmla="*/ 2047681 w 5833653"/>
              <a:gd name="connsiteY1330" fmla="*/ 3654407 h 3655333"/>
              <a:gd name="connsiteX1331" fmla="*/ 2049531 w 5833653"/>
              <a:gd name="connsiteY1331" fmla="*/ 3652555 h 3655333"/>
              <a:gd name="connsiteX1332" fmla="*/ 2119819 w 5833653"/>
              <a:gd name="connsiteY1332" fmla="*/ 3652555 h 3655333"/>
              <a:gd name="connsiteX1333" fmla="*/ 2122593 w 5833653"/>
              <a:gd name="connsiteY1333" fmla="*/ 3654407 h 3655333"/>
              <a:gd name="connsiteX1334" fmla="*/ 2134385 w 5833653"/>
              <a:gd name="connsiteY1334" fmla="*/ 3452601 h 3655333"/>
              <a:gd name="connsiteX1335" fmla="*/ 2119819 w 5833653"/>
              <a:gd name="connsiteY1335" fmla="*/ 3487778 h 3655333"/>
              <a:gd name="connsiteX1336" fmla="*/ 2049531 w 5833653"/>
              <a:gd name="connsiteY1336" fmla="*/ 3487778 h 3655333"/>
              <a:gd name="connsiteX1337" fmla="*/ 2049531 w 5833653"/>
              <a:gd name="connsiteY1337" fmla="*/ 3417424 h 3655333"/>
              <a:gd name="connsiteX1338" fmla="*/ 2119819 w 5833653"/>
              <a:gd name="connsiteY1338" fmla="*/ 3417424 h 3655333"/>
              <a:gd name="connsiteX1339" fmla="*/ 2134385 w 5833653"/>
              <a:gd name="connsiteY1339" fmla="*/ 3452601 h 3655333"/>
              <a:gd name="connsiteX1340" fmla="*/ 2134385 w 5833653"/>
              <a:gd name="connsiteY1340" fmla="*/ 152430 h 3655333"/>
              <a:gd name="connsiteX1341" fmla="*/ 2119819 w 5833653"/>
              <a:gd name="connsiteY1341" fmla="*/ 187607 h 3655333"/>
              <a:gd name="connsiteX1342" fmla="*/ 2049531 w 5833653"/>
              <a:gd name="connsiteY1342" fmla="*/ 187607 h 3655333"/>
              <a:gd name="connsiteX1343" fmla="*/ 2049531 w 5833653"/>
              <a:gd name="connsiteY1343" fmla="*/ 117252 h 3655333"/>
              <a:gd name="connsiteX1344" fmla="*/ 2119819 w 5833653"/>
              <a:gd name="connsiteY1344" fmla="*/ 117252 h 3655333"/>
              <a:gd name="connsiteX1345" fmla="*/ 2134385 w 5833653"/>
              <a:gd name="connsiteY1345" fmla="*/ 152430 h 3655333"/>
              <a:gd name="connsiteX1346" fmla="*/ 2134732 w 5833653"/>
              <a:gd name="connsiteY1346" fmla="*/ 2273241 h 3655333"/>
              <a:gd name="connsiteX1347" fmla="*/ 2119819 w 5833653"/>
              <a:gd name="connsiteY1347" fmla="*/ 2308418 h 3655333"/>
              <a:gd name="connsiteX1348" fmla="*/ 2049531 w 5833653"/>
              <a:gd name="connsiteY1348" fmla="*/ 2308418 h 3655333"/>
              <a:gd name="connsiteX1349" fmla="*/ 2049531 w 5833653"/>
              <a:gd name="connsiteY1349" fmla="*/ 2238064 h 3655333"/>
              <a:gd name="connsiteX1350" fmla="*/ 2119819 w 5833653"/>
              <a:gd name="connsiteY1350" fmla="*/ 2238064 h 3655333"/>
              <a:gd name="connsiteX1351" fmla="*/ 2134732 w 5833653"/>
              <a:gd name="connsiteY1351" fmla="*/ 2273241 h 3655333"/>
              <a:gd name="connsiteX1352" fmla="*/ 2151263 w 5833653"/>
              <a:gd name="connsiteY1352" fmla="*/ 1095733 h 3655333"/>
              <a:gd name="connsiteX1353" fmla="*/ 2131842 w 5833653"/>
              <a:gd name="connsiteY1353" fmla="*/ 1142944 h 3655333"/>
              <a:gd name="connsiteX1354" fmla="*/ 2037508 w 5833653"/>
              <a:gd name="connsiteY1354" fmla="*/ 1142944 h 3655333"/>
              <a:gd name="connsiteX1355" fmla="*/ 2037508 w 5833653"/>
              <a:gd name="connsiteY1355" fmla="*/ 1048521 h 3655333"/>
              <a:gd name="connsiteX1356" fmla="*/ 2131842 w 5833653"/>
              <a:gd name="connsiteY1356" fmla="*/ 1048521 h 3655333"/>
              <a:gd name="connsiteX1357" fmla="*/ 2151263 w 5833653"/>
              <a:gd name="connsiteY1357" fmla="*/ 1095733 h 3655333"/>
              <a:gd name="connsiteX1358" fmla="*/ 2151263 w 5833653"/>
              <a:gd name="connsiteY1358" fmla="*/ 859676 h 3655333"/>
              <a:gd name="connsiteX1359" fmla="*/ 2131842 w 5833653"/>
              <a:gd name="connsiteY1359" fmla="*/ 906887 h 3655333"/>
              <a:gd name="connsiteX1360" fmla="*/ 2037508 w 5833653"/>
              <a:gd name="connsiteY1360" fmla="*/ 906887 h 3655333"/>
              <a:gd name="connsiteX1361" fmla="*/ 2037508 w 5833653"/>
              <a:gd name="connsiteY1361" fmla="*/ 812464 h 3655333"/>
              <a:gd name="connsiteX1362" fmla="*/ 2131842 w 5833653"/>
              <a:gd name="connsiteY1362" fmla="*/ 812464 h 3655333"/>
              <a:gd name="connsiteX1363" fmla="*/ 2151263 w 5833653"/>
              <a:gd name="connsiteY1363" fmla="*/ 859676 h 3655333"/>
              <a:gd name="connsiteX1364" fmla="*/ 2151263 w 5833653"/>
              <a:gd name="connsiteY1364" fmla="*/ 623619 h 3655333"/>
              <a:gd name="connsiteX1365" fmla="*/ 2131842 w 5833653"/>
              <a:gd name="connsiteY1365" fmla="*/ 670830 h 3655333"/>
              <a:gd name="connsiteX1366" fmla="*/ 2037508 w 5833653"/>
              <a:gd name="connsiteY1366" fmla="*/ 670830 h 3655333"/>
              <a:gd name="connsiteX1367" fmla="*/ 2037508 w 5833653"/>
              <a:gd name="connsiteY1367" fmla="*/ 576407 h 3655333"/>
              <a:gd name="connsiteX1368" fmla="*/ 2131842 w 5833653"/>
              <a:gd name="connsiteY1368" fmla="*/ 576407 h 3655333"/>
              <a:gd name="connsiteX1369" fmla="*/ 2151263 w 5833653"/>
              <a:gd name="connsiteY1369" fmla="*/ 623619 h 3655333"/>
              <a:gd name="connsiteX1370" fmla="*/ 2168142 w 5833653"/>
              <a:gd name="connsiteY1370" fmla="*/ 1331327 h 3655333"/>
              <a:gd name="connsiteX1371" fmla="*/ 2143864 w 5833653"/>
              <a:gd name="connsiteY1371" fmla="*/ 1390110 h 3655333"/>
              <a:gd name="connsiteX1372" fmla="*/ 2026410 w 5833653"/>
              <a:gd name="connsiteY1372" fmla="*/ 1390110 h 3655333"/>
              <a:gd name="connsiteX1373" fmla="*/ 2026410 w 5833653"/>
              <a:gd name="connsiteY1373" fmla="*/ 1272544 h 3655333"/>
              <a:gd name="connsiteX1374" fmla="*/ 2143864 w 5833653"/>
              <a:gd name="connsiteY1374" fmla="*/ 1272544 h 3655333"/>
              <a:gd name="connsiteX1375" fmla="*/ 2168142 w 5833653"/>
              <a:gd name="connsiteY1375" fmla="*/ 1331327 h 3655333"/>
              <a:gd name="connsiteX1376" fmla="*/ 2203054 w 5833653"/>
              <a:gd name="connsiteY1376" fmla="*/ 270921 h 3655333"/>
              <a:gd name="connsiteX1377" fmla="*/ 2203054 w 5833653"/>
              <a:gd name="connsiteY1377" fmla="*/ 294064 h 3655333"/>
              <a:gd name="connsiteX1378" fmla="*/ 2179933 w 5833653"/>
              <a:gd name="connsiteY1378" fmla="*/ 294064 h 3655333"/>
              <a:gd name="connsiteX1379" fmla="*/ 2179933 w 5833653"/>
              <a:gd name="connsiteY1379" fmla="*/ 270921 h 3655333"/>
              <a:gd name="connsiteX1380" fmla="*/ 2203054 w 5833653"/>
              <a:gd name="connsiteY1380" fmla="*/ 270921 h 3655333"/>
              <a:gd name="connsiteX1381" fmla="*/ 2214152 w 5833653"/>
              <a:gd name="connsiteY1381" fmla="*/ 2851812 h 3655333"/>
              <a:gd name="connsiteX1382" fmla="*/ 2214152 w 5833653"/>
              <a:gd name="connsiteY1382" fmla="*/ 2874955 h 3655333"/>
              <a:gd name="connsiteX1383" fmla="*/ 2191031 w 5833653"/>
              <a:gd name="connsiteY1383" fmla="*/ 2874955 h 3655333"/>
              <a:gd name="connsiteX1384" fmla="*/ 2191031 w 5833653"/>
              <a:gd name="connsiteY1384" fmla="*/ 2851812 h 3655333"/>
              <a:gd name="connsiteX1385" fmla="*/ 2214152 w 5833653"/>
              <a:gd name="connsiteY1385" fmla="*/ 2851812 h 3655333"/>
              <a:gd name="connsiteX1386" fmla="*/ 2214152 w 5833653"/>
              <a:gd name="connsiteY1386" fmla="*/ 2615755 h 3655333"/>
              <a:gd name="connsiteX1387" fmla="*/ 2214152 w 5833653"/>
              <a:gd name="connsiteY1387" fmla="*/ 2638898 h 3655333"/>
              <a:gd name="connsiteX1388" fmla="*/ 2191031 w 5833653"/>
              <a:gd name="connsiteY1388" fmla="*/ 2638898 h 3655333"/>
              <a:gd name="connsiteX1389" fmla="*/ 2191031 w 5833653"/>
              <a:gd name="connsiteY1389" fmla="*/ 2615755 h 3655333"/>
              <a:gd name="connsiteX1390" fmla="*/ 2214152 w 5833653"/>
              <a:gd name="connsiteY1390" fmla="*/ 2615755 h 3655333"/>
              <a:gd name="connsiteX1391" fmla="*/ 2214152 w 5833653"/>
              <a:gd name="connsiteY1391" fmla="*/ 494944 h 3655333"/>
              <a:gd name="connsiteX1392" fmla="*/ 2214152 w 5833653"/>
              <a:gd name="connsiteY1392" fmla="*/ 518087 h 3655333"/>
              <a:gd name="connsiteX1393" fmla="*/ 2191031 w 5833653"/>
              <a:gd name="connsiteY1393" fmla="*/ 518087 h 3655333"/>
              <a:gd name="connsiteX1394" fmla="*/ 2191031 w 5833653"/>
              <a:gd name="connsiteY1394" fmla="*/ 494944 h 3655333"/>
              <a:gd name="connsiteX1395" fmla="*/ 2214152 w 5833653"/>
              <a:gd name="connsiteY1395" fmla="*/ 494944 h 3655333"/>
              <a:gd name="connsiteX1396" fmla="*/ 2235886 w 5833653"/>
              <a:gd name="connsiteY1396" fmla="*/ 3334572 h 3655333"/>
              <a:gd name="connsiteX1397" fmla="*/ 2226175 w 5833653"/>
              <a:gd name="connsiteY1397" fmla="*/ 3358178 h 3655333"/>
              <a:gd name="connsiteX1398" fmla="*/ 2179008 w 5833653"/>
              <a:gd name="connsiteY1398" fmla="*/ 3358178 h 3655333"/>
              <a:gd name="connsiteX1399" fmla="*/ 2179008 w 5833653"/>
              <a:gd name="connsiteY1399" fmla="*/ 3310967 h 3655333"/>
              <a:gd name="connsiteX1400" fmla="*/ 2226175 w 5833653"/>
              <a:gd name="connsiteY1400" fmla="*/ 3310967 h 3655333"/>
              <a:gd name="connsiteX1401" fmla="*/ 2235886 w 5833653"/>
              <a:gd name="connsiteY1401" fmla="*/ 3334572 h 3655333"/>
              <a:gd name="connsiteX1402" fmla="*/ 2235886 w 5833653"/>
              <a:gd name="connsiteY1402" fmla="*/ 3098516 h 3655333"/>
              <a:gd name="connsiteX1403" fmla="*/ 2226175 w 5833653"/>
              <a:gd name="connsiteY1403" fmla="*/ 3122121 h 3655333"/>
              <a:gd name="connsiteX1404" fmla="*/ 2179008 w 5833653"/>
              <a:gd name="connsiteY1404" fmla="*/ 3122121 h 3655333"/>
              <a:gd name="connsiteX1405" fmla="*/ 2179008 w 5833653"/>
              <a:gd name="connsiteY1405" fmla="*/ 3074910 h 3655333"/>
              <a:gd name="connsiteX1406" fmla="*/ 2226175 w 5833653"/>
              <a:gd name="connsiteY1406" fmla="*/ 3074910 h 3655333"/>
              <a:gd name="connsiteX1407" fmla="*/ 2235886 w 5833653"/>
              <a:gd name="connsiteY1407" fmla="*/ 3098516 h 3655333"/>
              <a:gd name="connsiteX1408" fmla="*/ 2235886 w 5833653"/>
              <a:gd name="connsiteY1408" fmla="*/ 1920081 h 3655333"/>
              <a:gd name="connsiteX1409" fmla="*/ 2226175 w 5833653"/>
              <a:gd name="connsiteY1409" fmla="*/ 1943687 h 3655333"/>
              <a:gd name="connsiteX1410" fmla="*/ 2179008 w 5833653"/>
              <a:gd name="connsiteY1410" fmla="*/ 1943687 h 3655333"/>
              <a:gd name="connsiteX1411" fmla="*/ 2179008 w 5833653"/>
              <a:gd name="connsiteY1411" fmla="*/ 1896475 h 3655333"/>
              <a:gd name="connsiteX1412" fmla="*/ 2226175 w 5833653"/>
              <a:gd name="connsiteY1412" fmla="*/ 1896475 h 3655333"/>
              <a:gd name="connsiteX1413" fmla="*/ 2235886 w 5833653"/>
              <a:gd name="connsiteY1413" fmla="*/ 1920081 h 3655333"/>
              <a:gd name="connsiteX1414" fmla="*/ 2235886 w 5833653"/>
              <a:gd name="connsiteY1414" fmla="*/ 1684950 h 3655333"/>
              <a:gd name="connsiteX1415" fmla="*/ 2226175 w 5833653"/>
              <a:gd name="connsiteY1415" fmla="*/ 1708555 h 3655333"/>
              <a:gd name="connsiteX1416" fmla="*/ 2179008 w 5833653"/>
              <a:gd name="connsiteY1416" fmla="*/ 1708555 h 3655333"/>
              <a:gd name="connsiteX1417" fmla="*/ 2179008 w 5833653"/>
              <a:gd name="connsiteY1417" fmla="*/ 1661344 h 3655333"/>
              <a:gd name="connsiteX1418" fmla="*/ 2226175 w 5833653"/>
              <a:gd name="connsiteY1418" fmla="*/ 1661344 h 3655333"/>
              <a:gd name="connsiteX1419" fmla="*/ 2235886 w 5833653"/>
              <a:gd name="connsiteY1419" fmla="*/ 1684950 h 3655333"/>
              <a:gd name="connsiteX1420" fmla="*/ 2247228 w 5833653"/>
              <a:gd name="connsiteY1420" fmla="*/ 48234 h 3655333"/>
              <a:gd name="connsiteX1421" fmla="*/ 2238198 w 5833653"/>
              <a:gd name="connsiteY1421" fmla="*/ 70041 h 3655333"/>
              <a:gd name="connsiteX1422" fmla="*/ 2167910 w 5833653"/>
              <a:gd name="connsiteY1422" fmla="*/ 70041 h 3655333"/>
              <a:gd name="connsiteX1423" fmla="*/ 2167373 w 5833653"/>
              <a:gd name="connsiteY1423" fmla="*/ 68744 h 3655333"/>
              <a:gd name="connsiteX1424" fmla="*/ 2251839 w 5833653"/>
              <a:gd name="connsiteY1424" fmla="*/ 3570167 h 3655333"/>
              <a:gd name="connsiteX1425" fmla="*/ 2237273 w 5833653"/>
              <a:gd name="connsiteY1425" fmla="*/ 3605344 h 3655333"/>
              <a:gd name="connsiteX1426" fmla="*/ 2166985 w 5833653"/>
              <a:gd name="connsiteY1426" fmla="*/ 3605344 h 3655333"/>
              <a:gd name="connsiteX1427" fmla="*/ 2166985 w 5833653"/>
              <a:gd name="connsiteY1427" fmla="*/ 3534990 h 3655333"/>
              <a:gd name="connsiteX1428" fmla="*/ 2237273 w 5833653"/>
              <a:gd name="connsiteY1428" fmla="*/ 3534990 h 3655333"/>
              <a:gd name="connsiteX1429" fmla="*/ 2251839 w 5833653"/>
              <a:gd name="connsiteY1429" fmla="*/ 3570167 h 3655333"/>
              <a:gd name="connsiteX1430" fmla="*/ 2252765 w 5833653"/>
              <a:gd name="connsiteY1430" fmla="*/ 2391733 h 3655333"/>
              <a:gd name="connsiteX1431" fmla="*/ 2238198 w 5833653"/>
              <a:gd name="connsiteY1431" fmla="*/ 2426910 h 3655333"/>
              <a:gd name="connsiteX1432" fmla="*/ 2167910 w 5833653"/>
              <a:gd name="connsiteY1432" fmla="*/ 2426910 h 3655333"/>
              <a:gd name="connsiteX1433" fmla="*/ 2167910 w 5833653"/>
              <a:gd name="connsiteY1433" fmla="*/ 2356555 h 3655333"/>
              <a:gd name="connsiteX1434" fmla="*/ 2238198 w 5833653"/>
              <a:gd name="connsiteY1434" fmla="*/ 2356555 h 3655333"/>
              <a:gd name="connsiteX1435" fmla="*/ 2252765 w 5833653"/>
              <a:gd name="connsiteY1435" fmla="*/ 2391733 h 3655333"/>
              <a:gd name="connsiteX1436" fmla="*/ 2252765 w 5833653"/>
              <a:gd name="connsiteY1436" fmla="*/ 2155675 h 3655333"/>
              <a:gd name="connsiteX1437" fmla="*/ 2238198 w 5833653"/>
              <a:gd name="connsiteY1437" fmla="*/ 2190853 h 3655333"/>
              <a:gd name="connsiteX1438" fmla="*/ 2167910 w 5833653"/>
              <a:gd name="connsiteY1438" fmla="*/ 2190853 h 3655333"/>
              <a:gd name="connsiteX1439" fmla="*/ 2167910 w 5833653"/>
              <a:gd name="connsiteY1439" fmla="*/ 2120498 h 3655333"/>
              <a:gd name="connsiteX1440" fmla="*/ 2238198 w 5833653"/>
              <a:gd name="connsiteY1440" fmla="*/ 2120498 h 3655333"/>
              <a:gd name="connsiteX1441" fmla="*/ 2252765 w 5833653"/>
              <a:gd name="connsiteY1441" fmla="*/ 2155675 h 3655333"/>
              <a:gd name="connsiteX1442" fmla="*/ 2268718 w 5833653"/>
              <a:gd name="connsiteY1442" fmla="*/ 977241 h 3655333"/>
              <a:gd name="connsiteX1443" fmla="*/ 2249296 w 5833653"/>
              <a:gd name="connsiteY1443" fmla="*/ 1024452 h 3655333"/>
              <a:gd name="connsiteX1444" fmla="*/ 2154962 w 5833653"/>
              <a:gd name="connsiteY1444" fmla="*/ 1024452 h 3655333"/>
              <a:gd name="connsiteX1445" fmla="*/ 2154962 w 5833653"/>
              <a:gd name="connsiteY1445" fmla="*/ 930030 h 3655333"/>
              <a:gd name="connsiteX1446" fmla="*/ 2249296 w 5833653"/>
              <a:gd name="connsiteY1446" fmla="*/ 930030 h 3655333"/>
              <a:gd name="connsiteX1447" fmla="*/ 2268718 w 5833653"/>
              <a:gd name="connsiteY1447" fmla="*/ 977241 h 3655333"/>
              <a:gd name="connsiteX1448" fmla="*/ 2268718 w 5833653"/>
              <a:gd name="connsiteY1448" fmla="*/ 742110 h 3655333"/>
              <a:gd name="connsiteX1449" fmla="*/ 2249296 w 5833653"/>
              <a:gd name="connsiteY1449" fmla="*/ 789321 h 3655333"/>
              <a:gd name="connsiteX1450" fmla="*/ 2154962 w 5833653"/>
              <a:gd name="connsiteY1450" fmla="*/ 789321 h 3655333"/>
              <a:gd name="connsiteX1451" fmla="*/ 2154962 w 5833653"/>
              <a:gd name="connsiteY1451" fmla="*/ 694898 h 3655333"/>
              <a:gd name="connsiteX1452" fmla="*/ 2249296 w 5833653"/>
              <a:gd name="connsiteY1452" fmla="*/ 694898 h 3655333"/>
              <a:gd name="connsiteX1453" fmla="*/ 2268718 w 5833653"/>
              <a:gd name="connsiteY1453" fmla="*/ 742110 h 3655333"/>
              <a:gd name="connsiteX1454" fmla="*/ 2285596 w 5833653"/>
              <a:gd name="connsiteY1454" fmla="*/ 1448893 h 3655333"/>
              <a:gd name="connsiteX1455" fmla="*/ 2261319 w 5833653"/>
              <a:gd name="connsiteY1455" fmla="*/ 1507675 h 3655333"/>
              <a:gd name="connsiteX1456" fmla="*/ 2143864 w 5833653"/>
              <a:gd name="connsiteY1456" fmla="*/ 1507675 h 3655333"/>
              <a:gd name="connsiteX1457" fmla="*/ 2143864 w 5833653"/>
              <a:gd name="connsiteY1457" fmla="*/ 1390110 h 3655333"/>
              <a:gd name="connsiteX1458" fmla="*/ 2261319 w 5833653"/>
              <a:gd name="connsiteY1458" fmla="*/ 1390110 h 3655333"/>
              <a:gd name="connsiteX1459" fmla="*/ 2285596 w 5833653"/>
              <a:gd name="connsiteY1459" fmla="*/ 1448893 h 3655333"/>
              <a:gd name="connsiteX1460" fmla="*/ 2285596 w 5833653"/>
              <a:gd name="connsiteY1460" fmla="*/ 1213761 h 3655333"/>
              <a:gd name="connsiteX1461" fmla="*/ 2261319 w 5833653"/>
              <a:gd name="connsiteY1461" fmla="*/ 1272544 h 3655333"/>
              <a:gd name="connsiteX1462" fmla="*/ 2143864 w 5833653"/>
              <a:gd name="connsiteY1462" fmla="*/ 1272544 h 3655333"/>
              <a:gd name="connsiteX1463" fmla="*/ 2143864 w 5833653"/>
              <a:gd name="connsiteY1463" fmla="*/ 1154978 h 3655333"/>
              <a:gd name="connsiteX1464" fmla="*/ 2261319 w 5833653"/>
              <a:gd name="connsiteY1464" fmla="*/ 1154978 h 3655333"/>
              <a:gd name="connsiteX1465" fmla="*/ 2285596 w 5833653"/>
              <a:gd name="connsiteY1465" fmla="*/ 1213761 h 3655333"/>
              <a:gd name="connsiteX1466" fmla="*/ 2319584 w 5833653"/>
              <a:gd name="connsiteY1466" fmla="*/ 152430 h 3655333"/>
              <a:gd name="connsiteX1467" fmla="*/ 2319584 w 5833653"/>
              <a:gd name="connsiteY1467" fmla="*/ 175572 h 3655333"/>
              <a:gd name="connsiteX1468" fmla="*/ 2296463 w 5833653"/>
              <a:gd name="connsiteY1468" fmla="*/ 175572 h 3655333"/>
              <a:gd name="connsiteX1469" fmla="*/ 2296463 w 5833653"/>
              <a:gd name="connsiteY1469" fmla="*/ 152430 h 3655333"/>
              <a:gd name="connsiteX1470" fmla="*/ 2319584 w 5833653"/>
              <a:gd name="connsiteY1470" fmla="*/ 152430 h 3655333"/>
              <a:gd name="connsiteX1471" fmla="*/ 2320509 w 5833653"/>
              <a:gd name="connsiteY1471" fmla="*/ 388487 h 3655333"/>
              <a:gd name="connsiteX1472" fmla="*/ 2320509 w 5833653"/>
              <a:gd name="connsiteY1472" fmla="*/ 411630 h 3655333"/>
              <a:gd name="connsiteX1473" fmla="*/ 2297388 w 5833653"/>
              <a:gd name="connsiteY1473" fmla="*/ 411630 h 3655333"/>
              <a:gd name="connsiteX1474" fmla="*/ 2297388 w 5833653"/>
              <a:gd name="connsiteY1474" fmla="*/ 388487 h 3655333"/>
              <a:gd name="connsiteX1475" fmla="*/ 2320509 w 5833653"/>
              <a:gd name="connsiteY1475" fmla="*/ 388487 h 3655333"/>
              <a:gd name="connsiteX1476" fmla="*/ 2332532 w 5833653"/>
              <a:gd name="connsiteY1476" fmla="*/ 2734247 h 3655333"/>
              <a:gd name="connsiteX1477" fmla="*/ 2332532 w 5833653"/>
              <a:gd name="connsiteY1477" fmla="*/ 2757390 h 3655333"/>
              <a:gd name="connsiteX1478" fmla="*/ 2309411 w 5833653"/>
              <a:gd name="connsiteY1478" fmla="*/ 2757390 h 3655333"/>
              <a:gd name="connsiteX1479" fmla="*/ 2309411 w 5833653"/>
              <a:gd name="connsiteY1479" fmla="*/ 2734247 h 3655333"/>
              <a:gd name="connsiteX1480" fmla="*/ 2332532 w 5833653"/>
              <a:gd name="connsiteY1480" fmla="*/ 2734247 h 3655333"/>
              <a:gd name="connsiteX1481" fmla="*/ 2332532 w 5833653"/>
              <a:gd name="connsiteY1481" fmla="*/ 612510 h 3655333"/>
              <a:gd name="connsiteX1482" fmla="*/ 2332532 w 5833653"/>
              <a:gd name="connsiteY1482" fmla="*/ 635652 h 3655333"/>
              <a:gd name="connsiteX1483" fmla="*/ 2309411 w 5833653"/>
              <a:gd name="connsiteY1483" fmla="*/ 635652 h 3655333"/>
              <a:gd name="connsiteX1484" fmla="*/ 2309411 w 5833653"/>
              <a:gd name="connsiteY1484" fmla="*/ 612510 h 3655333"/>
              <a:gd name="connsiteX1485" fmla="*/ 2332532 w 5833653"/>
              <a:gd name="connsiteY1485" fmla="*/ 612510 h 3655333"/>
              <a:gd name="connsiteX1486" fmla="*/ 2353340 w 5833653"/>
              <a:gd name="connsiteY1486" fmla="*/ 3452139 h 3655333"/>
              <a:gd name="connsiteX1487" fmla="*/ 2343630 w 5833653"/>
              <a:gd name="connsiteY1487" fmla="*/ 3475744 h 3655333"/>
              <a:gd name="connsiteX1488" fmla="*/ 2296463 w 5833653"/>
              <a:gd name="connsiteY1488" fmla="*/ 3475744 h 3655333"/>
              <a:gd name="connsiteX1489" fmla="*/ 2296463 w 5833653"/>
              <a:gd name="connsiteY1489" fmla="*/ 3428533 h 3655333"/>
              <a:gd name="connsiteX1490" fmla="*/ 2343630 w 5833653"/>
              <a:gd name="connsiteY1490" fmla="*/ 3428533 h 3655333"/>
              <a:gd name="connsiteX1491" fmla="*/ 2353340 w 5833653"/>
              <a:gd name="connsiteY1491" fmla="*/ 3452139 h 3655333"/>
              <a:gd name="connsiteX1492" fmla="*/ 2353340 w 5833653"/>
              <a:gd name="connsiteY1492" fmla="*/ 3217007 h 3655333"/>
              <a:gd name="connsiteX1493" fmla="*/ 2343630 w 5833653"/>
              <a:gd name="connsiteY1493" fmla="*/ 3240612 h 3655333"/>
              <a:gd name="connsiteX1494" fmla="*/ 2296463 w 5833653"/>
              <a:gd name="connsiteY1494" fmla="*/ 3240612 h 3655333"/>
              <a:gd name="connsiteX1495" fmla="*/ 2296463 w 5833653"/>
              <a:gd name="connsiteY1495" fmla="*/ 3193401 h 3655333"/>
              <a:gd name="connsiteX1496" fmla="*/ 2343630 w 5833653"/>
              <a:gd name="connsiteY1496" fmla="*/ 3193401 h 3655333"/>
              <a:gd name="connsiteX1497" fmla="*/ 2353340 w 5833653"/>
              <a:gd name="connsiteY1497" fmla="*/ 3217007 h 3655333"/>
              <a:gd name="connsiteX1498" fmla="*/ 2353340 w 5833653"/>
              <a:gd name="connsiteY1498" fmla="*/ 2980949 h 3655333"/>
              <a:gd name="connsiteX1499" fmla="*/ 2343630 w 5833653"/>
              <a:gd name="connsiteY1499" fmla="*/ 3004555 h 3655333"/>
              <a:gd name="connsiteX1500" fmla="*/ 2296463 w 5833653"/>
              <a:gd name="connsiteY1500" fmla="*/ 3004555 h 3655333"/>
              <a:gd name="connsiteX1501" fmla="*/ 2296463 w 5833653"/>
              <a:gd name="connsiteY1501" fmla="*/ 2957344 h 3655333"/>
              <a:gd name="connsiteX1502" fmla="*/ 2343630 w 5833653"/>
              <a:gd name="connsiteY1502" fmla="*/ 2957344 h 3655333"/>
              <a:gd name="connsiteX1503" fmla="*/ 2353340 w 5833653"/>
              <a:gd name="connsiteY1503" fmla="*/ 2980949 h 3655333"/>
              <a:gd name="connsiteX1504" fmla="*/ 2353340 w 5833653"/>
              <a:gd name="connsiteY1504" fmla="*/ 1802516 h 3655333"/>
              <a:gd name="connsiteX1505" fmla="*/ 2343630 w 5833653"/>
              <a:gd name="connsiteY1505" fmla="*/ 1826121 h 3655333"/>
              <a:gd name="connsiteX1506" fmla="*/ 2296463 w 5833653"/>
              <a:gd name="connsiteY1506" fmla="*/ 1826121 h 3655333"/>
              <a:gd name="connsiteX1507" fmla="*/ 2296463 w 5833653"/>
              <a:gd name="connsiteY1507" fmla="*/ 1778910 h 3655333"/>
              <a:gd name="connsiteX1508" fmla="*/ 2343630 w 5833653"/>
              <a:gd name="connsiteY1508" fmla="*/ 1778910 h 3655333"/>
              <a:gd name="connsiteX1509" fmla="*/ 2353340 w 5833653"/>
              <a:gd name="connsiteY1509" fmla="*/ 1802516 h 3655333"/>
              <a:gd name="connsiteX1510" fmla="*/ 2358427 w 5833653"/>
              <a:gd name="connsiteY1510" fmla="*/ 3654407 h 3655333"/>
              <a:gd name="connsiteX1511" fmla="*/ 2283515 w 5833653"/>
              <a:gd name="connsiteY1511" fmla="*/ 3654407 h 3655333"/>
              <a:gd name="connsiteX1512" fmla="*/ 2285365 w 5833653"/>
              <a:gd name="connsiteY1512" fmla="*/ 3652555 h 3655333"/>
              <a:gd name="connsiteX1513" fmla="*/ 2355652 w 5833653"/>
              <a:gd name="connsiteY1513" fmla="*/ 3652555 h 3655333"/>
              <a:gd name="connsiteX1514" fmla="*/ 2358427 w 5833653"/>
              <a:gd name="connsiteY1514" fmla="*/ 3654407 h 3655333"/>
              <a:gd name="connsiteX1515" fmla="*/ 2370219 w 5833653"/>
              <a:gd name="connsiteY1515" fmla="*/ 2509298 h 3655333"/>
              <a:gd name="connsiteX1516" fmla="*/ 2355652 w 5833653"/>
              <a:gd name="connsiteY1516" fmla="*/ 2544476 h 3655333"/>
              <a:gd name="connsiteX1517" fmla="*/ 2285365 w 5833653"/>
              <a:gd name="connsiteY1517" fmla="*/ 2544476 h 3655333"/>
              <a:gd name="connsiteX1518" fmla="*/ 2285365 w 5833653"/>
              <a:gd name="connsiteY1518" fmla="*/ 2474121 h 3655333"/>
              <a:gd name="connsiteX1519" fmla="*/ 2355652 w 5833653"/>
              <a:gd name="connsiteY1519" fmla="*/ 2474121 h 3655333"/>
              <a:gd name="connsiteX1520" fmla="*/ 2370219 w 5833653"/>
              <a:gd name="connsiteY1520" fmla="*/ 2509298 h 3655333"/>
              <a:gd name="connsiteX1521" fmla="*/ 2370219 w 5833653"/>
              <a:gd name="connsiteY1521" fmla="*/ 2274167 h 3655333"/>
              <a:gd name="connsiteX1522" fmla="*/ 2355652 w 5833653"/>
              <a:gd name="connsiteY1522" fmla="*/ 2309344 h 3655333"/>
              <a:gd name="connsiteX1523" fmla="*/ 2285365 w 5833653"/>
              <a:gd name="connsiteY1523" fmla="*/ 2309344 h 3655333"/>
              <a:gd name="connsiteX1524" fmla="*/ 2285365 w 5833653"/>
              <a:gd name="connsiteY1524" fmla="*/ 2238990 h 3655333"/>
              <a:gd name="connsiteX1525" fmla="*/ 2355652 w 5833653"/>
              <a:gd name="connsiteY1525" fmla="*/ 2238990 h 3655333"/>
              <a:gd name="connsiteX1526" fmla="*/ 2370219 w 5833653"/>
              <a:gd name="connsiteY1526" fmla="*/ 2274167 h 3655333"/>
              <a:gd name="connsiteX1527" fmla="*/ 2370219 w 5833653"/>
              <a:gd name="connsiteY1527" fmla="*/ 2038110 h 3655333"/>
              <a:gd name="connsiteX1528" fmla="*/ 2355652 w 5833653"/>
              <a:gd name="connsiteY1528" fmla="*/ 2073287 h 3655333"/>
              <a:gd name="connsiteX1529" fmla="*/ 2285365 w 5833653"/>
              <a:gd name="connsiteY1529" fmla="*/ 2073287 h 3655333"/>
              <a:gd name="connsiteX1530" fmla="*/ 2285365 w 5833653"/>
              <a:gd name="connsiteY1530" fmla="*/ 2002932 h 3655333"/>
              <a:gd name="connsiteX1531" fmla="*/ 2355652 w 5833653"/>
              <a:gd name="connsiteY1531" fmla="*/ 2002932 h 3655333"/>
              <a:gd name="connsiteX1532" fmla="*/ 2370219 w 5833653"/>
              <a:gd name="connsiteY1532" fmla="*/ 2038110 h 3655333"/>
              <a:gd name="connsiteX1533" fmla="*/ 2387097 w 5833653"/>
              <a:gd name="connsiteY1533" fmla="*/ 859676 h 3655333"/>
              <a:gd name="connsiteX1534" fmla="*/ 2367675 w 5833653"/>
              <a:gd name="connsiteY1534" fmla="*/ 906887 h 3655333"/>
              <a:gd name="connsiteX1535" fmla="*/ 2273342 w 5833653"/>
              <a:gd name="connsiteY1535" fmla="*/ 906887 h 3655333"/>
              <a:gd name="connsiteX1536" fmla="*/ 2273342 w 5833653"/>
              <a:gd name="connsiteY1536" fmla="*/ 812464 h 3655333"/>
              <a:gd name="connsiteX1537" fmla="*/ 2367675 w 5833653"/>
              <a:gd name="connsiteY1537" fmla="*/ 812464 h 3655333"/>
              <a:gd name="connsiteX1538" fmla="*/ 2387097 w 5833653"/>
              <a:gd name="connsiteY1538" fmla="*/ 859676 h 3655333"/>
              <a:gd name="connsiteX1539" fmla="*/ 2403976 w 5833653"/>
              <a:gd name="connsiteY1539" fmla="*/ 1566458 h 3655333"/>
              <a:gd name="connsiteX1540" fmla="*/ 2379698 w 5833653"/>
              <a:gd name="connsiteY1540" fmla="*/ 1625241 h 3655333"/>
              <a:gd name="connsiteX1541" fmla="*/ 2262244 w 5833653"/>
              <a:gd name="connsiteY1541" fmla="*/ 1625241 h 3655333"/>
              <a:gd name="connsiteX1542" fmla="*/ 2262244 w 5833653"/>
              <a:gd name="connsiteY1542" fmla="*/ 1507675 h 3655333"/>
              <a:gd name="connsiteX1543" fmla="*/ 2379698 w 5833653"/>
              <a:gd name="connsiteY1543" fmla="*/ 1507675 h 3655333"/>
              <a:gd name="connsiteX1544" fmla="*/ 2403976 w 5833653"/>
              <a:gd name="connsiteY1544" fmla="*/ 1566458 h 3655333"/>
              <a:gd name="connsiteX1545" fmla="*/ 2403976 w 5833653"/>
              <a:gd name="connsiteY1545" fmla="*/ 1331327 h 3655333"/>
              <a:gd name="connsiteX1546" fmla="*/ 2379698 w 5833653"/>
              <a:gd name="connsiteY1546" fmla="*/ 1390110 h 3655333"/>
              <a:gd name="connsiteX1547" fmla="*/ 2262244 w 5833653"/>
              <a:gd name="connsiteY1547" fmla="*/ 1390110 h 3655333"/>
              <a:gd name="connsiteX1548" fmla="*/ 2262244 w 5833653"/>
              <a:gd name="connsiteY1548" fmla="*/ 1272544 h 3655333"/>
              <a:gd name="connsiteX1549" fmla="*/ 2379698 w 5833653"/>
              <a:gd name="connsiteY1549" fmla="*/ 1272544 h 3655333"/>
              <a:gd name="connsiteX1550" fmla="*/ 2403976 w 5833653"/>
              <a:gd name="connsiteY1550" fmla="*/ 1331327 h 3655333"/>
              <a:gd name="connsiteX1551" fmla="*/ 2403976 w 5833653"/>
              <a:gd name="connsiteY1551" fmla="*/ 1095270 h 3655333"/>
              <a:gd name="connsiteX1552" fmla="*/ 2379698 w 5833653"/>
              <a:gd name="connsiteY1552" fmla="*/ 1154052 h 3655333"/>
              <a:gd name="connsiteX1553" fmla="*/ 2262244 w 5833653"/>
              <a:gd name="connsiteY1553" fmla="*/ 1154052 h 3655333"/>
              <a:gd name="connsiteX1554" fmla="*/ 2262244 w 5833653"/>
              <a:gd name="connsiteY1554" fmla="*/ 1036487 h 3655333"/>
              <a:gd name="connsiteX1555" fmla="*/ 2379698 w 5833653"/>
              <a:gd name="connsiteY1555" fmla="*/ 1036487 h 3655333"/>
              <a:gd name="connsiteX1556" fmla="*/ 2403976 w 5833653"/>
              <a:gd name="connsiteY1556" fmla="*/ 1095270 h 3655333"/>
              <a:gd name="connsiteX1557" fmla="*/ 2437963 w 5833653"/>
              <a:gd name="connsiteY1557" fmla="*/ 506978 h 3655333"/>
              <a:gd name="connsiteX1558" fmla="*/ 2437963 w 5833653"/>
              <a:gd name="connsiteY1558" fmla="*/ 530121 h 3655333"/>
              <a:gd name="connsiteX1559" fmla="*/ 2414842 w 5833653"/>
              <a:gd name="connsiteY1559" fmla="*/ 530121 h 3655333"/>
              <a:gd name="connsiteX1560" fmla="*/ 2414842 w 5833653"/>
              <a:gd name="connsiteY1560" fmla="*/ 506978 h 3655333"/>
              <a:gd name="connsiteX1561" fmla="*/ 2437963 w 5833653"/>
              <a:gd name="connsiteY1561" fmla="*/ 506978 h 3655333"/>
              <a:gd name="connsiteX1562" fmla="*/ 2437963 w 5833653"/>
              <a:gd name="connsiteY1562" fmla="*/ 270921 h 3655333"/>
              <a:gd name="connsiteX1563" fmla="*/ 2437963 w 5833653"/>
              <a:gd name="connsiteY1563" fmla="*/ 294064 h 3655333"/>
              <a:gd name="connsiteX1564" fmla="*/ 2414842 w 5833653"/>
              <a:gd name="connsiteY1564" fmla="*/ 294064 h 3655333"/>
              <a:gd name="connsiteX1565" fmla="*/ 2414842 w 5833653"/>
              <a:gd name="connsiteY1565" fmla="*/ 270921 h 3655333"/>
              <a:gd name="connsiteX1566" fmla="*/ 2437963 w 5833653"/>
              <a:gd name="connsiteY1566" fmla="*/ 270921 h 3655333"/>
              <a:gd name="connsiteX1567" fmla="*/ 2437963 w 5833653"/>
              <a:gd name="connsiteY1567" fmla="*/ 34864 h 3655333"/>
              <a:gd name="connsiteX1568" fmla="*/ 2437963 w 5833653"/>
              <a:gd name="connsiteY1568" fmla="*/ 58007 h 3655333"/>
              <a:gd name="connsiteX1569" fmla="*/ 2414842 w 5833653"/>
              <a:gd name="connsiteY1569" fmla="*/ 58007 h 3655333"/>
              <a:gd name="connsiteX1570" fmla="*/ 2414842 w 5833653"/>
              <a:gd name="connsiteY1570" fmla="*/ 34864 h 3655333"/>
              <a:gd name="connsiteX1571" fmla="*/ 2437963 w 5833653"/>
              <a:gd name="connsiteY1571" fmla="*/ 34864 h 3655333"/>
              <a:gd name="connsiteX1572" fmla="*/ 2449986 w 5833653"/>
              <a:gd name="connsiteY1572" fmla="*/ 730075 h 3655333"/>
              <a:gd name="connsiteX1573" fmla="*/ 2449986 w 5833653"/>
              <a:gd name="connsiteY1573" fmla="*/ 753218 h 3655333"/>
              <a:gd name="connsiteX1574" fmla="*/ 2426865 w 5833653"/>
              <a:gd name="connsiteY1574" fmla="*/ 753218 h 3655333"/>
              <a:gd name="connsiteX1575" fmla="*/ 2426865 w 5833653"/>
              <a:gd name="connsiteY1575" fmla="*/ 730075 h 3655333"/>
              <a:gd name="connsiteX1576" fmla="*/ 2449986 w 5833653"/>
              <a:gd name="connsiteY1576" fmla="*/ 730075 h 3655333"/>
              <a:gd name="connsiteX1577" fmla="*/ 2471720 w 5833653"/>
              <a:gd name="connsiteY1577" fmla="*/ 3569704 h 3655333"/>
              <a:gd name="connsiteX1578" fmla="*/ 2462009 w 5833653"/>
              <a:gd name="connsiteY1578" fmla="*/ 3593310 h 3655333"/>
              <a:gd name="connsiteX1579" fmla="*/ 2414842 w 5833653"/>
              <a:gd name="connsiteY1579" fmla="*/ 3593310 h 3655333"/>
              <a:gd name="connsiteX1580" fmla="*/ 2414842 w 5833653"/>
              <a:gd name="connsiteY1580" fmla="*/ 3546098 h 3655333"/>
              <a:gd name="connsiteX1581" fmla="*/ 2462009 w 5833653"/>
              <a:gd name="connsiteY1581" fmla="*/ 3546098 h 3655333"/>
              <a:gd name="connsiteX1582" fmla="*/ 2471720 w 5833653"/>
              <a:gd name="connsiteY1582" fmla="*/ 3569704 h 3655333"/>
              <a:gd name="connsiteX1583" fmla="*/ 2471720 w 5833653"/>
              <a:gd name="connsiteY1583" fmla="*/ 3334572 h 3655333"/>
              <a:gd name="connsiteX1584" fmla="*/ 2462009 w 5833653"/>
              <a:gd name="connsiteY1584" fmla="*/ 3358178 h 3655333"/>
              <a:gd name="connsiteX1585" fmla="*/ 2414842 w 5833653"/>
              <a:gd name="connsiteY1585" fmla="*/ 3358178 h 3655333"/>
              <a:gd name="connsiteX1586" fmla="*/ 2414842 w 5833653"/>
              <a:gd name="connsiteY1586" fmla="*/ 3310967 h 3655333"/>
              <a:gd name="connsiteX1587" fmla="*/ 2462009 w 5833653"/>
              <a:gd name="connsiteY1587" fmla="*/ 3310967 h 3655333"/>
              <a:gd name="connsiteX1588" fmla="*/ 2471720 w 5833653"/>
              <a:gd name="connsiteY1588" fmla="*/ 3334572 h 3655333"/>
              <a:gd name="connsiteX1589" fmla="*/ 2471720 w 5833653"/>
              <a:gd name="connsiteY1589" fmla="*/ 3098516 h 3655333"/>
              <a:gd name="connsiteX1590" fmla="*/ 2462009 w 5833653"/>
              <a:gd name="connsiteY1590" fmla="*/ 3122121 h 3655333"/>
              <a:gd name="connsiteX1591" fmla="*/ 2414842 w 5833653"/>
              <a:gd name="connsiteY1591" fmla="*/ 3122121 h 3655333"/>
              <a:gd name="connsiteX1592" fmla="*/ 2414842 w 5833653"/>
              <a:gd name="connsiteY1592" fmla="*/ 3074910 h 3655333"/>
              <a:gd name="connsiteX1593" fmla="*/ 2462009 w 5833653"/>
              <a:gd name="connsiteY1593" fmla="*/ 3074910 h 3655333"/>
              <a:gd name="connsiteX1594" fmla="*/ 2471720 w 5833653"/>
              <a:gd name="connsiteY1594" fmla="*/ 3098516 h 3655333"/>
              <a:gd name="connsiteX1595" fmla="*/ 2471720 w 5833653"/>
              <a:gd name="connsiteY1595" fmla="*/ 2863037 h 3655333"/>
              <a:gd name="connsiteX1596" fmla="*/ 2462009 w 5833653"/>
              <a:gd name="connsiteY1596" fmla="*/ 2886990 h 3655333"/>
              <a:gd name="connsiteX1597" fmla="*/ 2414842 w 5833653"/>
              <a:gd name="connsiteY1597" fmla="*/ 2886990 h 3655333"/>
              <a:gd name="connsiteX1598" fmla="*/ 2414842 w 5833653"/>
              <a:gd name="connsiteY1598" fmla="*/ 2839778 h 3655333"/>
              <a:gd name="connsiteX1599" fmla="*/ 2462009 w 5833653"/>
              <a:gd name="connsiteY1599" fmla="*/ 2839778 h 3655333"/>
              <a:gd name="connsiteX1600" fmla="*/ 2471720 w 5833653"/>
              <a:gd name="connsiteY1600" fmla="*/ 2863037 h 3655333"/>
              <a:gd name="connsiteX1601" fmla="*/ 2487674 w 5833653"/>
              <a:gd name="connsiteY1601" fmla="*/ 2627790 h 3655333"/>
              <a:gd name="connsiteX1602" fmla="*/ 2473107 w 5833653"/>
              <a:gd name="connsiteY1602" fmla="*/ 2662967 h 3655333"/>
              <a:gd name="connsiteX1603" fmla="*/ 2402819 w 5833653"/>
              <a:gd name="connsiteY1603" fmla="*/ 2662967 h 3655333"/>
              <a:gd name="connsiteX1604" fmla="*/ 2402819 w 5833653"/>
              <a:gd name="connsiteY1604" fmla="*/ 2592612 h 3655333"/>
              <a:gd name="connsiteX1605" fmla="*/ 2473107 w 5833653"/>
              <a:gd name="connsiteY1605" fmla="*/ 2592612 h 3655333"/>
              <a:gd name="connsiteX1606" fmla="*/ 2487674 w 5833653"/>
              <a:gd name="connsiteY1606" fmla="*/ 2627790 h 3655333"/>
              <a:gd name="connsiteX1607" fmla="*/ 2487674 w 5833653"/>
              <a:gd name="connsiteY1607" fmla="*/ 2391733 h 3655333"/>
              <a:gd name="connsiteX1608" fmla="*/ 2473107 w 5833653"/>
              <a:gd name="connsiteY1608" fmla="*/ 2426910 h 3655333"/>
              <a:gd name="connsiteX1609" fmla="*/ 2402819 w 5833653"/>
              <a:gd name="connsiteY1609" fmla="*/ 2426910 h 3655333"/>
              <a:gd name="connsiteX1610" fmla="*/ 2402819 w 5833653"/>
              <a:gd name="connsiteY1610" fmla="*/ 2356555 h 3655333"/>
              <a:gd name="connsiteX1611" fmla="*/ 2473107 w 5833653"/>
              <a:gd name="connsiteY1611" fmla="*/ 2356555 h 3655333"/>
              <a:gd name="connsiteX1612" fmla="*/ 2487674 w 5833653"/>
              <a:gd name="connsiteY1612" fmla="*/ 2391733 h 3655333"/>
              <a:gd name="connsiteX1613" fmla="*/ 2487674 w 5833653"/>
              <a:gd name="connsiteY1613" fmla="*/ 2155675 h 3655333"/>
              <a:gd name="connsiteX1614" fmla="*/ 2473107 w 5833653"/>
              <a:gd name="connsiteY1614" fmla="*/ 2190853 h 3655333"/>
              <a:gd name="connsiteX1615" fmla="*/ 2402819 w 5833653"/>
              <a:gd name="connsiteY1615" fmla="*/ 2190853 h 3655333"/>
              <a:gd name="connsiteX1616" fmla="*/ 2402819 w 5833653"/>
              <a:gd name="connsiteY1616" fmla="*/ 2120498 h 3655333"/>
              <a:gd name="connsiteX1617" fmla="*/ 2473107 w 5833653"/>
              <a:gd name="connsiteY1617" fmla="*/ 2120498 h 3655333"/>
              <a:gd name="connsiteX1618" fmla="*/ 2487674 w 5833653"/>
              <a:gd name="connsiteY1618" fmla="*/ 2155675 h 3655333"/>
              <a:gd name="connsiteX1619" fmla="*/ 2487674 w 5833653"/>
              <a:gd name="connsiteY1619" fmla="*/ 1920544 h 3655333"/>
              <a:gd name="connsiteX1620" fmla="*/ 2473107 w 5833653"/>
              <a:gd name="connsiteY1620" fmla="*/ 1955721 h 3655333"/>
              <a:gd name="connsiteX1621" fmla="*/ 2402819 w 5833653"/>
              <a:gd name="connsiteY1621" fmla="*/ 1955721 h 3655333"/>
              <a:gd name="connsiteX1622" fmla="*/ 2402819 w 5833653"/>
              <a:gd name="connsiteY1622" fmla="*/ 1885367 h 3655333"/>
              <a:gd name="connsiteX1623" fmla="*/ 2473107 w 5833653"/>
              <a:gd name="connsiteY1623" fmla="*/ 1885367 h 3655333"/>
              <a:gd name="connsiteX1624" fmla="*/ 2487674 w 5833653"/>
              <a:gd name="connsiteY1624" fmla="*/ 1920544 h 3655333"/>
              <a:gd name="connsiteX1625" fmla="*/ 2521430 w 5833653"/>
              <a:gd name="connsiteY1625" fmla="*/ 1684024 h 3655333"/>
              <a:gd name="connsiteX1626" fmla="*/ 2497153 w 5833653"/>
              <a:gd name="connsiteY1626" fmla="*/ 1742807 h 3655333"/>
              <a:gd name="connsiteX1627" fmla="*/ 2379698 w 5833653"/>
              <a:gd name="connsiteY1627" fmla="*/ 1742807 h 3655333"/>
              <a:gd name="connsiteX1628" fmla="*/ 2379698 w 5833653"/>
              <a:gd name="connsiteY1628" fmla="*/ 1625241 h 3655333"/>
              <a:gd name="connsiteX1629" fmla="*/ 2497153 w 5833653"/>
              <a:gd name="connsiteY1629" fmla="*/ 1625241 h 3655333"/>
              <a:gd name="connsiteX1630" fmla="*/ 2521430 w 5833653"/>
              <a:gd name="connsiteY1630" fmla="*/ 1684024 h 3655333"/>
              <a:gd name="connsiteX1631" fmla="*/ 2521430 w 5833653"/>
              <a:gd name="connsiteY1631" fmla="*/ 1448893 h 3655333"/>
              <a:gd name="connsiteX1632" fmla="*/ 2497153 w 5833653"/>
              <a:gd name="connsiteY1632" fmla="*/ 1507675 h 3655333"/>
              <a:gd name="connsiteX1633" fmla="*/ 2379698 w 5833653"/>
              <a:gd name="connsiteY1633" fmla="*/ 1507675 h 3655333"/>
              <a:gd name="connsiteX1634" fmla="*/ 2379698 w 5833653"/>
              <a:gd name="connsiteY1634" fmla="*/ 1390110 h 3655333"/>
              <a:gd name="connsiteX1635" fmla="*/ 2497153 w 5833653"/>
              <a:gd name="connsiteY1635" fmla="*/ 1390110 h 3655333"/>
              <a:gd name="connsiteX1636" fmla="*/ 2521430 w 5833653"/>
              <a:gd name="connsiteY1636" fmla="*/ 1448893 h 3655333"/>
              <a:gd name="connsiteX1637" fmla="*/ 2521430 w 5833653"/>
              <a:gd name="connsiteY1637" fmla="*/ 1213761 h 3655333"/>
              <a:gd name="connsiteX1638" fmla="*/ 2497153 w 5833653"/>
              <a:gd name="connsiteY1638" fmla="*/ 1272544 h 3655333"/>
              <a:gd name="connsiteX1639" fmla="*/ 2379698 w 5833653"/>
              <a:gd name="connsiteY1639" fmla="*/ 1272544 h 3655333"/>
              <a:gd name="connsiteX1640" fmla="*/ 2379698 w 5833653"/>
              <a:gd name="connsiteY1640" fmla="*/ 1154978 h 3655333"/>
              <a:gd name="connsiteX1641" fmla="*/ 2497153 w 5833653"/>
              <a:gd name="connsiteY1641" fmla="*/ 1154978 h 3655333"/>
              <a:gd name="connsiteX1642" fmla="*/ 2521430 w 5833653"/>
              <a:gd name="connsiteY1642" fmla="*/ 1213761 h 3655333"/>
              <a:gd name="connsiteX1643" fmla="*/ 2521430 w 5833653"/>
              <a:gd name="connsiteY1643" fmla="*/ 977704 h 3655333"/>
              <a:gd name="connsiteX1644" fmla="*/ 2497153 w 5833653"/>
              <a:gd name="connsiteY1644" fmla="*/ 1036487 h 3655333"/>
              <a:gd name="connsiteX1645" fmla="*/ 2379698 w 5833653"/>
              <a:gd name="connsiteY1645" fmla="*/ 1036487 h 3655333"/>
              <a:gd name="connsiteX1646" fmla="*/ 2379698 w 5833653"/>
              <a:gd name="connsiteY1646" fmla="*/ 918921 h 3655333"/>
              <a:gd name="connsiteX1647" fmla="*/ 2497153 w 5833653"/>
              <a:gd name="connsiteY1647" fmla="*/ 918921 h 3655333"/>
              <a:gd name="connsiteX1648" fmla="*/ 2521430 w 5833653"/>
              <a:gd name="connsiteY1648" fmla="*/ 977704 h 3655333"/>
              <a:gd name="connsiteX1649" fmla="*/ 2555418 w 5833653"/>
              <a:gd name="connsiteY1649" fmla="*/ 624544 h 3655333"/>
              <a:gd name="connsiteX1650" fmla="*/ 2555418 w 5833653"/>
              <a:gd name="connsiteY1650" fmla="*/ 647687 h 3655333"/>
              <a:gd name="connsiteX1651" fmla="*/ 2532297 w 5833653"/>
              <a:gd name="connsiteY1651" fmla="*/ 647687 h 3655333"/>
              <a:gd name="connsiteX1652" fmla="*/ 2532297 w 5833653"/>
              <a:gd name="connsiteY1652" fmla="*/ 624544 h 3655333"/>
              <a:gd name="connsiteX1653" fmla="*/ 2555418 w 5833653"/>
              <a:gd name="connsiteY1653" fmla="*/ 624544 h 3655333"/>
              <a:gd name="connsiteX1654" fmla="*/ 2555418 w 5833653"/>
              <a:gd name="connsiteY1654" fmla="*/ 388487 h 3655333"/>
              <a:gd name="connsiteX1655" fmla="*/ 2555418 w 5833653"/>
              <a:gd name="connsiteY1655" fmla="*/ 411630 h 3655333"/>
              <a:gd name="connsiteX1656" fmla="*/ 2532297 w 5833653"/>
              <a:gd name="connsiteY1656" fmla="*/ 411630 h 3655333"/>
              <a:gd name="connsiteX1657" fmla="*/ 2532297 w 5833653"/>
              <a:gd name="connsiteY1657" fmla="*/ 388487 h 3655333"/>
              <a:gd name="connsiteX1658" fmla="*/ 2555418 w 5833653"/>
              <a:gd name="connsiteY1658" fmla="*/ 388487 h 3655333"/>
              <a:gd name="connsiteX1659" fmla="*/ 2555418 w 5833653"/>
              <a:gd name="connsiteY1659" fmla="*/ 152430 h 3655333"/>
              <a:gd name="connsiteX1660" fmla="*/ 2555418 w 5833653"/>
              <a:gd name="connsiteY1660" fmla="*/ 175572 h 3655333"/>
              <a:gd name="connsiteX1661" fmla="*/ 2532297 w 5833653"/>
              <a:gd name="connsiteY1661" fmla="*/ 175572 h 3655333"/>
              <a:gd name="connsiteX1662" fmla="*/ 2532297 w 5833653"/>
              <a:gd name="connsiteY1662" fmla="*/ 152430 h 3655333"/>
              <a:gd name="connsiteX1663" fmla="*/ 2555418 w 5833653"/>
              <a:gd name="connsiteY1663" fmla="*/ 152430 h 3655333"/>
              <a:gd name="connsiteX1664" fmla="*/ 2567441 w 5833653"/>
              <a:gd name="connsiteY1664" fmla="*/ 2734247 h 3655333"/>
              <a:gd name="connsiteX1665" fmla="*/ 2567441 w 5833653"/>
              <a:gd name="connsiteY1665" fmla="*/ 2757390 h 3655333"/>
              <a:gd name="connsiteX1666" fmla="*/ 2544320 w 5833653"/>
              <a:gd name="connsiteY1666" fmla="*/ 2757390 h 3655333"/>
              <a:gd name="connsiteX1667" fmla="*/ 2544320 w 5833653"/>
              <a:gd name="connsiteY1667" fmla="*/ 2734247 h 3655333"/>
              <a:gd name="connsiteX1668" fmla="*/ 2567441 w 5833653"/>
              <a:gd name="connsiteY1668" fmla="*/ 2734247 h 3655333"/>
              <a:gd name="connsiteX1669" fmla="*/ 2589174 w 5833653"/>
              <a:gd name="connsiteY1669" fmla="*/ 3452139 h 3655333"/>
              <a:gd name="connsiteX1670" fmla="*/ 2579463 w 5833653"/>
              <a:gd name="connsiteY1670" fmla="*/ 3475744 h 3655333"/>
              <a:gd name="connsiteX1671" fmla="*/ 2532297 w 5833653"/>
              <a:gd name="connsiteY1671" fmla="*/ 3475744 h 3655333"/>
              <a:gd name="connsiteX1672" fmla="*/ 2532297 w 5833653"/>
              <a:gd name="connsiteY1672" fmla="*/ 3428533 h 3655333"/>
              <a:gd name="connsiteX1673" fmla="*/ 2579463 w 5833653"/>
              <a:gd name="connsiteY1673" fmla="*/ 3428533 h 3655333"/>
              <a:gd name="connsiteX1674" fmla="*/ 2589174 w 5833653"/>
              <a:gd name="connsiteY1674" fmla="*/ 3452139 h 3655333"/>
              <a:gd name="connsiteX1675" fmla="*/ 2589174 w 5833653"/>
              <a:gd name="connsiteY1675" fmla="*/ 3217007 h 3655333"/>
              <a:gd name="connsiteX1676" fmla="*/ 2579463 w 5833653"/>
              <a:gd name="connsiteY1676" fmla="*/ 3240612 h 3655333"/>
              <a:gd name="connsiteX1677" fmla="*/ 2532297 w 5833653"/>
              <a:gd name="connsiteY1677" fmla="*/ 3240612 h 3655333"/>
              <a:gd name="connsiteX1678" fmla="*/ 2532297 w 5833653"/>
              <a:gd name="connsiteY1678" fmla="*/ 3193401 h 3655333"/>
              <a:gd name="connsiteX1679" fmla="*/ 2579463 w 5833653"/>
              <a:gd name="connsiteY1679" fmla="*/ 3193401 h 3655333"/>
              <a:gd name="connsiteX1680" fmla="*/ 2589174 w 5833653"/>
              <a:gd name="connsiteY1680" fmla="*/ 3217007 h 3655333"/>
              <a:gd name="connsiteX1681" fmla="*/ 2589174 w 5833653"/>
              <a:gd name="connsiteY1681" fmla="*/ 2980949 h 3655333"/>
              <a:gd name="connsiteX1682" fmla="*/ 2579463 w 5833653"/>
              <a:gd name="connsiteY1682" fmla="*/ 3004555 h 3655333"/>
              <a:gd name="connsiteX1683" fmla="*/ 2532297 w 5833653"/>
              <a:gd name="connsiteY1683" fmla="*/ 3004555 h 3655333"/>
              <a:gd name="connsiteX1684" fmla="*/ 2532297 w 5833653"/>
              <a:gd name="connsiteY1684" fmla="*/ 2957344 h 3655333"/>
              <a:gd name="connsiteX1685" fmla="*/ 2579463 w 5833653"/>
              <a:gd name="connsiteY1685" fmla="*/ 2957344 h 3655333"/>
              <a:gd name="connsiteX1686" fmla="*/ 2589174 w 5833653"/>
              <a:gd name="connsiteY1686" fmla="*/ 2980949 h 3655333"/>
              <a:gd name="connsiteX1687" fmla="*/ 2589174 w 5833653"/>
              <a:gd name="connsiteY1687" fmla="*/ 1802516 h 3655333"/>
              <a:gd name="connsiteX1688" fmla="*/ 2579463 w 5833653"/>
              <a:gd name="connsiteY1688" fmla="*/ 1826121 h 3655333"/>
              <a:gd name="connsiteX1689" fmla="*/ 2532297 w 5833653"/>
              <a:gd name="connsiteY1689" fmla="*/ 1826121 h 3655333"/>
              <a:gd name="connsiteX1690" fmla="*/ 2532297 w 5833653"/>
              <a:gd name="connsiteY1690" fmla="*/ 1778910 h 3655333"/>
              <a:gd name="connsiteX1691" fmla="*/ 2579463 w 5833653"/>
              <a:gd name="connsiteY1691" fmla="*/ 1778910 h 3655333"/>
              <a:gd name="connsiteX1692" fmla="*/ 2589174 w 5833653"/>
              <a:gd name="connsiteY1692" fmla="*/ 1802516 h 3655333"/>
              <a:gd name="connsiteX1693" fmla="*/ 2594261 w 5833653"/>
              <a:gd name="connsiteY1693" fmla="*/ 3654407 h 3655333"/>
              <a:gd name="connsiteX1694" fmla="*/ 2519349 w 5833653"/>
              <a:gd name="connsiteY1694" fmla="*/ 3654407 h 3655333"/>
              <a:gd name="connsiteX1695" fmla="*/ 2521199 w 5833653"/>
              <a:gd name="connsiteY1695" fmla="*/ 3652555 h 3655333"/>
              <a:gd name="connsiteX1696" fmla="*/ 2591486 w 5833653"/>
              <a:gd name="connsiteY1696" fmla="*/ 3652555 h 3655333"/>
              <a:gd name="connsiteX1697" fmla="*/ 2594261 w 5833653"/>
              <a:gd name="connsiteY1697" fmla="*/ 3654407 h 3655333"/>
              <a:gd name="connsiteX1698" fmla="*/ 2605128 w 5833653"/>
              <a:gd name="connsiteY1698" fmla="*/ 2509298 h 3655333"/>
              <a:gd name="connsiteX1699" fmla="*/ 2590562 w 5833653"/>
              <a:gd name="connsiteY1699" fmla="*/ 2544476 h 3655333"/>
              <a:gd name="connsiteX1700" fmla="*/ 2520274 w 5833653"/>
              <a:gd name="connsiteY1700" fmla="*/ 2544476 h 3655333"/>
              <a:gd name="connsiteX1701" fmla="*/ 2520274 w 5833653"/>
              <a:gd name="connsiteY1701" fmla="*/ 2474121 h 3655333"/>
              <a:gd name="connsiteX1702" fmla="*/ 2590562 w 5833653"/>
              <a:gd name="connsiteY1702" fmla="*/ 2474121 h 3655333"/>
              <a:gd name="connsiteX1703" fmla="*/ 2605128 w 5833653"/>
              <a:gd name="connsiteY1703" fmla="*/ 2509298 h 3655333"/>
              <a:gd name="connsiteX1704" fmla="*/ 2605128 w 5833653"/>
              <a:gd name="connsiteY1704" fmla="*/ 2274167 h 3655333"/>
              <a:gd name="connsiteX1705" fmla="*/ 2590562 w 5833653"/>
              <a:gd name="connsiteY1705" fmla="*/ 2309344 h 3655333"/>
              <a:gd name="connsiteX1706" fmla="*/ 2520274 w 5833653"/>
              <a:gd name="connsiteY1706" fmla="*/ 2309344 h 3655333"/>
              <a:gd name="connsiteX1707" fmla="*/ 2520274 w 5833653"/>
              <a:gd name="connsiteY1707" fmla="*/ 2238990 h 3655333"/>
              <a:gd name="connsiteX1708" fmla="*/ 2590562 w 5833653"/>
              <a:gd name="connsiteY1708" fmla="*/ 2238990 h 3655333"/>
              <a:gd name="connsiteX1709" fmla="*/ 2605128 w 5833653"/>
              <a:gd name="connsiteY1709" fmla="*/ 2274167 h 3655333"/>
              <a:gd name="connsiteX1710" fmla="*/ 2605128 w 5833653"/>
              <a:gd name="connsiteY1710" fmla="*/ 2038110 h 3655333"/>
              <a:gd name="connsiteX1711" fmla="*/ 2590562 w 5833653"/>
              <a:gd name="connsiteY1711" fmla="*/ 2073287 h 3655333"/>
              <a:gd name="connsiteX1712" fmla="*/ 2520274 w 5833653"/>
              <a:gd name="connsiteY1712" fmla="*/ 2073287 h 3655333"/>
              <a:gd name="connsiteX1713" fmla="*/ 2520274 w 5833653"/>
              <a:gd name="connsiteY1713" fmla="*/ 2002932 h 3655333"/>
              <a:gd name="connsiteX1714" fmla="*/ 2590562 w 5833653"/>
              <a:gd name="connsiteY1714" fmla="*/ 2002932 h 3655333"/>
              <a:gd name="connsiteX1715" fmla="*/ 2605128 w 5833653"/>
              <a:gd name="connsiteY1715" fmla="*/ 2038110 h 3655333"/>
              <a:gd name="connsiteX1716" fmla="*/ 2605128 w 5833653"/>
              <a:gd name="connsiteY1716" fmla="*/ 859675 h 3655333"/>
              <a:gd name="connsiteX1717" fmla="*/ 2590562 w 5833653"/>
              <a:gd name="connsiteY1717" fmla="*/ 894852 h 3655333"/>
              <a:gd name="connsiteX1718" fmla="*/ 2520274 w 5833653"/>
              <a:gd name="connsiteY1718" fmla="*/ 894852 h 3655333"/>
              <a:gd name="connsiteX1719" fmla="*/ 2520274 w 5833653"/>
              <a:gd name="connsiteY1719" fmla="*/ 824498 h 3655333"/>
              <a:gd name="connsiteX1720" fmla="*/ 2590562 w 5833653"/>
              <a:gd name="connsiteY1720" fmla="*/ 824498 h 3655333"/>
              <a:gd name="connsiteX1721" fmla="*/ 2605128 w 5833653"/>
              <a:gd name="connsiteY1721" fmla="*/ 859675 h 3655333"/>
              <a:gd name="connsiteX1722" fmla="*/ 2638885 w 5833653"/>
              <a:gd name="connsiteY1722" fmla="*/ 1566458 h 3655333"/>
              <a:gd name="connsiteX1723" fmla="*/ 2614607 w 5833653"/>
              <a:gd name="connsiteY1723" fmla="*/ 1625241 h 3655333"/>
              <a:gd name="connsiteX1724" fmla="*/ 2497153 w 5833653"/>
              <a:gd name="connsiteY1724" fmla="*/ 1625241 h 3655333"/>
              <a:gd name="connsiteX1725" fmla="*/ 2497153 w 5833653"/>
              <a:gd name="connsiteY1725" fmla="*/ 1507675 h 3655333"/>
              <a:gd name="connsiteX1726" fmla="*/ 2614607 w 5833653"/>
              <a:gd name="connsiteY1726" fmla="*/ 1507675 h 3655333"/>
              <a:gd name="connsiteX1727" fmla="*/ 2638885 w 5833653"/>
              <a:gd name="connsiteY1727" fmla="*/ 1566458 h 3655333"/>
              <a:gd name="connsiteX1728" fmla="*/ 2638885 w 5833653"/>
              <a:gd name="connsiteY1728" fmla="*/ 1331327 h 3655333"/>
              <a:gd name="connsiteX1729" fmla="*/ 2614607 w 5833653"/>
              <a:gd name="connsiteY1729" fmla="*/ 1390110 h 3655333"/>
              <a:gd name="connsiteX1730" fmla="*/ 2497153 w 5833653"/>
              <a:gd name="connsiteY1730" fmla="*/ 1390110 h 3655333"/>
              <a:gd name="connsiteX1731" fmla="*/ 2497153 w 5833653"/>
              <a:gd name="connsiteY1731" fmla="*/ 1272544 h 3655333"/>
              <a:gd name="connsiteX1732" fmla="*/ 2614607 w 5833653"/>
              <a:gd name="connsiteY1732" fmla="*/ 1272544 h 3655333"/>
              <a:gd name="connsiteX1733" fmla="*/ 2638885 w 5833653"/>
              <a:gd name="connsiteY1733" fmla="*/ 1331327 h 3655333"/>
              <a:gd name="connsiteX1734" fmla="*/ 2638885 w 5833653"/>
              <a:gd name="connsiteY1734" fmla="*/ 1095270 h 3655333"/>
              <a:gd name="connsiteX1735" fmla="*/ 2614607 w 5833653"/>
              <a:gd name="connsiteY1735" fmla="*/ 1154052 h 3655333"/>
              <a:gd name="connsiteX1736" fmla="*/ 2497153 w 5833653"/>
              <a:gd name="connsiteY1736" fmla="*/ 1154052 h 3655333"/>
              <a:gd name="connsiteX1737" fmla="*/ 2497153 w 5833653"/>
              <a:gd name="connsiteY1737" fmla="*/ 1036487 h 3655333"/>
              <a:gd name="connsiteX1738" fmla="*/ 2614607 w 5833653"/>
              <a:gd name="connsiteY1738" fmla="*/ 1036487 h 3655333"/>
              <a:gd name="connsiteX1739" fmla="*/ 2638885 w 5833653"/>
              <a:gd name="connsiteY1739" fmla="*/ 1095270 h 3655333"/>
              <a:gd name="connsiteX1740" fmla="*/ 2672872 w 5833653"/>
              <a:gd name="connsiteY1740" fmla="*/ 506052 h 3655333"/>
              <a:gd name="connsiteX1741" fmla="*/ 2672872 w 5833653"/>
              <a:gd name="connsiteY1741" fmla="*/ 529195 h 3655333"/>
              <a:gd name="connsiteX1742" fmla="*/ 2649751 w 5833653"/>
              <a:gd name="connsiteY1742" fmla="*/ 529195 h 3655333"/>
              <a:gd name="connsiteX1743" fmla="*/ 2649751 w 5833653"/>
              <a:gd name="connsiteY1743" fmla="*/ 506052 h 3655333"/>
              <a:gd name="connsiteX1744" fmla="*/ 2672872 w 5833653"/>
              <a:gd name="connsiteY1744" fmla="*/ 506052 h 3655333"/>
              <a:gd name="connsiteX1745" fmla="*/ 2673797 w 5833653"/>
              <a:gd name="connsiteY1745" fmla="*/ 269995 h 3655333"/>
              <a:gd name="connsiteX1746" fmla="*/ 2673797 w 5833653"/>
              <a:gd name="connsiteY1746" fmla="*/ 293138 h 3655333"/>
              <a:gd name="connsiteX1747" fmla="*/ 2650676 w 5833653"/>
              <a:gd name="connsiteY1747" fmla="*/ 293138 h 3655333"/>
              <a:gd name="connsiteX1748" fmla="*/ 2650676 w 5833653"/>
              <a:gd name="connsiteY1748" fmla="*/ 269995 h 3655333"/>
              <a:gd name="connsiteX1749" fmla="*/ 2673797 w 5833653"/>
              <a:gd name="connsiteY1749" fmla="*/ 269995 h 3655333"/>
              <a:gd name="connsiteX1750" fmla="*/ 2684895 w 5833653"/>
              <a:gd name="connsiteY1750" fmla="*/ 2851812 h 3655333"/>
              <a:gd name="connsiteX1751" fmla="*/ 2684895 w 5833653"/>
              <a:gd name="connsiteY1751" fmla="*/ 2874955 h 3655333"/>
              <a:gd name="connsiteX1752" fmla="*/ 2661774 w 5833653"/>
              <a:gd name="connsiteY1752" fmla="*/ 2874955 h 3655333"/>
              <a:gd name="connsiteX1753" fmla="*/ 2661774 w 5833653"/>
              <a:gd name="connsiteY1753" fmla="*/ 2851812 h 3655333"/>
              <a:gd name="connsiteX1754" fmla="*/ 2684895 w 5833653"/>
              <a:gd name="connsiteY1754" fmla="*/ 2851812 h 3655333"/>
              <a:gd name="connsiteX1755" fmla="*/ 2684895 w 5833653"/>
              <a:gd name="connsiteY1755" fmla="*/ 2615755 h 3655333"/>
              <a:gd name="connsiteX1756" fmla="*/ 2684895 w 5833653"/>
              <a:gd name="connsiteY1756" fmla="*/ 2638898 h 3655333"/>
              <a:gd name="connsiteX1757" fmla="*/ 2661774 w 5833653"/>
              <a:gd name="connsiteY1757" fmla="*/ 2638898 h 3655333"/>
              <a:gd name="connsiteX1758" fmla="*/ 2661774 w 5833653"/>
              <a:gd name="connsiteY1758" fmla="*/ 2615755 h 3655333"/>
              <a:gd name="connsiteX1759" fmla="*/ 2684895 w 5833653"/>
              <a:gd name="connsiteY1759" fmla="*/ 2615755 h 3655333"/>
              <a:gd name="connsiteX1760" fmla="*/ 2706629 w 5833653"/>
              <a:gd name="connsiteY1760" fmla="*/ 3334572 h 3655333"/>
              <a:gd name="connsiteX1761" fmla="*/ 2696918 w 5833653"/>
              <a:gd name="connsiteY1761" fmla="*/ 3358178 h 3655333"/>
              <a:gd name="connsiteX1762" fmla="*/ 2649751 w 5833653"/>
              <a:gd name="connsiteY1762" fmla="*/ 3358178 h 3655333"/>
              <a:gd name="connsiteX1763" fmla="*/ 2649751 w 5833653"/>
              <a:gd name="connsiteY1763" fmla="*/ 3310967 h 3655333"/>
              <a:gd name="connsiteX1764" fmla="*/ 2696918 w 5833653"/>
              <a:gd name="connsiteY1764" fmla="*/ 3310967 h 3655333"/>
              <a:gd name="connsiteX1765" fmla="*/ 2706629 w 5833653"/>
              <a:gd name="connsiteY1765" fmla="*/ 3334572 h 3655333"/>
              <a:gd name="connsiteX1766" fmla="*/ 2706629 w 5833653"/>
              <a:gd name="connsiteY1766" fmla="*/ 3098516 h 3655333"/>
              <a:gd name="connsiteX1767" fmla="*/ 2696918 w 5833653"/>
              <a:gd name="connsiteY1767" fmla="*/ 3122121 h 3655333"/>
              <a:gd name="connsiteX1768" fmla="*/ 2649751 w 5833653"/>
              <a:gd name="connsiteY1768" fmla="*/ 3122121 h 3655333"/>
              <a:gd name="connsiteX1769" fmla="*/ 2649751 w 5833653"/>
              <a:gd name="connsiteY1769" fmla="*/ 3074910 h 3655333"/>
              <a:gd name="connsiteX1770" fmla="*/ 2696918 w 5833653"/>
              <a:gd name="connsiteY1770" fmla="*/ 3074910 h 3655333"/>
              <a:gd name="connsiteX1771" fmla="*/ 2706629 w 5833653"/>
              <a:gd name="connsiteY1771" fmla="*/ 3098516 h 3655333"/>
              <a:gd name="connsiteX1772" fmla="*/ 2706629 w 5833653"/>
              <a:gd name="connsiteY1772" fmla="*/ 1920081 h 3655333"/>
              <a:gd name="connsiteX1773" fmla="*/ 2696918 w 5833653"/>
              <a:gd name="connsiteY1773" fmla="*/ 1943687 h 3655333"/>
              <a:gd name="connsiteX1774" fmla="*/ 2649751 w 5833653"/>
              <a:gd name="connsiteY1774" fmla="*/ 1943687 h 3655333"/>
              <a:gd name="connsiteX1775" fmla="*/ 2649751 w 5833653"/>
              <a:gd name="connsiteY1775" fmla="*/ 1896475 h 3655333"/>
              <a:gd name="connsiteX1776" fmla="*/ 2696918 w 5833653"/>
              <a:gd name="connsiteY1776" fmla="*/ 1896475 h 3655333"/>
              <a:gd name="connsiteX1777" fmla="*/ 2706629 w 5833653"/>
              <a:gd name="connsiteY1777" fmla="*/ 1920081 h 3655333"/>
              <a:gd name="connsiteX1778" fmla="*/ 2706629 w 5833653"/>
              <a:gd name="connsiteY1778" fmla="*/ 1684950 h 3655333"/>
              <a:gd name="connsiteX1779" fmla="*/ 2696918 w 5833653"/>
              <a:gd name="connsiteY1779" fmla="*/ 1708555 h 3655333"/>
              <a:gd name="connsiteX1780" fmla="*/ 2649751 w 5833653"/>
              <a:gd name="connsiteY1780" fmla="*/ 1708555 h 3655333"/>
              <a:gd name="connsiteX1781" fmla="*/ 2649751 w 5833653"/>
              <a:gd name="connsiteY1781" fmla="*/ 1661344 h 3655333"/>
              <a:gd name="connsiteX1782" fmla="*/ 2696918 w 5833653"/>
              <a:gd name="connsiteY1782" fmla="*/ 1661344 h 3655333"/>
              <a:gd name="connsiteX1783" fmla="*/ 2706629 w 5833653"/>
              <a:gd name="connsiteY1783" fmla="*/ 1684950 h 3655333"/>
              <a:gd name="connsiteX1784" fmla="*/ 2706629 w 5833653"/>
              <a:gd name="connsiteY1784" fmla="*/ 34401 h 3655333"/>
              <a:gd name="connsiteX1785" fmla="*/ 2696918 w 5833653"/>
              <a:gd name="connsiteY1785" fmla="*/ 58007 h 3655333"/>
              <a:gd name="connsiteX1786" fmla="*/ 2649751 w 5833653"/>
              <a:gd name="connsiteY1786" fmla="*/ 58007 h 3655333"/>
              <a:gd name="connsiteX1787" fmla="*/ 2649751 w 5833653"/>
              <a:gd name="connsiteY1787" fmla="*/ 10795 h 3655333"/>
              <a:gd name="connsiteX1788" fmla="*/ 2696918 w 5833653"/>
              <a:gd name="connsiteY1788" fmla="*/ 10795 h 3655333"/>
              <a:gd name="connsiteX1789" fmla="*/ 2706629 w 5833653"/>
              <a:gd name="connsiteY1789" fmla="*/ 34401 h 3655333"/>
              <a:gd name="connsiteX1790" fmla="*/ 2723507 w 5833653"/>
              <a:gd name="connsiteY1790" fmla="*/ 3570167 h 3655333"/>
              <a:gd name="connsiteX1791" fmla="*/ 2708941 w 5833653"/>
              <a:gd name="connsiteY1791" fmla="*/ 3605344 h 3655333"/>
              <a:gd name="connsiteX1792" fmla="*/ 2638653 w 5833653"/>
              <a:gd name="connsiteY1792" fmla="*/ 3605344 h 3655333"/>
              <a:gd name="connsiteX1793" fmla="*/ 2638653 w 5833653"/>
              <a:gd name="connsiteY1793" fmla="*/ 3534990 h 3655333"/>
              <a:gd name="connsiteX1794" fmla="*/ 2708941 w 5833653"/>
              <a:gd name="connsiteY1794" fmla="*/ 3534990 h 3655333"/>
              <a:gd name="connsiteX1795" fmla="*/ 2723507 w 5833653"/>
              <a:gd name="connsiteY1795" fmla="*/ 3570167 h 3655333"/>
              <a:gd name="connsiteX1796" fmla="*/ 2723508 w 5833653"/>
              <a:gd name="connsiteY1796" fmla="*/ 2391733 h 3655333"/>
              <a:gd name="connsiteX1797" fmla="*/ 2708941 w 5833653"/>
              <a:gd name="connsiteY1797" fmla="*/ 2426910 h 3655333"/>
              <a:gd name="connsiteX1798" fmla="*/ 2638653 w 5833653"/>
              <a:gd name="connsiteY1798" fmla="*/ 2426910 h 3655333"/>
              <a:gd name="connsiteX1799" fmla="*/ 2638653 w 5833653"/>
              <a:gd name="connsiteY1799" fmla="*/ 2356555 h 3655333"/>
              <a:gd name="connsiteX1800" fmla="*/ 2708941 w 5833653"/>
              <a:gd name="connsiteY1800" fmla="*/ 2356555 h 3655333"/>
              <a:gd name="connsiteX1801" fmla="*/ 2723508 w 5833653"/>
              <a:gd name="connsiteY1801" fmla="*/ 2391733 h 3655333"/>
              <a:gd name="connsiteX1802" fmla="*/ 2723508 w 5833653"/>
              <a:gd name="connsiteY1802" fmla="*/ 2155675 h 3655333"/>
              <a:gd name="connsiteX1803" fmla="*/ 2708941 w 5833653"/>
              <a:gd name="connsiteY1803" fmla="*/ 2190853 h 3655333"/>
              <a:gd name="connsiteX1804" fmla="*/ 2638653 w 5833653"/>
              <a:gd name="connsiteY1804" fmla="*/ 2190853 h 3655333"/>
              <a:gd name="connsiteX1805" fmla="*/ 2638653 w 5833653"/>
              <a:gd name="connsiteY1805" fmla="*/ 2120498 h 3655333"/>
              <a:gd name="connsiteX1806" fmla="*/ 2708941 w 5833653"/>
              <a:gd name="connsiteY1806" fmla="*/ 2120498 h 3655333"/>
              <a:gd name="connsiteX1807" fmla="*/ 2723508 w 5833653"/>
              <a:gd name="connsiteY1807" fmla="*/ 2155675 h 3655333"/>
              <a:gd name="connsiteX1808" fmla="*/ 2723508 w 5833653"/>
              <a:gd name="connsiteY1808" fmla="*/ 977241 h 3655333"/>
              <a:gd name="connsiteX1809" fmla="*/ 2708941 w 5833653"/>
              <a:gd name="connsiteY1809" fmla="*/ 1012418 h 3655333"/>
              <a:gd name="connsiteX1810" fmla="*/ 2638653 w 5833653"/>
              <a:gd name="connsiteY1810" fmla="*/ 1012418 h 3655333"/>
              <a:gd name="connsiteX1811" fmla="*/ 2638653 w 5833653"/>
              <a:gd name="connsiteY1811" fmla="*/ 942064 h 3655333"/>
              <a:gd name="connsiteX1812" fmla="*/ 2708941 w 5833653"/>
              <a:gd name="connsiteY1812" fmla="*/ 942064 h 3655333"/>
              <a:gd name="connsiteX1813" fmla="*/ 2723508 w 5833653"/>
              <a:gd name="connsiteY1813" fmla="*/ 977241 h 3655333"/>
              <a:gd name="connsiteX1814" fmla="*/ 2723508 w 5833653"/>
              <a:gd name="connsiteY1814" fmla="*/ 741878 h 3655333"/>
              <a:gd name="connsiteX1815" fmla="*/ 2708941 w 5833653"/>
              <a:gd name="connsiteY1815" fmla="*/ 776361 h 3655333"/>
              <a:gd name="connsiteX1816" fmla="*/ 2638653 w 5833653"/>
              <a:gd name="connsiteY1816" fmla="*/ 776361 h 3655333"/>
              <a:gd name="connsiteX1817" fmla="*/ 2638653 w 5833653"/>
              <a:gd name="connsiteY1817" fmla="*/ 706007 h 3655333"/>
              <a:gd name="connsiteX1818" fmla="*/ 2708941 w 5833653"/>
              <a:gd name="connsiteY1818" fmla="*/ 706007 h 3655333"/>
              <a:gd name="connsiteX1819" fmla="*/ 2723508 w 5833653"/>
              <a:gd name="connsiteY1819" fmla="*/ 741878 h 3655333"/>
              <a:gd name="connsiteX1820" fmla="*/ 2756339 w 5833653"/>
              <a:gd name="connsiteY1820" fmla="*/ 1448893 h 3655333"/>
              <a:gd name="connsiteX1821" fmla="*/ 2732062 w 5833653"/>
              <a:gd name="connsiteY1821" fmla="*/ 1507675 h 3655333"/>
              <a:gd name="connsiteX1822" fmla="*/ 2614607 w 5833653"/>
              <a:gd name="connsiteY1822" fmla="*/ 1507675 h 3655333"/>
              <a:gd name="connsiteX1823" fmla="*/ 2614607 w 5833653"/>
              <a:gd name="connsiteY1823" fmla="*/ 1390110 h 3655333"/>
              <a:gd name="connsiteX1824" fmla="*/ 2732062 w 5833653"/>
              <a:gd name="connsiteY1824" fmla="*/ 1390110 h 3655333"/>
              <a:gd name="connsiteX1825" fmla="*/ 2756339 w 5833653"/>
              <a:gd name="connsiteY1825" fmla="*/ 1448893 h 3655333"/>
              <a:gd name="connsiteX1826" fmla="*/ 2756339 w 5833653"/>
              <a:gd name="connsiteY1826" fmla="*/ 1213761 h 3655333"/>
              <a:gd name="connsiteX1827" fmla="*/ 2732062 w 5833653"/>
              <a:gd name="connsiteY1827" fmla="*/ 1272544 h 3655333"/>
              <a:gd name="connsiteX1828" fmla="*/ 2614607 w 5833653"/>
              <a:gd name="connsiteY1828" fmla="*/ 1272544 h 3655333"/>
              <a:gd name="connsiteX1829" fmla="*/ 2614607 w 5833653"/>
              <a:gd name="connsiteY1829" fmla="*/ 1154978 h 3655333"/>
              <a:gd name="connsiteX1830" fmla="*/ 2732062 w 5833653"/>
              <a:gd name="connsiteY1830" fmla="*/ 1154978 h 3655333"/>
              <a:gd name="connsiteX1831" fmla="*/ 2756339 w 5833653"/>
              <a:gd name="connsiteY1831" fmla="*/ 1213761 h 3655333"/>
              <a:gd name="connsiteX1832" fmla="*/ 2791252 w 5833653"/>
              <a:gd name="connsiteY1832" fmla="*/ 388487 h 3655333"/>
              <a:gd name="connsiteX1833" fmla="*/ 2791252 w 5833653"/>
              <a:gd name="connsiteY1833" fmla="*/ 411630 h 3655333"/>
              <a:gd name="connsiteX1834" fmla="*/ 2768131 w 5833653"/>
              <a:gd name="connsiteY1834" fmla="*/ 411630 h 3655333"/>
              <a:gd name="connsiteX1835" fmla="*/ 2768131 w 5833653"/>
              <a:gd name="connsiteY1835" fmla="*/ 388487 h 3655333"/>
              <a:gd name="connsiteX1836" fmla="*/ 2791252 w 5833653"/>
              <a:gd name="connsiteY1836" fmla="*/ 388487 h 3655333"/>
              <a:gd name="connsiteX1837" fmla="*/ 2802350 w 5833653"/>
              <a:gd name="connsiteY1837" fmla="*/ 2969378 h 3655333"/>
              <a:gd name="connsiteX1838" fmla="*/ 2802350 w 5833653"/>
              <a:gd name="connsiteY1838" fmla="*/ 2992521 h 3655333"/>
              <a:gd name="connsiteX1839" fmla="*/ 2779229 w 5833653"/>
              <a:gd name="connsiteY1839" fmla="*/ 2992521 h 3655333"/>
              <a:gd name="connsiteX1840" fmla="*/ 2779229 w 5833653"/>
              <a:gd name="connsiteY1840" fmla="*/ 2969378 h 3655333"/>
              <a:gd name="connsiteX1841" fmla="*/ 2802350 w 5833653"/>
              <a:gd name="connsiteY1841" fmla="*/ 2969378 h 3655333"/>
              <a:gd name="connsiteX1842" fmla="*/ 2802350 w 5833653"/>
              <a:gd name="connsiteY1842" fmla="*/ 2734247 h 3655333"/>
              <a:gd name="connsiteX1843" fmla="*/ 2802350 w 5833653"/>
              <a:gd name="connsiteY1843" fmla="*/ 2757390 h 3655333"/>
              <a:gd name="connsiteX1844" fmla="*/ 2779229 w 5833653"/>
              <a:gd name="connsiteY1844" fmla="*/ 2757390 h 3655333"/>
              <a:gd name="connsiteX1845" fmla="*/ 2779229 w 5833653"/>
              <a:gd name="connsiteY1845" fmla="*/ 2734247 h 3655333"/>
              <a:gd name="connsiteX1846" fmla="*/ 2802350 w 5833653"/>
              <a:gd name="connsiteY1846" fmla="*/ 2734247 h 3655333"/>
              <a:gd name="connsiteX1847" fmla="*/ 2803275 w 5833653"/>
              <a:gd name="connsiteY1847" fmla="*/ 2498190 h 3655333"/>
              <a:gd name="connsiteX1848" fmla="*/ 2803275 w 5833653"/>
              <a:gd name="connsiteY1848" fmla="*/ 2521333 h 3655333"/>
              <a:gd name="connsiteX1849" fmla="*/ 2780154 w 5833653"/>
              <a:gd name="connsiteY1849" fmla="*/ 2521333 h 3655333"/>
              <a:gd name="connsiteX1850" fmla="*/ 2780154 w 5833653"/>
              <a:gd name="connsiteY1850" fmla="*/ 2498190 h 3655333"/>
              <a:gd name="connsiteX1851" fmla="*/ 2803275 w 5833653"/>
              <a:gd name="connsiteY1851" fmla="*/ 2498190 h 3655333"/>
              <a:gd name="connsiteX1852" fmla="*/ 2825008 w 5833653"/>
              <a:gd name="connsiteY1852" fmla="*/ 3216081 h 3655333"/>
              <a:gd name="connsiteX1853" fmla="*/ 2815297 w 5833653"/>
              <a:gd name="connsiteY1853" fmla="*/ 3239687 h 3655333"/>
              <a:gd name="connsiteX1854" fmla="*/ 2768131 w 5833653"/>
              <a:gd name="connsiteY1854" fmla="*/ 3239687 h 3655333"/>
              <a:gd name="connsiteX1855" fmla="*/ 2768131 w 5833653"/>
              <a:gd name="connsiteY1855" fmla="*/ 3192476 h 3655333"/>
              <a:gd name="connsiteX1856" fmla="*/ 2815297 w 5833653"/>
              <a:gd name="connsiteY1856" fmla="*/ 3192476 h 3655333"/>
              <a:gd name="connsiteX1857" fmla="*/ 2825008 w 5833653"/>
              <a:gd name="connsiteY1857" fmla="*/ 3216081 h 3655333"/>
              <a:gd name="connsiteX1858" fmla="*/ 2825008 w 5833653"/>
              <a:gd name="connsiteY1858" fmla="*/ 2037647 h 3655333"/>
              <a:gd name="connsiteX1859" fmla="*/ 2815297 w 5833653"/>
              <a:gd name="connsiteY1859" fmla="*/ 2061253 h 3655333"/>
              <a:gd name="connsiteX1860" fmla="*/ 2768131 w 5833653"/>
              <a:gd name="connsiteY1860" fmla="*/ 2061253 h 3655333"/>
              <a:gd name="connsiteX1861" fmla="*/ 2768131 w 5833653"/>
              <a:gd name="connsiteY1861" fmla="*/ 2014041 h 3655333"/>
              <a:gd name="connsiteX1862" fmla="*/ 2815297 w 5833653"/>
              <a:gd name="connsiteY1862" fmla="*/ 2014041 h 3655333"/>
              <a:gd name="connsiteX1863" fmla="*/ 2825008 w 5833653"/>
              <a:gd name="connsiteY1863" fmla="*/ 2037647 h 3655333"/>
              <a:gd name="connsiteX1864" fmla="*/ 2825008 w 5833653"/>
              <a:gd name="connsiteY1864" fmla="*/ 1802516 h 3655333"/>
              <a:gd name="connsiteX1865" fmla="*/ 2815297 w 5833653"/>
              <a:gd name="connsiteY1865" fmla="*/ 1826121 h 3655333"/>
              <a:gd name="connsiteX1866" fmla="*/ 2768131 w 5833653"/>
              <a:gd name="connsiteY1866" fmla="*/ 1826121 h 3655333"/>
              <a:gd name="connsiteX1867" fmla="*/ 2768131 w 5833653"/>
              <a:gd name="connsiteY1867" fmla="*/ 1778910 h 3655333"/>
              <a:gd name="connsiteX1868" fmla="*/ 2815297 w 5833653"/>
              <a:gd name="connsiteY1868" fmla="*/ 1778910 h 3655333"/>
              <a:gd name="connsiteX1869" fmla="*/ 2825008 w 5833653"/>
              <a:gd name="connsiteY1869" fmla="*/ 1802516 h 3655333"/>
              <a:gd name="connsiteX1870" fmla="*/ 2825008 w 5833653"/>
              <a:gd name="connsiteY1870" fmla="*/ 1566458 h 3655333"/>
              <a:gd name="connsiteX1871" fmla="*/ 2815297 w 5833653"/>
              <a:gd name="connsiteY1871" fmla="*/ 1590064 h 3655333"/>
              <a:gd name="connsiteX1872" fmla="*/ 2768131 w 5833653"/>
              <a:gd name="connsiteY1872" fmla="*/ 1590064 h 3655333"/>
              <a:gd name="connsiteX1873" fmla="*/ 2768131 w 5833653"/>
              <a:gd name="connsiteY1873" fmla="*/ 1542852 h 3655333"/>
              <a:gd name="connsiteX1874" fmla="*/ 2815297 w 5833653"/>
              <a:gd name="connsiteY1874" fmla="*/ 1542852 h 3655333"/>
              <a:gd name="connsiteX1875" fmla="*/ 2825008 w 5833653"/>
              <a:gd name="connsiteY1875" fmla="*/ 1566458 h 3655333"/>
              <a:gd name="connsiteX1876" fmla="*/ 2825008 w 5833653"/>
              <a:gd name="connsiteY1876" fmla="*/ 152893 h 3655333"/>
              <a:gd name="connsiteX1877" fmla="*/ 2815297 w 5833653"/>
              <a:gd name="connsiteY1877" fmla="*/ 176498 h 3655333"/>
              <a:gd name="connsiteX1878" fmla="*/ 2768131 w 5833653"/>
              <a:gd name="connsiteY1878" fmla="*/ 176498 h 3655333"/>
              <a:gd name="connsiteX1879" fmla="*/ 2768131 w 5833653"/>
              <a:gd name="connsiteY1879" fmla="*/ 129287 h 3655333"/>
              <a:gd name="connsiteX1880" fmla="*/ 2815297 w 5833653"/>
              <a:gd name="connsiteY1880" fmla="*/ 129287 h 3655333"/>
              <a:gd name="connsiteX1881" fmla="*/ 2825008 w 5833653"/>
              <a:gd name="connsiteY1881" fmla="*/ 152893 h 3655333"/>
              <a:gd name="connsiteX1882" fmla="*/ 2829170 w 5833653"/>
              <a:gd name="connsiteY1882" fmla="*/ 3654407 h 3655333"/>
              <a:gd name="connsiteX1883" fmla="*/ 2754258 w 5833653"/>
              <a:gd name="connsiteY1883" fmla="*/ 3654407 h 3655333"/>
              <a:gd name="connsiteX1884" fmla="*/ 2756108 w 5833653"/>
              <a:gd name="connsiteY1884" fmla="*/ 3652555 h 3655333"/>
              <a:gd name="connsiteX1885" fmla="*/ 2826396 w 5833653"/>
              <a:gd name="connsiteY1885" fmla="*/ 3652555 h 3655333"/>
              <a:gd name="connsiteX1886" fmla="*/ 2829170 w 5833653"/>
              <a:gd name="connsiteY1886" fmla="*/ 3654407 h 3655333"/>
              <a:gd name="connsiteX1887" fmla="*/ 2840962 w 5833653"/>
              <a:gd name="connsiteY1887" fmla="*/ 3452601 h 3655333"/>
              <a:gd name="connsiteX1888" fmla="*/ 2826396 w 5833653"/>
              <a:gd name="connsiteY1888" fmla="*/ 3487778 h 3655333"/>
              <a:gd name="connsiteX1889" fmla="*/ 2756108 w 5833653"/>
              <a:gd name="connsiteY1889" fmla="*/ 3487778 h 3655333"/>
              <a:gd name="connsiteX1890" fmla="*/ 2756108 w 5833653"/>
              <a:gd name="connsiteY1890" fmla="*/ 3417424 h 3655333"/>
              <a:gd name="connsiteX1891" fmla="*/ 2826396 w 5833653"/>
              <a:gd name="connsiteY1891" fmla="*/ 3417424 h 3655333"/>
              <a:gd name="connsiteX1892" fmla="*/ 2840962 w 5833653"/>
              <a:gd name="connsiteY1892" fmla="*/ 3452601 h 3655333"/>
              <a:gd name="connsiteX1893" fmla="*/ 2840962 w 5833653"/>
              <a:gd name="connsiteY1893" fmla="*/ 2274167 h 3655333"/>
              <a:gd name="connsiteX1894" fmla="*/ 2826396 w 5833653"/>
              <a:gd name="connsiteY1894" fmla="*/ 2309344 h 3655333"/>
              <a:gd name="connsiteX1895" fmla="*/ 2756108 w 5833653"/>
              <a:gd name="connsiteY1895" fmla="*/ 2309344 h 3655333"/>
              <a:gd name="connsiteX1896" fmla="*/ 2756108 w 5833653"/>
              <a:gd name="connsiteY1896" fmla="*/ 2238990 h 3655333"/>
              <a:gd name="connsiteX1897" fmla="*/ 2826396 w 5833653"/>
              <a:gd name="connsiteY1897" fmla="*/ 2238990 h 3655333"/>
              <a:gd name="connsiteX1898" fmla="*/ 2840962 w 5833653"/>
              <a:gd name="connsiteY1898" fmla="*/ 2274167 h 3655333"/>
              <a:gd name="connsiteX1899" fmla="*/ 2840962 w 5833653"/>
              <a:gd name="connsiteY1899" fmla="*/ 1094807 h 3655333"/>
              <a:gd name="connsiteX1900" fmla="*/ 2826396 w 5833653"/>
              <a:gd name="connsiteY1900" fmla="*/ 1129984 h 3655333"/>
              <a:gd name="connsiteX1901" fmla="*/ 2756108 w 5833653"/>
              <a:gd name="connsiteY1901" fmla="*/ 1129984 h 3655333"/>
              <a:gd name="connsiteX1902" fmla="*/ 2756108 w 5833653"/>
              <a:gd name="connsiteY1902" fmla="*/ 1059630 h 3655333"/>
              <a:gd name="connsiteX1903" fmla="*/ 2826396 w 5833653"/>
              <a:gd name="connsiteY1903" fmla="*/ 1059630 h 3655333"/>
              <a:gd name="connsiteX1904" fmla="*/ 2840962 w 5833653"/>
              <a:gd name="connsiteY1904" fmla="*/ 1094807 h 3655333"/>
              <a:gd name="connsiteX1905" fmla="*/ 2840962 w 5833653"/>
              <a:gd name="connsiteY1905" fmla="*/ 859675 h 3655333"/>
              <a:gd name="connsiteX1906" fmla="*/ 2826396 w 5833653"/>
              <a:gd name="connsiteY1906" fmla="*/ 894852 h 3655333"/>
              <a:gd name="connsiteX1907" fmla="*/ 2756108 w 5833653"/>
              <a:gd name="connsiteY1907" fmla="*/ 894852 h 3655333"/>
              <a:gd name="connsiteX1908" fmla="*/ 2756108 w 5833653"/>
              <a:gd name="connsiteY1908" fmla="*/ 824498 h 3655333"/>
              <a:gd name="connsiteX1909" fmla="*/ 2826396 w 5833653"/>
              <a:gd name="connsiteY1909" fmla="*/ 824498 h 3655333"/>
              <a:gd name="connsiteX1910" fmla="*/ 2840962 w 5833653"/>
              <a:gd name="connsiteY1910" fmla="*/ 859675 h 3655333"/>
              <a:gd name="connsiteX1911" fmla="*/ 2840962 w 5833653"/>
              <a:gd name="connsiteY1911" fmla="*/ 623618 h 3655333"/>
              <a:gd name="connsiteX1912" fmla="*/ 2826396 w 5833653"/>
              <a:gd name="connsiteY1912" fmla="*/ 658795 h 3655333"/>
              <a:gd name="connsiteX1913" fmla="*/ 2756108 w 5833653"/>
              <a:gd name="connsiteY1913" fmla="*/ 658795 h 3655333"/>
              <a:gd name="connsiteX1914" fmla="*/ 2756108 w 5833653"/>
              <a:gd name="connsiteY1914" fmla="*/ 588441 h 3655333"/>
              <a:gd name="connsiteX1915" fmla="*/ 2826396 w 5833653"/>
              <a:gd name="connsiteY1915" fmla="*/ 588441 h 3655333"/>
              <a:gd name="connsiteX1916" fmla="*/ 2840962 w 5833653"/>
              <a:gd name="connsiteY1916" fmla="*/ 623618 h 3655333"/>
              <a:gd name="connsiteX1917" fmla="*/ 2873794 w 5833653"/>
              <a:gd name="connsiteY1917" fmla="*/ 1331327 h 3655333"/>
              <a:gd name="connsiteX1918" fmla="*/ 2849517 w 5833653"/>
              <a:gd name="connsiteY1918" fmla="*/ 1390110 h 3655333"/>
              <a:gd name="connsiteX1919" fmla="*/ 2732062 w 5833653"/>
              <a:gd name="connsiteY1919" fmla="*/ 1390110 h 3655333"/>
              <a:gd name="connsiteX1920" fmla="*/ 2732062 w 5833653"/>
              <a:gd name="connsiteY1920" fmla="*/ 1272544 h 3655333"/>
              <a:gd name="connsiteX1921" fmla="*/ 2849517 w 5833653"/>
              <a:gd name="connsiteY1921" fmla="*/ 1272544 h 3655333"/>
              <a:gd name="connsiteX1922" fmla="*/ 2873794 w 5833653"/>
              <a:gd name="connsiteY1922" fmla="*/ 1331327 h 3655333"/>
              <a:gd name="connsiteX1923" fmla="*/ 2920729 w 5833653"/>
              <a:gd name="connsiteY1923" fmla="*/ 3086944 h 3655333"/>
              <a:gd name="connsiteX1924" fmla="*/ 2920729 w 5833653"/>
              <a:gd name="connsiteY1924" fmla="*/ 3110087 h 3655333"/>
              <a:gd name="connsiteX1925" fmla="*/ 2897608 w 5833653"/>
              <a:gd name="connsiteY1925" fmla="*/ 3110087 h 3655333"/>
              <a:gd name="connsiteX1926" fmla="*/ 2897608 w 5833653"/>
              <a:gd name="connsiteY1926" fmla="*/ 3086944 h 3655333"/>
              <a:gd name="connsiteX1927" fmla="*/ 2920729 w 5833653"/>
              <a:gd name="connsiteY1927" fmla="*/ 3086944 h 3655333"/>
              <a:gd name="connsiteX1928" fmla="*/ 2920729 w 5833653"/>
              <a:gd name="connsiteY1928" fmla="*/ 2850887 h 3655333"/>
              <a:gd name="connsiteX1929" fmla="*/ 2920729 w 5833653"/>
              <a:gd name="connsiteY1929" fmla="*/ 2874030 h 3655333"/>
              <a:gd name="connsiteX1930" fmla="*/ 2897608 w 5833653"/>
              <a:gd name="connsiteY1930" fmla="*/ 2874030 h 3655333"/>
              <a:gd name="connsiteX1931" fmla="*/ 2897608 w 5833653"/>
              <a:gd name="connsiteY1931" fmla="*/ 2850887 h 3655333"/>
              <a:gd name="connsiteX1932" fmla="*/ 2920729 w 5833653"/>
              <a:gd name="connsiteY1932" fmla="*/ 2850887 h 3655333"/>
              <a:gd name="connsiteX1933" fmla="*/ 2920729 w 5833653"/>
              <a:gd name="connsiteY1933" fmla="*/ 2615755 h 3655333"/>
              <a:gd name="connsiteX1934" fmla="*/ 2920729 w 5833653"/>
              <a:gd name="connsiteY1934" fmla="*/ 2638898 h 3655333"/>
              <a:gd name="connsiteX1935" fmla="*/ 2897608 w 5833653"/>
              <a:gd name="connsiteY1935" fmla="*/ 2638898 h 3655333"/>
              <a:gd name="connsiteX1936" fmla="*/ 2897608 w 5833653"/>
              <a:gd name="connsiteY1936" fmla="*/ 2615755 h 3655333"/>
              <a:gd name="connsiteX1937" fmla="*/ 2920729 w 5833653"/>
              <a:gd name="connsiteY1937" fmla="*/ 2615755 h 3655333"/>
              <a:gd name="connsiteX1938" fmla="*/ 2925585 w 5833653"/>
              <a:gd name="connsiteY1938" fmla="*/ 2391617 h 3655333"/>
              <a:gd name="connsiteX1939" fmla="*/ 2920729 w 5833653"/>
              <a:gd name="connsiteY1939" fmla="*/ 2402841 h 3655333"/>
              <a:gd name="connsiteX1940" fmla="*/ 2897608 w 5833653"/>
              <a:gd name="connsiteY1940" fmla="*/ 2402841 h 3655333"/>
              <a:gd name="connsiteX1941" fmla="*/ 2897608 w 5833653"/>
              <a:gd name="connsiteY1941" fmla="*/ 2379698 h 3655333"/>
              <a:gd name="connsiteX1942" fmla="*/ 2920729 w 5833653"/>
              <a:gd name="connsiteY1942" fmla="*/ 2379698 h 3655333"/>
              <a:gd name="connsiteX1943" fmla="*/ 2925585 w 5833653"/>
              <a:gd name="connsiteY1943" fmla="*/ 2391617 h 3655333"/>
              <a:gd name="connsiteX1944" fmla="*/ 2942463 w 5833653"/>
              <a:gd name="connsiteY1944" fmla="*/ 2156139 h 3655333"/>
              <a:gd name="connsiteX1945" fmla="*/ 2932752 w 5833653"/>
              <a:gd name="connsiteY1945" fmla="*/ 2179744 h 3655333"/>
              <a:gd name="connsiteX1946" fmla="*/ 2885585 w 5833653"/>
              <a:gd name="connsiteY1946" fmla="*/ 2179744 h 3655333"/>
              <a:gd name="connsiteX1947" fmla="*/ 2885585 w 5833653"/>
              <a:gd name="connsiteY1947" fmla="*/ 2132533 h 3655333"/>
              <a:gd name="connsiteX1948" fmla="*/ 2932752 w 5833653"/>
              <a:gd name="connsiteY1948" fmla="*/ 2132533 h 3655333"/>
              <a:gd name="connsiteX1949" fmla="*/ 2942463 w 5833653"/>
              <a:gd name="connsiteY1949" fmla="*/ 2156139 h 3655333"/>
              <a:gd name="connsiteX1950" fmla="*/ 2942463 w 5833653"/>
              <a:gd name="connsiteY1950" fmla="*/ 1920081 h 3655333"/>
              <a:gd name="connsiteX1951" fmla="*/ 2932752 w 5833653"/>
              <a:gd name="connsiteY1951" fmla="*/ 1943687 h 3655333"/>
              <a:gd name="connsiteX1952" fmla="*/ 2885585 w 5833653"/>
              <a:gd name="connsiteY1952" fmla="*/ 1943687 h 3655333"/>
              <a:gd name="connsiteX1953" fmla="*/ 2885585 w 5833653"/>
              <a:gd name="connsiteY1953" fmla="*/ 1896475 h 3655333"/>
              <a:gd name="connsiteX1954" fmla="*/ 2932752 w 5833653"/>
              <a:gd name="connsiteY1954" fmla="*/ 1896475 h 3655333"/>
              <a:gd name="connsiteX1955" fmla="*/ 2942463 w 5833653"/>
              <a:gd name="connsiteY1955" fmla="*/ 1920081 h 3655333"/>
              <a:gd name="connsiteX1956" fmla="*/ 2942463 w 5833653"/>
              <a:gd name="connsiteY1956" fmla="*/ 1684950 h 3655333"/>
              <a:gd name="connsiteX1957" fmla="*/ 2932752 w 5833653"/>
              <a:gd name="connsiteY1957" fmla="*/ 1708555 h 3655333"/>
              <a:gd name="connsiteX1958" fmla="*/ 2885585 w 5833653"/>
              <a:gd name="connsiteY1958" fmla="*/ 1708555 h 3655333"/>
              <a:gd name="connsiteX1959" fmla="*/ 2885585 w 5833653"/>
              <a:gd name="connsiteY1959" fmla="*/ 1661344 h 3655333"/>
              <a:gd name="connsiteX1960" fmla="*/ 2932752 w 5833653"/>
              <a:gd name="connsiteY1960" fmla="*/ 1661344 h 3655333"/>
              <a:gd name="connsiteX1961" fmla="*/ 2942463 w 5833653"/>
              <a:gd name="connsiteY1961" fmla="*/ 1684950 h 3655333"/>
              <a:gd name="connsiteX1962" fmla="*/ 2942463 w 5833653"/>
              <a:gd name="connsiteY1962" fmla="*/ 1448893 h 3655333"/>
              <a:gd name="connsiteX1963" fmla="*/ 2932752 w 5833653"/>
              <a:gd name="connsiteY1963" fmla="*/ 1472498 h 3655333"/>
              <a:gd name="connsiteX1964" fmla="*/ 2885585 w 5833653"/>
              <a:gd name="connsiteY1964" fmla="*/ 1472498 h 3655333"/>
              <a:gd name="connsiteX1965" fmla="*/ 2885585 w 5833653"/>
              <a:gd name="connsiteY1965" fmla="*/ 1425287 h 3655333"/>
              <a:gd name="connsiteX1966" fmla="*/ 2932752 w 5833653"/>
              <a:gd name="connsiteY1966" fmla="*/ 1425287 h 3655333"/>
              <a:gd name="connsiteX1967" fmla="*/ 2942463 w 5833653"/>
              <a:gd name="connsiteY1967" fmla="*/ 1448893 h 3655333"/>
              <a:gd name="connsiteX1968" fmla="*/ 2942463 w 5833653"/>
              <a:gd name="connsiteY1968" fmla="*/ 270458 h 3655333"/>
              <a:gd name="connsiteX1969" fmla="*/ 2932752 w 5833653"/>
              <a:gd name="connsiteY1969" fmla="*/ 294064 h 3655333"/>
              <a:gd name="connsiteX1970" fmla="*/ 2885585 w 5833653"/>
              <a:gd name="connsiteY1970" fmla="*/ 294064 h 3655333"/>
              <a:gd name="connsiteX1971" fmla="*/ 2885585 w 5833653"/>
              <a:gd name="connsiteY1971" fmla="*/ 246852 h 3655333"/>
              <a:gd name="connsiteX1972" fmla="*/ 2932752 w 5833653"/>
              <a:gd name="connsiteY1972" fmla="*/ 246852 h 3655333"/>
              <a:gd name="connsiteX1973" fmla="*/ 2942463 w 5833653"/>
              <a:gd name="connsiteY1973" fmla="*/ 270458 h 3655333"/>
              <a:gd name="connsiteX1974" fmla="*/ 2942463 w 5833653"/>
              <a:gd name="connsiteY1974" fmla="*/ 34401 h 3655333"/>
              <a:gd name="connsiteX1975" fmla="*/ 2932752 w 5833653"/>
              <a:gd name="connsiteY1975" fmla="*/ 58007 h 3655333"/>
              <a:gd name="connsiteX1976" fmla="*/ 2885585 w 5833653"/>
              <a:gd name="connsiteY1976" fmla="*/ 58007 h 3655333"/>
              <a:gd name="connsiteX1977" fmla="*/ 2885585 w 5833653"/>
              <a:gd name="connsiteY1977" fmla="*/ 10795 h 3655333"/>
              <a:gd name="connsiteX1978" fmla="*/ 2932752 w 5833653"/>
              <a:gd name="connsiteY1978" fmla="*/ 10795 h 3655333"/>
              <a:gd name="connsiteX1979" fmla="*/ 2942463 w 5833653"/>
              <a:gd name="connsiteY1979" fmla="*/ 34401 h 3655333"/>
              <a:gd name="connsiteX1980" fmla="*/ 2958416 w 5833653"/>
              <a:gd name="connsiteY1980" fmla="*/ 3570167 h 3655333"/>
              <a:gd name="connsiteX1981" fmla="*/ 2943850 w 5833653"/>
              <a:gd name="connsiteY1981" fmla="*/ 3605344 h 3655333"/>
              <a:gd name="connsiteX1982" fmla="*/ 2873562 w 5833653"/>
              <a:gd name="connsiteY1982" fmla="*/ 3605344 h 3655333"/>
              <a:gd name="connsiteX1983" fmla="*/ 2873562 w 5833653"/>
              <a:gd name="connsiteY1983" fmla="*/ 3534990 h 3655333"/>
              <a:gd name="connsiteX1984" fmla="*/ 2943850 w 5833653"/>
              <a:gd name="connsiteY1984" fmla="*/ 3534990 h 3655333"/>
              <a:gd name="connsiteX1985" fmla="*/ 2958416 w 5833653"/>
              <a:gd name="connsiteY1985" fmla="*/ 3570167 h 3655333"/>
              <a:gd name="connsiteX1986" fmla="*/ 2958416 w 5833653"/>
              <a:gd name="connsiteY1986" fmla="*/ 3334110 h 3655333"/>
              <a:gd name="connsiteX1987" fmla="*/ 2943850 w 5833653"/>
              <a:gd name="connsiteY1987" fmla="*/ 3369287 h 3655333"/>
              <a:gd name="connsiteX1988" fmla="*/ 2873562 w 5833653"/>
              <a:gd name="connsiteY1988" fmla="*/ 3369287 h 3655333"/>
              <a:gd name="connsiteX1989" fmla="*/ 2873562 w 5833653"/>
              <a:gd name="connsiteY1989" fmla="*/ 3298933 h 3655333"/>
              <a:gd name="connsiteX1990" fmla="*/ 2943850 w 5833653"/>
              <a:gd name="connsiteY1990" fmla="*/ 3298933 h 3655333"/>
              <a:gd name="connsiteX1991" fmla="*/ 2958416 w 5833653"/>
              <a:gd name="connsiteY1991" fmla="*/ 3334110 h 3655333"/>
              <a:gd name="connsiteX1992" fmla="*/ 2958417 w 5833653"/>
              <a:gd name="connsiteY1992" fmla="*/ 1213298 h 3655333"/>
              <a:gd name="connsiteX1993" fmla="*/ 2943850 w 5833653"/>
              <a:gd name="connsiteY1993" fmla="*/ 1248475 h 3655333"/>
              <a:gd name="connsiteX1994" fmla="*/ 2873562 w 5833653"/>
              <a:gd name="connsiteY1994" fmla="*/ 1248475 h 3655333"/>
              <a:gd name="connsiteX1995" fmla="*/ 2873562 w 5833653"/>
              <a:gd name="connsiteY1995" fmla="*/ 1178121 h 3655333"/>
              <a:gd name="connsiteX1996" fmla="*/ 2943850 w 5833653"/>
              <a:gd name="connsiteY1996" fmla="*/ 1178121 h 3655333"/>
              <a:gd name="connsiteX1997" fmla="*/ 2958417 w 5833653"/>
              <a:gd name="connsiteY1997" fmla="*/ 1213298 h 3655333"/>
              <a:gd name="connsiteX1998" fmla="*/ 2958417 w 5833653"/>
              <a:gd name="connsiteY1998" fmla="*/ 977241 h 3655333"/>
              <a:gd name="connsiteX1999" fmla="*/ 2943850 w 5833653"/>
              <a:gd name="connsiteY1999" fmla="*/ 1012418 h 3655333"/>
              <a:gd name="connsiteX2000" fmla="*/ 2873562 w 5833653"/>
              <a:gd name="connsiteY2000" fmla="*/ 1012418 h 3655333"/>
              <a:gd name="connsiteX2001" fmla="*/ 2873562 w 5833653"/>
              <a:gd name="connsiteY2001" fmla="*/ 942064 h 3655333"/>
              <a:gd name="connsiteX2002" fmla="*/ 2943850 w 5833653"/>
              <a:gd name="connsiteY2002" fmla="*/ 942064 h 3655333"/>
              <a:gd name="connsiteX2003" fmla="*/ 2958417 w 5833653"/>
              <a:gd name="connsiteY2003" fmla="*/ 977241 h 3655333"/>
              <a:gd name="connsiteX2004" fmla="*/ 2958417 w 5833653"/>
              <a:gd name="connsiteY2004" fmla="*/ 506053 h 3655333"/>
              <a:gd name="connsiteX2005" fmla="*/ 2943850 w 5833653"/>
              <a:gd name="connsiteY2005" fmla="*/ 541230 h 3655333"/>
              <a:gd name="connsiteX2006" fmla="*/ 2873562 w 5833653"/>
              <a:gd name="connsiteY2006" fmla="*/ 541230 h 3655333"/>
              <a:gd name="connsiteX2007" fmla="*/ 2873562 w 5833653"/>
              <a:gd name="connsiteY2007" fmla="*/ 470875 h 3655333"/>
              <a:gd name="connsiteX2008" fmla="*/ 2943850 w 5833653"/>
              <a:gd name="connsiteY2008" fmla="*/ 470875 h 3655333"/>
              <a:gd name="connsiteX2009" fmla="*/ 2958417 w 5833653"/>
              <a:gd name="connsiteY2009" fmla="*/ 506053 h 3655333"/>
              <a:gd name="connsiteX2010" fmla="*/ 2959341 w 5833653"/>
              <a:gd name="connsiteY2010" fmla="*/ 742110 h 3655333"/>
              <a:gd name="connsiteX2011" fmla="*/ 2944775 w 5833653"/>
              <a:gd name="connsiteY2011" fmla="*/ 777287 h 3655333"/>
              <a:gd name="connsiteX2012" fmla="*/ 2874487 w 5833653"/>
              <a:gd name="connsiteY2012" fmla="*/ 777287 h 3655333"/>
              <a:gd name="connsiteX2013" fmla="*/ 2874487 w 5833653"/>
              <a:gd name="connsiteY2013" fmla="*/ 706932 h 3655333"/>
              <a:gd name="connsiteX2014" fmla="*/ 2944775 w 5833653"/>
              <a:gd name="connsiteY2014" fmla="*/ 706932 h 3655333"/>
              <a:gd name="connsiteX2015" fmla="*/ 2959341 w 5833653"/>
              <a:gd name="connsiteY2015" fmla="*/ 742110 h 3655333"/>
              <a:gd name="connsiteX2016" fmla="*/ 3038184 w 5833653"/>
              <a:gd name="connsiteY2016" fmla="*/ 2969378 h 3655333"/>
              <a:gd name="connsiteX2017" fmla="*/ 3038184 w 5833653"/>
              <a:gd name="connsiteY2017" fmla="*/ 2992521 h 3655333"/>
              <a:gd name="connsiteX2018" fmla="*/ 3015063 w 5833653"/>
              <a:gd name="connsiteY2018" fmla="*/ 2992521 h 3655333"/>
              <a:gd name="connsiteX2019" fmla="*/ 3015063 w 5833653"/>
              <a:gd name="connsiteY2019" fmla="*/ 2969378 h 3655333"/>
              <a:gd name="connsiteX2020" fmla="*/ 3038184 w 5833653"/>
              <a:gd name="connsiteY2020" fmla="*/ 2969378 h 3655333"/>
              <a:gd name="connsiteX2021" fmla="*/ 3038184 w 5833653"/>
              <a:gd name="connsiteY2021" fmla="*/ 2734247 h 3655333"/>
              <a:gd name="connsiteX2022" fmla="*/ 3038184 w 5833653"/>
              <a:gd name="connsiteY2022" fmla="*/ 2757390 h 3655333"/>
              <a:gd name="connsiteX2023" fmla="*/ 3015063 w 5833653"/>
              <a:gd name="connsiteY2023" fmla="*/ 2757390 h 3655333"/>
              <a:gd name="connsiteX2024" fmla="*/ 3015063 w 5833653"/>
              <a:gd name="connsiteY2024" fmla="*/ 2734247 h 3655333"/>
              <a:gd name="connsiteX2025" fmla="*/ 3038184 w 5833653"/>
              <a:gd name="connsiteY2025" fmla="*/ 2734247 h 3655333"/>
              <a:gd name="connsiteX2026" fmla="*/ 3038184 w 5833653"/>
              <a:gd name="connsiteY2026" fmla="*/ 2498190 h 3655333"/>
              <a:gd name="connsiteX2027" fmla="*/ 3038184 w 5833653"/>
              <a:gd name="connsiteY2027" fmla="*/ 2521333 h 3655333"/>
              <a:gd name="connsiteX2028" fmla="*/ 3015063 w 5833653"/>
              <a:gd name="connsiteY2028" fmla="*/ 2521333 h 3655333"/>
              <a:gd name="connsiteX2029" fmla="*/ 3015063 w 5833653"/>
              <a:gd name="connsiteY2029" fmla="*/ 2498190 h 3655333"/>
              <a:gd name="connsiteX2030" fmla="*/ 3038184 w 5833653"/>
              <a:gd name="connsiteY2030" fmla="*/ 2498190 h 3655333"/>
              <a:gd name="connsiteX2031" fmla="*/ 3059917 w 5833653"/>
              <a:gd name="connsiteY2031" fmla="*/ 2037647 h 3655333"/>
              <a:gd name="connsiteX2032" fmla="*/ 3050206 w 5833653"/>
              <a:gd name="connsiteY2032" fmla="*/ 2061253 h 3655333"/>
              <a:gd name="connsiteX2033" fmla="*/ 3003040 w 5833653"/>
              <a:gd name="connsiteY2033" fmla="*/ 2061253 h 3655333"/>
              <a:gd name="connsiteX2034" fmla="*/ 3003040 w 5833653"/>
              <a:gd name="connsiteY2034" fmla="*/ 2014041 h 3655333"/>
              <a:gd name="connsiteX2035" fmla="*/ 3050206 w 5833653"/>
              <a:gd name="connsiteY2035" fmla="*/ 2014041 h 3655333"/>
              <a:gd name="connsiteX2036" fmla="*/ 3059917 w 5833653"/>
              <a:gd name="connsiteY2036" fmla="*/ 2037647 h 3655333"/>
              <a:gd name="connsiteX2037" fmla="*/ 3059917 w 5833653"/>
              <a:gd name="connsiteY2037" fmla="*/ 1802516 h 3655333"/>
              <a:gd name="connsiteX2038" fmla="*/ 3050206 w 5833653"/>
              <a:gd name="connsiteY2038" fmla="*/ 1826121 h 3655333"/>
              <a:gd name="connsiteX2039" fmla="*/ 3003040 w 5833653"/>
              <a:gd name="connsiteY2039" fmla="*/ 1826121 h 3655333"/>
              <a:gd name="connsiteX2040" fmla="*/ 3003040 w 5833653"/>
              <a:gd name="connsiteY2040" fmla="*/ 1778910 h 3655333"/>
              <a:gd name="connsiteX2041" fmla="*/ 3050206 w 5833653"/>
              <a:gd name="connsiteY2041" fmla="*/ 1778910 h 3655333"/>
              <a:gd name="connsiteX2042" fmla="*/ 3059917 w 5833653"/>
              <a:gd name="connsiteY2042" fmla="*/ 1802516 h 3655333"/>
              <a:gd name="connsiteX2043" fmla="*/ 3059917 w 5833653"/>
              <a:gd name="connsiteY2043" fmla="*/ 1566458 h 3655333"/>
              <a:gd name="connsiteX2044" fmla="*/ 3050206 w 5833653"/>
              <a:gd name="connsiteY2044" fmla="*/ 1590064 h 3655333"/>
              <a:gd name="connsiteX2045" fmla="*/ 3003040 w 5833653"/>
              <a:gd name="connsiteY2045" fmla="*/ 1590064 h 3655333"/>
              <a:gd name="connsiteX2046" fmla="*/ 3003040 w 5833653"/>
              <a:gd name="connsiteY2046" fmla="*/ 1542852 h 3655333"/>
              <a:gd name="connsiteX2047" fmla="*/ 3050206 w 5833653"/>
              <a:gd name="connsiteY2047" fmla="*/ 1542852 h 3655333"/>
              <a:gd name="connsiteX2048" fmla="*/ 3059917 w 5833653"/>
              <a:gd name="connsiteY2048" fmla="*/ 1566458 h 3655333"/>
              <a:gd name="connsiteX2049" fmla="*/ 3059917 w 5833653"/>
              <a:gd name="connsiteY2049" fmla="*/ 152893 h 3655333"/>
              <a:gd name="connsiteX2050" fmla="*/ 3050206 w 5833653"/>
              <a:gd name="connsiteY2050" fmla="*/ 176498 h 3655333"/>
              <a:gd name="connsiteX2051" fmla="*/ 3003040 w 5833653"/>
              <a:gd name="connsiteY2051" fmla="*/ 176498 h 3655333"/>
              <a:gd name="connsiteX2052" fmla="*/ 3003040 w 5833653"/>
              <a:gd name="connsiteY2052" fmla="*/ 129287 h 3655333"/>
              <a:gd name="connsiteX2053" fmla="*/ 3050206 w 5833653"/>
              <a:gd name="connsiteY2053" fmla="*/ 129287 h 3655333"/>
              <a:gd name="connsiteX2054" fmla="*/ 3059917 w 5833653"/>
              <a:gd name="connsiteY2054" fmla="*/ 152893 h 3655333"/>
              <a:gd name="connsiteX2055" fmla="*/ 3065004 w 5833653"/>
              <a:gd name="connsiteY2055" fmla="*/ 3654407 h 3655333"/>
              <a:gd name="connsiteX2056" fmla="*/ 2990092 w 5833653"/>
              <a:gd name="connsiteY2056" fmla="*/ 3654407 h 3655333"/>
              <a:gd name="connsiteX2057" fmla="*/ 2991942 w 5833653"/>
              <a:gd name="connsiteY2057" fmla="*/ 3652555 h 3655333"/>
              <a:gd name="connsiteX2058" fmla="*/ 3062230 w 5833653"/>
              <a:gd name="connsiteY2058" fmla="*/ 3652555 h 3655333"/>
              <a:gd name="connsiteX2059" fmla="*/ 3065004 w 5833653"/>
              <a:gd name="connsiteY2059" fmla="*/ 3654407 h 3655333"/>
              <a:gd name="connsiteX2060" fmla="*/ 3075871 w 5833653"/>
              <a:gd name="connsiteY2060" fmla="*/ 1095733 h 3655333"/>
              <a:gd name="connsiteX2061" fmla="*/ 3061305 w 5833653"/>
              <a:gd name="connsiteY2061" fmla="*/ 1130910 h 3655333"/>
              <a:gd name="connsiteX2062" fmla="*/ 2991017 w 5833653"/>
              <a:gd name="connsiteY2062" fmla="*/ 1130910 h 3655333"/>
              <a:gd name="connsiteX2063" fmla="*/ 2991017 w 5833653"/>
              <a:gd name="connsiteY2063" fmla="*/ 1060555 h 3655333"/>
              <a:gd name="connsiteX2064" fmla="*/ 3061305 w 5833653"/>
              <a:gd name="connsiteY2064" fmla="*/ 1060555 h 3655333"/>
              <a:gd name="connsiteX2065" fmla="*/ 3075871 w 5833653"/>
              <a:gd name="connsiteY2065" fmla="*/ 1095733 h 3655333"/>
              <a:gd name="connsiteX2066" fmla="*/ 3075871 w 5833653"/>
              <a:gd name="connsiteY2066" fmla="*/ 859675 h 3655333"/>
              <a:gd name="connsiteX2067" fmla="*/ 3061305 w 5833653"/>
              <a:gd name="connsiteY2067" fmla="*/ 894852 h 3655333"/>
              <a:gd name="connsiteX2068" fmla="*/ 2991017 w 5833653"/>
              <a:gd name="connsiteY2068" fmla="*/ 894852 h 3655333"/>
              <a:gd name="connsiteX2069" fmla="*/ 2991017 w 5833653"/>
              <a:gd name="connsiteY2069" fmla="*/ 824498 h 3655333"/>
              <a:gd name="connsiteX2070" fmla="*/ 3061305 w 5833653"/>
              <a:gd name="connsiteY2070" fmla="*/ 824498 h 3655333"/>
              <a:gd name="connsiteX2071" fmla="*/ 3075871 w 5833653"/>
              <a:gd name="connsiteY2071" fmla="*/ 859675 h 3655333"/>
              <a:gd name="connsiteX2072" fmla="*/ 3076796 w 5833653"/>
              <a:gd name="connsiteY2072" fmla="*/ 3452601 h 3655333"/>
              <a:gd name="connsiteX2073" fmla="*/ 3062230 w 5833653"/>
              <a:gd name="connsiteY2073" fmla="*/ 3487778 h 3655333"/>
              <a:gd name="connsiteX2074" fmla="*/ 2991942 w 5833653"/>
              <a:gd name="connsiteY2074" fmla="*/ 3487778 h 3655333"/>
              <a:gd name="connsiteX2075" fmla="*/ 2991942 w 5833653"/>
              <a:gd name="connsiteY2075" fmla="*/ 3417424 h 3655333"/>
              <a:gd name="connsiteX2076" fmla="*/ 3062230 w 5833653"/>
              <a:gd name="connsiteY2076" fmla="*/ 3417424 h 3655333"/>
              <a:gd name="connsiteX2077" fmla="*/ 3076796 w 5833653"/>
              <a:gd name="connsiteY2077" fmla="*/ 3452601 h 3655333"/>
              <a:gd name="connsiteX2078" fmla="*/ 3076796 w 5833653"/>
              <a:gd name="connsiteY2078" fmla="*/ 624544 h 3655333"/>
              <a:gd name="connsiteX2079" fmla="*/ 3062230 w 5833653"/>
              <a:gd name="connsiteY2079" fmla="*/ 659721 h 3655333"/>
              <a:gd name="connsiteX2080" fmla="*/ 2991942 w 5833653"/>
              <a:gd name="connsiteY2080" fmla="*/ 659721 h 3655333"/>
              <a:gd name="connsiteX2081" fmla="*/ 2991942 w 5833653"/>
              <a:gd name="connsiteY2081" fmla="*/ 589367 h 3655333"/>
              <a:gd name="connsiteX2082" fmla="*/ 3062230 w 5833653"/>
              <a:gd name="connsiteY2082" fmla="*/ 589367 h 3655333"/>
              <a:gd name="connsiteX2083" fmla="*/ 3076796 w 5833653"/>
              <a:gd name="connsiteY2083" fmla="*/ 624544 h 3655333"/>
              <a:gd name="connsiteX2084" fmla="*/ 3093674 w 5833653"/>
              <a:gd name="connsiteY2084" fmla="*/ 3216544 h 3655333"/>
              <a:gd name="connsiteX2085" fmla="*/ 3074252 w 5833653"/>
              <a:gd name="connsiteY2085" fmla="*/ 3263755 h 3655333"/>
              <a:gd name="connsiteX2086" fmla="*/ 2979919 w 5833653"/>
              <a:gd name="connsiteY2086" fmla="*/ 3263755 h 3655333"/>
              <a:gd name="connsiteX2087" fmla="*/ 2979919 w 5833653"/>
              <a:gd name="connsiteY2087" fmla="*/ 3169333 h 3655333"/>
              <a:gd name="connsiteX2088" fmla="*/ 3074252 w 5833653"/>
              <a:gd name="connsiteY2088" fmla="*/ 3169333 h 3655333"/>
              <a:gd name="connsiteX2089" fmla="*/ 3093674 w 5833653"/>
              <a:gd name="connsiteY2089" fmla="*/ 3216544 h 3655333"/>
              <a:gd name="connsiteX2090" fmla="*/ 3109628 w 5833653"/>
              <a:gd name="connsiteY2090" fmla="*/ 2273704 h 3655333"/>
              <a:gd name="connsiteX2091" fmla="*/ 3085350 w 5833653"/>
              <a:gd name="connsiteY2091" fmla="*/ 2332487 h 3655333"/>
              <a:gd name="connsiteX2092" fmla="*/ 2967896 w 5833653"/>
              <a:gd name="connsiteY2092" fmla="*/ 2332487 h 3655333"/>
              <a:gd name="connsiteX2093" fmla="*/ 2967896 w 5833653"/>
              <a:gd name="connsiteY2093" fmla="*/ 2214921 h 3655333"/>
              <a:gd name="connsiteX2094" fmla="*/ 3085350 w 5833653"/>
              <a:gd name="connsiteY2094" fmla="*/ 2214921 h 3655333"/>
              <a:gd name="connsiteX2095" fmla="*/ 3109628 w 5833653"/>
              <a:gd name="connsiteY2095" fmla="*/ 2273704 h 3655333"/>
              <a:gd name="connsiteX2096" fmla="*/ 3109628 w 5833653"/>
              <a:gd name="connsiteY2096" fmla="*/ 1331327 h 3655333"/>
              <a:gd name="connsiteX2097" fmla="*/ 3085350 w 5833653"/>
              <a:gd name="connsiteY2097" fmla="*/ 1390110 h 3655333"/>
              <a:gd name="connsiteX2098" fmla="*/ 2967896 w 5833653"/>
              <a:gd name="connsiteY2098" fmla="*/ 1390110 h 3655333"/>
              <a:gd name="connsiteX2099" fmla="*/ 2967896 w 5833653"/>
              <a:gd name="connsiteY2099" fmla="*/ 1272544 h 3655333"/>
              <a:gd name="connsiteX2100" fmla="*/ 3085350 w 5833653"/>
              <a:gd name="connsiteY2100" fmla="*/ 1272544 h 3655333"/>
              <a:gd name="connsiteX2101" fmla="*/ 3109628 w 5833653"/>
              <a:gd name="connsiteY2101" fmla="*/ 1331327 h 3655333"/>
              <a:gd name="connsiteX2102" fmla="*/ 3109628 w 5833653"/>
              <a:gd name="connsiteY2102" fmla="*/ 388024 h 3655333"/>
              <a:gd name="connsiteX2103" fmla="*/ 3085350 w 5833653"/>
              <a:gd name="connsiteY2103" fmla="*/ 446807 h 3655333"/>
              <a:gd name="connsiteX2104" fmla="*/ 2967896 w 5833653"/>
              <a:gd name="connsiteY2104" fmla="*/ 446807 h 3655333"/>
              <a:gd name="connsiteX2105" fmla="*/ 2967896 w 5833653"/>
              <a:gd name="connsiteY2105" fmla="*/ 329241 h 3655333"/>
              <a:gd name="connsiteX2106" fmla="*/ 3085350 w 5833653"/>
              <a:gd name="connsiteY2106" fmla="*/ 329241 h 3655333"/>
              <a:gd name="connsiteX2107" fmla="*/ 3109628 w 5833653"/>
              <a:gd name="connsiteY2107" fmla="*/ 388024 h 3655333"/>
              <a:gd name="connsiteX2108" fmla="*/ 3155638 w 5833653"/>
              <a:gd name="connsiteY2108" fmla="*/ 2851812 h 3655333"/>
              <a:gd name="connsiteX2109" fmla="*/ 3155638 w 5833653"/>
              <a:gd name="connsiteY2109" fmla="*/ 2874955 h 3655333"/>
              <a:gd name="connsiteX2110" fmla="*/ 3132517 w 5833653"/>
              <a:gd name="connsiteY2110" fmla="*/ 2874955 h 3655333"/>
              <a:gd name="connsiteX2111" fmla="*/ 3132517 w 5833653"/>
              <a:gd name="connsiteY2111" fmla="*/ 2851812 h 3655333"/>
              <a:gd name="connsiteX2112" fmla="*/ 3155638 w 5833653"/>
              <a:gd name="connsiteY2112" fmla="*/ 2851812 h 3655333"/>
              <a:gd name="connsiteX2113" fmla="*/ 3156563 w 5833653"/>
              <a:gd name="connsiteY2113" fmla="*/ 2615755 h 3655333"/>
              <a:gd name="connsiteX2114" fmla="*/ 3156563 w 5833653"/>
              <a:gd name="connsiteY2114" fmla="*/ 2638898 h 3655333"/>
              <a:gd name="connsiteX2115" fmla="*/ 3133442 w 5833653"/>
              <a:gd name="connsiteY2115" fmla="*/ 2638898 h 3655333"/>
              <a:gd name="connsiteX2116" fmla="*/ 3133442 w 5833653"/>
              <a:gd name="connsiteY2116" fmla="*/ 2615755 h 3655333"/>
              <a:gd name="connsiteX2117" fmla="*/ 3156563 w 5833653"/>
              <a:gd name="connsiteY2117" fmla="*/ 2615755 h 3655333"/>
              <a:gd name="connsiteX2118" fmla="*/ 3177372 w 5833653"/>
              <a:gd name="connsiteY2118" fmla="*/ 1920081 h 3655333"/>
              <a:gd name="connsiteX2119" fmla="*/ 3167661 w 5833653"/>
              <a:gd name="connsiteY2119" fmla="*/ 1943687 h 3655333"/>
              <a:gd name="connsiteX2120" fmla="*/ 3120494 w 5833653"/>
              <a:gd name="connsiteY2120" fmla="*/ 1943687 h 3655333"/>
              <a:gd name="connsiteX2121" fmla="*/ 3120494 w 5833653"/>
              <a:gd name="connsiteY2121" fmla="*/ 1896475 h 3655333"/>
              <a:gd name="connsiteX2122" fmla="*/ 3167661 w 5833653"/>
              <a:gd name="connsiteY2122" fmla="*/ 1896475 h 3655333"/>
              <a:gd name="connsiteX2123" fmla="*/ 3177372 w 5833653"/>
              <a:gd name="connsiteY2123" fmla="*/ 1920081 h 3655333"/>
              <a:gd name="connsiteX2124" fmla="*/ 3177372 w 5833653"/>
              <a:gd name="connsiteY2124" fmla="*/ 1684950 h 3655333"/>
              <a:gd name="connsiteX2125" fmla="*/ 3167661 w 5833653"/>
              <a:gd name="connsiteY2125" fmla="*/ 1708555 h 3655333"/>
              <a:gd name="connsiteX2126" fmla="*/ 3120494 w 5833653"/>
              <a:gd name="connsiteY2126" fmla="*/ 1708555 h 3655333"/>
              <a:gd name="connsiteX2127" fmla="*/ 3120494 w 5833653"/>
              <a:gd name="connsiteY2127" fmla="*/ 1661344 h 3655333"/>
              <a:gd name="connsiteX2128" fmla="*/ 3167661 w 5833653"/>
              <a:gd name="connsiteY2128" fmla="*/ 1661344 h 3655333"/>
              <a:gd name="connsiteX2129" fmla="*/ 3177372 w 5833653"/>
              <a:gd name="connsiteY2129" fmla="*/ 1684950 h 3655333"/>
              <a:gd name="connsiteX2130" fmla="*/ 3177372 w 5833653"/>
              <a:gd name="connsiteY2130" fmla="*/ 34401 h 3655333"/>
              <a:gd name="connsiteX2131" fmla="*/ 3167661 w 5833653"/>
              <a:gd name="connsiteY2131" fmla="*/ 58007 h 3655333"/>
              <a:gd name="connsiteX2132" fmla="*/ 3120494 w 5833653"/>
              <a:gd name="connsiteY2132" fmla="*/ 58007 h 3655333"/>
              <a:gd name="connsiteX2133" fmla="*/ 3120494 w 5833653"/>
              <a:gd name="connsiteY2133" fmla="*/ 10795 h 3655333"/>
              <a:gd name="connsiteX2134" fmla="*/ 3167661 w 5833653"/>
              <a:gd name="connsiteY2134" fmla="*/ 10795 h 3655333"/>
              <a:gd name="connsiteX2135" fmla="*/ 3177372 w 5833653"/>
              <a:gd name="connsiteY2135" fmla="*/ 34401 h 3655333"/>
              <a:gd name="connsiteX2136" fmla="*/ 3194250 w 5833653"/>
              <a:gd name="connsiteY2136" fmla="*/ 3570167 h 3655333"/>
              <a:gd name="connsiteX2137" fmla="*/ 3179684 w 5833653"/>
              <a:gd name="connsiteY2137" fmla="*/ 3605344 h 3655333"/>
              <a:gd name="connsiteX2138" fmla="*/ 3109396 w 5833653"/>
              <a:gd name="connsiteY2138" fmla="*/ 3605344 h 3655333"/>
              <a:gd name="connsiteX2139" fmla="*/ 3109396 w 5833653"/>
              <a:gd name="connsiteY2139" fmla="*/ 3534990 h 3655333"/>
              <a:gd name="connsiteX2140" fmla="*/ 3179684 w 5833653"/>
              <a:gd name="connsiteY2140" fmla="*/ 3534990 h 3655333"/>
              <a:gd name="connsiteX2141" fmla="*/ 3194250 w 5833653"/>
              <a:gd name="connsiteY2141" fmla="*/ 3570167 h 3655333"/>
              <a:gd name="connsiteX2142" fmla="*/ 3194250 w 5833653"/>
              <a:gd name="connsiteY2142" fmla="*/ 977241 h 3655333"/>
              <a:gd name="connsiteX2143" fmla="*/ 3179684 w 5833653"/>
              <a:gd name="connsiteY2143" fmla="*/ 1012418 h 3655333"/>
              <a:gd name="connsiteX2144" fmla="*/ 3109396 w 5833653"/>
              <a:gd name="connsiteY2144" fmla="*/ 1012418 h 3655333"/>
              <a:gd name="connsiteX2145" fmla="*/ 3109396 w 5833653"/>
              <a:gd name="connsiteY2145" fmla="*/ 942064 h 3655333"/>
              <a:gd name="connsiteX2146" fmla="*/ 3179684 w 5833653"/>
              <a:gd name="connsiteY2146" fmla="*/ 942064 h 3655333"/>
              <a:gd name="connsiteX2147" fmla="*/ 3194250 w 5833653"/>
              <a:gd name="connsiteY2147" fmla="*/ 977241 h 3655333"/>
              <a:gd name="connsiteX2148" fmla="*/ 3194250 w 5833653"/>
              <a:gd name="connsiteY2148" fmla="*/ 742110 h 3655333"/>
              <a:gd name="connsiteX2149" fmla="*/ 3179684 w 5833653"/>
              <a:gd name="connsiteY2149" fmla="*/ 777287 h 3655333"/>
              <a:gd name="connsiteX2150" fmla="*/ 3109396 w 5833653"/>
              <a:gd name="connsiteY2150" fmla="*/ 777287 h 3655333"/>
              <a:gd name="connsiteX2151" fmla="*/ 3109396 w 5833653"/>
              <a:gd name="connsiteY2151" fmla="*/ 706932 h 3655333"/>
              <a:gd name="connsiteX2152" fmla="*/ 3179684 w 5833653"/>
              <a:gd name="connsiteY2152" fmla="*/ 706932 h 3655333"/>
              <a:gd name="connsiteX2153" fmla="*/ 3194250 w 5833653"/>
              <a:gd name="connsiteY2153" fmla="*/ 742110 h 3655333"/>
              <a:gd name="connsiteX2154" fmla="*/ 3211128 w 5833653"/>
              <a:gd name="connsiteY2154" fmla="*/ 3334109 h 3655333"/>
              <a:gd name="connsiteX2155" fmla="*/ 3191707 w 5833653"/>
              <a:gd name="connsiteY2155" fmla="*/ 3381321 h 3655333"/>
              <a:gd name="connsiteX2156" fmla="*/ 3097373 w 5833653"/>
              <a:gd name="connsiteY2156" fmla="*/ 3381321 h 3655333"/>
              <a:gd name="connsiteX2157" fmla="*/ 3097373 w 5833653"/>
              <a:gd name="connsiteY2157" fmla="*/ 3286898 h 3655333"/>
              <a:gd name="connsiteX2158" fmla="*/ 3191707 w 5833653"/>
              <a:gd name="connsiteY2158" fmla="*/ 3286898 h 3655333"/>
              <a:gd name="connsiteX2159" fmla="*/ 3211128 w 5833653"/>
              <a:gd name="connsiteY2159" fmla="*/ 3334109 h 3655333"/>
              <a:gd name="connsiteX2160" fmla="*/ 3211128 w 5833653"/>
              <a:gd name="connsiteY2160" fmla="*/ 3098979 h 3655333"/>
              <a:gd name="connsiteX2161" fmla="*/ 3191707 w 5833653"/>
              <a:gd name="connsiteY2161" fmla="*/ 3146190 h 3655333"/>
              <a:gd name="connsiteX2162" fmla="*/ 3097373 w 5833653"/>
              <a:gd name="connsiteY2162" fmla="*/ 3146190 h 3655333"/>
              <a:gd name="connsiteX2163" fmla="*/ 3097373 w 5833653"/>
              <a:gd name="connsiteY2163" fmla="*/ 3051767 h 3655333"/>
              <a:gd name="connsiteX2164" fmla="*/ 3191707 w 5833653"/>
              <a:gd name="connsiteY2164" fmla="*/ 3051767 h 3655333"/>
              <a:gd name="connsiteX2165" fmla="*/ 3211128 w 5833653"/>
              <a:gd name="connsiteY2165" fmla="*/ 3098979 h 3655333"/>
              <a:gd name="connsiteX2166" fmla="*/ 3228007 w 5833653"/>
              <a:gd name="connsiteY2166" fmla="*/ 2391270 h 3655333"/>
              <a:gd name="connsiteX2167" fmla="*/ 3203730 w 5833653"/>
              <a:gd name="connsiteY2167" fmla="*/ 2450053 h 3655333"/>
              <a:gd name="connsiteX2168" fmla="*/ 3086275 w 5833653"/>
              <a:gd name="connsiteY2168" fmla="*/ 2450053 h 3655333"/>
              <a:gd name="connsiteX2169" fmla="*/ 3086275 w 5833653"/>
              <a:gd name="connsiteY2169" fmla="*/ 2332487 h 3655333"/>
              <a:gd name="connsiteX2170" fmla="*/ 3203730 w 5833653"/>
              <a:gd name="connsiteY2170" fmla="*/ 2332487 h 3655333"/>
              <a:gd name="connsiteX2171" fmla="*/ 3228007 w 5833653"/>
              <a:gd name="connsiteY2171" fmla="*/ 2391270 h 3655333"/>
              <a:gd name="connsiteX2172" fmla="*/ 3228007 w 5833653"/>
              <a:gd name="connsiteY2172" fmla="*/ 2156138 h 3655333"/>
              <a:gd name="connsiteX2173" fmla="*/ 3203730 w 5833653"/>
              <a:gd name="connsiteY2173" fmla="*/ 2214921 h 3655333"/>
              <a:gd name="connsiteX2174" fmla="*/ 3086275 w 5833653"/>
              <a:gd name="connsiteY2174" fmla="*/ 2214921 h 3655333"/>
              <a:gd name="connsiteX2175" fmla="*/ 3086275 w 5833653"/>
              <a:gd name="connsiteY2175" fmla="*/ 2097355 h 3655333"/>
              <a:gd name="connsiteX2176" fmla="*/ 3203730 w 5833653"/>
              <a:gd name="connsiteY2176" fmla="*/ 2097355 h 3655333"/>
              <a:gd name="connsiteX2177" fmla="*/ 3228007 w 5833653"/>
              <a:gd name="connsiteY2177" fmla="*/ 2156138 h 3655333"/>
              <a:gd name="connsiteX2178" fmla="*/ 3228007 w 5833653"/>
              <a:gd name="connsiteY2178" fmla="*/ 1448893 h 3655333"/>
              <a:gd name="connsiteX2179" fmla="*/ 3203730 w 5833653"/>
              <a:gd name="connsiteY2179" fmla="*/ 1507675 h 3655333"/>
              <a:gd name="connsiteX2180" fmla="*/ 3086275 w 5833653"/>
              <a:gd name="connsiteY2180" fmla="*/ 1507675 h 3655333"/>
              <a:gd name="connsiteX2181" fmla="*/ 3086275 w 5833653"/>
              <a:gd name="connsiteY2181" fmla="*/ 1390110 h 3655333"/>
              <a:gd name="connsiteX2182" fmla="*/ 3203730 w 5833653"/>
              <a:gd name="connsiteY2182" fmla="*/ 1390110 h 3655333"/>
              <a:gd name="connsiteX2183" fmla="*/ 3228007 w 5833653"/>
              <a:gd name="connsiteY2183" fmla="*/ 1448893 h 3655333"/>
              <a:gd name="connsiteX2184" fmla="*/ 3228007 w 5833653"/>
              <a:gd name="connsiteY2184" fmla="*/ 1213761 h 3655333"/>
              <a:gd name="connsiteX2185" fmla="*/ 3203730 w 5833653"/>
              <a:gd name="connsiteY2185" fmla="*/ 1272544 h 3655333"/>
              <a:gd name="connsiteX2186" fmla="*/ 3086275 w 5833653"/>
              <a:gd name="connsiteY2186" fmla="*/ 1272544 h 3655333"/>
              <a:gd name="connsiteX2187" fmla="*/ 3086275 w 5833653"/>
              <a:gd name="connsiteY2187" fmla="*/ 1154978 h 3655333"/>
              <a:gd name="connsiteX2188" fmla="*/ 3203730 w 5833653"/>
              <a:gd name="connsiteY2188" fmla="*/ 1154978 h 3655333"/>
              <a:gd name="connsiteX2189" fmla="*/ 3228007 w 5833653"/>
              <a:gd name="connsiteY2189" fmla="*/ 1213761 h 3655333"/>
              <a:gd name="connsiteX2190" fmla="*/ 3228007 w 5833653"/>
              <a:gd name="connsiteY2190" fmla="*/ 506284 h 3655333"/>
              <a:gd name="connsiteX2191" fmla="*/ 3203730 w 5833653"/>
              <a:gd name="connsiteY2191" fmla="*/ 564372 h 3655333"/>
              <a:gd name="connsiteX2192" fmla="*/ 3086275 w 5833653"/>
              <a:gd name="connsiteY2192" fmla="*/ 564372 h 3655333"/>
              <a:gd name="connsiteX2193" fmla="*/ 3086275 w 5833653"/>
              <a:gd name="connsiteY2193" fmla="*/ 446807 h 3655333"/>
              <a:gd name="connsiteX2194" fmla="*/ 3203730 w 5833653"/>
              <a:gd name="connsiteY2194" fmla="*/ 446807 h 3655333"/>
              <a:gd name="connsiteX2195" fmla="*/ 3228007 w 5833653"/>
              <a:gd name="connsiteY2195" fmla="*/ 506284 h 3655333"/>
              <a:gd name="connsiteX2196" fmla="*/ 3228007 w 5833653"/>
              <a:gd name="connsiteY2196" fmla="*/ 270458 h 3655333"/>
              <a:gd name="connsiteX2197" fmla="*/ 3203730 w 5833653"/>
              <a:gd name="connsiteY2197" fmla="*/ 329241 h 3655333"/>
              <a:gd name="connsiteX2198" fmla="*/ 3086275 w 5833653"/>
              <a:gd name="connsiteY2198" fmla="*/ 329241 h 3655333"/>
              <a:gd name="connsiteX2199" fmla="*/ 3086275 w 5833653"/>
              <a:gd name="connsiteY2199" fmla="*/ 211675 h 3655333"/>
              <a:gd name="connsiteX2200" fmla="*/ 3203730 w 5833653"/>
              <a:gd name="connsiteY2200" fmla="*/ 211675 h 3655333"/>
              <a:gd name="connsiteX2201" fmla="*/ 3228007 w 5833653"/>
              <a:gd name="connsiteY2201" fmla="*/ 270458 h 3655333"/>
              <a:gd name="connsiteX2202" fmla="*/ 3274018 w 5833653"/>
              <a:gd name="connsiteY2202" fmla="*/ 2734247 h 3655333"/>
              <a:gd name="connsiteX2203" fmla="*/ 3274018 w 5833653"/>
              <a:gd name="connsiteY2203" fmla="*/ 2757390 h 3655333"/>
              <a:gd name="connsiteX2204" fmla="*/ 3250897 w 5833653"/>
              <a:gd name="connsiteY2204" fmla="*/ 2757390 h 3655333"/>
              <a:gd name="connsiteX2205" fmla="*/ 3250897 w 5833653"/>
              <a:gd name="connsiteY2205" fmla="*/ 2734247 h 3655333"/>
              <a:gd name="connsiteX2206" fmla="*/ 3274018 w 5833653"/>
              <a:gd name="connsiteY2206" fmla="*/ 2734247 h 3655333"/>
              <a:gd name="connsiteX2207" fmla="*/ 3295751 w 5833653"/>
              <a:gd name="connsiteY2207" fmla="*/ 1802516 h 3655333"/>
              <a:gd name="connsiteX2208" fmla="*/ 3286040 w 5833653"/>
              <a:gd name="connsiteY2208" fmla="*/ 1826121 h 3655333"/>
              <a:gd name="connsiteX2209" fmla="*/ 3238874 w 5833653"/>
              <a:gd name="connsiteY2209" fmla="*/ 1826121 h 3655333"/>
              <a:gd name="connsiteX2210" fmla="*/ 3238874 w 5833653"/>
              <a:gd name="connsiteY2210" fmla="*/ 1778910 h 3655333"/>
              <a:gd name="connsiteX2211" fmla="*/ 3286040 w 5833653"/>
              <a:gd name="connsiteY2211" fmla="*/ 1778910 h 3655333"/>
              <a:gd name="connsiteX2212" fmla="*/ 3295751 w 5833653"/>
              <a:gd name="connsiteY2212" fmla="*/ 1802516 h 3655333"/>
              <a:gd name="connsiteX2213" fmla="*/ 3299913 w 5833653"/>
              <a:gd name="connsiteY2213" fmla="*/ 3654407 h 3655333"/>
              <a:gd name="connsiteX2214" fmla="*/ 3225001 w 5833653"/>
              <a:gd name="connsiteY2214" fmla="*/ 3654407 h 3655333"/>
              <a:gd name="connsiteX2215" fmla="*/ 3226851 w 5833653"/>
              <a:gd name="connsiteY2215" fmla="*/ 3652555 h 3655333"/>
              <a:gd name="connsiteX2216" fmla="*/ 3297139 w 5833653"/>
              <a:gd name="connsiteY2216" fmla="*/ 3652555 h 3655333"/>
              <a:gd name="connsiteX2217" fmla="*/ 3299913 w 5833653"/>
              <a:gd name="connsiteY2217" fmla="*/ 3654407 h 3655333"/>
              <a:gd name="connsiteX2218" fmla="*/ 3311705 w 5833653"/>
              <a:gd name="connsiteY2218" fmla="*/ 859675 h 3655333"/>
              <a:gd name="connsiteX2219" fmla="*/ 3297139 w 5833653"/>
              <a:gd name="connsiteY2219" fmla="*/ 894852 h 3655333"/>
              <a:gd name="connsiteX2220" fmla="*/ 3226851 w 5833653"/>
              <a:gd name="connsiteY2220" fmla="*/ 894852 h 3655333"/>
              <a:gd name="connsiteX2221" fmla="*/ 3226851 w 5833653"/>
              <a:gd name="connsiteY2221" fmla="*/ 824498 h 3655333"/>
              <a:gd name="connsiteX2222" fmla="*/ 3297139 w 5833653"/>
              <a:gd name="connsiteY2222" fmla="*/ 824498 h 3655333"/>
              <a:gd name="connsiteX2223" fmla="*/ 3311705 w 5833653"/>
              <a:gd name="connsiteY2223" fmla="*/ 859675 h 3655333"/>
              <a:gd name="connsiteX2224" fmla="*/ 3328583 w 5833653"/>
              <a:gd name="connsiteY2224" fmla="*/ 3452601 h 3655333"/>
              <a:gd name="connsiteX2225" fmla="*/ 3309161 w 5833653"/>
              <a:gd name="connsiteY2225" fmla="*/ 3499812 h 3655333"/>
              <a:gd name="connsiteX2226" fmla="*/ 3214828 w 5833653"/>
              <a:gd name="connsiteY2226" fmla="*/ 3499812 h 3655333"/>
              <a:gd name="connsiteX2227" fmla="*/ 3214828 w 5833653"/>
              <a:gd name="connsiteY2227" fmla="*/ 3405390 h 3655333"/>
              <a:gd name="connsiteX2228" fmla="*/ 3309161 w 5833653"/>
              <a:gd name="connsiteY2228" fmla="*/ 3405390 h 3655333"/>
              <a:gd name="connsiteX2229" fmla="*/ 3328583 w 5833653"/>
              <a:gd name="connsiteY2229" fmla="*/ 3452601 h 3655333"/>
              <a:gd name="connsiteX2230" fmla="*/ 3328583 w 5833653"/>
              <a:gd name="connsiteY2230" fmla="*/ 3216544 h 3655333"/>
              <a:gd name="connsiteX2231" fmla="*/ 3309161 w 5833653"/>
              <a:gd name="connsiteY2231" fmla="*/ 3263755 h 3655333"/>
              <a:gd name="connsiteX2232" fmla="*/ 3214828 w 5833653"/>
              <a:gd name="connsiteY2232" fmla="*/ 3263755 h 3655333"/>
              <a:gd name="connsiteX2233" fmla="*/ 3214828 w 5833653"/>
              <a:gd name="connsiteY2233" fmla="*/ 3169333 h 3655333"/>
              <a:gd name="connsiteX2234" fmla="*/ 3309161 w 5833653"/>
              <a:gd name="connsiteY2234" fmla="*/ 3169333 h 3655333"/>
              <a:gd name="connsiteX2235" fmla="*/ 3328583 w 5833653"/>
              <a:gd name="connsiteY2235" fmla="*/ 3216544 h 3655333"/>
              <a:gd name="connsiteX2236" fmla="*/ 3328583 w 5833653"/>
              <a:gd name="connsiteY2236" fmla="*/ 2980487 h 3655333"/>
              <a:gd name="connsiteX2237" fmla="*/ 3309161 w 5833653"/>
              <a:gd name="connsiteY2237" fmla="*/ 3027698 h 3655333"/>
              <a:gd name="connsiteX2238" fmla="*/ 3214828 w 5833653"/>
              <a:gd name="connsiteY2238" fmla="*/ 3027698 h 3655333"/>
              <a:gd name="connsiteX2239" fmla="*/ 3214828 w 5833653"/>
              <a:gd name="connsiteY2239" fmla="*/ 2933276 h 3655333"/>
              <a:gd name="connsiteX2240" fmla="*/ 3309161 w 5833653"/>
              <a:gd name="connsiteY2240" fmla="*/ 2933276 h 3655333"/>
              <a:gd name="connsiteX2241" fmla="*/ 3328583 w 5833653"/>
              <a:gd name="connsiteY2241" fmla="*/ 2980487 h 3655333"/>
              <a:gd name="connsiteX2242" fmla="*/ 3345462 w 5833653"/>
              <a:gd name="connsiteY2242" fmla="*/ 2509761 h 3655333"/>
              <a:gd name="connsiteX2243" fmla="*/ 3321184 w 5833653"/>
              <a:gd name="connsiteY2243" fmla="*/ 2568544 h 3655333"/>
              <a:gd name="connsiteX2244" fmla="*/ 3203730 w 5833653"/>
              <a:gd name="connsiteY2244" fmla="*/ 2568544 h 3655333"/>
              <a:gd name="connsiteX2245" fmla="*/ 3203730 w 5833653"/>
              <a:gd name="connsiteY2245" fmla="*/ 2450978 h 3655333"/>
              <a:gd name="connsiteX2246" fmla="*/ 3321184 w 5833653"/>
              <a:gd name="connsiteY2246" fmla="*/ 2450978 h 3655333"/>
              <a:gd name="connsiteX2247" fmla="*/ 3345462 w 5833653"/>
              <a:gd name="connsiteY2247" fmla="*/ 2509761 h 3655333"/>
              <a:gd name="connsiteX2248" fmla="*/ 3345462 w 5833653"/>
              <a:gd name="connsiteY2248" fmla="*/ 2273704 h 3655333"/>
              <a:gd name="connsiteX2249" fmla="*/ 3321184 w 5833653"/>
              <a:gd name="connsiteY2249" fmla="*/ 2332487 h 3655333"/>
              <a:gd name="connsiteX2250" fmla="*/ 3203730 w 5833653"/>
              <a:gd name="connsiteY2250" fmla="*/ 2332487 h 3655333"/>
              <a:gd name="connsiteX2251" fmla="*/ 3203730 w 5833653"/>
              <a:gd name="connsiteY2251" fmla="*/ 2214921 h 3655333"/>
              <a:gd name="connsiteX2252" fmla="*/ 3321184 w 5833653"/>
              <a:gd name="connsiteY2252" fmla="*/ 2214921 h 3655333"/>
              <a:gd name="connsiteX2253" fmla="*/ 3345462 w 5833653"/>
              <a:gd name="connsiteY2253" fmla="*/ 2273704 h 3655333"/>
              <a:gd name="connsiteX2254" fmla="*/ 3345462 w 5833653"/>
              <a:gd name="connsiteY2254" fmla="*/ 2038573 h 3655333"/>
              <a:gd name="connsiteX2255" fmla="*/ 3321184 w 5833653"/>
              <a:gd name="connsiteY2255" fmla="*/ 2097355 h 3655333"/>
              <a:gd name="connsiteX2256" fmla="*/ 3203730 w 5833653"/>
              <a:gd name="connsiteY2256" fmla="*/ 2097355 h 3655333"/>
              <a:gd name="connsiteX2257" fmla="*/ 3203730 w 5833653"/>
              <a:gd name="connsiteY2257" fmla="*/ 1979790 h 3655333"/>
              <a:gd name="connsiteX2258" fmla="*/ 3321184 w 5833653"/>
              <a:gd name="connsiteY2258" fmla="*/ 1979790 h 3655333"/>
              <a:gd name="connsiteX2259" fmla="*/ 3345462 w 5833653"/>
              <a:gd name="connsiteY2259" fmla="*/ 2038573 h 3655333"/>
              <a:gd name="connsiteX2260" fmla="*/ 3345462 w 5833653"/>
              <a:gd name="connsiteY2260" fmla="*/ 1566458 h 3655333"/>
              <a:gd name="connsiteX2261" fmla="*/ 3321184 w 5833653"/>
              <a:gd name="connsiteY2261" fmla="*/ 1625241 h 3655333"/>
              <a:gd name="connsiteX2262" fmla="*/ 3203730 w 5833653"/>
              <a:gd name="connsiteY2262" fmla="*/ 1625241 h 3655333"/>
              <a:gd name="connsiteX2263" fmla="*/ 3203730 w 5833653"/>
              <a:gd name="connsiteY2263" fmla="*/ 1507675 h 3655333"/>
              <a:gd name="connsiteX2264" fmla="*/ 3321184 w 5833653"/>
              <a:gd name="connsiteY2264" fmla="*/ 1507675 h 3655333"/>
              <a:gd name="connsiteX2265" fmla="*/ 3345462 w 5833653"/>
              <a:gd name="connsiteY2265" fmla="*/ 1566458 h 3655333"/>
              <a:gd name="connsiteX2266" fmla="*/ 3345462 w 5833653"/>
              <a:gd name="connsiteY2266" fmla="*/ 1331327 h 3655333"/>
              <a:gd name="connsiteX2267" fmla="*/ 3321184 w 5833653"/>
              <a:gd name="connsiteY2267" fmla="*/ 1390110 h 3655333"/>
              <a:gd name="connsiteX2268" fmla="*/ 3203730 w 5833653"/>
              <a:gd name="connsiteY2268" fmla="*/ 1390110 h 3655333"/>
              <a:gd name="connsiteX2269" fmla="*/ 3203730 w 5833653"/>
              <a:gd name="connsiteY2269" fmla="*/ 1272544 h 3655333"/>
              <a:gd name="connsiteX2270" fmla="*/ 3321184 w 5833653"/>
              <a:gd name="connsiteY2270" fmla="*/ 1272544 h 3655333"/>
              <a:gd name="connsiteX2271" fmla="*/ 3345462 w 5833653"/>
              <a:gd name="connsiteY2271" fmla="*/ 1331327 h 3655333"/>
              <a:gd name="connsiteX2272" fmla="*/ 3345462 w 5833653"/>
              <a:gd name="connsiteY2272" fmla="*/ 1095270 h 3655333"/>
              <a:gd name="connsiteX2273" fmla="*/ 3321184 w 5833653"/>
              <a:gd name="connsiteY2273" fmla="*/ 1154052 h 3655333"/>
              <a:gd name="connsiteX2274" fmla="*/ 3203730 w 5833653"/>
              <a:gd name="connsiteY2274" fmla="*/ 1154052 h 3655333"/>
              <a:gd name="connsiteX2275" fmla="*/ 3203730 w 5833653"/>
              <a:gd name="connsiteY2275" fmla="*/ 1036487 h 3655333"/>
              <a:gd name="connsiteX2276" fmla="*/ 3321184 w 5833653"/>
              <a:gd name="connsiteY2276" fmla="*/ 1036487 h 3655333"/>
              <a:gd name="connsiteX2277" fmla="*/ 3345462 w 5833653"/>
              <a:gd name="connsiteY2277" fmla="*/ 1095270 h 3655333"/>
              <a:gd name="connsiteX2278" fmla="*/ 3345462 w 5833653"/>
              <a:gd name="connsiteY2278" fmla="*/ 624081 h 3655333"/>
              <a:gd name="connsiteX2279" fmla="*/ 3321184 w 5833653"/>
              <a:gd name="connsiteY2279" fmla="*/ 682864 h 3655333"/>
              <a:gd name="connsiteX2280" fmla="*/ 3203730 w 5833653"/>
              <a:gd name="connsiteY2280" fmla="*/ 682864 h 3655333"/>
              <a:gd name="connsiteX2281" fmla="*/ 3203730 w 5833653"/>
              <a:gd name="connsiteY2281" fmla="*/ 565298 h 3655333"/>
              <a:gd name="connsiteX2282" fmla="*/ 3321184 w 5833653"/>
              <a:gd name="connsiteY2282" fmla="*/ 565298 h 3655333"/>
              <a:gd name="connsiteX2283" fmla="*/ 3345462 w 5833653"/>
              <a:gd name="connsiteY2283" fmla="*/ 624081 h 3655333"/>
              <a:gd name="connsiteX2284" fmla="*/ 3345462 w 5833653"/>
              <a:gd name="connsiteY2284" fmla="*/ 388024 h 3655333"/>
              <a:gd name="connsiteX2285" fmla="*/ 3321184 w 5833653"/>
              <a:gd name="connsiteY2285" fmla="*/ 446807 h 3655333"/>
              <a:gd name="connsiteX2286" fmla="*/ 3203730 w 5833653"/>
              <a:gd name="connsiteY2286" fmla="*/ 446807 h 3655333"/>
              <a:gd name="connsiteX2287" fmla="*/ 3203730 w 5833653"/>
              <a:gd name="connsiteY2287" fmla="*/ 329241 h 3655333"/>
              <a:gd name="connsiteX2288" fmla="*/ 3321184 w 5833653"/>
              <a:gd name="connsiteY2288" fmla="*/ 329241 h 3655333"/>
              <a:gd name="connsiteX2289" fmla="*/ 3345462 w 5833653"/>
              <a:gd name="connsiteY2289" fmla="*/ 388024 h 3655333"/>
              <a:gd name="connsiteX2290" fmla="*/ 3345462 w 5833653"/>
              <a:gd name="connsiteY2290" fmla="*/ 152893 h 3655333"/>
              <a:gd name="connsiteX2291" fmla="*/ 3321184 w 5833653"/>
              <a:gd name="connsiteY2291" fmla="*/ 211675 h 3655333"/>
              <a:gd name="connsiteX2292" fmla="*/ 3203730 w 5833653"/>
              <a:gd name="connsiteY2292" fmla="*/ 211675 h 3655333"/>
              <a:gd name="connsiteX2293" fmla="*/ 3203730 w 5833653"/>
              <a:gd name="connsiteY2293" fmla="*/ 94110 h 3655333"/>
              <a:gd name="connsiteX2294" fmla="*/ 3321184 w 5833653"/>
              <a:gd name="connsiteY2294" fmla="*/ 94110 h 3655333"/>
              <a:gd name="connsiteX2295" fmla="*/ 3345462 w 5833653"/>
              <a:gd name="connsiteY2295" fmla="*/ 152893 h 3655333"/>
              <a:gd name="connsiteX2296" fmla="*/ 3446037 w 5833653"/>
              <a:gd name="connsiteY2296" fmla="*/ 3334109 h 3655333"/>
              <a:gd name="connsiteX2297" fmla="*/ 3426616 w 5833653"/>
              <a:gd name="connsiteY2297" fmla="*/ 3381321 h 3655333"/>
              <a:gd name="connsiteX2298" fmla="*/ 3332282 w 5833653"/>
              <a:gd name="connsiteY2298" fmla="*/ 3381321 h 3655333"/>
              <a:gd name="connsiteX2299" fmla="*/ 3332282 w 5833653"/>
              <a:gd name="connsiteY2299" fmla="*/ 3286898 h 3655333"/>
              <a:gd name="connsiteX2300" fmla="*/ 3426616 w 5833653"/>
              <a:gd name="connsiteY2300" fmla="*/ 3286898 h 3655333"/>
              <a:gd name="connsiteX2301" fmla="*/ 3446037 w 5833653"/>
              <a:gd name="connsiteY2301" fmla="*/ 3334109 h 3655333"/>
              <a:gd name="connsiteX2302" fmla="*/ 3446962 w 5833653"/>
              <a:gd name="connsiteY2302" fmla="*/ 3570167 h 3655333"/>
              <a:gd name="connsiteX2303" fmla="*/ 3427541 w 5833653"/>
              <a:gd name="connsiteY2303" fmla="*/ 3617378 h 3655333"/>
              <a:gd name="connsiteX2304" fmla="*/ 3333207 w 5833653"/>
              <a:gd name="connsiteY2304" fmla="*/ 3617378 h 3655333"/>
              <a:gd name="connsiteX2305" fmla="*/ 3333207 w 5833653"/>
              <a:gd name="connsiteY2305" fmla="*/ 3522955 h 3655333"/>
              <a:gd name="connsiteX2306" fmla="*/ 3427541 w 5833653"/>
              <a:gd name="connsiteY2306" fmla="*/ 3522955 h 3655333"/>
              <a:gd name="connsiteX2307" fmla="*/ 3446962 w 5833653"/>
              <a:gd name="connsiteY2307" fmla="*/ 3570167 h 3655333"/>
              <a:gd name="connsiteX2308" fmla="*/ 3446962 w 5833653"/>
              <a:gd name="connsiteY2308" fmla="*/ 3098979 h 3655333"/>
              <a:gd name="connsiteX2309" fmla="*/ 3427541 w 5833653"/>
              <a:gd name="connsiteY2309" fmla="*/ 3146190 h 3655333"/>
              <a:gd name="connsiteX2310" fmla="*/ 3333207 w 5833653"/>
              <a:gd name="connsiteY2310" fmla="*/ 3146190 h 3655333"/>
              <a:gd name="connsiteX2311" fmla="*/ 3333207 w 5833653"/>
              <a:gd name="connsiteY2311" fmla="*/ 3051767 h 3655333"/>
              <a:gd name="connsiteX2312" fmla="*/ 3427541 w 5833653"/>
              <a:gd name="connsiteY2312" fmla="*/ 3051767 h 3655333"/>
              <a:gd name="connsiteX2313" fmla="*/ 3446962 w 5833653"/>
              <a:gd name="connsiteY2313" fmla="*/ 3098979 h 3655333"/>
              <a:gd name="connsiteX2314" fmla="*/ 3446962 w 5833653"/>
              <a:gd name="connsiteY2314" fmla="*/ 2862921 h 3655333"/>
              <a:gd name="connsiteX2315" fmla="*/ 3427541 w 5833653"/>
              <a:gd name="connsiteY2315" fmla="*/ 2910133 h 3655333"/>
              <a:gd name="connsiteX2316" fmla="*/ 3333207 w 5833653"/>
              <a:gd name="connsiteY2316" fmla="*/ 2910133 h 3655333"/>
              <a:gd name="connsiteX2317" fmla="*/ 3333207 w 5833653"/>
              <a:gd name="connsiteY2317" fmla="*/ 2815710 h 3655333"/>
              <a:gd name="connsiteX2318" fmla="*/ 3427541 w 5833653"/>
              <a:gd name="connsiteY2318" fmla="*/ 2815710 h 3655333"/>
              <a:gd name="connsiteX2319" fmla="*/ 3446962 w 5833653"/>
              <a:gd name="connsiteY2319" fmla="*/ 2862921 h 3655333"/>
              <a:gd name="connsiteX2320" fmla="*/ 3462916 w 5833653"/>
              <a:gd name="connsiteY2320" fmla="*/ 2627327 h 3655333"/>
              <a:gd name="connsiteX2321" fmla="*/ 3438639 w 5833653"/>
              <a:gd name="connsiteY2321" fmla="*/ 2686110 h 3655333"/>
              <a:gd name="connsiteX2322" fmla="*/ 3321184 w 5833653"/>
              <a:gd name="connsiteY2322" fmla="*/ 2686110 h 3655333"/>
              <a:gd name="connsiteX2323" fmla="*/ 3321184 w 5833653"/>
              <a:gd name="connsiteY2323" fmla="*/ 2568544 h 3655333"/>
              <a:gd name="connsiteX2324" fmla="*/ 3438639 w 5833653"/>
              <a:gd name="connsiteY2324" fmla="*/ 2568544 h 3655333"/>
              <a:gd name="connsiteX2325" fmla="*/ 3462916 w 5833653"/>
              <a:gd name="connsiteY2325" fmla="*/ 2627327 h 3655333"/>
              <a:gd name="connsiteX2326" fmla="*/ 3462916 w 5833653"/>
              <a:gd name="connsiteY2326" fmla="*/ 2391270 h 3655333"/>
              <a:gd name="connsiteX2327" fmla="*/ 3438639 w 5833653"/>
              <a:gd name="connsiteY2327" fmla="*/ 2450053 h 3655333"/>
              <a:gd name="connsiteX2328" fmla="*/ 3321184 w 5833653"/>
              <a:gd name="connsiteY2328" fmla="*/ 2450053 h 3655333"/>
              <a:gd name="connsiteX2329" fmla="*/ 3321184 w 5833653"/>
              <a:gd name="connsiteY2329" fmla="*/ 2332487 h 3655333"/>
              <a:gd name="connsiteX2330" fmla="*/ 3438639 w 5833653"/>
              <a:gd name="connsiteY2330" fmla="*/ 2332487 h 3655333"/>
              <a:gd name="connsiteX2331" fmla="*/ 3462916 w 5833653"/>
              <a:gd name="connsiteY2331" fmla="*/ 2391270 h 3655333"/>
              <a:gd name="connsiteX2332" fmla="*/ 3462916 w 5833653"/>
              <a:gd name="connsiteY2332" fmla="*/ 2156138 h 3655333"/>
              <a:gd name="connsiteX2333" fmla="*/ 3438639 w 5833653"/>
              <a:gd name="connsiteY2333" fmla="*/ 2214921 h 3655333"/>
              <a:gd name="connsiteX2334" fmla="*/ 3321184 w 5833653"/>
              <a:gd name="connsiteY2334" fmla="*/ 2214921 h 3655333"/>
              <a:gd name="connsiteX2335" fmla="*/ 3321184 w 5833653"/>
              <a:gd name="connsiteY2335" fmla="*/ 2097355 h 3655333"/>
              <a:gd name="connsiteX2336" fmla="*/ 3438639 w 5833653"/>
              <a:gd name="connsiteY2336" fmla="*/ 2097355 h 3655333"/>
              <a:gd name="connsiteX2337" fmla="*/ 3462916 w 5833653"/>
              <a:gd name="connsiteY2337" fmla="*/ 2156138 h 3655333"/>
              <a:gd name="connsiteX2338" fmla="*/ 3462916 w 5833653"/>
              <a:gd name="connsiteY2338" fmla="*/ 1920081 h 3655333"/>
              <a:gd name="connsiteX2339" fmla="*/ 3438639 w 5833653"/>
              <a:gd name="connsiteY2339" fmla="*/ 1978864 h 3655333"/>
              <a:gd name="connsiteX2340" fmla="*/ 3321184 w 5833653"/>
              <a:gd name="connsiteY2340" fmla="*/ 1978864 h 3655333"/>
              <a:gd name="connsiteX2341" fmla="*/ 3321184 w 5833653"/>
              <a:gd name="connsiteY2341" fmla="*/ 1861298 h 3655333"/>
              <a:gd name="connsiteX2342" fmla="*/ 3438639 w 5833653"/>
              <a:gd name="connsiteY2342" fmla="*/ 1861298 h 3655333"/>
              <a:gd name="connsiteX2343" fmla="*/ 3462916 w 5833653"/>
              <a:gd name="connsiteY2343" fmla="*/ 1920081 h 3655333"/>
              <a:gd name="connsiteX2344" fmla="*/ 3462916 w 5833653"/>
              <a:gd name="connsiteY2344" fmla="*/ 1684024 h 3655333"/>
              <a:gd name="connsiteX2345" fmla="*/ 3438639 w 5833653"/>
              <a:gd name="connsiteY2345" fmla="*/ 1742807 h 3655333"/>
              <a:gd name="connsiteX2346" fmla="*/ 3321184 w 5833653"/>
              <a:gd name="connsiteY2346" fmla="*/ 1742807 h 3655333"/>
              <a:gd name="connsiteX2347" fmla="*/ 3321184 w 5833653"/>
              <a:gd name="connsiteY2347" fmla="*/ 1625241 h 3655333"/>
              <a:gd name="connsiteX2348" fmla="*/ 3438639 w 5833653"/>
              <a:gd name="connsiteY2348" fmla="*/ 1625241 h 3655333"/>
              <a:gd name="connsiteX2349" fmla="*/ 3462916 w 5833653"/>
              <a:gd name="connsiteY2349" fmla="*/ 1684024 h 3655333"/>
              <a:gd name="connsiteX2350" fmla="*/ 3462916 w 5833653"/>
              <a:gd name="connsiteY2350" fmla="*/ 1448893 h 3655333"/>
              <a:gd name="connsiteX2351" fmla="*/ 3438639 w 5833653"/>
              <a:gd name="connsiteY2351" fmla="*/ 1507675 h 3655333"/>
              <a:gd name="connsiteX2352" fmla="*/ 3321184 w 5833653"/>
              <a:gd name="connsiteY2352" fmla="*/ 1507675 h 3655333"/>
              <a:gd name="connsiteX2353" fmla="*/ 3321184 w 5833653"/>
              <a:gd name="connsiteY2353" fmla="*/ 1390110 h 3655333"/>
              <a:gd name="connsiteX2354" fmla="*/ 3438639 w 5833653"/>
              <a:gd name="connsiteY2354" fmla="*/ 1390110 h 3655333"/>
              <a:gd name="connsiteX2355" fmla="*/ 3462916 w 5833653"/>
              <a:gd name="connsiteY2355" fmla="*/ 1448893 h 3655333"/>
              <a:gd name="connsiteX2356" fmla="*/ 3462916 w 5833653"/>
              <a:gd name="connsiteY2356" fmla="*/ 1213761 h 3655333"/>
              <a:gd name="connsiteX2357" fmla="*/ 3438639 w 5833653"/>
              <a:gd name="connsiteY2357" fmla="*/ 1272544 h 3655333"/>
              <a:gd name="connsiteX2358" fmla="*/ 3321184 w 5833653"/>
              <a:gd name="connsiteY2358" fmla="*/ 1272544 h 3655333"/>
              <a:gd name="connsiteX2359" fmla="*/ 3321184 w 5833653"/>
              <a:gd name="connsiteY2359" fmla="*/ 1154978 h 3655333"/>
              <a:gd name="connsiteX2360" fmla="*/ 3438639 w 5833653"/>
              <a:gd name="connsiteY2360" fmla="*/ 1154978 h 3655333"/>
              <a:gd name="connsiteX2361" fmla="*/ 3462916 w 5833653"/>
              <a:gd name="connsiteY2361" fmla="*/ 1213761 h 3655333"/>
              <a:gd name="connsiteX2362" fmla="*/ 3462916 w 5833653"/>
              <a:gd name="connsiteY2362" fmla="*/ 977704 h 3655333"/>
              <a:gd name="connsiteX2363" fmla="*/ 3438639 w 5833653"/>
              <a:gd name="connsiteY2363" fmla="*/ 1036487 h 3655333"/>
              <a:gd name="connsiteX2364" fmla="*/ 3321184 w 5833653"/>
              <a:gd name="connsiteY2364" fmla="*/ 1036487 h 3655333"/>
              <a:gd name="connsiteX2365" fmla="*/ 3321184 w 5833653"/>
              <a:gd name="connsiteY2365" fmla="*/ 918921 h 3655333"/>
              <a:gd name="connsiteX2366" fmla="*/ 3438639 w 5833653"/>
              <a:gd name="connsiteY2366" fmla="*/ 918921 h 3655333"/>
              <a:gd name="connsiteX2367" fmla="*/ 3462916 w 5833653"/>
              <a:gd name="connsiteY2367" fmla="*/ 977704 h 3655333"/>
              <a:gd name="connsiteX2368" fmla="*/ 3462916 w 5833653"/>
              <a:gd name="connsiteY2368" fmla="*/ 741647 h 3655333"/>
              <a:gd name="connsiteX2369" fmla="*/ 3438639 w 5833653"/>
              <a:gd name="connsiteY2369" fmla="*/ 800430 h 3655333"/>
              <a:gd name="connsiteX2370" fmla="*/ 3321184 w 5833653"/>
              <a:gd name="connsiteY2370" fmla="*/ 800430 h 3655333"/>
              <a:gd name="connsiteX2371" fmla="*/ 3321184 w 5833653"/>
              <a:gd name="connsiteY2371" fmla="*/ 682864 h 3655333"/>
              <a:gd name="connsiteX2372" fmla="*/ 3438639 w 5833653"/>
              <a:gd name="connsiteY2372" fmla="*/ 682864 h 3655333"/>
              <a:gd name="connsiteX2373" fmla="*/ 3462916 w 5833653"/>
              <a:gd name="connsiteY2373" fmla="*/ 741647 h 3655333"/>
              <a:gd name="connsiteX2374" fmla="*/ 3462916 w 5833653"/>
              <a:gd name="connsiteY2374" fmla="*/ 505590 h 3655333"/>
              <a:gd name="connsiteX2375" fmla="*/ 3438639 w 5833653"/>
              <a:gd name="connsiteY2375" fmla="*/ 564372 h 3655333"/>
              <a:gd name="connsiteX2376" fmla="*/ 3321184 w 5833653"/>
              <a:gd name="connsiteY2376" fmla="*/ 564372 h 3655333"/>
              <a:gd name="connsiteX2377" fmla="*/ 3321184 w 5833653"/>
              <a:gd name="connsiteY2377" fmla="*/ 446807 h 3655333"/>
              <a:gd name="connsiteX2378" fmla="*/ 3438639 w 5833653"/>
              <a:gd name="connsiteY2378" fmla="*/ 446807 h 3655333"/>
              <a:gd name="connsiteX2379" fmla="*/ 3462916 w 5833653"/>
              <a:gd name="connsiteY2379" fmla="*/ 505590 h 3655333"/>
              <a:gd name="connsiteX2380" fmla="*/ 3462916 w 5833653"/>
              <a:gd name="connsiteY2380" fmla="*/ 270458 h 3655333"/>
              <a:gd name="connsiteX2381" fmla="*/ 3438639 w 5833653"/>
              <a:gd name="connsiteY2381" fmla="*/ 329241 h 3655333"/>
              <a:gd name="connsiteX2382" fmla="*/ 3321184 w 5833653"/>
              <a:gd name="connsiteY2382" fmla="*/ 329241 h 3655333"/>
              <a:gd name="connsiteX2383" fmla="*/ 3321184 w 5833653"/>
              <a:gd name="connsiteY2383" fmla="*/ 211675 h 3655333"/>
              <a:gd name="connsiteX2384" fmla="*/ 3438639 w 5833653"/>
              <a:gd name="connsiteY2384" fmla="*/ 211675 h 3655333"/>
              <a:gd name="connsiteX2385" fmla="*/ 3462916 w 5833653"/>
              <a:gd name="connsiteY2385" fmla="*/ 270458 h 3655333"/>
              <a:gd name="connsiteX2386" fmla="*/ 3462916 w 5833653"/>
              <a:gd name="connsiteY2386" fmla="*/ 35327 h 3655333"/>
              <a:gd name="connsiteX2387" fmla="*/ 3438639 w 5833653"/>
              <a:gd name="connsiteY2387" fmla="*/ 94110 h 3655333"/>
              <a:gd name="connsiteX2388" fmla="*/ 3321184 w 5833653"/>
              <a:gd name="connsiteY2388" fmla="*/ 93184 h 3655333"/>
              <a:gd name="connsiteX2389" fmla="*/ 3302976 w 5833653"/>
              <a:gd name="connsiteY2389" fmla="*/ 3100 h 3655333"/>
              <a:gd name="connsiteX2390" fmla="*/ 3305031 w 5833653"/>
              <a:gd name="connsiteY2390" fmla="*/ 0 h 3655333"/>
              <a:gd name="connsiteX2391" fmla="*/ 3460668 w 5833653"/>
              <a:gd name="connsiteY2391" fmla="*/ 23737 h 3655333"/>
              <a:gd name="connsiteX2392" fmla="*/ 3509852 w 5833653"/>
              <a:gd name="connsiteY2392" fmla="*/ 2734247 h 3655333"/>
              <a:gd name="connsiteX2393" fmla="*/ 3509852 w 5833653"/>
              <a:gd name="connsiteY2393" fmla="*/ 2757390 h 3655333"/>
              <a:gd name="connsiteX2394" fmla="*/ 3486731 w 5833653"/>
              <a:gd name="connsiteY2394" fmla="*/ 2757390 h 3655333"/>
              <a:gd name="connsiteX2395" fmla="*/ 3486731 w 5833653"/>
              <a:gd name="connsiteY2395" fmla="*/ 2734247 h 3655333"/>
              <a:gd name="connsiteX2396" fmla="*/ 3509852 w 5833653"/>
              <a:gd name="connsiteY2396" fmla="*/ 2734247 h 3655333"/>
              <a:gd name="connsiteX2397" fmla="*/ 3509852 w 5833653"/>
              <a:gd name="connsiteY2397" fmla="*/ 848567 h 3655333"/>
              <a:gd name="connsiteX2398" fmla="*/ 3509852 w 5833653"/>
              <a:gd name="connsiteY2398" fmla="*/ 871710 h 3655333"/>
              <a:gd name="connsiteX2399" fmla="*/ 3486731 w 5833653"/>
              <a:gd name="connsiteY2399" fmla="*/ 871710 h 3655333"/>
              <a:gd name="connsiteX2400" fmla="*/ 3486731 w 5833653"/>
              <a:gd name="connsiteY2400" fmla="*/ 848567 h 3655333"/>
              <a:gd name="connsiteX2401" fmla="*/ 3509852 w 5833653"/>
              <a:gd name="connsiteY2401" fmla="*/ 848567 h 3655333"/>
              <a:gd name="connsiteX2402" fmla="*/ 3535747 w 5833653"/>
              <a:gd name="connsiteY2402" fmla="*/ 3654407 h 3655333"/>
              <a:gd name="connsiteX2403" fmla="*/ 3460835 w 5833653"/>
              <a:gd name="connsiteY2403" fmla="*/ 3654407 h 3655333"/>
              <a:gd name="connsiteX2404" fmla="*/ 3462685 w 5833653"/>
              <a:gd name="connsiteY2404" fmla="*/ 3652555 h 3655333"/>
              <a:gd name="connsiteX2405" fmla="*/ 3533897 w 5833653"/>
              <a:gd name="connsiteY2405" fmla="*/ 3652555 h 3655333"/>
              <a:gd name="connsiteX2406" fmla="*/ 3535747 w 5833653"/>
              <a:gd name="connsiteY2406" fmla="*/ 3654407 h 3655333"/>
              <a:gd name="connsiteX2407" fmla="*/ 3564417 w 5833653"/>
              <a:gd name="connsiteY2407" fmla="*/ 3452601 h 3655333"/>
              <a:gd name="connsiteX2408" fmla="*/ 3544995 w 5833653"/>
              <a:gd name="connsiteY2408" fmla="*/ 3499812 h 3655333"/>
              <a:gd name="connsiteX2409" fmla="*/ 3450662 w 5833653"/>
              <a:gd name="connsiteY2409" fmla="*/ 3499812 h 3655333"/>
              <a:gd name="connsiteX2410" fmla="*/ 3450662 w 5833653"/>
              <a:gd name="connsiteY2410" fmla="*/ 3405390 h 3655333"/>
              <a:gd name="connsiteX2411" fmla="*/ 3544995 w 5833653"/>
              <a:gd name="connsiteY2411" fmla="*/ 3405390 h 3655333"/>
              <a:gd name="connsiteX2412" fmla="*/ 3564417 w 5833653"/>
              <a:gd name="connsiteY2412" fmla="*/ 3452601 h 3655333"/>
              <a:gd name="connsiteX2413" fmla="*/ 3564417 w 5833653"/>
              <a:gd name="connsiteY2413" fmla="*/ 3216544 h 3655333"/>
              <a:gd name="connsiteX2414" fmla="*/ 3544995 w 5833653"/>
              <a:gd name="connsiteY2414" fmla="*/ 3263755 h 3655333"/>
              <a:gd name="connsiteX2415" fmla="*/ 3450662 w 5833653"/>
              <a:gd name="connsiteY2415" fmla="*/ 3263755 h 3655333"/>
              <a:gd name="connsiteX2416" fmla="*/ 3450662 w 5833653"/>
              <a:gd name="connsiteY2416" fmla="*/ 3169333 h 3655333"/>
              <a:gd name="connsiteX2417" fmla="*/ 3544995 w 5833653"/>
              <a:gd name="connsiteY2417" fmla="*/ 3169333 h 3655333"/>
              <a:gd name="connsiteX2418" fmla="*/ 3564417 w 5833653"/>
              <a:gd name="connsiteY2418" fmla="*/ 3216544 h 3655333"/>
              <a:gd name="connsiteX2419" fmla="*/ 3564417 w 5833653"/>
              <a:gd name="connsiteY2419" fmla="*/ 2980487 h 3655333"/>
              <a:gd name="connsiteX2420" fmla="*/ 3544995 w 5833653"/>
              <a:gd name="connsiteY2420" fmla="*/ 3027698 h 3655333"/>
              <a:gd name="connsiteX2421" fmla="*/ 3450662 w 5833653"/>
              <a:gd name="connsiteY2421" fmla="*/ 3027698 h 3655333"/>
              <a:gd name="connsiteX2422" fmla="*/ 3450662 w 5833653"/>
              <a:gd name="connsiteY2422" fmla="*/ 2933276 h 3655333"/>
              <a:gd name="connsiteX2423" fmla="*/ 3544995 w 5833653"/>
              <a:gd name="connsiteY2423" fmla="*/ 2933276 h 3655333"/>
              <a:gd name="connsiteX2424" fmla="*/ 3564417 w 5833653"/>
              <a:gd name="connsiteY2424" fmla="*/ 2980487 h 3655333"/>
              <a:gd name="connsiteX2425" fmla="*/ 3564417 w 5833653"/>
              <a:gd name="connsiteY2425" fmla="*/ 1802053 h 3655333"/>
              <a:gd name="connsiteX2426" fmla="*/ 3544995 w 5833653"/>
              <a:gd name="connsiteY2426" fmla="*/ 1849264 h 3655333"/>
              <a:gd name="connsiteX2427" fmla="*/ 3450662 w 5833653"/>
              <a:gd name="connsiteY2427" fmla="*/ 1849264 h 3655333"/>
              <a:gd name="connsiteX2428" fmla="*/ 3450662 w 5833653"/>
              <a:gd name="connsiteY2428" fmla="*/ 1754841 h 3655333"/>
              <a:gd name="connsiteX2429" fmla="*/ 3544995 w 5833653"/>
              <a:gd name="connsiteY2429" fmla="*/ 1754841 h 3655333"/>
              <a:gd name="connsiteX2430" fmla="*/ 3564417 w 5833653"/>
              <a:gd name="connsiteY2430" fmla="*/ 1802053 h 3655333"/>
              <a:gd name="connsiteX2431" fmla="*/ 3580371 w 5833653"/>
              <a:gd name="connsiteY2431" fmla="*/ 2509761 h 3655333"/>
              <a:gd name="connsiteX2432" fmla="*/ 3556093 w 5833653"/>
              <a:gd name="connsiteY2432" fmla="*/ 2568544 h 3655333"/>
              <a:gd name="connsiteX2433" fmla="*/ 3438639 w 5833653"/>
              <a:gd name="connsiteY2433" fmla="*/ 2568544 h 3655333"/>
              <a:gd name="connsiteX2434" fmla="*/ 3438639 w 5833653"/>
              <a:gd name="connsiteY2434" fmla="*/ 2450978 h 3655333"/>
              <a:gd name="connsiteX2435" fmla="*/ 3556093 w 5833653"/>
              <a:gd name="connsiteY2435" fmla="*/ 2450978 h 3655333"/>
              <a:gd name="connsiteX2436" fmla="*/ 3580371 w 5833653"/>
              <a:gd name="connsiteY2436" fmla="*/ 2509761 h 3655333"/>
              <a:gd name="connsiteX2437" fmla="*/ 3580371 w 5833653"/>
              <a:gd name="connsiteY2437" fmla="*/ 2273704 h 3655333"/>
              <a:gd name="connsiteX2438" fmla="*/ 3556093 w 5833653"/>
              <a:gd name="connsiteY2438" fmla="*/ 2332487 h 3655333"/>
              <a:gd name="connsiteX2439" fmla="*/ 3438639 w 5833653"/>
              <a:gd name="connsiteY2439" fmla="*/ 2332487 h 3655333"/>
              <a:gd name="connsiteX2440" fmla="*/ 3438639 w 5833653"/>
              <a:gd name="connsiteY2440" fmla="*/ 2214921 h 3655333"/>
              <a:gd name="connsiteX2441" fmla="*/ 3556093 w 5833653"/>
              <a:gd name="connsiteY2441" fmla="*/ 2214921 h 3655333"/>
              <a:gd name="connsiteX2442" fmla="*/ 3580371 w 5833653"/>
              <a:gd name="connsiteY2442" fmla="*/ 2273704 h 3655333"/>
              <a:gd name="connsiteX2443" fmla="*/ 3580371 w 5833653"/>
              <a:gd name="connsiteY2443" fmla="*/ 2038573 h 3655333"/>
              <a:gd name="connsiteX2444" fmla="*/ 3556093 w 5833653"/>
              <a:gd name="connsiteY2444" fmla="*/ 2097355 h 3655333"/>
              <a:gd name="connsiteX2445" fmla="*/ 3438639 w 5833653"/>
              <a:gd name="connsiteY2445" fmla="*/ 2097355 h 3655333"/>
              <a:gd name="connsiteX2446" fmla="*/ 3438639 w 5833653"/>
              <a:gd name="connsiteY2446" fmla="*/ 1979790 h 3655333"/>
              <a:gd name="connsiteX2447" fmla="*/ 3556093 w 5833653"/>
              <a:gd name="connsiteY2447" fmla="*/ 1979790 h 3655333"/>
              <a:gd name="connsiteX2448" fmla="*/ 3580371 w 5833653"/>
              <a:gd name="connsiteY2448" fmla="*/ 2038573 h 3655333"/>
              <a:gd name="connsiteX2449" fmla="*/ 3580371 w 5833653"/>
              <a:gd name="connsiteY2449" fmla="*/ 1566458 h 3655333"/>
              <a:gd name="connsiteX2450" fmla="*/ 3556093 w 5833653"/>
              <a:gd name="connsiteY2450" fmla="*/ 1625241 h 3655333"/>
              <a:gd name="connsiteX2451" fmla="*/ 3438639 w 5833653"/>
              <a:gd name="connsiteY2451" fmla="*/ 1625241 h 3655333"/>
              <a:gd name="connsiteX2452" fmla="*/ 3438639 w 5833653"/>
              <a:gd name="connsiteY2452" fmla="*/ 1507675 h 3655333"/>
              <a:gd name="connsiteX2453" fmla="*/ 3556093 w 5833653"/>
              <a:gd name="connsiteY2453" fmla="*/ 1507675 h 3655333"/>
              <a:gd name="connsiteX2454" fmla="*/ 3580371 w 5833653"/>
              <a:gd name="connsiteY2454" fmla="*/ 1566458 h 3655333"/>
              <a:gd name="connsiteX2455" fmla="*/ 3580371 w 5833653"/>
              <a:gd name="connsiteY2455" fmla="*/ 1331327 h 3655333"/>
              <a:gd name="connsiteX2456" fmla="*/ 3556093 w 5833653"/>
              <a:gd name="connsiteY2456" fmla="*/ 1390110 h 3655333"/>
              <a:gd name="connsiteX2457" fmla="*/ 3438639 w 5833653"/>
              <a:gd name="connsiteY2457" fmla="*/ 1390110 h 3655333"/>
              <a:gd name="connsiteX2458" fmla="*/ 3438639 w 5833653"/>
              <a:gd name="connsiteY2458" fmla="*/ 1272544 h 3655333"/>
              <a:gd name="connsiteX2459" fmla="*/ 3556093 w 5833653"/>
              <a:gd name="connsiteY2459" fmla="*/ 1272544 h 3655333"/>
              <a:gd name="connsiteX2460" fmla="*/ 3580371 w 5833653"/>
              <a:gd name="connsiteY2460" fmla="*/ 1331327 h 3655333"/>
              <a:gd name="connsiteX2461" fmla="*/ 3580371 w 5833653"/>
              <a:gd name="connsiteY2461" fmla="*/ 1095270 h 3655333"/>
              <a:gd name="connsiteX2462" fmla="*/ 3556093 w 5833653"/>
              <a:gd name="connsiteY2462" fmla="*/ 1154052 h 3655333"/>
              <a:gd name="connsiteX2463" fmla="*/ 3438639 w 5833653"/>
              <a:gd name="connsiteY2463" fmla="*/ 1154052 h 3655333"/>
              <a:gd name="connsiteX2464" fmla="*/ 3438639 w 5833653"/>
              <a:gd name="connsiteY2464" fmla="*/ 1036487 h 3655333"/>
              <a:gd name="connsiteX2465" fmla="*/ 3556093 w 5833653"/>
              <a:gd name="connsiteY2465" fmla="*/ 1036487 h 3655333"/>
              <a:gd name="connsiteX2466" fmla="*/ 3580371 w 5833653"/>
              <a:gd name="connsiteY2466" fmla="*/ 1095270 h 3655333"/>
              <a:gd name="connsiteX2467" fmla="*/ 3580371 w 5833653"/>
              <a:gd name="connsiteY2467" fmla="*/ 624081 h 3655333"/>
              <a:gd name="connsiteX2468" fmla="*/ 3556093 w 5833653"/>
              <a:gd name="connsiteY2468" fmla="*/ 682864 h 3655333"/>
              <a:gd name="connsiteX2469" fmla="*/ 3438639 w 5833653"/>
              <a:gd name="connsiteY2469" fmla="*/ 682864 h 3655333"/>
              <a:gd name="connsiteX2470" fmla="*/ 3438639 w 5833653"/>
              <a:gd name="connsiteY2470" fmla="*/ 565298 h 3655333"/>
              <a:gd name="connsiteX2471" fmla="*/ 3556093 w 5833653"/>
              <a:gd name="connsiteY2471" fmla="*/ 565298 h 3655333"/>
              <a:gd name="connsiteX2472" fmla="*/ 3580371 w 5833653"/>
              <a:gd name="connsiteY2472" fmla="*/ 624081 h 3655333"/>
              <a:gd name="connsiteX2473" fmla="*/ 3580371 w 5833653"/>
              <a:gd name="connsiteY2473" fmla="*/ 388024 h 3655333"/>
              <a:gd name="connsiteX2474" fmla="*/ 3556093 w 5833653"/>
              <a:gd name="connsiteY2474" fmla="*/ 446807 h 3655333"/>
              <a:gd name="connsiteX2475" fmla="*/ 3438639 w 5833653"/>
              <a:gd name="connsiteY2475" fmla="*/ 446807 h 3655333"/>
              <a:gd name="connsiteX2476" fmla="*/ 3438639 w 5833653"/>
              <a:gd name="connsiteY2476" fmla="*/ 329241 h 3655333"/>
              <a:gd name="connsiteX2477" fmla="*/ 3556093 w 5833653"/>
              <a:gd name="connsiteY2477" fmla="*/ 329241 h 3655333"/>
              <a:gd name="connsiteX2478" fmla="*/ 3580371 w 5833653"/>
              <a:gd name="connsiteY2478" fmla="*/ 388024 h 3655333"/>
              <a:gd name="connsiteX2479" fmla="*/ 3581296 w 5833653"/>
              <a:gd name="connsiteY2479" fmla="*/ 152893 h 3655333"/>
              <a:gd name="connsiteX2480" fmla="*/ 3557018 w 5833653"/>
              <a:gd name="connsiteY2480" fmla="*/ 211675 h 3655333"/>
              <a:gd name="connsiteX2481" fmla="*/ 3439564 w 5833653"/>
              <a:gd name="connsiteY2481" fmla="*/ 211675 h 3655333"/>
              <a:gd name="connsiteX2482" fmla="*/ 3439564 w 5833653"/>
              <a:gd name="connsiteY2482" fmla="*/ 94110 h 3655333"/>
              <a:gd name="connsiteX2483" fmla="*/ 3557018 w 5833653"/>
              <a:gd name="connsiteY2483" fmla="*/ 94110 h 3655333"/>
              <a:gd name="connsiteX2484" fmla="*/ 3581296 w 5833653"/>
              <a:gd name="connsiteY2484" fmla="*/ 152893 h 3655333"/>
              <a:gd name="connsiteX2485" fmla="*/ 3626381 w 5833653"/>
              <a:gd name="connsiteY2485" fmla="*/ 2851812 h 3655333"/>
              <a:gd name="connsiteX2486" fmla="*/ 3626381 w 5833653"/>
              <a:gd name="connsiteY2486" fmla="*/ 2874955 h 3655333"/>
              <a:gd name="connsiteX2487" fmla="*/ 3603260 w 5833653"/>
              <a:gd name="connsiteY2487" fmla="*/ 2874955 h 3655333"/>
              <a:gd name="connsiteX2488" fmla="*/ 3603260 w 5833653"/>
              <a:gd name="connsiteY2488" fmla="*/ 2851812 h 3655333"/>
              <a:gd name="connsiteX2489" fmla="*/ 3626381 w 5833653"/>
              <a:gd name="connsiteY2489" fmla="*/ 2851812 h 3655333"/>
              <a:gd name="connsiteX2490" fmla="*/ 3626381 w 5833653"/>
              <a:gd name="connsiteY2490" fmla="*/ 966132 h 3655333"/>
              <a:gd name="connsiteX2491" fmla="*/ 3626381 w 5833653"/>
              <a:gd name="connsiteY2491" fmla="*/ 989275 h 3655333"/>
              <a:gd name="connsiteX2492" fmla="*/ 3603260 w 5833653"/>
              <a:gd name="connsiteY2492" fmla="*/ 989275 h 3655333"/>
              <a:gd name="connsiteX2493" fmla="*/ 3603260 w 5833653"/>
              <a:gd name="connsiteY2493" fmla="*/ 966132 h 3655333"/>
              <a:gd name="connsiteX2494" fmla="*/ 3626381 w 5833653"/>
              <a:gd name="connsiteY2494" fmla="*/ 966132 h 3655333"/>
              <a:gd name="connsiteX2495" fmla="*/ 3627306 w 5833653"/>
              <a:gd name="connsiteY2495" fmla="*/ 2615755 h 3655333"/>
              <a:gd name="connsiteX2496" fmla="*/ 3627306 w 5833653"/>
              <a:gd name="connsiteY2496" fmla="*/ 2638898 h 3655333"/>
              <a:gd name="connsiteX2497" fmla="*/ 3604185 w 5833653"/>
              <a:gd name="connsiteY2497" fmla="*/ 2638898 h 3655333"/>
              <a:gd name="connsiteX2498" fmla="*/ 3604185 w 5833653"/>
              <a:gd name="connsiteY2498" fmla="*/ 2615755 h 3655333"/>
              <a:gd name="connsiteX2499" fmla="*/ 3627306 w 5833653"/>
              <a:gd name="connsiteY2499" fmla="*/ 2615755 h 3655333"/>
              <a:gd name="connsiteX2500" fmla="*/ 3627306 w 5833653"/>
              <a:gd name="connsiteY2500" fmla="*/ 730075 h 3655333"/>
              <a:gd name="connsiteX2501" fmla="*/ 3627306 w 5833653"/>
              <a:gd name="connsiteY2501" fmla="*/ 753218 h 3655333"/>
              <a:gd name="connsiteX2502" fmla="*/ 3604185 w 5833653"/>
              <a:gd name="connsiteY2502" fmla="*/ 753218 h 3655333"/>
              <a:gd name="connsiteX2503" fmla="*/ 3604185 w 5833653"/>
              <a:gd name="connsiteY2503" fmla="*/ 730075 h 3655333"/>
              <a:gd name="connsiteX2504" fmla="*/ 3627306 w 5833653"/>
              <a:gd name="connsiteY2504" fmla="*/ 730075 h 3655333"/>
              <a:gd name="connsiteX2505" fmla="*/ 3664993 w 5833653"/>
              <a:gd name="connsiteY2505" fmla="*/ 3570167 h 3655333"/>
              <a:gd name="connsiteX2506" fmla="*/ 3650427 w 5833653"/>
              <a:gd name="connsiteY2506" fmla="*/ 3605344 h 3655333"/>
              <a:gd name="connsiteX2507" fmla="*/ 3580139 w 5833653"/>
              <a:gd name="connsiteY2507" fmla="*/ 3605344 h 3655333"/>
              <a:gd name="connsiteX2508" fmla="*/ 3580139 w 5833653"/>
              <a:gd name="connsiteY2508" fmla="*/ 3534990 h 3655333"/>
              <a:gd name="connsiteX2509" fmla="*/ 3650427 w 5833653"/>
              <a:gd name="connsiteY2509" fmla="*/ 3534990 h 3655333"/>
              <a:gd name="connsiteX2510" fmla="*/ 3664993 w 5833653"/>
              <a:gd name="connsiteY2510" fmla="*/ 3570167 h 3655333"/>
              <a:gd name="connsiteX2511" fmla="*/ 3681871 w 5833653"/>
              <a:gd name="connsiteY2511" fmla="*/ 3334109 h 3655333"/>
              <a:gd name="connsiteX2512" fmla="*/ 3662450 w 5833653"/>
              <a:gd name="connsiteY2512" fmla="*/ 3381321 h 3655333"/>
              <a:gd name="connsiteX2513" fmla="*/ 3568116 w 5833653"/>
              <a:gd name="connsiteY2513" fmla="*/ 3381321 h 3655333"/>
              <a:gd name="connsiteX2514" fmla="*/ 3568116 w 5833653"/>
              <a:gd name="connsiteY2514" fmla="*/ 3286898 h 3655333"/>
              <a:gd name="connsiteX2515" fmla="*/ 3662450 w 5833653"/>
              <a:gd name="connsiteY2515" fmla="*/ 3286898 h 3655333"/>
              <a:gd name="connsiteX2516" fmla="*/ 3681871 w 5833653"/>
              <a:gd name="connsiteY2516" fmla="*/ 3334109 h 3655333"/>
              <a:gd name="connsiteX2517" fmla="*/ 3681871 w 5833653"/>
              <a:gd name="connsiteY2517" fmla="*/ 3098979 h 3655333"/>
              <a:gd name="connsiteX2518" fmla="*/ 3662450 w 5833653"/>
              <a:gd name="connsiteY2518" fmla="*/ 3146190 h 3655333"/>
              <a:gd name="connsiteX2519" fmla="*/ 3568116 w 5833653"/>
              <a:gd name="connsiteY2519" fmla="*/ 3146190 h 3655333"/>
              <a:gd name="connsiteX2520" fmla="*/ 3568116 w 5833653"/>
              <a:gd name="connsiteY2520" fmla="*/ 3051767 h 3655333"/>
              <a:gd name="connsiteX2521" fmla="*/ 3662450 w 5833653"/>
              <a:gd name="connsiteY2521" fmla="*/ 3051767 h 3655333"/>
              <a:gd name="connsiteX2522" fmla="*/ 3681871 w 5833653"/>
              <a:gd name="connsiteY2522" fmla="*/ 3098979 h 3655333"/>
              <a:gd name="connsiteX2523" fmla="*/ 3681871 w 5833653"/>
              <a:gd name="connsiteY2523" fmla="*/ 1920543 h 3655333"/>
              <a:gd name="connsiteX2524" fmla="*/ 3662450 w 5833653"/>
              <a:gd name="connsiteY2524" fmla="*/ 1967755 h 3655333"/>
              <a:gd name="connsiteX2525" fmla="*/ 3568116 w 5833653"/>
              <a:gd name="connsiteY2525" fmla="*/ 1967755 h 3655333"/>
              <a:gd name="connsiteX2526" fmla="*/ 3568116 w 5833653"/>
              <a:gd name="connsiteY2526" fmla="*/ 1873332 h 3655333"/>
              <a:gd name="connsiteX2527" fmla="*/ 3662450 w 5833653"/>
              <a:gd name="connsiteY2527" fmla="*/ 1873332 h 3655333"/>
              <a:gd name="connsiteX2528" fmla="*/ 3681871 w 5833653"/>
              <a:gd name="connsiteY2528" fmla="*/ 1920543 h 3655333"/>
              <a:gd name="connsiteX2529" fmla="*/ 3681871 w 5833653"/>
              <a:gd name="connsiteY2529" fmla="*/ 1684487 h 3655333"/>
              <a:gd name="connsiteX2530" fmla="*/ 3662450 w 5833653"/>
              <a:gd name="connsiteY2530" fmla="*/ 1731698 h 3655333"/>
              <a:gd name="connsiteX2531" fmla="*/ 3568116 w 5833653"/>
              <a:gd name="connsiteY2531" fmla="*/ 1731698 h 3655333"/>
              <a:gd name="connsiteX2532" fmla="*/ 3568116 w 5833653"/>
              <a:gd name="connsiteY2532" fmla="*/ 1637275 h 3655333"/>
              <a:gd name="connsiteX2533" fmla="*/ 3662450 w 5833653"/>
              <a:gd name="connsiteY2533" fmla="*/ 1637275 h 3655333"/>
              <a:gd name="connsiteX2534" fmla="*/ 3681871 w 5833653"/>
              <a:gd name="connsiteY2534" fmla="*/ 1684487 h 3655333"/>
              <a:gd name="connsiteX2535" fmla="*/ 3685472 w 5833653"/>
              <a:gd name="connsiteY2535" fmla="*/ 77509 h 3655333"/>
              <a:gd name="connsiteX2536" fmla="*/ 3674473 w 5833653"/>
              <a:gd name="connsiteY2536" fmla="*/ 94110 h 3655333"/>
              <a:gd name="connsiteX2537" fmla="*/ 3557018 w 5833653"/>
              <a:gd name="connsiteY2537" fmla="*/ 94110 h 3655333"/>
              <a:gd name="connsiteX2538" fmla="*/ 3533673 w 5833653"/>
              <a:gd name="connsiteY2538" fmla="*/ 38504 h 3655333"/>
              <a:gd name="connsiteX2539" fmla="*/ 3698750 w 5833653"/>
              <a:gd name="connsiteY2539" fmla="*/ 2391270 h 3655333"/>
              <a:gd name="connsiteX2540" fmla="*/ 3674473 w 5833653"/>
              <a:gd name="connsiteY2540" fmla="*/ 2450053 h 3655333"/>
              <a:gd name="connsiteX2541" fmla="*/ 3557018 w 5833653"/>
              <a:gd name="connsiteY2541" fmla="*/ 2450053 h 3655333"/>
              <a:gd name="connsiteX2542" fmla="*/ 3557018 w 5833653"/>
              <a:gd name="connsiteY2542" fmla="*/ 2332487 h 3655333"/>
              <a:gd name="connsiteX2543" fmla="*/ 3674473 w 5833653"/>
              <a:gd name="connsiteY2543" fmla="*/ 2332487 h 3655333"/>
              <a:gd name="connsiteX2544" fmla="*/ 3698750 w 5833653"/>
              <a:gd name="connsiteY2544" fmla="*/ 2391270 h 3655333"/>
              <a:gd name="connsiteX2545" fmla="*/ 3698750 w 5833653"/>
              <a:gd name="connsiteY2545" fmla="*/ 2156138 h 3655333"/>
              <a:gd name="connsiteX2546" fmla="*/ 3674473 w 5833653"/>
              <a:gd name="connsiteY2546" fmla="*/ 2214921 h 3655333"/>
              <a:gd name="connsiteX2547" fmla="*/ 3557018 w 5833653"/>
              <a:gd name="connsiteY2547" fmla="*/ 2214921 h 3655333"/>
              <a:gd name="connsiteX2548" fmla="*/ 3557018 w 5833653"/>
              <a:gd name="connsiteY2548" fmla="*/ 2097355 h 3655333"/>
              <a:gd name="connsiteX2549" fmla="*/ 3674473 w 5833653"/>
              <a:gd name="connsiteY2549" fmla="*/ 2097355 h 3655333"/>
              <a:gd name="connsiteX2550" fmla="*/ 3698750 w 5833653"/>
              <a:gd name="connsiteY2550" fmla="*/ 2156138 h 3655333"/>
              <a:gd name="connsiteX2551" fmla="*/ 3698750 w 5833653"/>
              <a:gd name="connsiteY2551" fmla="*/ 1448893 h 3655333"/>
              <a:gd name="connsiteX2552" fmla="*/ 3674473 w 5833653"/>
              <a:gd name="connsiteY2552" fmla="*/ 1507675 h 3655333"/>
              <a:gd name="connsiteX2553" fmla="*/ 3557018 w 5833653"/>
              <a:gd name="connsiteY2553" fmla="*/ 1507675 h 3655333"/>
              <a:gd name="connsiteX2554" fmla="*/ 3557018 w 5833653"/>
              <a:gd name="connsiteY2554" fmla="*/ 1390110 h 3655333"/>
              <a:gd name="connsiteX2555" fmla="*/ 3674473 w 5833653"/>
              <a:gd name="connsiteY2555" fmla="*/ 1390110 h 3655333"/>
              <a:gd name="connsiteX2556" fmla="*/ 3698750 w 5833653"/>
              <a:gd name="connsiteY2556" fmla="*/ 1448893 h 3655333"/>
              <a:gd name="connsiteX2557" fmla="*/ 3698750 w 5833653"/>
              <a:gd name="connsiteY2557" fmla="*/ 1213761 h 3655333"/>
              <a:gd name="connsiteX2558" fmla="*/ 3674473 w 5833653"/>
              <a:gd name="connsiteY2558" fmla="*/ 1272544 h 3655333"/>
              <a:gd name="connsiteX2559" fmla="*/ 3557018 w 5833653"/>
              <a:gd name="connsiteY2559" fmla="*/ 1272544 h 3655333"/>
              <a:gd name="connsiteX2560" fmla="*/ 3557018 w 5833653"/>
              <a:gd name="connsiteY2560" fmla="*/ 1154978 h 3655333"/>
              <a:gd name="connsiteX2561" fmla="*/ 3674473 w 5833653"/>
              <a:gd name="connsiteY2561" fmla="*/ 1154978 h 3655333"/>
              <a:gd name="connsiteX2562" fmla="*/ 3698750 w 5833653"/>
              <a:gd name="connsiteY2562" fmla="*/ 1213761 h 3655333"/>
              <a:gd name="connsiteX2563" fmla="*/ 3698750 w 5833653"/>
              <a:gd name="connsiteY2563" fmla="*/ 505590 h 3655333"/>
              <a:gd name="connsiteX2564" fmla="*/ 3674473 w 5833653"/>
              <a:gd name="connsiteY2564" fmla="*/ 564372 h 3655333"/>
              <a:gd name="connsiteX2565" fmla="*/ 3557018 w 5833653"/>
              <a:gd name="connsiteY2565" fmla="*/ 564372 h 3655333"/>
              <a:gd name="connsiteX2566" fmla="*/ 3557018 w 5833653"/>
              <a:gd name="connsiteY2566" fmla="*/ 446807 h 3655333"/>
              <a:gd name="connsiteX2567" fmla="*/ 3674473 w 5833653"/>
              <a:gd name="connsiteY2567" fmla="*/ 446807 h 3655333"/>
              <a:gd name="connsiteX2568" fmla="*/ 3698750 w 5833653"/>
              <a:gd name="connsiteY2568" fmla="*/ 505590 h 3655333"/>
              <a:gd name="connsiteX2569" fmla="*/ 3698750 w 5833653"/>
              <a:gd name="connsiteY2569" fmla="*/ 270458 h 3655333"/>
              <a:gd name="connsiteX2570" fmla="*/ 3674473 w 5833653"/>
              <a:gd name="connsiteY2570" fmla="*/ 329241 h 3655333"/>
              <a:gd name="connsiteX2571" fmla="*/ 3557018 w 5833653"/>
              <a:gd name="connsiteY2571" fmla="*/ 329241 h 3655333"/>
              <a:gd name="connsiteX2572" fmla="*/ 3557018 w 5833653"/>
              <a:gd name="connsiteY2572" fmla="*/ 211675 h 3655333"/>
              <a:gd name="connsiteX2573" fmla="*/ 3674473 w 5833653"/>
              <a:gd name="connsiteY2573" fmla="*/ 211675 h 3655333"/>
              <a:gd name="connsiteX2574" fmla="*/ 3698750 w 5833653"/>
              <a:gd name="connsiteY2574" fmla="*/ 270458 h 3655333"/>
              <a:gd name="connsiteX2575" fmla="*/ 3744761 w 5833653"/>
              <a:gd name="connsiteY2575" fmla="*/ 2969378 h 3655333"/>
              <a:gd name="connsiteX2576" fmla="*/ 3744761 w 5833653"/>
              <a:gd name="connsiteY2576" fmla="*/ 2992521 h 3655333"/>
              <a:gd name="connsiteX2577" fmla="*/ 3721640 w 5833653"/>
              <a:gd name="connsiteY2577" fmla="*/ 2992521 h 3655333"/>
              <a:gd name="connsiteX2578" fmla="*/ 3721640 w 5833653"/>
              <a:gd name="connsiteY2578" fmla="*/ 2969378 h 3655333"/>
              <a:gd name="connsiteX2579" fmla="*/ 3744761 w 5833653"/>
              <a:gd name="connsiteY2579" fmla="*/ 2969378 h 3655333"/>
              <a:gd name="connsiteX2580" fmla="*/ 3744761 w 5833653"/>
              <a:gd name="connsiteY2580" fmla="*/ 2734247 h 3655333"/>
              <a:gd name="connsiteX2581" fmla="*/ 3744761 w 5833653"/>
              <a:gd name="connsiteY2581" fmla="*/ 2757390 h 3655333"/>
              <a:gd name="connsiteX2582" fmla="*/ 3721640 w 5833653"/>
              <a:gd name="connsiteY2582" fmla="*/ 2757390 h 3655333"/>
              <a:gd name="connsiteX2583" fmla="*/ 3721640 w 5833653"/>
              <a:gd name="connsiteY2583" fmla="*/ 2734247 h 3655333"/>
              <a:gd name="connsiteX2584" fmla="*/ 3744761 w 5833653"/>
              <a:gd name="connsiteY2584" fmla="*/ 2734247 h 3655333"/>
              <a:gd name="connsiteX2585" fmla="*/ 3744761 w 5833653"/>
              <a:gd name="connsiteY2585" fmla="*/ 2498190 h 3655333"/>
              <a:gd name="connsiteX2586" fmla="*/ 3744761 w 5833653"/>
              <a:gd name="connsiteY2586" fmla="*/ 2521333 h 3655333"/>
              <a:gd name="connsiteX2587" fmla="*/ 3721640 w 5833653"/>
              <a:gd name="connsiteY2587" fmla="*/ 2521333 h 3655333"/>
              <a:gd name="connsiteX2588" fmla="*/ 3721640 w 5833653"/>
              <a:gd name="connsiteY2588" fmla="*/ 2498190 h 3655333"/>
              <a:gd name="connsiteX2589" fmla="*/ 3744761 w 5833653"/>
              <a:gd name="connsiteY2589" fmla="*/ 2498190 h 3655333"/>
              <a:gd name="connsiteX2590" fmla="*/ 3744761 w 5833653"/>
              <a:gd name="connsiteY2590" fmla="*/ 1083698 h 3655333"/>
              <a:gd name="connsiteX2591" fmla="*/ 3744761 w 5833653"/>
              <a:gd name="connsiteY2591" fmla="*/ 1106841 h 3655333"/>
              <a:gd name="connsiteX2592" fmla="*/ 3721640 w 5833653"/>
              <a:gd name="connsiteY2592" fmla="*/ 1106841 h 3655333"/>
              <a:gd name="connsiteX2593" fmla="*/ 3721640 w 5833653"/>
              <a:gd name="connsiteY2593" fmla="*/ 1083698 h 3655333"/>
              <a:gd name="connsiteX2594" fmla="*/ 3744761 w 5833653"/>
              <a:gd name="connsiteY2594" fmla="*/ 1083698 h 3655333"/>
              <a:gd name="connsiteX2595" fmla="*/ 3744761 w 5833653"/>
              <a:gd name="connsiteY2595" fmla="*/ 848567 h 3655333"/>
              <a:gd name="connsiteX2596" fmla="*/ 3744761 w 5833653"/>
              <a:gd name="connsiteY2596" fmla="*/ 871710 h 3655333"/>
              <a:gd name="connsiteX2597" fmla="*/ 3721640 w 5833653"/>
              <a:gd name="connsiteY2597" fmla="*/ 871710 h 3655333"/>
              <a:gd name="connsiteX2598" fmla="*/ 3721640 w 5833653"/>
              <a:gd name="connsiteY2598" fmla="*/ 848567 h 3655333"/>
              <a:gd name="connsiteX2599" fmla="*/ 3744761 w 5833653"/>
              <a:gd name="connsiteY2599" fmla="*/ 848567 h 3655333"/>
              <a:gd name="connsiteX2600" fmla="*/ 3744761 w 5833653"/>
              <a:gd name="connsiteY2600" fmla="*/ 612510 h 3655333"/>
              <a:gd name="connsiteX2601" fmla="*/ 3744761 w 5833653"/>
              <a:gd name="connsiteY2601" fmla="*/ 635652 h 3655333"/>
              <a:gd name="connsiteX2602" fmla="*/ 3721640 w 5833653"/>
              <a:gd name="connsiteY2602" fmla="*/ 635652 h 3655333"/>
              <a:gd name="connsiteX2603" fmla="*/ 3721640 w 5833653"/>
              <a:gd name="connsiteY2603" fmla="*/ 612510 h 3655333"/>
              <a:gd name="connsiteX2604" fmla="*/ 3744761 w 5833653"/>
              <a:gd name="connsiteY2604" fmla="*/ 612510 h 3655333"/>
              <a:gd name="connsiteX2605" fmla="*/ 3770656 w 5833653"/>
              <a:gd name="connsiteY2605" fmla="*/ 3654407 h 3655333"/>
              <a:gd name="connsiteX2606" fmla="*/ 3695744 w 5833653"/>
              <a:gd name="connsiteY2606" fmla="*/ 3654407 h 3655333"/>
              <a:gd name="connsiteX2607" fmla="*/ 3697594 w 5833653"/>
              <a:gd name="connsiteY2607" fmla="*/ 3652555 h 3655333"/>
              <a:gd name="connsiteX2608" fmla="*/ 3768806 w 5833653"/>
              <a:gd name="connsiteY2608" fmla="*/ 3652555 h 3655333"/>
              <a:gd name="connsiteX2609" fmla="*/ 3770656 w 5833653"/>
              <a:gd name="connsiteY2609" fmla="*/ 3654407 h 3655333"/>
              <a:gd name="connsiteX2610" fmla="*/ 3782448 w 5833653"/>
              <a:gd name="connsiteY2610" fmla="*/ 3451675 h 3655333"/>
              <a:gd name="connsiteX2611" fmla="*/ 3767882 w 5833653"/>
              <a:gd name="connsiteY2611" fmla="*/ 3486853 h 3655333"/>
              <a:gd name="connsiteX2612" fmla="*/ 3697594 w 5833653"/>
              <a:gd name="connsiteY2612" fmla="*/ 3486853 h 3655333"/>
              <a:gd name="connsiteX2613" fmla="*/ 3697594 w 5833653"/>
              <a:gd name="connsiteY2613" fmla="*/ 3416498 h 3655333"/>
              <a:gd name="connsiteX2614" fmla="*/ 3767882 w 5833653"/>
              <a:gd name="connsiteY2614" fmla="*/ 3416498 h 3655333"/>
              <a:gd name="connsiteX2615" fmla="*/ 3782448 w 5833653"/>
              <a:gd name="connsiteY2615" fmla="*/ 3451675 h 3655333"/>
              <a:gd name="connsiteX2616" fmla="*/ 3799326 w 5833653"/>
              <a:gd name="connsiteY2616" fmla="*/ 2038110 h 3655333"/>
              <a:gd name="connsiteX2617" fmla="*/ 3779904 w 5833653"/>
              <a:gd name="connsiteY2617" fmla="*/ 2085321 h 3655333"/>
              <a:gd name="connsiteX2618" fmla="*/ 3685571 w 5833653"/>
              <a:gd name="connsiteY2618" fmla="*/ 2085321 h 3655333"/>
              <a:gd name="connsiteX2619" fmla="*/ 3685571 w 5833653"/>
              <a:gd name="connsiteY2619" fmla="*/ 1990898 h 3655333"/>
              <a:gd name="connsiteX2620" fmla="*/ 3779904 w 5833653"/>
              <a:gd name="connsiteY2620" fmla="*/ 1990898 h 3655333"/>
              <a:gd name="connsiteX2621" fmla="*/ 3799326 w 5833653"/>
              <a:gd name="connsiteY2621" fmla="*/ 2038110 h 3655333"/>
              <a:gd name="connsiteX2622" fmla="*/ 3800251 w 5833653"/>
              <a:gd name="connsiteY2622" fmla="*/ 3216544 h 3655333"/>
              <a:gd name="connsiteX2623" fmla="*/ 3780829 w 5833653"/>
              <a:gd name="connsiteY2623" fmla="*/ 3263755 h 3655333"/>
              <a:gd name="connsiteX2624" fmla="*/ 3686496 w 5833653"/>
              <a:gd name="connsiteY2624" fmla="*/ 3263755 h 3655333"/>
              <a:gd name="connsiteX2625" fmla="*/ 3686496 w 5833653"/>
              <a:gd name="connsiteY2625" fmla="*/ 3169333 h 3655333"/>
              <a:gd name="connsiteX2626" fmla="*/ 3780829 w 5833653"/>
              <a:gd name="connsiteY2626" fmla="*/ 3169333 h 3655333"/>
              <a:gd name="connsiteX2627" fmla="*/ 3800251 w 5833653"/>
              <a:gd name="connsiteY2627" fmla="*/ 3216544 h 3655333"/>
              <a:gd name="connsiteX2628" fmla="*/ 3800251 w 5833653"/>
              <a:gd name="connsiteY2628" fmla="*/ 1802053 h 3655333"/>
              <a:gd name="connsiteX2629" fmla="*/ 3780829 w 5833653"/>
              <a:gd name="connsiteY2629" fmla="*/ 1849264 h 3655333"/>
              <a:gd name="connsiteX2630" fmla="*/ 3686496 w 5833653"/>
              <a:gd name="connsiteY2630" fmla="*/ 1849264 h 3655333"/>
              <a:gd name="connsiteX2631" fmla="*/ 3686496 w 5833653"/>
              <a:gd name="connsiteY2631" fmla="*/ 1754841 h 3655333"/>
              <a:gd name="connsiteX2632" fmla="*/ 3780829 w 5833653"/>
              <a:gd name="connsiteY2632" fmla="*/ 1754841 h 3655333"/>
              <a:gd name="connsiteX2633" fmla="*/ 3800251 w 5833653"/>
              <a:gd name="connsiteY2633" fmla="*/ 1802053 h 3655333"/>
              <a:gd name="connsiteX2634" fmla="*/ 3800251 w 5833653"/>
              <a:gd name="connsiteY2634" fmla="*/ 1566921 h 3655333"/>
              <a:gd name="connsiteX2635" fmla="*/ 3780829 w 5833653"/>
              <a:gd name="connsiteY2635" fmla="*/ 1614132 h 3655333"/>
              <a:gd name="connsiteX2636" fmla="*/ 3686496 w 5833653"/>
              <a:gd name="connsiteY2636" fmla="*/ 1614132 h 3655333"/>
              <a:gd name="connsiteX2637" fmla="*/ 3686496 w 5833653"/>
              <a:gd name="connsiteY2637" fmla="*/ 1519710 h 3655333"/>
              <a:gd name="connsiteX2638" fmla="*/ 3780829 w 5833653"/>
              <a:gd name="connsiteY2638" fmla="*/ 1519710 h 3655333"/>
              <a:gd name="connsiteX2639" fmla="*/ 3800251 w 5833653"/>
              <a:gd name="connsiteY2639" fmla="*/ 1566921 h 3655333"/>
              <a:gd name="connsiteX2640" fmla="*/ 3816205 w 5833653"/>
              <a:gd name="connsiteY2640" fmla="*/ 2273704 h 3655333"/>
              <a:gd name="connsiteX2641" fmla="*/ 3791927 w 5833653"/>
              <a:gd name="connsiteY2641" fmla="*/ 2332487 h 3655333"/>
              <a:gd name="connsiteX2642" fmla="*/ 3674473 w 5833653"/>
              <a:gd name="connsiteY2642" fmla="*/ 2332487 h 3655333"/>
              <a:gd name="connsiteX2643" fmla="*/ 3674473 w 5833653"/>
              <a:gd name="connsiteY2643" fmla="*/ 2214921 h 3655333"/>
              <a:gd name="connsiteX2644" fmla="*/ 3791927 w 5833653"/>
              <a:gd name="connsiteY2644" fmla="*/ 2214921 h 3655333"/>
              <a:gd name="connsiteX2645" fmla="*/ 3816205 w 5833653"/>
              <a:gd name="connsiteY2645" fmla="*/ 2273704 h 3655333"/>
              <a:gd name="connsiteX2646" fmla="*/ 3816205 w 5833653"/>
              <a:gd name="connsiteY2646" fmla="*/ 1331327 h 3655333"/>
              <a:gd name="connsiteX2647" fmla="*/ 3791927 w 5833653"/>
              <a:gd name="connsiteY2647" fmla="*/ 1390110 h 3655333"/>
              <a:gd name="connsiteX2648" fmla="*/ 3674473 w 5833653"/>
              <a:gd name="connsiteY2648" fmla="*/ 1390110 h 3655333"/>
              <a:gd name="connsiteX2649" fmla="*/ 3674473 w 5833653"/>
              <a:gd name="connsiteY2649" fmla="*/ 1272544 h 3655333"/>
              <a:gd name="connsiteX2650" fmla="*/ 3791927 w 5833653"/>
              <a:gd name="connsiteY2650" fmla="*/ 1272544 h 3655333"/>
              <a:gd name="connsiteX2651" fmla="*/ 3816205 w 5833653"/>
              <a:gd name="connsiteY2651" fmla="*/ 1331327 h 3655333"/>
              <a:gd name="connsiteX2652" fmla="*/ 3816205 w 5833653"/>
              <a:gd name="connsiteY2652" fmla="*/ 388024 h 3655333"/>
              <a:gd name="connsiteX2653" fmla="*/ 3791927 w 5833653"/>
              <a:gd name="connsiteY2653" fmla="*/ 446807 h 3655333"/>
              <a:gd name="connsiteX2654" fmla="*/ 3674473 w 5833653"/>
              <a:gd name="connsiteY2654" fmla="*/ 446807 h 3655333"/>
              <a:gd name="connsiteX2655" fmla="*/ 3674473 w 5833653"/>
              <a:gd name="connsiteY2655" fmla="*/ 329241 h 3655333"/>
              <a:gd name="connsiteX2656" fmla="*/ 3791927 w 5833653"/>
              <a:gd name="connsiteY2656" fmla="*/ 329241 h 3655333"/>
              <a:gd name="connsiteX2657" fmla="*/ 3816205 w 5833653"/>
              <a:gd name="connsiteY2657" fmla="*/ 388024 h 3655333"/>
              <a:gd name="connsiteX2658" fmla="*/ 3816205 w 5833653"/>
              <a:gd name="connsiteY2658" fmla="*/ 152893 h 3655333"/>
              <a:gd name="connsiteX2659" fmla="*/ 3791927 w 5833653"/>
              <a:gd name="connsiteY2659" fmla="*/ 211675 h 3655333"/>
              <a:gd name="connsiteX2660" fmla="*/ 3674473 w 5833653"/>
              <a:gd name="connsiteY2660" fmla="*/ 211675 h 3655333"/>
              <a:gd name="connsiteX2661" fmla="*/ 3674473 w 5833653"/>
              <a:gd name="connsiteY2661" fmla="*/ 94110 h 3655333"/>
              <a:gd name="connsiteX2662" fmla="*/ 3695146 w 5833653"/>
              <a:gd name="connsiteY2662" fmla="*/ 79995 h 3655333"/>
              <a:gd name="connsiteX2663" fmla="*/ 3779135 w 5833653"/>
              <a:gd name="connsiteY2663" fmla="*/ 101576 h 3655333"/>
              <a:gd name="connsiteX2664" fmla="*/ 3802547 w 5833653"/>
              <a:gd name="connsiteY2664" fmla="*/ 110139 h 3655333"/>
              <a:gd name="connsiteX2665" fmla="*/ 3810135 w 5833653"/>
              <a:gd name="connsiteY2665" fmla="*/ 121592 h 3655333"/>
              <a:gd name="connsiteX2666" fmla="*/ 3816205 w 5833653"/>
              <a:gd name="connsiteY2666" fmla="*/ 152893 h 3655333"/>
              <a:gd name="connsiteX2667" fmla="*/ 3862215 w 5833653"/>
              <a:gd name="connsiteY2667" fmla="*/ 3086944 h 3655333"/>
              <a:gd name="connsiteX2668" fmla="*/ 3862215 w 5833653"/>
              <a:gd name="connsiteY2668" fmla="*/ 3110087 h 3655333"/>
              <a:gd name="connsiteX2669" fmla="*/ 3839094 w 5833653"/>
              <a:gd name="connsiteY2669" fmla="*/ 3110087 h 3655333"/>
              <a:gd name="connsiteX2670" fmla="*/ 3839094 w 5833653"/>
              <a:gd name="connsiteY2670" fmla="*/ 3086944 h 3655333"/>
              <a:gd name="connsiteX2671" fmla="*/ 3862215 w 5833653"/>
              <a:gd name="connsiteY2671" fmla="*/ 3086944 h 3655333"/>
              <a:gd name="connsiteX2672" fmla="*/ 3862215 w 5833653"/>
              <a:gd name="connsiteY2672" fmla="*/ 2850887 h 3655333"/>
              <a:gd name="connsiteX2673" fmla="*/ 3862215 w 5833653"/>
              <a:gd name="connsiteY2673" fmla="*/ 2874030 h 3655333"/>
              <a:gd name="connsiteX2674" fmla="*/ 3839094 w 5833653"/>
              <a:gd name="connsiteY2674" fmla="*/ 2874030 h 3655333"/>
              <a:gd name="connsiteX2675" fmla="*/ 3839094 w 5833653"/>
              <a:gd name="connsiteY2675" fmla="*/ 2850887 h 3655333"/>
              <a:gd name="connsiteX2676" fmla="*/ 3862215 w 5833653"/>
              <a:gd name="connsiteY2676" fmla="*/ 2850887 h 3655333"/>
              <a:gd name="connsiteX2677" fmla="*/ 3862215 w 5833653"/>
              <a:gd name="connsiteY2677" fmla="*/ 2615755 h 3655333"/>
              <a:gd name="connsiteX2678" fmla="*/ 3862215 w 5833653"/>
              <a:gd name="connsiteY2678" fmla="*/ 2638898 h 3655333"/>
              <a:gd name="connsiteX2679" fmla="*/ 3839094 w 5833653"/>
              <a:gd name="connsiteY2679" fmla="*/ 2638898 h 3655333"/>
              <a:gd name="connsiteX2680" fmla="*/ 3839094 w 5833653"/>
              <a:gd name="connsiteY2680" fmla="*/ 2615755 h 3655333"/>
              <a:gd name="connsiteX2681" fmla="*/ 3862215 w 5833653"/>
              <a:gd name="connsiteY2681" fmla="*/ 2615755 h 3655333"/>
              <a:gd name="connsiteX2682" fmla="*/ 3862215 w 5833653"/>
              <a:gd name="connsiteY2682" fmla="*/ 1202190 h 3655333"/>
              <a:gd name="connsiteX2683" fmla="*/ 3862215 w 5833653"/>
              <a:gd name="connsiteY2683" fmla="*/ 1225332 h 3655333"/>
              <a:gd name="connsiteX2684" fmla="*/ 3839094 w 5833653"/>
              <a:gd name="connsiteY2684" fmla="*/ 1225332 h 3655333"/>
              <a:gd name="connsiteX2685" fmla="*/ 3839094 w 5833653"/>
              <a:gd name="connsiteY2685" fmla="*/ 1202190 h 3655333"/>
              <a:gd name="connsiteX2686" fmla="*/ 3862215 w 5833653"/>
              <a:gd name="connsiteY2686" fmla="*/ 1202190 h 3655333"/>
              <a:gd name="connsiteX2687" fmla="*/ 3862215 w 5833653"/>
              <a:gd name="connsiteY2687" fmla="*/ 966132 h 3655333"/>
              <a:gd name="connsiteX2688" fmla="*/ 3862215 w 5833653"/>
              <a:gd name="connsiteY2688" fmla="*/ 989275 h 3655333"/>
              <a:gd name="connsiteX2689" fmla="*/ 3839094 w 5833653"/>
              <a:gd name="connsiteY2689" fmla="*/ 989275 h 3655333"/>
              <a:gd name="connsiteX2690" fmla="*/ 3839094 w 5833653"/>
              <a:gd name="connsiteY2690" fmla="*/ 966132 h 3655333"/>
              <a:gd name="connsiteX2691" fmla="*/ 3862215 w 5833653"/>
              <a:gd name="connsiteY2691" fmla="*/ 966132 h 3655333"/>
              <a:gd name="connsiteX2692" fmla="*/ 3862215 w 5833653"/>
              <a:gd name="connsiteY2692" fmla="*/ 730075 h 3655333"/>
              <a:gd name="connsiteX2693" fmla="*/ 3862215 w 5833653"/>
              <a:gd name="connsiteY2693" fmla="*/ 753218 h 3655333"/>
              <a:gd name="connsiteX2694" fmla="*/ 3839094 w 5833653"/>
              <a:gd name="connsiteY2694" fmla="*/ 753218 h 3655333"/>
              <a:gd name="connsiteX2695" fmla="*/ 3839094 w 5833653"/>
              <a:gd name="connsiteY2695" fmla="*/ 730075 h 3655333"/>
              <a:gd name="connsiteX2696" fmla="*/ 3862215 w 5833653"/>
              <a:gd name="connsiteY2696" fmla="*/ 730075 h 3655333"/>
              <a:gd name="connsiteX2697" fmla="*/ 3862215 w 5833653"/>
              <a:gd name="connsiteY2697" fmla="*/ 494944 h 3655333"/>
              <a:gd name="connsiteX2698" fmla="*/ 3862215 w 5833653"/>
              <a:gd name="connsiteY2698" fmla="*/ 518087 h 3655333"/>
              <a:gd name="connsiteX2699" fmla="*/ 3839094 w 5833653"/>
              <a:gd name="connsiteY2699" fmla="*/ 518087 h 3655333"/>
              <a:gd name="connsiteX2700" fmla="*/ 3839094 w 5833653"/>
              <a:gd name="connsiteY2700" fmla="*/ 494944 h 3655333"/>
              <a:gd name="connsiteX2701" fmla="*/ 3862215 w 5833653"/>
              <a:gd name="connsiteY2701" fmla="*/ 494944 h 3655333"/>
              <a:gd name="connsiteX2702" fmla="*/ 3867764 w 5833653"/>
              <a:gd name="connsiteY2702" fmla="*/ 2391617 h 3655333"/>
              <a:gd name="connsiteX2703" fmla="*/ 3862215 w 5833653"/>
              <a:gd name="connsiteY2703" fmla="*/ 2402841 h 3655333"/>
              <a:gd name="connsiteX2704" fmla="*/ 3839094 w 5833653"/>
              <a:gd name="connsiteY2704" fmla="*/ 2402841 h 3655333"/>
              <a:gd name="connsiteX2705" fmla="*/ 3839094 w 5833653"/>
              <a:gd name="connsiteY2705" fmla="*/ 2379698 h 3655333"/>
              <a:gd name="connsiteX2706" fmla="*/ 3862215 w 5833653"/>
              <a:gd name="connsiteY2706" fmla="*/ 2379698 h 3655333"/>
              <a:gd name="connsiteX2707" fmla="*/ 3867764 w 5833653"/>
              <a:gd name="connsiteY2707" fmla="*/ 2391617 h 3655333"/>
              <a:gd name="connsiteX2708" fmla="*/ 3900827 w 5833653"/>
              <a:gd name="connsiteY2708" fmla="*/ 3570167 h 3655333"/>
              <a:gd name="connsiteX2709" fmla="*/ 3886261 w 5833653"/>
              <a:gd name="connsiteY2709" fmla="*/ 3605344 h 3655333"/>
              <a:gd name="connsiteX2710" fmla="*/ 3815973 w 5833653"/>
              <a:gd name="connsiteY2710" fmla="*/ 3605344 h 3655333"/>
              <a:gd name="connsiteX2711" fmla="*/ 3815973 w 5833653"/>
              <a:gd name="connsiteY2711" fmla="*/ 3534990 h 3655333"/>
              <a:gd name="connsiteX2712" fmla="*/ 3886261 w 5833653"/>
              <a:gd name="connsiteY2712" fmla="*/ 3534990 h 3655333"/>
              <a:gd name="connsiteX2713" fmla="*/ 3900827 w 5833653"/>
              <a:gd name="connsiteY2713" fmla="*/ 3570167 h 3655333"/>
              <a:gd name="connsiteX2714" fmla="*/ 3900827 w 5833653"/>
              <a:gd name="connsiteY2714" fmla="*/ 3334110 h 3655333"/>
              <a:gd name="connsiteX2715" fmla="*/ 3886261 w 5833653"/>
              <a:gd name="connsiteY2715" fmla="*/ 3369287 h 3655333"/>
              <a:gd name="connsiteX2716" fmla="*/ 3815973 w 5833653"/>
              <a:gd name="connsiteY2716" fmla="*/ 3369287 h 3655333"/>
              <a:gd name="connsiteX2717" fmla="*/ 3815973 w 5833653"/>
              <a:gd name="connsiteY2717" fmla="*/ 3298933 h 3655333"/>
              <a:gd name="connsiteX2718" fmla="*/ 3886261 w 5833653"/>
              <a:gd name="connsiteY2718" fmla="*/ 3298933 h 3655333"/>
              <a:gd name="connsiteX2719" fmla="*/ 3900827 w 5833653"/>
              <a:gd name="connsiteY2719" fmla="*/ 3334110 h 3655333"/>
              <a:gd name="connsiteX2720" fmla="*/ 3917705 w 5833653"/>
              <a:gd name="connsiteY2720" fmla="*/ 2155675 h 3655333"/>
              <a:gd name="connsiteX2721" fmla="*/ 3898284 w 5833653"/>
              <a:gd name="connsiteY2721" fmla="*/ 2202887 h 3655333"/>
              <a:gd name="connsiteX2722" fmla="*/ 3803950 w 5833653"/>
              <a:gd name="connsiteY2722" fmla="*/ 2202887 h 3655333"/>
              <a:gd name="connsiteX2723" fmla="*/ 3803950 w 5833653"/>
              <a:gd name="connsiteY2723" fmla="*/ 2108464 h 3655333"/>
              <a:gd name="connsiteX2724" fmla="*/ 3898284 w 5833653"/>
              <a:gd name="connsiteY2724" fmla="*/ 2108464 h 3655333"/>
              <a:gd name="connsiteX2725" fmla="*/ 3917705 w 5833653"/>
              <a:gd name="connsiteY2725" fmla="*/ 2155675 h 3655333"/>
              <a:gd name="connsiteX2726" fmla="*/ 3917705 w 5833653"/>
              <a:gd name="connsiteY2726" fmla="*/ 1920543 h 3655333"/>
              <a:gd name="connsiteX2727" fmla="*/ 3898284 w 5833653"/>
              <a:gd name="connsiteY2727" fmla="*/ 1967755 h 3655333"/>
              <a:gd name="connsiteX2728" fmla="*/ 3803950 w 5833653"/>
              <a:gd name="connsiteY2728" fmla="*/ 1967755 h 3655333"/>
              <a:gd name="connsiteX2729" fmla="*/ 3803950 w 5833653"/>
              <a:gd name="connsiteY2729" fmla="*/ 1873332 h 3655333"/>
              <a:gd name="connsiteX2730" fmla="*/ 3898284 w 5833653"/>
              <a:gd name="connsiteY2730" fmla="*/ 1873332 h 3655333"/>
              <a:gd name="connsiteX2731" fmla="*/ 3917705 w 5833653"/>
              <a:gd name="connsiteY2731" fmla="*/ 1920543 h 3655333"/>
              <a:gd name="connsiteX2732" fmla="*/ 3917705 w 5833653"/>
              <a:gd name="connsiteY2732" fmla="*/ 1684487 h 3655333"/>
              <a:gd name="connsiteX2733" fmla="*/ 3898284 w 5833653"/>
              <a:gd name="connsiteY2733" fmla="*/ 1731698 h 3655333"/>
              <a:gd name="connsiteX2734" fmla="*/ 3803950 w 5833653"/>
              <a:gd name="connsiteY2734" fmla="*/ 1731698 h 3655333"/>
              <a:gd name="connsiteX2735" fmla="*/ 3803950 w 5833653"/>
              <a:gd name="connsiteY2735" fmla="*/ 1637275 h 3655333"/>
              <a:gd name="connsiteX2736" fmla="*/ 3898284 w 5833653"/>
              <a:gd name="connsiteY2736" fmla="*/ 1637275 h 3655333"/>
              <a:gd name="connsiteX2737" fmla="*/ 3917705 w 5833653"/>
              <a:gd name="connsiteY2737" fmla="*/ 1684487 h 3655333"/>
              <a:gd name="connsiteX2738" fmla="*/ 3917705 w 5833653"/>
              <a:gd name="connsiteY2738" fmla="*/ 1448430 h 3655333"/>
              <a:gd name="connsiteX2739" fmla="*/ 3898284 w 5833653"/>
              <a:gd name="connsiteY2739" fmla="*/ 1495641 h 3655333"/>
              <a:gd name="connsiteX2740" fmla="*/ 3803950 w 5833653"/>
              <a:gd name="connsiteY2740" fmla="*/ 1495641 h 3655333"/>
              <a:gd name="connsiteX2741" fmla="*/ 3803950 w 5833653"/>
              <a:gd name="connsiteY2741" fmla="*/ 1401218 h 3655333"/>
              <a:gd name="connsiteX2742" fmla="*/ 3898284 w 5833653"/>
              <a:gd name="connsiteY2742" fmla="*/ 1401218 h 3655333"/>
              <a:gd name="connsiteX2743" fmla="*/ 3917705 w 5833653"/>
              <a:gd name="connsiteY2743" fmla="*/ 1448430 h 3655333"/>
              <a:gd name="connsiteX2744" fmla="*/ 3933659 w 5833653"/>
              <a:gd name="connsiteY2744" fmla="*/ 270458 h 3655333"/>
              <a:gd name="connsiteX2745" fmla="*/ 3909382 w 5833653"/>
              <a:gd name="connsiteY2745" fmla="*/ 329241 h 3655333"/>
              <a:gd name="connsiteX2746" fmla="*/ 3791927 w 5833653"/>
              <a:gd name="connsiteY2746" fmla="*/ 329241 h 3655333"/>
              <a:gd name="connsiteX2747" fmla="*/ 3791927 w 5833653"/>
              <a:gd name="connsiteY2747" fmla="*/ 211675 h 3655333"/>
              <a:gd name="connsiteX2748" fmla="*/ 3909382 w 5833653"/>
              <a:gd name="connsiteY2748" fmla="*/ 211675 h 3655333"/>
              <a:gd name="connsiteX2749" fmla="*/ 3933659 w 5833653"/>
              <a:gd name="connsiteY2749" fmla="*/ 270458 h 3655333"/>
              <a:gd name="connsiteX2750" fmla="*/ 3979670 w 5833653"/>
              <a:gd name="connsiteY2750" fmla="*/ 2969378 h 3655333"/>
              <a:gd name="connsiteX2751" fmla="*/ 3979670 w 5833653"/>
              <a:gd name="connsiteY2751" fmla="*/ 2992521 h 3655333"/>
              <a:gd name="connsiteX2752" fmla="*/ 3956549 w 5833653"/>
              <a:gd name="connsiteY2752" fmla="*/ 2992521 h 3655333"/>
              <a:gd name="connsiteX2753" fmla="*/ 3956549 w 5833653"/>
              <a:gd name="connsiteY2753" fmla="*/ 2969378 h 3655333"/>
              <a:gd name="connsiteX2754" fmla="*/ 3979670 w 5833653"/>
              <a:gd name="connsiteY2754" fmla="*/ 2969378 h 3655333"/>
              <a:gd name="connsiteX2755" fmla="*/ 3979670 w 5833653"/>
              <a:gd name="connsiteY2755" fmla="*/ 1083698 h 3655333"/>
              <a:gd name="connsiteX2756" fmla="*/ 3979670 w 5833653"/>
              <a:gd name="connsiteY2756" fmla="*/ 1106841 h 3655333"/>
              <a:gd name="connsiteX2757" fmla="*/ 3956549 w 5833653"/>
              <a:gd name="connsiteY2757" fmla="*/ 1106841 h 3655333"/>
              <a:gd name="connsiteX2758" fmla="*/ 3956549 w 5833653"/>
              <a:gd name="connsiteY2758" fmla="*/ 1083698 h 3655333"/>
              <a:gd name="connsiteX2759" fmla="*/ 3979670 w 5833653"/>
              <a:gd name="connsiteY2759" fmla="*/ 1083698 h 3655333"/>
              <a:gd name="connsiteX2760" fmla="*/ 3979670 w 5833653"/>
              <a:gd name="connsiteY2760" fmla="*/ 848567 h 3655333"/>
              <a:gd name="connsiteX2761" fmla="*/ 3979670 w 5833653"/>
              <a:gd name="connsiteY2761" fmla="*/ 871710 h 3655333"/>
              <a:gd name="connsiteX2762" fmla="*/ 3956549 w 5833653"/>
              <a:gd name="connsiteY2762" fmla="*/ 871710 h 3655333"/>
              <a:gd name="connsiteX2763" fmla="*/ 3956549 w 5833653"/>
              <a:gd name="connsiteY2763" fmla="*/ 848567 h 3655333"/>
              <a:gd name="connsiteX2764" fmla="*/ 3979670 w 5833653"/>
              <a:gd name="connsiteY2764" fmla="*/ 848567 h 3655333"/>
              <a:gd name="connsiteX2765" fmla="*/ 3979670 w 5833653"/>
              <a:gd name="connsiteY2765" fmla="*/ 612510 h 3655333"/>
              <a:gd name="connsiteX2766" fmla="*/ 3979670 w 5833653"/>
              <a:gd name="connsiteY2766" fmla="*/ 635652 h 3655333"/>
              <a:gd name="connsiteX2767" fmla="*/ 3956549 w 5833653"/>
              <a:gd name="connsiteY2767" fmla="*/ 635652 h 3655333"/>
              <a:gd name="connsiteX2768" fmla="*/ 3956549 w 5833653"/>
              <a:gd name="connsiteY2768" fmla="*/ 612510 h 3655333"/>
              <a:gd name="connsiteX2769" fmla="*/ 3979670 w 5833653"/>
              <a:gd name="connsiteY2769" fmla="*/ 612510 h 3655333"/>
              <a:gd name="connsiteX2770" fmla="*/ 3980595 w 5833653"/>
              <a:gd name="connsiteY2770" fmla="*/ 2733321 h 3655333"/>
              <a:gd name="connsiteX2771" fmla="*/ 3980595 w 5833653"/>
              <a:gd name="connsiteY2771" fmla="*/ 2756464 h 3655333"/>
              <a:gd name="connsiteX2772" fmla="*/ 3957474 w 5833653"/>
              <a:gd name="connsiteY2772" fmla="*/ 2756464 h 3655333"/>
              <a:gd name="connsiteX2773" fmla="*/ 3957474 w 5833653"/>
              <a:gd name="connsiteY2773" fmla="*/ 2733321 h 3655333"/>
              <a:gd name="connsiteX2774" fmla="*/ 3980595 w 5833653"/>
              <a:gd name="connsiteY2774" fmla="*/ 2733321 h 3655333"/>
              <a:gd name="connsiteX2775" fmla="*/ 3980595 w 5833653"/>
              <a:gd name="connsiteY2775" fmla="*/ 2497264 h 3655333"/>
              <a:gd name="connsiteX2776" fmla="*/ 3980595 w 5833653"/>
              <a:gd name="connsiteY2776" fmla="*/ 2520407 h 3655333"/>
              <a:gd name="connsiteX2777" fmla="*/ 3957474 w 5833653"/>
              <a:gd name="connsiteY2777" fmla="*/ 2520407 h 3655333"/>
              <a:gd name="connsiteX2778" fmla="*/ 3957474 w 5833653"/>
              <a:gd name="connsiteY2778" fmla="*/ 2497264 h 3655333"/>
              <a:gd name="connsiteX2779" fmla="*/ 3980595 w 5833653"/>
              <a:gd name="connsiteY2779" fmla="*/ 2497264 h 3655333"/>
              <a:gd name="connsiteX2780" fmla="*/ 3980595 w 5833653"/>
              <a:gd name="connsiteY2780" fmla="*/ 377378 h 3655333"/>
              <a:gd name="connsiteX2781" fmla="*/ 3980595 w 5833653"/>
              <a:gd name="connsiteY2781" fmla="*/ 400521 h 3655333"/>
              <a:gd name="connsiteX2782" fmla="*/ 3957474 w 5833653"/>
              <a:gd name="connsiteY2782" fmla="*/ 400521 h 3655333"/>
              <a:gd name="connsiteX2783" fmla="*/ 3957474 w 5833653"/>
              <a:gd name="connsiteY2783" fmla="*/ 377378 h 3655333"/>
              <a:gd name="connsiteX2784" fmla="*/ 3980595 w 5833653"/>
              <a:gd name="connsiteY2784" fmla="*/ 377378 h 3655333"/>
              <a:gd name="connsiteX2785" fmla="*/ 4006490 w 5833653"/>
              <a:gd name="connsiteY2785" fmla="*/ 3654407 h 3655333"/>
              <a:gd name="connsiteX2786" fmla="*/ 3931578 w 5833653"/>
              <a:gd name="connsiteY2786" fmla="*/ 3654407 h 3655333"/>
              <a:gd name="connsiteX2787" fmla="*/ 3933428 w 5833653"/>
              <a:gd name="connsiteY2787" fmla="*/ 3652555 h 3655333"/>
              <a:gd name="connsiteX2788" fmla="*/ 4004640 w 5833653"/>
              <a:gd name="connsiteY2788" fmla="*/ 3652555 h 3655333"/>
              <a:gd name="connsiteX2789" fmla="*/ 4006490 w 5833653"/>
              <a:gd name="connsiteY2789" fmla="*/ 3654407 h 3655333"/>
              <a:gd name="connsiteX2790" fmla="*/ 4018282 w 5833653"/>
              <a:gd name="connsiteY2790" fmla="*/ 3451675 h 3655333"/>
              <a:gd name="connsiteX2791" fmla="*/ 4003716 w 5833653"/>
              <a:gd name="connsiteY2791" fmla="*/ 3486853 h 3655333"/>
              <a:gd name="connsiteX2792" fmla="*/ 3933428 w 5833653"/>
              <a:gd name="connsiteY2792" fmla="*/ 3486853 h 3655333"/>
              <a:gd name="connsiteX2793" fmla="*/ 3933428 w 5833653"/>
              <a:gd name="connsiteY2793" fmla="*/ 3416498 h 3655333"/>
              <a:gd name="connsiteX2794" fmla="*/ 4003716 w 5833653"/>
              <a:gd name="connsiteY2794" fmla="*/ 3416498 h 3655333"/>
              <a:gd name="connsiteX2795" fmla="*/ 4018282 w 5833653"/>
              <a:gd name="connsiteY2795" fmla="*/ 3451675 h 3655333"/>
              <a:gd name="connsiteX2796" fmla="*/ 4018282 w 5833653"/>
              <a:gd name="connsiteY2796" fmla="*/ 2273588 h 3655333"/>
              <a:gd name="connsiteX2797" fmla="*/ 4003716 w 5833653"/>
              <a:gd name="connsiteY2797" fmla="*/ 2308418 h 3655333"/>
              <a:gd name="connsiteX2798" fmla="*/ 3933428 w 5833653"/>
              <a:gd name="connsiteY2798" fmla="*/ 2308418 h 3655333"/>
              <a:gd name="connsiteX2799" fmla="*/ 3933428 w 5833653"/>
              <a:gd name="connsiteY2799" fmla="*/ 2238064 h 3655333"/>
              <a:gd name="connsiteX2800" fmla="*/ 4003716 w 5833653"/>
              <a:gd name="connsiteY2800" fmla="*/ 2238064 h 3655333"/>
              <a:gd name="connsiteX2801" fmla="*/ 4018282 w 5833653"/>
              <a:gd name="connsiteY2801" fmla="*/ 2273588 h 3655333"/>
              <a:gd name="connsiteX2802" fmla="*/ 4018282 w 5833653"/>
              <a:gd name="connsiteY2802" fmla="*/ 1330864 h 3655333"/>
              <a:gd name="connsiteX2803" fmla="*/ 4003716 w 5833653"/>
              <a:gd name="connsiteY2803" fmla="*/ 1366041 h 3655333"/>
              <a:gd name="connsiteX2804" fmla="*/ 3933428 w 5833653"/>
              <a:gd name="connsiteY2804" fmla="*/ 1366041 h 3655333"/>
              <a:gd name="connsiteX2805" fmla="*/ 3933428 w 5833653"/>
              <a:gd name="connsiteY2805" fmla="*/ 1295687 h 3655333"/>
              <a:gd name="connsiteX2806" fmla="*/ 4003716 w 5833653"/>
              <a:gd name="connsiteY2806" fmla="*/ 1295687 h 3655333"/>
              <a:gd name="connsiteX2807" fmla="*/ 4018282 w 5833653"/>
              <a:gd name="connsiteY2807" fmla="*/ 1330864 h 3655333"/>
              <a:gd name="connsiteX2808" fmla="*/ 4035160 w 5833653"/>
              <a:gd name="connsiteY2808" fmla="*/ 3216544 h 3655333"/>
              <a:gd name="connsiteX2809" fmla="*/ 4015738 w 5833653"/>
              <a:gd name="connsiteY2809" fmla="*/ 3263755 h 3655333"/>
              <a:gd name="connsiteX2810" fmla="*/ 3921405 w 5833653"/>
              <a:gd name="connsiteY2810" fmla="*/ 3263755 h 3655333"/>
              <a:gd name="connsiteX2811" fmla="*/ 3921405 w 5833653"/>
              <a:gd name="connsiteY2811" fmla="*/ 3169333 h 3655333"/>
              <a:gd name="connsiteX2812" fmla="*/ 4015738 w 5833653"/>
              <a:gd name="connsiteY2812" fmla="*/ 3169333 h 3655333"/>
              <a:gd name="connsiteX2813" fmla="*/ 4035160 w 5833653"/>
              <a:gd name="connsiteY2813" fmla="*/ 3216544 h 3655333"/>
              <a:gd name="connsiteX2814" fmla="*/ 4035160 w 5833653"/>
              <a:gd name="connsiteY2814" fmla="*/ 2038110 h 3655333"/>
              <a:gd name="connsiteX2815" fmla="*/ 4015738 w 5833653"/>
              <a:gd name="connsiteY2815" fmla="*/ 2085321 h 3655333"/>
              <a:gd name="connsiteX2816" fmla="*/ 3921405 w 5833653"/>
              <a:gd name="connsiteY2816" fmla="*/ 2085321 h 3655333"/>
              <a:gd name="connsiteX2817" fmla="*/ 3921405 w 5833653"/>
              <a:gd name="connsiteY2817" fmla="*/ 1990898 h 3655333"/>
              <a:gd name="connsiteX2818" fmla="*/ 4015738 w 5833653"/>
              <a:gd name="connsiteY2818" fmla="*/ 1990898 h 3655333"/>
              <a:gd name="connsiteX2819" fmla="*/ 4035160 w 5833653"/>
              <a:gd name="connsiteY2819" fmla="*/ 2038110 h 3655333"/>
              <a:gd name="connsiteX2820" fmla="*/ 4035160 w 5833653"/>
              <a:gd name="connsiteY2820" fmla="*/ 1802053 h 3655333"/>
              <a:gd name="connsiteX2821" fmla="*/ 4015738 w 5833653"/>
              <a:gd name="connsiteY2821" fmla="*/ 1849264 h 3655333"/>
              <a:gd name="connsiteX2822" fmla="*/ 3921405 w 5833653"/>
              <a:gd name="connsiteY2822" fmla="*/ 1849264 h 3655333"/>
              <a:gd name="connsiteX2823" fmla="*/ 3921405 w 5833653"/>
              <a:gd name="connsiteY2823" fmla="*/ 1754841 h 3655333"/>
              <a:gd name="connsiteX2824" fmla="*/ 4015738 w 5833653"/>
              <a:gd name="connsiteY2824" fmla="*/ 1754841 h 3655333"/>
              <a:gd name="connsiteX2825" fmla="*/ 4035160 w 5833653"/>
              <a:gd name="connsiteY2825" fmla="*/ 1802053 h 3655333"/>
              <a:gd name="connsiteX2826" fmla="*/ 4035160 w 5833653"/>
              <a:gd name="connsiteY2826" fmla="*/ 1566921 h 3655333"/>
              <a:gd name="connsiteX2827" fmla="*/ 4015738 w 5833653"/>
              <a:gd name="connsiteY2827" fmla="*/ 1614132 h 3655333"/>
              <a:gd name="connsiteX2828" fmla="*/ 3921405 w 5833653"/>
              <a:gd name="connsiteY2828" fmla="*/ 1614132 h 3655333"/>
              <a:gd name="connsiteX2829" fmla="*/ 3921405 w 5833653"/>
              <a:gd name="connsiteY2829" fmla="*/ 1519710 h 3655333"/>
              <a:gd name="connsiteX2830" fmla="*/ 4015738 w 5833653"/>
              <a:gd name="connsiteY2830" fmla="*/ 1519710 h 3655333"/>
              <a:gd name="connsiteX2831" fmla="*/ 4035160 w 5833653"/>
              <a:gd name="connsiteY2831" fmla="*/ 1566921 h 3655333"/>
              <a:gd name="connsiteX2832" fmla="*/ 4037236 w 5833653"/>
              <a:gd name="connsiteY2832" fmla="*/ 195979 h 3655333"/>
              <a:gd name="connsiteX2833" fmla="*/ 4026837 w 5833653"/>
              <a:gd name="connsiteY2833" fmla="*/ 211675 h 3655333"/>
              <a:gd name="connsiteX2834" fmla="*/ 3909382 w 5833653"/>
              <a:gd name="connsiteY2834" fmla="*/ 211675 h 3655333"/>
              <a:gd name="connsiteX2835" fmla="*/ 3885105 w 5833653"/>
              <a:gd name="connsiteY2835" fmla="*/ 152893 h 3655333"/>
              <a:gd name="connsiteX2836" fmla="*/ 3887379 w 5833653"/>
              <a:gd name="connsiteY2836" fmla="*/ 141167 h 3655333"/>
              <a:gd name="connsiteX2837" fmla="*/ 4098049 w 5833653"/>
              <a:gd name="connsiteY2837" fmla="*/ 2850887 h 3655333"/>
              <a:gd name="connsiteX2838" fmla="*/ 4098049 w 5833653"/>
              <a:gd name="connsiteY2838" fmla="*/ 2874030 h 3655333"/>
              <a:gd name="connsiteX2839" fmla="*/ 4074928 w 5833653"/>
              <a:gd name="connsiteY2839" fmla="*/ 2874030 h 3655333"/>
              <a:gd name="connsiteX2840" fmla="*/ 4074928 w 5833653"/>
              <a:gd name="connsiteY2840" fmla="*/ 2850887 h 3655333"/>
              <a:gd name="connsiteX2841" fmla="*/ 4098049 w 5833653"/>
              <a:gd name="connsiteY2841" fmla="*/ 2850887 h 3655333"/>
              <a:gd name="connsiteX2842" fmla="*/ 4098049 w 5833653"/>
              <a:gd name="connsiteY2842" fmla="*/ 2615755 h 3655333"/>
              <a:gd name="connsiteX2843" fmla="*/ 4098049 w 5833653"/>
              <a:gd name="connsiteY2843" fmla="*/ 2638898 h 3655333"/>
              <a:gd name="connsiteX2844" fmla="*/ 4074928 w 5833653"/>
              <a:gd name="connsiteY2844" fmla="*/ 2638898 h 3655333"/>
              <a:gd name="connsiteX2845" fmla="*/ 4074928 w 5833653"/>
              <a:gd name="connsiteY2845" fmla="*/ 2615755 h 3655333"/>
              <a:gd name="connsiteX2846" fmla="*/ 4098049 w 5833653"/>
              <a:gd name="connsiteY2846" fmla="*/ 2615755 h 3655333"/>
              <a:gd name="connsiteX2847" fmla="*/ 4098049 w 5833653"/>
              <a:gd name="connsiteY2847" fmla="*/ 966132 h 3655333"/>
              <a:gd name="connsiteX2848" fmla="*/ 4098049 w 5833653"/>
              <a:gd name="connsiteY2848" fmla="*/ 989275 h 3655333"/>
              <a:gd name="connsiteX2849" fmla="*/ 4074928 w 5833653"/>
              <a:gd name="connsiteY2849" fmla="*/ 989275 h 3655333"/>
              <a:gd name="connsiteX2850" fmla="*/ 4074928 w 5833653"/>
              <a:gd name="connsiteY2850" fmla="*/ 966132 h 3655333"/>
              <a:gd name="connsiteX2851" fmla="*/ 4098049 w 5833653"/>
              <a:gd name="connsiteY2851" fmla="*/ 966132 h 3655333"/>
              <a:gd name="connsiteX2852" fmla="*/ 4098049 w 5833653"/>
              <a:gd name="connsiteY2852" fmla="*/ 730075 h 3655333"/>
              <a:gd name="connsiteX2853" fmla="*/ 4098049 w 5833653"/>
              <a:gd name="connsiteY2853" fmla="*/ 753218 h 3655333"/>
              <a:gd name="connsiteX2854" fmla="*/ 4074928 w 5833653"/>
              <a:gd name="connsiteY2854" fmla="*/ 753218 h 3655333"/>
              <a:gd name="connsiteX2855" fmla="*/ 4074928 w 5833653"/>
              <a:gd name="connsiteY2855" fmla="*/ 730075 h 3655333"/>
              <a:gd name="connsiteX2856" fmla="*/ 4098049 w 5833653"/>
              <a:gd name="connsiteY2856" fmla="*/ 730075 h 3655333"/>
              <a:gd name="connsiteX2857" fmla="*/ 4098049 w 5833653"/>
              <a:gd name="connsiteY2857" fmla="*/ 494944 h 3655333"/>
              <a:gd name="connsiteX2858" fmla="*/ 4098049 w 5833653"/>
              <a:gd name="connsiteY2858" fmla="*/ 518087 h 3655333"/>
              <a:gd name="connsiteX2859" fmla="*/ 4074928 w 5833653"/>
              <a:gd name="connsiteY2859" fmla="*/ 518087 h 3655333"/>
              <a:gd name="connsiteX2860" fmla="*/ 4074928 w 5833653"/>
              <a:gd name="connsiteY2860" fmla="*/ 494944 h 3655333"/>
              <a:gd name="connsiteX2861" fmla="*/ 4098049 w 5833653"/>
              <a:gd name="connsiteY2861" fmla="*/ 494944 h 3655333"/>
              <a:gd name="connsiteX2862" fmla="*/ 4098049 w 5833653"/>
              <a:gd name="connsiteY2862" fmla="*/ 258887 h 3655333"/>
              <a:gd name="connsiteX2863" fmla="*/ 4098049 w 5833653"/>
              <a:gd name="connsiteY2863" fmla="*/ 282030 h 3655333"/>
              <a:gd name="connsiteX2864" fmla="*/ 4074928 w 5833653"/>
              <a:gd name="connsiteY2864" fmla="*/ 282030 h 3655333"/>
              <a:gd name="connsiteX2865" fmla="*/ 4074928 w 5833653"/>
              <a:gd name="connsiteY2865" fmla="*/ 258887 h 3655333"/>
              <a:gd name="connsiteX2866" fmla="*/ 4098049 w 5833653"/>
              <a:gd name="connsiteY2866" fmla="*/ 258887 h 3655333"/>
              <a:gd name="connsiteX2867" fmla="*/ 4135736 w 5833653"/>
              <a:gd name="connsiteY2867" fmla="*/ 3570167 h 3655333"/>
              <a:gd name="connsiteX2868" fmla="*/ 4121170 w 5833653"/>
              <a:gd name="connsiteY2868" fmla="*/ 3605344 h 3655333"/>
              <a:gd name="connsiteX2869" fmla="*/ 4050882 w 5833653"/>
              <a:gd name="connsiteY2869" fmla="*/ 3605344 h 3655333"/>
              <a:gd name="connsiteX2870" fmla="*/ 4050882 w 5833653"/>
              <a:gd name="connsiteY2870" fmla="*/ 3534990 h 3655333"/>
              <a:gd name="connsiteX2871" fmla="*/ 4121170 w 5833653"/>
              <a:gd name="connsiteY2871" fmla="*/ 3534990 h 3655333"/>
              <a:gd name="connsiteX2872" fmla="*/ 4135736 w 5833653"/>
              <a:gd name="connsiteY2872" fmla="*/ 3570167 h 3655333"/>
              <a:gd name="connsiteX2873" fmla="*/ 4135737 w 5833653"/>
              <a:gd name="connsiteY2873" fmla="*/ 2391733 h 3655333"/>
              <a:gd name="connsiteX2874" fmla="*/ 4121170 w 5833653"/>
              <a:gd name="connsiteY2874" fmla="*/ 2426910 h 3655333"/>
              <a:gd name="connsiteX2875" fmla="*/ 4050882 w 5833653"/>
              <a:gd name="connsiteY2875" fmla="*/ 2426910 h 3655333"/>
              <a:gd name="connsiteX2876" fmla="*/ 4050882 w 5833653"/>
              <a:gd name="connsiteY2876" fmla="*/ 2356555 h 3655333"/>
              <a:gd name="connsiteX2877" fmla="*/ 4121170 w 5833653"/>
              <a:gd name="connsiteY2877" fmla="*/ 2356555 h 3655333"/>
              <a:gd name="connsiteX2878" fmla="*/ 4135737 w 5833653"/>
              <a:gd name="connsiteY2878" fmla="*/ 2391733 h 3655333"/>
              <a:gd name="connsiteX2879" fmla="*/ 4135737 w 5833653"/>
              <a:gd name="connsiteY2879" fmla="*/ 1449355 h 3655333"/>
              <a:gd name="connsiteX2880" fmla="*/ 4121170 w 5833653"/>
              <a:gd name="connsiteY2880" fmla="*/ 1484532 h 3655333"/>
              <a:gd name="connsiteX2881" fmla="*/ 4050882 w 5833653"/>
              <a:gd name="connsiteY2881" fmla="*/ 1484532 h 3655333"/>
              <a:gd name="connsiteX2882" fmla="*/ 4050882 w 5833653"/>
              <a:gd name="connsiteY2882" fmla="*/ 1414178 h 3655333"/>
              <a:gd name="connsiteX2883" fmla="*/ 4121170 w 5833653"/>
              <a:gd name="connsiteY2883" fmla="*/ 1414178 h 3655333"/>
              <a:gd name="connsiteX2884" fmla="*/ 4135737 w 5833653"/>
              <a:gd name="connsiteY2884" fmla="*/ 1449355 h 3655333"/>
              <a:gd name="connsiteX2885" fmla="*/ 4135737 w 5833653"/>
              <a:gd name="connsiteY2885" fmla="*/ 1213298 h 3655333"/>
              <a:gd name="connsiteX2886" fmla="*/ 4121170 w 5833653"/>
              <a:gd name="connsiteY2886" fmla="*/ 1248475 h 3655333"/>
              <a:gd name="connsiteX2887" fmla="*/ 4050882 w 5833653"/>
              <a:gd name="connsiteY2887" fmla="*/ 1248475 h 3655333"/>
              <a:gd name="connsiteX2888" fmla="*/ 4050882 w 5833653"/>
              <a:gd name="connsiteY2888" fmla="*/ 1178121 h 3655333"/>
              <a:gd name="connsiteX2889" fmla="*/ 4121170 w 5833653"/>
              <a:gd name="connsiteY2889" fmla="*/ 1178121 h 3655333"/>
              <a:gd name="connsiteX2890" fmla="*/ 4135737 w 5833653"/>
              <a:gd name="connsiteY2890" fmla="*/ 1213298 h 3655333"/>
              <a:gd name="connsiteX2891" fmla="*/ 4136661 w 5833653"/>
              <a:gd name="connsiteY2891" fmla="*/ 2155675 h 3655333"/>
              <a:gd name="connsiteX2892" fmla="*/ 4122095 w 5833653"/>
              <a:gd name="connsiteY2892" fmla="*/ 2190853 h 3655333"/>
              <a:gd name="connsiteX2893" fmla="*/ 4051807 w 5833653"/>
              <a:gd name="connsiteY2893" fmla="*/ 2190853 h 3655333"/>
              <a:gd name="connsiteX2894" fmla="*/ 4051807 w 5833653"/>
              <a:gd name="connsiteY2894" fmla="*/ 2120498 h 3655333"/>
              <a:gd name="connsiteX2895" fmla="*/ 4122095 w 5833653"/>
              <a:gd name="connsiteY2895" fmla="*/ 2120498 h 3655333"/>
              <a:gd name="connsiteX2896" fmla="*/ 4136661 w 5833653"/>
              <a:gd name="connsiteY2896" fmla="*/ 2155675 h 3655333"/>
              <a:gd name="connsiteX2897" fmla="*/ 4152614 w 5833653"/>
              <a:gd name="connsiteY2897" fmla="*/ 3334109 h 3655333"/>
              <a:gd name="connsiteX2898" fmla="*/ 4133193 w 5833653"/>
              <a:gd name="connsiteY2898" fmla="*/ 3381321 h 3655333"/>
              <a:gd name="connsiteX2899" fmla="*/ 4038859 w 5833653"/>
              <a:gd name="connsiteY2899" fmla="*/ 3381321 h 3655333"/>
              <a:gd name="connsiteX2900" fmla="*/ 4038859 w 5833653"/>
              <a:gd name="connsiteY2900" fmla="*/ 3286898 h 3655333"/>
              <a:gd name="connsiteX2901" fmla="*/ 4133193 w 5833653"/>
              <a:gd name="connsiteY2901" fmla="*/ 3286898 h 3655333"/>
              <a:gd name="connsiteX2902" fmla="*/ 4152614 w 5833653"/>
              <a:gd name="connsiteY2902" fmla="*/ 3334109 h 3655333"/>
              <a:gd name="connsiteX2903" fmla="*/ 4152614 w 5833653"/>
              <a:gd name="connsiteY2903" fmla="*/ 3098979 h 3655333"/>
              <a:gd name="connsiteX2904" fmla="*/ 4133193 w 5833653"/>
              <a:gd name="connsiteY2904" fmla="*/ 3146190 h 3655333"/>
              <a:gd name="connsiteX2905" fmla="*/ 4038859 w 5833653"/>
              <a:gd name="connsiteY2905" fmla="*/ 3146190 h 3655333"/>
              <a:gd name="connsiteX2906" fmla="*/ 4038859 w 5833653"/>
              <a:gd name="connsiteY2906" fmla="*/ 3051767 h 3655333"/>
              <a:gd name="connsiteX2907" fmla="*/ 4133193 w 5833653"/>
              <a:gd name="connsiteY2907" fmla="*/ 3051767 h 3655333"/>
              <a:gd name="connsiteX2908" fmla="*/ 4152614 w 5833653"/>
              <a:gd name="connsiteY2908" fmla="*/ 3098979 h 3655333"/>
              <a:gd name="connsiteX2909" fmla="*/ 4152614 w 5833653"/>
              <a:gd name="connsiteY2909" fmla="*/ 1920543 h 3655333"/>
              <a:gd name="connsiteX2910" fmla="*/ 4133193 w 5833653"/>
              <a:gd name="connsiteY2910" fmla="*/ 1967755 h 3655333"/>
              <a:gd name="connsiteX2911" fmla="*/ 4038859 w 5833653"/>
              <a:gd name="connsiteY2911" fmla="*/ 1967755 h 3655333"/>
              <a:gd name="connsiteX2912" fmla="*/ 4038859 w 5833653"/>
              <a:gd name="connsiteY2912" fmla="*/ 1873332 h 3655333"/>
              <a:gd name="connsiteX2913" fmla="*/ 4133193 w 5833653"/>
              <a:gd name="connsiteY2913" fmla="*/ 1873332 h 3655333"/>
              <a:gd name="connsiteX2914" fmla="*/ 4152614 w 5833653"/>
              <a:gd name="connsiteY2914" fmla="*/ 1920543 h 3655333"/>
              <a:gd name="connsiteX2915" fmla="*/ 4152614 w 5833653"/>
              <a:gd name="connsiteY2915" fmla="*/ 1684487 h 3655333"/>
              <a:gd name="connsiteX2916" fmla="*/ 4133193 w 5833653"/>
              <a:gd name="connsiteY2916" fmla="*/ 1731698 h 3655333"/>
              <a:gd name="connsiteX2917" fmla="*/ 4038859 w 5833653"/>
              <a:gd name="connsiteY2917" fmla="*/ 1731698 h 3655333"/>
              <a:gd name="connsiteX2918" fmla="*/ 4038859 w 5833653"/>
              <a:gd name="connsiteY2918" fmla="*/ 1637275 h 3655333"/>
              <a:gd name="connsiteX2919" fmla="*/ 4133193 w 5833653"/>
              <a:gd name="connsiteY2919" fmla="*/ 1637275 h 3655333"/>
              <a:gd name="connsiteX2920" fmla="*/ 4152614 w 5833653"/>
              <a:gd name="connsiteY2920" fmla="*/ 1684487 h 3655333"/>
              <a:gd name="connsiteX2921" fmla="*/ 4215504 w 5833653"/>
              <a:gd name="connsiteY2921" fmla="*/ 2733321 h 3655333"/>
              <a:gd name="connsiteX2922" fmla="*/ 4215504 w 5833653"/>
              <a:gd name="connsiteY2922" fmla="*/ 2756464 h 3655333"/>
              <a:gd name="connsiteX2923" fmla="*/ 4192383 w 5833653"/>
              <a:gd name="connsiteY2923" fmla="*/ 2756464 h 3655333"/>
              <a:gd name="connsiteX2924" fmla="*/ 4192383 w 5833653"/>
              <a:gd name="connsiteY2924" fmla="*/ 2733321 h 3655333"/>
              <a:gd name="connsiteX2925" fmla="*/ 4215504 w 5833653"/>
              <a:gd name="connsiteY2925" fmla="*/ 2733321 h 3655333"/>
              <a:gd name="connsiteX2926" fmla="*/ 4215504 w 5833653"/>
              <a:gd name="connsiteY2926" fmla="*/ 848567 h 3655333"/>
              <a:gd name="connsiteX2927" fmla="*/ 4215504 w 5833653"/>
              <a:gd name="connsiteY2927" fmla="*/ 871710 h 3655333"/>
              <a:gd name="connsiteX2928" fmla="*/ 4192383 w 5833653"/>
              <a:gd name="connsiteY2928" fmla="*/ 871710 h 3655333"/>
              <a:gd name="connsiteX2929" fmla="*/ 4192383 w 5833653"/>
              <a:gd name="connsiteY2929" fmla="*/ 848567 h 3655333"/>
              <a:gd name="connsiteX2930" fmla="*/ 4215504 w 5833653"/>
              <a:gd name="connsiteY2930" fmla="*/ 848567 h 3655333"/>
              <a:gd name="connsiteX2931" fmla="*/ 4215504 w 5833653"/>
              <a:gd name="connsiteY2931" fmla="*/ 612510 h 3655333"/>
              <a:gd name="connsiteX2932" fmla="*/ 4215504 w 5833653"/>
              <a:gd name="connsiteY2932" fmla="*/ 635652 h 3655333"/>
              <a:gd name="connsiteX2933" fmla="*/ 4192383 w 5833653"/>
              <a:gd name="connsiteY2933" fmla="*/ 635652 h 3655333"/>
              <a:gd name="connsiteX2934" fmla="*/ 4192383 w 5833653"/>
              <a:gd name="connsiteY2934" fmla="*/ 612510 h 3655333"/>
              <a:gd name="connsiteX2935" fmla="*/ 4215504 w 5833653"/>
              <a:gd name="connsiteY2935" fmla="*/ 612510 h 3655333"/>
              <a:gd name="connsiteX2936" fmla="*/ 4215504 w 5833653"/>
              <a:gd name="connsiteY2936" fmla="*/ 377378 h 3655333"/>
              <a:gd name="connsiteX2937" fmla="*/ 4215504 w 5833653"/>
              <a:gd name="connsiteY2937" fmla="*/ 400521 h 3655333"/>
              <a:gd name="connsiteX2938" fmla="*/ 4192383 w 5833653"/>
              <a:gd name="connsiteY2938" fmla="*/ 400521 h 3655333"/>
              <a:gd name="connsiteX2939" fmla="*/ 4192383 w 5833653"/>
              <a:gd name="connsiteY2939" fmla="*/ 377378 h 3655333"/>
              <a:gd name="connsiteX2940" fmla="*/ 4215504 w 5833653"/>
              <a:gd name="connsiteY2940" fmla="*/ 377378 h 3655333"/>
              <a:gd name="connsiteX2941" fmla="*/ 4241399 w 5833653"/>
              <a:gd name="connsiteY2941" fmla="*/ 3654407 h 3655333"/>
              <a:gd name="connsiteX2942" fmla="*/ 4166487 w 5833653"/>
              <a:gd name="connsiteY2942" fmla="*/ 3654407 h 3655333"/>
              <a:gd name="connsiteX2943" fmla="*/ 4168337 w 5833653"/>
              <a:gd name="connsiteY2943" fmla="*/ 3652555 h 3655333"/>
              <a:gd name="connsiteX2944" fmla="*/ 4239549 w 5833653"/>
              <a:gd name="connsiteY2944" fmla="*/ 3652555 h 3655333"/>
              <a:gd name="connsiteX2945" fmla="*/ 4241399 w 5833653"/>
              <a:gd name="connsiteY2945" fmla="*/ 3654407 h 3655333"/>
              <a:gd name="connsiteX2946" fmla="*/ 4253191 w 5833653"/>
              <a:gd name="connsiteY2946" fmla="*/ 2509298 h 3655333"/>
              <a:gd name="connsiteX2947" fmla="*/ 4238625 w 5833653"/>
              <a:gd name="connsiteY2947" fmla="*/ 2544476 h 3655333"/>
              <a:gd name="connsiteX2948" fmla="*/ 4168337 w 5833653"/>
              <a:gd name="connsiteY2948" fmla="*/ 2544476 h 3655333"/>
              <a:gd name="connsiteX2949" fmla="*/ 4168337 w 5833653"/>
              <a:gd name="connsiteY2949" fmla="*/ 2474121 h 3655333"/>
              <a:gd name="connsiteX2950" fmla="*/ 4238625 w 5833653"/>
              <a:gd name="connsiteY2950" fmla="*/ 2474121 h 3655333"/>
              <a:gd name="connsiteX2951" fmla="*/ 4253191 w 5833653"/>
              <a:gd name="connsiteY2951" fmla="*/ 2509298 h 3655333"/>
              <a:gd name="connsiteX2952" fmla="*/ 4253191 w 5833653"/>
              <a:gd name="connsiteY2952" fmla="*/ 2274167 h 3655333"/>
              <a:gd name="connsiteX2953" fmla="*/ 4238625 w 5833653"/>
              <a:gd name="connsiteY2953" fmla="*/ 2309344 h 3655333"/>
              <a:gd name="connsiteX2954" fmla="*/ 4168337 w 5833653"/>
              <a:gd name="connsiteY2954" fmla="*/ 2309344 h 3655333"/>
              <a:gd name="connsiteX2955" fmla="*/ 4168337 w 5833653"/>
              <a:gd name="connsiteY2955" fmla="*/ 2238990 h 3655333"/>
              <a:gd name="connsiteX2956" fmla="*/ 4238625 w 5833653"/>
              <a:gd name="connsiteY2956" fmla="*/ 2238990 h 3655333"/>
              <a:gd name="connsiteX2957" fmla="*/ 4253191 w 5833653"/>
              <a:gd name="connsiteY2957" fmla="*/ 2274167 h 3655333"/>
              <a:gd name="connsiteX2958" fmla="*/ 4253191 w 5833653"/>
              <a:gd name="connsiteY2958" fmla="*/ 1566921 h 3655333"/>
              <a:gd name="connsiteX2959" fmla="*/ 4238625 w 5833653"/>
              <a:gd name="connsiteY2959" fmla="*/ 1602098 h 3655333"/>
              <a:gd name="connsiteX2960" fmla="*/ 4168337 w 5833653"/>
              <a:gd name="connsiteY2960" fmla="*/ 1602098 h 3655333"/>
              <a:gd name="connsiteX2961" fmla="*/ 4168337 w 5833653"/>
              <a:gd name="connsiteY2961" fmla="*/ 1531744 h 3655333"/>
              <a:gd name="connsiteX2962" fmla="*/ 4238625 w 5833653"/>
              <a:gd name="connsiteY2962" fmla="*/ 1531744 h 3655333"/>
              <a:gd name="connsiteX2963" fmla="*/ 4253191 w 5833653"/>
              <a:gd name="connsiteY2963" fmla="*/ 1566921 h 3655333"/>
              <a:gd name="connsiteX2964" fmla="*/ 4253191 w 5833653"/>
              <a:gd name="connsiteY2964" fmla="*/ 1330864 h 3655333"/>
              <a:gd name="connsiteX2965" fmla="*/ 4238625 w 5833653"/>
              <a:gd name="connsiteY2965" fmla="*/ 1366041 h 3655333"/>
              <a:gd name="connsiteX2966" fmla="*/ 4168337 w 5833653"/>
              <a:gd name="connsiteY2966" fmla="*/ 1366041 h 3655333"/>
              <a:gd name="connsiteX2967" fmla="*/ 4168337 w 5833653"/>
              <a:gd name="connsiteY2967" fmla="*/ 1295687 h 3655333"/>
              <a:gd name="connsiteX2968" fmla="*/ 4238625 w 5833653"/>
              <a:gd name="connsiteY2968" fmla="*/ 1295687 h 3655333"/>
              <a:gd name="connsiteX2969" fmla="*/ 4253191 w 5833653"/>
              <a:gd name="connsiteY2969" fmla="*/ 1330864 h 3655333"/>
              <a:gd name="connsiteX2970" fmla="*/ 4253191 w 5833653"/>
              <a:gd name="connsiteY2970" fmla="*/ 1095733 h 3655333"/>
              <a:gd name="connsiteX2971" fmla="*/ 4238625 w 5833653"/>
              <a:gd name="connsiteY2971" fmla="*/ 1130910 h 3655333"/>
              <a:gd name="connsiteX2972" fmla="*/ 4168337 w 5833653"/>
              <a:gd name="connsiteY2972" fmla="*/ 1130910 h 3655333"/>
              <a:gd name="connsiteX2973" fmla="*/ 4168337 w 5833653"/>
              <a:gd name="connsiteY2973" fmla="*/ 1060555 h 3655333"/>
              <a:gd name="connsiteX2974" fmla="*/ 4238625 w 5833653"/>
              <a:gd name="connsiteY2974" fmla="*/ 1060555 h 3655333"/>
              <a:gd name="connsiteX2975" fmla="*/ 4253191 w 5833653"/>
              <a:gd name="connsiteY2975" fmla="*/ 1095733 h 3655333"/>
              <a:gd name="connsiteX2976" fmla="*/ 4254115 w 5833653"/>
              <a:gd name="connsiteY2976" fmla="*/ 2038110 h 3655333"/>
              <a:gd name="connsiteX2977" fmla="*/ 4239549 w 5833653"/>
              <a:gd name="connsiteY2977" fmla="*/ 2073287 h 3655333"/>
              <a:gd name="connsiteX2978" fmla="*/ 4169262 w 5833653"/>
              <a:gd name="connsiteY2978" fmla="*/ 2073287 h 3655333"/>
              <a:gd name="connsiteX2979" fmla="*/ 4169262 w 5833653"/>
              <a:gd name="connsiteY2979" fmla="*/ 2002932 h 3655333"/>
              <a:gd name="connsiteX2980" fmla="*/ 4239549 w 5833653"/>
              <a:gd name="connsiteY2980" fmla="*/ 2002932 h 3655333"/>
              <a:gd name="connsiteX2981" fmla="*/ 4254115 w 5833653"/>
              <a:gd name="connsiteY2981" fmla="*/ 2038110 h 3655333"/>
              <a:gd name="connsiteX2982" fmla="*/ 4270994 w 5833653"/>
              <a:gd name="connsiteY2982" fmla="*/ 3451676 h 3655333"/>
              <a:gd name="connsiteX2983" fmla="*/ 4251572 w 5833653"/>
              <a:gd name="connsiteY2983" fmla="*/ 3498887 h 3655333"/>
              <a:gd name="connsiteX2984" fmla="*/ 4157239 w 5833653"/>
              <a:gd name="connsiteY2984" fmla="*/ 3498887 h 3655333"/>
              <a:gd name="connsiteX2985" fmla="*/ 4157239 w 5833653"/>
              <a:gd name="connsiteY2985" fmla="*/ 3404464 h 3655333"/>
              <a:gd name="connsiteX2986" fmla="*/ 4251572 w 5833653"/>
              <a:gd name="connsiteY2986" fmla="*/ 3404464 h 3655333"/>
              <a:gd name="connsiteX2987" fmla="*/ 4270994 w 5833653"/>
              <a:gd name="connsiteY2987" fmla="*/ 3451676 h 3655333"/>
              <a:gd name="connsiteX2988" fmla="*/ 4270994 w 5833653"/>
              <a:gd name="connsiteY2988" fmla="*/ 3216544 h 3655333"/>
              <a:gd name="connsiteX2989" fmla="*/ 4251572 w 5833653"/>
              <a:gd name="connsiteY2989" fmla="*/ 3263755 h 3655333"/>
              <a:gd name="connsiteX2990" fmla="*/ 4157239 w 5833653"/>
              <a:gd name="connsiteY2990" fmla="*/ 3263755 h 3655333"/>
              <a:gd name="connsiteX2991" fmla="*/ 4157239 w 5833653"/>
              <a:gd name="connsiteY2991" fmla="*/ 3169333 h 3655333"/>
              <a:gd name="connsiteX2992" fmla="*/ 4251572 w 5833653"/>
              <a:gd name="connsiteY2992" fmla="*/ 3169333 h 3655333"/>
              <a:gd name="connsiteX2993" fmla="*/ 4270994 w 5833653"/>
              <a:gd name="connsiteY2993" fmla="*/ 3216544 h 3655333"/>
              <a:gd name="connsiteX2994" fmla="*/ 4270994 w 5833653"/>
              <a:gd name="connsiteY2994" fmla="*/ 2980487 h 3655333"/>
              <a:gd name="connsiteX2995" fmla="*/ 4251572 w 5833653"/>
              <a:gd name="connsiteY2995" fmla="*/ 3027698 h 3655333"/>
              <a:gd name="connsiteX2996" fmla="*/ 4157239 w 5833653"/>
              <a:gd name="connsiteY2996" fmla="*/ 3027698 h 3655333"/>
              <a:gd name="connsiteX2997" fmla="*/ 4157239 w 5833653"/>
              <a:gd name="connsiteY2997" fmla="*/ 2933276 h 3655333"/>
              <a:gd name="connsiteX2998" fmla="*/ 4251572 w 5833653"/>
              <a:gd name="connsiteY2998" fmla="*/ 2933276 h 3655333"/>
              <a:gd name="connsiteX2999" fmla="*/ 4270994 w 5833653"/>
              <a:gd name="connsiteY2999" fmla="*/ 2980487 h 3655333"/>
              <a:gd name="connsiteX3000" fmla="*/ 4270994 w 5833653"/>
              <a:gd name="connsiteY3000" fmla="*/ 1802053 h 3655333"/>
              <a:gd name="connsiteX3001" fmla="*/ 4251572 w 5833653"/>
              <a:gd name="connsiteY3001" fmla="*/ 1849264 h 3655333"/>
              <a:gd name="connsiteX3002" fmla="*/ 4157239 w 5833653"/>
              <a:gd name="connsiteY3002" fmla="*/ 1849264 h 3655333"/>
              <a:gd name="connsiteX3003" fmla="*/ 4157239 w 5833653"/>
              <a:gd name="connsiteY3003" fmla="*/ 1754841 h 3655333"/>
              <a:gd name="connsiteX3004" fmla="*/ 4251572 w 5833653"/>
              <a:gd name="connsiteY3004" fmla="*/ 1754841 h 3655333"/>
              <a:gd name="connsiteX3005" fmla="*/ 4270994 w 5833653"/>
              <a:gd name="connsiteY3005" fmla="*/ 1802053 h 3655333"/>
              <a:gd name="connsiteX3006" fmla="*/ 4332958 w 5833653"/>
              <a:gd name="connsiteY3006" fmla="*/ 730075 h 3655333"/>
              <a:gd name="connsiteX3007" fmla="*/ 4332958 w 5833653"/>
              <a:gd name="connsiteY3007" fmla="*/ 753218 h 3655333"/>
              <a:gd name="connsiteX3008" fmla="*/ 4309837 w 5833653"/>
              <a:gd name="connsiteY3008" fmla="*/ 753218 h 3655333"/>
              <a:gd name="connsiteX3009" fmla="*/ 4309837 w 5833653"/>
              <a:gd name="connsiteY3009" fmla="*/ 730075 h 3655333"/>
              <a:gd name="connsiteX3010" fmla="*/ 4332958 w 5833653"/>
              <a:gd name="connsiteY3010" fmla="*/ 730075 h 3655333"/>
              <a:gd name="connsiteX3011" fmla="*/ 4338738 w 5833653"/>
              <a:gd name="connsiteY3011" fmla="*/ 505937 h 3655333"/>
              <a:gd name="connsiteX3012" fmla="*/ 4333883 w 5833653"/>
              <a:gd name="connsiteY3012" fmla="*/ 517161 h 3655333"/>
              <a:gd name="connsiteX3013" fmla="*/ 4310762 w 5833653"/>
              <a:gd name="connsiteY3013" fmla="*/ 517161 h 3655333"/>
              <a:gd name="connsiteX3014" fmla="*/ 4310762 w 5833653"/>
              <a:gd name="connsiteY3014" fmla="*/ 494018 h 3655333"/>
              <a:gd name="connsiteX3015" fmla="*/ 4333883 w 5833653"/>
              <a:gd name="connsiteY3015" fmla="*/ 494018 h 3655333"/>
              <a:gd name="connsiteX3016" fmla="*/ 4338738 w 5833653"/>
              <a:gd name="connsiteY3016" fmla="*/ 505937 h 3655333"/>
              <a:gd name="connsiteX3017" fmla="*/ 4371570 w 5833653"/>
              <a:gd name="connsiteY3017" fmla="*/ 2627790 h 3655333"/>
              <a:gd name="connsiteX3018" fmla="*/ 4357004 w 5833653"/>
              <a:gd name="connsiteY3018" fmla="*/ 2662967 h 3655333"/>
              <a:gd name="connsiteX3019" fmla="*/ 4286716 w 5833653"/>
              <a:gd name="connsiteY3019" fmla="*/ 2662967 h 3655333"/>
              <a:gd name="connsiteX3020" fmla="*/ 4286716 w 5833653"/>
              <a:gd name="connsiteY3020" fmla="*/ 2592612 h 3655333"/>
              <a:gd name="connsiteX3021" fmla="*/ 4357004 w 5833653"/>
              <a:gd name="connsiteY3021" fmla="*/ 2592612 h 3655333"/>
              <a:gd name="connsiteX3022" fmla="*/ 4371570 w 5833653"/>
              <a:gd name="connsiteY3022" fmla="*/ 2627790 h 3655333"/>
              <a:gd name="connsiteX3023" fmla="*/ 4371570 w 5833653"/>
              <a:gd name="connsiteY3023" fmla="*/ 2391733 h 3655333"/>
              <a:gd name="connsiteX3024" fmla="*/ 4357004 w 5833653"/>
              <a:gd name="connsiteY3024" fmla="*/ 2426910 h 3655333"/>
              <a:gd name="connsiteX3025" fmla="*/ 4286716 w 5833653"/>
              <a:gd name="connsiteY3025" fmla="*/ 2426910 h 3655333"/>
              <a:gd name="connsiteX3026" fmla="*/ 4286716 w 5833653"/>
              <a:gd name="connsiteY3026" fmla="*/ 2356555 h 3655333"/>
              <a:gd name="connsiteX3027" fmla="*/ 4357004 w 5833653"/>
              <a:gd name="connsiteY3027" fmla="*/ 2356555 h 3655333"/>
              <a:gd name="connsiteX3028" fmla="*/ 4371570 w 5833653"/>
              <a:gd name="connsiteY3028" fmla="*/ 2391733 h 3655333"/>
              <a:gd name="connsiteX3029" fmla="*/ 4371570 w 5833653"/>
              <a:gd name="connsiteY3029" fmla="*/ 2155675 h 3655333"/>
              <a:gd name="connsiteX3030" fmla="*/ 4357004 w 5833653"/>
              <a:gd name="connsiteY3030" fmla="*/ 2190853 h 3655333"/>
              <a:gd name="connsiteX3031" fmla="*/ 4286716 w 5833653"/>
              <a:gd name="connsiteY3031" fmla="*/ 2190853 h 3655333"/>
              <a:gd name="connsiteX3032" fmla="*/ 4286716 w 5833653"/>
              <a:gd name="connsiteY3032" fmla="*/ 2120498 h 3655333"/>
              <a:gd name="connsiteX3033" fmla="*/ 4357004 w 5833653"/>
              <a:gd name="connsiteY3033" fmla="*/ 2120498 h 3655333"/>
              <a:gd name="connsiteX3034" fmla="*/ 4371570 w 5833653"/>
              <a:gd name="connsiteY3034" fmla="*/ 2155675 h 3655333"/>
              <a:gd name="connsiteX3035" fmla="*/ 4371570 w 5833653"/>
              <a:gd name="connsiteY3035" fmla="*/ 1920544 h 3655333"/>
              <a:gd name="connsiteX3036" fmla="*/ 4357004 w 5833653"/>
              <a:gd name="connsiteY3036" fmla="*/ 1955721 h 3655333"/>
              <a:gd name="connsiteX3037" fmla="*/ 4286716 w 5833653"/>
              <a:gd name="connsiteY3037" fmla="*/ 1955721 h 3655333"/>
              <a:gd name="connsiteX3038" fmla="*/ 4286716 w 5833653"/>
              <a:gd name="connsiteY3038" fmla="*/ 1885367 h 3655333"/>
              <a:gd name="connsiteX3039" fmla="*/ 4357004 w 5833653"/>
              <a:gd name="connsiteY3039" fmla="*/ 1885367 h 3655333"/>
              <a:gd name="connsiteX3040" fmla="*/ 4371570 w 5833653"/>
              <a:gd name="connsiteY3040" fmla="*/ 1920544 h 3655333"/>
              <a:gd name="connsiteX3041" fmla="*/ 4371570 w 5833653"/>
              <a:gd name="connsiteY3041" fmla="*/ 1684487 h 3655333"/>
              <a:gd name="connsiteX3042" fmla="*/ 4357004 w 5833653"/>
              <a:gd name="connsiteY3042" fmla="*/ 1719664 h 3655333"/>
              <a:gd name="connsiteX3043" fmla="*/ 4286716 w 5833653"/>
              <a:gd name="connsiteY3043" fmla="*/ 1719664 h 3655333"/>
              <a:gd name="connsiteX3044" fmla="*/ 4286716 w 5833653"/>
              <a:gd name="connsiteY3044" fmla="*/ 1649310 h 3655333"/>
              <a:gd name="connsiteX3045" fmla="*/ 4357004 w 5833653"/>
              <a:gd name="connsiteY3045" fmla="*/ 1649310 h 3655333"/>
              <a:gd name="connsiteX3046" fmla="*/ 4371570 w 5833653"/>
              <a:gd name="connsiteY3046" fmla="*/ 1684487 h 3655333"/>
              <a:gd name="connsiteX3047" fmla="*/ 4371570 w 5833653"/>
              <a:gd name="connsiteY3047" fmla="*/ 1449355 h 3655333"/>
              <a:gd name="connsiteX3048" fmla="*/ 4357004 w 5833653"/>
              <a:gd name="connsiteY3048" fmla="*/ 1484532 h 3655333"/>
              <a:gd name="connsiteX3049" fmla="*/ 4286716 w 5833653"/>
              <a:gd name="connsiteY3049" fmla="*/ 1484532 h 3655333"/>
              <a:gd name="connsiteX3050" fmla="*/ 4286716 w 5833653"/>
              <a:gd name="connsiteY3050" fmla="*/ 1414178 h 3655333"/>
              <a:gd name="connsiteX3051" fmla="*/ 4357004 w 5833653"/>
              <a:gd name="connsiteY3051" fmla="*/ 1414178 h 3655333"/>
              <a:gd name="connsiteX3052" fmla="*/ 4371570 w 5833653"/>
              <a:gd name="connsiteY3052" fmla="*/ 1449355 h 3655333"/>
              <a:gd name="connsiteX3053" fmla="*/ 4371570 w 5833653"/>
              <a:gd name="connsiteY3053" fmla="*/ 1213298 h 3655333"/>
              <a:gd name="connsiteX3054" fmla="*/ 4357004 w 5833653"/>
              <a:gd name="connsiteY3054" fmla="*/ 1248475 h 3655333"/>
              <a:gd name="connsiteX3055" fmla="*/ 4286716 w 5833653"/>
              <a:gd name="connsiteY3055" fmla="*/ 1248475 h 3655333"/>
              <a:gd name="connsiteX3056" fmla="*/ 4286716 w 5833653"/>
              <a:gd name="connsiteY3056" fmla="*/ 1178121 h 3655333"/>
              <a:gd name="connsiteX3057" fmla="*/ 4357004 w 5833653"/>
              <a:gd name="connsiteY3057" fmla="*/ 1178121 h 3655333"/>
              <a:gd name="connsiteX3058" fmla="*/ 4371570 w 5833653"/>
              <a:gd name="connsiteY3058" fmla="*/ 1213298 h 3655333"/>
              <a:gd name="connsiteX3059" fmla="*/ 4371570 w 5833653"/>
              <a:gd name="connsiteY3059" fmla="*/ 977241 h 3655333"/>
              <a:gd name="connsiteX3060" fmla="*/ 4357004 w 5833653"/>
              <a:gd name="connsiteY3060" fmla="*/ 1012418 h 3655333"/>
              <a:gd name="connsiteX3061" fmla="*/ 4286716 w 5833653"/>
              <a:gd name="connsiteY3061" fmla="*/ 1012418 h 3655333"/>
              <a:gd name="connsiteX3062" fmla="*/ 4286716 w 5833653"/>
              <a:gd name="connsiteY3062" fmla="*/ 942064 h 3655333"/>
              <a:gd name="connsiteX3063" fmla="*/ 4357004 w 5833653"/>
              <a:gd name="connsiteY3063" fmla="*/ 942064 h 3655333"/>
              <a:gd name="connsiteX3064" fmla="*/ 4371570 w 5833653"/>
              <a:gd name="connsiteY3064" fmla="*/ 977241 h 3655333"/>
              <a:gd name="connsiteX3065" fmla="*/ 4388448 w 5833653"/>
              <a:gd name="connsiteY3065" fmla="*/ 3570167 h 3655333"/>
              <a:gd name="connsiteX3066" fmla="*/ 4369027 w 5833653"/>
              <a:gd name="connsiteY3066" fmla="*/ 3617378 h 3655333"/>
              <a:gd name="connsiteX3067" fmla="*/ 4274693 w 5833653"/>
              <a:gd name="connsiteY3067" fmla="*/ 3617378 h 3655333"/>
              <a:gd name="connsiteX3068" fmla="*/ 4274693 w 5833653"/>
              <a:gd name="connsiteY3068" fmla="*/ 3522955 h 3655333"/>
              <a:gd name="connsiteX3069" fmla="*/ 4369027 w 5833653"/>
              <a:gd name="connsiteY3069" fmla="*/ 3522955 h 3655333"/>
              <a:gd name="connsiteX3070" fmla="*/ 4388448 w 5833653"/>
              <a:gd name="connsiteY3070" fmla="*/ 3570167 h 3655333"/>
              <a:gd name="connsiteX3071" fmla="*/ 4388448 w 5833653"/>
              <a:gd name="connsiteY3071" fmla="*/ 3334109 h 3655333"/>
              <a:gd name="connsiteX3072" fmla="*/ 4369027 w 5833653"/>
              <a:gd name="connsiteY3072" fmla="*/ 3381321 h 3655333"/>
              <a:gd name="connsiteX3073" fmla="*/ 4274693 w 5833653"/>
              <a:gd name="connsiteY3073" fmla="*/ 3381321 h 3655333"/>
              <a:gd name="connsiteX3074" fmla="*/ 4274693 w 5833653"/>
              <a:gd name="connsiteY3074" fmla="*/ 3286898 h 3655333"/>
              <a:gd name="connsiteX3075" fmla="*/ 4369027 w 5833653"/>
              <a:gd name="connsiteY3075" fmla="*/ 3286898 h 3655333"/>
              <a:gd name="connsiteX3076" fmla="*/ 4388448 w 5833653"/>
              <a:gd name="connsiteY3076" fmla="*/ 3334109 h 3655333"/>
              <a:gd name="connsiteX3077" fmla="*/ 4388448 w 5833653"/>
              <a:gd name="connsiteY3077" fmla="*/ 3098979 h 3655333"/>
              <a:gd name="connsiteX3078" fmla="*/ 4369027 w 5833653"/>
              <a:gd name="connsiteY3078" fmla="*/ 3146190 h 3655333"/>
              <a:gd name="connsiteX3079" fmla="*/ 4274693 w 5833653"/>
              <a:gd name="connsiteY3079" fmla="*/ 3146190 h 3655333"/>
              <a:gd name="connsiteX3080" fmla="*/ 4274693 w 5833653"/>
              <a:gd name="connsiteY3080" fmla="*/ 3051767 h 3655333"/>
              <a:gd name="connsiteX3081" fmla="*/ 4369027 w 5833653"/>
              <a:gd name="connsiteY3081" fmla="*/ 3051767 h 3655333"/>
              <a:gd name="connsiteX3082" fmla="*/ 4388448 w 5833653"/>
              <a:gd name="connsiteY3082" fmla="*/ 3098979 h 3655333"/>
              <a:gd name="connsiteX3083" fmla="*/ 4388448 w 5833653"/>
              <a:gd name="connsiteY3083" fmla="*/ 2862921 h 3655333"/>
              <a:gd name="connsiteX3084" fmla="*/ 4369027 w 5833653"/>
              <a:gd name="connsiteY3084" fmla="*/ 2910133 h 3655333"/>
              <a:gd name="connsiteX3085" fmla="*/ 4274693 w 5833653"/>
              <a:gd name="connsiteY3085" fmla="*/ 2910133 h 3655333"/>
              <a:gd name="connsiteX3086" fmla="*/ 4274693 w 5833653"/>
              <a:gd name="connsiteY3086" fmla="*/ 2815710 h 3655333"/>
              <a:gd name="connsiteX3087" fmla="*/ 4369027 w 5833653"/>
              <a:gd name="connsiteY3087" fmla="*/ 2815710 h 3655333"/>
              <a:gd name="connsiteX3088" fmla="*/ 4388448 w 5833653"/>
              <a:gd name="connsiteY3088" fmla="*/ 2862921 h 3655333"/>
              <a:gd name="connsiteX3089" fmla="*/ 4438166 w 5833653"/>
              <a:gd name="connsiteY3089" fmla="*/ 404704 h 3655333"/>
              <a:gd name="connsiteX3090" fmla="*/ 4428217 w 5833653"/>
              <a:gd name="connsiteY3090" fmla="*/ 400521 h 3655333"/>
              <a:gd name="connsiteX3091" fmla="*/ 4428217 w 5833653"/>
              <a:gd name="connsiteY3091" fmla="*/ 398663 h 3655333"/>
              <a:gd name="connsiteX3092" fmla="*/ 4450413 w 5833653"/>
              <a:gd name="connsiteY3092" fmla="*/ 2733321 h 3655333"/>
              <a:gd name="connsiteX3093" fmla="*/ 4450413 w 5833653"/>
              <a:gd name="connsiteY3093" fmla="*/ 2756464 h 3655333"/>
              <a:gd name="connsiteX3094" fmla="*/ 4427292 w 5833653"/>
              <a:gd name="connsiteY3094" fmla="*/ 2756464 h 3655333"/>
              <a:gd name="connsiteX3095" fmla="*/ 4427292 w 5833653"/>
              <a:gd name="connsiteY3095" fmla="*/ 2733321 h 3655333"/>
              <a:gd name="connsiteX3096" fmla="*/ 4450413 w 5833653"/>
              <a:gd name="connsiteY3096" fmla="*/ 2733321 h 3655333"/>
              <a:gd name="connsiteX3097" fmla="*/ 4451338 w 5833653"/>
              <a:gd name="connsiteY3097" fmla="*/ 612510 h 3655333"/>
              <a:gd name="connsiteX3098" fmla="*/ 4451338 w 5833653"/>
              <a:gd name="connsiteY3098" fmla="*/ 635652 h 3655333"/>
              <a:gd name="connsiteX3099" fmla="*/ 4428217 w 5833653"/>
              <a:gd name="connsiteY3099" fmla="*/ 635652 h 3655333"/>
              <a:gd name="connsiteX3100" fmla="*/ 4428217 w 5833653"/>
              <a:gd name="connsiteY3100" fmla="*/ 612510 h 3655333"/>
              <a:gd name="connsiteX3101" fmla="*/ 4451338 w 5833653"/>
              <a:gd name="connsiteY3101" fmla="*/ 612510 h 3655333"/>
              <a:gd name="connsiteX3102" fmla="*/ 4473071 w 5833653"/>
              <a:gd name="connsiteY3102" fmla="*/ 859213 h 3655333"/>
              <a:gd name="connsiteX3103" fmla="*/ 4463361 w 5833653"/>
              <a:gd name="connsiteY3103" fmla="*/ 882818 h 3655333"/>
              <a:gd name="connsiteX3104" fmla="*/ 4416194 w 5833653"/>
              <a:gd name="connsiteY3104" fmla="*/ 882818 h 3655333"/>
              <a:gd name="connsiteX3105" fmla="*/ 4416194 w 5833653"/>
              <a:gd name="connsiteY3105" fmla="*/ 835607 h 3655333"/>
              <a:gd name="connsiteX3106" fmla="*/ 4463361 w 5833653"/>
              <a:gd name="connsiteY3106" fmla="*/ 835607 h 3655333"/>
              <a:gd name="connsiteX3107" fmla="*/ 4473071 w 5833653"/>
              <a:gd name="connsiteY3107" fmla="*/ 859213 h 3655333"/>
              <a:gd name="connsiteX3108" fmla="*/ 4489025 w 5833653"/>
              <a:gd name="connsiteY3108" fmla="*/ 2509298 h 3655333"/>
              <a:gd name="connsiteX3109" fmla="*/ 4474459 w 5833653"/>
              <a:gd name="connsiteY3109" fmla="*/ 2544476 h 3655333"/>
              <a:gd name="connsiteX3110" fmla="*/ 4404171 w 5833653"/>
              <a:gd name="connsiteY3110" fmla="*/ 2544476 h 3655333"/>
              <a:gd name="connsiteX3111" fmla="*/ 4404171 w 5833653"/>
              <a:gd name="connsiteY3111" fmla="*/ 2474121 h 3655333"/>
              <a:gd name="connsiteX3112" fmla="*/ 4474459 w 5833653"/>
              <a:gd name="connsiteY3112" fmla="*/ 2474121 h 3655333"/>
              <a:gd name="connsiteX3113" fmla="*/ 4489025 w 5833653"/>
              <a:gd name="connsiteY3113" fmla="*/ 2509298 h 3655333"/>
              <a:gd name="connsiteX3114" fmla="*/ 4489025 w 5833653"/>
              <a:gd name="connsiteY3114" fmla="*/ 2274167 h 3655333"/>
              <a:gd name="connsiteX3115" fmla="*/ 4474459 w 5833653"/>
              <a:gd name="connsiteY3115" fmla="*/ 2309344 h 3655333"/>
              <a:gd name="connsiteX3116" fmla="*/ 4404171 w 5833653"/>
              <a:gd name="connsiteY3116" fmla="*/ 2309344 h 3655333"/>
              <a:gd name="connsiteX3117" fmla="*/ 4404171 w 5833653"/>
              <a:gd name="connsiteY3117" fmla="*/ 2238990 h 3655333"/>
              <a:gd name="connsiteX3118" fmla="*/ 4474459 w 5833653"/>
              <a:gd name="connsiteY3118" fmla="*/ 2238990 h 3655333"/>
              <a:gd name="connsiteX3119" fmla="*/ 4489025 w 5833653"/>
              <a:gd name="connsiteY3119" fmla="*/ 2274167 h 3655333"/>
              <a:gd name="connsiteX3120" fmla="*/ 4489025 w 5833653"/>
              <a:gd name="connsiteY3120" fmla="*/ 2038110 h 3655333"/>
              <a:gd name="connsiteX3121" fmla="*/ 4474459 w 5833653"/>
              <a:gd name="connsiteY3121" fmla="*/ 2073287 h 3655333"/>
              <a:gd name="connsiteX3122" fmla="*/ 4404171 w 5833653"/>
              <a:gd name="connsiteY3122" fmla="*/ 2073287 h 3655333"/>
              <a:gd name="connsiteX3123" fmla="*/ 4404171 w 5833653"/>
              <a:gd name="connsiteY3123" fmla="*/ 2002932 h 3655333"/>
              <a:gd name="connsiteX3124" fmla="*/ 4474459 w 5833653"/>
              <a:gd name="connsiteY3124" fmla="*/ 2002932 h 3655333"/>
              <a:gd name="connsiteX3125" fmla="*/ 4489025 w 5833653"/>
              <a:gd name="connsiteY3125" fmla="*/ 2038110 h 3655333"/>
              <a:gd name="connsiteX3126" fmla="*/ 4489025 w 5833653"/>
              <a:gd name="connsiteY3126" fmla="*/ 1566921 h 3655333"/>
              <a:gd name="connsiteX3127" fmla="*/ 4474459 w 5833653"/>
              <a:gd name="connsiteY3127" fmla="*/ 1602098 h 3655333"/>
              <a:gd name="connsiteX3128" fmla="*/ 4404171 w 5833653"/>
              <a:gd name="connsiteY3128" fmla="*/ 1602098 h 3655333"/>
              <a:gd name="connsiteX3129" fmla="*/ 4404171 w 5833653"/>
              <a:gd name="connsiteY3129" fmla="*/ 1531744 h 3655333"/>
              <a:gd name="connsiteX3130" fmla="*/ 4474459 w 5833653"/>
              <a:gd name="connsiteY3130" fmla="*/ 1531744 h 3655333"/>
              <a:gd name="connsiteX3131" fmla="*/ 4489025 w 5833653"/>
              <a:gd name="connsiteY3131" fmla="*/ 1566921 h 3655333"/>
              <a:gd name="connsiteX3132" fmla="*/ 4489025 w 5833653"/>
              <a:gd name="connsiteY3132" fmla="*/ 1330864 h 3655333"/>
              <a:gd name="connsiteX3133" fmla="*/ 4474459 w 5833653"/>
              <a:gd name="connsiteY3133" fmla="*/ 1366041 h 3655333"/>
              <a:gd name="connsiteX3134" fmla="*/ 4404171 w 5833653"/>
              <a:gd name="connsiteY3134" fmla="*/ 1366041 h 3655333"/>
              <a:gd name="connsiteX3135" fmla="*/ 4404171 w 5833653"/>
              <a:gd name="connsiteY3135" fmla="*/ 1295687 h 3655333"/>
              <a:gd name="connsiteX3136" fmla="*/ 4474459 w 5833653"/>
              <a:gd name="connsiteY3136" fmla="*/ 1295687 h 3655333"/>
              <a:gd name="connsiteX3137" fmla="*/ 4489025 w 5833653"/>
              <a:gd name="connsiteY3137" fmla="*/ 1330864 h 3655333"/>
              <a:gd name="connsiteX3138" fmla="*/ 4489025 w 5833653"/>
              <a:gd name="connsiteY3138" fmla="*/ 1095733 h 3655333"/>
              <a:gd name="connsiteX3139" fmla="*/ 4474459 w 5833653"/>
              <a:gd name="connsiteY3139" fmla="*/ 1130910 h 3655333"/>
              <a:gd name="connsiteX3140" fmla="*/ 4404171 w 5833653"/>
              <a:gd name="connsiteY3140" fmla="*/ 1130910 h 3655333"/>
              <a:gd name="connsiteX3141" fmla="*/ 4404171 w 5833653"/>
              <a:gd name="connsiteY3141" fmla="*/ 1060555 h 3655333"/>
              <a:gd name="connsiteX3142" fmla="*/ 4474459 w 5833653"/>
              <a:gd name="connsiteY3142" fmla="*/ 1060555 h 3655333"/>
              <a:gd name="connsiteX3143" fmla="*/ 4489025 w 5833653"/>
              <a:gd name="connsiteY3143" fmla="*/ 1095733 h 3655333"/>
              <a:gd name="connsiteX3144" fmla="*/ 4505903 w 5833653"/>
              <a:gd name="connsiteY3144" fmla="*/ 3451676 h 3655333"/>
              <a:gd name="connsiteX3145" fmla="*/ 4486482 w 5833653"/>
              <a:gd name="connsiteY3145" fmla="*/ 3498887 h 3655333"/>
              <a:gd name="connsiteX3146" fmla="*/ 4392148 w 5833653"/>
              <a:gd name="connsiteY3146" fmla="*/ 3498887 h 3655333"/>
              <a:gd name="connsiteX3147" fmla="*/ 4392148 w 5833653"/>
              <a:gd name="connsiteY3147" fmla="*/ 3404464 h 3655333"/>
              <a:gd name="connsiteX3148" fmla="*/ 4486482 w 5833653"/>
              <a:gd name="connsiteY3148" fmla="*/ 3404464 h 3655333"/>
              <a:gd name="connsiteX3149" fmla="*/ 4505903 w 5833653"/>
              <a:gd name="connsiteY3149" fmla="*/ 3451676 h 3655333"/>
              <a:gd name="connsiteX3150" fmla="*/ 4505903 w 5833653"/>
              <a:gd name="connsiteY3150" fmla="*/ 3216544 h 3655333"/>
              <a:gd name="connsiteX3151" fmla="*/ 4486482 w 5833653"/>
              <a:gd name="connsiteY3151" fmla="*/ 3263755 h 3655333"/>
              <a:gd name="connsiteX3152" fmla="*/ 4392148 w 5833653"/>
              <a:gd name="connsiteY3152" fmla="*/ 3263755 h 3655333"/>
              <a:gd name="connsiteX3153" fmla="*/ 4392148 w 5833653"/>
              <a:gd name="connsiteY3153" fmla="*/ 3169333 h 3655333"/>
              <a:gd name="connsiteX3154" fmla="*/ 4486482 w 5833653"/>
              <a:gd name="connsiteY3154" fmla="*/ 3169333 h 3655333"/>
              <a:gd name="connsiteX3155" fmla="*/ 4505903 w 5833653"/>
              <a:gd name="connsiteY3155" fmla="*/ 3216544 h 3655333"/>
              <a:gd name="connsiteX3156" fmla="*/ 4505903 w 5833653"/>
              <a:gd name="connsiteY3156" fmla="*/ 2980487 h 3655333"/>
              <a:gd name="connsiteX3157" fmla="*/ 4486482 w 5833653"/>
              <a:gd name="connsiteY3157" fmla="*/ 3027698 h 3655333"/>
              <a:gd name="connsiteX3158" fmla="*/ 4392148 w 5833653"/>
              <a:gd name="connsiteY3158" fmla="*/ 3027698 h 3655333"/>
              <a:gd name="connsiteX3159" fmla="*/ 4392148 w 5833653"/>
              <a:gd name="connsiteY3159" fmla="*/ 2933276 h 3655333"/>
              <a:gd name="connsiteX3160" fmla="*/ 4486482 w 5833653"/>
              <a:gd name="connsiteY3160" fmla="*/ 2933276 h 3655333"/>
              <a:gd name="connsiteX3161" fmla="*/ 4505903 w 5833653"/>
              <a:gd name="connsiteY3161" fmla="*/ 2980487 h 3655333"/>
              <a:gd name="connsiteX3162" fmla="*/ 4516076 w 5833653"/>
              <a:gd name="connsiteY3162" fmla="*/ 3654407 h 3655333"/>
              <a:gd name="connsiteX3163" fmla="*/ 4363478 w 5833653"/>
              <a:gd name="connsiteY3163" fmla="*/ 3654407 h 3655333"/>
              <a:gd name="connsiteX3164" fmla="*/ 4381050 w 5833653"/>
              <a:gd name="connsiteY3164" fmla="*/ 3628487 h 3655333"/>
              <a:gd name="connsiteX3165" fmla="*/ 4498504 w 5833653"/>
              <a:gd name="connsiteY3165" fmla="*/ 3628487 h 3655333"/>
              <a:gd name="connsiteX3166" fmla="*/ 4516076 w 5833653"/>
              <a:gd name="connsiteY3166" fmla="*/ 3654407 h 3655333"/>
              <a:gd name="connsiteX3167" fmla="*/ 4522782 w 5833653"/>
              <a:gd name="connsiteY3167" fmla="*/ 1802515 h 3655333"/>
              <a:gd name="connsiteX3168" fmla="*/ 4498504 w 5833653"/>
              <a:gd name="connsiteY3168" fmla="*/ 1861298 h 3655333"/>
              <a:gd name="connsiteX3169" fmla="*/ 4381050 w 5833653"/>
              <a:gd name="connsiteY3169" fmla="*/ 1861298 h 3655333"/>
              <a:gd name="connsiteX3170" fmla="*/ 4381050 w 5833653"/>
              <a:gd name="connsiteY3170" fmla="*/ 1743732 h 3655333"/>
              <a:gd name="connsiteX3171" fmla="*/ 4498504 w 5833653"/>
              <a:gd name="connsiteY3171" fmla="*/ 1743732 h 3655333"/>
              <a:gd name="connsiteX3172" fmla="*/ 4522782 w 5833653"/>
              <a:gd name="connsiteY3172" fmla="*/ 1802515 h 3655333"/>
              <a:gd name="connsiteX3173" fmla="*/ 4557694 w 5833653"/>
              <a:gd name="connsiteY3173" fmla="*/ 2627790 h 3655333"/>
              <a:gd name="connsiteX3174" fmla="*/ 4557694 w 5833653"/>
              <a:gd name="connsiteY3174" fmla="*/ 2650933 h 3655333"/>
              <a:gd name="connsiteX3175" fmla="*/ 4534573 w 5833653"/>
              <a:gd name="connsiteY3175" fmla="*/ 2650933 h 3655333"/>
              <a:gd name="connsiteX3176" fmla="*/ 4534573 w 5833653"/>
              <a:gd name="connsiteY3176" fmla="*/ 2627790 h 3655333"/>
              <a:gd name="connsiteX3177" fmla="*/ 4557694 w 5833653"/>
              <a:gd name="connsiteY3177" fmla="*/ 2627790 h 3655333"/>
              <a:gd name="connsiteX3178" fmla="*/ 4568792 w 5833653"/>
              <a:gd name="connsiteY3178" fmla="*/ 2851812 h 3655333"/>
              <a:gd name="connsiteX3179" fmla="*/ 4568792 w 5833653"/>
              <a:gd name="connsiteY3179" fmla="*/ 2874955 h 3655333"/>
              <a:gd name="connsiteX3180" fmla="*/ 4545671 w 5833653"/>
              <a:gd name="connsiteY3180" fmla="*/ 2874955 h 3655333"/>
              <a:gd name="connsiteX3181" fmla="*/ 4545671 w 5833653"/>
              <a:gd name="connsiteY3181" fmla="*/ 2851812 h 3655333"/>
              <a:gd name="connsiteX3182" fmla="*/ 4568792 w 5833653"/>
              <a:gd name="connsiteY3182" fmla="*/ 2851812 h 3655333"/>
              <a:gd name="connsiteX3183" fmla="*/ 4568792 w 5833653"/>
              <a:gd name="connsiteY3183" fmla="*/ 494944 h 3655333"/>
              <a:gd name="connsiteX3184" fmla="*/ 4568792 w 5833653"/>
              <a:gd name="connsiteY3184" fmla="*/ 518087 h 3655333"/>
              <a:gd name="connsiteX3185" fmla="*/ 4545671 w 5833653"/>
              <a:gd name="connsiteY3185" fmla="*/ 518087 h 3655333"/>
              <a:gd name="connsiteX3186" fmla="*/ 4545671 w 5833653"/>
              <a:gd name="connsiteY3186" fmla="*/ 494944 h 3655333"/>
              <a:gd name="connsiteX3187" fmla="*/ 4568792 w 5833653"/>
              <a:gd name="connsiteY3187" fmla="*/ 494944 h 3655333"/>
              <a:gd name="connsiteX3188" fmla="*/ 4590526 w 5833653"/>
              <a:gd name="connsiteY3188" fmla="*/ 977704 h 3655333"/>
              <a:gd name="connsiteX3189" fmla="*/ 4580815 w 5833653"/>
              <a:gd name="connsiteY3189" fmla="*/ 1001310 h 3655333"/>
              <a:gd name="connsiteX3190" fmla="*/ 4533648 w 5833653"/>
              <a:gd name="connsiteY3190" fmla="*/ 1001310 h 3655333"/>
              <a:gd name="connsiteX3191" fmla="*/ 4533648 w 5833653"/>
              <a:gd name="connsiteY3191" fmla="*/ 954098 h 3655333"/>
              <a:gd name="connsiteX3192" fmla="*/ 4580815 w 5833653"/>
              <a:gd name="connsiteY3192" fmla="*/ 954098 h 3655333"/>
              <a:gd name="connsiteX3193" fmla="*/ 4590526 w 5833653"/>
              <a:gd name="connsiteY3193" fmla="*/ 977704 h 3655333"/>
              <a:gd name="connsiteX3194" fmla="*/ 4590526 w 5833653"/>
              <a:gd name="connsiteY3194" fmla="*/ 741647 h 3655333"/>
              <a:gd name="connsiteX3195" fmla="*/ 4580815 w 5833653"/>
              <a:gd name="connsiteY3195" fmla="*/ 765252 h 3655333"/>
              <a:gd name="connsiteX3196" fmla="*/ 4533648 w 5833653"/>
              <a:gd name="connsiteY3196" fmla="*/ 765252 h 3655333"/>
              <a:gd name="connsiteX3197" fmla="*/ 4533648 w 5833653"/>
              <a:gd name="connsiteY3197" fmla="*/ 718041 h 3655333"/>
              <a:gd name="connsiteX3198" fmla="*/ 4580815 w 5833653"/>
              <a:gd name="connsiteY3198" fmla="*/ 718041 h 3655333"/>
              <a:gd name="connsiteX3199" fmla="*/ 4590526 w 5833653"/>
              <a:gd name="connsiteY3199" fmla="*/ 741647 h 3655333"/>
              <a:gd name="connsiteX3200" fmla="*/ 4606479 w 5833653"/>
              <a:gd name="connsiteY3200" fmla="*/ 2391733 h 3655333"/>
              <a:gd name="connsiteX3201" fmla="*/ 4591913 w 5833653"/>
              <a:gd name="connsiteY3201" fmla="*/ 2426910 h 3655333"/>
              <a:gd name="connsiteX3202" fmla="*/ 4521625 w 5833653"/>
              <a:gd name="connsiteY3202" fmla="*/ 2426910 h 3655333"/>
              <a:gd name="connsiteX3203" fmla="*/ 4521625 w 5833653"/>
              <a:gd name="connsiteY3203" fmla="*/ 2356555 h 3655333"/>
              <a:gd name="connsiteX3204" fmla="*/ 4591913 w 5833653"/>
              <a:gd name="connsiteY3204" fmla="*/ 2356555 h 3655333"/>
              <a:gd name="connsiteX3205" fmla="*/ 4606479 w 5833653"/>
              <a:gd name="connsiteY3205" fmla="*/ 2391733 h 3655333"/>
              <a:gd name="connsiteX3206" fmla="*/ 4606479 w 5833653"/>
              <a:gd name="connsiteY3206" fmla="*/ 1449355 h 3655333"/>
              <a:gd name="connsiteX3207" fmla="*/ 4591913 w 5833653"/>
              <a:gd name="connsiteY3207" fmla="*/ 1484532 h 3655333"/>
              <a:gd name="connsiteX3208" fmla="*/ 4521625 w 5833653"/>
              <a:gd name="connsiteY3208" fmla="*/ 1484532 h 3655333"/>
              <a:gd name="connsiteX3209" fmla="*/ 4521625 w 5833653"/>
              <a:gd name="connsiteY3209" fmla="*/ 1414178 h 3655333"/>
              <a:gd name="connsiteX3210" fmla="*/ 4591913 w 5833653"/>
              <a:gd name="connsiteY3210" fmla="*/ 1414178 h 3655333"/>
              <a:gd name="connsiteX3211" fmla="*/ 4606479 w 5833653"/>
              <a:gd name="connsiteY3211" fmla="*/ 1449355 h 3655333"/>
              <a:gd name="connsiteX3212" fmla="*/ 4606479 w 5833653"/>
              <a:gd name="connsiteY3212" fmla="*/ 1213298 h 3655333"/>
              <a:gd name="connsiteX3213" fmla="*/ 4591913 w 5833653"/>
              <a:gd name="connsiteY3213" fmla="*/ 1248475 h 3655333"/>
              <a:gd name="connsiteX3214" fmla="*/ 4521625 w 5833653"/>
              <a:gd name="connsiteY3214" fmla="*/ 1248475 h 3655333"/>
              <a:gd name="connsiteX3215" fmla="*/ 4521625 w 5833653"/>
              <a:gd name="connsiteY3215" fmla="*/ 1178121 h 3655333"/>
              <a:gd name="connsiteX3216" fmla="*/ 4591913 w 5833653"/>
              <a:gd name="connsiteY3216" fmla="*/ 1178121 h 3655333"/>
              <a:gd name="connsiteX3217" fmla="*/ 4606479 w 5833653"/>
              <a:gd name="connsiteY3217" fmla="*/ 1213298 h 3655333"/>
              <a:gd name="connsiteX3218" fmla="*/ 4607404 w 5833653"/>
              <a:gd name="connsiteY3218" fmla="*/ 2155675 h 3655333"/>
              <a:gd name="connsiteX3219" fmla="*/ 4592838 w 5833653"/>
              <a:gd name="connsiteY3219" fmla="*/ 2190853 h 3655333"/>
              <a:gd name="connsiteX3220" fmla="*/ 4522550 w 5833653"/>
              <a:gd name="connsiteY3220" fmla="*/ 2190853 h 3655333"/>
              <a:gd name="connsiteX3221" fmla="*/ 4522550 w 5833653"/>
              <a:gd name="connsiteY3221" fmla="*/ 2120498 h 3655333"/>
              <a:gd name="connsiteX3222" fmla="*/ 4592838 w 5833653"/>
              <a:gd name="connsiteY3222" fmla="*/ 2120498 h 3655333"/>
              <a:gd name="connsiteX3223" fmla="*/ 4607404 w 5833653"/>
              <a:gd name="connsiteY3223" fmla="*/ 2155675 h 3655333"/>
              <a:gd name="connsiteX3224" fmla="*/ 4623358 w 5833653"/>
              <a:gd name="connsiteY3224" fmla="*/ 3334109 h 3655333"/>
              <a:gd name="connsiteX3225" fmla="*/ 4603936 w 5833653"/>
              <a:gd name="connsiteY3225" fmla="*/ 3381321 h 3655333"/>
              <a:gd name="connsiteX3226" fmla="*/ 4509603 w 5833653"/>
              <a:gd name="connsiteY3226" fmla="*/ 3381321 h 3655333"/>
              <a:gd name="connsiteX3227" fmla="*/ 4509603 w 5833653"/>
              <a:gd name="connsiteY3227" fmla="*/ 3286898 h 3655333"/>
              <a:gd name="connsiteX3228" fmla="*/ 4603936 w 5833653"/>
              <a:gd name="connsiteY3228" fmla="*/ 3286898 h 3655333"/>
              <a:gd name="connsiteX3229" fmla="*/ 4623358 w 5833653"/>
              <a:gd name="connsiteY3229" fmla="*/ 3334109 h 3655333"/>
              <a:gd name="connsiteX3230" fmla="*/ 4624282 w 5833653"/>
              <a:gd name="connsiteY3230" fmla="*/ 3098979 h 3655333"/>
              <a:gd name="connsiteX3231" fmla="*/ 4604861 w 5833653"/>
              <a:gd name="connsiteY3231" fmla="*/ 3146190 h 3655333"/>
              <a:gd name="connsiteX3232" fmla="*/ 4510527 w 5833653"/>
              <a:gd name="connsiteY3232" fmla="*/ 3146190 h 3655333"/>
              <a:gd name="connsiteX3233" fmla="*/ 4510527 w 5833653"/>
              <a:gd name="connsiteY3233" fmla="*/ 3051767 h 3655333"/>
              <a:gd name="connsiteX3234" fmla="*/ 4604861 w 5833653"/>
              <a:gd name="connsiteY3234" fmla="*/ 3051767 h 3655333"/>
              <a:gd name="connsiteX3235" fmla="*/ 4624282 w 5833653"/>
              <a:gd name="connsiteY3235" fmla="*/ 3098979 h 3655333"/>
              <a:gd name="connsiteX3236" fmla="*/ 4640236 w 5833653"/>
              <a:gd name="connsiteY3236" fmla="*/ 3569704 h 3655333"/>
              <a:gd name="connsiteX3237" fmla="*/ 4615959 w 5833653"/>
              <a:gd name="connsiteY3237" fmla="*/ 3628487 h 3655333"/>
              <a:gd name="connsiteX3238" fmla="*/ 4498504 w 5833653"/>
              <a:gd name="connsiteY3238" fmla="*/ 3628487 h 3655333"/>
              <a:gd name="connsiteX3239" fmla="*/ 4498504 w 5833653"/>
              <a:gd name="connsiteY3239" fmla="*/ 3510921 h 3655333"/>
              <a:gd name="connsiteX3240" fmla="*/ 4615959 w 5833653"/>
              <a:gd name="connsiteY3240" fmla="*/ 3510921 h 3655333"/>
              <a:gd name="connsiteX3241" fmla="*/ 4640236 w 5833653"/>
              <a:gd name="connsiteY3241" fmla="*/ 3569704 h 3655333"/>
              <a:gd name="connsiteX3242" fmla="*/ 4640236 w 5833653"/>
              <a:gd name="connsiteY3242" fmla="*/ 1920081 h 3655333"/>
              <a:gd name="connsiteX3243" fmla="*/ 4615959 w 5833653"/>
              <a:gd name="connsiteY3243" fmla="*/ 1978864 h 3655333"/>
              <a:gd name="connsiteX3244" fmla="*/ 4498504 w 5833653"/>
              <a:gd name="connsiteY3244" fmla="*/ 1978864 h 3655333"/>
              <a:gd name="connsiteX3245" fmla="*/ 4498504 w 5833653"/>
              <a:gd name="connsiteY3245" fmla="*/ 1861298 h 3655333"/>
              <a:gd name="connsiteX3246" fmla="*/ 4615959 w 5833653"/>
              <a:gd name="connsiteY3246" fmla="*/ 1861298 h 3655333"/>
              <a:gd name="connsiteX3247" fmla="*/ 4640236 w 5833653"/>
              <a:gd name="connsiteY3247" fmla="*/ 1920081 h 3655333"/>
              <a:gd name="connsiteX3248" fmla="*/ 4640236 w 5833653"/>
              <a:gd name="connsiteY3248" fmla="*/ 1684950 h 3655333"/>
              <a:gd name="connsiteX3249" fmla="*/ 4615959 w 5833653"/>
              <a:gd name="connsiteY3249" fmla="*/ 1743732 h 3655333"/>
              <a:gd name="connsiteX3250" fmla="*/ 4498504 w 5833653"/>
              <a:gd name="connsiteY3250" fmla="*/ 1743732 h 3655333"/>
              <a:gd name="connsiteX3251" fmla="*/ 4498504 w 5833653"/>
              <a:gd name="connsiteY3251" fmla="*/ 1626167 h 3655333"/>
              <a:gd name="connsiteX3252" fmla="*/ 4615959 w 5833653"/>
              <a:gd name="connsiteY3252" fmla="*/ 1626167 h 3655333"/>
              <a:gd name="connsiteX3253" fmla="*/ 4640236 w 5833653"/>
              <a:gd name="connsiteY3253" fmla="*/ 1684950 h 3655333"/>
              <a:gd name="connsiteX3254" fmla="*/ 4674224 w 5833653"/>
              <a:gd name="connsiteY3254" fmla="*/ 2745355 h 3655333"/>
              <a:gd name="connsiteX3255" fmla="*/ 4674224 w 5833653"/>
              <a:gd name="connsiteY3255" fmla="*/ 2768498 h 3655333"/>
              <a:gd name="connsiteX3256" fmla="*/ 4651103 w 5833653"/>
              <a:gd name="connsiteY3256" fmla="*/ 2768498 h 3655333"/>
              <a:gd name="connsiteX3257" fmla="*/ 4651103 w 5833653"/>
              <a:gd name="connsiteY3257" fmla="*/ 2745355 h 3655333"/>
              <a:gd name="connsiteX3258" fmla="*/ 4674224 w 5833653"/>
              <a:gd name="connsiteY3258" fmla="*/ 2745355 h 3655333"/>
              <a:gd name="connsiteX3259" fmla="*/ 4675149 w 5833653"/>
              <a:gd name="connsiteY3259" fmla="*/ 2510224 h 3655333"/>
              <a:gd name="connsiteX3260" fmla="*/ 4675149 w 5833653"/>
              <a:gd name="connsiteY3260" fmla="*/ 2533367 h 3655333"/>
              <a:gd name="connsiteX3261" fmla="*/ 4652028 w 5833653"/>
              <a:gd name="connsiteY3261" fmla="*/ 2533367 h 3655333"/>
              <a:gd name="connsiteX3262" fmla="*/ 4652028 w 5833653"/>
              <a:gd name="connsiteY3262" fmla="*/ 2510224 h 3655333"/>
              <a:gd name="connsiteX3263" fmla="*/ 4675149 w 5833653"/>
              <a:gd name="connsiteY3263" fmla="*/ 2510224 h 3655333"/>
              <a:gd name="connsiteX3264" fmla="*/ 4687171 w 5833653"/>
              <a:gd name="connsiteY3264" fmla="*/ 2969378 h 3655333"/>
              <a:gd name="connsiteX3265" fmla="*/ 4687171 w 5833653"/>
              <a:gd name="connsiteY3265" fmla="*/ 2992521 h 3655333"/>
              <a:gd name="connsiteX3266" fmla="*/ 4664050 w 5833653"/>
              <a:gd name="connsiteY3266" fmla="*/ 2992521 h 3655333"/>
              <a:gd name="connsiteX3267" fmla="*/ 4664050 w 5833653"/>
              <a:gd name="connsiteY3267" fmla="*/ 2969378 h 3655333"/>
              <a:gd name="connsiteX3268" fmla="*/ 4687171 w 5833653"/>
              <a:gd name="connsiteY3268" fmla="*/ 2969378 h 3655333"/>
              <a:gd name="connsiteX3269" fmla="*/ 4707980 w 5833653"/>
              <a:gd name="connsiteY3269" fmla="*/ 1095270 h 3655333"/>
              <a:gd name="connsiteX3270" fmla="*/ 4698270 w 5833653"/>
              <a:gd name="connsiteY3270" fmla="*/ 1118875 h 3655333"/>
              <a:gd name="connsiteX3271" fmla="*/ 4651103 w 5833653"/>
              <a:gd name="connsiteY3271" fmla="*/ 1118875 h 3655333"/>
              <a:gd name="connsiteX3272" fmla="*/ 4651103 w 5833653"/>
              <a:gd name="connsiteY3272" fmla="*/ 1071664 h 3655333"/>
              <a:gd name="connsiteX3273" fmla="*/ 4698270 w 5833653"/>
              <a:gd name="connsiteY3273" fmla="*/ 1071664 h 3655333"/>
              <a:gd name="connsiteX3274" fmla="*/ 4707980 w 5833653"/>
              <a:gd name="connsiteY3274" fmla="*/ 1095270 h 3655333"/>
              <a:gd name="connsiteX3275" fmla="*/ 4707980 w 5833653"/>
              <a:gd name="connsiteY3275" fmla="*/ 859791 h 3655333"/>
              <a:gd name="connsiteX3276" fmla="*/ 4698270 w 5833653"/>
              <a:gd name="connsiteY3276" fmla="*/ 883744 h 3655333"/>
              <a:gd name="connsiteX3277" fmla="*/ 4651103 w 5833653"/>
              <a:gd name="connsiteY3277" fmla="*/ 883744 h 3655333"/>
              <a:gd name="connsiteX3278" fmla="*/ 4651103 w 5833653"/>
              <a:gd name="connsiteY3278" fmla="*/ 836532 h 3655333"/>
              <a:gd name="connsiteX3279" fmla="*/ 4698270 w 5833653"/>
              <a:gd name="connsiteY3279" fmla="*/ 836532 h 3655333"/>
              <a:gd name="connsiteX3280" fmla="*/ 4707980 w 5833653"/>
              <a:gd name="connsiteY3280" fmla="*/ 859791 h 3655333"/>
              <a:gd name="connsiteX3281" fmla="*/ 4707980 w 5833653"/>
              <a:gd name="connsiteY3281" fmla="*/ 624081 h 3655333"/>
              <a:gd name="connsiteX3282" fmla="*/ 4698270 w 5833653"/>
              <a:gd name="connsiteY3282" fmla="*/ 647687 h 3655333"/>
              <a:gd name="connsiteX3283" fmla="*/ 4651103 w 5833653"/>
              <a:gd name="connsiteY3283" fmla="*/ 647687 h 3655333"/>
              <a:gd name="connsiteX3284" fmla="*/ 4651103 w 5833653"/>
              <a:gd name="connsiteY3284" fmla="*/ 600475 h 3655333"/>
              <a:gd name="connsiteX3285" fmla="*/ 4698270 w 5833653"/>
              <a:gd name="connsiteY3285" fmla="*/ 600475 h 3655333"/>
              <a:gd name="connsiteX3286" fmla="*/ 4707980 w 5833653"/>
              <a:gd name="connsiteY3286" fmla="*/ 624081 h 3655333"/>
              <a:gd name="connsiteX3287" fmla="*/ 4724858 w 5833653"/>
              <a:gd name="connsiteY3287" fmla="*/ 2273588 h 3655333"/>
              <a:gd name="connsiteX3288" fmla="*/ 4710292 w 5833653"/>
              <a:gd name="connsiteY3288" fmla="*/ 2308418 h 3655333"/>
              <a:gd name="connsiteX3289" fmla="*/ 4640005 w 5833653"/>
              <a:gd name="connsiteY3289" fmla="*/ 2308418 h 3655333"/>
              <a:gd name="connsiteX3290" fmla="*/ 4640005 w 5833653"/>
              <a:gd name="connsiteY3290" fmla="*/ 2238064 h 3655333"/>
              <a:gd name="connsiteX3291" fmla="*/ 4710292 w 5833653"/>
              <a:gd name="connsiteY3291" fmla="*/ 2238064 h 3655333"/>
              <a:gd name="connsiteX3292" fmla="*/ 4724858 w 5833653"/>
              <a:gd name="connsiteY3292" fmla="*/ 2273588 h 3655333"/>
              <a:gd name="connsiteX3293" fmla="*/ 4724858 w 5833653"/>
              <a:gd name="connsiteY3293" fmla="*/ 1330864 h 3655333"/>
              <a:gd name="connsiteX3294" fmla="*/ 4710292 w 5833653"/>
              <a:gd name="connsiteY3294" fmla="*/ 1366041 h 3655333"/>
              <a:gd name="connsiteX3295" fmla="*/ 4640005 w 5833653"/>
              <a:gd name="connsiteY3295" fmla="*/ 1366041 h 3655333"/>
              <a:gd name="connsiteX3296" fmla="*/ 4640005 w 5833653"/>
              <a:gd name="connsiteY3296" fmla="*/ 1295687 h 3655333"/>
              <a:gd name="connsiteX3297" fmla="*/ 4710292 w 5833653"/>
              <a:gd name="connsiteY3297" fmla="*/ 1295687 h 3655333"/>
              <a:gd name="connsiteX3298" fmla="*/ 4724858 w 5833653"/>
              <a:gd name="connsiteY3298" fmla="*/ 1330864 h 3655333"/>
              <a:gd name="connsiteX3299" fmla="*/ 4741737 w 5833653"/>
              <a:gd name="connsiteY3299" fmla="*/ 3216544 h 3655333"/>
              <a:gd name="connsiteX3300" fmla="*/ 4722316 w 5833653"/>
              <a:gd name="connsiteY3300" fmla="*/ 3263755 h 3655333"/>
              <a:gd name="connsiteX3301" fmla="*/ 4627982 w 5833653"/>
              <a:gd name="connsiteY3301" fmla="*/ 3263755 h 3655333"/>
              <a:gd name="connsiteX3302" fmla="*/ 4627982 w 5833653"/>
              <a:gd name="connsiteY3302" fmla="*/ 3169333 h 3655333"/>
              <a:gd name="connsiteX3303" fmla="*/ 4722316 w 5833653"/>
              <a:gd name="connsiteY3303" fmla="*/ 3169333 h 3655333"/>
              <a:gd name="connsiteX3304" fmla="*/ 4741737 w 5833653"/>
              <a:gd name="connsiteY3304" fmla="*/ 3216544 h 3655333"/>
              <a:gd name="connsiteX3305" fmla="*/ 4750985 w 5833653"/>
              <a:gd name="connsiteY3305" fmla="*/ 3654407 h 3655333"/>
              <a:gd name="connsiteX3306" fmla="*/ 4598387 w 5833653"/>
              <a:gd name="connsiteY3306" fmla="*/ 3654407 h 3655333"/>
              <a:gd name="connsiteX3307" fmla="*/ 4615959 w 5833653"/>
              <a:gd name="connsiteY3307" fmla="*/ 3628487 h 3655333"/>
              <a:gd name="connsiteX3308" fmla="*/ 4733414 w 5833653"/>
              <a:gd name="connsiteY3308" fmla="*/ 3628487 h 3655333"/>
              <a:gd name="connsiteX3309" fmla="*/ 4750985 w 5833653"/>
              <a:gd name="connsiteY3309" fmla="*/ 3654407 h 3655333"/>
              <a:gd name="connsiteX3310" fmla="*/ 4757691 w 5833653"/>
              <a:gd name="connsiteY3310" fmla="*/ 3452138 h 3655333"/>
              <a:gd name="connsiteX3311" fmla="*/ 4733414 w 5833653"/>
              <a:gd name="connsiteY3311" fmla="*/ 3510921 h 3655333"/>
              <a:gd name="connsiteX3312" fmla="*/ 4615959 w 5833653"/>
              <a:gd name="connsiteY3312" fmla="*/ 3510921 h 3655333"/>
              <a:gd name="connsiteX3313" fmla="*/ 4615959 w 5833653"/>
              <a:gd name="connsiteY3313" fmla="*/ 3393355 h 3655333"/>
              <a:gd name="connsiteX3314" fmla="*/ 4733414 w 5833653"/>
              <a:gd name="connsiteY3314" fmla="*/ 3393355 h 3655333"/>
              <a:gd name="connsiteX3315" fmla="*/ 4757691 w 5833653"/>
              <a:gd name="connsiteY3315" fmla="*/ 3452138 h 3655333"/>
              <a:gd name="connsiteX3316" fmla="*/ 4758615 w 5833653"/>
              <a:gd name="connsiteY3316" fmla="*/ 2037647 h 3655333"/>
              <a:gd name="connsiteX3317" fmla="*/ 4734338 w 5833653"/>
              <a:gd name="connsiteY3317" fmla="*/ 2096430 h 3655333"/>
              <a:gd name="connsiteX3318" fmla="*/ 4616884 w 5833653"/>
              <a:gd name="connsiteY3318" fmla="*/ 2096430 h 3655333"/>
              <a:gd name="connsiteX3319" fmla="*/ 4616884 w 5833653"/>
              <a:gd name="connsiteY3319" fmla="*/ 1978864 h 3655333"/>
              <a:gd name="connsiteX3320" fmla="*/ 4734338 w 5833653"/>
              <a:gd name="connsiteY3320" fmla="*/ 1978864 h 3655333"/>
              <a:gd name="connsiteX3321" fmla="*/ 4758615 w 5833653"/>
              <a:gd name="connsiteY3321" fmla="*/ 2037647 h 3655333"/>
              <a:gd name="connsiteX3322" fmla="*/ 4758615 w 5833653"/>
              <a:gd name="connsiteY3322" fmla="*/ 1802515 h 3655333"/>
              <a:gd name="connsiteX3323" fmla="*/ 4734338 w 5833653"/>
              <a:gd name="connsiteY3323" fmla="*/ 1861298 h 3655333"/>
              <a:gd name="connsiteX3324" fmla="*/ 4616884 w 5833653"/>
              <a:gd name="connsiteY3324" fmla="*/ 1861298 h 3655333"/>
              <a:gd name="connsiteX3325" fmla="*/ 4616884 w 5833653"/>
              <a:gd name="connsiteY3325" fmla="*/ 1743732 h 3655333"/>
              <a:gd name="connsiteX3326" fmla="*/ 4734338 w 5833653"/>
              <a:gd name="connsiteY3326" fmla="*/ 1743732 h 3655333"/>
              <a:gd name="connsiteX3327" fmla="*/ 4758615 w 5833653"/>
              <a:gd name="connsiteY3327" fmla="*/ 1802515 h 3655333"/>
              <a:gd name="connsiteX3328" fmla="*/ 4758615 w 5833653"/>
              <a:gd name="connsiteY3328" fmla="*/ 1566458 h 3655333"/>
              <a:gd name="connsiteX3329" fmla="*/ 4734338 w 5833653"/>
              <a:gd name="connsiteY3329" fmla="*/ 1625241 h 3655333"/>
              <a:gd name="connsiteX3330" fmla="*/ 4616884 w 5833653"/>
              <a:gd name="connsiteY3330" fmla="*/ 1625241 h 3655333"/>
              <a:gd name="connsiteX3331" fmla="*/ 4616884 w 5833653"/>
              <a:gd name="connsiteY3331" fmla="*/ 1507675 h 3655333"/>
              <a:gd name="connsiteX3332" fmla="*/ 4734338 w 5833653"/>
              <a:gd name="connsiteY3332" fmla="*/ 1507675 h 3655333"/>
              <a:gd name="connsiteX3333" fmla="*/ 4758615 w 5833653"/>
              <a:gd name="connsiteY3333" fmla="*/ 1566458 h 3655333"/>
              <a:gd name="connsiteX3334" fmla="*/ 4792603 w 5833653"/>
              <a:gd name="connsiteY3334" fmla="*/ 2862921 h 3655333"/>
              <a:gd name="connsiteX3335" fmla="*/ 4792603 w 5833653"/>
              <a:gd name="connsiteY3335" fmla="*/ 2886064 h 3655333"/>
              <a:gd name="connsiteX3336" fmla="*/ 4769482 w 5833653"/>
              <a:gd name="connsiteY3336" fmla="*/ 2886064 h 3655333"/>
              <a:gd name="connsiteX3337" fmla="*/ 4769482 w 5833653"/>
              <a:gd name="connsiteY3337" fmla="*/ 2862921 h 3655333"/>
              <a:gd name="connsiteX3338" fmla="*/ 4792603 w 5833653"/>
              <a:gd name="connsiteY3338" fmla="*/ 2862921 h 3655333"/>
              <a:gd name="connsiteX3339" fmla="*/ 4792603 w 5833653"/>
              <a:gd name="connsiteY3339" fmla="*/ 2626864 h 3655333"/>
              <a:gd name="connsiteX3340" fmla="*/ 4792603 w 5833653"/>
              <a:gd name="connsiteY3340" fmla="*/ 2650007 h 3655333"/>
              <a:gd name="connsiteX3341" fmla="*/ 4769482 w 5833653"/>
              <a:gd name="connsiteY3341" fmla="*/ 2650007 h 3655333"/>
              <a:gd name="connsiteX3342" fmla="*/ 4769482 w 5833653"/>
              <a:gd name="connsiteY3342" fmla="*/ 2626864 h 3655333"/>
              <a:gd name="connsiteX3343" fmla="*/ 4792603 w 5833653"/>
              <a:gd name="connsiteY3343" fmla="*/ 2626864 h 3655333"/>
              <a:gd name="connsiteX3344" fmla="*/ 4792603 w 5833653"/>
              <a:gd name="connsiteY3344" fmla="*/ 2391733 h 3655333"/>
              <a:gd name="connsiteX3345" fmla="*/ 4792603 w 5833653"/>
              <a:gd name="connsiteY3345" fmla="*/ 2414876 h 3655333"/>
              <a:gd name="connsiteX3346" fmla="*/ 4769482 w 5833653"/>
              <a:gd name="connsiteY3346" fmla="*/ 2414876 h 3655333"/>
              <a:gd name="connsiteX3347" fmla="*/ 4769482 w 5833653"/>
              <a:gd name="connsiteY3347" fmla="*/ 2391733 h 3655333"/>
              <a:gd name="connsiteX3348" fmla="*/ 4792603 w 5833653"/>
              <a:gd name="connsiteY3348" fmla="*/ 2391733 h 3655333"/>
              <a:gd name="connsiteX3349" fmla="*/ 4804626 w 5833653"/>
              <a:gd name="connsiteY3349" fmla="*/ 3086944 h 3655333"/>
              <a:gd name="connsiteX3350" fmla="*/ 4804626 w 5833653"/>
              <a:gd name="connsiteY3350" fmla="*/ 3110087 h 3655333"/>
              <a:gd name="connsiteX3351" fmla="*/ 4781505 w 5833653"/>
              <a:gd name="connsiteY3351" fmla="*/ 3110087 h 3655333"/>
              <a:gd name="connsiteX3352" fmla="*/ 4781505 w 5833653"/>
              <a:gd name="connsiteY3352" fmla="*/ 3086944 h 3655333"/>
              <a:gd name="connsiteX3353" fmla="*/ 4804626 w 5833653"/>
              <a:gd name="connsiteY3353" fmla="*/ 3086944 h 3655333"/>
              <a:gd name="connsiteX3354" fmla="*/ 4826360 w 5833653"/>
              <a:gd name="connsiteY3354" fmla="*/ 1212836 h 3655333"/>
              <a:gd name="connsiteX3355" fmla="*/ 4816649 w 5833653"/>
              <a:gd name="connsiteY3355" fmla="*/ 1236441 h 3655333"/>
              <a:gd name="connsiteX3356" fmla="*/ 4769482 w 5833653"/>
              <a:gd name="connsiteY3356" fmla="*/ 1236441 h 3655333"/>
              <a:gd name="connsiteX3357" fmla="*/ 4769482 w 5833653"/>
              <a:gd name="connsiteY3357" fmla="*/ 1189230 h 3655333"/>
              <a:gd name="connsiteX3358" fmla="*/ 4816649 w 5833653"/>
              <a:gd name="connsiteY3358" fmla="*/ 1189230 h 3655333"/>
              <a:gd name="connsiteX3359" fmla="*/ 4826360 w 5833653"/>
              <a:gd name="connsiteY3359" fmla="*/ 1212836 h 3655333"/>
              <a:gd name="connsiteX3360" fmla="*/ 4826360 w 5833653"/>
              <a:gd name="connsiteY3360" fmla="*/ 977704 h 3655333"/>
              <a:gd name="connsiteX3361" fmla="*/ 4816649 w 5833653"/>
              <a:gd name="connsiteY3361" fmla="*/ 1001310 h 3655333"/>
              <a:gd name="connsiteX3362" fmla="*/ 4769482 w 5833653"/>
              <a:gd name="connsiteY3362" fmla="*/ 1001310 h 3655333"/>
              <a:gd name="connsiteX3363" fmla="*/ 4769482 w 5833653"/>
              <a:gd name="connsiteY3363" fmla="*/ 954098 h 3655333"/>
              <a:gd name="connsiteX3364" fmla="*/ 4816649 w 5833653"/>
              <a:gd name="connsiteY3364" fmla="*/ 954098 h 3655333"/>
              <a:gd name="connsiteX3365" fmla="*/ 4826360 w 5833653"/>
              <a:gd name="connsiteY3365" fmla="*/ 977704 h 3655333"/>
              <a:gd name="connsiteX3366" fmla="*/ 4826360 w 5833653"/>
              <a:gd name="connsiteY3366" fmla="*/ 741647 h 3655333"/>
              <a:gd name="connsiteX3367" fmla="*/ 4816649 w 5833653"/>
              <a:gd name="connsiteY3367" fmla="*/ 765252 h 3655333"/>
              <a:gd name="connsiteX3368" fmla="*/ 4769482 w 5833653"/>
              <a:gd name="connsiteY3368" fmla="*/ 765252 h 3655333"/>
              <a:gd name="connsiteX3369" fmla="*/ 4769482 w 5833653"/>
              <a:gd name="connsiteY3369" fmla="*/ 718041 h 3655333"/>
              <a:gd name="connsiteX3370" fmla="*/ 4816649 w 5833653"/>
              <a:gd name="connsiteY3370" fmla="*/ 718041 h 3655333"/>
              <a:gd name="connsiteX3371" fmla="*/ 4826360 w 5833653"/>
              <a:gd name="connsiteY3371" fmla="*/ 741647 h 3655333"/>
              <a:gd name="connsiteX3372" fmla="*/ 4876070 w 5833653"/>
              <a:gd name="connsiteY3372" fmla="*/ 3569704 h 3655333"/>
              <a:gd name="connsiteX3373" fmla="*/ 4851793 w 5833653"/>
              <a:gd name="connsiteY3373" fmla="*/ 3628487 h 3655333"/>
              <a:gd name="connsiteX3374" fmla="*/ 4734338 w 5833653"/>
              <a:gd name="connsiteY3374" fmla="*/ 3628487 h 3655333"/>
              <a:gd name="connsiteX3375" fmla="*/ 4734338 w 5833653"/>
              <a:gd name="connsiteY3375" fmla="*/ 3510921 h 3655333"/>
              <a:gd name="connsiteX3376" fmla="*/ 4851793 w 5833653"/>
              <a:gd name="connsiteY3376" fmla="*/ 3510921 h 3655333"/>
              <a:gd name="connsiteX3377" fmla="*/ 4876070 w 5833653"/>
              <a:gd name="connsiteY3377" fmla="*/ 3569704 h 3655333"/>
              <a:gd name="connsiteX3378" fmla="*/ 4876070 w 5833653"/>
              <a:gd name="connsiteY3378" fmla="*/ 3334572 h 3655333"/>
              <a:gd name="connsiteX3379" fmla="*/ 4851793 w 5833653"/>
              <a:gd name="connsiteY3379" fmla="*/ 3393355 h 3655333"/>
              <a:gd name="connsiteX3380" fmla="*/ 4734338 w 5833653"/>
              <a:gd name="connsiteY3380" fmla="*/ 3393355 h 3655333"/>
              <a:gd name="connsiteX3381" fmla="*/ 4734338 w 5833653"/>
              <a:gd name="connsiteY3381" fmla="*/ 3275790 h 3655333"/>
              <a:gd name="connsiteX3382" fmla="*/ 4851793 w 5833653"/>
              <a:gd name="connsiteY3382" fmla="*/ 3275790 h 3655333"/>
              <a:gd name="connsiteX3383" fmla="*/ 4876070 w 5833653"/>
              <a:gd name="connsiteY3383" fmla="*/ 3334572 h 3655333"/>
              <a:gd name="connsiteX3384" fmla="*/ 4876070 w 5833653"/>
              <a:gd name="connsiteY3384" fmla="*/ 2156138 h 3655333"/>
              <a:gd name="connsiteX3385" fmla="*/ 4851793 w 5833653"/>
              <a:gd name="connsiteY3385" fmla="*/ 2214921 h 3655333"/>
              <a:gd name="connsiteX3386" fmla="*/ 4734338 w 5833653"/>
              <a:gd name="connsiteY3386" fmla="*/ 2214921 h 3655333"/>
              <a:gd name="connsiteX3387" fmla="*/ 4734338 w 5833653"/>
              <a:gd name="connsiteY3387" fmla="*/ 2097355 h 3655333"/>
              <a:gd name="connsiteX3388" fmla="*/ 4851793 w 5833653"/>
              <a:gd name="connsiteY3388" fmla="*/ 2097355 h 3655333"/>
              <a:gd name="connsiteX3389" fmla="*/ 4876070 w 5833653"/>
              <a:gd name="connsiteY3389" fmla="*/ 2156138 h 3655333"/>
              <a:gd name="connsiteX3390" fmla="*/ 4876070 w 5833653"/>
              <a:gd name="connsiteY3390" fmla="*/ 1920081 h 3655333"/>
              <a:gd name="connsiteX3391" fmla="*/ 4851793 w 5833653"/>
              <a:gd name="connsiteY3391" fmla="*/ 1978864 h 3655333"/>
              <a:gd name="connsiteX3392" fmla="*/ 4734338 w 5833653"/>
              <a:gd name="connsiteY3392" fmla="*/ 1978864 h 3655333"/>
              <a:gd name="connsiteX3393" fmla="*/ 4734338 w 5833653"/>
              <a:gd name="connsiteY3393" fmla="*/ 1861298 h 3655333"/>
              <a:gd name="connsiteX3394" fmla="*/ 4851793 w 5833653"/>
              <a:gd name="connsiteY3394" fmla="*/ 1861298 h 3655333"/>
              <a:gd name="connsiteX3395" fmla="*/ 4876070 w 5833653"/>
              <a:gd name="connsiteY3395" fmla="*/ 1920081 h 3655333"/>
              <a:gd name="connsiteX3396" fmla="*/ 4876070 w 5833653"/>
              <a:gd name="connsiteY3396" fmla="*/ 1684950 h 3655333"/>
              <a:gd name="connsiteX3397" fmla="*/ 4851793 w 5833653"/>
              <a:gd name="connsiteY3397" fmla="*/ 1743732 h 3655333"/>
              <a:gd name="connsiteX3398" fmla="*/ 4734338 w 5833653"/>
              <a:gd name="connsiteY3398" fmla="*/ 1743732 h 3655333"/>
              <a:gd name="connsiteX3399" fmla="*/ 4734338 w 5833653"/>
              <a:gd name="connsiteY3399" fmla="*/ 1626167 h 3655333"/>
              <a:gd name="connsiteX3400" fmla="*/ 4851793 w 5833653"/>
              <a:gd name="connsiteY3400" fmla="*/ 1626167 h 3655333"/>
              <a:gd name="connsiteX3401" fmla="*/ 4876070 w 5833653"/>
              <a:gd name="connsiteY3401" fmla="*/ 1684950 h 3655333"/>
              <a:gd name="connsiteX3402" fmla="*/ 4876070 w 5833653"/>
              <a:gd name="connsiteY3402" fmla="*/ 1448893 h 3655333"/>
              <a:gd name="connsiteX3403" fmla="*/ 4851793 w 5833653"/>
              <a:gd name="connsiteY3403" fmla="*/ 1507675 h 3655333"/>
              <a:gd name="connsiteX3404" fmla="*/ 4734338 w 5833653"/>
              <a:gd name="connsiteY3404" fmla="*/ 1507675 h 3655333"/>
              <a:gd name="connsiteX3405" fmla="*/ 4734338 w 5833653"/>
              <a:gd name="connsiteY3405" fmla="*/ 1390110 h 3655333"/>
              <a:gd name="connsiteX3406" fmla="*/ 4851793 w 5833653"/>
              <a:gd name="connsiteY3406" fmla="*/ 1390110 h 3655333"/>
              <a:gd name="connsiteX3407" fmla="*/ 4876070 w 5833653"/>
              <a:gd name="connsiteY3407" fmla="*/ 1448893 h 3655333"/>
              <a:gd name="connsiteX3408" fmla="*/ 4910058 w 5833653"/>
              <a:gd name="connsiteY3408" fmla="*/ 2980487 h 3655333"/>
              <a:gd name="connsiteX3409" fmla="*/ 4910058 w 5833653"/>
              <a:gd name="connsiteY3409" fmla="*/ 3003630 h 3655333"/>
              <a:gd name="connsiteX3410" fmla="*/ 4886937 w 5833653"/>
              <a:gd name="connsiteY3410" fmla="*/ 3003630 h 3655333"/>
              <a:gd name="connsiteX3411" fmla="*/ 4886937 w 5833653"/>
              <a:gd name="connsiteY3411" fmla="*/ 2980487 h 3655333"/>
              <a:gd name="connsiteX3412" fmla="*/ 4910058 w 5833653"/>
              <a:gd name="connsiteY3412" fmla="*/ 2980487 h 3655333"/>
              <a:gd name="connsiteX3413" fmla="*/ 4910058 w 5833653"/>
              <a:gd name="connsiteY3413" fmla="*/ 2745355 h 3655333"/>
              <a:gd name="connsiteX3414" fmla="*/ 4910058 w 5833653"/>
              <a:gd name="connsiteY3414" fmla="*/ 2768498 h 3655333"/>
              <a:gd name="connsiteX3415" fmla="*/ 4886937 w 5833653"/>
              <a:gd name="connsiteY3415" fmla="*/ 2768498 h 3655333"/>
              <a:gd name="connsiteX3416" fmla="*/ 4886937 w 5833653"/>
              <a:gd name="connsiteY3416" fmla="*/ 2745355 h 3655333"/>
              <a:gd name="connsiteX3417" fmla="*/ 4910058 w 5833653"/>
              <a:gd name="connsiteY3417" fmla="*/ 2745355 h 3655333"/>
              <a:gd name="connsiteX3418" fmla="*/ 4910058 w 5833653"/>
              <a:gd name="connsiteY3418" fmla="*/ 2509298 h 3655333"/>
              <a:gd name="connsiteX3419" fmla="*/ 4910058 w 5833653"/>
              <a:gd name="connsiteY3419" fmla="*/ 2532441 h 3655333"/>
              <a:gd name="connsiteX3420" fmla="*/ 4886937 w 5833653"/>
              <a:gd name="connsiteY3420" fmla="*/ 2532441 h 3655333"/>
              <a:gd name="connsiteX3421" fmla="*/ 4886937 w 5833653"/>
              <a:gd name="connsiteY3421" fmla="*/ 2509298 h 3655333"/>
              <a:gd name="connsiteX3422" fmla="*/ 4910058 w 5833653"/>
              <a:gd name="connsiteY3422" fmla="*/ 2509298 h 3655333"/>
              <a:gd name="connsiteX3423" fmla="*/ 4943814 w 5833653"/>
              <a:gd name="connsiteY3423" fmla="*/ 2273704 h 3655333"/>
              <a:gd name="connsiteX3424" fmla="*/ 4934103 w 5833653"/>
              <a:gd name="connsiteY3424" fmla="*/ 2297310 h 3655333"/>
              <a:gd name="connsiteX3425" fmla="*/ 4886937 w 5833653"/>
              <a:gd name="connsiteY3425" fmla="*/ 2297310 h 3655333"/>
              <a:gd name="connsiteX3426" fmla="*/ 4886937 w 5833653"/>
              <a:gd name="connsiteY3426" fmla="*/ 2250098 h 3655333"/>
              <a:gd name="connsiteX3427" fmla="*/ 4934103 w 5833653"/>
              <a:gd name="connsiteY3427" fmla="*/ 2250098 h 3655333"/>
              <a:gd name="connsiteX3428" fmla="*/ 4943814 w 5833653"/>
              <a:gd name="connsiteY3428" fmla="*/ 2273704 h 3655333"/>
              <a:gd name="connsiteX3429" fmla="*/ 4943814 w 5833653"/>
              <a:gd name="connsiteY3429" fmla="*/ 1095270 h 3655333"/>
              <a:gd name="connsiteX3430" fmla="*/ 4934103 w 5833653"/>
              <a:gd name="connsiteY3430" fmla="*/ 1118875 h 3655333"/>
              <a:gd name="connsiteX3431" fmla="*/ 4886937 w 5833653"/>
              <a:gd name="connsiteY3431" fmla="*/ 1118875 h 3655333"/>
              <a:gd name="connsiteX3432" fmla="*/ 4886937 w 5833653"/>
              <a:gd name="connsiteY3432" fmla="*/ 1071664 h 3655333"/>
              <a:gd name="connsiteX3433" fmla="*/ 4934103 w 5833653"/>
              <a:gd name="connsiteY3433" fmla="*/ 1071664 h 3655333"/>
              <a:gd name="connsiteX3434" fmla="*/ 4943814 w 5833653"/>
              <a:gd name="connsiteY3434" fmla="*/ 1095270 h 3655333"/>
              <a:gd name="connsiteX3435" fmla="*/ 4943814 w 5833653"/>
              <a:gd name="connsiteY3435" fmla="*/ 859791 h 3655333"/>
              <a:gd name="connsiteX3436" fmla="*/ 4934103 w 5833653"/>
              <a:gd name="connsiteY3436" fmla="*/ 883744 h 3655333"/>
              <a:gd name="connsiteX3437" fmla="*/ 4886937 w 5833653"/>
              <a:gd name="connsiteY3437" fmla="*/ 883744 h 3655333"/>
              <a:gd name="connsiteX3438" fmla="*/ 4886937 w 5833653"/>
              <a:gd name="connsiteY3438" fmla="*/ 836532 h 3655333"/>
              <a:gd name="connsiteX3439" fmla="*/ 4934103 w 5833653"/>
              <a:gd name="connsiteY3439" fmla="*/ 836532 h 3655333"/>
              <a:gd name="connsiteX3440" fmla="*/ 4943814 w 5833653"/>
              <a:gd name="connsiteY3440" fmla="*/ 859791 h 3655333"/>
              <a:gd name="connsiteX3441" fmla="*/ 4959767 w 5833653"/>
              <a:gd name="connsiteY3441" fmla="*/ 3216544 h 3655333"/>
              <a:gd name="connsiteX3442" fmla="*/ 4945201 w 5833653"/>
              <a:gd name="connsiteY3442" fmla="*/ 3251721 h 3655333"/>
              <a:gd name="connsiteX3443" fmla="*/ 4874914 w 5833653"/>
              <a:gd name="connsiteY3443" fmla="*/ 3251721 h 3655333"/>
              <a:gd name="connsiteX3444" fmla="*/ 4874914 w 5833653"/>
              <a:gd name="connsiteY3444" fmla="*/ 3181367 h 3655333"/>
              <a:gd name="connsiteX3445" fmla="*/ 4945201 w 5833653"/>
              <a:gd name="connsiteY3445" fmla="*/ 3181367 h 3655333"/>
              <a:gd name="connsiteX3446" fmla="*/ 4959767 w 5833653"/>
              <a:gd name="connsiteY3446" fmla="*/ 3216544 h 3655333"/>
              <a:gd name="connsiteX3447" fmla="*/ 4959767 w 5833653"/>
              <a:gd name="connsiteY3447" fmla="*/ 1330864 h 3655333"/>
              <a:gd name="connsiteX3448" fmla="*/ 4945201 w 5833653"/>
              <a:gd name="connsiteY3448" fmla="*/ 1366041 h 3655333"/>
              <a:gd name="connsiteX3449" fmla="*/ 4874914 w 5833653"/>
              <a:gd name="connsiteY3449" fmla="*/ 1366041 h 3655333"/>
              <a:gd name="connsiteX3450" fmla="*/ 4874914 w 5833653"/>
              <a:gd name="connsiteY3450" fmla="*/ 1295687 h 3655333"/>
              <a:gd name="connsiteX3451" fmla="*/ 4945201 w 5833653"/>
              <a:gd name="connsiteY3451" fmla="*/ 1295687 h 3655333"/>
              <a:gd name="connsiteX3452" fmla="*/ 4959767 w 5833653"/>
              <a:gd name="connsiteY3452" fmla="*/ 1330864 h 3655333"/>
              <a:gd name="connsiteX3453" fmla="*/ 4986819 w 5833653"/>
              <a:gd name="connsiteY3453" fmla="*/ 3654407 h 3655333"/>
              <a:gd name="connsiteX3454" fmla="*/ 4834221 w 5833653"/>
              <a:gd name="connsiteY3454" fmla="*/ 3654407 h 3655333"/>
              <a:gd name="connsiteX3455" fmla="*/ 4851793 w 5833653"/>
              <a:gd name="connsiteY3455" fmla="*/ 3628487 h 3655333"/>
              <a:gd name="connsiteX3456" fmla="*/ 4969248 w 5833653"/>
              <a:gd name="connsiteY3456" fmla="*/ 3628487 h 3655333"/>
              <a:gd name="connsiteX3457" fmla="*/ 4986819 w 5833653"/>
              <a:gd name="connsiteY3457" fmla="*/ 3654407 h 3655333"/>
              <a:gd name="connsiteX3458" fmla="*/ 4993525 w 5833653"/>
              <a:gd name="connsiteY3458" fmla="*/ 3452138 h 3655333"/>
              <a:gd name="connsiteX3459" fmla="*/ 4969248 w 5833653"/>
              <a:gd name="connsiteY3459" fmla="*/ 3510921 h 3655333"/>
              <a:gd name="connsiteX3460" fmla="*/ 4851793 w 5833653"/>
              <a:gd name="connsiteY3460" fmla="*/ 3510921 h 3655333"/>
              <a:gd name="connsiteX3461" fmla="*/ 4851793 w 5833653"/>
              <a:gd name="connsiteY3461" fmla="*/ 3393355 h 3655333"/>
              <a:gd name="connsiteX3462" fmla="*/ 4969248 w 5833653"/>
              <a:gd name="connsiteY3462" fmla="*/ 3393355 h 3655333"/>
              <a:gd name="connsiteX3463" fmla="*/ 4993525 w 5833653"/>
              <a:gd name="connsiteY3463" fmla="*/ 3452138 h 3655333"/>
              <a:gd name="connsiteX3464" fmla="*/ 4993525 w 5833653"/>
              <a:gd name="connsiteY3464" fmla="*/ 2037647 h 3655333"/>
              <a:gd name="connsiteX3465" fmla="*/ 4969248 w 5833653"/>
              <a:gd name="connsiteY3465" fmla="*/ 2096430 h 3655333"/>
              <a:gd name="connsiteX3466" fmla="*/ 4851793 w 5833653"/>
              <a:gd name="connsiteY3466" fmla="*/ 2096430 h 3655333"/>
              <a:gd name="connsiteX3467" fmla="*/ 4851793 w 5833653"/>
              <a:gd name="connsiteY3467" fmla="*/ 1978864 h 3655333"/>
              <a:gd name="connsiteX3468" fmla="*/ 4969248 w 5833653"/>
              <a:gd name="connsiteY3468" fmla="*/ 1978864 h 3655333"/>
              <a:gd name="connsiteX3469" fmla="*/ 4993525 w 5833653"/>
              <a:gd name="connsiteY3469" fmla="*/ 2037647 h 3655333"/>
              <a:gd name="connsiteX3470" fmla="*/ 4993525 w 5833653"/>
              <a:gd name="connsiteY3470" fmla="*/ 1802515 h 3655333"/>
              <a:gd name="connsiteX3471" fmla="*/ 4969248 w 5833653"/>
              <a:gd name="connsiteY3471" fmla="*/ 1861298 h 3655333"/>
              <a:gd name="connsiteX3472" fmla="*/ 4851793 w 5833653"/>
              <a:gd name="connsiteY3472" fmla="*/ 1861298 h 3655333"/>
              <a:gd name="connsiteX3473" fmla="*/ 4851793 w 5833653"/>
              <a:gd name="connsiteY3473" fmla="*/ 1743732 h 3655333"/>
              <a:gd name="connsiteX3474" fmla="*/ 4969248 w 5833653"/>
              <a:gd name="connsiteY3474" fmla="*/ 1743732 h 3655333"/>
              <a:gd name="connsiteX3475" fmla="*/ 4993525 w 5833653"/>
              <a:gd name="connsiteY3475" fmla="*/ 1802515 h 3655333"/>
              <a:gd name="connsiteX3476" fmla="*/ 4993525 w 5833653"/>
              <a:gd name="connsiteY3476" fmla="*/ 1566458 h 3655333"/>
              <a:gd name="connsiteX3477" fmla="*/ 4969248 w 5833653"/>
              <a:gd name="connsiteY3477" fmla="*/ 1625241 h 3655333"/>
              <a:gd name="connsiteX3478" fmla="*/ 4851793 w 5833653"/>
              <a:gd name="connsiteY3478" fmla="*/ 1625241 h 3655333"/>
              <a:gd name="connsiteX3479" fmla="*/ 4851793 w 5833653"/>
              <a:gd name="connsiteY3479" fmla="*/ 1507675 h 3655333"/>
              <a:gd name="connsiteX3480" fmla="*/ 4969248 w 5833653"/>
              <a:gd name="connsiteY3480" fmla="*/ 1507675 h 3655333"/>
              <a:gd name="connsiteX3481" fmla="*/ 4993525 w 5833653"/>
              <a:gd name="connsiteY3481" fmla="*/ 1566458 h 3655333"/>
              <a:gd name="connsiteX3482" fmla="*/ 5027512 w 5833653"/>
              <a:gd name="connsiteY3482" fmla="*/ 2862921 h 3655333"/>
              <a:gd name="connsiteX3483" fmla="*/ 5027512 w 5833653"/>
              <a:gd name="connsiteY3483" fmla="*/ 2886064 h 3655333"/>
              <a:gd name="connsiteX3484" fmla="*/ 5004391 w 5833653"/>
              <a:gd name="connsiteY3484" fmla="*/ 2886064 h 3655333"/>
              <a:gd name="connsiteX3485" fmla="*/ 5004391 w 5833653"/>
              <a:gd name="connsiteY3485" fmla="*/ 2862921 h 3655333"/>
              <a:gd name="connsiteX3486" fmla="*/ 5027512 w 5833653"/>
              <a:gd name="connsiteY3486" fmla="*/ 2862921 h 3655333"/>
              <a:gd name="connsiteX3487" fmla="*/ 5028437 w 5833653"/>
              <a:gd name="connsiteY3487" fmla="*/ 2626864 h 3655333"/>
              <a:gd name="connsiteX3488" fmla="*/ 5028437 w 5833653"/>
              <a:gd name="connsiteY3488" fmla="*/ 2650007 h 3655333"/>
              <a:gd name="connsiteX3489" fmla="*/ 5005316 w 5833653"/>
              <a:gd name="connsiteY3489" fmla="*/ 2650007 h 3655333"/>
              <a:gd name="connsiteX3490" fmla="*/ 5005316 w 5833653"/>
              <a:gd name="connsiteY3490" fmla="*/ 2626864 h 3655333"/>
              <a:gd name="connsiteX3491" fmla="*/ 5028437 w 5833653"/>
              <a:gd name="connsiteY3491" fmla="*/ 2626864 h 3655333"/>
              <a:gd name="connsiteX3492" fmla="*/ 5061269 w 5833653"/>
              <a:gd name="connsiteY3492" fmla="*/ 2391270 h 3655333"/>
              <a:gd name="connsiteX3493" fmla="*/ 5051558 w 5833653"/>
              <a:gd name="connsiteY3493" fmla="*/ 2414876 h 3655333"/>
              <a:gd name="connsiteX3494" fmla="*/ 5004391 w 5833653"/>
              <a:gd name="connsiteY3494" fmla="*/ 2414876 h 3655333"/>
              <a:gd name="connsiteX3495" fmla="*/ 5004391 w 5833653"/>
              <a:gd name="connsiteY3495" fmla="*/ 2367664 h 3655333"/>
              <a:gd name="connsiteX3496" fmla="*/ 5051558 w 5833653"/>
              <a:gd name="connsiteY3496" fmla="*/ 2367664 h 3655333"/>
              <a:gd name="connsiteX3497" fmla="*/ 5061269 w 5833653"/>
              <a:gd name="connsiteY3497" fmla="*/ 2391270 h 3655333"/>
              <a:gd name="connsiteX3498" fmla="*/ 5061269 w 5833653"/>
              <a:gd name="connsiteY3498" fmla="*/ 2156139 h 3655333"/>
              <a:gd name="connsiteX3499" fmla="*/ 5051558 w 5833653"/>
              <a:gd name="connsiteY3499" fmla="*/ 2179744 h 3655333"/>
              <a:gd name="connsiteX3500" fmla="*/ 5004391 w 5833653"/>
              <a:gd name="connsiteY3500" fmla="*/ 2179744 h 3655333"/>
              <a:gd name="connsiteX3501" fmla="*/ 5004391 w 5833653"/>
              <a:gd name="connsiteY3501" fmla="*/ 2132533 h 3655333"/>
              <a:gd name="connsiteX3502" fmla="*/ 5051558 w 5833653"/>
              <a:gd name="connsiteY3502" fmla="*/ 2132533 h 3655333"/>
              <a:gd name="connsiteX3503" fmla="*/ 5061269 w 5833653"/>
              <a:gd name="connsiteY3503" fmla="*/ 2156139 h 3655333"/>
              <a:gd name="connsiteX3504" fmla="*/ 5061269 w 5833653"/>
              <a:gd name="connsiteY3504" fmla="*/ 977704 h 3655333"/>
              <a:gd name="connsiteX3505" fmla="*/ 5051558 w 5833653"/>
              <a:gd name="connsiteY3505" fmla="*/ 1001310 h 3655333"/>
              <a:gd name="connsiteX3506" fmla="*/ 5004391 w 5833653"/>
              <a:gd name="connsiteY3506" fmla="*/ 1001310 h 3655333"/>
              <a:gd name="connsiteX3507" fmla="*/ 5004391 w 5833653"/>
              <a:gd name="connsiteY3507" fmla="*/ 954098 h 3655333"/>
              <a:gd name="connsiteX3508" fmla="*/ 5051558 w 5833653"/>
              <a:gd name="connsiteY3508" fmla="*/ 954098 h 3655333"/>
              <a:gd name="connsiteX3509" fmla="*/ 5061269 w 5833653"/>
              <a:gd name="connsiteY3509" fmla="*/ 977704 h 3655333"/>
              <a:gd name="connsiteX3510" fmla="*/ 5078147 w 5833653"/>
              <a:gd name="connsiteY3510" fmla="*/ 3334110 h 3655333"/>
              <a:gd name="connsiteX3511" fmla="*/ 5063581 w 5833653"/>
              <a:gd name="connsiteY3511" fmla="*/ 3369287 h 3655333"/>
              <a:gd name="connsiteX3512" fmla="*/ 4993293 w 5833653"/>
              <a:gd name="connsiteY3512" fmla="*/ 3369287 h 3655333"/>
              <a:gd name="connsiteX3513" fmla="*/ 4993293 w 5833653"/>
              <a:gd name="connsiteY3513" fmla="*/ 3298933 h 3655333"/>
              <a:gd name="connsiteX3514" fmla="*/ 5063581 w 5833653"/>
              <a:gd name="connsiteY3514" fmla="*/ 3298933 h 3655333"/>
              <a:gd name="connsiteX3515" fmla="*/ 5078147 w 5833653"/>
              <a:gd name="connsiteY3515" fmla="*/ 3334110 h 3655333"/>
              <a:gd name="connsiteX3516" fmla="*/ 5078147 w 5833653"/>
              <a:gd name="connsiteY3516" fmla="*/ 3098747 h 3655333"/>
              <a:gd name="connsiteX3517" fmla="*/ 5063581 w 5833653"/>
              <a:gd name="connsiteY3517" fmla="*/ 3133230 h 3655333"/>
              <a:gd name="connsiteX3518" fmla="*/ 4993293 w 5833653"/>
              <a:gd name="connsiteY3518" fmla="*/ 3133230 h 3655333"/>
              <a:gd name="connsiteX3519" fmla="*/ 4993293 w 5833653"/>
              <a:gd name="connsiteY3519" fmla="*/ 3062876 h 3655333"/>
              <a:gd name="connsiteX3520" fmla="*/ 5063581 w 5833653"/>
              <a:gd name="connsiteY3520" fmla="*/ 3062876 h 3655333"/>
              <a:gd name="connsiteX3521" fmla="*/ 5078147 w 5833653"/>
              <a:gd name="connsiteY3521" fmla="*/ 3098747 h 3655333"/>
              <a:gd name="connsiteX3522" fmla="*/ 5078147 w 5833653"/>
              <a:gd name="connsiteY3522" fmla="*/ 1448430 h 3655333"/>
              <a:gd name="connsiteX3523" fmla="*/ 5063581 w 5833653"/>
              <a:gd name="connsiteY3523" fmla="*/ 1483607 h 3655333"/>
              <a:gd name="connsiteX3524" fmla="*/ 4993293 w 5833653"/>
              <a:gd name="connsiteY3524" fmla="*/ 1483607 h 3655333"/>
              <a:gd name="connsiteX3525" fmla="*/ 4993293 w 5833653"/>
              <a:gd name="connsiteY3525" fmla="*/ 1413252 h 3655333"/>
              <a:gd name="connsiteX3526" fmla="*/ 5063581 w 5833653"/>
              <a:gd name="connsiteY3526" fmla="*/ 1413252 h 3655333"/>
              <a:gd name="connsiteX3527" fmla="*/ 5078147 w 5833653"/>
              <a:gd name="connsiteY3527" fmla="*/ 1448430 h 3655333"/>
              <a:gd name="connsiteX3528" fmla="*/ 5078147 w 5833653"/>
              <a:gd name="connsiteY3528" fmla="*/ 1213298 h 3655333"/>
              <a:gd name="connsiteX3529" fmla="*/ 5063581 w 5833653"/>
              <a:gd name="connsiteY3529" fmla="*/ 1248475 h 3655333"/>
              <a:gd name="connsiteX3530" fmla="*/ 4993293 w 5833653"/>
              <a:gd name="connsiteY3530" fmla="*/ 1248475 h 3655333"/>
              <a:gd name="connsiteX3531" fmla="*/ 4993293 w 5833653"/>
              <a:gd name="connsiteY3531" fmla="*/ 1178121 h 3655333"/>
              <a:gd name="connsiteX3532" fmla="*/ 5063581 w 5833653"/>
              <a:gd name="connsiteY3532" fmla="*/ 1178121 h 3655333"/>
              <a:gd name="connsiteX3533" fmla="*/ 5078147 w 5833653"/>
              <a:gd name="connsiteY3533" fmla="*/ 1213298 h 3655333"/>
              <a:gd name="connsiteX3534" fmla="*/ 5110979 w 5833653"/>
              <a:gd name="connsiteY3534" fmla="*/ 1920081 h 3655333"/>
              <a:gd name="connsiteX3535" fmla="*/ 5086702 w 5833653"/>
              <a:gd name="connsiteY3535" fmla="*/ 1978864 h 3655333"/>
              <a:gd name="connsiteX3536" fmla="*/ 4969248 w 5833653"/>
              <a:gd name="connsiteY3536" fmla="*/ 1978864 h 3655333"/>
              <a:gd name="connsiteX3537" fmla="*/ 4969248 w 5833653"/>
              <a:gd name="connsiteY3537" fmla="*/ 1861298 h 3655333"/>
              <a:gd name="connsiteX3538" fmla="*/ 5086702 w 5833653"/>
              <a:gd name="connsiteY3538" fmla="*/ 1861298 h 3655333"/>
              <a:gd name="connsiteX3539" fmla="*/ 5110979 w 5833653"/>
              <a:gd name="connsiteY3539" fmla="*/ 1920081 h 3655333"/>
              <a:gd name="connsiteX3540" fmla="*/ 5110979 w 5833653"/>
              <a:gd name="connsiteY3540" fmla="*/ 1684950 h 3655333"/>
              <a:gd name="connsiteX3541" fmla="*/ 5086702 w 5833653"/>
              <a:gd name="connsiteY3541" fmla="*/ 1743732 h 3655333"/>
              <a:gd name="connsiteX3542" fmla="*/ 4969248 w 5833653"/>
              <a:gd name="connsiteY3542" fmla="*/ 1743732 h 3655333"/>
              <a:gd name="connsiteX3543" fmla="*/ 4969248 w 5833653"/>
              <a:gd name="connsiteY3543" fmla="*/ 1626167 h 3655333"/>
              <a:gd name="connsiteX3544" fmla="*/ 5086702 w 5833653"/>
              <a:gd name="connsiteY3544" fmla="*/ 1626167 h 3655333"/>
              <a:gd name="connsiteX3545" fmla="*/ 5110979 w 5833653"/>
              <a:gd name="connsiteY3545" fmla="*/ 1684950 h 3655333"/>
              <a:gd name="connsiteX3546" fmla="*/ 5111672 w 5833653"/>
              <a:gd name="connsiteY3546" fmla="*/ 3569704 h 3655333"/>
              <a:gd name="connsiteX3547" fmla="*/ 5086702 w 5833653"/>
              <a:gd name="connsiteY3547" fmla="*/ 3628487 h 3655333"/>
              <a:gd name="connsiteX3548" fmla="*/ 4969248 w 5833653"/>
              <a:gd name="connsiteY3548" fmla="*/ 3628487 h 3655333"/>
              <a:gd name="connsiteX3549" fmla="*/ 4969248 w 5833653"/>
              <a:gd name="connsiteY3549" fmla="*/ 3510921 h 3655333"/>
              <a:gd name="connsiteX3550" fmla="*/ 5086702 w 5833653"/>
              <a:gd name="connsiteY3550" fmla="*/ 3510921 h 3655333"/>
              <a:gd name="connsiteX3551" fmla="*/ 5111672 w 5833653"/>
              <a:gd name="connsiteY3551" fmla="*/ 3569704 h 3655333"/>
              <a:gd name="connsiteX3552" fmla="*/ 5145892 w 5833653"/>
              <a:gd name="connsiteY3552" fmla="*/ 2745355 h 3655333"/>
              <a:gd name="connsiteX3553" fmla="*/ 5145892 w 5833653"/>
              <a:gd name="connsiteY3553" fmla="*/ 2768498 h 3655333"/>
              <a:gd name="connsiteX3554" fmla="*/ 5122771 w 5833653"/>
              <a:gd name="connsiteY3554" fmla="*/ 2768498 h 3655333"/>
              <a:gd name="connsiteX3555" fmla="*/ 5122771 w 5833653"/>
              <a:gd name="connsiteY3555" fmla="*/ 2745355 h 3655333"/>
              <a:gd name="connsiteX3556" fmla="*/ 5145892 w 5833653"/>
              <a:gd name="connsiteY3556" fmla="*/ 2745355 h 3655333"/>
              <a:gd name="connsiteX3557" fmla="*/ 5178724 w 5833653"/>
              <a:gd name="connsiteY3557" fmla="*/ 2037647 h 3655333"/>
              <a:gd name="connsiteX3558" fmla="*/ 5169013 w 5833653"/>
              <a:gd name="connsiteY3558" fmla="*/ 2061253 h 3655333"/>
              <a:gd name="connsiteX3559" fmla="*/ 5121846 w 5833653"/>
              <a:gd name="connsiteY3559" fmla="*/ 2061253 h 3655333"/>
              <a:gd name="connsiteX3560" fmla="*/ 5121846 w 5833653"/>
              <a:gd name="connsiteY3560" fmla="*/ 2014041 h 3655333"/>
              <a:gd name="connsiteX3561" fmla="*/ 5169013 w 5833653"/>
              <a:gd name="connsiteY3561" fmla="*/ 2014041 h 3655333"/>
              <a:gd name="connsiteX3562" fmla="*/ 5178724 w 5833653"/>
              <a:gd name="connsiteY3562" fmla="*/ 2037647 h 3655333"/>
              <a:gd name="connsiteX3563" fmla="*/ 5179648 w 5833653"/>
              <a:gd name="connsiteY3563" fmla="*/ 2509761 h 3655333"/>
              <a:gd name="connsiteX3564" fmla="*/ 5169937 w 5833653"/>
              <a:gd name="connsiteY3564" fmla="*/ 2533367 h 3655333"/>
              <a:gd name="connsiteX3565" fmla="*/ 5122771 w 5833653"/>
              <a:gd name="connsiteY3565" fmla="*/ 2533367 h 3655333"/>
              <a:gd name="connsiteX3566" fmla="*/ 5122771 w 5833653"/>
              <a:gd name="connsiteY3566" fmla="*/ 2486155 h 3655333"/>
              <a:gd name="connsiteX3567" fmla="*/ 5169937 w 5833653"/>
              <a:gd name="connsiteY3567" fmla="*/ 2486155 h 3655333"/>
              <a:gd name="connsiteX3568" fmla="*/ 5179648 w 5833653"/>
              <a:gd name="connsiteY3568" fmla="*/ 2509761 h 3655333"/>
              <a:gd name="connsiteX3569" fmla="*/ 5179648 w 5833653"/>
              <a:gd name="connsiteY3569" fmla="*/ 2273704 h 3655333"/>
              <a:gd name="connsiteX3570" fmla="*/ 5169937 w 5833653"/>
              <a:gd name="connsiteY3570" fmla="*/ 2297310 h 3655333"/>
              <a:gd name="connsiteX3571" fmla="*/ 5122771 w 5833653"/>
              <a:gd name="connsiteY3571" fmla="*/ 2297310 h 3655333"/>
              <a:gd name="connsiteX3572" fmla="*/ 5122771 w 5833653"/>
              <a:gd name="connsiteY3572" fmla="*/ 2250098 h 3655333"/>
              <a:gd name="connsiteX3573" fmla="*/ 5169937 w 5833653"/>
              <a:gd name="connsiteY3573" fmla="*/ 2250098 h 3655333"/>
              <a:gd name="connsiteX3574" fmla="*/ 5179648 w 5833653"/>
              <a:gd name="connsiteY3574" fmla="*/ 2273704 h 3655333"/>
              <a:gd name="connsiteX3575" fmla="*/ 5195601 w 5833653"/>
              <a:gd name="connsiteY3575" fmla="*/ 3451675 h 3655333"/>
              <a:gd name="connsiteX3576" fmla="*/ 5181035 w 5833653"/>
              <a:gd name="connsiteY3576" fmla="*/ 3486853 h 3655333"/>
              <a:gd name="connsiteX3577" fmla="*/ 5110748 w 5833653"/>
              <a:gd name="connsiteY3577" fmla="*/ 3486853 h 3655333"/>
              <a:gd name="connsiteX3578" fmla="*/ 5110748 w 5833653"/>
              <a:gd name="connsiteY3578" fmla="*/ 3416498 h 3655333"/>
              <a:gd name="connsiteX3579" fmla="*/ 5181035 w 5833653"/>
              <a:gd name="connsiteY3579" fmla="*/ 3416498 h 3655333"/>
              <a:gd name="connsiteX3580" fmla="*/ 5195601 w 5833653"/>
              <a:gd name="connsiteY3580" fmla="*/ 3451675 h 3655333"/>
              <a:gd name="connsiteX3581" fmla="*/ 5195601 w 5833653"/>
              <a:gd name="connsiteY3581" fmla="*/ 3216544 h 3655333"/>
              <a:gd name="connsiteX3582" fmla="*/ 5181035 w 5833653"/>
              <a:gd name="connsiteY3582" fmla="*/ 3251721 h 3655333"/>
              <a:gd name="connsiteX3583" fmla="*/ 5110748 w 5833653"/>
              <a:gd name="connsiteY3583" fmla="*/ 3251721 h 3655333"/>
              <a:gd name="connsiteX3584" fmla="*/ 5110748 w 5833653"/>
              <a:gd name="connsiteY3584" fmla="*/ 3181367 h 3655333"/>
              <a:gd name="connsiteX3585" fmla="*/ 5181035 w 5833653"/>
              <a:gd name="connsiteY3585" fmla="*/ 3181367 h 3655333"/>
              <a:gd name="connsiteX3586" fmla="*/ 5195601 w 5833653"/>
              <a:gd name="connsiteY3586" fmla="*/ 3216544 h 3655333"/>
              <a:gd name="connsiteX3587" fmla="*/ 5195601 w 5833653"/>
              <a:gd name="connsiteY3587" fmla="*/ 2980487 h 3655333"/>
              <a:gd name="connsiteX3588" fmla="*/ 5181035 w 5833653"/>
              <a:gd name="connsiteY3588" fmla="*/ 3015664 h 3655333"/>
              <a:gd name="connsiteX3589" fmla="*/ 5110748 w 5833653"/>
              <a:gd name="connsiteY3589" fmla="*/ 3015664 h 3655333"/>
              <a:gd name="connsiteX3590" fmla="*/ 5110748 w 5833653"/>
              <a:gd name="connsiteY3590" fmla="*/ 2945310 h 3655333"/>
              <a:gd name="connsiteX3591" fmla="*/ 5181035 w 5833653"/>
              <a:gd name="connsiteY3591" fmla="*/ 2945310 h 3655333"/>
              <a:gd name="connsiteX3592" fmla="*/ 5195601 w 5833653"/>
              <a:gd name="connsiteY3592" fmla="*/ 2980487 h 3655333"/>
              <a:gd name="connsiteX3593" fmla="*/ 5195601 w 5833653"/>
              <a:gd name="connsiteY3593" fmla="*/ 1566921 h 3655333"/>
              <a:gd name="connsiteX3594" fmla="*/ 5181035 w 5833653"/>
              <a:gd name="connsiteY3594" fmla="*/ 1602098 h 3655333"/>
              <a:gd name="connsiteX3595" fmla="*/ 5110748 w 5833653"/>
              <a:gd name="connsiteY3595" fmla="*/ 1602098 h 3655333"/>
              <a:gd name="connsiteX3596" fmla="*/ 5110748 w 5833653"/>
              <a:gd name="connsiteY3596" fmla="*/ 1531744 h 3655333"/>
              <a:gd name="connsiteX3597" fmla="*/ 5181035 w 5833653"/>
              <a:gd name="connsiteY3597" fmla="*/ 1531744 h 3655333"/>
              <a:gd name="connsiteX3598" fmla="*/ 5195601 w 5833653"/>
              <a:gd name="connsiteY3598" fmla="*/ 1566921 h 3655333"/>
              <a:gd name="connsiteX3599" fmla="*/ 5195601 w 5833653"/>
              <a:gd name="connsiteY3599" fmla="*/ 1330864 h 3655333"/>
              <a:gd name="connsiteX3600" fmla="*/ 5181035 w 5833653"/>
              <a:gd name="connsiteY3600" fmla="*/ 1366041 h 3655333"/>
              <a:gd name="connsiteX3601" fmla="*/ 5110748 w 5833653"/>
              <a:gd name="connsiteY3601" fmla="*/ 1366041 h 3655333"/>
              <a:gd name="connsiteX3602" fmla="*/ 5110748 w 5833653"/>
              <a:gd name="connsiteY3602" fmla="*/ 1295687 h 3655333"/>
              <a:gd name="connsiteX3603" fmla="*/ 5181035 w 5833653"/>
              <a:gd name="connsiteY3603" fmla="*/ 1295687 h 3655333"/>
              <a:gd name="connsiteX3604" fmla="*/ 5195601 w 5833653"/>
              <a:gd name="connsiteY3604" fmla="*/ 1330864 h 3655333"/>
              <a:gd name="connsiteX3605" fmla="*/ 5195601 w 5833653"/>
              <a:gd name="connsiteY3605" fmla="*/ 1095154 h 3655333"/>
              <a:gd name="connsiteX3606" fmla="*/ 5181035 w 5833653"/>
              <a:gd name="connsiteY3606" fmla="*/ 1129984 h 3655333"/>
              <a:gd name="connsiteX3607" fmla="*/ 5110748 w 5833653"/>
              <a:gd name="connsiteY3607" fmla="*/ 1129984 h 3655333"/>
              <a:gd name="connsiteX3608" fmla="*/ 5110748 w 5833653"/>
              <a:gd name="connsiteY3608" fmla="*/ 1059630 h 3655333"/>
              <a:gd name="connsiteX3609" fmla="*/ 5181035 w 5833653"/>
              <a:gd name="connsiteY3609" fmla="*/ 1059630 h 3655333"/>
              <a:gd name="connsiteX3610" fmla="*/ 5195601 w 5833653"/>
              <a:gd name="connsiteY3610" fmla="*/ 1095154 h 3655333"/>
              <a:gd name="connsiteX3611" fmla="*/ 5221729 w 5833653"/>
              <a:gd name="connsiteY3611" fmla="*/ 3654407 h 3655333"/>
              <a:gd name="connsiteX3612" fmla="*/ 5069130 w 5833653"/>
              <a:gd name="connsiteY3612" fmla="*/ 3654407 h 3655333"/>
              <a:gd name="connsiteX3613" fmla="*/ 5086702 w 5833653"/>
              <a:gd name="connsiteY3613" fmla="*/ 3628487 h 3655333"/>
              <a:gd name="connsiteX3614" fmla="*/ 5204156 w 5833653"/>
              <a:gd name="connsiteY3614" fmla="*/ 3628487 h 3655333"/>
              <a:gd name="connsiteX3615" fmla="*/ 5221729 w 5833653"/>
              <a:gd name="connsiteY3615" fmla="*/ 3654407 h 3655333"/>
              <a:gd name="connsiteX3616" fmla="*/ 5228433 w 5833653"/>
              <a:gd name="connsiteY3616" fmla="*/ 1802515 h 3655333"/>
              <a:gd name="connsiteX3617" fmla="*/ 5204156 w 5833653"/>
              <a:gd name="connsiteY3617" fmla="*/ 1861298 h 3655333"/>
              <a:gd name="connsiteX3618" fmla="*/ 5086702 w 5833653"/>
              <a:gd name="connsiteY3618" fmla="*/ 1861298 h 3655333"/>
              <a:gd name="connsiteX3619" fmla="*/ 5086702 w 5833653"/>
              <a:gd name="connsiteY3619" fmla="*/ 1743732 h 3655333"/>
              <a:gd name="connsiteX3620" fmla="*/ 5204156 w 5833653"/>
              <a:gd name="connsiteY3620" fmla="*/ 1743732 h 3655333"/>
              <a:gd name="connsiteX3621" fmla="*/ 5228433 w 5833653"/>
              <a:gd name="connsiteY3621" fmla="*/ 1802515 h 3655333"/>
              <a:gd name="connsiteX3622" fmla="*/ 5297103 w 5833653"/>
              <a:gd name="connsiteY3622" fmla="*/ 2627327 h 3655333"/>
              <a:gd name="connsiteX3623" fmla="*/ 5287392 w 5833653"/>
              <a:gd name="connsiteY3623" fmla="*/ 2650933 h 3655333"/>
              <a:gd name="connsiteX3624" fmla="*/ 5240225 w 5833653"/>
              <a:gd name="connsiteY3624" fmla="*/ 2650933 h 3655333"/>
              <a:gd name="connsiteX3625" fmla="*/ 5240225 w 5833653"/>
              <a:gd name="connsiteY3625" fmla="*/ 2603721 h 3655333"/>
              <a:gd name="connsiteX3626" fmla="*/ 5287392 w 5833653"/>
              <a:gd name="connsiteY3626" fmla="*/ 2603721 h 3655333"/>
              <a:gd name="connsiteX3627" fmla="*/ 5297103 w 5833653"/>
              <a:gd name="connsiteY3627" fmla="*/ 2627327 h 3655333"/>
              <a:gd name="connsiteX3628" fmla="*/ 5297103 w 5833653"/>
              <a:gd name="connsiteY3628" fmla="*/ 2391270 h 3655333"/>
              <a:gd name="connsiteX3629" fmla="*/ 5287392 w 5833653"/>
              <a:gd name="connsiteY3629" fmla="*/ 2414876 h 3655333"/>
              <a:gd name="connsiteX3630" fmla="*/ 5240225 w 5833653"/>
              <a:gd name="connsiteY3630" fmla="*/ 2414876 h 3655333"/>
              <a:gd name="connsiteX3631" fmla="*/ 5240225 w 5833653"/>
              <a:gd name="connsiteY3631" fmla="*/ 2367664 h 3655333"/>
              <a:gd name="connsiteX3632" fmla="*/ 5287392 w 5833653"/>
              <a:gd name="connsiteY3632" fmla="*/ 2367664 h 3655333"/>
              <a:gd name="connsiteX3633" fmla="*/ 5297103 w 5833653"/>
              <a:gd name="connsiteY3633" fmla="*/ 2391270 h 3655333"/>
              <a:gd name="connsiteX3634" fmla="*/ 5297103 w 5833653"/>
              <a:gd name="connsiteY3634" fmla="*/ 2156139 h 3655333"/>
              <a:gd name="connsiteX3635" fmla="*/ 5287392 w 5833653"/>
              <a:gd name="connsiteY3635" fmla="*/ 2179744 h 3655333"/>
              <a:gd name="connsiteX3636" fmla="*/ 5240225 w 5833653"/>
              <a:gd name="connsiteY3636" fmla="*/ 2179744 h 3655333"/>
              <a:gd name="connsiteX3637" fmla="*/ 5240225 w 5833653"/>
              <a:gd name="connsiteY3637" fmla="*/ 2132533 h 3655333"/>
              <a:gd name="connsiteX3638" fmla="*/ 5287392 w 5833653"/>
              <a:gd name="connsiteY3638" fmla="*/ 2132533 h 3655333"/>
              <a:gd name="connsiteX3639" fmla="*/ 5297103 w 5833653"/>
              <a:gd name="connsiteY3639" fmla="*/ 2156139 h 3655333"/>
              <a:gd name="connsiteX3640" fmla="*/ 5297103 w 5833653"/>
              <a:gd name="connsiteY3640" fmla="*/ 1920081 h 3655333"/>
              <a:gd name="connsiteX3641" fmla="*/ 5287392 w 5833653"/>
              <a:gd name="connsiteY3641" fmla="*/ 1943687 h 3655333"/>
              <a:gd name="connsiteX3642" fmla="*/ 5240225 w 5833653"/>
              <a:gd name="connsiteY3642" fmla="*/ 1943687 h 3655333"/>
              <a:gd name="connsiteX3643" fmla="*/ 5240225 w 5833653"/>
              <a:gd name="connsiteY3643" fmla="*/ 1896475 h 3655333"/>
              <a:gd name="connsiteX3644" fmla="*/ 5287392 w 5833653"/>
              <a:gd name="connsiteY3644" fmla="*/ 1896475 h 3655333"/>
              <a:gd name="connsiteX3645" fmla="*/ 5297103 w 5833653"/>
              <a:gd name="connsiteY3645" fmla="*/ 1920081 h 3655333"/>
              <a:gd name="connsiteX3646" fmla="*/ 5309171 w 5833653"/>
              <a:gd name="connsiteY3646" fmla="*/ 1224915 h 3655333"/>
              <a:gd name="connsiteX3647" fmla="*/ 5299415 w 5833653"/>
              <a:gd name="connsiteY3647" fmla="*/ 1248475 h 3655333"/>
              <a:gd name="connsiteX3648" fmla="*/ 5229127 w 5833653"/>
              <a:gd name="connsiteY3648" fmla="*/ 1248475 h 3655333"/>
              <a:gd name="connsiteX3649" fmla="*/ 5229127 w 5833653"/>
              <a:gd name="connsiteY3649" fmla="*/ 1178121 h 3655333"/>
              <a:gd name="connsiteX3650" fmla="*/ 5263491 w 5833653"/>
              <a:gd name="connsiteY3650" fmla="*/ 1163865 h 3655333"/>
              <a:gd name="connsiteX3651" fmla="*/ 5313056 w 5833653"/>
              <a:gd name="connsiteY3651" fmla="*/ 3570167 h 3655333"/>
              <a:gd name="connsiteX3652" fmla="*/ 5298490 w 5833653"/>
              <a:gd name="connsiteY3652" fmla="*/ 3605344 h 3655333"/>
              <a:gd name="connsiteX3653" fmla="*/ 5228203 w 5833653"/>
              <a:gd name="connsiteY3653" fmla="*/ 3605344 h 3655333"/>
              <a:gd name="connsiteX3654" fmla="*/ 5228203 w 5833653"/>
              <a:gd name="connsiteY3654" fmla="*/ 3534990 h 3655333"/>
              <a:gd name="connsiteX3655" fmla="*/ 5298490 w 5833653"/>
              <a:gd name="connsiteY3655" fmla="*/ 3534990 h 3655333"/>
              <a:gd name="connsiteX3656" fmla="*/ 5313056 w 5833653"/>
              <a:gd name="connsiteY3656" fmla="*/ 3570167 h 3655333"/>
              <a:gd name="connsiteX3657" fmla="*/ 5313056 w 5833653"/>
              <a:gd name="connsiteY3657" fmla="*/ 1448430 h 3655333"/>
              <a:gd name="connsiteX3658" fmla="*/ 5298490 w 5833653"/>
              <a:gd name="connsiteY3658" fmla="*/ 1483607 h 3655333"/>
              <a:gd name="connsiteX3659" fmla="*/ 5228203 w 5833653"/>
              <a:gd name="connsiteY3659" fmla="*/ 1483607 h 3655333"/>
              <a:gd name="connsiteX3660" fmla="*/ 5228203 w 5833653"/>
              <a:gd name="connsiteY3660" fmla="*/ 1413252 h 3655333"/>
              <a:gd name="connsiteX3661" fmla="*/ 5298490 w 5833653"/>
              <a:gd name="connsiteY3661" fmla="*/ 1413252 h 3655333"/>
              <a:gd name="connsiteX3662" fmla="*/ 5313056 w 5833653"/>
              <a:gd name="connsiteY3662" fmla="*/ 1448430 h 3655333"/>
              <a:gd name="connsiteX3663" fmla="*/ 5313750 w 5833653"/>
              <a:gd name="connsiteY3663" fmla="*/ 3334110 h 3655333"/>
              <a:gd name="connsiteX3664" fmla="*/ 5298490 w 5833653"/>
              <a:gd name="connsiteY3664" fmla="*/ 3369287 h 3655333"/>
              <a:gd name="connsiteX3665" fmla="*/ 5228203 w 5833653"/>
              <a:gd name="connsiteY3665" fmla="*/ 3369287 h 3655333"/>
              <a:gd name="connsiteX3666" fmla="*/ 5228203 w 5833653"/>
              <a:gd name="connsiteY3666" fmla="*/ 3298933 h 3655333"/>
              <a:gd name="connsiteX3667" fmla="*/ 5298490 w 5833653"/>
              <a:gd name="connsiteY3667" fmla="*/ 3298933 h 3655333"/>
              <a:gd name="connsiteX3668" fmla="*/ 5313750 w 5833653"/>
              <a:gd name="connsiteY3668" fmla="*/ 3334110 h 3655333"/>
              <a:gd name="connsiteX3669" fmla="*/ 5313750 w 5833653"/>
              <a:gd name="connsiteY3669" fmla="*/ 3098747 h 3655333"/>
              <a:gd name="connsiteX3670" fmla="*/ 5298490 w 5833653"/>
              <a:gd name="connsiteY3670" fmla="*/ 3133230 h 3655333"/>
              <a:gd name="connsiteX3671" fmla="*/ 5228203 w 5833653"/>
              <a:gd name="connsiteY3671" fmla="*/ 3133230 h 3655333"/>
              <a:gd name="connsiteX3672" fmla="*/ 5228203 w 5833653"/>
              <a:gd name="connsiteY3672" fmla="*/ 3062876 h 3655333"/>
              <a:gd name="connsiteX3673" fmla="*/ 5298490 w 5833653"/>
              <a:gd name="connsiteY3673" fmla="*/ 3062876 h 3655333"/>
              <a:gd name="connsiteX3674" fmla="*/ 5313750 w 5833653"/>
              <a:gd name="connsiteY3674" fmla="*/ 3098747 h 3655333"/>
              <a:gd name="connsiteX3675" fmla="*/ 5313750 w 5833653"/>
              <a:gd name="connsiteY3675" fmla="*/ 2862921 h 3655333"/>
              <a:gd name="connsiteX3676" fmla="*/ 5298490 w 5833653"/>
              <a:gd name="connsiteY3676" fmla="*/ 2898098 h 3655333"/>
              <a:gd name="connsiteX3677" fmla="*/ 5228203 w 5833653"/>
              <a:gd name="connsiteY3677" fmla="*/ 2898098 h 3655333"/>
              <a:gd name="connsiteX3678" fmla="*/ 5228203 w 5833653"/>
              <a:gd name="connsiteY3678" fmla="*/ 2827744 h 3655333"/>
              <a:gd name="connsiteX3679" fmla="*/ 5298490 w 5833653"/>
              <a:gd name="connsiteY3679" fmla="*/ 2827744 h 3655333"/>
              <a:gd name="connsiteX3680" fmla="*/ 5313750 w 5833653"/>
              <a:gd name="connsiteY3680" fmla="*/ 2862921 h 3655333"/>
              <a:gd name="connsiteX3681" fmla="*/ 5313981 w 5833653"/>
              <a:gd name="connsiteY3681" fmla="*/ 1684487 h 3655333"/>
              <a:gd name="connsiteX3682" fmla="*/ 5299415 w 5833653"/>
              <a:gd name="connsiteY3682" fmla="*/ 1719664 h 3655333"/>
              <a:gd name="connsiteX3683" fmla="*/ 5229127 w 5833653"/>
              <a:gd name="connsiteY3683" fmla="*/ 1719664 h 3655333"/>
              <a:gd name="connsiteX3684" fmla="*/ 5229127 w 5833653"/>
              <a:gd name="connsiteY3684" fmla="*/ 1649310 h 3655333"/>
              <a:gd name="connsiteX3685" fmla="*/ 5299415 w 5833653"/>
              <a:gd name="connsiteY3685" fmla="*/ 1649310 h 3655333"/>
              <a:gd name="connsiteX3686" fmla="*/ 5313981 w 5833653"/>
              <a:gd name="connsiteY3686" fmla="*/ 1684487 h 3655333"/>
              <a:gd name="connsiteX3687" fmla="*/ 5403159 w 5833653"/>
              <a:gd name="connsiteY3687" fmla="*/ 1371729 h 3655333"/>
              <a:gd name="connsiteX3688" fmla="*/ 5381725 w 5833653"/>
              <a:gd name="connsiteY3688" fmla="*/ 1380621 h 3655333"/>
              <a:gd name="connsiteX3689" fmla="*/ 5346582 w 5833653"/>
              <a:gd name="connsiteY3689" fmla="*/ 1366041 h 3655333"/>
              <a:gd name="connsiteX3690" fmla="*/ 5346582 w 5833653"/>
              <a:gd name="connsiteY3690" fmla="*/ 1295687 h 3655333"/>
              <a:gd name="connsiteX3691" fmla="*/ 5354851 w 5833653"/>
              <a:gd name="connsiteY3691" fmla="*/ 1292257 h 3655333"/>
              <a:gd name="connsiteX3692" fmla="*/ 5414557 w 5833653"/>
              <a:gd name="connsiteY3692" fmla="*/ 2509761 h 3655333"/>
              <a:gd name="connsiteX3693" fmla="*/ 5404847 w 5833653"/>
              <a:gd name="connsiteY3693" fmla="*/ 2533367 h 3655333"/>
              <a:gd name="connsiteX3694" fmla="*/ 5357680 w 5833653"/>
              <a:gd name="connsiteY3694" fmla="*/ 2533367 h 3655333"/>
              <a:gd name="connsiteX3695" fmla="*/ 5357680 w 5833653"/>
              <a:gd name="connsiteY3695" fmla="*/ 2486155 h 3655333"/>
              <a:gd name="connsiteX3696" fmla="*/ 5404847 w 5833653"/>
              <a:gd name="connsiteY3696" fmla="*/ 2486155 h 3655333"/>
              <a:gd name="connsiteX3697" fmla="*/ 5414557 w 5833653"/>
              <a:gd name="connsiteY3697" fmla="*/ 2509761 h 3655333"/>
              <a:gd name="connsiteX3698" fmla="*/ 5414557 w 5833653"/>
              <a:gd name="connsiteY3698" fmla="*/ 2273704 h 3655333"/>
              <a:gd name="connsiteX3699" fmla="*/ 5404847 w 5833653"/>
              <a:gd name="connsiteY3699" fmla="*/ 2297310 h 3655333"/>
              <a:gd name="connsiteX3700" fmla="*/ 5357680 w 5833653"/>
              <a:gd name="connsiteY3700" fmla="*/ 2297310 h 3655333"/>
              <a:gd name="connsiteX3701" fmla="*/ 5357680 w 5833653"/>
              <a:gd name="connsiteY3701" fmla="*/ 2250098 h 3655333"/>
              <a:gd name="connsiteX3702" fmla="*/ 5404847 w 5833653"/>
              <a:gd name="connsiteY3702" fmla="*/ 2250098 h 3655333"/>
              <a:gd name="connsiteX3703" fmla="*/ 5414557 w 5833653"/>
              <a:gd name="connsiteY3703" fmla="*/ 2273704 h 3655333"/>
              <a:gd name="connsiteX3704" fmla="*/ 5414557 w 5833653"/>
              <a:gd name="connsiteY3704" fmla="*/ 2037994 h 3655333"/>
              <a:gd name="connsiteX3705" fmla="*/ 5404847 w 5833653"/>
              <a:gd name="connsiteY3705" fmla="*/ 2061253 h 3655333"/>
              <a:gd name="connsiteX3706" fmla="*/ 5357680 w 5833653"/>
              <a:gd name="connsiteY3706" fmla="*/ 2061253 h 3655333"/>
              <a:gd name="connsiteX3707" fmla="*/ 5357680 w 5833653"/>
              <a:gd name="connsiteY3707" fmla="*/ 2014041 h 3655333"/>
              <a:gd name="connsiteX3708" fmla="*/ 5404847 w 5833653"/>
              <a:gd name="connsiteY3708" fmla="*/ 2014041 h 3655333"/>
              <a:gd name="connsiteX3709" fmla="*/ 5414557 w 5833653"/>
              <a:gd name="connsiteY3709" fmla="*/ 2037994 h 3655333"/>
              <a:gd name="connsiteX3710" fmla="*/ 5430511 w 5833653"/>
              <a:gd name="connsiteY3710" fmla="*/ 3451675 h 3655333"/>
              <a:gd name="connsiteX3711" fmla="*/ 5415945 w 5833653"/>
              <a:gd name="connsiteY3711" fmla="*/ 3486853 h 3655333"/>
              <a:gd name="connsiteX3712" fmla="*/ 5345657 w 5833653"/>
              <a:gd name="connsiteY3712" fmla="*/ 3486853 h 3655333"/>
              <a:gd name="connsiteX3713" fmla="*/ 5345657 w 5833653"/>
              <a:gd name="connsiteY3713" fmla="*/ 3416498 h 3655333"/>
              <a:gd name="connsiteX3714" fmla="*/ 5415945 w 5833653"/>
              <a:gd name="connsiteY3714" fmla="*/ 3416498 h 3655333"/>
              <a:gd name="connsiteX3715" fmla="*/ 5430511 w 5833653"/>
              <a:gd name="connsiteY3715" fmla="*/ 3451675 h 3655333"/>
              <a:gd name="connsiteX3716" fmla="*/ 5431435 w 5833653"/>
              <a:gd name="connsiteY3716" fmla="*/ 3216544 h 3655333"/>
              <a:gd name="connsiteX3717" fmla="*/ 5416869 w 5833653"/>
              <a:gd name="connsiteY3717" fmla="*/ 3251721 h 3655333"/>
              <a:gd name="connsiteX3718" fmla="*/ 5346582 w 5833653"/>
              <a:gd name="connsiteY3718" fmla="*/ 3251721 h 3655333"/>
              <a:gd name="connsiteX3719" fmla="*/ 5346582 w 5833653"/>
              <a:gd name="connsiteY3719" fmla="*/ 3181367 h 3655333"/>
              <a:gd name="connsiteX3720" fmla="*/ 5416869 w 5833653"/>
              <a:gd name="connsiteY3720" fmla="*/ 3181367 h 3655333"/>
              <a:gd name="connsiteX3721" fmla="*/ 5431435 w 5833653"/>
              <a:gd name="connsiteY3721" fmla="*/ 3216544 h 3655333"/>
              <a:gd name="connsiteX3722" fmla="*/ 5431435 w 5833653"/>
              <a:gd name="connsiteY3722" fmla="*/ 2980487 h 3655333"/>
              <a:gd name="connsiteX3723" fmla="*/ 5416869 w 5833653"/>
              <a:gd name="connsiteY3723" fmla="*/ 3015664 h 3655333"/>
              <a:gd name="connsiteX3724" fmla="*/ 5346582 w 5833653"/>
              <a:gd name="connsiteY3724" fmla="*/ 3015664 h 3655333"/>
              <a:gd name="connsiteX3725" fmla="*/ 5346582 w 5833653"/>
              <a:gd name="connsiteY3725" fmla="*/ 2945310 h 3655333"/>
              <a:gd name="connsiteX3726" fmla="*/ 5416869 w 5833653"/>
              <a:gd name="connsiteY3726" fmla="*/ 2945310 h 3655333"/>
              <a:gd name="connsiteX3727" fmla="*/ 5431435 w 5833653"/>
              <a:gd name="connsiteY3727" fmla="*/ 2980487 h 3655333"/>
              <a:gd name="connsiteX3728" fmla="*/ 5431435 w 5833653"/>
              <a:gd name="connsiteY3728" fmla="*/ 1802053 h 3655333"/>
              <a:gd name="connsiteX3729" fmla="*/ 5416869 w 5833653"/>
              <a:gd name="connsiteY3729" fmla="*/ 1837230 h 3655333"/>
              <a:gd name="connsiteX3730" fmla="*/ 5346582 w 5833653"/>
              <a:gd name="connsiteY3730" fmla="*/ 1837230 h 3655333"/>
              <a:gd name="connsiteX3731" fmla="*/ 5346582 w 5833653"/>
              <a:gd name="connsiteY3731" fmla="*/ 1766875 h 3655333"/>
              <a:gd name="connsiteX3732" fmla="*/ 5416869 w 5833653"/>
              <a:gd name="connsiteY3732" fmla="*/ 1766875 h 3655333"/>
              <a:gd name="connsiteX3733" fmla="*/ 5431435 w 5833653"/>
              <a:gd name="connsiteY3733" fmla="*/ 1802053 h 3655333"/>
              <a:gd name="connsiteX3734" fmla="*/ 5431435 w 5833653"/>
              <a:gd name="connsiteY3734" fmla="*/ 1566921 h 3655333"/>
              <a:gd name="connsiteX3735" fmla="*/ 5416869 w 5833653"/>
              <a:gd name="connsiteY3735" fmla="*/ 1602098 h 3655333"/>
              <a:gd name="connsiteX3736" fmla="*/ 5346582 w 5833653"/>
              <a:gd name="connsiteY3736" fmla="*/ 1602098 h 3655333"/>
              <a:gd name="connsiteX3737" fmla="*/ 5346582 w 5833653"/>
              <a:gd name="connsiteY3737" fmla="*/ 1531744 h 3655333"/>
              <a:gd name="connsiteX3738" fmla="*/ 5416869 w 5833653"/>
              <a:gd name="connsiteY3738" fmla="*/ 1531744 h 3655333"/>
              <a:gd name="connsiteX3739" fmla="*/ 5431435 w 5833653"/>
              <a:gd name="connsiteY3739" fmla="*/ 1566921 h 3655333"/>
              <a:gd name="connsiteX3740" fmla="*/ 5457562 w 5833653"/>
              <a:gd name="connsiteY3740" fmla="*/ 3654407 h 3655333"/>
              <a:gd name="connsiteX3741" fmla="*/ 5304964 w 5833653"/>
              <a:gd name="connsiteY3741" fmla="*/ 3654407 h 3655333"/>
              <a:gd name="connsiteX3742" fmla="*/ 5322536 w 5833653"/>
              <a:gd name="connsiteY3742" fmla="*/ 3628487 h 3655333"/>
              <a:gd name="connsiteX3743" fmla="*/ 5439990 w 5833653"/>
              <a:gd name="connsiteY3743" fmla="*/ 3628487 h 3655333"/>
              <a:gd name="connsiteX3744" fmla="*/ 5457562 w 5833653"/>
              <a:gd name="connsiteY3744" fmla="*/ 3654407 h 3655333"/>
              <a:gd name="connsiteX3745" fmla="*/ 5464267 w 5833653"/>
              <a:gd name="connsiteY3745" fmla="*/ 2744893 h 3655333"/>
              <a:gd name="connsiteX3746" fmla="*/ 5439990 w 5833653"/>
              <a:gd name="connsiteY3746" fmla="*/ 2803676 h 3655333"/>
              <a:gd name="connsiteX3747" fmla="*/ 5322536 w 5833653"/>
              <a:gd name="connsiteY3747" fmla="*/ 2803676 h 3655333"/>
              <a:gd name="connsiteX3748" fmla="*/ 5322536 w 5833653"/>
              <a:gd name="connsiteY3748" fmla="*/ 2686110 h 3655333"/>
              <a:gd name="connsiteX3749" fmla="*/ 5439990 w 5833653"/>
              <a:gd name="connsiteY3749" fmla="*/ 2686110 h 3655333"/>
              <a:gd name="connsiteX3750" fmla="*/ 5464267 w 5833653"/>
              <a:gd name="connsiteY3750" fmla="*/ 2744893 h 3655333"/>
              <a:gd name="connsiteX3751" fmla="*/ 5473569 w 5833653"/>
              <a:gd name="connsiteY3751" fmla="*/ 1487562 h 3655333"/>
              <a:gd name="connsiteX3752" fmla="*/ 5464036 w 5833653"/>
              <a:gd name="connsiteY3752" fmla="*/ 1483607 h 3655333"/>
              <a:gd name="connsiteX3753" fmla="*/ 5449469 w 5833653"/>
              <a:gd name="connsiteY3753" fmla="*/ 1448430 h 3655333"/>
              <a:gd name="connsiteX3754" fmla="*/ 5449596 w 5833653"/>
              <a:gd name="connsiteY3754" fmla="*/ 1448124 h 3655333"/>
              <a:gd name="connsiteX3755" fmla="*/ 5532012 w 5833653"/>
              <a:gd name="connsiteY3755" fmla="*/ 2391270 h 3655333"/>
              <a:gd name="connsiteX3756" fmla="*/ 5522301 w 5833653"/>
              <a:gd name="connsiteY3756" fmla="*/ 2414876 h 3655333"/>
              <a:gd name="connsiteX3757" fmla="*/ 5475134 w 5833653"/>
              <a:gd name="connsiteY3757" fmla="*/ 2414876 h 3655333"/>
              <a:gd name="connsiteX3758" fmla="*/ 5475134 w 5833653"/>
              <a:gd name="connsiteY3758" fmla="*/ 2367664 h 3655333"/>
              <a:gd name="connsiteX3759" fmla="*/ 5522301 w 5833653"/>
              <a:gd name="connsiteY3759" fmla="*/ 2367664 h 3655333"/>
              <a:gd name="connsiteX3760" fmla="*/ 5532012 w 5833653"/>
              <a:gd name="connsiteY3760" fmla="*/ 2391270 h 3655333"/>
              <a:gd name="connsiteX3761" fmla="*/ 5532012 w 5833653"/>
              <a:gd name="connsiteY3761" fmla="*/ 2156139 h 3655333"/>
              <a:gd name="connsiteX3762" fmla="*/ 5522301 w 5833653"/>
              <a:gd name="connsiteY3762" fmla="*/ 2179744 h 3655333"/>
              <a:gd name="connsiteX3763" fmla="*/ 5475134 w 5833653"/>
              <a:gd name="connsiteY3763" fmla="*/ 2179744 h 3655333"/>
              <a:gd name="connsiteX3764" fmla="*/ 5475134 w 5833653"/>
              <a:gd name="connsiteY3764" fmla="*/ 2132533 h 3655333"/>
              <a:gd name="connsiteX3765" fmla="*/ 5522301 w 5833653"/>
              <a:gd name="connsiteY3765" fmla="*/ 2132533 h 3655333"/>
              <a:gd name="connsiteX3766" fmla="*/ 5532012 w 5833653"/>
              <a:gd name="connsiteY3766" fmla="*/ 2156139 h 3655333"/>
              <a:gd name="connsiteX3767" fmla="*/ 5548890 w 5833653"/>
              <a:gd name="connsiteY3767" fmla="*/ 3334110 h 3655333"/>
              <a:gd name="connsiteX3768" fmla="*/ 5534324 w 5833653"/>
              <a:gd name="connsiteY3768" fmla="*/ 3369287 h 3655333"/>
              <a:gd name="connsiteX3769" fmla="*/ 5464036 w 5833653"/>
              <a:gd name="connsiteY3769" fmla="*/ 3369287 h 3655333"/>
              <a:gd name="connsiteX3770" fmla="*/ 5464036 w 5833653"/>
              <a:gd name="connsiteY3770" fmla="*/ 3298933 h 3655333"/>
              <a:gd name="connsiteX3771" fmla="*/ 5534324 w 5833653"/>
              <a:gd name="connsiteY3771" fmla="*/ 3298933 h 3655333"/>
              <a:gd name="connsiteX3772" fmla="*/ 5548890 w 5833653"/>
              <a:gd name="connsiteY3772" fmla="*/ 3334110 h 3655333"/>
              <a:gd name="connsiteX3773" fmla="*/ 5548890 w 5833653"/>
              <a:gd name="connsiteY3773" fmla="*/ 3098747 h 3655333"/>
              <a:gd name="connsiteX3774" fmla="*/ 5534324 w 5833653"/>
              <a:gd name="connsiteY3774" fmla="*/ 3133230 h 3655333"/>
              <a:gd name="connsiteX3775" fmla="*/ 5464036 w 5833653"/>
              <a:gd name="connsiteY3775" fmla="*/ 3133230 h 3655333"/>
              <a:gd name="connsiteX3776" fmla="*/ 5464036 w 5833653"/>
              <a:gd name="connsiteY3776" fmla="*/ 3062876 h 3655333"/>
              <a:gd name="connsiteX3777" fmla="*/ 5534324 w 5833653"/>
              <a:gd name="connsiteY3777" fmla="*/ 3062876 h 3655333"/>
              <a:gd name="connsiteX3778" fmla="*/ 5548890 w 5833653"/>
              <a:gd name="connsiteY3778" fmla="*/ 3098747 h 3655333"/>
              <a:gd name="connsiteX3779" fmla="*/ 5548890 w 5833653"/>
              <a:gd name="connsiteY3779" fmla="*/ 1919965 h 3655333"/>
              <a:gd name="connsiteX3780" fmla="*/ 5534324 w 5833653"/>
              <a:gd name="connsiteY3780" fmla="*/ 1954795 h 3655333"/>
              <a:gd name="connsiteX3781" fmla="*/ 5464036 w 5833653"/>
              <a:gd name="connsiteY3781" fmla="*/ 1954795 h 3655333"/>
              <a:gd name="connsiteX3782" fmla="*/ 5464036 w 5833653"/>
              <a:gd name="connsiteY3782" fmla="*/ 1884441 h 3655333"/>
              <a:gd name="connsiteX3783" fmla="*/ 5534324 w 5833653"/>
              <a:gd name="connsiteY3783" fmla="*/ 1884441 h 3655333"/>
              <a:gd name="connsiteX3784" fmla="*/ 5548890 w 5833653"/>
              <a:gd name="connsiteY3784" fmla="*/ 1919965 h 3655333"/>
              <a:gd name="connsiteX3785" fmla="*/ 5548890 w 5833653"/>
              <a:gd name="connsiteY3785" fmla="*/ 1684487 h 3655333"/>
              <a:gd name="connsiteX3786" fmla="*/ 5534324 w 5833653"/>
              <a:gd name="connsiteY3786" fmla="*/ 1719664 h 3655333"/>
              <a:gd name="connsiteX3787" fmla="*/ 5464036 w 5833653"/>
              <a:gd name="connsiteY3787" fmla="*/ 1719664 h 3655333"/>
              <a:gd name="connsiteX3788" fmla="*/ 5464036 w 5833653"/>
              <a:gd name="connsiteY3788" fmla="*/ 1649310 h 3655333"/>
              <a:gd name="connsiteX3789" fmla="*/ 5534324 w 5833653"/>
              <a:gd name="connsiteY3789" fmla="*/ 1649310 h 3655333"/>
              <a:gd name="connsiteX3790" fmla="*/ 5548890 w 5833653"/>
              <a:gd name="connsiteY3790" fmla="*/ 1684487 h 3655333"/>
              <a:gd name="connsiteX3791" fmla="*/ 5582647 w 5833653"/>
              <a:gd name="connsiteY3791" fmla="*/ 3569704 h 3655333"/>
              <a:gd name="connsiteX3792" fmla="*/ 5558370 w 5833653"/>
              <a:gd name="connsiteY3792" fmla="*/ 3628487 h 3655333"/>
              <a:gd name="connsiteX3793" fmla="*/ 5440915 w 5833653"/>
              <a:gd name="connsiteY3793" fmla="*/ 3628487 h 3655333"/>
              <a:gd name="connsiteX3794" fmla="*/ 5440915 w 5833653"/>
              <a:gd name="connsiteY3794" fmla="*/ 3510921 h 3655333"/>
              <a:gd name="connsiteX3795" fmla="*/ 5558370 w 5833653"/>
              <a:gd name="connsiteY3795" fmla="*/ 3510921 h 3655333"/>
              <a:gd name="connsiteX3796" fmla="*/ 5582647 w 5833653"/>
              <a:gd name="connsiteY3796" fmla="*/ 3569704 h 3655333"/>
              <a:gd name="connsiteX3797" fmla="*/ 5582647 w 5833653"/>
              <a:gd name="connsiteY3797" fmla="*/ 2863153 h 3655333"/>
              <a:gd name="connsiteX3798" fmla="*/ 5558370 w 5833653"/>
              <a:gd name="connsiteY3798" fmla="*/ 2921241 h 3655333"/>
              <a:gd name="connsiteX3799" fmla="*/ 5440915 w 5833653"/>
              <a:gd name="connsiteY3799" fmla="*/ 2921241 h 3655333"/>
              <a:gd name="connsiteX3800" fmla="*/ 5440915 w 5833653"/>
              <a:gd name="connsiteY3800" fmla="*/ 2803676 h 3655333"/>
              <a:gd name="connsiteX3801" fmla="*/ 5558370 w 5833653"/>
              <a:gd name="connsiteY3801" fmla="*/ 2803676 h 3655333"/>
              <a:gd name="connsiteX3802" fmla="*/ 5582647 w 5833653"/>
              <a:gd name="connsiteY3802" fmla="*/ 2863153 h 3655333"/>
              <a:gd name="connsiteX3803" fmla="*/ 5582647 w 5833653"/>
              <a:gd name="connsiteY3803" fmla="*/ 2627327 h 3655333"/>
              <a:gd name="connsiteX3804" fmla="*/ 5558370 w 5833653"/>
              <a:gd name="connsiteY3804" fmla="*/ 2686110 h 3655333"/>
              <a:gd name="connsiteX3805" fmla="*/ 5440915 w 5833653"/>
              <a:gd name="connsiteY3805" fmla="*/ 2686110 h 3655333"/>
              <a:gd name="connsiteX3806" fmla="*/ 5440915 w 5833653"/>
              <a:gd name="connsiteY3806" fmla="*/ 2568544 h 3655333"/>
              <a:gd name="connsiteX3807" fmla="*/ 5558370 w 5833653"/>
              <a:gd name="connsiteY3807" fmla="*/ 2568544 h 3655333"/>
              <a:gd name="connsiteX3808" fmla="*/ 5582647 w 5833653"/>
              <a:gd name="connsiteY3808" fmla="*/ 2627327 h 3655333"/>
              <a:gd name="connsiteX3809" fmla="*/ 5636465 w 5833653"/>
              <a:gd name="connsiteY3809" fmla="*/ 1843583 h 3655333"/>
              <a:gd name="connsiteX3810" fmla="*/ 5616635 w 5833653"/>
              <a:gd name="connsiteY3810" fmla="*/ 1851810 h 3655333"/>
              <a:gd name="connsiteX3811" fmla="*/ 5581491 w 5833653"/>
              <a:gd name="connsiteY3811" fmla="*/ 1837230 h 3655333"/>
              <a:gd name="connsiteX3812" fmla="*/ 5581491 w 5833653"/>
              <a:gd name="connsiteY3812" fmla="*/ 1766875 h 3655333"/>
              <a:gd name="connsiteX3813" fmla="*/ 5604829 w 5833653"/>
              <a:gd name="connsiteY3813" fmla="*/ 1757193 h 3655333"/>
              <a:gd name="connsiteX3814" fmla="*/ 5650391 w 5833653"/>
              <a:gd name="connsiteY3814" fmla="*/ 2273704 h 3655333"/>
              <a:gd name="connsiteX3815" fmla="*/ 5640680 w 5833653"/>
              <a:gd name="connsiteY3815" fmla="*/ 2297310 h 3655333"/>
              <a:gd name="connsiteX3816" fmla="*/ 5593514 w 5833653"/>
              <a:gd name="connsiteY3816" fmla="*/ 2297310 h 3655333"/>
              <a:gd name="connsiteX3817" fmla="*/ 5593514 w 5833653"/>
              <a:gd name="connsiteY3817" fmla="*/ 2250098 h 3655333"/>
              <a:gd name="connsiteX3818" fmla="*/ 5640680 w 5833653"/>
              <a:gd name="connsiteY3818" fmla="*/ 2250098 h 3655333"/>
              <a:gd name="connsiteX3819" fmla="*/ 5650391 w 5833653"/>
              <a:gd name="connsiteY3819" fmla="*/ 2273704 h 3655333"/>
              <a:gd name="connsiteX3820" fmla="*/ 5666345 w 5833653"/>
              <a:gd name="connsiteY3820" fmla="*/ 3216544 h 3655333"/>
              <a:gd name="connsiteX3821" fmla="*/ 5651779 w 5833653"/>
              <a:gd name="connsiteY3821" fmla="*/ 3251721 h 3655333"/>
              <a:gd name="connsiteX3822" fmla="*/ 5581491 w 5833653"/>
              <a:gd name="connsiteY3822" fmla="*/ 3251721 h 3655333"/>
              <a:gd name="connsiteX3823" fmla="*/ 5581491 w 5833653"/>
              <a:gd name="connsiteY3823" fmla="*/ 3181367 h 3655333"/>
              <a:gd name="connsiteX3824" fmla="*/ 5651779 w 5833653"/>
              <a:gd name="connsiteY3824" fmla="*/ 3181367 h 3655333"/>
              <a:gd name="connsiteX3825" fmla="*/ 5666345 w 5833653"/>
              <a:gd name="connsiteY3825" fmla="*/ 3216544 h 3655333"/>
              <a:gd name="connsiteX3826" fmla="*/ 5666345 w 5833653"/>
              <a:gd name="connsiteY3826" fmla="*/ 2038110 h 3655333"/>
              <a:gd name="connsiteX3827" fmla="*/ 5651779 w 5833653"/>
              <a:gd name="connsiteY3827" fmla="*/ 2073287 h 3655333"/>
              <a:gd name="connsiteX3828" fmla="*/ 5581491 w 5833653"/>
              <a:gd name="connsiteY3828" fmla="*/ 2073287 h 3655333"/>
              <a:gd name="connsiteX3829" fmla="*/ 5581491 w 5833653"/>
              <a:gd name="connsiteY3829" fmla="*/ 2002932 h 3655333"/>
              <a:gd name="connsiteX3830" fmla="*/ 5651779 w 5833653"/>
              <a:gd name="connsiteY3830" fmla="*/ 2002932 h 3655333"/>
              <a:gd name="connsiteX3831" fmla="*/ 5666345 w 5833653"/>
              <a:gd name="connsiteY3831" fmla="*/ 2038110 h 3655333"/>
              <a:gd name="connsiteX3832" fmla="*/ 5693396 w 5833653"/>
              <a:gd name="connsiteY3832" fmla="*/ 3654407 h 3655333"/>
              <a:gd name="connsiteX3833" fmla="*/ 5540798 w 5833653"/>
              <a:gd name="connsiteY3833" fmla="*/ 3654407 h 3655333"/>
              <a:gd name="connsiteX3834" fmla="*/ 5558370 w 5833653"/>
              <a:gd name="connsiteY3834" fmla="*/ 3628487 h 3655333"/>
              <a:gd name="connsiteX3835" fmla="*/ 5675824 w 5833653"/>
              <a:gd name="connsiteY3835" fmla="*/ 3628487 h 3655333"/>
              <a:gd name="connsiteX3836" fmla="*/ 5693396 w 5833653"/>
              <a:gd name="connsiteY3836" fmla="*/ 3654407 h 3655333"/>
              <a:gd name="connsiteX3837" fmla="*/ 5700101 w 5833653"/>
              <a:gd name="connsiteY3837" fmla="*/ 3452138 h 3655333"/>
              <a:gd name="connsiteX3838" fmla="*/ 5675824 w 5833653"/>
              <a:gd name="connsiteY3838" fmla="*/ 3510921 h 3655333"/>
              <a:gd name="connsiteX3839" fmla="*/ 5558370 w 5833653"/>
              <a:gd name="connsiteY3839" fmla="*/ 3510921 h 3655333"/>
              <a:gd name="connsiteX3840" fmla="*/ 5558370 w 5833653"/>
              <a:gd name="connsiteY3840" fmla="*/ 3393355 h 3655333"/>
              <a:gd name="connsiteX3841" fmla="*/ 5675824 w 5833653"/>
              <a:gd name="connsiteY3841" fmla="*/ 3393355 h 3655333"/>
              <a:gd name="connsiteX3842" fmla="*/ 5700101 w 5833653"/>
              <a:gd name="connsiteY3842" fmla="*/ 3452138 h 3655333"/>
              <a:gd name="connsiteX3843" fmla="*/ 5700101 w 5833653"/>
              <a:gd name="connsiteY3843" fmla="*/ 2980950 h 3655333"/>
              <a:gd name="connsiteX3844" fmla="*/ 5675824 w 5833653"/>
              <a:gd name="connsiteY3844" fmla="*/ 3039733 h 3655333"/>
              <a:gd name="connsiteX3845" fmla="*/ 5558370 w 5833653"/>
              <a:gd name="connsiteY3845" fmla="*/ 3039733 h 3655333"/>
              <a:gd name="connsiteX3846" fmla="*/ 5558370 w 5833653"/>
              <a:gd name="connsiteY3846" fmla="*/ 2922167 h 3655333"/>
              <a:gd name="connsiteX3847" fmla="*/ 5675824 w 5833653"/>
              <a:gd name="connsiteY3847" fmla="*/ 2922167 h 3655333"/>
              <a:gd name="connsiteX3848" fmla="*/ 5700101 w 5833653"/>
              <a:gd name="connsiteY3848" fmla="*/ 2980950 h 3655333"/>
              <a:gd name="connsiteX3849" fmla="*/ 5700101 w 5833653"/>
              <a:gd name="connsiteY3849" fmla="*/ 2744893 h 3655333"/>
              <a:gd name="connsiteX3850" fmla="*/ 5675824 w 5833653"/>
              <a:gd name="connsiteY3850" fmla="*/ 2803676 h 3655333"/>
              <a:gd name="connsiteX3851" fmla="*/ 5558370 w 5833653"/>
              <a:gd name="connsiteY3851" fmla="*/ 2803676 h 3655333"/>
              <a:gd name="connsiteX3852" fmla="*/ 5558370 w 5833653"/>
              <a:gd name="connsiteY3852" fmla="*/ 2686110 h 3655333"/>
              <a:gd name="connsiteX3853" fmla="*/ 5675824 w 5833653"/>
              <a:gd name="connsiteY3853" fmla="*/ 2686110 h 3655333"/>
              <a:gd name="connsiteX3854" fmla="*/ 5700101 w 5833653"/>
              <a:gd name="connsiteY3854" fmla="*/ 2744893 h 3655333"/>
              <a:gd name="connsiteX3855" fmla="*/ 5700101 w 5833653"/>
              <a:gd name="connsiteY3855" fmla="*/ 2509761 h 3655333"/>
              <a:gd name="connsiteX3856" fmla="*/ 5675824 w 5833653"/>
              <a:gd name="connsiteY3856" fmla="*/ 2568544 h 3655333"/>
              <a:gd name="connsiteX3857" fmla="*/ 5558370 w 5833653"/>
              <a:gd name="connsiteY3857" fmla="*/ 2568544 h 3655333"/>
              <a:gd name="connsiteX3858" fmla="*/ 5558370 w 5833653"/>
              <a:gd name="connsiteY3858" fmla="*/ 2450978 h 3655333"/>
              <a:gd name="connsiteX3859" fmla="*/ 5675824 w 5833653"/>
              <a:gd name="connsiteY3859" fmla="*/ 2450978 h 3655333"/>
              <a:gd name="connsiteX3860" fmla="*/ 5700101 w 5833653"/>
              <a:gd name="connsiteY3860" fmla="*/ 2509761 h 3655333"/>
              <a:gd name="connsiteX3861" fmla="*/ 5747816 w 5833653"/>
              <a:gd name="connsiteY3861" fmla="*/ 2200122 h 3655333"/>
              <a:gd name="connsiteX3862" fmla="*/ 5735014 w 5833653"/>
              <a:gd name="connsiteY3862" fmla="*/ 2205433 h 3655333"/>
              <a:gd name="connsiteX3863" fmla="*/ 5699870 w 5833653"/>
              <a:gd name="connsiteY3863" fmla="*/ 2190853 h 3655333"/>
              <a:gd name="connsiteX3864" fmla="*/ 5699870 w 5833653"/>
              <a:gd name="connsiteY3864" fmla="*/ 2120498 h 3655333"/>
              <a:gd name="connsiteX3865" fmla="*/ 5724661 w 5833653"/>
              <a:gd name="connsiteY3865" fmla="*/ 2110111 h 3655333"/>
              <a:gd name="connsiteX3866" fmla="*/ 5765785 w 5833653"/>
              <a:gd name="connsiteY3866" fmla="*/ 3492689 h 3655333"/>
              <a:gd name="connsiteX3867" fmla="*/ 5733420 w 5833653"/>
              <a:gd name="connsiteY3867" fmla="*/ 3652567 h 3655333"/>
              <a:gd name="connsiteX3868" fmla="*/ 5703281 w 5833653"/>
              <a:gd name="connsiteY3868" fmla="*/ 3646712 h 3655333"/>
              <a:gd name="connsiteX3869" fmla="*/ 5675824 w 5833653"/>
              <a:gd name="connsiteY3869" fmla="*/ 3628487 h 3655333"/>
              <a:gd name="connsiteX3870" fmla="*/ 5675824 w 5833653"/>
              <a:gd name="connsiteY3870" fmla="*/ 3510921 h 3655333"/>
              <a:gd name="connsiteX3871" fmla="*/ 5734552 w 5833653"/>
              <a:gd name="connsiteY3871" fmla="*/ 3486621 h 3655333"/>
              <a:gd name="connsiteX3872" fmla="*/ 5782644 w 5833653"/>
              <a:gd name="connsiteY3872" fmla="*/ 3409407 h 3655333"/>
              <a:gd name="connsiteX3873" fmla="*/ 5771444 w 5833653"/>
              <a:gd name="connsiteY3873" fmla="*/ 3464733 h 3655333"/>
              <a:gd name="connsiteX3874" fmla="*/ 5769002 w 5833653"/>
              <a:gd name="connsiteY3874" fmla="*/ 3452138 h 3655333"/>
              <a:gd name="connsiteX3875" fmla="*/ 5775071 w 5833653"/>
              <a:gd name="connsiteY3875" fmla="*/ 3420837 h 3655333"/>
              <a:gd name="connsiteX3876" fmla="*/ 5796166 w 5833653"/>
              <a:gd name="connsiteY3876" fmla="*/ 2445696 h 3655333"/>
              <a:gd name="connsiteX3877" fmla="*/ 5793279 w 5833653"/>
              <a:gd name="connsiteY3877" fmla="*/ 2450053 h 3655333"/>
              <a:gd name="connsiteX3878" fmla="*/ 5675824 w 5833653"/>
              <a:gd name="connsiteY3878" fmla="*/ 2450053 h 3655333"/>
              <a:gd name="connsiteX3879" fmla="*/ 5675824 w 5833653"/>
              <a:gd name="connsiteY3879" fmla="*/ 2332487 h 3655333"/>
              <a:gd name="connsiteX3880" fmla="*/ 5765823 w 5833653"/>
              <a:gd name="connsiteY3880" fmla="*/ 2314262 h 3655333"/>
              <a:gd name="connsiteX3881" fmla="*/ 5777256 w 5833653"/>
              <a:gd name="connsiteY3881" fmla="*/ 2321851 h 3655333"/>
              <a:gd name="connsiteX3882" fmla="*/ 5805852 w 5833653"/>
              <a:gd name="connsiteY3882" fmla="*/ 3294767 h 3655333"/>
              <a:gd name="connsiteX3883" fmla="*/ 5784747 w 5833653"/>
              <a:gd name="connsiteY3883" fmla="*/ 3399018 h 3655333"/>
              <a:gd name="connsiteX3884" fmla="*/ 5765823 w 5833653"/>
              <a:gd name="connsiteY3884" fmla="*/ 3411580 h 3655333"/>
              <a:gd name="connsiteX3885" fmla="*/ 5675824 w 5833653"/>
              <a:gd name="connsiteY3885" fmla="*/ 3393355 h 3655333"/>
              <a:gd name="connsiteX3886" fmla="*/ 5675824 w 5833653"/>
              <a:gd name="connsiteY3886" fmla="*/ 3275790 h 3655333"/>
              <a:gd name="connsiteX3887" fmla="*/ 5793279 w 5833653"/>
              <a:gd name="connsiteY3887" fmla="*/ 3275790 h 3655333"/>
              <a:gd name="connsiteX3888" fmla="*/ 5817364 w 5833653"/>
              <a:gd name="connsiteY3888" fmla="*/ 2584532 h 3655333"/>
              <a:gd name="connsiteX3889" fmla="*/ 5793279 w 5833653"/>
              <a:gd name="connsiteY3889" fmla="*/ 2568544 h 3655333"/>
              <a:gd name="connsiteX3890" fmla="*/ 5793279 w 5833653"/>
              <a:gd name="connsiteY3890" fmla="*/ 2450978 h 3655333"/>
              <a:gd name="connsiteX3891" fmla="*/ 5796632 w 5833653"/>
              <a:gd name="connsiteY3891" fmla="*/ 2448752 h 3655333"/>
              <a:gd name="connsiteX3892" fmla="*/ 5817556 w 5833653"/>
              <a:gd name="connsiteY3892" fmla="*/ 3098516 h 3655333"/>
              <a:gd name="connsiteX3893" fmla="*/ 5793279 w 5833653"/>
              <a:gd name="connsiteY3893" fmla="*/ 3157298 h 3655333"/>
              <a:gd name="connsiteX3894" fmla="*/ 5675824 w 5833653"/>
              <a:gd name="connsiteY3894" fmla="*/ 3157298 h 3655333"/>
              <a:gd name="connsiteX3895" fmla="*/ 5675824 w 5833653"/>
              <a:gd name="connsiteY3895" fmla="*/ 3039733 h 3655333"/>
              <a:gd name="connsiteX3896" fmla="*/ 5793279 w 5833653"/>
              <a:gd name="connsiteY3896" fmla="*/ 3039733 h 3655333"/>
              <a:gd name="connsiteX3897" fmla="*/ 5817556 w 5833653"/>
              <a:gd name="connsiteY3897" fmla="*/ 3098516 h 3655333"/>
              <a:gd name="connsiteX3898" fmla="*/ 5817556 w 5833653"/>
              <a:gd name="connsiteY3898" fmla="*/ 2862458 h 3655333"/>
              <a:gd name="connsiteX3899" fmla="*/ 5793279 w 5833653"/>
              <a:gd name="connsiteY3899" fmla="*/ 2921241 h 3655333"/>
              <a:gd name="connsiteX3900" fmla="*/ 5675824 w 5833653"/>
              <a:gd name="connsiteY3900" fmla="*/ 2921241 h 3655333"/>
              <a:gd name="connsiteX3901" fmla="*/ 5675824 w 5833653"/>
              <a:gd name="connsiteY3901" fmla="*/ 2803676 h 3655333"/>
              <a:gd name="connsiteX3902" fmla="*/ 5793279 w 5833653"/>
              <a:gd name="connsiteY3902" fmla="*/ 2803676 h 3655333"/>
              <a:gd name="connsiteX3903" fmla="*/ 5817556 w 5833653"/>
              <a:gd name="connsiteY3903" fmla="*/ 2862458 h 3655333"/>
              <a:gd name="connsiteX3904" fmla="*/ 5817556 w 5833653"/>
              <a:gd name="connsiteY3904" fmla="*/ 2627327 h 3655333"/>
              <a:gd name="connsiteX3905" fmla="*/ 5793279 w 5833653"/>
              <a:gd name="connsiteY3905" fmla="*/ 2686110 h 3655333"/>
              <a:gd name="connsiteX3906" fmla="*/ 5675824 w 5833653"/>
              <a:gd name="connsiteY3906" fmla="*/ 2686110 h 3655333"/>
              <a:gd name="connsiteX3907" fmla="*/ 5675824 w 5833653"/>
              <a:gd name="connsiteY3907" fmla="*/ 2568544 h 3655333"/>
              <a:gd name="connsiteX3908" fmla="*/ 5793279 w 5833653"/>
              <a:gd name="connsiteY3908" fmla="*/ 2568544 h 3655333"/>
              <a:gd name="connsiteX3909" fmla="*/ 5817556 w 5833653"/>
              <a:gd name="connsiteY3909" fmla="*/ 2627327 h 3655333"/>
              <a:gd name="connsiteX3910" fmla="*/ 5830435 w 5833653"/>
              <a:gd name="connsiteY3910" fmla="*/ 2823785 h 3655333"/>
              <a:gd name="connsiteX3911" fmla="*/ 5820735 w 5833653"/>
              <a:gd name="connsiteY3911" fmla="*/ 2821901 h 3655333"/>
              <a:gd name="connsiteX3912" fmla="*/ 5793279 w 5833653"/>
              <a:gd name="connsiteY3912" fmla="*/ 2803676 h 3655333"/>
              <a:gd name="connsiteX3913" fmla="*/ 5793279 w 5833653"/>
              <a:gd name="connsiteY3913" fmla="*/ 2686110 h 3655333"/>
              <a:gd name="connsiteX3914" fmla="*/ 5820735 w 5833653"/>
              <a:gd name="connsiteY3914" fmla="*/ 2667885 h 3655333"/>
              <a:gd name="connsiteX3915" fmla="*/ 5822542 w 5833653"/>
              <a:gd name="connsiteY3915" fmla="*/ 2667534 h 3655333"/>
              <a:gd name="connsiteX3916" fmla="*/ 5833653 w 5833653"/>
              <a:gd name="connsiteY3916" fmla="*/ 2901432 h 3655333"/>
              <a:gd name="connsiteX3917" fmla="*/ 5828328 w 5833653"/>
              <a:gd name="connsiteY3917" fmla="*/ 3059433 h 3655333"/>
              <a:gd name="connsiteX3918" fmla="*/ 5820735 w 5833653"/>
              <a:gd name="connsiteY3918" fmla="*/ 3057958 h 3655333"/>
              <a:gd name="connsiteX3919" fmla="*/ 5793279 w 5833653"/>
              <a:gd name="connsiteY3919" fmla="*/ 3039733 h 3655333"/>
              <a:gd name="connsiteX3920" fmla="*/ 5793279 w 5833653"/>
              <a:gd name="connsiteY3920" fmla="*/ 2922167 h 3655333"/>
              <a:gd name="connsiteX3921" fmla="*/ 5820735 w 5833653"/>
              <a:gd name="connsiteY3921" fmla="*/ 2903942 h 365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</a:cxnLst>
            <a:rect l="l" t="t" r="r" b="b"/>
            <a:pathLst>
              <a:path w="5833653" h="3655333">
                <a:moveTo>
                  <a:pt x="15579" y="3216544"/>
                </a:moveTo>
                <a:lnTo>
                  <a:pt x="5954" y="3239788"/>
                </a:lnTo>
                <a:lnTo>
                  <a:pt x="0" y="3180947"/>
                </a:lnTo>
                <a:lnTo>
                  <a:pt x="1012" y="3181367"/>
                </a:lnTo>
                <a:cubicBezTo>
                  <a:pt x="10723" y="3191087"/>
                  <a:pt x="15579" y="3203816"/>
                  <a:pt x="15579" y="3216544"/>
                </a:cubicBezTo>
                <a:close/>
                <a:moveTo>
                  <a:pt x="48411" y="3452138"/>
                </a:moveTo>
                <a:lnTo>
                  <a:pt x="46362" y="3462704"/>
                </a:lnTo>
                <a:lnTo>
                  <a:pt x="35940" y="3411176"/>
                </a:lnTo>
                <a:lnTo>
                  <a:pt x="42341" y="3420837"/>
                </a:lnTo>
                <a:cubicBezTo>
                  <a:pt x="46388" y="3430846"/>
                  <a:pt x="48411" y="3441492"/>
                  <a:pt x="48411" y="3452138"/>
                </a:cubicBezTo>
                <a:close/>
                <a:moveTo>
                  <a:pt x="83323" y="2863847"/>
                </a:moveTo>
                <a:cubicBezTo>
                  <a:pt x="89797" y="2870327"/>
                  <a:pt x="89797" y="2880510"/>
                  <a:pt x="83323" y="2886990"/>
                </a:cubicBezTo>
                <a:cubicBezTo>
                  <a:pt x="76849" y="2893470"/>
                  <a:pt x="66676" y="2893470"/>
                  <a:pt x="60202" y="2886990"/>
                </a:cubicBezTo>
                <a:cubicBezTo>
                  <a:pt x="53728" y="2880510"/>
                  <a:pt x="53728" y="2870327"/>
                  <a:pt x="60202" y="2863847"/>
                </a:cubicBezTo>
                <a:cubicBezTo>
                  <a:pt x="66676" y="2857367"/>
                  <a:pt x="76849" y="2857367"/>
                  <a:pt x="83323" y="2863847"/>
                </a:cubicBezTo>
                <a:close/>
                <a:moveTo>
                  <a:pt x="83323" y="2626864"/>
                </a:moveTo>
                <a:cubicBezTo>
                  <a:pt x="89797" y="2633344"/>
                  <a:pt x="89797" y="2643527"/>
                  <a:pt x="83323" y="2650007"/>
                </a:cubicBezTo>
                <a:cubicBezTo>
                  <a:pt x="76849" y="2656487"/>
                  <a:pt x="66676" y="2656487"/>
                  <a:pt x="60202" y="2650007"/>
                </a:cubicBezTo>
                <a:cubicBezTo>
                  <a:pt x="53728" y="2643527"/>
                  <a:pt x="53728" y="2633344"/>
                  <a:pt x="60202" y="2626864"/>
                </a:cubicBezTo>
                <a:cubicBezTo>
                  <a:pt x="66676" y="2620384"/>
                  <a:pt x="76849" y="2620384"/>
                  <a:pt x="83323" y="2626864"/>
                </a:cubicBezTo>
                <a:close/>
                <a:moveTo>
                  <a:pt x="83323" y="2391733"/>
                </a:moveTo>
                <a:cubicBezTo>
                  <a:pt x="89797" y="2398212"/>
                  <a:pt x="89797" y="2408395"/>
                  <a:pt x="83323" y="2414876"/>
                </a:cubicBezTo>
                <a:cubicBezTo>
                  <a:pt x="76849" y="2421355"/>
                  <a:pt x="66676" y="2421355"/>
                  <a:pt x="60202" y="2414876"/>
                </a:cubicBezTo>
                <a:cubicBezTo>
                  <a:pt x="53728" y="2408395"/>
                  <a:pt x="53728" y="2398212"/>
                  <a:pt x="60202" y="2391733"/>
                </a:cubicBezTo>
                <a:cubicBezTo>
                  <a:pt x="66676" y="2385253"/>
                  <a:pt x="76849" y="2385253"/>
                  <a:pt x="83323" y="2391733"/>
                </a:cubicBezTo>
                <a:close/>
                <a:moveTo>
                  <a:pt x="95346" y="3086944"/>
                </a:moveTo>
                <a:cubicBezTo>
                  <a:pt x="101820" y="3093424"/>
                  <a:pt x="101820" y="3103607"/>
                  <a:pt x="95346" y="3110087"/>
                </a:cubicBezTo>
                <a:cubicBezTo>
                  <a:pt x="88872" y="3116567"/>
                  <a:pt x="77774" y="3116567"/>
                  <a:pt x="72225" y="3110087"/>
                </a:cubicBezTo>
                <a:cubicBezTo>
                  <a:pt x="65751" y="3103607"/>
                  <a:pt x="65751" y="3093424"/>
                  <a:pt x="72225" y="3086944"/>
                </a:cubicBezTo>
                <a:cubicBezTo>
                  <a:pt x="78699" y="3080464"/>
                  <a:pt x="88872" y="3080464"/>
                  <a:pt x="95346" y="3086944"/>
                </a:cubicBezTo>
                <a:close/>
                <a:moveTo>
                  <a:pt x="166790" y="3569704"/>
                </a:moveTo>
                <a:cubicBezTo>
                  <a:pt x="166790" y="3590996"/>
                  <a:pt x="158698" y="3612287"/>
                  <a:pt x="142513" y="3628487"/>
                </a:cubicBezTo>
                <a:cubicBezTo>
                  <a:pt x="134421" y="3636587"/>
                  <a:pt x="125057" y="3642662"/>
                  <a:pt x="115057" y="3646712"/>
                </a:cubicBezTo>
                <a:lnTo>
                  <a:pt x="84768" y="3652596"/>
                </a:lnTo>
                <a:lnTo>
                  <a:pt x="52438" y="3492747"/>
                </a:lnTo>
                <a:lnTo>
                  <a:pt x="52515" y="3492696"/>
                </a:lnTo>
                <a:cubicBezTo>
                  <a:pt x="82514" y="3480546"/>
                  <a:pt x="118236" y="3486621"/>
                  <a:pt x="142513" y="3510921"/>
                </a:cubicBezTo>
                <a:cubicBezTo>
                  <a:pt x="158698" y="3527121"/>
                  <a:pt x="166790" y="3548413"/>
                  <a:pt x="166790" y="3569704"/>
                </a:cubicBezTo>
                <a:close/>
                <a:moveTo>
                  <a:pt x="166790" y="3334572"/>
                </a:moveTo>
                <a:cubicBezTo>
                  <a:pt x="166790" y="3355864"/>
                  <a:pt x="158698" y="3377155"/>
                  <a:pt x="142513" y="3393355"/>
                </a:cubicBezTo>
                <a:cubicBezTo>
                  <a:pt x="118236" y="3417655"/>
                  <a:pt x="82514" y="3423730"/>
                  <a:pt x="52515" y="3411580"/>
                </a:cubicBezTo>
                <a:lnTo>
                  <a:pt x="33465" y="3398935"/>
                </a:lnTo>
                <a:lnTo>
                  <a:pt x="12417" y="3294870"/>
                </a:lnTo>
                <a:lnTo>
                  <a:pt x="25058" y="3275790"/>
                </a:lnTo>
                <a:cubicBezTo>
                  <a:pt x="57428" y="3243390"/>
                  <a:pt x="110143" y="3243390"/>
                  <a:pt x="142513" y="3275790"/>
                </a:cubicBezTo>
                <a:cubicBezTo>
                  <a:pt x="158698" y="3291990"/>
                  <a:pt x="166790" y="3313281"/>
                  <a:pt x="166790" y="3334572"/>
                </a:cubicBezTo>
                <a:close/>
                <a:moveTo>
                  <a:pt x="166790" y="2156138"/>
                </a:moveTo>
                <a:cubicBezTo>
                  <a:pt x="166790" y="2177429"/>
                  <a:pt x="158698" y="2198721"/>
                  <a:pt x="142513" y="2214921"/>
                </a:cubicBezTo>
                <a:cubicBezTo>
                  <a:pt x="126328" y="2231121"/>
                  <a:pt x="105057" y="2239221"/>
                  <a:pt x="83786" y="2239221"/>
                </a:cubicBezTo>
                <a:lnTo>
                  <a:pt x="61425" y="2234877"/>
                </a:lnTo>
                <a:lnTo>
                  <a:pt x="102139" y="2076620"/>
                </a:lnTo>
                <a:lnTo>
                  <a:pt x="115057" y="2079130"/>
                </a:lnTo>
                <a:cubicBezTo>
                  <a:pt x="125057" y="2083180"/>
                  <a:pt x="134421" y="2089255"/>
                  <a:pt x="142513" y="2097355"/>
                </a:cubicBezTo>
                <a:cubicBezTo>
                  <a:pt x="158698" y="2113555"/>
                  <a:pt x="166790" y="2134846"/>
                  <a:pt x="166790" y="2156138"/>
                </a:cubicBezTo>
                <a:close/>
                <a:moveTo>
                  <a:pt x="166790" y="1920081"/>
                </a:moveTo>
                <a:cubicBezTo>
                  <a:pt x="166790" y="1941373"/>
                  <a:pt x="158698" y="1962664"/>
                  <a:pt x="142513" y="1978864"/>
                </a:cubicBezTo>
                <a:lnTo>
                  <a:pt x="128864" y="1987924"/>
                </a:lnTo>
                <a:lnTo>
                  <a:pt x="162262" y="1896729"/>
                </a:lnTo>
                <a:close/>
                <a:moveTo>
                  <a:pt x="200778" y="2980487"/>
                </a:moveTo>
                <a:cubicBezTo>
                  <a:pt x="207252" y="2986967"/>
                  <a:pt x="207252" y="2997150"/>
                  <a:pt x="200778" y="3003630"/>
                </a:cubicBezTo>
                <a:cubicBezTo>
                  <a:pt x="194304" y="3010110"/>
                  <a:pt x="184131" y="3010110"/>
                  <a:pt x="177657" y="3003630"/>
                </a:cubicBezTo>
                <a:cubicBezTo>
                  <a:pt x="171183" y="2997150"/>
                  <a:pt x="171183" y="2986967"/>
                  <a:pt x="177657" y="2980487"/>
                </a:cubicBezTo>
                <a:cubicBezTo>
                  <a:pt x="184131" y="2974007"/>
                  <a:pt x="194304" y="2974007"/>
                  <a:pt x="200778" y="2980487"/>
                </a:cubicBezTo>
                <a:close/>
                <a:moveTo>
                  <a:pt x="200778" y="2745355"/>
                </a:moveTo>
                <a:cubicBezTo>
                  <a:pt x="207252" y="2751835"/>
                  <a:pt x="207252" y="2762018"/>
                  <a:pt x="200778" y="2768498"/>
                </a:cubicBezTo>
                <a:cubicBezTo>
                  <a:pt x="194304" y="2774978"/>
                  <a:pt x="184131" y="2774978"/>
                  <a:pt x="177657" y="2768498"/>
                </a:cubicBezTo>
                <a:cubicBezTo>
                  <a:pt x="171183" y="2762018"/>
                  <a:pt x="171183" y="2751835"/>
                  <a:pt x="177657" y="2745355"/>
                </a:cubicBezTo>
                <a:cubicBezTo>
                  <a:pt x="184131" y="2738876"/>
                  <a:pt x="194304" y="2738876"/>
                  <a:pt x="200778" y="2745355"/>
                </a:cubicBezTo>
                <a:close/>
                <a:moveTo>
                  <a:pt x="205634" y="2521217"/>
                </a:moveTo>
                <a:cubicBezTo>
                  <a:pt x="205634" y="2525498"/>
                  <a:pt x="204015" y="2529664"/>
                  <a:pt x="200778" y="2532441"/>
                </a:cubicBezTo>
                <a:cubicBezTo>
                  <a:pt x="194304" y="2538921"/>
                  <a:pt x="184131" y="2538921"/>
                  <a:pt x="177657" y="2532441"/>
                </a:cubicBezTo>
                <a:cubicBezTo>
                  <a:pt x="171183" y="2525961"/>
                  <a:pt x="171183" y="2515778"/>
                  <a:pt x="177657" y="2509298"/>
                </a:cubicBezTo>
                <a:cubicBezTo>
                  <a:pt x="184131" y="2502818"/>
                  <a:pt x="194304" y="2502818"/>
                  <a:pt x="200778" y="2509298"/>
                </a:cubicBezTo>
                <a:cubicBezTo>
                  <a:pt x="204015" y="2512538"/>
                  <a:pt x="205634" y="2516935"/>
                  <a:pt x="205634" y="2521217"/>
                </a:cubicBezTo>
                <a:close/>
                <a:moveTo>
                  <a:pt x="234534" y="2273704"/>
                </a:moveTo>
                <a:cubicBezTo>
                  <a:pt x="234534" y="2282267"/>
                  <a:pt x="231297" y="2290830"/>
                  <a:pt x="224823" y="2297310"/>
                </a:cubicBezTo>
                <a:cubicBezTo>
                  <a:pt x="211876" y="2310270"/>
                  <a:pt x="190604" y="2310270"/>
                  <a:pt x="177657" y="2297310"/>
                </a:cubicBezTo>
                <a:cubicBezTo>
                  <a:pt x="164709" y="2284350"/>
                  <a:pt x="164709" y="2263058"/>
                  <a:pt x="177657" y="2250098"/>
                </a:cubicBezTo>
                <a:cubicBezTo>
                  <a:pt x="190604" y="2237138"/>
                  <a:pt x="211876" y="2237138"/>
                  <a:pt x="224823" y="2250098"/>
                </a:cubicBezTo>
                <a:cubicBezTo>
                  <a:pt x="231297" y="2256578"/>
                  <a:pt x="234534" y="2265141"/>
                  <a:pt x="234534" y="2273704"/>
                </a:cubicBezTo>
                <a:close/>
                <a:moveTo>
                  <a:pt x="250488" y="3216544"/>
                </a:moveTo>
                <a:cubicBezTo>
                  <a:pt x="250488" y="3229273"/>
                  <a:pt x="245633" y="3242001"/>
                  <a:pt x="235922" y="3251721"/>
                </a:cubicBezTo>
                <a:cubicBezTo>
                  <a:pt x="216500" y="3271161"/>
                  <a:pt x="185055" y="3271161"/>
                  <a:pt x="165634" y="3251721"/>
                </a:cubicBezTo>
                <a:cubicBezTo>
                  <a:pt x="146212" y="3232281"/>
                  <a:pt x="146212" y="3200807"/>
                  <a:pt x="165634" y="3181367"/>
                </a:cubicBezTo>
                <a:cubicBezTo>
                  <a:pt x="185055" y="3161927"/>
                  <a:pt x="216500" y="3161927"/>
                  <a:pt x="235922" y="3181367"/>
                </a:cubicBezTo>
                <a:cubicBezTo>
                  <a:pt x="245633" y="3191087"/>
                  <a:pt x="250488" y="3203816"/>
                  <a:pt x="250488" y="3216544"/>
                </a:cubicBezTo>
                <a:close/>
                <a:moveTo>
                  <a:pt x="277539" y="3655333"/>
                </a:moveTo>
                <a:lnTo>
                  <a:pt x="124941" y="3655333"/>
                </a:lnTo>
                <a:cubicBezTo>
                  <a:pt x="128640" y="3646076"/>
                  <a:pt x="135114" y="3636818"/>
                  <a:pt x="142513" y="3629412"/>
                </a:cubicBezTo>
                <a:cubicBezTo>
                  <a:pt x="174882" y="3596087"/>
                  <a:pt x="227598" y="3596087"/>
                  <a:pt x="259967" y="3629412"/>
                </a:cubicBezTo>
                <a:cubicBezTo>
                  <a:pt x="267366" y="3636818"/>
                  <a:pt x="273840" y="3646076"/>
                  <a:pt x="277539" y="3655333"/>
                </a:cubicBezTo>
                <a:close/>
                <a:moveTo>
                  <a:pt x="284245" y="3452138"/>
                </a:moveTo>
                <a:cubicBezTo>
                  <a:pt x="284245" y="3473429"/>
                  <a:pt x="276152" y="3494721"/>
                  <a:pt x="259967" y="3510921"/>
                </a:cubicBezTo>
                <a:cubicBezTo>
                  <a:pt x="227598" y="3543321"/>
                  <a:pt x="174882" y="3543321"/>
                  <a:pt x="142513" y="3510921"/>
                </a:cubicBezTo>
                <a:cubicBezTo>
                  <a:pt x="110143" y="3478521"/>
                  <a:pt x="110143" y="3425755"/>
                  <a:pt x="142513" y="3393355"/>
                </a:cubicBezTo>
                <a:cubicBezTo>
                  <a:pt x="174882" y="3360955"/>
                  <a:pt x="227598" y="3360955"/>
                  <a:pt x="259967" y="3393355"/>
                </a:cubicBezTo>
                <a:cubicBezTo>
                  <a:pt x="276152" y="3409555"/>
                  <a:pt x="284245" y="3430846"/>
                  <a:pt x="284245" y="3452138"/>
                </a:cubicBezTo>
                <a:close/>
                <a:moveTo>
                  <a:pt x="284245" y="2037647"/>
                </a:moveTo>
                <a:cubicBezTo>
                  <a:pt x="284245" y="2058938"/>
                  <a:pt x="276152" y="2080230"/>
                  <a:pt x="259967" y="2096430"/>
                </a:cubicBezTo>
                <a:cubicBezTo>
                  <a:pt x="227598" y="2128830"/>
                  <a:pt x="174882" y="2128830"/>
                  <a:pt x="142513" y="2096430"/>
                </a:cubicBezTo>
                <a:cubicBezTo>
                  <a:pt x="110143" y="2064030"/>
                  <a:pt x="110143" y="2011264"/>
                  <a:pt x="142513" y="1978864"/>
                </a:cubicBezTo>
                <a:cubicBezTo>
                  <a:pt x="174882" y="1946464"/>
                  <a:pt x="227598" y="1946464"/>
                  <a:pt x="259967" y="1978864"/>
                </a:cubicBezTo>
                <a:cubicBezTo>
                  <a:pt x="276152" y="1995064"/>
                  <a:pt x="284245" y="2016355"/>
                  <a:pt x="284245" y="2037647"/>
                </a:cubicBezTo>
                <a:close/>
                <a:moveTo>
                  <a:pt x="284245" y="1802515"/>
                </a:moveTo>
                <a:cubicBezTo>
                  <a:pt x="284245" y="1823806"/>
                  <a:pt x="276152" y="1845098"/>
                  <a:pt x="259967" y="1861298"/>
                </a:cubicBezTo>
                <a:cubicBezTo>
                  <a:pt x="235690" y="1885598"/>
                  <a:pt x="199969" y="1891673"/>
                  <a:pt x="169969" y="1879523"/>
                </a:cubicBezTo>
                <a:lnTo>
                  <a:pt x="168839" y="1878772"/>
                </a:lnTo>
                <a:lnTo>
                  <a:pt x="214086" y="1755221"/>
                </a:lnTo>
                <a:lnTo>
                  <a:pt x="228761" y="1724778"/>
                </a:lnTo>
                <a:lnTo>
                  <a:pt x="232511" y="1725507"/>
                </a:lnTo>
                <a:cubicBezTo>
                  <a:pt x="242511" y="1729557"/>
                  <a:pt x="251875" y="1735632"/>
                  <a:pt x="259967" y="1743732"/>
                </a:cubicBezTo>
                <a:cubicBezTo>
                  <a:pt x="276152" y="1759932"/>
                  <a:pt x="284245" y="1781224"/>
                  <a:pt x="284245" y="1802515"/>
                </a:cubicBezTo>
                <a:close/>
                <a:moveTo>
                  <a:pt x="318232" y="2862921"/>
                </a:moveTo>
                <a:cubicBezTo>
                  <a:pt x="324706" y="2869401"/>
                  <a:pt x="324706" y="2879584"/>
                  <a:pt x="318232" y="2886064"/>
                </a:cubicBezTo>
                <a:cubicBezTo>
                  <a:pt x="311758" y="2892544"/>
                  <a:pt x="301585" y="2892544"/>
                  <a:pt x="295111" y="2886064"/>
                </a:cubicBezTo>
                <a:cubicBezTo>
                  <a:pt x="288637" y="2879584"/>
                  <a:pt x="288637" y="2869401"/>
                  <a:pt x="295111" y="2862921"/>
                </a:cubicBezTo>
                <a:cubicBezTo>
                  <a:pt x="301585" y="2856441"/>
                  <a:pt x="311758" y="2856441"/>
                  <a:pt x="318232" y="2862921"/>
                </a:cubicBezTo>
                <a:close/>
                <a:moveTo>
                  <a:pt x="319157" y="2626864"/>
                </a:moveTo>
                <a:cubicBezTo>
                  <a:pt x="325631" y="2634270"/>
                  <a:pt x="325631" y="2643527"/>
                  <a:pt x="319157" y="2650007"/>
                </a:cubicBezTo>
                <a:cubicBezTo>
                  <a:pt x="312683" y="2656487"/>
                  <a:pt x="302510" y="2656487"/>
                  <a:pt x="296036" y="2650007"/>
                </a:cubicBezTo>
                <a:cubicBezTo>
                  <a:pt x="289562" y="2643527"/>
                  <a:pt x="289562" y="2633344"/>
                  <a:pt x="296036" y="2626864"/>
                </a:cubicBezTo>
                <a:cubicBezTo>
                  <a:pt x="302510" y="2620384"/>
                  <a:pt x="312683" y="2620384"/>
                  <a:pt x="319157" y="2626864"/>
                </a:cubicBezTo>
                <a:close/>
                <a:moveTo>
                  <a:pt x="351989" y="2391270"/>
                </a:moveTo>
                <a:cubicBezTo>
                  <a:pt x="351989" y="2399833"/>
                  <a:pt x="348752" y="2408396"/>
                  <a:pt x="342278" y="2414876"/>
                </a:cubicBezTo>
                <a:cubicBezTo>
                  <a:pt x="329330" y="2427835"/>
                  <a:pt x="308059" y="2427835"/>
                  <a:pt x="295111" y="2414876"/>
                </a:cubicBezTo>
                <a:cubicBezTo>
                  <a:pt x="282163" y="2401915"/>
                  <a:pt x="282163" y="2380624"/>
                  <a:pt x="295111" y="2367664"/>
                </a:cubicBezTo>
                <a:cubicBezTo>
                  <a:pt x="308059" y="2354704"/>
                  <a:pt x="329330" y="2354704"/>
                  <a:pt x="342278" y="2367664"/>
                </a:cubicBezTo>
                <a:cubicBezTo>
                  <a:pt x="348752" y="2374144"/>
                  <a:pt x="351989" y="2382707"/>
                  <a:pt x="351989" y="2391270"/>
                </a:cubicBezTo>
                <a:close/>
                <a:moveTo>
                  <a:pt x="351989" y="2156139"/>
                </a:moveTo>
                <a:cubicBezTo>
                  <a:pt x="351989" y="2164701"/>
                  <a:pt x="348752" y="2173264"/>
                  <a:pt x="342278" y="2179744"/>
                </a:cubicBezTo>
                <a:cubicBezTo>
                  <a:pt x="329330" y="2192704"/>
                  <a:pt x="308059" y="2192704"/>
                  <a:pt x="295111" y="2179744"/>
                </a:cubicBezTo>
                <a:cubicBezTo>
                  <a:pt x="282163" y="2166784"/>
                  <a:pt x="282163" y="2145493"/>
                  <a:pt x="295111" y="2132533"/>
                </a:cubicBezTo>
                <a:cubicBezTo>
                  <a:pt x="308059" y="2119573"/>
                  <a:pt x="329330" y="2119573"/>
                  <a:pt x="342278" y="2132533"/>
                </a:cubicBezTo>
                <a:cubicBezTo>
                  <a:pt x="348752" y="2139013"/>
                  <a:pt x="351989" y="2147576"/>
                  <a:pt x="351989" y="2156139"/>
                </a:cubicBezTo>
                <a:close/>
                <a:moveTo>
                  <a:pt x="368868" y="3334110"/>
                </a:moveTo>
                <a:cubicBezTo>
                  <a:pt x="368868" y="3346838"/>
                  <a:pt x="364012" y="3359567"/>
                  <a:pt x="354301" y="3369287"/>
                </a:cubicBezTo>
                <a:cubicBezTo>
                  <a:pt x="334879" y="3388727"/>
                  <a:pt x="303435" y="3388727"/>
                  <a:pt x="284013" y="3369287"/>
                </a:cubicBezTo>
                <a:cubicBezTo>
                  <a:pt x="264592" y="3349847"/>
                  <a:pt x="264592" y="3318372"/>
                  <a:pt x="284013" y="3298933"/>
                </a:cubicBezTo>
                <a:cubicBezTo>
                  <a:pt x="303435" y="3279493"/>
                  <a:pt x="334879" y="3279493"/>
                  <a:pt x="354301" y="3298933"/>
                </a:cubicBezTo>
                <a:cubicBezTo>
                  <a:pt x="364012" y="3308653"/>
                  <a:pt x="368868" y="3321381"/>
                  <a:pt x="368868" y="3334110"/>
                </a:cubicBezTo>
                <a:close/>
                <a:moveTo>
                  <a:pt x="368868" y="3098747"/>
                </a:moveTo>
                <a:cubicBezTo>
                  <a:pt x="368868" y="3111475"/>
                  <a:pt x="364012" y="3123972"/>
                  <a:pt x="354301" y="3133230"/>
                </a:cubicBezTo>
                <a:cubicBezTo>
                  <a:pt x="334879" y="3152670"/>
                  <a:pt x="303435" y="3152670"/>
                  <a:pt x="284013" y="3133230"/>
                </a:cubicBezTo>
                <a:cubicBezTo>
                  <a:pt x="264592" y="3113790"/>
                  <a:pt x="264592" y="3082315"/>
                  <a:pt x="284013" y="3062876"/>
                </a:cubicBezTo>
                <a:cubicBezTo>
                  <a:pt x="303435" y="3043435"/>
                  <a:pt x="334879" y="3043435"/>
                  <a:pt x="354301" y="3062876"/>
                </a:cubicBezTo>
                <a:cubicBezTo>
                  <a:pt x="364012" y="3073059"/>
                  <a:pt x="368868" y="3086018"/>
                  <a:pt x="368868" y="3098747"/>
                </a:cubicBezTo>
                <a:close/>
                <a:moveTo>
                  <a:pt x="368868" y="1448430"/>
                </a:moveTo>
                <a:cubicBezTo>
                  <a:pt x="368868" y="1461159"/>
                  <a:pt x="364012" y="1473887"/>
                  <a:pt x="354301" y="1483607"/>
                </a:cubicBezTo>
                <a:lnTo>
                  <a:pt x="344596" y="1487634"/>
                </a:lnTo>
                <a:lnTo>
                  <a:pt x="368690" y="1448001"/>
                </a:lnTo>
                <a:close/>
                <a:moveTo>
                  <a:pt x="401699" y="1920081"/>
                </a:moveTo>
                <a:cubicBezTo>
                  <a:pt x="401699" y="1941373"/>
                  <a:pt x="393607" y="1962664"/>
                  <a:pt x="377422" y="1978864"/>
                </a:cubicBezTo>
                <a:cubicBezTo>
                  <a:pt x="345053" y="2011264"/>
                  <a:pt x="292337" y="2011264"/>
                  <a:pt x="259967" y="1978864"/>
                </a:cubicBezTo>
                <a:cubicBezTo>
                  <a:pt x="227598" y="1946464"/>
                  <a:pt x="227598" y="1893698"/>
                  <a:pt x="259967" y="1861298"/>
                </a:cubicBezTo>
                <a:cubicBezTo>
                  <a:pt x="292337" y="1828898"/>
                  <a:pt x="345053" y="1828898"/>
                  <a:pt x="377422" y="1861298"/>
                </a:cubicBezTo>
                <a:cubicBezTo>
                  <a:pt x="393607" y="1877498"/>
                  <a:pt x="401699" y="1898790"/>
                  <a:pt x="401699" y="1920081"/>
                </a:cubicBezTo>
                <a:close/>
                <a:moveTo>
                  <a:pt x="401699" y="1684950"/>
                </a:moveTo>
                <a:cubicBezTo>
                  <a:pt x="401699" y="1706241"/>
                  <a:pt x="393607" y="1727532"/>
                  <a:pt x="377422" y="1743732"/>
                </a:cubicBezTo>
                <a:cubicBezTo>
                  <a:pt x="345053" y="1776132"/>
                  <a:pt x="292337" y="1776132"/>
                  <a:pt x="259967" y="1743732"/>
                </a:cubicBezTo>
                <a:cubicBezTo>
                  <a:pt x="251875" y="1735632"/>
                  <a:pt x="245806" y="1726259"/>
                  <a:pt x="241760" y="1716250"/>
                </a:cubicBezTo>
                <a:lnTo>
                  <a:pt x="239210" y="1703102"/>
                </a:lnTo>
                <a:lnTo>
                  <a:pt x="283979" y="1610229"/>
                </a:lnTo>
                <a:lnTo>
                  <a:pt x="287424" y="1607942"/>
                </a:lnTo>
                <a:cubicBezTo>
                  <a:pt x="317424" y="1595792"/>
                  <a:pt x="353145" y="1601867"/>
                  <a:pt x="377422" y="1626167"/>
                </a:cubicBezTo>
                <a:cubicBezTo>
                  <a:pt x="393607" y="1642367"/>
                  <a:pt x="401699" y="1663658"/>
                  <a:pt x="401699" y="1684950"/>
                </a:cubicBezTo>
                <a:close/>
                <a:moveTo>
                  <a:pt x="402393" y="3569704"/>
                </a:moveTo>
                <a:cubicBezTo>
                  <a:pt x="402393" y="3590996"/>
                  <a:pt x="394069" y="3612287"/>
                  <a:pt x="377422" y="3628487"/>
                </a:cubicBezTo>
                <a:cubicBezTo>
                  <a:pt x="345053" y="3660887"/>
                  <a:pt x="292337" y="3660887"/>
                  <a:pt x="259967" y="3628487"/>
                </a:cubicBezTo>
                <a:cubicBezTo>
                  <a:pt x="227598" y="3596087"/>
                  <a:pt x="227598" y="3543321"/>
                  <a:pt x="259967" y="3510921"/>
                </a:cubicBezTo>
                <a:cubicBezTo>
                  <a:pt x="292337" y="3478521"/>
                  <a:pt x="345053" y="3478521"/>
                  <a:pt x="377422" y="3510921"/>
                </a:cubicBezTo>
                <a:cubicBezTo>
                  <a:pt x="394069" y="3527121"/>
                  <a:pt x="402393" y="3548413"/>
                  <a:pt x="402393" y="3569704"/>
                </a:cubicBezTo>
                <a:close/>
                <a:moveTo>
                  <a:pt x="436612" y="2745355"/>
                </a:moveTo>
                <a:cubicBezTo>
                  <a:pt x="443085" y="2751835"/>
                  <a:pt x="443085" y="2762018"/>
                  <a:pt x="436612" y="2768498"/>
                </a:cubicBezTo>
                <a:cubicBezTo>
                  <a:pt x="430138" y="2774978"/>
                  <a:pt x="419965" y="2774978"/>
                  <a:pt x="413491" y="2768498"/>
                </a:cubicBezTo>
                <a:cubicBezTo>
                  <a:pt x="407017" y="2762018"/>
                  <a:pt x="407017" y="2751835"/>
                  <a:pt x="413491" y="2745355"/>
                </a:cubicBezTo>
                <a:cubicBezTo>
                  <a:pt x="419965" y="2738876"/>
                  <a:pt x="430138" y="2738876"/>
                  <a:pt x="436612" y="2745355"/>
                </a:cubicBezTo>
                <a:close/>
                <a:moveTo>
                  <a:pt x="470368" y="2509761"/>
                </a:moveTo>
                <a:cubicBezTo>
                  <a:pt x="470368" y="2518324"/>
                  <a:pt x="467131" y="2526887"/>
                  <a:pt x="460657" y="2533367"/>
                </a:cubicBezTo>
                <a:cubicBezTo>
                  <a:pt x="447710" y="2546327"/>
                  <a:pt x="426438" y="2546327"/>
                  <a:pt x="413491" y="2533367"/>
                </a:cubicBezTo>
                <a:cubicBezTo>
                  <a:pt x="400543" y="2520407"/>
                  <a:pt x="400543" y="2499115"/>
                  <a:pt x="413491" y="2486155"/>
                </a:cubicBezTo>
                <a:cubicBezTo>
                  <a:pt x="426438" y="2473195"/>
                  <a:pt x="447710" y="2473195"/>
                  <a:pt x="460657" y="2486155"/>
                </a:cubicBezTo>
                <a:cubicBezTo>
                  <a:pt x="467131" y="2492635"/>
                  <a:pt x="470368" y="2501198"/>
                  <a:pt x="470368" y="2509761"/>
                </a:cubicBezTo>
                <a:close/>
                <a:moveTo>
                  <a:pt x="470368" y="2273704"/>
                </a:moveTo>
                <a:cubicBezTo>
                  <a:pt x="470368" y="2282267"/>
                  <a:pt x="467131" y="2290830"/>
                  <a:pt x="460657" y="2297310"/>
                </a:cubicBezTo>
                <a:cubicBezTo>
                  <a:pt x="447710" y="2310270"/>
                  <a:pt x="426438" y="2310270"/>
                  <a:pt x="413491" y="2297310"/>
                </a:cubicBezTo>
                <a:cubicBezTo>
                  <a:pt x="400543" y="2284350"/>
                  <a:pt x="400543" y="2263058"/>
                  <a:pt x="413491" y="2250098"/>
                </a:cubicBezTo>
                <a:cubicBezTo>
                  <a:pt x="426438" y="2237138"/>
                  <a:pt x="447710" y="2237138"/>
                  <a:pt x="460657" y="2250098"/>
                </a:cubicBezTo>
                <a:cubicBezTo>
                  <a:pt x="467131" y="2256578"/>
                  <a:pt x="470368" y="2265141"/>
                  <a:pt x="470368" y="2273704"/>
                </a:cubicBezTo>
                <a:close/>
                <a:moveTo>
                  <a:pt x="470368" y="2037647"/>
                </a:moveTo>
                <a:cubicBezTo>
                  <a:pt x="470368" y="2046210"/>
                  <a:pt x="467131" y="2054773"/>
                  <a:pt x="460657" y="2061253"/>
                </a:cubicBezTo>
                <a:cubicBezTo>
                  <a:pt x="446785" y="2075138"/>
                  <a:pt x="426438" y="2075138"/>
                  <a:pt x="413491" y="2061253"/>
                </a:cubicBezTo>
                <a:cubicBezTo>
                  <a:pt x="400543" y="2048293"/>
                  <a:pt x="400543" y="2027001"/>
                  <a:pt x="413491" y="2014041"/>
                </a:cubicBezTo>
                <a:cubicBezTo>
                  <a:pt x="426438" y="2001081"/>
                  <a:pt x="447710" y="2001081"/>
                  <a:pt x="460657" y="2014041"/>
                </a:cubicBezTo>
                <a:cubicBezTo>
                  <a:pt x="467131" y="2020521"/>
                  <a:pt x="470368" y="2029084"/>
                  <a:pt x="470368" y="2037647"/>
                </a:cubicBezTo>
                <a:close/>
                <a:moveTo>
                  <a:pt x="486322" y="3451675"/>
                </a:moveTo>
                <a:cubicBezTo>
                  <a:pt x="486322" y="3464404"/>
                  <a:pt x="481466" y="3477132"/>
                  <a:pt x="471755" y="3486853"/>
                </a:cubicBezTo>
                <a:cubicBezTo>
                  <a:pt x="452334" y="3506293"/>
                  <a:pt x="420889" y="3506293"/>
                  <a:pt x="401468" y="3486853"/>
                </a:cubicBezTo>
                <a:cubicBezTo>
                  <a:pt x="382046" y="3467412"/>
                  <a:pt x="382046" y="3435938"/>
                  <a:pt x="401468" y="3416498"/>
                </a:cubicBezTo>
                <a:cubicBezTo>
                  <a:pt x="420889" y="3397058"/>
                  <a:pt x="452334" y="3397058"/>
                  <a:pt x="471755" y="3416498"/>
                </a:cubicBezTo>
                <a:cubicBezTo>
                  <a:pt x="481466" y="3426218"/>
                  <a:pt x="486322" y="3438946"/>
                  <a:pt x="486322" y="3451675"/>
                </a:cubicBezTo>
                <a:close/>
                <a:moveTo>
                  <a:pt x="486322" y="3216544"/>
                </a:moveTo>
                <a:cubicBezTo>
                  <a:pt x="486322" y="3229273"/>
                  <a:pt x="481466" y="3242001"/>
                  <a:pt x="471755" y="3251721"/>
                </a:cubicBezTo>
                <a:cubicBezTo>
                  <a:pt x="452334" y="3271161"/>
                  <a:pt x="420889" y="3271161"/>
                  <a:pt x="401468" y="3251721"/>
                </a:cubicBezTo>
                <a:cubicBezTo>
                  <a:pt x="382046" y="3232281"/>
                  <a:pt x="382046" y="3200807"/>
                  <a:pt x="401468" y="3181367"/>
                </a:cubicBezTo>
                <a:cubicBezTo>
                  <a:pt x="420889" y="3161927"/>
                  <a:pt x="452334" y="3161927"/>
                  <a:pt x="471755" y="3181367"/>
                </a:cubicBezTo>
                <a:cubicBezTo>
                  <a:pt x="481466" y="3191087"/>
                  <a:pt x="486322" y="3203816"/>
                  <a:pt x="486322" y="3216544"/>
                </a:cubicBezTo>
                <a:close/>
                <a:moveTo>
                  <a:pt x="486322" y="2980487"/>
                </a:moveTo>
                <a:cubicBezTo>
                  <a:pt x="486322" y="2993216"/>
                  <a:pt x="481466" y="3005944"/>
                  <a:pt x="471755" y="3015664"/>
                </a:cubicBezTo>
                <a:cubicBezTo>
                  <a:pt x="452334" y="3035104"/>
                  <a:pt x="420889" y="3035104"/>
                  <a:pt x="401468" y="3015664"/>
                </a:cubicBezTo>
                <a:cubicBezTo>
                  <a:pt x="382046" y="2996224"/>
                  <a:pt x="382046" y="2964750"/>
                  <a:pt x="401468" y="2945310"/>
                </a:cubicBezTo>
                <a:cubicBezTo>
                  <a:pt x="420889" y="2925870"/>
                  <a:pt x="452334" y="2925870"/>
                  <a:pt x="471755" y="2945310"/>
                </a:cubicBezTo>
                <a:cubicBezTo>
                  <a:pt x="481466" y="2955030"/>
                  <a:pt x="486322" y="2967758"/>
                  <a:pt x="486322" y="2980487"/>
                </a:cubicBezTo>
                <a:close/>
                <a:moveTo>
                  <a:pt x="486322" y="1566921"/>
                </a:moveTo>
                <a:cubicBezTo>
                  <a:pt x="486322" y="1579650"/>
                  <a:pt x="481466" y="1592378"/>
                  <a:pt x="471755" y="1602098"/>
                </a:cubicBezTo>
                <a:cubicBezTo>
                  <a:pt x="452334" y="1621538"/>
                  <a:pt x="420889" y="1621538"/>
                  <a:pt x="401468" y="1602098"/>
                </a:cubicBezTo>
                <a:cubicBezTo>
                  <a:pt x="382046" y="1582658"/>
                  <a:pt x="382046" y="1551184"/>
                  <a:pt x="401468" y="1531744"/>
                </a:cubicBezTo>
                <a:cubicBezTo>
                  <a:pt x="420889" y="1512304"/>
                  <a:pt x="452334" y="1512304"/>
                  <a:pt x="471755" y="1531744"/>
                </a:cubicBezTo>
                <a:cubicBezTo>
                  <a:pt x="481466" y="1541464"/>
                  <a:pt x="486322" y="1554193"/>
                  <a:pt x="486322" y="1566921"/>
                </a:cubicBezTo>
                <a:close/>
                <a:moveTo>
                  <a:pt x="486322" y="1330864"/>
                </a:moveTo>
                <a:cubicBezTo>
                  <a:pt x="486322" y="1343593"/>
                  <a:pt x="481466" y="1356321"/>
                  <a:pt x="471755" y="1366041"/>
                </a:cubicBezTo>
                <a:cubicBezTo>
                  <a:pt x="462045" y="1375761"/>
                  <a:pt x="449328" y="1380621"/>
                  <a:pt x="436612" y="1380621"/>
                </a:cubicBezTo>
                <a:lnTo>
                  <a:pt x="415083" y="1371690"/>
                </a:lnTo>
                <a:lnTo>
                  <a:pt x="463397" y="1292219"/>
                </a:lnTo>
                <a:lnTo>
                  <a:pt x="471755" y="1295687"/>
                </a:lnTo>
                <a:cubicBezTo>
                  <a:pt x="481466" y="1305407"/>
                  <a:pt x="486322" y="1318136"/>
                  <a:pt x="486322" y="1330864"/>
                </a:cubicBezTo>
                <a:close/>
                <a:moveTo>
                  <a:pt x="513373" y="3655333"/>
                </a:moveTo>
                <a:lnTo>
                  <a:pt x="360775" y="3655333"/>
                </a:lnTo>
                <a:cubicBezTo>
                  <a:pt x="364474" y="3646076"/>
                  <a:pt x="370948" y="3636818"/>
                  <a:pt x="378347" y="3629412"/>
                </a:cubicBezTo>
                <a:cubicBezTo>
                  <a:pt x="410716" y="3597012"/>
                  <a:pt x="463432" y="3597012"/>
                  <a:pt x="495801" y="3629412"/>
                </a:cubicBezTo>
                <a:cubicBezTo>
                  <a:pt x="503200" y="3636818"/>
                  <a:pt x="508749" y="3645150"/>
                  <a:pt x="513373" y="3655333"/>
                </a:cubicBezTo>
                <a:close/>
                <a:moveTo>
                  <a:pt x="520079" y="1802515"/>
                </a:moveTo>
                <a:cubicBezTo>
                  <a:pt x="520079" y="1823806"/>
                  <a:pt x="511986" y="1845098"/>
                  <a:pt x="495801" y="1861298"/>
                </a:cubicBezTo>
                <a:cubicBezTo>
                  <a:pt x="463432" y="1893698"/>
                  <a:pt x="410716" y="1893698"/>
                  <a:pt x="378347" y="1861298"/>
                </a:cubicBezTo>
                <a:cubicBezTo>
                  <a:pt x="345977" y="1828898"/>
                  <a:pt x="345977" y="1776132"/>
                  <a:pt x="378347" y="1743732"/>
                </a:cubicBezTo>
                <a:cubicBezTo>
                  <a:pt x="410716" y="1711332"/>
                  <a:pt x="463432" y="1711332"/>
                  <a:pt x="495801" y="1743732"/>
                </a:cubicBezTo>
                <a:cubicBezTo>
                  <a:pt x="511986" y="1759932"/>
                  <a:pt x="520079" y="1781224"/>
                  <a:pt x="520079" y="1802515"/>
                </a:cubicBezTo>
                <a:close/>
                <a:moveTo>
                  <a:pt x="587823" y="2627327"/>
                </a:moveTo>
                <a:cubicBezTo>
                  <a:pt x="587823" y="2635889"/>
                  <a:pt x="584586" y="2644452"/>
                  <a:pt x="578112" y="2650933"/>
                </a:cubicBezTo>
                <a:cubicBezTo>
                  <a:pt x="565164" y="2663893"/>
                  <a:pt x="543893" y="2663893"/>
                  <a:pt x="530945" y="2650933"/>
                </a:cubicBezTo>
                <a:cubicBezTo>
                  <a:pt x="517997" y="2637972"/>
                  <a:pt x="517997" y="2616681"/>
                  <a:pt x="530945" y="2603721"/>
                </a:cubicBezTo>
                <a:cubicBezTo>
                  <a:pt x="543893" y="2590761"/>
                  <a:pt x="565164" y="2590761"/>
                  <a:pt x="578112" y="2603721"/>
                </a:cubicBezTo>
                <a:cubicBezTo>
                  <a:pt x="584586" y="2610201"/>
                  <a:pt x="587823" y="2618764"/>
                  <a:pt x="587823" y="2627327"/>
                </a:cubicBezTo>
                <a:close/>
                <a:moveTo>
                  <a:pt x="587823" y="2391270"/>
                </a:moveTo>
                <a:cubicBezTo>
                  <a:pt x="587823" y="2399833"/>
                  <a:pt x="584586" y="2408396"/>
                  <a:pt x="578112" y="2414876"/>
                </a:cubicBezTo>
                <a:cubicBezTo>
                  <a:pt x="565164" y="2427835"/>
                  <a:pt x="543893" y="2427835"/>
                  <a:pt x="530945" y="2414876"/>
                </a:cubicBezTo>
                <a:cubicBezTo>
                  <a:pt x="517997" y="2401915"/>
                  <a:pt x="517997" y="2380624"/>
                  <a:pt x="530945" y="2367664"/>
                </a:cubicBezTo>
                <a:cubicBezTo>
                  <a:pt x="543893" y="2354704"/>
                  <a:pt x="565164" y="2354704"/>
                  <a:pt x="578112" y="2367664"/>
                </a:cubicBezTo>
                <a:cubicBezTo>
                  <a:pt x="584586" y="2374144"/>
                  <a:pt x="587823" y="2382707"/>
                  <a:pt x="587823" y="2391270"/>
                </a:cubicBezTo>
                <a:close/>
                <a:moveTo>
                  <a:pt x="587823" y="2156139"/>
                </a:moveTo>
                <a:cubicBezTo>
                  <a:pt x="587823" y="2164701"/>
                  <a:pt x="584586" y="2173264"/>
                  <a:pt x="578112" y="2179744"/>
                </a:cubicBezTo>
                <a:cubicBezTo>
                  <a:pt x="565164" y="2192704"/>
                  <a:pt x="543893" y="2192704"/>
                  <a:pt x="530945" y="2179744"/>
                </a:cubicBezTo>
                <a:cubicBezTo>
                  <a:pt x="517997" y="2166784"/>
                  <a:pt x="517997" y="2145493"/>
                  <a:pt x="530945" y="2132533"/>
                </a:cubicBezTo>
                <a:cubicBezTo>
                  <a:pt x="543893" y="2119573"/>
                  <a:pt x="565164" y="2119573"/>
                  <a:pt x="578112" y="2132533"/>
                </a:cubicBezTo>
                <a:cubicBezTo>
                  <a:pt x="584586" y="2139013"/>
                  <a:pt x="587823" y="2147576"/>
                  <a:pt x="587823" y="2156139"/>
                </a:cubicBezTo>
                <a:close/>
                <a:moveTo>
                  <a:pt x="587823" y="1920081"/>
                </a:moveTo>
                <a:cubicBezTo>
                  <a:pt x="587823" y="1928644"/>
                  <a:pt x="584586" y="1937207"/>
                  <a:pt x="578112" y="1943687"/>
                </a:cubicBezTo>
                <a:cubicBezTo>
                  <a:pt x="565164" y="1956647"/>
                  <a:pt x="543893" y="1956647"/>
                  <a:pt x="530945" y="1943687"/>
                </a:cubicBezTo>
                <a:cubicBezTo>
                  <a:pt x="517997" y="1930727"/>
                  <a:pt x="517997" y="1909435"/>
                  <a:pt x="530945" y="1896475"/>
                </a:cubicBezTo>
                <a:cubicBezTo>
                  <a:pt x="543893" y="1883515"/>
                  <a:pt x="565164" y="1883515"/>
                  <a:pt x="578112" y="1896475"/>
                </a:cubicBezTo>
                <a:cubicBezTo>
                  <a:pt x="584586" y="1902955"/>
                  <a:pt x="587823" y="1911518"/>
                  <a:pt x="587823" y="1920081"/>
                </a:cubicBezTo>
                <a:close/>
                <a:moveTo>
                  <a:pt x="603777" y="3570167"/>
                </a:moveTo>
                <a:cubicBezTo>
                  <a:pt x="603777" y="3582895"/>
                  <a:pt x="598921" y="3595624"/>
                  <a:pt x="589210" y="3605344"/>
                </a:cubicBezTo>
                <a:cubicBezTo>
                  <a:pt x="569788" y="3624784"/>
                  <a:pt x="538344" y="3624784"/>
                  <a:pt x="518922" y="3605344"/>
                </a:cubicBezTo>
                <a:cubicBezTo>
                  <a:pt x="499501" y="3585904"/>
                  <a:pt x="499501" y="3554430"/>
                  <a:pt x="518922" y="3534990"/>
                </a:cubicBezTo>
                <a:cubicBezTo>
                  <a:pt x="538344" y="3515550"/>
                  <a:pt x="569788" y="3515550"/>
                  <a:pt x="589210" y="3534990"/>
                </a:cubicBezTo>
                <a:cubicBezTo>
                  <a:pt x="598921" y="3544710"/>
                  <a:pt x="603777" y="3557438"/>
                  <a:pt x="603777" y="3570167"/>
                </a:cubicBezTo>
                <a:close/>
                <a:moveTo>
                  <a:pt x="604701" y="3334110"/>
                </a:moveTo>
                <a:cubicBezTo>
                  <a:pt x="604701" y="3346838"/>
                  <a:pt x="599846" y="3359567"/>
                  <a:pt x="590135" y="3369287"/>
                </a:cubicBezTo>
                <a:cubicBezTo>
                  <a:pt x="570713" y="3388727"/>
                  <a:pt x="539269" y="3388727"/>
                  <a:pt x="519847" y="3369287"/>
                </a:cubicBezTo>
                <a:cubicBezTo>
                  <a:pt x="500425" y="3349847"/>
                  <a:pt x="500425" y="3318372"/>
                  <a:pt x="519847" y="3298933"/>
                </a:cubicBezTo>
                <a:cubicBezTo>
                  <a:pt x="539269" y="3279493"/>
                  <a:pt x="570713" y="3279493"/>
                  <a:pt x="590135" y="3298933"/>
                </a:cubicBezTo>
                <a:cubicBezTo>
                  <a:pt x="599846" y="3308653"/>
                  <a:pt x="604701" y="3321381"/>
                  <a:pt x="604701" y="3334110"/>
                </a:cubicBezTo>
                <a:close/>
                <a:moveTo>
                  <a:pt x="604701" y="3098747"/>
                </a:moveTo>
                <a:cubicBezTo>
                  <a:pt x="604701" y="3111475"/>
                  <a:pt x="599846" y="3123972"/>
                  <a:pt x="590135" y="3133230"/>
                </a:cubicBezTo>
                <a:cubicBezTo>
                  <a:pt x="570713" y="3152670"/>
                  <a:pt x="539269" y="3152670"/>
                  <a:pt x="519847" y="3133230"/>
                </a:cubicBezTo>
                <a:cubicBezTo>
                  <a:pt x="500425" y="3113790"/>
                  <a:pt x="500425" y="3082315"/>
                  <a:pt x="519847" y="3062876"/>
                </a:cubicBezTo>
                <a:cubicBezTo>
                  <a:pt x="539269" y="3043435"/>
                  <a:pt x="570713" y="3043435"/>
                  <a:pt x="590135" y="3062876"/>
                </a:cubicBezTo>
                <a:cubicBezTo>
                  <a:pt x="599846" y="3073059"/>
                  <a:pt x="604701" y="3086018"/>
                  <a:pt x="604701" y="3098747"/>
                </a:cubicBezTo>
                <a:close/>
                <a:moveTo>
                  <a:pt x="604701" y="2862921"/>
                </a:moveTo>
                <a:cubicBezTo>
                  <a:pt x="604701" y="2875650"/>
                  <a:pt x="599846" y="2888378"/>
                  <a:pt x="590135" y="2898098"/>
                </a:cubicBezTo>
                <a:cubicBezTo>
                  <a:pt x="570713" y="2917538"/>
                  <a:pt x="539269" y="2917538"/>
                  <a:pt x="519847" y="2898098"/>
                </a:cubicBezTo>
                <a:cubicBezTo>
                  <a:pt x="500425" y="2878658"/>
                  <a:pt x="500425" y="2847184"/>
                  <a:pt x="519847" y="2827744"/>
                </a:cubicBezTo>
                <a:cubicBezTo>
                  <a:pt x="539269" y="2808304"/>
                  <a:pt x="570713" y="2808304"/>
                  <a:pt x="590135" y="2827744"/>
                </a:cubicBezTo>
                <a:cubicBezTo>
                  <a:pt x="599846" y="2837464"/>
                  <a:pt x="604701" y="2850192"/>
                  <a:pt x="604701" y="2862921"/>
                </a:cubicBezTo>
                <a:close/>
                <a:moveTo>
                  <a:pt x="604701" y="1684487"/>
                </a:moveTo>
                <a:cubicBezTo>
                  <a:pt x="604701" y="1697216"/>
                  <a:pt x="599846" y="1709944"/>
                  <a:pt x="590135" y="1719664"/>
                </a:cubicBezTo>
                <a:cubicBezTo>
                  <a:pt x="570713" y="1739104"/>
                  <a:pt x="539269" y="1739104"/>
                  <a:pt x="519847" y="1719664"/>
                </a:cubicBezTo>
                <a:cubicBezTo>
                  <a:pt x="500425" y="1700224"/>
                  <a:pt x="500425" y="1668750"/>
                  <a:pt x="519847" y="1649310"/>
                </a:cubicBezTo>
                <a:cubicBezTo>
                  <a:pt x="539269" y="1629870"/>
                  <a:pt x="570713" y="1629870"/>
                  <a:pt x="590135" y="1649310"/>
                </a:cubicBezTo>
                <a:cubicBezTo>
                  <a:pt x="599846" y="1659030"/>
                  <a:pt x="604701" y="1671759"/>
                  <a:pt x="604701" y="1684487"/>
                </a:cubicBezTo>
                <a:close/>
                <a:moveTo>
                  <a:pt x="604701" y="1448777"/>
                </a:moveTo>
                <a:cubicBezTo>
                  <a:pt x="604701" y="1461622"/>
                  <a:pt x="599846" y="1474350"/>
                  <a:pt x="590135" y="1483607"/>
                </a:cubicBezTo>
                <a:cubicBezTo>
                  <a:pt x="570713" y="1503047"/>
                  <a:pt x="539269" y="1503047"/>
                  <a:pt x="519847" y="1483607"/>
                </a:cubicBezTo>
                <a:cubicBezTo>
                  <a:pt x="500425" y="1464167"/>
                  <a:pt x="500425" y="1432693"/>
                  <a:pt x="519847" y="1413252"/>
                </a:cubicBezTo>
                <a:cubicBezTo>
                  <a:pt x="539269" y="1393812"/>
                  <a:pt x="570713" y="1393812"/>
                  <a:pt x="590135" y="1413252"/>
                </a:cubicBezTo>
                <a:cubicBezTo>
                  <a:pt x="599846" y="1422973"/>
                  <a:pt x="604701" y="1435933"/>
                  <a:pt x="604701" y="1448777"/>
                </a:cubicBezTo>
                <a:close/>
                <a:moveTo>
                  <a:pt x="604701" y="1213298"/>
                </a:moveTo>
                <a:cubicBezTo>
                  <a:pt x="604701" y="1226027"/>
                  <a:pt x="599846" y="1238755"/>
                  <a:pt x="590135" y="1248475"/>
                </a:cubicBezTo>
                <a:cubicBezTo>
                  <a:pt x="570713" y="1267915"/>
                  <a:pt x="539269" y="1267915"/>
                  <a:pt x="519847" y="1248475"/>
                </a:cubicBezTo>
                <a:lnTo>
                  <a:pt x="509724" y="1224029"/>
                </a:lnTo>
                <a:lnTo>
                  <a:pt x="554991" y="1163541"/>
                </a:lnTo>
                <a:lnTo>
                  <a:pt x="554991" y="1163541"/>
                </a:lnTo>
                <a:cubicBezTo>
                  <a:pt x="567708" y="1163541"/>
                  <a:pt x="580424" y="1168401"/>
                  <a:pt x="590135" y="1178121"/>
                </a:cubicBezTo>
                <a:cubicBezTo>
                  <a:pt x="599846" y="1187841"/>
                  <a:pt x="604701" y="1200570"/>
                  <a:pt x="604701" y="1213298"/>
                </a:cubicBezTo>
                <a:close/>
                <a:moveTo>
                  <a:pt x="705277" y="2509761"/>
                </a:moveTo>
                <a:cubicBezTo>
                  <a:pt x="705277" y="2518324"/>
                  <a:pt x="702041" y="2526887"/>
                  <a:pt x="695567" y="2533367"/>
                </a:cubicBezTo>
                <a:cubicBezTo>
                  <a:pt x="682619" y="2546327"/>
                  <a:pt x="661347" y="2546327"/>
                  <a:pt x="648400" y="2533367"/>
                </a:cubicBezTo>
                <a:cubicBezTo>
                  <a:pt x="635452" y="2520407"/>
                  <a:pt x="635452" y="2499115"/>
                  <a:pt x="648400" y="2486155"/>
                </a:cubicBezTo>
                <a:cubicBezTo>
                  <a:pt x="661347" y="2473195"/>
                  <a:pt x="682619" y="2473195"/>
                  <a:pt x="695567" y="2486155"/>
                </a:cubicBezTo>
                <a:cubicBezTo>
                  <a:pt x="702041" y="2492635"/>
                  <a:pt x="705277" y="2501198"/>
                  <a:pt x="705277" y="2509761"/>
                </a:cubicBezTo>
                <a:close/>
                <a:moveTo>
                  <a:pt x="705277" y="2273704"/>
                </a:moveTo>
                <a:cubicBezTo>
                  <a:pt x="705277" y="2282267"/>
                  <a:pt x="702041" y="2290830"/>
                  <a:pt x="695567" y="2297310"/>
                </a:cubicBezTo>
                <a:cubicBezTo>
                  <a:pt x="682619" y="2310270"/>
                  <a:pt x="661347" y="2310270"/>
                  <a:pt x="648400" y="2297310"/>
                </a:cubicBezTo>
                <a:cubicBezTo>
                  <a:pt x="635452" y="2284350"/>
                  <a:pt x="635452" y="2263058"/>
                  <a:pt x="648400" y="2250098"/>
                </a:cubicBezTo>
                <a:cubicBezTo>
                  <a:pt x="661347" y="2237138"/>
                  <a:pt x="682619" y="2237138"/>
                  <a:pt x="695567" y="2250098"/>
                </a:cubicBezTo>
                <a:cubicBezTo>
                  <a:pt x="702041" y="2256578"/>
                  <a:pt x="705277" y="2265141"/>
                  <a:pt x="705277" y="2273704"/>
                </a:cubicBezTo>
                <a:close/>
                <a:moveTo>
                  <a:pt x="705277" y="2038226"/>
                </a:moveTo>
                <a:cubicBezTo>
                  <a:pt x="705277" y="2046673"/>
                  <a:pt x="702041" y="2055235"/>
                  <a:pt x="695567" y="2062178"/>
                </a:cubicBezTo>
                <a:cubicBezTo>
                  <a:pt x="682619" y="2075138"/>
                  <a:pt x="661347" y="2075138"/>
                  <a:pt x="648400" y="2062178"/>
                </a:cubicBezTo>
                <a:cubicBezTo>
                  <a:pt x="635452" y="2049218"/>
                  <a:pt x="635452" y="2027927"/>
                  <a:pt x="648400" y="2014967"/>
                </a:cubicBezTo>
                <a:cubicBezTo>
                  <a:pt x="661347" y="2002007"/>
                  <a:pt x="682619" y="2002007"/>
                  <a:pt x="695567" y="2014967"/>
                </a:cubicBezTo>
                <a:cubicBezTo>
                  <a:pt x="702041" y="2021447"/>
                  <a:pt x="705277" y="2029779"/>
                  <a:pt x="705277" y="2038226"/>
                </a:cubicBezTo>
                <a:close/>
                <a:moveTo>
                  <a:pt x="721231" y="3451675"/>
                </a:moveTo>
                <a:cubicBezTo>
                  <a:pt x="721231" y="3464404"/>
                  <a:pt x="716376" y="3477132"/>
                  <a:pt x="706665" y="3486853"/>
                </a:cubicBezTo>
                <a:cubicBezTo>
                  <a:pt x="687243" y="3506293"/>
                  <a:pt x="655798" y="3506293"/>
                  <a:pt x="636377" y="3486853"/>
                </a:cubicBezTo>
                <a:cubicBezTo>
                  <a:pt x="616955" y="3467412"/>
                  <a:pt x="616955" y="3435938"/>
                  <a:pt x="636377" y="3416498"/>
                </a:cubicBezTo>
                <a:cubicBezTo>
                  <a:pt x="656723" y="3397058"/>
                  <a:pt x="688168" y="3397058"/>
                  <a:pt x="706665" y="3416498"/>
                </a:cubicBezTo>
                <a:cubicBezTo>
                  <a:pt x="716376" y="3426218"/>
                  <a:pt x="721231" y="3438946"/>
                  <a:pt x="721231" y="3451675"/>
                </a:cubicBezTo>
                <a:close/>
                <a:moveTo>
                  <a:pt x="722156" y="3216544"/>
                </a:moveTo>
                <a:cubicBezTo>
                  <a:pt x="722156" y="3229273"/>
                  <a:pt x="717300" y="3242001"/>
                  <a:pt x="707589" y="3251721"/>
                </a:cubicBezTo>
                <a:cubicBezTo>
                  <a:pt x="688168" y="3271161"/>
                  <a:pt x="656723" y="3271161"/>
                  <a:pt x="637302" y="3251721"/>
                </a:cubicBezTo>
                <a:cubicBezTo>
                  <a:pt x="617880" y="3232281"/>
                  <a:pt x="617880" y="3200807"/>
                  <a:pt x="637302" y="3181367"/>
                </a:cubicBezTo>
                <a:cubicBezTo>
                  <a:pt x="656723" y="3161927"/>
                  <a:pt x="688168" y="3161927"/>
                  <a:pt x="707589" y="3181367"/>
                </a:cubicBezTo>
                <a:cubicBezTo>
                  <a:pt x="717300" y="3191087"/>
                  <a:pt x="722156" y="3203816"/>
                  <a:pt x="722156" y="3216544"/>
                </a:cubicBezTo>
                <a:close/>
                <a:moveTo>
                  <a:pt x="722156" y="2980487"/>
                </a:moveTo>
                <a:cubicBezTo>
                  <a:pt x="722156" y="2993216"/>
                  <a:pt x="717300" y="3005944"/>
                  <a:pt x="707589" y="3015664"/>
                </a:cubicBezTo>
                <a:cubicBezTo>
                  <a:pt x="688168" y="3035104"/>
                  <a:pt x="656723" y="3035104"/>
                  <a:pt x="637302" y="3015664"/>
                </a:cubicBezTo>
                <a:cubicBezTo>
                  <a:pt x="617880" y="2996224"/>
                  <a:pt x="617880" y="2964750"/>
                  <a:pt x="637302" y="2945310"/>
                </a:cubicBezTo>
                <a:cubicBezTo>
                  <a:pt x="656723" y="2925870"/>
                  <a:pt x="688168" y="2925870"/>
                  <a:pt x="707589" y="2945310"/>
                </a:cubicBezTo>
                <a:cubicBezTo>
                  <a:pt x="717300" y="2955030"/>
                  <a:pt x="722156" y="2967758"/>
                  <a:pt x="722156" y="2980487"/>
                </a:cubicBezTo>
                <a:close/>
                <a:moveTo>
                  <a:pt x="722156" y="1802053"/>
                </a:moveTo>
                <a:cubicBezTo>
                  <a:pt x="722156" y="1814781"/>
                  <a:pt x="717300" y="1827510"/>
                  <a:pt x="707589" y="1837230"/>
                </a:cubicBezTo>
                <a:cubicBezTo>
                  <a:pt x="688168" y="1856670"/>
                  <a:pt x="656723" y="1856670"/>
                  <a:pt x="637302" y="1837230"/>
                </a:cubicBezTo>
                <a:cubicBezTo>
                  <a:pt x="617880" y="1817790"/>
                  <a:pt x="617880" y="1786315"/>
                  <a:pt x="637302" y="1766875"/>
                </a:cubicBezTo>
                <a:cubicBezTo>
                  <a:pt x="656723" y="1747435"/>
                  <a:pt x="688168" y="1747435"/>
                  <a:pt x="707589" y="1766875"/>
                </a:cubicBezTo>
                <a:cubicBezTo>
                  <a:pt x="717300" y="1776595"/>
                  <a:pt x="722156" y="1789324"/>
                  <a:pt x="722156" y="1802053"/>
                </a:cubicBezTo>
                <a:close/>
                <a:moveTo>
                  <a:pt x="722156" y="1566921"/>
                </a:moveTo>
                <a:cubicBezTo>
                  <a:pt x="722156" y="1579650"/>
                  <a:pt x="717300" y="1592378"/>
                  <a:pt x="707589" y="1602098"/>
                </a:cubicBezTo>
                <a:cubicBezTo>
                  <a:pt x="688168" y="1621538"/>
                  <a:pt x="656723" y="1621538"/>
                  <a:pt x="637302" y="1602098"/>
                </a:cubicBezTo>
                <a:cubicBezTo>
                  <a:pt x="617880" y="1582658"/>
                  <a:pt x="617880" y="1551184"/>
                  <a:pt x="637302" y="1531744"/>
                </a:cubicBezTo>
                <a:cubicBezTo>
                  <a:pt x="656723" y="1512304"/>
                  <a:pt x="688168" y="1512304"/>
                  <a:pt x="707589" y="1531744"/>
                </a:cubicBezTo>
                <a:cubicBezTo>
                  <a:pt x="717300" y="1541464"/>
                  <a:pt x="722156" y="1554193"/>
                  <a:pt x="722156" y="1566921"/>
                </a:cubicBezTo>
                <a:close/>
                <a:moveTo>
                  <a:pt x="722156" y="1330864"/>
                </a:moveTo>
                <a:cubicBezTo>
                  <a:pt x="722156" y="1343593"/>
                  <a:pt x="717300" y="1356321"/>
                  <a:pt x="707589" y="1366041"/>
                </a:cubicBezTo>
                <a:cubicBezTo>
                  <a:pt x="688168" y="1385481"/>
                  <a:pt x="656723" y="1385481"/>
                  <a:pt x="637302" y="1366041"/>
                </a:cubicBezTo>
                <a:cubicBezTo>
                  <a:pt x="617880" y="1346601"/>
                  <a:pt x="617880" y="1315127"/>
                  <a:pt x="637302" y="1295687"/>
                </a:cubicBezTo>
                <a:cubicBezTo>
                  <a:pt x="656723" y="1276247"/>
                  <a:pt x="688168" y="1276247"/>
                  <a:pt x="707589" y="1295687"/>
                </a:cubicBezTo>
                <a:cubicBezTo>
                  <a:pt x="717300" y="1305407"/>
                  <a:pt x="722156" y="1318136"/>
                  <a:pt x="722156" y="1330864"/>
                </a:cubicBezTo>
                <a:close/>
                <a:moveTo>
                  <a:pt x="722156" y="1095501"/>
                </a:moveTo>
                <a:cubicBezTo>
                  <a:pt x="722156" y="1108230"/>
                  <a:pt x="717300" y="1120727"/>
                  <a:pt x="707589" y="1129984"/>
                </a:cubicBezTo>
                <a:cubicBezTo>
                  <a:pt x="688168" y="1149424"/>
                  <a:pt x="656723" y="1149424"/>
                  <a:pt x="637302" y="1129984"/>
                </a:cubicBezTo>
                <a:cubicBezTo>
                  <a:pt x="617880" y="1110544"/>
                  <a:pt x="617880" y="1079070"/>
                  <a:pt x="637302" y="1059630"/>
                </a:cubicBezTo>
                <a:cubicBezTo>
                  <a:pt x="656723" y="1040190"/>
                  <a:pt x="688168" y="1040190"/>
                  <a:pt x="707589" y="1059630"/>
                </a:cubicBezTo>
                <a:cubicBezTo>
                  <a:pt x="717300" y="1069813"/>
                  <a:pt x="722156" y="1082773"/>
                  <a:pt x="722156" y="1095501"/>
                </a:cubicBezTo>
                <a:close/>
                <a:moveTo>
                  <a:pt x="748282" y="3655333"/>
                </a:moveTo>
                <a:lnTo>
                  <a:pt x="595684" y="3655333"/>
                </a:lnTo>
                <a:cubicBezTo>
                  <a:pt x="599383" y="3646076"/>
                  <a:pt x="605857" y="3636818"/>
                  <a:pt x="613256" y="3629412"/>
                </a:cubicBezTo>
                <a:cubicBezTo>
                  <a:pt x="645625" y="3597012"/>
                  <a:pt x="698341" y="3597012"/>
                  <a:pt x="730710" y="3629412"/>
                </a:cubicBezTo>
                <a:cubicBezTo>
                  <a:pt x="739034" y="3636818"/>
                  <a:pt x="744583" y="3645150"/>
                  <a:pt x="748282" y="3655333"/>
                </a:cubicBezTo>
                <a:close/>
                <a:moveTo>
                  <a:pt x="754988" y="2744893"/>
                </a:moveTo>
                <a:cubicBezTo>
                  <a:pt x="754988" y="2766184"/>
                  <a:pt x="746895" y="2787476"/>
                  <a:pt x="730710" y="2803676"/>
                </a:cubicBezTo>
                <a:cubicBezTo>
                  <a:pt x="698341" y="2836076"/>
                  <a:pt x="645625" y="2836076"/>
                  <a:pt x="613256" y="2803676"/>
                </a:cubicBezTo>
                <a:cubicBezTo>
                  <a:pt x="580886" y="2771276"/>
                  <a:pt x="580886" y="2718510"/>
                  <a:pt x="613256" y="2686110"/>
                </a:cubicBezTo>
                <a:cubicBezTo>
                  <a:pt x="645625" y="2653710"/>
                  <a:pt x="698341" y="2653710"/>
                  <a:pt x="730710" y="2686110"/>
                </a:cubicBezTo>
                <a:cubicBezTo>
                  <a:pt x="746895" y="2702310"/>
                  <a:pt x="754988" y="2723601"/>
                  <a:pt x="754988" y="2744893"/>
                </a:cubicBezTo>
                <a:close/>
                <a:moveTo>
                  <a:pt x="822732" y="2391270"/>
                </a:moveTo>
                <a:cubicBezTo>
                  <a:pt x="822732" y="2399833"/>
                  <a:pt x="819495" y="2408396"/>
                  <a:pt x="813021" y="2414876"/>
                </a:cubicBezTo>
                <a:cubicBezTo>
                  <a:pt x="800073" y="2427835"/>
                  <a:pt x="778802" y="2427835"/>
                  <a:pt x="765854" y="2414876"/>
                </a:cubicBezTo>
                <a:cubicBezTo>
                  <a:pt x="752907" y="2401915"/>
                  <a:pt x="752907" y="2380624"/>
                  <a:pt x="765854" y="2367664"/>
                </a:cubicBezTo>
                <a:cubicBezTo>
                  <a:pt x="779727" y="2354704"/>
                  <a:pt x="800073" y="2354704"/>
                  <a:pt x="813021" y="2367664"/>
                </a:cubicBezTo>
                <a:cubicBezTo>
                  <a:pt x="819495" y="2374144"/>
                  <a:pt x="822732" y="2382707"/>
                  <a:pt x="822732" y="2391270"/>
                </a:cubicBezTo>
                <a:close/>
                <a:moveTo>
                  <a:pt x="822732" y="2156139"/>
                </a:moveTo>
                <a:cubicBezTo>
                  <a:pt x="822732" y="2164701"/>
                  <a:pt x="819495" y="2173264"/>
                  <a:pt x="813021" y="2179744"/>
                </a:cubicBezTo>
                <a:cubicBezTo>
                  <a:pt x="800073" y="2192704"/>
                  <a:pt x="778802" y="2192704"/>
                  <a:pt x="765854" y="2179744"/>
                </a:cubicBezTo>
                <a:cubicBezTo>
                  <a:pt x="752907" y="2166784"/>
                  <a:pt x="752907" y="2145493"/>
                  <a:pt x="765854" y="2132533"/>
                </a:cubicBezTo>
                <a:cubicBezTo>
                  <a:pt x="778802" y="2119573"/>
                  <a:pt x="800073" y="2119573"/>
                  <a:pt x="813021" y="2132533"/>
                </a:cubicBezTo>
                <a:cubicBezTo>
                  <a:pt x="819495" y="2139013"/>
                  <a:pt x="822732" y="2147576"/>
                  <a:pt x="822732" y="2156139"/>
                </a:cubicBezTo>
                <a:close/>
                <a:moveTo>
                  <a:pt x="839611" y="3334110"/>
                </a:moveTo>
                <a:cubicBezTo>
                  <a:pt x="839611" y="3346838"/>
                  <a:pt x="834755" y="3359567"/>
                  <a:pt x="825044" y="3369287"/>
                </a:cubicBezTo>
                <a:cubicBezTo>
                  <a:pt x="805622" y="3388727"/>
                  <a:pt x="774178" y="3388727"/>
                  <a:pt x="754756" y="3369287"/>
                </a:cubicBezTo>
                <a:cubicBezTo>
                  <a:pt x="735335" y="3349847"/>
                  <a:pt x="735335" y="3318372"/>
                  <a:pt x="754756" y="3298933"/>
                </a:cubicBezTo>
                <a:cubicBezTo>
                  <a:pt x="774178" y="3279493"/>
                  <a:pt x="805622" y="3279493"/>
                  <a:pt x="825044" y="3298933"/>
                </a:cubicBezTo>
                <a:cubicBezTo>
                  <a:pt x="834755" y="3308653"/>
                  <a:pt x="839611" y="3321381"/>
                  <a:pt x="839611" y="3334110"/>
                </a:cubicBezTo>
                <a:close/>
                <a:moveTo>
                  <a:pt x="839611" y="3098747"/>
                </a:moveTo>
                <a:cubicBezTo>
                  <a:pt x="839611" y="3111475"/>
                  <a:pt x="834755" y="3123972"/>
                  <a:pt x="825044" y="3133230"/>
                </a:cubicBezTo>
                <a:cubicBezTo>
                  <a:pt x="805622" y="3152670"/>
                  <a:pt x="774178" y="3152670"/>
                  <a:pt x="754756" y="3133230"/>
                </a:cubicBezTo>
                <a:cubicBezTo>
                  <a:pt x="735335" y="3113790"/>
                  <a:pt x="735335" y="3082315"/>
                  <a:pt x="754756" y="3062876"/>
                </a:cubicBezTo>
                <a:cubicBezTo>
                  <a:pt x="774178" y="3043435"/>
                  <a:pt x="805622" y="3043435"/>
                  <a:pt x="825044" y="3062876"/>
                </a:cubicBezTo>
                <a:cubicBezTo>
                  <a:pt x="834755" y="3073059"/>
                  <a:pt x="839611" y="3086018"/>
                  <a:pt x="839611" y="3098747"/>
                </a:cubicBezTo>
                <a:close/>
                <a:moveTo>
                  <a:pt x="839611" y="1920313"/>
                </a:moveTo>
                <a:cubicBezTo>
                  <a:pt x="839611" y="1933041"/>
                  <a:pt x="834755" y="1945538"/>
                  <a:pt x="825044" y="1954795"/>
                </a:cubicBezTo>
                <a:cubicBezTo>
                  <a:pt x="805622" y="1974235"/>
                  <a:pt x="774178" y="1974235"/>
                  <a:pt x="754756" y="1954795"/>
                </a:cubicBezTo>
                <a:cubicBezTo>
                  <a:pt x="735335" y="1935355"/>
                  <a:pt x="735335" y="1903881"/>
                  <a:pt x="754756" y="1884441"/>
                </a:cubicBezTo>
                <a:cubicBezTo>
                  <a:pt x="774178" y="1865001"/>
                  <a:pt x="805622" y="1865001"/>
                  <a:pt x="825044" y="1884441"/>
                </a:cubicBezTo>
                <a:cubicBezTo>
                  <a:pt x="834755" y="1894624"/>
                  <a:pt x="839611" y="1907584"/>
                  <a:pt x="839611" y="1920313"/>
                </a:cubicBezTo>
                <a:close/>
                <a:moveTo>
                  <a:pt x="839611" y="1684487"/>
                </a:moveTo>
                <a:cubicBezTo>
                  <a:pt x="839611" y="1697216"/>
                  <a:pt x="834755" y="1709944"/>
                  <a:pt x="825044" y="1719664"/>
                </a:cubicBezTo>
                <a:cubicBezTo>
                  <a:pt x="805622" y="1739104"/>
                  <a:pt x="774178" y="1739104"/>
                  <a:pt x="754756" y="1719664"/>
                </a:cubicBezTo>
                <a:cubicBezTo>
                  <a:pt x="735335" y="1700224"/>
                  <a:pt x="735335" y="1668750"/>
                  <a:pt x="754756" y="1649310"/>
                </a:cubicBezTo>
                <a:cubicBezTo>
                  <a:pt x="774178" y="1629870"/>
                  <a:pt x="805622" y="1629870"/>
                  <a:pt x="825044" y="1649310"/>
                </a:cubicBezTo>
                <a:cubicBezTo>
                  <a:pt x="834755" y="1659030"/>
                  <a:pt x="839611" y="1671759"/>
                  <a:pt x="839611" y="1684487"/>
                </a:cubicBezTo>
                <a:close/>
                <a:moveTo>
                  <a:pt x="839611" y="1448430"/>
                </a:moveTo>
                <a:cubicBezTo>
                  <a:pt x="839611" y="1461159"/>
                  <a:pt x="834755" y="1473887"/>
                  <a:pt x="825044" y="1483607"/>
                </a:cubicBezTo>
                <a:cubicBezTo>
                  <a:pt x="805622" y="1503047"/>
                  <a:pt x="774178" y="1503047"/>
                  <a:pt x="754756" y="1483607"/>
                </a:cubicBezTo>
                <a:cubicBezTo>
                  <a:pt x="735335" y="1464167"/>
                  <a:pt x="735335" y="1432693"/>
                  <a:pt x="754756" y="1413252"/>
                </a:cubicBezTo>
                <a:cubicBezTo>
                  <a:pt x="774178" y="1393812"/>
                  <a:pt x="805622" y="1393812"/>
                  <a:pt x="825044" y="1413252"/>
                </a:cubicBezTo>
                <a:cubicBezTo>
                  <a:pt x="834755" y="1422973"/>
                  <a:pt x="839611" y="1435701"/>
                  <a:pt x="839611" y="1448430"/>
                </a:cubicBezTo>
                <a:close/>
                <a:moveTo>
                  <a:pt x="839611" y="1213298"/>
                </a:moveTo>
                <a:cubicBezTo>
                  <a:pt x="839611" y="1226027"/>
                  <a:pt x="834755" y="1238755"/>
                  <a:pt x="825044" y="1248475"/>
                </a:cubicBezTo>
                <a:cubicBezTo>
                  <a:pt x="805622" y="1267915"/>
                  <a:pt x="774178" y="1267915"/>
                  <a:pt x="754756" y="1248475"/>
                </a:cubicBezTo>
                <a:cubicBezTo>
                  <a:pt x="735335" y="1229035"/>
                  <a:pt x="735335" y="1197561"/>
                  <a:pt x="754756" y="1178121"/>
                </a:cubicBezTo>
                <a:cubicBezTo>
                  <a:pt x="774178" y="1158681"/>
                  <a:pt x="805622" y="1158681"/>
                  <a:pt x="825044" y="1178121"/>
                </a:cubicBezTo>
                <a:cubicBezTo>
                  <a:pt x="834755" y="1187841"/>
                  <a:pt x="839611" y="1200570"/>
                  <a:pt x="839611" y="1213298"/>
                </a:cubicBezTo>
                <a:close/>
                <a:moveTo>
                  <a:pt x="856488" y="977588"/>
                </a:moveTo>
                <a:cubicBezTo>
                  <a:pt x="856489" y="994598"/>
                  <a:pt x="850015" y="1011492"/>
                  <a:pt x="837067" y="1024452"/>
                </a:cubicBezTo>
                <a:cubicBezTo>
                  <a:pt x="811171" y="1050373"/>
                  <a:pt x="768629" y="1050373"/>
                  <a:pt x="742733" y="1024452"/>
                </a:cubicBezTo>
                <a:cubicBezTo>
                  <a:pt x="729786" y="1011492"/>
                  <a:pt x="723312" y="994367"/>
                  <a:pt x="723312" y="977241"/>
                </a:cubicBezTo>
                <a:lnTo>
                  <a:pt x="739657" y="937509"/>
                </a:lnTo>
                <a:lnTo>
                  <a:pt x="752100" y="923829"/>
                </a:lnTo>
                <a:lnTo>
                  <a:pt x="764756" y="915450"/>
                </a:lnTo>
                <a:cubicBezTo>
                  <a:pt x="788860" y="905730"/>
                  <a:pt x="817645" y="910590"/>
                  <a:pt x="837067" y="930030"/>
                </a:cubicBezTo>
                <a:cubicBezTo>
                  <a:pt x="850015" y="943453"/>
                  <a:pt x="856489" y="960578"/>
                  <a:pt x="856488" y="977588"/>
                </a:cubicBezTo>
                <a:close/>
                <a:moveTo>
                  <a:pt x="873367" y="3570630"/>
                </a:moveTo>
                <a:cubicBezTo>
                  <a:pt x="873367" y="3591921"/>
                  <a:pt x="865275" y="3613212"/>
                  <a:pt x="849090" y="3629412"/>
                </a:cubicBezTo>
                <a:cubicBezTo>
                  <a:pt x="815796" y="3661812"/>
                  <a:pt x="763080" y="3661812"/>
                  <a:pt x="731635" y="3629412"/>
                </a:cubicBezTo>
                <a:cubicBezTo>
                  <a:pt x="699266" y="3597012"/>
                  <a:pt x="699266" y="3544247"/>
                  <a:pt x="731635" y="3511847"/>
                </a:cubicBezTo>
                <a:cubicBezTo>
                  <a:pt x="764005" y="3479447"/>
                  <a:pt x="816720" y="3479447"/>
                  <a:pt x="849090" y="3511847"/>
                </a:cubicBezTo>
                <a:cubicBezTo>
                  <a:pt x="865275" y="3528047"/>
                  <a:pt x="873367" y="3549338"/>
                  <a:pt x="873367" y="3570630"/>
                </a:cubicBezTo>
                <a:close/>
                <a:moveTo>
                  <a:pt x="873367" y="2863153"/>
                </a:moveTo>
                <a:cubicBezTo>
                  <a:pt x="873367" y="2884444"/>
                  <a:pt x="865275" y="2905504"/>
                  <a:pt x="849090" y="2921241"/>
                </a:cubicBezTo>
                <a:cubicBezTo>
                  <a:pt x="816720" y="2953641"/>
                  <a:pt x="764005" y="2953641"/>
                  <a:pt x="731635" y="2921241"/>
                </a:cubicBezTo>
                <a:cubicBezTo>
                  <a:pt x="699266" y="2888841"/>
                  <a:pt x="699266" y="2836076"/>
                  <a:pt x="731635" y="2803676"/>
                </a:cubicBezTo>
                <a:cubicBezTo>
                  <a:pt x="764005" y="2771276"/>
                  <a:pt x="816720" y="2771276"/>
                  <a:pt x="849090" y="2803676"/>
                </a:cubicBezTo>
                <a:cubicBezTo>
                  <a:pt x="865275" y="2820338"/>
                  <a:pt x="873367" y="2841861"/>
                  <a:pt x="873367" y="2863153"/>
                </a:cubicBezTo>
                <a:close/>
                <a:moveTo>
                  <a:pt x="873367" y="2627327"/>
                </a:moveTo>
                <a:cubicBezTo>
                  <a:pt x="873367" y="2648619"/>
                  <a:pt x="865275" y="2669910"/>
                  <a:pt x="849090" y="2686110"/>
                </a:cubicBezTo>
                <a:cubicBezTo>
                  <a:pt x="815796" y="2718510"/>
                  <a:pt x="763080" y="2718510"/>
                  <a:pt x="731635" y="2686110"/>
                </a:cubicBezTo>
                <a:cubicBezTo>
                  <a:pt x="699266" y="2653710"/>
                  <a:pt x="699266" y="2600944"/>
                  <a:pt x="731635" y="2568544"/>
                </a:cubicBezTo>
                <a:cubicBezTo>
                  <a:pt x="764005" y="2536144"/>
                  <a:pt x="816720" y="2536144"/>
                  <a:pt x="849090" y="2568544"/>
                </a:cubicBezTo>
                <a:cubicBezTo>
                  <a:pt x="865275" y="2584744"/>
                  <a:pt x="873367" y="2606036"/>
                  <a:pt x="873367" y="2627327"/>
                </a:cubicBezTo>
                <a:close/>
                <a:moveTo>
                  <a:pt x="941111" y="2273704"/>
                </a:moveTo>
                <a:cubicBezTo>
                  <a:pt x="941111" y="2282267"/>
                  <a:pt x="937874" y="2290830"/>
                  <a:pt x="931400" y="2297310"/>
                </a:cubicBezTo>
                <a:cubicBezTo>
                  <a:pt x="918453" y="2310270"/>
                  <a:pt x="897181" y="2310270"/>
                  <a:pt x="884234" y="2297310"/>
                </a:cubicBezTo>
                <a:cubicBezTo>
                  <a:pt x="871286" y="2284350"/>
                  <a:pt x="871286" y="2263058"/>
                  <a:pt x="884234" y="2250098"/>
                </a:cubicBezTo>
                <a:cubicBezTo>
                  <a:pt x="897181" y="2237138"/>
                  <a:pt x="918453" y="2237138"/>
                  <a:pt x="931400" y="2250098"/>
                </a:cubicBezTo>
                <a:cubicBezTo>
                  <a:pt x="937874" y="2256578"/>
                  <a:pt x="941111" y="2265141"/>
                  <a:pt x="941111" y="2273704"/>
                </a:cubicBezTo>
                <a:close/>
                <a:moveTo>
                  <a:pt x="957065" y="3216544"/>
                </a:moveTo>
                <a:cubicBezTo>
                  <a:pt x="957065" y="3229273"/>
                  <a:pt x="952210" y="3242001"/>
                  <a:pt x="942499" y="3251721"/>
                </a:cubicBezTo>
                <a:cubicBezTo>
                  <a:pt x="923077" y="3271161"/>
                  <a:pt x="891632" y="3271161"/>
                  <a:pt x="872211" y="3251721"/>
                </a:cubicBezTo>
                <a:cubicBezTo>
                  <a:pt x="852789" y="3232281"/>
                  <a:pt x="852789" y="3200807"/>
                  <a:pt x="872211" y="3181367"/>
                </a:cubicBezTo>
                <a:cubicBezTo>
                  <a:pt x="891632" y="3161927"/>
                  <a:pt x="923077" y="3161927"/>
                  <a:pt x="942499" y="3181367"/>
                </a:cubicBezTo>
                <a:cubicBezTo>
                  <a:pt x="952210" y="3191087"/>
                  <a:pt x="957065" y="3203816"/>
                  <a:pt x="957065" y="3216544"/>
                </a:cubicBezTo>
                <a:close/>
                <a:moveTo>
                  <a:pt x="957065" y="1802978"/>
                </a:moveTo>
                <a:cubicBezTo>
                  <a:pt x="957065" y="1815707"/>
                  <a:pt x="952210" y="1828435"/>
                  <a:pt x="942499" y="1838155"/>
                </a:cubicBezTo>
                <a:cubicBezTo>
                  <a:pt x="923077" y="1857595"/>
                  <a:pt x="891632" y="1857595"/>
                  <a:pt x="872211" y="1838155"/>
                </a:cubicBezTo>
                <a:cubicBezTo>
                  <a:pt x="852789" y="1817790"/>
                  <a:pt x="852789" y="1786315"/>
                  <a:pt x="872211" y="1767801"/>
                </a:cubicBezTo>
                <a:cubicBezTo>
                  <a:pt x="891632" y="1748361"/>
                  <a:pt x="923077" y="1748361"/>
                  <a:pt x="942499" y="1767801"/>
                </a:cubicBezTo>
                <a:cubicBezTo>
                  <a:pt x="952210" y="1777521"/>
                  <a:pt x="957065" y="1790250"/>
                  <a:pt x="957065" y="1802978"/>
                </a:cubicBezTo>
                <a:close/>
                <a:moveTo>
                  <a:pt x="957065" y="1566921"/>
                </a:moveTo>
                <a:cubicBezTo>
                  <a:pt x="957065" y="1579650"/>
                  <a:pt x="952210" y="1592378"/>
                  <a:pt x="942499" y="1602098"/>
                </a:cubicBezTo>
                <a:cubicBezTo>
                  <a:pt x="923077" y="1621538"/>
                  <a:pt x="891632" y="1621538"/>
                  <a:pt x="872211" y="1602098"/>
                </a:cubicBezTo>
                <a:cubicBezTo>
                  <a:pt x="852789" y="1582658"/>
                  <a:pt x="852789" y="1551184"/>
                  <a:pt x="872211" y="1531744"/>
                </a:cubicBezTo>
                <a:cubicBezTo>
                  <a:pt x="891632" y="1512304"/>
                  <a:pt x="923077" y="1512304"/>
                  <a:pt x="942499" y="1531744"/>
                </a:cubicBezTo>
                <a:cubicBezTo>
                  <a:pt x="952210" y="1541464"/>
                  <a:pt x="957065" y="1554193"/>
                  <a:pt x="957065" y="1566921"/>
                </a:cubicBezTo>
                <a:close/>
                <a:moveTo>
                  <a:pt x="957759" y="2038110"/>
                </a:moveTo>
                <a:cubicBezTo>
                  <a:pt x="957759" y="2050838"/>
                  <a:pt x="952672" y="2063567"/>
                  <a:pt x="942499" y="2073287"/>
                </a:cubicBezTo>
                <a:cubicBezTo>
                  <a:pt x="923077" y="2092727"/>
                  <a:pt x="891632" y="2092727"/>
                  <a:pt x="872211" y="2073287"/>
                </a:cubicBezTo>
                <a:cubicBezTo>
                  <a:pt x="852789" y="2053847"/>
                  <a:pt x="852789" y="2022373"/>
                  <a:pt x="872211" y="2002932"/>
                </a:cubicBezTo>
                <a:cubicBezTo>
                  <a:pt x="891632" y="1983493"/>
                  <a:pt x="923077" y="1983493"/>
                  <a:pt x="942499" y="2002932"/>
                </a:cubicBezTo>
                <a:cubicBezTo>
                  <a:pt x="952672" y="2012652"/>
                  <a:pt x="957759" y="2025381"/>
                  <a:pt x="957759" y="2038110"/>
                </a:cubicBezTo>
                <a:close/>
                <a:moveTo>
                  <a:pt x="957990" y="1330864"/>
                </a:moveTo>
                <a:cubicBezTo>
                  <a:pt x="957990" y="1343593"/>
                  <a:pt x="953134" y="1356321"/>
                  <a:pt x="943423" y="1366041"/>
                </a:cubicBezTo>
                <a:cubicBezTo>
                  <a:pt x="924002" y="1385481"/>
                  <a:pt x="892557" y="1385481"/>
                  <a:pt x="873136" y="1366041"/>
                </a:cubicBezTo>
                <a:cubicBezTo>
                  <a:pt x="853714" y="1346601"/>
                  <a:pt x="853714" y="1315127"/>
                  <a:pt x="873136" y="1295687"/>
                </a:cubicBezTo>
                <a:cubicBezTo>
                  <a:pt x="892557" y="1276247"/>
                  <a:pt x="924002" y="1276247"/>
                  <a:pt x="943423" y="1295687"/>
                </a:cubicBezTo>
                <a:cubicBezTo>
                  <a:pt x="953134" y="1305407"/>
                  <a:pt x="957990" y="1318136"/>
                  <a:pt x="957990" y="1330864"/>
                </a:cubicBezTo>
                <a:close/>
                <a:moveTo>
                  <a:pt x="973943" y="1095385"/>
                </a:moveTo>
                <a:cubicBezTo>
                  <a:pt x="973943" y="1112395"/>
                  <a:pt x="967469" y="1129521"/>
                  <a:pt x="954521" y="1142944"/>
                </a:cubicBezTo>
                <a:cubicBezTo>
                  <a:pt x="928626" y="1168864"/>
                  <a:pt x="886083" y="1168864"/>
                  <a:pt x="860188" y="1142944"/>
                </a:cubicBezTo>
                <a:cubicBezTo>
                  <a:pt x="834292" y="1117024"/>
                  <a:pt x="834292" y="1074441"/>
                  <a:pt x="860188" y="1048521"/>
                </a:cubicBezTo>
                <a:cubicBezTo>
                  <a:pt x="886083" y="1022601"/>
                  <a:pt x="928626" y="1022601"/>
                  <a:pt x="954521" y="1048521"/>
                </a:cubicBezTo>
                <a:cubicBezTo>
                  <a:pt x="967469" y="1061481"/>
                  <a:pt x="973943" y="1078375"/>
                  <a:pt x="973943" y="1095385"/>
                </a:cubicBezTo>
                <a:close/>
                <a:moveTo>
                  <a:pt x="973943" y="859676"/>
                </a:moveTo>
                <a:cubicBezTo>
                  <a:pt x="973943" y="876801"/>
                  <a:pt x="967469" y="893927"/>
                  <a:pt x="954521" y="906887"/>
                </a:cubicBezTo>
                <a:cubicBezTo>
                  <a:pt x="928626" y="932807"/>
                  <a:pt x="886083" y="932807"/>
                  <a:pt x="860188" y="906887"/>
                </a:cubicBezTo>
                <a:cubicBezTo>
                  <a:pt x="834292" y="880967"/>
                  <a:pt x="834292" y="838384"/>
                  <a:pt x="860188" y="812464"/>
                </a:cubicBezTo>
                <a:cubicBezTo>
                  <a:pt x="887008" y="786544"/>
                  <a:pt x="928626" y="786544"/>
                  <a:pt x="954521" y="812464"/>
                </a:cubicBezTo>
                <a:cubicBezTo>
                  <a:pt x="967469" y="825424"/>
                  <a:pt x="973943" y="842550"/>
                  <a:pt x="973943" y="859676"/>
                </a:cubicBezTo>
                <a:close/>
                <a:moveTo>
                  <a:pt x="984116" y="3655333"/>
                </a:moveTo>
                <a:lnTo>
                  <a:pt x="831518" y="3655333"/>
                </a:lnTo>
                <a:cubicBezTo>
                  <a:pt x="835217" y="3646076"/>
                  <a:pt x="841691" y="3636818"/>
                  <a:pt x="849090" y="3629412"/>
                </a:cubicBezTo>
                <a:cubicBezTo>
                  <a:pt x="881459" y="3596087"/>
                  <a:pt x="934175" y="3596087"/>
                  <a:pt x="966544" y="3629412"/>
                </a:cubicBezTo>
                <a:cubicBezTo>
                  <a:pt x="973943" y="3636818"/>
                  <a:pt x="980417" y="3646076"/>
                  <a:pt x="984116" y="3655333"/>
                </a:cubicBezTo>
                <a:close/>
                <a:moveTo>
                  <a:pt x="990822" y="3452138"/>
                </a:moveTo>
                <a:cubicBezTo>
                  <a:pt x="990822" y="3473429"/>
                  <a:pt x="982729" y="3494721"/>
                  <a:pt x="966544" y="3510921"/>
                </a:cubicBezTo>
                <a:cubicBezTo>
                  <a:pt x="934175" y="3543321"/>
                  <a:pt x="881459" y="3543321"/>
                  <a:pt x="849090" y="3510921"/>
                </a:cubicBezTo>
                <a:cubicBezTo>
                  <a:pt x="816720" y="3478521"/>
                  <a:pt x="816720" y="3425755"/>
                  <a:pt x="849090" y="3393355"/>
                </a:cubicBezTo>
                <a:cubicBezTo>
                  <a:pt x="881459" y="3360955"/>
                  <a:pt x="934175" y="3360955"/>
                  <a:pt x="966544" y="3393355"/>
                </a:cubicBezTo>
                <a:cubicBezTo>
                  <a:pt x="982729" y="3409555"/>
                  <a:pt x="990822" y="3430846"/>
                  <a:pt x="990822" y="3452138"/>
                </a:cubicBezTo>
                <a:close/>
                <a:moveTo>
                  <a:pt x="990822" y="2980950"/>
                </a:moveTo>
                <a:cubicBezTo>
                  <a:pt x="990822" y="3002242"/>
                  <a:pt x="982729" y="3023533"/>
                  <a:pt x="966544" y="3039733"/>
                </a:cubicBezTo>
                <a:cubicBezTo>
                  <a:pt x="934175" y="3072133"/>
                  <a:pt x="881459" y="3072133"/>
                  <a:pt x="849090" y="3039733"/>
                </a:cubicBezTo>
                <a:cubicBezTo>
                  <a:pt x="816720" y="3007333"/>
                  <a:pt x="816720" y="2954567"/>
                  <a:pt x="849090" y="2922167"/>
                </a:cubicBezTo>
                <a:cubicBezTo>
                  <a:pt x="881459" y="2889767"/>
                  <a:pt x="934175" y="2889767"/>
                  <a:pt x="966544" y="2922167"/>
                </a:cubicBezTo>
                <a:cubicBezTo>
                  <a:pt x="982729" y="2938367"/>
                  <a:pt x="990822" y="2959659"/>
                  <a:pt x="990822" y="2980950"/>
                </a:cubicBezTo>
                <a:close/>
                <a:moveTo>
                  <a:pt x="990822" y="2744893"/>
                </a:moveTo>
                <a:cubicBezTo>
                  <a:pt x="990822" y="2766184"/>
                  <a:pt x="982729" y="2787476"/>
                  <a:pt x="966544" y="2803676"/>
                </a:cubicBezTo>
                <a:cubicBezTo>
                  <a:pt x="934175" y="2836076"/>
                  <a:pt x="881459" y="2836076"/>
                  <a:pt x="849090" y="2803676"/>
                </a:cubicBezTo>
                <a:cubicBezTo>
                  <a:pt x="816720" y="2771276"/>
                  <a:pt x="816720" y="2718510"/>
                  <a:pt x="849090" y="2686110"/>
                </a:cubicBezTo>
                <a:cubicBezTo>
                  <a:pt x="881459" y="2653710"/>
                  <a:pt x="934175" y="2653710"/>
                  <a:pt x="966544" y="2686110"/>
                </a:cubicBezTo>
                <a:cubicBezTo>
                  <a:pt x="982729" y="2702310"/>
                  <a:pt x="990822" y="2723601"/>
                  <a:pt x="990822" y="2744893"/>
                </a:cubicBezTo>
                <a:close/>
                <a:moveTo>
                  <a:pt x="990822" y="2509761"/>
                </a:moveTo>
                <a:cubicBezTo>
                  <a:pt x="990822" y="2531052"/>
                  <a:pt x="982729" y="2552344"/>
                  <a:pt x="966544" y="2568544"/>
                </a:cubicBezTo>
                <a:cubicBezTo>
                  <a:pt x="934175" y="2600944"/>
                  <a:pt x="881459" y="2600944"/>
                  <a:pt x="849090" y="2568544"/>
                </a:cubicBezTo>
                <a:cubicBezTo>
                  <a:pt x="816720" y="2536144"/>
                  <a:pt x="816720" y="2483378"/>
                  <a:pt x="849090" y="2450978"/>
                </a:cubicBezTo>
                <a:cubicBezTo>
                  <a:pt x="881459" y="2418578"/>
                  <a:pt x="934175" y="2418578"/>
                  <a:pt x="966544" y="2450978"/>
                </a:cubicBezTo>
                <a:cubicBezTo>
                  <a:pt x="982729" y="2467178"/>
                  <a:pt x="990822" y="2488469"/>
                  <a:pt x="990822" y="2509761"/>
                </a:cubicBezTo>
                <a:close/>
                <a:moveTo>
                  <a:pt x="1074520" y="2155675"/>
                </a:moveTo>
                <a:cubicBezTo>
                  <a:pt x="1074520" y="2168404"/>
                  <a:pt x="1069664" y="2181133"/>
                  <a:pt x="1059953" y="2190853"/>
                </a:cubicBezTo>
                <a:cubicBezTo>
                  <a:pt x="1040531" y="2210293"/>
                  <a:pt x="1009087" y="2210293"/>
                  <a:pt x="989665" y="2190853"/>
                </a:cubicBezTo>
                <a:cubicBezTo>
                  <a:pt x="970244" y="2171412"/>
                  <a:pt x="970244" y="2139938"/>
                  <a:pt x="989665" y="2120498"/>
                </a:cubicBezTo>
                <a:cubicBezTo>
                  <a:pt x="1009087" y="2101058"/>
                  <a:pt x="1041456" y="2101058"/>
                  <a:pt x="1059953" y="2120498"/>
                </a:cubicBezTo>
                <a:cubicBezTo>
                  <a:pt x="1069664" y="2130218"/>
                  <a:pt x="1074520" y="2142947"/>
                  <a:pt x="1074520" y="2155675"/>
                </a:cubicBezTo>
                <a:close/>
                <a:moveTo>
                  <a:pt x="1075445" y="1920313"/>
                </a:moveTo>
                <a:cubicBezTo>
                  <a:pt x="1075445" y="1933041"/>
                  <a:pt x="1070589" y="1945538"/>
                  <a:pt x="1060878" y="1954795"/>
                </a:cubicBezTo>
                <a:cubicBezTo>
                  <a:pt x="1041456" y="1974235"/>
                  <a:pt x="1010012" y="1974235"/>
                  <a:pt x="990590" y="1954795"/>
                </a:cubicBezTo>
                <a:cubicBezTo>
                  <a:pt x="971169" y="1935355"/>
                  <a:pt x="971169" y="1903881"/>
                  <a:pt x="990590" y="1884441"/>
                </a:cubicBezTo>
                <a:cubicBezTo>
                  <a:pt x="1010012" y="1865001"/>
                  <a:pt x="1041456" y="1865001"/>
                  <a:pt x="1060878" y="1884441"/>
                </a:cubicBezTo>
                <a:cubicBezTo>
                  <a:pt x="1070589" y="1894624"/>
                  <a:pt x="1075445" y="1907584"/>
                  <a:pt x="1075445" y="1920313"/>
                </a:cubicBezTo>
                <a:close/>
                <a:moveTo>
                  <a:pt x="1075445" y="1684487"/>
                </a:moveTo>
                <a:cubicBezTo>
                  <a:pt x="1075445" y="1697216"/>
                  <a:pt x="1070589" y="1709944"/>
                  <a:pt x="1060878" y="1719664"/>
                </a:cubicBezTo>
                <a:cubicBezTo>
                  <a:pt x="1041456" y="1739104"/>
                  <a:pt x="1010012" y="1739104"/>
                  <a:pt x="990590" y="1719664"/>
                </a:cubicBezTo>
                <a:cubicBezTo>
                  <a:pt x="971169" y="1700224"/>
                  <a:pt x="971169" y="1668750"/>
                  <a:pt x="990590" y="1649310"/>
                </a:cubicBezTo>
                <a:cubicBezTo>
                  <a:pt x="1010012" y="1629870"/>
                  <a:pt x="1041456" y="1629870"/>
                  <a:pt x="1060878" y="1649310"/>
                </a:cubicBezTo>
                <a:cubicBezTo>
                  <a:pt x="1070589" y="1659030"/>
                  <a:pt x="1075445" y="1671759"/>
                  <a:pt x="1075445" y="1684487"/>
                </a:cubicBezTo>
                <a:close/>
                <a:moveTo>
                  <a:pt x="1075445" y="1448777"/>
                </a:moveTo>
                <a:cubicBezTo>
                  <a:pt x="1075445" y="1461622"/>
                  <a:pt x="1070589" y="1474350"/>
                  <a:pt x="1060878" y="1483607"/>
                </a:cubicBezTo>
                <a:cubicBezTo>
                  <a:pt x="1041456" y="1503047"/>
                  <a:pt x="1010012" y="1503047"/>
                  <a:pt x="990590" y="1483607"/>
                </a:cubicBezTo>
                <a:cubicBezTo>
                  <a:pt x="971169" y="1464167"/>
                  <a:pt x="971169" y="1432693"/>
                  <a:pt x="990590" y="1413252"/>
                </a:cubicBezTo>
                <a:cubicBezTo>
                  <a:pt x="1010012" y="1393812"/>
                  <a:pt x="1041456" y="1393812"/>
                  <a:pt x="1060878" y="1413252"/>
                </a:cubicBezTo>
                <a:cubicBezTo>
                  <a:pt x="1070589" y="1422973"/>
                  <a:pt x="1075445" y="1435933"/>
                  <a:pt x="1075445" y="1448777"/>
                </a:cubicBezTo>
                <a:close/>
                <a:moveTo>
                  <a:pt x="1092323" y="1213299"/>
                </a:moveTo>
                <a:cubicBezTo>
                  <a:pt x="1092322" y="1230424"/>
                  <a:pt x="1085849" y="1247550"/>
                  <a:pt x="1072901" y="1260510"/>
                </a:cubicBezTo>
                <a:cubicBezTo>
                  <a:pt x="1047005" y="1286430"/>
                  <a:pt x="1004463" y="1286430"/>
                  <a:pt x="978567" y="1260510"/>
                </a:cubicBezTo>
                <a:cubicBezTo>
                  <a:pt x="952672" y="1234590"/>
                  <a:pt x="952672" y="1192007"/>
                  <a:pt x="978567" y="1166087"/>
                </a:cubicBezTo>
                <a:cubicBezTo>
                  <a:pt x="1004463" y="1140167"/>
                  <a:pt x="1047005" y="1140167"/>
                  <a:pt x="1072901" y="1166087"/>
                </a:cubicBezTo>
                <a:cubicBezTo>
                  <a:pt x="1085849" y="1179047"/>
                  <a:pt x="1092322" y="1196173"/>
                  <a:pt x="1092323" y="1213299"/>
                </a:cubicBezTo>
                <a:close/>
                <a:moveTo>
                  <a:pt x="1092323" y="977241"/>
                </a:moveTo>
                <a:cubicBezTo>
                  <a:pt x="1092322" y="994367"/>
                  <a:pt x="1085849" y="1011492"/>
                  <a:pt x="1072901" y="1024452"/>
                </a:cubicBezTo>
                <a:cubicBezTo>
                  <a:pt x="1046080" y="1050373"/>
                  <a:pt x="1004463" y="1050373"/>
                  <a:pt x="978567" y="1024452"/>
                </a:cubicBezTo>
                <a:cubicBezTo>
                  <a:pt x="952672" y="998532"/>
                  <a:pt x="952672" y="955950"/>
                  <a:pt x="978567" y="930030"/>
                </a:cubicBezTo>
                <a:cubicBezTo>
                  <a:pt x="1004463" y="904110"/>
                  <a:pt x="1047005" y="904110"/>
                  <a:pt x="1072901" y="930030"/>
                </a:cubicBezTo>
                <a:cubicBezTo>
                  <a:pt x="1085849" y="942990"/>
                  <a:pt x="1092322" y="960116"/>
                  <a:pt x="1092323" y="977241"/>
                </a:cubicBezTo>
                <a:close/>
                <a:moveTo>
                  <a:pt x="1092323" y="742110"/>
                </a:moveTo>
                <a:cubicBezTo>
                  <a:pt x="1092322" y="759235"/>
                  <a:pt x="1085849" y="776361"/>
                  <a:pt x="1072901" y="789321"/>
                </a:cubicBezTo>
                <a:cubicBezTo>
                  <a:pt x="1046080" y="815241"/>
                  <a:pt x="1004463" y="815241"/>
                  <a:pt x="978567" y="789321"/>
                </a:cubicBezTo>
                <a:cubicBezTo>
                  <a:pt x="965620" y="776361"/>
                  <a:pt x="959146" y="759235"/>
                  <a:pt x="959146" y="742110"/>
                </a:cubicBezTo>
                <a:lnTo>
                  <a:pt x="974439" y="704933"/>
                </a:lnTo>
                <a:lnTo>
                  <a:pt x="1001804" y="680083"/>
                </a:lnTo>
                <a:lnTo>
                  <a:pt x="1025734" y="675458"/>
                </a:lnTo>
                <a:cubicBezTo>
                  <a:pt x="1042844" y="675458"/>
                  <a:pt x="1059953" y="681938"/>
                  <a:pt x="1072901" y="694898"/>
                </a:cubicBezTo>
                <a:cubicBezTo>
                  <a:pt x="1085849" y="707858"/>
                  <a:pt x="1092322" y="724984"/>
                  <a:pt x="1092323" y="742110"/>
                </a:cubicBezTo>
                <a:close/>
                <a:moveTo>
                  <a:pt x="1108276" y="3569704"/>
                </a:moveTo>
                <a:cubicBezTo>
                  <a:pt x="1108276" y="3590996"/>
                  <a:pt x="1100184" y="3612287"/>
                  <a:pt x="1083999" y="3628487"/>
                </a:cubicBezTo>
                <a:cubicBezTo>
                  <a:pt x="1051630" y="3660887"/>
                  <a:pt x="998914" y="3660887"/>
                  <a:pt x="966544" y="3628487"/>
                </a:cubicBezTo>
                <a:cubicBezTo>
                  <a:pt x="934175" y="3596087"/>
                  <a:pt x="934175" y="3543321"/>
                  <a:pt x="966544" y="3510921"/>
                </a:cubicBezTo>
                <a:cubicBezTo>
                  <a:pt x="998914" y="3478521"/>
                  <a:pt x="1051630" y="3478521"/>
                  <a:pt x="1083999" y="3510921"/>
                </a:cubicBezTo>
                <a:cubicBezTo>
                  <a:pt x="1100184" y="3527121"/>
                  <a:pt x="1108276" y="3548413"/>
                  <a:pt x="1108276" y="3569704"/>
                </a:cubicBezTo>
                <a:close/>
                <a:moveTo>
                  <a:pt x="1108276" y="3334572"/>
                </a:moveTo>
                <a:cubicBezTo>
                  <a:pt x="1108276" y="3355864"/>
                  <a:pt x="1100184" y="3377155"/>
                  <a:pt x="1083999" y="3393355"/>
                </a:cubicBezTo>
                <a:cubicBezTo>
                  <a:pt x="1051630" y="3425755"/>
                  <a:pt x="998914" y="3425755"/>
                  <a:pt x="966544" y="3393355"/>
                </a:cubicBezTo>
                <a:cubicBezTo>
                  <a:pt x="934175" y="3360955"/>
                  <a:pt x="934175" y="3308190"/>
                  <a:pt x="966544" y="3275790"/>
                </a:cubicBezTo>
                <a:cubicBezTo>
                  <a:pt x="998914" y="3243390"/>
                  <a:pt x="1051630" y="3243390"/>
                  <a:pt x="1083999" y="3275790"/>
                </a:cubicBezTo>
                <a:cubicBezTo>
                  <a:pt x="1100184" y="3291990"/>
                  <a:pt x="1108276" y="3313281"/>
                  <a:pt x="1108276" y="3334572"/>
                </a:cubicBezTo>
                <a:close/>
                <a:moveTo>
                  <a:pt x="1108276" y="3098516"/>
                </a:moveTo>
                <a:cubicBezTo>
                  <a:pt x="1108276" y="3119807"/>
                  <a:pt x="1100184" y="3141098"/>
                  <a:pt x="1083999" y="3157298"/>
                </a:cubicBezTo>
                <a:cubicBezTo>
                  <a:pt x="1051630" y="3189698"/>
                  <a:pt x="998914" y="3189698"/>
                  <a:pt x="966544" y="3157298"/>
                </a:cubicBezTo>
                <a:cubicBezTo>
                  <a:pt x="934175" y="3124898"/>
                  <a:pt x="934175" y="3072133"/>
                  <a:pt x="966544" y="3039733"/>
                </a:cubicBezTo>
                <a:cubicBezTo>
                  <a:pt x="998914" y="3007333"/>
                  <a:pt x="1051630" y="3007333"/>
                  <a:pt x="1083999" y="3039733"/>
                </a:cubicBezTo>
                <a:cubicBezTo>
                  <a:pt x="1100184" y="3055933"/>
                  <a:pt x="1108276" y="3077224"/>
                  <a:pt x="1108276" y="3098516"/>
                </a:cubicBezTo>
                <a:close/>
                <a:moveTo>
                  <a:pt x="1108276" y="2862458"/>
                </a:moveTo>
                <a:cubicBezTo>
                  <a:pt x="1108276" y="2883750"/>
                  <a:pt x="1100184" y="2905041"/>
                  <a:pt x="1083999" y="2921241"/>
                </a:cubicBezTo>
                <a:cubicBezTo>
                  <a:pt x="1051630" y="2953641"/>
                  <a:pt x="998914" y="2953641"/>
                  <a:pt x="966544" y="2921241"/>
                </a:cubicBezTo>
                <a:cubicBezTo>
                  <a:pt x="934175" y="2888841"/>
                  <a:pt x="934175" y="2836076"/>
                  <a:pt x="966544" y="2803676"/>
                </a:cubicBezTo>
                <a:cubicBezTo>
                  <a:pt x="998914" y="2771276"/>
                  <a:pt x="1051630" y="2771276"/>
                  <a:pt x="1083999" y="2803676"/>
                </a:cubicBezTo>
                <a:cubicBezTo>
                  <a:pt x="1100184" y="2819876"/>
                  <a:pt x="1108276" y="2841167"/>
                  <a:pt x="1108276" y="2862458"/>
                </a:cubicBezTo>
                <a:close/>
                <a:moveTo>
                  <a:pt x="1108276" y="2627327"/>
                </a:moveTo>
                <a:cubicBezTo>
                  <a:pt x="1108276" y="2648619"/>
                  <a:pt x="1100184" y="2669910"/>
                  <a:pt x="1083999" y="2686110"/>
                </a:cubicBezTo>
                <a:cubicBezTo>
                  <a:pt x="1051630" y="2718510"/>
                  <a:pt x="998914" y="2718510"/>
                  <a:pt x="966544" y="2686110"/>
                </a:cubicBezTo>
                <a:cubicBezTo>
                  <a:pt x="934175" y="2653710"/>
                  <a:pt x="934175" y="2600944"/>
                  <a:pt x="966544" y="2568544"/>
                </a:cubicBezTo>
                <a:cubicBezTo>
                  <a:pt x="998914" y="2536144"/>
                  <a:pt x="1051630" y="2536144"/>
                  <a:pt x="1083999" y="2568544"/>
                </a:cubicBezTo>
                <a:cubicBezTo>
                  <a:pt x="1100184" y="2584744"/>
                  <a:pt x="1108276" y="2606036"/>
                  <a:pt x="1108276" y="2627327"/>
                </a:cubicBezTo>
                <a:close/>
                <a:moveTo>
                  <a:pt x="1108276" y="2392195"/>
                </a:moveTo>
                <a:cubicBezTo>
                  <a:pt x="1108276" y="2413487"/>
                  <a:pt x="1100184" y="2434778"/>
                  <a:pt x="1083999" y="2450978"/>
                </a:cubicBezTo>
                <a:cubicBezTo>
                  <a:pt x="1051630" y="2483378"/>
                  <a:pt x="998914" y="2483378"/>
                  <a:pt x="966544" y="2450978"/>
                </a:cubicBezTo>
                <a:cubicBezTo>
                  <a:pt x="934175" y="2418578"/>
                  <a:pt x="934175" y="2365812"/>
                  <a:pt x="966544" y="2333412"/>
                </a:cubicBezTo>
                <a:cubicBezTo>
                  <a:pt x="998914" y="2301012"/>
                  <a:pt x="1051630" y="2301012"/>
                  <a:pt x="1083999" y="2333412"/>
                </a:cubicBezTo>
                <a:cubicBezTo>
                  <a:pt x="1100184" y="2349612"/>
                  <a:pt x="1108276" y="2370904"/>
                  <a:pt x="1108276" y="2392195"/>
                </a:cubicBezTo>
                <a:close/>
                <a:moveTo>
                  <a:pt x="1154287" y="3204510"/>
                </a:moveTo>
                <a:cubicBezTo>
                  <a:pt x="1160761" y="3210990"/>
                  <a:pt x="1160761" y="3221172"/>
                  <a:pt x="1154287" y="3227653"/>
                </a:cubicBezTo>
                <a:cubicBezTo>
                  <a:pt x="1147813" y="3234133"/>
                  <a:pt x="1137640" y="3234133"/>
                  <a:pt x="1131166" y="3227653"/>
                </a:cubicBezTo>
                <a:cubicBezTo>
                  <a:pt x="1124692" y="3221172"/>
                  <a:pt x="1124692" y="3210990"/>
                  <a:pt x="1131166" y="3204510"/>
                </a:cubicBezTo>
                <a:cubicBezTo>
                  <a:pt x="1137640" y="3198030"/>
                  <a:pt x="1147813" y="3198030"/>
                  <a:pt x="1154287" y="3204510"/>
                </a:cubicBezTo>
                <a:close/>
                <a:moveTo>
                  <a:pt x="1192899" y="2038110"/>
                </a:moveTo>
                <a:cubicBezTo>
                  <a:pt x="1192899" y="2050838"/>
                  <a:pt x="1188043" y="2063567"/>
                  <a:pt x="1178332" y="2073287"/>
                </a:cubicBezTo>
                <a:cubicBezTo>
                  <a:pt x="1158911" y="2092727"/>
                  <a:pt x="1127466" y="2092727"/>
                  <a:pt x="1108045" y="2073287"/>
                </a:cubicBezTo>
                <a:cubicBezTo>
                  <a:pt x="1088623" y="2053847"/>
                  <a:pt x="1088623" y="2022373"/>
                  <a:pt x="1108045" y="2002932"/>
                </a:cubicBezTo>
                <a:cubicBezTo>
                  <a:pt x="1127466" y="1983493"/>
                  <a:pt x="1158911" y="1983493"/>
                  <a:pt x="1178332" y="2002932"/>
                </a:cubicBezTo>
                <a:cubicBezTo>
                  <a:pt x="1188043" y="2012652"/>
                  <a:pt x="1192899" y="2025381"/>
                  <a:pt x="1192899" y="2038110"/>
                </a:cubicBezTo>
                <a:close/>
                <a:moveTo>
                  <a:pt x="1192899" y="1802053"/>
                </a:moveTo>
                <a:cubicBezTo>
                  <a:pt x="1192899" y="1814781"/>
                  <a:pt x="1188043" y="1827510"/>
                  <a:pt x="1178332" y="1837230"/>
                </a:cubicBezTo>
                <a:cubicBezTo>
                  <a:pt x="1158911" y="1856670"/>
                  <a:pt x="1127466" y="1856670"/>
                  <a:pt x="1108045" y="1837230"/>
                </a:cubicBezTo>
                <a:cubicBezTo>
                  <a:pt x="1088623" y="1817790"/>
                  <a:pt x="1088623" y="1786315"/>
                  <a:pt x="1108045" y="1766875"/>
                </a:cubicBezTo>
                <a:cubicBezTo>
                  <a:pt x="1127466" y="1747435"/>
                  <a:pt x="1158911" y="1747435"/>
                  <a:pt x="1178332" y="1766875"/>
                </a:cubicBezTo>
                <a:cubicBezTo>
                  <a:pt x="1188043" y="1776595"/>
                  <a:pt x="1192899" y="1789324"/>
                  <a:pt x="1192899" y="1802053"/>
                </a:cubicBezTo>
                <a:close/>
                <a:moveTo>
                  <a:pt x="1192899" y="1566921"/>
                </a:moveTo>
                <a:cubicBezTo>
                  <a:pt x="1192899" y="1579650"/>
                  <a:pt x="1188043" y="1592378"/>
                  <a:pt x="1178332" y="1602098"/>
                </a:cubicBezTo>
                <a:cubicBezTo>
                  <a:pt x="1158911" y="1621538"/>
                  <a:pt x="1127466" y="1621538"/>
                  <a:pt x="1108045" y="1602098"/>
                </a:cubicBezTo>
                <a:cubicBezTo>
                  <a:pt x="1088623" y="1582658"/>
                  <a:pt x="1088623" y="1551184"/>
                  <a:pt x="1108045" y="1531744"/>
                </a:cubicBezTo>
                <a:cubicBezTo>
                  <a:pt x="1127466" y="1512304"/>
                  <a:pt x="1158911" y="1512304"/>
                  <a:pt x="1178332" y="1531744"/>
                </a:cubicBezTo>
                <a:cubicBezTo>
                  <a:pt x="1188043" y="1541464"/>
                  <a:pt x="1192899" y="1554193"/>
                  <a:pt x="1192899" y="1566921"/>
                </a:cubicBezTo>
                <a:close/>
                <a:moveTo>
                  <a:pt x="1192899" y="1330864"/>
                </a:moveTo>
                <a:cubicBezTo>
                  <a:pt x="1192899" y="1343593"/>
                  <a:pt x="1188043" y="1356321"/>
                  <a:pt x="1178332" y="1366041"/>
                </a:cubicBezTo>
                <a:cubicBezTo>
                  <a:pt x="1158911" y="1385481"/>
                  <a:pt x="1127466" y="1385481"/>
                  <a:pt x="1108045" y="1366041"/>
                </a:cubicBezTo>
                <a:cubicBezTo>
                  <a:pt x="1088623" y="1346601"/>
                  <a:pt x="1088623" y="1315127"/>
                  <a:pt x="1108045" y="1295687"/>
                </a:cubicBezTo>
                <a:cubicBezTo>
                  <a:pt x="1127466" y="1276247"/>
                  <a:pt x="1158911" y="1276247"/>
                  <a:pt x="1178332" y="1295687"/>
                </a:cubicBezTo>
                <a:cubicBezTo>
                  <a:pt x="1188043" y="1305407"/>
                  <a:pt x="1192899" y="1318136"/>
                  <a:pt x="1192899" y="1330864"/>
                </a:cubicBezTo>
                <a:close/>
                <a:moveTo>
                  <a:pt x="1209777" y="1095385"/>
                </a:moveTo>
                <a:cubicBezTo>
                  <a:pt x="1209777" y="1112395"/>
                  <a:pt x="1203303" y="1129521"/>
                  <a:pt x="1190355" y="1142944"/>
                </a:cubicBezTo>
                <a:cubicBezTo>
                  <a:pt x="1164460" y="1168864"/>
                  <a:pt x="1121917" y="1168864"/>
                  <a:pt x="1096022" y="1142944"/>
                </a:cubicBezTo>
                <a:cubicBezTo>
                  <a:pt x="1070126" y="1117024"/>
                  <a:pt x="1070126" y="1074441"/>
                  <a:pt x="1096022" y="1048521"/>
                </a:cubicBezTo>
                <a:cubicBezTo>
                  <a:pt x="1121917" y="1022601"/>
                  <a:pt x="1164460" y="1022601"/>
                  <a:pt x="1190355" y="1048521"/>
                </a:cubicBezTo>
                <a:cubicBezTo>
                  <a:pt x="1203303" y="1061481"/>
                  <a:pt x="1209777" y="1078375"/>
                  <a:pt x="1209777" y="1095385"/>
                </a:cubicBezTo>
                <a:close/>
                <a:moveTo>
                  <a:pt x="1209777" y="859676"/>
                </a:moveTo>
                <a:cubicBezTo>
                  <a:pt x="1209777" y="876801"/>
                  <a:pt x="1203303" y="893927"/>
                  <a:pt x="1190355" y="906887"/>
                </a:cubicBezTo>
                <a:cubicBezTo>
                  <a:pt x="1164460" y="932807"/>
                  <a:pt x="1121917" y="932807"/>
                  <a:pt x="1096022" y="906887"/>
                </a:cubicBezTo>
                <a:cubicBezTo>
                  <a:pt x="1070126" y="880967"/>
                  <a:pt x="1070126" y="838384"/>
                  <a:pt x="1096022" y="812464"/>
                </a:cubicBezTo>
                <a:cubicBezTo>
                  <a:pt x="1121917" y="786544"/>
                  <a:pt x="1164460" y="786544"/>
                  <a:pt x="1190355" y="812464"/>
                </a:cubicBezTo>
                <a:cubicBezTo>
                  <a:pt x="1203303" y="825424"/>
                  <a:pt x="1209777" y="842550"/>
                  <a:pt x="1209777" y="859676"/>
                </a:cubicBezTo>
                <a:close/>
                <a:moveTo>
                  <a:pt x="1209777" y="623619"/>
                </a:moveTo>
                <a:cubicBezTo>
                  <a:pt x="1209777" y="640744"/>
                  <a:pt x="1203303" y="657870"/>
                  <a:pt x="1190355" y="670830"/>
                </a:cubicBezTo>
                <a:cubicBezTo>
                  <a:pt x="1164460" y="696750"/>
                  <a:pt x="1121917" y="696750"/>
                  <a:pt x="1096022" y="670830"/>
                </a:cubicBezTo>
                <a:cubicBezTo>
                  <a:pt x="1083074" y="657870"/>
                  <a:pt x="1076600" y="640976"/>
                  <a:pt x="1076600" y="623965"/>
                </a:cubicBezTo>
                <a:lnTo>
                  <a:pt x="1080893" y="613453"/>
                </a:lnTo>
                <a:lnTo>
                  <a:pt x="1153764" y="559011"/>
                </a:lnTo>
                <a:lnTo>
                  <a:pt x="1168333" y="561827"/>
                </a:lnTo>
                <a:cubicBezTo>
                  <a:pt x="1176367" y="565067"/>
                  <a:pt x="1183881" y="569927"/>
                  <a:pt x="1190355" y="576407"/>
                </a:cubicBezTo>
                <a:cubicBezTo>
                  <a:pt x="1203303" y="589367"/>
                  <a:pt x="1209777" y="606493"/>
                  <a:pt x="1209777" y="623619"/>
                </a:cubicBezTo>
                <a:close/>
                <a:moveTo>
                  <a:pt x="1219025" y="3655333"/>
                </a:moveTo>
                <a:lnTo>
                  <a:pt x="1066427" y="3655333"/>
                </a:lnTo>
                <a:cubicBezTo>
                  <a:pt x="1070126" y="3646076"/>
                  <a:pt x="1076600" y="3636818"/>
                  <a:pt x="1083999" y="3629412"/>
                </a:cubicBezTo>
                <a:cubicBezTo>
                  <a:pt x="1116368" y="3596087"/>
                  <a:pt x="1169084" y="3596087"/>
                  <a:pt x="1201453" y="3629412"/>
                </a:cubicBezTo>
                <a:cubicBezTo>
                  <a:pt x="1208852" y="3636818"/>
                  <a:pt x="1215326" y="3646076"/>
                  <a:pt x="1219025" y="3655333"/>
                </a:cubicBezTo>
                <a:close/>
                <a:moveTo>
                  <a:pt x="1225731" y="3452138"/>
                </a:moveTo>
                <a:cubicBezTo>
                  <a:pt x="1225731" y="3473429"/>
                  <a:pt x="1217638" y="3494721"/>
                  <a:pt x="1201453" y="3510921"/>
                </a:cubicBezTo>
                <a:cubicBezTo>
                  <a:pt x="1169084" y="3543321"/>
                  <a:pt x="1116368" y="3543321"/>
                  <a:pt x="1083999" y="3510921"/>
                </a:cubicBezTo>
                <a:cubicBezTo>
                  <a:pt x="1051630" y="3478521"/>
                  <a:pt x="1051630" y="3425755"/>
                  <a:pt x="1083999" y="3393355"/>
                </a:cubicBezTo>
                <a:cubicBezTo>
                  <a:pt x="1116368" y="3360955"/>
                  <a:pt x="1169084" y="3360955"/>
                  <a:pt x="1201453" y="3393355"/>
                </a:cubicBezTo>
                <a:cubicBezTo>
                  <a:pt x="1217638" y="3409555"/>
                  <a:pt x="1225731" y="3430846"/>
                  <a:pt x="1225731" y="3452138"/>
                </a:cubicBezTo>
                <a:close/>
                <a:moveTo>
                  <a:pt x="1225731" y="2980950"/>
                </a:moveTo>
                <a:cubicBezTo>
                  <a:pt x="1225731" y="3002242"/>
                  <a:pt x="1217638" y="3023533"/>
                  <a:pt x="1201453" y="3039733"/>
                </a:cubicBezTo>
                <a:cubicBezTo>
                  <a:pt x="1169084" y="3072133"/>
                  <a:pt x="1116368" y="3072133"/>
                  <a:pt x="1083999" y="3039733"/>
                </a:cubicBezTo>
                <a:cubicBezTo>
                  <a:pt x="1051630" y="3007333"/>
                  <a:pt x="1051630" y="2954567"/>
                  <a:pt x="1083999" y="2922167"/>
                </a:cubicBezTo>
                <a:cubicBezTo>
                  <a:pt x="1116368" y="2889767"/>
                  <a:pt x="1169084" y="2889767"/>
                  <a:pt x="1201453" y="2922167"/>
                </a:cubicBezTo>
                <a:cubicBezTo>
                  <a:pt x="1217638" y="2938367"/>
                  <a:pt x="1225731" y="2959659"/>
                  <a:pt x="1225731" y="2980950"/>
                </a:cubicBezTo>
                <a:close/>
                <a:moveTo>
                  <a:pt x="1225731" y="2744893"/>
                </a:moveTo>
                <a:cubicBezTo>
                  <a:pt x="1225731" y="2766184"/>
                  <a:pt x="1217638" y="2787476"/>
                  <a:pt x="1201453" y="2803676"/>
                </a:cubicBezTo>
                <a:cubicBezTo>
                  <a:pt x="1169084" y="2836076"/>
                  <a:pt x="1116368" y="2836076"/>
                  <a:pt x="1083999" y="2803676"/>
                </a:cubicBezTo>
                <a:cubicBezTo>
                  <a:pt x="1051630" y="2771276"/>
                  <a:pt x="1051630" y="2718510"/>
                  <a:pt x="1083999" y="2686110"/>
                </a:cubicBezTo>
                <a:cubicBezTo>
                  <a:pt x="1116368" y="2653710"/>
                  <a:pt x="1169084" y="2653710"/>
                  <a:pt x="1201453" y="2686110"/>
                </a:cubicBezTo>
                <a:cubicBezTo>
                  <a:pt x="1217638" y="2702310"/>
                  <a:pt x="1225731" y="2723601"/>
                  <a:pt x="1225731" y="2744893"/>
                </a:cubicBezTo>
                <a:close/>
                <a:moveTo>
                  <a:pt x="1226656" y="2509761"/>
                </a:moveTo>
                <a:cubicBezTo>
                  <a:pt x="1226656" y="2531052"/>
                  <a:pt x="1218563" y="2552344"/>
                  <a:pt x="1202378" y="2568544"/>
                </a:cubicBezTo>
                <a:cubicBezTo>
                  <a:pt x="1169084" y="2600944"/>
                  <a:pt x="1117293" y="2600944"/>
                  <a:pt x="1084924" y="2568544"/>
                </a:cubicBezTo>
                <a:cubicBezTo>
                  <a:pt x="1052554" y="2536144"/>
                  <a:pt x="1052554" y="2483378"/>
                  <a:pt x="1084924" y="2450978"/>
                </a:cubicBezTo>
                <a:cubicBezTo>
                  <a:pt x="1117293" y="2418578"/>
                  <a:pt x="1170009" y="2418578"/>
                  <a:pt x="1202378" y="2450978"/>
                </a:cubicBezTo>
                <a:cubicBezTo>
                  <a:pt x="1218563" y="2467178"/>
                  <a:pt x="1226656" y="2488469"/>
                  <a:pt x="1226656" y="2509761"/>
                </a:cubicBezTo>
                <a:close/>
                <a:moveTo>
                  <a:pt x="1226656" y="2273704"/>
                </a:moveTo>
                <a:cubicBezTo>
                  <a:pt x="1226656" y="2294996"/>
                  <a:pt x="1218563" y="2316287"/>
                  <a:pt x="1202378" y="2332487"/>
                </a:cubicBezTo>
                <a:cubicBezTo>
                  <a:pt x="1169084" y="2364887"/>
                  <a:pt x="1116368" y="2364887"/>
                  <a:pt x="1084924" y="2332487"/>
                </a:cubicBezTo>
                <a:cubicBezTo>
                  <a:pt x="1052554" y="2300087"/>
                  <a:pt x="1052554" y="2247321"/>
                  <a:pt x="1084924" y="2214921"/>
                </a:cubicBezTo>
                <a:cubicBezTo>
                  <a:pt x="1117293" y="2182521"/>
                  <a:pt x="1170009" y="2182521"/>
                  <a:pt x="1202378" y="2214921"/>
                </a:cubicBezTo>
                <a:cubicBezTo>
                  <a:pt x="1218563" y="2231121"/>
                  <a:pt x="1226656" y="2252413"/>
                  <a:pt x="1226656" y="2273704"/>
                </a:cubicBezTo>
                <a:close/>
                <a:moveTo>
                  <a:pt x="1271741" y="3323001"/>
                </a:moveTo>
                <a:cubicBezTo>
                  <a:pt x="1278215" y="3329481"/>
                  <a:pt x="1278215" y="3339664"/>
                  <a:pt x="1271741" y="3346144"/>
                </a:cubicBezTo>
                <a:cubicBezTo>
                  <a:pt x="1265267" y="3352624"/>
                  <a:pt x="1255094" y="3352624"/>
                  <a:pt x="1248620" y="3346144"/>
                </a:cubicBezTo>
                <a:cubicBezTo>
                  <a:pt x="1242146" y="3339664"/>
                  <a:pt x="1242146" y="3329481"/>
                  <a:pt x="1248620" y="3323001"/>
                </a:cubicBezTo>
                <a:cubicBezTo>
                  <a:pt x="1255094" y="3316521"/>
                  <a:pt x="1265267" y="3316521"/>
                  <a:pt x="1271741" y="3323001"/>
                </a:cubicBezTo>
                <a:close/>
                <a:moveTo>
                  <a:pt x="1271741" y="494944"/>
                </a:moveTo>
                <a:cubicBezTo>
                  <a:pt x="1278215" y="501424"/>
                  <a:pt x="1278215" y="511607"/>
                  <a:pt x="1271741" y="518087"/>
                </a:cubicBezTo>
                <a:cubicBezTo>
                  <a:pt x="1265267" y="524567"/>
                  <a:pt x="1255094" y="524567"/>
                  <a:pt x="1248620" y="518087"/>
                </a:cubicBezTo>
                <a:cubicBezTo>
                  <a:pt x="1242146" y="511607"/>
                  <a:pt x="1242146" y="500498"/>
                  <a:pt x="1248620" y="494944"/>
                </a:cubicBezTo>
                <a:cubicBezTo>
                  <a:pt x="1255094" y="488464"/>
                  <a:pt x="1265267" y="488464"/>
                  <a:pt x="1271741" y="494944"/>
                </a:cubicBezTo>
                <a:close/>
                <a:moveTo>
                  <a:pt x="1272666" y="3086944"/>
                </a:moveTo>
                <a:cubicBezTo>
                  <a:pt x="1279140" y="3093424"/>
                  <a:pt x="1279140" y="3103607"/>
                  <a:pt x="1272666" y="3110087"/>
                </a:cubicBezTo>
                <a:cubicBezTo>
                  <a:pt x="1266192" y="3116567"/>
                  <a:pt x="1256019" y="3116567"/>
                  <a:pt x="1249545" y="3110087"/>
                </a:cubicBezTo>
                <a:cubicBezTo>
                  <a:pt x="1243071" y="3103607"/>
                  <a:pt x="1243071" y="3093424"/>
                  <a:pt x="1249545" y="3086944"/>
                </a:cubicBezTo>
                <a:cubicBezTo>
                  <a:pt x="1256019" y="3080464"/>
                  <a:pt x="1266192" y="3080464"/>
                  <a:pt x="1272666" y="3086944"/>
                </a:cubicBezTo>
                <a:close/>
                <a:moveTo>
                  <a:pt x="1310354" y="1919618"/>
                </a:moveTo>
                <a:cubicBezTo>
                  <a:pt x="1310354" y="1932346"/>
                  <a:pt x="1305498" y="1945075"/>
                  <a:pt x="1295787" y="1954795"/>
                </a:cubicBezTo>
                <a:cubicBezTo>
                  <a:pt x="1276365" y="1974235"/>
                  <a:pt x="1244921" y="1974235"/>
                  <a:pt x="1225499" y="1954795"/>
                </a:cubicBezTo>
                <a:cubicBezTo>
                  <a:pt x="1206078" y="1935355"/>
                  <a:pt x="1206078" y="1903881"/>
                  <a:pt x="1225499" y="1884441"/>
                </a:cubicBezTo>
                <a:cubicBezTo>
                  <a:pt x="1244921" y="1865001"/>
                  <a:pt x="1276365" y="1865001"/>
                  <a:pt x="1295787" y="1884441"/>
                </a:cubicBezTo>
                <a:cubicBezTo>
                  <a:pt x="1305498" y="1894161"/>
                  <a:pt x="1310354" y="1906889"/>
                  <a:pt x="1310354" y="1919618"/>
                </a:cubicBezTo>
                <a:close/>
                <a:moveTo>
                  <a:pt x="1310354" y="1684487"/>
                </a:moveTo>
                <a:cubicBezTo>
                  <a:pt x="1310354" y="1697216"/>
                  <a:pt x="1305498" y="1709944"/>
                  <a:pt x="1295787" y="1719664"/>
                </a:cubicBezTo>
                <a:cubicBezTo>
                  <a:pt x="1276365" y="1739104"/>
                  <a:pt x="1244921" y="1739104"/>
                  <a:pt x="1225499" y="1719664"/>
                </a:cubicBezTo>
                <a:cubicBezTo>
                  <a:pt x="1206078" y="1700224"/>
                  <a:pt x="1206078" y="1668750"/>
                  <a:pt x="1225499" y="1649310"/>
                </a:cubicBezTo>
                <a:cubicBezTo>
                  <a:pt x="1244921" y="1629870"/>
                  <a:pt x="1276365" y="1629870"/>
                  <a:pt x="1295787" y="1649310"/>
                </a:cubicBezTo>
                <a:cubicBezTo>
                  <a:pt x="1305498" y="1659030"/>
                  <a:pt x="1310354" y="1671759"/>
                  <a:pt x="1310354" y="1684487"/>
                </a:cubicBezTo>
                <a:close/>
                <a:moveTo>
                  <a:pt x="1310354" y="1448777"/>
                </a:moveTo>
                <a:cubicBezTo>
                  <a:pt x="1310354" y="1461622"/>
                  <a:pt x="1305498" y="1474350"/>
                  <a:pt x="1295787" y="1483607"/>
                </a:cubicBezTo>
                <a:cubicBezTo>
                  <a:pt x="1276365" y="1503047"/>
                  <a:pt x="1244921" y="1503047"/>
                  <a:pt x="1225499" y="1483607"/>
                </a:cubicBezTo>
                <a:cubicBezTo>
                  <a:pt x="1206078" y="1464167"/>
                  <a:pt x="1206078" y="1432693"/>
                  <a:pt x="1225499" y="1413252"/>
                </a:cubicBezTo>
                <a:cubicBezTo>
                  <a:pt x="1244921" y="1393812"/>
                  <a:pt x="1276365" y="1393812"/>
                  <a:pt x="1295787" y="1413252"/>
                </a:cubicBezTo>
                <a:cubicBezTo>
                  <a:pt x="1305498" y="1422973"/>
                  <a:pt x="1310354" y="1435933"/>
                  <a:pt x="1310354" y="1448777"/>
                </a:cubicBezTo>
                <a:close/>
                <a:moveTo>
                  <a:pt x="1310354" y="1213298"/>
                </a:moveTo>
                <a:cubicBezTo>
                  <a:pt x="1310354" y="1226027"/>
                  <a:pt x="1305498" y="1238755"/>
                  <a:pt x="1295787" y="1248475"/>
                </a:cubicBezTo>
                <a:cubicBezTo>
                  <a:pt x="1276365" y="1267915"/>
                  <a:pt x="1244921" y="1267915"/>
                  <a:pt x="1225499" y="1248475"/>
                </a:cubicBezTo>
                <a:cubicBezTo>
                  <a:pt x="1206078" y="1229035"/>
                  <a:pt x="1206078" y="1197561"/>
                  <a:pt x="1225499" y="1178121"/>
                </a:cubicBezTo>
                <a:cubicBezTo>
                  <a:pt x="1244921" y="1158681"/>
                  <a:pt x="1276365" y="1158681"/>
                  <a:pt x="1295787" y="1178121"/>
                </a:cubicBezTo>
                <a:cubicBezTo>
                  <a:pt x="1305498" y="1187841"/>
                  <a:pt x="1310354" y="1200570"/>
                  <a:pt x="1310354" y="1213298"/>
                </a:cubicBezTo>
                <a:close/>
                <a:moveTo>
                  <a:pt x="1327231" y="977588"/>
                </a:moveTo>
                <a:cubicBezTo>
                  <a:pt x="1327231" y="994598"/>
                  <a:pt x="1320758" y="1011492"/>
                  <a:pt x="1307810" y="1024452"/>
                </a:cubicBezTo>
                <a:cubicBezTo>
                  <a:pt x="1281914" y="1050373"/>
                  <a:pt x="1239372" y="1050373"/>
                  <a:pt x="1213476" y="1024452"/>
                </a:cubicBezTo>
                <a:cubicBezTo>
                  <a:pt x="1187581" y="998532"/>
                  <a:pt x="1187581" y="955950"/>
                  <a:pt x="1213476" y="930030"/>
                </a:cubicBezTo>
                <a:cubicBezTo>
                  <a:pt x="1239372" y="904110"/>
                  <a:pt x="1281914" y="904110"/>
                  <a:pt x="1307810" y="930030"/>
                </a:cubicBezTo>
                <a:cubicBezTo>
                  <a:pt x="1320758" y="943453"/>
                  <a:pt x="1327231" y="960578"/>
                  <a:pt x="1327231" y="977588"/>
                </a:cubicBezTo>
                <a:close/>
                <a:moveTo>
                  <a:pt x="1327231" y="742110"/>
                </a:moveTo>
                <a:cubicBezTo>
                  <a:pt x="1327231" y="759235"/>
                  <a:pt x="1320758" y="776361"/>
                  <a:pt x="1307810" y="789321"/>
                </a:cubicBezTo>
                <a:cubicBezTo>
                  <a:pt x="1281914" y="815241"/>
                  <a:pt x="1239372" y="815241"/>
                  <a:pt x="1213476" y="789321"/>
                </a:cubicBezTo>
                <a:cubicBezTo>
                  <a:pt x="1187581" y="763401"/>
                  <a:pt x="1187581" y="720818"/>
                  <a:pt x="1213476" y="694898"/>
                </a:cubicBezTo>
                <a:cubicBezTo>
                  <a:pt x="1239372" y="668978"/>
                  <a:pt x="1281914" y="668978"/>
                  <a:pt x="1307810" y="694898"/>
                </a:cubicBezTo>
                <a:cubicBezTo>
                  <a:pt x="1320758" y="707858"/>
                  <a:pt x="1327231" y="724984"/>
                  <a:pt x="1327231" y="742110"/>
                </a:cubicBezTo>
                <a:close/>
                <a:moveTo>
                  <a:pt x="1344110" y="3570630"/>
                </a:moveTo>
                <a:cubicBezTo>
                  <a:pt x="1344110" y="3581275"/>
                  <a:pt x="1342087" y="3591921"/>
                  <a:pt x="1338041" y="3601930"/>
                </a:cubicBezTo>
                <a:lnTo>
                  <a:pt x="1320927" y="3627761"/>
                </a:lnTo>
                <a:lnTo>
                  <a:pt x="1319833" y="3628487"/>
                </a:lnTo>
                <a:lnTo>
                  <a:pt x="1318693" y="3630169"/>
                </a:lnTo>
                <a:lnTo>
                  <a:pt x="1292377" y="3647637"/>
                </a:lnTo>
                <a:cubicBezTo>
                  <a:pt x="1262377" y="3659787"/>
                  <a:pt x="1226656" y="3653712"/>
                  <a:pt x="1202378" y="3629412"/>
                </a:cubicBezTo>
                <a:cubicBezTo>
                  <a:pt x="1169084" y="3596087"/>
                  <a:pt x="1169084" y="3543321"/>
                  <a:pt x="1202378" y="3511847"/>
                </a:cubicBezTo>
                <a:cubicBezTo>
                  <a:pt x="1234748" y="3479447"/>
                  <a:pt x="1287463" y="3479447"/>
                  <a:pt x="1319833" y="3511847"/>
                </a:cubicBezTo>
                <a:cubicBezTo>
                  <a:pt x="1336018" y="3528047"/>
                  <a:pt x="1344110" y="3549338"/>
                  <a:pt x="1344110" y="3570630"/>
                </a:cubicBezTo>
                <a:close/>
                <a:moveTo>
                  <a:pt x="1344110" y="2862458"/>
                </a:moveTo>
                <a:cubicBezTo>
                  <a:pt x="1344110" y="2883750"/>
                  <a:pt x="1336018" y="2905041"/>
                  <a:pt x="1319833" y="2921241"/>
                </a:cubicBezTo>
                <a:cubicBezTo>
                  <a:pt x="1287463" y="2953641"/>
                  <a:pt x="1234748" y="2953641"/>
                  <a:pt x="1202378" y="2921241"/>
                </a:cubicBezTo>
                <a:cubicBezTo>
                  <a:pt x="1170009" y="2888841"/>
                  <a:pt x="1170009" y="2836076"/>
                  <a:pt x="1202378" y="2803676"/>
                </a:cubicBezTo>
                <a:cubicBezTo>
                  <a:pt x="1234748" y="2771276"/>
                  <a:pt x="1287463" y="2771276"/>
                  <a:pt x="1319833" y="2803676"/>
                </a:cubicBezTo>
                <a:cubicBezTo>
                  <a:pt x="1336018" y="2819876"/>
                  <a:pt x="1344110" y="2841167"/>
                  <a:pt x="1344110" y="2862458"/>
                </a:cubicBezTo>
                <a:close/>
                <a:moveTo>
                  <a:pt x="1344110" y="2627327"/>
                </a:moveTo>
                <a:cubicBezTo>
                  <a:pt x="1344110" y="2648619"/>
                  <a:pt x="1336018" y="2669910"/>
                  <a:pt x="1319833" y="2686110"/>
                </a:cubicBezTo>
                <a:cubicBezTo>
                  <a:pt x="1287463" y="2718510"/>
                  <a:pt x="1234748" y="2718510"/>
                  <a:pt x="1202378" y="2686110"/>
                </a:cubicBezTo>
                <a:cubicBezTo>
                  <a:pt x="1170009" y="2653710"/>
                  <a:pt x="1170009" y="2600944"/>
                  <a:pt x="1202378" y="2568544"/>
                </a:cubicBezTo>
                <a:cubicBezTo>
                  <a:pt x="1234748" y="2536144"/>
                  <a:pt x="1287463" y="2536144"/>
                  <a:pt x="1319833" y="2568544"/>
                </a:cubicBezTo>
                <a:cubicBezTo>
                  <a:pt x="1336018" y="2584744"/>
                  <a:pt x="1344110" y="2606036"/>
                  <a:pt x="1344110" y="2627327"/>
                </a:cubicBezTo>
                <a:close/>
                <a:moveTo>
                  <a:pt x="1344110" y="2392195"/>
                </a:moveTo>
                <a:cubicBezTo>
                  <a:pt x="1344110" y="2413487"/>
                  <a:pt x="1336018" y="2434778"/>
                  <a:pt x="1319833" y="2450978"/>
                </a:cubicBezTo>
                <a:cubicBezTo>
                  <a:pt x="1287463" y="2483378"/>
                  <a:pt x="1234748" y="2483378"/>
                  <a:pt x="1202378" y="2450978"/>
                </a:cubicBezTo>
                <a:cubicBezTo>
                  <a:pt x="1170009" y="2418578"/>
                  <a:pt x="1170009" y="2365812"/>
                  <a:pt x="1202378" y="2333412"/>
                </a:cubicBezTo>
                <a:cubicBezTo>
                  <a:pt x="1234748" y="2301012"/>
                  <a:pt x="1287463" y="2301012"/>
                  <a:pt x="1319833" y="2333412"/>
                </a:cubicBezTo>
                <a:cubicBezTo>
                  <a:pt x="1336018" y="2349612"/>
                  <a:pt x="1344110" y="2370904"/>
                  <a:pt x="1344110" y="2392195"/>
                </a:cubicBezTo>
                <a:close/>
                <a:moveTo>
                  <a:pt x="1344110" y="2156138"/>
                </a:moveTo>
                <a:cubicBezTo>
                  <a:pt x="1344110" y="2177429"/>
                  <a:pt x="1336018" y="2198721"/>
                  <a:pt x="1319833" y="2214921"/>
                </a:cubicBezTo>
                <a:cubicBezTo>
                  <a:pt x="1287463" y="2247321"/>
                  <a:pt x="1234748" y="2247321"/>
                  <a:pt x="1202378" y="2214921"/>
                </a:cubicBezTo>
                <a:cubicBezTo>
                  <a:pt x="1170009" y="2182521"/>
                  <a:pt x="1170009" y="2129755"/>
                  <a:pt x="1202378" y="2097355"/>
                </a:cubicBezTo>
                <a:cubicBezTo>
                  <a:pt x="1234748" y="2064955"/>
                  <a:pt x="1287463" y="2064955"/>
                  <a:pt x="1319833" y="2097355"/>
                </a:cubicBezTo>
                <a:cubicBezTo>
                  <a:pt x="1336018" y="2113555"/>
                  <a:pt x="1344110" y="2134846"/>
                  <a:pt x="1344110" y="2156138"/>
                </a:cubicBezTo>
                <a:close/>
                <a:moveTo>
                  <a:pt x="1390121" y="3440567"/>
                </a:moveTo>
                <a:cubicBezTo>
                  <a:pt x="1396594" y="3447047"/>
                  <a:pt x="1396594" y="3457230"/>
                  <a:pt x="1390121" y="3463710"/>
                </a:cubicBezTo>
                <a:cubicBezTo>
                  <a:pt x="1383647" y="3470190"/>
                  <a:pt x="1373474" y="3470190"/>
                  <a:pt x="1367000" y="3463710"/>
                </a:cubicBezTo>
                <a:cubicBezTo>
                  <a:pt x="1360526" y="3457230"/>
                  <a:pt x="1360526" y="3447047"/>
                  <a:pt x="1367000" y="3440567"/>
                </a:cubicBezTo>
                <a:cubicBezTo>
                  <a:pt x="1373474" y="3434087"/>
                  <a:pt x="1383647" y="3434087"/>
                  <a:pt x="1390121" y="3440567"/>
                </a:cubicBezTo>
                <a:close/>
                <a:moveTo>
                  <a:pt x="1390121" y="3204510"/>
                </a:moveTo>
                <a:cubicBezTo>
                  <a:pt x="1396594" y="3210990"/>
                  <a:pt x="1396594" y="3221172"/>
                  <a:pt x="1390121" y="3227653"/>
                </a:cubicBezTo>
                <a:cubicBezTo>
                  <a:pt x="1383647" y="3234133"/>
                  <a:pt x="1373474" y="3234133"/>
                  <a:pt x="1367000" y="3227653"/>
                </a:cubicBezTo>
                <a:cubicBezTo>
                  <a:pt x="1360526" y="3221172"/>
                  <a:pt x="1360526" y="3210990"/>
                  <a:pt x="1367000" y="3204510"/>
                </a:cubicBezTo>
                <a:cubicBezTo>
                  <a:pt x="1373474" y="3198030"/>
                  <a:pt x="1383647" y="3198030"/>
                  <a:pt x="1390121" y="3204510"/>
                </a:cubicBezTo>
                <a:close/>
                <a:moveTo>
                  <a:pt x="1390121" y="2969378"/>
                </a:moveTo>
                <a:cubicBezTo>
                  <a:pt x="1396594" y="2975858"/>
                  <a:pt x="1396594" y="2986041"/>
                  <a:pt x="1390121" y="2992521"/>
                </a:cubicBezTo>
                <a:cubicBezTo>
                  <a:pt x="1383647" y="2999001"/>
                  <a:pt x="1373474" y="2999001"/>
                  <a:pt x="1367000" y="2992521"/>
                </a:cubicBezTo>
                <a:cubicBezTo>
                  <a:pt x="1360526" y="2986041"/>
                  <a:pt x="1360526" y="2975858"/>
                  <a:pt x="1367000" y="2969378"/>
                </a:cubicBezTo>
                <a:cubicBezTo>
                  <a:pt x="1373474" y="2962898"/>
                  <a:pt x="1383647" y="2962898"/>
                  <a:pt x="1390121" y="2969378"/>
                </a:cubicBezTo>
                <a:close/>
                <a:moveTo>
                  <a:pt x="1390121" y="612510"/>
                </a:moveTo>
                <a:cubicBezTo>
                  <a:pt x="1396594" y="618990"/>
                  <a:pt x="1396594" y="629172"/>
                  <a:pt x="1390121" y="635652"/>
                </a:cubicBezTo>
                <a:cubicBezTo>
                  <a:pt x="1383647" y="642132"/>
                  <a:pt x="1373474" y="642132"/>
                  <a:pt x="1367000" y="635652"/>
                </a:cubicBezTo>
                <a:cubicBezTo>
                  <a:pt x="1360526" y="629172"/>
                  <a:pt x="1360526" y="618990"/>
                  <a:pt x="1367000" y="612510"/>
                </a:cubicBezTo>
                <a:cubicBezTo>
                  <a:pt x="1373474" y="606030"/>
                  <a:pt x="1383647" y="606030"/>
                  <a:pt x="1390121" y="612510"/>
                </a:cubicBezTo>
                <a:close/>
                <a:moveTo>
                  <a:pt x="1390121" y="398726"/>
                </a:moveTo>
                <a:lnTo>
                  <a:pt x="1390121" y="400521"/>
                </a:lnTo>
                <a:lnTo>
                  <a:pt x="1380496" y="404567"/>
                </a:lnTo>
                <a:close/>
                <a:moveTo>
                  <a:pt x="1427808" y="1802053"/>
                </a:moveTo>
                <a:cubicBezTo>
                  <a:pt x="1427808" y="1814781"/>
                  <a:pt x="1422952" y="1827510"/>
                  <a:pt x="1413241" y="1837230"/>
                </a:cubicBezTo>
                <a:cubicBezTo>
                  <a:pt x="1393820" y="1856670"/>
                  <a:pt x="1362375" y="1856670"/>
                  <a:pt x="1342954" y="1837230"/>
                </a:cubicBezTo>
                <a:cubicBezTo>
                  <a:pt x="1323532" y="1817790"/>
                  <a:pt x="1323532" y="1786315"/>
                  <a:pt x="1342954" y="1766875"/>
                </a:cubicBezTo>
                <a:cubicBezTo>
                  <a:pt x="1362375" y="1747435"/>
                  <a:pt x="1394745" y="1747435"/>
                  <a:pt x="1413241" y="1766875"/>
                </a:cubicBezTo>
                <a:cubicBezTo>
                  <a:pt x="1422952" y="1776595"/>
                  <a:pt x="1427808" y="1789324"/>
                  <a:pt x="1427808" y="1802053"/>
                </a:cubicBezTo>
                <a:close/>
                <a:moveTo>
                  <a:pt x="1428733" y="1566921"/>
                </a:moveTo>
                <a:cubicBezTo>
                  <a:pt x="1428733" y="1579650"/>
                  <a:pt x="1423877" y="1592378"/>
                  <a:pt x="1414166" y="1602098"/>
                </a:cubicBezTo>
                <a:cubicBezTo>
                  <a:pt x="1394745" y="1621538"/>
                  <a:pt x="1363300" y="1621538"/>
                  <a:pt x="1343879" y="1602098"/>
                </a:cubicBezTo>
                <a:cubicBezTo>
                  <a:pt x="1324457" y="1582658"/>
                  <a:pt x="1324457" y="1551184"/>
                  <a:pt x="1343879" y="1531744"/>
                </a:cubicBezTo>
                <a:cubicBezTo>
                  <a:pt x="1363300" y="1512304"/>
                  <a:pt x="1394745" y="1512304"/>
                  <a:pt x="1414166" y="1531744"/>
                </a:cubicBezTo>
                <a:cubicBezTo>
                  <a:pt x="1423877" y="1541464"/>
                  <a:pt x="1428733" y="1554193"/>
                  <a:pt x="1428733" y="1566921"/>
                </a:cubicBezTo>
                <a:close/>
                <a:moveTo>
                  <a:pt x="1428733" y="1330864"/>
                </a:moveTo>
                <a:cubicBezTo>
                  <a:pt x="1428733" y="1343593"/>
                  <a:pt x="1423877" y="1356321"/>
                  <a:pt x="1414166" y="1366041"/>
                </a:cubicBezTo>
                <a:cubicBezTo>
                  <a:pt x="1394745" y="1385481"/>
                  <a:pt x="1363300" y="1385481"/>
                  <a:pt x="1343879" y="1366041"/>
                </a:cubicBezTo>
                <a:cubicBezTo>
                  <a:pt x="1324457" y="1346601"/>
                  <a:pt x="1324457" y="1315127"/>
                  <a:pt x="1343879" y="1295687"/>
                </a:cubicBezTo>
                <a:cubicBezTo>
                  <a:pt x="1363300" y="1276247"/>
                  <a:pt x="1394745" y="1276247"/>
                  <a:pt x="1414166" y="1295687"/>
                </a:cubicBezTo>
                <a:cubicBezTo>
                  <a:pt x="1423877" y="1305407"/>
                  <a:pt x="1428733" y="1318136"/>
                  <a:pt x="1428733" y="1330864"/>
                </a:cubicBezTo>
                <a:close/>
                <a:moveTo>
                  <a:pt x="1428733" y="1095154"/>
                </a:moveTo>
                <a:cubicBezTo>
                  <a:pt x="1428733" y="1107999"/>
                  <a:pt x="1423877" y="1120727"/>
                  <a:pt x="1414166" y="1129984"/>
                </a:cubicBezTo>
                <a:cubicBezTo>
                  <a:pt x="1394745" y="1149424"/>
                  <a:pt x="1363300" y="1149424"/>
                  <a:pt x="1343879" y="1129984"/>
                </a:cubicBezTo>
                <a:cubicBezTo>
                  <a:pt x="1324457" y="1110544"/>
                  <a:pt x="1324457" y="1079070"/>
                  <a:pt x="1343879" y="1059630"/>
                </a:cubicBezTo>
                <a:cubicBezTo>
                  <a:pt x="1363300" y="1040190"/>
                  <a:pt x="1394745" y="1040190"/>
                  <a:pt x="1414166" y="1059630"/>
                </a:cubicBezTo>
                <a:cubicBezTo>
                  <a:pt x="1423877" y="1069350"/>
                  <a:pt x="1428733" y="1082310"/>
                  <a:pt x="1428733" y="1095154"/>
                </a:cubicBezTo>
                <a:close/>
                <a:moveTo>
                  <a:pt x="1445380" y="859676"/>
                </a:moveTo>
                <a:cubicBezTo>
                  <a:pt x="1445380" y="876801"/>
                  <a:pt x="1438675" y="893927"/>
                  <a:pt x="1425264" y="906887"/>
                </a:cubicBezTo>
                <a:cubicBezTo>
                  <a:pt x="1399369" y="932807"/>
                  <a:pt x="1356826" y="932807"/>
                  <a:pt x="1330931" y="906887"/>
                </a:cubicBezTo>
                <a:cubicBezTo>
                  <a:pt x="1305035" y="880967"/>
                  <a:pt x="1305035" y="838384"/>
                  <a:pt x="1330931" y="812464"/>
                </a:cubicBezTo>
                <a:cubicBezTo>
                  <a:pt x="1356826" y="786544"/>
                  <a:pt x="1399369" y="786544"/>
                  <a:pt x="1425264" y="812464"/>
                </a:cubicBezTo>
                <a:cubicBezTo>
                  <a:pt x="1438675" y="825424"/>
                  <a:pt x="1445380" y="842550"/>
                  <a:pt x="1445380" y="859676"/>
                </a:cubicBezTo>
                <a:close/>
                <a:moveTo>
                  <a:pt x="1454859" y="3654407"/>
                </a:moveTo>
                <a:lnTo>
                  <a:pt x="1302261" y="3654407"/>
                </a:lnTo>
                <a:lnTo>
                  <a:pt x="1318693" y="3630169"/>
                </a:lnTo>
                <a:lnTo>
                  <a:pt x="1319833" y="3629412"/>
                </a:lnTo>
                <a:lnTo>
                  <a:pt x="1320927" y="3627761"/>
                </a:lnTo>
                <a:lnTo>
                  <a:pt x="1347289" y="3610262"/>
                </a:lnTo>
                <a:cubicBezTo>
                  <a:pt x="1377289" y="3598112"/>
                  <a:pt x="1413011" y="3604187"/>
                  <a:pt x="1437287" y="3628487"/>
                </a:cubicBezTo>
                <a:cubicBezTo>
                  <a:pt x="1444686" y="3635893"/>
                  <a:pt x="1451160" y="3645150"/>
                  <a:pt x="1454859" y="3654407"/>
                </a:cubicBezTo>
                <a:close/>
                <a:moveTo>
                  <a:pt x="1461565" y="2744893"/>
                </a:moveTo>
                <a:cubicBezTo>
                  <a:pt x="1461565" y="2766184"/>
                  <a:pt x="1453472" y="2787476"/>
                  <a:pt x="1437287" y="2803676"/>
                </a:cubicBezTo>
                <a:cubicBezTo>
                  <a:pt x="1404918" y="2836076"/>
                  <a:pt x="1352202" y="2836076"/>
                  <a:pt x="1319833" y="2803676"/>
                </a:cubicBezTo>
                <a:cubicBezTo>
                  <a:pt x="1287463" y="2771276"/>
                  <a:pt x="1287463" y="2718510"/>
                  <a:pt x="1319833" y="2686110"/>
                </a:cubicBezTo>
                <a:cubicBezTo>
                  <a:pt x="1352202" y="2653710"/>
                  <a:pt x="1404918" y="2653710"/>
                  <a:pt x="1437287" y="2686110"/>
                </a:cubicBezTo>
                <a:cubicBezTo>
                  <a:pt x="1453472" y="2702310"/>
                  <a:pt x="1461565" y="2723601"/>
                  <a:pt x="1461565" y="2744893"/>
                </a:cubicBezTo>
                <a:close/>
                <a:moveTo>
                  <a:pt x="1461565" y="2509761"/>
                </a:moveTo>
                <a:cubicBezTo>
                  <a:pt x="1461565" y="2531052"/>
                  <a:pt x="1453472" y="2552344"/>
                  <a:pt x="1437287" y="2568544"/>
                </a:cubicBezTo>
                <a:cubicBezTo>
                  <a:pt x="1404918" y="2600944"/>
                  <a:pt x="1352202" y="2600944"/>
                  <a:pt x="1319833" y="2568544"/>
                </a:cubicBezTo>
                <a:cubicBezTo>
                  <a:pt x="1287463" y="2536144"/>
                  <a:pt x="1287463" y="2483378"/>
                  <a:pt x="1319833" y="2450978"/>
                </a:cubicBezTo>
                <a:cubicBezTo>
                  <a:pt x="1352202" y="2417653"/>
                  <a:pt x="1404918" y="2417653"/>
                  <a:pt x="1437287" y="2450978"/>
                </a:cubicBezTo>
                <a:cubicBezTo>
                  <a:pt x="1453472" y="2467178"/>
                  <a:pt x="1461565" y="2488469"/>
                  <a:pt x="1461565" y="2509761"/>
                </a:cubicBezTo>
                <a:close/>
                <a:moveTo>
                  <a:pt x="1461565" y="2273704"/>
                </a:moveTo>
                <a:cubicBezTo>
                  <a:pt x="1461565" y="2294996"/>
                  <a:pt x="1453472" y="2316287"/>
                  <a:pt x="1437287" y="2332487"/>
                </a:cubicBezTo>
                <a:cubicBezTo>
                  <a:pt x="1404918" y="2364887"/>
                  <a:pt x="1352202" y="2364887"/>
                  <a:pt x="1319833" y="2332487"/>
                </a:cubicBezTo>
                <a:cubicBezTo>
                  <a:pt x="1287463" y="2300087"/>
                  <a:pt x="1287463" y="2247321"/>
                  <a:pt x="1319833" y="2214921"/>
                </a:cubicBezTo>
                <a:cubicBezTo>
                  <a:pt x="1352202" y="2182521"/>
                  <a:pt x="1404918" y="2182521"/>
                  <a:pt x="1437287" y="2214921"/>
                </a:cubicBezTo>
                <a:cubicBezTo>
                  <a:pt x="1453472" y="2231121"/>
                  <a:pt x="1461565" y="2252413"/>
                  <a:pt x="1461565" y="2273704"/>
                </a:cubicBezTo>
                <a:close/>
                <a:moveTo>
                  <a:pt x="1461565" y="2038573"/>
                </a:moveTo>
                <a:cubicBezTo>
                  <a:pt x="1461565" y="2059864"/>
                  <a:pt x="1453472" y="2081155"/>
                  <a:pt x="1437287" y="2097355"/>
                </a:cubicBezTo>
                <a:cubicBezTo>
                  <a:pt x="1404918" y="2129755"/>
                  <a:pt x="1352202" y="2129755"/>
                  <a:pt x="1319833" y="2097355"/>
                </a:cubicBezTo>
                <a:cubicBezTo>
                  <a:pt x="1287463" y="2064955"/>
                  <a:pt x="1287463" y="2012190"/>
                  <a:pt x="1319833" y="1979790"/>
                </a:cubicBezTo>
                <a:cubicBezTo>
                  <a:pt x="1352202" y="1947390"/>
                  <a:pt x="1404918" y="1947390"/>
                  <a:pt x="1437287" y="1979790"/>
                </a:cubicBezTo>
                <a:cubicBezTo>
                  <a:pt x="1453472" y="1995990"/>
                  <a:pt x="1461565" y="2017281"/>
                  <a:pt x="1461565" y="2038573"/>
                </a:cubicBezTo>
                <a:close/>
                <a:moveTo>
                  <a:pt x="1507575" y="3559058"/>
                </a:moveTo>
                <a:cubicBezTo>
                  <a:pt x="1514049" y="3565538"/>
                  <a:pt x="1514049" y="3575721"/>
                  <a:pt x="1507575" y="3582201"/>
                </a:cubicBezTo>
                <a:cubicBezTo>
                  <a:pt x="1501101" y="3588681"/>
                  <a:pt x="1490928" y="3588681"/>
                  <a:pt x="1484454" y="3582201"/>
                </a:cubicBezTo>
                <a:cubicBezTo>
                  <a:pt x="1477980" y="3575721"/>
                  <a:pt x="1477980" y="3564612"/>
                  <a:pt x="1484454" y="3559058"/>
                </a:cubicBezTo>
                <a:cubicBezTo>
                  <a:pt x="1490928" y="3552578"/>
                  <a:pt x="1501101" y="3552578"/>
                  <a:pt x="1507575" y="3559058"/>
                </a:cubicBezTo>
                <a:close/>
                <a:moveTo>
                  <a:pt x="1507575" y="3323001"/>
                </a:moveTo>
                <a:cubicBezTo>
                  <a:pt x="1514049" y="3329481"/>
                  <a:pt x="1514049" y="3339664"/>
                  <a:pt x="1507575" y="3346144"/>
                </a:cubicBezTo>
                <a:cubicBezTo>
                  <a:pt x="1501101" y="3352624"/>
                  <a:pt x="1490928" y="3352624"/>
                  <a:pt x="1484454" y="3346144"/>
                </a:cubicBezTo>
                <a:cubicBezTo>
                  <a:pt x="1477980" y="3339664"/>
                  <a:pt x="1477980" y="3329481"/>
                  <a:pt x="1484454" y="3323001"/>
                </a:cubicBezTo>
                <a:cubicBezTo>
                  <a:pt x="1490928" y="3316521"/>
                  <a:pt x="1501101" y="3316521"/>
                  <a:pt x="1507575" y="3323001"/>
                </a:cubicBezTo>
                <a:close/>
                <a:moveTo>
                  <a:pt x="1507575" y="3086944"/>
                </a:moveTo>
                <a:cubicBezTo>
                  <a:pt x="1514049" y="3093424"/>
                  <a:pt x="1514049" y="3103607"/>
                  <a:pt x="1507575" y="3110087"/>
                </a:cubicBezTo>
                <a:cubicBezTo>
                  <a:pt x="1501101" y="3116567"/>
                  <a:pt x="1490928" y="3116567"/>
                  <a:pt x="1484454" y="3110087"/>
                </a:cubicBezTo>
                <a:cubicBezTo>
                  <a:pt x="1477980" y="3103607"/>
                  <a:pt x="1477980" y="3093424"/>
                  <a:pt x="1484454" y="3086944"/>
                </a:cubicBezTo>
                <a:cubicBezTo>
                  <a:pt x="1490928" y="3080464"/>
                  <a:pt x="1501101" y="3080464"/>
                  <a:pt x="1507575" y="3086944"/>
                </a:cubicBezTo>
                <a:close/>
                <a:moveTo>
                  <a:pt x="1507575" y="2851812"/>
                </a:moveTo>
                <a:cubicBezTo>
                  <a:pt x="1514049" y="2858293"/>
                  <a:pt x="1514049" y="2868476"/>
                  <a:pt x="1507575" y="2874955"/>
                </a:cubicBezTo>
                <a:cubicBezTo>
                  <a:pt x="1501101" y="2881435"/>
                  <a:pt x="1490928" y="2881435"/>
                  <a:pt x="1484454" y="2874955"/>
                </a:cubicBezTo>
                <a:cubicBezTo>
                  <a:pt x="1477980" y="2868476"/>
                  <a:pt x="1477980" y="2858293"/>
                  <a:pt x="1484454" y="2851812"/>
                </a:cubicBezTo>
                <a:cubicBezTo>
                  <a:pt x="1490928" y="2845333"/>
                  <a:pt x="1501101" y="2845333"/>
                  <a:pt x="1507575" y="2851812"/>
                </a:cubicBezTo>
                <a:close/>
                <a:moveTo>
                  <a:pt x="1507575" y="730075"/>
                </a:moveTo>
                <a:cubicBezTo>
                  <a:pt x="1514049" y="736555"/>
                  <a:pt x="1514049" y="746738"/>
                  <a:pt x="1507575" y="753218"/>
                </a:cubicBezTo>
                <a:cubicBezTo>
                  <a:pt x="1501101" y="759698"/>
                  <a:pt x="1490928" y="759698"/>
                  <a:pt x="1484454" y="753218"/>
                </a:cubicBezTo>
                <a:cubicBezTo>
                  <a:pt x="1477980" y="746738"/>
                  <a:pt x="1477980" y="736555"/>
                  <a:pt x="1484454" y="730075"/>
                </a:cubicBezTo>
                <a:cubicBezTo>
                  <a:pt x="1490928" y="723595"/>
                  <a:pt x="1501101" y="723595"/>
                  <a:pt x="1507575" y="730075"/>
                </a:cubicBezTo>
                <a:close/>
                <a:moveTo>
                  <a:pt x="1507575" y="494944"/>
                </a:moveTo>
                <a:cubicBezTo>
                  <a:pt x="1514049" y="501424"/>
                  <a:pt x="1514049" y="511607"/>
                  <a:pt x="1507575" y="518087"/>
                </a:cubicBezTo>
                <a:cubicBezTo>
                  <a:pt x="1501101" y="524567"/>
                  <a:pt x="1490928" y="524567"/>
                  <a:pt x="1484454" y="518087"/>
                </a:cubicBezTo>
                <a:cubicBezTo>
                  <a:pt x="1477980" y="511607"/>
                  <a:pt x="1477980" y="500498"/>
                  <a:pt x="1484454" y="494944"/>
                </a:cubicBezTo>
                <a:cubicBezTo>
                  <a:pt x="1490928" y="488464"/>
                  <a:pt x="1501101" y="488464"/>
                  <a:pt x="1507575" y="494944"/>
                </a:cubicBezTo>
                <a:close/>
                <a:moveTo>
                  <a:pt x="1546188" y="1684487"/>
                </a:moveTo>
                <a:cubicBezTo>
                  <a:pt x="1546188" y="1697216"/>
                  <a:pt x="1541332" y="1709944"/>
                  <a:pt x="1531621" y="1719664"/>
                </a:cubicBezTo>
                <a:cubicBezTo>
                  <a:pt x="1512199" y="1739104"/>
                  <a:pt x="1480755" y="1739104"/>
                  <a:pt x="1461333" y="1719664"/>
                </a:cubicBezTo>
                <a:cubicBezTo>
                  <a:pt x="1441912" y="1700224"/>
                  <a:pt x="1441912" y="1668750"/>
                  <a:pt x="1461333" y="1649310"/>
                </a:cubicBezTo>
                <a:cubicBezTo>
                  <a:pt x="1480755" y="1629870"/>
                  <a:pt x="1512199" y="1629870"/>
                  <a:pt x="1531621" y="1649310"/>
                </a:cubicBezTo>
                <a:cubicBezTo>
                  <a:pt x="1541332" y="1659030"/>
                  <a:pt x="1546188" y="1671759"/>
                  <a:pt x="1546188" y="1684487"/>
                </a:cubicBezTo>
                <a:close/>
                <a:moveTo>
                  <a:pt x="1546188" y="1448777"/>
                </a:moveTo>
                <a:cubicBezTo>
                  <a:pt x="1546188" y="1461622"/>
                  <a:pt x="1541332" y="1474350"/>
                  <a:pt x="1531621" y="1483607"/>
                </a:cubicBezTo>
                <a:cubicBezTo>
                  <a:pt x="1512199" y="1503047"/>
                  <a:pt x="1480755" y="1503047"/>
                  <a:pt x="1461333" y="1483607"/>
                </a:cubicBezTo>
                <a:cubicBezTo>
                  <a:pt x="1441912" y="1464167"/>
                  <a:pt x="1441912" y="1432693"/>
                  <a:pt x="1461333" y="1413252"/>
                </a:cubicBezTo>
                <a:cubicBezTo>
                  <a:pt x="1480755" y="1393812"/>
                  <a:pt x="1512199" y="1393812"/>
                  <a:pt x="1531621" y="1413252"/>
                </a:cubicBezTo>
                <a:cubicBezTo>
                  <a:pt x="1541332" y="1422973"/>
                  <a:pt x="1546188" y="1435933"/>
                  <a:pt x="1546188" y="1448777"/>
                </a:cubicBezTo>
                <a:close/>
                <a:moveTo>
                  <a:pt x="1546188" y="1213298"/>
                </a:moveTo>
                <a:cubicBezTo>
                  <a:pt x="1546188" y="1226027"/>
                  <a:pt x="1541332" y="1238755"/>
                  <a:pt x="1531621" y="1248475"/>
                </a:cubicBezTo>
                <a:cubicBezTo>
                  <a:pt x="1512199" y="1267915"/>
                  <a:pt x="1480755" y="1267915"/>
                  <a:pt x="1461333" y="1248475"/>
                </a:cubicBezTo>
                <a:cubicBezTo>
                  <a:pt x="1441912" y="1229035"/>
                  <a:pt x="1441912" y="1197561"/>
                  <a:pt x="1461333" y="1178121"/>
                </a:cubicBezTo>
                <a:cubicBezTo>
                  <a:pt x="1480755" y="1158681"/>
                  <a:pt x="1512199" y="1158681"/>
                  <a:pt x="1531621" y="1178121"/>
                </a:cubicBezTo>
                <a:cubicBezTo>
                  <a:pt x="1541332" y="1187841"/>
                  <a:pt x="1546188" y="1200570"/>
                  <a:pt x="1546188" y="1213298"/>
                </a:cubicBezTo>
                <a:close/>
                <a:moveTo>
                  <a:pt x="1546188" y="977241"/>
                </a:moveTo>
                <a:cubicBezTo>
                  <a:pt x="1546188" y="989970"/>
                  <a:pt x="1541332" y="1002698"/>
                  <a:pt x="1531621" y="1012418"/>
                </a:cubicBezTo>
                <a:cubicBezTo>
                  <a:pt x="1512199" y="1031858"/>
                  <a:pt x="1480755" y="1031858"/>
                  <a:pt x="1461333" y="1012418"/>
                </a:cubicBezTo>
                <a:cubicBezTo>
                  <a:pt x="1441912" y="992978"/>
                  <a:pt x="1441912" y="961504"/>
                  <a:pt x="1461333" y="942064"/>
                </a:cubicBezTo>
                <a:cubicBezTo>
                  <a:pt x="1480755" y="922624"/>
                  <a:pt x="1512199" y="922624"/>
                  <a:pt x="1531621" y="942064"/>
                </a:cubicBezTo>
                <a:cubicBezTo>
                  <a:pt x="1541332" y="951784"/>
                  <a:pt x="1546188" y="964513"/>
                  <a:pt x="1546188" y="977241"/>
                </a:cubicBezTo>
                <a:close/>
                <a:moveTo>
                  <a:pt x="1579019" y="2627327"/>
                </a:moveTo>
                <a:cubicBezTo>
                  <a:pt x="1579019" y="2648619"/>
                  <a:pt x="1570927" y="2669910"/>
                  <a:pt x="1554742" y="2686110"/>
                </a:cubicBezTo>
                <a:cubicBezTo>
                  <a:pt x="1522373" y="2718510"/>
                  <a:pt x="1469657" y="2718510"/>
                  <a:pt x="1437287" y="2686110"/>
                </a:cubicBezTo>
                <a:cubicBezTo>
                  <a:pt x="1404918" y="2653710"/>
                  <a:pt x="1404918" y="2600944"/>
                  <a:pt x="1437287" y="2568544"/>
                </a:cubicBezTo>
                <a:cubicBezTo>
                  <a:pt x="1469657" y="2536144"/>
                  <a:pt x="1522373" y="2536144"/>
                  <a:pt x="1554742" y="2568544"/>
                </a:cubicBezTo>
                <a:cubicBezTo>
                  <a:pt x="1570927" y="2584744"/>
                  <a:pt x="1579019" y="2606036"/>
                  <a:pt x="1579019" y="2627327"/>
                </a:cubicBezTo>
                <a:close/>
                <a:moveTo>
                  <a:pt x="1579019" y="2391270"/>
                </a:moveTo>
                <a:cubicBezTo>
                  <a:pt x="1579019" y="2412561"/>
                  <a:pt x="1570927" y="2433853"/>
                  <a:pt x="1554742" y="2450053"/>
                </a:cubicBezTo>
                <a:cubicBezTo>
                  <a:pt x="1522373" y="2482453"/>
                  <a:pt x="1469657" y="2482453"/>
                  <a:pt x="1437287" y="2450053"/>
                </a:cubicBezTo>
                <a:cubicBezTo>
                  <a:pt x="1404918" y="2417653"/>
                  <a:pt x="1404918" y="2364887"/>
                  <a:pt x="1437287" y="2332487"/>
                </a:cubicBezTo>
                <a:cubicBezTo>
                  <a:pt x="1469657" y="2300087"/>
                  <a:pt x="1522373" y="2300087"/>
                  <a:pt x="1554742" y="2332487"/>
                </a:cubicBezTo>
                <a:cubicBezTo>
                  <a:pt x="1570927" y="2348687"/>
                  <a:pt x="1579019" y="2369978"/>
                  <a:pt x="1579019" y="2391270"/>
                </a:cubicBezTo>
                <a:close/>
                <a:moveTo>
                  <a:pt x="1579019" y="2156138"/>
                </a:moveTo>
                <a:cubicBezTo>
                  <a:pt x="1579019" y="2177429"/>
                  <a:pt x="1570927" y="2198721"/>
                  <a:pt x="1554742" y="2214921"/>
                </a:cubicBezTo>
                <a:cubicBezTo>
                  <a:pt x="1522373" y="2247321"/>
                  <a:pt x="1469657" y="2247321"/>
                  <a:pt x="1437287" y="2214921"/>
                </a:cubicBezTo>
                <a:cubicBezTo>
                  <a:pt x="1404918" y="2182521"/>
                  <a:pt x="1404918" y="2129755"/>
                  <a:pt x="1437287" y="2097355"/>
                </a:cubicBezTo>
                <a:cubicBezTo>
                  <a:pt x="1469657" y="2064955"/>
                  <a:pt x="1522373" y="2064955"/>
                  <a:pt x="1554742" y="2097355"/>
                </a:cubicBezTo>
                <a:cubicBezTo>
                  <a:pt x="1570927" y="2113555"/>
                  <a:pt x="1579019" y="2134846"/>
                  <a:pt x="1579019" y="2156138"/>
                </a:cubicBezTo>
                <a:close/>
                <a:moveTo>
                  <a:pt x="1579019" y="1920081"/>
                </a:moveTo>
                <a:cubicBezTo>
                  <a:pt x="1579019" y="1941373"/>
                  <a:pt x="1570927" y="1962664"/>
                  <a:pt x="1554742" y="1978864"/>
                </a:cubicBezTo>
                <a:cubicBezTo>
                  <a:pt x="1522373" y="2011264"/>
                  <a:pt x="1469657" y="2011264"/>
                  <a:pt x="1437287" y="1978864"/>
                </a:cubicBezTo>
                <a:cubicBezTo>
                  <a:pt x="1404918" y="1946464"/>
                  <a:pt x="1404918" y="1893698"/>
                  <a:pt x="1437287" y="1861298"/>
                </a:cubicBezTo>
                <a:cubicBezTo>
                  <a:pt x="1469657" y="1828898"/>
                  <a:pt x="1522373" y="1828898"/>
                  <a:pt x="1554742" y="1861298"/>
                </a:cubicBezTo>
                <a:cubicBezTo>
                  <a:pt x="1570927" y="1877498"/>
                  <a:pt x="1579019" y="1898790"/>
                  <a:pt x="1579019" y="1920081"/>
                </a:cubicBezTo>
                <a:close/>
                <a:moveTo>
                  <a:pt x="1625030" y="3440567"/>
                </a:moveTo>
                <a:cubicBezTo>
                  <a:pt x="1631504" y="3447047"/>
                  <a:pt x="1631504" y="3457230"/>
                  <a:pt x="1625030" y="3463710"/>
                </a:cubicBezTo>
                <a:cubicBezTo>
                  <a:pt x="1618556" y="3470190"/>
                  <a:pt x="1608383" y="3470190"/>
                  <a:pt x="1601909" y="3463710"/>
                </a:cubicBezTo>
                <a:cubicBezTo>
                  <a:pt x="1595435" y="3457230"/>
                  <a:pt x="1595435" y="3447047"/>
                  <a:pt x="1601909" y="3440567"/>
                </a:cubicBezTo>
                <a:cubicBezTo>
                  <a:pt x="1608383" y="3434087"/>
                  <a:pt x="1618556" y="3434087"/>
                  <a:pt x="1625030" y="3440567"/>
                </a:cubicBezTo>
                <a:close/>
                <a:moveTo>
                  <a:pt x="1625030" y="3205435"/>
                </a:moveTo>
                <a:cubicBezTo>
                  <a:pt x="1631504" y="3211915"/>
                  <a:pt x="1631504" y="3222098"/>
                  <a:pt x="1625030" y="3228578"/>
                </a:cubicBezTo>
                <a:cubicBezTo>
                  <a:pt x="1618556" y="3235058"/>
                  <a:pt x="1608383" y="3235058"/>
                  <a:pt x="1601909" y="3228578"/>
                </a:cubicBezTo>
                <a:cubicBezTo>
                  <a:pt x="1595435" y="3222098"/>
                  <a:pt x="1595435" y="3210990"/>
                  <a:pt x="1601909" y="3205435"/>
                </a:cubicBezTo>
                <a:cubicBezTo>
                  <a:pt x="1608383" y="3198955"/>
                  <a:pt x="1618556" y="3198955"/>
                  <a:pt x="1625030" y="3205435"/>
                </a:cubicBezTo>
                <a:close/>
                <a:moveTo>
                  <a:pt x="1625030" y="2969378"/>
                </a:moveTo>
                <a:cubicBezTo>
                  <a:pt x="1631504" y="2975858"/>
                  <a:pt x="1631504" y="2986041"/>
                  <a:pt x="1625030" y="2992521"/>
                </a:cubicBezTo>
                <a:cubicBezTo>
                  <a:pt x="1618556" y="2999001"/>
                  <a:pt x="1608383" y="2999001"/>
                  <a:pt x="1601909" y="2992521"/>
                </a:cubicBezTo>
                <a:cubicBezTo>
                  <a:pt x="1595435" y="2986041"/>
                  <a:pt x="1595435" y="2975858"/>
                  <a:pt x="1601909" y="2969378"/>
                </a:cubicBezTo>
                <a:cubicBezTo>
                  <a:pt x="1608383" y="2962898"/>
                  <a:pt x="1618556" y="2962898"/>
                  <a:pt x="1625030" y="2969378"/>
                </a:cubicBezTo>
                <a:close/>
                <a:moveTo>
                  <a:pt x="1625030" y="612510"/>
                </a:moveTo>
                <a:cubicBezTo>
                  <a:pt x="1631504" y="618990"/>
                  <a:pt x="1631504" y="629172"/>
                  <a:pt x="1625030" y="635652"/>
                </a:cubicBezTo>
                <a:cubicBezTo>
                  <a:pt x="1618556" y="642132"/>
                  <a:pt x="1608383" y="642132"/>
                  <a:pt x="1601909" y="635652"/>
                </a:cubicBezTo>
                <a:cubicBezTo>
                  <a:pt x="1595435" y="629172"/>
                  <a:pt x="1595435" y="618990"/>
                  <a:pt x="1601909" y="612510"/>
                </a:cubicBezTo>
                <a:cubicBezTo>
                  <a:pt x="1608383" y="606030"/>
                  <a:pt x="1619481" y="606030"/>
                  <a:pt x="1625030" y="612510"/>
                </a:cubicBezTo>
                <a:close/>
                <a:moveTo>
                  <a:pt x="1625954" y="2734247"/>
                </a:moveTo>
                <a:cubicBezTo>
                  <a:pt x="1632428" y="2740727"/>
                  <a:pt x="1632428" y="2750910"/>
                  <a:pt x="1625954" y="2757390"/>
                </a:cubicBezTo>
                <a:cubicBezTo>
                  <a:pt x="1619481" y="2763870"/>
                  <a:pt x="1608383" y="2763870"/>
                  <a:pt x="1602833" y="2757390"/>
                </a:cubicBezTo>
                <a:cubicBezTo>
                  <a:pt x="1596360" y="2750910"/>
                  <a:pt x="1596360" y="2740727"/>
                  <a:pt x="1602833" y="2734247"/>
                </a:cubicBezTo>
                <a:cubicBezTo>
                  <a:pt x="1609307" y="2727767"/>
                  <a:pt x="1619481" y="2727767"/>
                  <a:pt x="1625954" y="2734247"/>
                </a:cubicBezTo>
                <a:close/>
                <a:moveTo>
                  <a:pt x="1630810" y="388371"/>
                </a:moveTo>
                <a:cubicBezTo>
                  <a:pt x="1630810" y="392652"/>
                  <a:pt x="1629191" y="396818"/>
                  <a:pt x="1625954" y="399595"/>
                </a:cubicBezTo>
                <a:cubicBezTo>
                  <a:pt x="1619481" y="406075"/>
                  <a:pt x="1609307" y="406075"/>
                  <a:pt x="1602833" y="399595"/>
                </a:cubicBezTo>
                <a:cubicBezTo>
                  <a:pt x="1596360" y="393115"/>
                  <a:pt x="1596360" y="382932"/>
                  <a:pt x="1602833" y="376452"/>
                </a:cubicBezTo>
                <a:cubicBezTo>
                  <a:pt x="1609307" y="369972"/>
                  <a:pt x="1619481" y="369972"/>
                  <a:pt x="1625954" y="376452"/>
                </a:cubicBezTo>
                <a:cubicBezTo>
                  <a:pt x="1629191" y="379692"/>
                  <a:pt x="1630810" y="384089"/>
                  <a:pt x="1630810" y="388371"/>
                </a:cubicBezTo>
                <a:close/>
                <a:moveTo>
                  <a:pt x="1647688" y="1802516"/>
                </a:moveTo>
                <a:cubicBezTo>
                  <a:pt x="1647688" y="1811078"/>
                  <a:pt x="1644451" y="1819641"/>
                  <a:pt x="1637977" y="1826121"/>
                </a:cubicBezTo>
                <a:cubicBezTo>
                  <a:pt x="1625030" y="1839081"/>
                  <a:pt x="1603758" y="1839081"/>
                  <a:pt x="1590811" y="1826121"/>
                </a:cubicBezTo>
                <a:cubicBezTo>
                  <a:pt x="1577863" y="1813161"/>
                  <a:pt x="1577863" y="1791870"/>
                  <a:pt x="1590811" y="1778910"/>
                </a:cubicBezTo>
                <a:cubicBezTo>
                  <a:pt x="1603758" y="1765950"/>
                  <a:pt x="1625030" y="1765950"/>
                  <a:pt x="1637977" y="1778910"/>
                </a:cubicBezTo>
                <a:cubicBezTo>
                  <a:pt x="1644451" y="1785390"/>
                  <a:pt x="1647688" y="1793953"/>
                  <a:pt x="1647688" y="1802516"/>
                </a:cubicBezTo>
                <a:close/>
                <a:moveTo>
                  <a:pt x="1651850" y="3654407"/>
                </a:moveTo>
                <a:lnTo>
                  <a:pt x="1576938" y="3654407"/>
                </a:lnTo>
                <a:cubicBezTo>
                  <a:pt x="1577863" y="3654407"/>
                  <a:pt x="1577863" y="3653481"/>
                  <a:pt x="1578788" y="3652555"/>
                </a:cubicBezTo>
                <a:cubicBezTo>
                  <a:pt x="1598209" y="3633115"/>
                  <a:pt x="1629654" y="3633115"/>
                  <a:pt x="1650000" y="3652555"/>
                </a:cubicBezTo>
                <a:cubicBezTo>
                  <a:pt x="1650925" y="3652555"/>
                  <a:pt x="1650925" y="3653481"/>
                  <a:pt x="1651850" y="3654407"/>
                </a:cubicBezTo>
                <a:close/>
                <a:moveTo>
                  <a:pt x="1663642" y="1566921"/>
                </a:moveTo>
                <a:cubicBezTo>
                  <a:pt x="1663642" y="1579650"/>
                  <a:pt x="1658786" y="1592378"/>
                  <a:pt x="1649075" y="1602098"/>
                </a:cubicBezTo>
                <a:cubicBezTo>
                  <a:pt x="1629654" y="1621538"/>
                  <a:pt x="1598209" y="1621538"/>
                  <a:pt x="1578788" y="1602098"/>
                </a:cubicBezTo>
                <a:cubicBezTo>
                  <a:pt x="1559366" y="1582658"/>
                  <a:pt x="1559366" y="1551184"/>
                  <a:pt x="1578788" y="1531744"/>
                </a:cubicBezTo>
                <a:cubicBezTo>
                  <a:pt x="1598209" y="1512304"/>
                  <a:pt x="1629654" y="1512304"/>
                  <a:pt x="1649075" y="1531744"/>
                </a:cubicBezTo>
                <a:cubicBezTo>
                  <a:pt x="1658786" y="1541464"/>
                  <a:pt x="1663642" y="1554193"/>
                  <a:pt x="1663642" y="1566921"/>
                </a:cubicBezTo>
                <a:close/>
                <a:moveTo>
                  <a:pt x="1663642" y="1330864"/>
                </a:moveTo>
                <a:cubicBezTo>
                  <a:pt x="1663642" y="1343593"/>
                  <a:pt x="1658786" y="1356321"/>
                  <a:pt x="1649075" y="1366041"/>
                </a:cubicBezTo>
                <a:cubicBezTo>
                  <a:pt x="1629654" y="1385481"/>
                  <a:pt x="1598209" y="1385481"/>
                  <a:pt x="1578788" y="1366041"/>
                </a:cubicBezTo>
                <a:cubicBezTo>
                  <a:pt x="1559366" y="1346601"/>
                  <a:pt x="1559366" y="1315127"/>
                  <a:pt x="1578788" y="1295687"/>
                </a:cubicBezTo>
                <a:cubicBezTo>
                  <a:pt x="1598209" y="1276247"/>
                  <a:pt x="1629654" y="1276247"/>
                  <a:pt x="1649075" y="1295687"/>
                </a:cubicBezTo>
                <a:cubicBezTo>
                  <a:pt x="1658786" y="1305407"/>
                  <a:pt x="1663642" y="1318136"/>
                  <a:pt x="1663642" y="1330864"/>
                </a:cubicBezTo>
                <a:close/>
                <a:moveTo>
                  <a:pt x="1663642" y="1095733"/>
                </a:moveTo>
                <a:cubicBezTo>
                  <a:pt x="1663642" y="1108461"/>
                  <a:pt x="1658786" y="1121190"/>
                  <a:pt x="1649075" y="1130910"/>
                </a:cubicBezTo>
                <a:cubicBezTo>
                  <a:pt x="1629654" y="1150350"/>
                  <a:pt x="1598209" y="1150350"/>
                  <a:pt x="1578788" y="1130910"/>
                </a:cubicBezTo>
                <a:cubicBezTo>
                  <a:pt x="1559366" y="1111470"/>
                  <a:pt x="1559366" y="1079995"/>
                  <a:pt x="1578788" y="1060555"/>
                </a:cubicBezTo>
                <a:cubicBezTo>
                  <a:pt x="1598209" y="1041115"/>
                  <a:pt x="1629654" y="1041115"/>
                  <a:pt x="1649075" y="1060555"/>
                </a:cubicBezTo>
                <a:cubicBezTo>
                  <a:pt x="1658786" y="1070275"/>
                  <a:pt x="1663642" y="1083004"/>
                  <a:pt x="1663642" y="1095733"/>
                </a:cubicBezTo>
                <a:close/>
                <a:moveTo>
                  <a:pt x="1680520" y="859676"/>
                </a:moveTo>
                <a:cubicBezTo>
                  <a:pt x="1680520" y="876801"/>
                  <a:pt x="1674046" y="893927"/>
                  <a:pt x="1661098" y="906887"/>
                </a:cubicBezTo>
                <a:cubicBezTo>
                  <a:pt x="1635203" y="932807"/>
                  <a:pt x="1592660" y="932807"/>
                  <a:pt x="1566765" y="906887"/>
                </a:cubicBezTo>
                <a:cubicBezTo>
                  <a:pt x="1540869" y="880967"/>
                  <a:pt x="1540869" y="838384"/>
                  <a:pt x="1566765" y="812464"/>
                </a:cubicBezTo>
                <a:cubicBezTo>
                  <a:pt x="1592660" y="786544"/>
                  <a:pt x="1635203" y="786544"/>
                  <a:pt x="1661098" y="812464"/>
                </a:cubicBezTo>
                <a:cubicBezTo>
                  <a:pt x="1674046" y="825424"/>
                  <a:pt x="1680520" y="842550"/>
                  <a:pt x="1680520" y="859676"/>
                </a:cubicBezTo>
                <a:close/>
                <a:moveTo>
                  <a:pt x="1696474" y="2509761"/>
                </a:moveTo>
                <a:cubicBezTo>
                  <a:pt x="1696474" y="2531052"/>
                  <a:pt x="1688381" y="2552344"/>
                  <a:pt x="1672196" y="2568544"/>
                </a:cubicBezTo>
                <a:cubicBezTo>
                  <a:pt x="1639827" y="2600944"/>
                  <a:pt x="1587111" y="2600944"/>
                  <a:pt x="1554742" y="2568544"/>
                </a:cubicBezTo>
                <a:cubicBezTo>
                  <a:pt x="1522373" y="2536144"/>
                  <a:pt x="1522373" y="2483378"/>
                  <a:pt x="1554742" y="2450978"/>
                </a:cubicBezTo>
                <a:cubicBezTo>
                  <a:pt x="1588036" y="2417653"/>
                  <a:pt x="1640752" y="2417653"/>
                  <a:pt x="1672196" y="2450978"/>
                </a:cubicBezTo>
                <a:cubicBezTo>
                  <a:pt x="1688381" y="2467178"/>
                  <a:pt x="1696474" y="2488469"/>
                  <a:pt x="1696474" y="2509761"/>
                </a:cubicBezTo>
                <a:close/>
                <a:moveTo>
                  <a:pt x="1696474" y="2273704"/>
                </a:moveTo>
                <a:cubicBezTo>
                  <a:pt x="1696474" y="2294996"/>
                  <a:pt x="1688381" y="2316287"/>
                  <a:pt x="1672196" y="2332487"/>
                </a:cubicBezTo>
                <a:cubicBezTo>
                  <a:pt x="1639827" y="2364887"/>
                  <a:pt x="1587111" y="2364887"/>
                  <a:pt x="1554742" y="2332487"/>
                </a:cubicBezTo>
                <a:cubicBezTo>
                  <a:pt x="1522373" y="2300087"/>
                  <a:pt x="1522373" y="2247321"/>
                  <a:pt x="1554742" y="2214921"/>
                </a:cubicBezTo>
                <a:cubicBezTo>
                  <a:pt x="1588036" y="2182521"/>
                  <a:pt x="1640752" y="2182521"/>
                  <a:pt x="1672196" y="2214921"/>
                </a:cubicBezTo>
                <a:cubicBezTo>
                  <a:pt x="1688381" y="2231121"/>
                  <a:pt x="1696474" y="2252413"/>
                  <a:pt x="1696474" y="2273704"/>
                </a:cubicBezTo>
                <a:close/>
                <a:moveTo>
                  <a:pt x="1696474" y="2038573"/>
                </a:moveTo>
                <a:cubicBezTo>
                  <a:pt x="1696474" y="2059864"/>
                  <a:pt x="1688381" y="2081155"/>
                  <a:pt x="1672196" y="2097355"/>
                </a:cubicBezTo>
                <a:cubicBezTo>
                  <a:pt x="1639827" y="2129755"/>
                  <a:pt x="1587111" y="2129755"/>
                  <a:pt x="1554742" y="2097355"/>
                </a:cubicBezTo>
                <a:cubicBezTo>
                  <a:pt x="1522373" y="2064030"/>
                  <a:pt x="1522373" y="2011264"/>
                  <a:pt x="1554742" y="1979790"/>
                </a:cubicBezTo>
                <a:cubicBezTo>
                  <a:pt x="1587111" y="1947390"/>
                  <a:pt x="1639827" y="1947390"/>
                  <a:pt x="1672196" y="1979790"/>
                </a:cubicBezTo>
                <a:cubicBezTo>
                  <a:pt x="1688381" y="1995990"/>
                  <a:pt x="1696474" y="2017281"/>
                  <a:pt x="1696474" y="2038573"/>
                </a:cubicBezTo>
                <a:close/>
                <a:moveTo>
                  <a:pt x="1743409" y="3323001"/>
                </a:moveTo>
                <a:cubicBezTo>
                  <a:pt x="1749883" y="3329481"/>
                  <a:pt x="1749883" y="3339664"/>
                  <a:pt x="1743409" y="3346144"/>
                </a:cubicBezTo>
                <a:cubicBezTo>
                  <a:pt x="1736935" y="3352624"/>
                  <a:pt x="1726762" y="3352624"/>
                  <a:pt x="1720288" y="3346144"/>
                </a:cubicBezTo>
                <a:cubicBezTo>
                  <a:pt x="1713814" y="3339664"/>
                  <a:pt x="1713814" y="3329481"/>
                  <a:pt x="1720288" y="3323001"/>
                </a:cubicBezTo>
                <a:cubicBezTo>
                  <a:pt x="1726762" y="3316521"/>
                  <a:pt x="1736935" y="3316521"/>
                  <a:pt x="1743409" y="3323001"/>
                </a:cubicBezTo>
                <a:close/>
                <a:moveTo>
                  <a:pt x="1743409" y="3086944"/>
                </a:moveTo>
                <a:cubicBezTo>
                  <a:pt x="1749883" y="3093424"/>
                  <a:pt x="1749883" y="3103607"/>
                  <a:pt x="1743409" y="3110087"/>
                </a:cubicBezTo>
                <a:cubicBezTo>
                  <a:pt x="1736935" y="3116567"/>
                  <a:pt x="1726762" y="3116567"/>
                  <a:pt x="1720288" y="3110087"/>
                </a:cubicBezTo>
                <a:cubicBezTo>
                  <a:pt x="1713814" y="3103607"/>
                  <a:pt x="1713814" y="3093424"/>
                  <a:pt x="1720288" y="3086944"/>
                </a:cubicBezTo>
                <a:cubicBezTo>
                  <a:pt x="1726762" y="3080464"/>
                  <a:pt x="1736935" y="3080464"/>
                  <a:pt x="1743409" y="3086944"/>
                </a:cubicBezTo>
                <a:close/>
                <a:moveTo>
                  <a:pt x="1743409" y="2851812"/>
                </a:moveTo>
                <a:cubicBezTo>
                  <a:pt x="1749883" y="2858293"/>
                  <a:pt x="1749883" y="2868476"/>
                  <a:pt x="1743409" y="2874955"/>
                </a:cubicBezTo>
                <a:cubicBezTo>
                  <a:pt x="1736935" y="2881435"/>
                  <a:pt x="1726762" y="2881435"/>
                  <a:pt x="1720288" y="2874955"/>
                </a:cubicBezTo>
                <a:cubicBezTo>
                  <a:pt x="1713814" y="2868476"/>
                  <a:pt x="1713814" y="2858293"/>
                  <a:pt x="1720288" y="2851812"/>
                </a:cubicBezTo>
                <a:cubicBezTo>
                  <a:pt x="1726762" y="2845333"/>
                  <a:pt x="1736935" y="2845333"/>
                  <a:pt x="1743409" y="2851812"/>
                </a:cubicBezTo>
                <a:close/>
                <a:moveTo>
                  <a:pt x="1743409" y="2615755"/>
                </a:moveTo>
                <a:cubicBezTo>
                  <a:pt x="1749883" y="2622235"/>
                  <a:pt x="1749883" y="2632418"/>
                  <a:pt x="1743409" y="2638898"/>
                </a:cubicBezTo>
                <a:cubicBezTo>
                  <a:pt x="1736935" y="2645378"/>
                  <a:pt x="1726762" y="2645378"/>
                  <a:pt x="1720288" y="2638898"/>
                </a:cubicBezTo>
                <a:cubicBezTo>
                  <a:pt x="1713814" y="2632418"/>
                  <a:pt x="1713814" y="2622235"/>
                  <a:pt x="1720288" y="2615755"/>
                </a:cubicBezTo>
                <a:cubicBezTo>
                  <a:pt x="1726762" y="2609276"/>
                  <a:pt x="1736935" y="2609276"/>
                  <a:pt x="1743409" y="2615755"/>
                </a:cubicBezTo>
                <a:close/>
                <a:moveTo>
                  <a:pt x="1743409" y="494018"/>
                </a:moveTo>
                <a:cubicBezTo>
                  <a:pt x="1749883" y="500498"/>
                  <a:pt x="1749883" y="510681"/>
                  <a:pt x="1743409" y="517161"/>
                </a:cubicBezTo>
                <a:cubicBezTo>
                  <a:pt x="1736935" y="523641"/>
                  <a:pt x="1726762" y="523641"/>
                  <a:pt x="1720288" y="517161"/>
                </a:cubicBezTo>
                <a:cubicBezTo>
                  <a:pt x="1713814" y="510681"/>
                  <a:pt x="1713814" y="500498"/>
                  <a:pt x="1720288" y="494018"/>
                </a:cubicBezTo>
                <a:cubicBezTo>
                  <a:pt x="1726762" y="487538"/>
                  <a:pt x="1736935" y="487538"/>
                  <a:pt x="1743409" y="494018"/>
                </a:cubicBezTo>
                <a:close/>
                <a:moveTo>
                  <a:pt x="1743409" y="258887"/>
                </a:moveTo>
                <a:cubicBezTo>
                  <a:pt x="1749883" y="265367"/>
                  <a:pt x="1749883" y="275550"/>
                  <a:pt x="1743409" y="282030"/>
                </a:cubicBezTo>
                <a:cubicBezTo>
                  <a:pt x="1736935" y="288510"/>
                  <a:pt x="1726762" y="288510"/>
                  <a:pt x="1720288" y="282030"/>
                </a:cubicBezTo>
                <a:cubicBezTo>
                  <a:pt x="1713814" y="275550"/>
                  <a:pt x="1713814" y="265367"/>
                  <a:pt x="1720288" y="258887"/>
                </a:cubicBezTo>
                <a:cubicBezTo>
                  <a:pt x="1726762" y="252407"/>
                  <a:pt x="1736935" y="252407"/>
                  <a:pt x="1743409" y="258887"/>
                </a:cubicBezTo>
                <a:close/>
                <a:moveTo>
                  <a:pt x="1765143" y="1920081"/>
                </a:moveTo>
                <a:cubicBezTo>
                  <a:pt x="1765143" y="1928644"/>
                  <a:pt x="1761906" y="1937207"/>
                  <a:pt x="1755432" y="1943687"/>
                </a:cubicBezTo>
                <a:cubicBezTo>
                  <a:pt x="1742484" y="1956647"/>
                  <a:pt x="1721213" y="1956647"/>
                  <a:pt x="1708265" y="1943687"/>
                </a:cubicBezTo>
                <a:cubicBezTo>
                  <a:pt x="1695317" y="1930727"/>
                  <a:pt x="1695317" y="1909435"/>
                  <a:pt x="1708265" y="1896475"/>
                </a:cubicBezTo>
                <a:cubicBezTo>
                  <a:pt x="1721213" y="1883515"/>
                  <a:pt x="1742484" y="1883515"/>
                  <a:pt x="1755432" y="1896475"/>
                </a:cubicBezTo>
                <a:cubicBezTo>
                  <a:pt x="1761906" y="1902955"/>
                  <a:pt x="1765143" y="1911518"/>
                  <a:pt x="1765143" y="1920081"/>
                </a:cubicBezTo>
                <a:close/>
                <a:moveTo>
                  <a:pt x="1765143" y="1684603"/>
                </a:moveTo>
                <a:cubicBezTo>
                  <a:pt x="1765143" y="1693050"/>
                  <a:pt x="1761906" y="1701613"/>
                  <a:pt x="1755432" y="1708555"/>
                </a:cubicBezTo>
                <a:cubicBezTo>
                  <a:pt x="1742484" y="1721515"/>
                  <a:pt x="1721213" y="1721515"/>
                  <a:pt x="1708265" y="1708555"/>
                </a:cubicBezTo>
                <a:cubicBezTo>
                  <a:pt x="1695317" y="1695595"/>
                  <a:pt x="1695317" y="1674304"/>
                  <a:pt x="1708265" y="1661344"/>
                </a:cubicBezTo>
                <a:cubicBezTo>
                  <a:pt x="1721213" y="1648384"/>
                  <a:pt x="1742484" y="1648384"/>
                  <a:pt x="1755432" y="1661344"/>
                </a:cubicBezTo>
                <a:cubicBezTo>
                  <a:pt x="1761906" y="1667824"/>
                  <a:pt x="1765143" y="1676156"/>
                  <a:pt x="1765143" y="1684603"/>
                </a:cubicBezTo>
                <a:close/>
                <a:moveTo>
                  <a:pt x="1781097" y="3570167"/>
                </a:moveTo>
                <a:cubicBezTo>
                  <a:pt x="1781097" y="3582895"/>
                  <a:pt x="1776241" y="3595624"/>
                  <a:pt x="1766530" y="3605344"/>
                </a:cubicBezTo>
                <a:cubicBezTo>
                  <a:pt x="1747108" y="3624784"/>
                  <a:pt x="1715664" y="3624784"/>
                  <a:pt x="1696242" y="3605344"/>
                </a:cubicBezTo>
                <a:cubicBezTo>
                  <a:pt x="1676821" y="3585904"/>
                  <a:pt x="1676821" y="3554430"/>
                  <a:pt x="1696242" y="3534990"/>
                </a:cubicBezTo>
                <a:cubicBezTo>
                  <a:pt x="1715664" y="3515550"/>
                  <a:pt x="1747108" y="3515550"/>
                  <a:pt x="1766530" y="3534990"/>
                </a:cubicBezTo>
                <a:cubicBezTo>
                  <a:pt x="1776241" y="3544710"/>
                  <a:pt x="1781097" y="3557438"/>
                  <a:pt x="1781097" y="3570167"/>
                </a:cubicBezTo>
                <a:close/>
                <a:moveTo>
                  <a:pt x="1782022" y="1448777"/>
                </a:moveTo>
                <a:cubicBezTo>
                  <a:pt x="1782022" y="1461622"/>
                  <a:pt x="1777166" y="1474350"/>
                  <a:pt x="1767455" y="1483607"/>
                </a:cubicBezTo>
                <a:cubicBezTo>
                  <a:pt x="1748033" y="1503047"/>
                  <a:pt x="1716589" y="1503047"/>
                  <a:pt x="1697167" y="1483607"/>
                </a:cubicBezTo>
                <a:cubicBezTo>
                  <a:pt x="1677745" y="1464167"/>
                  <a:pt x="1677745" y="1432693"/>
                  <a:pt x="1697167" y="1413252"/>
                </a:cubicBezTo>
                <a:cubicBezTo>
                  <a:pt x="1716589" y="1393812"/>
                  <a:pt x="1748033" y="1393812"/>
                  <a:pt x="1767455" y="1413252"/>
                </a:cubicBezTo>
                <a:cubicBezTo>
                  <a:pt x="1777166" y="1422973"/>
                  <a:pt x="1782022" y="1435933"/>
                  <a:pt x="1782022" y="1448777"/>
                </a:cubicBezTo>
                <a:close/>
                <a:moveTo>
                  <a:pt x="1782022" y="1213298"/>
                </a:moveTo>
                <a:cubicBezTo>
                  <a:pt x="1782022" y="1226027"/>
                  <a:pt x="1777166" y="1238755"/>
                  <a:pt x="1767455" y="1248475"/>
                </a:cubicBezTo>
                <a:cubicBezTo>
                  <a:pt x="1748033" y="1267915"/>
                  <a:pt x="1716589" y="1267915"/>
                  <a:pt x="1697167" y="1248475"/>
                </a:cubicBezTo>
                <a:cubicBezTo>
                  <a:pt x="1677745" y="1229035"/>
                  <a:pt x="1677745" y="1197561"/>
                  <a:pt x="1697167" y="1178121"/>
                </a:cubicBezTo>
                <a:cubicBezTo>
                  <a:pt x="1716589" y="1158681"/>
                  <a:pt x="1748033" y="1158681"/>
                  <a:pt x="1767455" y="1178121"/>
                </a:cubicBezTo>
                <a:cubicBezTo>
                  <a:pt x="1777166" y="1187841"/>
                  <a:pt x="1782022" y="1200570"/>
                  <a:pt x="1782022" y="1213298"/>
                </a:cubicBezTo>
                <a:close/>
                <a:moveTo>
                  <a:pt x="1797974" y="977241"/>
                </a:moveTo>
                <a:cubicBezTo>
                  <a:pt x="1797974" y="994367"/>
                  <a:pt x="1791501" y="1011492"/>
                  <a:pt x="1778553" y="1024452"/>
                </a:cubicBezTo>
                <a:cubicBezTo>
                  <a:pt x="1752658" y="1050373"/>
                  <a:pt x="1710115" y="1050373"/>
                  <a:pt x="1684219" y="1024452"/>
                </a:cubicBezTo>
                <a:cubicBezTo>
                  <a:pt x="1658324" y="998532"/>
                  <a:pt x="1658324" y="955950"/>
                  <a:pt x="1684219" y="930030"/>
                </a:cubicBezTo>
                <a:cubicBezTo>
                  <a:pt x="1710115" y="904110"/>
                  <a:pt x="1752658" y="904110"/>
                  <a:pt x="1778553" y="930030"/>
                </a:cubicBezTo>
                <a:cubicBezTo>
                  <a:pt x="1791501" y="942990"/>
                  <a:pt x="1797974" y="960116"/>
                  <a:pt x="1797974" y="977241"/>
                </a:cubicBezTo>
                <a:close/>
                <a:moveTo>
                  <a:pt x="1797974" y="742110"/>
                </a:moveTo>
                <a:cubicBezTo>
                  <a:pt x="1797974" y="759235"/>
                  <a:pt x="1791501" y="776361"/>
                  <a:pt x="1778553" y="789321"/>
                </a:cubicBezTo>
                <a:cubicBezTo>
                  <a:pt x="1752658" y="815241"/>
                  <a:pt x="1710115" y="815241"/>
                  <a:pt x="1684219" y="789321"/>
                </a:cubicBezTo>
                <a:cubicBezTo>
                  <a:pt x="1658324" y="762475"/>
                  <a:pt x="1658324" y="720818"/>
                  <a:pt x="1684219" y="694898"/>
                </a:cubicBezTo>
                <a:cubicBezTo>
                  <a:pt x="1710115" y="668978"/>
                  <a:pt x="1752658" y="668978"/>
                  <a:pt x="1778553" y="694898"/>
                </a:cubicBezTo>
                <a:cubicBezTo>
                  <a:pt x="1791501" y="707858"/>
                  <a:pt x="1797974" y="724984"/>
                  <a:pt x="1797974" y="742110"/>
                </a:cubicBezTo>
                <a:close/>
                <a:moveTo>
                  <a:pt x="1814853" y="2391270"/>
                </a:moveTo>
                <a:cubicBezTo>
                  <a:pt x="1814853" y="2412561"/>
                  <a:pt x="1806761" y="2433853"/>
                  <a:pt x="1790576" y="2450053"/>
                </a:cubicBezTo>
                <a:cubicBezTo>
                  <a:pt x="1758206" y="2482453"/>
                  <a:pt x="1705491" y="2482453"/>
                  <a:pt x="1673121" y="2450053"/>
                </a:cubicBezTo>
                <a:cubicBezTo>
                  <a:pt x="1640752" y="2417653"/>
                  <a:pt x="1640752" y="2364887"/>
                  <a:pt x="1673121" y="2332487"/>
                </a:cubicBezTo>
                <a:cubicBezTo>
                  <a:pt x="1705491" y="2300087"/>
                  <a:pt x="1758206" y="2300087"/>
                  <a:pt x="1790576" y="2332487"/>
                </a:cubicBezTo>
                <a:cubicBezTo>
                  <a:pt x="1806761" y="2348687"/>
                  <a:pt x="1814853" y="2369978"/>
                  <a:pt x="1814853" y="2391270"/>
                </a:cubicBezTo>
                <a:close/>
                <a:moveTo>
                  <a:pt x="1814853" y="2156138"/>
                </a:moveTo>
                <a:cubicBezTo>
                  <a:pt x="1814853" y="2177429"/>
                  <a:pt x="1806761" y="2198721"/>
                  <a:pt x="1790576" y="2214921"/>
                </a:cubicBezTo>
                <a:cubicBezTo>
                  <a:pt x="1758206" y="2247321"/>
                  <a:pt x="1705491" y="2247321"/>
                  <a:pt x="1673121" y="2214921"/>
                </a:cubicBezTo>
                <a:cubicBezTo>
                  <a:pt x="1640752" y="2182521"/>
                  <a:pt x="1640752" y="2129755"/>
                  <a:pt x="1673121" y="2097355"/>
                </a:cubicBezTo>
                <a:cubicBezTo>
                  <a:pt x="1705491" y="2064955"/>
                  <a:pt x="1758206" y="2064955"/>
                  <a:pt x="1790576" y="2097355"/>
                </a:cubicBezTo>
                <a:cubicBezTo>
                  <a:pt x="1806761" y="2113555"/>
                  <a:pt x="1814853" y="2134846"/>
                  <a:pt x="1814853" y="2156138"/>
                </a:cubicBezTo>
                <a:close/>
                <a:moveTo>
                  <a:pt x="1860864" y="3205435"/>
                </a:moveTo>
                <a:cubicBezTo>
                  <a:pt x="1867338" y="3211915"/>
                  <a:pt x="1867338" y="3222098"/>
                  <a:pt x="1860864" y="3228578"/>
                </a:cubicBezTo>
                <a:cubicBezTo>
                  <a:pt x="1854390" y="3235058"/>
                  <a:pt x="1844217" y="3235058"/>
                  <a:pt x="1837743" y="3228578"/>
                </a:cubicBezTo>
                <a:cubicBezTo>
                  <a:pt x="1831269" y="3222098"/>
                  <a:pt x="1831269" y="3211915"/>
                  <a:pt x="1837743" y="3205435"/>
                </a:cubicBezTo>
                <a:cubicBezTo>
                  <a:pt x="1844217" y="3198955"/>
                  <a:pt x="1854390" y="3198955"/>
                  <a:pt x="1860864" y="3205435"/>
                </a:cubicBezTo>
                <a:close/>
                <a:moveTo>
                  <a:pt x="1860864" y="2969378"/>
                </a:moveTo>
                <a:cubicBezTo>
                  <a:pt x="1867338" y="2975858"/>
                  <a:pt x="1867338" y="2986041"/>
                  <a:pt x="1860864" y="2992521"/>
                </a:cubicBezTo>
                <a:cubicBezTo>
                  <a:pt x="1854390" y="2999001"/>
                  <a:pt x="1844217" y="2999001"/>
                  <a:pt x="1837743" y="2992521"/>
                </a:cubicBezTo>
                <a:cubicBezTo>
                  <a:pt x="1831269" y="2986041"/>
                  <a:pt x="1831269" y="2975858"/>
                  <a:pt x="1837743" y="2969378"/>
                </a:cubicBezTo>
                <a:cubicBezTo>
                  <a:pt x="1844217" y="2962898"/>
                  <a:pt x="1854390" y="2962898"/>
                  <a:pt x="1860864" y="2969378"/>
                </a:cubicBezTo>
                <a:close/>
                <a:moveTo>
                  <a:pt x="1860864" y="2733321"/>
                </a:moveTo>
                <a:cubicBezTo>
                  <a:pt x="1867338" y="2739801"/>
                  <a:pt x="1867338" y="2749984"/>
                  <a:pt x="1860864" y="2756464"/>
                </a:cubicBezTo>
                <a:cubicBezTo>
                  <a:pt x="1854390" y="2762944"/>
                  <a:pt x="1844217" y="2762944"/>
                  <a:pt x="1837743" y="2756464"/>
                </a:cubicBezTo>
                <a:cubicBezTo>
                  <a:pt x="1831269" y="2749984"/>
                  <a:pt x="1831269" y="2739801"/>
                  <a:pt x="1837743" y="2733321"/>
                </a:cubicBezTo>
                <a:cubicBezTo>
                  <a:pt x="1844217" y="2726841"/>
                  <a:pt x="1854390" y="2726841"/>
                  <a:pt x="1860864" y="2733321"/>
                </a:cubicBezTo>
                <a:close/>
                <a:moveTo>
                  <a:pt x="1860864" y="2497264"/>
                </a:moveTo>
                <a:cubicBezTo>
                  <a:pt x="1867338" y="2503744"/>
                  <a:pt x="1867338" y="2513927"/>
                  <a:pt x="1860864" y="2520407"/>
                </a:cubicBezTo>
                <a:cubicBezTo>
                  <a:pt x="1854390" y="2526887"/>
                  <a:pt x="1844217" y="2526887"/>
                  <a:pt x="1837743" y="2520407"/>
                </a:cubicBezTo>
                <a:cubicBezTo>
                  <a:pt x="1831269" y="2513927"/>
                  <a:pt x="1831269" y="2503744"/>
                  <a:pt x="1837743" y="2497264"/>
                </a:cubicBezTo>
                <a:cubicBezTo>
                  <a:pt x="1844217" y="2490784"/>
                  <a:pt x="1854390" y="2490784"/>
                  <a:pt x="1860864" y="2497264"/>
                </a:cubicBezTo>
                <a:close/>
                <a:moveTo>
                  <a:pt x="1860864" y="377378"/>
                </a:moveTo>
                <a:cubicBezTo>
                  <a:pt x="1867338" y="383858"/>
                  <a:pt x="1867338" y="394041"/>
                  <a:pt x="1860864" y="400521"/>
                </a:cubicBezTo>
                <a:cubicBezTo>
                  <a:pt x="1854390" y="407001"/>
                  <a:pt x="1844217" y="407001"/>
                  <a:pt x="1837743" y="400521"/>
                </a:cubicBezTo>
                <a:cubicBezTo>
                  <a:pt x="1831269" y="394041"/>
                  <a:pt x="1831269" y="383858"/>
                  <a:pt x="1837743" y="377378"/>
                </a:cubicBezTo>
                <a:cubicBezTo>
                  <a:pt x="1844217" y="370898"/>
                  <a:pt x="1854390" y="370898"/>
                  <a:pt x="1860864" y="377378"/>
                </a:cubicBezTo>
                <a:close/>
                <a:moveTo>
                  <a:pt x="1882598" y="2038573"/>
                </a:moveTo>
                <a:cubicBezTo>
                  <a:pt x="1882598" y="2047135"/>
                  <a:pt x="1879361" y="2055698"/>
                  <a:pt x="1872887" y="2062178"/>
                </a:cubicBezTo>
                <a:cubicBezTo>
                  <a:pt x="1859939" y="2075138"/>
                  <a:pt x="1838667" y="2075138"/>
                  <a:pt x="1825720" y="2062178"/>
                </a:cubicBezTo>
                <a:cubicBezTo>
                  <a:pt x="1812772" y="2049218"/>
                  <a:pt x="1812772" y="2027927"/>
                  <a:pt x="1825720" y="2014967"/>
                </a:cubicBezTo>
                <a:cubicBezTo>
                  <a:pt x="1838667" y="2001081"/>
                  <a:pt x="1859939" y="2001081"/>
                  <a:pt x="1872887" y="2014967"/>
                </a:cubicBezTo>
                <a:cubicBezTo>
                  <a:pt x="1879361" y="2021447"/>
                  <a:pt x="1882598" y="2030010"/>
                  <a:pt x="1882598" y="2038573"/>
                </a:cubicBezTo>
                <a:close/>
                <a:moveTo>
                  <a:pt x="1882598" y="1802516"/>
                </a:moveTo>
                <a:cubicBezTo>
                  <a:pt x="1882598" y="1811078"/>
                  <a:pt x="1879361" y="1819641"/>
                  <a:pt x="1872887" y="1826121"/>
                </a:cubicBezTo>
                <a:cubicBezTo>
                  <a:pt x="1859939" y="1839081"/>
                  <a:pt x="1838667" y="1839081"/>
                  <a:pt x="1825720" y="1826121"/>
                </a:cubicBezTo>
                <a:cubicBezTo>
                  <a:pt x="1812772" y="1813161"/>
                  <a:pt x="1812772" y="1791870"/>
                  <a:pt x="1825720" y="1778910"/>
                </a:cubicBezTo>
                <a:cubicBezTo>
                  <a:pt x="1838667" y="1765950"/>
                  <a:pt x="1859939" y="1765950"/>
                  <a:pt x="1872887" y="1778910"/>
                </a:cubicBezTo>
                <a:cubicBezTo>
                  <a:pt x="1879361" y="1785390"/>
                  <a:pt x="1882598" y="1793953"/>
                  <a:pt x="1882598" y="1802516"/>
                </a:cubicBezTo>
                <a:close/>
                <a:moveTo>
                  <a:pt x="1882598" y="1566458"/>
                </a:moveTo>
                <a:cubicBezTo>
                  <a:pt x="1882598" y="1575021"/>
                  <a:pt x="1879361" y="1583584"/>
                  <a:pt x="1872887" y="1590064"/>
                </a:cubicBezTo>
                <a:cubicBezTo>
                  <a:pt x="1859939" y="1603024"/>
                  <a:pt x="1838667" y="1603024"/>
                  <a:pt x="1825720" y="1590064"/>
                </a:cubicBezTo>
                <a:cubicBezTo>
                  <a:pt x="1812772" y="1577104"/>
                  <a:pt x="1812772" y="1555812"/>
                  <a:pt x="1825720" y="1542852"/>
                </a:cubicBezTo>
                <a:cubicBezTo>
                  <a:pt x="1838667" y="1529893"/>
                  <a:pt x="1859939" y="1529893"/>
                  <a:pt x="1872887" y="1542852"/>
                </a:cubicBezTo>
                <a:cubicBezTo>
                  <a:pt x="1879361" y="1549332"/>
                  <a:pt x="1882598" y="1557895"/>
                  <a:pt x="1882598" y="1566458"/>
                </a:cubicBezTo>
                <a:close/>
                <a:moveTo>
                  <a:pt x="1886759" y="3654407"/>
                </a:moveTo>
                <a:lnTo>
                  <a:pt x="1811847" y="3654407"/>
                </a:lnTo>
                <a:cubicBezTo>
                  <a:pt x="1812772" y="3654407"/>
                  <a:pt x="1812772" y="3653481"/>
                  <a:pt x="1813697" y="3652555"/>
                </a:cubicBezTo>
                <a:cubicBezTo>
                  <a:pt x="1834043" y="3633115"/>
                  <a:pt x="1865488" y="3633115"/>
                  <a:pt x="1884909" y="3652555"/>
                </a:cubicBezTo>
                <a:cubicBezTo>
                  <a:pt x="1885834" y="3652555"/>
                  <a:pt x="1885834" y="3653481"/>
                  <a:pt x="1886759" y="3654407"/>
                </a:cubicBezTo>
                <a:close/>
                <a:moveTo>
                  <a:pt x="1898551" y="3452601"/>
                </a:moveTo>
                <a:cubicBezTo>
                  <a:pt x="1898551" y="3465330"/>
                  <a:pt x="1893696" y="3478058"/>
                  <a:pt x="1883985" y="3487778"/>
                </a:cubicBezTo>
                <a:cubicBezTo>
                  <a:pt x="1864563" y="3507218"/>
                  <a:pt x="1833119" y="3507218"/>
                  <a:pt x="1813697" y="3487778"/>
                </a:cubicBezTo>
                <a:cubicBezTo>
                  <a:pt x="1794275" y="3468338"/>
                  <a:pt x="1794275" y="3436864"/>
                  <a:pt x="1813697" y="3417424"/>
                </a:cubicBezTo>
                <a:cubicBezTo>
                  <a:pt x="1833119" y="3397984"/>
                  <a:pt x="1864563" y="3397984"/>
                  <a:pt x="1883985" y="3417424"/>
                </a:cubicBezTo>
                <a:cubicBezTo>
                  <a:pt x="1893696" y="3427144"/>
                  <a:pt x="1898551" y="3439873"/>
                  <a:pt x="1898551" y="3452601"/>
                </a:cubicBezTo>
                <a:close/>
                <a:moveTo>
                  <a:pt x="1899302" y="152849"/>
                </a:moveTo>
                <a:lnTo>
                  <a:pt x="1884909" y="187607"/>
                </a:lnTo>
                <a:cubicBezTo>
                  <a:pt x="1865488" y="207047"/>
                  <a:pt x="1834043" y="207047"/>
                  <a:pt x="1814622" y="187607"/>
                </a:cubicBezTo>
                <a:lnTo>
                  <a:pt x="1813257" y="184309"/>
                </a:lnTo>
                <a:close/>
                <a:moveTo>
                  <a:pt x="1899476" y="1330864"/>
                </a:moveTo>
                <a:cubicBezTo>
                  <a:pt x="1899476" y="1343593"/>
                  <a:pt x="1894620" y="1356321"/>
                  <a:pt x="1884909" y="1366041"/>
                </a:cubicBezTo>
                <a:cubicBezTo>
                  <a:pt x="1865488" y="1385481"/>
                  <a:pt x="1834043" y="1385481"/>
                  <a:pt x="1814622" y="1366041"/>
                </a:cubicBezTo>
                <a:cubicBezTo>
                  <a:pt x="1795200" y="1346601"/>
                  <a:pt x="1795200" y="1315127"/>
                  <a:pt x="1814622" y="1295687"/>
                </a:cubicBezTo>
                <a:cubicBezTo>
                  <a:pt x="1834043" y="1276247"/>
                  <a:pt x="1865488" y="1276247"/>
                  <a:pt x="1884909" y="1295687"/>
                </a:cubicBezTo>
                <a:cubicBezTo>
                  <a:pt x="1894620" y="1305407"/>
                  <a:pt x="1899476" y="1318136"/>
                  <a:pt x="1899476" y="1330864"/>
                </a:cubicBezTo>
                <a:close/>
                <a:moveTo>
                  <a:pt x="1916354" y="1095385"/>
                </a:moveTo>
                <a:cubicBezTo>
                  <a:pt x="1916354" y="1112395"/>
                  <a:pt x="1909880" y="1129521"/>
                  <a:pt x="1896932" y="1142944"/>
                </a:cubicBezTo>
                <a:cubicBezTo>
                  <a:pt x="1871037" y="1168864"/>
                  <a:pt x="1828494" y="1168864"/>
                  <a:pt x="1802599" y="1142944"/>
                </a:cubicBezTo>
                <a:cubicBezTo>
                  <a:pt x="1776703" y="1117024"/>
                  <a:pt x="1776703" y="1074441"/>
                  <a:pt x="1802599" y="1048521"/>
                </a:cubicBezTo>
                <a:cubicBezTo>
                  <a:pt x="1828494" y="1022601"/>
                  <a:pt x="1871037" y="1022601"/>
                  <a:pt x="1896932" y="1048521"/>
                </a:cubicBezTo>
                <a:cubicBezTo>
                  <a:pt x="1909880" y="1061481"/>
                  <a:pt x="1916354" y="1078375"/>
                  <a:pt x="1916354" y="1095385"/>
                </a:cubicBezTo>
                <a:close/>
                <a:moveTo>
                  <a:pt x="1916354" y="859676"/>
                </a:moveTo>
                <a:cubicBezTo>
                  <a:pt x="1916354" y="876801"/>
                  <a:pt x="1909880" y="893927"/>
                  <a:pt x="1896932" y="906887"/>
                </a:cubicBezTo>
                <a:cubicBezTo>
                  <a:pt x="1870112" y="932807"/>
                  <a:pt x="1828494" y="932807"/>
                  <a:pt x="1802599" y="906887"/>
                </a:cubicBezTo>
                <a:cubicBezTo>
                  <a:pt x="1776703" y="880967"/>
                  <a:pt x="1776703" y="838384"/>
                  <a:pt x="1802599" y="812464"/>
                </a:cubicBezTo>
                <a:cubicBezTo>
                  <a:pt x="1828494" y="786544"/>
                  <a:pt x="1871037" y="786544"/>
                  <a:pt x="1896932" y="812464"/>
                </a:cubicBezTo>
                <a:cubicBezTo>
                  <a:pt x="1909880" y="825424"/>
                  <a:pt x="1916354" y="842550"/>
                  <a:pt x="1916354" y="859676"/>
                </a:cubicBezTo>
                <a:close/>
                <a:moveTo>
                  <a:pt x="1916354" y="623619"/>
                </a:moveTo>
                <a:cubicBezTo>
                  <a:pt x="1916354" y="640744"/>
                  <a:pt x="1909880" y="657870"/>
                  <a:pt x="1896932" y="670830"/>
                </a:cubicBezTo>
                <a:cubicBezTo>
                  <a:pt x="1871037" y="696750"/>
                  <a:pt x="1828494" y="696750"/>
                  <a:pt x="1802599" y="670830"/>
                </a:cubicBezTo>
                <a:cubicBezTo>
                  <a:pt x="1776703" y="644910"/>
                  <a:pt x="1776703" y="602327"/>
                  <a:pt x="1802599" y="576407"/>
                </a:cubicBezTo>
                <a:cubicBezTo>
                  <a:pt x="1828494" y="550487"/>
                  <a:pt x="1870112" y="550487"/>
                  <a:pt x="1896932" y="576407"/>
                </a:cubicBezTo>
                <a:cubicBezTo>
                  <a:pt x="1909880" y="589367"/>
                  <a:pt x="1916354" y="606493"/>
                  <a:pt x="1916354" y="623619"/>
                </a:cubicBezTo>
                <a:close/>
                <a:moveTo>
                  <a:pt x="1932308" y="2273704"/>
                </a:moveTo>
                <a:cubicBezTo>
                  <a:pt x="1932308" y="2294996"/>
                  <a:pt x="1924215" y="2316287"/>
                  <a:pt x="1908030" y="2332487"/>
                </a:cubicBezTo>
                <a:cubicBezTo>
                  <a:pt x="1875661" y="2364887"/>
                  <a:pt x="1822945" y="2364887"/>
                  <a:pt x="1790576" y="2332487"/>
                </a:cubicBezTo>
                <a:cubicBezTo>
                  <a:pt x="1758206" y="2300087"/>
                  <a:pt x="1758206" y="2247321"/>
                  <a:pt x="1790576" y="2214921"/>
                </a:cubicBezTo>
                <a:cubicBezTo>
                  <a:pt x="1822945" y="2182521"/>
                  <a:pt x="1875661" y="2182521"/>
                  <a:pt x="1908030" y="2214921"/>
                </a:cubicBezTo>
                <a:cubicBezTo>
                  <a:pt x="1924215" y="2231121"/>
                  <a:pt x="1932308" y="2252413"/>
                  <a:pt x="1932308" y="2273704"/>
                </a:cubicBezTo>
                <a:close/>
                <a:moveTo>
                  <a:pt x="1978318" y="3086944"/>
                </a:moveTo>
                <a:cubicBezTo>
                  <a:pt x="1984792" y="3093424"/>
                  <a:pt x="1984792" y="3103607"/>
                  <a:pt x="1978318" y="3110087"/>
                </a:cubicBezTo>
                <a:cubicBezTo>
                  <a:pt x="1971844" y="3116567"/>
                  <a:pt x="1961671" y="3116567"/>
                  <a:pt x="1955197" y="3110087"/>
                </a:cubicBezTo>
                <a:cubicBezTo>
                  <a:pt x="1948723" y="3103607"/>
                  <a:pt x="1948723" y="3093424"/>
                  <a:pt x="1955197" y="3086944"/>
                </a:cubicBezTo>
                <a:cubicBezTo>
                  <a:pt x="1961671" y="3080464"/>
                  <a:pt x="1972769" y="3080464"/>
                  <a:pt x="1978318" y="3086944"/>
                </a:cubicBezTo>
                <a:close/>
                <a:moveTo>
                  <a:pt x="1979243" y="2615755"/>
                </a:moveTo>
                <a:cubicBezTo>
                  <a:pt x="1985717" y="2622235"/>
                  <a:pt x="1985717" y="2632418"/>
                  <a:pt x="1979243" y="2638898"/>
                </a:cubicBezTo>
                <a:cubicBezTo>
                  <a:pt x="1972769" y="2645378"/>
                  <a:pt x="1962596" y="2645378"/>
                  <a:pt x="1956122" y="2638898"/>
                </a:cubicBezTo>
                <a:cubicBezTo>
                  <a:pt x="1949648" y="2632418"/>
                  <a:pt x="1949648" y="2622235"/>
                  <a:pt x="1956122" y="2615755"/>
                </a:cubicBezTo>
                <a:cubicBezTo>
                  <a:pt x="1962596" y="2609276"/>
                  <a:pt x="1972769" y="2609276"/>
                  <a:pt x="1979243" y="2615755"/>
                </a:cubicBezTo>
                <a:close/>
                <a:moveTo>
                  <a:pt x="1984099" y="2862806"/>
                </a:moveTo>
                <a:cubicBezTo>
                  <a:pt x="1984099" y="2867087"/>
                  <a:pt x="1982480" y="2871253"/>
                  <a:pt x="1979243" y="2874030"/>
                </a:cubicBezTo>
                <a:cubicBezTo>
                  <a:pt x="1972769" y="2880510"/>
                  <a:pt x="1962596" y="2880510"/>
                  <a:pt x="1956122" y="2874030"/>
                </a:cubicBezTo>
                <a:cubicBezTo>
                  <a:pt x="1949648" y="2867550"/>
                  <a:pt x="1949648" y="2857367"/>
                  <a:pt x="1956122" y="2850887"/>
                </a:cubicBezTo>
                <a:cubicBezTo>
                  <a:pt x="1962596" y="2844407"/>
                  <a:pt x="1972769" y="2844407"/>
                  <a:pt x="1979243" y="2850887"/>
                </a:cubicBezTo>
                <a:cubicBezTo>
                  <a:pt x="1982480" y="2854127"/>
                  <a:pt x="1984099" y="2858524"/>
                  <a:pt x="1984099" y="2862806"/>
                </a:cubicBezTo>
                <a:close/>
                <a:moveTo>
                  <a:pt x="1984099" y="2391617"/>
                </a:moveTo>
                <a:cubicBezTo>
                  <a:pt x="1984099" y="2395898"/>
                  <a:pt x="1982480" y="2400064"/>
                  <a:pt x="1979243" y="2402841"/>
                </a:cubicBezTo>
                <a:cubicBezTo>
                  <a:pt x="1972769" y="2409321"/>
                  <a:pt x="1962596" y="2409321"/>
                  <a:pt x="1956122" y="2402841"/>
                </a:cubicBezTo>
                <a:cubicBezTo>
                  <a:pt x="1949648" y="2396361"/>
                  <a:pt x="1949648" y="2386178"/>
                  <a:pt x="1956122" y="2379698"/>
                </a:cubicBezTo>
                <a:cubicBezTo>
                  <a:pt x="1962596" y="2373218"/>
                  <a:pt x="1972769" y="2373218"/>
                  <a:pt x="1979243" y="2379698"/>
                </a:cubicBezTo>
                <a:cubicBezTo>
                  <a:pt x="1982480" y="2382938"/>
                  <a:pt x="1984099" y="2387335"/>
                  <a:pt x="1984099" y="2391617"/>
                </a:cubicBezTo>
                <a:close/>
                <a:moveTo>
                  <a:pt x="2000052" y="2156139"/>
                </a:moveTo>
                <a:cubicBezTo>
                  <a:pt x="2000052" y="2164701"/>
                  <a:pt x="1996815" y="2173264"/>
                  <a:pt x="1990341" y="2179744"/>
                </a:cubicBezTo>
                <a:cubicBezTo>
                  <a:pt x="1977393" y="2192704"/>
                  <a:pt x="1956122" y="2192704"/>
                  <a:pt x="1943174" y="2179744"/>
                </a:cubicBezTo>
                <a:cubicBezTo>
                  <a:pt x="1930227" y="2166784"/>
                  <a:pt x="1930227" y="2145493"/>
                  <a:pt x="1943174" y="2132533"/>
                </a:cubicBezTo>
                <a:cubicBezTo>
                  <a:pt x="1956122" y="2119573"/>
                  <a:pt x="1977393" y="2119573"/>
                  <a:pt x="1990341" y="2132533"/>
                </a:cubicBezTo>
                <a:cubicBezTo>
                  <a:pt x="1996815" y="2139013"/>
                  <a:pt x="2000052" y="2147576"/>
                  <a:pt x="2000052" y="2156139"/>
                </a:cubicBezTo>
                <a:close/>
                <a:moveTo>
                  <a:pt x="2000052" y="1920081"/>
                </a:moveTo>
                <a:cubicBezTo>
                  <a:pt x="2000052" y="1928644"/>
                  <a:pt x="1996815" y="1937207"/>
                  <a:pt x="1990341" y="1943687"/>
                </a:cubicBezTo>
                <a:cubicBezTo>
                  <a:pt x="1977393" y="1956647"/>
                  <a:pt x="1956122" y="1956647"/>
                  <a:pt x="1943174" y="1943687"/>
                </a:cubicBezTo>
                <a:cubicBezTo>
                  <a:pt x="1930227" y="1930727"/>
                  <a:pt x="1930227" y="1909435"/>
                  <a:pt x="1943174" y="1896475"/>
                </a:cubicBezTo>
                <a:cubicBezTo>
                  <a:pt x="1956122" y="1883515"/>
                  <a:pt x="1977393" y="1883515"/>
                  <a:pt x="1990341" y="1896475"/>
                </a:cubicBezTo>
                <a:cubicBezTo>
                  <a:pt x="1996815" y="1902955"/>
                  <a:pt x="2000052" y="1911518"/>
                  <a:pt x="2000052" y="1920081"/>
                </a:cubicBezTo>
                <a:close/>
                <a:moveTo>
                  <a:pt x="2000052" y="1684603"/>
                </a:moveTo>
                <a:cubicBezTo>
                  <a:pt x="2000052" y="1693050"/>
                  <a:pt x="1996815" y="1701613"/>
                  <a:pt x="1990341" y="1708555"/>
                </a:cubicBezTo>
                <a:cubicBezTo>
                  <a:pt x="1977393" y="1721515"/>
                  <a:pt x="1956122" y="1721515"/>
                  <a:pt x="1943174" y="1708555"/>
                </a:cubicBezTo>
                <a:cubicBezTo>
                  <a:pt x="1930227" y="1695595"/>
                  <a:pt x="1930227" y="1674304"/>
                  <a:pt x="1943174" y="1661344"/>
                </a:cubicBezTo>
                <a:cubicBezTo>
                  <a:pt x="1956122" y="1648384"/>
                  <a:pt x="1977393" y="1648384"/>
                  <a:pt x="1990341" y="1661344"/>
                </a:cubicBezTo>
                <a:cubicBezTo>
                  <a:pt x="1996815" y="1667824"/>
                  <a:pt x="2000052" y="1676156"/>
                  <a:pt x="2000052" y="1684603"/>
                </a:cubicBezTo>
                <a:close/>
                <a:moveTo>
                  <a:pt x="2000052" y="1448893"/>
                </a:moveTo>
                <a:cubicBezTo>
                  <a:pt x="2000052" y="1457455"/>
                  <a:pt x="1996815" y="1466018"/>
                  <a:pt x="1990341" y="1472498"/>
                </a:cubicBezTo>
                <a:cubicBezTo>
                  <a:pt x="1977393" y="1485458"/>
                  <a:pt x="1956122" y="1485458"/>
                  <a:pt x="1943174" y="1472498"/>
                </a:cubicBezTo>
                <a:cubicBezTo>
                  <a:pt x="1930227" y="1459538"/>
                  <a:pt x="1930227" y="1438247"/>
                  <a:pt x="1943174" y="1425287"/>
                </a:cubicBezTo>
                <a:cubicBezTo>
                  <a:pt x="1956122" y="1412327"/>
                  <a:pt x="1977393" y="1412327"/>
                  <a:pt x="1990341" y="1425287"/>
                </a:cubicBezTo>
                <a:cubicBezTo>
                  <a:pt x="1996815" y="1431767"/>
                  <a:pt x="2000052" y="1440330"/>
                  <a:pt x="2000052" y="1448893"/>
                </a:cubicBezTo>
                <a:close/>
                <a:moveTo>
                  <a:pt x="2016931" y="3570167"/>
                </a:moveTo>
                <a:cubicBezTo>
                  <a:pt x="2016931" y="3582895"/>
                  <a:pt x="2012075" y="3595624"/>
                  <a:pt x="2002364" y="3605344"/>
                </a:cubicBezTo>
                <a:cubicBezTo>
                  <a:pt x="1982942" y="3624784"/>
                  <a:pt x="1951498" y="3624784"/>
                  <a:pt x="1932076" y="3605344"/>
                </a:cubicBezTo>
                <a:cubicBezTo>
                  <a:pt x="1912655" y="3585904"/>
                  <a:pt x="1912655" y="3554430"/>
                  <a:pt x="1932076" y="3534990"/>
                </a:cubicBezTo>
                <a:cubicBezTo>
                  <a:pt x="1951498" y="3515550"/>
                  <a:pt x="1982942" y="3515550"/>
                  <a:pt x="2002364" y="3534990"/>
                </a:cubicBezTo>
                <a:cubicBezTo>
                  <a:pt x="2012075" y="3544710"/>
                  <a:pt x="2016931" y="3557438"/>
                  <a:pt x="2016931" y="3570167"/>
                </a:cubicBezTo>
                <a:close/>
                <a:moveTo>
                  <a:pt x="2016931" y="3334110"/>
                </a:moveTo>
                <a:cubicBezTo>
                  <a:pt x="2016931" y="3346838"/>
                  <a:pt x="2012075" y="3359567"/>
                  <a:pt x="2002364" y="3369287"/>
                </a:cubicBezTo>
                <a:cubicBezTo>
                  <a:pt x="1982942" y="3388727"/>
                  <a:pt x="1951498" y="3388727"/>
                  <a:pt x="1932076" y="3369287"/>
                </a:cubicBezTo>
                <a:cubicBezTo>
                  <a:pt x="1912655" y="3349847"/>
                  <a:pt x="1912655" y="3318372"/>
                  <a:pt x="1932076" y="3298933"/>
                </a:cubicBezTo>
                <a:cubicBezTo>
                  <a:pt x="1951498" y="3279493"/>
                  <a:pt x="1982942" y="3279493"/>
                  <a:pt x="2002364" y="3298933"/>
                </a:cubicBezTo>
                <a:cubicBezTo>
                  <a:pt x="2012075" y="3308653"/>
                  <a:pt x="2016931" y="3321381"/>
                  <a:pt x="2016931" y="3334110"/>
                </a:cubicBezTo>
                <a:close/>
                <a:moveTo>
                  <a:pt x="2016931" y="270921"/>
                </a:moveTo>
                <a:cubicBezTo>
                  <a:pt x="2016931" y="283650"/>
                  <a:pt x="2012075" y="296378"/>
                  <a:pt x="2002364" y="306098"/>
                </a:cubicBezTo>
                <a:cubicBezTo>
                  <a:pt x="1982942" y="325538"/>
                  <a:pt x="1951498" y="325538"/>
                  <a:pt x="1932076" y="306098"/>
                </a:cubicBezTo>
                <a:cubicBezTo>
                  <a:pt x="1912655" y="286658"/>
                  <a:pt x="1912655" y="254258"/>
                  <a:pt x="1932076" y="235744"/>
                </a:cubicBezTo>
                <a:cubicBezTo>
                  <a:pt x="1951498" y="216304"/>
                  <a:pt x="1982942" y="216304"/>
                  <a:pt x="2002364" y="235744"/>
                </a:cubicBezTo>
                <a:cubicBezTo>
                  <a:pt x="2012075" y="245464"/>
                  <a:pt x="2016931" y="258193"/>
                  <a:pt x="2016931" y="270921"/>
                </a:cubicBezTo>
                <a:close/>
                <a:moveTo>
                  <a:pt x="2033808" y="1213299"/>
                </a:moveTo>
                <a:cubicBezTo>
                  <a:pt x="2033809" y="1230424"/>
                  <a:pt x="2027335" y="1247550"/>
                  <a:pt x="2014387" y="1260510"/>
                </a:cubicBezTo>
                <a:cubicBezTo>
                  <a:pt x="1988491" y="1286430"/>
                  <a:pt x="1945949" y="1286430"/>
                  <a:pt x="1920053" y="1260510"/>
                </a:cubicBezTo>
                <a:cubicBezTo>
                  <a:pt x="1894158" y="1234590"/>
                  <a:pt x="1894158" y="1192007"/>
                  <a:pt x="1920053" y="1166087"/>
                </a:cubicBezTo>
                <a:cubicBezTo>
                  <a:pt x="1945949" y="1140167"/>
                  <a:pt x="1988491" y="1140167"/>
                  <a:pt x="2014387" y="1166087"/>
                </a:cubicBezTo>
                <a:cubicBezTo>
                  <a:pt x="2027335" y="1179047"/>
                  <a:pt x="2033809" y="1196173"/>
                  <a:pt x="2033808" y="1213299"/>
                </a:cubicBezTo>
                <a:close/>
                <a:moveTo>
                  <a:pt x="2033808" y="977241"/>
                </a:moveTo>
                <a:cubicBezTo>
                  <a:pt x="2033809" y="994367"/>
                  <a:pt x="2027335" y="1011492"/>
                  <a:pt x="2014387" y="1024452"/>
                </a:cubicBezTo>
                <a:cubicBezTo>
                  <a:pt x="1988491" y="1050373"/>
                  <a:pt x="1945949" y="1050373"/>
                  <a:pt x="1920053" y="1024452"/>
                </a:cubicBezTo>
                <a:cubicBezTo>
                  <a:pt x="1894158" y="998532"/>
                  <a:pt x="1894158" y="955950"/>
                  <a:pt x="1920053" y="930030"/>
                </a:cubicBezTo>
                <a:cubicBezTo>
                  <a:pt x="1945949" y="904110"/>
                  <a:pt x="1988491" y="904110"/>
                  <a:pt x="2014387" y="930030"/>
                </a:cubicBezTo>
                <a:cubicBezTo>
                  <a:pt x="2027335" y="942990"/>
                  <a:pt x="2033809" y="960116"/>
                  <a:pt x="2033808" y="977241"/>
                </a:cubicBezTo>
                <a:close/>
                <a:moveTo>
                  <a:pt x="2033808" y="742110"/>
                </a:moveTo>
                <a:cubicBezTo>
                  <a:pt x="2033809" y="759235"/>
                  <a:pt x="2027335" y="776361"/>
                  <a:pt x="2014387" y="789321"/>
                </a:cubicBezTo>
                <a:cubicBezTo>
                  <a:pt x="1988491" y="815241"/>
                  <a:pt x="1945949" y="815241"/>
                  <a:pt x="1920053" y="789321"/>
                </a:cubicBezTo>
                <a:cubicBezTo>
                  <a:pt x="1894158" y="763401"/>
                  <a:pt x="1894158" y="720818"/>
                  <a:pt x="1920053" y="694898"/>
                </a:cubicBezTo>
                <a:cubicBezTo>
                  <a:pt x="1945949" y="668978"/>
                  <a:pt x="1988491" y="668978"/>
                  <a:pt x="2014387" y="694898"/>
                </a:cubicBezTo>
                <a:cubicBezTo>
                  <a:pt x="2027335" y="707858"/>
                  <a:pt x="2033809" y="724984"/>
                  <a:pt x="2033808" y="742110"/>
                </a:cubicBezTo>
                <a:close/>
                <a:moveTo>
                  <a:pt x="2033808" y="506053"/>
                </a:moveTo>
                <a:cubicBezTo>
                  <a:pt x="2033809" y="523178"/>
                  <a:pt x="2027335" y="540304"/>
                  <a:pt x="2014387" y="553264"/>
                </a:cubicBezTo>
                <a:cubicBezTo>
                  <a:pt x="1988491" y="579184"/>
                  <a:pt x="1945949" y="579184"/>
                  <a:pt x="1920053" y="553264"/>
                </a:cubicBezTo>
                <a:cubicBezTo>
                  <a:pt x="1894158" y="527344"/>
                  <a:pt x="1894158" y="484761"/>
                  <a:pt x="1920053" y="458841"/>
                </a:cubicBezTo>
                <a:cubicBezTo>
                  <a:pt x="1945949" y="432921"/>
                  <a:pt x="1988491" y="432921"/>
                  <a:pt x="2014387" y="458841"/>
                </a:cubicBezTo>
                <a:cubicBezTo>
                  <a:pt x="2027335" y="471801"/>
                  <a:pt x="2033809" y="488927"/>
                  <a:pt x="2033808" y="506053"/>
                </a:cubicBezTo>
                <a:close/>
                <a:moveTo>
                  <a:pt x="2096698" y="2969378"/>
                </a:moveTo>
                <a:cubicBezTo>
                  <a:pt x="2103171" y="2975858"/>
                  <a:pt x="2103171" y="2986041"/>
                  <a:pt x="2096698" y="2992521"/>
                </a:cubicBezTo>
                <a:cubicBezTo>
                  <a:pt x="2090224" y="2999001"/>
                  <a:pt x="2080050" y="2999001"/>
                  <a:pt x="2073577" y="2992521"/>
                </a:cubicBezTo>
                <a:cubicBezTo>
                  <a:pt x="2066178" y="2986041"/>
                  <a:pt x="2067103" y="2975858"/>
                  <a:pt x="2073577" y="2969378"/>
                </a:cubicBezTo>
                <a:cubicBezTo>
                  <a:pt x="2080050" y="2962898"/>
                  <a:pt x="2090224" y="2962898"/>
                  <a:pt x="2096698" y="2969378"/>
                </a:cubicBezTo>
                <a:close/>
                <a:moveTo>
                  <a:pt x="2096698" y="2734247"/>
                </a:moveTo>
                <a:cubicBezTo>
                  <a:pt x="2103171" y="2740727"/>
                  <a:pt x="2103171" y="2750910"/>
                  <a:pt x="2096698" y="2757390"/>
                </a:cubicBezTo>
                <a:cubicBezTo>
                  <a:pt x="2090224" y="2763870"/>
                  <a:pt x="2080050" y="2763870"/>
                  <a:pt x="2073577" y="2757390"/>
                </a:cubicBezTo>
                <a:cubicBezTo>
                  <a:pt x="2066178" y="2749984"/>
                  <a:pt x="2067103" y="2740727"/>
                  <a:pt x="2073577" y="2734247"/>
                </a:cubicBezTo>
                <a:cubicBezTo>
                  <a:pt x="2080050" y="2727767"/>
                  <a:pt x="2090224" y="2727767"/>
                  <a:pt x="2096698" y="2734247"/>
                </a:cubicBezTo>
                <a:close/>
                <a:moveTo>
                  <a:pt x="2096698" y="2498190"/>
                </a:moveTo>
                <a:cubicBezTo>
                  <a:pt x="2103171" y="2504670"/>
                  <a:pt x="2103171" y="2514853"/>
                  <a:pt x="2096698" y="2521333"/>
                </a:cubicBezTo>
                <a:cubicBezTo>
                  <a:pt x="2090224" y="2527812"/>
                  <a:pt x="2080050" y="2527812"/>
                  <a:pt x="2073577" y="2521333"/>
                </a:cubicBezTo>
                <a:cubicBezTo>
                  <a:pt x="2067103" y="2514853"/>
                  <a:pt x="2067103" y="2504670"/>
                  <a:pt x="2073577" y="2498190"/>
                </a:cubicBezTo>
                <a:cubicBezTo>
                  <a:pt x="2080050" y="2491710"/>
                  <a:pt x="2090224" y="2491710"/>
                  <a:pt x="2096698" y="2498190"/>
                </a:cubicBezTo>
                <a:close/>
                <a:moveTo>
                  <a:pt x="2096698" y="376452"/>
                </a:moveTo>
                <a:cubicBezTo>
                  <a:pt x="2103171" y="382932"/>
                  <a:pt x="2103171" y="393115"/>
                  <a:pt x="2096698" y="399595"/>
                </a:cubicBezTo>
                <a:cubicBezTo>
                  <a:pt x="2090224" y="406075"/>
                  <a:pt x="2080050" y="406075"/>
                  <a:pt x="2073577" y="399595"/>
                </a:cubicBezTo>
                <a:cubicBezTo>
                  <a:pt x="2067103" y="393115"/>
                  <a:pt x="2067103" y="382932"/>
                  <a:pt x="2073577" y="376452"/>
                </a:cubicBezTo>
                <a:cubicBezTo>
                  <a:pt x="2080050" y="369972"/>
                  <a:pt x="2090224" y="369972"/>
                  <a:pt x="2096698" y="376452"/>
                </a:cubicBezTo>
                <a:close/>
                <a:moveTo>
                  <a:pt x="2118431" y="3216081"/>
                </a:moveTo>
                <a:cubicBezTo>
                  <a:pt x="2118431" y="3224644"/>
                  <a:pt x="2115195" y="3233207"/>
                  <a:pt x="2108721" y="3239687"/>
                </a:cubicBezTo>
                <a:cubicBezTo>
                  <a:pt x="2095773" y="3252647"/>
                  <a:pt x="2074501" y="3252647"/>
                  <a:pt x="2061554" y="3239687"/>
                </a:cubicBezTo>
                <a:cubicBezTo>
                  <a:pt x="2048606" y="3226727"/>
                  <a:pt x="2048606" y="3206361"/>
                  <a:pt x="2061554" y="3192476"/>
                </a:cubicBezTo>
                <a:cubicBezTo>
                  <a:pt x="2074501" y="3179515"/>
                  <a:pt x="2095773" y="3179515"/>
                  <a:pt x="2108721" y="3192476"/>
                </a:cubicBezTo>
                <a:cubicBezTo>
                  <a:pt x="2115195" y="3198955"/>
                  <a:pt x="2118431" y="3207518"/>
                  <a:pt x="2118431" y="3216081"/>
                </a:cubicBezTo>
                <a:close/>
                <a:moveTo>
                  <a:pt x="2118431" y="2037647"/>
                </a:moveTo>
                <a:cubicBezTo>
                  <a:pt x="2118431" y="2046210"/>
                  <a:pt x="2115195" y="2054773"/>
                  <a:pt x="2108721" y="2061253"/>
                </a:cubicBezTo>
                <a:cubicBezTo>
                  <a:pt x="2095773" y="2074212"/>
                  <a:pt x="2074501" y="2074212"/>
                  <a:pt x="2061554" y="2061253"/>
                </a:cubicBezTo>
                <a:cubicBezTo>
                  <a:pt x="2048606" y="2048293"/>
                  <a:pt x="2048606" y="2027927"/>
                  <a:pt x="2061554" y="2014041"/>
                </a:cubicBezTo>
                <a:cubicBezTo>
                  <a:pt x="2074501" y="2001081"/>
                  <a:pt x="2095773" y="2001081"/>
                  <a:pt x="2108721" y="2014041"/>
                </a:cubicBezTo>
                <a:cubicBezTo>
                  <a:pt x="2115195" y="2020521"/>
                  <a:pt x="2118431" y="2029084"/>
                  <a:pt x="2118431" y="2037647"/>
                </a:cubicBezTo>
                <a:close/>
                <a:moveTo>
                  <a:pt x="2118431" y="1802516"/>
                </a:moveTo>
                <a:cubicBezTo>
                  <a:pt x="2118431" y="1811078"/>
                  <a:pt x="2115195" y="1819641"/>
                  <a:pt x="2108721" y="1826121"/>
                </a:cubicBezTo>
                <a:cubicBezTo>
                  <a:pt x="2095773" y="1839081"/>
                  <a:pt x="2074501" y="1839081"/>
                  <a:pt x="2061554" y="1826121"/>
                </a:cubicBezTo>
                <a:cubicBezTo>
                  <a:pt x="2048606" y="1813161"/>
                  <a:pt x="2048606" y="1791870"/>
                  <a:pt x="2061554" y="1778910"/>
                </a:cubicBezTo>
                <a:cubicBezTo>
                  <a:pt x="2074501" y="1765950"/>
                  <a:pt x="2095773" y="1765950"/>
                  <a:pt x="2108721" y="1778910"/>
                </a:cubicBezTo>
                <a:cubicBezTo>
                  <a:pt x="2115195" y="1785390"/>
                  <a:pt x="2118431" y="1793953"/>
                  <a:pt x="2118431" y="1802516"/>
                </a:cubicBezTo>
                <a:close/>
                <a:moveTo>
                  <a:pt x="2118431" y="1566458"/>
                </a:moveTo>
                <a:cubicBezTo>
                  <a:pt x="2118431" y="1575021"/>
                  <a:pt x="2115195" y="1583584"/>
                  <a:pt x="2108721" y="1590064"/>
                </a:cubicBezTo>
                <a:cubicBezTo>
                  <a:pt x="2095773" y="1603024"/>
                  <a:pt x="2074501" y="1603024"/>
                  <a:pt x="2061554" y="1590064"/>
                </a:cubicBezTo>
                <a:cubicBezTo>
                  <a:pt x="2048606" y="1577104"/>
                  <a:pt x="2048606" y="1555812"/>
                  <a:pt x="2061554" y="1542852"/>
                </a:cubicBezTo>
                <a:cubicBezTo>
                  <a:pt x="2074501" y="1529893"/>
                  <a:pt x="2095773" y="1529893"/>
                  <a:pt x="2108721" y="1542852"/>
                </a:cubicBezTo>
                <a:cubicBezTo>
                  <a:pt x="2115195" y="1549332"/>
                  <a:pt x="2118431" y="1557895"/>
                  <a:pt x="2118431" y="1566458"/>
                </a:cubicBezTo>
                <a:close/>
                <a:moveTo>
                  <a:pt x="2122593" y="3654407"/>
                </a:moveTo>
                <a:lnTo>
                  <a:pt x="2047681" y="3654407"/>
                </a:lnTo>
                <a:cubicBezTo>
                  <a:pt x="2048606" y="3654407"/>
                  <a:pt x="2048606" y="3653481"/>
                  <a:pt x="2049531" y="3652555"/>
                </a:cubicBezTo>
                <a:cubicBezTo>
                  <a:pt x="2068952" y="3633115"/>
                  <a:pt x="2100397" y="3633115"/>
                  <a:pt x="2119819" y="3652555"/>
                </a:cubicBezTo>
                <a:cubicBezTo>
                  <a:pt x="2120743" y="3653481"/>
                  <a:pt x="2121668" y="3654407"/>
                  <a:pt x="2122593" y="3654407"/>
                </a:cubicBezTo>
                <a:close/>
                <a:moveTo>
                  <a:pt x="2134385" y="3452601"/>
                </a:moveTo>
                <a:cubicBezTo>
                  <a:pt x="2134385" y="3465330"/>
                  <a:pt x="2129530" y="3478058"/>
                  <a:pt x="2119819" y="3487778"/>
                </a:cubicBezTo>
                <a:cubicBezTo>
                  <a:pt x="2100397" y="3507218"/>
                  <a:pt x="2068952" y="3507218"/>
                  <a:pt x="2049531" y="3487778"/>
                </a:cubicBezTo>
                <a:cubicBezTo>
                  <a:pt x="2030109" y="3468338"/>
                  <a:pt x="2030109" y="3436864"/>
                  <a:pt x="2049531" y="3417424"/>
                </a:cubicBezTo>
                <a:cubicBezTo>
                  <a:pt x="2068952" y="3397984"/>
                  <a:pt x="2100397" y="3397984"/>
                  <a:pt x="2119819" y="3417424"/>
                </a:cubicBezTo>
                <a:cubicBezTo>
                  <a:pt x="2129530" y="3427144"/>
                  <a:pt x="2134385" y="3439873"/>
                  <a:pt x="2134385" y="3452601"/>
                </a:cubicBezTo>
                <a:close/>
                <a:moveTo>
                  <a:pt x="2134385" y="152430"/>
                </a:moveTo>
                <a:cubicBezTo>
                  <a:pt x="2134385" y="165158"/>
                  <a:pt x="2129530" y="177887"/>
                  <a:pt x="2119819" y="187607"/>
                </a:cubicBezTo>
                <a:cubicBezTo>
                  <a:pt x="2100397" y="207047"/>
                  <a:pt x="2068952" y="207047"/>
                  <a:pt x="2049531" y="187607"/>
                </a:cubicBezTo>
                <a:cubicBezTo>
                  <a:pt x="2030109" y="168167"/>
                  <a:pt x="2030109" y="136692"/>
                  <a:pt x="2049531" y="117252"/>
                </a:cubicBezTo>
                <a:cubicBezTo>
                  <a:pt x="2068952" y="97812"/>
                  <a:pt x="2100397" y="97812"/>
                  <a:pt x="2119819" y="117252"/>
                </a:cubicBezTo>
                <a:cubicBezTo>
                  <a:pt x="2129530" y="126972"/>
                  <a:pt x="2134385" y="139701"/>
                  <a:pt x="2134385" y="152430"/>
                </a:cubicBezTo>
                <a:close/>
                <a:moveTo>
                  <a:pt x="2134732" y="2273241"/>
                </a:moveTo>
                <a:cubicBezTo>
                  <a:pt x="2134616" y="2285969"/>
                  <a:pt x="2129530" y="2298698"/>
                  <a:pt x="2119819" y="2308418"/>
                </a:cubicBezTo>
                <a:cubicBezTo>
                  <a:pt x="2100397" y="2327858"/>
                  <a:pt x="2068952" y="2327858"/>
                  <a:pt x="2049531" y="2308418"/>
                </a:cubicBezTo>
                <a:cubicBezTo>
                  <a:pt x="2030109" y="2288978"/>
                  <a:pt x="2030109" y="2257504"/>
                  <a:pt x="2049531" y="2238064"/>
                </a:cubicBezTo>
                <a:cubicBezTo>
                  <a:pt x="2068952" y="2218624"/>
                  <a:pt x="2100397" y="2218624"/>
                  <a:pt x="2119819" y="2238064"/>
                </a:cubicBezTo>
                <a:cubicBezTo>
                  <a:pt x="2129992" y="2247784"/>
                  <a:pt x="2134847" y="2260512"/>
                  <a:pt x="2134732" y="2273241"/>
                </a:cubicBezTo>
                <a:close/>
                <a:moveTo>
                  <a:pt x="2151263" y="1095733"/>
                </a:moveTo>
                <a:cubicBezTo>
                  <a:pt x="2151263" y="1112858"/>
                  <a:pt x="2144790" y="1129984"/>
                  <a:pt x="2131842" y="1142944"/>
                </a:cubicBezTo>
                <a:cubicBezTo>
                  <a:pt x="2105946" y="1168864"/>
                  <a:pt x="2063403" y="1168864"/>
                  <a:pt x="2037508" y="1142944"/>
                </a:cubicBezTo>
                <a:cubicBezTo>
                  <a:pt x="2011612" y="1117024"/>
                  <a:pt x="2011612" y="1074441"/>
                  <a:pt x="2037508" y="1048521"/>
                </a:cubicBezTo>
                <a:cubicBezTo>
                  <a:pt x="2063403" y="1022601"/>
                  <a:pt x="2105946" y="1022601"/>
                  <a:pt x="2131842" y="1048521"/>
                </a:cubicBezTo>
                <a:cubicBezTo>
                  <a:pt x="2144790" y="1061481"/>
                  <a:pt x="2151263" y="1078607"/>
                  <a:pt x="2151263" y="1095733"/>
                </a:cubicBezTo>
                <a:close/>
                <a:moveTo>
                  <a:pt x="2151263" y="859676"/>
                </a:moveTo>
                <a:cubicBezTo>
                  <a:pt x="2151263" y="876801"/>
                  <a:pt x="2144790" y="893927"/>
                  <a:pt x="2131842" y="906887"/>
                </a:cubicBezTo>
                <a:cubicBezTo>
                  <a:pt x="2105946" y="932807"/>
                  <a:pt x="2063403" y="932807"/>
                  <a:pt x="2037508" y="906887"/>
                </a:cubicBezTo>
                <a:cubicBezTo>
                  <a:pt x="2011612" y="880967"/>
                  <a:pt x="2011612" y="838384"/>
                  <a:pt x="2037508" y="812464"/>
                </a:cubicBezTo>
                <a:cubicBezTo>
                  <a:pt x="2063403" y="786544"/>
                  <a:pt x="2105946" y="786544"/>
                  <a:pt x="2131842" y="812464"/>
                </a:cubicBezTo>
                <a:cubicBezTo>
                  <a:pt x="2144790" y="825424"/>
                  <a:pt x="2151263" y="842550"/>
                  <a:pt x="2151263" y="859676"/>
                </a:cubicBezTo>
                <a:close/>
                <a:moveTo>
                  <a:pt x="2151263" y="623619"/>
                </a:moveTo>
                <a:cubicBezTo>
                  <a:pt x="2151263" y="640744"/>
                  <a:pt x="2144790" y="657870"/>
                  <a:pt x="2131842" y="670830"/>
                </a:cubicBezTo>
                <a:cubicBezTo>
                  <a:pt x="2105946" y="696750"/>
                  <a:pt x="2063403" y="696750"/>
                  <a:pt x="2037508" y="670830"/>
                </a:cubicBezTo>
                <a:cubicBezTo>
                  <a:pt x="2011612" y="644910"/>
                  <a:pt x="2011612" y="603252"/>
                  <a:pt x="2037508" y="576407"/>
                </a:cubicBezTo>
                <a:cubicBezTo>
                  <a:pt x="2063403" y="550487"/>
                  <a:pt x="2105946" y="550487"/>
                  <a:pt x="2131842" y="576407"/>
                </a:cubicBezTo>
                <a:cubicBezTo>
                  <a:pt x="2144790" y="589367"/>
                  <a:pt x="2151263" y="606493"/>
                  <a:pt x="2151263" y="623619"/>
                </a:cubicBezTo>
                <a:close/>
                <a:moveTo>
                  <a:pt x="2168142" y="1331327"/>
                </a:moveTo>
                <a:cubicBezTo>
                  <a:pt x="2168142" y="1352619"/>
                  <a:pt x="2160049" y="1373910"/>
                  <a:pt x="2143864" y="1390110"/>
                </a:cubicBezTo>
                <a:cubicBezTo>
                  <a:pt x="2111495" y="1422510"/>
                  <a:pt x="2058779" y="1422510"/>
                  <a:pt x="2026410" y="1390110"/>
                </a:cubicBezTo>
                <a:cubicBezTo>
                  <a:pt x="1994040" y="1357710"/>
                  <a:pt x="1994040" y="1304944"/>
                  <a:pt x="2026410" y="1272544"/>
                </a:cubicBezTo>
                <a:cubicBezTo>
                  <a:pt x="2058779" y="1240144"/>
                  <a:pt x="2111495" y="1240144"/>
                  <a:pt x="2143864" y="1272544"/>
                </a:cubicBezTo>
                <a:cubicBezTo>
                  <a:pt x="2160049" y="1288744"/>
                  <a:pt x="2168142" y="1310036"/>
                  <a:pt x="2168142" y="1331327"/>
                </a:cubicBezTo>
                <a:close/>
                <a:moveTo>
                  <a:pt x="2203054" y="270921"/>
                </a:moveTo>
                <a:cubicBezTo>
                  <a:pt x="2209528" y="277401"/>
                  <a:pt x="2209528" y="287584"/>
                  <a:pt x="2203054" y="294064"/>
                </a:cubicBezTo>
                <a:cubicBezTo>
                  <a:pt x="2196580" y="300544"/>
                  <a:pt x="2186407" y="300544"/>
                  <a:pt x="2179933" y="294064"/>
                </a:cubicBezTo>
                <a:cubicBezTo>
                  <a:pt x="2173459" y="287584"/>
                  <a:pt x="2173459" y="277401"/>
                  <a:pt x="2179933" y="270921"/>
                </a:cubicBezTo>
                <a:cubicBezTo>
                  <a:pt x="2186407" y="264441"/>
                  <a:pt x="2196580" y="264441"/>
                  <a:pt x="2203054" y="270921"/>
                </a:cubicBezTo>
                <a:close/>
                <a:moveTo>
                  <a:pt x="2214152" y="2851812"/>
                </a:moveTo>
                <a:cubicBezTo>
                  <a:pt x="2220626" y="2858293"/>
                  <a:pt x="2220626" y="2868476"/>
                  <a:pt x="2214152" y="2874955"/>
                </a:cubicBezTo>
                <a:cubicBezTo>
                  <a:pt x="2207678" y="2881435"/>
                  <a:pt x="2197505" y="2881435"/>
                  <a:pt x="2191031" y="2874955"/>
                </a:cubicBezTo>
                <a:cubicBezTo>
                  <a:pt x="2184557" y="2868476"/>
                  <a:pt x="2184557" y="2858293"/>
                  <a:pt x="2191031" y="2851812"/>
                </a:cubicBezTo>
                <a:cubicBezTo>
                  <a:pt x="2197505" y="2845333"/>
                  <a:pt x="2207678" y="2845333"/>
                  <a:pt x="2214152" y="2851812"/>
                </a:cubicBezTo>
                <a:close/>
                <a:moveTo>
                  <a:pt x="2214152" y="2615755"/>
                </a:moveTo>
                <a:cubicBezTo>
                  <a:pt x="2220626" y="2622235"/>
                  <a:pt x="2220626" y="2632418"/>
                  <a:pt x="2214152" y="2638898"/>
                </a:cubicBezTo>
                <a:cubicBezTo>
                  <a:pt x="2207678" y="2645378"/>
                  <a:pt x="2197505" y="2645378"/>
                  <a:pt x="2191031" y="2638898"/>
                </a:cubicBezTo>
                <a:cubicBezTo>
                  <a:pt x="2184557" y="2632418"/>
                  <a:pt x="2184557" y="2622235"/>
                  <a:pt x="2191031" y="2615755"/>
                </a:cubicBezTo>
                <a:cubicBezTo>
                  <a:pt x="2197505" y="2609276"/>
                  <a:pt x="2207678" y="2609276"/>
                  <a:pt x="2214152" y="2615755"/>
                </a:cubicBezTo>
                <a:close/>
                <a:moveTo>
                  <a:pt x="2214152" y="494944"/>
                </a:moveTo>
                <a:cubicBezTo>
                  <a:pt x="2220626" y="501424"/>
                  <a:pt x="2220626" y="511607"/>
                  <a:pt x="2214152" y="518087"/>
                </a:cubicBezTo>
                <a:cubicBezTo>
                  <a:pt x="2207678" y="524567"/>
                  <a:pt x="2197505" y="524567"/>
                  <a:pt x="2191031" y="518087"/>
                </a:cubicBezTo>
                <a:cubicBezTo>
                  <a:pt x="2184557" y="511607"/>
                  <a:pt x="2184557" y="501424"/>
                  <a:pt x="2191031" y="494944"/>
                </a:cubicBezTo>
                <a:cubicBezTo>
                  <a:pt x="2197505" y="488464"/>
                  <a:pt x="2207678" y="488464"/>
                  <a:pt x="2214152" y="494944"/>
                </a:cubicBezTo>
                <a:close/>
                <a:moveTo>
                  <a:pt x="2235886" y="3334572"/>
                </a:moveTo>
                <a:cubicBezTo>
                  <a:pt x="2235886" y="3343135"/>
                  <a:pt x="2232649" y="3351698"/>
                  <a:pt x="2226175" y="3358178"/>
                </a:cubicBezTo>
                <a:cubicBezTo>
                  <a:pt x="2213227" y="3371138"/>
                  <a:pt x="2191956" y="3371138"/>
                  <a:pt x="2179008" y="3358178"/>
                </a:cubicBezTo>
                <a:cubicBezTo>
                  <a:pt x="2166061" y="3345218"/>
                  <a:pt x="2166061" y="3323927"/>
                  <a:pt x="2179008" y="3310967"/>
                </a:cubicBezTo>
                <a:cubicBezTo>
                  <a:pt x="2191956" y="3298007"/>
                  <a:pt x="2213227" y="3298007"/>
                  <a:pt x="2226175" y="3310967"/>
                </a:cubicBezTo>
                <a:cubicBezTo>
                  <a:pt x="2232649" y="3317447"/>
                  <a:pt x="2235886" y="3326010"/>
                  <a:pt x="2235886" y="3334572"/>
                </a:cubicBezTo>
                <a:close/>
                <a:moveTo>
                  <a:pt x="2235886" y="3098516"/>
                </a:moveTo>
                <a:cubicBezTo>
                  <a:pt x="2235886" y="3107078"/>
                  <a:pt x="2232649" y="3115641"/>
                  <a:pt x="2226175" y="3122121"/>
                </a:cubicBezTo>
                <a:cubicBezTo>
                  <a:pt x="2213227" y="3135081"/>
                  <a:pt x="2191956" y="3135081"/>
                  <a:pt x="2179008" y="3122121"/>
                </a:cubicBezTo>
                <a:cubicBezTo>
                  <a:pt x="2166061" y="3109161"/>
                  <a:pt x="2166061" y="3087870"/>
                  <a:pt x="2179008" y="3074910"/>
                </a:cubicBezTo>
                <a:cubicBezTo>
                  <a:pt x="2191956" y="3061950"/>
                  <a:pt x="2213227" y="3061950"/>
                  <a:pt x="2226175" y="3074910"/>
                </a:cubicBezTo>
                <a:cubicBezTo>
                  <a:pt x="2232649" y="3081390"/>
                  <a:pt x="2235886" y="3089953"/>
                  <a:pt x="2235886" y="3098516"/>
                </a:cubicBezTo>
                <a:close/>
                <a:moveTo>
                  <a:pt x="2235886" y="1920081"/>
                </a:moveTo>
                <a:cubicBezTo>
                  <a:pt x="2235886" y="1928644"/>
                  <a:pt x="2232649" y="1937207"/>
                  <a:pt x="2226175" y="1943687"/>
                </a:cubicBezTo>
                <a:cubicBezTo>
                  <a:pt x="2213227" y="1956647"/>
                  <a:pt x="2191956" y="1956647"/>
                  <a:pt x="2179008" y="1943687"/>
                </a:cubicBezTo>
                <a:cubicBezTo>
                  <a:pt x="2166061" y="1930727"/>
                  <a:pt x="2166061" y="1909435"/>
                  <a:pt x="2179008" y="1896475"/>
                </a:cubicBezTo>
                <a:cubicBezTo>
                  <a:pt x="2191956" y="1883515"/>
                  <a:pt x="2213227" y="1883515"/>
                  <a:pt x="2226175" y="1896475"/>
                </a:cubicBezTo>
                <a:cubicBezTo>
                  <a:pt x="2232649" y="1902955"/>
                  <a:pt x="2235886" y="1911518"/>
                  <a:pt x="2235886" y="1920081"/>
                </a:cubicBezTo>
                <a:close/>
                <a:moveTo>
                  <a:pt x="2235886" y="1684950"/>
                </a:moveTo>
                <a:cubicBezTo>
                  <a:pt x="2235886" y="1693512"/>
                  <a:pt x="2232649" y="1702075"/>
                  <a:pt x="2226175" y="1708555"/>
                </a:cubicBezTo>
                <a:cubicBezTo>
                  <a:pt x="2213227" y="1721515"/>
                  <a:pt x="2191956" y="1721515"/>
                  <a:pt x="2179008" y="1708555"/>
                </a:cubicBezTo>
                <a:cubicBezTo>
                  <a:pt x="2166061" y="1695595"/>
                  <a:pt x="2166061" y="1674304"/>
                  <a:pt x="2179008" y="1661344"/>
                </a:cubicBezTo>
                <a:cubicBezTo>
                  <a:pt x="2191956" y="1648384"/>
                  <a:pt x="2213227" y="1648384"/>
                  <a:pt x="2226175" y="1661344"/>
                </a:cubicBezTo>
                <a:cubicBezTo>
                  <a:pt x="2232649" y="1667824"/>
                  <a:pt x="2235886" y="1676387"/>
                  <a:pt x="2235886" y="1684950"/>
                </a:cubicBezTo>
                <a:close/>
                <a:moveTo>
                  <a:pt x="2247228" y="48234"/>
                </a:moveTo>
                <a:lnTo>
                  <a:pt x="2238198" y="70041"/>
                </a:lnTo>
                <a:cubicBezTo>
                  <a:pt x="2218776" y="89481"/>
                  <a:pt x="2187332" y="89481"/>
                  <a:pt x="2167910" y="70041"/>
                </a:cubicBezTo>
                <a:lnTo>
                  <a:pt x="2167373" y="68744"/>
                </a:lnTo>
                <a:close/>
                <a:moveTo>
                  <a:pt x="2251839" y="3570167"/>
                </a:moveTo>
                <a:cubicBezTo>
                  <a:pt x="2251839" y="3582895"/>
                  <a:pt x="2246984" y="3595624"/>
                  <a:pt x="2237273" y="3605344"/>
                </a:cubicBezTo>
                <a:cubicBezTo>
                  <a:pt x="2217851" y="3624784"/>
                  <a:pt x="2186407" y="3624784"/>
                  <a:pt x="2166985" y="3605344"/>
                </a:cubicBezTo>
                <a:cubicBezTo>
                  <a:pt x="2147564" y="3585904"/>
                  <a:pt x="2147564" y="3554430"/>
                  <a:pt x="2166985" y="3534990"/>
                </a:cubicBezTo>
                <a:cubicBezTo>
                  <a:pt x="2186407" y="3515550"/>
                  <a:pt x="2217851" y="3515550"/>
                  <a:pt x="2237273" y="3534990"/>
                </a:cubicBezTo>
                <a:cubicBezTo>
                  <a:pt x="2246984" y="3544710"/>
                  <a:pt x="2251839" y="3557438"/>
                  <a:pt x="2251839" y="3570167"/>
                </a:cubicBezTo>
                <a:close/>
                <a:moveTo>
                  <a:pt x="2252765" y="2391733"/>
                </a:moveTo>
                <a:cubicBezTo>
                  <a:pt x="2252765" y="2404461"/>
                  <a:pt x="2247909" y="2417190"/>
                  <a:pt x="2238198" y="2426910"/>
                </a:cubicBezTo>
                <a:cubicBezTo>
                  <a:pt x="2218776" y="2446350"/>
                  <a:pt x="2187332" y="2446350"/>
                  <a:pt x="2167910" y="2426910"/>
                </a:cubicBezTo>
                <a:cubicBezTo>
                  <a:pt x="2148488" y="2407470"/>
                  <a:pt x="2148488" y="2375995"/>
                  <a:pt x="2167910" y="2356555"/>
                </a:cubicBezTo>
                <a:cubicBezTo>
                  <a:pt x="2187332" y="2337115"/>
                  <a:pt x="2218776" y="2337115"/>
                  <a:pt x="2238198" y="2356555"/>
                </a:cubicBezTo>
                <a:cubicBezTo>
                  <a:pt x="2247909" y="2366275"/>
                  <a:pt x="2252765" y="2379004"/>
                  <a:pt x="2252765" y="2391733"/>
                </a:cubicBezTo>
                <a:close/>
                <a:moveTo>
                  <a:pt x="2252765" y="2155675"/>
                </a:moveTo>
                <a:cubicBezTo>
                  <a:pt x="2252765" y="2168404"/>
                  <a:pt x="2247909" y="2181133"/>
                  <a:pt x="2238198" y="2190853"/>
                </a:cubicBezTo>
                <a:cubicBezTo>
                  <a:pt x="2218776" y="2210293"/>
                  <a:pt x="2187332" y="2210293"/>
                  <a:pt x="2167910" y="2190853"/>
                </a:cubicBezTo>
                <a:cubicBezTo>
                  <a:pt x="2148488" y="2171412"/>
                  <a:pt x="2148488" y="2139938"/>
                  <a:pt x="2167910" y="2120498"/>
                </a:cubicBezTo>
                <a:cubicBezTo>
                  <a:pt x="2187332" y="2101058"/>
                  <a:pt x="2218776" y="2101058"/>
                  <a:pt x="2238198" y="2120498"/>
                </a:cubicBezTo>
                <a:cubicBezTo>
                  <a:pt x="2247909" y="2130218"/>
                  <a:pt x="2252765" y="2142947"/>
                  <a:pt x="2252765" y="2155675"/>
                </a:cubicBezTo>
                <a:close/>
                <a:moveTo>
                  <a:pt x="2268718" y="977241"/>
                </a:moveTo>
                <a:cubicBezTo>
                  <a:pt x="2268718" y="994367"/>
                  <a:pt x="2262244" y="1011492"/>
                  <a:pt x="2249296" y="1024452"/>
                </a:cubicBezTo>
                <a:cubicBezTo>
                  <a:pt x="2223401" y="1050373"/>
                  <a:pt x="2181783" y="1050373"/>
                  <a:pt x="2154962" y="1024452"/>
                </a:cubicBezTo>
                <a:cubicBezTo>
                  <a:pt x="2129067" y="998532"/>
                  <a:pt x="2129067" y="955950"/>
                  <a:pt x="2154962" y="930030"/>
                </a:cubicBezTo>
                <a:cubicBezTo>
                  <a:pt x="2180858" y="904110"/>
                  <a:pt x="2223401" y="904110"/>
                  <a:pt x="2249296" y="930030"/>
                </a:cubicBezTo>
                <a:cubicBezTo>
                  <a:pt x="2262244" y="942990"/>
                  <a:pt x="2268718" y="960116"/>
                  <a:pt x="2268718" y="977241"/>
                </a:cubicBezTo>
                <a:close/>
                <a:moveTo>
                  <a:pt x="2268718" y="742110"/>
                </a:moveTo>
                <a:cubicBezTo>
                  <a:pt x="2268718" y="759235"/>
                  <a:pt x="2262244" y="776361"/>
                  <a:pt x="2249296" y="789321"/>
                </a:cubicBezTo>
                <a:cubicBezTo>
                  <a:pt x="2223401" y="815241"/>
                  <a:pt x="2181783" y="815241"/>
                  <a:pt x="2154962" y="789321"/>
                </a:cubicBezTo>
                <a:cubicBezTo>
                  <a:pt x="2129067" y="763401"/>
                  <a:pt x="2129067" y="720818"/>
                  <a:pt x="2154962" y="694898"/>
                </a:cubicBezTo>
                <a:cubicBezTo>
                  <a:pt x="2180858" y="668978"/>
                  <a:pt x="2223401" y="668978"/>
                  <a:pt x="2249296" y="694898"/>
                </a:cubicBezTo>
                <a:cubicBezTo>
                  <a:pt x="2262244" y="707858"/>
                  <a:pt x="2268718" y="724984"/>
                  <a:pt x="2268718" y="742110"/>
                </a:cubicBezTo>
                <a:close/>
                <a:moveTo>
                  <a:pt x="2285596" y="1448893"/>
                </a:moveTo>
                <a:cubicBezTo>
                  <a:pt x="2285596" y="1470184"/>
                  <a:pt x="2277504" y="1491475"/>
                  <a:pt x="2261319" y="1507675"/>
                </a:cubicBezTo>
                <a:cubicBezTo>
                  <a:pt x="2228950" y="1540075"/>
                  <a:pt x="2176234" y="1540075"/>
                  <a:pt x="2143864" y="1507675"/>
                </a:cubicBezTo>
                <a:cubicBezTo>
                  <a:pt x="2111495" y="1475275"/>
                  <a:pt x="2111495" y="1422510"/>
                  <a:pt x="2143864" y="1390110"/>
                </a:cubicBezTo>
                <a:cubicBezTo>
                  <a:pt x="2176234" y="1357710"/>
                  <a:pt x="2228950" y="1357710"/>
                  <a:pt x="2261319" y="1390110"/>
                </a:cubicBezTo>
                <a:cubicBezTo>
                  <a:pt x="2277504" y="1406310"/>
                  <a:pt x="2285596" y="1427601"/>
                  <a:pt x="2285596" y="1448893"/>
                </a:cubicBezTo>
                <a:close/>
                <a:moveTo>
                  <a:pt x="2285596" y="1213761"/>
                </a:moveTo>
                <a:cubicBezTo>
                  <a:pt x="2285596" y="1235053"/>
                  <a:pt x="2277504" y="1256344"/>
                  <a:pt x="2261319" y="1272544"/>
                </a:cubicBezTo>
                <a:cubicBezTo>
                  <a:pt x="2228950" y="1304944"/>
                  <a:pt x="2176234" y="1304944"/>
                  <a:pt x="2143864" y="1272544"/>
                </a:cubicBezTo>
                <a:cubicBezTo>
                  <a:pt x="2111495" y="1240144"/>
                  <a:pt x="2111495" y="1187378"/>
                  <a:pt x="2143864" y="1154978"/>
                </a:cubicBezTo>
                <a:cubicBezTo>
                  <a:pt x="2176234" y="1122578"/>
                  <a:pt x="2228950" y="1122578"/>
                  <a:pt x="2261319" y="1154978"/>
                </a:cubicBezTo>
                <a:cubicBezTo>
                  <a:pt x="2277504" y="1171178"/>
                  <a:pt x="2285596" y="1192470"/>
                  <a:pt x="2285596" y="1213761"/>
                </a:cubicBezTo>
                <a:close/>
                <a:moveTo>
                  <a:pt x="2319584" y="152430"/>
                </a:moveTo>
                <a:cubicBezTo>
                  <a:pt x="2326058" y="158910"/>
                  <a:pt x="2326058" y="169092"/>
                  <a:pt x="2319584" y="175572"/>
                </a:cubicBezTo>
                <a:cubicBezTo>
                  <a:pt x="2313110" y="182052"/>
                  <a:pt x="2302937" y="182052"/>
                  <a:pt x="2296463" y="175572"/>
                </a:cubicBezTo>
                <a:cubicBezTo>
                  <a:pt x="2289989" y="169092"/>
                  <a:pt x="2289989" y="158910"/>
                  <a:pt x="2296463" y="152430"/>
                </a:cubicBezTo>
                <a:cubicBezTo>
                  <a:pt x="2302937" y="145950"/>
                  <a:pt x="2314035" y="145950"/>
                  <a:pt x="2319584" y="152430"/>
                </a:cubicBezTo>
                <a:close/>
                <a:moveTo>
                  <a:pt x="2320509" y="388487"/>
                </a:moveTo>
                <a:cubicBezTo>
                  <a:pt x="2326982" y="394967"/>
                  <a:pt x="2326982" y="405150"/>
                  <a:pt x="2320509" y="411630"/>
                </a:cubicBezTo>
                <a:cubicBezTo>
                  <a:pt x="2314035" y="418110"/>
                  <a:pt x="2302937" y="418110"/>
                  <a:pt x="2297388" y="411630"/>
                </a:cubicBezTo>
                <a:cubicBezTo>
                  <a:pt x="2290914" y="405150"/>
                  <a:pt x="2290914" y="394967"/>
                  <a:pt x="2297388" y="388487"/>
                </a:cubicBezTo>
                <a:cubicBezTo>
                  <a:pt x="2303861" y="382007"/>
                  <a:pt x="2314035" y="382007"/>
                  <a:pt x="2320509" y="388487"/>
                </a:cubicBezTo>
                <a:close/>
                <a:moveTo>
                  <a:pt x="2332532" y="2734247"/>
                </a:moveTo>
                <a:cubicBezTo>
                  <a:pt x="2339005" y="2740727"/>
                  <a:pt x="2339005" y="2750910"/>
                  <a:pt x="2332532" y="2757390"/>
                </a:cubicBezTo>
                <a:cubicBezTo>
                  <a:pt x="2326058" y="2763870"/>
                  <a:pt x="2315884" y="2763870"/>
                  <a:pt x="2309411" y="2757390"/>
                </a:cubicBezTo>
                <a:cubicBezTo>
                  <a:pt x="2302937" y="2750910"/>
                  <a:pt x="2302937" y="2740727"/>
                  <a:pt x="2309411" y="2734247"/>
                </a:cubicBezTo>
                <a:cubicBezTo>
                  <a:pt x="2315884" y="2727767"/>
                  <a:pt x="2326058" y="2727767"/>
                  <a:pt x="2332532" y="2734247"/>
                </a:cubicBezTo>
                <a:close/>
                <a:moveTo>
                  <a:pt x="2332532" y="612510"/>
                </a:moveTo>
                <a:cubicBezTo>
                  <a:pt x="2339005" y="618990"/>
                  <a:pt x="2339005" y="629172"/>
                  <a:pt x="2332532" y="635652"/>
                </a:cubicBezTo>
                <a:cubicBezTo>
                  <a:pt x="2326058" y="642132"/>
                  <a:pt x="2315884" y="642132"/>
                  <a:pt x="2309411" y="635652"/>
                </a:cubicBezTo>
                <a:cubicBezTo>
                  <a:pt x="2302937" y="629172"/>
                  <a:pt x="2302937" y="618990"/>
                  <a:pt x="2309411" y="612510"/>
                </a:cubicBezTo>
                <a:cubicBezTo>
                  <a:pt x="2315884" y="606030"/>
                  <a:pt x="2326058" y="606030"/>
                  <a:pt x="2332532" y="612510"/>
                </a:cubicBezTo>
                <a:close/>
                <a:moveTo>
                  <a:pt x="2353340" y="3452139"/>
                </a:moveTo>
                <a:cubicBezTo>
                  <a:pt x="2353340" y="3460701"/>
                  <a:pt x="2350103" y="3469264"/>
                  <a:pt x="2343630" y="3475744"/>
                </a:cubicBezTo>
                <a:cubicBezTo>
                  <a:pt x="2330682" y="3488704"/>
                  <a:pt x="2309411" y="3488704"/>
                  <a:pt x="2296463" y="3475744"/>
                </a:cubicBezTo>
                <a:cubicBezTo>
                  <a:pt x="2283515" y="3462784"/>
                  <a:pt x="2283515" y="3441493"/>
                  <a:pt x="2296463" y="3428533"/>
                </a:cubicBezTo>
                <a:cubicBezTo>
                  <a:pt x="2309411" y="3415572"/>
                  <a:pt x="2330682" y="3415572"/>
                  <a:pt x="2343630" y="3428533"/>
                </a:cubicBezTo>
                <a:cubicBezTo>
                  <a:pt x="2350103" y="3435013"/>
                  <a:pt x="2353340" y="3443576"/>
                  <a:pt x="2353340" y="3452139"/>
                </a:cubicBezTo>
                <a:close/>
                <a:moveTo>
                  <a:pt x="2353340" y="3217007"/>
                </a:moveTo>
                <a:cubicBezTo>
                  <a:pt x="2353340" y="3225570"/>
                  <a:pt x="2350103" y="3234133"/>
                  <a:pt x="2343630" y="3240612"/>
                </a:cubicBezTo>
                <a:cubicBezTo>
                  <a:pt x="2330682" y="3253572"/>
                  <a:pt x="2309411" y="3253572"/>
                  <a:pt x="2296463" y="3240612"/>
                </a:cubicBezTo>
                <a:cubicBezTo>
                  <a:pt x="2283515" y="3227653"/>
                  <a:pt x="2283515" y="3206361"/>
                  <a:pt x="2296463" y="3193401"/>
                </a:cubicBezTo>
                <a:cubicBezTo>
                  <a:pt x="2309411" y="3180441"/>
                  <a:pt x="2330682" y="3180441"/>
                  <a:pt x="2343630" y="3193401"/>
                </a:cubicBezTo>
                <a:cubicBezTo>
                  <a:pt x="2350103" y="3199881"/>
                  <a:pt x="2353340" y="3208444"/>
                  <a:pt x="2353340" y="3217007"/>
                </a:cubicBezTo>
                <a:close/>
                <a:moveTo>
                  <a:pt x="2353340" y="2980949"/>
                </a:moveTo>
                <a:cubicBezTo>
                  <a:pt x="2353340" y="2989512"/>
                  <a:pt x="2350103" y="2998075"/>
                  <a:pt x="2343630" y="3004555"/>
                </a:cubicBezTo>
                <a:cubicBezTo>
                  <a:pt x="2330682" y="3017515"/>
                  <a:pt x="2309411" y="3017515"/>
                  <a:pt x="2296463" y="3004555"/>
                </a:cubicBezTo>
                <a:cubicBezTo>
                  <a:pt x="2283515" y="2991595"/>
                  <a:pt x="2283515" y="2970304"/>
                  <a:pt x="2296463" y="2957344"/>
                </a:cubicBezTo>
                <a:cubicBezTo>
                  <a:pt x="2309411" y="2944384"/>
                  <a:pt x="2330682" y="2944384"/>
                  <a:pt x="2343630" y="2957344"/>
                </a:cubicBezTo>
                <a:cubicBezTo>
                  <a:pt x="2350103" y="2963824"/>
                  <a:pt x="2353340" y="2972387"/>
                  <a:pt x="2353340" y="2980949"/>
                </a:cubicBezTo>
                <a:close/>
                <a:moveTo>
                  <a:pt x="2353340" y="1802516"/>
                </a:moveTo>
                <a:cubicBezTo>
                  <a:pt x="2353340" y="1811078"/>
                  <a:pt x="2350104" y="1819641"/>
                  <a:pt x="2343630" y="1826121"/>
                </a:cubicBezTo>
                <a:cubicBezTo>
                  <a:pt x="2330682" y="1839081"/>
                  <a:pt x="2309411" y="1839081"/>
                  <a:pt x="2296463" y="1826121"/>
                </a:cubicBezTo>
                <a:cubicBezTo>
                  <a:pt x="2283515" y="1813161"/>
                  <a:pt x="2283515" y="1791870"/>
                  <a:pt x="2296463" y="1778910"/>
                </a:cubicBezTo>
                <a:cubicBezTo>
                  <a:pt x="2309411" y="1765950"/>
                  <a:pt x="2330682" y="1765950"/>
                  <a:pt x="2343630" y="1778910"/>
                </a:cubicBezTo>
                <a:cubicBezTo>
                  <a:pt x="2350104" y="1785390"/>
                  <a:pt x="2353340" y="1793953"/>
                  <a:pt x="2353340" y="1802516"/>
                </a:cubicBezTo>
                <a:close/>
                <a:moveTo>
                  <a:pt x="2358427" y="3654407"/>
                </a:moveTo>
                <a:lnTo>
                  <a:pt x="2283515" y="3654407"/>
                </a:lnTo>
                <a:cubicBezTo>
                  <a:pt x="2284440" y="3654407"/>
                  <a:pt x="2284440" y="3653481"/>
                  <a:pt x="2285365" y="3652555"/>
                </a:cubicBezTo>
                <a:cubicBezTo>
                  <a:pt x="2304786" y="3633115"/>
                  <a:pt x="2336231" y="3633115"/>
                  <a:pt x="2355652" y="3652555"/>
                </a:cubicBezTo>
                <a:cubicBezTo>
                  <a:pt x="2356577" y="3653481"/>
                  <a:pt x="2357502" y="3654407"/>
                  <a:pt x="2358427" y="3654407"/>
                </a:cubicBezTo>
                <a:close/>
                <a:moveTo>
                  <a:pt x="2370219" y="2509298"/>
                </a:moveTo>
                <a:cubicBezTo>
                  <a:pt x="2370219" y="2522027"/>
                  <a:pt x="2365363" y="2534756"/>
                  <a:pt x="2355652" y="2544476"/>
                </a:cubicBezTo>
                <a:cubicBezTo>
                  <a:pt x="2336231" y="2563915"/>
                  <a:pt x="2304786" y="2563915"/>
                  <a:pt x="2285365" y="2544476"/>
                </a:cubicBezTo>
                <a:cubicBezTo>
                  <a:pt x="2265943" y="2525035"/>
                  <a:pt x="2265943" y="2493561"/>
                  <a:pt x="2285365" y="2474121"/>
                </a:cubicBezTo>
                <a:cubicBezTo>
                  <a:pt x="2304786" y="2454681"/>
                  <a:pt x="2336231" y="2454681"/>
                  <a:pt x="2355652" y="2474121"/>
                </a:cubicBezTo>
                <a:cubicBezTo>
                  <a:pt x="2365363" y="2483841"/>
                  <a:pt x="2370219" y="2496569"/>
                  <a:pt x="2370219" y="2509298"/>
                </a:cubicBezTo>
                <a:close/>
                <a:moveTo>
                  <a:pt x="2370219" y="2274167"/>
                </a:moveTo>
                <a:cubicBezTo>
                  <a:pt x="2370219" y="2286896"/>
                  <a:pt x="2365363" y="2299624"/>
                  <a:pt x="2355652" y="2309344"/>
                </a:cubicBezTo>
                <a:cubicBezTo>
                  <a:pt x="2336231" y="2328784"/>
                  <a:pt x="2304786" y="2328784"/>
                  <a:pt x="2285365" y="2309344"/>
                </a:cubicBezTo>
                <a:cubicBezTo>
                  <a:pt x="2265943" y="2289904"/>
                  <a:pt x="2265943" y="2257504"/>
                  <a:pt x="2285365" y="2238990"/>
                </a:cubicBezTo>
                <a:cubicBezTo>
                  <a:pt x="2304786" y="2219550"/>
                  <a:pt x="2336231" y="2219550"/>
                  <a:pt x="2355652" y="2238990"/>
                </a:cubicBezTo>
                <a:cubicBezTo>
                  <a:pt x="2365363" y="2248710"/>
                  <a:pt x="2370219" y="2261439"/>
                  <a:pt x="2370219" y="2274167"/>
                </a:cubicBezTo>
                <a:close/>
                <a:moveTo>
                  <a:pt x="2370219" y="2038110"/>
                </a:moveTo>
                <a:cubicBezTo>
                  <a:pt x="2370219" y="2050838"/>
                  <a:pt x="2365363" y="2063567"/>
                  <a:pt x="2355652" y="2073287"/>
                </a:cubicBezTo>
                <a:cubicBezTo>
                  <a:pt x="2336231" y="2092727"/>
                  <a:pt x="2304786" y="2092727"/>
                  <a:pt x="2285365" y="2073287"/>
                </a:cubicBezTo>
                <a:cubicBezTo>
                  <a:pt x="2265943" y="2053847"/>
                  <a:pt x="2265943" y="2022373"/>
                  <a:pt x="2285365" y="2002932"/>
                </a:cubicBezTo>
                <a:cubicBezTo>
                  <a:pt x="2304786" y="1983493"/>
                  <a:pt x="2336231" y="1983493"/>
                  <a:pt x="2355652" y="2002932"/>
                </a:cubicBezTo>
                <a:cubicBezTo>
                  <a:pt x="2365363" y="2012652"/>
                  <a:pt x="2370219" y="2025381"/>
                  <a:pt x="2370219" y="2038110"/>
                </a:cubicBezTo>
                <a:close/>
                <a:moveTo>
                  <a:pt x="2387097" y="859676"/>
                </a:moveTo>
                <a:cubicBezTo>
                  <a:pt x="2387097" y="876801"/>
                  <a:pt x="2380623" y="893927"/>
                  <a:pt x="2367675" y="906887"/>
                </a:cubicBezTo>
                <a:cubicBezTo>
                  <a:pt x="2341780" y="932807"/>
                  <a:pt x="2299237" y="932807"/>
                  <a:pt x="2273342" y="906887"/>
                </a:cubicBezTo>
                <a:cubicBezTo>
                  <a:pt x="2247446" y="880967"/>
                  <a:pt x="2247446" y="838384"/>
                  <a:pt x="2273342" y="812464"/>
                </a:cubicBezTo>
                <a:cubicBezTo>
                  <a:pt x="2299237" y="786544"/>
                  <a:pt x="2341780" y="786544"/>
                  <a:pt x="2367675" y="812464"/>
                </a:cubicBezTo>
                <a:cubicBezTo>
                  <a:pt x="2380623" y="825424"/>
                  <a:pt x="2387097" y="842550"/>
                  <a:pt x="2387097" y="859676"/>
                </a:cubicBezTo>
                <a:close/>
                <a:moveTo>
                  <a:pt x="2403976" y="1566458"/>
                </a:moveTo>
                <a:cubicBezTo>
                  <a:pt x="2403976" y="1587750"/>
                  <a:pt x="2395883" y="1609041"/>
                  <a:pt x="2379698" y="1625241"/>
                </a:cubicBezTo>
                <a:cubicBezTo>
                  <a:pt x="2347329" y="1657641"/>
                  <a:pt x="2294613" y="1657641"/>
                  <a:pt x="2262244" y="1625241"/>
                </a:cubicBezTo>
                <a:cubicBezTo>
                  <a:pt x="2229874" y="1592841"/>
                  <a:pt x="2229874" y="1540075"/>
                  <a:pt x="2262244" y="1507675"/>
                </a:cubicBezTo>
                <a:cubicBezTo>
                  <a:pt x="2294613" y="1475275"/>
                  <a:pt x="2347329" y="1475275"/>
                  <a:pt x="2379698" y="1507675"/>
                </a:cubicBezTo>
                <a:cubicBezTo>
                  <a:pt x="2395883" y="1523875"/>
                  <a:pt x="2403976" y="1545167"/>
                  <a:pt x="2403976" y="1566458"/>
                </a:cubicBezTo>
                <a:close/>
                <a:moveTo>
                  <a:pt x="2403976" y="1331327"/>
                </a:moveTo>
                <a:cubicBezTo>
                  <a:pt x="2403976" y="1352619"/>
                  <a:pt x="2395883" y="1373910"/>
                  <a:pt x="2379698" y="1390110"/>
                </a:cubicBezTo>
                <a:cubicBezTo>
                  <a:pt x="2346404" y="1422510"/>
                  <a:pt x="2293688" y="1422510"/>
                  <a:pt x="2262244" y="1390110"/>
                </a:cubicBezTo>
                <a:cubicBezTo>
                  <a:pt x="2229874" y="1357710"/>
                  <a:pt x="2229874" y="1304944"/>
                  <a:pt x="2262244" y="1272544"/>
                </a:cubicBezTo>
                <a:cubicBezTo>
                  <a:pt x="2294613" y="1240144"/>
                  <a:pt x="2347329" y="1240144"/>
                  <a:pt x="2379698" y="1272544"/>
                </a:cubicBezTo>
                <a:cubicBezTo>
                  <a:pt x="2395883" y="1288744"/>
                  <a:pt x="2403976" y="1310036"/>
                  <a:pt x="2403976" y="1331327"/>
                </a:cubicBezTo>
                <a:close/>
                <a:moveTo>
                  <a:pt x="2403976" y="1095270"/>
                </a:moveTo>
                <a:cubicBezTo>
                  <a:pt x="2403976" y="1116561"/>
                  <a:pt x="2395883" y="1137852"/>
                  <a:pt x="2379698" y="1154052"/>
                </a:cubicBezTo>
                <a:cubicBezTo>
                  <a:pt x="2346404" y="1186452"/>
                  <a:pt x="2293688" y="1186452"/>
                  <a:pt x="2262244" y="1154052"/>
                </a:cubicBezTo>
                <a:cubicBezTo>
                  <a:pt x="2229874" y="1121652"/>
                  <a:pt x="2229874" y="1068887"/>
                  <a:pt x="2262244" y="1036487"/>
                </a:cubicBezTo>
                <a:cubicBezTo>
                  <a:pt x="2294613" y="1004087"/>
                  <a:pt x="2347329" y="1004087"/>
                  <a:pt x="2379698" y="1036487"/>
                </a:cubicBezTo>
                <a:cubicBezTo>
                  <a:pt x="2395883" y="1052687"/>
                  <a:pt x="2403976" y="1073978"/>
                  <a:pt x="2403976" y="1095270"/>
                </a:cubicBezTo>
                <a:close/>
                <a:moveTo>
                  <a:pt x="2437963" y="506978"/>
                </a:moveTo>
                <a:cubicBezTo>
                  <a:pt x="2444437" y="513458"/>
                  <a:pt x="2444437" y="523641"/>
                  <a:pt x="2437963" y="530121"/>
                </a:cubicBezTo>
                <a:cubicBezTo>
                  <a:pt x="2431489" y="536601"/>
                  <a:pt x="2421316" y="536601"/>
                  <a:pt x="2414842" y="530121"/>
                </a:cubicBezTo>
                <a:cubicBezTo>
                  <a:pt x="2408368" y="523641"/>
                  <a:pt x="2408368" y="512532"/>
                  <a:pt x="2414842" y="506978"/>
                </a:cubicBezTo>
                <a:cubicBezTo>
                  <a:pt x="2421316" y="500498"/>
                  <a:pt x="2431489" y="500498"/>
                  <a:pt x="2437963" y="506978"/>
                </a:cubicBezTo>
                <a:close/>
                <a:moveTo>
                  <a:pt x="2437963" y="270921"/>
                </a:moveTo>
                <a:cubicBezTo>
                  <a:pt x="2444437" y="277401"/>
                  <a:pt x="2444437" y="287584"/>
                  <a:pt x="2437963" y="294064"/>
                </a:cubicBezTo>
                <a:cubicBezTo>
                  <a:pt x="2431489" y="300544"/>
                  <a:pt x="2421316" y="300544"/>
                  <a:pt x="2414842" y="294064"/>
                </a:cubicBezTo>
                <a:cubicBezTo>
                  <a:pt x="2408368" y="287584"/>
                  <a:pt x="2408368" y="277401"/>
                  <a:pt x="2414842" y="270921"/>
                </a:cubicBezTo>
                <a:cubicBezTo>
                  <a:pt x="2421316" y="264441"/>
                  <a:pt x="2431489" y="264441"/>
                  <a:pt x="2437963" y="270921"/>
                </a:cubicBezTo>
                <a:close/>
                <a:moveTo>
                  <a:pt x="2437963" y="34864"/>
                </a:moveTo>
                <a:cubicBezTo>
                  <a:pt x="2444437" y="41344"/>
                  <a:pt x="2444437" y="51527"/>
                  <a:pt x="2437963" y="58007"/>
                </a:cubicBezTo>
                <a:cubicBezTo>
                  <a:pt x="2431489" y="64487"/>
                  <a:pt x="2421316" y="64487"/>
                  <a:pt x="2414842" y="58007"/>
                </a:cubicBezTo>
                <a:cubicBezTo>
                  <a:pt x="2408368" y="51527"/>
                  <a:pt x="2408368" y="41344"/>
                  <a:pt x="2414842" y="34864"/>
                </a:cubicBezTo>
                <a:cubicBezTo>
                  <a:pt x="2421316" y="28384"/>
                  <a:pt x="2431489" y="28384"/>
                  <a:pt x="2437963" y="34864"/>
                </a:cubicBezTo>
                <a:close/>
                <a:moveTo>
                  <a:pt x="2449986" y="730075"/>
                </a:moveTo>
                <a:cubicBezTo>
                  <a:pt x="2456460" y="736555"/>
                  <a:pt x="2456460" y="746738"/>
                  <a:pt x="2449986" y="753218"/>
                </a:cubicBezTo>
                <a:cubicBezTo>
                  <a:pt x="2443512" y="759698"/>
                  <a:pt x="2433339" y="759698"/>
                  <a:pt x="2426865" y="753218"/>
                </a:cubicBezTo>
                <a:cubicBezTo>
                  <a:pt x="2420391" y="746738"/>
                  <a:pt x="2420391" y="736555"/>
                  <a:pt x="2426865" y="730075"/>
                </a:cubicBezTo>
                <a:cubicBezTo>
                  <a:pt x="2433339" y="723595"/>
                  <a:pt x="2443512" y="723595"/>
                  <a:pt x="2449986" y="730075"/>
                </a:cubicBezTo>
                <a:close/>
                <a:moveTo>
                  <a:pt x="2471720" y="3569704"/>
                </a:moveTo>
                <a:cubicBezTo>
                  <a:pt x="2471720" y="3578267"/>
                  <a:pt x="2468483" y="3586830"/>
                  <a:pt x="2462009" y="3593310"/>
                </a:cubicBezTo>
                <a:cubicBezTo>
                  <a:pt x="2449061" y="3606270"/>
                  <a:pt x="2427790" y="3606270"/>
                  <a:pt x="2414842" y="3593310"/>
                </a:cubicBezTo>
                <a:cubicBezTo>
                  <a:pt x="2401894" y="3580350"/>
                  <a:pt x="2401894" y="3559058"/>
                  <a:pt x="2414842" y="3546098"/>
                </a:cubicBezTo>
                <a:cubicBezTo>
                  <a:pt x="2427790" y="3533138"/>
                  <a:pt x="2449061" y="3533138"/>
                  <a:pt x="2462009" y="3546098"/>
                </a:cubicBezTo>
                <a:cubicBezTo>
                  <a:pt x="2468483" y="3552578"/>
                  <a:pt x="2471720" y="3561141"/>
                  <a:pt x="2471720" y="3569704"/>
                </a:cubicBezTo>
                <a:close/>
                <a:moveTo>
                  <a:pt x="2471720" y="3334572"/>
                </a:moveTo>
                <a:cubicBezTo>
                  <a:pt x="2471720" y="3343135"/>
                  <a:pt x="2468483" y="3351698"/>
                  <a:pt x="2462009" y="3358178"/>
                </a:cubicBezTo>
                <a:cubicBezTo>
                  <a:pt x="2449061" y="3371138"/>
                  <a:pt x="2427790" y="3371138"/>
                  <a:pt x="2414842" y="3358178"/>
                </a:cubicBezTo>
                <a:cubicBezTo>
                  <a:pt x="2401894" y="3345218"/>
                  <a:pt x="2401894" y="3323927"/>
                  <a:pt x="2414842" y="3310967"/>
                </a:cubicBezTo>
                <a:cubicBezTo>
                  <a:pt x="2427790" y="3298007"/>
                  <a:pt x="2449061" y="3298007"/>
                  <a:pt x="2462009" y="3310967"/>
                </a:cubicBezTo>
                <a:cubicBezTo>
                  <a:pt x="2468483" y="3317447"/>
                  <a:pt x="2471720" y="3326010"/>
                  <a:pt x="2471720" y="3334572"/>
                </a:cubicBezTo>
                <a:close/>
                <a:moveTo>
                  <a:pt x="2471720" y="3098516"/>
                </a:moveTo>
                <a:cubicBezTo>
                  <a:pt x="2471720" y="3107078"/>
                  <a:pt x="2468483" y="3115641"/>
                  <a:pt x="2462009" y="3122121"/>
                </a:cubicBezTo>
                <a:cubicBezTo>
                  <a:pt x="2449061" y="3135081"/>
                  <a:pt x="2427790" y="3135081"/>
                  <a:pt x="2414842" y="3122121"/>
                </a:cubicBezTo>
                <a:cubicBezTo>
                  <a:pt x="2401894" y="3109161"/>
                  <a:pt x="2401894" y="3087870"/>
                  <a:pt x="2414842" y="3074910"/>
                </a:cubicBezTo>
                <a:cubicBezTo>
                  <a:pt x="2427790" y="3061950"/>
                  <a:pt x="2449061" y="3061950"/>
                  <a:pt x="2462009" y="3074910"/>
                </a:cubicBezTo>
                <a:cubicBezTo>
                  <a:pt x="2468483" y="3081390"/>
                  <a:pt x="2471720" y="3089953"/>
                  <a:pt x="2471720" y="3098516"/>
                </a:cubicBezTo>
                <a:close/>
                <a:moveTo>
                  <a:pt x="2471720" y="2863037"/>
                </a:moveTo>
                <a:cubicBezTo>
                  <a:pt x="2471720" y="2871484"/>
                  <a:pt x="2468483" y="2880047"/>
                  <a:pt x="2462009" y="2886990"/>
                </a:cubicBezTo>
                <a:cubicBezTo>
                  <a:pt x="2449061" y="2899950"/>
                  <a:pt x="2427790" y="2899950"/>
                  <a:pt x="2414842" y="2886990"/>
                </a:cubicBezTo>
                <a:cubicBezTo>
                  <a:pt x="2401894" y="2874030"/>
                  <a:pt x="2401894" y="2852738"/>
                  <a:pt x="2414842" y="2839778"/>
                </a:cubicBezTo>
                <a:cubicBezTo>
                  <a:pt x="2427790" y="2826818"/>
                  <a:pt x="2449061" y="2826818"/>
                  <a:pt x="2462009" y="2839778"/>
                </a:cubicBezTo>
                <a:cubicBezTo>
                  <a:pt x="2468483" y="2846258"/>
                  <a:pt x="2471720" y="2854590"/>
                  <a:pt x="2471720" y="2863037"/>
                </a:cubicBezTo>
                <a:close/>
                <a:moveTo>
                  <a:pt x="2487674" y="2627790"/>
                </a:moveTo>
                <a:cubicBezTo>
                  <a:pt x="2487674" y="2640519"/>
                  <a:pt x="2482818" y="2653247"/>
                  <a:pt x="2473107" y="2662967"/>
                </a:cubicBezTo>
                <a:cubicBezTo>
                  <a:pt x="2453685" y="2682407"/>
                  <a:pt x="2422241" y="2682407"/>
                  <a:pt x="2402819" y="2662967"/>
                </a:cubicBezTo>
                <a:cubicBezTo>
                  <a:pt x="2383398" y="2643527"/>
                  <a:pt x="2383398" y="2612053"/>
                  <a:pt x="2402819" y="2592612"/>
                </a:cubicBezTo>
                <a:cubicBezTo>
                  <a:pt x="2422241" y="2573172"/>
                  <a:pt x="2453685" y="2573172"/>
                  <a:pt x="2473107" y="2592612"/>
                </a:cubicBezTo>
                <a:cubicBezTo>
                  <a:pt x="2482818" y="2602333"/>
                  <a:pt x="2487674" y="2615061"/>
                  <a:pt x="2487674" y="2627790"/>
                </a:cubicBezTo>
                <a:close/>
                <a:moveTo>
                  <a:pt x="2487674" y="2391733"/>
                </a:moveTo>
                <a:cubicBezTo>
                  <a:pt x="2487674" y="2404461"/>
                  <a:pt x="2482818" y="2417190"/>
                  <a:pt x="2473107" y="2426910"/>
                </a:cubicBezTo>
                <a:cubicBezTo>
                  <a:pt x="2453685" y="2446350"/>
                  <a:pt x="2422241" y="2446350"/>
                  <a:pt x="2402819" y="2426910"/>
                </a:cubicBezTo>
                <a:cubicBezTo>
                  <a:pt x="2383398" y="2407470"/>
                  <a:pt x="2383398" y="2375995"/>
                  <a:pt x="2402819" y="2356555"/>
                </a:cubicBezTo>
                <a:cubicBezTo>
                  <a:pt x="2422241" y="2337115"/>
                  <a:pt x="2453685" y="2337115"/>
                  <a:pt x="2473107" y="2356555"/>
                </a:cubicBezTo>
                <a:cubicBezTo>
                  <a:pt x="2482818" y="2366275"/>
                  <a:pt x="2487674" y="2379004"/>
                  <a:pt x="2487674" y="2391733"/>
                </a:cubicBezTo>
                <a:close/>
                <a:moveTo>
                  <a:pt x="2487674" y="2155675"/>
                </a:moveTo>
                <a:cubicBezTo>
                  <a:pt x="2487674" y="2168404"/>
                  <a:pt x="2482818" y="2181133"/>
                  <a:pt x="2473107" y="2190853"/>
                </a:cubicBezTo>
                <a:cubicBezTo>
                  <a:pt x="2453685" y="2210293"/>
                  <a:pt x="2422241" y="2210293"/>
                  <a:pt x="2402819" y="2190853"/>
                </a:cubicBezTo>
                <a:cubicBezTo>
                  <a:pt x="2383398" y="2171412"/>
                  <a:pt x="2383398" y="2139938"/>
                  <a:pt x="2402819" y="2120498"/>
                </a:cubicBezTo>
                <a:cubicBezTo>
                  <a:pt x="2422241" y="2101058"/>
                  <a:pt x="2453685" y="2101058"/>
                  <a:pt x="2473107" y="2120498"/>
                </a:cubicBezTo>
                <a:cubicBezTo>
                  <a:pt x="2482818" y="2130218"/>
                  <a:pt x="2487674" y="2142947"/>
                  <a:pt x="2487674" y="2155675"/>
                </a:cubicBezTo>
                <a:close/>
                <a:moveTo>
                  <a:pt x="2487674" y="1920544"/>
                </a:moveTo>
                <a:cubicBezTo>
                  <a:pt x="2487674" y="1933273"/>
                  <a:pt x="2482818" y="1946001"/>
                  <a:pt x="2473107" y="1955721"/>
                </a:cubicBezTo>
                <a:cubicBezTo>
                  <a:pt x="2453685" y="1975161"/>
                  <a:pt x="2422241" y="1975161"/>
                  <a:pt x="2402819" y="1955721"/>
                </a:cubicBezTo>
                <a:cubicBezTo>
                  <a:pt x="2383398" y="1936281"/>
                  <a:pt x="2383398" y="1904807"/>
                  <a:pt x="2402819" y="1885367"/>
                </a:cubicBezTo>
                <a:cubicBezTo>
                  <a:pt x="2422241" y="1865927"/>
                  <a:pt x="2453685" y="1865927"/>
                  <a:pt x="2473107" y="1885367"/>
                </a:cubicBezTo>
                <a:cubicBezTo>
                  <a:pt x="2482818" y="1895087"/>
                  <a:pt x="2487674" y="1907816"/>
                  <a:pt x="2487674" y="1920544"/>
                </a:cubicBezTo>
                <a:close/>
                <a:moveTo>
                  <a:pt x="2521430" y="1684024"/>
                </a:moveTo>
                <a:cubicBezTo>
                  <a:pt x="2521430" y="1705316"/>
                  <a:pt x="2513338" y="1726607"/>
                  <a:pt x="2497153" y="1742807"/>
                </a:cubicBezTo>
                <a:cubicBezTo>
                  <a:pt x="2464784" y="1775207"/>
                  <a:pt x="2412068" y="1775207"/>
                  <a:pt x="2379698" y="1742807"/>
                </a:cubicBezTo>
                <a:cubicBezTo>
                  <a:pt x="2347329" y="1710407"/>
                  <a:pt x="2347329" y="1657641"/>
                  <a:pt x="2379698" y="1625241"/>
                </a:cubicBezTo>
                <a:cubicBezTo>
                  <a:pt x="2412068" y="1592841"/>
                  <a:pt x="2464784" y="1592841"/>
                  <a:pt x="2497153" y="1625241"/>
                </a:cubicBezTo>
                <a:cubicBezTo>
                  <a:pt x="2513338" y="1641441"/>
                  <a:pt x="2521430" y="1662733"/>
                  <a:pt x="2521430" y="1684024"/>
                </a:cubicBezTo>
                <a:close/>
                <a:moveTo>
                  <a:pt x="2521430" y="1448893"/>
                </a:moveTo>
                <a:cubicBezTo>
                  <a:pt x="2521430" y="1470184"/>
                  <a:pt x="2513338" y="1491475"/>
                  <a:pt x="2497153" y="1507675"/>
                </a:cubicBezTo>
                <a:cubicBezTo>
                  <a:pt x="2464784" y="1540075"/>
                  <a:pt x="2412068" y="1540075"/>
                  <a:pt x="2379698" y="1507675"/>
                </a:cubicBezTo>
                <a:cubicBezTo>
                  <a:pt x="2347329" y="1475275"/>
                  <a:pt x="2347329" y="1422510"/>
                  <a:pt x="2379698" y="1390110"/>
                </a:cubicBezTo>
                <a:cubicBezTo>
                  <a:pt x="2412068" y="1357710"/>
                  <a:pt x="2464784" y="1357710"/>
                  <a:pt x="2497153" y="1390110"/>
                </a:cubicBezTo>
                <a:cubicBezTo>
                  <a:pt x="2513338" y="1406310"/>
                  <a:pt x="2521430" y="1427601"/>
                  <a:pt x="2521430" y="1448893"/>
                </a:cubicBezTo>
                <a:close/>
                <a:moveTo>
                  <a:pt x="2521430" y="1213761"/>
                </a:moveTo>
                <a:cubicBezTo>
                  <a:pt x="2521430" y="1235053"/>
                  <a:pt x="2513338" y="1256344"/>
                  <a:pt x="2497153" y="1272544"/>
                </a:cubicBezTo>
                <a:cubicBezTo>
                  <a:pt x="2464784" y="1304944"/>
                  <a:pt x="2412068" y="1304944"/>
                  <a:pt x="2379698" y="1272544"/>
                </a:cubicBezTo>
                <a:cubicBezTo>
                  <a:pt x="2347329" y="1240144"/>
                  <a:pt x="2347329" y="1187378"/>
                  <a:pt x="2379698" y="1154978"/>
                </a:cubicBezTo>
                <a:cubicBezTo>
                  <a:pt x="2412068" y="1122578"/>
                  <a:pt x="2464784" y="1122578"/>
                  <a:pt x="2497153" y="1154978"/>
                </a:cubicBezTo>
                <a:cubicBezTo>
                  <a:pt x="2513338" y="1171178"/>
                  <a:pt x="2521430" y="1192470"/>
                  <a:pt x="2521430" y="1213761"/>
                </a:cubicBezTo>
                <a:close/>
                <a:moveTo>
                  <a:pt x="2521430" y="977704"/>
                </a:moveTo>
                <a:cubicBezTo>
                  <a:pt x="2521430" y="998996"/>
                  <a:pt x="2513338" y="1020287"/>
                  <a:pt x="2497153" y="1036487"/>
                </a:cubicBezTo>
                <a:cubicBezTo>
                  <a:pt x="2464784" y="1068887"/>
                  <a:pt x="2412068" y="1068887"/>
                  <a:pt x="2379698" y="1036487"/>
                </a:cubicBezTo>
                <a:cubicBezTo>
                  <a:pt x="2347329" y="1004087"/>
                  <a:pt x="2347329" y="951321"/>
                  <a:pt x="2379698" y="918921"/>
                </a:cubicBezTo>
                <a:cubicBezTo>
                  <a:pt x="2412068" y="886521"/>
                  <a:pt x="2464784" y="886521"/>
                  <a:pt x="2497153" y="918921"/>
                </a:cubicBezTo>
                <a:cubicBezTo>
                  <a:pt x="2513338" y="935121"/>
                  <a:pt x="2521430" y="956413"/>
                  <a:pt x="2521430" y="977704"/>
                </a:cubicBezTo>
                <a:close/>
                <a:moveTo>
                  <a:pt x="2555418" y="624544"/>
                </a:moveTo>
                <a:cubicBezTo>
                  <a:pt x="2561892" y="631024"/>
                  <a:pt x="2561892" y="641207"/>
                  <a:pt x="2555418" y="647687"/>
                </a:cubicBezTo>
                <a:cubicBezTo>
                  <a:pt x="2548944" y="654167"/>
                  <a:pt x="2538771" y="654167"/>
                  <a:pt x="2532297" y="647687"/>
                </a:cubicBezTo>
                <a:cubicBezTo>
                  <a:pt x="2525823" y="641207"/>
                  <a:pt x="2525823" y="630098"/>
                  <a:pt x="2532297" y="624544"/>
                </a:cubicBezTo>
                <a:cubicBezTo>
                  <a:pt x="2538771" y="618064"/>
                  <a:pt x="2548944" y="618064"/>
                  <a:pt x="2555418" y="624544"/>
                </a:cubicBezTo>
                <a:close/>
                <a:moveTo>
                  <a:pt x="2555418" y="388487"/>
                </a:moveTo>
                <a:cubicBezTo>
                  <a:pt x="2561892" y="394967"/>
                  <a:pt x="2561892" y="405150"/>
                  <a:pt x="2555418" y="411630"/>
                </a:cubicBezTo>
                <a:cubicBezTo>
                  <a:pt x="2548944" y="418110"/>
                  <a:pt x="2538771" y="418110"/>
                  <a:pt x="2532297" y="411630"/>
                </a:cubicBezTo>
                <a:cubicBezTo>
                  <a:pt x="2525823" y="405150"/>
                  <a:pt x="2525823" y="394967"/>
                  <a:pt x="2532297" y="388487"/>
                </a:cubicBezTo>
                <a:cubicBezTo>
                  <a:pt x="2538771" y="382007"/>
                  <a:pt x="2548944" y="382007"/>
                  <a:pt x="2555418" y="388487"/>
                </a:cubicBezTo>
                <a:close/>
                <a:moveTo>
                  <a:pt x="2555418" y="152430"/>
                </a:moveTo>
                <a:cubicBezTo>
                  <a:pt x="2561892" y="158910"/>
                  <a:pt x="2561892" y="169092"/>
                  <a:pt x="2555418" y="175572"/>
                </a:cubicBezTo>
                <a:cubicBezTo>
                  <a:pt x="2548944" y="182052"/>
                  <a:pt x="2538771" y="182052"/>
                  <a:pt x="2532297" y="175572"/>
                </a:cubicBezTo>
                <a:cubicBezTo>
                  <a:pt x="2525823" y="169092"/>
                  <a:pt x="2525823" y="158910"/>
                  <a:pt x="2532297" y="152430"/>
                </a:cubicBezTo>
                <a:cubicBezTo>
                  <a:pt x="2538771" y="145950"/>
                  <a:pt x="2548944" y="145950"/>
                  <a:pt x="2555418" y="152430"/>
                </a:cubicBezTo>
                <a:close/>
                <a:moveTo>
                  <a:pt x="2567441" y="2734247"/>
                </a:moveTo>
                <a:cubicBezTo>
                  <a:pt x="2573914" y="2740727"/>
                  <a:pt x="2573914" y="2750910"/>
                  <a:pt x="2567441" y="2757390"/>
                </a:cubicBezTo>
                <a:cubicBezTo>
                  <a:pt x="2560967" y="2763870"/>
                  <a:pt x="2550793" y="2763870"/>
                  <a:pt x="2544320" y="2757390"/>
                </a:cubicBezTo>
                <a:cubicBezTo>
                  <a:pt x="2537846" y="2750910"/>
                  <a:pt x="2537846" y="2740727"/>
                  <a:pt x="2544320" y="2734247"/>
                </a:cubicBezTo>
                <a:cubicBezTo>
                  <a:pt x="2550793" y="2727767"/>
                  <a:pt x="2560967" y="2727767"/>
                  <a:pt x="2567441" y="2734247"/>
                </a:cubicBezTo>
                <a:close/>
                <a:moveTo>
                  <a:pt x="2589174" y="3452139"/>
                </a:moveTo>
                <a:cubicBezTo>
                  <a:pt x="2589174" y="3460701"/>
                  <a:pt x="2585937" y="3469264"/>
                  <a:pt x="2579463" y="3475744"/>
                </a:cubicBezTo>
                <a:cubicBezTo>
                  <a:pt x="2566516" y="3488704"/>
                  <a:pt x="2545244" y="3488704"/>
                  <a:pt x="2532297" y="3475744"/>
                </a:cubicBezTo>
                <a:cubicBezTo>
                  <a:pt x="2519349" y="3462784"/>
                  <a:pt x="2519349" y="3441493"/>
                  <a:pt x="2532297" y="3428533"/>
                </a:cubicBezTo>
                <a:cubicBezTo>
                  <a:pt x="2545244" y="3415572"/>
                  <a:pt x="2566516" y="3415572"/>
                  <a:pt x="2579463" y="3428533"/>
                </a:cubicBezTo>
                <a:cubicBezTo>
                  <a:pt x="2585937" y="3435013"/>
                  <a:pt x="2589174" y="3443576"/>
                  <a:pt x="2589174" y="3452139"/>
                </a:cubicBezTo>
                <a:close/>
                <a:moveTo>
                  <a:pt x="2589174" y="3217007"/>
                </a:moveTo>
                <a:cubicBezTo>
                  <a:pt x="2589174" y="3225570"/>
                  <a:pt x="2585937" y="3234133"/>
                  <a:pt x="2579463" y="3240612"/>
                </a:cubicBezTo>
                <a:cubicBezTo>
                  <a:pt x="2566516" y="3253572"/>
                  <a:pt x="2545244" y="3253572"/>
                  <a:pt x="2532297" y="3240612"/>
                </a:cubicBezTo>
                <a:cubicBezTo>
                  <a:pt x="2519349" y="3227653"/>
                  <a:pt x="2519349" y="3206361"/>
                  <a:pt x="2532297" y="3193401"/>
                </a:cubicBezTo>
                <a:cubicBezTo>
                  <a:pt x="2545244" y="3180441"/>
                  <a:pt x="2566516" y="3180441"/>
                  <a:pt x="2579463" y="3193401"/>
                </a:cubicBezTo>
                <a:cubicBezTo>
                  <a:pt x="2585937" y="3199881"/>
                  <a:pt x="2589174" y="3208444"/>
                  <a:pt x="2589174" y="3217007"/>
                </a:cubicBezTo>
                <a:close/>
                <a:moveTo>
                  <a:pt x="2589174" y="2980949"/>
                </a:moveTo>
                <a:cubicBezTo>
                  <a:pt x="2589174" y="2989512"/>
                  <a:pt x="2585937" y="2998075"/>
                  <a:pt x="2579463" y="3004555"/>
                </a:cubicBezTo>
                <a:cubicBezTo>
                  <a:pt x="2566516" y="3017515"/>
                  <a:pt x="2545244" y="3017515"/>
                  <a:pt x="2532297" y="3004555"/>
                </a:cubicBezTo>
                <a:cubicBezTo>
                  <a:pt x="2519349" y="2991595"/>
                  <a:pt x="2519349" y="2970304"/>
                  <a:pt x="2532297" y="2957344"/>
                </a:cubicBezTo>
                <a:cubicBezTo>
                  <a:pt x="2545244" y="2944384"/>
                  <a:pt x="2566516" y="2944384"/>
                  <a:pt x="2579463" y="2957344"/>
                </a:cubicBezTo>
                <a:cubicBezTo>
                  <a:pt x="2585937" y="2963824"/>
                  <a:pt x="2589174" y="2972387"/>
                  <a:pt x="2589174" y="2980949"/>
                </a:cubicBezTo>
                <a:close/>
                <a:moveTo>
                  <a:pt x="2589174" y="1802516"/>
                </a:moveTo>
                <a:cubicBezTo>
                  <a:pt x="2589174" y="1811078"/>
                  <a:pt x="2585937" y="1819641"/>
                  <a:pt x="2579463" y="1826121"/>
                </a:cubicBezTo>
                <a:cubicBezTo>
                  <a:pt x="2566516" y="1839081"/>
                  <a:pt x="2545244" y="1839081"/>
                  <a:pt x="2532297" y="1826121"/>
                </a:cubicBezTo>
                <a:cubicBezTo>
                  <a:pt x="2519349" y="1813161"/>
                  <a:pt x="2519349" y="1791870"/>
                  <a:pt x="2532297" y="1778910"/>
                </a:cubicBezTo>
                <a:cubicBezTo>
                  <a:pt x="2545244" y="1765950"/>
                  <a:pt x="2566516" y="1765950"/>
                  <a:pt x="2579463" y="1778910"/>
                </a:cubicBezTo>
                <a:cubicBezTo>
                  <a:pt x="2585937" y="1785390"/>
                  <a:pt x="2589174" y="1793953"/>
                  <a:pt x="2589174" y="1802516"/>
                </a:cubicBezTo>
                <a:close/>
                <a:moveTo>
                  <a:pt x="2594261" y="3654407"/>
                </a:moveTo>
                <a:lnTo>
                  <a:pt x="2519349" y="3654407"/>
                </a:lnTo>
                <a:cubicBezTo>
                  <a:pt x="2520274" y="3654407"/>
                  <a:pt x="2520274" y="3653481"/>
                  <a:pt x="2521199" y="3652555"/>
                </a:cubicBezTo>
                <a:cubicBezTo>
                  <a:pt x="2540620" y="3633115"/>
                  <a:pt x="2572065" y="3633115"/>
                  <a:pt x="2591486" y="3652555"/>
                </a:cubicBezTo>
                <a:cubicBezTo>
                  <a:pt x="2591486" y="3653481"/>
                  <a:pt x="2592411" y="3654407"/>
                  <a:pt x="2594261" y="3654407"/>
                </a:cubicBezTo>
                <a:close/>
                <a:moveTo>
                  <a:pt x="2605128" y="2509298"/>
                </a:moveTo>
                <a:cubicBezTo>
                  <a:pt x="2605128" y="2522027"/>
                  <a:pt x="2600273" y="2534756"/>
                  <a:pt x="2590562" y="2544476"/>
                </a:cubicBezTo>
                <a:cubicBezTo>
                  <a:pt x="2571140" y="2563915"/>
                  <a:pt x="2539696" y="2563915"/>
                  <a:pt x="2520274" y="2544476"/>
                </a:cubicBezTo>
                <a:cubicBezTo>
                  <a:pt x="2500852" y="2525035"/>
                  <a:pt x="2500852" y="2493561"/>
                  <a:pt x="2520274" y="2474121"/>
                </a:cubicBezTo>
                <a:cubicBezTo>
                  <a:pt x="2539696" y="2454681"/>
                  <a:pt x="2571140" y="2454681"/>
                  <a:pt x="2590562" y="2474121"/>
                </a:cubicBezTo>
                <a:cubicBezTo>
                  <a:pt x="2600273" y="2483841"/>
                  <a:pt x="2605128" y="2496569"/>
                  <a:pt x="2605128" y="2509298"/>
                </a:cubicBezTo>
                <a:close/>
                <a:moveTo>
                  <a:pt x="2605128" y="2274167"/>
                </a:moveTo>
                <a:cubicBezTo>
                  <a:pt x="2605128" y="2286896"/>
                  <a:pt x="2600273" y="2299624"/>
                  <a:pt x="2590562" y="2309344"/>
                </a:cubicBezTo>
                <a:cubicBezTo>
                  <a:pt x="2571140" y="2328784"/>
                  <a:pt x="2539696" y="2328784"/>
                  <a:pt x="2520274" y="2309344"/>
                </a:cubicBezTo>
                <a:cubicBezTo>
                  <a:pt x="2500852" y="2289904"/>
                  <a:pt x="2500852" y="2257504"/>
                  <a:pt x="2520274" y="2238990"/>
                </a:cubicBezTo>
                <a:cubicBezTo>
                  <a:pt x="2539696" y="2219550"/>
                  <a:pt x="2571140" y="2219550"/>
                  <a:pt x="2590562" y="2238990"/>
                </a:cubicBezTo>
                <a:cubicBezTo>
                  <a:pt x="2600273" y="2248710"/>
                  <a:pt x="2605128" y="2261439"/>
                  <a:pt x="2605128" y="2274167"/>
                </a:cubicBezTo>
                <a:close/>
                <a:moveTo>
                  <a:pt x="2605128" y="2038110"/>
                </a:moveTo>
                <a:cubicBezTo>
                  <a:pt x="2605128" y="2050838"/>
                  <a:pt x="2600273" y="2063567"/>
                  <a:pt x="2590562" y="2073287"/>
                </a:cubicBezTo>
                <a:cubicBezTo>
                  <a:pt x="2571140" y="2092727"/>
                  <a:pt x="2539696" y="2092727"/>
                  <a:pt x="2520274" y="2073287"/>
                </a:cubicBezTo>
                <a:cubicBezTo>
                  <a:pt x="2500852" y="2053847"/>
                  <a:pt x="2500852" y="2022373"/>
                  <a:pt x="2520274" y="2002932"/>
                </a:cubicBezTo>
                <a:cubicBezTo>
                  <a:pt x="2539696" y="1983493"/>
                  <a:pt x="2571140" y="1983493"/>
                  <a:pt x="2590562" y="2002932"/>
                </a:cubicBezTo>
                <a:cubicBezTo>
                  <a:pt x="2600273" y="2012652"/>
                  <a:pt x="2605128" y="2025381"/>
                  <a:pt x="2605128" y="2038110"/>
                </a:cubicBezTo>
                <a:close/>
                <a:moveTo>
                  <a:pt x="2605128" y="859675"/>
                </a:moveTo>
                <a:cubicBezTo>
                  <a:pt x="2605128" y="872404"/>
                  <a:pt x="2600273" y="885132"/>
                  <a:pt x="2590562" y="894852"/>
                </a:cubicBezTo>
                <a:cubicBezTo>
                  <a:pt x="2571140" y="914292"/>
                  <a:pt x="2539696" y="914292"/>
                  <a:pt x="2520274" y="894852"/>
                </a:cubicBezTo>
                <a:cubicBezTo>
                  <a:pt x="2500852" y="875412"/>
                  <a:pt x="2500852" y="843938"/>
                  <a:pt x="2520274" y="824498"/>
                </a:cubicBezTo>
                <a:cubicBezTo>
                  <a:pt x="2539696" y="805058"/>
                  <a:pt x="2571140" y="805058"/>
                  <a:pt x="2590562" y="824498"/>
                </a:cubicBezTo>
                <a:cubicBezTo>
                  <a:pt x="2600273" y="834218"/>
                  <a:pt x="2605128" y="846947"/>
                  <a:pt x="2605128" y="859675"/>
                </a:cubicBezTo>
                <a:close/>
                <a:moveTo>
                  <a:pt x="2638885" y="1566458"/>
                </a:moveTo>
                <a:cubicBezTo>
                  <a:pt x="2638885" y="1587750"/>
                  <a:pt x="2630792" y="1609041"/>
                  <a:pt x="2614607" y="1625241"/>
                </a:cubicBezTo>
                <a:cubicBezTo>
                  <a:pt x="2582238" y="1657641"/>
                  <a:pt x="2529522" y="1657641"/>
                  <a:pt x="2497153" y="1625241"/>
                </a:cubicBezTo>
                <a:cubicBezTo>
                  <a:pt x="2464784" y="1592841"/>
                  <a:pt x="2464784" y="1540075"/>
                  <a:pt x="2497153" y="1507675"/>
                </a:cubicBezTo>
                <a:cubicBezTo>
                  <a:pt x="2529522" y="1475275"/>
                  <a:pt x="2582238" y="1475275"/>
                  <a:pt x="2614607" y="1507675"/>
                </a:cubicBezTo>
                <a:cubicBezTo>
                  <a:pt x="2630792" y="1523875"/>
                  <a:pt x="2638885" y="1545167"/>
                  <a:pt x="2638885" y="1566458"/>
                </a:cubicBezTo>
                <a:close/>
                <a:moveTo>
                  <a:pt x="2638885" y="1331327"/>
                </a:moveTo>
                <a:cubicBezTo>
                  <a:pt x="2638885" y="1352619"/>
                  <a:pt x="2630792" y="1373910"/>
                  <a:pt x="2614607" y="1390110"/>
                </a:cubicBezTo>
                <a:cubicBezTo>
                  <a:pt x="2582238" y="1422510"/>
                  <a:pt x="2529522" y="1422510"/>
                  <a:pt x="2497153" y="1390110"/>
                </a:cubicBezTo>
                <a:cubicBezTo>
                  <a:pt x="2464784" y="1357710"/>
                  <a:pt x="2464784" y="1304944"/>
                  <a:pt x="2497153" y="1272544"/>
                </a:cubicBezTo>
                <a:cubicBezTo>
                  <a:pt x="2529522" y="1240144"/>
                  <a:pt x="2582238" y="1240144"/>
                  <a:pt x="2614607" y="1272544"/>
                </a:cubicBezTo>
                <a:cubicBezTo>
                  <a:pt x="2630792" y="1288744"/>
                  <a:pt x="2638885" y="1310036"/>
                  <a:pt x="2638885" y="1331327"/>
                </a:cubicBezTo>
                <a:close/>
                <a:moveTo>
                  <a:pt x="2638885" y="1095270"/>
                </a:moveTo>
                <a:cubicBezTo>
                  <a:pt x="2638885" y="1116561"/>
                  <a:pt x="2630792" y="1137852"/>
                  <a:pt x="2614607" y="1154052"/>
                </a:cubicBezTo>
                <a:cubicBezTo>
                  <a:pt x="2582238" y="1186452"/>
                  <a:pt x="2529522" y="1186452"/>
                  <a:pt x="2497153" y="1154052"/>
                </a:cubicBezTo>
                <a:cubicBezTo>
                  <a:pt x="2464784" y="1121652"/>
                  <a:pt x="2464784" y="1068887"/>
                  <a:pt x="2497153" y="1036487"/>
                </a:cubicBezTo>
                <a:cubicBezTo>
                  <a:pt x="2529522" y="1004087"/>
                  <a:pt x="2582238" y="1004087"/>
                  <a:pt x="2614607" y="1036487"/>
                </a:cubicBezTo>
                <a:cubicBezTo>
                  <a:pt x="2630792" y="1052687"/>
                  <a:pt x="2638885" y="1073978"/>
                  <a:pt x="2638885" y="1095270"/>
                </a:cubicBezTo>
                <a:close/>
                <a:moveTo>
                  <a:pt x="2672872" y="506052"/>
                </a:moveTo>
                <a:cubicBezTo>
                  <a:pt x="2679346" y="512532"/>
                  <a:pt x="2679346" y="522715"/>
                  <a:pt x="2672872" y="529195"/>
                </a:cubicBezTo>
                <a:cubicBezTo>
                  <a:pt x="2666398" y="535675"/>
                  <a:pt x="2656225" y="535675"/>
                  <a:pt x="2649751" y="529195"/>
                </a:cubicBezTo>
                <a:cubicBezTo>
                  <a:pt x="2643277" y="522715"/>
                  <a:pt x="2643277" y="512532"/>
                  <a:pt x="2649751" y="506052"/>
                </a:cubicBezTo>
                <a:cubicBezTo>
                  <a:pt x="2656225" y="499572"/>
                  <a:pt x="2667323" y="499572"/>
                  <a:pt x="2672872" y="506052"/>
                </a:cubicBezTo>
                <a:close/>
                <a:moveTo>
                  <a:pt x="2673797" y="269995"/>
                </a:moveTo>
                <a:cubicBezTo>
                  <a:pt x="2680271" y="277401"/>
                  <a:pt x="2680271" y="286658"/>
                  <a:pt x="2673797" y="293138"/>
                </a:cubicBezTo>
                <a:cubicBezTo>
                  <a:pt x="2667323" y="299618"/>
                  <a:pt x="2657150" y="299618"/>
                  <a:pt x="2650676" y="293138"/>
                </a:cubicBezTo>
                <a:cubicBezTo>
                  <a:pt x="2644202" y="286658"/>
                  <a:pt x="2644202" y="276475"/>
                  <a:pt x="2650676" y="269995"/>
                </a:cubicBezTo>
                <a:cubicBezTo>
                  <a:pt x="2657150" y="263515"/>
                  <a:pt x="2667323" y="263515"/>
                  <a:pt x="2673797" y="269995"/>
                </a:cubicBezTo>
                <a:close/>
                <a:moveTo>
                  <a:pt x="2684895" y="2851812"/>
                </a:moveTo>
                <a:cubicBezTo>
                  <a:pt x="2691369" y="2858293"/>
                  <a:pt x="2691369" y="2868476"/>
                  <a:pt x="2684895" y="2874955"/>
                </a:cubicBezTo>
                <a:cubicBezTo>
                  <a:pt x="2678421" y="2881435"/>
                  <a:pt x="2668248" y="2881435"/>
                  <a:pt x="2661774" y="2874955"/>
                </a:cubicBezTo>
                <a:cubicBezTo>
                  <a:pt x="2655300" y="2868476"/>
                  <a:pt x="2655300" y="2858293"/>
                  <a:pt x="2661774" y="2851812"/>
                </a:cubicBezTo>
                <a:cubicBezTo>
                  <a:pt x="2668248" y="2845333"/>
                  <a:pt x="2678421" y="2845333"/>
                  <a:pt x="2684895" y="2851812"/>
                </a:cubicBezTo>
                <a:close/>
                <a:moveTo>
                  <a:pt x="2684895" y="2615755"/>
                </a:moveTo>
                <a:cubicBezTo>
                  <a:pt x="2691369" y="2622235"/>
                  <a:pt x="2691369" y="2632418"/>
                  <a:pt x="2684895" y="2638898"/>
                </a:cubicBezTo>
                <a:cubicBezTo>
                  <a:pt x="2678421" y="2645378"/>
                  <a:pt x="2668248" y="2645378"/>
                  <a:pt x="2661774" y="2638898"/>
                </a:cubicBezTo>
                <a:cubicBezTo>
                  <a:pt x="2655300" y="2632418"/>
                  <a:pt x="2655300" y="2622235"/>
                  <a:pt x="2661774" y="2615755"/>
                </a:cubicBezTo>
                <a:cubicBezTo>
                  <a:pt x="2668248" y="2609276"/>
                  <a:pt x="2678421" y="2609276"/>
                  <a:pt x="2684895" y="2615755"/>
                </a:cubicBezTo>
                <a:close/>
                <a:moveTo>
                  <a:pt x="2706629" y="3334572"/>
                </a:moveTo>
                <a:cubicBezTo>
                  <a:pt x="2706629" y="3343135"/>
                  <a:pt x="2703392" y="3351698"/>
                  <a:pt x="2696918" y="3358178"/>
                </a:cubicBezTo>
                <a:cubicBezTo>
                  <a:pt x="2683970" y="3371138"/>
                  <a:pt x="2662699" y="3371138"/>
                  <a:pt x="2649751" y="3358178"/>
                </a:cubicBezTo>
                <a:cubicBezTo>
                  <a:pt x="2636804" y="3345218"/>
                  <a:pt x="2636804" y="3323927"/>
                  <a:pt x="2649751" y="3310967"/>
                </a:cubicBezTo>
                <a:cubicBezTo>
                  <a:pt x="2662699" y="3298007"/>
                  <a:pt x="2683970" y="3298007"/>
                  <a:pt x="2696918" y="3310967"/>
                </a:cubicBezTo>
                <a:cubicBezTo>
                  <a:pt x="2703392" y="3317447"/>
                  <a:pt x="2706629" y="3326010"/>
                  <a:pt x="2706629" y="3334572"/>
                </a:cubicBezTo>
                <a:close/>
                <a:moveTo>
                  <a:pt x="2706629" y="3098516"/>
                </a:moveTo>
                <a:cubicBezTo>
                  <a:pt x="2706629" y="3107078"/>
                  <a:pt x="2703392" y="3115641"/>
                  <a:pt x="2696918" y="3122121"/>
                </a:cubicBezTo>
                <a:cubicBezTo>
                  <a:pt x="2683970" y="3135081"/>
                  <a:pt x="2662699" y="3135081"/>
                  <a:pt x="2649751" y="3122121"/>
                </a:cubicBezTo>
                <a:cubicBezTo>
                  <a:pt x="2636804" y="3109161"/>
                  <a:pt x="2636804" y="3087870"/>
                  <a:pt x="2649751" y="3074910"/>
                </a:cubicBezTo>
                <a:cubicBezTo>
                  <a:pt x="2662699" y="3061950"/>
                  <a:pt x="2683970" y="3061950"/>
                  <a:pt x="2696918" y="3074910"/>
                </a:cubicBezTo>
                <a:cubicBezTo>
                  <a:pt x="2703392" y="3081390"/>
                  <a:pt x="2706629" y="3089953"/>
                  <a:pt x="2706629" y="3098516"/>
                </a:cubicBezTo>
                <a:close/>
                <a:moveTo>
                  <a:pt x="2706629" y="1920081"/>
                </a:moveTo>
                <a:cubicBezTo>
                  <a:pt x="2706629" y="1928644"/>
                  <a:pt x="2703392" y="1937207"/>
                  <a:pt x="2696918" y="1943687"/>
                </a:cubicBezTo>
                <a:cubicBezTo>
                  <a:pt x="2683970" y="1956647"/>
                  <a:pt x="2662699" y="1956647"/>
                  <a:pt x="2649751" y="1943687"/>
                </a:cubicBezTo>
                <a:cubicBezTo>
                  <a:pt x="2636804" y="1930727"/>
                  <a:pt x="2636804" y="1909435"/>
                  <a:pt x="2649751" y="1896475"/>
                </a:cubicBezTo>
                <a:cubicBezTo>
                  <a:pt x="2662699" y="1883515"/>
                  <a:pt x="2683970" y="1883515"/>
                  <a:pt x="2696918" y="1896475"/>
                </a:cubicBezTo>
                <a:cubicBezTo>
                  <a:pt x="2703392" y="1902955"/>
                  <a:pt x="2706629" y="1911518"/>
                  <a:pt x="2706629" y="1920081"/>
                </a:cubicBezTo>
                <a:close/>
                <a:moveTo>
                  <a:pt x="2706629" y="1684950"/>
                </a:moveTo>
                <a:cubicBezTo>
                  <a:pt x="2706629" y="1693512"/>
                  <a:pt x="2703392" y="1702075"/>
                  <a:pt x="2696918" y="1708555"/>
                </a:cubicBezTo>
                <a:cubicBezTo>
                  <a:pt x="2683970" y="1721515"/>
                  <a:pt x="2662699" y="1721515"/>
                  <a:pt x="2649751" y="1708555"/>
                </a:cubicBezTo>
                <a:cubicBezTo>
                  <a:pt x="2636804" y="1695595"/>
                  <a:pt x="2636804" y="1674304"/>
                  <a:pt x="2649751" y="1661344"/>
                </a:cubicBezTo>
                <a:cubicBezTo>
                  <a:pt x="2662699" y="1648384"/>
                  <a:pt x="2683970" y="1648384"/>
                  <a:pt x="2696918" y="1661344"/>
                </a:cubicBezTo>
                <a:cubicBezTo>
                  <a:pt x="2703392" y="1667824"/>
                  <a:pt x="2706629" y="1676387"/>
                  <a:pt x="2706629" y="1684950"/>
                </a:cubicBezTo>
                <a:close/>
                <a:moveTo>
                  <a:pt x="2706629" y="34401"/>
                </a:moveTo>
                <a:cubicBezTo>
                  <a:pt x="2706629" y="42964"/>
                  <a:pt x="2703392" y="51527"/>
                  <a:pt x="2696918" y="58007"/>
                </a:cubicBezTo>
                <a:cubicBezTo>
                  <a:pt x="2683970" y="70967"/>
                  <a:pt x="2662699" y="70967"/>
                  <a:pt x="2649751" y="58007"/>
                </a:cubicBezTo>
                <a:cubicBezTo>
                  <a:pt x="2636804" y="45047"/>
                  <a:pt x="2636804" y="23755"/>
                  <a:pt x="2649751" y="10795"/>
                </a:cubicBezTo>
                <a:cubicBezTo>
                  <a:pt x="2662699" y="-2165"/>
                  <a:pt x="2683970" y="-2165"/>
                  <a:pt x="2696918" y="10795"/>
                </a:cubicBezTo>
                <a:cubicBezTo>
                  <a:pt x="2703392" y="17275"/>
                  <a:pt x="2706629" y="25838"/>
                  <a:pt x="2706629" y="34401"/>
                </a:cubicBezTo>
                <a:close/>
                <a:moveTo>
                  <a:pt x="2723507" y="3570167"/>
                </a:moveTo>
                <a:cubicBezTo>
                  <a:pt x="2723507" y="3582895"/>
                  <a:pt x="2718652" y="3595624"/>
                  <a:pt x="2708941" y="3605344"/>
                </a:cubicBezTo>
                <a:cubicBezTo>
                  <a:pt x="2689519" y="3624784"/>
                  <a:pt x="2658075" y="3624784"/>
                  <a:pt x="2638653" y="3605344"/>
                </a:cubicBezTo>
                <a:cubicBezTo>
                  <a:pt x="2618307" y="3585904"/>
                  <a:pt x="2618307" y="3554430"/>
                  <a:pt x="2638653" y="3534990"/>
                </a:cubicBezTo>
                <a:cubicBezTo>
                  <a:pt x="2658075" y="3515550"/>
                  <a:pt x="2689519" y="3515550"/>
                  <a:pt x="2708941" y="3534990"/>
                </a:cubicBezTo>
                <a:cubicBezTo>
                  <a:pt x="2718652" y="3544710"/>
                  <a:pt x="2723507" y="3557438"/>
                  <a:pt x="2723507" y="3570167"/>
                </a:cubicBezTo>
                <a:close/>
                <a:moveTo>
                  <a:pt x="2723508" y="2391733"/>
                </a:moveTo>
                <a:cubicBezTo>
                  <a:pt x="2723508" y="2404461"/>
                  <a:pt x="2718652" y="2417190"/>
                  <a:pt x="2708941" y="2426910"/>
                </a:cubicBezTo>
                <a:cubicBezTo>
                  <a:pt x="2689519" y="2446350"/>
                  <a:pt x="2658075" y="2446350"/>
                  <a:pt x="2638653" y="2426910"/>
                </a:cubicBezTo>
                <a:cubicBezTo>
                  <a:pt x="2618307" y="2407470"/>
                  <a:pt x="2618307" y="2375995"/>
                  <a:pt x="2638653" y="2356555"/>
                </a:cubicBezTo>
                <a:cubicBezTo>
                  <a:pt x="2658075" y="2337115"/>
                  <a:pt x="2689519" y="2337115"/>
                  <a:pt x="2708941" y="2356555"/>
                </a:cubicBezTo>
                <a:cubicBezTo>
                  <a:pt x="2718652" y="2366275"/>
                  <a:pt x="2723508" y="2379004"/>
                  <a:pt x="2723508" y="2391733"/>
                </a:cubicBezTo>
                <a:close/>
                <a:moveTo>
                  <a:pt x="2723508" y="2155675"/>
                </a:moveTo>
                <a:cubicBezTo>
                  <a:pt x="2723508" y="2168404"/>
                  <a:pt x="2718652" y="2181133"/>
                  <a:pt x="2708941" y="2190853"/>
                </a:cubicBezTo>
                <a:cubicBezTo>
                  <a:pt x="2689519" y="2210293"/>
                  <a:pt x="2658075" y="2210293"/>
                  <a:pt x="2638653" y="2190853"/>
                </a:cubicBezTo>
                <a:cubicBezTo>
                  <a:pt x="2618307" y="2171412"/>
                  <a:pt x="2618307" y="2139938"/>
                  <a:pt x="2638653" y="2120498"/>
                </a:cubicBezTo>
                <a:cubicBezTo>
                  <a:pt x="2658075" y="2101058"/>
                  <a:pt x="2689519" y="2101058"/>
                  <a:pt x="2708941" y="2120498"/>
                </a:cubicBezTo>
                <a:cubicBezTo>
                  <a:pt x="2718652" y="2130218"/>
                  <a:pt x="2723508" y="2142947"/>
                  <a:pt x="2723508" y="2155675"/>
                </a:cubicBezTo>
                <a:close/>
                <a:moveTo>
                  <a:pt x="2723508" y="977241"/>
                </a:moveTo>
                <a:cubicBezTo>
                  <a:pt x="2723508" y="989970"/>
                  <a:pt x="2718652" y="1002698"/>
                  <a:pt x="2708941" y="1012418"/>
                </a:cubicBezTo>
                <a:cubicBezTo>
                  <a:pt x="2689519" y="1031858"/>
                  <a:pt x="2658075" y="1031858"/>
                  <a:pt x="2638653" y="1012418"/>
                </a:cubicBezTo>
                <a:cubicBezTo>
                  <a:pt x="2619231" y="992978"/>
                  <a:pt x="2619231" y="961504"/>
                  <a:pt x="2638653" y="942064"/>
                </a:cubicBezTo>
                <a:cubicBezTo>
                  <a:pt x="2658075" y="922624"/>
                  <a:pt x="2689519" y="922624"/>
                  <a:pt x="2708941" y="942064"/>
                </a:cubicBezTo>
                <a:cubicBezTo>
                  <a:pt x="2718652" y="951784"/>
                  <a:pt x="2723508" y="964513"/>
                  <a:pt x="2723508" y="977241"/>
                </a:cubicBezTo>
                <a:close/>
                <a:moveTo>
                  <a:pt x="2723508" y="741878"/>
                </a:moveTo>
                <a:cubicBezTo>
                  <a:pt x="2723508" y="754607"/>
                  <a:pt x="2718652" y="767104"/>
                  <a:pt x="2708941" y="776361"/>
                </a:cubicBezTo>
                <a:cubicBezTo>
                  <a:pt x="2689519" y="795801"/>
                  <a:pt x="2658075" y="795801"/>
                  <a:pt x="2638653" y="776361"/>
                </a:cubicBezTo>
                <a:cubicBezTo>
                  <a:pt x="2619231" y="756921"/>
                  <a:pt x="2619231" y="725447"/>
                  <a:pt x="2638653" y="706007"/>
                </a:cubicBezTo>
                <a:cubicBezTo>
                  <a:pt x="2658075" y="686567"/>
                  <a:pt x="2689519" y="686567"/>
                  <a:pt x="2708941" y="706007"/>
                </a:cubicBezTo>
                <a:cubicBezTo>
                  <a:pt x="2718652" y="716190"/>
                  <a:pt x="2723508" y="729150"/>
                  <a:pt x="2723508" y="741878"/>
                </a:cubicBezTo>
                <a:close/>
                <a:moveTo>
                  <a:pt x="2756339" y="1448893"/>
                </a:moveTo>
                <a:cubicBezTo>
                  <a:pt x="2756339" y="1470184"/>
                  <a:pt x="2748247" y="1491475"/>
                  <a:pt x="2732062" y="1507675"/>
                </a:cubicBezTo>
                <a:cubicBezTo>
                  <a:pt x="2699693" y="1540075"/>
                  <a:pt x="2646977" y="1540075"/>
                  <a:pt x="2614607" y="1507675"/>
                </a:cubicBezTo>
                <a:cubicBezTo>
                  <a:pt x="2582238" y="1475275"/>
                  <a:pt x="2582238" y="1422510"/>
                  <a:pt x="2614607" y="1390110"/>
                </a:cubicBezTo>
                <a:cubicBezTo>
                  <a:pt x="2646977" y="1357710"/>
                  <a:pt x="2699693" y="1357710"/>
                  <a:pt x="2732062" y="1390110"/>
                </a:cubicBezTo>
                <a:cubicBezTo>
                  <a:pt x="2748247" y="1406310"/>
                  <a:pt x="2756339" y="1427601"/>
                  <a:pt x="2756339" y="1448893"/>
                </a:cubicBezTo>
                <a:close/>
                <a:moveTo>
                  <a:pt x="2756339" y="1213761"/>
                </a:moveTo>
                <a:cubicBezTo>
                  <a:pt x="2756339" y="1235053"/>
                  <a:pt x="2748247" y="1256344"/>
                  <a:pt x="2732062" y="1272544"/>
                </a:cubicBezTo>
                <a:cubicBezTo>
                  <a:pt x="2699693" y="1304944"/>
                  <a:pt x="2646977" y="1304944"/>
                  <a:pt x="2614607" y="1272544"/>
                </a:cubicBezTo>
                <a:cubicBezTo>
                  <a:pt x="2582238" y="1239218"/>
                  <a:pt x="2582238" y="1186452"/>
                  <a:pt x="2614607" y="1154978"/>
                </a:cubicBezTo>
                <a:cubicBezTo>
                  <a:pt x="2646977" y="1122578"/>
                  <a:pt x="2699693" y="1122578"/>
                  <a:pt x="2732062" y="1154978"/>
                </a:cubicBezTo>
                <a:cubicBezTo>
                  <a:pt x="2748247" y="1171178"/>
                  <a:pt x="2756339" y="1192470"/>
                  <a:pt x="2756339" y="1213761"/>
                </a:cubicBezTo>
                <a:close/>
                <a:moveTo>
                  <a:pt x="2791252" y="388487"/>
                </a:moveTo>
                <a:cubicBezTo>
                  <a:pt x="2797726" y="394967"/>
                  <a:pt x="2797726" y="405150"/>
                  <a:pt x="2791252" y="411630"/>
                </a:cubicBezTo>
                <a:cubicBezTo>
                  <a:pt x="2784778" y="418110"/>
                  <a:pt x="2774605" y="418110"/>
                  <a:pt x="2768131" y="411630"/>
                </a:cubicBezTo>
                <a:cubicBezTo>
                  <a:pt x="2761657" y="405150"/>
                  <a:pt x="2761657" y="394967"/>
                  <a:pt x="2768131" y="388487"/>
                </a:cubicBezTo>
                <a:cubicBezTo>
                  <a:pt x="2774605" y="382007"/>
                  <a:pt x="2784778" y="382007"/>
                  <a:pt x="2791252" y="388487"/>
                </a:cubicBezTo>
                <a:close/>
                <a:moveTo>
                  <a:pt x="2802350" y="2969378"/>
                </a:moveTo>
                <a:cubicBezTo>
                  <a:pt x="2808823" y="2975858"/>
                  <a:pt x="2808823" y="2986041"/>
                  <a:pt x="2802350" y="2992521"/>
                </a:cubicBezTo>
                <a:cubicBezTo>
                  <a:pt x="2795876" y="2999001"/>
                  <a:pt x="2785702" y="2999001"/>
                  <a:pt x="2779229" y="2992521"/>
                </a:cubicBezTo>
                <a:cubicBezTo>
                  <a:pt x="2772755" y="2986041"/>
                  <a:pt x="2772755" y="2975858"/>
                  <a:pt x="2779229" y="2969378"/>
                </a:cubicBezTo>
                <a:cubicBezTo>
                  <a:pt x="2785702" y="2962898"/>
                  <a:pt x="2795876" y="2962898"/>
                  <a:pt x="2802350" y="2969378"/>
                </a:cubicBezTo>
                <a:close/>
                <a:moveTo>
                  <a:pt x="2802350" y="2734247"/>
                </a:moveTo>
                <a:cubicBezTo>
                  <a:pt x="2808823" y="2740727"/>
                  <a:pt x="2808823" y="2750910"/>
                  <a:pt x="2802350" y="2757390"/>
                </a:cubicBezTo>
                <a:cubicBezTo>
                  <a:pt x="2795876" y="2763870"/>
                  <a:pt x="2785702" y="2763870"/>
                  <a:pt x="2779229" y="2757390"/>
                </a:cubicBezTo>
                <a:cubicBezTo>
                  <a:pt x="2772755" y="2749984"/>
                  <a:pt x="2772755" y="2739801"/>
                  <a:pt x="2779229" y="2734247"/>
                </a:cubicBezTo>
                <a:cubicBezTo>
                  <a:pt x="2785702" y="2727767"/>
                  <a:pt x="2795876" y="2727767"/>
                  <a:pt x="2802350" y="2734247"/>
                </a:cubicBezTo>
                <a:close/>
                <a:moveTo>
                  <a:pt x="2803275" y="2498190"/>
                </a:moveTo>
                <a:cubicBezTo>
                  <a:pt x="2809748" y="2504670"/>
                  <a:pt x="2809748" y="2514853"/>
                  <a:pt x="2803275" y="2521333"/>
                </a:cubicBezTo>
                <a:cubicBezTo>
                  <a:pt x="2796801" y="2527812"/>
                  <a:pt x="2786627" y="2527812"/>
                  <a:pt x="2780154" y="2521333"/>
                </a:cubicBezTo>
                <a:cubicBezTo>
                  <a:pt x="2773680" y="2514853"/>
                  <a:pt x="2773680" y="2504670"/>
                  <a:pt x="2780154" y="2498190"/>
                </a:cubicBezTo>
                <a:cubicBezTo>
                  <a:pt x="2786627" y="2491710"/>
                  <a:pt x="2796801" y="2491710"/>
                  <a:pt x="2803275" y="2498190"/>
                </a:cubicBezTo>
                <a:close/>
                <a:moveTo>
                  <a:pt x="2825008" y="3216081"/>
                </a:moveTo>
                <a:cubicBezTo>
                  <a:pt x="2825008" y="3224644"/>
                  <a:pt x="2821771" y="3233207"/>
                  <a:pt x="2815297" y="3239687"/>
                </a:cubicBezTo>
                <a:cubicBezTo>
                  <a:pt x="2802350" y="3252647"/>
                  <a:pt x="2781078" y="3252647"/>
                  <a:pt x="2768131" y="3239687"/>
                </a:cubicBezTo>
                <a:cubicBezTo>
                  <a:pt x="2755183" y="3226727"/>
                  <a:pt x="2755183" y="3205435"/>
                  <a:pt x="2768131" y="3192476"/>
                </a:cubicBezTo>
                <a:cubicBezTo>
                  <a:pt x="2781078" y="3179515"/>
                  <a:pt x="2802350" y="3179515"/>
                  <a:pt x="2815297" y="3192476"/>
                </a:cubicBezTo>
                <a:cubicBezTo>
                  <a:pt x="2821771" y="3198955"/>
                  <a:pt x="2825008" y="3207518"/>
                  <a:pt x="2825008" y="3216081"/>
                </a:cubicBezTo>
                <a:close/>
                <a:moveTo>
                  <a:pt x="2825008" y="2037647"/>
                </a:moveTo>
                <a:cubicBezTo>
                  <a:pt x="2825008" y="2046210"/>
                  <a:pt x="2821771" y="2054773"/>
                  <a:pt x="2815297" y="2061253"/>
                </a:cubicBezTo>
                <a:cubicBezTo>
                  <a:pt x="2802350" y="2074212"/>
                  <a:pt x="2781078" y="2074212"/>
                  <a:pt x="2768131" y="2061253"/>
                </a:cubicBezTo>
                <a:cubicBezTo>
                  <a:pt x="2755183" y="2048293"/>
                  <a:pt x="2755183" y="2027927"/>
                  <a:pt x="2768131" y="2014041"/>
                </a:cubicBezTo>
                <a:cubicBezTo>
                  <a:pt x="2781078" y="2001081"/>
                  <a:pt x="2802350" y="2001081"/>
                  <a:pt x="2815297" y="2014041"/>
                </a:cubicBezTo>
                <a:cubicBezTo>
                  <a:pt x="2821771" y="2020521"/>
                  <a:pt x="2825008" y="2029084"/>
                  <a:pt x="2825008" y="2037647"/>
                </a:cubicBezTo>
                <a:close/>
                <a:moveTo>
                  <a:pt x="2825008" y="1802516"/>
                </a:moveTo>
                <a:cubicBezTo>
                  <a:pt x="2825008" y="1811078"/>
                  <a:pt x="2821771" y="1819641"/>
                  <a:pt x="2815297" y="1826121"/>
                </a:cubicBezTo>
                <a:cubicBezTo>
                  <a:pt x="2802350" y="1839081"/>
                  <a:pt x="2781078" y="1839081"/>
                  <a:pt x="2768131" y="1826121"/>
                </a:cubicBezTo>
                <a:cubicBezTo>
                  <a:pt x="2755183" y="1813161"/>
                  <a:pt x="2755183" y="1791870"/>
                  <a:pt x="2768131" y="1778910"/>
                </a:cubicBezTo>
                <a:cubicBezTo>
                  <a:pt x="2781078" y="1765950"/>
                  <a:pt x="2802350" y="1765950"/>
                  <a:pt x="2815297" y="1778910"/>
                </a:cubicBezTo>
                <a:cubicBezTo>
                  <a:pt x="2821771" y="1785390"/>
                  <a:pt x="2825008" y="1793953"/>
                  <a:pt x="2825008" y="1802516"/>
                </a:cubicBezTo>
                <a:close/>
                <a:moveTo>
                  <a:pt x="2825008" y="1566458"/>
                </a:moveTo>
                <a:cubicBezTo>
                  <a:pt x="2825008" y="1575021"/>
                  <a:pt x="2821771" y="1583584"/>
                  <a:pt x="2815297" y="1590064"/>
                </a:cubicBezTo>
                <a:cubicBezTo>
                  <a:pt x="2801425" y="1603024"/>
                  <a:pt x="2781078" y="1603024"/>
                  <a:pt x="2768131" y="1590064"/>
                </a:cubicBezTo>
                <a:cubicBezTo>
                  <a:pt x="2755183" y="1577104"/>
                  <a:pt x="2755183" y="1555812"/>
                  <a:pt x="2768131" y="1542852"/>
                </a:cubicBezTo>
                <a:cubicBezTo>
                  <a:pt x="2781078" y="1529893"/>
                  <a:pt x="2802350" y="1529893"/>
                  <a:pt x="2815297" y="1542852"/>
                </a:cubicBezTo>
                <a:cubicBezTo>
                  <a:pt x="2821771" y="1549332"/>
                  <a:pt x="2825008" y="1557895"/>
                  <a:pt x="2825008" y="1566458"/>
                </a:cubicBezTo>
                <a:close/>
                <a:moveTo>
                  <a:pt x="2825008" y="152893"/>
                </a:moveTo>
                <a:cubicBezTo>
                  <a:pt x="2825008" y="161455"/>
                  <a:pt x="2821771" y="170018"/>
                  <a:pt x="2815297" y="176498"/>
                </a:cubicBezTo>
                <a:cubicBezTo>
                  <a:pt x="2802350" y="189458"/>
                  <a:pt x="2781078" y="189458"/>
                  <a:pt x="2768131" y="176498"/>
                </a:cubicBezTo>
                <a:cubicBezTo>
                  <a:pt x="2755183" y="163538"/>
                  <a:pt x="2755183" y="142247"/>
                  <a:pt x="2768131" y="129287"/>
                </a:cubicBezTo>
                <a:cubicBezTo>
                  <a:pt x="2781078" y="116327"/>
                  <a:pt x="2802350" y="116327"/>
                  <a:pt x="2815297" y="129287"/>
                </a:cubicBezTo>
                <a:cubicBezTo>
                  <a:pt x="2821771" y="135767"/>
                  <a:pt x="2825008" y="144330"/>
                  <a:pt x="2825008" y="152893"/>
                </a:cubicBezTo>
                <a:close/>
                <a:moveTo>
                  <a:pt x="2829170" y="3654407"/>
                </a:moveTo>
                <a:lnTo>
                  <a:pt x="2754258" y="3654407"/>
                </a:lnTo>
                <a:cubicBezTo>
                  <a:pt x="2755183" y="3654407"/>
                  <a:pt x="2755183" y="3653481"/>
                  <a:pt x="2756108" y="3652555"/>
                </a:cubicBezTo>
                <a:cubicBezTo>
                  <a:pt x="2775529" y="3633115"/>
                  <a:pt x="2806974" y="3633115"/>
                  <a:pt x="2826396" y="3652555"/>
                </a:cubicBezTo>
                <a:cubicBezTo>
                  <a:pt x="2827320" y="3653481"/>
                  <a:pt x="2828245" y="3654407"/>
                  <a:pt x="2829170" y="3654407"/>
                </a:cubicBezTo>
                <a:close/>
                <a:moveTo>
                  <a:pt x="2840962" y="3452601"/>
                </a:moveTo>
                <a:cubicBezTo>
                  <a:pt x="2840962" y="3465330"/>
                  <a:pt x="2836106" y="3478058"/>
                  <a:pt x="2826396" y="3487778"/>
                </a:cubicBezTo>
                <a:cubicBezTo>
                  <a:pt x="2806974" y="3507218"/>
                  <a:pt x="2775529" y="3507218"/>
                  <a:pt x="2756108" y="3487778"/>
                </a:cubicBezTo>
                <a:cubicBezTo>
                  <a:pt x="2736686" y="3468338"/>
                  <a:pt x="2736686" y="3436864"/>
                  <a:pt x="2756108" y="3417424"/>
                </a:cubicBezTo>
                <a:cubicBezTo>
                  <a:pt x="2775529" y="3397984"/>
                  <a:pt x="2806974" y="3397984"/>
                  <a:pt x="2826396" y="3417424"/>
                </a:cubicBezTo>
                <a:cubicBezTo>
                  <a:pt x="2836106" y="3427144"/>
                  <a:pt x="2840962" y="3439873"/>
                  <a:pt x="2840962" y="3452601"/>
                </a:cubicBezTo>
                <a:close/>
                <a:moveTo>
                  <a:pt x="2840962" y="2274167"/>
                </a:moveTo>
                <a:cubicBezTo>
                  <a:pt x="2840962" y="2286896"/>
                  <a:pt x="2836107" y="2299624"/>
                  <a:pt x="2826396" y="2309344"/>
                </a:cubicBezTo>
                <a:cubicBezTo>
                  <a:pt x="2806974" y="2328784"/>
                  <a:pt x="2775529" y="2328784"/>
                  <a:pt x="2756108" y="2309344"/>
                </a:cubicBezTo>
                <a:cubicBezTo>
                  <a:pt x="2736686" y="2289904"/>
                  <a:pt x="2736686" y="2257504"/>
                  <a:pt x="2756108" y="2238990"/>
                </a:cubicBezTo>
                <a:cubicBezTo>
                  <a:pt x="2775529" y="2219550"/>
                  <a:pt x="2806974" y="2219550"/>
                  <a:pt x="2826396" y="2238990"/>
                </a:cubicBezTo>
                <a:cubicBezTo>
                  <a:pt x="2836107" y="2248710"/>
                  <a:pt x="2840962" y="2261439"/>
                  <a:pt x="2840962" y="2274167"/>
                </a:cubicBezTo>
                <a:close/>
                <a:moveTo>
                  <a:pt x="2840962" y="1094807"/>
                </a:moveTo>
                <a:cubicBezTo>
                  <a:pt x="2840962" y="1107536"/>
                  <a:pt x="2836107" y="1120264"/>
                  <a:pt x="2826396" y="1129984"/>
                </a:cubicBezTo>
                <a:cubicBezTo>
                  <a:pt x="2806974" y="1149424"/>
                  <a:pt x="2775529" y="1149424"/>
                  <a:pt x="2756108" y="1129984"/>
                </a:cubicBezTo>
                <a:cubicBezTo>
                  <a:pt x="2736686" y="1110544"/>
                  <a:pt x="2736686" y="1079070"/>
                  <a:pt x="2756108" y="1059630"/>
                </a:cubicBezTo>
                <a:cubicBezTo>
                  <a:pt x="2775529" y="1040190"/>
                  <a:pt x="2806974" y="1040190"/>
                  <a:pt x="2826396" y="1059630"/>
                </a:cubicBezTo>
                <a:cubicBezTo>
                  <a:pt x="2836107" y="1069350"/>
                  <a:pt x="2840962" y="1082079"/>
                  <a:pt x="2840962" y="1094807"/>
                </a:cubicBezTo>
                <a:close/>
                <a:moveTo>
                  <a:pt x="2840962" y="859675"/>
                </a:moveTo>
                <a:cubicBezTo>
                  <a:pt x="2840962" y="872404"/>
                  <a:pt x="2836107" y="885132"/>
                  <a:pt x="2826396" y="894852"/>
                </a:cubicBezTo>
                <a:cubicBezTo>
                  <a:pt x="2806974" y="914292"/>
                  <a:pt x="2775529" y="914292"/>
                  <a:pt x="2756108" y="894852"/>
                </a:cubicBezTo>
                <a:cubicBezTo>
                  <a:pt x="2736686" y="875412"/>
                  <a:pt x="2736686" y="843938"/>
                  <a:pt x="2756108" y="824498"/>
                </a:cubicBezTo>
                <a:cubicBezTo>
                  <a:pt x="2775529" y="805058"/>
                  <a:pt x="2806974" y="805058"/>
                  <a:pt x="2826396" y="824498"/>
                </a:cubicBezTo>
                <a:cubicBezTo>
                  <a:pt x="2836107" y="834218"/>
                  <a:pt x="2840962" y="846947"/>
                  <a:pt x="2840962" y="859675"/>
                </a:cubicBezTo>
                <a:close/>
                <a:moveTo>
                  <a:pt x="2840962" y="623618"/>
                </a:moveTo>
                <a:cubicBezTo>
                  <a:pt x="2840962" y="636347"/>
                  <a:pt x="2836107" y="649075"/>
                  <a:pt x="2826396" y="658795"/>
                </a:cubicBezTo>
                <a:cubicBezTo>
                  <a:pt x="2806974" y="678235"/>
                  <a:pt x="2775529" y="678235"/>
                  <a:pt x="2756108" y="658795"/>
                </a:cubicBezTo>
                <a:cubicBezTo>
                  <a:pt x="2736686" y="639355"/>
                  <a:pt x="2736686" y="607881"/>
                  <a:pt x="2756108" y="588441"/>
                </a:cubicBezTo>
                <a:cubicBezTo>
                  <a:pt x="2775529" y="569001"/>
                  <a:pt x="2806974" y="569001"/>
                  <a:pt x="2826396" y="588441"/>
                </a:cubicBezTo>
                <a:cubicBezTo>
                  <a:pt x="2836107" y="598161"/>
                  <a:pt x="2840962" y="610890"/>
                  <a:pt x="2840962" y="623618"/>
                </a:cubicBezTo>
                <a:close/>
                <a:moveTo>
                  <a:pt x="2873794" y="1331327"/>
                </a:moveTo>
                <a:cubicBezTo>
                  <a:pt x="2873794" y="1352619"/>
                  <a:pt x="2865702" y="1373910"/>
                  <a:pt x="2849517" y="1390110"/>
                </a:cubicBezTo>
                <a:cubicBezTo>
                  <a:pt x="2817147" y="1422510"/>
                  <a:pt x="2764431" y="1422510"/>
                  <a:pt x="2732062" y="1390110"/>
                </a:cubicBezTo>
                <a:cubicBezTo>
                  <a:pt x="2699693" y="1357710"/>
                  <a:pt x="2699693" y="1304944"/>
                  <a:pt x="2732062" y="1272544"/>
                </a:cubicBezTo>
                <a:cubicBezTo>
                  <a:pt x="2764431" y="1240144"/>
                  <a:pt x="2817147" y="1240144"/>
                  <a:pt x="2849517" y="1272544"/>
                </a:cubicBezTo>
                <a:cubicBezTo>
                  <a:pt x="2865702" y="1288744"/>
                  <a:pt x="2873794" y="1310036"/>
                  <a:pt x="2873794" y="1331327"/>
                </a:cubicBezTo>
                <a:close/>
                <a:moveTo>
                  <a:pt x="2920729" y="3086944"/>
                </a:moveTo>
                <a:cubicBezTo>
                  <a:pt x="2927203" y="3093424"/>
                  <a:pt x="2927203" y="3103607"/>
                  <a:pt x="2920729" y="3110087"/>
                </a:cubicBezTo>
                <a:cubicBezTo>
                  <a:pt x="2914255" y="3116567"/>
                  <a:pt x="2904082" y="3116567"/>
                  <a:pt x="2897608" y="3110087"/>
                </a:cubicBezTo>
                <a:cubicBezTo>
                  <a:pt x="2891134" y="3103607"/>
                  <a:pt x="2891134" y="3093424"/>
                  <a:pt x="2897608" y="3086944"/>
                </a:cubicBezTo>
                <a:cubicBezTo>
                  <a:pt x="2904082" y="3080464"/>
                  <a:pt x="2914255" y="3080464"/>
                  <a:pt x="2920729" y="3086944"/>
                </a:cubicBezTo>
                <a:close/>
                <a:moveTo>
                  <a:pt x="2920729" y="2850887"/>
                </a:moveTo>
                <a:cubicBezTo>
                  <a:pt x="2927203" y="2857367"/>
                  <a:pt x="2927203" y="2867550"/>
                  <a:pt x="2920729" y="2874030"/>
                </a:cubicBezTo>
                <a:cubicBezTo>
                  <a:pt x="2914255" y="2880510"/>
                  <a:pt x="2904082" y="2880510"/>
                  <a:pt x="2897608" y="2874030"/>
                </a:cubicBezTo>
                <a:cubicBezTo>
                  <a:pt x="2891134" y="2867550"/>
                  <a:pt x="2891134" y="2857367"/>
                  <a:pt x="2897608" y="2850887"/>
                </a:cubicBezTo>
                <a:cubicBezTo>
                  <a:pt x="2904082" y="2844407"/>
                  <a:pt x="2914255" y="2844407"/>
                  <a:pt x="2920729" y="2850887"/>
                </a:cubicBezTo>
                <a:close/>
                <a:moveTo>
                  <a:pt x="2920729" y="2615755"/>
                </a:moveTo>
                <a:cubicBezTo>
                  <a:pt x="2927203" y="2622235"/>
                  <a:pt x="2927203" y="2632418"/>
                  <a:pt x="2920729" y="2638898"/>
                </a:cubicBezTo>
                <a:cubicBezTo>
                  <a:pt x="2914255" y="2645378"/>
                  <a:pt x="2904082" y="2645378"/>
                  <a:pt x="2897608" y="2638898"/>
                </a:cubicBezTo>
                <a:cubicBezTo>
                  <a:pt x="2891134" y="2632418"/>
                  <a:pt x="2891134" y="2622235"/>
                  <a:pt x="2897608" y="2615755"/>
                </a:cubicBezTo>
                <a:cubicBezTo>
                  <a:pt x="2904082" y="2609276"/>
                  <a:pt x="2914255" y="2609276"/>
                  <a:pt x="2920729" y="2615755"/>
                </a:cubicBezTo>
                <a:close/>
                <a:moveTo>
                  <a:pt x="2925585" y="2391617"/>
                </a:moveTo>
                <a:cubicBezTo>
                  <a:pt x="2925585" y="2395898"/>
                  <a:pt x="2923966" y="2400064"/>
                  <a:pt x="2920729" y="2402841"/>
                </a:cubicBezTo>
                <a:cubicBezTo>
                  <a:pt x="2914255" y="2409321"/>
                  <a:pt x="2904082" y="2409321"/>
                  <a:pt x="2897608" y="2402841"/>
                </a:cubicBezTo>
                <a:cubicBezTo>
                  <a:pt x="2891134" y="2396361"/>
                  <a:pt x="2891134" y="2386178"/>
                  <a:pt x="2897608" y="2379698"/>
                </a:cubicBezTo>
                <a:cubicBezTo>
                  <a:pt x="2904082" y="2373218"/>
                  <a:pt x="2914255" y="2373218"/>
                  <a:pt x="2920729" y="2379698"/>
                </a:cubicBezTo>
                <a:cubicBezTo>
                  <a:pt x="2923966" y="2382938"/>
                  <a:pt x="2925585" y="2387335"/>
                  <a:pt x="2925585" y="2391617"/>
                </a:cubicBezTo>
                <a:close/>
                <a:moveTo>
                  <a:pt x="2942463" y="2156139"/>
                </a:moveTo>
                <a:cubicBezTo>
                  <a:pt x="2942463" y="2164701"/>
                  <a:pt x="2939226" y="2173264"/>
                  <a:pt x="2932752" y="2179744"/>
                </a:cubicBezTo>
                <a:cubicBezTo>
                  <a:pt x="2919804" y="2192704"/>
                  <a:pt x="2898533" y="2192704"/>
                  <a:pt x="2885585" y="2179744"/>
                </a:cubicBezTo>
                <a:cubicBezTo>
                  <a:pt x="2872638" y="2166784"/>
                  <a:pt x="2872638" y="2145493"/>
                  <a:pt x="2885585" y="2132533"/>
                </a:cubicBezTo>
                <a:cubicBezTo>
                  <a:pt x="2898533" y="2119573"/>
                  <a:pt x="2919804" y="2119573"/>
                  <a:pt x="2932752" y="2132533"/>
                </a:cubicBezTo>
                <a:cubicBezTo>
                  <a:pt x="2939226" y="2139013"/>
                  <a:pt x="2942463" y="2147576"/>
                  <a:pt x="2942463" y="2156139"/>
                </a:cubicBezTo>
                <a:close/>
                <a:moveTo>
                  <a:pt x="2942463" y="1920081"/>
                </a:moveTo>
                <a:cubicBezTo>
                  <a:pt x="2942463" y="1928644"/>
                  <a:pt x="2939226" y="1937207"/>
                  <a:pt x="2932752" y="1943687"/>
                </a:cubicBezTo>
                <a:cubicBezTo>
                  <a:pt x="2919804" y="1956647"/>
                  <a:pt x="2898533" y="1956647"/>
                  <a:pt x="2885585" y="1943687"/>
                </a:cubicBezTo>
                <a:cubicBezTo>
                  <a:pt x="2872638" y="1930727"/>
                  <a:pt x="2872638" y="1909435"/>
                  <a:pt x="2885585" y="1896475"/>
                </a:cubicBezTo>
                <a:cubicBezTo>
                  <a:pt x="2898533" y="1883515"/>
                  <a:pt x="2919804" y="1883515"/>
                  <a:pt x="2932752" y="1896475"/>
                </a:cubicBezTo>
                <a:cubicBezTo>
                  <a:pt x="2939226" y="1902955"/>
                  <a:pt x="2942463" y="1911518"/>
                  <a:pt x="2942463" y="1920081"/>
                </a:cubicBezTo>
                <a:close/>
                <a:moveTo>
                  <a:pt x="2942463" y="1684950"/>
                </a:moveTo>
                <a:cubicBezTo>
                  <a:pt x="2942463" y="1693512"/>
                  <a:pt x="2939226" y="1702075"/>
                  <a:pt x="2932752" y="1708555"/>
                </a:cubicBezTo>
                <a:cubicBezTo>
                  <a:pt x="2919804" y="1721515"/>
                  <a:pt x="2898533" y="1721515"/>
                  <a:pt x="2885585" y="1708555"/>
                </a:cubicBezTo>
                <a:cubicBezTo>
                  <a:pt x="2872638" y="1695595"/>
                  <a:pt x="2872638" y="1674304"/>
                  <a:pt x="2885585" y="1661344"/>
                </a:cubicBezTo>
                <a:cubicBezTo>
                  <a:pt x="2898533" y="1648384"/>
                  <a:pt x="2919804" y="1648384"/>
                  <a:pt x="2932752" y="1661344"/>
                </a:cubicBezTo>
                <a:cubicBezTo>
                  <a:pt x="2939226" y="1667824"/>
                  <a:pt x="2942463" y="1676387"/>
                  <a:pt x="2942463" y="1684950"/>
                </a:cubicBezTo>
                <a:close/>
                <a:moveTo>
                  <a:pt x="2942463" y="1448893"/>
                </a:moveTo>
                <a:cubicBezTo>
                  <a:pt x="2942463" y="1457455"/>
                  <a:pt x="2939226" y="1466018"/>
                  <a:pt x="2932752" y="1472498"/>
                </a:cubicBezTo>
                <a:cubicBezTo>
                  <a:pt x="2919804" y="1485458"/>
                  <a:pt x="2898533" y="1485458"/>
                  <a:pt x="2885585" y="1472498"/>
                </a:cubicBezTo>
                <a:cubicBezTo>
                  <a:pt x="2872638" y="1459538"/>
                  <a:pt x="2872638" y="1438247"/>
                  <a:pt x="2885585" y="1425287"/>
                </a:cubicBezTo>
                <a:cubicBezTo>
                  <a:pt x="2898533" y="1412327"/>
                  <a:pt x="2919804" y="1412327"/>
                  <a:pt x="2932752" y="1425287"/>
                </a:cubicBezTo>
                <a:cubicBezTo>
                  <a:pt x="2939226" y="1431767"/>
                  <a:pt x="2942463" y="1440330"/>
                  <a:pt x="2942463" y="1448893"/>
                </a:cubicBezTo>
                <a:close/>
                <a:moveTo>
                  <a:pt x="2942463" y="270458"/>
                </a:moveTo>
                <a:cubicBezTo>
                  <a:pt x="2942463" y="279021"/>
                  <a:pt x="2939226" y="287584"/>
                  <a:pt x="2932752" y="294064"/>
                </a:cubicBezTo>
                <a:cubicBezTo>
                  <a:pt x="2919804" y="307024"/>
                  <a:pt x="2898533" y="307024"/>
                  <a:pt x="2885585" y="294064"/>
                </a:cubicBezTo>
                <a:cubicBezTo>
                  <a:pt x="2872638" y="281104"/>
                  <a:pt x="2872638" y="259812"/>
                  <a:pt x="2885585" y="246852"/>
                </a:cubicBezTo>
                <a:cubicBezTo>
                  <a:pt x="2898533" y="233892"/>
                  <a:pt x="2919804" y="233892"/>
                  <a:pt x="2932752" y="246852"/>
                </a:cubicBezTo>
                <a:cubicBezTo>
                  <a:pt x="2939226" y="253332"/>
                  <a:pt x="2942463" y="261895"/>
                  <a:pt x="2942463" y="270458"/>
                </a:cubicBezTo>
                <a:close/>
                <a:moveTo>
                  <a:pt x="2942463" y="34401"/>
                </a:moveTo>
                <a:cubicBezTo>
                  <a:pt x="2942463" y="42964"/>
                  <a:pt x="2939226" y="51527"/>
                  <a:pt x="2932752" y="58007"/>
                </a:cubicBezTo>
                <a:cubicBezTo>
                  <a:pt x="2919804" y="70967"/>
                  <a:pt x="2898533" y="70967"/>
                  <a:pt x="2885585" y="58007"/>
                </a:cubicBezTo>
                <a:cubicBezTo>
                  <a:pt x="2872638" y="45047"/>
                  <a:pt x="2872638" y="23755"/>
                  <a:pt x="2885585" y="10795"/>
                </a:cubicBezTo>
                <a:cubicBezTo>
                  <a:pt x="2898533" y="-2165"/>
                  <a:pt x="2919804" y="-2165"/>
                  <a:pt x="2932752" y="10795"/>
                </a:cubicBezTo>
                <a:cubicBezTo>
                  <a:pt x="2939226" y="17275"/>
                  <a:pt x="2942463" y="25838"/>
                  <a:pt x="2942463" y="34401"/>
                </a:cubicBezTo>
                <a:close/>
                <a:moveTo>
                  <a:pt x="2958416" y="3570167"/>
                </a:moveTo>
                <a:cubicBezTo>
                  <a:pt x="2958416" y="3582895"/>
                  <a:pt x="2953561" y="3595624"/>
                  <a:pt x="2943850" y="3605344"/>
                </a:cubicBezTo>
                <a:cubicBezTo>
                  <a:pt x="2924428" y="3624784"/>
                  <a:pt x="2892984" y="3624784"/>
                  <a:pt x="2873562" y="3605344"/>
                </a:cubicBezTo>
                <a:cubicBezTo>
                  <a:pt x="2854141" y="3585904"/>
                  <a:pt x="2854141" y="3554430"/>
                  <a:pt x="2873562" y="3534990"/>
                </a:cubicBezTo>
                <a:cubicBezTo>
                  <a:pt x="2892984" y="3515550"/>
                  <a:pt x="2924428" y="3515550"/>
                  <a:pt x="2943850" y="3534990"/>
                </a:cubicBezTo>
                <a:cubicBezTo>
                  <a:pt x="2953561" y="3544710"/>
                  <a:pt x="2958416" y="3557438"/>
                  <a:pt x="2958416" y="3570167"/>
                </a:cubicBezTo>
                <a:close/>
                <a:moveTo>
                  <a:pt x="2958416" y="3334110"/>
                </a:moveTo>
                <a:cubicBezTo>
                  <a:pt x="2958416" y="3346838"/>
                  <a:pt x="2953561" y="3359567"/>
                  <a:pt x="2943850" y="3369287"/>
                </a:cubicBezTo>
                <a:cubicBezTo>
                  <a:pt x="2924428" y="3388727"/>
                  <a:pt x="2892984" y="3388727"/>
                  <a:pt x="2873562" y="3369287"/>
                </a:cubicBezTo>
                <a:cubicBezTo>
                  <a:pt x="2854141" y="3349847"/>
                  <a:pt x="2854141" y="3318372"/>
                  <a:pt x="2873562" y="3298933"/>
                </a:cubicBezTo>
                <a:cubicBezTo>
                  <a:pt x="2892984" y="3279493"/>
                  <a:pt x="2924428" y="3279493"/>
                  <a:pt x="2943850" y="3298933"/>
                </a:cubicBezTo>
                <a:cubicBezTo>
                  <a:pt x="2953561" y="3308653"/>
                  <a:pt x="2958416" y="3321381"/>
                  <a:pt x="2958416" y="3334110"/>
                </a:cubicBezTo>
                <a:close/>
                <a:moveTo>
                  <a:pt x="2958417" y="1213298"/>
                </a:moveTo>
                <a:cubicBezTo>
                  <a:pt x="2958417" y="1226027"/>
                  <a:pt x="2953561" y="1238755"/>
                  <a:pt x="2943850" y="1248475"/>
                </a:cubicBezTo>
                <a:cubicBezTo>
                  <a:pt x="2924428" y="1267915"/>
                  <a:pt x="2892984" y="1267915"/>
                  <a:pt x="2873562" y="1248475"/>
                </a:cubicBezTo>
                <a:cubicBezTo>
                  <a:pt x="2854141" y="1229035"/>
                  <a:pt x="2854141" y="1197561"/>
                  <a:pt x="2873562" y="1178121"/>
                </a:cubicBezTo>
                <a:cubicBezTo>
                  <a:pt x="2892984" y="1158681"/>
                  <a:pt x="2924428" y="1158681"/>
                  <a:pt x="2943850" y="1178121"/>
                </a:cubicBezTo>
                <a:cubicBezTo>
                  <a:pt x="2953561" y="1187841"/>
                  <a:pt x="2958417" y="1200570"/>
                  <a:pt x="2958417" y="1213298"/>
                </a:cubicBezTo>
                <a:close/>
                <a:moveTo>
                  <a:pt x="2958417" y="977241"/>
                </a:moveTo>
                <a:cubicBezTo>
                  <a:pt x="2958417" y="989970"/>
                  <a:pt x="2953561" y="1002698"/>
                  <a:pt x="2943850" y="1012418"/>
                </a:cubicBezTo>
                <a:cubicBezTo>
                  <a:pt x="2924428" y="1031858"/>
                  <a:pt x="2892984" y="1031858"/>
                  <a:pt x="2873562" y="1012418"/>
                </a:cubicBezTo>
                <a:cubicBezTo>
                  <a:pt x="2854141" y="992978"/>
                  <a:pt x="2854141" y="961504"/>
                  <a:pt x="2873562" y="942064"/>
                </a:cubicBezTo>
                <a:cubicBezTo>
                  <a:pt x="2892984" y="922624"/>
                  <a:pt x="2924428" y="922624"/>
                  <a:pt x="2943850" y="942064"/>
                </a:cubicBezTo>
                <a:cubicBezTo>
                  <a:pt x="2953561" y="951784"/>
                  <a:pt x="2958417" y="964513"/>
                  <a:pt x="2958417" y="977241"/>
                </a:cubicBezTo>
                <a:close/>
                <a:moveTo>
                  <a:pt x="2958417" y="506053"/>
                </a:moveTo>
                <a:cubicBezTo>
                  <a:pt x="2958417" y="518781"/>
                  <a:pt x="2953561" y="531510"/>
                  <a:pt x="2943850" y="541230"/>
                </a:cubicBezTo>
                <a:cubicBezTo>
                  <a:pt x="2924428" y="560670"/>
                  <a:pt x="2892984" y="560670"/>
                  <a:pt x="2873562" y="541230"/>
                </a:cubicBezTo>
                <a:cubicBezTo>
                  <a:pt x="2854141" y="521790"/>
                  <a:pt x="2854141" y="490315"/>
                  <a:pt x="2873562" y="470875"/>
                </a:cubicBezTo>
                <a:cubicBezTo>
                  <a:pt x="2892984" y="451435"/>
                  <a:pt x="2924428" y="451435"/>
                  <a:pt x="2943850" y="470875"/>
                </a:cubicBezTo>
                <a:cubicBezTo>
                  <a:pt x="2953561" y="480595"/>
                  <a:pt x="2958417" y="493324"/>
                  <a:pt x="2958417" y="506053"/>
                </a:cubicBezTo>
                <a:close/>
                <a:moveTo>
                  <a:pt x="2959341" y="742110"/>
                </a:moveTo>
                <a:cubicBezTo>
                  <a:pt x="2959342" y="754838"/>
                  <a:pt x="2954486" y="767567"/>
                  <a:pt x="2944775" y="777287"/>
                </a:cubicBezTo>
                <a:cubicBezTo>
                  <a:pt x="2924428" y="796727"/>
                  <a:pt x="2892984" y="796727"/>
                  <a:pt x="2874487" y="777287"/>
                </a:cubicBezTo>
                <a:cubicBezTo>
                  <a:pt x="2855065" y="757847"/>
                  <a:pt x="2855065" y="726372"/>
                  <a:pt x="2874487" y="706932"/>
                </a:cubicBezTo>
                <a:cubicBezTo>
                  <a:pt x="2893909" y="687492"/>
                  <a:pt x="2925353" y="687492"/>
                  <a:pt x="2944775" y="706932"/>
                </a:cubicBezTo>
                <a:cubicBezTo>
                  <a:pt x="2954486" y="716652"/>
                  <a:pt x="2959342" y="729381"/>
                  <a:pt x="2959341" y="742110"/>
                </a:cubicBezTo>
                <a:close/>
                <a:moveTo>
                  <a:pt x="3038184" y="2969378"/>
                </a:moveTo>
                <a:cubicBezTo>
                  <a:pt x="3044657" y="2975858"/>
                  <a:pt x="3044657" y="2986041"/>
                  <a:pt x="3038184" y="2992521"/>
                </a:cubicBezTo>
                <a:cubicBezTo>
                  <a:pt x="3031710" y="2999001"/>
                  <a:pt x="3021536" y="2999001"/>
                  <a:pt x="3015063" y="2992521"/>
                </a:cubicBezTo>
                <a:cubicBezTo>
                  <a:pt x="3008589" y="2986041"/>
                  <a:pt x="3008589" y="2975858"/>
                  <a:pt x="3015063" y="2969378"/>
                </a:cubicBezTo>
                <a:cubicBezTo>
                  <a:pt x="3021536" y="2962898"/>
                  <a:pt x="3031710" y="2962898"/>
                  <a:pt x="3038184" y="2969378"/>
                </a:cubicBezTo>
                <a:close/>
                <a:moveTo>
                  <a:pt x="3038184" y="2734247"/>
                </a:moveTo>
                <a:cubicBezTo>
                  <a:pt x="3044657" y="2740727"/>
                  <a:pt x="3044657" y="2750910"/>
                  <a:pt x="3038184" y="2757390"/>
                </a:cubicBezTo>
                <a:cubicBezTo>
                  <a:pt x="3031710" y="2763870"/>
                  <a:pt x="3021536" y="2763870"/>
                  <a:pt x="3015063" y="2757390"/>
                </a:cubicBezTo>
                <a:cubicBezTo>
                  <a:pt x="3008589" y="2749984"/>
                  <a:pt x="3008589" y="2739801"/>
                  <a:pt x="3015063" y="2734247"/>
                </a:cubicBezTo>
                <a:cubicBezTo>
                  <a:pt x="3021536" y="2727767"/>
                  <a:pt x="3031710" y="2727767"/>
                  <a:pt x="3038184" y="2734247"/>
                </a:cubicBezTo>
                <a:close/>
                <a:moveTo>
                  <a:pt x="3038184" y="2498190"/>
                </a:moveTo>
                <a:cubicBezTo>
                  <a:pt x="3044657" y="2504670"/>
                  <a:pt x="3044657" y="2514853"/>
                  <a:pt x="3038184" y="2521333"/>
                </a:cubicBezTo>
                <a:cubicBezTo>
                  <a:pt x="3031710" y="2527812"/>
                  <a:pt x="3021536" y="2527812"/>
                  <a:pt x="3015063" y="2521333"/>
                </a:cubicBezTo>
                <a:cubicBezTo>
                  <a:pt x="3008589" y="2514853"/>
                  <a:pt x="3008589" y="2504670"/>
                  <a:pt x="3015063" y="2498190"/>
                </a:cubicBezTo>
                <a:cubicBezTo>
                  <a:pt x="3021536" y="2491710"/>
                  <a:pt x="3031710" y="2491710"/>
                  <a:pt x="3038184" y="2498190"/>
                </a:cubicBezTo>
                <a:close/>
                <a:moveTo>
                  <a:pt x="3059917" y="2037647"/>
                </a:moveTo>
                <a:cubicBezTo>
                  <a:pt x="3059917" y="2046210"/>
                  <a:pt x="3056680" y="2054773"/>
                  <a:pt x="3050206" y="2061253"/>
                </a:cubicBezTo>
                <a:cubicBezTo>
                  <a:pt x="3037259" y="2074212"/>
                  <a:pt x="3015988" y="2074212"/>
                  <a:pt x="3003040" y="2061253"/>
                </a:cubicBezTo>
                <a:cubicBezTo>
                  <a:pt x="2990092" y="2048293"/>
                  <a:pt x="2990092" y="2027927"/>
                  <a:pt x="3003040" y="2014041"/>
                </a:cubicBezTo>
                <a:cubicBezTo>
                  <a:pt x="3015988" y="2001081"/>
                  <a:pt x="3037259" y="2001081"/>
                  <a:pt x="3050206" y="2014041"/>
                </a:cubicBezTo>
                <a:cubicBezTo>
                  <a:pt x="3056680" y="2020521"/>
                  <a:pt x="3059917" y="2029084"/>
                  <a:pt x="3059917" y="2037647"/>
                </a:cubicBezTo>
                <a:close/>
                <a:moveTo>
                  <a:pt x="3059917" y="1802516"/>
                </a:moveTo>
                <a:cubicBezTo>
                  <a:pt x="3059917" y="1811078"/>
                  <a:pt x="3056680" y="1819641"/>
                  <a:pt x="3050206" y="1826121"/>
                </a:cubicBezTo>
                <a:cubicBezTo>
                  <a:pt x="3037259" y="1839081"/>
                  <a:pt x="3015988" y="1839081"/>
                  <a:pt x="3003040" y="1826121"/>
                </a:cubicBezTo>
                <a:cubicBezTo>
                  <a:pt x="2990092" y="1813161"/>
                  <a:pt x="2990092" y="1791870"/>
                  <a:pt x="3003040" y="1778910"/>
                </a:cubicBezTo>
                <a:cubicBezTo>
                  <a:pt x="3015988" y="1765950"/>
                  <a:pt x="3037259" y="1765950"/>
                  <a:pt x="3050206" y="1778910"/>
                </a:cubicBezTo>
                <a:cubicBezTo>
                  <a:pt x="3056680" y="1785390"/>
                  <a:pt x="3059917" y="1793953"/>
                  <a:pt x="3059917" y="1802516"/>
                </a:cubicBezTo>
                <a:close/>
                <a:moveTo>
                  <a:pt x="3059917" y="1566458"/>
                </a:moveTo>
                <a:cubicBezTo>
                  <a:pt x="3059917" y="1575021"/>
                  <a:pt x="3056680" y="1583584"/>
                  <a:pt x="3050206" y="1590064"/>
                </a:cubicBezTo>
                <a:cubicBezTo>
                  <a:pt x="3037259" y="1603024"/>
                  <a:pt x="3015988" y="1603024"/>
                  <a:pt x="3003040" y="1590064"/>
                </a:cubicBezTo>
                <a:cubicBezTo>
                  <a:pt x="2990092" y="1577104"/>
                  <a:pt x="2990092" y="1555812"/>
                  <a:pt x="3003040" y="1542852"/>
                </a:cubicBezTo>
                <a:cubicBezTo>
                  <a:pt x="3015988" y="1529893"/>
                  <a:pt x="3037259" y="1529893"/>
                  <a:pt x="3050206" y="1542852"/>
                </a:cubicBezTo>
                <a:cubicBezTo>
                  <a:pt x="3056680" y="1549332"/>
                  <a:pt x="3059917" y="1557895"/>
                  <a:pt x="3059917" y="1566458"/>
                </a:cubicBezTo>
                <a:close/>
                <a:moveTo>
                  <a:pt x="3059917" y="152893"/>
                </a:moveTo>
                <a:cubicBezTo>
                  <a:pt x="3059917" y="161455"/>
                  <a:pt x="3056680" y="170018"/>
                  <a:pt x="3050206" y="176498"/>
                </a:cubicBezTo>
                <a:cubicBezTo>
                  <a:pt x="3037259" y="189458"/>
                  <a:pt x="3015988" y="189458"/>
                  <a:pt x="3003040" y="176498"/>
                </a:cubicBezTo>
                <a:cubicBezTo>
                  <a:pt x="2990092" y="163538"/>
                  <a:pt x="2990092" y="142247"/>
                  <a:pt x="3003040" y="129287"/>
                </a:cubicBezTo>
                <a:cubicBezTo>
                  <a:pt x="3015988" y="116327"/>
                  <a:pt x="3037259" y="116327"/>
                  <a:pt x="3050206" y="129287"/>
                </a:cubicBezTo>
                <a:cubicBezTo>
                  <a:pt x="3056680" y="135767"/>
                  <a:pt x="3059917" y="144330"/>
                  <a:pt x="3059917" y="152893"/>
                </a:cubicBezTo>
                <a:close/>
                <a:moveTo>
                  <a:pt x="3065004" y="3654407"/>
                </a:moveTo>
                <a:lnTo>
                  <a:pt x="2990092" y="3654407"/>
                </a:lnTo>
                <a:cubicBezTo>
                  <a:pt x="2991017" y="3654407"/>
                  <a:pt x="2991017" y="3653481"/>
                  <a:pt x="2991942" y="3652555"/>
                </a:cubicBezTo>
                <a:cubicBezTo>
                  <a:pt x="3011363" y="3633115"/>
                  <a:pt x="3042808" y="3633115"/>
                  <a:pt x="3062230" y="3652555"/>
                </a:cubicBezTo>
                <a:cubicBezTo>
                  <a:pt x="3063154" y="3653481"/>
                  <a:pt x="3063154" y="3654407"/>
                  <a:pt x="3065004" y="3654407"/>
                </a:cubicBezTo>
                <a:close/>
                <a:moveTo>
                  <a:pt x="3075871" y="1095733"/>
                </a:moveTo>
                <a:cubicBezTo>
                  <a:pt x="3075871" y="1108461"/>
                  <a:pt x="3071016" y="1121190"/>
                  <a:pt x="3061305" y="1130910"/>
                </a:cubicBezTo>
                <a:cubicBezTo>
                  <a:pt x="3041883" y="1150350"/>
                  <a:pt x="3010438" y="1150350"/>
                  <a:pt x="2991017" y="1130910"/>
                </a:cubicBezTo>
                <a:cubicBezTo>
                  <a:pt x="2971595" y="1111470"/>
                  <a:pt x="2971595" y="1079070"/>
                  <a:pt x="2991017" y="1060555"/>
                </a:cubicBezTo>
                <a:cubicBezTo>
                  <a:pt x="3010438" y="1041115"/>
                  <a:pt x="3041883" y="1041115"/>
                  <a:pt x="3061305" y="1060555"/>
                </a:cubicBezTo>
                <a:cubicBezTo>
                  <a:pt x="3071016" y="1070275"/>
                  <a:pt x="3075871" y="1083004"/>
                  <a:pt x="3075871" y="1095733"/>
                </a:cubicBezTo>
                <a:close/>
                <a:moveTo>
                  <a:pt x="3075871" y="859675"/>
                </a:moveTo>
                <a:cubicBezTo>
                  <a:pt x="3075871" y="872404"/>
                  <a:pt x="3071016" y="885132"/>
                  <a:pt x="3061305" y="894852"/>
                </a:cubicBezTo>
                <a:cubicBezTo>
                  <a:pt x="3041883" y="914292"/>
                  <a:pt x="3010438" y="914292"/>
                  <a:pt x="2991017" y="894852"/>
                </a:cubicBezTo>
                <a:cubicBezTo>
                  <a:pt x="2971595" y="875412"/>
                  <a:pt x="2971595" y="843938"/>
                  <a:pt x="2991017" y="824498"/>
                </a:cubicBezTo>
                <a:cubicBezTo>
                  <a:pt x="3010438" y="805058"/>
                  <a:pt x="3041883" y="805058"/>
                  <a:pt x="3061305" y="824498"/>
                </a:cubicBezTo>
                <a:cubicBezTo>
                  <a:pt x="3071016" y="834218"/>
                  <a:pt x="3075871" y="846947"/>
                  <a:pt x="3075871" y="859675"/>
                </a:cubicBezTo>
                <a:close/>
                <a:moveTo>
                  <a:pt x="3076796" y="3452601"/>
                </a:moveTo>
                <a:cubicBezTo>
                  <a:pt x="3076796" y="3465330"/>
                  <a:pt x="3071940" y="3478058"/>
                  <a:pt x="3062230" y="3487778"/>
                </a:cubicBezTo>
                <a:cubicBezTo>
                  <a:pt x="3042808" y="3507218"/>
                  <a:pt x="3011363" y="3507218"/>
                  <a:pt x="2991942" y="3487778"/>
                </a:cubicBezTo>
                <a:cubicBezTo>
                  <a:pt x="2972520" y="3468338"/>
                  <a:pt x="2972520" y="3436864"/>
                  <a:pt x="2991942" y="3417424"/>
                </a:cubicBezTo>
                <a:cubicBezTo>
                  <a:pt x="3011363" y="3397984"/>
                  <a:pt x="3042808" y="3397984"/>
                  <a:pt x="3062230" y="3417424"/>
                </a:cubicBezTo>
                <a:cubicBezTo>
                  <a:pt x="3071940" y="3427144"/>
                  <a:pt x="3076796" y="3439873"/>
                  <a:pt x="3076796" y="3452601"/>
                </a:cubicBezTo>
                <a:close/>
                <a:moveTo>
                  <a:pt x="3076796" y="624544"/>
                </a:moveTo>
                <a:cubicBezTo>
                  <a:pt x="3076796" y="637273"/>
                  <a:pt x="3071941" y="650001"/>
                  <a:pt x="3062230" y="659721"/>
                </a:cubicBezTo>
                <a:cubicBezTo>
                  <a:pt x="3042808" y="679161"/>
                  <a:pt x="3011363" y="679161"/>
                  <a:pt x="2991942" y="659721"/>
                </a:cubicBezTo>
                <a:cubicBezTo>
                  <a:pt x="2972520" y="640281"/>
                  <a:pt x="2972520" y="608807"/>
                  <a:pt x="2991942" y="589367"/>
                </a:cubicBezTo>
                <a:cubicBezTo>
                  <a:pt x="3011363" y="569927"/>
                  <a:pt x="3042808" y="569927"/>
                  <a:pt x="3062230" y="589367"/>
                </a:cubicBezTo>
                <a:cubicBezTo>
                  <a:pt x="3071941" y="599087"/>
                  <a:pt x="3076796" y="611816"/>
                  <a:pt x="3076796" y="624544"/>
                </a:cubicBezTo>
                <a:close/>
                <a:moveTo>
                  <a:pt x="3093674" y="3216544"/>
                </a:moveTo>
                <a:cubicBezTo>
                  <a:pt x="3093674" y="3233670"/>
                  <a:pt x="3087200" y="3250795"/>
                  <a:pt x="3074252" y="3263755"/>
                </a:cubicBezTo>
                <a:cubicBezTo>
                  <a:pt x="3048357" y="3289676"/>
                  <a:pt x="3005814" y="3289676"/>
                  <a:pt x="2979919" y="3263755"/>
                </a:cubicBezTo>
                <a:cubicBezTo>
                  <a:pt x="2954023" y="3237835"/>
                  <a:pt x="2954023" y="3195253"/>
                  <a:pt x="2979919" y="3169333"/>
                </a:cubicBezTo>
                <a:cubicBezTo>
                  <a:pt x="3005814" y="3143412"/>
                  <a:pt x="3048357" y="3143412"/>
                  <a:pt x="3074252" y="3169333"/>
                </a:cubicBezTo>
                <a:cubicBezTo>
                  <a:pt x="3087200" y="3182293"/>
                  <a:pt x="3093674" y="3199418"/>
                  <a:pt x="3093674" y="3216544"/>
                </a:cubicBezTo>
                <a:close/>
                <a:moveTo>
                  <a:pt x="3109628" y="2273704"/>
                </a:moveTo>
                <a:cubicBezTo>
                  <a:pt x="3109628" y="2294996"/>
                  <a:pt x="3101535" y="2316287"/>
                  <a:pt x="3085350" y="2332487"/>
                </a:cubicBezTo>
                <a:cubicBezTo>
                  <a:pt x="3052981" y="2364887"/>
                  <a:pt x="3000265" y="2364887"/>
                  <a:pt x="2967896" y="2332487"/>
                </a:cubicBezTo>
                <a:cubicBezTo>
                  <a:pt x="2935526" y="2300087"/>
                  <a:pt x="2935526" y="2247321"/>
                  <a:pt x="2967896" y="2214921"/>
                </a:cubicBezTo>
                <a:cubicBezTo>
                  <a:pt x="3000265" y="2182521"/>
                  <a:pt x="3052981" y="2182521"/>
                  <a:pt x="3085350" y="2214921"/>
                </a:cubicBezTo>
                <a:cubicBezTo>
                  <a:pt x="3101535" y="2231121"/>
                  <a:pt x="3109628" y="2252413"/>
                  <a:pt x="3109628" y="2273704"/>
                </a:cubicBezTo>
                <a:close/>
                <a:moveTo>
                  <a:pt x="3109628" y="1331327"/>
                </a:moveTo>
                <a:cubicBezTo>
                  <a:pt x="3109628" y="1352619"/>
                  <a:pt x="3101535" y="1373910"/>
                  <a:pt x="3085350" y="1390110"/>
                </a:cubicBezTo>
                <a:cubicBezTo>
                  <a:pt x="3052981" y="1422510"/>
                  <a:pt x="3000265" y="1422510"/>
                  <a:pt x="2967896" y="1390110"/>
                </a:cubicBezTo>
                <a:cubicBezTo>
                  <a:pt x="2935526" y="1357710"/>
                  <a:pt x="2935526" y="1304944"/>
                  <a:pt x="2967896" y="1272544"/>
                </a:cubicBezTo>
                <a:cubicBezTo>
                  <a:pt x="3000265" y="1240144"/>
                  <a:pt x="3052981" y="1240144"/>
                  <a:pt x="3085350" y="1272544"/>
                </a:cubicBezTo>
                <a:cubicBezTo>
                  <a:pt x="3101535" y="1288744"/>
                  <a:pt x="3109628" y="1310036"/>
                  <a:pt x="3109628" y="1331327"/>
                </a:cubicBezTo>
                <a:close/>
                <a:moveTo>
                  <a:pt x="3109628" y="388024"/>
                </a:moveTo>
                <a:cubicBezTo>
                  <a:pt x="3109628" y="409316"/>
                  <a:pt x="3101535" y="430607"/>
                  <a:pt x="3085350" y="446807"/>
                </a:cubicBezTo>
                <a:cubicBezTo>
                  <a:pt x="3052981" y="479207"/>
                  <a:pt x="3000265" y="479207"/>
                  <a:pt x="2967896" y="446807"/>
                </a:cubicBezTo>
                <a:cubicBezTo>
                  <a:pt x="2935526" y="414407"/>
                  <a:pt x="2935526" y="361641"/>
                  <a:pt x="2967896" y="329241"/>
                </a:cubicBezTo>
                <a:cubicBezTo>
                  <a:pt x="3000265" y="296841"/>
                  <a:pt x="3052981" y="296841"/>
                  <a:pt x="3085350" y="329241"/>
                </a:cubicBezTo>
                <a:cubicBezTo>
                  <a:pt x="3101535" y="345441"/>
                  <a:pt x="3109628" y="366733"/>
                  <a:pt x="3109628" y="388024"/>
                </a:cubicBezTo>
                <a:close/>
                <a:moveTo>
                  <a:pt x="3155638" y="2851812"/>
                </a:moveTo>
                <a:cubicBezTo>
                  <a:pt x="3162112" y="2858293"/>
                  <a:pt x="3162112" y="2868476"/>
                  <a:pt x="3155638" y="2874955"/>
                </a:cubicBezTo>
                <a:cubicBezTo>
                  <a:pt x="3149164" y="2881435"/>
                  <a:pt x="3138991" y="2881435"/>
                  <a:pt x="3132517" y="2874955"/>
                </a:cubicBezTo>
                <a:cubicBezTo>
                  <a:pt x="3126043" y="2868476"/>
                  <a:pt x="3126043" y="2858293"/>
                  <a:pt x="3132517" y="2851812"/>
                </a:cubicBezTo>
                <a:cubicBezTo>
                  <a:pt x="3138991" y="2845333"/>
                  <a:pt x="3149164" y="2845333"/>
                  <a:pt x="3155638" y="2851812"/>
                </a:cubicBezTo>
                <a:close/>
                <a:moveTo>
                  <a:pt x="3156563" y="2615755"/>
                </a:moveTo>
                <a:cubicBezTo>
                  <a:pt x="3163037" y="2622235"/>
                  <a:pt x="3163037" y="2632418"/>
                  <a:pt x="3156563" y="2638898"/>
                </a:cubicBezTo>
                <a:cubicBezTo>
                  <a:pt x="3150089" y="2645378"/>
                  <a:pt x="3138991" y="2645378"/>
                  <a:pt x="3133442" y="2638898"/>
                </a:cubicBezTo>
                <a:cubicBezTo>
                  <a:pt x="3126968" y="2632418"/>
                  <a:pt x="3126968" y="2622235"/>
                  <a:pt x="3133442" y="2615755"/>
                </a:cubicBezTo>
                <a:cubicBezTo>
                  <a:pt x="3139916" y="2609276"/>
                  <a:pt x="3150089" y="2609276"/>
                  <a:pt x="3156563" y="2615755"/>
                </a:cubicBezTo>
                <a:close/>
                <a:moveTo>
                  <a:pt x="3177372" y="1920081"/>
                </a:moveTo>
                <a:cubicBezTo>
                  <a:pt x="3177372" y="1928644"/>
                  <a:pt x="3174135" y="1937207"/>
                  <a:pt x="3167661" y="1943687"/>
                </a:cubicBezTo>
                <a:cubicBezTo>
                  <a:pt x="3154713" y="1956647"/>
                  <a:pt x="3133442" y="1956647"/>
                  <a:pt x="3120494" y="1943687"/>
                </a:cubicBezTo>
                <a:cubicBezTo>
                  <a:pt x="3107547" y="1930727"/>
                  <a:pt x="3107547" y="1909435"/>
                  <a:pt x="3120494" y="1896475"/>
                </a:cubicBezTo>
                <a:cubicBezTo>
                  <a:pt x="3133442" y="1883515"/>
                  <a:pt x="3154713" y="1883515"/>
                  <a:pt x="3167661" y="1896475"/>
                </a:cubicBezTo>
                <a:cubicBezTo>
                  <a:pt x="3174135" y="1902955"/>
                  <a:pt x="3177372" y="1911518"/>
                  <a:pt x="3177372" y="1920081"/>
                </a:cubicBezTo>
                <a:close/>
                <a:moveTo>
                  <a:pt x="3177372" y="1684950"/>
                </a:moveTo>
                <a:cubicBezTo>
                  <a:pt x="3177372" y="1693512"/>
                  <a:pt x="3174135" y="1702075"/>
                  <a:pt x="3167661" y="1708555"/>
                </a:cubicBezTo>
                <a:cubicBezTo>
                  <a:pt x="3154713" y="1721515"/>
                  <a:pt x="3133442" y="1721515"/>
                  <a:pt x="3120494" y="1708555"/>
                </a:cubicBezTo>
                <a:cubicBezTo>
                  <a:pt x="3107547" y="1695595"/>
                  <a:pt x="3107547" y="1674304"/>
                  <a:pt x="3120494" y="1661344"/>
                </a:cubicBezTo>
                <a:cubicBezTo>
                  <a:pt x="3133442" y="1648384"/>
                  <a:pt x="3154713" y="1648384"/>
                  <a:pt x="3167661" y="1661344"/>
                </a:cubicBezTo>
                <a:cubicBezTo>
                  <a:pt x="3174135" y="1667824"/>
                  <a:pt x="3177372" y="1676387"/>
                  <a:pt x="3177372" y="1684950"/>
                </a:cubicBezTo>
                <a:close/>
                <a:moveTo>
                  <a:pt x="3177372" y="34401"/>
                </a:moveTo>
                <a:cubicBezTo>
                  <a:pt x="3177372" y="42964"/>
                  <a:pt x="3174135" y="51527"/>
                  <a:pt x="3167661" y="58007"/>
                </a:cubicBezTo>
                <a:cubicBezTo>
                  <a:pt x="3154713" y="70967"/>
                  <a:pt x="3133442" y="70967"/>
                  <a:pt x="3120494" y="58007"/>
                </a:cubicBezTo>
                <a:cubicBezTo>
                  <a:pt x="3107547" y="45047"/>
                  <a:pt x="3107547" y="23755"/>
                  <a:pt x="3120494" y="10795"/>
                </a:cubicBezTo>
                <a:cubicBezTo>
                  <a:pt x="3134367" y="-2165"/>
                  <a:pt x="3154713" y="-2165"/>
                  <a:pt x="3167661" y="10795"/>
                </a:cubicBezTo>
                <a:cubicBezTo>
                  <a:pt x="3174135" y="17275"/>
                  <a:pt x="3177372" y="25838"/>
                  <a:pt x="3177372" y="34401"/>
                </a:cubicBezTo>
                <a:close/>
                <a:moveTo>
                  <a:pt x="3194250" y="3570167"/>
                </a:moveTo>
                <a:cubicBezTo>
                  <a:pt x="3194250" y="3582895"/>
                  <a:pt x="3189395" y="3595624"/>
                  <a:pt x="3179684" y="3605344"/>
                </a:cubicBezTo>
                <a:cubicBezTo>
                  <a:pt x="3160262" y="3624784"/>
                  <a:pt x="3128818" y="3624784"/>
                  <a:pt x="3109396" y="3605344"/>
                </a:cubicBezTo>
                <a:cubicBezTo>
                  <a:pt x="3089975" y="3585904"/>
                  <a:pt x="3089975" y="3554430"/>
                  <a:pt x="3109396" y="3534990"/>
                </a:cubicBezTo>
                <a:cubicBezTo>
                  <a:pt x="3128818" y="3515550"/>
                  <a:pt x="3160262" y="3515550"/>
                  <a:pt x="3179684" y="3534990"/>
                </a:cubicBezTo>
                <a:cubicBezTo>
                  <a:pt x="3189395" y="3544710"/>
                  <a:pt x="3194250" y="3557438"/>
                  <a:pt x="3194250" y="3570167"/>
                </a:cubicBezTo>
                <a:close/>
                <a:moveTo>
                  <a:pt x="3194250" y="977241"/>
                </a:moveTo>
                <a:cubicBezTo>
                  <a:pt x="3194251" y="989970"/>
                  <a:pt x="3189395" y="1002698"/>
                  <a:pt x="3179684" y="1012418"/>
                </a:cubicBezTo>
                <a:cubicBezTo>
                  <a:pt x="3160262" y="1031858"/>
                  <a:pt x="3128818" y="1031858"/>
                  <a:pt x="3109396" y="1012418"/>
                </a:cubicBezTo>
                <a:cubicBezTo>
                  <a:pt x="3089975" y="992978"/>
                  <a:pt x="3089975" y="961504"/>
                  <a:pt x="3109396" y="942064"/>
                </a:cubicBezTo>
                <a:cubicBezTo>
                  <a:pt x="3128818" y="922624"/>
                  <a:pt x="3160262" y="922624"/>
                  <a:pt x="3179684" y="942064"/>
                </a:cubicBezTo>
                <a:cubicBezTo>
                  <a:pt x="3189395" y="951784"/>
                  <a:pt x="3194251" y="964513"/>
                  <a:pt x="3194250" y="977241"/>
                </a:cubicBezTo>
                <a:close/>
                <a:moveTo>
                  <a:pt x="3194250" y="742110"/>
                </a:moveTo>
                <a:cubicBezTo>
                  <a:pt x="3194251" y="754838"/>
                  <a:pt x="3189395" y="767567"/>
                  <a:pt x="3179684" y="777287"/>
                </a:cubicBezTo>
                <a:cubicBezTo>
                  <a:pt x="3160262" y="796727"/>
                  <a:pt x="3128818" y="796727"/>
                  <a:pt x="3109396" y="777287"/>
                </a:cubicBezTo>
                <a:cubicBezTo>
                  <a:pt x="3089975" y="757847"/>
                  <a:pt x="3089975" y="726372"/>
                  <a:pt x="3109396" y="706932"/>
                </a:cubicBezTo>
                <a:cubicBezTo>
                  <a:pt x="3128818" y="687492"/>
                  <a:pt x="3160262" y="687492"/>
                  <a:pt x="3179684" y="706932"/>
                </a:cubicBezTo>
                <a:cubicBezTo>
                  <a:pt x="3189395" y="716652"/>
                  <a:pt x="3194251" y="729381"/>
                  <a:pt x="3194250" y="742110"/>
                </a:cubicBezTo>
                <a:close/>
                <a:moveTo>
                  <a:pt x="3211128" y="3334109"/>
                </a:moveTo>
                <a:cubicBezTo>
                  <a:pt x="3211128" y="3351235"/>
                  <a:pt x="3204654" y="3368361"/>
                  <a:pt x="3191707" y="3381321"/>
                </a:cubicBezTo>
                <a:cubicBezTo>
                  <a:pt x="3165811" y="3407241"/>
                  <a:pt x="3123269" y="3407241"/>
                  <a:pt x="3097373" y="3381321"/>
                </a:cubicBezTo>
                <a:cubicBezTo>
                  <a:pt x="3071478" y="3355401"/>
                  <a:pt x="3071478" y="3312818"/>
                  <a:pt x="3097373" y="3286898"/>
                </a:cubicBezTo>
                <a:cubicBezTo>
                  <a:pt x="3123269" y="3260978"/>
                  <a:pt x="3165811" y="3260978"/>
                  <a:pt x="3191707" y="3286898"/>
                </a:cubicBezTo>
                <a:cubicBezTo>
                  <a:pt x="3204654" y="3299858"/>
                  <a:pt x="3211128" y="3316984"/>
                  <a:pt x="3211128" y="3334109"/>
                </a:cubicBezTo>
                <a:close/>
                <a:moveTo>
                  <a:pt x="3211128" y="3098979"/>
                </a:moveTo>
                <a:cubicBezTo>
                  <a:pt x="3211128" y="3116104"/>
                  <a:pt x="3204654" y="3133230"/>
                  <a:pt x="3191707" y="3146190"/>
                </a:cubicBezTo>
                <a:cubicBezTo>
                  <a:pt x="3165811" y="3172110"/>
                  <a:pt x="3123269" y="3172110"/>
                  <a:pt x="3097373" y="3146190"/>
                </a:cubicBezTo>
                <a:cubicBezTo>
                  <a:pt x="3071478" y="3119344"/>
                  <a:pt x="3071478" y="3077687"/>
                  <a:pt x="3097373" y="3051767"/>
                </a:cubicBezTo>
                <a:cubicBezTo>
                  <a:pt x="3123269" y="3025847"/>
                  <a:pt x="3165811" y="3025847"/>
                  <a:pt x="3191707" y="3051767"/>
                </a:cubicBezTo>
                <a:cubicBezTo>
                  <a:pt x="3204654" y="3064727"/>
                  <a:pt x="3211128" y="3081853"/>
                  <a:pt x="3211128" y="3098979"/>
                </a:cubicBezTo>
                <a:close/>
                <a:moveTo>
                  <a:pt x="3228007" y="2391270"/>
                </a:moveTo>
                <a:cubicBezTo>
                  <a:pt x="3228007" y="2412561"/>
                  <a:pt x="3219915" y="2433853"/>
                  <a:pt x="3203730" y="2450053"/>
                </a:cubicBezTo>
                <a:cubicBezTo>
                  <a:pt x="3171360" y="2482453"/>
                  <a:pt x="3118644" y="2482453"/>
                  <a:pt x="3086275" y="2450053"/>
                </a:cubicBezTo>
                <a:cubicBezTo>
                  <a:pt x="3053906" y="2417653"/>
                  <a:pt x="3053906" y="2364887"/>
                  <a:pt x="3086275" y="2332487"/>
                </a:cubicBezTo>
                <a:cubicBezTo>
                  <a:pt x="3118644" y="2300087"/>
                  <a:pt x="3171360" y="2300087"/>
                  <a:pt x="3203730" y="2332487"/>
                </a:cubicBezTo>
                <a:cubicBezTo>
                  <a:pt x="3219915" y="2348687"/>
                  <a:pt x="3228007" y="2369978"/>
                  <a:pt x="3228007" y="2391270"/>
                </a:cubicBezTo>
                <a:close/>
                <a:moveTo>
                  <a:pt x="3228007" y="2156138"/>
                </a:moveTo>
                <a:cubicBezTo>
                  <a:pt x="3228007" y="2177429"/>
                  <a:pt x="3219915" y="2198721"/>
                  <a:pt x="3203730" y="2214921"/>
                </a:cubicBezTo>
                <a:cubicBezTo>
                  <a:pt x="3170436" y="2247321"/>
                  <a:pt x="3117720" y="2247321"/>
                  <a:pt x="3086275" y="2214921"/>
                </a:cubicBezTo>
                <a:cubicBezTo>
                  <a:pt x="3053906" y="2182521"/>
                  <a:pt x="3053906" y="2129755"/>
                  <a:pt x="3086275" y="2097355"/>
                </a:cubicBezTo>
                <a:cubicBezTo>
                  <a:pt x="3118644" y="2064955"/>
                  <a:pt x="3171360" y="2064955"/>
                  <a:pt x="3203730" y="2097355"/>
                </a:cubicBezTo>
                <a:cubicBezTo>
                  <a:pt x="3219915" y="2113555"/>
                  <a:pt x="3228007" y="2134846"/>
                  <a:pt x="3228007" y="2156138"/>
                </a:cubicBezTo>
                <a:close/>
                <a:moveTo>
                  <a:pt x="3228007" y="1448893"/>
                </a:moveTo>
                <a:cubicBezTo>
                  <a:pt x="3228007" y="1470184"/>
                  <a:pt x="3219915" y="1491475"/>
                  <a:pt x="3203730" y="1507675"/>
                </a:cubicBezTo>
                <a:cubicBezTo>
                  <a:pt x="3171360" y="1540075"/>
                  <a:pt x="3118644" y="1540075"/>
                  <a:pt x="3086275" y="1507675"/>
                </a:cubicBezTo>
                <a:cubicBezTo>
                  <a:pt x="3053906" y="1475275"/>
                  <a:pt x="3053906" y="1422510"/>
                  <a:pt x="3086275" y="1390110"/>
                </a:cubicBezTo>
                <a:cubicBezTo>
                  <a:pt x="3118644" y="1357710"/>
                  <a:pt x="3171360" y="1357710"/>
                  <a:pt x="3203730" y="1390110"/>
                </a:cubicBezTo>
                <a:cubicBezTo>
                  <a:pt x="3219915" y="1406310"/>
                  <a:pt x="3228007" y="1427601"/>
                  <a:pt x="3228007" y="1448893"/>
                </a:cubicBezTo>
                <a:close/>
                <a:moveTo>
                  <a:pt x="3228007" y="1213761"/>
                </a:moveTo>
                <a:cubicBezTo>
                  <a:pt x="3228007" y="1235053"/>
                  <a:pt x="3219915" y="1256344"/>
                  <a:pt x="3203730" y="1272544"/>
                </a:cubicBezTo>
                <a:cubicBezTo>
                  <a:pt x="3170436" y="1304944"/>
                  <a:pt x="3117720" y="1304944"/>
                  <a:pt x="3086275" y="1272544"/>
                </a:cubicBezTo>
                <a:cubicBezTo>
                  <a:pt x="3053906" y="1240144"/>
                  <a:pt x="3053906" y="1187378"/>
                  <a:pt x="3086275" y="1154978"/>
                </a:cubicBezTo>
                <a:cubicBezTo>
                  <a:pt x="3118644" y="1122578"/>
                  <a:pt x="3171360" y="1122578"/>
                  <a:pt x="3203730" y="1154978"/>
                </a:cubicBezTo>
                <a:cubicBezTo>
                  <a:pt x="3219915" y="1171178"/>
                  <a:pt x="3228007" y="1192470"/>
                  <a:pt x="3228007" y="1213761"/>
                </a:cubicBezTo>
                <a:close/>
                <a:moveTo>
                  <a:pt x="3228007" y="506284"/>
                </a:moveTo>
                <a:cubicBezTo>
                  <a:pt x="3228007" y="527575"/>
                  <a:pt x="3219915" y="548635"/>
                  <a:pt x="3203730" y="564372"/>
                </a:cubicBezTo>
                <a:cubicBezTo>
                  <a:pt x="3171360" y="596772"/>
                  <a:pt x="3118644" y="596772"/>
                  <a:pt x="3086275" y="564372"/>
                </a:cubicBezTo>
                <a:cubicBezTo>
                  <a:pt x="3053906" y="531972"/>
                  <a:pt x="3053906" y="479207"/>
                  <a:pt x="3086275" y="446807"/>
                </a:cubicBezTo>
                <a:cubicBezTo>
                  <a:pt x="3118644" y="414407"/>
                  <a:pt x="3171360" y="414407"/>
                  <a:pt x="3203730" y="446807"/>
                </a:cubicBezTo>
                <a:cubicBezTo>
                  <a:pt x="3219915" y="463470"/>
                  <a:pt x="3228007" y="484992"/>
                  <a:pt x="3228007" y="506284"/>
                </a:cubicBezTo>
                <a:close/>
                <a:moveTo>
                  <a:pt x="3228007" y="270458"/>
                </a:moveTo>
                <a:cubicBezTo>
                  <a:pt x="3228007" y="291750"/>
                  <a:pt x="3219915" y="313041"/>
                  <a:pt x="3203730" y="329241"/>
                </a:cubicBezTo>
                <a:cubicBezTo>
                  <a:pt x="3170436" y="361641"/>
                  <a:pt x="3117720" y="361641"/>
                  <a:pt x="3086275" y="329241"/>
                </a:cubicBezTo>
                <a:cubicBezTo>
                  <a:pt x="3053906" y="296841"/>
                  <a:pt x="3053906" y="244075"/>
                  <a:pt x="3086275" y="211675"/>
                </a:cubicBezTo>
                <a:cubicBezTo>
                  <a:pt x="3118644" y="179275"/>
                  <a:pt x="3171360" y="179275"/>
                  <a:pt x="3203730" y="211675"/>
                </a:cubicBezTo>
                <a:cubicBezTo>
                  <a:pt x="3219915" y="227875"/>
                  <a:pt x="3228007" y="249167"/>
                  <a:pt x="3228007" y="270458"/>
                </a:cubicBezTo>
                <a:close/>
                <a:moveTo>
                  <a:pt x="3274018" y="2734247"/>
                </a:moveTo>
                <a:cubicBezTo>
                  <a:pt x="3280491" y="2740727"/>
                  <a:pt x="3280491" y="2750910"/>
                  <a:pt x="3274018" y="2757390"/>
                </a:cubicBezTo>
                <a:cubicBezTo>
                  <a:pt x="3267544" y="2763870"/>
                  <a:pt x="3257370" y="2763870"/>
                  <a:pt x="3250897" y="2757390"/>
                </a:cubicBezTo>
                <a:cubicBezTo>
                  <a:pt x="3244423" y="2750910"/>
                  <a:pt x="3244423" y="2740727"/>
                  <a:pt x="3250897" y="2734247"/>
                </a:cubicBezTo>
                <a:cubicBezTo>
                  <a:pt x="3257370" y="2727767"/>
                  <a:pt x="3267544" y="2727767"/>
                  <a:pt x="3274018" y="2734247"/>
                </a:cubicBezTo>
                <a:close/>
                <a:moveTo>
                  <a:pt x="3295751" y="1802516"/>
                </a:moveTo>
                <a:cubicBezTo>
                  <a:pt x="3295751" y="1811078"/>
                  <a:pt x="3292514" y="1819641"/>
                  <a:pt x="3286040" y="1826121"/>
                </a:cubicBezTo>
                <a:cubicBezTo>
                  <a:pt x="3273093" y="1839081"/>
                  <a:pt x="3251821" y="1839081"/>
                  <a:pt x="3238874" y="1826121"/>
                </a:cubicBezTo>
                <a:cubicBezTo>
                  <a:pt x="3225926" y="1813161"/>
                  <a:pt x="3225926" y="1791870"/>
                  <a:pt x="3238874" y="1778910"/>
                </a:cubicBezTo>
                <a:cubicBezTo>
                  <a:pt x="3251821" y="1765950"/>
                  <a:pt x="3273093" y="1765950"/>
                  <a:pt x="3286040" y="1778910"/>
                </a:cubicBezTo>
                <a:cubicBezTo>
                  <a:pt x="3292514" y="1785390"/>
                  <a:pt x="3295751" y="1793953"/>
                  <a:pt x="3295751" y="1802516"/>
                </a:cubicBezTo>
                <a:close/>
                <a:moveTo>
                  <a:pt x="3299913" y="3654407"/>
                </a:moveTo>
                <a:lnTo>
                  <a:pt x="3225001" y="3654407"/>
                </a:lnTo>
                <a:cubicBezTo>
                  <a:pt x="3225926" y="3654407"/>
                  <a:pt x="3225926" y="3653481"/>
                  <a:pt x="3226851" y="3652555"/>
                </a:cubicBezTo>
                <a:cubicBezTo>
                  <a:pt x="3246272" y="3633115"/>
                  <a:pt x="3277717" y="3633115"/>
                  <a:pt x="3297139" y="3652555"/>
                </a:cubicBezTo>
                <a:cubicBezTo>
                  <a:pt x="3298063" y="3653481"/>
                  <a:pt x="3298988" y="3654407"/>
                  <a:pt x="3299913" y="3654407"/>
                </a:cubicBezTo>
                <a:close/>
                <a:moveTo>
                  <a:pt x="3311705" y="859675"/>
                </a:moveTo>
                <a:cubicBezTo>
                  <a:pt x="3311705" y="872404"/>
                  <a:pt x="3306850" y="885132"/>
                  <a:pt x="3297139" y="894852"/>
                </a:cubicBezTo>
                <a:cubicBezTo>
                  <a:pt x="3277717" y="914292"/>
                  <a:pt x="3246272" y="914292"/>
                  <a:pt x="3226851" y="894852"/>
                </a:cubicBezTo>
                <a:cubicBezTo>
                  <a:pt x="3207429" y="875412"/>
                  <a:pt x="3207429" y="843938"/>
                  <a:pt x="3226851" y="824498"/>
                </a:cubicBezTo>
                <a:cubicBezTo>
                  <a:pt x="3246272" y="805058"/>
                  <a:pt x="3277717" y="805058"/>
                  <a:pt x="3297139" y="824498"/>
                </a:cubicBezTo>
                <a:cubicBezTo>
                  <a:pt x="3306850" y="834218"/>
                  <a:pt x="3311705" y="846947"/>
                  <a:pt x="3311705" y="859675"/>
                </a:cubicBezTo>
                <a:close/>
                <a:moveTo>
                  <a:pt x="3328583" y="3452601"/>
                </a:moveTo>
                <a:cubicBezTo>
                  <a:pt x="3328583" y="3469727"/>
                  <a:pt x="3322109" y="3486852"/>
                  <a:pt x="3309161" y="3499812"/>
                </a:cubicBezTo>
                <a:cubicBezTo>
                  <a:pt x="3283266" y="3525733"/>
                  <a:pt x="3240723" y="3525733"/>
                  <a:pt x="3214828" y="3499812"/>
                </a:cubicBezTo>
                <a:cubicBezTo>
                  <a:pt x="3188932" y="3473893"/>
                  <a:pt x="3188932" y="3431310"/>
                  <a:pt x="3214828" y="3405390"/>
                </a:cubicBezTo>
                <a:cubicBezTo>
                  <a:pt x="3240723" y="3379470"/>
                  <a:pt x="3283266" y="3379470"/>
                  <a:pt x="3309161" y="3405390"/>
                </a:cubicBezTo>
                <a:cubicBezTo>
                  <a:pt x="3322109" y="3418350"/>
                  <a:pt x="3328583" y="3435476"/>
                  <a:pt x="3328583" y="3452601"/>
                </a:cubicBezTo>
                <a:close/>
                <a:moveTo>
                  <a:pt x="3328583" y="3216544"/>
                </a:moveTo>
                <a:cubicBezTo>
                  <a:pt x="3328583" y="3233670"/>
                  <a:pt x="3322109" y="3250795"/>
                  <a:pt x="3309161" y="3263755"/>
                </a:cubicBezTo>
                <a:cubicBezTo>
                  <a:pt x="3283266" y="3289676"/>
                  <a:pt x="3240723" y="3289676"/>
                  <a:pt x="3214828" y="3263755"/>
                </a:cubicBezTo>
                <a:cubicBezTo>
                  <a:pt x="3188932" y="3237835"/>
                  <a:pt x="3188932" y="3195253"/>
                  <a:pt x="3214828" y="3169333"/>
                </a:cubicBezTo>
                <a:cubicBezTo>
                  <a:pt x="3240723" y="3143412"/>
                  <a:pt x="3283266" y="3143412"/>
                  <a:pt x="3309161" y="3169333"/>
                </a:cubicBezTo>
                <a:cubicBezTo>
                  <a:pt x="3322109" y="3182293"/>
                  <a:pt x="3328583" y="3199418"/>
                  <a:pt x="3328583" y="3216544"/>
                </a:cubicBezTo>
                <a:close/>
                <a:moveTo>
                  <a:pt x="3328583" y="2980487"/>
                </a:moveTo>
                <a:cubicBezTo>
                  <a:pt x="3328583" y="2997612"/>
                  <a:pt x="3322109" y="3014738"/>
                  <a:pt x="3309161" y="3027698"/>
                </a:cubicBezTo>
                <a:cubicBezTo>
                  <a:pt x="3283266" y="3053618"/>
                  <a:pt x="3240723" y="3053618"/>
                  <a:pt x="3214828" y="3027698"/>
                </a:cubicBezTo>
                <a:cubicBezTo>
                  <a:pt x="3188932" y="3001778"/>
                  <a:pt x="3188932" y="2960121"/>
                  <a:pt x="3214828" y="2933276"/>
                </a:cubicBezTo>
                <a:cubicBezTo>
                  <a:pt x="3240723" y="2907355"/>
                  <a:pt x="3283266" y="2907355"/>
                  <a:pt x="3309161" y="2933276"/>
                </a:cubicBezTo>
                <a:cubicBezTo>
                  <a:pt x="3322109" y="2946235"/>
                  <a:pt x="3328583" y="2963361"/>
                  <a:pt x="3328583" y="2980487"/>
                </a:cubicBezTo>
                <a:close/>
                <a:moveTo>
                  <a:pt x="3345462" y="2509761"/>
                </a:moveTo>
                <a:cubicBezTo>
                  <a:pt x="3345462" y="2531052"/>
                  <a:pt x="3337369" y="2552344"/>
                  <a:pt x="3321184" y="2568544"/>
                </a:cubicBezTo>
                <a:cubicBezTo>
                  <a:pt x="3288815" y="2600944"/>
                  <a:pt x="3236099" y="2600944"/>
                  <a:pt x="3203730" y="2568544"/>
                </a:cubicBezTo>
                <a:cubicBezTo>
                  <a:pt x="3171360" y="2536144"/>
                  <a:pt x="3171360" y="2483378"/>
                  <a:pt x="3203730" y="2450978"/>
                </a:cubicBezTo>
                <a:cubicBezTo>
                  <a:pt x="3236099" y="2418578"/>
                  <a:pt x="3288815" y="2418578"/>
                  <a:pt x="3321184" y="2450978"/>
                </a:cubicBezTo>
                <a:cubicBezTo>
                  <a:pt x="3337369" y="2467178"/>
                  <a:pt x="3345462" y="2488469"/>
                  <a:pt x="3345462" y="2509761"/>
                </a:cubicBezTo>
                <a:close/>
                <a:moveTo>
                  <a:pt x="3345462" y="2273704"/>
                </a:moveTo>
                <a:cubicBezTo>
                  <a:pt x="3345462" y="2294996"/>
                  <a:pt x="3337369" y="2316287"/>
                  <a:pt x="3321184" y="2332487"/>
                </a:cubicBezTo>
                <a:cubicBezTo>
                  <a:pt x="3288815" y="2364887"/>
                  <a:pt x="3236099" y="2364887"/>
                  <a:pt x="3203730" y="2332487"/>
                </a:cubicBezTo>
                <a:cubicBezTo>
                  <a:pt x="3171360" y="2300087"/>
                  <a:pt x="3171360" y="2247321"/>
                  <a:pt x="3203730" y="2214921"/>
                </a:cubicBezTo>
                <a:cubicBezTo>
                  <a:pt x="3236099" y="2182521"/>
                  <a:pt x="3288815" y="2182521"/>
                  <a:pt x="3321184" y="2214921"/>
                </a:cubicBezTo>
                <a:cubicBezTo>
                  <a:pt x="3337369" y="2231121"/>
                  <a:pt x="3345462" y="2252413"/>
                  <a:pt x="3345462" y="2273704"/>
                </a:cubicBezTo>
                <a:close/>
                <a:moveTo>
                  <a:pt x="3345462" y="2038573"/>
                </a:moveTo>
                <a:cubicBezTo>
                  <a:pt x="3345462" y="2059864"/>
                  <a:pt x="3337369" y="2081155"/>
                  <a:pt x="3321184" y="2097355"/>
                </a:cubicBezTo>
                <a:cubicBezTo>
                  <a:pt x="3288815" y="2129755"/>
                  <a:pt x="3236099" y="2129755"/>
                  <a:pt x="3203730" y="2097355"/>
                </a:cubicBezTo>
                <a:cubicBezTo>
                  <a:pt x="3171360" y="2064955"/>
                  <a:pt x="3171360" y="2012190"/>
                  <a:pt x="3203730" y="1979790"/>
                </a:cubicBezTo>
                <a:cubicBezTo>
                  <a:pt x="3236099" y="1947390"/>
                  <a:pt x="3288815" y="1947390"/>
                  <a:pt x="3321184" y="1979790"/>
                </a:cubicBezTo>
                <a:cubicBezTo>
                  <a:pt x="3337369" y="1995990"/>
                  <a:pt x="3345462" y="2017281"/>
                  <a:pt x="3345462" y="2038573"/>
                </a:cubicBezTo>
                <a:close/>
                <a:moveTo>
                  <a:pt x="3345462" y="1566458"/>
                </a:moveTo>
                <a:cubicBezTo>
                  <a:pt x="3345462" y="1587750"/>
                  <a:pt x="3337369" y="1609041"/>
                  <a:pt x="3321184" y="1625241"/>
                </a:cubicBezTo>
                <a:cubicBezTo>
                  <a:pt x="3288815" y="1657641"/>
                  <a:pt x="3236099" y="1657641"/>
                  <a:pt x="3203730" y="1625241"/>
                </a:cubicBezTo>
                <a:cubicBezTo>
                  <a:pt x="3171360" y="1592841"/>
                  <a:pt x="3171360" y="1540075"/>
                  <a:pt x="3203730" y="1507675"/>
                </a:cubicBezTo>
                <a:cubicBezTo>
                  <a:pt x="3236099" y="1475275"/>
                  <a:pt x="3288815" y="1475275"/>
                  <a:pt x="3321184" y="1507675"/>
                </a:cubicBezTo>
                <a:cubicBezTo>
                  <a:pt x="3337369" y="1523875"/>
                  <a:pt x="3345462" y="1545167"/>
                  <a:pt x="3345462" y="1566458"/>
                </a:cubicBezTo>
                <a:close/>
                <a:moveTo>
                  <a:pt x="3345462" y="1331327"/>
                </a:moveTo>
                <a:cubicBezTo>
                  <a:pt x="3345462" y="1352619"/>
                  <a:pt x="3337369" y="1373910"/>
                  <a:pt x="3321184" y="1390110"/>
                </a:cubicBezTo>
                <a:cubicBezTo>
                  <a:pt x="3288815" y="1422510"/>
                  <a:pt x="3236099" y="1422510"/>
                  <a:pt x="3203730" y="1390110"/>
                </a:cubicBezTo>
                <a:cubicBezTo>
                  <a:pt x="3171360" y="1357710"/>
                  <a:pt x="3171360" y="1304944"/>
                  <a:pt x="3203730" y="1272544"/>
                </a:cubicBezTo>
                <a:cubicBezTo>
                  <a:pt x="3236099" y="1240144"/>
                  <a:pt x="3288815" y="1240144"/>
                  <a:pt x="3321184" y="1272544"/>
                </a:cubicBezTo>
                <a:cubicBezTo>
                  <a:pt x="3337369" y="1288744"/>
                  <a:pt x="3345462" y="1310036"/>
                  <a:pt x="3345462" y="1331327"/>
                </a:cubicBezTo>
                <a:close/>
                <a:moveTo>
                  <a:pt x="3345462" y="1095270"/>
                </a:moveTo>
                <a:cubicBezTo>
                  <a:pt x="3345462" y="1116561"/>
                  <a:pt x="3337369" y="1137852"/>
                  <a:pt x="3321184" y="1154052"/>
                </a:cubicBezTo>
                <a:cubicBezTo>
                  <a:pt x="3288815" y="1186452"/>
                  <a:pt x="3236099" y="1186452"/>
                  <a:pt x="3203730" y="1154052"/>
                </a:cubicBezTo>
                <a:cubicBezTo>
                  <a:pt x="3171360" y="1121652"/>
                  <a:pt x="3171360" y="1068887"/>
                  <a:pt x="3203730" y="1036487"/>
                </a:cubicBezTo>
                <a:cubicBezTo>
                  <a:pt x="3236099" y="1004087"/>
                  <a:pt x="3288815" y="1004087"/>
                  <a:pt x="3321184" y="1036487"/>
                </a:cubicBezTo>
                <a:cubicBezTo>
                  <a:pt x="3337369" y="1052687"/>
                  <a:pt x="3345462" y="1073978"/>
                  <a:pt x="3345462" y="1095270"/>
                </a:cubicBezTo>
                <a:close/>
                <a:moveTo>
                  <a:pt x="3345462" y="624081"/>
                </a:moveTo>
                <a:cubicBezTo>
                  <a:pt x="3345462" y="645373"/>
                  <a:pt x="3337369" y="666664"/>
                  <a:pt x="3321184" y="682864"/>
                </a:cubicBezTo>
                <a:cubicBezTo>
                  <a:pt x="3288815" y="715264"/>
                  <a:pt x="3236099" y="715264"/>
                  <a:pt x="3203730" y="682864"/>
                </a:cubicBezTo>
                <a:cubicBezTo>
                  <a:pt x="3171360" y="650464"/>
                  <a:pt x="3171360" y="597698"/>
                  <a:pt x="3203730" y="565298"/>
                </a:cubicBezTo>
                <a:cubicBezTo>
                  <a:pt x="3236099" y="532898"/>
                  <a:pt x="3288815" y="532898"/>
                  <a:pt x="3321184" y="565298"/>
                </a:cubicBezTo>
                <a:cubicBezTo>
                  <a:pt x="3337369" y="581498"/>
                  <a:pt x="3345462" y="602790"/>
                  <a:pt x="3345462" y="624081"/>
                </a:cubicBezTo>
                <a:close/>
                <a:moveTo>
                  <a:pt x="3345462" y="388024"/>
                </a:moveTo>
                <a:cubicBezTo>
                  <a:pt x="3345462" y="409316"/>
                  <a:pt x="3337369" y="430607"/>
                  <a:pt x="3321184" y="446807"/>
                </a:cubicBezTo>
                <a:cubicBezTo>
                  <a:pt x="3288815" y="479207"/>
                  <a:pt x="3236099" y="479207"/>
                  <a:pt x="3203730" y="446807"/>
                </a:cubicBezTo>
                <a:cubicBezTo>
                  <a:pt x="3171360" y="414407"/>
                  <a:pt x="3171360" y="361641"/>
                  <a:pt x="3203730" y="329241"/>
                </a:cubicBezTo>
                <a:cubicBezTo>
                  <a:pt x="3236099" y="296841"/>
                  <a:pt x="3288815" y="296841"/>
                  <a:pt x="3321184" y="329241"/>
                </a:cubicBezTo>
                <a:cubicBezTo>
                  <a:pt x="3337369" y="345441"/>
                  <a:pt x="3345462" y="366733"/>
                  <a:pt x="3345462" y="388024"/>
                </a:cubicBezTo>
                <a:close/>
                <a:moveTo>
                  <a:pt x="3345462" y="152893"/>
                </a:moveTo>
                <a:cubicBezTo>
                  <a:pt x="3345462" y="174184"/>
                  <a:pt x="3337369" y="195475"/>
                  <a:pt x="3321184" y="211675"/>
                </a:cubicBezTo>
                <a:cubicBezTo>
                  <a:pt x="3288815" y="244075"/>
                  <a:pt x="3236099" y="244075"/>
                  <a:pt x="3203730" y="211675"/>
                </a:cubicBezTo>
                <a:cubicBezTo>
                  <a:pt x="3171360" y="179275"/>
                  <a:pt x="3171360" y="126510"/>
                  <a:pt x="3203730" y="94110"/>
                </a:cubicBezTo>
                <a:cubicBezTo>
                  <a:pt x="3236099" y="61710"/>
                  <a:pt x="3288815" y="61710"/>
                  <a:pt x="3321184" y="94110"/>
                </a:cubicBezTo>
                <a:cubicBezTo>
                  <a:pt x="3337369" y="110310"/>
                  <a:pt x="3345462" y="131601"/>
                  <a:pt x="3345462" y="152893"/>
                </a:cubicBezTo>
                <a:close/>
                <a:moveTo>
                  <a:pt x="3446037" y="3334109"/>
                </a:moveTo>
                <a:cubicBezTo>
                  <a:pt x="3446037" y="3351235"/>
                  <a:pt x="3439563" y="3368361"/>
                  <a:pt x="3426616" y="3381321"/>
                </a:cubicBezTo>
                <a:cubicBezTo>
                  <a:pt x="3400720" y="3407241"/>
                  <a:pt x="3359103" y="3407241"/>
                  <a:pt x="3332282" y="3381321"/>
                </a:cubicBezTo>
                <a:cubicBezTo>
                  <a:pt x="3306387" y="3355401"/>
                  <a:pt x="3306387" y="3312818"/>
                  <a:pt x="3332282" y="3286898"/>
                </a:cubicBezTo>
                <a:cubicBezTo>
                  <a:pt x="3358178" y="3260978"/>
                  <a:pt x="3400720" y="3260978"/>
                  <a:pt x="3426616" y="3286898"/>
                </a:cubicBezTo>
                <a:cubicBezTo>
                  <a:pt x="3439563" y="3299858"/>
                  <a:pt x="3446037" y="3316984"/>
                  <a:pt x="3446037" y="3334109"/>
                </a:cubicBezTo>
                <a:close/>
                <a:moveTo>
                  <a:pt x="3446962" y="3570167"/>
                </a:moveTo>
                <a:cubicBezTo>
                  <a:pt x="3446962" y="3587293"/>
                  <a:pt x="3440488" y="3604418"/>
                  <a:pt x="3427541" y="3617378"/>
                </a:cubicBezTo>
                <a:cubicBezTo>
                  <a:pt x="3401645" y="3643298"/>
                  <a:pt x="3359103" y="3643298"/>
                  <a:pt x="3333207" y="3617378"/>
                </a:cubicBezTo>
                <a:cubicBezTo>
                  <a:pt x="3307312" y="3591458"/>
                  <a:pt x="3307312" y="3548876"/>
                  <a:pt x="3333207" y="3522955"/>
                </a:cubicBezTo>
                <a:cubicBezTo>
                  <a:pt x="3359103" y="3497035"/>
                  <a:pt x="3401645" y="3497035"/>
                  <a:pt x="3427541" y="3522955"/>
                </a:cubicBezTo>
                <a:cubicBezTo>
                  <a:pt x="3440488" y="3535915"/>
                  <a:pt x="3446962" y="3553041"/>
                  <a:pt x="3446962" y="3570167"/>
                </a:cubicBezTo>
                <a:close/>
                <a:moveTo>
                  <a:pt x="3446962" y="3098979"/>
                </a:moveTo>
                <a:cubicBezTo>
                  <a:pt x="3446962" y="3116104"/>
                  <a:pt x="3440488" y="3133230"/>
                  <a:pt x="3427541" y="3146190"/>
                </a:cubicBezTo>
                <a:cubicBezTo>
                  <a:pt x="3401645" y="3172110"/>
                  <a:pt x="3359103" y="3172110"/>
                  <a:pt x="3333207" y="3146190"/>
                </a:cubicBezTo>
                <a:cubicBezTo>
                  <a:pt x="3307312" y="3120270"/>
                  <a:pt x="3307312" y="3077687"/>
                  <a:pt x="3333207" y="3051767"/>
                </a:cubicBezTo>
                <a:cubicBezTo>
                  <a:pt x="3359103" y="3025847"/>
                  <a:pt x="3400720" y="3025847"/>
                  <a:pt x="3427541" y="3051767"/>
                </a:cubicBezTo>
                <a:cubicBezTo>
                  <a:pt x="3440488" y="3064727"/>
                  <a:pt x="3446962" y="3081853"/>
                  <a:pt x="3446962" y="3098979"/>
                </a:cubicBezTo>
                <a:close/>
                <a:moveTo>
                  <a:pt x="3446962" y="2862921"/>
                </a:moveTo>
                <a:cubicBezTo>
                  <a:pt x="3446962" y="2880047"/>
                  <a:pt x="3440488" y="2897173"/>
                  <a:pt x="3427541" y="2910133"/>
                </a:cubicBezTo>
                <a:cubicBezTo>
                  <a:pt x="3401645" y="2936053"/>
                  <a:pt x="3359103" y="2936053"/>
                  <a:pt x="3333207" y="2910133"/>
                </a:cubicBezTo>
                <a:cubicBezTo>
                  <a:pt x="3307312" y="2884212"/>
                  <a:pt x="3307312" y="2841630"/>
                  <a:pt x="3333207" y="2815710"/>
                </a:cubicBezTo>
                <a:cubicBezTo>
                  <a:pt x="3359103" y="2789790"/>
                  <a:pt x="3400720" y="2789790"/>
                  <a:pt x="3427541" y="2815710"/>
                </a:cubicBezTo>
                <a:cubicBezTo>
                  <a:pt x="3440489" y="2828670"/>
                  <a:pt x="3446962" y="2845795"/>
                  <a:pt x="3446962" y="2862921"/>
                </a:cubicBezTo>
                <a:close/>
                <a:moveTo>
                  <a:pt x="3462916" y="2627327"/>
                </a:moveTo>
                <a:cubicBezTo>
                  <a:pt x="3462916" y="2648619"/>
                  <a:pt x="3454824" y="2669910"/>
                  <a:pt x="3438639" y="2686110"/>
                </a:cubicBezTo>
                <a:cubicBezTo>
                  <a:pt x="3406269" y="2718510"/>
                  <a:pt x="3353554" y="2718510"/>
                  <a:pt x="3321184" y="2686110"/>
                </a:cubicBezTo>
                <a:cubicBezTo>
                  <a:pt x="3288815" y="2653710"/>
                  <a:pt x="3288815" y="2600944"/>
                  <a:pt x="3321184" y="2568544"/>
                </a:cubicBezTo>
                <a:cubicBezTo>
                  <a:pt x="3353554" y="2536144"/>
                  <a:pt x="3406269" y="2536144"/>
                  <a:pt x="3438639" y="2568544"/>
                </a:cubicBezTo>
                <a:cubicBezTo>
                  <a:pt x="3454824" y="2584744"/>
                  <a:pt x="3462916" y="2606036"/>
                  <a:pt x="3462916" y="2627327"/>
                </a:cubicBezTo>
                <a:close/>
                <a:moveTo>
                  <a:pt x="3462916" y="2391270"/>
                </a:moveTo>
                <a:cubicBezTo>
                  <a:pt x="3462916" y="2412561"/>
                  <a:pt x="3454824" y="2433853"/>
                  <a:pt x="3438639" y="2450053"/>
                </a:cubicBezTo>
                <a:cubicBezTo>
                  <a:pt x="3406269" y="2482453"/>
                  <a:pt x="3353554" y="2482453"/>
                  <a:pt x="3321184" y="2450053"/>
                </a:cubicBezTo>
                <a:cubicBezTo>
                  <a:pt x="3288815" y="2417653"/>
                  <a:pt x="3288815" y="2364887"/>
                  <a:pt x="3321184" y="2332487"/>
                </a:cubicBezTo>
                <a:cubicBezTo>
                  <a:pt x="3353554" y="2300087"/>
                  <a:pt x="3406269" y="2300087"/>
                  <a:pt x="3438639" y="2332487"/>
                </a:cubicBezTo>
                <a:cubicBezTo>
                  <a:pt x="3454824" y="2348687"/>
                  <a:pt x="3462916" y="2369978"/>
                  <a:pt x="3462916" y="2391270"/>
                </a:cubicBezTo>
                <a:close/>
                <a:moveTo>
                  <a:pt x="3462916" y="2156138"/>
                </a:moveTo>
                <a:cubicBezTo>
                  <a:pt x="3462916" y="2177429"/>
                  <a:pt x="3454824" y="2198721"/>
                  <a:pt x="3438639" y="2214921"/>
                </a:cubicBezTo>
                <a:cubicBezTo>
                  <a:pt x="3406269" y="2247321"/>
                  <a:pt x="3353554" y="2247321"/>
                  <a:pt x="3321184" y="2214921"/>
                </a:cubicBezTo>
                <a:cubicBezTo>
                  <a:pt x="3288815" y="2182521"/>
                  <a:pt x="3288815" y="2129755"/>
                  <a:pt x="3321184" y="2097355"/>
                </a:cubicBezTo>
                <a:cubicBezTo>
                  <a:pt x="3353554" y="2064955"/>
                  <a:pt x="3406269" y="2064955"/>
                  <a:pt x="3438639" y="2097355"/>
                </a:cubicBezTo>
                <a:cubicBezTo>
                  <a:pt x="3454824" y="2113555"/>
                  <a:pt x="3462916" y="2134846"/>
                  <a:pt x="3462916" y="2156138"/>
                </a:cubicBezTo>
                <a:close/>
                <a:moveTo>
                  <a:pt x="3462916" y="1920081"/>
                </a:moveTo>
                <a:cubicBezTo>
                  <a:pt x="3462916" y="1941373"/>
                  <a:pt x="3454824" y="1962664"/>
                  <a:pt x="3438639" y="1978864"/>
                </a:cubicBezTo>
                <a:cubicBezTo>
                  <a:pt x="3406269" y="2011264"/>
                  <a:pt x="3353554" y="2011264"/>
                  <a:pt x="3321184" y="1978864"/>
                </a:cubicBezTo>
                <a:cubicBezTo>
                  <a:pt x="3288815" y="1946464"/>
                  <a:pt x="3288815" y="1893698"/>
                  <a:pt x="3321184" y="1861298"/>
                </a:cubicBezTo>
                <a:cubicBezTo>
                  <a:pt x="3353554" y="1828898"/>
                  <a:pt x="3406269" y="1828898"/>
                  <a:pt x="3438639" y="1861298"/>
                </a:cubicBezTo>
                <a:cubicBezTo>
                  <a:pt x="3454824" y="1877498"/>
                  <a:pt x="3462916" y="1898790"/>
                  <a:pt x="3462916" y="1920081"/>
                </a:cubicBezTo>
                <a:close/>
                <a:moveTo>
                  <a:pt x="3462916" y="1684024"/>
                </a:moveTo>
                <a:cubicBezTo>
                  <a:pt x="3462916" y="1705316"/>
                  <a:pt x="3454824" y="1726607"/>
                  <a:pt x="3438639" y="1742807"/>
                </a:cubicBezTo>
                <a:cubicBezTo>
                  <a:pt x="3406269" y="1775207"/>
                  <a:pt x="3353554" y="1775207"/>
                  <a:pt x="3321184" y="1742807"/>
                </a:cubicBezTo>
                <a:cubicBezTo>
                  <a:pt x="3288815" y="1710407"/>
                  <a:pt x="3288815" y="1657641"/>
                  <a:pt x="3321184" y="1625241"/>
                </a:cubicBezTo>
                <a:cubicBezTo>
                  <a:pt x="3353554" y="1592841"/>
                  <a:pt x="3406269" y="1592841"/>
                  <a:pt x="3438639" y="1625241"/>
                </a:cubicBezTo>
                <a:cubicBezTo>
                  <a:pt x="3454824" y="1641441"/>
                  <a:pt x="3462916" y="1662733"/>
                  <a:pt x="3462916" y="1684024"/>
                </a:cubicBezTo>
                <a:close/>
                <a:moveTo>
                  <a:pt x="3462916" y="1448893"/>
                </a:moveTo>
                <a:cubicBezTo>
                  <a:pt x="3462916" y="1470184"/>
                  <a:pt x="3454824" y="1491475"/>
                  <a:pt x="3438639" y="1507675"/>
                </a:cubicBezTo>
                <a:cubicBezTo>
                  <a:pt x="3406269" y="1540075"/>
                  <a:pt x="3353554" y="1540075"/>
                  <a:pt x="3321184" y="1507675"/>
                </a:cubicBezTo>
                <a:cubicBezTo>
                  <a:pt x="3288815" y="1475275"/>
                  <a:pt x="3288815" y="1422510"/>
                  <a:pt x="3321184" y="1390110"/>
                </a:cubicBezTo>
                <a:cubicBezTo>
                  <a:pt x="3353554" y="1357710"/>
                  <a:pt x="3406269" y="1357710"/>
                  <a:pt x="3438639" y="1390110"/>
                </a:cubicBezTo>
                <a:cubicBezTo>
                  <a:pt x="3454824" y="1406310"/>
                  <a:pt x="3462916" y="1427601"/>
                  <a:pt x="3462916" y="1448893"/>
                </a:cubicBezTo>
                <a:close/>
                <a:moveTo>
                  <a:pt x="3462916" y="1213761"/>
                </a:moveTo>
                <a:cubicBezTo>
                  <a:pt x="3462916" y="1235053"/>
                  <a:pt x="3454824" y="1256344"/>
                  <a:pt x="3438639" y="1272544"/>
                </a:cubicBezTo>
                <a:cubicBezTo>
                  <a:pt x="3406269" y="1304944"/>
                  <a:pt x="3353554" y="1304944"/>
                  <a:pt x="3321184" y="1272544"/>
                </a:cubicBezTo>
                <a:cubicBezTo>
                  <a:pt x="3288815" y="1240144"/>
                  <a:pt x="3288815" y="1187378"/>
                  <a:pt x="3321184" y="1154978"/>
                </a:cubicBezTo>
                <a:cubicBezTo>
                  <a:pt x="3353554" y="1122578"/>
                  <a:pt x="3406269" y="1122578"/>
                  <a:pt x="3438639" y="1154978"/>
                </a:cubicBezTo>
                <a:cubicBezTo>
                  <a:pt x="3454824" y="1171178"/>
                  <a:pt x="3462916" y="1192470"/>
                  <a:pt x="3462916" y="1213761"/>
                </a:cubicBezTo>
                <a:close/>
                <a:moveTo>
                  <a:pt x="3462916" y="977704"/>
                </a:moveTo>
                <a:cubicBezTo>
                  <a:pt x="3462916" y="998996"/>
                  <a:pt x="3454824" y="1020287"/>
                  <a:pt x="3438639" y="1036487"/>
                </a:cubicBezTo>
                <a:cubicBezTo>
                  <a:pt x="3406269" y="1068887"/>
                  <a:pt x="3353554" y="1068887"/>
                  <a:pt x="3321184" y="1036487"/>
                </a:cubicBezTo>
                <a:cubicBezTo>
                  <a:pt x="3288815" y="1004087"/>
                  <a:pt x="3288815" y="951321"/>
                  <a:pt x="3321184" y="918921"/>
                </a:cubicBezTo>
                <a:cubicBezTo>
                  <a:pt x="3353554" y="886521"/>
                  <a:pt x="3406269" y="886521"/>
                  <a:pt x="3438639" y="918921"/>
                </a:cubicBezTo>
                <a:cubicBezTo>
                  <a:pt x="3454824" y="935121"/>
                  <a:pt x="3462916" y="956413"/>
                  <a:pt x="3462916" y="977704"/>
                </a:cubicBezTo>
                <a:close/>
                <a:moveTo>
                  <a:pt x="3462916" y="741647"/>
                </a:moveTo>
                <a:cubicBezTo>
                  <a:pt x="3462916" y="762939"/>
                  <a:pt x="3454824" y="784230"/>
                  <a:pt x="3438639" y="800430"/>
                </a:cubicBezTo>
                <a:cubicBezTo>
                  <a:pt x="3406269" y="832830"/>
                  <a:pt x="3353554" y="832830"/>
                  <a:pt x="3321184" y="800430"/>
                </a:cubicBezTo>
                <a:cubicBezTo>
                  <a:pt x="3288815" y="768030"/>
                  <a:pt x="3288815" y="715264"/>
                  <a:pt x="3321184" y="682864"/>
                </a:cubicBezTo>
                <a:cubicBezTo>
                  <a:pt x="3353554" y="650464"/>
                  <a:pt x="3406269" y="650464"/>
                  <a:pt x="3438639" y="682864"/>
                </a:cubicBezTo>
                <a:cubicBezTo>
                  <a:pt x="3454824" y="699064"/>
                  <a:pt x="3462916" y="720356"/>
                  <a:pt x="3462916" y="741647"/>
                </a:cubicBezTo>
                <a:close/>
                <a:moveTo>
                  <a:pt x="3462916" y="505590"/>
                </a:moveTo>
                <a:cubicBezTo>
                  <a:pt x="3462916" y="526881"/>
                  <a:pt x="3454824" y="548172"/>
                  <a:pt x="3438639" y="564372"/>
                </a:cubicBezTo>
                <a:cubicBezTo>
                  <a:pt x="3406269" y="596772"/>
                  <a:pt x="3353554" y="596772"/>
                  <a:pt x="3321184" y="564372"/>
                </a:cubicBezTo>
                <a:cubicBezTo>
                  <a:pt x="3288815" y="531972"/>
                  <a:pt x="3288815" y="479207"/>
                  <a:pt x="3321184" y="446807"/>
                </a:cubicBezTo>
                <a:cubicBezTo>
                  <a:pt x="3353554" y="414407"/>
                  <a:pt x="3406269" y="414407"/>
                  <a:pt x="3438639" y="446807"/>
                </a:cubicBezTo>
                <a:cubicBezTo>
                  <a:pt x="3454824" y="463007"/>
                  <a:pt x="3462916" y="484298"/>
                  <a:pt x="3462916" y="505590"/>
                </a:cubicBezTo>
                <a:close/>
                <a:moveTo>
                  <a:pt x="3462916" y="270458"/>
                </a:moveTo>
                <a:cubicBezTo>
                  <a:pt x="3462916" y="291750"/>
                  <a:pt x="3454824" y="313041"/>
                  <a:pt x="3438639" y="329241"/>
                </a:cubicBezTo>
                <a:cubicBezTo>
                  <a:pt x="3406269" y="361641"/>
                  <a:pt x="3353554" y="361641"/>
                  <a:pt x="3321184" y="329241"/>
                </a:cubicBezTo>
                <a:cubicBezTo>
                  <a:pt x="3288815" y="296841"/>
                  <a:pt x="3288815" y="244075"/>
                  <a:pt x="3321184" y="211675"/>
                </a:cubicBezTo>
                <a:cubicBezTo>
                  <a:pt x="3353554" y="179275"/>
                  <a:pt x="3406269" y="179275"/>
                  <a:pt x="3438639" y="211675"/>
                </a:cubicBezTo>
                <a:cubicBezTo>
                  <a:pt x="3454824" y="227875"/>
                  <a:pt x="3462916" y="249167"/>
                  <a:pt x="3462916" y="270458"/>
                </a:cubicBezTo>
                <a:close/>
                <a:moveTo>
                  <a:pt x="3462916" y="35327"/>
                </a:moveTo>
                <a:cubicBezTo>
                  <a:pt x="3462916" y="56619"/>
                  <a:pt x="3454824" y="77910"/>
                  <a:pt x="3438639" y="94110"/>
                </a:cubicBezTo>
                <a:cubicBezTo>
                  <a:pt x="3406269" y="126510"/>
                  <a:pt x="3353554" y="126510"/>
                  <a:pt x="3321184" y="93184"/>
                </a:cubicBezTo>
                <a:cubicBezTo>
                  <a:pt x="3296907" y="68884"/>
                  <a:pt x="3290838" y="33128"/>
                  <a:pt x="3302976" y="3100"/>
                </a:cubicBezTo>
                <a:lnTo>
                  <a:pt x="3305031" y="0"/>
                </a:lnTo>
                <a:lnTo>
                  <a:pt x="3460668" y="23737"/>
                </a:lnTo>
                <a:close/>
                <a:moveTo>
                  <a:pt x="3509852" y="2734247"/>
                </a:moveTo>
                <a:cubicBezTo>
                  <a:pt x="3516325" y="2740727"/>
                  <a:pt x="3516325" y="2750910"/>
                  <a:pt x="3509852" y="2757390"/>
                </a:cubicBezTo>
                <a:cubicBezTo>
                  <a:pt x="3503378" y="2763870"/>
                  <a:pt x="3493204" y="2763870"/>
                  <a:pt x="3486731" y="2757390"/>
                </a:cubicBezTo>
                <a:cubicBezTo>
                  <a:pt x="3480257" y="2750910"/>
                  <a:pt x="3480257" y="2740727"/>
                  <a:pt x="3486731" y="2734247"/>
                </a:cubicBezTo>
                <a:cubicBezTo>
                  <a:pt x="3493204" y="2727767"/>
                  <a:pt x="3503378" y="2727767"/>
                  <a:pt x="3509852" y="2734247"/>
                </a:cubicBezTo>
                <a:close/>
                <a:moveTo>
                  <a:pt x="3509852" y="848567"/>
                </a:moveTo>
                <a:cubicBezTo>
                  <a:pt x="3516325" y="855047"/>
                  <a:pt x="3516325" y="865230"/>
                  <a:pt x="3509852" y="871710"/>
                </a:cubicBezTo>
                <a:cubicBezTo>
                  <a:pt x="3503378" y="878190"/>
                  <a:pt x="3492280" y="878190"/>
                  <a:pt x="3486731" y="871710"/>
                </a:cubicBezTo>
                <a:cubicBezTo>
                  <a:pt x="3480257" y="865230"/>
                  <a:pt x="3480257" y="855047"/>
                  <a:pt x="3486731" y="848567"/>
                </a:cubicBezTo>
                <a:cubicBezTo>
                  <a:pt x="3493204" y="842087"/>
                  <a:pt x="3503378" y="842087"/>
                  <a:pt x="3509852" y="848567"/>
                </a:cubicBezTo>
                <a:close/>
                <a:moveTo>
                  <a:pt x="3535747" y="3654407"/>
                </a:moveTo>
                <a:lnTo>
                  <a:pt x="3460835" y="3654407"/>
                </a:lnTo>
                <a:cubicBezTo>
                  <a:pt x="3460835" y="3654407"/>
                  <a:pt x="3461760" y="3653481"/>
                  <a:pt x="3462685" y="3652555"/>
                </a:cubicBezTo>
                <a:cubicBezTo>
                  <a:pt x="3482106" y="3633115"/>
                  <a:pt x="3513551" y="3633115"/>
                  <a:pt x="3533897" y="3652555"/>
                </a:cubicBezTo>
                <a:cubicBezTo>
                  <a:pt x="3534822" y="3652555"/>
                  <a:pt x="3534822" y="3653481"/>
                  <a:pt x="3535747" y="3654407"/>
                </a:cubicBezTo>
                <a:close/>
                <a:moveTo>
                  <a:pt x="3564417" y="3452601"/>
                </a:moveTo>
                <a:cubicBezTo>
                  <a:pt x="3564417" y="3469727"/>
                  <a:pt x="3557943" y="3486852"/>
                  <a:pt x="3544995" y="3499812"/>
                </a:cubicBezTo>
                <a:cubicBezTo>
                  <a:pt x="3519100" y="3525733"/>
                  <a:pt x="3476557" y="3525733"/>
                  <a:pt x="3450662" y="3499812"/>
                </a:cubicBezTo>
                <a:cubicBezTo>
                  <a:pt x="3424766" y="3473893"/>
                  <a:pt x="3424766" y="3431310"/>
                  <a:pt x="3450662" y="3405390"/>
                </a:cubicBezTo>
                <a:cubicBezTo>
                  <a:pt x="3476557" y="3379470"/>
                  <a:pt x="3519100" y="3379470"/>
                  <a:pt x="3544995" y="3405390"/>
                </a:cubicBezTo>
                <a:cubicBezTo>
                  <a:pt x="3557943" y="3418350"/>
                  <a:pt x="3564417" y="3435476"/>
                  <a:pt x="3564417" y="3452601"/>
                </a:cubicBezTo>
                <a:close/>
                <a:moveTo>
                  <a:pt x="3564417" y="3216544"/>
                </a:moveTo>
                <a:cubicBezTo>
                  <a:pt x="3564417" y="3233670"/>
                  <a:pt x="3557943" y="3250795"/>
                  <a:pt x="3544995" y="3263755"/>
                </a:cubicBezTo>
                <a:cubicBezTo>
                  <a:pt x="3519100" y="3289676"/>
                  <a:pt x="3476557" y="3289676"/>
                  <a:pt x="3450662" y="3263755"/>
                </a:cubicBezTo>
                <a:cubicBezTo>
                  <a:pt x="3424766" y="3237835"/>
                  <a:pt x="3424766" y="3195253"/>
                  <a:pt x="3450662" y="3169333"/>
                </a:cubicBezTo>
                <a:cubicBezTo>
                  <a:pt x="3476557" y="3143412"/>
                  <a:pt x="3519100" y="3143412"/>
                  <a:pt x="3544995" y="3169333"/>
                </a:cubicBezTo>
                <a:cubicBezTo>
                  <a:pt x="3557943" y="3182293"/>
                  <a:pt x="3564417" y="3199418"/>
                  <a:pt x="3564417" y="3216544"/>
                </a:cubicBezTo>
                <a:close/>
                <a:moveTo>
                  <a:pt x="3564417" y="2980487"/>
                </a:moveTo>
                <a:cubicBezTo>
                  <a:pt x="3564417" y="2997612"/>
                  <a:pt x="3557943" y="3014738"/>
                  <a:pt x="3544995" y="3027698"/>
                </a:cubicBezTo>
                <a:cubicBezTo>
                  <a:pt x="3519100" y="3053618"/>
                  <a:pt x="3476557" y="3053618"/>
                  <a:pt x="3450662" y="3027698"/>
                </a:cubicBezTo>
                <a:cubicBezTo>
                  <a:pt x="3424766" y="3001778"/>
                  <a:pt x="3424766" y="2960121"/>
                  <a:pt x="3450662" y="2933276"/>
                </a:cubicBezTo>
                <a:cubicBezTo>
                  <a:pt x="3476557" y="2907355"/>
                  <a:pt x="3519100" y="2907355"/>
                  <a:pt x="3544995" y="2933276"/>
                </a:cubicBezTo>
                <a:cubicBezTo>
                  <a:pt x="3557943" y="2946235"/>
                  <a:pt x="3564417" y="2963361"/>
                  <a:pt x="3564417" y="2980487"/>
                </a:cubicBezTo>
                <a:close/>
                <a:moveTo>
                  <a:pt x="3564417" y="1802053"/>
                </a:moveTo>
                <a:cubicBezTo>
                  <a:pt x="3564417" y="1819178"/>
                  <a:pt x="3557943" y="1836304"/>
                  <a:pt x="3544995" y="1849264"/>
                </a:cubicBezTo>
                <a:cubicBezTo>
                  <a:pt x="3519100" y="1875184"/>
                  <a:pt x="3476557" y="1875184"/>
                  <a:pt x="3450662" y="1849264"/>
                </a:cubicBezTo>
                <a:cubicBezTo>
                  <a:pt x="3424766" y="1823344"/>
                  <a:pt x="3424766" y="1780761"/>
                  <a:pt x="3450662" y="1754841"/>
                </a:cubicBezTo>
                <a:cubicBezTo>
                  <a:pt x="3476557" y="1728921"/>
                  <a:pt x="3519100" y="1728921"/>
                  <a:pt x="3544995" y="1754841"/>
                </a:cubicBezTo>
                <a:cubicBezTo>
                  <a:pt x="3557943" y="1767801"/>
                  <a:pt x="3564417" y="1784927"/>
                  <a:pt x="3564417" y="1802053"/>
                </a:cubicBezTo>
                <a:close/>
                <a:moveTo>
                  <a:pt x="3580371" y="2509761"/>
                </a:moveTo>
                <a:cubicBezTo>
                  <a:pt x="3580371" y="2531052"/>
                  <a:pt x="3572278" y="2552344"/>
                  <a:pt x="3556093" y="2568544"/>
                </a:cubicBezTo>
                <a:cubicBezTo>
                  <a:pt x="3523724" y="2600944"/>
                  <a:pt x="3471008" y="2600944"/>
                  <a:pt x="3438639" y="2568544"/>
                </a:cubicBezTo>
                <a:cubicBezTo>
                  <a:pt x="3406269" y="2536144"/>
                  <a:pt x="3406269" y="2483378"/>
                  <a:pt x="3438639" y="2450978"/>
                </a:cubicBezTo>
                <a:cubicBezTo>
                  <a:pt x="3471008" y="2417653"/>
                  <a:pt x="3523724" y="2417653"/>
                  <a:pt x="3556093" y="2450978"/>
                </a:cubicBezTo>
                <a:cubicBezTo>
                  <a:pt x="3572278" y="2467178"/>
                  <a:pt x="3580371" y="2488469"/>
                  <a:pt x="3580371" y="2509761"/>
                </a:cubicBezTo>
                <a:close/>
                <a:moveTo>
                  <a:pt x="3580371" y="2273704"/>
                </a:moveTo>
                <a:cubicBezTo>
                  <a:pt x="3580371" y="2294996"/>
                  <a:pt x="3572278" y="2316287"/>
                  <a:pt x="3556093" y="2332487"/>
                </a:cubicBezTo>
                <a:cubicBezTo>
                  <a:pt x="3523724" y="2364887"/>
                  <a:pt x="3471008" y="2364887"/>
                  <a:pt x="3438639" y="2332487"/>
                </a:cubicBezTo>
                <a:cubicBezTo>
                  <a:pt x="3406269" y="2300087"/>
                  <a:pt x="3406269" y="2247321"/>
                  <a:pt x="3438639" y="2214921"/>
                </a:cubicBezTo>
                <a:cubicBezTo>
                  <a:pt x="3471008" y="2182521"/>
                  <a:pt x="3523724" y="2182521"/>
                  <a:pt x="3556093" y="2214921"/>
                </a:cubicBezTo>
                <a:cubicBezTo>
                  <a:pt x="3572278" y="2231121"/>
                  <a:pt x="3580371" y="2252413"/>
                  <a:pt x="3580371" y="2273704"/>
                </a:cubicBezTo>
                <a:close/>
                <a:moveTo>
                  <a:pt x="3580371" y="2038573"/>
                </a:moveTo>
                <a:cubicBezTo>
                  <a:pt x="3580371" y="2059864"/>
                  <a:pt x="3572278" y="2081155"/>
                  <a:pt x="3556093" y="2097355"/>
                </a:cubicBezTo>
                <a:cubicBezTo>
                  <a:pt x="3523724" y="2129755"/>
                  <a:pt x="3471008" y="2129755"/>
                  <a:pt x="3438639" y="2097355"/>
                </a:cubicBezTo>
                <a:cubicBezTo>
                  <a:pt x="3406269" y="2064030"/>
                  <a:pt x="3406269" y="2011264"/>
                  <a:pt x="3438639" y="1979790"/>
                </a:cubicBezTo>
                <a:cubicBezTo>
                  <a:pt x="3471008" y="1947390"/>
                  <a:pt x="3523724" y="1947390"/>
                  <a:pt x="3556093" y="1979790"/>
                </a:cubicBezTo>
                <a:cubicBezTo>
                  <a:pt x="3572278" y="1995990"/>
                  <a:pt x="3580371" y="2017281"/>
                  <a:pt x="3580371" y="2038573"/>
                </a:cubicBezTo>
                <a:close/>
                <a:moveTo>
                  <a:pt x="3580371" y="1566458"/>
                </a:moveTo>
                <a:cubicBezTo>
                  <a:pt x="3580371" y="1587750"/>
                  <a:pt x="3572278" y="1609041"/>
                  <a:pt x="3556093" y="1625241"/>
                </a:cubicBezTo>
                <a:cubicBezTo>
                  <a:pt x="3523724" y="1657641"/>
                  <a:pt x="3471008" y="1657641"/>
                  <a:pt x="3438639" y="1625241"/>
                </a:cubicBezTo>
                <a:cubicBezTo>
                  <a:pt x="3406269" y="1592841"/>
                  <a:pt x="3406269" y="1540075"/>
                  <a:pt x="3438639" y="1507675"/>
                </a:cubicBezTo>
                <a:cubicBezTo>
                  <a:pt x="3471008" y="1475275"/>
                  <a:pt x="3523724" y="1475275"/>
                  <a:pt x="3556093" y="1507675"/>
                </a:cubicBezTo>
                <a:cubicBezTo>
                  <a:pt x="3572278" y="1523875"/>
                  <a:pt x="3580371" y="1545167"/>
                  <a:pt x="3580371" y="1566458"/>
                </a:cubicBezTo>
                <a:close/>
                <a:moveTo>
                  <a:pt x="3580371" y="1331327"/>
                </a:moveTo>
                <a:cubicBezTo>
                  <a:pt x="3580371" y="1352619"/>
                  <a:pt x="3572278" y="1373910"/>
                  <a:pt x="3556093" y="1390110"/>
                </a:cubicBezTo>
                <a:cubicBezTo>
                  <a:pt x="3523724" y="1422510"/>
                  <a:pt x="3471008" y="1422510"/>
                  <a:pt x="3438639" y="1390110"/>
                </a:cubicBezTo>
                <a:cubicBezTo>
                  <a:pt x="3406269" y="1357710"/>
                  <a:pt x="3406269" y="1304944"/>
                  <a:pt x="3438639" y="1272544"/>
                </a:cubicBezTo>
                <a:cubicBezTo>
                  <a:pt x="3471008" y="1240144"/>
                  <a:pt x="3523724" y="1240144"/>
                  <a:pt x="3556093" y="1272544"/>
                </a:cubicBezTo>
                <a:cubicBezTo>
                  <a:pt x="3572278" y="1288744"/>
                  <a:pt x="3580371" y="1310036"/>
                  <a:pt x="3580371" y="1331327"/>
                </a:cubicBezTo>
                <a:close/>
                <a:moveTo>
                  <a:pt x="3580371" y="1095270"/>
                </a:moveTo>
                <a:cubicBezTo>
                  <a:pt x="3580371" y="1116561"/>
                  <a:pt x="3572278" y="1137852"/>
                  <a:pt x="3556093" y="1154052"/>
                </a:cubicBezTo>
                <a:cubicBezTo>
                  <a:pt x="3523724" y="1186452"/>
                  <a:pt x="3471008" y="1186452"/>
                  <a:pt x="3438639" y="1154052"/>
                </a:cubicBezTo>
                <a:cubicBezTo>
                  <a:pt x="3406269" y="1121652"/>
                  <a:pt x="3406269" y="1068887"/>
                  <a:pt x="3438639" y="1036487"/>
                </a:cubicBezTo>
                <a:cubicBezTo>
                  <a:pt x="3471008" y="1004087"/>
                  <a:pt x="3523724" y="1004087"/>
                  <a:pt x="3556093" y="1036487"/>
                </a:cubicBezTo>
                <a:cubicBezTo>
                  <a:pt x="3572278" y="1052687"/>
                  <a:pt x="3580371" y="1073978"/>
                  <a:pt x="3580371" y="1095270"/>
                </a:cubicBezTo>
                <a:close/>
                <a:moveTo>
                  <a:pt x="3580371" y="624081"/>
                </a:moveTo>
                <a:cubicBezTo>
                  <a:pt x="3580371" y="645373"/>
                  <a:pt x="3572278" y="666664"/>
                  <a:pt x="3556093" y="682864"/>
                </a:cubicBezTo>
                <a:cubicBezTo>
                  <a:pt x="3523724" y="715264"/>
                  <a:pt x="3471008" y="715264"/>
                  <a:pt x="3438639" y="682864"/>
                </a:cubicBezTo>
                <a:cubicBezTo>
                  <a:pt x="3406269" y="650464"/>
                  <a:pt x="3406269" y="597698"/>
                  <a:pt x="3438639" y="565298"/>
                </a:cubicBezTo>
                <a:cubicBezTo>
                  <a:pt x="3471008" y="532898"/>
                  <a:pt x="3523724" y="532898"/>
                  <a:pt x="3556093" y="565298"/>
                </a:cubicBezTo>
                <a:cubicBezTo>
                  <a:pt x="3572278" y="581498"/>
                  <a:pt x="3580371" y="602790"/>
                  <a:pt x="3580371" y="624081"/>
                </a:cubicBezTo>
                <a:close/>
                <a:moveTo>
                  <a:pt x="3580371" y="388024"/>
                </a:moveTo>
                <a:cubicBezTo>
                  <a:pt x="3580371" y="409316"/>
                  <a:pt x="3572278" y="430607"/>
                  <a:pt x="3556093" y="446807"/>
                </a:cubicBezTo>
                <a:cubicBezTo>
                  <a:pt x="3523724" y="479207"/>
                  <a:pt x="3471008" y="479207"/>
                  <a:pt x="3438639" y="446807"/>
                </a:cubicBezTo>
                <a:cubicBezTo>
                  <a:pt x="3406269" y="414407"/>
                  <a:pt x="3406269" y="361641"/>
                  <a:pt x="3438639" y="329241"/>
                </a:cubicBezTo>
                <a:cubicBezTo>
                  <a:pt x="3471008" y="296841"/>
                  <a:pt x="3523724" y="296841"/>
                  <a:pt x="3556093" y="329241"/>
                </a:cubicBezTo>
                <a:cubicBezTo>
                  <a:pt x="3572278" y="345441"/>
                  <a:pt x="3580371" y="366733"/>
                  <a:pt x="3580371" y="388024"/>
                </a:cubicBezTo>
                <a:close/>
                <a:moveTo>
                  <a:pt x="3581296" y="152893"/>
                </a:moveTo>
                <a:cubicBezTo>
                  <a:pt x="3581296" y="174184"/>
                  <a:pt x="3573203" y="195475"/>
                  <a:pt x="3557018" y="211675"/>
                </a:cubicBezTo>
                <a:cubicBezTo>
                  <a:pt x="3523724" y="244075"/>
                  <a:pt x="3471008" y="244075"/>
                  <a:pt x="3439564" y="211675"/>
                </a:cubicBezTo>
                <a:cubicBezTo>
                  <a:pt x="3407194" y="179275"/>
                  <a:pt x="3407194" y="126510"/>
                  <a:pt x="3439564" y="94110"/>
                </a:cubicBezTo>
                <a:cubicBezTo>
                  <a:pt x="3471933" y="61710"/>
                  <a:pt x="3524649" y="61710"/>
                  <a:pt x="3557018" y="94110"/>
                </a:cubicBezTo>
                <a:cubicBezTo>
                  <a:pt x="3573203" y="110310"/>
                  <a:pt x="3581296" y="131601"/>
                  <a:pt x="3581296" y="152893"/>
                </a:cubicBezTo>
                <a:close/>
                <a:moveTo>
                  <a:pt x="3626381" y="2851812"/>
                </a:moveTo>
                <a:cubicBezTo>
                  <a:pt x="3632855" y="2858293"/>
                  <a:pt x="3632855" y="2868476"/>
                  <a:pt x="3626381" y="2874955"/>
                </a:cubicBezTo>
                <a:cubicBezTo>
                  <a:pt x="3619907" y="2881435"/>
                  <a:pt x="3609734" y="2881435"/>
                  <a:pt x="3603260" y="2874955"/>
                </a:cubicBezTo>
                <a:cubicBezTo>
                  <a:pt x="3596786" y="2868476"/>
                  <a:pt x="3596786" y="2858293"/>
                  <a:pt x="3603260" y="2851812"/>
                </a:cubicBezTo>
                <a:cubicBezTo>
                  <a:pt x="3609734" y="2845333"/>
                  <a:pt x="3619907" y="2845333"/>
                  <a:pt x="3626381" y="2851812"/>
                </a:cubicBezTo>
                <a:close/>
                <a:moveTo>
                  <a:pt x="3626381" y="966132"/>
                </a:moveTo>
                <a:cubicBezTo>
                  <a:pt x="3632855" y="972612"/>
                  <a:pt x="3632855" y="982795"/>
                  <a:pt x="3626381" y="989275"/>
                </a:cubicBezTo>
                <a:cubicBezTo>
                  <a:pt x="3619907" y="995755"/>
                  <a:pt x="3609734" y="995755"/>
                  <a:pt x="3603260" y="989275"/>
                </a:cubicBezTo>
                <a:cubicBezTo>
                  <a:pt x="3596786" y="982795"/>
                  <a:pt x="3596786" y="972612"/>
                  <a:pt x="3603260" y="966132"/>
                </a:cubicBezTo>
                <a:cubicBezTo>
                  <a:pt x="3609734" y="959652"/>
                  <a:pt x="3619907" y="959652"/>
                  <a:pt x="3626381" y="966132"/>
                </a:cubicBezTo>
                <a:close/>
                <a:moveTo>
                  <a:pt x="3627306" y="2615755"/>
                </a:moveTo>
                <a:cubicBezTo>
                  <a:pt x="3633780" y="2622235"/>
                  <a:pt x="3633780" y="2632418"/>
                  <a:pt x="3627306" y="2638898"/>
                </a:cubicBezTo>
                <a:cubicBezTo>
                  <a:pt x="3620832" y="2645378"/>
                  <a:pt x="3609734" y="2645378"/>
                  <a:pt x="3604185" y="2638898"/>
                </a:cubicBezTo>
                <a:cubicBezTo>
                  <a:pt x="3597711" y="2632418"/>
                  <a:pt x="3597711" y="2622235"/>
                  <a:pt x="3604185" y="2615755"/>
                </a:cubicBezTo>
                <a:cubicBezTo>
                  <a:pt x="3610659" y="2609276"/>
                  <a:pt x="3620832" y="2609276"/>
                  <a:pt x="3627306" y="2615755"/>
                </a:cubicBezTo>
                <a:close/>
                <a:moveTo>
                  <a:pt x="3627306" y="730075"/>
                </a:moveTo>
                <a:cubicBezTo>
                  <a:pt x="3633780" y="736555"/>
                  <a:pt x="3633780" y="746738"/>
                  <a:pt x="3627306" y="753218"/>
                </a:cubicBezTo>
                <a:cubicBezTo>
                  <a:pt x="3620832" y="759698"/>
                  <a:pt x="3610659" y="759698"/>
                  <a:pt x="3604185" y="753218"/>
                </a:cubicBezTo>
                <a:cubicBezTo>
                  <a:pt x="3597711" y="746738"/>
                  <a:pt x="3597711" y="736555"/>
                  <a:pt x="3604185" y="730075"/>
                </a:cubicBezTo>
                <a:cubicBezTo>
                  <a:pt x="3610659" y="723595"/>
                  <a:pt x="3620832" y="723595"/>
                  <a:pt x="3627306" y="730075"/>
                </a:cubicBezTo>
                <a:close/>
                <a:moveTo>
                  <a:pt x="3664993" y="3570167"/>
                </a:moveTo>
                <a:cubicBezTo>
                  <a:pt x="3664993" y="3582895"/>
                  <a:pt x="3660138" y="3595624"/>
                  <a:pt x="3650427" y="3605344"/>
                </a:cubicBezTo>
                <a:cubicBezTo>
                  <a:pt x="3631005" y="3624784"/>
                  <a:pt x="3599561" y="3624784"/>
                  <a:pt x="3580139" y="3605344"/>
                </a:cubicBezTo>
                <a:cubicBezTo>
                  <a:pt x="3560718" y="3585904"/>
                  <a:pt x="3560718" y="3554430"/>
                  <a:pt x="3580139" y="3534990"/>
                </a:cubicBezTo>
                <a:cubicBezTo>
                  <a:pt x="3599561" y="3515550"/>
                  <a:pt x="3631005" y="3515550"/>
                  <a:pt x="3650427" y="3534990"/>
                </a:cubicBezTo>
                <a:cubicBezTo>
                  <a:pt x="3660138" y="3544710"/>
                  <a:pt x="3664993" y="3557438"/>
                  <a:pt x="3664993" y="3570167"/>
                </a:cubicBezTo>
                <a:close/>
                <a:moveTo>
                  <a:pt x="3681871" y="3334109"/>
                </a:moveTo>
                <a:cubicBezTo>
                  <a:pt x="3681871" y="3351235"/>
                  <a:pt x="3675397" y="3368361"/>
                  <a:pt x="3662450" y="3381321"/>
                </a:cubicBezTo>
                <a:cubicBezTo>
                  <a:pt x="3636554" y="3407241"/>
                  <a:pt x="3594012" y="3407241"/>
                  <a:pt x="3568116" y="3381321"/>
                </a:cubicBezTo>
                <a:cubicBezTo>
                  <a:pt x="3542221" y="3355401"/>
                  <a:pt x="3542221" y="3312818"/>
                  <a:pt x="3568116" y="3286898"/>
                </a:cubicBezTo>
                <a:cubicBezTo>
                  <a:pt x="3594012" y="3260978"/>
                  <a:pt x="3636554" y="3260978"/>
                  <a:pt x="3662450" y="3286898"/>
                </a:cubicBezTo>
                <a:cubicBezTo>
                  <a:pt x="3675397" y="3299858"/>
                  <a:pt x="3681871" y="3316984"/>
                  <a:pt x="3681871" y="3334109"/>
                </a:cubicBezTo>
                <a:close/>
                <a:moveTo>
                  <a:pt x="3681871" y="3098979"/>
                </a:moveTo>
                <a:cubicBezTo>
                  <a:pt x="3681871" y="3116104"/>
                  <a:pt x="3675397" y="3133230"/>
                  <a:pt x="3662450" y="3146190"/>
                </a:cubicBezTo>
                <a:cubicBezTo>
                  <a:pt x="3636554" y="3172110"/>
                  <a:pt x="3594012" y="3172110"/>
                  <a:pt x="3568116" y="3146190"/>
                </a:cubicBezTo>
                <a:cubicBezTo>
                  <a:pt x="3542221" y="3119344"/>
                  <a:pt x="3542221" y="3077687"/>
                  <a:pt x="3568116" y="3051767"/>
                </a:cubicBezTo>
                <a:cubicBezTo>
                  <a:pt x="3594012" y="3025847"/>
                  <a:pt x="3636554" y="3025847"/>
                  <a:pt x="3662450" y="3051767"/>
                </a:cubicBezTo>
                <a:cubicBezTo>
                  <a:pt x="3675397" y="3064727"/>
                  <a:pt x="3681871" y="3081853"/>
                  <a:pt x="3681871" y="3098979"/>
                </a:cubicBezTo>
                <a:close/>
                <a:moveTo>
                  <a:pt x="3681871" y="1920543"/>
                </a:moveTo>
                <a:cubicBezTo>
                  <a:pt x="3681871" y="1937669"/>
                  <a:pt x="3675398" y="1954795"/>
                  <a:pt x="3662450" y="1967755"/>
                </a:cubicBezTo>
                <a:cubicBezTo>
                  <a:pt x="3636554" y="1993675"/>
                  <a:pt x="3594012" y="1993675"/>
                  <a:pt x="3568116" y="1967755"/>
                </a:cubicBezTo>
                <a:cubicBezTo>
                  <a:pt x="3542221" y="1941835"/>
                  <a:pt x="3542221" y="1899252"/>
                  <a:pt x="3568116" y="1873332"/>
                </a:cubicBezTo>
                <a:cubicBezTo>
                  <a:pt x="3594012" y="1847412"/>
                  <a:pt x="3636554" y="1847412"/>
                  <a:pt x="3662450" y="1873332"/>
                </a:cubicBezTo>
                <a:cubicBezTo>
                  <a:pt x="3675398" y="1886292"/>
                  <a:pt x="3681871" y="1903418"/>
                  <a:pt x="3681871" y="1920543"/>
                </a:cubicBezTo>
                <a:close/>
                <a:moveTo>
                  <a:pt x="3681871" y="1684487"/>
                </a:moveTo>
                <a:cubicBezTo>
                  <a:pt x="3681871" y="1701612"/>
                  <a:pt x="3675398" y="1718738"/>
                  <a:pt x="3662450" y="1731698"/>
                </a:cubicBezTo>
                <a:cubicBezTo>
                  <a:pt x="3636554" y="1757618"/>
                  <a:pt x="3594012" y="1757618"/>
                  <a:pt x="3568116" y="1731698"/>
                </a:cubicBezTo>
                <a:cubicBezTo>
                  <a:pt x="3542221" y="1705778"/>
                  <a:pt x="3542221" y="1663195"/>
                  <a:pt x="3568116" y="1637275"/>
                </a:cubicBezTo>
                <a:cubicBezTo>
                  <a:pt x="3594012" y="1611355"/>
                  <a:pt x="3636554" y="1611355"/>
                  <a:pt x="3662450" y="1637275"/>
                </a:cubicBezTo>
                <a:cubicBezTo>
                  <a:pt x="3675398" y="1650235"/>
                  <a:pt x="3681871" y="1667361"/>
                  <a:pt x="3681871" y="1684487"/>
                </a:cubicBezTo>
                <a:close/>
                <a:moveTo>
                  <a:pt x="3685472" y="77509"/>
                </a:moveTo>
                <a:lnTo>
                  <a:pt x="3674473" y="94110"/>
                </a:lnTo>
                <a:cubicBezTo>
                  <a:pt x="3642103" y="126510"/>
                  <a:pt x="3589388" y="126510"/>
                  <a:pt x="3557018" y="94110"/>
                </a:cubicBezTo>
                <a:lnTo>
                  <a:pt x="3533673" y="38504"/>
                </a:lnTo>
                <a:close/>
                <a:moveTo>
                  <a:pt x="3698750" y="2391270"/>
                </a:moveTo>
                <a:cubicBezTo>
                  <a:pt x="3698750" y="2412561"/>
                  <a:pt x="3690658" y="2433853"/>
                  <a:pt x="3674473" y="2450053"/>
                </a:cubicBezTo>
                <a:cubicBezTo>
                  <a:pt x="3642103" y="2482453"/>
                  <a:pt x="3589388" y="2482453"/>
                  <a:pt x="3557018" y="2450053"/>
                </a:cubicBezTo>
                <a:cubicBezTo>
                  <a:pt x="3524649" y="2417653"/>
                  <a:pt x="3524649" y="2364887"/>
                  <a:pt x="3557018" y="2332487"/>
                </a:cubicBezTo>
                <a:cubicBezTo>
                  <a:pt x="3589388" y="2300087"/>
                  <a:pt x="3642103" y="2300087"/>
                  <a:pt x="3674473" y="2332487"/>
                </a:cubicBezTo>
                <a:cubicBezTo>
                  <a:pt x="3690658" y="2348687"/>
                  <a:pt x="3698750" y="2369978"/>
                  <a:pt x="3698750" y="2391270"/>
                </a:cubicBezTo>
                <a:close/>
                <a:moveTo>
                  <a:pt x="3698750" y="2156138"/>
                </a:moveTo>
                <a:cubicBezTo>
                  <a:pt x="3698750" y="2177429"/>
                  <a:pt x="3690658" y="2198721"/>
                  <a:pt x="3674473" y="2214921"/>
                </a:cubicBezTo>
                <a:cubicBezTo>
                  <a:pt x="3642103" y="2247321"/>
                  <a:pt x="3589388" y="2247321"/>
                  <a:pt x="3557018" y="2214921"/>
                </a:cubicBezTo>
                <a:cubicBezTo>
                  <a:pt x="3523724" y="2182521"/>
                  <a:pt x="3523724" y="2129755"/>
                  <a:pt x="3557018" y="2097355"/>
                </a:cubicBezTo>
                <a:cubicBezTo>
                  <a:pt x="3589388" y="2064955"/>
                  <a:pt x="3642103" y="2064955"/>
                  <a:pt x="3674473" y="2097355"/>
                </a:cubicBezTo>
                <a:cubicBezTo>
                  <a:pt x="3690658" y="2113555"/>
                  <a:pt x="3698750" y="2134846"/>
                  <a:pt x="3698750" y="2156138"/>
                </a:cubicBezTo>
                <a:close/>
                <a:moveTo>
                  <a:pt x="3698750" y="1448893"/>
                </a:moveTo>
                <a:cubicBezTo>
                  <a:pt x="3698750" y="1470184"/>
                  <a:pt x="3690658" y="1491475"/>
                  <a:pt x="3674473" y="1507675"/>
                </a:cubicBezTo>
                <a:cubicBezTo>
                  <a:pt x="3642103" y="1540075"/>
                  <a:pt x="3589388" y="1540075"/>
                  <a:pt x="3557018" y="1507675"/>
                </a:cubicBezTo>
                <a:cubicBezTo>
                  <a:pt x="3524649" y="1475275"/>
                  <a:pt x="3524649" y="1422510"/>
                  <a:pt x="3557018" y="1390110"/>
                </a:cubicBezTo>
                <a:cubicBezTo>
                  <a:pt x="3589388" y="1357710"/>
                  <a:pt x="3642103" y="1357710"/>
                  <a:pt x="3674473" y="1390110"/>
                </a:cubicBezTo>
                <a:cubicBezTo>
                  <a:pt x="3690658" y="1406310"/>
                  <a:pt x="3698750" y="1427601"/>
                  <a:pt x="3698750" y="1448893"/>
                </a:cubicBezTo>
                <a:close/>
                <a:moveTo>
                  <a:pt x="3698750" y="1213761"/>
                </a:moveTo>
                <a:cubicBezTo>
                  <a:pt x="3698750" y="1235053"/>
                  <a:pt x="3690658" y="1256344"/>
                  <a:pt x="3674473" y="1272544"/>
                </a:cubicBezTo>
                <a:cubicBezTo>
                  <a:pt x="3642103" y="1304944"/>
                  <a:pt x="3589388" y="1304944"/>
                  <a:pt x="3557018" y="1272544"/>
                </a:cubicBezTo>
                <a:cubicBezTo>
                  <a:pt x="3523724" y="1239218"/>
                  <a:pt x="3523724" y="1186452"/>
                  <a:pt x="3557018" y="1154978"/>
                </a:cubicBezTo>
                <a:cubicBezTo>
                  <a:pt x="3589388" y="1122578"/>
                  <a:pt x="3642103" y="1122578"/>
                  <a:pt x="3674473" y="1154978"/>
                </a:cubicBezTo>
                <a:cubicBezTo>
                  <a:pt x="3690658" y="1171178"/>
                  <a:pt x="3698750" y="1192470"/>
                  <a:pt x="3698750" y="1213761"/>
                </a:cubicBezTo>
                <a:close/>
                <a:moveTo>
                  <a:pt x="3698750" y="505590"/>
                </a:moveTo>
                <a:cubicBezTo>
                  <a:pt x="3698750" y="526881"/>
                  <a:pt x="3690658" y="548172"/>
                  <a:pt x="3674473" y="564372"/>
                </a:cubicBezTo>
                <a:cubicBezTo>
                  <a:pt x="3642103" y="596772"/>
                  <a:pt x="3589388" y="596772"/>
                  <a:pt x="3557018" y="564372"/>
                </a:cubicBezTo>
                <a:cubicBezTo>
                  <a:pt x="3524649" y="531972"/>
                  <a:pt x="3524649" y="479207"/>
                  <a:pt x="3557018" y="446807"/>
                </a:cubicBezTo>
                <a:cubicBezTo>
                  <a:pt x="3589388" y="414407"/>
                  <a:pt x="3642103" y="414407"/>
                  <a:pt x="3674473" y="446807"/>
                </a:cubicBezTo>
                <a:cubicBezTo>
                  <a:pt x="3690658" y="463007"/>
                  <a:pt x="3698750" y="484298"/>
                  <a:pt x="3698750" y="505590"/>
                </a:cubicBezTo>
                <a:close/>
                <a:moveTo>
                  <a:pt x="3698750" y="270458"/>
                </a:moveTo>
                <a:cubicBezTo>
                  <a:pt x="3698750" y="291750"/>
                  <a:pt x="3690658" y="313041"/>
                  <a:pt x="3674473" y="329241"/>
                </a:cubicBezTo>
                <a:cubicBezTo>
                  <a:pt x="3642103" y="361641"/>
                  <a:pt x="3589388" y="361641"/>
                  <a:pt x="3557018" y="329241"/>
                </a:cubicBezTo>
                <a:cubicBezTo>
                  <a:pt x="3524649" y="296841"/>
                  <a:pt x="3524649" y="244075"/>
                  <a:pt x="3557018" y="211675"/>
                </a:cubicBezTo>
                <a:cubicBezTo>
                  <a:pt x="3589388" y="179275"/>
                  <a:pt x="3642103" y="179275"/>
                  <a:pt x="3674473" y="211675"/>
                </a:cubicBezTo>
                <a:cubicBezTo>
                  <a:pt x="3690658" y="227875"/>
                  <a:pt x="3698750" y="249167"/>
                  <a:pt x="3698750" y="270458"/>
                </a:cubicBezTo>
                <a:close/>
                <a:moveTo>
                  <a:pt x="3744761" y="2969378"/>
                </a:moveTo>
                <a:cubicBezTo>
                  <a:pt x="3751235" y="2975858"/>
                  <a:pt x="3751235" y="2986041"/>
                  <a:pt x="3744761" y="2992521"/>
                </a:cubicBezTo>
                <a:cubicBezTo>
                  <a:pt x="3738287" y="2999001"/>
                  <a:pt x="3728114" y="2999001"/>
                  <a:pt x="3721640" y="2992521"/>
                </a:cubicBezTo>
                <a:cubicBezTo>
                  <a:pt x="3715166" y="2986041"/>
                  <a:pt x="3715166" y="2975858"/>
                  <a:pt x="3721640" y="2969378"/>
                </a:cubicBezTo>
                <a:cubicBezTo>
                  <a:pt x="3728114" y="2962898"/>
                  <a:pt x="3738287" y="2962898"/>
                  <a:pt x="3744761" y="2969378"/>
                </a:cubicBezTo>
                <a:close/>
                <a:moveTo>
                  <a:pt x="3744761" y="2734247"/>
                </a:moveTo>
                <a:cubicBezTo>
                  <a:pt x="3751235" y="2740727"/>
                  <a:pt x="3751235" y="2750910"/>
                  <a:pt x="3744761" y="2757390"/>
                </a:cubicBezTo>
                <a:cubicBezTo>
                  <a:pt x="3738287" y="2763870"/>
                  <a:pt x="3728114" y="2763870"/>
                  <a:pt x="3721640" y="2757390"/>
                </a:cubicBezTo>
                <a:cubicBezTo>
                  <a:pt x="3715166" y="2749984"/>
                  <a:pt x="3715166" y="2739801"/>
                  <a:pt x="3721640" y="2734247"/>
                </a:cubicBezTo>
                <a:cubicBezTo>
                  <a:pt x="3728114" y="2727767"/>
                  <a:pt x="3738287" y="2727767"/>
                  <a:pt x="3744761" y="2734247"/>
                </a:cubicBezTo>
                <a:close/>
                <a:moveTo>
                  <a:pt x="3744761" y="2498190"/>
                </a:moveTo>
                <a:cubicBezTo>
                  <a:pt x="3751235" y="2504670"/>
                  <a:pt x="3751235" y="2514853"/>
                  <a:pt x="3744761" y="2521333"/>
                </a:cubicBezTo>
                <a:cubicBezTo>
                  <a:pt x="3738287" y="2527812"/>
                  <a:pt x="3728114" y="2527812"/>
                  <a:pt x="3721640" y="2521333"/>
                </a:cubicBezTo>
                <a:cubicBezTo>
                  <a:pt x="3715166" y="2514853"/>
                  <a:pt x="3715166" y="2504670"/>
                  <a:pt x="3721640" y="2498190"/>
                </a:cubicBezTo>
                <a:cubicBezTo>
                  <a:pt x="3728114" y="2491710"/>
                  <a:pt x="3738287" y="2491710"/>
                  <a:pt x="3744761" y="2498190"/>
                </a:cubicBezTo>
                <a:close/>
                <a:moveTo>
                  <a:pt x="3744761" y="1083698"/>
                </a:moveTo>
                <a:cubicBezTo>
                  <a:pt x="3751235" y="1090178"/>
                  <a:pt x="3751235" y="1100361"/>
                  <a:pt x="3744761" y="1106841"/>
                </a:cubicBezTo>
                <a:cubicBezTo>
                  <a:pt x="3738287" y="1113321"/>
                  <a:pt x="3728114" y="1113321"/>
                  <a:pt x="3721640" y="1106841"/>
                </a:cubicBezTo>
                <a:cubicBezTo>
                  <a:pt x="3715166" y="1100361"/>
                  <a:pt x="3715166" y="1090178"/>
                  <a:pt x="3721640" y="1083698"/>
                </a:cubicBezTo>
                <a:cubicBezTo>
                  <a:pt x="3728114" y="1077218"/>
                  <a:pt x="3738287" y="1077218"/>
                  <a:pt x="3744761" y="1083698"/>
                </a:cubicBezTo>
                <a:close/>
                <a:moveTo>
                  <a:pt x="3744761" y="848567"/>
                </a:moveTo>
                <a:cubicBezTo>
                  <a:pt x="3751235" y="855047"/>
                  <a:pt x="3751235" y="865230"/>
                  <a:pt x="3744761" y="871710"/>
                </a:cubicBezTo>
                <a:cubicBezTo>
                  <a:pt x="3738287" y="878190"/>
                  <a:pt x="3728114" y="878190"/>
                  <a:pt x="3721640" y="871710"/>
                </a:cubicBezTo>
                <a:cubicBezTo>
                  <a:pt x="3715166" y="865230"/>
                  <a:pt x="3715166" y="855047"/>
                  <a:pt x="3721640" y="848567"/>
                </a:cubicBezTo>
                <a:cubicBezTo>
                  <a:pt x="3728114" y="842087"/>
                  <a:pt x="3738287" y="842087"/>
                  <a:pt x="3744761" y="848567"/>
                </a:cubicBezTo>
                <a:close/>
                <a:moveTo>
                  <a:pt x="3744761" y="612510"/>
                </a:moveTo>
                <a:cubicBezTo>
                  <a:pt x="3751235" y="618990"/>
                  <a:pt x="3751235" y="629172"/>
                  <a:pt x="3744761" y="635652"/>
                </a:cubicBezTo>
                <a:cubicBezTo>
                  <a:pt x="3738287" y="642132"/>
                  <a:pt x="3728114" y="642132"/>
                  <a:pt x="3721640" y="635652"/>
                </a:cubicBezTo>
                <a:cubicBezTo>
                  <a:pt x="3715166" y="629172"/>
                  <a:pt x="3715166" y="618990"/>
                  <a:pt x="3721640" y="612510"/>
                </a:cubicBezTo>
                <a:cubicBezTo>
                  <a:pt x="3728114" y="606030"/>
                  <a:pt x="3738287" y="606030"/>
                  <a:pt x="3744761" y="612510"/>
                </a:cubicBezTo>
                <a:close/>
                <a:moveTo>
                  <a:pt x="3770656" y="3654407"/>
                </a:moveTo>
                <a:lnTo>
                  <a:pt x="3695744" y="3654407"/>
                </a:lnTo>
                <a:cubicBezTo>
                  <a:pt x="3695744" y="3654407"/>
                  <a:pt x="3696669" y="3653481"/>
                  <a:pt x="3697594" y="3652555"/>
                </a:cubicBezTo>
                <a:cubicBezTo>
                  <a:pt x="3717015" y="3633115"/>
                  <a:pt x="3748460" y="3633115"/>
                  <a:pt x="3768806" y="3652555"/>
                </a:cubicBezTo>
                <a:cubicBezTo>
                  <a:pt x="3769731" y="3652555"/>
                  <a:pt x="3769731" y="3653481"/>
                  <a:pt x="3770656" y="3654407"/>
                </a:cubicBezTo>
                <a:close/>
                <a:moveTo>
                  <a:pt x="3782448" y="3451675"/>
                </a:moveTo>
                <a:cubicBezTo>
                  <a:pt x="3782448" y="3464404"/>
                  <a:pt x="3777592" y="3477132"/>
                  <a:pt x="3767882" y="3486853"/>
                </a:cubicBezTo>
                <a:cubicBezTo>
                  <a:pt x="3748460" y="3506293"/>
                  <a:pt x="3717015" y="3506293"/>
                  <a:pt x="3697594" y="3486853"/>
                </a:cubicBezTo>
                <a:cubicBezTo>
                  <a:pt x="3678172" y="3467412"/>
                  <a:pt x="3678172" y="3435938"/>
                  <a:pt x="3697594" y="3416498"/>
                </a:cubicBezTo>
                <a:cubicBezTo>
                  <a:pt x="3717015" y="3397058"/>
                  <a:pt x="3748460" y="3397058"/>
                  <a:pt x="3767882" y="3416498"/>
                </a:cubicBezTo>
                <a:cubicBezTo>
                  <a:pt x="3777592" y="3426218"/>
                  <a:pt x="3782448" y="3438946"/>
                  <a:pt x="3782448" y="3451675"/>
                </a:cubicBezTo>
                <a:close/>
                <a:moveTo>
                  <a:pt x="3799326" y="2038110"/>
                </a:moveTo>
                <a:cubicBezTo>
                  <a:pt x="3799326" y="2055235"/>
                  <a:pt x="3792852" y="2072361"/>
                  <a:pt x="3779904" y="2085321"/>
                </a:cubicBezTo>
                <a:cubicBezTo>
                  <a:pt x="3754009" y="2111241"/>
                  <a:pt x="3712391" y="2111241"/>
                  <a:pt x="3685571" y="2085321"/>
                </a:cubicBezTo>
                <a:cubicBezTo>
                  <a:pt x="3659675" y="2059401"/>
                  <a:pt x="3659675" y="2016818"/>
                  <a:pt x="3685571" y="1990898"/>
                </a:cubicBezTo>
                <a:cubicBezTo>
                  <a:pt x="3711466" y="1964978"/>
                  <a:pt x="3754009" y="1964978"/>
                  <a:pt x="3779904" y="1990898"/>
                </a:cubicBezTo>
                <a:cubicBezTo>
                  <a:pt x="3792852" y="2003858"/>
                  <a:pt x="3799326" y="2020984"/>
                  <a:pt x="3799326" y="2038110"/>
                </a:cubicBezTo>
                <a:close/>
                <a:moveTo>
                  <a:pt x="3800251" y="3216544"/>
                </a:moveTo>
                <a:cubicBezTo>
                  <a:pt x="3800251" y="3233670"/>
                  <a:pt x="3793777" y="3250795"/>
                  <a:pt x="3780829" y="3263755"/>
                </a:cubicBezTo>
                <a:cubicBezTo>
                  <a:pt x="3754934" y="3289676"/>
                  <a:pt x="3712391" y="3289676"/>
                  <a:pt x="3686496" y="3263755"/>
                </a:cubicBezTo>
                <a:cubicBezTo>
                  <a:pt x="3659675" y="3237835"/>
                  <a:pt x="3659675" y="3195253"/>
                  <a:pt x="3686496" y="3169333"/>
                </a:cubicBezTo>
                <a:cubicBezTo>
                  <a:pt x="3712391" y="3143412"/>
                  <a:pt x="3754934" y="3143412"/>
                  <a:pt x="3780829" y="3169333"/>
                </a:cubicBezTo>
                <a:cubicBezTo>
                  <a:pt x="3793777" y="3182293"/>
                  <a:pt x="3800251" y="3199418"/>
                  <a:pt x="3800251" y="3216544"/>
                </a:cubicBezTo>
                <a:close/>
                <a:moveTo>
                  <a:pt x="3800251" y="1802053"/>
                </a:moveTo>
                <a:cubicBezTo>
                  <a:pt x="3800251" y="1819178"/>
                  <a:pt x="3793777" y="1836304"/>
                  <a:pt x="3780829" y="1849264"/>
                </a:cubicBezTo>
                <a:cubicBezTo>
                  <a:pt x="3754934" y="1875184"/>
                  <a:pt x="3712391" y="1875184"/>
                  <a:pt x="3686496" y="1849264"/>
                </a:cubicBezTo>
                <a:cubicBezTo>
                  <a:pt x="3660600" y="1823344"/>
                  <a:pt x="3660600" y="1780761"/>
                  <a:pt x="3686496" y="1754841"/>
                </a:cubicBezTo>
                <a:cubicBezTo>
                  <a:pt x="3712391" y="1728921"/>
                  <a:pt x="3754009" y="1728921"/>
                  <a:pt x="3780829" y="1754841"/>
                </a:cubicBezTo>
                <a:cubicBezTo>
                  <a:pt x="3793777" y="1767801"/>
                  <a:pt x="3800251" y="1784927"/>
                  <a:pt x="3800251" y="1802053"/>
                </a:cubicBezTo>
                <a:close/>
                <a:moveTo>
                  <a:pt x="3800251" y="1566921"/>
                </a:moveTo>
                <a:cubicBezTo>
                  <a:pt x="3800251" y="1584047"/>
                  <a:pt x="3793777" y="1601172"/>
                  <a:pt x="3780829" y="1614132"/>
                </a:cubicBezTo>
                <a:cubicBezTo>
                  <a:pt x="3754934" y="1640052"/>
                  <a:pt x="3712391" y="1640052"/>
                  <a:pt x="3686496" y="1614132"/>
                </a:cubicBezTo>
                <a:cubicBezTo>
                  <a:pt x="3660600" y="1588212"/>
                  <a:pt x="3660600" y="1545630"/>
                  <a:pt x="3686496" y="1519710"/>
                </a:cubicBezTo>
                <a:cubicBezTo>
                  <a:pt x="3712391" y="1493790"/>
                  <a:pt x="3754009" y="1493790"/>
                  <a:pt x="3780829" y="1519710"/>
                </a:cubicBezTo>
                <a:cubicBezTo>
                  <a:pt x="3793777" y="1532670"/>
                  <a:pt x="3800251" y="1549796"/>
                  <a:pt x="3800251" y="1566921"/>
                </a:cubicBezTo>
                <a:close/>
                <a:moveTo>
                  <a:pt x="3816205" y="2273704"/>
                </a:moveTo>
                <a:cubicBezTo>
                  <a:pt x="3816205" y="2294996"/>
                  <a:pt x="3808112" y="2316287"/>
                  <a:pt x="3791927" y="2332487"/>
                </a:cubicBezTo>
                <a:cubicBezTo>
                  <a:pt x="3759558" y="2364887"/>
                  <a:pt x="3706842" y="2364887"/>
                  <a:pt x="3674473" y="2332487"/>
                </a:cubicBezTo>
                <a:cubicBezTo>
                  <a:pt x="3642103" y="2300087"/>
                  <a:pt x="3642103" y="2247321"/>
                  <a:pt x="3674473" y="2214921"/>
                </a:cubicBezTo>
                <a:cubicBezTo>
                  <a:pt x="3706842" y="2182521"/>
                  <a:pt x="3759558" y="2182521"/>
                  <a:pt x="3791927" y="2214921"/>
                </a:cubicBezTo>
                <a:cubicBezTo>
                  <a:pt x="3808112" y="2231121"/>
                  <a:pt x="3816205" y="2252413"/>
                  <a:pt x="3816205" y="2273704"/>
                </a:cubicBezTo>
                <a:close/>
                <a:moveTo>
                  <a:pt x="3816205" y="1331327"/>
                </a:moveTo>
                <a:cubicBezTo>
                  <a:pt x="3816205" y="1352619"/>
                  <a:pt x="3808112" y="1373910"/>
                  <a:pt x="3791927" y="1390110"/>
                </a:cubicBezTo>
                <a:cubicBezTo>
                  <a:pt x="3759558" y="1422510"/>
                  <a:pt x="3706842" y="1422510"/>
                  <a:pt x="3674473" y="1390110"/>
                </a:cubicBezTo>
                <a:cubicBezTo>
                  <a:pt x="3642103" y="1357710"/>
                  <a:pt x="3642103" y="1304944"/>
                  <a:pt x="3674473" y="1272544"/>
                </a:cubicBezTo>
                <a:cubicBezTo>
                  <a:pt x="3706842" y="1240144"/>
                  <a:pt x="3759558" y="1240144"/>
                  <a:pt x="3791927" y="1272544"/>
                </a:cubicBezTo>
                <a:cubicBezTo>
                  <a:pt x="3808112" y="1288744"/>
                  <a:pt x="3816205" y="1310036"/>
                  <a:pt x="3816205" y="1331327"/>
                </a:cubicBezTo>
                <a:close/>
                <a:moveTo>
                  <a:pt x="3816205" y="388024"/>
                </a:moveTo>
                <a:cubicBezTo>
                  <a:pt x="3816205" y="409316"/>
                  <a:pt x="3808112" y="430607"/>
                  <a:pt x="3791927" y="446807"/>
                </a:cubicBezTo>
                <a:cubicBezTo>
                  <a:pt x="3759558" y="479207"/>
                  <a:pt x="3706842" y="479207"/>
                  <a:pt x="3674473" y="446807"/>
                </a:cubicBezTo>
                <a:cubicBezTo>
                  <a:pt x="3642103" y="414407"/>
                  <a:pt x="3642103" y="361641"/>
                  <a:pt x="3674473" y="329241"/>
                </a:cubicBezTo>
                <a:cubicBezTo>
                  <a:pt x="3706842" y="296841"/>
                  <a:pt x="3759558" y="296841"/>
                  <a:pt x="3791927" y="329241"/>
                </a:cubicBezTo>
                <a:cubicBezTo>
                  <a:pt x="3808112" y="345441"/>
                  <a:pt x="3816205" y="366733"/>
                  <a:pt x="3816205" y="388024"/>
                </a:cubicBezTo>
                <a:close/>
                <a:moveTo>
                  <a:pt x="3816205" y="152893"/>
                </a:moveTo>
                <a:cubicBezTo>
                  <a:pt x="3816205" y="174184"/>
                  <a:pt x="3808112" y="195475"/>
                  <a:pt x="3791927" y="211675"/>
                </a:cubicBezTo>
                <a:cubicBezTo>
                  <a:pt x="3759558" y="244075"/>
                  <a:pt x="3706842" y="244075"/>
                  <a:pt x="3674473" y="211675"/>
                </a:cubicBezTo>
                <a:cubicBezTo>
                  <a:pt x="3642103" y="179275"/>
                  <a:pt x="3642103" y="126510"/>
                  <a:pt x="3674473" y="94110"/>
                </a:cubicBezTo>
                <a:lnTo>
                  <a:pt x="3695146" y="79995"/>
                </a:lnTo>
                <a:lnTo>
                  <a:pt x="3779135" y="101576"/>
                </a:lnTo>
                <a:lnTo>
                  <a:pt x="3802547" y="110139"/>
                </a:lnTo>
                <a:lnTo>
                  <a:pt x="3810135" y="121592"/>
                </a:lnTo>
                <a:cubicBezTo>
                  <a:pt x="3814181" y="131601"/>
                  <a:pt x="3816205" y="142247"/>
                  <a:pt x="3816205" y="152893"/>
                </a:cubicBezTo>
                <a:close/>
                <a:moveTo>
                  <a:pt x="3862215" y="3086944"/>
                </a:moveTo>
                <a:cubicBezTo>
                  <a:pt x="3868689" y="3093424"/>
                  <a:pt x="3868689" y="3103607"/>
                  <a:pt x="3862215" y="3110087"/>
                </a:cubicBezTo>
                <a:cubicBezTo>
                  <a:pt x="3855741" y="3116567"/>
                  <a:pt x="3845568" y="3116567"/>
                  <a:pt x="3839094" y="3110087"/>
                </a:cubicBezTo>
                <a:cubicBezTo>
                  <a:pt x="3832620" y="3103607"/>
                  <a:pt x="3832620" y="3093424"/>
                  <a:pt x="3839094" y="3086944"/>
                </a:cubicBezTo>
                <a:cubicBezTo>
                  <a:pt x="3845568" y="3080464"/>
                  <a:pt x="3855741" y="3080464"/>
                  <a:pt x="3862215" y="3086944"/>
                </a:cubicBezTo>
                <a:close/>
                <a:moveTo>
                  <a:pt x="3862215" y="2850887"/>
                </a:moveTo>
                <a:cubicBezTo>
                  <a:pt x="3868689" y="2857367"/>
                  <a:pt x="3868689" y="2867550"/>
                  <a:pt x="3862215" y="2874030"/>
                </a:cubicBezTo>
                <a:cubicBezTo>
                  <a:pt x="3855741" y="2880510"/>
                  <a:pt x="3845568" y="2880510"/>
                  <a:pt x="3839094" y="2874030"/>
                </a:cubicBezTo>
                <a:cubicBezTo>
                  <a:pt x="3832620" y="2867550"/>
                  <a:pt x="3832620" y="2857367"/>
                  <a:pt x="3839094" y="2850887"/>
                </a:cubicBezTo>
                <a:cubicBezTo>
                  <a:pt x="3845568" y="2844407"/>
                  <a:pt x="3855741" y="2844407"/>
                  <a:pt x="3862215" y="2850887"/>
                </a:cubicBezTo>
                <a:close/>
                <a:moveTo>
                  <a:pt x="3862215" y="2615755"/>
                </a:moveTo>
                <a:cubicBezTo>
                  <a:pt x="3869614" y="2622235"/>
                  <a:pt x="3869614" y="2632418"/>
                  <a:pt x="3862215" y="2638898"/>
                </a:cubicBezTo>
                <a:cubicBezTo>
                  <a:pt x="3855741" y="2645378"/>
                  <a:pt x="3845568" y="2645378"/>
                  <a:pt x="3839094" y="2638898"/>
                </a:cubicBezTo>
                <a:cubicBezTo>
                  <a:pt x="3832620" y="2632418"/>
                  <a:pt x="3832620" y="2622235"/>
                  <a:pt x="3839094" y="2615755"/>
                </a:cubicBezTo>
                <a:cubicBezTo>
                  <a:pt x="3845568" y="2609276"/>
                  <a:pt x="3855741" y="2609276"/>
                  <a:pt x="3862215" y="2615755"/>
                </a:cubicBezTo>
                <a:close/>
                <a:moveTo>
                  <a:pt x="3862215" y="1202190"/>
                </a:moveTo>
                <a:cubicBezTo>
                  <a:pt x="3868689" y="1208670"/>
                  <a:pt x="3868689" y="1218852"/>
                  <a:pt x="3862215" y="1225332"/>
                </a:cubicBezTo>
                <a:cubicBezTo>
                  <a:pt x="3855741" y="1231812"/>
                  <a:pt x="3845568" y="1231812"/>
                  <a:pt x="3839094" y="1225332"/>
                </a:cubicBezTo>
                <a:cubicBezTo>
                  <a:pt x="3832620" y="1218852"/>
                  <a:pt x="3832620" y="1207744"/>
                  <a:pt x="3839094" y="1202190"/>
                </a:cubicBezTo>
                <a:cubicBezTo>
                  <a:pt x="3845568" y="1195710"/>
                  <a:pt x="3855741" y="1195710"/>
                  <a:pt x="3862215" y="1202190"/>
                </a:cubicBezTo>
                <a:close/>
                <a:moveTo>
                  <a:pt x="3862215" y="966132"/>
                </a:moveTo>
                <a:cubicBezTo>
                  <a:pt x="3868689" y="972612"/>
                  <a:pt x="3868689" y="982795"/>
                  <a:pt x="3862215" y="989275"/>
                </a:cubicBezTo>
                <a:cubicBezTo>
                  <a:pt x="3855741" y="995755"/>
                  <a:pt x="3845568" y="995755"/>
                  <a:pt x="3839094" y="989275"/>
                </a:cubicBezTo>
                <a:cubicBezTo>
                  <a:pt x="3832620" y="982795"/>
                  <a:pt x="3832620" y="972612"/>
                  <a:pt x="3839094" y="966132"/>
                </a:cubicBezTo>
                <a:cubicBezTo>
                  <a:pt x="3845568" y="959652"/>
                  <a:pt x="3855741" y="959652"/>
                  <a:pt x="3862215" y="966132"/>
                </a:cubicBezTo>
                <a:close/>
                <a:moveTo>
                  <a:pt x="3862215" y="730075"/>
                </a:moveTo>
                <a:cubicBezTo>
                  <a:pt x="3868689" y="736555"/>
                  <a:pt x="3868689" y="746738"/>
                  <a:pt x="3862215" y="753218"/>
                </a:cubicBezTo>
                <a:cubicBezTo>
                  <a:pt x="3855741" y="759698"/>
                  <a:pt x="3845568" y="759698"/>
                  <a:pt x="3839094" y="753218"/>
                </a:cubicBezTo>
                <a:cubicBezTo>
                  <a:pt x="3832620" y="746738"/>
                  <a:pt x="3832620" y="736555"/>
                  <a:pt x="3839094" y="730075"/>
                </a:cubicBezTo>
                <a:cubicBezTo>
                  <a:pt x="3845568" y="723595"/>
                  <a:pt x="3855741" y="723595"/>
                  <a:pt x="3862215" y="730075"/>
                </a:cubicBezTo>
                <a:close/>
                <a:moveTo>
                  <a:pt x="3862215" y="494944"/>
                </a:moveTo>
                <a:cubicBezTo>
                  <a:pt x="3868689" y="501424"/>
                  <a:pt x="3868689" y="511607"/>
                  <a:pt x="3862215" y="518087"/>
                </a:cubicBezTo>
                <a:cubicBezTo>
                  <a:pt x="3855741" y="524567"/>
                  <a:pt x="3845568" y="524567"/>
                  <a:pt x="3839094" y="518087"/>
                </a:cubicBezTo>
                <a:cubicBezTo>
                  <a:pt x="3832620" y="511607"/>
                  <a:pt x="3832620" y="501424"/>
                  <a:pt x="3839094" y="494944"/>
                </a:cubicBezTo>
                <a:cubicBezTo>
                  <a:pt x="3845568" y="488464"/>
                  <a:pt x="3855741" y="488464"/>
                  <a:pt x="3862215" y="494944"/>
                </a:cubicBezTo>
                <a:close/>
                <a:moveTo>
                  <a:pt x="3867764" y="2391617"/>
                </a:moveTo>
                <a:cubicBezTo>
                  <a:pt x="3867764" y="2395898"/>
                  <a:pt x="3865915" y="2400064"/>
                  <a:pt x="3862215" y="2402841"/>
                </a:cubicBezTo>
                <a:cubicBezTo>
                  <a:pt x="3855741" y="2409321"/>
                  <a:pt x="3845568" y="2409321"/>
                  <a:pt x="3839094" y="2402841"/>
                </a:cubicBezTo>
                <a:cubicBezTo>
                  <a:pt x="3832620" y="2396361"/>
                  <a:pt x="3832620" y="2386178"/>
                  <a:pt x="3839094" y="2379698"/>
                </a:cubicBezTo>
                <a:cubicBezTo>
                  <a:pt x="3845568" y="2373218"/>
                  <a:pt x="3855741" y="2373218"/>
                  <a:pt x="3862215" y="2379698"/>
                </a:cubicBezTo>
                <a:cubicBezTo>
                  <a:pt x="3865915" y="2382938"/>
                  <a:pt x="3867764" y="2387335"/>
                  <a:pt x="3867764" y="2391617"/>
                </a:cubicBezTo>
                <a:close/>
                <a:moveTo>
                  <a:pt x="3900827" y="3570167"/>
                </a:moveTo>
                <a:cubicBezTo>
                  <a:pt x="3900827" y="3582895"/>
                  <a:pt x="3895972" y="3595624"/>
                  <a:pt x="3886261" y="3605344"/>
                </a:cubicBezTo>
                <a:cubicBezTo>
                  <a:pt x="3866840" y="3624784"/>
                  <a:pt x="3835395" y="3624784"/>
                  <a:pt x="3815973" y="3605344"/>
                </a:cubicBezTo>
                <a:cubicBezTo>
                  <a:pt x="3795627" y="3585904"/>
                  <a:pt x="3795627" y="3554430"/>
                  <a:pt x="3815973" y="3534990"/>
                </a:cubicBezTo>
                <a:cubicBezTo>
                  <a:pt x="3835395" y="3515550"/>
                  <a:pt x="3866840" y="3515550"/>
                  <a:pt x="3886261" y="3534990"/>
                </a:cubicBezTo>
                <a:cubicBezTo>
                  <a:pt x="3895972" y="3544710"/>
                  <a:pt x="3900827" y="3557438"/>
                  <a:pt x="3900827" y="3570167"/>
                </a:cubicBezTo>
                <a:close/>
                <a:moveTo>
                  <a:pt x="3900827" y="3334110"/>
                </a:moveTo>
                <a:cubicBezTo>
                  <a:pt x="3900827" y="3346838"/>
                  <a:pt x="3895972" y="3359567"/>
                  <a:pt x="3886261" y="3369287"/>
                </a:cubicBezTo>
                <a:cubicBezTo>
                  <a:pt x="3866840" y="3388727"/>
                  <a:pt x="3835395" y="3388727"/>
                  <a:pt x="3815973" y="3369287"/>
                </a:cubicBezTo>
                <a:cubicBezTo>
                  <a:pt x="3795627" y="3349847"/>
                  <a:pt x="3796552" y="3318372"/>
                  <a:pt x="3815973" y="3298933"/>
                </a:cubicBezTo>
                <a:cubicBezTo>
                  <a:pt x="3835395" y="3279493"/>
                  <a:pt x="3866840" y="3279493"/>
                  <a:pt x="3886261" y="3298933"/>
                </a:cubicBezTo>
                <a:cubicBezTo>
                  <a:pt x="3895972" y="3308653"/>
                  <a:pt x="3900827" y="3321381"/>
                  <a:pt x="3900827" y="3334110"/>
                </a:cubicBezTo>
                <a:close/>
                <a:moveTo>
                  <a:pt x="3917705" y="2155675"/>
                </a:moveTo>
                <a:cubicBezTo>
                  <a:pt x="3917705" y="2172801"/>
                  <a:pt x="3911232" y="2189927"/>
                  <a:pt x="3898284" y="2202887"/>
                </a:cubicBezTo>
                <a:cubicBezTo>
                  <a:pt x="3872388" y="2228807"/>
                  <a:pt x="3829846" y="2228807"/>
                  <a:pt x="3803950" y="2202887"/>
                </a:cubicBezTo>
                <a:cubicBezTo>
                  <a:pt x="3778055" y="2176967"/>
                  <a:pt x="3778055" y="2134384"/>
                  <a:pt x="3803950" y="2108464"/>
                </a:cubicBezTo>
                <a:cubicBezTo>
                  <a:pt x="3829846" y="2082544"/>
                  <a:pt x="3872388" y="2082544"/>
                  <a:pt x="3898284" y="2108464"/>
                </a:cubicBezTo>
                <a:cubicBezTo>
                  <a:pt x="3911232" y="2121424"/>
                  <a:pt x="3917705" y="2138550"/>
                  <a:pt x="3917705" y="2155675"/>
                </a:cubicBezTo>
                <a:close/>
                <a:moveTo>
                  <a:pt x="3917705" y="1920543"/>
                </a:moveTo>
                <a:cubicBezTo>
                  <a:pt x="3917705" y="1937669"/>
                  <a:pt x="3911232" y="1954795"/>
                  <a:pt x="3898284" y="1967755"/>
                </a:cubicBezTo>
                <a:cubicBezTo>
                  <a:pt x="3872388" y="1993675"/>
                  <a:pt x="3829846" y="1993675"/>
                  <a:pt x="3803950" y="1967755"/>
                </a:cubicBezTo>
                <a:cubicBezTo>
                  <a:pt x="3778055" y="1941835"/>
                  <a:pt x="3778055" y="1899252"/>
                  <a:pt x="3803950" y="1873332"/>
                </a:cubicBezTo>
                <a:cubicBezTo>
                  <a:pt x="3829846" y="1847412"/>
                  <a:pt x="3872388" y="1847412"/>
                  <a:pt x="3898284" y="1873332"/>
                </a:cubicBezTo>
                <a:cubicBezTo>
                  <a:pt x="3911232" y="1886292"/>
                  <a:pt x="3917705" y="1903418"/>
                  <a:pt x="3917705" y="1920543"/>
                </a:cubicBezTo>
                <a:close/>
                <a:moveTo>
                  <a:pt x="3917705" y="1684487"/>
                </a:moveTo>
                <a:cubicBezTo>
                  <a:pt x="3917705" y="1701612"/>
                  <a:pt x="3911232" y="1718738"/>
                  <a:pt x="3898284" y="1731698"/>
                </a:cubicBezTo>
                <a:cubicBezTo>
                  <a:pt x="3872388" y="1757618"/>
                  <a:pt x="3829846" y="1757618"/>
                  <a:pt x="3803950" y="1731698"/>
                </a:cubicBezTo>
                <a:cubicBezTo>
                  <a:pt x="3778055" y="1705778"/>
                  <a:pt x="3778055" y="1663195"/>
                  <a:pt x="3803950" y="1637275"/>
                </a:cubicBezTo>
                <a:cubicBezTo>
                  <a:pt x="3829846" y="1611355"/>
                  <a:pt x="3872388" y="1611355"/>
                  <a:pt x="3898284" y="1637275"/>
                </a:cubicBezTo>
                <a:cubicBezTo>
                  <a:pt x="3911232" y="1650235"/>
                  <a:pt x="3917705" y="1667361"/>
                  <a:pt x="3917705" y="1684487"/>
                </a:cubicBezTo>
                <a:close/>
                <a:moveTo>
                  <a:pt x="3917705" y="1448430"/>
                </a:moveTo>
                <a:cubicBezTo>
                  <a:pt x="3917705" y="1465555"/>
                  <a:pt x="3911232" y="1482681"/>
                  <a:pt x="3898284" y="1495641"/>
                </a:cubicBezTo>
                <a:cubicBezTo>
                  <a:pt x="3872388" y="1521561"/>
                  <a:pt x="3829846" y="1521561"/>
                  <a:pt x="3803950" y="1495641"/>
                </a:cubicBezTo>
                <a:cubicBezTo>
                  <a:pt x="3778055" y="1469721"/>
                  <a:pt x="3778055" y="1428064"/>
                  <a:pt x="3803950" y="1401218"/>
                </a:cubicBezTo>
                <a:cubicBezTo>
                  <a:pt x="3829846" y="1375298"/>
                  <a:pt x="3872388" y="1375298"/>
                  <a:pt x="3898284" y="1401218"/>
                </a:cubicBezTo>
                <a:cubicBezTo>
                  <a:pt x="3911232" y="1414178"/>
                  <a:pt x="3917705" y="1431304"/>
                  <a:pt x="3917705" y="1448430"/>
                </a:cubicBezTo>
                <a:close/>
                <a:moveTo>
                  <a:pt x="3933659" y="270458"/>
                </a:moveTo>
                <a:cubicBezTo>
                  <a:pt x="3933659" y="291750"/>
                  <a:pt x="3925567" y="313041"/>
                  <a:pt x="3909382" y="329241"/>
                </a:cubicBezTo>
                <a:cubicBezTo>
                  <a:pt x="3877013" y="361641"/>
                  <a:pt x="3824297" y="361641"/>
                  <a:pt x="3791927" y="329241"/>
                </a:cubicBezTo>
                <a:cubicBezTo>
                  <a:pt x="3759558" y="296841"/>
                  <a:pt x="3759558" y="244075"/>
                  <a:pt x="3791927" y="211675"/>
                </a:cubicBezTo>
                <a:cubicBezTo>
                  <a:pt x="3824297" y="179275"/>
                  <a:pt x="3877013" y="179275"/>
                  <a:pt x="3909382" y="211675"/>
                </a:cubicBezTo>
                <a:cubicBezTo>
                  <a:pt x="3925567" y="227875"/>
                  <a:pt x="3933659" y="249167"/>
                  <a:pt x="3933659" y="270458"/>
                </a:cubicBezTo>
                <a:close/>
                <a:moveTo>
                  <a:pt x="3979670" y="2969378"/>
                </a:moveTo>
                <a:cubicBezTo>
                  <a:pt x="3986144" y="2975858"/>
                  <a:pt x="3986144" y="2986041"/>
                  <a:pt x="3979670" y="2992521"/>
                </a:cubicBezTo>
                <a:cubicBezTo>
                  <a:pt x="3973196" y="2999001"/>
                  <a:pt x="3963023" y="2999001"/>
                  <a:pt x="3956549" y="2992521"/>
                </a:cubicBezTo>
                <a:cubicBezTo>
                  <a:pt x="3950075" y="2986041"/>
                  <a:pt x="3950075" y="2975858"/>
                  <a:pt x="3956549" y="2969378"/>
                </a:cubicBezTo>
                <a:cubicBezTo>
                  <a:pt x="3963023" y="2962898"/>
                  <a:pt x="3973196" y="2962898"/>
                  <a:pt x="3979670" y="2969378"/>
                </a:cubicBezTo>
                <a:close/>
                <a:moveTo>
                  <a:pt x="3979670" y="1083698"/>
                </a:moveTo>
                <a:cubicBezTo>
                  <a:pt x="3986144" y="1090178"/>
                  <a:pt x="3986144" y="1100361"/>
                  <a:pt x="3979670" y="1106841"/>
                </a:cubicBezTo>
                <a:cubicBezTo>
                  <a:pt x="3973196" y="1113321"/>
                  <a:pt x="3963023" y="1113321"/>
                  <a:pt x="3956549" y="1106841"/>
                </a:cubicBezTo>
                <a:cubicBezTo>
                  <a:pt x="3950075" y="1100361"/>
                  <a:pt x="3950075" y="1090178"/>
                  <a:pt x="3956549" y="1083698"/>
                </a:cubicBezTo>
                <a:cubicBezTo>
                  <a:pt x="3963023" y="1077218"/>
                  <a:pt x="3973196" y="1077218"/>
                  <a:pt x="3979670" y="1083698"/>
                </a:cubicBezTo>
                <a:close/>
                <a:moveTo>
                  <a:pt x="3979670" y="848567"/>
                </a:moveTo>
                <a:cubicBezTo>
                  <a:pt x="3986144" y="855047"/>
                  <a:pt x="3986144" y="865230"/>
                  <a:pt x="3979670" y="871710"/>
                </a:cubicBezTo>
                <a:cubicBezTo>
                  <a:pt x="3973196" y="878190"/>
                  <a:pt x="3963023" y="878190"/>
                  <a:pt x="3956549" y="871710"/>
                </a:cubicBezTo>
                <a:cubicBezTo>
                  <a:pt x="3950075" y="865230"/>
                  <a:pt x="3950075" y="855047"/>
                  <a:pt x="3956549" y="848567"/>
                </a:cubicBezTo>
                <a:cubicBezTo>
                  <a:pt x="3963023" y="842087"/>
                  <a:pt x="3973196" y="842087"/>
                  <a:pt x="3979670" y="848567"/>
                </a:cubicBezTo>
                <a:close/>
                <a:moveTo>
                  <a:pt x="3979670" y="612510"/>
                </a:moveTo>
                <a:cubicBezTo>
                  <a:pt x="3986144" y="618990"/>
                  <a:pt x="3986144" y="629172"/>
                  <a:pt x="3979670" y="635652"/>
                </a:cubicBezTo>
                <a:cubicBezTo>
                  <a:pt x="3973196" y="642132"/>
                  <a:pt x="3963023" y="642132"/>
                  <a:pt x="3956549" y="635652"/>
                </a:cubicBezTo>
                <a:cubicBezTo>
                  <a:pt x="3950075" y="629172"/>
                  <a:pt x="3950075" y="618990"/>
                  <a:pt x="3956549" y="612510"/>
                </a:cubicBezTo>
                <a:cubicBezTo>
                  <a:pt x="3963023" y="606030"/>
                  <a:pt x="3973196" y="606030"/>
                  <a:pt x="3979670" y="612510"/>
                </a:cubicBezTo>
                <a:close/>
                <a:moveTo>
                  <a:pt x="3980595" y="2733321"/>
                </a:moveTo>
                <a:cubicBezTo>
                  <a:pt x="3987069" y="2739801"/>
                  <a:pt x="3987069" y="2749984"/>
                  <a:pt x="3980595" y="2756464"/>
                </a:cubicBezTo>
                <a:cubicBezTo>
                  <a:pt x="3974121" y="2762944"/>
                  <a:pt x="3963948" y="2762944"/>
                  <a:pt x="3957474" y="2756464"/>
                </a:cubicBezTo>
                <a:cubicBezTo>
                  <a:pt x="3951000" y="2749984"/>
                  <a:pt x="3951000" y="2739801"/>
                  <a:pt x="3957474" y="2733321"/>
                </a:cubicBezTo>
                <a:cubicBezTo>
                  <a:pt x="3963948" y="2726841"/>
                  <a:pt x="3974121" y="2726841"/>
                  <a:pt x="3980595" y="2733321"/>
                </a:cubicBezTo>
                <a:close/>
                <a:moveTo>
                  <a:pt x="3980595" y="2497264"/>
                </a:moveTo>
                <a:cubicBezTo>
                  <a:pt x="3987069" y="2503744"/>
                  <a:pt x="3987069" y="2513927"/>
                  <a:pt x="3980595" y="2520407"/>
                </a:cubicBezTo>
                <a:cubicBezTo>
                  <a:pt x="3974121" y="2526887"/>
                  <a:pt x="3963948" y="2526887"/>
                  <a:pt x="3957474" y="2520407"/>
                </a:cubicBezTo>
                <a:cubicBezTo>
                  <a:pt x="3951000" y="2513927"/>
                  <a:pt x="3951000" y="2503744"/>
                  <a:pt x="3957474" y="2497264"/>
                </a:cubicBezTo>
                <a:cubicBezTo>
                  <a:pt x="3963948" y="2490784"/>
                  <a:pt x="3974121" y="2490784"/>
                  <a:pt x="3980595" y="2497264"/>
                </a:cubicBezTo>
                <a:close/>
                <a:moveTo>
                  <a:pt x="3980595" y="377378"/>
                </a:moveTo>
                <a:cubicBezTo>
                  <a:pt x="3987069" y="383858"/>
                  <a:pt x="3987069" y="394041"/>
                  <a:pt x="3980595" y="400521"/>
                </a:cubicBezTo>
                <a:cubicBezTo>
                  <a:pt x="3974121" y="407001"/>
                  <a:pt x="3963948" y="407001"/>
                  <a:pt x="3957474" y="400521"/>
                </a:cubicBezTo>
                <a:cubicBezTo>
                  <a:pt x="3951000" y="394041"/>
                  <a:pt x="3951000" y="383858"/>
                  <a:pt x="3957474" y="377378"/>
                </a:cubicBezTo>
                <a:cubicBezTo>
                  <a:pt x="3963948" y="370898"/>
                  <a:pt x="3974121" y="370898"/>
                  <a:pt x="3980595" y="377378"/>
                </a:cubicBezTo>
                <a:close/>
                <a:moveTo>
                  <a:pt x="4006490" y="3654407"/>
                </a:moveTo>
                <a:lnTo>
                  <a:pt x="3931578" y="3654407"/>
                </a:lnTo>
                <a:cubicBezTo>
                  <a:pt x="3931578" y="3654407"/>
                  <a:pt x="3932503" y="3653481"/>
                  <a:pt x="3933428" y="3652555"/>
                </a:cubicBezTo>
                <a:cubicBezTo>
                  <a:pt x="3952849" y="3633115"/>
                  <a:pt x="3984294" y="3633115"/>
                  <a:pt x="4004640" y="3652555"/>
                </a:cubicBezTo>
                <a:cubicBezTo>
                  <a:pt x="4005565" y="3652555"/>
                  <a:pt x="4005565" y="3653481"/>
                  <a:pt x="4006490" y="3654407"/>
                </a:cubicBezTo>
                <a:close/>
                <a:moveTo>
                  <a:pt x="4018282" y="3451675"/>
                </a:moveTo>
                <a:cubicBezTo>
                  <a:pt x="4018282" y="3464404"/>
                  <a:pt x="4013426" y="3477132"/>
                  <a:pt x="4003716" y="3486853"/>
                </a:cubicBezTo>
                <a:cubicBezTo>
                  <a:pt x="3984294" y="3506293"/>
                  <a:pt x="3952849" y="3506293"/>
                  <a:pt x="3933428" y="3486853"/>
                </a:cubicBezTo>
                <a:cubicBezTo>
                  <a:pt x="3914006" y="3467412"/>
                  <a:pt x="3914006" y="3435938"/>
                  <a:pt x="3933428" y="3416498"/>
                </a:cubicBezTo>
                <a:cubicBezTo>
                  <a:pt x="3952849" y="3397058"/>
                  <a:pt x="3984294" y="3397058"/>
                  <a:pt x="4003716" y="3416498"/>
                </a:cubicBezTo>
                <a:cubicBezTo>
                  <a:pt x="4013426" y="3426218"/>
                  <a:pt x="4018282" y="3438946"/>
                  <a:pt x="4018282" y="3451675"/>
                </a:cubicBezTo>
                <a:close/>
                <a:moveTo>
                  <a:pt x="4018282" y="2273588"/>
                </a:moveTo>
                <a:cubicBezTo>
                  <a:pt x="4018282" y="2286433"/>
                  <a:pt x="4013427" y="2299161"/>
                  <a:pt x="4003716" y="2308418"/>
                </a:cubicBezTo>
                <a:cubicBezTo>
                  <a:pt x="3984294" y="2327858"/>
                  <a:pt x="3952849" y="2327858"/>
                  <a:pt x="3933428" y="2308418"/>
                </a:cubicBezTo>
                <a:cubicBezTo>
                  <a:pt x="3914006" y="2288978"/>
                  <a:pt x="3914006" y="2257504"/>
                  <a:pt x="3933428" y="2238064"/>
                </a:cubicBezTo>
                <a:cubicBezTo>
                  <a:pt x="3952849" y="2218624"/>
                  <a:pt x="3984294" y="2218624"/>
                  <a:pt x="4003716" y="2238064"/>
                </a:cubicBezTo>
                <a:cubicBezTo>
                  <a:pt x="4013427" y="2247784"/>
                  <a:pt x="4018282" y="2260744"/>
                  <a:pt x="4018282" y="2273588"/>
                </a:cubicBezTo>
                <a:close/>
                <a:moveTo>
                  <a:pt x="4018282" y="1330864"/>
                </a:moveTo>
                <a:cubicBezTo>
                  <a:pt x="4018282" y="1343593"/>
                  <a:pt x="4013427" y="1356321"/>
                  <a:pt x="4003716" y="1366041"/>
                </a:cubicBezTo>
                <a:cubicBezTo>
                  <a:pt x="3984294" y="1385481"/>
                  <a:pt x="3952849" y="1385481"/>
                  <a:pt x="3933428" y="1366041"/>
                </a:cubicBezTo>
                <a:cubicBezTo>
                  <a:pt x="3914006" y="1346601"/>
                  <a:pt x="3914006" y="1315127"/>
                  <a:pt x="3933428" y="1295687"/>
                </a:cubicBezTo>
                <a:cubicBezTo>
                  <a:pt x="3952849" y="1276247"/>
                  <a:pt x="3984294" y="1276247"/>
                  <a:pt x="4003716" y="1295687"/>
                </a:cubicBezTo>
                <a:cubicBezTo>
                  <a:pt x="4013427" y="1305407"/>
                  <a:pt x="4018282" y="1318136"/>
                  <a:pt x="4018282" y="1330864"/>
                </a:cubicBezTo>
                <a:close/>
                <a:moveTo>
                  <a:pt x="4035160" y="3216544"/>
                </a:moveTo>
                <a:cubicBezTo>
                  <a:pt x="4035160" y="3233670"/>
                  <a:pt x="4028686" y="3250795"/>
                  <a:pt x="4015738" y="3263755"/>
                </a:cubicBezTo>
                <a:cubicBezTo>
                  <a:pt x="3989843" y="3289676"/>
                  <a:pt x="3947300" y="3289676"/>
                  <a:pt x="3921405" y="3263755"/>
                </a:cubicBezTo>
                <a:cubicBezTo>
                  <a:pt x="3895509" y="3237835"/>
                  <a:pt x="3895509" y="3195253"/>
                  <a:pt x="3921405" y="3169333"/>
                </a:cubicBezTo>
                <a:cubicBezTo>
                  <a:pt x="3947300" y="3143412"/>
                  <a:pt x="3989843" y="3143412"/>
                  <a:pt x="4015738" y="3169333"/>
                </a:cubicBezTo>
                <a:cubicBezTo>
                  <a:pt x="4028686" y="3182293"/>
                  <a:pt x="4035160" y="3199418"/>
                  <a:pt x="4035160" y="3216544"/>
                </a:cubicBezTo>
                <a:close/>
                <a:moveTo>
                  <a:pt x="4035160" y="2038110"/>
                </a:moveTo>
                <a:cubicBezTo>
                  <a:pt x="4035160" y="2055235"/>
                  <a:pt x="4028686" y="2072361"/>
                  <a:pt x="4015738" y="2085321"/>
                </a:cubicBezTo>
                <a:cubicBezTo>
                  <a:pt x="3989843" y="2111241"/>
                  <a:pt x="3947300" y="2111241"/>
                  <a:pt x="3921405" y="2085321"/>
                </a:cubicBezTo>
                <a:cubicBezTo>
                  <a:pt x="3895509" y="2059401"/>
                  <a:pt x="3895509" y="2016818"/>
                  <a:pt x="3921405" y="1990898"/>
                </a:cubicBezTo>
                <a:cubicBezTo>
                  <a:pt x="3947300" y="1964978"/>
                  <a:pt x="3989843" y="1964978"/>
                  <a:pt x="4015738" y="1990898"/>
                </a:cubicBezTo>
                <a:cubicBezTo>
                  <a:pt x="4028686" y="2003858"/>
                  <a:pt x="4035160" y="2020984"/>
                  <a:pt x="4035160" y="2038110"/>
                </a:cubicBezTo>
                <a:close/>
                <a:moveTo>
                  <a:pt x="4035160" y="1802053"/>
                </a:moveTo>
                <a:cubicBezTo>
                  <a:pt x="4035160" y="1819178"/>
                  <a:pt x="4028686" y="1836304"/>
                  <a:pt x="4015738" y="1849264"/>
                </a:cubicBezTo>
                <a:cubicBezTo>
                  <a:pt x="3989843" y="1875184"/>
                  <a:pt x="3947300" y="1875184"/>
                  <a:pt x="3921405" y="1849264"/>
                </a:cubicBezTo>
                <a:cubicBezTo>
                  <a:pt x="3895509" y="1823344"/>
                  <a:pt x="3895509" y="1780761"/>
                  <a:pt x="3921405" y="1754841"/>
                </a:cubicBezTo>
                <a:cubicBezTo>
                  <a:pt x="3947300" y="1728921"/>
                  <a:pt x="3989843" y="1728921"/>
                  <a:pt x="4015738" y="1754841"/>
                </a:cubicBezTo>
                <a:cubicBezTo>
                  <a:pt x="4028686" y="1767801"/>
                  <a:pt x="4035160" y="1784927"/>
                  <a:pt x="4035160" y="1802053"/>
                </a:cubicBezTo>
                <a:close/>
                <a:moveTo>
                  <a:pt x="4035160" y="1566921"/>
                </a:moveTo>
                <a:cubicBezTo>
                  <a:pt x="4035160" y="1584047"/>
                  <a:pt x="4028686" y="1601172"/>
                  <a:pt x="4015738" y="1614132"/>
                </a:cubicBezTo>
                <a:cubicBezTo>
                  <a:pt x="3989843" y="1640052"/>
                  <a:pt x="3947300" y="1640052"/>
                  <a:pt x="3921405" y="1614132"/>
                </a:cubicBezTo>
                <a:cubicBezTo>
                  <a:pt x="3895509" y="1588212"/>
                  <a:pt x="3895509" y="1545630"/>
                  <a:pt x="3921405" y="1519710"/>
                </a:cubicBezTo>
                <a:cubicBezTo>
                  <a:pt x="3947300" y="1493790"/>
                  <a:pt x="3989843" y="1493790"/>
                  <a:pt x="4015738" y="1519710"/>
                </a:cubicBezTo>
                <a:cubicBezTo>
                  <a:pt x="4028686" y="1532670"/>
                  <a:pt x="4035160" y="1549796"/>
                  <a:pt x="4035160" y="1566921"/>
                </a:cubicBezTo>
                <a:close/>
                <a:moveTo>
                  <a:pt x="4037236" y="195979"/>
                </a:moveTo>
                <a:lnTo>
                  <a:pt x="4026837" y="211675"/>
                </a:lnTo>
                <a:cubicBezTo>
                  <a:pt x="3994467" y="244075"/>
                  <a:pt x="3941751" y="244075"/>
                  <a:pt x="3909382" y="211675"/>
                </a:cubicBezTo>
                <a:cubicBezTo>
                  <a:pt x="3893198" y="195475"/>
                  <a:pt x="3885105" y="174184"/>
                  <a:pt x="3885105" y="152893"/>
                </a:cubicBezTo>
                <a:lnTo>
                  <a:pt x="3887379" y="141167"/>
                </a:lnTo>
                <a:close/>
                <a:moveTo>
                  <a:pt x="4098049" y="2850887"/>
                </a:moveTo>
                <a:cubicBezTo>
                  <a:pt x="4104523" y="2857367"/>
                  <a:pt x="4104523" y="2867550"/>
                  <a:pt x="4098049" y="2874030"/>
                </a:cubicBezTo>
                <a:cubicBezTo>
                  <a:pt x="4091575" y="2880510"/>
                  <a:pt x="4081402" y="2880510"/>
                  <a:pt x="4074928" y="2874030"/>
                </a:cubicBezTo>
                <a:cubicBezTo>
                  <a:pt x="4068454" y="2867550"/>
                  <a:pt x="4068454" y="2857367"/>
                  <a:pt x="4074928" y="2850887"/>
                </a:cubicBezTo>
                <a:cubicBezTo>
                  <a:pt x="4081402" y="2844407"/>
                  <a:pt x="4091575" y="2844407"/>
                  <a:pt x="4098049" y="2850887"/>
                </a:cubicBezTo>
                <a:close/>
                <a:moveTo>
                  <a:pt x="4098049" y="2615755"/>
                </a:moveTo>
                <a:cubicBezTo>
                  <a:pt x="4104523" y="2622235"/>
                  <a:pt x="4104523" y="2632418"/>
                  <a:pt x="4098049" y="2638898"/>
                </a:cubicBezTo>
                <a:cubicBezTo>
                  <a:pt x="4091575" y="2645378"/>
                  <a:pt x="4081402" y="2645378"/>
                  <a:pt x="4074928" y="2638898"/>
                </a:cubicBezTo>
                <a:cubicBezTo>
                  <a:pt x="4068454" y="2632418"/>
                  <a:pt x="4068454" y="2622235"/>
                  <a:pt x="4074928" y="2615755"/>
                </a:cubicBezTo>
                <a:cubicBezTo>
                  <a:pt x="4081402" y="2609276"/>
                  <a:pt x="4091575" y="2609276"/>
                  <a:pt x="4098049" y="2615755"/>
                </a:cubicBezTo>
                <a:close/>
                <a:moveTo>
                  <a:pt x="4098049" y="966132"/>
                </a:moveTo>
                <a:cubicBezTo>
                  <a:pt x="4104523" y="972612"/>
                  <a:pt x="4104523" y="982795"/>
                  <a:pt x="4098049" y="989275"/>
                </a:cubicBezTo>
                <a:cubicBezTo>
                  <a:pt x="4091575" y="995755"/>
                  <a:pt x="4081402" y="995755"/>
                  <a:pt x="4074928" y="989275"/>
                </a:cubicBezTo>
                <a:cubicBezTo>
                  <a:pt x="4068454" y="982795"/>
                  <a:pt x="4068454" y="972612"/>
                  <a:pt x="4074928" y="966132"/>
                </a:cubicBezTo>
                <a:cubicBezTo>
                  <a:pt x="4081402" y="959652"/>
                  <a:pt x="4091575" y="959652"/>
                  <a:pt x="4098049" y="966132"/>
                </a:cubicBezTo>
                <a:close/>
                <a:moveTo>
                  <a:pt x="4098049" y="730075"/>
                </a:moveTo>
                <a:cubicBezTo>
                  <a:pt x="4104523" y="736555"/>
                  <a:pt x="4104523" y="746738"/>
                  <a:pt x="4098049" y="753218"/>
                </a:cubicBezTo>
                <a:cubicBezTo>
                  <a:pt x="4091575" y="759698"/>
                  <a:pt x="4081402" y="759698"/>
                  <a:pt x="4074928" y="753218"/>
                </a:cubicBezTo>
                <a:cubicBezTo>
                  <a:pt x="4068454" y="746738"/>
                  <a:pt x="4068454" y="736555"/>
                  <a:pt x="4074928" y="730075"/>
                </a:cubicBezTo>
                <a:cubicBezTo>
                  <a:pt x="4081402" y="723595"/>
                  <a:pt x="4091575" y="723595"/>
                  <a:pt x="4098049" y="730075"/>
                </a:cubicBezTo>
                <a:close/>
                <a:moveTo>
                  <a:pt x="4098049" y="494944"/>
                </a:moveTo>
                <a:cubicBezTo>
                  <a:pt x="4104523" y="501424"/>
                  <a:pt x="4104523" y="511607"/>
                  <a:pt x="4098049" y="518087"/>
                </a:cubicBezTo>
                <a:cubicBezTo>
                  <a:pt x="4091575" y="524567"/>
                  <a:pt x="4081402" y="524567"/>
                  <a:pt x="4074928" y="518087"/>
                </a:cubicBezTo>
                <a:cubicBezTo>
                  <a:pt x="4068454" y="511607"/>
                  <a:pt x="4068454" y="501424"/>
                  <a:pt x="4074928" y="494944"/>
                </a:cubicBezTo>
                <a:cubicBezTo>
                  <a:pt x="4081402" y="488464"/>
                  <a:pt x="4091575" y="488464"/>
                  <a:pt x="4098049" y="494944"/>
                </a:cubicBezTo>
                <a:close/>
                <a:moveTo>
                  <a:pt x="4098049" y="258887"/>
                </a:moveTo>
                <a:cubicBezTo>
                  <a:pt x="4104523" y="265367"/>
                  <a:pt x="4104523" y="275550"/>
                  <a:pt x="4098049" y="282030"/>
                </a:cubicBezTo>
                <a:cubicBezTo>
                  <a:pt x="4091575" y="288510"/>
                  <a:pt x="4081402" y="288510"/>
                  <a:pt x="4074928" y="282030"/>
                </a:cubicBezTo>
                <a:cubicBezTo>
                  <a:pt x="4068454" y="275550"/>
                  <a:pt x="4068454" y="265367"/>
                  <a:pt x="4074928" y="258887"/>
                </a:cubicBezTo>
                <a:cubicBezTo>
                  <a:pt x="4081402" y="252407"/>
                  <a:pt x="4091575" y="252407"/>
                  <a:pt x="4098049" y="258887"/>
                </a:cubicBezTo>
                <a:close/>
                <a:moveTo>
                  <a:pt x="4135736" y="3570167"/>
                </a:moveTo>
                <a:cubicBezTo>
                  <a:pt x="4135736" y="3582895"/>
                  <a:pt x="4130881" y="3595624"/>
                  <a:pt x="4121170" y="3605344"/>
                </a:cubicBezTo>
                <a:cubicBezTo>
                  <a:pt x="4101749" y="3624784"/>
                  <a:pt x="4070304" y="3624784"/>
                  <a:pt x="4050882" y="3605344"/>
                </a:cubicBezTo>
                <a:cubicBezTo>
                  <a:pt x="4031461" y="3585904"/>
                  <a:pt x="4031461" y="3554430"/>
                  <a:pt x="4050882" y="3534990"/>
                </a:cubicBezTo>
                <a:cubicBezTo>
                  <a:pt x="4070304" y="3515550"/>
                  <a:pt x="4101749" y="3515550"/>
                  <a:pt x="4121170" y="3534990"/>
                </a:cubicBezTo>
                <a:cubicBezTo>
                  <a:pt x="4130881" y="3544710"/>
                  <a:pt x="4135736" y="3557438"/>
                  <a:pt x="4135736" y="3570167"/>
                </a:cubicBezTo>
                <a:close/>
                <a:moveTo>
                  <a:pt x="4135737" y="2391733"/>
                </a:moveTo>
                <a:cubicBezTo>
                  <a:pt x="4135737" y="2404461"/>
                  <a:pt x="4130881" y="2417190"/>
                  <a:pt x="4121170" y="2426910"/>
                </a:cubicBezTo>
                <a:cubicBezTo>
                  <a:pt x="4101749" y="2446350"/>
                  <a:pt x="4070304" y="2446350"/>
                  <a:pt x="4050882" y="2426910"/>
                </a:cubicBezTo>
                <a:cubicBezTo>
                  <a:pt x="4031461" y="2407470"/>
                  <a:pt x="4031461" y="2375995"/>
                  <a:pt x="4050882" y="2356555"/>
                </a:cubicBezTo>
                <a:cubicBezTo>
                  <a:pt x="4070304" y="2337115"/>
                  <a:pt x="4101749" y="2337115"/>
                  <a:pt x="4121170" y="2356555"/>
                </a:cubicBezTo>
                <a:cubicBezTo>
                  <a:pt x="4130881" y="2366275"/>
                  <a:pt x="4135737" y="2379004"/>
                  <a:pt x="4135737" y="2391733"/>
                </a:cubicBezTo>
                <a:close/>
                <a:moveTo>
                  <a:pt x="4135737" y="1449355"/>
                </a:moveTo>
                <a:cubicBezTo>
                  <a:pt x="4135737" y="1462084"/>
                  <a:pt x="4130881" y="1474813"/>
                  <a:pt x="4121170" y="1484532"/>
                </a:cubicBezTo>
                <a:cubicBezTo>
                  <a:pt x="4101749" y="1503973"/>
                  <a:pt x="4070304" y="1503973"/>
                  <a:pt x="4050882" y="1484532"/>
                </a:cubicBezTo>
                <a:cubicBezTo>
                  <a:pt x="4031461" y="1465093"/>
                  <a:pt x="4031461" y="1432693"/>
                  <a:pt x="4050882" y="1414178"/>
                </a:cubicBezTo>
                <a:cubicBezTo>
                  <a:pt x="4070304" y="1394738"/>
                  <a:pt x="4101749" y="1394738"/>
                  <a:pt x="4121170" y="1414178"/>
                </a:cubicBezTo>
                <a:cubicBezTo>
                  <a:pt x="4130881" y="1423898"/>
                  <a:pt x="4135737" y="1436627"/>
                  <a:pt x="4135737" y="1449355"/>
                </a:cubicBezTo>
                <a:close/>
                <a:moveTo>
                  <a:pt x="4135737" y="1213298"/>
                </a:moveTo>
                <a:cubicBezTo>
                  <a:pt x="4135737" y="1226027"/>
                  <a:pt x="4130881" y="1238755"/>
                  <a:pt x="4121170" y="1248475"/>
                </a:cubicBezTo>
                <a:cubicBezTo>
                  <a:pt x="4101749" y="1267915"/>
                  <a:pt x="4070304" y="1267915"/>
                  <a:pt x="4050882" y="1248475"/>
                </a:cubicBezTo>
                <a:cubicBezTo>
                  <a:pt x="4031461" y="1229035"/>
                  <a:pt x="4031461" y="1197561"/>
                  <a:pt x="4050882" y="1178121"/>
                </a:cubicBezTo>
                <a:cubicBezTo>
                  <a:pt x="4070304" y="1158681"/>
                  <a:pt x="4101749" y="1158681"/>
                  <a:pt x="4121170" y="1178121"/>
                </a:cubicBezTo>
                <a:cubicBezTo>
                  <a:pt x="4130881" y="1187841"/>
                  <a:pt x="4135737" y="1200570"/>
                  <a:pt x="4135737" y="1213298"/>
                </a:cubicBezTo>
                <a:close/>
                <a:moveTo>
                  <a:pt x="4136661" y="2155675"/>
                </a:moveTo>
                <a:cubicBezTo>
                  <a:pt x="4136661" y="2168404"/>
                  <a:pt x="4131806" y="2181133"/>
                  <a:pt x="4122095" y="2190853"/>
                </a:cubicBezTo>
                <a:cubicBezTo>
                  <a:pt x="4101749" y="2211218"/>
                  <a:pt x="4070304" y="2211218"/>
                  <a:pt x="4051807" y="2190853"/>
                </a:cubicBezTo>
                <a:cubicBezTo>
                  <a:pt x="4032386" y="2171412"/>
                  <a:pt x="4032386" y="2139938"/>
                  <a:pt x="4051807" y="2120498"/>
                </a:cubicBezTo>
                <a:cubicBezTo>
                  <a:pt x="4071229" y="2101058"/>
                  <a:pt x="4102673" y="2101058"/>
                  <a:pt x="4122095" y="2120498"/>
                </a:cubicBezTo>
                <a:cubicBezTo>
                  <a:pt x="4131806" y="2130218"/>
                  <a:pt x="4136661" y="2142947"/>
                  <a:pt x="4136661" y="2155675"/>
                </a:cubicBezTo>
                <a:close/>
                <a:moveTo>
                  <a:pt x="4152614" y="3334109"/>
                </a:moveTo>
                <a:cubicBezTo>
                  <a:pt x="4152614" y="3351235"/>
                  <a:pt x="4146140" y="3368361"/>
                  <a:pt x="4133193" y="3381321"/>
                </a:cubicBezTo>
                <a:cubicBezTo>
                  <a:pt x="4107298" y="3407241"/>
                  <a:pt x="4064755" y="3407241"/>
                  <a:pt x="4038859" y="3381321"/>
                </a:cubicBezTo>
                <a:cubicBezTo>
                  <a:pt x="4012964" y="3355401"/>
                  <a:pt x="4012964" y="3312818"/>
                  <a:pt x="4038859" y="3286898"/>
                </a:cubicBezTo>
                <a:cubicBezTo>
                  <a:pt x="4064755" y="3260978"/>
                  <a:pt x="4107298" y="3260978"/>
                  <a:pt x="4133193" y="3286898"/>
                </a:cubicBezTo>
                <a:cubicBezTo>
                  <a:pt x="4146140" y="3299858"/>
                  <a:pt x="4152614" y="3316984"/>
                  <a:pt x="4152614" y="3334109"/>
                </a:cubicBezTo>
                <a:close/>
                <a:moveTo>
                  <a:pt x="4152614" y="3098979"/>
                </a:moveTo>
                <a:cubicBezTo>
                  <a:pt x="4152614" y="3116104"/>
                  <a:pt x="4146140" y="3133230"/>
                  <a:pt x="4133193" y="3146190"/>
                </a:cubicBezTo>
                <a:cubicBezTo>
                  <a:pt x="4107298" y="3172110"/>
                  <a:pt x="4064755" y="3172110"/>
                  <a:pt x="4038859" y="3146190"/>
                </a:cubicBezTo>
                <a:cubicBezTo>
                  <a:pt x="4012964" y="3119344"/>
                  <a:pt x="4012964" y="3077687"/>
                  <a:pt x="4038859" y="3051767"/>
                </a:cubicBezTo>
                <a:cubicBezTo>
                  <a:pt x="4064755" y="3025847"/>
                  <a:pt x="4107298" y="3025847"/>
                  <a:pt x="4133193" y="3051767"/>
                </a:cubicBezTo>
                <a:cubicBezTo>
                  <a:pt x="4146140" y="3064727"/>
                  <a:pt x="4152614" y="3081853"/>
                  <a:pt x="4152614" y="3098979"/>
                </a:cubicBezTo>
                <a:close/>
                <a:moveTo>
                  <a:pt x="4152614" y="1920543"/>
                </a:moveTo>
                <a:cubicBezTo>
                  <a:pt x="4152614" y="1937669"/>
                  <a:pt x="4146141" y="1954795"/>
                  <a:pt x="4133193" y="1967755"/>
                </a:cubicBezTo>
                <a:cubicBezTo>
                  <a:pt x="4107298" y="1993675"/>
                  <a:pt x="4064755" y="1993675"/>
                  <a:pt x="4038859" y="1967755"/>
                </a:cubicBezTo>
                <a:cubicBezTo>
                  <a:pt x="4012964" y="1941835"/>
                  <a:pt x="4012964" y="1899252"/>
                  <a:pt x="4038859" y="1873332"/>
                </a:cubicBezTo>
                <a:cubicBezTo>
                  <a:pt x="4065680" y="1847412"/>
                  <a:pt x="4107298" y="1847412"/>
                  <a:pt x="4133193" y="1873332"/>
                </a:cubicBezTo>
                <a:cubicBezTo>
                  <a:pt x="4146141" y="1886292"/>
                  <a:pt x="4152614" y="1903418"/>
                  <a:pt x="4152614" y="1920543"/>
                </a:cubicBezTo>
                <a:close/>
                <a:moveTo>
                  <a:pt x="4152614" y="1684487"/>
                </a:moveTo>
                <a:cubicBezTo>
                  <a:pt x="4152614" y="1701612"/>
                  <a:pt x="4146141" y="1718738"/>
                  <a:pt x="4133193" y="1731698"/>
                </a:cubicBezTo>
                <a:cubicBezTo>
                  <a:pt x="4107298" y="1757618"/>
                  <a:pt x="4064755" y="1757618"/>
                  <a:pt x="4038859" y="1731698"/>
                </a:cubicBezTo>
                <a:cubicBezTo>
                  <a:pt x="4012964" y="1705778"/>
                  <a:pt x="4012964" y="1663195"/>
                  <a:pt x="4038859" y="1637275"/>
                </a:cubicBezTo>
                <a:cubicBezTo>
                  <a:pt x="4064755" y="1611355"/>
                  <a:pt x="4107298" y="1611355"/>
                  <a:pt x="4133193" y="1637275"/>
                </a:cubicBezTo>
                <a:cubicBezTo>
                  <a:pt x="4146141" y="1650235"/>
                  <a:pt x="4152614" y="1667361"/>
                  <a:pt x="4152614" y="1684487"/>
                </a:cubicBezTo>
                <a:close/>
                <a:moveTo>
                  <a:pt x="4215504" y="2733321"/>
                </a:moveTo>
                <a:cubicBezTo>
                  <a:pt x="4221978" y="2739801"/>
                  <a:pt x="4221978" y="2749984"/>
                  <a:pt x="4215504" y="2756464"/>
                </a:cubicBezTo>
                <a:cubicBezTo>
                  <a:pt x="4209030" y="2762944"/>
                  <a:pt x="4198857" y="2762944"/>
                  <a:pt x="4192383" y="2756464"/>
                </a:cubicBezTo>
                <a:cubicBezTo>
                  <a:pt x="4185909" y="2749984"/>
                  <a:pt x="4185909" y="2739801"/>
                  <a:pt x="4192383" y="2733321"/>
                </a:cubicBezTo>
                <a:cubicBezTo>
                  <a:pt x="4198857" y="2726841"/>
                  <a:pt x="4209030" y="2726841"/>
                  <a:pt x="4215504" y="2733321"/>
                </a:cubicBezTo>
                <a:close/>
                <a:moveTo>
                  <a:pt x="4215504" y="848567"/>
                </a:moveTo>
                <a:cubicBezTo>
                  <a:pt x="4221978" y="855047"/>
                  <a:pt x="4221978" y="865230"/>
                  <a:pt x="4215504" y="871710"/>
                </a:cubicBezTo>
                <a:cubicBezTo>
                  <a:pt x="4209030" y="878190"/>
                  <a:pt x="4198857" y="878190"/>
                  <a:pt x="4192383" y="871710"/>
                </a:cubicBezTo>
                <a:cubicBezTo>
                  <a:pt x="4185909" y="865230"/>
                  <a:pt x="4185909" y="855047"/>
                  <a:pt x="4192383" y="848567"/>
                </a:cubicBezTo>
                <a:cubicBezTo>
                  <a:pt x="4198857" y="842087"/>
                  <a:pt x="4209030" y="842087"/>
                  <a:pt x="4215504" y="848567"/>
                </a:cubicBezTo>
                <a:close/>
                <a:moveTo>
                  <a:pt x="4215504" y="612510"/>
                </a:moveTo>
                <a:cubicBezTo>
                  <a:pt x="4221978" y="618990"/>
                  <a:pt x="4221978" y="629172"/>
                  <a:pt x="4215504" y="635652"/>
                </a:cubicBezTo>
                <a:cubicBezTo>
                  <a:pt x="4209030" y="642132"/>
                  <a:pt x="4198857" y="642132"/>
                  <a:pt x="4192383" y="635652"/>
                </a:cubicBezTo>
                <a:cubicBezTo>
                  <a:pt x="4185909" y="629172"/>
                  <a:pt x="4185909" y="618990"/>
                  <a:pt x="4192383" y="612510"/>
                </a:cubicBezTo>
                <a:cubicBezTo>
                  <a:pt x="4198857" y="606030"/>
                  <a:pt x="4209030" y="606030"/>
                  <a:pt x="4215504" y="612510"/>
                </a:cubicBezTo>
                <a:close/>
                <a:moveTo>
                  <a:pt x="4215504" y="377378"/>
                </a:moveTo>
                <a:cubicBezTo>
                  <a:pt x="4221978" y="383858"/>
                  <a:pt x="4221978" y="394041"/>
                  <a:pt x="4215504" y="400521"/>
                </a:cubicBezTo>
                <a:cubicBezTo>
                  <a:pt x="4209030" y="407001"/>
                  <a:pt x="4198857" y="407001"/>
                  <a:pt x="4192383" y="400521"/>
                </a:cubicBezTo>
                <a:cubicBezTo>
                  <a:pt x="4185909" y="393115"/>
                  <a:pt x="4185909" y="382932"/>
                  <a:pt x="4192383" y="377378"/>
                </a:cubicBezTo>
                <a:cubicBezTo>
                  <a:pt x="4198857" y="370898"/>
                  <a:pt x="4209030" y="370898"/>
                  <a:pt x="4215504" y="377378"/>
                </a:cubicBezTo>
                <a:close/>
                <a:moveTo>
                  <a:pt x="4241399" y="3654407"/>
                </a:moveTo>
                <a:lnTo>
                  <a:pt x="4166487" y="3654407"/>
                </a:lnTo>
                <a:cubicBezTo>
                  <a:pt x="4166487" y="3654407"/>
                  <a:pt x="4167412" y="3653481"/>
                  <a:pt x="4168337" y="3652555"/>
                </a:cubicBezTo>
                <a:cubicBezTo>
                  <a:pt x="4188683" y="3633115"/>
                  <a:pt x="4220128" y="3633115"/>
                  <a:pt x="4239549" y="3652555"/>
                </a:cubicBezTo>
                <a:cubicBezTo>
                  <a:pt x="4240474" y="3652555"/>
                  <a:pt x="4240474" y="3653481"/>
                  <a:pt x="4241399" y="3654407"/>
                </a:cubicBezTo>
                <a:close/>
                <a:moveTo>
                  <a:pt x="4253191" y="2509298"/>
                </a:moveTo>
                <a:cubicBezTo>
                  <a:pt x="4253191" y="2522027"/>
                  <a:pt x="4248336" y="2534756"/>
                  <a:pt x="4238625" y="2544476"/>
                </a:cubicBezTo>
                <a:cubicBezTo>
                  <a:pt x="4219203" y="2563915"/>
                  <a:pt x="4187758" y="2563915"/>
                  <a:pt x="4168337" y="2544476"/>
                </a:cubicBezTo>
                <a:cubicBezTo>
                  <a:pt x="4148915" y="2525035"/>
                  <a:pt x="4148915" y="2493561"/>
                  <a:pt x="4168337" y="2474121"/>
                </a:cubicBezTo>
                <a:cubicBezTo>
                  <a:pt x="4187758" y="2454681"/>
                  <a:pt x="4219203" y="2454681"/>
                  <a:pt x="4238625" y="2474121"/>
                </a:cubicBezTo>
                <a:cubicBezTo>
                  <a:pt x="4248336" y="2483841"/>
                  <a:pt x="4253191" y="2496569"/>
                  <a:pt x="4253191" y="2509298"/>
                </a:cubicBezTo>
                <a:close/>
                <a:moveTo>
                  <a:pt x="4253191" y="2274167"/>
                </a:moveTo>
                <a:cubicBezTo>
                  <a:pt x="4253191" y="2286896"/>
                  <a:pt x="4248336" y="2299624"/>
                  <a:pt x="4238625" y="2309344"/>
                </a:cubicBezTo>
                <a:cubicBezTo>
                  <a:pt x="4219203" y="2328784"/>
                  <a:pt x="4187758" y="2328784"/>
                  <a:pt x="4168337" y="2309344"/>
                </a:cubicBezTo>
                <a:cubicBezTo>
                  <a:pt x="4148915" y="2289904"/>
                  <a:pt x="4148915" y="2257504"/>
                  <a:pt x="4168337" y="2238990"/>
                </a:cubicBezTo>
                <a:cubicBezTo>
                  <a:pt x="4187758" y="2219550"/>
                  <a:pt x="4219203" y="2219550"/>
                  <a:pt x="4238625" y="2238990"/>
                </a:cubicBezTo>
                <a:cubicBezTo>
                  <a:pt x="4248336" y="2248710"/>
                  <a:pt x="4253191" y="2261439"/>
                  <a:pt x="4253191" y="2274167"/>
                </a:cubicBezTo>
                <a:close/>
                <a:moveTo>
                  <a:pt x="4253191" y="1566921"/>
                </a:moveTo>
                <a:cubicBezTo>
                  <a:pt x="4253191" y="1579650"/>
                  <a:pt x="4248336" y="1592378"/>
                  <a:pt x="4238625" y="1602098"/>
                </a:cubicBezTo>
                <a:cubicBezTo>
                  <a:pt x="4219203" y="1621538"/>
                  <a:pt x="4187758" y="1621538"/>
                  <a:pt x="4168337" y="1602098"/>
                </a:cubicBezTo>
                <a:cubicBezTo>
                  <a:pt x="4148915" y="1582658"/>
                  <a:pt x="4148915" y="1551184"/>
                  <a:pt x="4168337" y="1531744"/>
                </a:cubicBezTo>
                <a:cubicBezTo>
                  <a:pt x="4187758" y="1512304"/>
                  <a:pt x="4219203" y="1512304"/>
                  <a:pt x="4238625" y="1531744"/>
                </a:cubicBezTo>
                <a:cubicBezTo>
                  <a:pt x="4248336" y="1541464"/>
                  <a:pt x="4253191" y="1554193"/>
                  <a:pt x="4253191" y="1566921"/>
                </a:cubicBezTo>
                <a:close/>
                <a:moveTo>
                  <a:pt x="4253191" y="1330864"/>
                </a:moveTo>
                <a:cubicBezTo>
                  <a:pt x="4253191" y="1343593"/>
                  <a:pt x="4248336" y="1356321"/>
                  <a:pt x="4238625" y="1366041"/>
                </a:cubicBezTo>
                <a:cubicBezTo>
                  <a:pt x="4219203" y="1385481"/>
                  <a:pt x="4187758" y="1385481"/>
                  <a:pt x="4168337" y="1366041"/>
                </a:cubicBezTo>
                <a:cubicBezTo>
                  <a:pt x="4148915" y="1346601"/>
                  <a:pt x="4148915" y="1315127"/>
                  <a:pt x="4168337" y="1295687"/>
                </a:cubicBezTo>
                <a:cubicBezTo>
                  <a:pt x="4187758" y="1276247"/>
                  <a:pt x="4219203" y="1276247"/>
                  <a:pt x="4238625" y="1295687"/>
                </a:cubicBezTo>
                <a:cubicBezTo>
                  <a:pt x="4248336" y="1305407"/>
                  <a:pt x="4253191" y="1318136"/>
                  <a:pt x="4253191" y="1330864"/>
                </a:cubicBezTo>
                <a:close/>
                <a:moveTo>
                  <a:pt x="4253191" y="1095733"/>
                </a:moveTo>
                <a:cubicBezTo>
                  <a:pt x="4253191" y="1108461"/>
                  <a:pt x="4248336" y="1121190"/>
                  <a:pt x="4238625" y="1130910"/>
                </a:cubicBezTo>
                <a:cubicBezTo>
                  <a:pt x="4219203" y="1150350"/>
                  <a:pt x="4187758" y="1150350"/>
                  <a:pt x="4168337" y="1130910"/>
                </a:cubicBezTo>
                <a:cubicBezTo>
                  <a:pt x="4148915" y="1111470"/>
                  <a:pt x="4148915" y="1079070"/>
                  <a:pt x="4168337" y="1060555"/>
                </a:cubicBezTo>
                <a:cubicBezTo>
                  <a:pt x="4187758" y="1041115"/>
                  <a:pt x="4219203" y="1041115"/>
                  <a:pt x="4238625" y="1060555"/>
                </a:cubicBezTo>
                <a:cubicBezTo>
                  <a:pt x="4248336" y="1070275"/>
                  <a:pt x="4253191" y="1083004"/>
                  <a:pt x="4253191" y="1095733"/>
                </a:cubicBezTo>
                <a:close/>
                <a:moveTo>
                  <a:pt x="4254115" y="2038110"/>
                </a:moveTo>
                <a:cubicBezTo>
                  <a:pt x="4254115" y="2050838"/>
                  <a:pt x="4249260" y="2063567"/>
                  <a:pt x="4239549" y="2073287"/>
                </a:cubicBezTo>
                <a:cubicBezTo>
                  <a:pt x="4220128" y="2092727"/>
                  <a:pt x="4188683" y="2092727"/>
                  <a:pt x="4169262" y="2073287"/>
                </a:cubicBezTo>
                <a:cubicBezTo>
                  <a:pt x="4149840" y="2053847"/>
                  <a:pt x="4149840" y="2022373"/>
                  <a:pt x="4169262" y="2002932"/>
                </a:cubicBezTo>
                <a:cubicBezTo>
                  <a:pt x="4188683" y="1983493"/>
                  <a:pt x="4220128" y="1983493"/>
                  <a:pt x="4239549" y="2002932"/>
                </a:cubicBezTo>
                <a:cubicBezTo>
                  <a:pt x="4249260" y="2012652"/>
                  <a:pt x="4254115" y="2025381"/>
                  <a:pt x="4254115" y="2038110"/>
                </a:cubicBezTo>
                <a:close/>
                <a:moveTo>
                  <a:pt x="4270994" y="3451676"/>
                </a:moveTo>
                <a:cubicBezTo>
                  <a:pt x="4270994" y="3468801"/>
                  <a:pt x="4264520" y="3485927"/>
                  <a:pt x="4251572" y="3498887"/>
                </a:cubicBezTo>
                <a:cubicBezTo>
                  <a:pt x="4224752" y="3525733"/>
                  <a:pt x="4183134" y="3525733"/>
                  <a:pt x="4157239" y="3498887"/>
                </a:cubicBezTo>
                <a:cubicBezTo>
                  <a:pt x="4131343" y="3472967"/>
                  <a:pt x="4131343" y="3430384"/>
                  <a:pt x="4157239" y="3404464"/>
                </a:cubicBezTo>
                <a:cubicBezTo>
                  <a:pt x="4183134" y="3378544"/>
                  <a:pt x="4225677" y="3378544"/>
                  <a:pt x="4251572" y="3404464"/>
                </a:cubicBezTo>
                <a:cubicBezTo>
                  <a:pt x="4264520" y="3417424"/>
                  <a:pt x="4270994" y="3434550"/>
                  <a:pt x="4270994" y="3451676"/>
                </a:cubicBezTo>
                <a:close/>
                <a:moveTo>
                  <a:pt x="4270994" y="3216544"/>
                </a:moveTo>
                <a:cubicBezTo>
                  <a:pt x="4270994" y="3233670"/>
                  <a:pt x="4264520" y="3250795"/>
                  <a:pt x="4251572" y="3263755"/>
                </a:cubicBezTo>
                <a:cubicBezTo>
                  <a:pt x="4224752" y="3289676"/>
                  <a:pt x="4183134" y="3289676"/>
                  <a:pt x="4157239" y="3263755"/>
                </a:cubicBezTo>
                <a:cubicBezTo>
                  <a:pt x="4131343" y="3237835"/>
                  <a:pt x="4131343" y="3195253"/>
                  <a:pt x="4157239" y="3169333"/>
                </a:cubicBezTo>
                <a:cubicBezTo>
                  <a:pt x="4183134" y="3143412"/>
                  <a:pt x="4225677" y="3143412"/>
                  <a:pt x="4251572" y="3169333"/>
                </a:cubicBezTo>
                <a:cubicBezTo>
                  <a:pt x="4264520" y="3182293"/>
                  <a:pt x="4270994" y="3199418"/>
                  <a:pt x="4270994" y="3216544"/>
                </a:cubicBezTo>
                <a:close/>
                <a:moveTo>
                  <a:pt x="4270994" y="2980487"/>
                </a:moveTo>
                <a:cubicBezTo>
                  <a:pt x="4270994" y="2997612"/>
                  <a:pt x="4264520" y="3014738"/>
                  <a:pt x="4251572" y="3027698"/>
                </a:cubicBezTo>
                <a:cubicBezTo>
                  <a:pt x="4225677" y="3053618"/>
                  <a:pt x="4183134" y="3053618"/>
                  <a:pt x="4157239" y="3027698"/>
                </a:cubicBezTo>
                <a:cubicBezTo>
                  <a:pt x="4131343" y="3001778"/>
                  <a:pt x="4131343" y="2960121"/>
                  <a:pt x="4157239" y="2933276"/>
                </a:cubicBezTo>
                <a:cubicBezTo>
                  <a:pt x="4183134" y="2907355"/>
                  <a:pt x="4225677" y="2907355"/>
                  <a:pt x="4251572" y="2933276"/>
                </a:cubicBezTo>
                <a:cubicBezTo>
                  <a:pt x="4264520" y="2946235"/>
                  <a:pt x="4270994" y="2963361"/>
                  <a:pt x="4270994" y="2980487"/>
                </a:cubicBezTo>
                <a:close/>
                <a:moveTo>
                  <a:pt x="4270994" y="1802053"/>
                </a:moveTo>
                <a:cubicBezTo>
                  <a:pt x="4270994" y="1819178"/>
                  <a:pt x="4264520" y="1836304"/>
                  <a:pt x="4251572" y="1849264"/>
                </a:cubicBezTo>
                <a:cubicBezTo>
                  <a:pt x="4225677" y="1875184"/>
                  <a:pt x="4183134" y="1875184"/>
                  <a:pt x="4157239" y="1849264"/>
                </a:cubicBezTo>
                <a:cubicBezTo>
                  <a:pt x="4131343" y="1823344"/>
                  <a:pt x="4131343" y="1781687"/>
                  <a:pt x="4157239" y="1754841"/>
                </a:cubicBezTo>
                <a:cubicBezTo>
                  <a:pt x="4183134" y="1728921"/>
                  <a:pt x="4225677" y="1728921"/>
                  <a:pt x="4251572" y="1754841"/>
                </a:cubicBezTo>
                <a:cubicBezTo>
                  <a:pt x="4264520" y="1767801"/>
                  <a:pt x="4270994" y="1784927"/>
                  <a:pt x="4270994" y="1802053"/>
                </a:cubicBezTo>
                <a:close/>
                <a:moveTo>
                  <a:pt x="4332958" y="730075"/>
                </a:moveTo>
                <a:cubicBezTo>
                  <a:pt x="4339432" y="736555"/>
                  <a:pt x="4339432" y="746738"/>
                  <a:pt x="4332958" y="753218"/>
                </a:cubicBezTo>
                <a:cubicBezTo>
                  <a:pt x="4326484" y="759698"/>
                  <a:pt x="4316311" y="759698"/>
                  <a:pt x="4309837" y="753218"/>
                </a:cubicBezTo>
                <a:cubicBezTo>
                  <a:pt x="4303363" y="746738"/>
                  <a:pt x="4303363" y="736555"/>
                  <a:pt x="4309837" y="730075"/>
                </a:cubicBezTo>
                <a:cubicBezTo>
                  <a:pt x="4316311" y="723595"/>
                  <a:pt x="4326484" y="723595"/>
                  <a:pt x="4332958" y="730075"/>
                </a:cubicBezTo>
                <a:close/>
                <a:moveTo>
                  <a:pt x="4338738" y="505937"/>
                </a:moveTo>
                <a:cubicBezTo>
                  <a:pt x="4338738" y="510218"/>
                  <a:pt x="4337120" y="514384"/>
                  <a:pt x="4333883" y="517161"/>
                </a:cubicBezTo>
                <a:cubicBezTo>
                  <a:pt x="4327409" y="523641"/>
                  <a:pt x="4317236" y="523641"/>
                  <a:pt x="4310762" y="517161"/>
                </a:cubicBezTo>
                <a:cubicBezTo>
                  <a:pt x="4304288" y="510681"/>
                  <a:pt x="4304288" y="500498"/>
                  <a:pt x="4310762" y="494018"/>
                </a:cubicBezTo>
                <a:cubicBezTo>
                  <a:pt x="4317236" y="487538"/>
                  <a:pt x="4327409" y="487538"/>
                  <a:pt x="4333883" y="494018"/>
                </a:cubicBezTo>
                <a:cubicBezTo>
                  <a:pt x="4337120" y="497258"/>
                  <a:pt x="4338738" y="501655"/>
                  <a:pt x="4338738" y="505937"/>
                </a:cubicBezTo>
                <a:close/>
                <a:moveTo>
                  <a:pt x="4371570" y="2627790"/>
                </a:moveTo>
                <a:cubicBezTo>
                  <a:pt x="4371570" y="2640519"/>
                  <a:pt x="4366715" y="2653247"/>
                  <a:pt x="4357004" y="2662967"/>
                </a:cubicBezTo>
                <a:cubicBezTo>
                  <a:pt x="4337582" y="2682407"/>
                  <a:pt x="4306138" y="2682407"/>
                  <a:pt x="4286716" y="2662967"/>
                </a:cubicBezTo>
                <a:cubicBezTo>
                  <a:pt x="4267295" y="2643527"/>
                  <a:pt x="4267295" y="2611127"/>
                  <a:pt x="4286716" y="2592612"/>
                </a:cubicBezTo>
                <a:cubicBezTo>
                  <a:pt x="4306138" y="2573172"/>
                  <a:pt x="4337582" y="2573172"/>
                  <a:pt x="4357004" y="2592612"/>
                </a:cubicBezTo>
                <a:cubicBezTo>
                  <a:pt x="4366715" y="2602333"/>
                  <a:pt x="4371570" y="2615061"/>
                  <a:pt x="4371570" y="2627790"/>
                </a:cubicBezTo>
                <a:close/>
                <a:moveTo>
                  <a:pt x="4371570" y="2391733"/>
                </a:moveTo>
                <a:cubicBezTo>
                  <a:pt x="4371570" y="2404461"/>
                  <a:pt x="4366715" y="2417190"/>
                  <a:pt x="4357004" y="2426910"/>
                </a:cubicBezTo>
                <a:cubicBezTo>
                  <a:pt x="4337582" y="2446350"/>
                  <a:pt x="4306138" y="2446350"/>
                  <a:pt x="4286716" y="2426910"/>
                </a:cubicBezTo>
                <a:cubicBezTo>
                  <a:pt x="4267295" y="2407470"/>
                  <a:pt x="4267295" y="2375995"/>
                  <a:pt x="4286716" y="2356555"/>
                </a:cubicBezTo>
                <a:cubicBezTo>
                  <a:pt x="4306138" y="2337115"/>
                  <a:pt x="4337582" y="2337115"/>
                  <a:pt x="4357004" y="2356555"/>
                </a:cubicBezTo>
                <a:cubicBezTo>
                  <a:pt x="4366715" y="2366275"/>
                  <a:pt x="4371570" y="2379004"/>
                  <a:pt x="4371570" y="2391733"/>
                </a:cubicBezTo>
                <a:close/>
                <a:moveTo>
                  <a:pt x="4371570" y="2155675"/>
                </a:moveTo>
                <a:cubicBezTo>
                  <a:pt x="4371570" y="2168404"/>
                  <a:pt x="4366715" y="2181133"/>
                  <a:pt x="4357004" y="2190853"/>
                </a:cubicBezTo>
                <a:cubicBezTo>
                  <a:pt x="4337582" y="2210293"/>
                  <a:pt x="4306138" y="2210293"/>
                  <a:pt x="4286716" y="2190853"/>
                </a:cubicBezTo>
                <a:cubicBezTo>
                  <a:pt x="4267295" y="2171412"/>
                  <a:pt x="4267295" y="2139938"/>
                  <a:pt x="4286716" y="2120498"/>
                </a:cubicBezTo>
                <a:cubicBezTo>
                  <a:pt x="4306138" y="2101058"/>
                  <a:pt x="4337582" y="2101058"/>
                  <a:pt x="4357004" y="2120498"/>
                </a:cubicBezTo>
                <a:cubicBezTo>
                  <a:pt x="4366715" y="2130218"/>
                  <a:pt x="4371570" y="2142947"/>
                  <a:pt x="4371570" y="2155675"/>
                </a:cubicBezTo>
                <a:close/>
                <a:moveTo>
                  <a:pt x="4371570" y="1920544"/>
                </a:moveTo>
                <a:cubicBezTo>
                  <a:pt x="4371570" y="1933273"/>
                  <a:pt x="4366715" y="1946001"/>
                  <a:pt x="4357004" y="1955721"/>
                </a:cubicBezTo>
                <a:cubicBezTo>
                  <a:pt x="4337582" y="1975161"/>
                  <a:pt x="4306138" y="1975161"/>
                  <a:pt x="4286716" y="1955721"/>
                </a:cubicBezTo>
                <a:cubicBezTo>
                  <a:pt x="4267295" y="1936281"/>
                  <a:pt x="4267295" y="1904807"/>
                  <a:pt x="4286716" y="1885367"/>
                </a:cubicBezTo>
                <a:cubicBezTo>
                  <a:pt x="4306138" y="1865927"/>
                  <a:pt x="4337582" y="1865927"/>
                  <a:pt x="4357004" y="1885367"/>
                </a:cubicBezTo>
                <a:cubicBezTo>
                  <a:pt x="4366715" y="1895087"/>
                  <a:pt x="4371570" y="1907816"/>
                  <a:pt x="4371570" y="1920544"/>
                </a:cubicBezTo>
                <a:close/>
                <a:moveTo>
                  <a:pt x="4371570" y="1684487"/>
                </a:moveTo>
                <a:cubicBezTo>
                  <a:pt x="4371570" y="1697216"/>
                  <a:pt x="4366715" y="1709944"/>
                  <a:pt x="4357004" y="1719664"/>
                </a:cubicBezTo>
                <a:cubicBezTo>
                  <a:pt x="4337582" y="1739104"/>
                  <a:pt x="4306138" y="1739104"/>
                  <a:pt x="4286716" y="1719664"/>
                </a:cubicBezTo>
                <a:cubicBezTo>
                  <a:pt x="4267295" y="1700224"/>
                  <a:pt x="4267295" y="1668750"/>
                  <a:pt x="4286716" y="1649310"/>
                </a:cubicBezTo>
                <a:cubicBezTo>
                  <a:pt x="4306138" y="1629870"/>
                  <a:pt x="4337582" y="1629870"/>
                  <a:pt x="4357004" y="1649310"/>
                </a:cubicBezTo>
                <a:cubicBezTo>
                  <a:pt x="4366715" y="1659030"/>
                  <a:pt x="4371570" y="1671759"/>
                  <a:pt x="4371570" y="1684487"/>
                </a:cubicBezTo>
                <a:close/>
                <a:moveTo>
                  <a:pt x="4371570" y="1449355"/>
                </a:moveTo>
                <a:cubicBezTo>
                  <a:pt x="4371570" y="1462084"/>
                  <a:pt x="4366715" y="1474813"/>
                  <a:pt x="4357004" y="1484532"/>
                </a:cubicBezTo>
                <a:cubicBezTo>
                  <a:pt x="4337582" y="1503973"/>
                  <a:pt x="4306138" y="1503973"/>
                  <a:pt x="4286716" y="1484532"/>
                </a:cubicBezTo>
                <a:cubicBezTo>
                  <a:pt x="4267295" y="1465093"/>
                  <a:pt x="4267295" y="1432693"/>
                  <a:pt x="4286716" y="1414178"/>
                </a:cubicBezTo>
                <a:cubicBezTo>
                  <a:pt x="4306138" y="1394738"/>
                  <a:pt x="4337582" y="1394738"/>
                  <a:pt x="4357004" y="1414178"/>
                </a:cubicBezTo>
                <a:cubicBezTo>
                  <a:pt x="4366715" y="1423898"/>
                  <a:pt x="4371570" y="1436627"/>
                  <a:pt x="4371570" y="1449355"/>
                </a:cubicBezTo>
                <a:close/>
                <a:moveTo>
                  <a:pt x="4371570" y="1213298"/>
                </a:moveTo>
                <a:cubicBezTo>
                  <a:pt x="4371570" y="1226027"/>
                  <a:pt x="4366715" y="1238755"/>
                  <a:pt x="4357004" y="1248475"/>
                </a:cubicBezTo>
                <a:cubicBezTo>
                  <a:pt x="4337582" y="1267915"/>
                  <a:pt x="4306138" y="1267915"/>
                  <a:pt x="4286716" y="1248475"/>
                </a:cubicBezTo>
                <a:cubicBezTo>
                  <a:pt x="4267295" y="1229035"/>
                  <a:pt x="4267295" y="1197561"/>
                  <a:pt x="4286716" y="1178121"/>
                </a:cubicBezTo>
                <a:cubicBezTo>
                  <a:pt x="4306138" y="1158681"/>
                  <a:pt x="4337582" y="1158681"/>
                  <a:pt x="4357004" y="1178121"/>
                </a:cubicBezTo>
                <a:cubicBezTo>
                  <a:pt x="4366715" y="1187841"/>
                  <a:pt x="4371570" y="1200570"/>
                  <a:pt x="4371570" y="1213298"/>
                </a:cubicBezTo>
                <a:close/>
                <a:moveTo>
                  <a:pt x="4371570" y="977241"/>
                </a:moveTo>
                <a:cubicBezTo>
                  <a:pt x="4371570" y="989970"/>
                  <a:pt x="4366715" y="1002698"/>
                  <a:pt x="4357004" y="1012418"/>
                </a:cubicBezTo>
                <a:cubicBezTo>
                  <a:pt x="4337582" y="1031858"/>
                  <a:pt x="4306138" y="1031858"/>
                  <a:pt x="4286716" y="1012418"/>
                </a:cubicBezTo>
                <a:cubicBezTo>
                  <a:pt x="4267295" y="992978"/>
                  <a:pt x="4267295" y="961504"/>
                  <a:pt x="4286716" y="942064"/>
                </a:cubicBezTo>
                <a:cubicBezTo>
                  <a:pt x="4306138" y="922624"/>
                  <a:pt x="4337582" y="922624"/>
                  <a:pt x="4357004" y="942064"/>
                </a:cubicBezTo>
                <a:cubicBezTo>
                  <a:pt x="4366715" y="951784"/>
                  <a:pt x="4371570" y="964513"/>
                  <a:pt x="4371570" y="977241"/>
                </a:cubicBezTo>
                <a:close/>
                <a:moveTo>
                  <a:pt x="4388448" y="3570167"/>
                </a:moveTo>
                <a:cubicBezTo>
                  <a:pt x="4388448" y="3587293"/>
                  <a:pt x="4381974" y="3604418"/>
                  <a:pt x="4369027" y="3617378"/>
                </a:cubicBezTo>
                <a:cubicBezTo>
                  <a:pt x="4343132" y="3643298"/>
                  <a:pt x="4300589" y="3643298"/>
                  <a:pt x="4274693" y="3617378"/>
                </a:cubicBezTo>
                <a:cubicBezTo>
                  <a:pt x="4248798" y="3591458"/>
                  <a:pt x="4248798" y="3548876"/>
                  <a:pt x="4274693" y="3522955"/>
                </a:cubicBezTo>
                <a:cubicBezTo>
                  <a:pt x="4300589" y="3497035"/>
                  <a:pt x="4343132" y="3497035"/>
                  <a:pt x="4369027" y="3522955"/>
                </a:cubicBezTo>
                <a:cubicBezTo>
                  <a:pt x="4381974" y="3535915"/>
                  <a:pt x="4388448" y="3553041"/>
                  <a:pt x="4388448" y="3570167"/>
                </a:cubicBezTo>
                <a:close/>
                <a:moveTo>
                  <a:pt x="4388448" y="3334109"/>
                </a:moveTo>
                <a:cubicBezTo>
                  <a:pt x="4388448" y="3351235"/>
                  <a:pt x="4381974" y="3368361"/>
                  <a:pt x="4369027" y="3381321"/>
                </a:cubicBezTo>
                <a:cubicBezTo>
                  <a:pt x="4343132" y="3407241"/>
                  <a:pt x="4300589" y="3407241"/>
                  <a:pt x="4274693" y="3381321"/>
                </a:cubicBezTo>
                <a:cubicBezTo>
                  <a:pt x="4248798" y="3355401"/>
                  <a:pt x="4248798" y="3312818"/>
                  <a:pt x="4274693" y="3286898"/>
                </a:cubicBezTo>
                <a:cubicBezTo>
                  <a:pt x="4300589" y="3260978"/>
                  <a:pt x="4343132" y="3260978"/>
                  <a:pt x="4369027" y="3286898"/>
                </a:cubicBezTo>
                <a:cubicBezTo>
                  <a:pt x="4381974" y="3299858"/>
                  <a:pt x="4388448" y="3316984"/>
                  <a:pt x="4388448" y="3334109"/>
                </a:cubicBezTo>
                <a:close/>
                <a:moveTo>
                  <a:pt x="4388448" y="3098979"/>
                </a:moveTo>
                <a:cubicBezTo>
                  <a:pt x="4388448" y="3116104"/>
                  <a:pt x="4381974" y="3133230"/>
                  <a:pt x="4369027" y="3146190"/>
                </a:cubicBezTo>
                <a:cubicBezTo>
                  <a:pt x="4343132" y="3172110"/>
                  <a:pt x="4300589" y="3172110"/>
                  <a:pt x="4274693" y="3146190"/>
                </a:cubicBezTo>
                <a:cubicBezTo>
                  <a:pt x="4248798" y="3120270"/>
                  <a:pt x="4248798" y="3077687"/>
                  <a:pt x="4274693" y="3051767"/>
                </a:cubicBezTo>
                <a:cubicBezTo>
                  <a:pt x="4300589" y="3025847"/>
                  <a:pt x="4343132" y="3025847"/>
                  <a:pt x="4369027" y="3051767"/>
                </a:cubicBezTo>
                <a:cubicBezTo>
                  <a:pt x="4381974" y="3064727"/>
                  <a:pt x="4388448" y="3081853"/>
                  <a:pt x="4388448" y="3098979"/>
                </a:cubicBezTo>
                <a:close/>
                <a:moveTo>
                  <a:pt x="4388448" y="2862921"/>
                </a:moveTo>
                <a:cubicBezTo>
                  <a:pt x="4388448" y="2880047"/>
                  <a:pt x="4381974" y="2897173"/>
                  <a:pt x="4369027" y="2910133"/>
                </a:cubicBezTo>
                <a:cubicBezTo>
                  <a:pt x="4343132" y="2936053"/>
                  <a:pt x="4300589" y="2936053"/>
                  <a:pt x="4274693" y="2910133"/>
                </a:cubicBezTo>
                <a:cubicBezTo>
                  <a:pt x="4248798" y="2884212"/>
                  <a:pt x="4248798" y="2841630"/>
                  <a:pt x="4274693" y="2815710"/>
                </a:cubicBezTo>
                <a:cubicBezTo>
                  <a:pt x="4300589" y="2789790"/>
                  <a:pt x="4343132" y="2789790"/>
                  <a:pt x="4369027" y="2815710"/>
                </a:cubicBezTo>
                <a:cubicBezTo>
                  <a:pt x="4381974" y="2828670"/>
                  <a:pt x="4388448" y="2845795"/>
                  <a:pt x="4388448" y="2862921"/>
                </a:cubicBezTo>
                <a:close/>
                <a:moveTo>
                  <a:pt x="4438166" y="404704"/>
                </a:moveTo>
                <a:lnTo>
                  <a:pt x="4428217" y="400521"/>
                </a:lnTo>
                <a:lnTo>
                  <a:pt x="4428217" y="398663"/>
                </a:lnTo>
                <a:close/>
                <a:moveTo>
                  <a:pt x="4450413" y="2733321"/>
                </a:moveTo>
                <a:cubicBezTo>
                  <a:pt x="4456887" y="2739801"/>
                  <a:pt x="4456887" y="2749984"/>
                  <a:pt x="4450413" y="2756464"/>
                </a:cubicBezTo>
                <a:cubicBezTo>
                  <a:pt x="4443939" y="2762944"/>
                  <a:pt x="4433766" y="2762944"/>
                  <a:pt x="4427292" y="2756464"/>
                </a:cubicBezTo>
                <a:cubicBezTo>
                  <a:pt x="4420818" y="2749984"/>
                  <a:pt x="4420818" y="2739801"/>
                  <a:pt x="4427292" y="2733321"/>
                </a:cubicBezTo>
                <a:cubicBezTo>
                  <a:pt x="4434691" y="2726841"/>
                  <a:pt x="4443939" y="2726841"/>
                  <a:pt x="4450413" y="2733321"/>
                </a:cubicBezTo>
                <a:close/>
                <a:moveTo>
                  <a:pt x="4451338" y="612510"/>
                </a:moveTo>
                <a:cubicBezTo>
                  <a:pt x="4457812" y="618990"/>
                  <a:pt x="4457812" y="629172"/>
                  <a:pt x="4451338" y="635652"/>
                </a:cubicBezTo>
                <a:cubicBezTo>
                  <a:pt x="4444864" y="642132"/>
                  <a:pt x="4434691" y="642132"/>
                  <a:pt x="4428217" y="635652"/>
                </a:cubicBezTo>
                <a:cubicBezTo>
                  <a:pt x="4421743" y="629172"/>
                  <a:pt x="4421743" y="618990"/>
                  <a:pt x="4428217" y="612510"/>
                </a:cubicBezTo>
                <a:cubicBezTo>
                  <a:pt x="4434691" y="606030"/>
                  <a:pt x="4444864" y="606030"/>
                  <a:pt x="4451338" y="612510"/>
                </a:cubicBezTo>
                <a:close/>
                <a:moveTo>
                  <a:pt x="4473071" y="859213"/>
                </a:moveTo>
                <a:cubicBezTo>
                  <a:pt x="4473071" y="867775"/>
                  <a:pt x="4469834" y="876338"/>
                  <a:pt x="4463361" y="882818"/>
                </a:cubicBezTo>
                <a:cubicBezTo>
                  <a:pt x="4450413" y="895778"/>
                  <a:pt x="4429141" y="895778"/>
                  <a:pt x="4416194" y="882818"/>
                </a:cubicBezTo>
                <a:cubicBezTo>
                  <a:pt x="4403246" y="869858"/>
                  <a:pt x="4403246" y="849492"/>
                  <a:pt x="4416194" y="835607"/>
                </a:cubicBezTo>
                <a:cubicBezTo>
                  <a:pt x="4429141" y="822647"/>
                  <a:pt x="4450413" y="822647"/>
                  <a:pt x="4463361" y="835607"/>
                </a:cubicBezTo>
                <a:cubicBezTo>
                  <a:pt x="4469834" y="842087"/>
                  <a:pt x="4473071" y="850650"/>
                  <a:pt x="4473071" y="859213"/>
                </a:cubicBezTo>
                <a:close/>
                <a:moveTo>
                  <a:pt x="4489025" y="2509298"/>
                </a:moveTo>
                <a:cubicBezTo>
                  <a:pt x="4489025" y="2522027"/>
                  <a:pt x="4484169" y="2534756"/>
                  <a:pt x="4474459" y="2544476"/>
                </a:cubicBezTo>
                <a:cubicBezTo>
                  <a:pt x="4455037" y="2563915"/>
                  <a:pt x="4423592" y="2563915"/>
                  <a:pt x="4404171" y="2544476"/>
                </a:cubicBezTo>
                <a:cubicBezTo>
                  <a:pt x="4384749" y="2525035"/>
                  <a:pt x="4384749" y="2493561"/>
                  <a:pt x="4404171" y="2474121"/>
                </a:cubicBezTo>
                <a:cubicBezTo>
                  <a:pt x="4423592" y="2454681"/>
                  <a:pt x="4455037" y="2454681"/>
                  <a:pt x="4474459" y="2474121"/>
                </a:cubicBezTo>
                <a:cubicBezTo>
                  <a:pt x="4484169" y="2483841"/>
                  <a:pt x="4489025" y="2496569"/>
                  <a:pt x="4489025" y="2509298"/>
                </a:cubicBezTo>
                <a:close/>
                <a:moveTo>
                  <a:pt x="4489025" y="2274167"/>
                </a:moveTo>
                <a:cubicBezTo>
                  <a:pt x="4489025" y="2286896"/>
                  <a:pt x="4484169" y="2299624"/>
                  <a:pt x="4474459" y="2309344"/>
                </a:cubicBezTo>
                <a:cubicBezTo>
                  <a:pt x="4455037" y="2328784"/>
                  <a:pt x="4423592" y="2328784"/>
                  <a:pt x="4404171" y="2309344"/>
                </a:cubicBezTo>
                <a:cubicBezTo>
                  <a:pt x="4384749" y="2289904"/>
                  <a:pt x="4384749" y="2257504"/>
                  <a:pt x="4404171" y="2238990"/>
                </a:cubicBezTo>
                <a:cubicBezTo>
                  <a:pt x="4423592" y="2219550"/>
                  <a:pt x="4455037" y="2219550"/>
                  <a:pt x="4474459" y="2238990"/>
                </a:cubicBezTo>
                <a:cubicBezTo>
                  <a:pt x="4484169" y="2248710"/>
                  <a:pt x="4489025" y="2261439"/>
                  <a:pt x="4489025" y="2274167"/>
                </a:cubicBezTo>
                <a:close/>
                <a:moveTo>
                  <a:pt x="4489025" y="2038110"/>
                </a:moveTo>
                <a:cubicBezTo>
                  <a:pt x="4489025" y="2050838"/>
                  <a:pt x="4484169" y="2063567"/>
                  <a:pt x="4474459" y="2073287"/>
                </a:cubicBezTo>
                <a:cubicBezTo>
                  <a:pt x="4455037" y="2092727"/>
                  <a:pt x="4423592" y="2092727"/>
                  <a:pt x="4404171" y="2073287"/>
                </a:cubicBezTo>
                <a:cubicBezTo>
                  <a:pt x="4384749" y="2053847"/>
                  <a:pt x="4384749" y="2022373"/>
                  <a:pt x="4404171" y="2002932"/>
                </a:cubicBezTo>
                <a:cubicBezTo>
                  <a:pt x="4423592" y="1983493"/>
                  <a:pt x="4455037" y="1983493"/>
                  <a:pt x="4474459" y="2002932"/>
                </a:cubicBezTo>
                <a:cubicBezTo>
                  <a:pt x="4484169" y="2012652"/>
                  <a:pt x="4489025" y="2025381"/>
                  <a:pt x="4489025" y="2038110"/>
                </a:cubicBezTo>
                <a:close/>
                <a:moveTo>
                  <a:pt x="4489025" y="1566921"/>
                </a:moveTo>
                <a:cubicBezTo>
                  <a:pt x="4489025" y="1579650"/>
                  <a:pt x="4484169" y="1592378"/>
                  <a:pt x="4474459" y="1602098"/>
                </a:cubicBezTo>
                <a:cubicBezTo>
                  <a:pt x="4455037" y="1621538"/>
                  <a:pt x="4423592" y="1621538"/>
                  <a:pt x="4404171" y="1602098"/>
                </a:cubicBezTo>
                <a:cubicBezTo>
                  <a:pt x="4384749" y="1582658"/>
                  <a:pt x="4384749" y="1551184"/>
                  <a:pt x="4404171" y="1531744"/>
                </a:cubicBezTo>
                <a:cubicBezTo>
                  <a:pt x="4423592" y="1512304"/>
                  <a:pt x="4455037" y="1512304"/>
                  <a:pt x="4474459" y="1531744"/>
                </a:cubicBezTo>
                <a:cubicBezTo>
                  <a:pt x="4484169" y="1541464"/>
                  <a:pt x="4489025" y="1554193"/>
                  <a:pt x="4489025" y="1566921"/>
                </a:cubicBezTo>
                <a:close/>
                <a:moveTo>
                  <a:pt x="4489025" y="1330864"/>
                </a:moveTo>
                <a:cubicBezTo>
                  <a:pt x="4489025" y="1343593"/>
                  <a:pt x="4484169" y="1356321"/>
                  <a:pt x="4474459" y="1366041"/>
                </a:cubicBezTo>
                <a:cubicBezTo>
                  <a:pt x="4455037" y="1385481"/>
                  <a:pt x="4423592" y="1385481"/>
                  <a:pt x="4404171" y="1366041"/>
                </a:cubicBezTo>
                <a:cubicBezTo>
                  <a:pt x="4384749" y="1346601"/>
                  <a:pt x="4384749" y="1315127"/>
                  <a:pt x="4404171" y="1295687"/>
                </a:cubicBezTo>
                <a:cubicBezTo>
                  <a:pt x="4423592" y="1276247"/>
                  <a:pt x="4455037" y="1276247"/>
                  <a:pt x="4474459" y="1295687"/>
                </a:cubicBezTo>
                <a:cubicBezTo>
                  <a:pt x="4484169" y="1305407"/>
                  <a:pt x="4489025" y="1318136"/>
                  <a:pt x="4489025" y="1330864"/>
                </a:cubicBezTo>
                <a:close/>
                <a:moveTo>
                  <a:pt x="4489025" y="1095733"/>
                </a:moveTo>
                <a:cubicBezTo>
                  <a:pt x="4489025" y="1108461"/>
                  <a:pt x="4484169" y="1121190"/>
                  <a:pt x="4474459" y="1130910"/>
                </a:cubicBezTo>
                <a:cubicBezTo>
                  <a:pt x="4455037" y="1150350"/>
                  <a:pt x="4423592" y="1150350"/>
                  <a:pt x="4404171" y="1130910"/>
                </a:cubicBezTo>
                <a:cubicBezTo>
                  <a:pt x="4384749" y="1111470"/>
                  <a:pt x="4384749" y="1079070"/>
                  <a:pt x="4404171" y="1060555"/>
                </a:cubicBezTo>
                <a:cubicBezTo>
                  <a:pt x="4423592" y="1041115"/>
                  <a:pt x="4455037" y="1041115"/>
                  <a:pt x="4474459" y="1060555"/>
                </a:cubicBezTo>
                <a:cubicBezTo>
                  <a:pt x="4484169" y="1070275"/>
                  <a:pt x="4489025" y="1083004"/>
                  <a:pt x="4489025" y="1095733"/>
                </a:cubicBezTo>
                <a:close/>
                <a:moveTo>
                  <a:pt x="4505903" y="3451676"/>
                </a:moveTo>
                <a:cubicBezTo>
                  <a:pt x="4505903" y="3468801"/>
                  <a:pt x="4499429" y="3485927"/>
                  <a:pt x="4486482" y="3498887"/>
                </a:cubicBezTo>
                <a:cubicBezTo>
                  <a:pt x="4460586" y="3525733"/>
                  <a:pt x="4418043" y="3525733"/>
                  <a:pt x="4392148" y="3498887"/>
                </a:cubicBezTo>
                <a:cubicBezTo>
                  <a:pt x="4366253" y="3472967"/>
                  <a:pt x="4366253" y="3430384"/>
                  <a:pt x="4392148" y="3404464"/>
                </a:cubicBezTo>
                <a:cubicBezTo>
                  <a:pt x="4418043" y="3378544"/>
                  <a:pt x="4460586" y="3378544"/>
                  <a:pt x="4486482" y="3404464"/>
                </a:cubicBezTo>
                <a:cubicBezTo>
                  <a:pt x="4499429" y="3417424"/>
                  <a:pt x="4505903" y="3434550"/>
                  <a:pt x="4505903" y="3451676"/>
                </a:cubicBezTo>
                <a:close/>
                <a:moveTo>
                  <a:pt x="4505903" y="3216544"/>
                </a:moveTo>
                <a:cubicBezTo>
                  <a:pt x="4505903" y="3233670"/>
                  <a:pt x="4499429" y="3250795"/>
                  <a:pt x="4486482" y="3263755"/>
                </a:cubicBezTo>
                <a:cubicBezTo>
                  <a:pt x="4460586" y="3289676"/>
                  <a:pt x="4418043" y="3289676"/>
                  <a:pt x="4392148" y="3263755"/>
                </a:cubicBezTo>
                <a:cubicBezTo>
                  <a:pt x="4366253" y="3237835"/>
                  <a:pt x="4366253" y="3195253"/>
                  <a:pt x="4392148" y="3169333"/>
                </a:cubicBezTo>
                <a:cubicBezTo>
                  <a:pt x="4418043" y="3143412"/>
                  <a:pt x="4460586" y="3143412"/>
                  <a:pt x="4486482" y="3169333"/>
                </a:cubicBezTo>
                <a:cubicBezTo>
                  <a:pt x="4499429" y="3182293"/>
                  <a:pt x="4505903" y="3199418"/>
                  <a:pt x="4505903" y="3216544"/>
                </a:cubicBezTo>
                <a:close/>
                <a:moveTo>
                  <a:pt x="4505903" y="2980487"/>
                </a:moveTo>
                <a:cubicBezTo>
                  <a:pt x="4505903" y="2997612"/>
                  <a:pt x="4499429" y="3014738"/>
                  <a:pt x="4486482" y="3027698"/>
                </a:cubicBezTo>
                <a:cubicBezTo>
                  <a:pt x="4460586" y="3053618"/>
                  <a:pt x="4418043" y="3053618"/>
                  <a:pt x="4392148" y="3027698"/>
                </a:cubicBezTo>
                <a:cubicBezTo>
                  <a:pt x="4366253" y="3001778"/>
                  <a:pt x="4366253" y="2960121"/>
                  <a:pt x="4392148" y="2933276"/>
                </a:cubicBezTo>
                <a:cubicBezTo>
                  <a:pt x="4418043" y="2907355"/>
                  <a:pt x="4460586" y="2907355"/>
                  <a:pt x="4486482" y="2933276"/>
                </a:cubicBezTo>
                <a:cubicBezTo>
                  <a:pt x="4499429" y="2946235"/>
                  <a:pt x="4505903" y="2963361"/>
                  <a:pt x="4505903" y="2980487"/>
                </a:cubicBezTo>
                <a:close/>
                <a:moveTo>
                  <a:pt x="4516076" y="3654407"/>
                </a:moveTo>
                <a:lnTo>
                  <a:pt x="4363478" y="3654407"/>
                </a:lnTo>
                <a:cubicBezTo>
                  <a:pt x="4367177" y="3645150"/>
                  <a:pt x="4373651" y="3635893"/>
                  <a:pt x="4381050" y="3628487"/>
                </a:cubicBezTo>
                <a:cubicBezTo>
                  <a:pt x="4413419" y="3596087"/>
                  <a:pt x="4466135" y="3596087"/>
                  <a:pt x="4498504" y="3628487"/>
                </a:cubicBezTo>
                <a:cubicBezTo>
                  <a:pt x="4505903" y="3635893"/>
                  <a:pt x="4512377" y="3645150"/>
                  <a:pt x="4516076" y="3654407"/>
                </a:cubicBezTo>
                <a:close/>
                <a:moveTo>
                  <a:pt x="4522782" y="1802515"/>
                </a:moveTo>
                <a:cubicBezTo>
                  <a:pt x="4522781" y="1823806"/>
                  <a:pt x="4514689" y="1845098"/>
                  <a:pt x="4498504" y="1861298"/>
                </a:cubicBezTo>
                <a:cubicBezTo>
                  <a:pt x="4466135" y="1893698"/>
                  <a:pt x="4413419" y="1893698"/>
                  <a:pt x="4381050" y="1861298"/>
                </a:cubicBezTo>
                <a:cubicBezTo>
                  <a:pt x="4347756" y="1828898"/>
                  <a:pt x="4348680" y="1776132"/>
                  <a:pt x="4381050" y="1743732"/>
                </a:cubicBezTo>
                <a:cubicBezTo>
                  <a:pt x="4413419" y="1711332"/>
                  <a:pt x="4466135" y="1711332"/>
                  <a:pt x="4498504" y="1743732"/>
                </a:cubicBezTo>
                <a:cubicBezTo>
                  <a:pt x="4514689" y="1759932"/>
                  <a:pt x="4522781" y="1781224"/>
                  <a:pt x="4522782" y="1802515"/>
                </a:cubicBezTo>
                <a:close/>
                <a:moveTo>
                  <a:pt x="4557694" y="2627790"/>
                </a:moveTo>
                <a:cubicBezTo>
                  <a:pt x="4564168" y="2634270"/>
                  <a:pt x="4564168" y="2644453"/>
                  <a:pt x="4557694" y="2650933"/>
                </a:cubicBezTo>
                <a:cubicBezTo>
                  <a:pt x="4550295" y="2657412"/>
                  <a:pt x="4540122" y="2657412"/>
                  <a:pt x="4534573" y="2650933"/>
                </a:cubicBezTo>
                <a:cubicBezTo>
                  <a:pt x="4528099" y="2644453"/>
                  <a:pt x="4528099" y="2634270"/>
                  <a:pt x="4534573" y="2627790"/>
                </a:cubicBezTo>
                <a:cubicBezTo>
                  <a:pt x="4541047" y="2621310"/>
                  <a:pt x="4551220" y="2621310"/>
                  <a:pt x="4557694" y="2627790"/>
                </a:cubicBezTo>
                <a:close/>
                <a:moveTo>
                  <a:pt x="4568792" y="2851812"/>
                </a:moveTo>
                <a:cubicBezTo>
                  <a:pt x="4575266" y="2858293"/>
                  <a:pt x="4575266" y="2868476"/>
                  <a:pt x="4568792" y="2874955"/>
                </a:cubicBezTo>
                <a:cubicBezTo>
                  <a:pt x="4562318" y="2881435"/>
                  <a:pt x="4552145" y="2881435"/>
                  <a:pt x="4545671" y="2874955"/>
                </a:cubicBezTo>
                <a:cubicBezTo>
                  <a:pt x="4539197" y="2868476"/>
                  <a:pt x="4539197" y="2858293"/>
                  <a:pt x="4545671" y="2851812"/>
                </a:cubicBezTo>
                <a:cubicBezTo>
                  <a:pt x="4552145" y="2845333"/>
                  <a:pt x="4562318" y="2845333"/>
                  <a:pt x="4568792" y="2851812"/>
                </a:cubicBezTo>
                <a:close/>
                <a:moveTo>
                  <a:pt x="4568792" y="494944"/>
                </a:moveTo>
                <a:cubicBezTo>
                  <a:pt x="4575266" y="501424"/>
                  <a:pt x="4575266" y="511607"/>
                  <a:pt x="4568792" y="518087"/>
                </a:cubicBezTo>
                <a:cubicBezTo>
                  <a:pt x="4562318" y="524567"/>
                  <a:pt x="4552145" y="524567"/>
                  <a:pt x="4545671" y="518087"/>
                </a:cubicBezTo>
                <a:cubicBezTo>
                  <a:pt x="4539197" y="511607"/>
                  <a:pt x="4539197" y="500498"/>
                  <a:pt x="4545671" y="494944"/>
                </a:cubicBezTo>
                <a:cubicBezTo>
                  <a:pt x="4552145" y="488464"/>
                  <a:pt x="4562318" y="488464"/>
                  <a:pt x="4568792" y="494944"/>
                </a:cubicBezTo>
                <a:close/>
                <a:moveTo>
                  <a:pt x="4590526" y="977704"/>
                </a:moveTo>
                <a:cubicBezTo>
                  <a:pt x="4590526" y="986267"/>
                  <a:pt x="4587289" y="994830"/>
                  <a:pt x="4580815" y="1001310"/>
                </a:cubicBezTo>
                <a:cubicBezTo>
                  <a:pt x="4567867" y="1014270"/>
                  <a:pt x="4546596" y="1014270"/>
                  <a:pt x="4533648" y="1001310"/>
                </a:cubicBezTo>
                <a:cubicBezTo>
                  <a:pt x="4520700" y="988350"/>
                  <a:pt x="4520700" y="967058"/>
                  <a:pt x="4533648" y="954098"/>
                </a:cubicBezTo>
                <a:cubicBezTo>
                  <a:pt x="4546596" y="941138"/>
                  <a:pt x="4567867" y="941138"/>
                  <a:pt x="4580815" y="954098"/>
                </a:cubicBezTo>
                <a:cubicBezTo>
                  <a:pt x="4587289" y="960578"/>
                  <a:pt x="4590526" y="969141"/>
                  <a:pt x="4590526" y="977704"/>
                </a:cubicBezTo>
                <a:close/>
                <a:moveTo>
                  <a:pt x="4590526" y="741647"/>
                </a:moveTo>
                <a:cubicBezTo>
                  <a:pt x="4590526" y="750209"/>
                  <a:pt x="4587289" y="758772"/>
                  <a:pt x="4580815" y="765252"/>
                </a:cubicBezTo>
                <a:cubicBezTo>
                  <a:pt x="4567867" y="778212"/>
                  <a:pt x="4546596" y="778212"/>
                  <a:pt x="4533648" y="765252"/>
                </a:cubicBezTo>
                <a:cubicBezTo>
                  <a:pt x="4520700" y="752292"/>
                  <a:pt x="4520700" y="731001"/>
                  <a:pt x="4533648" y="718041"/>
                </a:cubicBezTo>
                <a:cubicBezTo>
                  <a:pt x="4546596" y="705081"/>
                  <a:pt x="4567867" y="705081"/>
                  <a:pt x="4580815" y="718041"/>
                </a:cubicBezTo>
                <a:cubicBezTo>
                  <a:pt x="4587289" y="724521"/>
                  <a:pt x="4590526" y="733084"/>
                  <a:pt x="4590526" y="741647"/>
                </a:cubicBezTo>
                <a:close/>
                <a:moveTo>
                  <a:pt x="4606479" y="2391733"/>
                </a:moveTo>
                <a:cubicBezTo>
                  <a:pt x="4606479" y="2404461"/>
                  <a:pt x="4601624" y="2417190"/>
                  <a:pt x="4591913" y="2426910"/>
                </a:cubicBezTo>
                <a:cubicBezTo>
                  <a:pt x="4572491" y="2446350"/>
                  <a:pt x="4541047" y="2446350"/>
                  <a:pt x="4521625" y="2426910"/>
                </a:cubicBezTo>
                <a:cubicBezTo>
                  <a:pt x="4502204" y="2407470"/>
                  <a:pt x="4502204" y="2375995"/>
                  <a:pt x="4521625" y="2356555"/>
                </a:cubicBezTo>
                <a:cubicBezTo>
                  <a:pt x="4541047" y="2337115"/>
                  <a:pt x="4572491" y="2337115"/>
                  <a:pt x="4591913" y="2356555"/>
                </a:cubicBezTo>
                <a:cubicBezTo>
                  <a:pt x="4601624" y="2366275"/>
                  <a:pt x="4606479" y="2379004"/>
                  <a:pt x="4606479" y="2391733"/>
                </a:cubicBezTo>
                <a:close/>
                <a:moveTo>
                  <a:pt x="4606479" y="1449355"/>
                </a:moveTo>
                <a:cubicBezTo>
                  <a:pt x="4606479" y="1462084"/>
                  <a:pt x="4601624" y="1474813"/>
                  <a:pt x="4591913" y="1484532"/>
                </a:cubicBezTo>
                <a:cubicBezTo>
                  <a:pt x="4572491" y="1503973"/>
                  <a:pt x="4541047" y="1503973"/>
                  <a:pt x="4521625" y="1484532"/>
                </a:cubicBezTo>
                <a:cubicBezTo>
                  <a:pt x="4502204" y="1465093"/>
                  <a:pt x="4502204" y="1432693"/>
                  <a:pt x="4521625" y="1414178"/>
                </a:cubicBezTo>
                <a:cubicBezTo>
                  <a:pt x="4541047" y="1394738"/>
                  <a:pt x="4572491" y="1394738"/>
                  <a:pt x="4591913" y="1414178"/>
                </a:cubicBezTo>
                <a:cubicBezTo>
                  <a:pt x="4601624" y="1423898"/>
                  <a:pt x="4606479" y="1436627"/>
                  <a:pt x="4606479" y="1449355"/>
                </a:cubicBezTo>
                <a:close/>
                <a:moveTo>
                  <a:pt x="4606479" y="1213298"/>
                </a:moveTo>
                <a:cubicBezTo>
                  <a:pt x="4606479" y="1226027"/>
                  <a:pt x="4601624" y="1238755"/>
                  <a:pt x="4591913" y="1248475"/>
                </a:cubicBezTo>
                <a:cubicBezTo>
                  <a:pt x="4572491" y="1267915"/>
                  <a:pt x="4541047" y="1267915"/>
                  <a:pt x="4521625" y="1248475"/>
                </a:cubicBezTo>
                <a:cubicBezTo>
                  <a:pt x="4502204" y="1229035"/>
                  <a:pt x="4502204" y="1197561"/>
                  <a:pt x="4521625" y="1178121"/>
                </a:cubicBezTo>
                <a:cubicBezTo>
                  <a:pt x="4541047" y="1158681"/>
                  <a:pt x="4572491" y="1158681"/>
                  <a:pt x="4591913" y="1178121"/>
                </a:cubicBezTo>
                <a:cubicBezTo>
                  <a:pt x="4601624" y="1187841"/>
                  <a:pt x="4606479" y="1200570"/>
                  <a:pt x="4606479" y="1213298"/>
                </a:cubicBezTo>
                <a:close/>
                <a:moveTo>
                  <a:pt x="4607404" y="2155675"/>
                </a:moveTo>
                <a:cubicBezTo>
                  <a:pt x="4607404" y="2168404"/>
                  <a:pt x="4602548" y="2181133"/>
                  <a:pt x="4592838" y="2190853"/>
                </a:cubicBezTo>
                <a:cubicBezTo>
                  <a:pt x="4573416" y="2211218"/>
                  <a:pt x="4541972" y="2210293"/>
                  <a:pt x="4522550" y="2190853"/>
                </a:cubicBezTo>
                <a:cubicBezTo>
                  <a:pt x="4503129" y="2171412"/>
                  <a:pt x="4503129" y="2139938"/>
                  <a:pt x="4522550" y="2120498"/>
                </a:cubicBezTo>
                <a:cubicBezTo>
                  <a:pt x="4541972" y="2101058"/>
                  <a:pt x="4573416" y="2101058"/>
                  <a:pt x="4592838" y="2120498"/>
                </a:cubicBezTo>
                <a:cubicBezTo>
                  <a:pt x="4602548" y="2130218"/>
                  <a:pt x="4607404" y="2142947"/>
                  <a:pt x="4607404" y="2155675"/>
                </a:cubicBezTo>
                <a:close/>
                <a:moveTo>
                  <a:pt x="4623358" y="3334109"/>
                </a:moveTo>
                <a:cubicBezTo>
                  <a:pt x="4623358" y="3351235"/>
                  <a:pt x="4616884" y="3368361"/>
                  <a:pt x="4603936" y="3381321"/>
                </a:cubicBezTo>
                <a:cubicBezTo>
                  <a:pt x="4578041" y="3407241"/>
                  <a:pt x="4536423" y="3407241"/>
                  <a:pt x="4509603" y="3381321"/>
                </a:cubicBezTo>
                <a:cubicBezTo>
                  <a:pt x="4483707" y="3355401"/>
                  <a:pt x="4483707" y="3312818"/>
                  <a:pt x="4509603" y="3286898"/>
                </a:cubicBezTo>
                <a:cubicBezTo>
                  <a:pt x="4535498" y="3260978"/>
                  <a:pt x="4578041" y="3260978"/>
                  <a:pt x="4603936" y="3286898"/>
                </a:cubicBezTo>
                <a:cubicBezTo>
                  <a:pt x="4616884" y="3299858"/>
                  <a:pt x="4623358" y="3316984"/>
                  <a:pt x="4623358" y="3334109"/>
                </a:cubicBezTo>
                <a:close/>
                <a:moveTo>
                  <a:pt x="4624282" y="3098979"/>
                </a:moveTo>
                <a:cubicBezTo>
                  <a:pt x="4624282" y="3116104"/>
                  <a:pt x="4617808" y="3133230"/>
                  <a:pt x="4604861" y="3146190"/>
                </a:cubicBezTo>
                <a:cubicBezTo>
                  <a:pt x="4578965" y="3172110"/>
                  <a:pt x="4536423" y="3172110"/>
                  <a:pt x="4510527" y="3146190"/>
                </a:cubicBezTo>
                <a:cubicBezTo>
                  <a:pt x="4483707" y="3119344"/>
                  <a:pt x="4483707" y="3077687"/>
                  <a:pt x="4510527" y="3051767"/>
                </a:cubicBezTo>
                <a:cubicBezTo>
                  <a:pt x="4536423" y="3025847"/>
                  <a:pt x="4578965" y="3025847"/>
                  <a:pt x="4604861" y="3051767"/>
                </a:cubicBezTo>
                <a:cubicBezTo>
                  <a:pt x="4617808" y="3064727"/>
                  <a:pt x="4624282" y="3081853"/>
                  <a:pt x="4624282" y="3098979"/>
                </a:cubicBezTo>
                <a:close/>
                <a:moveTo>
                  <a:pt x="4640236" y="3569704"/>
                </a:moveTo>
                <a:cubicBezTo>
                  <a:pt x="4640236" y="3590996"/>
                  <a:pt x="4632143" y="3612287"/>
                  <a:pt x="4615959" y="3628487"/>
                </a:cubicBezTo>
                <a:cubicBezTo>
                  <a:pt x="4583590" y="3660887"/>
                  <a:pt x="4530874" y="3660887"/>
                  <a:pt x="4498504" y="3628487"/>
                </a:cubicBezTo>
                <a:cubicBezTo>
                  <a:pt x="4466135" y="3596087"/>
                  <a:pt x="4466135" y="3543321"/>
                  <a:pt x="4498504" y="3510921"/>
                </a:cubicBezTo>
                <a:cubicBezTo>
                  <a:pt x="4530874" y="3478521"/>
                  <a:pt x="4583590" y="3478521"/>
                  <a:pt x="4615959" y="3510921"/>
                </a:cubicBezTo>
                <a:cubicBezTo>
                  <a:pt x="4632143" y="3527121"/>
                  <a:pt x="4640236" y="3548413"/>
                  <a:pt x="4640236" y="3569704"/>
                </a:cubicBezTo>
                <a:close/>
                <a:moveTo>
                  <a:pt x="4640236" y="1920081"/>
                </a:moveTo>
                <a:cubicBezTo>
                  <a:pt x="4640236" y="1941373"/>
                  <a:pt x="4632143" y="1962664"/>
                  <a:pt x="4615959" y="1978864"/>
                </a:cubicBezTo>
                <a:cubicBezTo>
                  <a:pt x="4583590" y="2011264"/>
                  <a:pt x="4530874" y="2011264"/>
                  <a:pt x="4498504" y="1978864"/>
                </a:cubicBezTo>
                <a:cubicBezTo>
                  <a:pt x="4466135" y="1946464"/>
                  <a:pt x="4466135" y="1893698"/>
                  <a:pt x="4498504" y="1861298"/>
                </a:cubicBezTo>
                <a:cubicBezTo>
                  <a:pt x="4530874" y="1828898"/>
                  <a:pt x="4583590" y="1828898"/>
                  <a:pt x="4615959" y="1861298"/>
                </a:cubicBezTo>
                <a:cubicBezTo>
                  <a:pt x="4632143" y="1877498"/>
                  <a:pt x="4640236" y="1898790"/>
                  <a:pt x="4640236" y="1920081"/>
                </a:cubicBezTo>
                <a:close/>
                <a:moveTo>
                  <a:pt x="4640236" y="1684950"/>
                </a:moveTo>
                <a:cubicBezTo>
                  <a:pt x="4640236" y="1706241"/>
                  <a:pt x="4632143" y="1727532"/>
                  <a:pt x="4615959" y="1743732"/>
                </a:cubicBezTo>
                <a:cubicBezTo>
                  <a:pt x="4583590" y="1776132"/>
                  <a:pt x="4530874" y="1776132"/>
                  <a:pt x="4498504" y="1743732"/>
                </a:cubicBezTo>
                <a:cubicBezTo>
                  <a:pt x="4466135" y="1711332"/>
                  <a:pt x="4466135" y="1658567"/>
                  <a:pt x="4498504" y="1626167"/>
                </a:cubicBezTo>
                <a:cubicBezTo>
                  <a:pt x="4530874" y="1593767"/>
                  <a:pt x="4583590" y="1593767"/>
                  <a:pt x="4615959" y="1626167"/>
                </a:cubicBezTo>
                <a:cubicBezTo>
                  <a:pt x="4632143" y="1642367"/>
                  <a:pt x="4640236" y="1663658"/>
                  <a:pt x="4640236" y="1684950"/>
                </a:cubicBezTo>
                <a:close/>
                <a:moveTo>
                  <a:pt x="4674224" y="2745355"/>
                </a:moveTo>
                <a:cubicBezTo>
                  <a:pt x="4680698" y="2751835"/>
                  <a:pt x="4680698" y="2762018"/>
                  <a:pt x="4674224" y="2768498"/>
                </a:cubicBezTo>
                <a:cubicBezTo>
                  <a:pt x="4667750" y="2774978"/>
                  <a:pt x="4657577" y="2774978"/>
                  <a:pt x="4651103" y="2768498"/>
                </a:cubicBezTo>
                <a:cubicBezTo>
                  <a:pt x="4644629" y="2762018"/>
                  <a:pt x="4644629" y="2751835"/>
                  <a:pt x="4651103" y="2745355"/>
                </a:cubicBezTo>
                <a:cubicBezTo>
                  <a:pt x="4657577" y="2738876"/>
                  <a:pt x="4667750" y="2738876"/>
                  <a:pt x="4674224" y="2745355"/>
                </a:cubicBezTo>
                <a:close/>
                <a:moveTo>
                  <a:pt x="4675149" y="2510224"/>
                </a:moveTo>
                <a:cubicBezTo>
                  <a:pt x="4681622" y="2516704"/>
                  <a:pt x="4681622" y="2526887"/>
                  <a:pt x="4675149" y="2533367"/>
                </a:cubicBezTo>
                <a:cubicBezTo>
                  <a:pt x="4668675" y="2539847"/>
                  <a:pt x="4658501" y="2539847"/>
                  <a:pt x="4652028" y="2533367"/>
                </a:cubicBezTo>
                <a:cubicBezTo>
                  <a:pt x="4645554" y="2526887"/>
                  <a:pt x="4645554" y="2516704"/>
                  <a:pt x="4652028" y="2510224"/>
                </a:cubicBezTo>
                <a:cubicBezTo>
                  <a:pt x="4658501" y="2503744"/>
                  <a:pt x="4668675" y="2503744"/>
                  <a:pt x="4675149" y="2510224"/>
                </a:cubicBezTo>
                <a:close/>
                <a:moveTo>
                  <a:pt x="4687171" y="2969378"/>
                </a:moveTo>
                <a:cubicBezTo>
                  <a:pt x="4693645" y="2975858"/>
                  <a:pt x="4693645" y="2986041"/>
                  <a:pt x="4687171" y="2992521"/>
                </a:cubicBezTo>
                <a:cubicBezTo>
                  <a:pt x="4680698" y="2999001"/>
                  <a:pt x="4670524" y="2999001"/>
                  <a:pt x="4664050" y="2992521"/>
                </a:cubicBezTo>
                <a:cubicBezTo>
                  <a:pt x="4657577" y="2986041"/>
                  <a:pt x="4657577" y="2975858"/>
                  <a:pt x="4664050" y="2969378"/>
                </a:cubicBezTo>
                <a:cubicBezTo>
                  <a:pt x="4670524" y="2962898"/>
                  <a:pt x="4680698" y="2962898"/>
                  <a:pt x="4687171" y="2969378"/>
                </a:cubicBezTo>
                <a:close/>
                <a:moveTo>
                  <a:pt x="4707980" y="1095270"/>
                </a:moveTo>
                <a:cubicBezTo>
                  <a:pt x="4707980" y="1103832"/>
                  <a:pt x="4704743" y="1112395"/>
                  <a:pt x="4698270" y="1118875"/>
                </a:cubicBezTo>
                <a:cubicBezTo>
                  <a:pt x="4685322" y="1131835"/>
                  <a:pt x="4664050" y="1131835"/>
                  <a:pt x="4651103" y="1118875"/>
                </a:cubicBezTo>
                <a:cubicBezTo>
                  <a:pt x="4638155" y="1105915"/>
                  <a:pt x="4638155" y="1084624"/>
                  <a:pt x="4651103" y="1071664"/>
                </a:cubicBezTo>
                <a:cubicBezTo>
                  <a:pt x="4664050" y="1058704"/>
                  <a:pt x="4685322" y="1058704"/>
                  <a:pt x="4698270" y="1071664"/>
                </a:cubicBezTo>
                <a:cubicBezTo>
                  <a:pt x="4704743" y="1078144"/>
                  <a:pt x="4707980" y="1086707"/>
                  <a:pt x="4707980" y="1095270"/>
                </a:cubicBezTo>
                <a:close/>
                <a:moveTo>
                  <a:pt x="4707980" y="859791"/>
                </a:moveTo>
                <a:cubicBezTo>
                  <a:pt x="4707980" y="868238"/>
                  <a:pt x="4704743" y="876801"/>
                  <a:pt x="4698270" y="883744"/>
                </a:cubicBezTo>
                <a:cubicBezTo>
                  <a:pt x="4685322" y="896704"/>
                  <a:pt x="4664050" y="896704"/>
                  <a:pt x="4651103" y="883744"/>
                </a:cubicBezTo>
                <a:cubicBezTo>
                  <a:pt x="4638155" y="870784"/>
                  <a:pt x="4638155" y="849492"/>
                  <a:pt x="4651103" y="836532"/>
                </a:cubicBezTo>
                <a:cubicBezTo>
                  <a:pt x="4664050" y="823572"/>
                  <a:pt x="4685322" y="823572"/>
                  <a:pt x="4698270" y="836532"/>
                </a:cubicBezTo>
                <a:cubicBezTo>
                  <a:pt x="4704743" y="843012"/>
                  <a:pt x="4707980" y="851344"/>
                  <a:pt x="4707980" y="859791"/>
                </a:cubicBezTo>
                <a:close/>
                <a:moveTo>
                  <a:pt x="4707980" y="624081"/>
                </a:moveTo>
                <a:cubicBezTo>
                  <a:pt x="4707980" y="632644"/>
                  <a:pt x="4704743" y="641207"/>
                  <a:pt x="4698270" y="647687"/>
                </a:cubicBezTo>
                <a:cubicBezTo>
                  <a:pt x="4685322" y="660647"/>
                  <a:pt x="4664050" y="660647"/>
                  <a:pt x="4651103" y="647687"/>
                </a:cubicBezTo>
                <a:cubicBezTo>
                  <a:pt x="4638155" y="634727"/>
                  <a:pt x="4638155" y="613435"/>
                  <a:pt x="4651103" y="600475"/>
                </a:cubicBezTo>
                <a:cubicBezTo>
                  <a:pt x="4664050" y="587515"/>
                  <a:pt x="4685322" y="587515"/>
                  <a:pt x="4698270" y="600475"/>
                </a:cubicBezTo>
                <a:cubicBezTo>
                  <a:pt x="4704743" y="606955"/>
                  <a:pt x="4707980" y="615518"/>
                  <a:pt x="4707980" y="624081"/>
                </a:cubicBezTo>
                <a:close/>
                <a:moveTo>
                  <a:pt x="4724858" y="2273588"/>
                </a:moveTo>
                <a:cubicBezTo>
                  <a:pt x="4724858" y="2286433"/>
                  <a:pt x="4720003" y="2299161"/>
                  <a:pt x="4710292" y="2308418"/>
                </a:cubicBezTo>
                <a:cubicBezTo>
                  <a:pt x="4690871" y="2327858"/>
                  <a:pt x="4659426" y="2327858"/>
                  <a:pt x="4640005" y="2308418"/>
                </a:cubicBezTo>
                <a:cubicBezTo>
                  <a:pt x="4620583" y="2288978"/>
                  <a:pt x="4620583" y="2257504"/>
                  <a:pt x="4640005" y="2238064"/>
                </a:cubicBezTo>
                <a:cubicBezTo>
                  <a:pt x="4659426" y="2218624"/>
                  <a:pt x="4690871" y="2218624"/>
                  <a:pt x="4710292" y="2238064"/>
                </a:cubicBezTo>
                <a:cubicBezTo>
                  <a:pt x="4720003" y="2247784"/>
                  <a:pt x="4724858" y="2260744"/>
                  <a:pt x="4724858" y="2273588"/>
                </a:cubicBezTo>
                <a:close/>
                <a:moveTo>
                  <a:pt x="4724858" y="1330864"/>
                </a:moveTo>
                <a:cubicBezTo>
                  <a:pt x="4724858" y="1343593"/>
                  <a:pt x="4720003" y="1356321"/>
                  <a:pt x="4710292" y="1366041"/>
                </a:cubicBezTo>
                <a:cubicBezTo>
                  <a:pt x="4690871" y="1385481"/>
                  <a:pt x="4659426" y="1385481"/>
                  <a:pt x="4640005" y="1366041"/>
                </a:cubicBezTo>
                <a:cubicBezTo>
                  <a:pt x="4620583" y="1346601"/>
                  <a:pt x="4620583" y="1315127"/>
                  <a:pt x="4640005" y="1295687"/>
                </a:cubicBezTo>
                <a:cubicBezTo>
                  <a:pt x="4659426" y="1276247"/>
                  <a:pt x="4690871" y="1276247"/>
                  <a:pt x="4710292" y="1295687"/>
                </a:cubicBezTo>
                <a:cubicBezTo>
                  <a:pt x="4720003" y="1305407"/>
                  <a:pt x="4724858" y="1318136"/>
                  <a:pt x="4724858" y="1330864"/>
                </a:cubicBezTo>
                <a:close/>
                <a:moveTo>
                  <a:pt x="4741737" y="3216544"/>
                </a:moveTo>
                <a:cubicBezTo>
                  <a:pt x="4741737" y="3233670"/>
                  <a:pt x="4735263" y="3250795"/>
                  <a:pt x="4722316" y="3263755"/>
                </a:cubicBezTo>
                <a:cubicBezTo>
                  <a:pt x="4696420" y="3289676"/>
                  <a:pt x="4653877" y="3289676"/>
                  <a:pt x="4627982" y="3263755"/>
                </a:cubicBezTo>
                <a:cubicBezTo>
                  <a:pt x="4602086" y="3237835"/>
                  <a:pt x="4602086" y="3195253"/>
                  <a:pt x="4627982" y="3169333"/>
                </a:cubicBezTo>
                <a:cubicBezTo>
                  <a:pt x="4653877" y="3143412"/>
                  <a:pt x="4696420" y="3143412"/>
                  <a:pt x="4722316" y="3169333"/>
                </a:cubicBezTo>
                <a:cubicBezTo>
                  <a:pt x="4735263" y="3182293"/>
                  <a:pt x="4741737" y="3199418"/>
                  <a:pt x="4741737" y="3216544"/>
                </a:cubicBezTo>
                <a:close/>
                <a:moveTo>
                  <a:pt x="4750985" y="3654407"/>
                </a:moveTo>
                <a:lnTo>
                  <a:pt x="4598387" y="3654407"/>
                </a:lnTo>
                <a:cubicBezTo>
                  <a:pt x="4602086" y="3645150"/>
                  <a:pt x="4608560" y="3635893"/>
                  <a:pt x="4615959" y="3628487"/>
                </a:cubicBezTo>
                <a:cubicBezTo>
                  <a:pt x="4648328" y="3596087"/>
                  <a:pt x="4701044" y="3596087"/>
                  <a:pt x="4733414" y="3628487"/>
                </a:cubicBezTo>
                <a:cubicBezTo>
                  <a:pt x="4740812" y="3635893"/>
                  <a:pt x="4747286" y="3645150"/>
                  <a:pt x="4750985" y="3654407"/>
                </a:cubicBezTo>
                <a:close/>
                <a:moveTo>
                  <a:pt x="4757691" y="3452138"/>
                </a:moveTo>
                <a:cubicBezTo>
                  <a:pt x="4757691" y="3473429"/>
                  <a:pt x="4749598" y="3494721"/>
                  <a:pt x="4733414" y="3510921"/>
                </a:cubicBezTo>
                <a:cubicBezTo>
                  <a:pt x="4701044" y="3543321"/>
                  <a:pt x="4648328" y="3543321"/>
                  <a:pt x="4615959" y="3510921"/>
                </a:cubicBezTo>
                <a:cubicBezTo>
                  <a:pt x="4583590" y="3478521"/>
                  <a:pt x="4583590" y="3425755"/>
                  <a:pt x="4615959" y="3393355"/>
                </a:cubicBezTo>
                <a:cubicBezTo>
                  <a:pt x="4648328" y="3360955"/>
                  <a:pt x="4701044" y="3360955"/>
                  <a:pt x="4733414" y="3393355"/>
                </a:cubicBezTo>
                <a:cubicBezTo>
                  <a:pt x="4749598" y="3409555"/>
                  <a:pt x="4757691" y="3430846"/>
                  <a:pt x="4757691" y="3452138"/>
                </a:cubicBezTo>
                <a:close/>
                <a:moveTo>
                  <a:pt x="4758615" y="2037647"/>
                </a:moveTo>
                <a:cubicBezTo>
                  <a:pt x="4758615" y="2058938"/>
                  <a:pt x="4750523" y="2080230"/>
                  <a:pt x="4734338" y="2096430"/>
                </a:cubicBezTo>
                <a:cubicBezTo>
                  <a:pt x="4701969" y="2128830"/>
                  <a:pt x="4649253" y="2128830"/>
                  <a:pt x="4616884" y="2096430"/>
                </a:cubicBezTo>
                <a:cubicBezTo>
                  <a:pt x="4584514" y="2064030"/>
                  <a:pt x="4584514" y="2011264"/>
                  <a:pt x="4616884" y="1978864"/>
                </a:cubicBezTo>
                <a:cubicBezTo>
                  <a:pt x="4649253" y="1946464"/>
                  <a:pt x="4701969" y="1946464"/>
                  <a:pt x="4734338" y="1978864"/>
                </a:cubicBezTo>
                <a:cubicBezTo>
                  <a:pt x="4750523" y="1995064"/>
                  <a:pt x="4758615" y="2016355"/>
                  <a:pt x="4758615" y="2037647"/>
                </a:cubicBezTo>
                <a:close/>
                <a:moveTo>
                  <a:pt x="4758615" y="1802515"/>
                </a:moveTo>
                <a:cubicBezTo>
                  <a:pt x="4758615" y="1823806"/>
                  <a:pt x="4750523" y="1845098"/>
                  <a:pt x="4734338" y="1861298"/>
                </a:cubicBezTo>
                <a:cubicBezTo>
                  <a:pt x="4701044" y="1893698"/>
                  <a:pt x="4648328" y="1893698"/>
                  <a:pt x="4616884" y="1861298"/>
                </a:cubicBezTo>
                <a:cubicBezTo>
                  <a:pt x="4584514" y="1828898"/>
                  <a:pt x="4584514" y="1776132"/>
                  <a:pt x="4616884" y="1743732"/>
                </a:cubicBezTo>
                <a:cubicBezTo>
                  <a:pt x="4649253" y="1711332"/>
                  <a:pt x="4701969" y="1711332"/>
                  <a:pt x="4734338" y="1743732"/>
                </a:cubicBezTo>
                <a:cubicBezTo>
                  <a:pt x="4750523" y="1759932"/>
                  <a:pt x="4758615" y="1781224"/>
                  <a:pt x="4758615" y="1802515"/>
                </a:cubicBezTo>
                <a:close/>
                <a:moveTo>
                  <a:pt x="4758615" y="1566458"/>
                </a:moveTo>
                <a:cubicBezTo>
                  <a:pt x="4758615" y="1587750"/>
                  <a:pt x="4750523" y="1609041"/>
                  <a:pt x="4734338" y="1625241"/>
                </a:cubicBezTo>
                <a:cubicBezTo>
                  <a:pt x="4701044" y="1658567"/>
                  <a:pt x="4648328" y="1658567"/>
                  <a:pt x="4616884" y="1625241"/>
                </a:cubicBezTo>
                <a:cubicBezTo>
                  <a:pt x="4584514" y="1592841"/>
                  <a:pt x="4584514" y="1540075"/>
                  <a:pt x="4616884" y="1507675"/>
                </a:cubicBezTo>
                <a:cubicBezTo>
                  <a:pt x="4649253" y="1475275"/>
                  <a:pt x="4701969" y="1475275"/>
                  <a:pt x="4734338" y="1507675"/>
                </a:cubicBezTo>
                <a:cubicBezTo>
                  <a:pt x="4750523" y="1523875"/>
                  <a:pt x="4758615" y="1545167"/>
                  <a:pt x="4758615" y="1566458"/>
                </a:cubicBezTo>
                <a:close/>
                <a:moveTo>
                  <a:pt x="4792603" y="2862921"/>
                </a:moveTo>
                <a:cubicBezTo>
                  <a:pt x="4799077" y="2869401"/>
                  <a:pt x="4799077" y="2879584"/>
                  <a:pt x="4792603" y="2886064"/>
                </a:cubicBezTo>
                <a:cubicBezTo>
                  <a:pt x="4786129" y="2893470"/>
                  <a:pt x="4775956" y="2892544"/>
                  <a:pt x="4769482" y="2886064"/>
                </a:cubicBezTo>
                <a:cubicBezTo>
                  <a:pt x="4763008" y="2879584"/>
                  <a:pt x="4763008" y="2869401"/>
                  <a:pt x="4769482" y="2862921"/>
                </a:cubicBezTo>
                <a:cubicBezTo>
                  <a:pt x="4775956" y="2856441"/>
                  <a:pt x="4786129" y="2856441"/>
                  <a:pt x="4792603" y="2862921"/>
                </a:cubicBezTo>
                <a:close/>
                <a:moveTo>
                  <a:pt x="4792603" y="2626864"/>
                </a:moveTo>
                <a:cubicBezTo>
                  <a:pt x="4799077" y="2633344"/>
                  <a:pt x="4799077" y="2643527"/>
                  <a:pt x="4792603" y="2650007"/>
                </a:cubicBezTo>
                <a:cubicBezTo>
                  <a:pt x="4786129" y="2656487"/>
                  <a:pt x="4775956" y="2656487"/>
                  <a:pt x="4769482" y="2650007"/>
                </a:cubicBezTo>
                <a:cubicBezTo>
                  <a:pt x="4763008" y="2643527"/>
                  <a:pt x="4763008" y="2633344"/>
                  <a:pt x="4769482" y="2626864"/>
                </a:cubicBezTo>
                <a:cubicBezTo>
                  <a:pt x="4775956" y="2620384"/>
                  <a:pt x="4786129" y="2620384"/>
                  <a:pt x="4792603" y="2626864"/>
                </a:cubicBezTo>
                <a:close/>
                <a:moveTo>
                  <a:pt x="4792603" y="2391733"/>
                </a:moveTo>
                <a:cubicBezTo>
                  <a:pt x="4799077" y="2398212"/>
                  <a:pt x="4799077" y="2408395"/>
                  <a:pt x="4792603" y="2414876"/>
                </a:cubicBezTo>
                <a:cubicBezTo>
                  <a:pt x="4786129" y="2421355"/>
                  <a:pt x="4775956" y="2421355"/>
                  <a:pt x="4769482" y="2414876"/>
                </a:cubicBezTo>
                <a:cubicBezTo>
                  <a:pt x="4763008" y="2408395"/>
                  <a:pt x="4763008" y="2398212"/>
                  <a:pt x="4769482" y="2391733"/>
                </a:cubicBezTo>
                <a:cubicBezTo>
                  <a:pt x="4775956" y="2385253"/>
                  <a:pt x="4786129" y="2385253"/>
                  <a:pt x="4792603" y="2391733"/>
                </a:cubicBezTo>
                <a:close/>
                <a:moveTo>
                  <a:pt x="4804626" y="3086944"/>
                </a:moveTo>
                <a:cubicBezTo>
                  <a:pt x="4811100" y="3093424"/>
                  <a:pt x="4811100" y="3103607"/>
                  <a:pt x="4804626" y="3110087"/>
                </a:cubicBezTo>
                <a:cubicBezTo>
                  <a:pt x="4798152" y="3116567"/>
                  <a:pt x="4787979" y="3116567"/>
                  <a:pt x="4781505" y="3110087"/>
                </a:cubicBezTo>
                <a:cubicBezTo>
                  <a:pt x="4775031" y="3103607"/>
                  <a:pt x="4775031" y="3093424"/>
                  <a:pt x="4781505" y="3086944"/>
                </a:cubicBezTo>
                <a:cubicBezTo>
                  <a:pt x="4787979" y="3080464"/>
                  <a:pt x="4798152" y="3080464"/>
                  <a:pt x="4804626" y="3086944"/>
                </a:cubicBezTo>
                <a:close/>
                <a:moveTo>
                  <a:pt x="4826360" y="1212836"/>
                </a:moveTo>
                <a:cubicBezTo>
                  <a:pt x="4826360" y="1221398"/>
                  <a:pt x="4823123" y="1229961"/>
                  <a:pt x="4816649" y="1236441"/>
                </a:cubicBezTo>
                <a:cubicBezTo>
                  <a:pt x="4803701" y="1249401"/>
                  <a:pt x="4782430" y="1249401"/>
                  <a:pt x="4769482" y="1236441"/>
                </a:cubicBezTo>
                <a:cubicBezTo>
                  <a:pt x="4756535" y="1223481"/>
                  <a:pt x="4756535" y="1202190"/>
                  <a:pt x="4769482" y="1189230"/>
                </a:cubicBezTo>
                <a:cubicBezTo>
                  <a:pt x="4782430" y="1176270"/>
                  <a:pt x="4803701" y="1176270"/>
                  <a:pt x="4816649" y="1189230"/>
                </a:cubicBezTo>
                <a:cubicBezTo>
                  <a:pt x="4823123" y="1195710"/>
                  <a:pt x="4826360" y="1204273"/>
                  <a:pt x="4826360" y="1212836"/>
                </a:cubicBezTo>
                <a:close/>
                <a:moveTo>
                  <a:pt x="4826360" y="977704"/>
                </a:moveTo>
                <a:cubicBezTo>
                  <a:pt x="4826360" y="986267"/>
                  <a:pt x="4823123" y="994830"/>
                  <a:pt x="4816649" y="1001310"/>
                </a:cubicBezTo>
                <a:cubicBezTo>
                  <a:pt x="4803701" y="1014270"/>
                  <a:pt x="4782430" y="1014270"/>
                  <a:pt x="4769482" y="1001310"/>
                </a:cubicBezTo>
                <a:cubicBezTo>
                  <a:pt x="4756535" y="988350"/>
                  <a:pt x="4756535" y="967058"/>
                  <a:pt x="4769482" y="954098"/>
                </a:cubicBezTo>
                <a:cubicBezTo>
                  <a:pt x="4782430" y="941138"/>
                  <a:pt x="4803701" y="941138"/>
                  <a:pt x="4816649" y="954098"/>
                </a:cubicBezTo>
                <a:cubicBezTo>
                  <a:pt x="4823123" y="960578"/>
                  <a:pt x="4826360" y="969141"/>
                  <a:pt x="4826360" y="977704"/>
                </a:cubicBezTo>
                <a:close/>
                <a:moveTo>
                  <a:pt x="4826360" y="741647"/>
                </a:moveTo>
                <a:cubicBezTo>
                  <a:pt x="4826360" y="750209"/>
                  <a:pt x="4823123" y="758772"/>
                  <a:pt x="4816649" y="765252"/>
                </a:cubicBezTo>
                <a:cubicBezTo>
                  <a:pt x="4803701" y="778212"/>
                  <a:pt x="4782430" y="778212"/>
                  <a:pt x="4769482" y="765252"/>
                </a:cubicBezTo>
                <a:cubicBezTo>
                  <a:pt x="4756535" y="752292"/>
                  <a:pt x="4756535" y="731001"/>
                  <a:pt x="4769482" y="718041"/>
                </a:cubicBezTo>
                <a:cubicBezTo>
                  <a:pt x="4782430" y="705081"/>
                  <a:pt x="4803701" y="705081"/>
                  <a:pt x="4816649" y="718041"/>
                </a:cubicBezTo>
                <a:cubicBezTo>
                  <a:pt x="4823123" y="724521"/>
                  <a:pt x="4826360" y="733084"/>
                  <a:pt x="4826360" y="741647"/>
                </a:cubicBezTo>
                <a:close/>
                <a:moveTo>
                  <a:pt x="4876070" y="3569704"/>
                </a:moveTo>
                <a:cubicBezTo>
                  <a:pt x="4876070" y="3590996"/>
                  <a:pt x="4867977" y="3612287"/>
                  <a:pt x="4851793" y="3628487"/>
                </a:cubicBezTo>
                <a:cubicBezTo>
                  <a:pt x="4819424" y="3660887"/>
                  <a:pt x="4766708" y="3660887"/>
                  <a:pt x="4734338" y="3628487"/>
                </a:cubicBezTo>
                <a:cubicBezTo>
                  <a:pt x="4701969" y="3596087"/>
                  <a:pt x="4701969" y="3543321"/>
                  <a:pt x="4734338" y="3510921"/>
                </a:cubicBezTo>
                <a:cubicBezTo>
                  <a:pt x="4766708" y="3478521"/>
                  <a:pt x="4819424" y="3478521"/>
                  <a:pt x="4851793" y="3510921"/>
                </a:cubicBezTo>
                <a:cubicBezTo>
                  <a:pt x="4867977" y="3527121"/>
                  <a:pt x="4876070" y="3548413"/>
                  <a:pt x="4876070" y="3569704"/>
                </a:cubicBezTo>
                <a:close/>
                <a:moveTo>
                  <a:pt x="4876070" y="3334572"/>
                </a:moveTo>
                <a:cubicBezTo>
                  <a:pt x="4876070" y="3355864"/>
                  <a:pt x="4867977" y="3377155"/>
                  <a:pt x="4851793" y="3393355"/>
                </a:cubicBezTo>
                <a:cubicBezTo>
                  <a:pt x="4819424" y="3425755"/>
                  <a:pt x="4766708" y="3425755"/>
                  <a:pt x="4734338" y="3393355"/>
                </a:cubicBezTo>
                <a:cubicBezTo>
                  <a:pt x="4701969" y="3360955"/>
                  <a:pt x="4701969" y="3308190"/>
                  <a:pt x="4734338" y="3275790"/>
                </a:cubicBezTo>
                <a:cubicBezTo>
                  <a:pt x="4766708" y="3243390"/>
                  <a:pt x="4819424" y="3243390"/>
                  <a:pt x="4851793" y="3275790"/>
                </a:cubicBezTo>
                <a:cubicBezTo>
                  <a:pt x="4867977" y="3291990"/>
                  <a:pt x="4876070" y="3313281"/>
                  <a:pt x="4876070" y="3334572"/>
                </a:cubicBezTo>
                <a:close/>
                <a:moveTo>
                  <a:pt x="4876070" y="2156138"/>
                </a:moveTo>
                <a:cubicBezTo>
                  <a:pt x="4876070" y="2177429"/>
                  <a:pt x="4867977" y="2198721"/>
                  <a:pt x="4851793" y="2214921"/>
                </a:cubicBezTo>
                <a:cubicBezTo>
                  <a:pt x="4819424" y="2247321"/>
                  <a:pt x="4766708" y="2247321"/>
                  <a:pt x="4734338" y="2214921"/>
                </a:cubicBezTo>
                <a:cubicBezTo>
                  <a:pt x="4701969" y="2182521"/>
                  <a:pt x="4701969" y="2129755"/>
                  <a:pt x="4734338" y="2097355"/>
                </a:cubicBezTo>
                <a:cubicBezTo>
                  <a:pt x="4766708" y="2064030"/>
                  <a:pt x="4819424" y="2064030"/>
                  <a:pt x="4851793" y="2097355"/>
                </a:cubicBezTo>
                <a:cubicBezTo>
                  <a:pt x="4867977" y="2113555"/>
                  <a:pt x="4876070" y="2134846"/>
                  <a:pt x="4876070" y="2156138"/>
                </a:cubicBezTo>
                <a:close/>
                <a:moveTo>
                  <a:pt x="4876070" y="1920081"/>
                </a:moveTo>
                <a:cubicBezTo>
                  <a:pt x="4876070" y="1941373"/>
                  <a:pt x="4867977" y="1962664"/>
                  <a:pt x="4851793" y="1978864"/>
                </a:cubicBezTo>
                <a:cubicBezTo>
                  <a:pt x="4819424" y="2011264"/>
                  <a:pt x="4766708" y="2011264"/>
                  <a:pt x="4734338" y="1978864"/>
                </a:cubicBezTo>
                <a:cubicBezTo>
                  <a:pt x="4701969" y="1946464"/>
                  <a:pt x="4701969" y="1893698"/>
                  <a:pt x="4734338" y="1861298"/>
                </a:cubicBezTo>
                <a:cubicBezTo>
                  <a:pt x="4766708" y="1828898"/>
                  <a:pt x="4819424" y="1828898"/>
                  <a:pt x="4851793" y="1861298"/>
                </a:cubicBezTo>
                <a:cubicBezTo>
                  <a:pt x="4867977" y="1877498"/>
                  <a:pt x="4876070" y="1898790"/>
                  <a:pt x="4876070" y="1920081"/>
                </a:cubicBezTo>
                <a:close/>
                <a:moveTo>
                  <a:pt x="4876070" y="1684950"/>
                </a:moveTo>
                <a:cubicBezTo>
                  <a:pt x="4876070" y="1706241"/>
                  <a:pt x="4867977" y="1727532"/>
                  <a:pt x="4851793" y="1743732"/>
                </a:cubicBezTo>
                <a:cubicBezTo>
                  <a:pt x="4819424" y="1776132"/>
                  <a:pt x="4766708" y="1776132"/>
                  <a:pt x="4734338" y="1743732"/>
                </a:cubicBezTo>
                <a:cubicBezTo>
                  <a:pt x="4701969" y="1711332"/>
                  <a:pt x="4701969" y="1658567"/>
                  <a:pt x="4734338" y="1626167"/>
                </a:cubicBezTo>
                <a:cubicBezTo>
                  <a:pt x="4766708" y="1593767"/>
                  <a:pt x="4819424" y="1593767"/>
                  <a:pt x="4851793" y="1626167"/>
                </a:cubicBezTo>
                <a:cubicBezTo>
                  <a:pt x="4867977" y="1642367"/>
                  <a:pt x="4876070" y="1663658"/>
                  <a:pt x="4876070" y="1684950"/>
                </a:cubicBezTo>
                <a:close/>
                <a:moveTo>
                  <a:pt x="4876070" y="1448893"/>
                </a:moveTo>
                <a:cubicBezTo>
                  <a:pt x="4876070" y="1470184"/>
                  <a:pt x="4867977" y="1491475"/>
                  <a:pt x="4851793" y="1507675"/>
                </a:cubicBezTo>
                <a:cubicBezTo>
                  <a:pt x="4819424" y="1540075"/>
                  <a:pt x="4766708" y="1540075"/>
                  <a:pt x="4734338" y="1507675"/>
                </a:cubicBezTo>
                <a:cubicBezTo>
                  <a:pt x="4701969" y="1475275"/>
                  <a:pt x="4701969" y="1422510"/>
                  <a:pt x="4734338" y="1390110"/>
                </a:cubicBezTo>
                <a:cubicBezTo>
                  <a:pt x="4766708" y="1357710"/>
                  <a:pt x="4819424" y="1357710"/>
                  <a:pt x="4851793" y="1390110"/>
                </a:cubicBezTo>
                <a:cubicBezTo>
                  <a:pt x="4867977" y="1406310"/>
                  <a:pt x="4876070" y="1427601"/>
                  <a:pt x="4876070" y="1448893"/>
                </a:cubicBezTo>
                <a:close/>
                <a:moveTo>
                  <a:pt x="4910058" y="2980487"/>
                </a:moveTo>
                <a:cubicBezTo>
                  <a:pt x="4916532" y="2986967"/>
                  <a:pt x="4916532" y="2997150"/>
                  <a:pt x="4910058" y="3003630"/>
                </a:cubicBezTo>
                <a:cubicBezTo>
                  <a:pt x="4903584" y="3010110"/>
                  <a:pt x="4893411" y="3010110"/>
                  <a:pt x="4886937" y="3003630"/>
                </a:cubicBezTo>
                <a:cubicBezTo>
                  <a:pt x="4880463" y="2997150"/>
                  <a:pt x="4880463" y="2986967"/>
                  <a:pt x="4886937" y="2980487"/>
                </a:cubicBezTo>
                <a:cubicBezTo>
                  <a:pt x="4893411" y="2974007"/>
                  <a:pt x="4903584" y="2974007"/>
                  <a:pt x="4910058" y="2980487"/>
                </a:cubicBezTo>
                <a:close/>
                <a:moveTo>
                  <a:pt x="4910058" y="2745355"/>
                </a:moveTo>
                <a:cubicBezTo>
                  <a:pt x="4916532" y="2751835"/>
                  <a:pt x="4916532" y="2762018"/>
                  <a:pt x="4910058" y="2768498"/>
                </a:cubicBezTo>
                <a:cubicBezTo>
                  <a:pt x="4903584" y="2774978"/>
                  <a:pt x="4893411" y="2774978"/>
                  <a:pt x="4886937" y="2768498"/>
                </a:cubicBezTo>
                <a:cubicBezTo>
                  <a:pt x="4880463" y="2762018"/>
                  <a:pt x="4880463" y="2751835"/>
                  <a:pt x="4886937" y="2745355"/>
                </a:cubicBezTo>
                <a:cubicBezTo>
                  <a:pt x="4893411" y="2738876"/>
                  <a:pt x="4903584" y="2738876"/>
                  <a:pt x="4910058" y="2745355"/>
                </a:cubicBezTo>
                <a:close/>
                <a:moveTo>
                  <a:pt x="4910058" y="2509298"/>
                </a:moveTo>
                <a:cubicBezTo>
                  <a:pt x="4916532" y="2515778"/>
                  <a:pt x="4916532" y="2525961"/>
                  <a:pt x="4910058" y="2532441"/>
                </a:cubicBezTo>
                <a:cubicBezTo>
                  <a:pt x="4903584" y="2538921"/>
                  <a:pt x="4893411" y="2538921"/>
                  <a:pt x="4886937" y="2532441"/>
                </a:cubicBezTo>
                <a:cubicBezTo>
                  <a:pt x="4880463" y="2525961"/>
                  <a:pt x="4880463" y="2515778"/>
                  <a:pt x="4886937" y="2509298"/>
                </a:cubicBezTo>
                <a:cubicBezTo>
                  <a:pt x="4893411" y="2502818"/>
                  <a:pt x="4903584" y="2502818"/>
                  <a:pt x="4910058" y="2509298"/>
                </a:cubicBezTo>
                <a:close/>
                <a:moveTo>
                  <a:pt x="4943814" y="2273704"/>
                </a:moveTo>
                <a:cubicBezTo>
                  <a:pt x="4943814" y="2282267"/>
                  <a:pt x="4940577" y="2290830"/>
                  <a:pt x="4934103" y="2297310"/>
                </a:cubicBezTo>
                <a:cubicBezTo>
                  <a:pt x="4921156" y="2310270"/>
                  <a:pt x="4899885" y="2310270"/>
                  <a:pt x="4886937" y="2297310"/>
                </a:cubicBezTo>
                <a:cubicBezTo>
                  <a:pt x="4873989" y="2284350"/>
                  <a:pt x="4873989" y="2263058"/>
                  <a:pt x="4886937" y="2250098"/>
                </a:cubicBezTo>
                <a:cubicBezTo>
                  <a:pt x="4899885" y="2237138"/>
                  <a:pt x="4921156" y="2237138"/>
                  <a:pt x="4934103" y="2250098"/>
                </a:cubicBezTo>
                <a:cubicBezTo>
                  <a:pt x="4940577" y="2256578"/>
                  <a:pt x="4943814" y="2265141"/>
                  <a:pt x="4943814" y="2273704"/>
                </a:cubicBezTo>
                <a:close/>
                <a:moveTo>
                  <a:pt x="4943814" y="1095270"/>
                </a:moveTo>
                <a:cubicBezTo>
                  <a:pt x="4943814" y="1103832"/>
                  <a:pt x="4940577" y="1112395"/>
                  <a:pt x="4934103" y="1118875"/>
                </a:cubicBezTo>
                <a:cubicBezTo>
                  <a:pt x="4921156" y="1131835"/>
                  <a:pt x="4899885" y="1131835"/>
                  <a:pt x="4886937" y="1118875"/>
                </a:cubicBezTo>
                <a:cubicBezTo>
                  <a:pt x="4873989" y="1105915"/>
                  <a:pt x="4873989" y="1084624"/>
                  <a:pt x="4886937" y="1071664"/>
                </a:cubicBezTo>
                <a:cubicBezTo>
                  <a:pt x="4899885" y="1058704"/>
                  <a:pt x="4921156" y="1058704"/>
                  <a:pt x="4934103" y="1071664"/>
                </a:cubicBezTo>
                <a:cubicBezTo>
                  <a:pt x="4940577" y="1078144"/>
                  <a:pt x="4943814" y="1086707"/>
                  <a:pt x="4943814" y="1095270"/>
                </a:cubicBezTo>
                <a:close/>
                <a:moveTo>
                  <a:pt x="4943814" y="859791"/>
                </a:moveTo>
                <a:cubicBezTo>
                  <a:pt x="4943814" y="868238"/>
                  <a:pt x="4940577" y="876801"/>
                  <a:pt x="4934103" y="883744"/>
                </a:cubicBezTo>
                <a:cubicBezTo>
                  <a:pt x="4921156" y="896704"/>
                  <a:pt x="4899885" y="896704"/>
                  <a:pt x="4886937" y="883744"/>
                </a:cubicBezTo>
                <a:cubicBezTo>
                  <a:pt x="4873989" y="870784"/>
                  <a:pt x="4873989" y="849492"/>
                  <a:pt x="4886937" y="836532"/>
                </a:cubicBezTo>
                <a:cubicBezTo>
                  <a:pt x="4899885" y="823572"/>
                  <a:pt x="4921156" y="823572"/>
                  <a:pt x="4934103" y="836532"/>
                </a:cubicBezTo>
                <a:cubicBezTo>
                  <a:pt x="4940577" y="843012"/>
                  <a:pt x="4943814" y="851344"/>
                  <a:pt x="4943814" y="859791"/>
                </a:cubicBezTo>
                <a:close/>
                <a:moveTo>
                  <a:pt x="4959767" y="3216544"/>
                </a:moveTo>
                <a:cubicBezTo>
                  <a:pt x="4959767" y="3229273"/>
                  <a:pt x="4954912" y="3242001"/>
                  <a:pt x="4945201" y="3251721"/>
                </a:cubicBezTo>
                <a:cubicBezTo>
                  <a:pt x="4925780" y="3271161"/>
                  <a:pt x="4894335" y="3271161"/>
                  <a:pt x="4874914" y="3251721"/>
                </a:cubicBezTo>
                <a:cubicBezTo>
                  <a:pt x="4855492" y="3232281"/>
                  <a:pt x="4855492" y="3200807"/>
                  <a:pt x="4874914" y="3181367"/>
                </a:cubicBezTo>
                <a:cubicBezTo>
                  <a:pt x="4894335" y="3161927"/>
                  <a:pt x="4925780" y="3161927"/>
                  <a:pt x="4945201" y="3181367"/>
                </a:cubicBezTo>
                <a:cubicBezTo>
                  <a:pt x="4954912" y="3191087"/>
                  <a:pt x="4959767" y="3203816"/>
                  <a:pt x="4959767" y="3216544"/>
                </a:cubicBezTo>
                <a:close/>
                <a:moveTo>
                  <a:pt x="4959767" y="1330864"/>
                </a:moveTo>
                <a:cubicBezTo>
                  <a:pt x="4959767" y="1343593"/>
                  <a:pt x="4954912" y="1356321"/>
                  <a:pt x="4945201" y="1366041"/>
                </a:cubicBezTo>
                <a:cubicBezTo>
                  <a:pt x="4925780" y="1385481"/>
                  <a:pt x="4894335" y="1385481"/>
                  <a:pt x="4874914" y="1366041"/>
                </a:cubicBezTo>
                <a:cubicBezTo>
                  <a:pt x="4855492" y="1346601"/>
                  <a:pt x="4855492" y="1315127"/>
                  <a:pt x="4874914" y="1295687"/>
                </a:cubicBezTo>
                <a:cubicBezTo>
                  <a:pt x="4894335" y="1276247"/>
                  <a:pt x="4925780" y="1276247"/>
                  <a:pt x="4945201" y="1295687"/>
                </a:cubicBezTo>
                <a:cubicBezTo>
                  <a:pt x="4954912" y="1305407"/>
                  <a:pt x="4959767" y="1318136"/>
                  <a:pt x="4959767" y="1330864"/>
                </a:cubicBezTo>
                <a:close/>
                <a:moveTo>
                  <a:pt x="4986819" y="3654407"/>
                </a:moveTo>
                <a:lnTo>
                  <a:pt x="4834221" y="3654407"/>
                </a:lnTo>
                <a:cubicBezTo>
                  <a:pt x="4837920" y="3645150"/>
                  <a:pt x="4844394" y="3635893"/>
                  <a:pt x="4851793" y="3628487"/>
                </a:cubicBezTo>
                <a:cubicBezTo>
                  <a:pt x="4884162" y="3596087"/>
                  <a:pt x="4936878" y="3596087"/>
                  <a:pt x="4969248" y="3628487"/>
                </a:cubicBezTo>
                <a:cubicBezTo>
                  <a:pt x="4976646" y="3635893"/>
                  <a:pt x="4983120" y="3645150"/>
                  <a:pt x="4986819" y="3654407"/>
                </a:cubicBezTo>
                <a:close/>
                <a:moveTo>
                  <a:pt x="4993525" y="3452138"/>
                </a:moveTo>
                <a:cubicBezTo>
                  <a:pt x="4993525" y="3473429"/>
                  <a:pt x="4985432" y="3494721"/>
                  <a:pt x="4969248" y="3510921"/>
                </a:cubicBezTo>
                <a:cubicBezTo>
                  <a:pt x="4936878" y="3543321"/>
                  <a:pt x="4884162" y="3543321"/>
                  <a:pt x="4851793" y="3510921"/>
                </a:cubicBezTo>
                <a:cubicBezTo>
                  <a:pt x="4819424" y="3478521"/>
                  <a:pt x="4819424" y="3425755"/>
                  <a:pt x="4851793" y="3393355"/>
                </a:cubicBezTo>
                <a:cubicBezTo>
                  <a:pt x="4884162" y="3360955"/>
                  <a:pt x="4936878" y="3360955"/>
                  <a:pt x="4969248" y="3393355"/>
                </a:cubicBezTo>
                <a:cubicBezTo>
                  <a:pt x="4985432" y="3409555"/>
                  <a:pt x="4993525" y="3430846"/>
                  <a:pt x="4993525" y="3452138"/>
                </a:cubicBezTo>
                <a:close/>
                <a:moveTo>
                  <a:pt x="4993525" y="2037647"/>
                </a:moveTo>
                <a:cubicBezTo>
                  <a:pt x="4993525" y="2058938"/>
                  <a:pt x="4985432" y="2080230"/>
                  <a:pt x="4969248" y="2096430"/>
                </a:cubicBezTo>
                <a:cubicBezTo>
                  <a:pt x="4936878" y="2128830"/>
                  <a:pt x="4884162" y="2128830"/>
                  <a:pt x="4851793" y="2096430"/>
                </a:cubicBezTo>
                <a:cubicBezTo>
                  <a:pt x="4819424" y="2064030"/>
                  <a:pt x="4819424" y="2011264"/>
                  <a:pt x="4851793" y="1978864"/>
                </a:cubicBezTo>
                <a:cubicBezTo>
                  <a:pt x="4884162" y="1946464"/>
                  <a:pt x="4936878" y="1946464"/>
                  <a:pt x="4969248" y="1978864"/>
                </a:cubicBezTo>
                <a:cubicBezTo>
                  <a:pt x="4985432" y="1995064"/>
                  <a:pt x="4993525" y="2016355"/>
                  <a:pt x="4993525" y="2037647"/>
                </a:cubicBezTo>
                <a:close/>
                <a:moveTo>
                  <a:pt x="4993525" y="1802515"/>
                </a:moveTo>
                <a:cubicBezTo>
                  <a:pt x="4993525" y="1823806"/>
                  <a:pt x="4985432" y="1845098"/>
                  <a:pt x="4969248" y="1861298"/>
                </a:cubicBezTo>
                <a:cubicBezTo>
                  <a:pt x="4936878" y="1893698"/>
                  <a:pt x="4884162" y="1893698"/>
                  <a:pt x="4851793" y="1861298"/>
                </a:cubicBezTo>
                <a:cubicBezTo>
                  <a:pt x="4819424" y="1828898"/>
                  <a:pt x="4819424" y="1776132"/>
                  <a:pt x="4851793" y="1743732"/>
                </a:cubicBezTo>
                <a:cubicBezTo>
                  <a:pt x="4884162" y="1711332"/>
                  <a:pt x="4936878" y="1711332"/>
                  <a:pt x="4969248" y="1743732"/>
                </a:cubicBezTo>
                <a:cubicBezTo>
                  <a:pt x="4985432" y="1759932"/>
                  <a:pt x="4993525" y="1781224"/>
                  <a:pt x="4993525" y="1802515"/>
                </a:cubicBezTo>
                <a:close/>
                <a:moveTo>
                  <a:pt x="4993525" y="1566458"/>
                </a:moveTo>
                <a:cubicBezTo>
                  <a:pt x="4993525" y="1587750"/>
                  <a:pt x="4985432" y="1609041"/>
                  <a:pt x="4969248" y="1625241"/>
                </a:cubicBezTo>
                <a:cubicBezTo>
                  <a:pt x="4936878" y="1657641"/>
                  <a:pt x="4884162" y="1657641"/>
                  <a:pt x="4851793" y="1625241"/>
                </a:cubicBezTo>
                <a:cubicBezTo>
                  <a:pt x="4819424" y="1592841"/>
                  <a:pt x="4819424" y="1540075"/>
                  <a:pt x="4851793" y="1507675"/>
                </a:cubicBezTo>
                <a:cubicBezTo>
                  <a:pt x="4884162" y="1475275"/>
                  <a:pt x="4936878" y="1475275"/>
                  <a:pt x="4969248" y="1507675"/>
                </a:cubicBezTo>
                <a:cubicBezTo>
                  <a:pt x="4985432" y="1523875"/>
                  <a:pt x="4993525" y="1545167"/>
                  <a:pt x="4993525" y="1566458"/>
                </a:cubicBezTo>
                <a:close/>
                <a:moveTo>
                  <a:pt x="5027512" y="2862921"/>
                </a:moveTo>
                <a:cubicBezTo>
                  <a:pt x="5033986" y="2869401"/>
                  <a:pt x="5033986" y="2879584"/>
                  <a:pt x="5027512" y="2886064"/>
                </a:cubicBezTo>
                <a:cubicBezTo>
                  <a:pt x="5021038" y="2892544"/>
                  <a:pt x="5010865" y="2892544"/>
                  <a:pt x="5004391" y="2886064"/>
                </a:cubicBezTo>
                <a:cubicBezTo>
                  <a:pt x="4997917" y="2879584"/>
                  <a:pt x="4997917" y="2869401"/>
                  <a:pt x="5004391" y="2862921"/>
                </a:cubicBezTo>
                <a:cubicBezTo>
                  <a:pt x="5010865" y="2856441"/>
                  <a:pt x="5021038" y="2856441"/>
                  <a:pt x="5027512" y="2862921"/>
                </a:cubicBezTo>
                <a:close/>
                <a:moveTo>
                  <a:pt x="5028437" y="2626864"/>
                </a:moveTo>
                <a:cubicBezTo>
                  <a:pt x="5034911" y="2633344"/>
                  <a:pt x="5034911" y="2643527"/>
                  <a:pt x="5028437" y="2650007"/>
                </a:cubicBezTo>
                <a:cubicBezTo>
                  <a:pt x="5021963" y="2656487"/>
                  <a:pt x="5011790" y="2656487"/>
                  <a:pt x="5005316" y="2650007"/>
                </a:cubicBezTo>
                <a:cubicBezTo>
                  <a:pt x="4998842" y="2643527"/>
                  <a:pt x="4998842" y="2633344"/>
                  <a:pt x="5005316" y="2626864"/>
                </a:cubicBezTo>
                <a:cubicBezTo>
                  <a:pt x="5011790" y="2620384"/>
                  <a:pt x="5021963" y="2620384"/>
                  <a:pt x="5028437" y="2626864"/>
                </a:cubicBezTo>
                <a:close/>
                <a:moveTo>
                  <a:pt x="5061269" y="2391270"/>
                </a:moveTo>
                <a:cubicBezTo>
                  <a:pt x="5061269" y="2399833"/>
                  <a:pt x="5058032" y="2408396"/>
                  <a:pt x="5051558" y="2414876"/>
                </a:cubicBezTo>
                <a:cubicBezTo>
                  <a:pt x="5038611" y="2427835"/>
                  <a:pt x="5017339" y="2427835"/>
                  <a:pt x="5004391" y="2414876"/>
                </a:cubicBezTo>
                <a:cubicBezTo>
                  <a:pt x="4991443" y="2401915"/>
                  <a:pt x="4991443" y="2380624"/>
                  <a:pt x="5004391" y="2367664"/>
                </a:cubicBezTo>
                <a:cubicBezTo>
                  <a:pt x="5017339" y="2354704"/>
                  <a:pt x="5038611" y="2354704"/>
                  <a:pt x="5051558" y="2367664"/>
                </a:cubicBezTo>
                <a:cubicBezTo>
                  <a:pt x="5058032" y="2374144"/>
                  <a:pt x="5061269" y="2382707"/>
                  <a:pt x="5061269" y="2391270"/>
                </a:cubicBezTo>
                <a:close/>
                <a:moveTo>
                  <a:pt x="5061269" y="2156139"/>
                </a:moveTo>
                <a:cubicBezTo>
                  <a:pt x="5061269" y="2164701"/>
                  <a:pt x="5058032" y="2173264"/>
                  <a:pt x="5051558" y="2179744"/>
                </a:cubicBezTo>
                <a:cubicBezTo>
                  <a:pt x="5038611" y="2192704"/>
                  <a:pt x="5017339" y="2192704"/>
                  <a:pt x="5004391" y="2179744"/>
                </a:cubicBezTo>
                <a:cubicBezTo>
                  <a:pt x="4991443" y="2166784"/>
                  <a:pt x="4991443" y="2145493"/>
                  <a:pt x="5004391" y="2132533"/>
                </a:cubicBezTo>
                <a:cubicBezTo>
                  <a:pt x="5017339" y="2119573"/>
                  <a:pt x="5038611" y="2119573"/>
                  <a:pt x="5051558" y="2132533"/>
                </a:cubicBezTo>
                <a:cubicBezTo>
                  <a:pt x="5058032" y="2139013"/>
                  <a:pt x="5061269" y="2147576"/>
                  <a:pt x="5061269" y="2156139"/>
                </a:cubicBezTo>
                <a:close/>
                <a:moveTo>
                  <a:pt x="5061269" y="977704"/>
                </a:moveTo>
                <a:cubicBezTo>
                  <a:pt x="5061269" y="986267"/>
                  <a:pt x="5058032" y="994830"/>
                  <a:pt x="5051558" y="1001310"/>
                </a:cubicBezTo>
                <a:cubicBezTo>
                  <a:pt x="5038611" y="1014270"/>
                  <a:pt x="5017339" y="1014270"/>
                  <a:pt x="5004391" y="1001310"/>
                </a:cubicBezTo>
                <a:cubicBezTo>
                  <a:pt x="4991443" y="988350"/>
                  <a:pt x="4991443" y="967058"/>
                  <a:pt x="5004391" y="954098"/>
                </a:cubicBezTo>
                <a:cubicBezTo>
                  <a:pt x="5017339" y="941138"/>
                  <a:pt x="5038611" y="941138"/>
                  <a:pt x="5051558" y="954098"/>
                </a:cubicBezTo>
                <a:cubicBezTo>
                  <a:pt x="5058032" y="960578"/>
                  <a:pt x="5061269" y="969141"/>
                  <a:pt x="5061269" y="977704"/>
                </a:cubicBezTo>
                <a:close/>
                <a:moveTo>
                  <a:pt x="5078147" y="3334110"/>
                </a:moveTo>
                <a:cubicBezTo>
                  <a:pt x="5078147" y="3346838"/>
                  <a:pt x="5073292" y="3359567"/>
                  <a:pt x="5063581" y="3369287"/>
                </a:cubicBezTo>
                <a:cubicBezTo>
                  <a:pt x="5044159" y="3388727"/>
                  <a:pt x="5012715" y="3388727"/>
                  <a:pt x="4993293" y="3369287"/>
                </a:cubicBezTo>
                <a:cubicBezTo>
                  <a:pt x="4973872" y="3349847"/>
                  <a:pt x="4973872" y="3318372"/>
                  <a:pt x="4993293" y="3298933"/>
                </a:cubicBezTo>
                <a:cubicBezTo>
                  <a:pt x="5012715" y="3279493"/>
                  <a:pt x="5044159" y="3279493"/>
                  <a:pt x="5063581" y="3298933"/>
                </a:cubicBezTo>
                <a:cubicBezTo>
                  <a:pt x="5073292" y="3308653"/>
                  <a:pt x="5078147" y="3321381"/>
                  <a:pt x="5078147" y="3334110"/>
                </a:cubicBezTo>
                <a:close/>
                <a:moveTo>
                  <a:pt x="5078147" y="3098747"/>
                </a:moveTo>
                <a:cubicBezTo>
                  <a:pt x="5078147" y="3111475"/>
                  <a:pt x="5073292" y="3123972"/>
                  <a:pt x="5063581" y="3133230"/>
                </a:cubicBezTo>
                <a:cubicBezTo>
                  <a:pt x="5044159" y="3152670"/>
                  <a:pt x="5012715" y="3152670"/>
                  <a:pt x="4993293" y="3133230"/>
                </a:cubicBezTo>
                <a:cubicBezTo>
                  <a:pt x="4973872" y="3113790"/>
                  <a:pt x="4973872" y="3082315"/>
                  <a:pt x="4993293" y="3062876"/>
                </a:cubicBezTo>
                <a:cubicBezTo>
                  <a:pt x="5012715" y="3043435"/>
                  <a:pt x="5044159" y="3043435"/>
                  <a:pt x="5063581" y="3062876"/>
                </a:cubicBezTo>
                <a:cubicBezTo>
                  <a:pt x="5073292" y="3073059"/>
                  <a:pt x="5078147" y="3086018"/>
                  <a:pt x="5078147" y="3098747"/>
                </a:cubicBezTo>
                <a:close/>
                <a:moveTo>
                  <a:pt x="5078147" y="1448430"/>
                </a:moveTo>
                <a:cubicBezTo>
                  <a:pt x="5078147" y="1461159"/>
                  <a:pt x="5073292" y="1473887"/>
                  <a:pt x="5063581" y="1483607"/>
                </a:cubicBezTo>
                <a:cubicBezTo>
                  <a:pt x="5044159" y="1503047"/>
                  <a:pt x="5012715" y="1503047"/>
                  <a:pt x="4993293" y="1483607"/>
                </a:cubicBezTo>
                <a:cubicBezTo>
                  <a:pt x="4973872" y="1464167"/>
                  <a:pt x="4973872" y="1432693"/>
                  <a:pt x="4993293" y="1413252"/>
                </a:cubicBezTo>
                <a:cubicBezTo>
                  <a:pt x="5012715" y="1393812"/>
                  <a:pt x="5044159" y="1393812"/>
                  <a:pt x="5063581" y="1413252"/>
                </a:cubicBezTo>
                <a:cubicBezTo>
                  <a:pt x="5073292" y="1422973"/>
                  <a:pt x="5078147" y="1435701"/>
                  <a:pt x="5078147" y="1448430"/>
                </a:cubicBezTo>
                <a:close/>
                <a:moveTo>
                  <a:pt x="5078147" y="1213298"/>
                </a:moveTo>
                <a:cubicBezTo>
                  <a:pt x="5078147" y="1226027"/>
                  <a:pt x="5073292" y="1238755"/>
                  <a:pt x="5063581" y="1248475"/>
                </a:cubicBezTo>
                <a:cubicBezTo>
                  <a:pt x="5044159" y="1267915"/>
                  <a:pt x="5012715" y="1267915"/>
                  <a:pt x="4993293" y="1248475"/>
                </a:cubicBezTo>
                <a:cubicBezTo>
                  <a:pt x="4973872" y="1229035"/>
                  <a:pt x="4973872" y="1197561"/>
                  <a:pt x="4993293" y="1178121"/>
                </a:cubicBezTo>
                <a:cubicBezTo>
                  <a:pt x="5012715" y="1158681"/>
                  <a:pt x="5044159" y="1158681"/>
                  <a:pt x="5063581" y="1178121"/>
                </a:cubicBezTo>
                <a:cubicBezTo>
                  <a:pt x="5073292" y="1187841"/>
                  <a:pt x="5078147" y="1200570"/>
                  <a:pt x="5078147" y="1213298"/>
                </a:cubicBezTo>
                <a:close/>
                <a:moveTo>
                  <a:pt x="5110979" y="1920081"/>
                </a:moveTo>
                <a:cubicBezTo>
                  <a:pt x="5110979" y="1941373"/>
                  <a:pt x="5102886" y="1962664"/>
                  <a:pt x="5086702" y="1978864"/>
                </a:cubicBezTo>
                <a:cubicBezTo>
                  <a:pt x="5054332" y="2011264"/>
                  <a:pt x="5001617" y="2011264"/>
                  <a:pt x="4969248" y="1978864"/>
                </a:cubicBezTo>
                <a:cubicBezTo>
                  <a:pt x="4936878" y="1946464"/>
                  <a:pt x="4936878" y="1893698"/>
                  <a:pt x="4969248" y="1861298"/>
                </a:cubicBezTo>
                <a:cubicBezTo>
                  <a:pt x="5001617" y="1828898"/>
                  <a:pt x="5054332" y="1828898"/>
                  <a:pt x="5086702" y="1861298"/>
                </a:cubicBezTo>
                <a:cubicBezTo>
                  <a:pt x="5102886" y="1877498"/>
                  <a:pt x="5110979" y="1898790"/>
                  <a:pt x="5110979" y="1920081"/>
                </a:cubicBezTo>
                <a:close/>
                <a:moveTo>
                  <a:pt x="5110979" y="1684950"/>
                </a:moveTo>
                <a:cubicBezTo>
                  <a:pt x="5110979" y="1706241"/>
                  <a:pt x="5102886" y="1727532"/>
                  <a:pt x="5086702" y="1743732"/>
                </a:cubicBezTo>
                <a:cubicBezTo>
                  <a:pt x="5054332" y="1776132"/>
                  <a:pt x="5001617" y="1776132"/>
                  <a:pt x="4969248" y="1743732"/>
                </a:cubicBezTo>
                <a:cubicBezTo>
                  <a:pt x="4936878" y="1711332"/>
                  <a:pt x="4936878" y="1658567"/>
                  <a:pt x="4969248" y="1626167"/>
                </a:cubicBezTo>
                <a:cubicBezTo>
                  <a:pt x="5001617" y="1593767"/>
                  <a:pt x="5054332" y="1593767"/>
                  <a:pt x="5086702" y="1626167"/>
                </a:cubicBezTo>
                <a:cubicBezTo>
                  <a:pt x="5102886" y="1642367"/>
                  <a:pt x="5110979" y="1663658"/>
                  <a:pt x="5110979" y="1684950"/>
                </a:cubicBezTo>
                <a:close/>
                <a:moveTo>
                  <a:pt x="5111672" y="3569704"/>
                </a:moveTo>
                <a:cubicBezTo>
                  <a:pt x="5111672" y="3590996"/>
                  <a:pt x="5103349" y="3612287"/>
                  <a:pt x="5086702" y="3628487"/>
                </a:cubicBezTo>
                <a:cubicBezTo>
                  <a:pt x="5054332" y="3660887"/>
                  <a:pt x="5001617" y="3660887"/>
                  <a:pt x="4969248" y="3628487"/>
                </a:cubicBezTo>
                <a:cubicBezTo>
                  <a:pt x="4936878" y="3596087"/>
                  <a:pt x="4936878" y="3543321"/>
                  <a:pt x="4969248" y="3510921"/>
                </a:cubicBezTo>
                <a:cubicBezTo>
                  <a:pt x="5001617" y="3478521"/>
                  <a:pt x="5054332" y="3478521"/>
                  <a:pt x="5086702" y="3510921"/>
                </a:cubicBezTo>
                <a:cubicBezTo>
                  <a:pt x="5103349" y="3527121"/>
                  <a:pt x="5111672" y="3548413"/>
                  <a:pt x="5111672" y="3569704"/>
                </a:cubicBezTo>
                <a:close/>
                <a:moveTo>
                  <a:pt x="5145892" y="2745355"/>
                </a:moveTo>
                <a:cubicBezTo>
                  <a:pt x="5152366" y="2751835"/>
                  <a:pt x="5152366" y="2762018"/>
                  <a:pt x="5145892" y="2768498"/>
                </a:cubicBezTo>
                <a:cubicBezTo>
                  <a:pt x="5139418" y="2774978"/>
                  <a:pt x="5129245" y="2774978"/>
                  <a:pt x="5122771" y="2768498"/>
                </a:cubicBezTo>
                <a:cubicBezTo>
                  <a:pt x="5116297" y="2762018"/>
                  <a:pt x="5116297" y="2751835"/>
                  <a:pt x="5122771" y="2745355"/>
                </a:cubicBezTo>
                <a:cubicBezTo>
                  <a:pt x="5129245" y="2738876"/>
                  <a:pt x="5139418" y="2738876"/>
                  <a:pt x="5145892" y="2745355"/>
                </a:cubicBezTo>
                <a:close/>
                <a:moveTo>
                  <a:pt x="5178724" y="2037647"/>
                </a:moveTo>
                <a:cubicBezTo>
                  <a:pt x="5178724" y="2046210"/>
                  <a:pt x="5175487" y="2054773"/>
                  <a:pt x="5169013" y="2061253"/>
                </a:cubicBezTo>
                <a:cubicBezTo>
                  <a:pt x="5156065" y="2074212"/>
                  <a:pt x="5135719" y="2074212"/>
                  <a:pt x="5121846" y="2061253"/>
                </a:cubicBezTo>
                <a:cubicBezTo>
                  <a:pt x="5108898" y="2048293"/>
                  <a:pt x="5108898" y="2027001"/>
                  <a:pt x="5121846" y="2014041"/>
                </a:cubicBezTo>
                <a:cubicBezTo>
                  <a:pt x="5134793" y="2001081"/>
                  <a:pt x="5156065" y="2001081"/>
                  <a:pt x="5169013" y="2014041"/>
                </a:cubicBezTo>
                <a:cubicBezTo>
                  <a:pt x="5175487" y="2020521"/>
                  <a:pt x="5178724" y="2029084"/>
                  <a:pt x="5178724" y="2037647"/>
                </a:cubicBezTo>
                <a:close/>
                <a:moveTo>
                  <a:pt x="5179648" y="2509761"/>
                </a:moveTo>
                <a:cubicBezTo>
                  <a:pt x="5179648" y="2518324"/>
                  <a:pt x="5176411" y="2526887"/>
                  <a:pt x="5169937" y="2533367"/>
                </a:cubicBezTo>
                <a:cubicBezTo>
                  <a:pt x="5156990" y="2546327"/>
                  <a:pt x="5135719" y="2546327"/>
                  <a:pt x="5122771" y="2533367"/>
                </a:cubicBezTo>
                <a:cubicBezTo>
                  <a:pt x="5108898" y="2520407"/>
                  <a:pt x="5108898" y="2499115"/>
                  <a:pt x="5122771" y="2486155"/>
                </a:cubicBezTo>
                <a:cubicBezTo>
                  <a:pt x="5135719" y="2473195"/>
                  <a:pt x="5156990" y="2473195"/>
                  <a:pt x="5169937" y="2486155"/>
                </a:cubicBezTo>
                <a:cubicBezTo>
                  <a:pt x="5176411" y="2492635"/>
                  <a:pt x="5179648" y="2501198"/>
                  <a:pt x="5179648" y="2509761"/>
                </a:cubicBezTo>
                <a:close/>
                <a:moveTo>
                  <a:pt x="5179648" y="2273704"/>
                </a:moveTo>
                <a:cubicBezTo>
                  <a:pt x="5179648" y="2282267"/>
                  <a:pt x="5176411" y="2290830"/>
                  <a:pt x="5169937" y="2297310"/>
                </a:cubicBezTo>
                <a:cubicBezTo>
                  <a:pt x="5156990" y="2310270"/>
                  <a:pt x="5135719" y="2310270"/>
                  <a:pt x="5122771" y="2297310"/>
                </a:cubicBezTo>
                <a:cubicBezTo>
                  <a:pt x="5108898" y="2284350"/>
                  <a:pt x="5109823" y="2263058"/>
                  <a:pt x="5122771" y="2250098"/>
                </a:cubicBezTo>
                <a:cubicBezTo>
                  <a:pt x="5135719" y="2237138"/>
                  <a:pt x="5156990" y="2237138"/>
                  <a:pt x="5169937" y="2250098"/>
                </a:cubicBezTo>
                <a:cubicBezTo>
                  <a:pt x="5176411" y="2256578"/>
                  <a:pt x="5179648" y="2265141"/>
                  <a:pt x="5179648" y="2273704"/>
                </a:cubicBezTo>
                <a:close/>
                <a:moveTo>
                  <a:pt x="5195601" y="3451675"/>
                </a:moveTo>
                <a:cubicBezTo>
                  <a:pt x="5195601" y="3464404"/>
                  <a:pt x="5190746" y="3477132"/>
                  <a:pt x="5181035" y="3486853"/>
                </a:cubicBezTo>
                <a:cubicBezTo>
                  <a:pt x="5161614" y="3506293"/>
                  <a:pt x="5130169" y="3506293"/>
                  <a:pt x="5110748" y="3486853"/>
                </a:cubicBezTo>
                <a:cubicBezTo>
                  <a:pt x="5091326" y="3467412"/>
                  <a:pt x="5091326" y="3435938"/>
                  <a:pt x="5110748" y="3416498"/>
                </a:cubicBezTo>
                <a:cubicBezTo>
                  <a:pt x="5130169" y="3397058"/>
                  <a:pt x="5161614" y="3397058"/>
                  <a:pt x="5181035" y="3416498"/>
                </a:cubicBezTo>
                <a:cubicBezTo>
                  <a:pt x="5190746" y="3426218"/>
                  <a:pt x="5195601" y="3438946"/>
                  <a:pt x="5195601" y="3451675"/>
                </a:cubicBezTo>
                <a:close/>
                <a:moveTo>
                  <a:pt x="5195601" y="3216544"/>
                </a:moveTo>
                <a:cubicBezTo>
                  <a:pt x="5195601" y="3229273"/>
                  <a:pt x="5190746" y="3242001"/>
                  <a:pt x="5181035" y="3251721"/>
                </a:cubicBezTo>
                <a:cubicBezTo>
                  <a:pt x="5161614" y="3271161"/>
                  <a:pt x="5130169" y="3271161"/>
                  <a:pt x="5110748" y="3251721"/>
                </a:cubicBezTo>
                <a:cubicBezTo>
                  <a:pt x="5091326" y="3232281"/>
                  <a:pt x="5091326" y="3200807"/>
                  <a:pt x="5110748" y="3181367"/>
                </a:cubicBezTo>
                <a:cubicBezTo>
                  <a:pt x="5130169" y="3161927"/>
                  <a:pt x="5161614" y="3161927"/>
                  <a:pt x="5181035" y="3181367"/>
                </a:cubicBezTo>
                <a:cubicBezTo>
                  <a:pt x="5190746" y="3191087"/>
                  <a:pt x="5195601" y="3203816"/>
                  <a:pt x="5195601" y="3216544"/>
                </a:cubicBezTo>
                <a:close/>
                <a:moveTo>
                  <a:pt x="5195601" y="2980487"/>
                </a:moveTo>
                <a:cubicBezTo>
                  <a:pt x="5195601" y="2993216"/>
                  <a:pt x="5190746" y="3005944"/>
                  <a:pt x="5181035" y="3015664"/>
                </a:cubicBezTo>
                <a:cubicBezTo>
                  <a:pt x="5161614" y="3035104"/>
                  <a:pt x="5130169" y="3035104"/>
                  <a:pt x="5110748" y="3015664"/>
                </a:cubicBezTo>
                <a:cubicBezTo>
                  <a:pt x="5091326" y="2996224"/>
                  <a:pt x="5091326" y="2964750"/>
                  <a:pt x="5110748" y="2945310"/>
                </a:cubicBezTo>
                <a:cubicBezTo>
                  <a:pt x="5130169" y="2925870"/>
                  <a:pt x="5161614" y="2925870"/>
                  <a:pt x="5181035" y="2945310"/>
                </a:cubicBezTo>
                <a:cubicBezTo>
                  <a:pt x="5190746" y="2955030"/>
                  <a:pt x="5195601" y="2967758"/>
                  <a:pt x="5195601" y="2980487"/>
                </a:cubicBezTo>
                <a:close/>
                <a:moveTo>
                  <a:pt x="5195601" y="1566921"/>
                </a:moveTo>
                <a:cubicBezTo>
                  <a:pt x="5195601" y="1579650"/>
                  <a:pt x="5190746" y="1592378"/>
                  <a:pt x="5181035" y="1602098"/>
                </a:cubicBezTo>
                <a:cubicBezTo>
                  <a:pt x="5161614" y="1621538"/>
                  <a:pt x="5130169" y="1621538"/>
                  <a:pt x="5110748" y="1602098"/>
                </a:cubicBezTo>
                <a:cubicBezTo>
                  <a:pt x="5091326" y="1582658"/>
                  <a:pt x="5091326" y="1551184"/>
                  <a:pt x="5110748" y="1531744"/>
                </a:cubicBezTo>
                <a:cubicBezTo>
                  <a:pt x="5130169" y="1512304"/>
                  <a:pt x="5161614" y="1512304"/>
                  <a:pt x="5181035" y="1531744"/>
                </a:cubicBezTo>
                <a:cubicBezTo>
                  <a:pt x="5190746" y="1541464"/>
                  <a:pt x="5195601" y="1554193"/>
                  <a:pt x="5195601" y="1566921"/>
                </a:cubicBezTo>
                <a:close/>
                <a:moveTo>
                  <a:pt x="5195601" y="1330864"/>
                </a:moveTo>
                <a:cubicBezTo>
                  <a:pt x="5195601" y="1343593"/>
                  <a:pt x="5190746" y="1356321"/>
                  <a:pt x="5181035" y="1366041"/>
                </a:cubicBezTo>
                <a:cubicBezTo>
                  <a:pt x="5161614" y="1385481"/>
                  <a:pt x="5130169" y="1385481"/>
                  <a:pt x="5110748" y="1366041"/>
                </a:cubicBezTo>
                <a:cubicBezTo>
                  <a:pt x="5091326" y="1346601"/>
                  <a:pt x="5091326" y="1315127"/>
                  <a:pt x="5110748" y="1295687"/>
                </a:cubicBezTo>
                <a:cubicBezTo>
                  <a:pt x="5130169" y="1276247"/>
                  <a:pt x="5161614" y="1276247"/>
                  <a:pt x="5181035" y="1295687"/>
                </a:cubicBezTo>
                <a:cubicBezTo>
                  <a:pt x="5190746" y="1305407"/>
                  <a:pt x="5195601" y="1318136"/>
                  <a:pt x="5195601" y="1330864"/>
                </a:cubicBezTo>
                <a:close/>
                <a:moveTo>
                  <a:pt x="5195601" y="1095154"/>
                </a:moveTo>
                <a:cubicBezTo>
                  <a:pt x="5195601" y="1107999"/>
                  <a:pt x="5190746" y="1120727"/>
                  <a:pt x="5181035" y="1129984"/>
                </a:cubicBezTo>
                <a:cubicBezTo>
                  <a:pt x="5161614" y="1149424"/>
                  <a:pt x="5130169" y="1149424"/>
                  <a:pt x="5110748" y="1129984"/>
                </a:cubicBezTo>
                <a:cubicBezTo>
                  <a:pt x="5091326" y="1110544"/>
                  <a:pt x="5091326" y="1079070"/>
                  <a:pt x="5110748" y="1059630"/>
                </a:cubicBezTo>
                <a:cubicBezTo>
                  <a:pt x="5130169" y="1040190"/>
                  <a:pt x="5161614" y="1040190"/>
                  <a:pt x="5181035" y="1059630"/>
                </a:cubicBezTo>
                <a:cubicBezTo>
                  <a:pt x="5190746" y="1069350"/>
                  <a:pt x="5195601" y="1082310"/>
                  <a:pt x="5195601" y="1095154"/>
                </a:cubicBezTo>
                <a:close/>
                <a:moveTo>
                  <a:pt x="5221729" y="3654407"/>
                </a:moveTo>
                <a:lnTo>
                  <a:pt x="5069130" y="3654407"/>
                </a:lnTo>
                <a:cubicBezTo>
                  <a:pt x="5072829" y="3645150"/>
                  <a:pt x="5079303" y="3635893"/>
                  <a:pt x="5086702" y="3628487"/>
                </a:cubicBezTo>
                <a:cubicBezTo>
                  <a:pt x="5119996" y="3596087"/>
                  <a:pt x="5171787" y="3596087"/>
                  <a:pt x="5204156" y="3628487"/>
                </a:cubicBezTo>
                <a:cubicBezTo>
                  <a:pt x="5211555" y="3635893"/>
                  <a:pt x="5218029" y="3645150"/>
                  <a:pt x="5221729" y="3654407"/>
                </a:cubicBezTo>
                <a:close/>
                <a:moveTo>
                  <a:pt x="5228433" y="1802515"/>
                </a:moveTo>
                <a:cubicBezTo>
                  <a:pt x="5228433" y="1823806"/>
                  <a:pt x="5220341" y="1845098"/>
                  <a:pt x="5204156" y="1861298"/>
                </a:cubicBezTo>
                <a:cubicBezTo>
                  <a:pt x="5171787" y="1893698"/>
                  <a:pt x="5119071" y="1893698"/>
                  <a:pt x="5086702" y="1861298"/>
                </a:cubicBezTo>
                <a:cubicBezTo>
                  <a:pt x="5054332" y="1828898"/>
                  <a:pt x="5054332" y="1776132"/>
                  <a:pt x="5086702" y="1743732"/>
                </a:cubicBezTo>
                <a:cubicBezTo>
                  <a:pt x="5119071" y="1711332"/>
                  <a:pt x="5171787" y="1711332"/>
                  <a:pt x="5204156" y="1743732"/>
                </a:cubicBezTo>
                <a:cubicBezTo>
                  <a:pt x="5220341" y="1759932"/>
                  <a:pt x="5228433" y="1781224"/>
                  <a:pt x="5228433" y="1802515"/>
                </a:cubicBezTo>
                <a:close/>
                <a:moveTo>
                  <a:pt x="5297103" y="2627327"/>
                </a:moveTo>
                <a:cubicBezTo>
                  <a:pt x="5297103" y="2635889"/>
                  <a:pt x="5293866" y="2644452"/>
                  <a:pt x="5287392" y="2650933"/>
                </a:cubicBezTo>
                <a:cubicBezTo>
                  <a:pt x="5274444" y="2663893"/>
                  <a:pt x="5253173" y="2663893"/>
                  <a:pt x="5240225" y="2650933"/>
                </a:cubicBezTo>
                <a:cubicBezTo>
                  <a:pt x="5227277" y="2637972"/>
                  <a:pt x="5227277" y="2616681"/>
                  <a:pt x="5240225" y="2603721"/>
                </a:cubicBezTo>
                <a:cubicBezTo>
                  <a:pt x="5253173" y="2590761"/>
                  <a:pt x="5274444" y="2590761"/>
                  <a:pt x="5287392" y="2603721"/>
                </a:cubicBezTo>
                <a:cubicBezTo>
                  <a:pt x="5293866" y="2610201"/>
                  <a:pt x="5297103" y="2618764"/>
                  <a:pt x="5297103" y="2627327"/>
                </a:cubicBezTo>
                <a:close/>
                <a:moveTo>
                  <a:pt x="5297103" y="2391270"/>
                </a:moveTo>
                <a:cubicBezTo>
                  <a:pt x="5297103" y="2399833"/>
                  <a:pt x="5293866" y="2408396"/>
                  <a:pt x="5287392" y="2414876"/>
                </a:cubicBezTo>
                <a:cubicBezTo>
                  <a:pt x="5274444" y="2427835"/>
                  <a:pt x="5253173" y="2427835"/>
                  <a:pt x="5240225" y="2414876"/>
                </a:cubicBezTo>
                <a:cubicBezTo>
                  <a:pt x="5227277" y="2401915"/>
                  <a:pt x="5227277" y="2380624"/>
                  <a:pt x="5240225" y="2367664"/>
                </a:cubicBezTo>
                <a:cubicBezTo>
                  <a:pt x="5253173" y="2354704"/>
                  <a:pt x="5274444" y="2354704"/>
                  <a:pt x="5287392" y="2367664"/>
                </a:cubicBezTo>
                <a:cubicBezTo>
                  <a:pt x="5293866" y="2374144"/>
                  <a:pt x="5297103" y="2382707"/>
                  <a:pt x="5297103" y="2391270"/>
                </a:cubicBezTo>
                <a:close/>
                <a:moveTo>
                  <a:pt x="5297103" y="2156139"/>
                </a:moveTo>
                <a:cubicBezTo>
                  <a:pt x="5297103" y="2164701"/>
                  <a:pt x="5293866" y="2173264"/>
                  <a:pt x="5287392" y="2179744"/>
                </a:cubicBezTo>
                <a:cubicBezTo>
                  <a:pt x="5274444" y="2192704"/>
                  <a:pt x="5253173" y="2192704"/>
                  <a:pt x="5240225" y="2179744"/>
                </a:cubicBezTo>
                <a:cubicBezTo>
                  <a:pt x="5227277" y="2166784"/>
                  <a:pt x="5227277" y="2145493"/>
                  <a:pt x="5240225" y="2132533"/>
                </a:cubicBezTo>
                <a:cubicBezTo>
                  <a:pt x="5253173" y="2119573"/>
                  <a:pt x="5274444" y="2119573"/>
                  <a:pt x="5287392" y="2132533"/>
                </a:cubicBezTo>
                <a:cubicBezTo>
                  <a:pt x="5293866" y="2139013"/>
                  <a:pt x="5297103" y="2147576"/>
                  <a:pt x="5297103" y="2156139"/>
                </a:cubicBezTo>
                <a:close/>
                <a:moveTo>
                  <a:pt x="5297103" y="1920081"/>
                </a:moveTo>
                <a:cubicBezTo>
                  <a:pt x="5297103" y="1928644"/>
                  <a:pt x="5293866" y="1937207"/>
                  <a:pt x="5287392" y="1943687"/>
                </a:cubicBezTo>
                <a:cubicBezTo>
                  <a:pt x="5274444" y="1956647"/>
                  <a:pt x="5253173" y="1956647"/>
                  <a:pt x="5240225" y="1943687"/>
                </a:cubicBezTo>
                <a:cubicBezTo>
                  <a:pt x="5227277" y="1930727"/>
                  <a:pt x="5227277" y="1909435"/>
                  <a:pt x="5240225" y="1896475"/>
                </a:cubicBezTo>
                <a:cubicBezTo>
                  <a:pt x="5253173" y="1883515"/>
                  <a:pt x="5274444" y="1883515"/>
                  <a:pt x="5287392" y="1896475"/>
                </a:cubicBezTo>
                <a:cubicBezTo>
                  <a:pt x="5293866" y="1902955"/>
                  <a:pt x="5297103" y="1911518"/>
                  <a:pt x="5297103" y="1920081"/>
                </a:cubicBezTo>
                <a:close/>
                <a:moveTo>
                  <a:pt x="5309171" y="1224915"/>
                </a:moveTo>
                <a:lnTo>
                  <a:pt x="5299415" y="1248475"/>
                </a:lnTo>
                <a:cubicBezTo>
                  <a:pt x="5279993" y="1267915"/>
                  <a:pt x="5248549" y="1267915"/>
                  <a:pt x="5229127" y="1248475"/>
                </a:cubicBezTo>
                <a:cubicBezTo>
                  <a:pt x="5209706" y="1229035"/>
                  <a:pt x="5209706" y="1197561"/>
                  <a:pt x="5229127" y="1178121"/>
                </a:cubicBezTo>
                <a:lnTo>
                  <a:pt x="5263491" y="1163865"/>
                </a:lnTo>
                <a:close/>
                <a:moveTo>
                  <a:pt x="5313056" y="3570167"/>
                </a:moveTo>
                <a:cubicBezTo>
                  <a:pt x="5313056" y="3582895"/>
                  <a:pt x="5308200" y="3595624"/>
                  <a:pt x="5298490" y="3605344"/>
                </a:cubicBezTo>
                <a:cubicBezTo>
                  <a:pt x="5279069" y="3624784"/>
                  <a:pt x="5247624" y="3624784"/>
                  <a:pt x="5228203" y="3605344"/>
                </a:cubicBezTo>
                <a:cubicBezTo>
                  <a:pt x="5208781" y="3585904"/>
                  <a:pt x="5208781" y="3554430"/>
                  <a:pt x="5228203" y="3534990"/>
                </a:cubicBezTo>
                <a:cubicBezTo>
                  <a:pt x="5247624" y="3515550"/>
                  <a:pt x="5279069" y="3515550"/>
                  <a:pt x="5298490" y="3534990"/>
                </a:cubicBezTo>
                <a:cubicBezTo>
                  <a:pt x="5308200" y="3544710"/>
                  <a:pt x="5313056" y="3557438"/>
                  <a:pt x="5313056" y="3570167"/>
                </a:cubicBezTo>
                <a:close/>
                <a:moveTo>
                  <a:pt x="5313056" y="1448430"/>
                </a:moveTo>
                <a:cubicBezTo>
                  <a:pt x="5313056" y="1461159"/>
                  <a:pt x="5308200" y="1473887"/>
                  <a:pt x="5298490" y="1483607"/>
                </a:cubicBezTo>
                <a:cubicBezTo>
                  <a:pt x="5279069" y="1503047"/>
                  <a:pt x="5247624" y="1503047"/>
                  <a:pt x="5228203" y="1483607"/>
                </a:cubicBezTo>
                <a:cubicBezTo>
                  <a:pt x="5208781" y="1464167"/>
                  <a:pt x="5208781" y="1432693"/>
                  <a:pt x="5228203" y="1413252"/>
                </a:cubicBezTo>
                <a:cubicBezTo>
                  <a:pt x="5247624" y="1393812"/>
                  <a:pt x="5279069" y="1393812"/>
                  <a:pt x="5298490" y="1413252"/>
                </a:cubicBezTo>
                <a:cubicBezTo>
                  <a:pt x="5308200" y="1422973"/>
                  <a:pt x="5313056" y="1435701"/>
                  <a:pt x="5313056" y="1448430"/>
                </a:cubicBezTo>
                <a:close/>
                <a:moveTo>
                  <a:pt x="5313750" y="3334110"/>
                </a:moveTo>
                <a:cubicBezTo>
                  <a:pt x="5313750" y="3346838"/>
                  <a:pt x="5308663" y="3359567"/>
                  <a:pt x="5298490" y="3369287"/>
                </a:cubicBezTo>
                <a:cubicBezTo>
                  <a:pt x="5279069" y="3388727"/>
                  <a:pt x="5247624" y="3388727"/>
                  <a:pt x="5228203" y="3369287"/>
                </a:cubicBezTo>
                <a:cubicBezTo>
                  <a:pt x="5208781" y="3349847"/>
                  <a:pt x="5208781" y="3318372"/>
                  <a:pt x="5228203" y="3298933"/>
                </a:cubicBezTo>
                <a:cubicBezTo>
                  <a:pt x="5247624" y="3279493"/>
                  <a:pt x="5279069" y="3279493"/>
                  <a:pt x="5298490" y="3298933"/>
                </a:cubicBezTo>
                <a:cubicBezTo>
                  <a:pt x="5308663" y="3308653"/>
                  <a:pt x="5313750" y="3321381"/>
                  <a:pt x="5313750" y="3334110"/>
                </a:cubicBezTo>
                <a:close/>
                <a:moveTo>
                  <a:pt x="5313750" y="3098747"/>
                </a:moveTo>
                <a:cubicBezTo>
                  <a:pt x="5313750" y="3111475"/>
                  <a:pt x="5308663" y="3123972"/>
                  <a:pt x="5298490" y="3133230"/>
                </a:cubicBezTo>
                <a:cubicBezTo>
                  <a:pt x="5279069" y="3152670"/>
                  <a:pt x="5247624" y="3152670"/>
                  <a:pt x="5228203" y="3133230"/>
                </a:cubicBezTo>
                <a:cubicBezTo>
                  <a:pt x="5208781" y="3113790"/>
                  <a:pt x="5208781" y="3082315"/>
                  <a:pt x="5228203" y="3062876"/>
                </a:cubicBezTo>
                <a:cubicBezTo>
                  <a:pt x="5247624" y="3043435"/>
                  <a:pt x="5279069" y="3043435"/>
                  <a:pt x="5298490" y="3062876"/>
                </a:cubicBezTo>
                <a:cubicBezTo>
                  <a:pt x="5308663" y="3073059"/>
                  <a:pt x="5313750" y="3086018"/>
                  <a:pt x="5313750" y="3098747"/>
                </a:cubicBezTo>
                <a:close/>
                <a:moveTo>
                  <a:pt x="5313750" y="2862921"/>
                </a:moveTo>
                <a:cubicBezTo>
                  <a:pt x="5313750" y="2875650"/>
                  <a:pt x="5308663" y="2888378"/>
                  <a:pt x="5298490" y="2898098"/>
                </a:cubicBezTo>
                <a:cubicBezTo>
                  <a:pt x="5279069" y="2917538"/>
                  <a:pt x="5247624" y="2917538"/>
                  <a:pt x="5228203" y="2898098"/>
                </a:cubicBezTo>
                <a:cubicBezTo>
                  <a:pt x="5208781" y="2878658"/>
                  <a:pt x="5208781" y="2847184"/>
                  <a:pt x="5228203" y="2827744"/>
                </a:cubicBezTo>
                <a:cubicBezTo>
                  <a:pt x="5247624" y="2808304"/>
                  <a:pt x="5279069" y="2808304"/>
                  <a:pt x="5298490" y="2827744"/>
                </a:cubicBezTo>
                <a:cubicBezTo>
                  <a:pt x="5308663" y="2837464"/>
                  <a:pt x="5313750" y="2850192"/>
                  <a:pt x="5313750" y="2862921"/>
                </a:cubicBezTo>
                <a:close/>
                <a:moveTo>
                  <a:pt x="5313981" y="1684487"/>
                </a:moveTo>
                <a:cubicBezTo>
                  <a:pt x="5313981" y="1697216"/>
                  <a:pt x="5309126" y="1709944"/>
                  <a:pt x="5299415" y="1719664"/>
                </a:cubicBezTo>
                <a:cubicBezTo>
                  <a:pt x="5279069" y="1739104"/>
                  <a:pt x="5247624" y="1739104"/>
                  <a:pt x="5229127" y="1719664"/>
                </a:cubicBezTo>
                <a:cubicBezTo>
                  <a:pt x="5209706" y="1700224"/>
                  <a:pt x="5209706" y="1668750"/>
                  <a:pt x="5229127" y="1649310"/>
                </a:cubicBezTo>
                <a:cubicBezTo>
                  <a:pt x="5248549" y="1629870"/>
                  <a:pt x="5279993" y="1629870"/>
                  <a:pt x="5299415" y="1649310"/>
                </a:cubicBezTo>
                <a:cubicBezTo>
                  <a:pt x="5309126" y="1659030"/>
                  <a:pt x="5313981" y="1671759"/>
                  <a:pt x="5313981" y="1684487"/>
                </a:cubicBezTo>
                <a:close/>
                <a:moveTo>
                  <a:pt x="5403159" y="1371729"/>
                </a:moveTo>
                <a:lnTo>
                  <a:pt x="5381725" y="1380621"/>
                </a:lnTo>
                <a:cubicBezTo>
                  <a:pt x="5369009" y="1380621"/>
                  <a:pt x="5356292" y="1375761"/>
                  <a:pt x="5346582" y="1366041"/>
                </a:cubicBezTo>
                <a:cubicBezTo>
                  <a:pt x="5327160" y="1346601"/>
                  <a:pt x="5327160" y="1315127"/>
                  <a:pt x="5346582" y="1295687"/>
                </a:cubicBezTo>
                <a:lnTo>
                  <a:pt x="5354851" y="1292257"/>
                </a:lnTo>
                <a:close/>
                <a:moveTo>
                  <a:pt x="5414557" y="2509761"/>
                </a:moveTo>
                <a:cubicBezTo>
                  <a:pt x="5414557" y="2518324"/>
                  <a:pt x="5411320" y="2526887"/>
                  <a:pt x="5404847" y="2533367"/>
                </a:cubicBezTo>
                <a:cubicBezTo>
                  <a:pt x="5391899" y="2546327"/>
                  <a:pt x="5370627" y="2546327"/>
                  <a:pt x="5357680" y="2533367"/>
                </a:cubicBezTo>
                <a:cubicBezTo>
                  <a:pt x="5344732" y="2520407"/>
                  <a:pt x="5344732" y="2499115"/>
                  <a:pt x="5357680" y="2486155"/>
                </a:cubicBezTo>
                <a:cubicBezTo>
                  <a:pt x="5370627" y="2473195"/>
                  <a:pt x="5391899" y="2473195"/>
                  <a:pt x="5404847" y="2486155"/>
                </a:cubicBezTo>
                <a:cubicBezTo>
                  <a:pt x="5411320" y="2492635"/>
                  <a:pt x="5414557" y="2501198"/>
                  <a:pt x="5414557" y="2509761"/>
                </a:cubicBezTo>
                <a:close/>
                <a:moveTo>
                  <a:pt x="5414557" y="2273704"/>
                </a:moveTo>
                <a:cubicBezTo>
                  <a:pt x="5414557" y="2282267"/>
                  <a:pt x="5411320" y="2290830"/>
                  <a:pt x="5404847" y="2297310"/>
                </a:cubicBezTo>
                <a:cubicBezTo>
                  <a:pt x="5391899" y="2310270"/>
                  <a:pt x="5370627" y="2310270"/>
                  <a:pt x="5357680" y="2297310"/>
                </a:cubicBezTo>
                <a:cubicBezTo>
                  <a:pt x="5344732" y="2284350"/>
                  <a:pt x="5344732" y="2263058"/>
                  <a:pt x="5357680" y="2250098"/>
                </a:cubicBezTo>
                <a:cubicBezTo>
                  <a:pt x="5370627" y="2237138"/>
                  <a:pt x="5391899" y="2237138"/>
                  <a:pt x="5404847" y="2250098"/>
                </a:cubicBezTo>
                <a:cubicBezTo>
                  <a:pt x="5411320" y="2256578"/>
                  <a:pt x="5414557" y="2265141"/>
                  <a:pt x="5414557" y="2273704"/>
                </a:cubicBezTo>
                <a:close/>
                <a:moveTo>
                  <a:pt x="5414557" y="2037994"/>
                </a:moveTo>
                <a:cubicBezTo>
                  <a:pt x="5414557" y="2046442"/>
                  <a:pt x="5411320" y="2054773"/>
                  <a:pt x="5404847" y="2061253"/>
                </a:cubicBezTo>
                <a:cubicBezTo>
                  <a:pt x="5391899" y="2074212"/>
                  <a:pt x="5370627" y="2074212"/>
                  <a:pt x="5357680" y="2061253"/>
                </a:cubicBezTo>
                <a:cubicBezTo>
                  <a:pt x="5344732" y="2048293"/>
                  <a:pt x="5344732" y="2027001"/>
                  <a:pt x="5357680" y="2014041"/>
                </a:cubicBezTo>
                <a:cubicBezTo>
                  <a:pt x="5370627" y="2001081"/>
                  <a:pt x="5391899" y="2001081"/>
                  <a:pt x="5404847" y="2014041"/>
                </a:cubicBezTo>
                <a:cubicBezTo>
                  <a:pt x="5411320" y="2020984"/>
                  <a:pt x="5414557" y="2029547"/>
                  <a:pt x="5414557" y="2037994"/>
                </a:cubicBezTo>
                <a:close/>
                <a:moveTo>
                  <a:pt x="5430511" y="3451675"/>
                </a:moveTo>
                <a:cubicBezTo>
                  <a:pt x="5430511" y="3464404"/>
                  <a:pt x="5425655" y="3477132"/>
                  <a:pt x="5415945" y="3486853"/>
                </a:cubicBezTo>
                <a:cubicBezTo>
                  <a:pt x="5396523" y="3506293"/>
                  <a:pt x="5365079" y="3506293"/>
                  <a:pt x="5345657" y="3486853"/>
                </a:cubicBezTo>
                <a:cubicBezTo>
                  <a:pt x="5326235" y="3467412"/>
                  <a:pt x="5326235" y="3435938"/>
                  <a:pt x="5345657" y="3416498"/>
                </a:cubicBezTo>
                <a:cubicBezTo>
                  <a:pt x="5366003" y="3397058"/>
                  <a:pt x="5397448" y="3397058"/>
                  <a:pt x="5415945" y="3416498"/>
                </a:cubicBezTo>
                <a:cubicBezTo>
                  <a:pt x="5425655" y="3426218"/>
                  <a:pt x="5430511" y="3438946"/>
                  <a:pt x="5430511" y="3451675"/>
                </a:cubicBezTo>
                <a:close/>
                <a:moveTo>
                  <a:pt x="5431435" y="3216544"/>
                </a:moveTo>
                <a:cubicBezTo>
                  <a:pt x="5431435" y="3229273"/>
                  <a:pt x="5426580" y="3242001"/>
                  <a:pt x="5416869" y="3251721"/>
                </a:cubicBezTo>
                <a:cubicBezTo>
                  <a:pt x="5397448" y="3271161"/>
                  <a:pt x="5366003" y="3271161"/>
                  <a:pt x="5346582" y="3251721"/>
                </a:cubicBezTo>
                <a:cubicBezTo>
                  <a:pt x="5327160" y="3232281"/>
                  <a:pt x="5327160" y="3200807"/>
                  <a:pt x="5346582" y="3181367"/>
                </a:cubicBezTo>
                <a:cubicBezTo>
                  <a:pt x="5366003" y="3161927"/>
                  <a:pt x="5397448" y="3161927"/>
                  <a:pt x="5416869" y="3181367"/>
                </a:cubicBezTo>
                <a:cubicBezTo>
                  <a:pt x="5426580" y="3191087"/>
                  <a:pt x="5431435" y="3203816"/>
                  <a:pt x="5431435" y="3216544"/>
                </a:cubicBezTo>
                <a:close/>
                <a:moveTo>
                  <a:pt x="5431435" y="2980487"/>
                </a:moveTo>
                <a:cubicBezTo>
                  <a:pt x="5431435" y="2993216"/>
                  <a:pt x="5426580" y="3005944"/>
                  <a:pt x="5416869" y="3015664"/>
                </a:cubicBezTo>
                <a:cubicBezTo>
                  <a:pt x="5397448" y="3035104"/>
                  <a:pt x="5366003" y="3035104"/>
                  <a:pt x="5346582" y="3015664"/>
                </a:cubicBezTo>
                <a:cubicBezTo>
                  <a:pt x="5327160" y="2996224"/>
                  <a:pt x="5327160" y="2964750"/>
                  <a:pt x="5346582" y="2945310"/>
                </a:cubicBezTo>
                <a:cubicBezTo>
                  <a:pt x="5366003" y="2925870"/>
                  <a:pt x="5397448" y="2925870"/>
                  <a:pt x="5416869" y="2945310"/>
                </a:cubicBezTo>
                <a:cubicBezTo>
                  <a:pt x="5426580" y="2955030"/>
                  <a:pt x="5431435" y="2967758"/>
                  <a:pt x="5431435" y="2980487"/>
                </a:cubicBezTo>
                <a:close/>
                <a:moveTo>
                  <a:pt x="5431435" y="1802053"/>
                </a:moveTo>
                <a:cubicBezTo>
                  <a:pt x="5431435" y="1814781"/>
                  <a:pt x="5426580" y="1827510"/>
                  <a:pt x="5416869" y="1837230"/>
                </a:cubicBezTo>
                <a:cubicBezTo>
                  <a:pt x="5397448" y="1856670"/>
                  <a:pt x="5366003" y="1856670"/>
                  <a:pt x="5346582" y="1837230"/>
                </a:cubicBezTo>
                <a:cubicBezTo>
                  <a:pt x="5327160" y="1817790"/>
                  <a:pt x="5327160" y="1786315"/>
                  <a:pt x="5346582" y="1766875"/>
                </a:cubicBezTo>
                <a:cubicBezTo>
                  <a:pt x="5366003" y="1747435"/>
                  <a:pt x="5397448" y="1747435"/>
                  <a:pt x="5416869" y="1766875"/>
                </a:cubicBezTo>
                <a:cubicBezTo>
                  <a:pt x="5426580" y="1776595"/>
                  <a:pt x="5431435" y="1789324"/>
                  <a:pt x="5431435" y="1802053"/>
                </a:cubicBezTo>
                <a:close/>
                <a:moveTo>
                  <a:pt x="5431435" y="1566921"/>
                </a:moveTo>
                <a:cubicBezTo>
                  <a:pt x="5431435" y="1579650"/>
                  <a:pt x="5426580" y="1592378"/>
                  <a:pt x="5416869" y="1602098"/>
                </a:cubicBezTo>
                <a:cubicBezTo>
                  <a:pt x="5397448" y="1621538"/>
                  <a:pt x="5366003" y="1621538"/>
                  <a:pt x="5346582" y="1602098"/>
                </a:cubicBezTo>
                <a:cubicBezTo>
                  <a:pt x="5327160" y="1582658"/>
                  <a:pt x="5327160" y="1551184"/>
                  <a:pt x="5346582" y="1531744"/>
                </a:cubicBezTo>
                <a:cubicBezTo>
                  <a:pt x="5366003" y="1512304"/>
                  <a:pt x="5397448" y="1512304"/>
                  <a:pt x="5416869" y="1531744"/>
                </a:cubicBezTo>
                <a:cubicBezTo>
                  <a:pt x="5426580" y="1541464"/>
                  <a:pt x="5431435" y="1554193"/>
                  <a:pt x="5431435" y="1566921"/>
                </a:cubicBezTo>
                <a:close/>
                <a:moveTo>
                  <a:pt x="5457562" y="3654407"/>
                </a:moveTo>
                <a:lnTo>
                  <a:pt x="5304964" y="3654407"/>
                </a:lnTo>
                <a:cubicBezTo>
                  <a:pt x="5308663" y="3645150"/>
                  <a:pt x="5315137" y="3635893"/>
                  <a:pt x="5322536" y="3628487"/>
                </a:cubicBezTo>
                <a:cubicBezTo>
                  <a:pt x="5354905" y="3596087"/>
                  <a:pt x="5407621" y="3596087"/>
                  <a:pt x="5439990" y="3628487"/>
                </a:cubicBezTo>
                <a:cubicBezTo>
                  <a:pt x="5448314" y="3636818"/>
                  <a:pt x="5453863" y="3645150"/>
                  <a:pt x="5457562" y="3654407"/>
                </a:cubicBezTo>
                <a:close/>
                <a:moveTo>
                  <a:pt x="5464267" y="2744893"/>
                </a:moveTo>
                <a:cubicBezTo>
                  <a:pt x="5464267" y="2766184"/>
                  <a:pt x="5456175" y="2787476"/>
                  <a:pt x="5439990" y="2803676"/>
                </a:cubicBezTo>
                <a:cubicBezTo>
                  <a:pt x="5407621" y="2836076"/>
                  <a:pt x="5354905" y="2836076"/>
                  <a:pt x="5322536" y="2803676"/>
                </a:cubicBezTo>
                <a:cubicBezTo>
                  <a:pt x="5290166" y="2771276"/>
                  <a:pt x="5290166" y="2718510"/>
                  <a:pt x="5322536" y="2686110"/>
                </a:cubicBezTo>
                <a:cubicBezTo>
                  <a:pt x="5354905" y="2653710"/>
                  <a:pt x="5407621" y="2653710"/>
                  <a:pt x="5439990" y="2686110"/>
                </a:cubicBezTo>
                <a:cubicBezTo>
                  <a:pt x="5456175" y="2702310"/>
                  <a:pt x="5464267" y="2723601"/>
                  <a:pt x="5464267" y="2744893"/>
                </a:cubicBezTo>
                <a:close/>
                <a:moveTo>
                  <a:pt x="5473569" y="1487562"/>
                </a:moveTo>
                <a:lnTo>
                  <a:pt x="5464036" y="1483607"/>
                </a:lnTo>
                <a:cubicBezTo>
                  <a:pt x="5454325" y="1473887"/>
                  <a:pt x="5449469" y="1461159"/>
                  <a:pt x="5449469" y="1448430"/>
                </a:cubicBezTo>
                <a:lnTo>
                  <a:pt x="5449596" y="1448124"/>
                </a:lnTo>
                <a:close/>
                <a:moveTo>
                  <a:pt x="5532012" y="2391270"/>
                </a:moveTo>
                <a:cubicBezTo>
                  <a:pt x="5532012" y="2399833"/>
                  <a:pt x="5528775" y="2408396"/>
                  <a:pt x="5522301" y="2414876"/>
                </a:cubicBezTo>
                <a:cubicBezTo>
                  <a:pt x="5509353" y="2427835"/>
                  <a:pt x="5488082" y="2427835"/>
                  <a:pt x="5475134" y="2414876"/>
                </a:cubicBezTo>
                <a:cubicBezTo>
                  <a:pt x="5462187" y="2401915"/>
                  <a:pt x="5462187" y="2380624"/>
                  <a:pt x="5475134" y="2367664"/>
                </a:cubicBezTo>
                <a:cubicBezTo>
                  <a:pt x="5489007" y="2354704"/>
                  <a:pt x="5509353" y="2354704"/>
                  <a:pt x="5522301" y="2367664"/>
                </a:cubicBezTo>
                <a:cubicBezTo>
                  <a:pt x="5528775" y="2374144"/>
                  <a:pt x="5532012" y="2382707"/>
                  <a:pt x="5532012" y="2391270"/>
                </a:cubicBezTo>
                <a:close/>
                <a:moveTo>
                  <a:pt x="5532012" y="2156139"/>
                </a:moveTo>
                <a:cubicBezTo>
                  <a:pt x="5532012" y="2164701"/>
                  <a:pt x="5528775" y="2173264"/>
                  <a:pt x="5522301" y="2179744"/>
                </a:cubicBezTo>
                <a:cubicBezTo>
                  <a:pt x="5509353" y="2192704"/>
                  <a:pt x="5488082" y="2192704"/>
                  <a:pt x="5475134" y="2179744"/>
                </a:cubicBezTo>
                <a:cubicBezTo>
                  <a:pt x="5462187" y="2166784"/>
                  <a:pt x="5462187" y="2145493"/>
                  <a:pt x="5475134" y="2132533"/>
                </a:cubicBezTo>
                <a:cubicBezTo>
                  <a:pt x="5488082" y="2119573"/>
                  <a:pt x="5509353" y="2119573"/>
                  <a:pt x="5522301" y="2132533"/>
                </a:cubicBezTo>
                <a:cubicBezTo>
                  <a:pt x="5528775" y="2139013"/>
                  <a:pt x="5532012" y="2147576"/>
                  <a:pt x="5532012" y="2156139"/>
                </a:cubicBezTo>
                <a:close/>
                <a:moveTo>
                  <a:pt x="5548890" y="3334110"/>
                </a:moveTo>
                <a:cubicBezTo>
                  <a:pt x="5548890" y="3346838"/>
                  <a:pt x="5544034" y="3359567"/>
                  <a:pt x="5534324" y="3369287"/>
                </a:cubicBezTo>
                <a:cubicBezTo>
                  <a:pt x="5514903" y="3388727"/>
                  <a:pt x="5483458" y="3388727"/>
                  <a:pt x="5464036" y="3369287"/>
                </a:cubicBezTo>
                <a:cubicBezTo>
                  <a:pt x="5444614" y="3349847"/>
                  <a:pt x="5444614" y="3318372"/>
                  <a:pt x="5464036" y="3298933"/>
                </a:cubicBezTo>
                <a:cubicBezTo>
                  <a:pt x="5483458" y="3279493"/>
                  <a:pt x="5514903" y="3279493"/>
                  <a:pt x="5534324" y="3298933"/>
                </a:cubicBezTo>
                <a:cubicBezTo>
                  <a:pt x="5544034" y="3308653"/>
                  <a:pt x="5548890" y="3321381"/>
                  <a:pt x="5548890" y="3334110"/>
                </a:cubicBezTo>
                <a:close/>
                <a:moveTo>
                  <a:pt x="5548890" y="3098747"/>
                </a:moveTo>
                <a:cubicBezTo>
                  <a:pt x="5548890" y="3111475"/>
                  <a:pt x="5544034" y="3123972"/>
                  <a:pt x="5534324" y="3133230"/>
                </a:cubicBezTo>
                <a:cubicBezTo>
                  <a:pt x="5514903" y="3152670"/>
                  <a:pt x="5483458" y="3152670"/>
                  <a:pt x="5464036" y="3133230"/>
                </a:cubicBezTo>
                <a:cubicBezTo>
                  <a:pt x="5444614" y="3113790"/>
                  <a:pt x="5444614" y="3082315"/>
                  <a:pt x="5464036" y="3062876"/>
                </a:cubicBezTo>
                <a:cubicBezTo>
                  <a:pt x="5483458" y="3043435"/>
                  <a:pt x="5514903" y="3043435"/>
                  <a:pt x="5534324" y="3062876"/>
                </a:cubicBezTo>
                <a:cubicBezTo>
                  <a:pt x="5544034" y="3073059"/>
                  <a:pt x="5548890" y="3086018"/>
                  <a:pt x="5548890" y="3098747"/>
                </a:cubicBezTo>
                <a:close/>
                <a:moveTo>
                  <a:pt x="5548890" y="1919965"/>
                </a:moveTo>
                <a:cubicBezTo>
                  <a:pt x="5548890" y="1932578"/>
                  <a:pt x="5544034" y="1945075"/>
                  <a:pt x="5534324" y="1954795"/>
                </a:cubicBezTo>
                <a:cubicBezTo>
                  <a:pt x="5514903" y="1974235"/>
                  <a:pt x="5483458" y="1974235"/>
                  <a:pt x="5464036" y="1954795"/>
                </a:cubicBezTo>
                <a:cubicBezTo>
                  <a:pt x="5444614" y="1935355"/>
                  <a:pt x="5444614" y="1903881"/>
                  <a:pt x="5464036" y="1884441"/>
                </a:cubicBezTo>
                <a:cubicBezTo>
                  <a:pt x="5483458" y="1865001"/>
                  <a:pt x="5514903" y="1865001"/>
                  <a:pt x="5534324" y="1884441"/>
                </a:cubicBezTo>
                <a:cubicBezTo>
                  <a:pt x="5544034" y="1894624"/>
                  <a:pt x="5548890" y="1907353"/>
                  <a:pt x="5548890" y="1919965"/>
                </a:cubicBezTo>
                <a:close/>
                <a:moveTo>
                  <a:pt x="5548890" y="1684487"/>
                </a:moveTo>
                <a:cubicBezTo>
                  <a:pt x="5548890" y="1697216"/>
                  <a:pt x="5544034" y="1709944"/>
                  <a:pt x="5534324" y="1719664"/>
                </a:cubicBezTo>
                <a:cubicBezTo>
                  <a:pt x="5514903" y="1739104"/>
                  <a:pt x="5483458" y="1739104"/>
                  <a:pt x="5464036" y="1719664"/>
                </a:cubicBezTo>
                <a:cubicBezTo>
                  <a:pt x="5444614" y="1700224"/>
                  <a:pt x="5444614" y="1668750"/>
                  <a:pt x="5464036" y="1649310"/>
                </a:cubicBezTo>
                <a:cubicBezTo>
                  <a:pt x="5483458" y="1629870"/>
                  <a:pt x="5514903" y="1629870"/>
                  <a:pt x="5534324" y="1649310"/>
                </a:cubicBezTo>
                <a:cubicBezTo>
                  <a:pt x="5544034" y="1659030"/>
                  <a:pt x="5548890" y="1671759"/>
                  <a:pt x="5548890" y="1684487"/>
                </a:cubicBezTo>
                <a:close/>
                <a:moveTo>
                  <a:pt x="5582647" y="3569704"/>
                </a:moveTo>
                <a:cubicBezTo>
                  <a:pt x="5582647" y="3590996"/>
                  <a:pt x="5574554" y="3612287"/>
                  <a:pt x="5558370" y="3628487"/>
                </a:cubicBezTo>
                <a:cubicBezTo>
                  <a:pt x="5525076" y="3661812"/>
                  <a:pt x="5473285" y="3660887"/>
                  <a:pt x="5440915" y="3628487"/>
                </a:cubicBezTo>
                <a:cubicBezTo>
                  <a:pt x="5408546" y="3596087"/>
                  <a:pt x="5408546" y="3543321"/>
                  <a:pt x="5440915" y="3510921"/>
                </a:cubicBezTo>
                <a:cubicBezTo>
                  <a:pt x="5473285" y="3478521"/>
                  <a:pt x="5526000" y="3478521"/>
                  <a:pt x="5558370" y="3510921"/>
                </a:cubicBezTo>
                <a:cubicBezTo>
                  <a:pt x="5574554" y="3527121"/>
                  <a:pt x="5582647" y="3548413"/>
                  <a:pt x="5582647" y="3569704"/>
                </a:cubicBezTo>
                <a:close/>
                <a:moveTo>
                  <a:pt x="5582647" y="2863153"/>
                </a:moveTo>
                <a:cubicBezTo>
                  <a:pt x="5582647" y="2884444"/>
                  <a:pt x="5574554" y="2905504"/>
                  <a:pt x="5558370" y="2921241"/>
                </a:cubicBezTo>
                <a:cubicBezTo>
                  <a:pt x="5526000" y="2953641"/>
                  <a:pt x="5473285" y="2953641"/>
                  <a:pt x="5440915" y="2921241"/>
                </a:cubicBezTo>
                <a:cubicBezTo>
                  <a:pt x="5408546" y="2888841"/>
                  <a:pt x="5408546" y="2836076"/>
                  <a:pt x="5440915" y="2803676"/>
                </a:cubicBezTo>
                <a:cubicBezTo>
                  <a:pt x="5473285" y="2771276"/>
                  <a:pt x="5526000" y="2771276"/>
                  <a:pt x="5558370" y="2803676"/>
                </a:cubicBezTo>
                <a:cubicBezTo>
                  <a:pt x="5574554" y="2820338"/>
                  <a:pt x="5582647" y="2841861"/>
                  <a:pt x="5582647" y="2863153"/>
                </a:cubicBezTo>
                <a:close/>
                <a:moveTo>
                  <a:pt x="5582647" y="2627327"/>
                </a:moveTo>
                <a:cubicBezTo>
                  <a:pt x="5582647" y="2648619"/>
                  <a:pt x="5574554" y="2669910"/>
                  <a:pt x="5558370" y="2686110"/>
                </a:cubicBezTo>
                <a:cubicBezTo>
                  <a:pt x="5525076" y="2718510"/>
                  <a:pt x="5472360" y="2718510"/>
                  <a:pt x="5440915" y="2686110"/>
                </a:cubicBezTo>
                <a:cubicBezTo>
                  <a:pt x="5408546" y="2653710"/>
                  <a:pt x="5408546" y="2600944"/>
                  <a:pt x="5440915" y="2568544"/>
                </a:cubicBezTo>
                <a:cubicBezTo>
                  <a:pt x="5473285" y="2536144"/>
                  <a:pt x="5526000" y="2536144"/>
                  <a:pt x="5558370" y="2568544"/>
                </a:cubicBezTo>
                <a:cubicBezTo>
                  <a:pt x="5574554" y="2584744"/>
                  <a:pt x="5582647" y="2606036"/>
                  <a:pt x="5582647" y="2627327"/>
                </a:cubicBezTo>
                <a:close/>
                <a:moveTo>
                  <a:pt x="5636465" y="1843583"/>
                </a:moveTo>
                <a:lnTo>
                  <a:pt x="5616635" y="1851810"/>
                </a:lnTo>
                <a:cubicBezTo>
                  <a:pt x="5603918" y="1851810"/>
                  <a:pt x="5591201" y="1846950"/>
                  <a:pt x="5581491" y="1837230"/>
                </a:cubicBezTo>
                <a:cubicBezTo>
                  <a:pt x="5562069" y="1817790"/>
                  <a:pt x="5562069" y="1786315"/>
                  <a:pt x="5581491" y="1766875"/>
                </a:cubicBezTo>
                <a:lnTo>
                  <a:pt x="5604829" y="1757193"/>
                </a:lnTo>
                <a:close/>
                <a:moveTo>
                  <a:pt x="5650391" y="2273704"/>
                </a:moveTo>
                <a:cubicBezTo>
                  <a:pt x="5650391" y="2282267"/>
                  <a:pt x="5647154" y="2290830"/>
                  <a:pt x="5640680" y="2297310"/>
                </a:cubicBezTo>
                <a:cubicBezTo>
                  <a:pt x="5627732" y="2310270"/>
                  <a:pt x="5606461" y="2310270"/>
                  <a:pt x="5593514" y="2297310"/>
                </a:cubicBezTo>
                <a:cubicBezTo>
                  <a:pt x="5580566" y="2284350"/>
                  <a:pt x="5580566" y="2263058"/>
                  <a:pt x="5593514" y="2250098"/>
                </a:cubicBezTo>
                <a:cubicBezTo>
                  <a:pt x="5606461" y="2237138"/>
                  <a:pt x="5627732" y="2237138"/>
                  <a:pt x="5640680" y="2250098"/>
                </a:cubicBezTo>
                <a:cubicBezTo>
                  <a:pt x="5647154" y="2256578"/>
                  <a:pt x="5650391" y="2265141"/>
                  <a:pt x="5650391" y="2273704"/>
                </a:cubicBezTo>
                <a:close/>
                <a:moveTo>
                  <a:pt x="5666345" y="3216544"/>
                </a:moveTo>
                <a:cubicBezTo>
                  <a:pt x="5666345" y="3229273"/>
                  <a:pt x="5661489" y="3242001"/>
                  <a:pt x="5651779" y="3251721"/>
                </a:cubicBezTo>
                <a:cubicBezTo>
                  <a:pt x="5632357" y="3271161"/>
                  <a:pt x="5600912" y="3271161"/>
                  <a:pt x="5581491" y="3251721"/>
                </a:cubicBezTo>
                <a:cubicBezTo>
                  <a:pt x="5562069" y="3232281"/>
                  <a:pt x="5562069" y="3200807"/>
                  <a:pt x="5581491" y="3181367"/>
                </a:cubicBezTo>
                <a:cubicBezTo>
                  <a:pt x="5600912" y="3161927"/>
                  <a:pt x="5632357" y="3161927"/>
                  <a:pt x="5651779" y="3181367"/>
                </a:cubicBezTo>
                <a:cubicBezTo>
                  <a:pt x="5661489" y="3191087"/>
                  <a:pt x="5666345" y="3203816"/>
                  <a:pt x="5666345" y="3216544"/>
                </a:cubicBezTo>
                <a:close/>
                <a:moveTo>
                  <a:pt x="5666345" y="2038110"/>
                </a:moveTo>
                <a:cubicBezTo>
                  <a:pt x="5666345" y="2050838"/>
                  <a:pt x="5661489" y="2063567"/>
                  <a:pt x="5651779" y="2073287"/>
                </a:cubicBezTo>
                <a:cubicBezTo>
                  <a:pt x="5632357" y="2092727"/>
                  <a:pt x="5600912" y="2092727"/>
                  <a:pt x="5581491" y="2073287"/>
                </a:cubicBezTo>
                <a:cubicBezTo>
                  <a:pt x="5562069" y="2053847"/>
                  <a:pt x="5562069" y="2022373"/>
                  <a:pt x="5581491" y="2002932"/>
                </a:cubicBezTo>
                <a:cubicBezTo>
                  <a:pt x="5600912" y="1983493"/>
                  <a:pt x="5632357" y="1983493"/>
                  <a:pt x="5651779" y="2002932"/>
                </a:cubicBezTo>
                <a:cubicBezTo>
                  <a:pt x="5661489" y="2012652"/>
                  <a:pt x="5666345" y="2025381"/>
                  <a:pt x="5666345" y="2038110"/>
                </a:cubicBezTo>
                <a:close/>
                <a:moveTo>
                  <a:pt x="5693396" y="3654407"/>
                </a:moveTo>
                <a:lnTo>
                  <a:pt x="5540798" y="3654407"/>
                </a:lnTo>
                <a:cubicBezTo>
                  <a:pt x="5544497" y="3645150"/>
                  <a:pt x="5550971" y="3635893"/>
                  <a:pt x="5558370" y="3628487"/>
                </a:cubicBezTo>
                <a:cubicBezTo>
                  <a:pt x="5590739" y="3596087"/>
                  <a:pt x="5643455" y="3596087"/>
                  <a:pt x="5675824" y="3628487"/>
                </a:cubicBezTo>
                <a:cubicBezTo>
                  <a:pt x="5683223" y="3635893"/>
                  <a:pt x="5689697" y="3645150"/>
                  <a:pt x="5693396" y="3654407"/>
                </a:cubicBezTo>
                <a:close/>
                <a:moveTo>
                  <a:pt x="5700101" y="3452138"/>
                </a:moveTo>
                <a:cubicBezTo>
                  <a:pt x="5700101" y="3473429"/>
                  <a:pt x="5692009" y="3494721"/>
                  <a:pt x="5675824" y="3510921"/>
                </a:cubicBezTo>
                <a:cubicBezTo>
                  <a:pt x="5643455" y="3543321"/>
                  <a:pt x="5590739" y="3543321"/>
                  <a:pt x="5558370" y="3510921"/>
                </a:cubicBezTo>
                <a:cubicBezTo>
                  <a:pt x="5526000" y="3478521"/>
                  <a:pt x="5526000" y="3425755"/>
                  <a:pt x="5558370" y="3393355"/>
                </a:cubicBezTo>
                <a:cubicBezTo>
                  <a:pt x="5590739" y="3360955"/>
                  <a:pt x="5643455" y="3360955"/>
                  <a:pt x="5675824" y="3393355"/>
                </a:cubicBezTo>
                <a:cubicBezTo>
                  <a:pt x="5692009" y="3409555"/>
                  <a:pt x="5700101" y="3430846"/>
                  <a:pt x="5700101" y="3452138"/>
                </a:cubicBezTo>
                <a:close/>
                <a:moveTo>
                  <a:pt x="5700101" y="2980950"/>
                </a:moveTo>
                <a:cubicBezTo>
                  <a:pt x="5700101" y="3002242"/>
                  <a:pt x="5692009" y="3023533"/>
                  <a:pt x="5675824" y="3039733"/>
                </a:cubicBezTo>
                <a:cubicBezTo>
                  <a:pt x="5643455" y="3072133"/>
                  <a:pt x="5590739" y="3072133"/>
                  <a:pt x="5558370" y="3039733"/>
                </a:cubicBezTo>
                <a:cubicBezTo>
                  <a:pt x="5526000" y="3007333"/>
                  <a:pt x="5526000" y="2954567"/>
                  <a:pt x="5558370" y="2922167"/>
                </a:cubicBezTo>
                <a:cubicBezTo>
                  <a:pt x="5590739" y="2889767"/>
                  <a:pt x="5643455" y="2889767"/>
                  <a:pt x="5675824" y="2922167"/>
                </a:cubicBezTo>
                <a:cubicBezTo>
                  <a:pt x="5692009" y="2938367"/>
                  <a:pt x="5700101" y="2959659"/>
                  <a:pt x="5700101" y="2980950"/>
                </a:cubicBezTo>
                <a:close/>
                <a:moveTo>
                  <a:pt x="5700101" y="2744893"/>
                </a:moveTo>
                <a:cubicBezTo>
                  <a:pt x="5700101" y="2766184"/>
                  <a:pt x="5692009" y="2787476"/>
                  <a:pt x="5675824" y="2803676"/>
                </a:cubicBezTo>
                <a:cubicBezTo>
                  <a:pt x="5643455" y="2836076"/>
                  <a:pt x="5590739" y="2836076"/>
                  <a:pt x="5558370" y="2803676"/>
                </a:cubicBezTo>
                <a:cubicBezTo>
                  <a:pt x="5526000" y="2771276"/>
                  <a:pt x="5526000" y="2718510"/>
                  <a:pt x="5558370" y="2686110"/>
                </a:cubicBezTo>
                <a:cubicBezTo>
                  <a:pt x="5590739" y="2653710"/>
                  <a:pt x="5643455" y="2653710"/>
                  <a:pt x="5675824" y="2686110"/>
                </a:cubicBezTo>
                <a:cubicBezTo>
                  <a:pt x="5692009" y="2702310"/>
                  <a:pt x="5700101" y="2723601"/>
                  <a:pt x="5700101" y="2744893"/>
                </a:cubicBezTo>
                <a:close/>
                <a:moveTo>
                  <a:pt x="5700101" y="2509761"/>
                </a:moveTo>
                <a:cubicBezTo>
                  <a:pt x="5700101" y="2531052"/>
                  <a:pt x="5692009" y="2552344"/>
                  <a:pt x="5675824" y="2568544"/>
                </a:cubicBezTo>
                <a:cubicBezTo>
                  <a:pt x="5643455" y="2600944"/>
                  <a:pt x="5590739" y="2600944"/>
                  <a:pt x="5558370" y="2568544"/>
                </a:cubicBezTo>
                <a:cubicBezTo>
                  <a:pt x="5526000" y="2536144"/>
                  <a:pt x="5526000" y="2483378"/>
                  <a:pt x="5558370" y="2450978"/>
                </a:cubicBezTo>
                <a:cubicBezTo>
                  <a:pt x="5590739" y="2418578"/>
                  <a:pt x="5643455" y="2418578"/>
                  <a:pt x="5675824" y="2450978"/>
                </a:cubicBezTo>
                <a:cubicBezTo>
                  <a:pt x="5692009" y="2467178"/>
                  <a:pt x="5700101" y="2488469"/>
                  <a:pt x="5700101" y="2509761"/>
                </a:cubicBezTo>
                <a:close/>
                <a:moveTo>
                  <a:pt x="5747816" y="2200122"/>
                </a:moveTo>
                <a:lnTo>
                  <a:pt x="5735014" y="2205433"/>
                </a:lnTo>
                <a:cubicBezTo>
                  <a:pt x="5722298" y="2205433"/>
                  <a:pt x="5709581" y="2200573"/>
                  <a:pt x="5699870" y="2190853"/>
                </a:cubicBezTo>
                <a:cubicBezTo>
                  <a:pt x="5680448" y="2171412"/>
                  <a:pt x="5680448" y="2139938"/>
                  <a:pt x="5699870" y="2120498"/>
                </a:cubicBezTo>
                <a:lnTo>
                  <a:pt x="5724661" y="2110111"/>
                </a:lnTo>
                <a:close/>
                <a:moveTo>
                  <a:pt x="5765785" y="3492689"/>
                </a:moveTo>
                <a:lnTo>
                  <a:pt x="5733420" y="3652567"/>
                </a:lnTo>
                <a:lnTo>
                  <a:pt x="5703281" y="3646712"/>
                </a:lnTo>
                <a:cubicBezTo>
                  <a:pt x="5693281" y="3642662"/>
                  <a:pt x="5683916" y="3636587"/>
                  <a:pt x="5675824" y="3628487"/>
                </a:cubicBezTo>
                <a:cubicBezTo>
                  <a:pt x="5643455" y="3596087"/>
                  <a:pt x="5643455" y="3543321"/>
                  <a:pt x="5675824" y="3510921"/>
                </a:cubicBezTo>
                <a:cubicBezTo>
                  <a:pt x="5692009" y="3494721"/>
                  <a:pt x="5713280" y="3486621"/>
                  <a:pt x="5734552" y="3486621"/>
                </a:cubicBezTo>
                <a:close/>
                <a:moveTo>
                  <a:pt x="5782644" y="3409407"/>
                </a:moveTo>
                <a:lnTo>
                  <a:pt x="5771444" y="3464733"/>
                </a:lnTo>
                <a:lnTo>
                  <a:pt x="5769002" y="3452138"/>
                </a:lnTo>
                <a:cubicBezTo>
                  <a:pt x="5769002" y="3441492"/>
                  <a:pt x="5771025" y="3430846"/>
                  <a:pt x="5775071" y="3420837"/>
                </a:cubicBezTo>
                <a:close/>
                <a:moveTo>
                  <a:pt x="5796166" y="2445696"/>
                </a:moveTo>
                <a:lnTo>
                  <a:pt x="5793279" y="2450053"/>
                </a:lnTo>
                <a:cubicBezTo>
                  <a:pt x="5760910" y="2483378"/>
                  <a:pt x="5708194" y="2483378"/>
                  <a:pt x="5675824" y="2450053"/>
                </a:cubicBezTo>
                <a:cubicBezTo>
                  <a:pt x="5643455" y="2417653"/>
                  <a:pt x="5643455" y="2364887"/>
                  <a:pt x="5675824" y="2332487"/>
                </a:cubicBezTo>
                <a:cubicBezTo>
                  <a:pt x="5700101" y="2308187"/>
                  <a:pt x="5735824" y="2302112"/>
                  <a:pt x="5765823" y="2314262"/>
                </a:cubicBezTo>
                <a:lnTo>
                  <a:pt x="5777256" y="2321851"/>
                </a:lnTo>
                <a:close/>
                <a:moveTo>
                  <a:pt x="5805852" y="3294767"/>
                </a:moveTo>
                <a:lnTo>
                  <a:pt x="5784747" y="3399018"/>
                </a:lnTo>
                <a:lnTo>
                  <a:pt x="5765823" y="3411580"/>
                </a:lnTo>
                <a:cubicBezTo>
                  <a:pt x="5735824" y="3423730"/>
                  <a:pt x="5700101" y="3417655"/>
                  <a:pt x="5675824" y="3393355"/>
                </a:cubicBezTo>
                <a:cubicBezTo>
                  <a:pt x="5643455" y="3360955"/>
                  <a:pt x="5643455" y="3308190"/>
                  <a:pt x="5675824" y="3275790"/>
                </a:cubicBezTo>
                <a:cubicBezTo>
                  <a:pt x="5708194" y="3243390"/>
                  <a:pt x="5760910" y="3243390"/>
                  <a:pt x="5793279" y="3275790"/>
                </a:cubicBezTo>
                <a:close/>
                <a:moveTo>
                  <a:pt x="5817364" y="2584532"/>
                </a:moveTo>
                <a:lnTo>
                  <a:pt x="5793279" y="2568544"/>
                </a:lnTo>
                <a:cubicBezTo>
                  <a:pt x="5760910" y="2536144"/>
                  <a:pt x="5760910" y="2483378"/>
                  <a:pt x="5793279" y="2450978"/>
                </a:cubicBezTo>
                <a:lnTo>
                  <a:pt x="5796632" y="2448752"/>
                </a:lnTo>
                <a:close/>
                <a:moveTo>
                  <a:pt x="5817556" y="3098516"/>
                </a:moveTo>
                <a:cubicBezTo>
                  <a:pt x="5817556" y="3119807"/>
                  <a:pt x="5809463" y="3141098"/>
                  <a:pt x="5793279" y="3157298"/>
                </a:cubicBezTo>
                <a:cubicBezTo>
                  <a:pt x="5760910" y="3189698"/>
                  <a:pt x="5708194" y="3189698"/>
                  <a:pt x="5675824" y="3157298"/>
                </a:cubicBezTo>
                <a:cubicBezTo>
                  <a:pt x="5643455" y="3124898"/>
                  <a:pt x="5643455" y="3072133"/>
                  <a:pt x="5675824" y="3039733"/>
                </a:cubicBezTo>
                <a:cubicBezTo>
                  <a:pt x="5708194" y="3007333"/>
                  <a:pt x="5760910" y="3007333"/>
                  <a:pt x="5793279" y="3039733"/>
                </a:cubicBezTo>
                <a:cubicBezTo>
                  <a:pt x="5809463" y="3055933"/>
                  <a:pt x="5817556" y="3077224"/>
                  <a:pt x="5817556" y="3098516"/>
                </a:cubicBezTo>
                <a:close/>
                <a:moveTo>
                  <a:pt x="5817556" y="2862458"/>
                </a:moveTo>
                <a:cubicBezTo>
                  <a:pt x="5817556" y="2883750"/>
                  <a:pt x="5809463" y="2905041"/>
                  <a:pt x="5793279" y="2921241"/>
                </a:cubicBezTo>
                <a:cubicBezTo>
                  <a:pt x="5760910" y="2953641"/>
                  <a:pt x="5708194" y="2953641"/>
                  <a:pt x="5675824" y="2921241"/>
                </a:cubicBezTo>
                <a:cubicBezTo>
                  <a:pt x="5643455" y="2888841"/>
                  <a:pt x="5643455" y="2836076"/>
                  <a:pt x="5675824" y="2803676"/>
                </a:cubicBezTo>
                <a:cubicBezTo>
                  <a:pt x="5708194" y="2771276"/>
                  <a:pt x="5760910" y="2771276"/>
                  <a:pt x="5793279" y="2803676"/>
                </a:cubicBezTo>
                <a:cubicBezTo>
                  <a:pt x="5809463" y="2819876"/>
                  <a:pt x="5817556" y="2841167"/>
                  <a:pt x="5817556" y="2862458"/>
                </a:cubicBezTo>
                <a:close/>
                <a:moveTo>
                  <a:pt x="5817556" y="2627327"/>
                </a:moveTo>
                <a:cubicBezTo>
                  <a:pt x="5817556" y="2648619"/>
                  <a:pt x="5809463" y="2669910"/>
                  <a:pt x="5793279" y="2686110"/>
                </a:cubicBezTo>
                <a:cubicBezTo>
                  <a:pt x="5760910" y="2718510"/>
                  <a:pt x="5708194" y="2718510"/>
                  <a:pt x="5675824" y="2686110"/>
                </a:cubicBezTo>
                <a:cubicBezTo>
                  <a:pt x="5643455" y="2653710"/>
                  <a:pt x="5643455" y="2600944"/>
                  <a:pt x="5675824" y="2568544"/>
                </a:cubicBezTo>
                <a:cubicBezTo>
                  <a:pt x="5708194" y="2536144"/>
                  <a:pt x="5760910" y="2536144"/>
                  <a:pt x="5793279" y="2568544"/>
                </a:cubicBezTo>
                <a:cubicBezTo>
                  <a:pt x="5809463" y="2584744"/>
                  <a:pt x="5817556" y="2606036"/>
                  <a:pt x="5817556" y="2627327"/>
                </a:cubicBezTo>
                <a:close/>
                <a:moveTo>
                  <a:pt x="5830435" y="2823785"/>
                </a:moveTo>
                <a:lnTo>
                  <a:pt x="5820735" y="2821901"/>
                </a:lnTo>
                <a:cubicBezTo>
                  <a:pt x="5810735" y="2817851"/>
                  <a:pt x="5801371" y="2811776"/>
                  <a:pt x="5793279" y="2803676"/>
                </a:cubicBezTo>
                <a:cubicBezTo>
                  <a:pt x="5760910" y="2771276"/>
                  <a:pt x="5760910" y="2718510"/>
                  <a:pt x="5793279" y="2686110"/>
                </a:cubicBezTo>
                <a:cubicBezTo>
                  <a:pt x="5801371" y="2678010"/>
                  <a:pt x="5810735" y="2671935"/>
                  <a:pt x="5820735" y="2667885"/>
                </a:cubicBezTo>
                <a:lnTo>
                  <a:pt x="5822542" y="2667534"/>
                </a:lnTo>
                <a:close/>
                <a:moveTo>
                  <a:pt x="5833653" y="2901432"/>
                </a:moveTo>
                <a:lnTo>
                  <a:pt x="5828328" y="3059433"/>
                </a:lnTo>
                <a:lnTo>
                  <a:pt x="5820735" y="3057958"/>
                </a:lnTo>
                <a:cubicBezTo>
                  <a:pt x="5810735" y="3053908"/>
                  <a:pt x="5801371" y="3047833"/>
                  <a:pt x="5793279" y="3039733"/>
                </a:cubicBezTo>
                <a:cubicBezTo>
                  <a:pt x="5760910" y="3007333"/>
                  <a:pt x="5760910" y="2954567"/>
                  <a:pt x="5793279" y="2922167"/>
                </a:cubicBezTo>
                <a:cubicBezTo>
                  <a:pt x="5801371" y="2914067"/>
                  <a:pt x="5810735" y="2907992"/>
                  <a:pt x="5820735" y="2903942"/>
                </a:cubicBezTo>
                <a:close/>
              </a:path>
            </a:pathLst>
          </a:custGeom>
          <a:solidFill>
            <a:srgbClr val="E8EBEE"/>
          </a:solidFill>
          <a:ln w="7445" cap="flat">
            <a:noFill/>
            <a:prstDash val="solid"/>
            <a:miter/>
          </a:ln>
        </p:spPr>
        <p:txBody>
          <a:bodyPr rtlCol="0" anchor="ctr"/>
          <a:lstStyle/>
          <a:p>
            <a:endParaRPr lang="en-BE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0E331A7-28C0-5C96-3063-7C9B984C0D1D}"/>
              </a:ext>
            </a:extLst>
          </p:cNvPr>
          <p:cNvSpPr>
            <a:spLocks noChangeAspect="1"/>
          </p:cNvSpPr>
          <p:nvPr userDrawn="1"/>
        </p:nvSpPr>
        <p:spPr>
          <a:xfrm>
            <a:off x="6122392" y="622926"/>
            <a:ext cx="2142286" cy="5635108"/>
          </a:xfrm>
          <a:custGeom>
            <a:avLst/>
            <a:gdLst>
              <a:gd name="connsiteX0" fmla="*/ 2142286 w 2142286"/>
              <a:gd name="connsiteY0" fmla="*/ 5273358 h 5635108"/>
              <a:gd name="connsiteX1" fmla="*/ 2142286 w 2142286"/>
              <a:gd name="connsiteY1" fmla="*/ 5503039 h 5635108"/>
              <a:gd name="connsiteX2" fmla="*/ 2085233 w 2142286"/>
              <a:gd name="connsiteY2" fmla="*/ 5547366 h 5635108"/>
              <a:gd name="connsiteX3" fmla="*/ 2142286 w 2142286"/>
              <a:gd name="connsiteY3" fmla="*/ 5547366 h 5635108"/>
              <a:gd name="connsiteX4" fmla="*/ 2142286 w 2142286"/>
              <a:gd name="connsiteY4" fmla="*/ 5635108 h 5635108"/>
              <a:gd name="connsiteX5" fmla="*/ 1913925 w 2142286"/>
              <a:gd name="connsiteY5" fmla="*/ 5562571 h 5635108"/>
              <a:gd name="connsiteX6" fmla="*/ 1794848 w 2142286"/>
              <a:gd name="connsiteY6" fmla="*/ 5513639 h 5635108"/>
              <a:gd name="connsiteX7" fmla="*/ 1993706 w 2142286"/>
              <a:gd name="connsiteY7" fmla="*/ 5387724 h 5635108"/>
              <a:gd name="connsiteX8" fmla="*/ 2142286 w 2142286"/>
              <a:gd name="connsiteY8" fmla="*/ 4786658 h 5635108"/>
              <a:gd name="connsiteX9" fmla="*/ 2142286 w 2142286"/>
              <a:gd name="connsiteY9" fmla="*/ 5037296 h 5635108"/>
              <a:gd name="connsiteX10" fmla="*/ 2064679 w 2142286"/>
              <a:gd name="connsiteY10" fmla="*/ 5104987 h 5635108"/>
              <a:gd name="connsiteX11" fmla="*/ 1714013 w 2142286"/>
              <a:gd name="connsiteY11" fmla="*/ 5351422 h 5635108"/>
              <a:gd name="connsiteX12" fmla="*/ 1591066 w 2142286"/>
              <a:gd name="connsiteY12" fmla="*/ 5419717 h 5635108"/>
              <a:gd name="connsiteX13" fmla="*/ 1483688 w 2142286"/>
              <a:gd name="connsiteY13" fmla="*/ 5364980 h 5635108"/>
              <a:gd name="connsiteX14" fmla="*/ 1396802 w 2142286"/>
              <a:gd name="connsiteY14" fmla="*/ 5311439 h 5635108"/>
              <a:gd name="connsiteX15" fmla="*/ 1583253 w 2142286"/>
              <a:gd name="connsiteY15" fmla="*/ 5215923 h 5635108"/>
              <a:gd name="connsiteX16" fmla="*/ 2076587 w 2142286"/>
              <a:gd name="connsiteY16" fmla="*/ 4853361 h 5635108"/>
              <a:gd name="connsiteX17" fmla="*/ 2142286 w 2142286"/>
              <a:gd name="connsiteY17" fmla="*/ 4233837 h 5635108"/>
              <a:gd name="connsiteX18" fmla="*/ 2142286 w 2142286"/>
              <a:gd name="connsiteY18" fmla="*/ 4525814 h 5635108"/>
              <a:gd name="connsiteX19" fmla="*/ 2121331 w 2142286"/>
              <a:gd name="connsiteY19" fmla="*/ 4550400 h 5635108"/>
              <a:gd name="connsiteX20" fmla="*/ 1331051 w 2142286"/>
              <a:gd name="connsiteY20" fmla="*/ 5144102 h 5635108"/>
              <a:gd name="connsiteX21" fmla="*/ 1219070 w 2142286"/>
              <a:gd name="connsiteY21" fmla="*/ 5194393 h 5635108"/>
              <a:gd name="connsiteX22" fmla="*/ 1094458 w 2142286"/>
              <a:gd name="connsiteY22" fmla="*/ 5103057 h 5635108"/>
              <a:gd name="connsiteX23" fmla="*/ 1050070 w 2142286"/>
              <a:gd name="connsiteY23" fmla="*/ 5064721 h 5635108"/>
              <a:gd name="connsiteX24" fmla="*/ 1115136 w 2142286"/>
              <a:gd name="connsiteY24" fmla="*/ 5040899 h 5635108"/>
              <a:gd name="connsiteX25" fmla="*/ 2073566 w 2142286"/>
              <a:gd name="connsiteY25" fmla="*/ 4325726 h 5635108"/>
              <a:gd name="connsiteX26" fmla="*/ 2142286 w 2142286"/>
              <a:gd name="connsiteY26" fmla="*/ 3482663 h 5635108"/>
              <a:gd name="connsiteX27" fmla="*/ 2142286 w 2142286"/>
              <a:gd name="connsiteY27" fmla="*/ 3906222 h 5635108"/>
              <a:gd name="connsiteX28" fmla="*/ 2066276 w 2142286"/>
              <a:gd name="connsiteY28" fmla="*/ 4031287 h 5635108"/>
              <a:gd name="connsiteX29" fmla="*/ 1044076 w 2142286"/>
              <a:gd name="connsiteY29" fmla="*/ 4872553 h 5635108"/>
              <a:gd name="connsiteX30" fmla="*/ 894728 w 2142286"/>
              <a:gd name="connsiteY30" fmla="*/ 4927174 h 5635108"/>
              <a:gd name="connsiteX31" fmla="*/ 753067 w 2142286"/>
              <a:gd name="connsiteY31" fmla="*/ 4783626 h 5635108"/>
              <a:gd name="connsiteX32" fmla="*/ 751842 w 2142286"/>
              <a:gd name="connsiteY32" fmla="*/ 4782169 h 5635108"/>
              <a:gd name="connsiteX33" fmla="*/ 776004 w 2142286"/>
              <a:gd name="connsiteY33" fmla="*/ 4775962 h 5635108"/>
              <a:gd name="connsiteX34" fmla="*/ 2111864 w 2142286"/>
              <a:gd name="connsiteY34" fmla="*/ 3565726 h 5635108"/>
              <a:gd name="connsiteX35" fmla="*/ 139727 w 2142286"/>
              <a:gd name="connsiteY35" fmla="*/ 2606025 h 5635108"/>
              <a:gd name="connsiteX36" fmla="*/ 266287 w 2142286"/>
              <a:gd name="connsiteY36" fmla="*/ 2732584 h 5635108"/>
              <a:gd name="connsiteX37" fmla="*/ 139727 w 2142286"/>
              <a:gd name="connsiteY37" fmla="*/ 2859143 h 5635108"/>
              <a:gd name="connsiteX38" fmla="*/ 13168 w 2142286"/>
              <a:gd name="connsiteY38" fmla="*/ 2732584 h 5635108"/>
              <a:gd name="connsiteX39" fmla="*/ 139727 w 2142286"/>
              <a:gd name="connsiteY39" fmla="*/ 2606025 h 5635108"/>
              <a:gd name="connsiteX40" fmla="*/ 139727 w 2142286"/>
              <a:gd name="connsiteY40" fmla="*/ 2240205 h 5635108"/>
              <a:gd name="connsiteX41" fmla="*/ 632108 w 2142286"/>
              <a:gd name="connsiteY41" fmla="*/ 2732584 h 5635108"/>
              <a:gd name="connsiteX42" fmla="*/ 139727 w 2142286"/>
              <a:gd name="connsiteY42" fmla="*/ 3224963 h 5635108"/>
              <a:gd name="connsiteX43" fmla="*/ 40593 w 2142286"/>
              <a:gd name="connsiteY43" fmla="*/ 3214946 h 5635108"/>
              <a:gd name="connsiteX44" fmla="*/ 20516 w 2142286"/>
              <a:gd name="connsiteY44" fmla="*/ 3208703 h 5635108"/>
              <a:gd name="connsiteX45" fmla="*/ 2534 w 2142286"/>
              <a:gd name="connsiteY45" fmla="*/ 3067349 h 5635108"/>
              <a:gd name="connsiteX46" fmla="*/ 0 w 2142286"/>
              <a:gd name="connsiteY46" fmla="*/ 3007269 h 5635108"/>
              <a:gd name="connsiteX47" fmla="*/ 19274 w 2142286"/>
              <a:gd name="connsiteY47" fmla="*/ 3017731 h 5635108"/>
              <a:gd name="connsiteX48" fmla="*/ 139727 w 2142286"/>
              <a:gd name="connsiteY48" fmla="*/ 3042053 h 5635108"/>
              <a:gd name="connsiteX49" fmla="*/ 449198 w 2142286"/>
              <a:gd name="connsiteY49" fmla="*/ 2732584 h 5635108"/>
              <a:gd name="connsiteX50" fmla="*/ 139727 w 2142286"/>
              <a:gd name="connsiteY50" fmla="*/ 2423115 h 5635108"/>
              <a:gd name="connsiteX51" fmla="*/ 19274 w 2142286"/>
              <a:gd name="connsiteY51" fmla="*/ 2447437 h 5635108"/>
              <a:gd name="connsiteX52" fmla="*/ 17734 w 2142286"/>
              <a:gd name="connsiteY52" fmla="*/ 2448272 h 5635108"/>
              <a:gd name="connsiteX53" fmla="*/ 33568 w 2142286"/>
              <a:gd name="connsiteY53" fmla="*/ 2323807 h 5635108"/>
              <a:gd name="connsiteX54" fmla="*/ 49486 w 2142286"/>
              <a:gd name="connsiteY54" fmla="*/ 2249289 h 5635108"/>
              <a:gd name="connsiteX55" fmla="*/ 148432 w 2142286"/>
              <a:gd name="connsiteY55" fmla="*/ 1874339 h 5635108"/>
              <a:gd name="connsiteX56" fmla="*/ 312666 w 2142286"/>
              <a:gd name="connsiteY56" fmla="*/ 1890900 h 5635108"/>
              <a:gd name="connsiteX57" fmla="*/ 997930 w 2142286"/>
              <a:gd name="connsiteY57" fmla="*/ 2731660 h 5635108"/>
              <a:gd name="connsiteX58" fmla="*/ 139727 w 2142286"/>
              <a:gd name="connsiteY58" fmla="*/ 3589859 h 5635108"/>
              <a:gd name="connsiteX59" fmla="*/ 95220 w 2142286"/>
              <a:gd name="connsiteY59" fmla="*/ 3584826 h 5635108"/>
              <a:gd name="connsiteX60" fmla="*/ 84248 w 2142286"/>
              <a:gd name="connsiteY60" fmla="*/ 3548551 h 5635108"/>
              <a:gd name="connsiteX61" fmla="*/ 52413 w 2142286"/>
              <a:gd name="connsiteY61" fmla="*/ 3399517 h 5635108"/>
              <a:gd name="connsiteX62" fmla="*/ 139727 w 2142286"/>
              <a:gd name="connsiteY62" fmla="*/ 3406949 h 5635108"/>
              <a:gd name="connsiteX63" fmla="*/ 815019 w 2142286"/>
              <a:gd name="connsiteY63" fmla="*/ 2731660 h 5635108"/>
              <a:gd name="connsiteX64" fmla="*/ 139727 w 2142286"/>
              <a:gd name="connsiteY64" fmla="*/ 2056371 h 5635108"/>
              <a:gd name="connsiteX65" fmla="*/ 92112 w 2142286"/>
              <a:gd name="connsiteY65" fmla="*/ 2060555 h 5635108"/>
              <a:gd name="connsiteX66" fmla="*/ 296389 w 2142286"/>
              <a:gd name="connsiteY66" fmla="*/ 1523424 h 5635108"/>
              <a:gd name="connsiteX67" fmla="*/ 386510 w 2142286"/>
              <a:gd name="connsiteY67" fmla="*/ 1532502 h 5635108"/>
              <a:gd name="connsiteX68" fmla="*/ 1364675 w 2142286"/>
              <a:gd name="connsiteY68" fmla="*/ 2732584 h 5635108"/>
              <a:gd name="connsiteX69" fmla="*/ 386510 w 2142286"/>
              <a:gd name="connsiteY69" fmla="*/ 3931782 h 5635108"/>
              <a:gd name="connsiteX70" fmla="*/ 220941 w 2142286"/>
              <a:gd name="connsiteY70" fmla="*/ 3948435 h 5635108"/>
              <a:gd name="connsiteX71" fmla="*/ 153720 w 2142286"/>
              <a:gd name="connsiteY71" fmla="*/ 3778251 h 5635108"/>
              <a:gd name="connsiteX72" fmla="*/ 151703 w 2142286"/>
              <a:gd name="connsiteY72" fmla="*/ 3771580 h 5635108"/>
              <a:gd name="connsiteX73" fmla="*/ 349740 w 2142286"/>
              <a:gd name="connsiteY73" fmla="*/ 3751906 h 5635108"/>
              <a:gd name="connsiteX74" fmla="*/ 1181765 w 2142286"/>
              <a:gd name="connsiteY74" fmla="*/ 2732584 h 5635108"/>
              <a:gd name="connsiteX75" fmla="*/ 349740 w 2142286"/>
              <a:gd name="connsiteY75" fmla="*/ 1711721 h 5635108"/>
              <a:gd name="connsiteX76" fmla="*/ 216357 w 2142286"/>
              <a:gd name="connsiteY76" fmla="*/ 1698276 h 5635108"/>
              <a:gd name="connsiteX77" fmla="*/ 241130 w 2142286"/>
              <a:gd name="connsiteY77" fmla="*/ 1635556 h 5635108"/>
              <a:gd name="connsiteX78" fmla="*/ 493991 w 2142286"/>
              <a:gd name="connsiteY78" fmla="*/ 1182801 h 5635108"/>
              <a:gd name="connsiteX79" fmla="*/ 612762 w 2142286"/>
              <a:gd name="connsiteY79" fmla="*/ 1213341 h 5635108"/>
              <a:gd name="connsiteX80" fmla="*/ 1730497 w 2142286"/>
              <a:gd name="connsiteY80" fmla="*/ 2732584 h 5635108"/>
              <a:gd name="connsiteX81" fmla="*/ 460314 w 2142286"/>
              <a:gd name="connsiteY81" fmla="*/ 4291027 h 5635108"/>
              <a:gd name="connsiteX82" fmla="*/ 398736 w 2142286"/>
              <a:gd name="connsiteY82" fmla="*/ 4300426 h 5635108"/>
              <a:gd name="connsiteX83" fmla="*/ 345624 w 2142286"/>
              <a:gd name="connsiteY83" fmla="*/ 4211587 h 5635108"/>
              <a:gd name="connsiteX84" fmla="*/ 305355 w 2142286"/>
              <a:gd name="connsiteY84" fmla="*/ 4129872 h 5635108"/>
              <a:gd name="connsiteX85" fmla="*/ 423544 w 2142286"/>
              <a:gd name="connsiteY85" fmla="*/ 4111847 h 5635108"/>
              <a:gd name="connsiteX86" fmla="*/ 1547586 w 2142286"/>
              <a:gd name="connsiteY86" fmla="*/ 2732584 h 5635108"/>
              <a:gd name="connsiteX87" fmla="*/ 423544 w 2142286"/>
              <a:gd name="connsiteY87" fmla="*/ 1353322 h 5635108"/>
              <a:gd name="connsiteX88" fmla="*/ 390595 w 2142286"/>
              <a:gd name="connsiteY88" fmla="*/ 1348296 h 5635108"/>
              <a:gd name="connsiteX89" fmla="*/ 466347 w 2142286"/>
              <a:gd name="connsiteY89" fmla="*/ 1221589 h 5635108"/>
              <a:gd name="connsiteX90" fmla="*/ 737660 w 2142286"/>
              <a:gd name="connsiteY90" fmla="*/ 869804 h 5635108"/>
              <a:gd name="connsiteX91" fmla="*/ 901423 w 2142286"/>
              <a:gd name="connsiteY91" fmla="*/ 929725 h 5635108"/>
              <a:gd name="connsiteX92" fmla="*/ 2096319 w 2142286"/>
              <a:gd name="connsiteY92" fmla="*/ 2732584 h 5635108"/>
              <a:gd name="connsiteX93" fmla="*/ 721647 w 2142286"/>
              <a:gd name="connsiteY93" fmla="*/ 4601224 h 5635108"/>
              <a:gd name="connsiteX94" fmla="*/ 621378 w 2142286"/>
              <a:gd name="connsiteY94" fmla="*/ 4626997 h 5635108"/>
              <a:gd name="connsiteX95" fmla="*/ 602446 w 2142286"/>
              <a:gd name="connsiteY95" fmla="*/ 4604479 h 5635108"/>
              <a:gd name="connsiteX96" fmla="*/ 505852 w 2142286"/>
              <a:gd name="connsiteY96" fmla="*/ 4468945 h 5635108"/>
              <a:gd name="connsiteX97" fmla="*/ 667376 w 2142286"/>
              <a:gd name="connsiteY97" fmla="*/ 4427410 h 5635108"/>
              <a:gd name="connsiteX98" fmla="*/ 1913408 w 2142286"/>
              <a:gd name="connsiteY98" fmla="*/ 2733507 h 5635108"/>
              <a:gd name="connsiteX99" fmla="*/ 667033 w 2142286"/>
              <a:gd name="connsiteY99" fmla="*/ 1039606 h 5635108"/>
              <a:gd name="connsiteX100" fmla="*/ 607724 w 2142286"/>
              <a:gd name="connsiteY100" fmla="*/ 1024348 h 5635108"/>
              <a:gd name="connsiteX101" fmla="*/ 1030842 w 2142286"/>
              <a:gd name="connsiteY101" fmla="*/ 586991 h 5635108"/>
              <a:gd name="connsiteX102" fmla="*/ 1044076 w 2142286"/>
              <a:gd name="connsiteY102" fmla="*/ 591835 h 5635108"/>
              <a:gd name="connsiteX103" fmla="*/ 2066276 w 2142286"/>
              <a:gd name="connsiteY103" fmla="*/ 1433588 h 5635108"/>
              <a:gd name="connsiteX104" fmla="*/ 2142286 w 2142286"/>
              <a:gd name="connsiteY104" fmla="*/ 1558705 h 5635108"/>
              <a:gd name="connsiteX105" fmla="*/ 2142286 w 2142286"/>
              <a:gd name="connsiteY105" fmla="*/ 1982386 h 5635108"/>
              <a:gd name="connsiteX106" fmla="*/ 2111864 w 2142286"/>
              <a:gd name="connsiteY106" fmla="*/ 1899298 h 5635108"/>
              <a:gd name="connsiteX107" fmla="*/ 972627 w 2142286"/>
              <a:gd name="connsiteY107" fmla="*/ 760325 h 5635108"/>
              <a:gd name="connsiteX108" fmla="*/ 877411 w 2142286"/>
              <a:gd name="connsiteY108" fmla="*/ 725479 h 5635108"/>
              <a:gd name="connsiteX109" fmla="*/ 917356 w 2142286"/>
              <a:gd name="connsiteY109" fmla="*/ 685002 h 5635108"/>
              <a:gd name="connsiteX110" fmla="*/ 1369115 w 2142286"/>
              <a:gd name="connsiteY110" fmla="*/ 340729 h 5635108"/>
              <a:gd name="connsiteX111" fmla="*/ 1506688 w 2142286"/>
              <a:gd name="connsiteY111" fmla="*/ 415313 h 5635108"/>
              <a:gd name="connsiteX112" fmla="*/ 2121331 w 2142286"/>
              <a:gd name="connsiteY112" fmla="*/ 913544 h 5635108"/>
              <a:gd name="connsiteX113" fmla="*/ 2142286 w 2142286"/>
              <a:gd name="connsiteY113" fmla="*/ 938115 h 5635108"/>
              <a:gd name="connsiteX114" fmla="*/ 2142286 w 2142286"/>
              <a:gd name="connsiteY114" fmla="*/ 1229819 h 5635108"/>
              <a:gd name="connsiteX115" fmla="*/ 2073566 w 2142286"/>
              <a:gd name="connsiteY115" fmla="*/ 1137970 h 5635108"/>
              <a:gd name="connsiteX116" fmla="*/ 1334211 w 2142286"/>
              <a:gd name="connsiteY116" fmla="*/ 528687 h 5635108"/>
              <a:gd name="connsiteX117" fmla="*/ 1192283 w 2142286"/>
              <a:gd name="connsiteY117" fmla="*/ 460347 h 5635108"/>
              <a:gd name="connsiteX118" fmla="*/ 1283520 w 2142286"/>
              <a:gd name="connsiteY118" fmla="*/ 393474 h 5635108"/>
              <a:gd name="connsiteX119" fmla="*/ 1753503 w 2142286"/>
              <a:gd name="connsiteY119" fmla="*/ 138458 h 5635108"/>
              <a:gd name="connsiteX120" fmla="*/ 1894104 w 2142286"/>
              <a:gd name="connsiteY120" fmla="*/ 230037 h 5635108"/>
              <a:gd name="connsiteX121" fmla="*/ 2065025 w 2142286"/>
              <a:gd name="connsiteY121" fmla="*/ 359257 h 5635108"/>
              <a:gd name="connsiteX122" fmla="*/ 2142286 w 2142286"/>
              <a:gd name="connsiteY122" fmla="*/ 426621 h 5635108"/>
              <a:gd name="connsiteX123" fmla="*/ 2142286 w 2142286"/>
              <a:gd name="connsiteY123" fmla="*/ 677586 h 5635108"/>
              <a:gd name="connsiteX124" fmla="*/ 2076587 w 2142286"/>
              <a:gd name="connsiteY124" fmla="*/ 610882 h 5635108"/>
              <a:gd name="connsiteX125" fmla="*/ 1583253 w 2142286"/>
              <a:gd name="connsiteY125" fmla="*/ 248321 h 5635108"/>
              <a:gd name="connsiteX126" fmla="*/ 1554930 w 2142286"/>
              <a:gd name="connsiteY126" fmla="*/ 233812 h 5635108"/>
              <a:gd name="connsiteX127" fmla="*/ 1694108 w 2142286"/>
              <a:gd name="connsiteY127" fmla="*/ 162865 h 5635108"/>
              <a:gd name="connsiteX128" fmla="*/ 2142286 w 2142286"/>
              <a:gd name="connsiteY128" fmla="*/ 0 h 5635108"/>
              <a:gd name="connsiteX129" fmla="*/ 2142286 w 2142286"/>
              <a:gd name="connsiteY129" fmla="*/ 190887 h 5635108"/>
              <a:gd name="connsiteX130" fmla="*/ 1993706 w 2142286"/>
              <a:gd name="connsiteY130" fmla="*/ 76520 h 5635108"/>
              <a:gd name="connsiteX131" fmla="*/ 1962865 w 2142286"/>
              <a:gd name="connsiteY131" fmla="*/ 56992 h 5635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2142286" h="5635108">
                <a:moveTo>
                  <a:pt x="2142286" y="5273358"/>
                </a:moveTo>
                <a:lnTo>
                  <a:pt x="2142286" y="5503039"/>
                </a:lnTo>
                <a:lnTo>
                  <a:pt x="2085233" y="5547366"/>
                </a:lnTo>
                <a:lnTo>
                  <a:pt x="2142286" y="5547366"/>
                </a:lnTo>
                <a:lnTo>
                  <a:pt x="2142286" y="5635108"/>
                </a:lnTo>
                <a:cubicBezTo>
                  <a:pt x="2064837" y="5613989"/>
                  <a:pt x="1988669" y="5589762"/>
                  <a:pt x="1913925" y="5562571"/>
                </a:cubicBezTo>
                <a:lnTo>
                  <a:pt x="1794848" y="5513639"/>
                </a:lnTo>
                <a:lnTo>
                  <a:pt x="1993706" y="5387724"/>
                </a:lnTo>
                <a:close/>
                <a:moveTo>
                  <a:pt x="2142286" y="4786658"/>
                </a:moveTo>
                <a:lnTo>
                  <a:pt x="2142286" y="5037296"/>
                </a:lnTo>
                <a:lnTo>
                  <a:pt x="2064679" y="5104987"/>
                </a:lnTo>
                <a:cubicBezTo>
                  <a:pt x="1953939" y="5194999"/>
                  <a:pt x="1836791" y="5277418"/>
                  <a:pt x="1714013" y="5351422"/>
                </a:cubicBezTo>
                <a:lnTo>
                  <a:pt x="1591066" y="5419717"/>
                </a:lnTo>
                <a:lnTo>
                  <a:pt x="1483688" y="5364980"/>
                </a:lnTo>
                <a:lnTo>
                  <a:pt x="1396802" y="5311439"/>
                </a:lnTo>
                <a:lnTo>
                  <a:pt x="1583253" y="5215923"/>
                </a:lnTo>
                <a:cubicBezTo>
                  <a:pt x="1760650" y="5112628"/>
                  <a:pt x="1925980" y="4990894"/>
                  <a:pt x="2076587" y="4853361"/>
                </a:cubicBezTo>
                <a:close/>
                <a:moveTo>
                  <a:pt x="2142286" y="4233837"/>
                </a:moveTo>
                <a:lnTo>
                  <a:pt x="2142286" y="4525814"/>
                </a:lnTo>
                <a:lnTo>
                  <a:pt x="2121331" y="4550400"/>
                </a:lnTo>
                <a:cubicBezTo>
                  <a:pt x="1897929" y="4793836"/>
                  <a:pt x="1630255" y="4995994"/>
                  <a:pt x="1331051" y="5144102"/>
                </a:cubicBezTo>
                <a:lnTo>
                  <a:pt x="1219070" y="5194393"/>
                </a:lnTo>
                <a:lnTo>
                  <a:pt x="1094458" y="5103057"/>
                </a:lnTo>
                <a:lnTo>
                  <a:pt x="1050070" y="5064721"/>
                </a:lnTo>
                <a:lnTo>
                  <a:pt x="1115136" y="5040899"/>
                </a:lnTo>
                <a:cubicBezTo>
                  <a:pt x="1489922" y="4882340"/>
                  <a:pt x="1818157" y="4635190"/>
                  <a:pt x="2073566" y="4325726"/>
                </a:cubicBezTo>
                <a:close/>
                <a:moveTo>
                  <a:pt x="2142286" y="3482663"/>
                </a:moveTo>
                <a:lnTo>
                  <a:pt x="2142286" y="3906222"/>
                </a:lnTo>
                <a:lnTo>
                  <a:pt x="2066276" y="4031287"/>
                </a:lnTo>
                <a:cubicBezTo>
                  <a:pt x="1815764" y="4401930"/>
                  <a:pt x="1461017" y="4696334"/>
                  <a:pt x="1044076" y="4872553"/>
                </a:cubicBezTo>
                <a:lnTo>
                  <a:pt x="894728" y="4927174"/>
                </a:lnTo>
                <a:lnTo>
                  <a:pt x="753067" y="4783626"/>
                </a:lnTo>
                <a:lnTo>
                  <a:pt x="751842" y="4782169"/>
                </a:lnTo>
                <a:lnTo>
                  <a:pt x="776004" y="4775962"/>
                </a:lnTo>
                <a:cubicBezTo>
                  <a:pt x="1379093" y="4588554"/>
                  <a:pt x="1868059" y="4141736"/>
                  <a:pt x="2111864" y="3565726"/>
                </a:cubicBezTo>
                <a:close/>
                <a:moveTo>
                  <a:pt x="139727" y="2606025"/>
                </a:moveTo>
                <a:cubicBezTo>
                  <a:pt x="209935" y="2606025"/>
                  <a:pt x="266287" y="2662376"/>
                  <a:pt x="266287" y="2732584"/>
                </a:cubicBezTo>
                <a:cubicBezTo>
                  <a:pt x="266287" y="2802792"/>
                  <a:pt x="209935" y="2859143"/>
                  <a:pt x="139727" y="2859143"/>
                </a:cubicBezTo>
                <a:cubicBezTo>
                  <a:pt x="69519" y="2859143"/>
                  <a:pt x="13168" y="2802792"/>
                  <a:pt x="13168" y="2732584"/>
                </a:cubicBezTo>
                <a:cubicBezTo>
                  <a:pt x="13168" y="2662376"/>
                  <a:pt x="69519" y="2606025"/>
                  <a:pt x="139727" y="2606025"/>
                </a:cubicBezTo>
                <a:close/>
                <a:moveTo>
                  <a:pt x="139727" y="2240205"/>
                </a:moveTo>
                <a:cubicBezTo>
                  <a:pt x="411322" y="2240205"/>
                  <a:pt x="632108" y="2460990"/>
                  <a:pt x="632108" y="2732584"/>
                </a:cubicBezTo>
                <a:cubicBezTo>
                  <a:pt x="632108" y="3004178"/>
                  <a:pt x="411322" y="3224963"/>
                  <a:pt x="139727" y="3224963"/>
                </a:cubicBezTo>
                <a:cubicBezTo>
                  <a:pt x="105778" y="3224963"/>
                  <a:pt x="72622" y="3221513"/>
                  <a:pt x="40593" y="3214946"/>
                </a:cubicBezTo>
                <a:lnTo>
                  <a:pt x="20516" y="3208703"/>
                </a:lnTo>
                <a:lnTo>
                  <a:pt x="2534" y="3067349"/>
                </a:lnTo>
                <a:lnTo>
                  <a:pt x="0" y="3007269"/>
                </a:lnTo>
                <a:lnTo>
                  <a:pt x="19274" y="3017731"/>
                </a:lnTo>
                <a:cubicBezTo>
                  <a:pt x="56298" y="3033393"/>
                  <a:pt x="97002" y="3042053"/>
                  <a:pt x="139727" y="3042053"/>
                </a:cubicBezTo>
                <a:cubicBezTo>
                  <a:pt x="310629" y="3042053"/>
                  <a:pt x="449198" y="2903484"/>
                  <a:pt x="449198" y="2732584"/>
                </a:cubicBezTo>
                <a:cubicBezTo>
                  <a:pt x="449198" y="2561683"/>
                  <a:pt x="310629" y="2423115"/>
                  <a:pt x="139727" y="2423115"/>
                </a:cubicBezTo>
                <a:cubicBezTo>
                  <a:pt x="97002" y="2423115"/>
                  <a:pt x="56298" y="2431776"/>
                  <a:pt x="19274" y="2447437"/>
                </a:cubicBezTo>
                <a:lnTo>
                  <a:pt x="17734" y="2448272"/>
                </a:lnTo>
                <a:lnTo>
                  <a:pt x="33568" y="2323807"/>
                </a:lnTo>
                <a:lnTo>
                  <a:pt x="49486" y="2249289"/>
                </a:lnTo>
                <a:close/>
                <a:moveTo>
                  <a:pt x="148432" y="1874339"/>
                </a:moveTo>
                <a:lnTo>
                  <a:pt x="312666" y="1890900"/>
                </a:lnTo>
                <a:cubicBezTo>
                  <a:pt x="703703" y="1970935"/>
                  <a:pt x="997930" y="2316995"/>
                  <a:pt x="997930" y="2731660"/>
                </a:cubicBezTo>
                <a:cubicBezTo>
                  <a:pt x="997930" y="3205563"/>
                  <a:pt x="613633" y="3589859"/>
                  <a:pt x="139727" y="3589859"/>
                </a:cubicBezTo>
                <a:lnTo>
                  <a:pt x="95220" y="3584826"/>
                </a:lnTo>
                <a:lnTo>
                  <a:pt x="84248" y="3548551"/>
                </a:lnTo>
                <a:lnTo>
                  <a:pt x="52413" y="3399517"/>
                </a:lnTo>
                <a:lnTo>
                  <a:pt x="139727" y="3406949"/>
                </a:lnTo>
                <a:cubicBezTo>
                  <a:pt x="512939" y="3406949"/>
                  <a:pt x="815019" y="3104870"/>
                  <a:pt x="815019" y="2731660"/>
                </a:cubicBezTo>
                <a:cubicBezTo>
                  <a:pt x="815019" y="2358449"/>
                  <a:pt x="512939" y="2056371"/>
                  <a:pt x="139727" y="2056371"/>
                </a:cubicBezTo>
                <a:lnTo>
                  <a:pt x="92112" y="2060555"/>
                </a:lnTo>
                <a:close/>
                <a:moveTo>
                  <a:pt x="296389" y="1523424"/>
                </a:moveTo>
                <a:lnTo>
                  <a:pt x="386510" y="1532502"/>
                </a:lnTo>
                <a:cubicBezTo>
                  <a:pt x="944552" y="1646614"/>
                  <a:pt x="1364675" y="2140089"/>
                  <a:pt x="1364675" y="2732584"/>
                </a:cubicBezTo>
                <a:cubicBezTo>
                  <a:pt x="1364675" y="3325078"/>
                  <a:pt x="944552" y="3817847"/>
                  <a:pt x="386510" y="3931782"/>
                </a:cubicBezTo>
                <a:lnTo>
                  <a:pt x="220941" y="3948435"/>
                </a:lnTo>
                <a:lnTo>
                  <a:pt x="153720" y="3778251"/>
                </a:lnTo>
                <a:lnTo>
                  <a:pt x="151703" y="3771580"/>
                </a:lnTo>
                <a:lnTo>
                  <a:pt x="349740" y="3751906"/>
                </a:lnTo>
                <a:cubicBezTo>
                  <a:pt x="824590" y="3655376"/>
                  <a:pt x="1181765" y="3235356"/>
                  <a:pt x="1181765" y="2732584"/>
                </a:cubicBezTo>
                <a:cubicBezTo>
                  <a:pt x="1181765" y="2229004"/>
                  <a:pt x="824590" y="1808883"/>
                  <a:pt x="349740" y="1711721"/>
                </a:cubicBezTo>
                <a:lnTo>
                  <a:pt x="216357" y="1698276"/>
                </a:lnTo>
                <a:lnTo>
                  <a:pt x="241130" y="1635556"/>
                </a:lnTo>
                <a:close/>
                <a:moveTo>
                  <a:pt x="493991" y="1182801"/>
                </a:moveTo>
                <a:lnTo>
                  <a:pt x="612762" y="1213341"/>
                </a:lnTo>
                <a:cubicBezTo>
                  <a:pt x="1260305" y="1414757"/>
                  <a:pt x="1730497" y="2018784"/>
                  <a:pt x="1730497" y="2732584"/>
                </a:cubicBezTo>
                <a:cubicBezTo>
                  <a:pt x="1730497" y="3501291"/>
                  <a:pt x="1185185" y="4142689"/>
                  <a:pt x="460314" y="4291027"/>
                </a:cubicBezTo>
                <a:lnTo>
                  <a:pt x="398736" y="4300426"/>
                </a:lnTo>
                <a:lnTo>
                  <a:pt x="345624" y="4211587"/>
                </a:lnTo>
                <a:lnTo>
                  <a:pt x="305355" y="4129872"/>
                </a:lnTo>
                <a:lnTo>
                  <a:pt x="423544" y="4111847"/>
                </a:lnTo>
                <a:cubicBezTo>
                  <a:pt x="1065223" y="3980622"/>
                  <a:pt x="1547586" y="3413184"/>
                  <a:pt x="1547586" y="2732584"/>
                </a:cubicBezTo>
                <a:cubicBezTo>
                  <a:pt x="1547586" y="2051983"/>
                  <a:pt x="1065223" y="1484546"/>
                  <a:pt x="423544" y="1353322"/>
                </a:cubicBezTo>
                <a:lnTo>
                  <a:pt x="390595" y="1348296"/>
                </a:lnTo>
                <a:lnTo>
                  <a:pt x="466347" y="1221589"/>
                </a:lnTo>
                <a:close/>
                <a:moveTo>
                  <a:pt x="737660" y="869804"/>
                </a:moveTo>
                <a:lnTo>
                  <a:pt x="901423" y="929725"/>
                </a:lnTo>
                <a:cubicBezTo>
                  <a:pt x="1603707" y="1226694"/>
                  <a:pt x="2096319" y="1921960"/>
                  <a:pt x="2096319" y="2732584"/>
                </a:cubicBezTo>
                <a:cubicBezTo>
                  <a:pt x="2096319" y="3610760"/>
                  <a:pt x="1518184" y="4353551"/>
                  <a:pt x="721647" y="4601224"/>
                </a:cubicBezTo>
                <a:lnTo>
                  <a:pt x="621378" y="4626997"/>
                </a:lnTo>
                <a:lnTo>
                  <a:pt x="602446" y="4604479"/>
                </a:lnTo>
                <a:lnTo>
                  <a:pt x="505852" y="4468945"/>
                </a:lnTo>
                <a:lnTo>
                  <a:pt x="667376" y="4427410"/>
                </a:lnTo>
                <a:cubicBezTo>
                  <a:pt x="1389550" y="4202764"/>
                  <a:pt x="1913408" y="3529120"/>
                  <a:pt x="1913408" y="2733507"/>
                </a:cubicBezTo>
                <a:cubicBezTo>
                  <a:pt x="1913408" y="1937895"/>
                  <a:pt x="1388940" y="1264251"/>
                  <a:pt x="667033" y="1039606"/>
                </a:cubicBezTo>
                <a:lnTo>
                  <a:pt x="607724" y="1024348"/>
                </a:lnTo>
                <a:close/>
                <a:moveTo>
                  <a:pt x="1030842" y="586991"/>
                </a:moveTo>
                <a:lnTo>
                  <a:pt x="1044076" y="591835"/>
                </a:lnTo>
                <a:cubicBezTo>
                  <a:pt x="1461017" y="768185"/>
                  <a:pt x="1815764" y="1062783"/>
                  <a:pt x="2066276" y="1433588"/>
                </a:cubicBezTo>
                <a:lnTo>
                  <a:pt x="2142286" y="1558705"/>
                </a:lnTo>
                <a:lnTo>
                  <a:pt x="2142286" y="1982386"/>
                </a:lnTo>
                <a:lnTo>
                  <a:pt x="2111864" y="1899298"/>
                </a:lnTo>
                <a:cubicBezTo>
                  <a:pt x="1895149" y="1387116"/>
                  <a:pt x="1484725" y="976896"/>
                  <a:pt x="972627" y="760325"/>
                </a:cubicBezTo>
                <a:lnTo>
                  <a:pt x="877411" y="725479"/>
                </a:lnTo>
                <a:lnTo>
                  <a:pt x="917356" y="685002"/>
                </a:lnTo>
                <a:close/>
                <a:moveTo>
                  <a:pt x="1369115" y="340729"/>
                </a:moveTo>
                <a:lnTo>
                  <a:pt x="1506688" y="415313"/>
                </a:lnTo>
                <a:cubicBezTo>
                  <a:pt x="1735554" y="550643"/>
                  <a:pt x="1942609" y="718904"/>
                  <a:pt x="2121331" y="913544"/>
                </a:cubicBezTo>
                <a:lnTo>
                  <a:pt x="2142286" y="938115"/>
                </a:lnTo>
                <a:lnTo>
                  <a:pt x="2142286" y="1229819"/>
                </a:lnTo>
                <a:lnTo>
                  <a:pt x="2073566" y="1137970"/>
                </a:lnTo>
                <a:cubicBezTo>
                  <a:pt x="1869239" y="890512"/>
                  <a:pt x="1618303" y="682943"/>
                  <a:pt x="1334211" y="528687"/>
                </a:cubicBezTo>
                <a:lnTo>
                  <a:pt x="1192283" y="460347"/>
                </a:lnTo>
                <a:lnTo>
                  <a:pt x="1283520" y="393474"/>
                </a:lnTo>
                <a:close/>
                <a:moveTo>
                  <a:pt x="1753503" y="138458"/>
                </a:moveTo>
                <a:lnTo>
                  <a:pt x="1894104" y="230037"/>
                </a:lnTo>
                <a:cubicBezTo>
                  <a:pt x="1952619" y="271143"/>
                  <a:pt x="2009627" y="314251"/>
                  <a:pt x="2065025" y="359257"/>
                </a:cubicBezTo>
                <a:lnTo>
                  <a:pt x="2142286" y="426621"/>
                </a:lnTo>
                <a:lnTo>
                  <a:pt x="2142286" y="677586"/>
                </a:lnTo>
                <a:lnTo>
                  <a:pt x="2076587" y="610882"/>
                </a:lnTo>
                <a:cubicBezTo>
                  <a:pt x="1925980" y="473350"/>
                  <a:pt x="1760650" y="351616"/>
                  <a:pt x="1583253" y="248321"/>
                </a:cubicBezTo>
                <a:lnTo>
                  <a:pt x="1554930" y="233812"/>
                </a:lnTo>
                <a:lnTo>
                  <a:pt x="1694108" y="162865"/>
                </a:lnTo>
                <a:close/>
                <a:moveTo>
                  <a:pt x="2142286" y="0"/>
                </a:moveTo>
                <a:lnTo>
                  <a:pt x="2142286" y="190887"/>
                </a:lnTo>
                <a:lnTo>
                  <a:pt x="1993706" y="76520"/>
                </a:lnTo>
                <a:lnTo>
                  <a:pt x="1962865" y="56992"/>
                </a:lnTo>
                <a:close/>
              </a:path>
            </a:pathLst>
          </a:custGeom>
          <a:solidFill>
            <a:srgbClr val="E8EBEE"/>
          </a:solidFill>
          <a:ln w="8398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7C1CF9E8-50DB-4488-EFA2-5FA20DBAE5B6}"/>
              </a:ext>
            </a:extLst>
          </p:cNvPr>
          <p:cNvSpPr>
            <a:spLocks noChangeAspect="1"/>
          </p:cNvSpPr>
          <p:nvPr/>
        </p:nvSpPr>
        <p:spPr>
          <a:xfrm>
            <a:off x="3729600" y="614106"/>
            <a:ext cx="2153676" cy="5643928"/>
          </a:xfrm>
          <a:custGeom>
            <a:avLst/>
            <a:gdLst>
              <a:gd name="connsiteX0" fmla="*/ 0 w 2153676"/>
              <a:gd name="connsiteY0" fmla="*/ 2821964 h 5643928"/>
              <a:gd name="connsiteX1" fmla="*/ 2153677 w 2153676"/>
              <a:gd name="connsiteY1" fmla="*/ 5643929 h 5643928"/>
              <a:gd name="connsiteX2" fmla="*/ 2153677 w 2153676"/>
              <a:gd name="connsiteY2" fmla="*/ 0 h 5643928"/>
              <a:gd name="connsiteX3" fmla="*/ 0 w 2153676"/>
              <a:gd name="connsiteY3" fmla="*/ 2821964 h 564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3676" h="5643928">
                <a:moveTo>
                  <a:pt x="0" y="2821964"/>
                </a:moveTo>
                <a:cubicBezTo>
                  <a:pt x="0" y="4170378"/>
                  <a:pt x="912533" y="5305487"/>
                  <a:pt x="2153677" y="5643929"/>
                </a:cubicBezTo>
                <a:lnTo>
                  <a:pt x="2153677" y="0"/>
                </a:lnTo>
                <a:cubicBezTo>
                  <a:pt x="912533" y="338442"/>
                  <a:pt x="0" y="1473538"/>
                  <a:pt x="0" y="2821964"/>
                </a:cubicBezTo>
              </a:path>
            </a:pathLst>
          </a:custGeom>
          <a:solidFill>
            <a:srgbClr val="E8EBEE"/>
          </a:soli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82991B6-7382-652D-2186-F1AA7166BF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850F10-DA65-4563-850B-AE88428BB61C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9C94B95-E1F5-FF60-C6FA-7B71C80ACA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A687276-EBCF-B898-2F58-E5EBA9B03E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0687BDE-65F0-63E5-1105-A00136C53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029393"/>
            <a:ext cx="7446325" cy="158812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5400" b="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94D70C5-D4C5-2489-9430-B8D8DF7B1E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3617520"/>
            <a:ext cx="7446325" cy="586108"/>
          </a:xfrm>
          <a:prstGeom prst="rect">
            <a:avLst/>
          </a:prstGeom>
        </p:spPr>
        <p:txBody>
          <a:bodyPr wrap="square" lIns="0" tIns="108000" r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1" i="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Ondertitel</a:t>
            </a:r>
            <a:endParaRPr lang="en-GB" dirty="0"/>
          </a:p>
        </p:txBody>
      </p:sp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D02E6F61-F748-5159-AF09-4CFA7D0DC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500278" y="515916"/>
            <a:ext cx="3691722" cy="5842800"/>
          </a:xfrm>
          <a:custGeom>
            <a:avLst/>
            <a:gdLst>
              <a:gd name="connsiteX0" fmla="*/ 2921400 w 3691722"/>
              <a:gd name="connsiteY0" fmla="*/ 0 h 5842800"/>
              <a:gd name="connsiteX1" fmla="*/ 3691722 w 3691722"/>
              <a:gd name="connsiteY1" fmla="*/ 102859 h 5842800"/>
              <a:gd name="connsiteX2" fmla="*/ 3691722 w 3691722"/>
              <a:gd name="connsiteY2" fmla="*/ 5739941 h 5842800"/>
              <a:gd name="connsiteX3" fmla="*/ 2921400 w 3691722"/>
              <a:gd name="connsiteY3" fmla="*/ 5842800 h 5842800"/>
              <a:gd name="connsiteX4" fmla="*/ 0 w 3691722"/>
              <a:gd name="connsiteY4" fmla="*/ 2921400 h 5842800"/>
              <a:gd name="connsiteX5" fmla="*/ 2921400 w 3691722"/>
              <a:gd name="connsiteY5" fmla="*/ 0 h 584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1722" h="5842800">
                <a:moveTo>
                  <a:pt x="2921400" y="0"/>
                </a:moveTo>
                <a:cubicBezTo>
                  <a:pt x="3188061" y="0"/>
                  <a:pt x="3446286" y="35933"/>
                  <a:pt x="3691722" y="102859"/>
                </a:cubicBezTo>
                <a:lnTo>
                  <a:pt x="3691722" y="5739941"/>
                </a:lnTo>
                <a:cubicBezTo>
                  <a:pt x="3446286" y="5806867"/>
                  <a:pt x="3188061" y="5842800"/>
                  <a:pt x="2921400" y="5842800"/>
                </a:cubicBezTo>
                <a:cubicBezTo>
                  <a:pt x="1307949" y="5842800"/>
                  <a:pt x="0" y="4534839"/>
                  <a:pt x="0" y="2921400"/>
                </a:cubicBezTo>
                <a:cubicBezTo>
                  <a:pt x="0" y="1307962"/>
                  <a:pt x="1307949" y="0"/>
                  <a:pt x="292140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r>
              <a:rPr lang="en-BE" dirty="0"/>
              <a:t>Afbeelding (optioneel)</a:t>
            </a:r>
          </a:p>
        </p:txBody>
      </p:sp>
      <p:sp>
        <p:nvSpPr>
          <p:cNvPr id="22" name="Graphic 6">
            <a:extLst>
              <a:ext uri="{FF2B5EF4-FFF2-40B4-BE49-F238E27FC236}">
                <a16:creationId xmlns:a16="http://schemas.microsoft.com/office/drawing/2014/main" id="{2F66F28C-0BB1-7E17-4535-D4951B0E6AB9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2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886963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6">
            <a:extLst>
              <a:ext uri="{FF2B5EF4-FFF2-40B4-BE49-F238E27FC236}">
                <a16:creationId xmlns:a16="http://schemas.microsoft.com/office/drawing/2014/main" id="{46B23A5E-C465-C4F9-B259-1C8902203318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-46"/>
            <a:ext cx="12191999" cy="6858046"/>
          </a:xfrm>
          <a:custGeom>
            <a:avLst/>
            <a:gdLst>
              <a:gd name="connsiteX0" fmla="*/ 0 w 12310216"/>
              <a:gd name="connsiteY0" fmla="*/ 3247483 h 6924544"/>
              <a:gd name="connsiteX1" fmla="*/ 0 w 12310216"/>
              <a:gd name="connsiteY1" fmla="*/ 3137845 h 6924544"/>
              <a:gd name="connsiteX2" fmla="*/ 654621 w 12310216"/>
              <a:gd name="connsiteY2" fmla="*/ 3313523 h 6924544"/>
              <a:gd name="connsiteX3" fmla="*/ 1341942 w 12310216"/>
              <a:gd name="connsiteY3" fmla="*/ 3128869 h 6924544"/>
              <a:gd name="connsiteX4" fmla="*/ 2029262 w 12310216"/>
              <a:gd name="connsiteY4" fmla="*/ 3312882 h 6924544"/>
              <a:gd name="connsiteX5" fmla="*/ 2717224 w 12310216"/>
              <a:gd name="connsiteY5" fmla="*/ 3128869 h 6924544"/>
              <a:gd name="connsiteX6" fmla="*/ 3404544 w 12310216"/>
              <a:gd name="connsiteY6" fmla="*/ 3312882 h 6924544"/>
              <a:gd name="connsiteX7" fmla="*/ 4092506 w 12310216"/>
              <a:gd name="connsiteY7" fmla="*/ 3128869 h 6924544"/>
              <a:gd name="connsiteX8" fmla="*/ 4779826 w 12310216"/>
              <a:gd name="connsiteY8" fmla="*/ 3312882 h 6924544"/>
              <a:gd name="connsiteX9" fmla="*/ 5467788 w 12310216"/>
              <a:gd name="connsiteY9" fmla="*/ 3128869 h 6924544"/>
              <a:gd name="connsiteX10" fmla="*/ 6155108 w 12310216"/>
              <a:gd name="connsiteY10" fmla="*/ 3312882 h 6924544"/>
              <a:gd name="connsiteX11" fmla="*/ 6842428 w 12310216"/>
              <a:gd name="connsiteY11" fmla="*/ 3128869 h 6924544"/>
              <a:gd name="connsiteX12" fmla="*/ 7529749 w 12310216"/>
              <a:gd name="connsiteY12" fmla="*/ 3312882 h 6924544"/>
              <a:gd name="connsiteX13" fmla="*/ 8217069 w 12310216"/>
              <a:gd name="connsiteY13" fmla="*/ 3128869 h 6924544"/>
              <a:gd name="connsiteX14" fmla="*/ 8904390 w 12310216"/>
              <a:gd name="connsiteY14" fmla="*/ 3312882 h 6924544"/>
              <a:gd name="connsiteX15" fmla="*/ 9591710 w 12310216"/>
              <a:gd name="connsiteY15" fmla="*/ 3128869 h 6924544"/>
              <a:gd name="connsiteX16" fmla="*/ 10279030 w 12310216"/>
              <a:gd name="connsiteY16" fmla="*/ 3312882 h 6924544"/>
              <a:gd name="connsiteX17" fmla="*/ 10966351 w 12310216"/>
              <a:gd name="connsiteY17" fmla="*/ 3128869 h 6924544"/>
              <a:gd name="connsiteX18" fmla="*/ 11653671 w 12310216"/>
              <a:gd name="connsiteY18" fmla="*/ 3312882 h 6924544"/>
              <a:gd name="connsiteX19" fmla="*/ 12308292 w 12310216"/>
              <a:gd name="connsiteY19" fmla="*/ 3137204 h 6924544"/>
              <a:gd name="connsiteX20" fmla="*/ 12308292 w 12310216"/>
              <a:gd name="connsiteY20" fmla="*/ 3246842 h 6924544"/>
              <a:gd name="connsiteX21" fmla="*/ 11653671 w 12310216"/>
              <a:gd name="connsiteY21" fmla="*/ 3422520 h 6924544"/>
              <a:gd name="connsiteX22" fmla="*/ 10966351 w 12310216"/>
              <a:gd name="connsiteY22" fmla="*/ 3238507 h 6924544"/>
              <a:gd name="connsiteX23" fmla="*/ 10279030 w 12310216"/>
              <a:gd name="connsiteY23" fmla="*/ 3422520 h 6924544"/>
              <a:gd name="connsiteX24" fmla="*/ 9591710 w 12310216"/>
              <a:gd name="connsiteY24" fmla="*/ 3238507 h 6924544"/>
              <a:gd name="connsiteX25" fmla="*/ 8905672 w 12310216"/>
              <a:gd name="connsiteY25" fmla="*/ 3422520 h 6924544"/>
              <a:gd name="connsiteX26" fmla="*/ 8218352 w 12310216"/>
              <a:gd name="connsiteY26" fmla="*/ 3238507 h 6924544"/>
              <a:gd name="connsiteX27" fmla="*/ 7531031 w 12310216"/>
              <a:gd name="connsiteY27" fmla="*/ 3422520 h 6924544"/>
              <a:gd name="connsiteX28" fmla="*/ 6843711 w 12310216"/>
              <a:gd name="connsiteY28" fmla="*/ 3238507 h 6924544"/>
              <a:gd name="connsiteX29" fmla="*/ 6155108 w 12310216"/>
              <a:gd name="connsiteY29" fmla="*/ 3422520 h 6924544"/>
              <a:gd name="connsiteX30" fmla="*/ 5467788 w 12310216"/>
              <a:gd name="connsiteY30" fmla="*/ 3238507 h 6924544"/>
              <a:gd name="connsiteX31" fmla="*/ 4780467 w 12310216"/>
              <a:gd name="connsiteY31" fmla="*/ 3422520 h 6924544"/>
              <a:gd name="connsiteX32" fmla="*/ 4093147 w 12310216"/>
              <a:gd name="connsiteY32" fmla="*/ 3238507 h 6924544"/>
              <a:gd name="connsiteX33" fmla="*/ 3404544 w 12310216"/>
              <a:gd name="connsiteY33" fmla="*/ 3422520 h 6924544"/>
              <a:gd name="connsiteX34" fmla="*/ 2717224 w 12310216"/>
              <a:gd name="connsiteY34" fmla="*/ 3238507 h 6924544"/>
              <a:gd name="connsiteX35" fmla="*/ 2029903 w 12310216"/>
              <a:gd name="connsiteY35" fmla="*/ 3422520 h 6924544"/>
              <a:gd name="connsiteX36" fmla="*/ 1342583 w 12310216"/>
              <a:gd name="connsiteY36" fmla="*/ 3238507 h 6924544"/>
              <a:gd name="connsiteX37" fmla="*/ 655263 w 12310216"/>
              <a:gd name="connsiteY37" fmla="*/ 3422520 h 6924544"/>
              <a:gd name="connsiteX38" fmla="*/ 0 w 12310216"/>
              <a:gd name="connsiteY38" fmla="*/ 3247483 h 6924544"/>
              <a:gd name="connsiteX39" fmla="*/ 654621 w 12310216"/>
              <a:gd name="connsiteY39" fmla="*/ 3139127 h 6924544"/>
              <a:gd name="connsiteX40" fmla="*/ 1341942 w 12310216"/>
              <a:gd name="connsiteY40" fmla="*/ 2955114 h 6924544"/>
              <a:gd name="connsiteX41" fmla="*/ 2029262 w 12310216"/>
              <a:gd name="connsiteY41" fmla="*/ 3139127 h 6924544"/>
              <a:gd name="connsiteX42" fmla="*/ 2716583 w 12310216"/>
              <a:gd name="connsiteY42" fmla="*/ 2955114 h 6924544"/>
              <a:gd name="connsiteX43" fmla="*/ 3404544 w 12310216"/>
              <a:gd name="connsiteY43" fmla="*/ 3139127 h 6924544"/>
              <a:gd name="connsiteX44" fmla="*/ 4091865 w 12310216"/>
              <a:gd name="connsiteY44" fmla="*/ 2955114 h 6924544"/>
              <a:gd name="connsiteX45" fmla="*/ 4779185 w 12310216"/>
              <a:gd name="connsiteY45" fmla="*/ 3139127 h 6924544"/>
              <a:gd name="connsiteX46" fmla="*/ 5466505 w 12310216"/>
              <a:gd name="connsiteY46" fmla="*/ 2955114 h 6924544"/>
              <a:gd name="connsiteX47" fmla="*/ 6155108 w 12310216"/>
              <a:gd name="connsiteY47" fmla="*/ 3139127 h 6924544"/>
              <a:gd name="connsiteX48" fmla="*/ 6842428 w 12310216"/>
              <a:gd name="connsiteY48" fmla="*/ 2955114 h 6924544"/>
              <a:gd name="connsiteX49" fmla="*/ 7529749 w 12310216"/>
              <a:gd name="connsiteY49" fmla="*/ 3139127 h 6924544"/>
              <a:gd name="connsiteX50" fmla="*/ 8217069 w 12310216"/>
              <a:gd name="connsiteY50" fmla="*/ 2955114 h 6924544"/>
              <a:gd name="connsiteX51" fmla="*/ 8904390 w 12310216"/>
              <a:gd name="connsiteY51" fmla="*/ 3139127 h 6924544"/>
              <a:gd name="connsiteX52" fmla="*/ 9591710 w 12310216"/>
              <a:gd name="connsiteY52" fmla="*/ 2955114 h 6924544"/>
              <a:gd name="connsiteX53" fmla="*/ 10279030 w 12310216"/>
              <a:gd name="connsiteY53" fmla="*/ 3139127 h 6924544"/>
              <a:gd name="connsiteX54" fmla="*/ 10966351 w 12310216"/>
              <a:gd name="connsiteY54" fmla="*/ 2955114 h 6924544"/>
              <a:gd name="connsiteX55" fmla="*/ 11653671 w 12310216"/>
              <a:gd name="connsiteY55" fmla="*/ 3139127 h 6924544"/>
              <a:gd name="connsiteX56" fmla="*/ 12308292 w 12310216"/>
              <a:gd name="connsiteY56" fmla="*/ 2963449 h 6924544"/>
              <a:gd name="connsiteX57" fmla="*/ 12308292 w 12310216"/>
              <a:gd name="connsiteY57" fmla="*/ 2860863 h 6924544"/>
              <a:gd name="connsiteX58" fmla="*/ 11653671 w 12310216"/>
              <a:gd name="connsiteY58" fmla="*/ 3036541 h 6924544"/>
              <a:gd name="connsiteX59" fmla="*/ 10966351 w 12310216"/>
              <a:gd name="connsiteY59" fmla="*/ 2852528 h 6924544"/>
              <a:gd name="connsiteX60" fmla="*/ 10279030 w 12310216"/>
              <a:gd name="connsiteY60" fmla="*/ 3036541 h 6924544"/>
              <a:gd name="connsiteX61" fmla="*/ 9591710 w 12310216"/>
              <a:gd name="connsiteY61" fmla="*/ 2852528 h 6924544"/>
              <a:gd name="connsiteX62" fmla="*/ 8905672 w 12310216"/>
              <a:gd name="connsiteY62" fmla="*/ 3036541 h 6924544"/>
              <a:gd name="connsiteX63" fmla="*/ 8218352 w 12310216"/>
              <a:gd name="connsiteY63" fmla="*/ 2852528 h 6924544"/>
              <a:gd name="connsiteX64" fmla="*/ 7531031 w 12310216"/>
              <a:gd name="connsiteY64" fmla="*/ 3036541 h 6924544"/>
              <a:gd name="connsiteX65" fmla="*/ 6843711 w 12310216"/>
              <a:gd name="connsiteY65" fmla="*/ 2852528 h 6924544"/>
              <a:gd name="connsiteX66" fmla="*/ 6155108 w 12310216"/>
              <a:gd name="connsiteY66" fmla="*/ 3036541 h 6924544"/>
              <a:gd name="connsiteX67" fmla="*/ 5467788 w 12310216"/>
              <a:gd name="connsiteY67" fmla="*/ 2852528 h 6924544"/>
              <a:gd name="connsiteX68" fmla="*/ 4780467 w 12310216"/>
              <a:gd name="connsiteY68" fmla="*/ 3036541 h 6924544"/>
              <a:gd name="connsiteX69" fmla="*/ 4093147 w 12310216"/>
              <a:gd name="connsiteY69" fmla="*/ 2852528 h 6924544"/>
              <a:gd name="connsiteX70" fmla="*/ 3404544 w 12310216"/>
              <a:gd name="connsiteY70" fmla="*/ 3036541 h 6924544"/>
              <a:gd name="connsiteX71" fmla="*/ 2717224 w 12310216"/>
              <a:gd name="connsiteY71" fmla="*/ 2852528 h 6924544"/>
              <a:gd name="connsiteX72" fmla="*/ 2029903 w 12310216"/>
              <a:gd name="connsiteY72" fmla="*/ 3036541 h 6924544"/>
              <a:gd name="connsiteX73" fmla="*/ 1342583 w 12310216"/>
              <a:gd name="connsiteY73" fmla="*/ 2852528 h 6924544"/>
              <a:gd name="connsiteX74" fmla="*/ 655263 w 12310216"/>
              <a:gd name="connsiteY74" fmla="*/ 3036541 h 6924544"/>
              <a:gd name="connsiteX75" fmla="*/ 0 w 12310216"/>
              <a:gd name="connsiteY75" fmla="*/ 2860863 h 6924544"/>
              <a:gd name="connsiteX76" fmla="*/ 0 w 12310216"/>
              <a:gd name="connsiteY76" fmla="*/ 2963449 h 6924544"/>
              <a:gd name="connsiteX77" fmla="*/ 654621 w 12310216"/>
              <a:gd name="connsiteY77" fmla="*/ 3139127 h 6924544"/>
              <a:gd name="connsiteX78" fmla="*/ 654621 w 12310216"/>
              <a:gd name="connsiteY78" fmla="*/ 3706555 h 6924544"/>
              <a:gd name="connsiteX79" fmla="*/ 1341942 w 12310216"/>
              <a:gd name="connsiteY79" fmla="*/ 3522542 h 6924544"/>
              <a:gd name="connsiteX80" fmla="*/ 2029262 w 12310216"/>
              <a:gd name="connsiteY80" fmla="*/ 3706555 h 6924544"/>
              <a:gd name="connsiteX81" fmla="*/ 2716583 w 12310216"/>
              <a:gd name="connsiteY81" fmla="*/ 3522542 h 6924544"/>
              <a:gd name="connsiteX82" fmla="*/ 3404544 w 12310216"/>
              <a:gd name="connsiteY82" fmla="*/ 3706555 h 6924544"/>
              <a:gd name="connsiteX83" fmla="*/ 4091865 w 12310216"/>
              <a:gd name="connsiteY83" fmla="*/ 3522542 h 6924544"/>
              <a:gd name="connsiteX84" fmla="*/ 4779185 w 12310216"/>
              <a:gd name="connsiteY84" fmla="*/ 3706555 h 6924544"/>
              <a:gd name="connsiteX85" fmla="*/ 5466505 w 12310216"/>
              <a:gd name="connsiteY85" fmla="*/ 3522542 h 6924544"/>
              <a:gd name="connsiteX86" fmla="*/ 6155108 w 12310216"/>
              <a:gd name="connsiteY86" fmla="*/ 3706555 h 6924544"/>
              <a:gd name="connsiteX87" fmla="*/ 6842428 w 12310216"/>
              <a:gd name="connsiteY87" fmla="*/ 3522542 h 6924544"/>
              <a:gd name="connsiteX88" fmla="*/ 7529749 w 12310216"/>
              <a:gd name="connsiteY88" fmla="*/ 3706555 h 6924544"/>
              <a:gd name="connsiteX89" fmla="*/ 8217069 w 12310216"/>
              <a:gd name="connsiteY89" fmla="*/ 3522542 h 6924544"/>
              <a:gd name="connsiteX90" fmla="*/ 8904390 w 12310216"/>
              <a:gd name="connsiteY90" fmla="*/ 3706555 h 6924544"/>
              <a:gd name="connsiteX91" fmla="*/ 9591710 w 12310216"/>
              <a:gd name="connsiteY91" fmla="*/ 3522542 h 6924544"/>
              <a:gd name="connsiteX92" fmla="*/ 10279030 w 12310216"/>
              <a:gd name="connsiteY92" fmla="*/ 3706555 h 6924544"/>
              <a:gd name="connsiteX93" fmla="*/ 10966351 w 12310216"/>
              <a:gd name="connsiteY93" fmla="*/ 3522542 h 6924544"/>
              <a:gd name="connsiteX94" fmla="*/ 11653671 w 12310216"/>
              <a:gd name="connsiteY94" fmla="*/ 3706555 h 6924544"/>
              <a:gd name="connsiteX95" fmla="*/ 12308292 w 12310216"/>
              <a:gd name="connsiteY95" fmla="*/ 3530877 h 6924544"/>
              <a:gd name="connsiteX96" fmla="*/ 12308292 w 12310216"/>
              <a:gd name="connsiteY96" fmla="*/ 3413544 h 6924544"/>
              <a:gd name="connsiteX97" fmla="*/ 11653671 w 12310216"/>
              <a:gd name="connsiteY97" fmla="*/ 3589222 h 6924544"/>
              <a:gd name="connsiteX98" fmla="*/ 10966351 w 12310216"/>
              <a:gd name="connsiteY98" fmla="*/ 3405209 h 6924544"/>
              <a:gd name="connsiteX99" fmla="*/ 10279030 w 12310216"/>
              <a:gd name="connsiteY99" fmla="*/ 3589222 h 6924544"/>
              <a:gd name="connsiteX100" fmla="*/ 9591710 w 12310216"/>
              <a:gd name="connsiteY100" fmla="*/ 3405209 h 6924544"/>
              <a:gd name="connsiteX101" fmla="*/ 8905672 w 12310216"/>
              <a:gd name="connsiteY101" fmla="*/ 3589222 h 6924544"/>
              <a:gd name="connsiteX102" fmla="*/ 8218352 w 12310216"/>
              <a:gd name="connsiteY102" fmla="*/ 3405209 h 6924544"/>
              <a:gd name="connsiteX103" fmla="*/ 7531031 w 12310216"/>
              <a:gd name="connsiteY103" fmla="*/ 3589222 h 6924544"/>
              <a:gd name="connsiteX104" fmla="*/ 6843711 w 12310216"/>
              <a:gd name="connsiteY104" fmla="*/ 3405209 h 6924544"/>
              <a:gd name="connsiteX105" fmla="*/ 6155108 w 12310216"/>
              <a:gd name="connsiteY105" fmla="*/ 3589222 h 6924544"/>
              <a:gd name="connsiteX106" fmla="*/ 5467788 w 12310216"/>
              <a:gd name="connsiteY106" fmla="*/ 3405209 h 6924544"/>
              <a:gd name="connsiteX107" fmla="*/ 4780467 w 12310216"/>
              <a:gd name="connsiteY107" fmla="*/ 3589222 h 6924544"/>
              <a:gd name="connsiteX108" fmla="*/ 4093147 w 12310216"/>
              <a:gd name="connsiteY108" fmla="*/ 3405209 h 6924544"/>
              <a:gd name="connsiteX109" fmla="*/ 3404544 w 12310216"/>
              <a:gd name="connsiteY109" fmla="*/ 3589222 h 6924544"/>
              <a:gd name="connsiteX110" fmla="*/ 2717224 w 12310216"/>
              <a:gd name="connsiteY110" fmla="*/ 3405209 h 6924544"/>
              <a:gd name="connsiteX111" fmla="*/ 2029903 w 12310216"/>
              <a:gd name="connsiteY111" fmla="*/ 3589222 h 6924544"/>
              <a:gd name="connsiteX112" fmla="*/ 1342583 w 12310216"/>
              <a:gd name="connsiteY112" fmla="*/ 3405209 h 6924544"/>
              <a:gd name="connsiteX113" fmla="*/ 655263 w 12310216"/>
              <a:gd name="connsiteY113" fmla="*/ 3589222 h 6924544"/>
              <a:gd name="connsiteX114" fmla="*/ 0 w 12310216"/>
              <a:gd name="connsiteY114" fmla="*/ 3414185 h 6924544"/>
              <a:gd name="connsiteX115" fmla="*/ 0 w 12310216"/>
              <a:gd name="connsiteY115" fmla="*/ 3531518 h 6924544"/>
              <a:gd name="connsiteX116" fmla="*/ 654621 w 12310216"/>
              <a:gd name="connsiteY116" fmla="*/ 3706555 h 6924544"/>
              <a:gd name="connsiteX117" fmla="*/ 654621 w 12310216"/>
              <a:gd name="connsiteY117" fmla="*/ 2855092 h 6924544"/>
              <a:gd name="connsiteX118" fmla="*/ 1341942 w 12310216"/>
              <a:gd name="connsiteY118" fmla="*/ 2671079 h 6924544"/>
              <a:gd name="connsiteX119" fmla="*/ 2029262 w 12310216"/>
              <a:gd name="connsiteY119" fmla="*/ 2855092 h 6924544"/>
              <a:gd name="connsiteX120" fmla="*/ 2716583 w 12310216"/>
              <a:gd name="connsiteY120" fmla="*/ 2671079 h 6924544"/>
              <a:gd name="connsiteX121" fmla="*/ 3404544 w 12310216"/>
              <a:gd name="connsiteY121" fmla="*/ 2855092 h 6924544"/>
              <a:gd name="connsiteX122" fmla="*/ 4091865 w 12310216"/>
              <a:gd name="connsiteY122" fmla="*/ 2671079 h 6924544"/>
              <a:gd name="connsiteX123" fmla="*/ 4779185 w 12310216"/>
              <a:gd name="connsiteY123" fmla="*/ 2855092 h 6924544"/>
              <a:gd name="connsiteX124" fmla="*/ 5466505 w 12310216"/>
              <a:gd name="connsiteY124" fmla="*/ 2671079 h 6924544"/>
              <a:gd name="connsiteX125" fmla="*/ 6155108 w 12310216"/>
              <a:gd name="connsiteY125" fmla="*/ 2855092 h 6924544"/>
              <a:gd name="connsiteX126" fmla="*/ 6842428 w 12310216"/>
              <a:gd name="connsiteY126" fmla="*/ 2671079 h 6924544"/>
              <a:gd name="connsiteX127" fmla="*/ 7529749 w 12310216"/>
              <a:gd name="connsiteY127" fmla="*/ 2855092 h 6924544"/>
              <a:gd name="connsiteX128" fmla="*/ 8217069 w 12310216"/>
              <a:gd name="connsiteY128" fmla="*/ 2671079 h 6924544"/>
              <a:gd name="connsiteX129" fmla="*/ 8904390 w 12310216"/>
              <a:gd name="connsiteY129" fmla="*/ 2855092 h 6924544"/>
              <a:gd name="connsiteX130" fmla="*/ 9591710 w 12310216"/>
              <a:gd name="connsiteY130" fmla="*/ 2671079 h 6924544"/>
              <a:gd name="connsiteX131" fmla="*/ 10279030 w 12310216"/>
              <a:gd name="connsiteY131" fmla="*/ 2855092 h 6924544"/>
              <a:gd name="connsiteX132" fmla="*/ 10966351 w 12310216"/>
              <a:gd name="connsiteY132" fmla="*/ 2671079 h 6924544"/>
              <a:gd name="connsiteX133" fmla="*/ 11653671 w 12310216"/>
              <a:gd name="connsiteY133" fmla="*/ 2855092 h 6924544"/>
              <a:gd name="connsiteX134" fmla="*/ 12310216 w 12310216"/>
              <a:gd name="connsiteY134" fmla="*/ 2680055 h 6924544"/>
              <a:gd name="connsiteX135" fmla="*/ 12310216 w 12310216"/>
              <a:gd name="connsiteY135" fmla="*/ 2585164 h 6924544"/>
              <a:gd name="connsiteX136" fmla="*/ 11655595 w 12310216"/>
              <a:gd name="connsiteY136" fmla="*/ 2760842 h 6924544"/>
              <a:gd name="connsiteX137" fmla="*/ 10968274 w 12310216"/>
              <a:gd name="connsiteY137" fmla="*/ 2576828 h 6924544"/>
              <a:gd name="connsiteX138" fmla="*/ 10280954 w 12310216"/>
              <a:gd name="connsiteY138" fmla="*/ 2760842 h 6924544"/>
              <a:gd name="connsiteX139" fmla="*/ 9593634 w 12310216"/>
              <a:gd name="connsiteY139" fmla="*/ 2576828 h 6924544"/>
              <a:gd name="connsiteX140" fmla="*/ 8905672 w 12310216"/>
              <a:gd name="connsiteY140" fmla="*/ 2760201 h 6924544"/>
              <a:gd name="connsiteX141" fmla="*/ 8218352 w 12310216"/>
              <a:gd name="connsiteY141" fmla="*/ 2576187 h 6924544"/>
              <a:gd name="connsiteX142" fmla="*/ 7531031 w 12310216"/>
              <a:gd name="connsiteY142" fmla="*/ 2760201 h 6924544"/>
              <a:gd name="connsiteX143" fmla="*/ 6843711 w 12310216"/>
              <a:gd name="connsiteY143" fmla="*/ 2576187 h 6924544"/>
              <a:gd name="connsiteX144" fmla="*/ 6155108 w 12310216"/>
              <a:gd name="connsiteY144" fmla="*/ 2760201 h 6924544"/>
              <a:gd name="connsiteX145" fmla="*/ 5467788 w 12310216"/>
              <a:gd name="connsiteY145" fmla="*/ 2576187 h 6924544"/>
              <a:gd name="connsiteX146" fmla="*/ 4780467 w 12310216"/>
              <a:gd name="connsiteY146" fmla="*/ 2760201 h 6924544"/>
              <a:gd name="connsiteX147" fmla="*/ 4093147 w 12310216"/>
              <a:gd name="connsiteY147" fmla="*/ 2576187 h 6924544"/>
              <a:gd name="connsiteX148" fmla="*/ 3404544 w 12310216"/>
              <a:gd name="connsiteY148" fmla="*/ 2760201 h 6924544"/>
              <a:gd name="connsiteX149" fmla="*/ 2717224 w 12310216"/>
              <a:gd name="connsiteY149" fmla="*/ 2576187 h 6924544"/>
              <a:gd name="connsiteX150" fmla="*/ 2029903 w 12310216"/>
              <a:gd name="connsiteY150" fmla="*/ 2760201 h 6924544"/>
              <a:gd name="connsiteX151" fmla="*/ 1342583 w 12310216"/>
              <a:gd name="connsiteY151" fmla="*/ 2576187 h 6924544"/>
              <a:gd name="connsiteX152" fmla="*/ 655263 w 12310216"/>
              <a:gd name="connsiteY152" fmla="*/ 2760201 h 6924544"/>
              <a:gd name="connsiteX153" fmla="*/ 0 w 12310216"/>
              <a:gd name="connsiteY153" fmla="*/ 2584522 h 6924544"/>
              <a:gd name="connsiteX154" fmla="*/ 0 w 12310216"/>
              <a:gd name="connsiteY154" fmla="*/ 2680055 h 6924544"/>
              <a:gd name="connsiteX155" fmla="*/ 654621 w 12310216"/>
              <a:gd name="connsiteY155" fmla="*/ 2855092 h 6924544"/>
              <a:gd name="connsiteX156" fmla="*/ 654621 w 12310216"/>
              <a:gd name="connsiteY156" fmla="*/ 4558018 h 6924544"/>
              <a:gd name="connsiteX157" fmla="*/ 1341942 w 12310216"/>
              <a:gd name="connsiteY157" fmla="*/ 4374005 h 6924544"/>
              <a:gd name="connsiteX158" fmla="*/ 2029262 w 12310216"/>
              <a:gd name="connsiteY158" fmla="*/ 4558018 h 6924544"/>
              <a:gd name="connsiteX159" fmla="*/ 2716583 w 12310216"/>
              <a:gd name="connsiteY159" fmla="*/ 4374005 h 6924544"/>
              <a:gd name="connsiteX160" fmla="*/ 3404544 w 12310216"/>
              <a:gd name="connsiteY160" fmla="*/ 4558018 h 6924544"/>
              <a:gd name="connsiteX161" fmla="*/ 4091865 w 12310216"/>
              <a:gd name="connsiteY161" fmla="*/ 4374005 h 6924544"/>
              <a:gd name="connsiteX162" fmla="*/ 4779185 w 12310216"/>
              <a:gd name="connsiteY162" fmla="*/ 4558018 h 6924544"/>
              <a:gd name="connsiteX163" fmla="*/ 5466505 w 12310216"/>
              <a:gd name="connsiteY163" fmla="*/ 4374005 h 6924544"/>
              <a:gd name="connsiteX164" fmla="*/ 6155108 w 12310216"/>
              <a:gd name="connsiteY164" fmla="*/ 4558018 h 6924544"/>
              <a:gd name="connsiteX165" fmla="*/ 6842428 w 12310216"/>
              <a:gd name="connsiteY165" fmla="*/ 4374005 h 6924544"/>
              <a:gd name="connsiteX166" fmla="*/ 7529749 w 12310216"/>
              <a:gd name="connsiteY166" fmla="*/ 4558018 h 6924544"/>
              <a:gd name="connsiteX167" fmla="*/ 8217069 w 12310216"/>
              <a:gd name="connsiteY167" fmla="*/ 4374005 h 6924544"/>
              <a:gd name="connsiteX168" fmla="*/ 8904390 w 12310216"/>
              <a:gd name="connsiteY168" fmla="*/ 4558018 h 6924544"/>
              <a:gd name="connsiteX169" fmla="*/ 9591710 w 12310216"/>
              <a:gd name="connsiteY169" fmla="*/ 4374005 h 6924544"/>
              <a:gd name="connsiteX170" fmla="*/ 10279030 w 12310216"/>
              <a:gd name="connsiteY170" fmla="*/ 4558018 h 6924544"/>
              <a:gd name="connsiteX171" fmla="*/ 10966351 w 12310216"/>
              <a:gd name="connsiteY171" fmla="*/ 4374005 h 6924544"/>
              <a:gd name="connsiteX172" fmla="*/ 11653671 w 12310216"/>
              <a:gd name="connsiteY172" fmla="*/ 4558018 h 6924544"/>
              <a:gd name="connsiteX173" fmla="*/ 12308292 w 12310216"/>
              <a:gd name="connsiteY173" fmla="*/ 4382340 h 6924544"/>
              <a:gd name="connsiteX174" fmla="*/ 12308292 w 12310216"/>
              <a:gd name="connsiteY174" fmla="*/ 4242566 h 6924544"/>
              <a:gd name="connsiteX175" fmla="*/ 11653671 w 12310216"/>
              <a:gd name="connsiteY175" fmla="*/ 4418244 h 6924544"/>
              <a:gd name="connsiteX176" fmla="*/ 10966351 w 12310216"/>
              <a:gd name="connsiteY176" fmla="*/ 4234231 h 6924544"/>
              <a:gd name="connsiteX177" fmla="*/ 10279030 w 12310216"/>
              <a:gd name="connsiteY177" fmla="*/ 4418244 h 6924544"/>
              <a:gd name="connsiteX178" fmla="*/ 9591710 w 12310216"/>
              <a:gd name="connsiteY178" fmla="*/ 4234231 h 6924544"/>
              <a:gd name="connsiteX179" fmla="*/ 8905672 w 12310216"/>
              <a:gd name="connsiteY179" fmla="*/ 4418244 h 6924544"/>
              <a:gd name="connsiteX180" fmla="*/ 8218352 w 12310216"/>
              <a:gd name="connsiteY180" fmla="*/ 4234231 h 6924544"/>
              <a:gd name="connsiteX181" fmla="*/ 7531031 w 12310216"/>
              <a:gd name="connsiteY181" fmla="*/ 4418244 h 6924544"/>
              <a:gd name="connsiteX182" fmla="*/ 6843711 w 12310216"/>
              <a:gd name="connsiteY182" fmla="*/ 4234231 h 6924544"/>
              <a:gd name="connsiteX183" fmla="*/ 6155108 w 12310216"/>
              <a:gd name="connsiteY183" fmla="*/ 4418244 h 6924544"/>
              <a:gd name="connsiteX184" fmla="*/ 5467788 w 12310216"/>
              <a:gd name="connsiteY184" fmla="*/ 4234231 h 6924544"/>
              <a:gd name="connsiteX185" fmla="*/ 4780467 w 12310216"/>
              <a:gd name="connsiteY185" fmla="*/ 4418244 h 6924544"/>
              <a:gd name="connsiteX186" fmla="*/ 4093147 w 12310216"/>
              <a:gd name="connsiteY186" fmla="*/ 4234231 h 6924544"/>
              <a:gd name="connsiteX187" fmla="*/ 3404544 w 12310216"/>
              <a:gd name="connsiteY187" fmla="*/ 4418244 h 6924544"/>
              <a:gd name="connsiteX188" fmla="*/ 2717224 w 12310216"/>
              <a:gd name="connsiteY188" fmla="*/ 4234231 h 6924544"/>
              <a:gd name="connsiteX189" fmla="*/ 2029903 w 12310216"/>
              <a:gd name="connsiteY189" fmla="*/ 4418244 h 6924544"/>
              <a:gd name="connsiteX190" fmla="*/ 1342583 w 12310216"/>
              <a:gd name="connsiteY190" fmla="*/ 4234231 h 6924544"/>
              <a:gd name="connsiteX191" fmla="*/ 655263 w 12310216"/>
              <a:gd name="connsiteY191" fmla="*/ 4418244 h 6924544"/>
              <a:gd name="connsiteX192" fmla="*/ 0 w 12310216"/>
              <a:gd name="connsiteY192" fmla="*/ 4243207 h 6924544"/>
              <a:gd name="connsiteX193" fmla="*/ 0 w 12310216"/>
              <a:gd name="connsiteY193" fmla="*/ 4382981 h 6924544"/>
              <a:gd name="connsiteX194" fmla="*/ 654621 w 12310216"/>
              <a:gd name="connsiteY194" fmla="*/ 4558018 h 6924544"/>
              <a:gd name="connsiteX195" fmla="*/ 654621 w 12310216"/>
              <a:gd name="connsiteY195" fmla="*/ 3990590 h 6924544"/>
              <a:gd name="connsiteX196" fmla="*/ 1341942 w 12310216"/>
              <a:gd name="connsiteY196" fmla="*/ 3806576 h 6924544"/>
              <a:gd name="connsiteX197" fmla="*/ 2029262 w 12310216"/>
              <a:gd name="connsiteY197" fmla="*/ 3990590 h 6924544"/>
              <a:gd name="connsiteX198" fmla="*/ 2716583 w 12310216"/>
              <a:gd name="connsiteY198" fmla="*/ 3806576 h 6924544"/>
              <a:gd name="connsiteX199" fmla="*/ 3404544 w 12310216"/>
              <a:gd name="connsiteY199" fmla="*/ 3990590 h 6924544"/>
              <a:gd name="connsiteX200" fmla="*/ 4091865 w 12310216"/>
              <a:gd name="connsiteY200" fmla="*/ 3806576 h 6924544"/>
              <a:gd name="connsiteX201" fmla="*/ 4779185 w 12310216"/>
              <a:gd name="connsiteY201" fmla="*/ 3990590 h 6924544"/>
              <a:gd name="connsiteX202" fmla="*/ 5466505 w 12310216"/>
              <a:gd name="connsiteY202" fmla="*/ 3806576 h 6924544"/>
              <a:gd name="connsiteX203" fmla="*/ 6155108 w 12310216"/>
              <a:gd name="connsiteY203" fmla="*/ 3990590 h 6924544"/>
              <a:gd name="connsiteX204" fmla="*/ 6842428 w 12310216"/>
              <a:gd name="connsiteY204" fmla="*/ 3806576 h 6924544"/>
              <a:gd name="connsiteX205" fmla="*/ 7529749 w 12310216"/>
              <a:gd name="connsiteY205" fmla="*/ 3990590 h 6924544"/>
              <a:gd name="connsiteX206" fmla="*/ 8217069 w 12310216"/>
              <a:gd name="connsiteY206" fmla="*/ 3806576 h 6924544"/>
              <a:gd name="connsiteX207" fmla="*/ 8904390 w 12310216"/>
              <a:gd name="connsiteY207" fmla="*/ 3990590 h 6924544"/>
              <a:gd name="connsiteX208" fmla="*/ 9591710 w 12310216"/>
              <a:gd name="connsiteY208" fmla="*/ 3806576 h 6924544"/>
              <a:gd name="connsiteX209" fmla="*/ 10279030 w 12310216"/>
              <a:gd name="connsiteY209" fmla="*/ 3990590 h 6924544"/>
              <a:gd name="connsiteX210" fmla="*/ 10966351 w 12310216"/>
              <a:gd name="connsiteY210" fmla="*/ 3806576 h 6924544"/>
              <a:gd name="connsiteX211" fmla="*/ 11653671 w 12310216"/>
              <a:gd name="connsiteY211" fmla="*/ 3990590 h 6924544"/>
              <a:gd name="connsiteX212" fmla="*/ 12310216 w 12310216"/>
              <a:gd name="connsiteY212" fmla="*/ 3814911 h 6924544"/>
              <a:gd name="connsiteX213" fmla="*/ 12310216 w 12310216"/>
              <a:gd name="connsiteY213" fmla="*/ 3689885 h 6924544"/>
              <a:gd name="connsiteX214" fmla="*/ 11655595 w 12310216"/>
              <a:gd name="connsiteY214" fmla="*/ 3865563 h 6924544"/>
              <a:gd name="connsiteX215" fmla="*/ 10968274 w 12310216"/>
              <a:gd name="connsiteY215" fmla="*/ 3681550 h 6924544"/>
              <a:gd name="connsiteX216" fmla="*/ 10280954 w 12310216"/>
              <a:gd name="connsiteY216" fmla="*/ 3865563 h 6924544"/>
              <a:gd name="connsiteX217" fmla="*/ 9593634 w 12310216"/>
              <a:gd name="connsiteY217" fmla="*/ 3681550 h 6924544"/>
              <a:gd name="connsiteX218" fmla="*/ 8905672 w 12310216"/>
              <a:gd name="connsiteY218" fmla="*/ 3865563 h 6924544"/>
              <a:gd name="connsiteX219" fmla="*/ 8218352 w 12310216"/>
              <a:gd name="connsiteY219" fmla="*/ 3681550 h 6924544"/>
              <a:gd name="connsiteX220" fmla="*/ 7531031 w 12310216"/>
              <a:gd name="connsiteY220" fmla="*/ 3865563 h 6924544"/>
              <a:gd name="connsiteX221" fmla="*/ 6843711 w 12310216"/>
              <a:gd name="connsiteY221" fmla="*/ 3681550 h 6924544"/>
              <a:gd name="connsiteX222" fmla="*/ 6155108 w 12310216"/>
              <a:gd name="connsiteY222" fmla="*/ 3865563 h 6924544"/>
              <a:gd name="connsiteX223" fmla="*/ 5467788 w 12310216"/>
              <a:gd name="connsiteY223" fmla="*/ 3681550 h 6924544"/>
              <a:gd name="connsiteX224" fmla="*/ 4780467 w 12310216"/>
              <a:gd name="connsiteY224" fmla="*/ 3865563 h 6924544"/>
              <a:gd name="connsiteX225" fmla="*/ 4093147 w 12310216"/>
              <a:gd name="connsiteY225" fmla="*/ 3681550 h 6924544"/>
              <a:gd name="connsiteX226" fmla="*/ 3404544 w 12310216"/>
              <a:gd name="connsiteY226" fmla="*/ 3865563 h 6924544"/>
              <a:gd name="connsiteX227" fmla="*/ 2717224 w 12310216"/>
              <a:gd name="connsiteY227" fmla="*/ 3681550 h 6924544"/>
              <a:gd name="connsiteX228" fmla="*/ 2029903 w 12310216"/>
              <a:gd name="connsiteY228" fmla="*/ 3865563 h 6924544"/>
              <a:gd name="connsiteX229" fmla="*/ 1342583 w 12310216"/>
              <a:gd name="connsiteY229" fmla="*/ 3681550 h 6924544"/>
              <a:gd name="connsiteX230" fmla="*/ 655263 w 12310216"/>
              <a:gd name="connsiteY230" fmla="*/ 3865563 h 6924544"/>
              <a:gd name="connsiteX231" fmla="*/ 0 w 12310216"/>
              <a:gd name="connsiteY231" fmla="*/ 3690526 h 6924544"/>
              <a:gd name="connsiteX232" fmla="*/ 0 w 12310216"/>
              <a:gd name="connsiteY232" fmla="*/ 3814911 h 6924544"/>
              <a:gd name="connsiteX233" fmla="*/ 654621 w 12310216"/>
              <a:gd name="connsiteY233" fmla="*/ 3990590 h 6924544"/>
              <a:gd name="connsiteX234" fmla="*/ 654621 w 12310216"/>
              <a:gd name="connsiteY234" fmla="*/ 4842052 h 6924544"/>
              <a:gd name="connsiteX235" fmla="*/ 1341942 w 12310216"/>
              <a:gd name="connsiteY235" fmla="*/ 4658039 h 6924544"/>
              <a:gd name="connsiteX236" fmla="*/ 2029262 w 12310216"/>
              <a:gd name="connsiteY236" fmla="*/ 4842052 h 6924544"/>
              <a:gd name="connsiteX237" fmla="*/ 2716583 w 12310216"/>
              <a:gd name="connsiteY237" fmla="*/ 4658039 h 6924544"/>
              <a:gd name="connsiteX238" fmla="*/ 3404544 w 12310216"/>
              <a:gd name="connsiteY238" fmla="*/ 4842052 h 6924544"/>
              <a:gd name="connsiteX239" fmla="*/ 4091865 w 12310216"/>
              <a:gd name="connsiteY239" fmla="*/ 4658039 h 6924544"/>
              <a:gd name="connsiteX240" fmla="*/ 4779185 w 12310216"/>
              <a:gd name="connsiteY240" fmla="*/ 4842052 h 6924544"/>
              <a:gd name="connsiteX241" fmla="*/ 5466505 w 12310216"/>
              <a:gd name="connsiteY241" fmla="*/ 4658039 h 6924544"/>
              <a:gd name="connsiteX242" fmla="*/ 6155108 w 12310216"/>
              <a:gd name="connsiteY242" fmla="*/ 4842052 h 6924544"/>
              <a:gd name="connsiteX243" fmla="*/ 6842428 w 12310216"/>
              <a:gd name="connsiteY243" fmla="*/ 4658039 h 6924544"/>
              <a:gd name="connsiteX244" fmla="*/ 7529749 w 12310216"/>
              <a:gd name="connsiteY244" fmla="*/ 4842052 h 6924544"/>
              <a:gd name="connsiteX245" fmla="*/ 8217069 w 12310216"/>
              <a:gd name="connsiteY245" fmla="*/ 4658039 h 6924544"/>
              <a:gd name="connsiteX246" fmla="*/ 8904390 w 12310216"/>
              <a:gd name="connsiteY246" fmla="*/ 4842052 h 6924544"/>
              <a:gd name="connsiteX247" fmla="*/ 9591710 w 12310216"/>
              <a:gd name="connsiteY247" fmla="*/ 4658039 h 6924544"/>
              <a:gd name="connsiteX248" fmla="*/ 10279030 w 12310216"/>
              <a:gd name="connsiteY248" fmla="*/ 4842052 h 6924544"/>
              <a:gd name="connsiteX249" fmla="*/ 10966351 w 12310216"/>
              <a:gd name="connsiteY249" fmla="*/ 4658039 h 6924544"/>
              <a:gd name="connsiteX250" fmla="*/ 11653671 w 12310216"/>
              <a:gd name="connsiteY250" fmla="*/ 4842052 h 6924544"/>
              <a:gd name="connsiteX251" fmla="*/ 12308292 w 12310216"/>
              <a:gd name="connsiteY251" fmla="*/ 4666374 h 6924544"/>
              <a:gd name="connsiteX252" fmla="*/ 12308292 w 12310216"/>
              <a:gd name="connsiteY252" fmla="*/ 4519548 h 6924544"/>
              <a:gd name="connsiteX253" fmla="*/ 11653671 w 12310216"/>
              <a:gd name="connsiteY253" fmla="*/ 4695226 h 6924544"/>
              <a:gd name="connsiteX254" fmla="*/ 10966351 w 12310216"/>
              <a:gd name="connsiteY254" fmla="*/ 4511213 h 6924544"/>
              <a:gd name="connsiteX255" fmla="*/ 10279030 w 12310216"/>
              <a:gd name="connsiteY255" fmla="*/ 4695226 h 6924544"/>
              <a:gd name="connsiteX256" fmla="*/ 9591710 w 12310216"/>
              <a:gd name="connsiteY256" fmla="*/ 4511213 h 6924544"/>
              <a:gd name="connsiteX257" fmla="*/ 8905672 w 12310216"/>
              <a:gd name="connsiteY257" fmla="*/ 4694585 h 6924544"/>
              <a:gd name="connsiteX258" fmla="*/ 8218352 w 12310216"/>
              <a:gd name="connsiteY258" fmla="*/ 4510572 h 6924544"/>
              <a:gd name="connsiteX259" fmla="*/ 7531031 w 12310216"/>
              <a:gd name="connsiteY259" fmla="*/ 4694585 h 6924544"/>
              <a:gd name="connsiteX260" fmla="*/ 6843711 w 12310216"/>
              <a:gd name="connsiteY260" fmla="*/ 4510572 h 6924544"/>
              <a:gd name="connsiteX261" fmla="*/ 6155108 w 12310216"/>
              <a:gd name="connsiteY261" fmla="*/ 4694585 h 6924544"/>
              <a:gd name="connsiteX262" fmla="*/ 5467788 w 12310216"/>
              <a:gd name="connsiteY262" fmla="*/ 4510572 h 6924544"/>
              <a:gd name="connsiteX263" fmla="*/ 4780467 w 12310216"/>
              <a:gd name="connsiteY263" fmla="*/ 4694585 h 6924544"/>
              <a:gd name="connsiteX264" fmla="*/ 4093147 w 12310216"/>
              <a:gd name="connsiteY264" fmla="*/ 4510572 h 6924544"/>
              <a:gd name="connsiteX265" fmla="*/ 3404544 w 12310216"/>
              <a:gd name="connsiteY265" fmla="*/ 4694585 h 6924544"/>
              <a:gd name="connsiteX266" fmla="*/ 2717224 w 12310216"/>
              <a:gd name="connsiteY266" fmla="*/ 4510572 h 6924544"/>
              <a:gd name="connsiteX267" fmla="*/ 2029903 w 12310216"/>
              <a:gd name="connsiteY267" fmla="*/ 4694585 h 6924544"/>
              <a:gd name="connsiteX268" fmla="*/ 1342583 w 12310216"/>
              <a:gd name="connsiteY268" fmla="*/ 4510572 h 6924544"/>
              <a:gd name="connsiteX269" fmla="*/ 655263 w 12310216"/>
              <a:gd name="connsiteY269" fmla="*/ 4694585 h 6924544"/>
              <a:gd name="connsiteX270" fmla="*/ 0 w 12310216"/>
              <a:gd name="connsiteY270" fmla="*/ 4519548 h 6924544"/>
              <a:gd name="connsiteX271" fmla="*/ 0 w 12310216"/>
              <a:gd name="connsiteY271" fmla="*/ 4666374 h 6924544"/>
              <a:gd name="connsiteX272" fmla="*/ 654621 w 12310216"/>
              <a:gd name="connsiteY272" fmla="*/ 4842052 h 6924544"/>
              <a:gd name="connsiteX273" fmla="*/ 654621 w 12310216"/>
              <a:gd name="connsiteY273" fmla="*/ 4273983 h 6924544"/>
              <a:gd name="connsiteX274" fmla="*/ 1341942 w 12310216"/>
              <a:gd name="connsiteY274" fmla="*/ 4089970 h 6924544"/>
              <a:gd name="connsiteX275" fmla="*/ 2029262 w 12310216"/>
              <a:gd name="connsiteY275" fmla="*/ 4273983 h 6924544"/>
              <a:gd name="connsiteX276" fmla="*/ 2716583 w 12310216"/>
              <a:gd name="connsiteY276" fmla="*/ 4089970 h 6924544"/>
              <a:gd name="connsiteX277" fmla="*/ 3404544 w 12310216"/>
              <a:gd name="connsiteY277" fmla="*/ 4273983 h 6924544"/>
              <a:gd name="connsiteX278" fmla="*/ 4091865 w 12310216"/>
              <a:gd name="connsiteY278" fmla="*/ 4089970 h 6924544"/>
              <a:gd name="connsiteX279" fmla="*/ 4779185 w 12310216"/>
              <a:gd name="connsiteY279" fmla="*/ 4273983 h 6924544"/>
              <a:gd name="connsiteX280" fmla="*/ 5466505 w 12310216"/>
              <a:gd name="connsiteY280" fmla="*/ 4089970 h 6924544"/>
              <a:gd name="connsiteX281" fmla="*/ 6155108 w 12310216"/>
              <a:gd name="connsiteY281" fmla="*/ 4273983 h 6924544"/>
              <a:gd name="connsiteX282" fmla="*/ 6842428 w 12310216"/>
              <a:gd name="connsiteY282" fmla="*/ 4089970 h 6924544"/>
              <a:gd name="connsiteX283" fmla="*/ 7529749 w 12310216"/>
              <a:gd name="connsiteY283" fmla="*/ 4273983 h 6924544"/>
              <a:gd name="connsiteX284" fmla="*/ 8217069 w 12310216"/>
              <a:gd name="connsiteY284" fmla="*/ 4089970 h 6924544"/>
              <a:gd name="connsiteX285" fmla="*/ 8904390 w 12310216"/>
              <a:gd name="connsiteY285" fmla="*/ 4273983 h 6924544"/>
              <a:gd name="connsiteX286" fmla="*/ 9591710 w 12310216"/>
              <a:gd name="connsiteY286" fmla="*/ 4089970 h 6924544"/>
              <a:gd name="connsiteX287" fmla="*/ 10279030 w 12310216"/>
              <a:gd name="connsiteY287" fmla="*/ 4273983 h 6924544"/>
              <a:gd name="connsiteX288" fmla="*/ 10966351 w 12310216"/>
              <a:gd name="connsiteY288" fmla="*/ 4089970 h 6924544"/>
              <a:gd name="connsiteX289" fmla="*/ 11653671 w 12310216"/>
              <a:gd name="connsiteY289" fmla="*/ 4273983 h 6924544"/>
              <a:gd name="connsiteX290" fmla="*/ 12308292 w 12310216"/>
              <a:gd name="connsiteY290" fmla="*/ 4098305 h 6924544"/>
              <a:gd name="connsiteX291" fmla="*/ 12308292 w 12310216"/>
              <a:gd name="connsiteY291" fmla="*/ 3966225 h 6924544"/>
              <a:gd name="connsiteX292" fmla="*/ 11655595 w 12310216"/>
              <a:gd name="connsiteY292" fmla="*/ 4141904 h 6924544"/>
              <a:gd name="connsiteX293" fmla="*/ 10968274 w 12310216"/>
              <a:gd name="connsiteY293" fmla="*/ 3957890 h 6924544"/>
              <a:gd name="connsiteX294" fmla="*/ 10280313 w 12310216"/>
              <a:gd name="connsiteY294" fmla="*/ 4141904 h 6924544"/>
              <a:gd name="connsiteX295" fmla="*/ 9592992 w 12310216"/>
              <a:gd name="connsiteY295" fmla="*/ 3957890 h 6924544"/>
              <a:gd name="connsiteX296" fmla="*/ 8905672 w 12310216"/>
              <a:gd name="connsiteY296" fmla="*/ 4141904 h 6924544"/>
              <a:gd name="connsiteX297" fmla="*/ 8218352 w 12310216"/>
              <a:gd name="connsiteY297" fmla="*/ 3957890 h 6924544"/>
              <a:gd name="connsiteX298" fmla="*/ 7530390 w 12310216"/>
              <a:gd name="connsiteY298" fmla="*/ 4141904 h 6924544"/>
              <a:gd name="connsiteX299" fmla="*/ 6843070 w 12310216"/>
              <a:gd name="connsiteY299" fmla="*/ 3957890 h 6924544"/>
              <a:gd name="connsiteX300" fmla="*/ 6155108 w 12310216"/>
              <a:gd name="connsiteY300" fmla="*/ 4141904 h 6924544"/>
              <a:gd name="connsiteX301" fmla="*/ 5467788 w 12310216"/>
              <a:gd name="connsiteY301" fmla="*/ 3957890 h 6924544"/>
              <a:gd name="connsiteX302" fmla="*/ 4779826 w 12310216"/>
              <a:gd name="connsiteY302" fmla="*/ 4141904 h 6924544"/>
              <a:gd name="connsiteX303" fmla="*/ 4092506 w 12310216"/>
              <a:gd name="connsiteY303" fmla="*/ 3957890 h 6924544"/>
              <a:gd name="connsiteX304" fmla="*/ 3404544 w 12310216"/>
              <a:gd name="connsiteY304" fmla="*/ 4141904 h 6924544"/>
              <a:gd name="connsiteX305" fmla="*/ 2717224 w 12310216"/>
              <a:gd name="connsiteY305" fmla="*/ 3957890 h 6924544"/>
              <a:gd name="connsiteX306" fmla="*/ 2029903 w 12310216"/>
              <a:gd name="connsiteY306" fmla="*/ 4141904 h 6924544"/>
              <a:gd name="connsiteX307" fmla="*/ 1342583 w 12310216"/>
              <a:gd name="connsiteY307" fmla="*/ 3957890 h 6924544"/>
              <a:gd name="connsiteX308" fmla="*/ 654621 w 12310216"/>
              <a:gd name="connsiteY308" fmla="*/ 4141904 h 6924544"/>
              <a:gd name="connsiteX309" fmla="*/ 0 w 12310216"/>
              <a:gd name="connsiteY309" fmla="*/ 3966867 h 6924544"/>
              <a:gd name="connsiteX310" fmla="*/ 0 w 12310216"/>
              <a:gd name="connsiteY310" fmla="*/ 4098946 h 6924544"/>
              <a:gd name="connsiteX311" fmla="*/ 654621 w 12310216"/>
              <a:gd name="connsiteY311" fmla="*/ 4273983 h 6924544"/>
              <a:gd name="connsiteX312" fmla="*/ 654621 w 12310216"/>
              <a:gd name="connsiteY312" fmla="*/ 2287665 h 6924544"/>
              <a:gd name="connsiteX313" fmla="*/ 1341942 w 12310216"/>
              <a:gd name="connsiteY313" fmla="*/ 2103651 h 6924544"/>
              <a:gd name="connsiteX314" fmla="*/ 2029262 w 12310216"/>
              <a:gd name="connsiteY314" fmla="*/ 2287665 h 6924544"/>
              <a:gd name="connsiteX315" fmla="*/ 2716583 w 12310216"/>
              <a:gd name="connsiteY315" fmla="*/ 2103651 h 6924544"/>
              <a:gd name="connsiteX316" fmla="*/ 3404544 w 12310216"/>
              <a:gd name="connsiteY316" fmla="*/ 2287665 h 6924544"/>
              <a:gd name="connsiteX317" fmla="*/ 4091865 w 12310216"/>
              <a:gd name="connsiteY317" fmla="*/ 2103651 h 6924544"/>
              <a:gd name="connsiteX318" fmla="*/ 4779185 w 12310216"/>
              <a:gd name="connsiteY318" fmla="*/ 2287665 h 6924544"/>
              <a:gd name="connsiteX319" fmla="*/ 5466505 w 12310216"/>
              <a:gd name="connsiteY319" fmla="*/ 2103651 h 6924544"/>
              <a:gd name="connsiteX320" fmla="*/ 6155108 w 12310216"/>
              <a:gd name="connsiteY320" fmla="*/ 2287665 h 6924544"/>
              <a:gd name="connsiteX321" fmla="*/ 6842428 w 12310216"/>
              <a:gd name="connsiteY321" fmla="*/ 2103651 h 6924544"/>
              <a:gd name="connsiteX322" fmla="*/ 7529749 w 12310216"/>
              <a:gd name="connsiteY322" fmla="*/ 2287665 h 6924544"/>
              <a:gd name="connsiteX323" fmla="*/ 8217069 w 12310216"/>
              <a:gd name="connsiteY323" fmla="*/ 2103651 h 6924544"/>
              <a:gd name="connsiteX324" fmla="*/ 8904390 w 12310216"/>
              <a:gd name="connsiteY324" fmla="*/ 2287665 h 6924544"/>
              <a:gd name="connsiteX325" fmla="*/ 9591710 w 12310216"/>
              <a:gd name="connsiteY325" fmla="*/ 2103651 h 6924544"/>
              <a:gd name="connsiteX326" fmla="*/ 10279030 w 12310216"/>
              <a:gd name="connsiteY326" fmla="*/ 2287665 h 6924544"/>
              <a:gd name="connsiteX327" fmla="*/ 10966351 w 12310216"/>
              <a:gd name="connsiteY327" fmla="*/ 2103651 h 6924544"/>
              <a:gd name="connsiteX328" fmla="*/ 11653671 w 12310216"/>
              <a:gd name="connsiteY328" fmla="*/ 2287665 h 6924544"/>
              <a:gd name="connsiteX329" fmla="*/ 12308292 w 12310216"/>
              <a:gd name="connsiteY329" fmla="*/ 2111986 h 6924544"/>
              <a:gd name="connsiteX330" fmla="*/ 12308292 w 12310216"/>
              <a:gd name="connsiteY330" fmla="*/ 2031841 h 6924544"/>
              <a:gd name="connsiteX331" fmla="*/ 11653671 w 12310216"/>
              <a:gd name="connsiteY331" fmla="*/ 2207519 h 6924544"/>
              <a:gd name="connsiteX332" fmla="*/ 10966351 w 12310216"/>
              <a:gd name="connsiteY332" fmla="*/ 2023506 h 6924544"/>
              <a:gd name="connsiteX333" fmla="*/ 10279030 w 12310216"/>
              <a:gd name="connsiteY333" fmla="*/ 2207519 h 6924544"/>
              <a:gd name="connsiteX334" fmla="*/ 9591710 w 12310216"/>
              <a:gd name="connsiteY334" fmla="*/ 2023506 h 6924544"/>
              <a:gd name="connsiteX335" fmla="*/ 8905672 w 12310216"/>
              <a:gd name="connsiteY335" fmla="*/ 2207519 h 6924544"/>
              <a:gd name="connsiteX336" fmla="*/ 8218352 w 12310216"/>
              <a:gd name="connsiteY336" fmla="*/ 2023506 h 6924544"/>
              <a:gd name="connsiteX337" fmla="*/ 7531031 w 12310216"/>
              <a:gd name="connsiteY337" fmla="*/ 2207519 h 6924544"/>
              <a:gd name="connsiteX338" fmla="*/ 6843711 w 12310216"/>
              <a:gd name="connsiteY338" fmla="*/ 2023506 h 6924544"/>
              <a:gd name="connsiteX339" fmla="*/ 6155108 w 12310216"/>
              <a:gd name="connsiteY339" fmla="*/ 2207519 h 6924544"/>
              <a:gd name="connsiteX340" fmla="*/ 5467788 w 12310216"/>
              <a:gd name="connsiteY340" fmla="*/ 2023506 h 6924544"/>
              <a:gd name="connsiteX341" fmla="*/ 4780467 w 12310216"/>
              <a:gd name="connsiteY341" fmla="*/ 2207519 h 6924544"/>
              <a:gd name="connsiteX342" fmla="*/ 4093147 w 12310216"/>
              <a:gd name="connsiteY342" fmla="*/ 2023506 h 6924544"/>
              <a:gd name="connsiteX343" fmla="*/ 3404544 w 12310216"/>
              <a:gd name="connsiteY343" fmla="*/ 2207519 h 6924544"/>
              <a:gd name="connsiteX344" fmla="*/ 2717224 w 12310216"/>
              <a:gd name="connsiteY344" fmla="*/ 2023506 h 6924544"/>
              <a:gd name="connsiteX345" fmla="*/ 2029903 w 12310216"/>
              <a:gd name="connsiteY345" fmla="*/ 2207519 h 6924544"/>
              <a:gd name="connsiteX346" fmla="*/ 1342583 w 12310216"/>
              <a:gd name="connsiteY346" fmla="*/ 2023506 h 6924544"/>
              <a:gd name="connsiteX347" fmla="*/ 655263 w 12310216"/>
              <a:gd name="connsiteY347" fmla="*/ 2207519 h 6924544"/>
              <a:gd name="connsiteX348" fmla="*/ 0 w 12310216"/>
              <a:gd name="connsiteY348" fmla="*/ 2031841 h 6924544"/>
              <a:gd name="connsiteX349" fmla="*/ 0 w 12310216"/>
              <a:gd name="connsiteY349" fmla="*/ 2111986 h 6924544"/>
              <a:gd name="connsiteX350" fmla="*/ 654621 w 12310216"/>
              <a:gd name="connsiteY350" fmla="*/ 2287665 h 6924544"/>
              <a:gd name="connsiteX351" fmla="*/ 654621 w 12310216"/>
              <a:gd name="connsiteY351" fmla="*/ 1152167 h 6924544"/>
              <a:gd name="connsiteX352" fmla="*/ 1341942 w 12310216"/>
              <a:gd name="connsiteY352" fmla="*/ 968154 h 6924544"/>
              <a:gd name="connsiteX353" fmla="*/ 2029262 w 12310216"/>
              <a:gd name="connsiteY353" fmla="*/ 1152167 h 6924544"/>
              <a:gd name="connsiteX354" fmla="*/ 2717224 w 12310216"/>
              <a:gd name="connsiteY354" fmla="*/ 968154 h 6924544"/>
              <a:gd name="connsiteX355" fmla="*/ 3404544 w 12310216"/>
              <a:gd name="connsiteY355" fmla="*/ 1152167 h 6924544"/>
              <a:gd name="connsiteX356" fmla="*/ 4092506 w 12310216"/>
              <a:gd name="connsiteY356" fmla="*/ 968154 h 6924544"/>
              <a:gd name="connsiteX357" fmla="*/ 4779826 w 12310216"/>
              <a:gd name="connsiteY357" fmla="*/ 1152167 h 6924544"/>
              <a:gd name="connsiteX358" fmla="*/ 5467788 w 12310216"/>
              <a:gd name="connsiteY358" fmla="*/ 968154 h 6924544"/>
              <a:gd name="connsiteX359" fmla="*/ 6155108 w 12310216"/>
              <a:gd name="connsiteY359" fmla="*/ 1152167 h 6924544"/>
              <a:gd name="connsiteX360" fmla="*/ 6842428 w 12310216"/>
              <a:gd name="connsiteY360" fmla="*/ 968154 h 6924544"/>
              <a:gd name="connsiteX361" fmla="*/ 7529749 w 12310216"/>
              <a:gd name="connsiteY361" fmla="*/ 1152167 h 6924544"/>
              <a:gd name="connsiteX362" fmla="*/ 8217069 w 12310216"/>
              <a:gd name="connsiteY362" fmla="*/ 968154 h 6924544"/>
              <a:gd name="connsiteX363" fmla="*/ 8904390 w 12310216"/>
              <a:gd name="connsiteY363" fmla="*/ 1152167 h 6924544"/>
              <a:gd name="connsiteX364" fmla="*/ 9591710 w 12310216"/>
              <a:gd name="connsiteY364" fmla="*/ 968154 h 6924544"/>
              <a:gd name="connsiteX365" fmla="*/ 10279030 w 12310216"/>
              <a:gd name="connsiteY365" fmla="*/ 1152167 h 6924544"/>
              <a:gd name="connsiteX366" fmla="*/ 10966351 w 12310216"/>
              <a:gd name="connsiteY366" fmla="*/ 968154 h 6924544"/>
              <a:gd name="connsiteX367" fmla="*/ 11653671 w 12310216"/>
              <a:gd name="connsiteY367" fmla="*/ 1152167 h 6924544"/>
              <a:gd name="connsiteX368" fmla="*/ 12308292 w 12310216"/>
              <a:gd name="connsiteY368" fmla="*/ 976489 h 6924544"/>
              <a:gd name="connsiteX369" fmla="*/ 12308292 w 12310216"/>
              <a:gd name="connsiteY369" fmla="*/ 925837 h 6924544"/>
              <a:gd name="connsiteX370" fmla="*/ 11653671 w 12310216"/>
              <a:gd name="connsiteY370" fmla="*/ 1101516 h 6924544"/>
              <a:gd name="connsiteX371" fmla="*/ 10966351 w 12310216"/>
              <a:gd name="connsiteY371" fmla="*/ 917502 h 6924544"/>
              <a:gd name="connsiteX372" fmla="*/ 10279030 w 12310216"/>
              <a:gd name="connsiteY372" fmla="*/ 1101516 h 6924544"/>
              <a:gd name="connsiteX373" fmla="*/ 9591710 w 12310216"/>
              <a:gd name="connsiteY373" fmla="*/ 917502 h 6924544"/>
              <a:gd name="connsiteX374" fmla="*/ 8905672 w 12310216"/>
              <a:gd name="connsiteY374" fmla="*/ 1102157 h 6924544"/>
              <a:gd name="connsiteX375" fmla="*/ 8218352 w 12310216"/>
              <a:gd name="connsiteY375" fmla="*/ 918143 h 6924544"/>
              <a:gd name="connsiteX376" fmla="*/ 7531031 w 12310216"/>
              <a:gd name="connsiteY376" fmla="*/ 1102157 h 6924544"/>
              <a:gd name="connsiteX377" fmla="*/ 6843711 w 12310216"/>
              <a:gd name="connsiteY377" fmla="*/ 918143 h 6924544"/>
              <a:gd name="connsiteX378" fmla="*/ 6155108 w 12310216"/>
              <a:gd name="connsiteY378" fmla="*/ 1102157 h 6924544"/>
              <a:gd name="connsiteX379" fmla="*/ 5467788 w 12310216"/>
              <a:gd name="connsiteY379" fmla="*/ 918143 h 6924544"/>
              <a:gd name="connsiteX380" fmla="*/ 4780467 w 12310216"/>
              <a:gd name="connsiteY380" fmla="*/ 1102157 h 6924544"/>
              <a:gd name="connsiteX381" fmla="*/ 4093147 w 12310216"/>
              <a:gd name="connsiteY381" fmla="*/ 918143 h 6924544"/>
              <a:gd name="connsiteX382" fmla="*/ 3404544 w 12310216"/>
              <a:gd name="connsiteY382" fmla="*/ 1102157 h 6924544"/>
              <a:gd name="connsiteX383" fmla="*/ 2717224 w 12310216"/>
              <a:gd name="connsiteY383" fmla="*/ 918143 h 6924544"/>
              <a:gd name="connsiteX384" fmla="*/ 2029903 w 12310216"/>
              <a:gd name="connsiteY384" fmla="*/ 1102157 h 6924544"/>
              <a:gd name="connsiteX385" fmla="*/ 1342583 w 12310216"/>
              <a:gd name="connsiteY385" fmla="*/ 918143 h 6924544"/>
              <a:gd name="connsiteX386" fmla="*/ 655263 w 12310216"/>
              <a:gd name="connsiteY386" fmla="*/ 1102157 h 6924544"/>
              <a:gd name="connsiteX387" fmla="*/ 0 w 12310216"/>
              <a:gd name="connsiteY387" fmla="*/ 926478 h 6924544"/>
              <a:gd name="connsiteX388" fmla="*/ 0 w 12310216"/>
              <a:gd name="connsiteY388" fmla="*/ 977130 h 6924544"/>
              <a:gd name="connsiteX389" fmla="*/ 654621 w 12310216"/>
              <a:gd name="connsiteY389" fmla="*/ 1152167 h 6924544"/>
              <a:gd name="connsiteX390" fmla="*/ 654621 w 12310216"/>
              <a:gd name="connsiteY390" fmla="*/ 1436202 h 6924544"/>
              <a:gd name="connsiteX391" fmla="*/ 1341942 w 12310216"/>
              <a:gd name="connsiteY391" fmla="*/ 1252189 h 6924544"/>
              <a:gd name="connsiteX392" fmla="*/ 2029903 w 12310216"/>
              <a:gd name="connsiteY392" fmla="*/ 1436202 h 6924544"/>
              <a:gd name="connsiteX393" fmla="*/ 2717224 w 12310216"/>
              <a:gd name="connsiteY393" fmla="*/ 1252189 h 6924544"/>
              <a:gd name="connsiteX394" fmla="*/ 3404544 w 12310216"/>
              <a:gd name="connsiteY394" fmla="*/ 1436202 h 6924544"/>
              <a:gd name="connsiteX395" fmla="*/ 4091865 w 12310216"/>
              <a:gd name="connsiteY395" fmla="*/ 1252189 h 6924544"/>
              <a:gd name="connsiteX396" fmla="*/ 4779826 w 12310216"/>
              <a:gd name="connsiteY396" fmla="*/ 1436202 h 6924544"/>
              <a:gd name="connsiteX397" fmla="*/ 5467147 w 12310216"/>
              <a:gd name="connsiteY397" fmla="*/ 1252189 h 6924544"/>
              <a:gd name="connsiteX398" fmla="*/ 6155108 w 12310216"/>
              <a:gd name="connsiteY398" fmla="*/ 1436202 h 6924544"/>
              <a:gd name="connsiteX399" fmla="*/ 6842428 w 12310216"/>
              <a:gd name="connsiteY399" fmla="*/ 1252189 h 6924544"/>
              <a:gd name="connsiteX400" fmla="*/ 7529749 w 12310216"/>
              <a:gd name="connsiteY400" fmla="*/ 1436202 h 6924544"/>
              <a:gd name="connsiteX401" fmla="*/ 8217069 w 12310216"/>
              <a:gd name="connsiteY401" fmla="*/ 1252189 h 6924544"/>
              <a:gd name="connsiteX402" fmla="*/ 8905672 w 12310216"/>
              <a:gd name="connsiteY402" fmla="*/ 1436202 h 6924544"/>
              <a:gd name="connsiteX403" fmla="*/ 9592992 w 12310216"/>
              <a:gd name="connsiteY403" fmla="*/ 1252189 h 6924544"/>
              <a:gd name="connsiteX404" fmla="*/ 10280313 w 12310216"/>
              <a:gd name="connsiteY404" fmla="*/ 1436202 h 6924544"/>
              <a:gd name="connsiteX405" fmla="*/ 10967633 w 12310216"/>
              <a:gd name="connsiteY405" fmla="*/ 1252189 h 6924544"/>
              <a:gd name="connsiteX406" fmla="*/ 11654954 w 12310216"/>
              <a:gd name="connsiteY406" fmla="*/ 1436202 h 6924544"/>
              <a:gd name="connsiteX407" fmla="*/ 12309575 w 12310216"/>
              <a:gd name="connsiteY407" fmla="*/ 1260524 h 6924544"/>
              <a:gd name="connsiteX408" fmla="*/ 12309575 w 12310216"/>
              <a:gd name="connsiteY408" fmla="*/ 1202819 h 6924544"/>
              <a:gd name="connsiteX409" fmla="*/ 11655595 w 12310216"/>
              <a:gd name="connsiteY409" fmla="*/ 1378497 h 6924544"/>
              <a:gd name="connsiteX410" fmla="*/ 10968274 w 12310216"/>
              <a:gd name="connsiteY410" fmla="*/ 1194484 h 6924544"/>
              <a:gd name="connsiteX411" fmla="*/ 10280313 w 12310216"/>
              <a:gd name="connsiteY411" fmla="*/ 1378497 h 6924544"/>
              <a:gd name="connsiteX412" fmla="*/ 9592992 w 12310216"/>
              <a:gd name="connsiteY412" fmla="*/ 1194484 h 6924544"/>
              <a:gd name="connsiteX413" fmla="*/ 8905672 w 12310216"/>
              <a:gd name="connsiteY413" fmla="*/ 1378497 h 6924544"/>
              <a:gd name="connsiteX414" fmla="*/ 8218352 w 12310216"/>
              <a:gd name="connsiteY414" fmla="*/ 1194484 h 6924544"/>
              <a:gd name="connsiteX415" fmla="*/ 7530390 w 12310216"/>
              <a:gd name="connsiteY415" fmla="*/ 1378497 h 6924544"/>
              <a:gd name="connsiteX416" fmla="*/ 6843070 w 12310216"/>
              <a:gd name="connsiteY416" fmla="*/ 1194484 h 6924544"/>
              <a:gd name="connsiteX417" fmla="*/ 6155108 w 12310216"/>
              <a:gd name="connsiteY417" fmla="*/ 1378497 h 6924544"/>
              <a:gd name="connsiteX418" fmla="*/ 5467788 w 12310216"/>
              <a:gd name="connsiteY418" fmla="*/ 1194484 h 6924544"/>
              <a:gd name="connsiteX419" fmla="*/ 4779826 w 12310216"/>
              <a:gd name="connsiteY419" fmla="*/ 1378497 h 6924544"/>
              <a:gd name="connsiteX420" fmla="*/ 4092506 w 12310216"/>
              <a:gd name="connsiteY420" fmla="*/ 1194484 h 6924544"/>
              <a:gd name="connsiteX421" fmla="*/ 3404544 w 12310216"/>
              <a:gd name="connsiteY421" fmla="*/ 1378497 h 6924544"/>
              <a:gd name="connsiteX422" fmla="*/ 2717224 w 12310216"/>
              <a:gd name="connsiteY422" fmla="*/ 1194484 h 6924544"/>
              <a:gd name="connsiteX423" fmla="*/ 2029903 w 12310216"/>
              <a:gd name="connsiteY423" fmla="*/ 1378497 h 6924544"/>
              <a:gd name="connsiteX424" fmla="*/ 1342583 w 12310216"/>
              <a:gd name="connsiteY424" fmla="*/ 1194484 h 6924544"/>
              <a:gd name="connsiteX425" fmla="*/ 654621 w 12310216"/>
              <a:gd name="connsiteY425" fmla="*/ 1378497 h 6924544"/>
              <a:gd name="connsiteX426" fmla="*/ 0 w 12310216"/>
              <a:gd name="connsiteY426" fmla="*/ 1202819 h 6924544"/>
              <a:gd name="connsiteX427" fmla="*/ 0 w 12310216"/>
              <a:gd name="connsiteY427" fmla="*/ 1260524 h 6924544"/>
              <a:gd name="connsiteX428" fmla="*/ 654621 w 12310216"/>
              <a:gd name="connsiteY428" fmla="*/ 1436202 h 6924544"/>
              <a:gd name="connsiteX429" fmla="*/ 654621 w 12310216"/>
              <a:gd name="connsiteY429" fmla="*/ 868774 h 6924544"/>
              <a:gd name="connsiteX430" fmla="*/ 1341942 w 12310216"/>
              <a:gd name="connsiteY430" fmla="*/ 684761 h 6924544"/>
              <a:gd name="connsiteX431" fmla="*/ 2029262 w 12310216"/>
              <a:gd name="connsiteY431" fmla="*/ 868774 h 6924544"/>
              <a:gd name="connsiteX432" fmla="*/ 2716583 w 12310216"/>
              <a:gd name="connsiteY432" fmla="*/ 684761 h 6924544"/>
              <a:gd name="connsiteX433" fmla="*/ 3404544 w 12310216"/>
              <a:gd name="connsiteY433" fmla="*/ 868774 h 6924544"/>
              <a:gd name="connsiteX434" fmla="*/ 4091865 w 12310216"/>
              <a:gd name="connsiteY434" fmla="*/ 684761 h 6924544"/>
              <a:gd name="connsiteX435" fmla="*/ 4779185 w 12310216"/>
              <a:gd name="connsiteY435" fmla="*/ 868774 h 6924544"/>
              <a:gd name="connsiteX436" fmla="*/ 5466505 w 12310216"/>
              <a:gd name="connsiteY436" fmla="*/ 684761 h 6924544"/>
              <a:gd name="connsiteX437" fmla="*/ 6155108 w 12310216"/>
              <a:gd name="connsiteY437" fmla="*/ 868774 h 6924544"/>
              <a:gd name="connsiteX438" fmla="*/ 6842428 w 12310216"/>
              <a:gd name="connsiteY438" fmla="*/ 684761 h 6924544"/>
              <a:gd name="connsiteX439" fmla="*/ 7529749 w 12310216"/>
              <a:gd name="connsiteY439" fmla="*/ 868774 h 6924544"/>
              <a:gd name="connsiteX440" fmla="*/ 8217069 w 12310216"/>
              <a:gd name="connsiteY440" fmla="*/ 684761 h 6924544"/>
              <a:gd name="connsiteX441" fmla="*/ 8904390 w 12310216"/>
              <a:gd name="connsiteY441" fmla="*/ 868774 h 6924544"/>
              <a:gd name="connsiteX442" fmla="*/ 9591710 w 12310216"/>
              <a:gd name="connsiteY442" fmla="*/ 684761 h 6924544"/>
              <a:gd name="connsiteX443" fmla="*/ 10279030 w 12310216"/>
              <a:gd name="connsiteY443" fmla="*/ 868774 h 6924544"/>
              <a:gd name="connsiteX444" fmla="*/ 10966351 w 12310216"/>
              <a:gd name="connsiteY444" fmla="*/ 684761 h 6924544"/>
              <a:gd name="connsiteX445" fmla="*/ 11653671 w 12310216"/>
              <a:gd name="connsiteY445" fmla="*/ 868774 h 6924544"/>
              <a:gd name="connsiteX446" fmla="*/ 12308292 w 12310216"/>
              <a:gd name="connsiteY446" fmla="*/ 693096 h 6924544"/>
              <a:gd name="connsiteX447" fmla="*/ 12308292 w 12310216"/>
              <a:gd name="connsiteY447" fmla="*/ 650138 h 6924544"/>
              <a:gd name="connsiteX448" fmla="*/ 11653671 w 12310216"/>
              <a:gd name="connsiteY448" fmla="*/ 825816 h 6924544"/>
              <a:gd name="connsiteX449" fmla="*/ 10968274 w 12310216"/>
              <a:gd name="connsiteY449" fmla="*/ 641162 h 6924544"/>
              <a:gd name="connsiteX450" fmla="*/ 10280954 w 12310216"/>
              <a:gd name="connsiteY450" fmla="*/ 825175 h 6924544"/>
              <a:gd name="connsiteX451" fmla="*/ 9592992 w 12310216"/>
              <a:gd name="connsiteY451" fmla="*/ 641162 h 6924544"/>
              <a:gd name="connsiteX452" fmla="*/ 8905672 w 12310216"/>
              <a:gd name="connsiteY452" fmla="*/ 825816 h 6924544"/>
              <a:gd name="connsiteX453" fmla="*/ 8217710 w 12310216"/>
              <a:gd name="connsiteY453" fmla="*/ 641162 h 6924544"/>
              <a:gd name="connsiteX454" fmla="*/ 7530390 w 12310216"/>
              <a:gd name="connsiteY454" fmla="*/ 825175 h 6924544"/>
              <a:gd name="connsiteX455" fmla="*/ 6842428 w 12310216"/>
              <a:gd name="connsiteY455" fmla="*/ 641162 h 6924544"/>
              <a:gd name="connsiteX456" fmla="*/ 6155108 w 12310216"/>
              <a:gd name="connsiteY456" fmla="*/ 825816 h 6924544"/>
              <a:gd name="connsiteX457" fmla="*/ 5467788 w 12310216"/>
              <a:gd name="connsiteY457" fmla="*/ 641162 h 6924544"/>
              <a:gd name="connsiteX458" fmla="*/ 4780467 w 12310216"/>
              <a:gd name="connsiteY458" fmla="*/ 825175 h 6924544"/>
              <a:gd name="connsiteX459" fmla="*/ 4092506 w 12310216"/>
              <a:gd name="connsiteY459" fmla="*/ 641162 h 6924544"/>
              <a:gd name="connsiteX460" fmla="*/ 3404544 w 12310216"/>
              <a:gd name="connsiteY460" fmla="*/ 825816 h 6924544"/>
              <a:gd name="connsiteX461" fmla="*/ 2717224 w 12310216"/>
              <a:gd name="connsiteY461" fmla="*/ 641162 h 6924544"/>
              <a:gd name="connsiteX462" fmla="*/ 2029903 w 12310216"/>
              <a:gd name="connsiteY462" fmla="*/ 825175 h 6924544"/>
              <a:gd name="connsiteX463" fmla="*/ 1341942 w 12310216"/>
              <a:gd name="connsiteY463" fmla="*/ 641162 h 6924544"/>
              <a:gd name="connsiteX464" fmla="*/ 654621 w 12310216"/>
              <a:gd name="connsiteY464" fmla="*/ 825175 h 6924544"/>
              <a:gd name="connsiteX465" fmla="*/ 0 w 12310216"/>
              <a:gd name="connsiteY465" fmla="*/ 650138 h 6924544"/>
              <a:gd name="connsiteX466" fmla="*/ 0 w 12310216"/>
              <a:gd name="connsiteY466" fmla="*/ 693096 h 6924544"/>
              <a:gd name="connsiteX467" fmla="*/ 654621 w 12310216"/>
              <a:gd name="connsiteY467" fmla="*/ 868774 h 6924544"/>
              <a:gd name="connsiteX468" fmla="*/ 654621 w 12310216"/>
              <a:gd name="connsiteY468" fmla="*/ 584739 h 6924544"/>
              <a:gd name="connsiteX469" fmla="*/ 1341942 w 12310216"/>
              <a:gd name="connsiteY469" fmla="*/ 400726 h 6924544"/>
              <a:gd name="connsiteX470" fmla="*/ 2029262 w 12310216"/>
              <a:gd name="connsiteY470" fmla="*/ 584739 h 6924544"/>
              <a:gd name="connsiteX471" fmla="*/ 2716583 w 12310216"/>
              <a:gd name="connsiteY471" fmla="*/ 400726 h 6924544"/>
              <a:gd name="connsiteX472" fmla="*/ 3404544 w 12310216"/>
              <a:gd name="connsiteY472" fmla="*/ 584739 h 6924544"/>
              <a:gd name="connsiteX473" fmla="*/ 4091865 w 12310216"/>
              <a:gd name="connsiteY473" fmla="*/ 400726 h 6924544"/>
              <a:gd name="connsiteX474" fmla="*/ 4779185 w 12310216"/>
              <a:gd name="connsiteY474" fmla="*/ 584739 h 6924544"/>
              <a:gd name="connsiteX475" fmla="*/ 5466505 w 12310216"/>
              <a:gd name="connsiteY475" fmla="*/ 400726 h 6924544"/>
              <a:gd name="connsiteX476" fmla="*/ 6155108 w 12310216"/>
              <a:gd name="connsiteY476" fmla="*/ 584739 h 6924544"/>
              <a:gd name="connsiteX477" fmla="*/ 6842428 w 12310216"/>
              <a:gd name="connsiteY477" fmla="*/ 400726 h 6924544"/>
              <a:gd name="connsiteX478" fmla="*/ 7529749 w 12310216"/>
              <a:gd name="connsiteY478" fmla="*/ 584739 h 6924544"/>
              <a:gd name="connsiteX479" fmla="*/ 8217069 w 12310216"/>
              <a:gd name="connsiteY479" fmla="*/ 400726 h 6924544"/>
              <a:gd name="connsiteX480" fmla="*/ 8905672 w 12310216"/>
              <a:gd name="connsiteY480" fmla="*/ 584739 h 6924544"/>
              <a:gd name="connsiteX481" fmla="*/ 9592992 w 12310216"/>
              <a:gd name="connsiteY481" fmla="*/ 400726 h 6924544"/>
              <a:gd name="connsiteX482" fmla="*/ 10280313 w 12310216"/>
              <a:gd name="connsiteY482" fmla="*/ 584739 h 6924544"/>
              <a:gd name="connsiteX483" fmla="*/ 10967633 w 12310216"/>
              <a:gd name="connsiteY483" fmla="*/ 400726 h 6924544"/>
              <a:gd name="connsiteX484" fmla="*/ 11654954 w 12310216"/>
              <a:gd name="connsiteY484" fmla="*/ 584739 h 6924544"/>
              <a:gd name="connsiteX485" fmla="*/ 12310216 w 12310216"/>
              <a:gd name="connsiteY485" fmla="*/ 409702 h 6924544"/>
              <a:gd name="connsiteX486" fmla="*/ 12310216 w 12310216"/>
              <a:gd name="connsiteY486" fmla="*/ 374438 h 6924544"/>
              <a:gd name="connsiteX487" fmla="*/ 11655595 w 12310216"/>
              <a:gd name="connsiteY487" fmla="*/ 550117 h 6924544"/>
              <a:gd name="connsiteX488" fmla="*/ 10968274 w 12310216"/>
              <a:gd name="connsiteY488" fmla="*/ 366103 h 6924544"/>
              <a:gd name="connsiteX489" fmla="*/ 10280954 w 12310216"/>
              <a:gd name="connsiteY489" fmla="*/ 550117 h 6924544"/>
              <a:gd name="connsiteX490" fmla="*/ 9593634 w 12310216"/>
              <a:gd name="connsiteY490" fmla="*/ 366103 h 6924544"/>
              <a:gd name="connsiteX491" fmla="*/ 8905672 w 12310216"/>
              <a:gd name="connsiteY491" fmla="*/ 549475 h 6924544"/>
              <a:gd name="connsiteX492" fmla="*/ 8218352 w 12310216"/>
              <a:gd name="connsiteY492" fmla="*/ 365462 h 6924544"/>
              <a:gd name="connsiteX493" fmla="*/ 7531031 w 12310216"/>
              <a:gd name="connsiteY493" fmla="*/ 549475 h 6924544"/>
              <a:gd name="connsiteX494" fmla="*/ 6843711 w 12310216"/>
              <a:gd name="connsiteY494" fmla="*/ 365462 h 6924544"/>
              <a:gd name="connsiteX495" fmla="*/ 6155108 w 12310216"/>
              <a:gd name="connsiteY495" fmla="*/ 549475 h 6924544"/>
              <a:gd name="connsiteX496" fmla="*/ 5467788 w 12310216"/>
              <a:gd name="connsiteY496" fmla="*/ 364821 h 6924544"/>
              <a:gd name="connsiteX497" fmla="*/ 4779826 w 12310216"/>
              <a:gd name="connsiteY497" fmla="*/ 549475 h 6924544"/>
              <a:gd name="connsiteX498" fmla="*/ 4092506 w 12310216"/>
              <a:gd name="connsiteY498" fmla="*/ 364821 h 6924544"/>
              <a:gd name="connsiteX499" fmla="*/ 3404544 w 12310216"/>
              <a:gd name="connsiteY499" fmla="*/ 549475 h 6924544"/>
              <a:gd name="connsiteX500" fmla="*/ 2717224 w 12310216"/>
              <a:gd name="connsiteY500" fmla="*/ 364821 h 6924544"/>
              <a:gd name="connsiteX501" fmla="*/ 2029903 w 12310216"/>
              <a:gd name="connsiteY501" fmla="*/ 549475 h 6924544"/>
              <a:gd name="connsiteX502" fmla="*/ 1341942 w 12310216"/>
              <a:gd name="connsiteY502" fmla="*/ 364821 h 6924544"/>
              <a:gd name="connsiteX503" fmla="*/ 654621 w 12310216"/>
              <a:gd name="connsiteY503" fmla="*/ 549475 h 6924544"/>
              <a:gd name="connsiteX504" fmla="*/ 0 w 12310216"/>
              <a:gd name="connsiteY504" fmla="*/ 373797 h 6924544"/>
              <a:gd name="connsiteX505" fmla="*/ 0 w 12310216"/>
              <a:gd name="connsiteY505" fmla="*/ 409061 h 6924544"/>
              <a:gd name="connsiteX506" fmla="*/ 654621 w 12310216"/>
              <a:gd name="connsiteY506" fmla="*/ 584739 h 6924544"/>
              <a:gd name="connsiteX507" fmla="*/ 654621 w 12310216"/>
              <a:gd name="connsiteY507" fmla="*/ 300705 h 6924544"/>
              <a:gd name="connsiteX508" fmla="*/ 1341942 w 12310216"/>
              <a:gd name="connsiteY508" fmla="*/ 116691 h 6924544"/>
              <a:gd name="connsiteX509" fmla="*/ 2029262 w 12310216"/>
              <a:gd name="connsiteY509" fmla="*/ 300705 h 6924544"/>
              <a:gd name="connsiteX510" fmla="*/ 2716583 w 12310216"/>
              <a:gd name="connsiteY510" fmla="*/ 116691 h 6924544"/>
              <a:gd name="connsiteX511" fmla="*/ 3404544 w 12310216"/>
              <a:gd name="connsiteY511" fmla="*/ 300705 h 6924544"/>
              <a:gd name="connsiteX512" fmla="*/ 4091865 w 12310216"/>
              <a:gd name="connsiteY512" fmla="*/ 116691 h 6924544"/>
              <a:gd name="connsiteX513" fmla="*/ 4779185 w 12310216"/>
              <a:gd name="connsiteY513" fmla="*/ 300705 h 6924544"/>
              <a:gd name="connsiteX514" fmla="*/ 5466505 w 12310216"/>
              <a:gd name="connsiteY514" fmla="*/ 116691 h 6924544"/>
              <a:gd name="connsiteX515" fmla="*/ 6155108 w 12310216"/>
              <a:gd name="connsiteY515" fmla="*/ 300705 h 6924544"/>
              <a:gd name="connsiteX516" fmla="*/ 6842428 w 12310216"/>
              <a:gd name="connsiteY516" fmla="*/ 116691 h 6924544"/>
              <a:gd name="connsiteX517" fmla="*/ 7529749 w 12310216"/>
              <a:gd name="connsiteY517" fmla="*/ 300705 h 6924544"/>
              <a:gd name="connsiteX518" fmla="*/ 8217069 w 12310216"/>
              <a:gd name="connsiteY518" fmla="*/ 116691 h 6924544"/>
              <a:gd name="connsiteX519" fmla="*/ 8905672 w 12310216"/>
              <a:gd name="connsiteY519" fmla="*/ 300705 h 6924544"/>
              <a:gd name="connsiteX520" fmla="*/ 9592992 w 12310216"/>
              <a:gd name="connsiteY520" fmla="*/ 116691 h 6924544"/>
              <a:gd name="connsiteX521" fmla="*/ 10280313 w 12310216"/>
              <a:gd name="connsiteY521" fmla="*/ 300705 h 6924544"/>
              <a:gd name="connsiteX522" fmla="*/ 10967633 w 12310216"/>
              <a:gd name="connsiteY522" fmla="*/ 116691 h 6924544"/>
              <a:gd name="connsiteX523" fmla="*/ 11654954 w 12310216"/>
              <a:gd name="connsiteY523" fmla="*/ 300705 h 6924544"/>
              <a:gd name="connsiteX524" fmla="*/ 12310216 w 12310216"/>
              <a:gd name="connsiteY524" fmla="*/ 125668 h 6924544"/>
              <a:gd name="connsiteX525" fmla="*/ 12310216 w 12310216"/>
              <a:gd name="connsiteY525" fmla="*/ 97457 h 6924544"/>
              <a:gd name="connsiteX526" fmla="*/ 11655595 w 12310216"/>
              <a:gd name="connsiteY526" fmla="*/ 273135 h 6924544"/>
              <a:gd name="connsiteX527" fmla="*/ 10968274 w 12310216"/>
              <a:gd name="connsiteY527" fmla="*/ 89121 h 6924544"/>
              <a:gd name="connsiteX528" fmla="*/ 10280954 w 12310216"/>
              <a:gd name="connsiteY528" fmla="*/ 273135 h 6924544"/>
              <a:gd name="connsiteX529" fmla="*/ 9593634 w 12310216"/>
              <a:gd name="connsiteY529" fmla="*/ 89121 h 6924544"/>
              <a:gd name="connsiteX530" fmla="*/ 8905672 w 12310216"/>
              <a:gd name="connsiteY530" fmla="*/ 273135 h 6924544"/>
              <a:gd name="connsiteX531" fmla="*/ 8218352 w 12310216"/>
              <a:gd name="connsiteY531" fmla="*/ 89121 h 6924544"/>
              <a:gd name="connsiteX532" fmla="*/ 7531031 w 12310216"/>
              <a:gd name="connsiteY532" fmla="*/ 273135 h 6924544"/>
              <a:gd name="connsiteX533" fmla="*/ 6843711 w 12310216"/>
              <a:gd name="connsiteY533" fmla="*/ 89121 h 6924544"/>
              <a:gd name="connsiteX534" fmla="*/ 6155108 w 12310216"/>
              <a:gd name="connsiteY534" fmla="*/ 273135 h 6924544"/>
              <a:gd name="connsiteX535" fmla="*/ 5467788 w 12310216"/>
              <a:gd name="connsiteY535" fmla="*/ 88480 h 6924544"/>
              <a:gd name="connsiteX536" fmla="*/ 4779826 w 12310216"/>
              <a:gd name="connsiteY536" fmla="*/ 273135 h 6924544"/>
              <a:gd name="connsiteX537" fmla="*/ 4092506 w 12310216"/>
              <a:gd name="connsiteY537" fmla="*/ 88480 h 6924544"/>
              <a:gd name="connsiteX538" fmla="*/ 3404544 w 12310216"/>
              <a:gd name="connsiteY538" fmla="*/ 273135 h 6924544"/>
              <a:gd name="connsiteX539" fmla="*/ 2717224 w 12310216"/>
              <a:gd name="connsiteY539" fmla="*/ 88480 h 6924544"/>
              <a:gd name="connsiteX540" fmla="*/ 2029903 w 12310216"/>
              <a:gd name="connsiteY540" fmla="*/ 273135 h 6924544"/>
              <a:gd name="connsiteX541" fmla="*/ 1341942 w 12310216"/>
              <a:gd name="connsiteY541" fmla="*/ 88480 h 6924544"/>
              <a:gd name="connsiteX542" fmla="*/ 654621 w 12310216"/>
              <a:gd name="connsiteY542" fmla="*/ 273135 h 6924544"/>
              <a:gd name="connsiteX543" fmla="*/ 0 w 12310216"/>
              <a:gd name="connsiteY543" fmla="*/ 97457 h 6924544"/>
              <a:gd name="connsiteX544" fmla="*/ 0 w 12310216"/>
              <a:gd name="connsiteY544" fmla="*/ 125668 h 6924544"/>
              <a:gd name="connsiteX545" fmla="*/ 654621 w 12310216"/>
              <a:gd name="connsiteY545" fmla="*/ 300705 h 6924544"/>
              <a:gd name="connsiteX546" fmla="*/ 654621 w 12310216"/>
              <a:gd name="connsiteY546" fmla="*/ 2571699 h 6924544"/>
              <a:gd name="connsiteX547" fmla="*/ 1341942 w 12310216"/>
              <a:gd name="connsiteY547" fmla="*/ 2387686 h 6924544"/>
              <a:gd name="connsiteX548" fmla="*/ 2029262 w 12310216"/>
              <a:gd name="connsiteY548" fmla="*/ 2571699 h 6924544"/>
              <a:gd name="connsiteX549" fmla="*/ 2716583 w 12310216"/>
              <a:gd name="connsiteY549" fmla="*/ 2387686 h 6924544"/>
              <a:gd name="connsiteX550" fmla="*/ 3404544 w 12310216"/>
              <a:gd name="connsiteY550" fmla="*/ 2571699 h 6924544"/>
              <a:gd name="connsiteX551" fmla="*/ 4091865 w 12310216"/>
              <a:gd name="connsiteY551" fmla="*/ 2387686 h 6924544"/>
              <a:gd name="connsiteX552" fmla="*/ 4779185 w 12310216"/>
              <a:gd name="connsiteY552" fmla="*/ 2571699 h 6924544"/>
              <a:gd name="connsiteX553" fmla="*/ 5466505 w 12310216"/>
              <a:gd name="connsiteY553" fmla="*/ 2387686 h 6924544"/>
              <a:gd name="connsiteX554" fmla="*/ 6155108 w 12310216"/>
              <a:gd name="connsiteY554" fmla="*/ 2571699 h 6924544"/>
              <a:gd name="connsiteX555" fmla="*/ 6842428 w 12310216"/>
              <a:gd name="connsiteY555" fmla="*/ 2387686 h 6924544"/>
              <a:gd name="connsiteX556" fmla="*/ 7529749 w 12310216"/>
              <a:gd name="connsiteY556" fmla="*/ 2571699 h 6924544"/>
              <a:gd name="connsiteX557" fmla="*/ 8217069 w 12310216"/>
              <a:gd name="connsiteY557" fmla="*/ 2387686 h 6924544"/>
              <a:gd name="connsiteX558" fmla="*/ 8904390 w 12310216"/>
              <a:gd name="connsiteY558" fmla="*/ 2571699 h 6924544"/>
              <a:gd name="connsiteX559" fmla="*/ 9591710 w 12310216"/>
              <a:gd name="connsiteY559" fmla="*/ 2387686 h 6924544"/>
              <a:gd name="connsiteX560" fmla="*/ 10279030 w 12310216"/>
              <a:gd name="connsiteY560" fmla="*/ 2571699 h 6924544"/>
              <a:gd name="connsiteX561" fmla="*/ 10966351 w 12310216"/>
              <a:gd name="connsiteY561" fmla="*/ 2387686 h 6924544"/>
              <a:gd name="connsiteX562" fmla="*/ 11653671 w 12310216"/>
              <a:gd name="connsiteY562" fmla="*/ 2571699 h 6924544"/>
              <a:gd name="connsiteX563" fmla="*/ 12308292 w 12310216"/>
              <a:gd name="connsiteY563" fmla="*/ 2396021 h 6924544"/>
              <a:gd name="connsiteX564" fmla="*/ 12308292 w 12310216"/>
              <a:gd name="connsiteY564" fmla="*/ 2308182 h 6924544"/>
              <a:gd name="connsiteX565" fmla="*/ 11653671 w 12310216"/>
              <a:gd name="connsiteY565" fmla="*/ 2483860 h 6924544"/>
              <a:gd name="connsiteX566" fmla="*/ 10966351 w 12310216"/>
              <a:gd name="connsiteY566" fmla="*/ 2299847 h 6924544"/>
              <a:gd name="connsiteX567" fmla="*/ 10279030 w 12310216"/>
              <a:gd name="connsiteY567" fmla="*/ 2483860 h 6924544"/>
              <a:gd name="connsiteX568" fmla="*/ 9591710 w 12310216"/>
              <a:gd name="connsiteY568" fmla="*/ 2299847 h 6924544"/>
              <a:gd name="connsiteX569" fmla="*/ 8905672 w 12310216"/>
              <a:gd name="connsiteY569" fmla="*/ 2483860 h 6924544"/>
              <a:gd name="connsiteX570" fmla="*/ 8218352 w 12310216"/>
              <a:gd name="connsiteY570" fmla="*/ 2299847 h 6924544"/>
              <a:gd name="connsiteX571" fmla="*/ 7531031 w 12310216"/>
              <a:gd name="connsiteY571" fmla="*/ 2483860 h 6924544"/>
              <a:gd name="connsiteX572" fmla="*/ 6843711 w 12310216"/>
              <a:gd name="connsiteY572" fmla="*/ 2299847 h 6924544"/>
              <a:gd name="connsiteX573" fmla="*/ 6155108 w 12310216"/>
              <a:gd name="connsiteY573" fmla="*/ 2483860 h 6924544"/>
              <a:gd name="connsiteX574" fmla="*/ 5467788 w 12310216"/>
              <a:gd name="connsiteY574" fmla="*/ 2299847 h 6924544"/>
              <a:gd name="connsiteX575" fmla="*/ 4780467 w 12310216"/>
              <a:gd name="connsiteY575" fmla="*/ 2483860 h 6924544"/>
              <a:gd name="connsiteX576" fmla="*/ 4093147 w 12310216"/>
              <a:gd name="connsiteY576" fmla="*/ 2299847 h 6924544"/>
              <a:gd name="connsiteX577" fmla="*/ 3404544 w 12310216"/>
              <a:gd name="connsiteY577" fmla="*/ 2483860 h 6924544"/>
              <a:gd name="connsiteX578" fmla="*/ 2717224 w 12310216"/>
              <a:gd name="connsiteY578" fmla="*/ 2299847 h 6924544"/>
              <a:gd name="connsiteX579" fmla="*/ 2029903 w 12310216"/>
              <a:gd name="connsiteY579" fmla="*/ 2483860 h 6924544"/>
              <a:gd name="connsiteX580" fmla="*/ 1342583 w 12310216"/>
              <a:gd name="connsiteY580" fmla="*/ 2299847 h 6924544"/>
              <a:gd name="connsiteX581" fmla="*/ 655263 w 12310216"/>
              <a:gd name="connsiteY581" fmla="*/ 2483860 h 6924544"/>
              <a:gd name="connsiteX582" fmla="*/ 0 w 12310216"/>
              <a:gd name="connsiteY582" fmla="*/ 2308182 h 6924544"/>
              <a:gd name="connsiteX583" fmla="*/ 0 w 12310216"/>
              <a:gd name="connsiteY583" fmla="*/ 2396021 h 6924544"/>
              <a:gd name="connsiteX584" fmla="*/ 654621 w 12310216"/>
              <a:gd name="connsiteY584" fmla="*/ 2571699 h 6924544"/>
              <a:gd name="connsiteX585" fmla="*/ 654621 w 12310216"/>
              <a:gd name="connsiteY585" fmla="*/ 2003630 h 6924544"/>
              <a:gd name="connsiteX586" fmla="*/ 1341942 w 12310216"/>
              <a:gd name="connsiteY586" fmla="*/ 1819616 h 6924544"/>
              <a:gd name="connsiteX587" fmla="*/ 2029262 w 12310216"/>
              <a:gd name="connsiteY587" fmla="*/ 2003630 h 6924544"/>
              <a:gd name="connsiteX588" fmla="*/ 2716583 w 12310216"/>
              <a:gd name="connsiteY588" fmla="*/ 1819616 h 6924544"/>
              <a:gd name="connsiteX589" fmla="*/ 3404544 w 12310216"/>
              <a:gd name="connsiteY589" fmla="*/ 2003630 h 6924544"/>
              <a:gd name="connsiteX590" fmla="*/ 4091865 w 12310216"/>
              <a:gd name="connsiteY590" fmla="*/ 1819616 h 6924544"/>
              <a:gd name="connsiteX591" fmla="*/ 4779185 w 12310216"/>
              <a:gd name="connsiteY591" fmla="*/ 2003630 h 6924544"/>
              <a:gd name="connsiteX592" fmla="*/ 5466505 w 12310216"/>
              <a:gd name="connsiteY592" fmla="*/ 1819616 h 6924544"/>
              <a:gd name="connsiteX593" fmla="*/ 6155108 w 12310216"/>
              <a:gd name="connsiteY593" fmla="*/ 2003630 h 6924544"/>
              <a:gd name="connsiteX594" fmla="*/ 6842428 w 12310216"/>
              <a:gd name="connsiteY594" fmla="*/ 1819616 h 6924544"/>
              <a:gd name="connsiteX595" fmla="*/ 7529749 w 12310216"/>
              <a:gd name="connsiteY595" fmla="*/ 2003630 h 6924544"/>
              <a:gd name="connsiteX596" fmla="*/ 8217069 w 12310216"/>
              <a:gd name="connsiteY596" fmla="*/ 1819616 h 6924544"/>
              <a:gd name="connsiteX597" fmla="*/ 8904390 w 12310216"/>
              <a:gd name="connsiteY597" fmla="*/ 2003630 h 6924544"/>
              <a:gd name="connsiteX598" fmla="*/ 9591710 w 12310216"/>
              <a:gd name="connsiteY598" fmla="*/ 1819616 h 6924544"/>
              <a:gd name="connsiteX599" fmla="*/ 10279030 w 12310216"/>
              <a:gd name="connsiteY599" fmla="*/ 2003630 h 6924544"/>
              <a:gd name="connsiteX600" fmla="*/ 10966351 w 12310216"/>
              <a:gd name="connsiteY600" fmla="*/ 1819616 h 6924544"/>
              <a:gd name="connsiteX601" fmla="*/ 11653671 w 12310216"/>
              <a:gd name="connsiteY601" fmla="*/ 2003630 h 6924544"/>
              <a:gd name="connsiteX602" fmla="*/ 12308292 w 12310216"/>
              <a:gd name="connsiteY602" fmla="*/ 1827952 h 6924544"/>
              <a:gd name="connsiteX603" fmla="*/ 12308292 w 12310216"/>
              <a:gd name="connsiteY603" fmla="*/ 1755500 h 6924544"/>
              <a:gd name="connsiteX604" fmla="*/ 11653671 w 12310216"/>
              <a:gd name="connsiteY604" fmla="*/ 1931179 h 6924544"/>
              <a:gd name="connsiteX605" fmla="*/ 10966351 w 12310216"/>
              <a:gd name="connsiteY605" fmla="*/ 1747165 h 6924544"/>
              <a:gd name="connsiteX606" fmla="*/ 10279030 w 12310216"/>
              <a:gd name="connsiteY606" fmla="*/ 1931179 h 6924544"/>
              <a:gd name="connsiteX607" fmla="*/ 9591710 w 12310216"/>
              <a:gd name="connsiteY607" fmla="*/ 1747165 h 6924544"/>
              <a:gd name="connsiteX608" fmla="*/ 8905672 w 12310216"/>
              <a:gd name="connsiteY608" fmla="*/ 1931179 h 6924544"/>
              <a:gd name="connsiteX609" fmla="*/ 8218352 w 12310216"/>
              <a:gd name="connsiteY609" fmla="*/ 1747165 h 6924544"/>
              <a:gd name="connsiteX610" fmla="*/ 7531031 w 12310216"/>
              <a:gd name="connsiteY610" fmla="*/ 1931179 h 6924544"/>
              <a:gd name="connsiteX611" fmla="*/ 6843711 w 12310216"/>
              <a:gd name="connsiteY611" fmla="*/ 1747165 h 6924544"/>
              <a:gd name="connsiteX612" fmla="*/ 6155108 w 12310216"/>
              <a:gd name="connsiteY612" fmla="*/ 1931179 h 6924544"/>
              <a:gd name="connsiteX613" fmla="*/ 5467788 w 12310216"/>
              <a:gd name="connsiteY613" fmla="*/ 1747165 h 6924544"/>
              <a:gd name="connsiteX614" fmla="*/ 4780467 w 12310216"/>
              <a:gd name="connsiteY614" fmla="*/ 1931179 h 6924544"/>
              <a:gd name="connsiteX615" fmla="*/ 4093147 w 12310216"/>
              <a:gd name="connsiteY615" fmla="*/ 1747165 h 6924544"/>
              <a:gd name="connsiteX616" fmla="*/ 3404544 w 12310216"/>
              <a:gd name="connsiteY616" fmla="*/ 1931179 h 6924544"/>
              <a:gd name="connsiteX617" fmla="*/ 2717224 w 12310216"/>
              <a:gd name="connsiteY617" fmla="*/ 1747165 h 6924544"/>
              <a:gd name="connsiteX618" fmla="*/ 2029903 w 12310216"/>
              <a:gd name="connsiteY618" fmla="*/ 1931179 h 6924544"/>
              <a:gd name="connsiteX619" fmla="*/ 1342583 w 12310216"/>
              <a:gd name="connsiteY619" fmla="*/ 1747165 h 6924544"/>
              <a:gd name="connsiteX620" fmla="*/ 655263 w 12310216"/>
              <a:gd name="connsiteY620" fmla="*/ 1931179 h 6924544"/>
              <a:gd name="connsiteX621" fmla="*/ 0 w 12310216"/>
              <a:gd name="connsiteY621" fmla="*/ 1755500 h 6924544"/>
              <a:gd name="connsiteX622" fmla="*/ 0 w 12310216"/>
              <a:gd name="connsiteY622" fmla="*/ 1827952 h 6924544"/>
              <a:gd name="connsiteX623" fmla="*/ 654621 w 12310216"/>
              <a:gd name="connsiteY623" fmla="*/ 2003630 h 6924544"/>
              <a:gd name="connsiteX624" fmla="*/ 654621 w 12310216"/>
              <a:gd name="connsiteY624" fmla="*/ 1720236 h 6924544"/>
              <a:gd name="connsiteX625" fmla="*/ 1341942 w 12310216"/>
              <a:gd name="connsiteY625" fmla="*/ 1536223 h 6924544"/>
              <a:gd name="connsiteX626" fmla="*/ 2029262 w 12310216"/>
              <a:gd name="connsiteY626" fmla="*/ 1720236 h 6924544"/>
              <a:gd name="connsiteX627" fmla="*/ 2716583 w 12310216"/>
              <a:gd name="connsiteY627" fmla="*/ 1536223 h 6924544"/>
              <a:gd name="connsiteX628" fmla="*/ 3404544 w 12310216"/>
              <a:gd name="connsiteY628" fmla="*/ 1720236 h 6924544"/>
              <a:gd name="connsiteX629" fmla="*/ 4091865 w 12310216"/>
              <a:gd name="connsiteY629" fmla="*/ 1536223 h 6924544"/>
              <a:gd name="connsiteX630" fmla="*/ 4779185 w 12310216"/>
              <a:gd name="connsiteY630" fmla="*/ 1720236 h 6924544"/>
              <a:gd name="connsiteX631" fmla="*/ 5466505 w 12310216"/>
              <a:gd name="connsiteY631" fmla="*/ 1536223 h 6924544"/>
              <a:gd name="connsiteX632" fmla="*/ 6155108 w 12310216"/>
              <a:gd name="connsiteY632" fmla="*/ 1720236 h 6924544"/>
              <a:gd name="connsiteX633" fmla="*/ 6842428 w 12310216"/>
              <a:gd name="connsiteY633" fmla="*/ 1536223 h 6924544"/>
              <a:gd name="connsiteX634" fmla="*/ 7529749 w 12310216"/>
              <a:gd name="connsiteY634" fmla="*/ 1720236 h 6924544"/>
              <a:gd name="connsiteX635" fmla="*/ 8217069 w 12310216"/>
              <a:gd name="connsiteY635" fmla="*/ 1536223 h 6924544"/>
              <a:gd name="connsiteX636" fmla="*/ 8904390 w 12310216"/>
              <a:gd name="connsiteY636" fmla="*/ 1720236 h 6924544"/>
              <a:gd name="connsiteX637" fmla="*/ 9591710 w 12310216"/>
              <a:gd name="connsiteY637" fmla="*/ 1536223 h 6924544"/>
              <a:gd name="connsiteX638" fmla="*/ 10279030 w 12310216"/>
              <a:gd name="connsiteY638" fmla="*/ 1720236 h 6924544"/>
              <a:gd name="connsiteX639" fmla="*/ 10966351 w 12310216"/>
              <a:gd name="connsiteY639" fmla="*/ 1536223 h 6924544"/>
              <a:gd name="connsiteX640" fmla="*/ 11653671 w 12310216"/>
              <a:gd name="connsiteY640" fmla="*/ 1720236 h 6924544"/>
              <a:gd name="connsiteX641" fmla="*/ 12308292 w 12310216"/>
              <a:gd name="connsiteY641" fmla="*/ 1544558 h 6924544"/>
              <a:gd name="connsiteX642" fmla="*/ 12308292 w 12310216"/>
              <a:gd name="connsiteY642" fmla="*/ 1479160 h 6924544"/>
              <a:gd name="connsiteX643" fmla="*/ 11653671 w 12310216"/>
              <a:gd name="connsiteY643" fmla="*/ 1654838 h 6924544"/>
              <a:gd name="connsiteX644" fmla="*/ 10966351 w 12310216"/>
              <a:gd name="connsiteY644" fmla="*/ 1470825 h 6924544"/>
              <a:gd name="connsiteX645" fmla="*/ 10279030 w 12310216"/>
              <a:gd name="connsiteY645" fmla="*/ 1654838 h 6924544"/>
              <a:gd name="connsiteX646" fmla="*/ 9591710 w 12310216"/>
              <a:gd name="connsiteY646" fmla="*/ 1470825 h 6924544"/>
              <a:gd name="connsiteX647" fmla="*/ 8905672 w 12310216"/>
              <a:gd name="connsiteY647" fmla="*/ 1654838 h 6924544"/>
              <a:gd name="connsiteX648" fmla="*/ 8218352 w 12310216"/>
              <a:gd name="connsiteY648" fmla="*/ 1470825 h 6924544"/>
              <a:gd name="connsiteX649" fmla="*/ 7531031 w 12310216"/>
              <a:gd name="connsiteY649" fmla="*/ 1654838 h 6924544"/>
              <a:gd name="connsiteX650" fmla="*/ 6843711 w 12310216"/>
              <a:gd name="connsiteY650" fmla="*/ 1470825 h 6924544"/>
              <a:gd name="connsiteX651" fmla="*/ 6155108 w 12310216"/>
              <a:gd name="connsiteY651" fmla="*/ 1654838 h 6924544"/>
              <a:gd name="connsiteX652" fmla="*/ 5467788 w 12310216"/>
              <a:gd name="connsiteY652" fmla="*/ 1470825 h 6924544"/>
              <a:gd name="connsiteX653" fmla="*/ 4780467 w 12310216"/>
              <a:gd name="connsiteY653" fmla="*/ 1654838 h 6924544"/>
              <a:gd name="connsiteX654" fmla="*/ 4093147 w 12310216"/>
              <a:gd name="connsiteY654" fmla="*/ 1470825 h 6924544"/>
              <a:gd name="connsiteX655" fmla="*/ 3404544 w 12310216"/>
              <a:gd name="connsiteY655" fmla="*/ 1654838 h 6924544"/>
              <a:gd name="connsiteX656" fmla="*/ 2717224 w 12310216"/>
              <a:gd name="connsiteY656" fmla="*/ 1470825 h 6924544"/>
              <a:gd name="connsiteX657" fmla="*/ 2029903 w 12310216"/>
              <a:gd name="connsiteY657" fmla="*/ 1654838 h 6924544"/>
              <a:gd name="connsiteX658" fmla="*/ 1342583 w 12310216"/>
              <a:gd name="connsiteY658" fmla="*/ 1470825 h 6924544"/>
              <a:gd name="connsiteX659" fmla="*/ 655263 w 12310216"/>
              <a:gd name="connsiteY659" fmla="*/ 1654838 h 6924544"/>
              <a:gd name="connsiteX660" fmla="*/ 0 w 12310216"/>
              <a:gd name="connsiteY660" fmla="*/ 1479160 h 6924544"/>
              <a:gd name="connsiteX661" fmla="*/ 0 w 12310216"/>
              <a:gd name="connsiteY661" fmla="*/ 1544558 h 6924544"/>
              <a:gd name="connsiteX662" fmla="*/ 654621 w 12310216"/>
              <a:gd name="connsiteY662" fmla="*/ 1720236 h 6924544"/>
              <a:gd name="connsiteX663" fmla="*/ 11655595 w 12310216"/>
              <a:gd name="connsiteY663" fmla="*/ 17311 h 6924544"/>
              <a:gd name="connsiteX664" fmla="*/ 11719711 w 12310216"/>
              <a:gd name="connsiteY664" fmla="*/ 0 h 6924544"/>
              <a:gd name="connsiteX665" fmla="*/ 11591479 w 12310216"/>
              <a:gd name="connsiteY665" fmla="*/ 0 h 6924544"/>
              <a:gd name="connsiteX666" fmla="*/ 11655595 w 12310216"/>
              <a:gd name="connsiteY666" fmla="*/ 17311 h 6924544"/>
              <a:gd name="connsiteX667" fmla="*/ 4779826 w 12310216"/>
              <a:gd name="connsiteY667" fmla="*/ 17311 h 6924544"/>
              <a:gd name="connsiteX668" fmla="*/ 4843942 w 12310216"/>
              <a:gd name="connsiteY668" fmla="*/ 0 h 6924544"/>
              <a:gd name="connsiteX669" fmla="*/ 4715711 w 12310216"/>
              <a:gd name="connsiteY669" fmla="*/ 0 h 6924544"/>
              <a:gd name="connsiteX670" fmla="*/ 4779826 w 12310216"/>
              <a:gd name="connsiteY670" fmla="*/ 17311 h 6924544"/>
              <a:gd name="connsiteX671" fmla="*/ 6155108 w 12310216"/>
              <a:gd name="connsiteY671" fmla="*/ 17311 h 6924544"/>
              <a:gd name="connsiteX672" fmla="*/ 6219224 w 12310216"/>
              <a:gd name="connsiteY672" fmla="*/ 0 h 6924544"/>
              <a:gd name="connsiteX673" fmla="*/ 6090993 w 12310216"/>
              <a:gd name="connsiteY673" fmla="*/ 0 h 6924544"/>
              <a:gd name="connsiteX674" fmla="*/ 6155108 w 12310216"/>
              <a:gd name="connsiteY674" fmla="*/ 17311 h 6924544"/>
              <a:gd name="connsiteX675" fmla="*/ 3404544 w 12310216"/>
              <a:gd name="connsiteY675" fmla="*/ 17311 h 6924544"/>
              <a:gd name="connsiteX676" fmla="*/ 3468660 w 12310216"/>
              <a:gd name="connsiteY676" fmla="*/ 0 h 6924544"/>
              <a:gd name="connsiteX677" fmla="*/ 3340429 w 12310216"/>
              <a:gd name="connsiteY677" fmla="*/ 0 h 6924544"/>
              <a:gd name="connsiteX678" fmla="*/ 3404544 w 12310216"/>
              <a:gd name="connsiteY678" fmla="*/ 17311 h 6924544"/>
              <a:gd name="connsiteX679" fmla="*/ 7530390 w 12310216"/>
              <a:gd name="connsiteY679" fmla="*/ 17311 h 6924544"/>
              <a:gd name="connsiteX680" fmla="*/ 7594506 w 12310216"/>
              <a:gd name="connsiteY680" fmla="*/ 0 h 6924544"/>
              <a:gd name="connsiteX681" fmla="*/ 7466275 w 12310216"/>
              <a:gd name="connsiteY681" fmla="*/ 0 h 6924544"/>
              <a:gd name="connsiteX682" fmla="*/ 7530390 w 12310216"/>
              <a:gd name="connsiteY682" fmla="*/ 17311 h 6924544"/>
              <a:gd name="connsiteX683" fmla="*/ 12310216 w 12310216"/>
              <a:gd name="connsiteY683" fmla="*/ 6730273 h 6924544"/>
              <a:gd name="connsiteX684" fmla="*/ 11655595 w 12310216"/>
              <a:gd name="connsiteY684" fmla="*/ 6905951 h 6924544"/>
              <a:gd name="connsiteX685" fmla="*/ 10968274 w 12310216"/>
              <a:gd name="connsiteY685" fmla="*/ 6721938 h 6924544"/>
              <a:gd name="connsiteX686" fmla="*/ 10280954 w 12310216"/>
              <a:gd name="connsiteY686" fmla="*/ 6905951 h 6924544"/>
              <a:gd name="connsiteX687" fmla="*/ 9593634 w 12310216"/>
              <a:gd name="connsiteY687" fmla="*/ 6721938 h 6924544"/>
              <a:gd name="connsiteX688" fmla="*/ 8905672 w 12310216"/>
              <a:gd name="connsiteY688" fmla="*/ 6905310 h 6924544"/>
              <a:gd name="connsiteX689" fmla="*/ 8218352 w 12310216"/>
              <a:gd name="connsiteY689" fmla="*/ 6721297 h 6924544"/>
              <a:gd name="connsiteX690" fmla="*/ 7531031 w 12310216"/>
              <a:gd name="connsiteY690" fmla="*/ 6905310 h 6924544"/>
              <a:gd name="connsiteX691" fmla="*/ 6843711 w 12310216"/>
              <a:gd name="connsiteY691" fmla="*/ 6721297 h 6924544"/>
              <a:gd name="connsiteX692" fmla="*/ 6155108 w 12310216"/>
              <a:gd name="connsiteY692" fmla="*/ 6905310 h 6924544"/>
              <a:gd name="connsiteX693" fmla="*/ 5467788 w 12310216"/>
              <a:gd name="connsiteY693" fmla="*/ 6721297 h 6924544"/>
              <a:gd name="connsiteX694" fmla="*/ 4779826 w 12310216"/>
              <a:gd name="connsiteY694" fmla="*/ 6905310 h 6924544"/>
              <a:gd name="connsiteX695" fmla="*/ 4092506 w 12310216"/>
              <a:gd name="connsiteY695" fmla="*/ 6721297 h 6924544"/>
              <a:gd name="connsiteX696" fmla="*/ 3404544 w 12310216"/>
              <a:gd name="connsiteY696" fmla="*/ 6905310 h 6924544"/>
              <a:gd name="connsiteX697" fmla="*/ 2717224 w 12310216"/>
              <a:gd name="connsiteY697" fmla="*/ 6721297 h 6924544"/>
              <a:gd name="connsiteX698" fmla="*/ 2029903 w 12310216"/>
              <a:gd name="connsiteY698" fmla="*/ 6905310 h 6924544"/>
              <a:gd name="connsiteX699" fmla="*/ 1342583 w 12310216"/>
              <a:gd name="connsiteY699" fmla="*/ 6721297 h 6924544"/>
              <a:gd name="connsiteX700" fmla="*/ 654621 w 12310216"/>
              <a:gd name="connsiteY700" fmla="*/ 6905310 h 6924544"/>
              <a:gd name="connsiteX701" fmla="*/ 0 w 12310216"/>
              <a:gd name="connsiteY701" fmla="*/ 6730273 h 6924544"/>
              <a:gd name="connsiteX702" fmla="*/ 0 w 12310216"/>
              <a:gd name="connsiteY702" fmla="*/ 6924545 h 6924544"/>
              <a:gd name="connsiteX703" fmla="*/ 12310216 w 12310216"/>
              <a:gd name="connsiteY703" fmla="*/ 6924545 h 6924544"/>
              <a:gd name="connsiteX704" fmla="*/ 12310216 w 12310216"/>
              <a:gd name="connsiteY704" fmla="*/ 6730273 h 6924544"/>
              <a:gd name="connsiteX705" fmla="*/ 2029903 w 12310216"/>
              <a:gd name="connsiteY705" fmla="*/ 17311 h 6924544"/>
              <a:gd name="connsiteX706" fmla="*/ 2094019 w 12310216"/>
              <a:gd name="connsiteY706" fmla="*/ 0 h 6924544"/>
              <a:gd name="connsiteX707" fmla="*/ 1965788 w 12310216"/>
              <a:gd name="connsiteY707" fmla="*/ 0 h 6924544"/>
              <a:gd name="connsiteX708" fmla="*/ 2029903 w 12310216"/>
              <a:gd name="connsiteY708" fmla="*/ 17311 h 6924544"/>
              <a:gd name="connsiteX709" fmla="*/ 8905672 w 12310216"/>
              <a:gd name="connsiteY709" fmla="*/ 17311 h 6924544"/>
              <a:gd name="connsiteX710" fmla="*/ 8969788 w 12310216"/>
              <a:gd name="connsiteY710" fmla="*/ 0 h 6924544"/>
              <a:gd name="connsiteX711" fmla="*/ 8841556 w 12310216"/>
              <a:gd name="connsiteY711" fmla="*/ 0 h 6924544"/>
              <a:gd name="connsiteX712" fmla="*/ 8905672 w 12310216"/>
              <a:gd name="connsiteY712" fmla="*/ 17311 h 6924544"/>
              <a:gd name="connsiteX713" fmla="*/ 654621 w 12310216"/>
              <a:gd name="connsiteY713" fmla="*/ 5125446 h 6924544"/>
              <a:gd name="connsiteX714" fmla="*/ 1341942 w 12310216"/>
              <a:gd name="connsiteY714" fmla="*/ 4941432 h 6924544"/>
              <a:gd name="connsiteX715" fmla="*/ 2029262 w 12310216"/>
              <a:gd name="connsiteY715" fmla="*/ 5125446 h 6924544"/>
              <a:gd name="connsiteX716" fmla="*/ 2716583 w 12310216"/>
              <a:gd name="connsiteY716" fmla="*/ 4941432 h 6924544"/>
              <a:gd name="connsiteX717" fmla="*/ 3404544 w 12310216"/>
              <a:gd name="connsiteY717" fmla="*/ 5125446 h 6924544"/>
              <a:gd name="connsiteX718" fmla="*/ 4091865 w 12310216"/>
              <a:gd name="connsiteY718" fmla="*/ 4941432 h 6924544"/>
              <a:gd name="connsiteX719" fmla="*/ 4779185 w 12310216"/>
              <a:gd name="connsiteY719" fmla="*/ 5125446 h 6924544"/>
              <a:gd name="connsiteX720" fmla="*/ 5466505 w 12310216"/>
              <a:gd name="connsiteY720" fmla="*/ 4941432 h 6924544"/>
              <a:gd name="connsiteX721" fmla="*/ 6155108 w 12310216"/>
              <a:gd name="connsiteY721" fmla="*/ 5125446 h 6924544"/>
              <a:gd name="connsiteX722" fmla="*/ 6842428 w 12310216"/>
              <a:gd name="connsiteY722" fmla="*/ 4941432 h 6924544"/>
              <a:gd name="connsiteX723" fmla="*/ 7529749 w 12310216"/>
              <a:gd name="connsiteY723" fmla="*/ 5125446 h 6924544"/>
              <a:gd name="connsiteX724" fmla="*/ 8217069 w 12310216"/>
              <a:gd name="connsiteY724" fmla="*/ 4941432 h 6924544"/>
              <a:gd name="connsiteX725" fmla="*/ 8904390 w 12310216"/>
              <a:gd name="connsiteY725" fmla="*/ 5125446 h 6924544"/>
              <a:gd name="connsiteX726" fmla="*/ 9591710 w 12310216"/>
              <a:gd name="connsiteY726" fmla="*/ 4941432 h 6924544"/>
              <a:gd name="connsiteX727" fmla="*/ 10279030 w 12310216"/>
              <a:gd name="connsiteY727" fmla="*/ 5125446 h 6924544"/>
              <a:gd name="connsiteX728" fmla="*/ 10966351 w 12310216"/>
              <a:gd name="connsiteY728" fmla="*/ 4941432 h 6924544"/>
              <a:gd name="connsiteX729" fmla="*/ 11653671 w 12310216"/>
              <a:gd name="connsiteY729" fmla="*/ 5125446 h 6924544"/>
              <a:gd name="connsiteX730" fmla="*/ 12308292 w 12310216"/>
              <a:gd name="connsiteY730" fmla="*/ 4949768 h 6924544"/>
              <a:gd name="connsiteX731" fmla="*/ 12308292 w 12310216"/>
              <a:gd name="connsiteY731" fmla="*/ 4795889 h 6924544"/>
              <a:gd name="connsiteX732" fmla="*/ 11653671 w 12310216"/>
              <a:gd name="connsiteY732" fmla="*/ 4971567 h 6924544"/>
              <a:gd name="connsiteX733" fmla="*/ 10966351 w 12310216"/>
              <a:gd name="connsiteY733" fmla="*/ 4787554 h 6924544"/>
              <a:gd name="connsiteX734" fmla="*/ 10279030 w 12310216"/>
              <a:gd name="connsiteY734" fmla="*/ 4971567 h 6924544"/>
              <a:gd name="connsiteX735" fmla="*/ 9591710 w 12310216"/>
              <a:gd name="connsiteY735" fmla="*/ 4787554 h 6924544"/>
              <a:gd name="connsiteX736" fmla="*/ 8905672 w 12310216"/>
              <a:gd name="connsiteY736" fmla="*/ 4970926 h 6924544"/>
              <a:gd name="connsiteX737" fmla="*/ 8218352 w 12310216"/>
              <a:gd name="connsiteY737" fmla="*/ 4786912 h 6924544"/>
              <a:gd name="connsiteX738" fmla="*/ 7531031 w 12310216"/>
              <a:gd name="connsiteY738" fmla="*/ 4970926 h 6924544"/>
              <a:gd name="connsiteX739" fmla="*/ 6843711 w 12310216"/>
              <a:gd name="connsiteY739" fmla="*/ 4786912 h 6924544"/>
              <a:gd name="connsiteX740" fmla="*/ 6155108 w 12310216"/>
              <a:gd name="connsiteY740" fmla="*/ 4970926 h 6924544"/>
              <a:gd name="connsiteX741" fmla="*/ 5467788 w 12310216"/>
              <a:gd name="connsiteY741" fmla="*/ 4786912 h 6924544"/>
              <a:gd name="connsiteX742" fmla="*/ 4780467 w 12310216"/>
              <a:gd name="connsiteY742" fmla="*/ 4970926 h 6924544"/>
              <a:gd name="connsiteX743" fmla="*/ 4093147 w 12310216"/>
              <a:gd name="connsiteY743" fmla="*/ 4786912 h 6924544"/>
              <a:gd name="connsiteX744" fmla="*/ 3404544 w 12310216"/>
              <a:gd name="connsiteY744" fmla="*/ 4970926 h 6924544"/>
              <a:gd name="connsiteX745" fmla="*/ 2717224 w 12310216"/>
              <a:gd name="connsiteY745" fmla="*/ 4786912 h 6924544"/>
              <a:gd name="connsiteX746" fmla="*/ 2029903 w 12310216"/>
              <a:gd name="connsiteY746" fmla="*/ 4970926 h 6924544"/>
              <a:gd name="connsiteX747" fmla="*/ 1342583 w 12310216"/>
              <a:gd name="connsiteY747" fmla="*/ 4786912 h 6924544"/>
              <a:gd name="connsiteX748" fmla="*/ 655263 w 12310216"/>
              <a:gd name="connsiteY748" fmla="*/ 4970926 h 6924544"/>
              <a:gd name="connsiteX749" fmla="*/ 0 w 12310216"/>
              <a:gd name="connsiteY749" fmla="*/ 4795889 h 6924544"/>
              <a:gd name="connsiteX750" fmla="*/ 0 w 12310216"/>
              <a:gd name="connsiteY750" fmla="*/ 4950409 h 6924544"/>
              <a:gd name="connsiteX751" fmla="*/ 654621 w 12310216"/>
              <a:gd name="connsiteY751" fmla="*/ 5125446 h 6924544"/>
              <a:gd name="connsiteX752" fmla="*/ 654621 w 12310216"/>
              <a:gd name="connsiteY752" fmla="*/ 17311 h 6924544"/>
              <a:gd name="connsiteX753" fmla="*/ 718737 w 12310216"/>
              <a:gd name="connsiteY753" fmla="*/ 0 h 6924544"/>
              <a:gd name="connsiteX754" fmla="*/ 590506 w 12310216"/>
              <a:gd name="connsiteY754" fmla="*/ 0 h 6924544"/>
              <a:gd name="connsiteX755" fmla="*/ 654621 w 12310216"/>
              <a:gd name="connsiteY755" fmla="*/ 17311 h 6924544"/>
              <a:gd name="connsiteX756" fmla="*/ 654621 w 12310216"/>
              <a:gd name="connsiteY756" fmla="*/ 5693515 h 6924544"/>
              <a:gd name="connsiteX757" fmla="*/ 1341942 w 12310216"/>
              <a:gd name="connsiteY757" fmla="*/ 5509501 h 6924544"/>
              <a:gd name="connsiteX758" fmla="*/ 2029903 w 12310216"/>
              <a:gd name="connsiteY758" fmla="*/ 5693515 h 6924544"/>
              <a:gd name="connsiteX759" fmla="*/ 2717224 w 12310216"/>
              <a:gd name="connsiteY759" fmla="*/ 5509501 h 6924544"/>
              <a:gd name="connsiteX760" fmla="*/ 3404544 w 12310216"/>
              <a:gd name="connsiteY760" fmla="*/ 5693515 h 6924544"/>
              <a:gd name="connsiteX761" fmla="*/ 4091865 w 12310216"/>
              <a:gd name="connsiteY761" fmla="*/ 5509501 h 6924544"/>
              <a:gd name="connsiteX762" fmla="*/ 4779826 w 12310216"/>
              <a:gd name="connsiteY762" fmla="*/ 5693515 h 6924544"/>
              <a:gd name="connsiteX763" fmla="*/ 5467147 w 12310216"/>
              <a:gd name="connsiteY763" fmla="*/ 5509501 h 6924544"/>
              <a:gd name="connsiteX764" fmla="*/ 6155108 w 12310216"/>
              <a:gd name="connsiteY764" fmla="*/ 5693515 h 6924544"/>
              <a:gd name="connsiteX765" fmla="*/ 6842428 w 12310216"/>
              <a:gd name="connsiteY765" fmla="*/ 5509501 h 6924544"/>
              <a:gd name="connsiteX766" fmla="*/ 7529749 w 12310216"/>
              <a:gd name="connsiteY766" fmla="*/ 5693515 h 6924544"/>
              <a:gd name="connsiteX767" fmla="*/ 8217069 w 12310216"/>
              <a:gd name="connsiteY767" fmla="*/ 5509501 h 6924544"/>
              <a:gd name="connsiteX768" fmla="*/ 8905672 w 12310216"/>
              <a:gd name="connsiteY768" fmla="*/ 5693515 h 6924544"/>
              <a:gd name="connsiteX769" fmla="*/ 9592992 w 12310216"/>
              <a:gd name="connsiteY769" fmla="*/ 5509501 h 6924544"/>
              <a:gd name="connsiteX770" fmla="*/ 10280313 w 12310216"/>
              <a:gd name="connsiteY770" fmla="*/ 5693515 h 6924544"/>
              <a:gd name="connsiteX771" fmla="*/ 10967633 w 12310216"/>
              <a:gd name="connsiteY771" fmla="*/ 5509501 h 6924544"/>
              <a:gd name="connsiteX772" fmla="*/ 11654954 w 12310216"/>
              <a:gd name="connsiteY772" fmla="*/ 5693515 h 6924544"/>
              <a:gd name="connsiteX773" fmla="*/ 12309575 w 12310216"/>
              <a:gd name="connsiteY773" fmla="*/ 5517837 h 6924544"/>
              <a:gd name="connsiteX774" fmla="*/ 12309575 w 12310216"/>
              <a:gd name="connsiteY774" fmla="*/ 5348570 h 6924544"/>
              <a:gd name="connsiteX775" fmla="*/ 11654954 w 12310216"/>
              <a:gd name="connsiteY775" fmla="*/ 5524248 h 6924544"/>
              <a:gd name="connsiteX776" fmla="*/ 10967633 w 12310216"/>
              <a:gd name="connsiteY776" fmla="*/ 5340235 h 6924544"/>
              <a:gd name="connsiteX777" fmla="*/ 10280313 w 12310216"/>
              <a:gd name="connsiteY777" fmla="*/ 5524248 h 6924544"/>
              <a:gd name="connsiteX778" fmla="*/ 9592992 w 12310216"/>
              <a:gd name="connsiteY778" fmla="*/ 5340235 h 6924544"/>
              <a:gd name="connsiteX779" fmla="*/ 8905672 w 12310216"/>
              <a:gd name="connsiteY779" fmla="*/ 5523607 h 6924544"/>
              <a:gd name="connsiteX780" fmla="*/ 8218352 w 12310216"/>
              <a:gd name="connsiteY780" fmla="*/ 5339594 h 6924544"/>
              <a:gd name="connsiteX781" fmla="*/ 7531031 w 12310216"/>
              <a:gd name="connsiteY781" fmla="*/ 5523607 h 6924544"/>
              <a:gd name="connsiteX782" fmla="*/ 6843711 w 12310216"/>
              <a:gd name="connsiteY782" fmla="*/ 5339594 h 6924544"/>
              <a:gd name="connsiteX783" fmla="*/ 6155108 w 12310216"/>
              <a:gd name="connsiteY783" fmla="*/ 5523607 h 6924544"/>
              <a:gd name="connsiteX784" fmla="*/ 5467788 w 12310216"/>
              <a:gd name="connsiteY784" fmla="*/ 5339594 h 6924544"/>
              <a:gd name="connsiteX785" fmla="*/ 4780467 w 12310216"/>
              <a:gd name="connsiteY785" fmla="*/ 5523607 h 6924544"/>
              <a:gd name="connsiteX786" fmla="*/ 4093147 w 12310216"/>
              <a:gd name="connsiteY786" fmla="*/ 5339594 h 6924544"/>
              <a:gd name="connsiteX787" fmla="*/ 3404544 w 12310216"/>
              <a:gd name="connsiteY787" fmla="*/ 5523607 h 6924544"/>
              <a:gd name="connsiteX788" fmla="*/ 2717224 w 12310216"/>
              <a:gd name="connsiteY788" fmla="*/ 5339594 h 6924544"/>
              <a:gd name="connsiteX789" fmla="*/ 2029903 w 12310216"/>
              <a:gd name="connsiteY789" fmla="*/ 5523607 h 6924544"/>
              <a:gd name="connsiteX790" fmla="*/ 1342583 w 12310216"/>
              <a:gd name="connsiteY790" fmla="*/ 5339594 h 6924544"/>
              <a:gd name="connsiteX791" fmla="*/ 655263 w 12310216"/>
              <a:gd name="connsiteY791" fmla="*/ 5523607 h 6924544"/>
              <a:gd name="connsiteX792" fmla="*/ 0 w 12310216"/>
              <a:gd name="connsiteY792" fmla="*/ 5348570 h 6924544"/>
              <a:gd name="connsiteX793" fmla="*/ 0 w 12310216"/>
              <a:gd name="connsiteY793" fmla="*/ 5517837 h 6924544"/>
              <a:gd name="connsiteX794" fmla="*/ 654621 w 12310216"/>
              <a:gd name="connsiteY794" fmla="*/ 5693515 h 6924544"/>
              <a:gd name="connsiteX795" fmla="*/ 654621 w 12310216"/>
              <a:gd name="connsiteY795" fmla="*/ 5409480 h 6924544"/>
              <a:gd name="connsiteX796" fmla="*/ 1341942 w 12310216"/>
              <a:gd name="connsiteY796" fmla="*/ 5225467 h 6924544"/>
              <a:gd name="connsiteX797" fmla="*/ 2029262 w 12310216"/>
              <a:gd name="connsiteY797" fmla="*/ 5409480 h 6924544"/>
              <a:gd name="connsiteX798" fmla="*/ 2717224 w 12310216"/>
              <a:gd name="connsiteY798" fmla="*/ 5225467 h 6924544"/>
              <a:gd name="connsiteX799" fmla="*/ 3404544 w 12310216"/>
              <a:gd name="connsiteY799" fmla="*/ 5409480 h 6924544"/>
              <a:gd name="connsiteX800" fmla="*/ 4092506 w 12310216"/>
              <a:gd name="connsiteY800" fmla="*/ 5225467 h 6924544"/>
              <a:gd name="connsiteX801" fmla="*/ 4779826 w 12310216"/>
              <a:gd name="connsiteY801" fmla="*/ 5409480 h 6924544"/>
              <a:gd name="connsiteX802" fmla="*/ 5467788 w 12310216"/>
              <a:gd name="connsiteY802" fmla="*/ 5225467 h 6924544"/>
              <a:gd name="connsiteX803" fmla="*/ 6155108 w 12310216"/>
              <a:gd name="connsiteY803" fmla="*/ 5409480 h 6924544"/>
              <a:gd name="connsiteX804" fmla="*/ 6842428 w 12310216"/>
              <a:gd name="connsiteY804" fmla="*/ 5225467 h 6924544"/>
              <a:gd name="connsiteX805" fmla="*/ 7529749 w 12310216"/>
              <a:gd name="connsiteY805" fmla="*/ 5409480 h 6924544"/>
              <a:gd name="connsiteX806" fmla="*/ 8217069 w 12310216"/>
              <a:gd name="connsiteY806" fmla="*/ 5225467 h 6924544"/>
              <a:gd name="connsiteX807" fmla="*/ 8904390 w 12310216"/>
              <a:gd name="connsiteY807" fmla="*/ 5409480 h 6924544"/>
              <a:gd name="connsiteX808" fmla="*/ 9591710 w 12310216"/>
              <a:gd name="connsiteY808" fmla="*/ 5225467 h 6924544"/>
              <a:gd name="connsiteX809" fmla="*/ 10279030 w 12310216"/>
              <a:gd name="connsiteY809" fmla="*/ 5409480 h 6924544"/>
              <a:gd name="connsiteX810" fmla="*/ 10966351 w 12310216"/>
              <a:gd name="connsiteY810" fmla="*/ 5225467 h 6924544"/>
              <a:gd name="connsiteX811" fmla="*/ 11653671 w 12310216"/>
              <a:gd name="connsiteY811" fmla="*/ 5409480 h 6924544"/>
              <a:gd name="connsiteX812" fmla="*/ 12308292 w 12310216"/>
              <a:gd name="connsiteY812" fmla="*/ 5233802 h 6924544"/>
              <a:gd name="connsiteX813" fmla="*/ 12308292 w 12310216"/>
              <a:gd name="connsiteY813" fmla="*/ 5071588 h 6924544"/>
              <a:gd name="connsiteX814" fmla="*/ 11653671 w 12310216"/>
              <a:gd name="connsiteY814" fmla="*/ 5247267 h 6924544"/>
              <a:gd name="connsiteX815" fmla="*/ 10966351 w 12310216"/>
              <a:gd name="connsiteY815" fmla="*/ 5063253 h 6924544"/>
              <a:gd name="connsiteX816" fmla="*/ 10279030 w 12310216"/>
              <a:gd name="connsiteY816" fmla="*/ 5247267 h 6924544"/>
              <a:gd name="connsiteX817" fmla="*/ 9591710 w 12310216"/>
              <a:gd name="connsiteY817" fmla="*/ 5063253 h 6924544"/>
              <a:gd name="connsiteX818" fmla="*/ 8905672 w 12310216"/>
              <a:gd name="connsiteY818" fmla="*/ 5247267 h 6924544"/>
              <a:gd name="connsiteX819" fmla="*/ 8218352 w 12310216"/>
              <a:gd name="connsiteY819" fmla="*/ 5063253 h 6924544"/>
              <a:gd name="connsiteX820" fmla="*/ 7531031 w 12310216"/>
              <a:gd name="connsiteY820" fmla="*/ 5247267 h 6924544"/>
              <a:gd name="connsiteX821" fmla="*/ 6843711 w 12310216"/>
              <a:gd name="connsiteY821" fmla="*/ 5063253 h 6924544"/>
              <a:gd name="connsiteX822" fmla="*/ 6155108 w 12310216"/>
              <a:gd name="connsiteY822" fmla="*/ 5247267 h 6924544"/>
              <a:gd name="connsiteX823" fmla="*/ 5467788 w 12310216"/>
              <a:gd name="connsiteY823" fmla="*/ 5063253 h 6924544"/>
              <a:gd name="connsiteX824" fmla="*/ 4780467 w 12310216"/>
              <a:gd name="connsiteY824" fmla="*/ 5247267 h 6924544"/>
              <a:gd name="connsiteX825" fmla="*/ 4093147 w 12310216"/>
              <a:gd name="connsiteY825" fmla="*/ 5063253 h 6924544"/>
              <a:gd name="connsiteX826" fmla="*/ 3404544 w 12310216"/>
              <a:gd name="connsiteY826" fmla="*/ 5247267 h 6924544"/>
              <a:gd name="connsiteX827" fmla="*/ 2717224 w 12310216"/>
              <a:gd name="connsiteY827" fmla="*/ 5063253 h 6924544"/>
              <a:gd name="connsiteX828" fmla="*/ 2029903 w 12310216"/>
              <a:gd name="connsiteY828" fmla="*/ 5247267 h 6924544"/>
              <a:gd name="connsiteX829" fmla="*/ 1342583 w 12310216"/>
              <a:gd name="connsiteY829" fmla="*/ 5063253 h 6924544"/>
              <a:gd name="connsiteX830" fmla="*/ 655263 w 12310216"/>
              <a:gd name="connsiteY830" fmla="*/ 5247267 h 6924544"/>
              <a:gd name="connsiteX831" fmla="*/ 0 w 12310216"/>
              <a:gd name="connsiteY831" fmla="*/ 5072229 h 6924544"/>
              <a:gd name="connsiteX832" fmla="*/ 0 w 12310216"/>
              <a:gd name="connsiteY832" fmla="*/ 5234443 h 6924544"/>
              <a:gd name="connsiteX833" fmla="*/ 654621 w 12310216"/>
              <a:gd name="connsiteY833" fmla="*/ 5409480 h 6924544"/>
              <a:gd name="connsiteX834" fmla="*/ 654621 w 12310216"/>
              <a:gd name="connsiteY834" fmla="*/ 5976908 h 6924544"/>
              <a:gd name="connsiteX835" fmla="*/ 1341942 w 12310216"/>
              <a:gd name="connsiteY835" fmla="*/ 5792895 h 6924544"/>
              <a:gd name="connsiteX836" fmla="*/ 2029262 w 12310216"/>
              <a:gd name="connsiteY836" fmla="*/ 5976908 h 6924544"/>
              <a:gd name="connsiteX837" fmla="*/ 2716583 w 12310216"/>
              <a:gd name="connsiteY837" fmla="*/ 5792895 h 6924544"/>
              <a:gd name="connsiteX838" fmla="*/ 3404544 w 12310216"/>
              <a:gd name="connsiteY838" fmla="*/ 5976908 h 6924544"/>
              <a:gd name="connsiteX839" fmla="*/ 4091865 w 12310216"/>
              <a:gd name="connsiteY839" fmla="*/ 5792895 h 6924544"/>
              <a:gd name="connsiteX840" fmla="*/ 4779185 w 12310216"/>
              <a:gd name="connsiteY840" fmla="*/ 5976908 h 6924544"/>
              <a:gd name="connsiteX841" fmla="*/ 5466505 w 12310216"/>
              <a:gd name="connsiteY841" fmla="*/ 5792895 h 6924544"/>
              <a:gd name="connsiteX842" fmla="*/ 6155108 w 12310216"/>
              <a:gd name="connsiteY842" fmla="*/ 5976908 h 6924544"/>
              <a:gd name="connsiteX843" fmla="*/ 6842428 w 12310216"/>
              <a:gd name="connsiteY843" fmla="*/ 5792895 h 6924544"/>
              <a:gd name="connsiteX844" fmla="*/ 7529749 w 12310216"/>
              <a:gd name="connsiteY844" fmla="*/ 5976908 h 6924544"/>
              <a:gd name="connsiteX845" fmla="*/ 8217069 w 12310216"/>
              <a:gd name="connsiteY845" fmla="*/ 5792895 h 6924544"/>
              <a:gd name="connsiteX846" fmla="*/ 8904390 w 12310216"/>
              <a:gd name="connsiteY846" fmla="*/ 5976908 h 6924544"/>
              <a:gd name="connsiteX847" fmla="*/ 9591710 w 12310216"/>
              <a:gd name="connsiteY847" fmla="*/ 5792895 h 6924544"/>
              <a:gd name="connsiteX848" fmla="*/ 10279030 w 12310216"/>
              <a:gd name="connsiteY848" fmla="*/ 5976908 h 6924544"/>
              <a:gd name="connsiteX849" fmla="*/ 10966351 w 12310216"/>
              <a:gd name="connsiteY849" fmla="*/ 5792895 h 6924544"/>
              <a:gd name="connsiteX850" fmla="*/ 11653671 w 12310216"/>
              <a:gd name="connsiteY850" fmla="*/ 5976908 h 6924544"/>
              <a:gd name="connsiteX851" fmla="*/ 12308292 w 12310216"/>
              <a:gd name="connsiteY851" fmla="*/ 5801230 h 6924544"/>
              <a:gd name="connsiteX852" fmla="*/ 12308292 w 12310216"/>
              <a:gd name="connsiteY852" fmla="*/ 5624270 h 6924544"/>
              <a:gd name="connsiteX853" fmla="*/ 11653671 w 12310216"/>
              <a:gd name="connsiteY853" fmla="*/ 5799948 h 6924544"/>
              <a:gd name="connsiteX854" fmla="*/ 10966351 w 12310216"/>
              <a:gd name="connsiteY854" fmla="*/ 5615935 h 6924544"/>
              <a:gd name="connsiteX855" fmla="*/ 10279030 w 12310216"/>
              <a:gd name="connsiteY855" fmla="*/ 5799948 h 6924544"/>
              <a:gd name="connsiteX856" fmla="*/ 9591710 w 12310216"/>
              <a:gd name="connsiteY856" fmla="*/ 5615935 h 6924544"/>
              <a:gd name="connsiteX857" fmla="*/ 8905672 w 12310216"/>
              <a:gd name="connsiteY857" fmla="*/ 5799948 h 6924544"/>
              <a:gd name="connsiteX858" fmla="*/ 8218352 w 12310216"/>
              <a:gd name="connsiteY858" fmla="*/ 5615935 h 6924544"/>
              <a:gd name="connsiteX859" fmla="*/ 7531031 w 12310216"/>
              <a:gd name="connsiteY859" fmla="*/ 5799948 h 6924544"/>
              <a:gd name="connsiteX860" fmla="*/ 6843711 w 12310216"/>
              <a:gd name="connsiteY860" fmla="*/ 5615935 h 6924544"/>
              <a:gd name="connsiteX861" fmla="*/ 6155108 w 12310216"/>
              <a:gd name="connsiteY861" fmla="*/ 5799948 h 6924544"/>
              <a:gd name="connsiteX862" fmla="*/ 5467788 w 12310216"/>
              <a:gd name="connsiteY862" fmla="*/ 5615935 h 6924544"/>
              <a:gd name="connsiteX863" fmla="*/ 4780467 w 12310216"/>
              <a:gd name="connsiteY863" fmla="*/ 5799948 h 6924544"/>
              <a:gd name="connsiteX864" fmla="*/ 4093147 w 12310216"/>
              <a:gd name="connsiteY864" fmla="*/ 5615935 h 6924544"/>
              <a:gd name="connsiteX865" fmla="*/ 3404544 w 12310216"/>
              <a:gd name="connsiteY865" fmla="*/ 5799948 h 6924544"/>
              <a:gd name="connsiteX866" fmla="*/ 2717224 w 12310216"/>
              <a:gd name="connsiteY866" fmla="*/ 5615935 h 6924544"/>
              <a:gd name="connsiteX867" fmla="*/ 2029903 w 12310216"/>
              <a:gd name="connsiteY867" fmla="*/ 5799948 h 6924544"/>
              <a:gd name="connsiteX868" fmla="*/ 1342583 w 12310216"/>
              <a:gd name="connsiteY868" fmla="*/ 5615935 h 6924544"/>
              <a:gd name="connsiteX869" fmla="*/ 655263 w 12310216"/>
              <a:gd name="connsiteY869" fmla="*/ 5799948 h 6924544"/>
              <a:gd name="connsiteX870" fmla="*/ 0 w 12310216"/>
              <a:gd name="connsiteY870" fmla="*/ 5624911 h 6924544"/>
              <a:gd name="connsiteX871" fmla="*/ 0 w 12310216"/>
              <a:gd name="connsiteY871" fmla="*/ 5801871 h 6924544"/>
              <a:gd name="connsiteX872" fmla="*/ 654621 w 12310216"/>
              <a:gd name="connsiteY872" fmla="*/ 5976908 h 6924544"/>
              <a:gd name="connsiteX873" fmla="*/ 654621 w 12310216"/>
              <a:gd name="connsiteY873" fmla="*/ 6828371 h 6924544"/>
              <a:gd name="connsiteX874" fmla="*/ 1341942 w 12310216"/>
              <a:gd name="connsiteY874" fmla="*/ 6644358 h 6924544"/>
              <a:gd name="connsiteX875" fmla="*/ 2029262 w 12310216"/>
              <a:gd name="connsiteY875" fmla="*/ 6828371 h 6924544"/>
              <a:gd name="connsiteX876" fmla="*/ 2716583 w 12310216"/>
              <a:gd name="connsiteY876" fmla="*/ 6644358 h 6924544"/>
              <a:gd name="connsiteX877" fmla="*/ 3404544 w 12310216"/>
              <a:gd name="connsiteY877" fmla="*/ 6828371 h 6924544"/>
              <a:gd name="connsiteX878" fmla="*/ 4091865 w 12310216"/>
              <a:gd name="connsiteY878" fmla="*/ 6644358 h 6924544"/>
              <a:gd name="connsiteX879" fmla="*/ 4779185 w 12310216"/>
              <a:gd name="connsiteY879" fmla="*/ 6828371 h 6924544"/>
              <a:gd name="connsiteX880" fmla="*/ 5466505 w 12310216"/>
              <a:gd name="connsiteY880" fmla="*/ 6644358 h 6924544"/>
              <a:gd name="connsiteX881" fmla="*/ 6155108 w 12310216"/>
              <a:gd name="connsiteY881" fmla="*/ 6828371 h 6924544"/>
              <a:gd name="connsiteX882" fmla="*/ 6842428 w 12310216"/>
              <a:gd name="connsiteY882" fmla="*/ 6644358 h 6924544"/>
              <a:gd name="connsiteX883" fmla="*/ 7529749 w 12310216"/>
              <a:gd name="connsiteY883" fmla="*/ 6828371 h 6924544"/>
              <a:gd name="connsiteX884" fmla="*/ 8217069 w 12310216"/>
              <a:gd name="connsiteY884" fmla="*/ 6644358 h 6924544"/>
              <a:gd name="connsiteX885" fmla="*/ 8905672 w 12310216"/>
              <a:gd name="connsiteY885" fmla="*/ 6828371 h 6924544"/>
              <a:gd name="connsiteX886" fmla="*/ 9592992 w 12310216"/>
              <a:gd name="connsiteY886" fmla="*/ 6644358 h 6924544"/>
              <a:gd name="connsiteX887" fmla="*/ 10280313 w 12310216"/>
              <a:gd name="connsiteY887" fmla="*/ 6828371 h 6924544"/>
              <a:gd name="connsiteX888" fmla="*/ 10967633 w 12310216"/>
              <a:gd name="connsiteY888" fmla="*/ 6644358 h 6924544"/>
              <a:gd name="connsiteX889" fmla="*/ 11654954 w 12310216"/>
              <a:gd name="connsiteY889" fmla="*/ 6828371 h 6924544"/>
              <a:gd name="connsiteX890" fmla="*/ 12309575 w 12310216"/>
              <a:gd name="connsiteY890" fmla="*/ 6652692 h 6924544"/>
              <a:gd name="connsiteX891" fmla="*/ 12309575 w 12310216"/>
              <a:gd name="connsiteY891" fmla="*/ 6453291 h 6924544"/>
              <a:gd name="connsiteX892" fmla="*/ 11654954 w 12310216"/>
              <a:gd name="connsiteY892" fmla="*/ 6628970 h 6924544"/>
              <a:gd name="connsiteX893" fmla="*/ 10967633 w 12310216"/>
              <a:gd name="connsiteY893" fmla="*/ 6444956 h 6924544"/>
              <a:gd name="connsiteX894" fmla="*/ 10280313 w 12310216"/>
              <a:gd name="connsiteY894" fmla="*/ 6628970 h 6924544"/>
              <a:gd name="connsiteX895" fmla="*/ 9592992 w 12310216"/>
              <a:gd name="connsiteY895" fmla="*/ 6444956 h 6924544"/>
              <a:gd name="connsiteX896" fmla="*/ 8905672 w 12310216"/>
              <a:gd name="connsiteY896" fmla="*/ 6628970 h 6924544"/>
              <a:gd name="connsiteX897" fmla="*/ 8218352 w 12310216"/>
              <a:gd name="connsiteY897" fmla="*/ 6444956 h 6924544"/>
              <a:gd name="connsiteX898" fmla="*/ 7531031 w 12310216"/>
              <a:gd name="connsiteY898" fmla="*/ 6628970 h 6924544"/>
              <a:gd name="connsiteX899" fmla="*/ 6843711 w 12310216"/>
              <a:gd name="connsiteY899" fmla="*/ 6444956 h 6924544"/>
              <a:gd name="connsiteX900" fmla="*/ 6155108 w 12310216"/>
              <a:gd name="connsiteY900" fmla="*/ 6628970 h 6924544"/>
              <a:gd name="connsiteX901" fmla="*/ 5467788 w 12310216"/>
              <a:gd name="connsiteY901" fmla="*/ 6444956 h 6924544"/>
              <a:gd name="connsiteX902" fmla="*/ 4780467 w 12310216"/>
              <a:gd name="connsiteY902" fmla="*/ 6628970 h 6924544"/>
              <a:gd name="connsiteX903" fmla="*/ 4093147 w 12310216"/>
              <a:gd name="connsiteY903" fmla="*/ 6444956 h 6924544"/>
              <a:gd name="connsiteX904" fmla="*/ 3404544 w 12310216"/>
              <a:gd name="connsiteY904" fmla="*/ 6628970 h 6924544"/>
              <a:gd name="connsiteX905" fmla="*/ 2717224 w 12310216"/>
              <a:gd name="connsiteY905" fmla="*/ 6444956 h 6924544"/>
              <a:gd name="connsiteX906" fmla="*/ 2029903 w 12310216"/>
              <a:gd name="connsiteY906" fmla="*/ 6628970 h 6924544"/>
              <a:gd name="connsiteX907" fmla="*/ 1342583 w 12310216"/>
              <a:gd name="connsiteY907" fmla="*/ 6444956 h 6924544"/>
              <a:gd name="connsiteX908" fmla="*/ 655263 w 12310216"/>
              <a:gd name="connsiteY908" fmla="*/ 6628970 h 6924544"/>
              <a:gd name="connsiteX909" fmla="*/ 0 w 12310216"/>
              <a:gd name="connsiteY909" fmla="*/ 6453932 h 6924544"/>
              <a:gd name="connsiteX910" fmla="*/ 0 w 12310216"/>
              <a:gd name="connsiteY910" fmla="*/ 6653333 h 6924544"/>
              <a:gd name="connsiteX911" fmla="*/ 654621 w 12310216"/>
              <a:gd name="connsiteY911" fmla="*/ 6828371 h 6924544"/>
              <a:gd name="connsiteX912" fmla="*/ 654621 w 12310216"/>
              <a:gd name="connsiteY912" fmla="*/ 6260943 h 6924544"/>
              <a:gd name="connsiteX913" fmla="*/ 1341942 w 12310216"/>
              <a:gd name="connsiteY913" fmla="*/ 6076929 h 6924544"/>
              <a:gd name="connsiteX914" fmla="*/ 2029262 w 12310216"/>
              <a:gd name="connsiteY914" fmla="*/ 6260943 h 6924544"/>
              <a:gd name="connsiteX915" fmla="*/ 2716583 w 12310216"/>
              <a:gd name="connsiteY915" fmla="*/ 6076929 h 6924544"/>
              <a:gd name="connsiteX916" fmla="*/ 3404544 w 12310216"/>
              <a:gd name="connsiteY916" fmla="*/ 6260943 h 6924544"/>
              <a:gd name="connsiteX917" fmla="*/ 4091865 w 12310216"/>
              <a:gd name="connsiteY917" fmla="*/ 6076929 h 6924544"/>
              <a:gd name="connsiteX918" fmla="*/ 4779185 w 12310216"/>
              <a:gd name="connsiteY918" fmla="*/ 6260943 h 6924544"/>
              <a:gd name="connsiteX919" fmla="*/ 5466505 w 12310216"/>
              <a:gd name="connsiteY919" fmla="*/ 6076929 h 6924544"/>
              <a:gd name="connsiteX920" fmla="*/ 6155108 w 12310216"/>
              <a:gd name="connsiteY920" fmla="*/ 6260943 h 6924544"/>
              <a:gd name="connsiteX921" fmla="*/ 6842428 w 12310216"/>
              <a:gd name="connsiteY921" fmla="*/ 6076929 h 6924544"/>
              <a:gd name="connsiteX922" fmla="*/ 7529749 w 12310216"/>
              <a:gd name="connsiteY922" fmla="*/ 6260943 h 6924544"/>
              <a:gd name="connsiteX923" fmla="*/ 8217069 w 12310216"/>
              <a:gd name="connsiteY923" fmla="*/ 6076929 h 6924544"/>
              <a:gd name="connsiteX924" fmla="*/ 8904390 w 12310216"/>
              <a:gd name="connsiteY924" fmla="*/ 6260943 h 6924544"/>
              <a:gd name="connsiteX925" fmla="*/ 9591710 w 12310216"/>
              <a:gd name="connsiteY925" fmla="*/ 6076929 h 6924544"/>
              <a:gd name="connsiteX926" fmla="*/ 10279030 w 12310216"/>
              <a:gd name="connsiteY926" fmla="*/ 6260943 h 6924544"/>
              <a:gd name="connsiteX927" fmla="*/ 10966351 w 12310216"/>
              <a:gd name="connsiteY927" fmla="*/ 6076929 h 6924544"/>
              <a:gd name="connsiteX928" fmla="*/ 11653671 w 12310216"/>
              <a:gd name="connsiteY928" fmla="*/ 6260943 h 6924544"/>
              <a:gd name="connsiteX929" fmla="*/ 12308292 w 12310216"/>
              <a:gd name="connsiteY929" fmla="*/ 6085264 h 6924544"/>
              <a:gd name="connsiteX930" fmla="*/ 12308292 w 12310216"/>
              <a:gd name="connsiteY930" fmla="*/ 5900610 h 6924544"/>
              <a:gd name="connsiteX931" fmla="*/ 11653671 w 12310216"/>
              <a:gd name="connsiteY931" fmla="*/ 6076288 h 6924544"/>
              <a:gd name="connsiteX932" fmla="*/ 10968274 w 12310216"/>
              <a:gd name="connsiteY932" fmla="*/ 5892275 h 6924544"/>
              <a:gd name="connsiteX933" fmla="*/ 10280954 w 12310216"/>
              <a:gd name="connsiteY933" fmla="*/ 6076288 h 6924544"/>
              <a:gd name="connsiteX934" fmla="*/ 9592992 w 12310216"/>
              <a:gd name="connsiteY934" fmla="*/ 5892275 h 6924544"/>
              <a:gd name="connsiteX935" fmla="*/ 8905672 w 12310216"/>
              <a:gd name="connsiteY935" fmla="*/ 6076288 h 6924544"/>
              <a:gd name="connsiteX936" fmla="*/ 8217710 w 12310216"/>
              <a:gd name="connsiteY936" fmla="*/ 5892275 h 6924544"/>
              <a:gd name="connsiteX937" fmla="*/ 7530390 w 12310216"/>
              <a:gd name="connsiteY937" fmla="*/ 6076288 h 6924544"/>
              <a:gd name="connsiteX938" fmla="*/ 6842428 w 12310216"/>
              <a:gd name="connsiteY938" fmla="*/ 5892275 h 6924544"/>
              <a:gd name="connsiteX939" fmla="*/ 6155108 w 12310216"/>
              <a:gd name="connsiteY939" fmla="*/ 6076288 h 6924544"/>
              <a:gd name="connsiteX940" fmla="*/ 5467788 w 12310216"/>
              <a:gd name="connsiteY940" fmla="*/ 5892275 h 6924544"/>
              <a:gd name="connsiteX941" fmla="*/ 4780467 w 12310216"/>
              <a:gd name="connsiteY941" fmla="*/ 6076288 h 6924544"/>
              <a:gd name="connsiteX942" fmla="*/ 4092506 w 12310216"/>
              <a:gd name="connsiteY942" fmla="*/ 5892275 h 6924544"/>
              <a:gd name="connsiteX943" fmla="*/ 3404544 w 12310216"/>
              <a:gd name="connsiteY943" fmla="*/ 6076288 h 6924544"/>
              <a:gd name="connsiteX944" fmla="*/ 2717224 w 12310216"/>
              <a:gd name="connsiteY944" fmla="*/ 5892275 h 6924544"/>
              <a:gd name="connsiteX945" fmla="*/ 2029903 w 12310216"/>
              <a:gd name="connsiteY945" fmla="*/ 6076288 h 6924544"/>
              <a:gd name="connsiteX946" fmla="*/ 1341942 w 12310216"/>
              <a:gd name="connsiteY946" fmla="*/ 5892275 h 6924544"/>
              <a:gd name="connsiteX947" fmla="*/ 654621 w 12310216"/>
              <a:gd name="connsiteY947" fmla="*/ 6076288 h 6924544"/>
              <a:gd name="connsiteX948" fmla="*/ 0 w 12310216"/>
              <a:gd name="connsiteY948" fmla="*/ 5901251 h 6924544"/>
              <a:gd name="connsiteX949" fmla="*/ 0 w 12310216"/>
              <a:gd name="connsiteY949" fmla="*/ 6085906 h 6924544"/>
              <a:gd name="connsiteX950" fmla="*/ 654621 w 12310216"/>
              <a:gd name="connsiteY950" fmla="*/ 6260943 h 6924544"/>
              <a:gd name="connsiteX951" fmla="*/ 10280313 w 12310216"/>
              <a:gd name="connsiteY951" fmla="*/ 17311 h 6924544"/>
              <a:gd name="connsiteX952" fmla="*/ 10344429 w 12310216"/>
              <a:gd name="connsiteY952" fmla="*/ 0 h 6924544"/>
              <a:gd name="connsiteX953" fmla="*/ 10216197 w 12310216"/>
              <a:gd name="connsiteY953" fmla="*/ 0 h 6924544"/>
              <a:gd name="connsiteX954" fmla="*/ 10280313 w 12310216"/>
              <a:gd name="connsiteY954" fmla="*/ 17311 h 6924544"/>
              <a:gd name="connsiteX955" fmla="*/ 654621 w 12310216"/>
              <a:gd name="connsiteY955" fmla="*/ 6544336 h 6924544"/>
              <a:gd name="connsiteX956" fmla="*/ 1341942 w 12310216"/>
              <a:gd name="connsiteY956" fmla="*/ 6360323 h 6924544"/>
              <a:gd name="connsiteX957" fmla="*/ 2029262 w 12310216"/>
              <a:gd name="connsiteY957" fmla="*/ 6544336 h 6924544"/>
              <a:gd name="connsiteX958" fmla="*/ 2717224 w 12310216"/>
              <a:gd name="connsiteY958" fmla="*/ 6360323 h 6924544"/>
              <a:gd name="connsiteX959" fmla="*/ 3404544 w 12310216"/>
              <a:gd name="connsiteY959" fmla="*/ 6544336 h 6924544"/>
              <a:gd name="connsiteX960" fmla="*/ 4092506 w 12310216"/>
              <a:gd name="connsiteY960" fmla="*/ 6360323 h 6924544"/>
              <a:gd name="connsiteX961" fmla="*/ 4779826 w 12310216"/>
              <a:gd name="connsiteY961" fmla="*/ 6544336 h 6924544"/>
              <a:gd name="connsiteX962" fmla="*/ 5467788 w 12310216"/>
              <a:gd name="connsiteY962" fmla="*/ 6360323 h 6924544"/>
              <a:gd name="connsiteX963" fmla="*/ 6155108 w 12310216"/>
              <a:gd name="connsiteY963" fmla="*/ 6544336 h 6924544"/>
              <a:gd name="connsiteX964" fmla="*/ 6842428 w 12310216"/>
              <a:gd name="connsiteY964" fmla="*/ 6360323 h 6924544"/>
              <a:gd name="connsiteX965" fmla="*/ 7529749 w 12310216"/>
              <a:gd name="connsiteY965" fmla="*/ 6544336 h 6924544"/>
              <a:gd name="connsiteX966" fmla="*/ 8217069 w 12310216"/>
              <a:gd name="connsiteY966" fmla="*/ 6360323 h 6924544"/>
              <a:gd name="connsiteX967" fmla="*/ 8904390 w 12310216"/>
              <a:gd name="connsiteY967" fmla="*/ 6544336 h 6924544"/>
              <a:gd name="connsiteX968" fmla="*/ 9591710 w 12310216"/>
              <a:gd name="connsiteY968" fmla="*/ 6360323 h 6924544"/>
              <a:gd name="connsiteX969" fmla="*/ 10279030 w 12310216"/>
              <a:gd name="connsiteY969" fmla="*/ 6544336 h 6924544"/>
              <a:gd name="connsiteX970" fmla="*/ 10966351 w 12310216"/>
              <a:gd name="connsiteY970" fmla="*/ 6360323 h 6924544"/>
              <a:gd name="connsiteX971" fmla="*/ 11653671 w 12310216"/>
              <a:gd name="connsiteY971" fmla="*/ 6544336 h 6924544"/>
              <a:gd name="connsiteX972" fmla="*/ 12308292 w 12310216"/>
              <a:gd name="connsiteY972" fmla="*/ 6368658 h 6924544"/>
              <a:gd name="connsiteX973" fmla="*/ 12308292 w 12310216"/>
              <a:gd name="connsiteY973" fmla="*/ 6176951 h 6924544"/>
              <a:gd name="connsiteX974" fmla="*/ 11653671 w 12310216"/>
              <a:gd name="connsiteY974" fmla="*/ 6352629 h 6924544"/>
              <a:gd name="connsiteX975" fmla="*/ 10966351 w 12310216"/>
              <a:gd name="connsiteY975" fmla="*/ 6168615 h 6924544"/>
              <a:gd name="connsiteX976" fmla="*/ 10279030 w 12310216"/>
              <a:gd name="connsiteY976" fmla="*/ 6352629 h 6924544"/>
              <a:gd name="connsiteX977" fmla="*/ 9591710 w 12310216"/>
              <a:gd name="connsiteY977" fmla="*/ 6168615 h 6924544"/>
              <a:gd name="connsiteX978" fmla="*/ 8905672 w 12310216"/>
              <a:gd name="connsiteY978" fmla="*/ 6352629 h 6924544"/>
              <a:gd name="connsiteX979" fmla="*/ 8218352 w 12310216"/>
              <a:gd name="connsiteY979" fmla="*/ 6168615 h 6924544"/>
              <a:gd name="connsiteX980" fmla="*/ 7531031 w 12310216"/>
              <a:gd name="connsiteY980" fmla="*/ 6352629 h 6924544"/>
              <a:gd name="connsiteX981" fmla="*/ 6843711 w 12310216"/>
              <a:gd name="connsiteY981" fmla="*/ 6168615 h 6924544"/>
              <a:gd name="connsiteX982" fmla="*/ 6155108 w 12310216"/>
              <a:gd name="connsiteY982" fmla="*/ 6352629 h 6924544"/>
              <a:gd name="connsiteX983" fmla="*/ 5467788 w 12310216"/>
              <a:gd name="connsiteY983" fmla="*/ 6168615 h 6924544"/>
              <a:gd name="connsiteX984" fmla="*/ 4780467 w 12310216"/>
              <a:gd name="connsiteY984" fmla="*/ 6352629 h 6924544"/>
              <a:gd name="connsiteX985" fmla="*/ 4093147 w 12310216"/>
              <a:gd name="connsiteY985" fmla="*/ 6168615 h 6924544"/>
              <a:gd name="connsiteX986" fmla="*/ 3404544 w 12310216"/>
              <a:gd name="connsiteY986" fmla="*/ 6352629 h 6924544"/>
              <a:gd name="connsiteX987" fmla="*/ 2717224 w 12310216"/>
              <a:gd name="connsiteY987" fmla="*/ 6168615 h 6924544"/>
              <a:gd name="connsiteX988" fmla="*/ 2029903 w 12310216"/>
              <a:gd name="connsiteY988" fmla="*/ 6352629 h 6924544"/>
              <a:gd name="connsiteX989" fmla="*/ 1342583 w 12310216"/>
              <a:gd name="connsiteY989" fmla="*/ 6168615 h 6924544"/>
              <a:gd name="connsiteX990" fmla="*/ 655263 w 12310216"/>
              <a:gd name="connsiteY990" fmla="*/ 6352629 h 6924544"/>
              <a:gd name="connsiteX991" fmla="*/ 0 w 12310216"/>
              <a:gd name="connsiteY991" fmla="*/ 6177592 h 6924544"/>
              <a:gd name="connsiteX992" fmla="*/ 0 w 12310216"/>
              <a:gd name="connsiteY992" fmla="*/ 6369299 h 6924544"/>
              <a:gd name="connsiteX993" fmla="*/ 654621 w 12310216"/>
              <a:gd name="connsiteY993" fmla="*/ 6544336 h 692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</a:cxnLst>
            <a:rect l="l" t="t" r="r" b="b"/>
            <a:pathLst>
              <a:path w="12310216" h="6924544">
                <a:moveTo>
                  <a:pt x="0" y="3247483"/>
                </a:moveTo>
                <a:lnTo>
                  <a:pt x="0" y="3137845"/>
                </a:lnTo>
                <a:lnTo>
                  <a:pt x="654621" y="3313523"/>
                </a:lnTo>
                <a:lnTo>
                  <a:pt x="1341942" y="3128869"/>
                </a:lnTo>
                <a:lnTo>
                  <a:pt x="2029262" y="3312882"/>
                </a:lnTo>
                <a:lnTo>
                  <a:pt x="2717224" y="3128869"/>
                </a:lnTo>
                <a:lnTo>
                  <a:pt x="3404544" y="3312882"/>
                </a:lnTo>
                <a:lnTo>
                  <a:pt x="4092506" y="3128869"/>
                </a:lnTo>
                <a:lnTo>
                  <a:pt x="4779826" y="3312882"/>
                </a:lnTo>
                <a:lnTo>
                  <a:pt x="5467788" y="3128869"/>
                </a:lnTo>
                <a:lnTo>
                  <a:pt x="6155108" y="3312882"/>
                </a:lnTo>
                <a:lnTo>
                  <a:pt x="6842428" y="3128869"/>
                </a:lnTo>
                <a:lnTo>
                  <a:pt x="7529749" y="3312882"/>
                </a:lnTo>
                <a:lnTo>
                  <a:pt x="8217069" y="3128869"/>
                </a:lnTo>
                <a:lnTo>
                  <a:pt x="8904390" y="3312882"/>
                </a:lnTo>
                <a:lnTo>
                  <a:pt x="9591710" y="3128869"/>
                </a:lnTo>
                <a:lnTo>
                  <a:pt x="10279030" y="3312882"/>
                </a:lnTo>
                <a:lnTo>
                  <a:pt x="10966351" y="3128869"/>
                </a:lnTo>
                <a:lnTo>
                  <a:pt x="11653671" y="3312882"/>
                </a:lnTo>
                <a:lnTo>
                  <a:pt x="12308292" y="3137204"/>
                </a:lnTo>
                <a:lnTo>
                  <a:pt x="12308292" y="3246842"/>
                </a:lnTo>
                <a:lnTo>
                  <a:pt x="11653671" y="3422520"/>
                </a:lnTo>
                <a:lnTo>
                  <a:pt x="10966351" y="3238507"/>
                </a:lnTo>
                <a:lnTo>
                  <a:pt x="10279030" y="3422520"/>
                </a:lnTo>
                <a:lnTo>
                  <a:pt x="9591710" y="3238507"/>
                </a:lnTo>
                <a:lnTo>
                  <a:pt x="8905672" y="3422520"/>
                </a:lnTo>
                <a:lnTo>
                  <a:pt x="8218352" y="3238507"/>
                </a:lnTo>
                <a:lnTo>
                  <a:pt x="7531031" y="3422520"/>
                </a:lnTo>
                <a:lnTo>
                  <a:pt x="6843711" y="3238507"/>
                </a:lnTo>
                <a:lnTo>
                  <a:pt x="6155108" y="3422520"/>
                </a:lnTo>
                <a:lnTo>
                  <a:pt x="5467788" y="3238507"/>
                </a:lnTo>
                <a:lnTo>
                  <a:pt x="4780467" y="3422520"/>
                </a:lnTo>
                <a:lnTo>
                  <a:pt x="4093147" y="3238507"/>
                </a:lnTo>
                <a:lnTo>
                  <a:pt x="3404544" y="3422520"/>
                </a:lnTo>
                <a:lnTo>
                  <a:pt x="2717224" y="3238507"/>
                </a:lnTo>
                <a:lnTo>
                  <a:pt x="2029903" y="3422520"/>
                </a:lnTo>
                <a:lnTo>
                  <a:pt x="1342583" y="3238507"/>
                </a:lnTo>
                <a:lnTo>
                  <a:pt x="655263" y="3422520"/>
                </a:lnTo>
                <a:lnTo>
                  <a:pt x="0" y="3247483"/>
                </a:lnTo>
                <a:close/>
                <a:moveTo>
                  <a:pt x="654621" y="3139127"/>
                </a:moveTo>
                <a:lnTo>
                  <a:pt x="1341942" y="2955114"/>
                </a:lnTo>
                <a:lnTo>
                  <a:pt x="2029262" y="3139127"/>
                </a:lnTo>
                <a:lnTo>
                  <a:pt x="2716583" y="2955114"/>
                </a:lnTo>
                <a:lnTo>
                  <a:pt x="3404544" y="3139127"/>
                </a:lnTo>
                <a:lnTo>
                  <a:pt x="4091865" y="2955114"/>
                </a:lnTo>
                <a:lnTo>
                  <a:pt x="4779185" y="3139127"/>
                </a:lnTo>
                <a:lnTo>
                  <a:pt x="5466505" y="2955114"/>
                </a:lnTo>
                <a:lnTo>
                  <a:pt x="6155108" y="3139127"/>
                </a:lnTo>
                <a:lnTo>
                  <a:pt x="6842428" y="2955114"/>
                </a:lnTo>
                <a:lnTo>
                  <a:pt x="7529749" y="3139127"/>
                </a:lnTo>
                <a:lnTo>
                  <a:pt x="8217069" y="2955114"/>
                </a:lnTo>
                <a:lnTo>
                  <a:pt x="8904390" y="3139127"/>
                </a:lnTo>
                <a:lnTo>
                  <a:pt x="9591710" y="2955114"/>
                </a:lnTo>
                <a:lnTo>
                  <a:pt x="10279030" y="3139127"/>
                </a:lnTo>
                <a:lnTo>
                  <a:pt x="10966351" y="2955114"/>
                </a:lnTo>
                <a:lnTo>
                  <a:pt x="11653671" y="3139127"/>
                </a:lnTo>
                <a:lnTo>
                  <a:pt x="12308292" y="2963449"/>
                </a:lnTo>
                <a:lnTo>
                  <a:pt x="12308292" y="2860863"/>
                </a:lnTo>
                <a:lnTo>
                  <a:pt x="11653671" y="3036541"/>
                </a:lnTo>
                <a:lnTo>
                  <a:pt x="10966351" y="2852528"/>
                </a:lnTo>
                <a:lnTo>
                  <a:pt x="10279030" y="3036541"/>
                </a:lnTo>
                <a:lnTo>
                  <a:pt x="9591710" y="2852528"/>
                </a:lnTo>
                <a:lnTo>
                  <a:pt x="8905672" y="3036541"/>
                </a:lnTo>
                <a:lnTo>
                  <a:pt x="8218352" y="2852528"/>
                </a:lnTo>
                <a:lnTo>
                  <a:pt x="7531031" y="3036541"/>
                </a:lnTo>
                <a:lnTo>
                  <a:pt x="6843711" y="2852528"/>
                </a:lnTo>
                <a:lnTo>
                  <a:pt x="6155108" y="3036541"/>
                </a:lnTo>
                <a:lnTo>
                  <a:pt x="5467788" y="2852528"/>
                </a:lnTo>
                <a:lnTo>
                  <a:pt x="4780467" y="3036541"/>
                </a:lnTo>
                <a:lnTo>
                  <a:pt x="4093147" y="2852528"/>
                </a:lnTo>
                <a:lnTo>
                  <a:pt x="3404544" y="3036541"/>
                </a:lnTo>
                <a:lnTo>
                  <a:pt x="2717224" y="2852528"/>
                </a:lnTo>
                <a:lnTo>
                  <a:pt x="2029903" y="3036541"/>
                </a:lnTo>
                <a:lnTo>
                  <a:pt x="1342583" y="2852528"/>
                </a:lnTo>
                <a:lnTo>
                  <a:pt x="655263" y="3036541"/>
                </a:lnTo>
                <a:lnTo>
                  <a:pt x="0" y="2860863"/>
                </a:lnTo>
                <a:lnTo>
                  <a:pt x="0" y="2963449"/>
                </a:lnTo>
                <a:lnTo>
                  <a:pt x="654621" y="3139127"/>
                </a:lnTo>
                <a:close/>
                <a:moveTo>
                  <a:pt x="654621" y="3706555"/>
                </a:moveTo>
                <a:lnTo>
                  <a:pt x="1341942" y="3522542"/>
                </a:lnTo>
                <a:lnTo>
                  <a:pt x="2029262" y="3706555"/>
                </a:lnTo>
                <a:lnTo>
                  <a:pt x="2716583" y="3522542"/>
                </a:lnTo>
                <a:lnTo>
                  <a:pt x="3404544" y="3706555"/>
                </a:lnTo>
                <a:lnTo>
                  <a:pt x="4091865" y="3522542"/>
                </a:lnTo>
                <a:lnTo>
                  <a:pt x="4779185" y="3706555"/>
                </a:lnTo>
                <a:lnTo>
                  <a:pt x="5466505" y="3522542"/>
                </a:lnTo>
                <a:lnTo>
                  <a:pt x="6155108" y="3706555"/>
                </a:lnTo>
                <a:lnTo>
                  <a:pt x="6842428" y="3522542"/>
                </a:lnTo>
                <a:lnTo>
                  <a:pt x="7529749" y="3706555"/>
                </a:lnTo>
                <a:lnTo>
                  <a:pt x="8217069" y="3522542"/>
                </a:lnTo>
                <a:lnTo>
                  <a:pt x="8904390" y="3706555"/>
                </a:lnTo>
                <a:lnTo>
                  <a:pt x="9591710" y="3522542"/>
                </a:lnTo>
                <a:lnTo>
                  <a:pt x="10279030" y="3706555"/>
                </a:lnTo>
                <a:lnTo>
                  <a:pt x="10966351" y="3522542"/>
                </a:lnTo>
                <a:lnTo>
                  <a:pt x="11653671" y="3706555"/>
                </a:lnTo>
                <a:lnTo>
                  <a:pt x="12308292" y="3530877"/>
                </a:lnTo>
                <a:lnTo>
                  <a:pt x="12308292" y="3413544"/>
                </a:lnTo>
                <a:lnTo>
                  <a:pt x="11653671" y="3589222"/>
                </a:lnTo>
                <a:lnTo>
                  <a:pt x="10966351" y="3405209"/>
                </a:lnTo>
                <a:lnTo>
                  <a:pt x="10279030" y="3589222"/>
                </a:lnTo>
                <a:lnTo>
                  <a:pt x="9591710" y="3405209"/>
                </a:lnTo>
                <a:lnTo>
                  <a:pt x="8905672" y="3589222"/>
                </a:lnTo>
                <a:lnTo>
                  <a:pt x="8218352" y="3405209"/>
                </a:lnTo>
                <a:lnTo>
                  <a:pt x="7531031" y="3589222"/>
                </a:lnTo>
                <a:lnTo>
                  <a:pt x="6843711" y="3405209"/>
                </a:lnTo>
                <a:lnTo>
                  <a:pt x="6155108" y="3589222"/>
                </a:lnTo>
                <a:lnTo>
                  <a:pt x="5467788" y="3405209"/>
                </a:lnTo>
                <a:lnTo>
                  <a:pt x="4780467" y="3589222"/>
                </a:lnTo>
                <a:lnTo>
                  <a:pt x="4093147" y="3405209"/>
                </a:lnTo>
                <a:lnTo>
                  <a:pt x="3404544" y="3589222"/>
                </a:lnTo>
                <a:lnTo>
                  <a:pt x="2717224" y="3405209"/>
                </a:lnTo>
                <a:lnTo>
                  <a:pt x="2029903" y="3589222"/>
                </a:lnTo>
                <a:lnTo>
                  <a:pt x="1342583" y="3405209"/>
                </a:lnTo>
                <a:lnTo>
                  <a:pt x="655263" y="3589222"/>
                </a:lnTo>
                <a:lnTo>
                  <a:pt x="0" y="3414185"/>
                </a:lnTo>
                <a:lnTo>
                  <a:pt x="0" y="3531518"/>
                </a:lnTo>
                <a:lnTo>
                  <a:pt x="654621" y="3706555"/>
                </a:lnTo>
                <a:close/>
                <a:moveTo>
                  <a:pt x="654621" y="2855092"/>
                </a:moveTo>
                <a:lnTo>
                  <a:pt x="1341942" y="2671079"/>
                </a:lnTo>
                <a:lnTo>
                  <a:pt x="2029262" y="2855092"/>
                </a:lnTo>
                <a:lnTo>
                  <a:pt x="2716583" y="2671079"/>
                </a:lnTo>
                <a:lnTo>
                  <a:pt x="3404544" y="2855092"/>
                </a:lnTo>
                <a:lnTo>
                  <a:pt x="4091865" y="2671079"/>
                </a:lnTo>
                <a:lnTo>
                  <a:pt x="4779185" y="2855092"/>
                </a:lnTo>
                <a:lnTo>
                  <a:pt x="5466505" y="2671079"/>
                </a:lnTo>
                <a:lnTo>
                  <a:pt x="6155108" y="2855092"/>
                </a:lnTo>
                <a:lnTo>
                  <a:pt x="6842428" y="2671079"/>
                </a:lnTo>
                <a:lnTo>
                  <a:pt x="7529749" y="2855092"/>
                </a:lnTo>
                <a:lnTo>
                  <a:pt x="8217069" y="2671079"/>
                </a:lnTo>
                <a:lnTo>
                  <a:pt x="8904390" y="2855092"/>
                </a:lnTo>
                <a:lnTo>
                  <a:pt x="9591710" y="2671079"/>
                </a:lnTo>
                <a:lnTo>
                  <a:pt x="10279030" y="2855092"/>
                </a:lnTo>
                <a:lnTo>
                  <a:pt x="10966351" y="2671079"/>
                </a:lnTo>
                <a:lnTo>
                  <a:pt x="11653671" y="2855092"/>
                </a:lnTo>
                <a:lnTo>
                  <a:pt x="12310216" y="2680055"/>
                </a:lnTo>
                <a:lnTo>
                  <a:pt x="12310216" y="2585164"/>
                </a:lnTo>
                <a:lnTo>
                  <a:pt x="11655595" y="2760842"/>
                </a:lnTo>
                <a:lnTo>
                  <a:pt x="10968274" y="2576828"/>
                </a:lnTo>
                <a:lnTo>
                  <a:pt x="10280954" y="2760842"/>
                </a:lnTo>
                <a:lnTo>
                  <a:pt x="9593634" y="2576828"/>
                </a:lnTo>
                <a:lnTo>
                  <a:pt x="8905672" y="2760201"/>
                </a:lnTo>
                <a:lnTo>
                  <a:pt x="8218352" y="2576187"/>
                </a:lnTo>
                <a:lnTo>
                  <a:pt x="7531031" y="2760201"/>
                </a:lnTo>
                <a:lnTo>
                  <a:pt x="6843711" y="2576187"/>
                </a:lnTo>
                <a:lnTo>
                  <a:pt x="6155108" y="2760201"/>
                </a:lnTo>
                <a:lnTo>
                  <a:pt x="5467788" y="2576187"/>
                </a:lnTo>
                <a:lnTo>
                  <a:pt x="4780467" y="2760201"/>
                </a:lnTo>
                <a:lnTo>
                  <a:pt x="4093147" y="2576187"/>
                </a:lnTo>
                <a:lnTo>
                  <a:pt x="3404544" y="2760201"/>
                </a:lnTo>
                <a:lnTo>
                  <a:pt x="2717224" y="2576187"/>
                </a:lnTo>
                <a:lnTo>
                  <a:pt x="2029903" y="2760201"/>
                </a:lnTo>
                <a:lnTo>
                  <a:pt x="1342583" y="2576187"/>
                </a:lnTo>
                <a:lnTo>
                  <a:pt x="655263" y="2760201"/>
                </a:lnTo>
                <a:lnTo>
                  <a:pt x="0" y="2584522"/>
                </a:lnTo>
                <a:lnTo>
                  <a:pt x="0" y="2680055"/>
                </a:lnTo>
                <a:lnTo>
                  <a:pt x="654621" y="2855092"/>
                </a:lnTo>
                <a:close/>
                <a:moveTo>
                  <a:pt x="654621" y="4558018"/>
                </a:moveTo>
                <a:lnTo>
                  <a:pt x="1341942" y="4374005"/>
                </a:lnTo>
                <a:lnTo>
                  <a:pt x="2029262" y="4558018"/>
                </a:lnTo>
                <a:lnTo>
                  <a:pt x="2716583" y="4374005"/>
                </a:lnTo>
                <a:lnTo>
                  <a:pt x="3404544" y="4558018"/>
                </a:lnTo>
                <a:lnTo>
                  <a:pt x="4091865" y="4374005"/>
                </a:lnTo>
                <a:lnTo>
                  <a:pt x="4779185" y="4558018"/>
                </a:lnTo>
                <a:lnTo>
                  <a:pt x="5466505" y="4374005"/>
                </a:lnTo>
                <a:lnTo>
                  <a:pt x="6155108" y="4558018"/>
                </a:lnTo>
                <a:lnTo>
                  <a:pt x="6842428" y="4374005"/>
                </a:lnTo>
                <a:lnTo>
                  <a:pt x="7529749" y="4558018"/>
                </a:lnTo>
                <a:lnTo>
                  <a:pt x="8217069" y="4374005"/>
                </a:lnTo>
                <a:lnTo>
                  <a:pt x="8904390" y="4558018"/>
                </a:lnTo>
                <a:lnTo>
                  <a:pt x="9591710" y="4374005"/>
                </a:lnTo>
                <a:lnTo>
                  <a:pt x="10279030" y="4558018"/>
                </a:lnTo>
                <a:lnTo>
                  <a:pt x="10966351" y="4374005"/>
                </a:lnTo>
                <a:lnTo>
                  <a:pt x="11653671" y="4558018"/>
                </a:lnTo>
                <a:lnTo>
                  <a:pt x="12308292" y="4382340"/>
                </a:lnTo>
                <a:lnTo>
                  <a:pt x="12308292" y="4242566"/>
                </a:lnTo>
                <a:lnTo>
                  <a:pt x="11653671" y="4418244"/>
                </a:lnTo>
                <a:lnTo>
                  <a:pt x="10966351" y="4234231"/>
                </a:lnTo>
                <a:lnTo>
                  <a:pt x="10279030" y="4418244"/>
                </a:lnTo>
                <a:lnTo>
                  <a:pt x="9591710" y="4234231"/>
                </a:lnTo>
                <a:lnTo>
                  <a:pt x="8905672" y="4418244"/>
                </a:lnTo>
                <a:lnTo>
                  <a:pt x="8218352" y="4234231"/>
                </a:lnTo>
                <a:lnTo>
                  <a:pt x="7531031" y="4418244"/>
                </a:lnTo>
                <a:lnTo>
                  <a:pt x="6843711" y="4234231"/>
                </a:lnTo>
                <a:lnTo>
                  <a:pt x="6155108" y="4418244"/>
                </a:lnTo>
                <a:lnTo>
                  <a:pt x="5467788" y="4234231"/>
                </a:lnTo>
                <a:lnTo>
                  <a:pt x="4780467" y="4418244"/>
                </a:lnTo>
                <a:lnTo>
                  <a:pt x="4093147" y="4234231"/>
                </a:lnTo>
                <a:lnTo>
                  <a:pt x="3404544" y="4418244"/>
                </a:lnTo>
                <a:lnTo>
                  <a:pt x="2717224" y="4234231"/>
                </a:lnTo>
                <a:lnTo>
                  <a:pt x="2029903" y="4418244"/>
                </a:lnTo>
                <a:lnTo>
                  <a:pt x="1342583" y="4234231"/>
                </a:lnTo>
                <a:lnTo>
                  <a:pt x="655263" y="4418244"/>
                </a:lnTo>
                <a:lnTo>
                  <a:pt x="0" y="4243207"/>
                </a:lnTo>
                <a:lnTo>
                  <a:pt x="0" y="4382981"/>
                </a:lnTo>
                <a:lnTo>
                  <a:pt x="654621" y="4558018"/>
                </a:lnTo>
                <a:close/>
                <a:moveTo>
                  <a:pt x="654621" y="3990590"/>
                </a:moveTo>
                <a:lnTo>
                  <a:pt x="1341942" y="3806576"/>
                </a:lnTo>
                <a:lnTo>
                  <a:pt x="2029262" y="3990590"/>
                </a:lnTo>
                <a:lnTo>
                  <a:pt x="2716583" y="3806576"/>
                </a:lnTo>
                <a:lnTo>
                  <a:pt x="3404544" y="3990590"/>
                </a:lnTo>
                <a:lnTo>
                  <a:pt x="4091865" y="3806576"/>
                </a:lnTo>
                <a:lnTo>
                  <a:pt x="4779185" y="3990590"/>
                </a:lnTo>
                <a:lnTo>
                  <a:pt x="5466505" y="3806576"/>
                </a:lnTo>
                <a:lnTo>
                  <a:pt x="6155108" y="3990590"/>
                </a:lnTo>
                <a:lnTo>
                  <a:pt x="6842428" y="3806576"/>
                </a:lnTo>
                <a:lnTo>
                  <a:pt x="7529749" y="3990590"/>
                </a:lnTo>
                <a:lnTo>
                  <a:pt x="8217069" y="3806576"/>
                </a:lnTo>
                <a:lnTo>
                  <a:pt x="8904390" y="3990590"/>
                </a:lnTo>
                <a:lnTo>
                  <a:pt x="9591710" y="3806576"/>
                </a:lnTo>
                <a:lnTo>
                  <a:pt x="10279030" y="3990590"/>
                </a:lnTo>
                <a:lnTo>
                  <a:pt x="10966351" y="3806576"/>
                </a:lnTo>
                <a:lnTo>
                  <a:pt x="11653671" y="3990590"/>
                </a:lnTo>
                <a:lnTo>
                  <a:pt x="12310216" y="3814911"/>
                </a:lnTo>
                <a:lnTo>
                  <a:pt x="12310216" y="3689885"/>
                </a:lnTo>
                <a:lnTo>
                  <a:pt x="11655595" y="3865563"/>
                </a:lnTo>
                <a:lnTo>
                  <a:pt x="10968274" y="3681550"/>
                </a:lnTo>
                <a:lnTo>
                  <a:pt x="10280954" y="3865563"/>
                </a:lnTo>
                <a:lnTo>
                  <a:pt x="9593634" y="3681550"/>
                </a:lnTo>
                <a:lnTo>
                  <a:pt x="8905672" y="3865563"/>
                </a:lnTo>
                <a:lnTo>
                  <a:pt x="8218352" y="3681550"/>
                </a:lnTo>
                <a:lnTo>
                  <a:pt x="7531031" y="3865563"/>
                </a:lnTo>
                <a:lnTo>
                  <a:pt x="6843711" y="3681550"/>
                </a:lnTo>
                <a:lnTo>
                  <a:pt x="6155108" y="3865563"/>
                </a:lnTo>
                <a:lnTo>
                  <a:pt x="5467788" y="3681550"/>
                </a:lnTo>
                <a:lnTo>
                  <a:pt x="4780467" y="3865563"/>
                </a:lnTo>
                <a:lnTo>
                  <a:pt x="4093147" y="3681550"/>
                </a:lnTo>
                <a:lnTo>
                  <a:pt x="3404544" y="3865563"/>
                </a:lnTo>
                <a:lnTo>
                  <a:pt x="2717224" y="3681550"/>
                </a:lnTo>
                <a:lnTo>
                  <a:pt x="2029903" y="3865563"/>
                </a:lnTo>
                <a:lnTo>
                  <a:pt x="1342583" y="3681550"/>
                </a:lnTo>
                <a:lnTo>
                  <a:pt x="655263" y="3865563"/>
                </a:lnTo>
                <a:lnTo>
                  <a:pt x="0" y="3690526"/>
                </a:lnTo>
                <a:lnTo>
                  <a:pt x="0" y="3814911"/>
                </a:lnTo>
                <a:lnTo>
                  <a:pt x="654621" y="3990590"/>
                </a:lnTo>
                <a:close/>
                <a:moveTo>
                  <a:pt x="654621" y="4842052"/>
                </a:moveTo>
                <a:lnTo>
                  <a:pt x="1341942" y="4658039"/>
                </a:lnTo>
                <a:lnTo>
                  <a:pt x="2029262" y="4842052"/>
                </a:lnTo>
                <a:lnTo>
                  <a:pt x="2716583" y="4658039"/>
                </a:lnTo>
                <a:lnTo>
                  <a:pt x="3404544" y="4842052"/>
                </a:lnTo>
                <a:lnTo>
                  <a:pt x="4091865" y="4658039"/>
                </a:lnTo>
                <a:lnTo>
                  <a:pt x="4779185" y="4842052"/>
                </a:lnTo>
                <a:lnTo>
                  <a:pt x="5466505" y="4658039"/>
                </a:lnTo>
                <a:lnTo>
                  <a:pt x="6155108" y="4842052"/>
                </a:lnTo>
                <a:lnTo>
                  <a:pt x="6842428" y="4658039"/>
                </a:lnTo>
                <a:lnTo>
                  <a:pt x="7529749" y="4842052"/>
                </a:lnTo>
                <a:lnTo>
                  <a:pt x="8217069" y="4658039"/>
                </a:lnTo>
                <a:lnTo>
                  <a:pt x="8904390" y="4842052"/>
                </a:lnTo>
                <a:lnTo>
                  <a:pt x="9591710" y="4658039"/>
                </a:lnTo>
                <a:lnTo>
                  <a:pt x="10279030" y="4842052"/>
                </a:lnTo>
                <a:lnTo>
                  <a:pt x="10966351" y="4658039"/>
                </a:lnTo>
                <a:lnTo>
                  <a:pt x="11653671" y="4842052"/>
                </a:lnTo>
                <a:lnTo>
                  <a:pt x="12308292" y="4666374"/>
                </a:lnTo>
                <a:lnTo>
                  <a:pt x="12308292" y="4519548"/>
                </a:lnTo>
                <a:lnTo>
                  <a:pt x="11653671" y="4695226"/>
                </a:lnTo>
                <a:lnTo>
                  <a:pt x="10966351" y="4511213"/>
                </a:lnTo>
                <a:lnTo>
                  <a:pt x="10279030" y="4695226"/>
                </a:lnTo>
                <a:lnTo>
                  <a:pt x="9591710" y="4511213"/>
                </a:lnTo>
                <a:lnTo>
                  <a:pt x="8905672" y="4694585"/>
                </a:lnTo>
                <a:lnTo>
                  <a:pt x="8218352" y="4510572"/>
                </a:lnTo>
                <a:lnTo>
                  <a:pt x="7531031" y="4694585"/>
                </a:lnTo>
                <a:lnTo>
                  <a:pt x="6843711" y="4510572"/>
                </a:lnTo>
                <a:lnTo>
                  <a:pt x="6155108" y="4694585"/>
                </a:lnTo>
                <a:lnTo>
                  <a:pt x="5467788" y="4510572"/>
                </a:lnTo>
                <a:lnTo>
                  <a:pt x="4780467" y="4694585"/>
                </a:lnTo>
                <a:lnTo>
                  <a:pt x="4093147" y="4510572"/>
                </a:lnTo>
                <a:lnTo>
                  <a:pt x="3404544" y="4694585"/>
                </a:lnTo>
                <a:lnTo>
                  <a:pt x="2717224" y="4510572"/>
                </a:lnTo>
                <a:lnTo>
                  <a:pt x="2029903" y="4694585"/>
                </a:lnTo>
                <a:lnTo>
                  <a:pt x="1342583" y="4510572"/>
                </a:lnTo>
                <a:lnTo>
                  <a:pt x="655263" y="4694585"/>
                </a:lnTo>
                <a:lnTo>
                  <a:pt x="0" y="4519548"/>
                </a:lnTo>
                <a:lnTo>
                  <a:pt x="0" y="4666374"/>
                </a:lnTo>
                <a:lnTo>
                  <a:pt x="654621" y="4842052"/>
                </a:lnTo>
                <a:close/>
                <a:moveTo>
                  <a:pt x="654621" y="4273983"/>
                </a:moveTo>
                <a:lnTo>
                  <a:pt x="1341942" y="4089970"/>
                </a:lnTo>
                <a:lnTo>
                  <a:pt x="2029262" y="4273983"/>
                </a:lnTo>
                <a:lnTo>
                  <a:pt x="2716583" y="4089970"/>
                </a:lnTo>
                <a:lnTo>
                  <a:pt x="3404544" y="4273983"/>
                </a:lnTo>
                <a:lnTo>
                  <a:pt x="4091865" y="4089970"/>
                </a:lnTo>
                <a:lnTo>
                  <a:pt x="4779185" y="4273983"/>
                </a:lnTo>
                <a:lnTo>
                  <a:pt x="5466505" y="4089970"/>
                </a:lnTo>
                <a:lnTo>
                  <a:pt x="6155108" y="4273983"/>
                </a:lnTo>
                <a:lnTo>
                  <a:pt x="6842428" y="4089970"/>
                </a:lnTo>
                <a:lnTo>
                  <a:pt x="7529749" y="4273983"/>
                </a:lnTo>
                <a:lnTo>
                  <a:pt x="8217069" y="4089970"/>
                </a:lnTo>
                <a:lnTo>
                  <a:pt x="8904390" y="4273983"/>
                </a:lnTo>
                <a:lnTo>
                  <a:pt x="9591710" y="4089970"/>
                </a:lnTo>
                <a:lnTo>
                  <a:pt x="10279030" y="4273983"/>
                </a:lnTo>
                <a:lnTo>
                  <a:pt x="10966351" y="4089970"/>
                </a:lnTo>
                <a:lnTo>
                  <a:pt x="11653671" y="4273983"/>
                </a:lnTo>
                <a:lnTo>
                  <a:pt x="12308292" y="4098305"/>
                </a:lnTo>
                <a:lnTo>
                  <a:pt x="12308292" y="3966225"/>
                </a:lnTo>
                <a:lnTo>
                  <a:pt x="11655595" y="4141904"/>
                </a:lnTo>
                <a:lnTo>
                  <a:pt x="10968274" y="3957890"/>
                </a:lnTo>
                <a:lnTo>
                  <a:pt x="10280313" y="4141904"/>
                </a:lnTo>
                <a:lnTo>
                  <a:pt x="9592992" y="3957890"/>
                </a:lnTo>
                <a:lnTo>
                  <a:pt x="8905672" y="4141904"/>
                </a:lnTo>
                <a:lnTo>
                  <a:pt x="8218352" y="3957890"/>
                </a:lnTo>
                <a:lnTo>
                  <a:pt x="7530390" y="4141904"/>
                </a:lnTo>
                <a:lnTo>
                  <a:pt x="6843070" y="3957890"/>
                </a:lnTo>
                <a:lnTo>
                  <a:pt x="6155108" y="4141904"/>
                </a:lnTo>
                <a:lnTo>
                  <a:pt x="5467788" y="3957890"/>
                </a:lnTo>
                <a:lnTo>
                  <a:pt x="4779826" y="4141904"/>
                </a:lnTo>
                <a:lnTo>
                  <a:pt x="4092506" y="3957890"/>
                </a:lnTo>
                <a:lnTo>
                  <a:pt x="3404544" y="4141904"/>
                </a:lnTo>
                <a:lnTo>
                  <a:pt x="2717224" y="3957890"/>
                </a:lnTo>
                <a:lnTo>
                  <a:pt x="2029903" y="4141904"/>
                </a:lnTo>
                <a:lnTo>
                  <a:pt x="1342583" y="3957890"/>
                </a:lnTo>
                <a:lnTo>
                  <a:pt x="654621" y="4141904"/>
                </a:lnTo>
                <a:lnTo>
                  <a:pt x="0" y="3966867"/>
                </a:lnTo>
                <a:lnTo>
                  <a:pt x="0" y="4098946"/>
                </a:lnTo>
                <a:lnTo>
                  <a:pt x="654621" y="4273983"/>
                </a:lnTo>
                <a:close/>
                <a:moveTo>
                  <a:pt x="654621" y="2287665"/>
                </a:moveTo>
                <a:lnTo>
                  <a:pt x="1341942" y="2103651"/>
                </a:lnTo>
                <a:lnTo>
                  <a:pt x="2029262" y="2287665"/>
                </a:lnTo>
                <a:lnTo>
                  <a:pt x="2716583" y="2103651"/>
                </a:lnTo>
                <a:lnTo>
                  <a:pt x="3404544" y="2287665"/>
                </a:lnTo>
                <a:lnTo>
                  <a:pt x="4091865" y="2103651"/>
                </a:lnTo>
                <a:lnTo>
                  <a:pt x="4779185" y="2287665"/>
                </a:lnTo>
                <a:lnTo>
                  <a:pt x="5466505" y="2103651"/>
                </a:lnTo>
                <a:lnTo>
                  <a:pt x="6155108" y="2287665"/>
                </a:lnTo>
                <a:lnTo>
                  <a:pt x="6842428" y="2103651"/>
                </a:lnTo>
                <a:lnTo>
                  <a:pt x="7529749" y="2287665"/>
                </a:lnTo>
                <a:lnTo>
                  <a:pt x="8217069" y="2103651"/>
                </a:lnTo>
                <a:lnTo>
                  <a:pt x="8904390" y="2287665"/>
                </a:lnTo>
                <a:lnTo>
                  <a:pt x="9591710" y="2103651"/>
                </a:lnTo>
                <a:lnTo>
                  <a:pt x="10279030" y="2287665"/>
                </a:lnTo>
                <a:lnTo>
                  <a:pt x="10966351" y="2103651"/>
                </a:lnTo>
                <a:lnTo>
                  <a:pt x="11653671" y="2287665"/>
                </a:lnTo>
                <a:lnTo>
                  <a:pt x="12308292" y="2111986"/>
                </a:lnTo>
                <a:lnTo>
                  <a:pt x="12308292" y="2031841"/>
                </a:lnTo>
                <a:lnTo>
                  <a:pt x="11653671" y="2207519"/>
                </a:lnTo>
                <a:lnTo>
                  <a:pt x="10966351" y="2023506"/>
                </a:lnTo>
                <a:lnTo>
                  <a:pt x="10279030" y="2207519"/>
                </a:lnTo>
                <a:lnTo>
                  <a:pt x="9591710" y="2023506"/>
                </a:lnTo>
                <a:lnTo>
                  <a:pt x="8905672" y="2207519"/>
                </a:lnTo>
                <a:lnTo>
                  <a:pt x="8218352" y="2023506"/>
                </a:lnTo>
                <a:lnTo>
                  <a:pt x="7531031" y="2207519"/>
                </a:lnTo>
                <a:lnTo>
                  <a:pt x="6843711" y="2023506"/>
                </a:lnTo>
                <a:lnTo>
                  <a:pt x="6155108" y="2207519"/>
                </a:lnTo>
                <a:lnTo>
                  <a:pt x="5467788" y="2023506"/>
                </a:lnTo>
                <a:lnTo>
                  <a:pt x="4780467" y="2207519"/>
                </a:lnTo>
                <a:lnTo>
                  <a:pt x="4093147" y="2023506"/>
                </a:lnTo>
                <a:lnTo>
                  <a:pt x="3404544" y="2207519"/>
                </a:lnTo>
                <a:lnTo>
                  <a:pt x="2717224" y="2023506"/>
                </a:lnTo>
                <a:lnTo>
                  <a:pt x="2029903" y="2207519"/>
                </a:lnTo>
                <a:lnTo>
                  <a:pt x="1342583" y="2023506"/>
                </a:lnTo>
                <a:lnTo>
                  <a:pt x="655263" y="2207519"/>
                </a:lnTo>
                <a:lnTo>
                  <a:pt x="0" y="2031841"/>
                </a:lnTo>
                <a:lnTo>
                  <a:pt x="0" y="2111986"/>
                </a:lnTo>
                <a:lnTo>
                  <a:pt x="654621" y="2287665"/>
                </a:lnTo>
                <a:close/>
                <a:moveTo>
                  <a:pt x="654621" y="1152167"/>
                </a:moveTo>
                <a:lnTo>
                  <a:pt x="1341942" y="968154"/>
                </a:lnTo>
                <a:lnTo>
                  <a:pt x="2029262" y="1152167"/>
                </a:lnTo>
                <a:lnTo>
                  <a:pt x="2717224" y="968154"/>
                </a:lnTo>
                <a:lnTo>
                  <a:pt x="3404544" y="1152167"/>
                </a:lnTo>
                <a:lnTo>
                  <a:pt x="4092506" y="968154"/>
                </a:lnTo>
                <a:lnTo>
                  <a:pt x="4779826" y="1152167"/>
                </a:lnTo>
                <a:lnTo>
                  <a:pt x="5467788" y="968154"/>
                </a:lnTo>
                <a:lnTo>
                  <a:pt x="6155108" y="1152167"/>
                </a:lnTo>
                <a:lnTo>
                  <a:pt x="6842428" y="968154"/>
                </a:lnTo>
                <a:lnTo>
                  <a:pt x="7529749" y="1152167"/>
                </a:lnTo>
                <a:lnTo>
                  <a:pt x="8217069" y="968154"/>
                </a:lnTo>
                <a:lnTo>
                  <a:pt x="8904390" y="1152167"/>
                </a:lnTo>
                <a:lnTo>
                  <a:pt x="9591710" y="968154"/>
                </a:lnTo>
                <a:lnTo>
                  <a:pt x="10279030" y="1152167"/>
                </a:lnTo>
                <a:lnTo>
                  <a:pt x="10966351" y="968154"/>
                </a:lnTo>
                <a:lnTo>
                  <a:pt x="11653671" y="1152167"/>
                </a:lnTo>
                <a:lnTo>
                  <a:pt x="12308292" y="976489"/>
                </a:lnTo>
                <a:lnTo>
                  <a:pt x="12308292" y="925837"/>
                </a:lnTo>
                <a:lnTo>
                  <a:pt x="11653671" y="1101516"/>
                </a:lnTo>
                <a:lnTo>
                  <a:pt x="10966351" y="917502"/>
                </a:lnTo>
                <a:lnTo>
                  <a:pt x="10279030" y="1101516"/>
                </a:lnTo>
                <a:lnTo>
                  <a:pt x="9591710" y="917502"/>
                </a:lnTo>
                <a:lnTo>
                  <a:pt x="8905672" y="1102157"/>
                </a:lnTo>
                <a:lnTo>
                  <a:pt x="8218352" y="918143"/>
                </a:lnTo>
                <a:lnTo>
                  <a:pt x="7531031" y="1102157"/>
                </a:lnTo>
                <a:lnTo>
                  <a:pt x="6843711" y="918143"/>
                </a:lnTo>
                <a:lnTo>
                  <a:pt x="6155108" y="1102157"/>
                </a:lnTo>
                <a:lnTo>
                  <a:pt x="5467788" y="918143"/>
                </a:lnTo>
                <a:lnTo>
                  <a:pt x="4780467" y="1102157"/>
                </a:lnTo>
                <a:lnTo>
                  <a:pt x="4093147" y="918143"/>
                </a:lnTo>
                <a:lnTo>
                  <a:pt x="3404544" y="1102157"/>
                </a:lnTo>
                <a:lnTo>
                  <a:pt x="2717224" y="918143"/>
                </a:lnTo>
                <a:lnTo>
                  <a:pt x="2029903" y="1102157"/>
                </a:lnTo>
                <a:lnTo>
                  <a:pt x="1342583" y="918143"/>
                </a:lnTo>
                <a:lnTo>
                  <a:pt x="655263" y="1102157"/>
                </a:lnTo>
                <a:lnTo>
                  <a:pt x="0" y="926478"/>
                </a:lnTo>
                <a:lnTo>
                  <a:pt x="0" y="977130"/>
                </a:lnTo>
                <a:lnTo>
                  <a:pt x="654621" y="1152167"/>
                </a:lnTo>
                <a:close/>
                <a:moveTo>
                  <a:pt x="654621" y="1436202"/>
                </a:moveTo>
                <a:lnTo>
                  <a:pt x="1341942" y="1252189"/>
                </a:lnTo>
                <a:lnTo>
                  <a:pt x="2029903" y="1436202"/>
                </a:lnTo>
                <a:lnTo>
                  <a:pt x="2717224" y="1252189"/>
                </a:lnTo>
                <a:lnTo>
                  <a:pt x="3404544" y="1436202"/>
                </a:lnTo>
                <a:lnTo>
                  <a:pt x="4091865" y="1252189"/>
                </a:lnTo>
                <a:lnTo>
                  <a:pt x="4779826" y="1436202"/>
                </a:lnTo>
                <a:lnTo>
                  <a:pt x="5467147" y="1252189"/>
                </a:lnTo>
                <a:lnTo>
                  <a:pt x="6155108" y="1436202"/>
                </a:lnTo>
                <a:lnTo>
                  <a:pt x="6842428" y="1252189"/>
                </a:lnTo>
                <a:lnTo>
                  <a:pt x="7529749" y="1436202"/>
                </a:lnTo>
                <a:lnTo>
                  <a:pt x="8217069" y="1252189"/>
                </a:lnTo>
                <a:lnTo>
                  <a:pt x="8905672" y="1436202"/>
                </a:lnTo>
                <a:lnTo>
                  <a:pt x="9592992" y="1252189"/>
                </a:lnTo>
                <a:lnTo>
                  <a:pt x="10280313" y="1436202"/>
                </a:lnTo>
                <a:lnTo>
                  <a:pt x="10967633" y="1252189"/>
                </a:lnTo>
                <a:lnTo>
                  <a:pt x="11654954" y="1436202"/>
                </a:lnTo>
                <a:lnTo>
                  <a:pt x="12309575" y="1260524"/>
                </a:lnTo>
                <a:lnTo>
                  <a:pt x="12309575" y="1202819"/>
                </a:lnTo>
                <a:lnTo>
                  <a:pt x="11655595" y="1378497"/>
                </a:lnTo>
                <a:lnTo>
                  <a:pt x="10968274" y="1194484"/>
                </a:lnTo>
                <a:lnTo>
                  <a:pt x="10280313" y="1378497"/>
                </a:lnTo>
                <a:lnTo>
                  <a:pt x="9592992" y="1194484"/>
                </a:lnTo>
                <a:lnTo>
                  <a:pt x="8905672" y="1378497"/>
                </a:lnTo>
                <a:lnTo>
                  <a:pt x="8218352" y="1194484"/>
                </a:lnTo>
                <a:lnTo>
                  <a:pt x="7530390" y="1378497"/>
                </a:lnTo>
                <a:lnTo>
                  <a:pt x="6843070" y="1194484"/>
                </a:lnTo>
                <a:lnTo>
                  <a:pt x="6155108" y="1378497"/>
                </a:lnTo>
                <a:lnTo>
                  <a:pt x="5467788" y="1194484"/>
                </a:lnTo>
                <a:lnTo>
                  <a:pt x="4779826" y="1378497"/>
                </a:lnTo>
                <a:lnTo>
                  <a:pt x="4092506" y="1194484"/>
                </a:lnTo>
                <a:lnTo>
                  <a:pt x="3404544" y="1378497"/>
                </a:lnTo>
                <a:lnTo>
                  <a:pt x="2717224" y="1194484"/>
                </a:lnTo>
                <a:lnTo>
                  <a:pt x="2029903" y="1378497"/>
                </a:lnTo>
                <a:lnTo>
                  <a:pt x="1342583" y="1194484"/>
                </a:lnTo>
                <a:lnTo>
                  <a:pt x="654621" y="1378497"/>
                </a:lnTo>
                <a:lnTo>
                  <a:pt x="0" y="1202819"/>
                </a:lnTo>
                <a:lnTo>
                  <a:pt x="0" y="1260524"/>
                </a:lnTo>
                <a:lnTo>
                  <a:pt x="654621" y="1436202"/>
                </a:lnTo>
                <a:close/>
                <a:moveTo>
                  <a:pt x="654621" y="868774"/>
                </a:moveTo>
                <a:lnTo>
                  <a:pt x="1341942" y="684761"/>
                </a:lnTo>
                <a:lnTo>
                  <a:pt x="2029262" y="868774"/>
                </a:lnTo>
                <a:lnTo>
                  <a:pt x="2716583" y="684761"/>
                </a:lnTo>
                <a:lnTo>
                  <a:pt x="3404544" y="868774"/>
                </a:lnTo>
                <a:lnTo>
                  <a:pt x="4091865" y="684761"/>
                </a:lnTo>
                <a:lnTo>
                  <a:pt x="4779185" y="868774"/>
                </a:lnTo>
                <a:lnTo>
                  <a:pt x="5466505" y="684761"/>
                </a:lnTo>
                <a:lnTo>
                  <a:pt x="6155108" y="868774"/>
                </a:lnTo>
                <a:lnTo>
                  <a:pt x="6842428" y="684761"/>
                </a:lnTo>
                <a:lnTo>
                  <a:pt x="7529749" y="868774"/>
                </a:lnTo>
                <a:lnTo>
                  <a:pt x="8217069" y="684761"/>
                </a:lnTo>
                <a:lnTo>
                  <a:pt x="8904390" y="868774"/>
                </a:lnTo>
                <a:lnTo>
                  <a:pt x="9591710" y="684761"/>
                </a:lnTo>
                <a:lnTo>
                  <a:pt x="10279030" y="868774"/>
                </a:lnTo>
                <a:lnTo>
                  <a:pt x="10966351" y="684761"/>
                </a:lnTo>
                <a:lnTo>
                  <a:pt x="11653671" y="868774"/>
                </a:lnTo>
                <a:lnTo>
                  <a:pt x="12308292" y="693096"/>
                </a:lnTo>
                <a:lnTo>
                  <a:pt x="12308292" y="650138"/>
                </a:lnTo>
                <a:lnTo>
                  <a:pt x="11653671" y="825816"/>
                </a:lnTo>
                <a:lnTo>
                  <a:pt x="10968274" y="641162"/>
                </a:lnTo>
                <a:lnTo>
                  <a:pt x="10280954" y="825175"/>
                </a:lnTo>
                <a:lnTo>
                  <a:pt x="9592992" y="641162"/>
                </a:lnTo>
                <a:lnTo>
                  <a:pt x="8905672" y="825816"/>
                </a:lnTo>
                <a:lnTo>
                  <a:pt x="8217710" y="641162"/>
                </a:lnTo>
                <a:lnTo>
                  <a:pt x="7530390" y="825175"/>
                </a:lnTo>
                <a:lnTo>
                  <a:pt x="6842428" y="641162"/>
                </a:lnTo>
                <a:lnTo>
                  <a:pt x="6155108" y="825816"/>
                </a:lnTo>
                <a:lnTo>
                  <a:pt x="5467788" y="641162"/>
                </a:lnTo>
                <a:lnTo>
                  <a:pt x="4780467" y="825175"/>
                </a:lnTo>
                <a:lnTo>
                  <a:pt x="4092506" y="641162"/>
                </a:lnTo>
                <a:lnTo>
                  <a:pt x="3404544" y="825816"/>
                </a:lnTo>
                <a:lnTo>
                  <a:pt x="2717224" y="641162"/>
                </a:lnTo>
                <a:lnTo>
                  <a:pt x="2029903" y="825175"/>
                </a:lnTo>
                <a:lnTo>
                  <a:pt x="1341942" y="641162"/>
                </a:lnTo>
                <a:lnTo>
                  <a:pt x="654621" y="825175"/>
                </a:lnTo>
                <a:lnTo>
                  <a:pt x="0" y="650138"/>
                </a:lnTo>
                <a:lnTo>
                  <a:pt x="0" y="693096"/>
                </a:lnTo>
                <a:lnTo>
                  <a:pt x="654621" y="868774"/>
                </a:lnTo>
                <a:close/>
                <a:moveTo>
                  <a:pt x="654621" y="584739"/>
                </a:moveTo>
                <a:lnTo>
                  <a:pt x="1341942" y="400726"/>
                </a:lnTo>
                <a:lnTo>
                  <a:pt x="2029262" y="584739"/>
                </a:lnTo>
                <a:lnTo>
                  <a:pt x="2716583" y="400726"/>
                </a:lnTo>
                <a:lnTo>
                  <a:pt x="3404544" y="584739"/>
                </a:lnTo>
                <a:lnTo>
                  <a:pt x="4091865" y="400726"/>
                </a:lnTo>
                <a:lnTo>
                  <a:pt x="4779185" y="584739"/>
                </a:lnTo>
                <a:lnTo>
                  <a:pt x="5466505" y="400726"/>
                </a:lnTo>
                <a:lnTo>
                  <a:pt x="6155108" y="584739"/>
                </a:lnTo>
                <a:lnTo>
                  <a:pt x="6842428" y="400726"/>
                </a:lnTo>
                <a:lnTo>
                  <a:pt x="7529749" y="584739"/>
                </a:lnTo>
                <a:lnTo>
                  <a:pt x="8217069" y="400726"/>
                </a:lnTo>
                <a:lnTo>
                  <a:pt x="8905672" y="584739"/>
                </a:lnTo>
                <a:lnTo>
                  <a:pt x="9592992" y="400726"/>
                </a:lnTo>
                <a:lnTo>
                  <a:pt x="10280313" y="584739"/>
                </a:lnTo>
                <a:lnTo>
                  <a:pt x="10967633" y="400726"/>
                </a:lnTo>
                <a:lnTo>
                  <a:pt x="11654954" y="584739"/>
                </a:lnTo>
                <a:lnTo>
                  <a:pt x="12310216" y="409702"/>
                </a:lnTo>
                <a:lnTo>
                  <a:pt x="12310216" y="374438"/>
                </a:lnTo>
                <a:lnTo>
                  <a:pt x="11655595" y="550117"/>
                </a:lnTo>
                <a:lnTo>
                  <a:pt x="10968274" y="366103"/>
                </a:lnTo>
                <a:lnTo>
                  <a:pt x="10280954" y="550117"/>
                </a:lnTo>
                <a:lnTo>
                  <a:pt x="9593634" y="366103"/>
                </a:lnTo>
                <a:lnTo>
                  <a:pt x="8905672" y="549475"/>
                </a:lnTo>
                <a:lnTo>
                  <a:pt x="8218352" y="365462"/>
                </a:lnTo>
                <a:lnTo>
                  <a:pt x="7531031" y="549475"/>
                </a:lnTo>
                <a:lnTo>
                  <a:pt x="6843711" y="365462"/>
                </a:lnTo>
                <a:lnTo>
                  <a:pt x="6155108" y="549475"/>
                </a:lnTo>
                <a:lnTo>
                  <a:pt x="5467788" y="364821"/>
                </a:lnTo>
                <a:lnTo>
                  <a:pt x="4779826" y="549475"/>
                </a:lnTo>
                <a:lnTo>
                  <a:pt x="4092506" y="364821"/>
                </a:lnTo>
                <a:lnTo>
                  <a:pt x="3404544" y="549475"/>
                </a:lnTo>
                <a:lnTo>
                  <a:pt x="2717224" y="364821"/>
                </a:lnTo>
                <a:lnTo>
                  <a:pt x="2029903" y="549475"/>
                </a:lnTo>
                <a:lnTo>
                  <a:pt x="1341942" y="364821"/>
                </a:lnTo>
                <a:lnTo>
                  <a:pt x="654621" y="549475"/>
                </a:lnTo>
                <a:lnTo>
                  <a:pt x="0" y="373797"/>
                </a:lnTo>
                <a:lnTo>
                  <a:pt x="0" y="409061"/>
                </a:lnTo>
                <a:lnTo>
                  <a:pt x="654621" y="584739"/>
                </a:lnTo>
                <a:close/>
                <a:moveTo>
                  <a:pt x="654621" y="300705"/>
                </a:moveTo>
                <a:lnTo>
                  <a:pt x="1341942" y="116691"/>
                </a:lnTo>
                <a:lnTo>
                  <a:pt x="2029262" y="300705"/>
                </a:lnTo>
                <a:lnTo>
                  <a:pt x="2716583" y="116691"/>
                </a:lnTo>
                <a:lnTo>
                  <a:pt x="3404544" y="300705"/>
                </a:lnTo>
                <a:lnTo>
                  <a:pt x="4091865" y="116691"/>
                </a:lnTo>
                <a:lnTo>
                  <a:pt x="4779185" y="300705"/>
                </a:lnTo>
                <a:lnTo>
                  <a:pt x="5466505" y="116691"/>
                </a:lnTo>
                <a:lnTo>
                  <a:pt x="6155108" y="300705"/>
                </a:lnTo>
                <a:lnTo>
                  <a:pt x="6842428" y="116691"/>
                </a:lnTo>
                <a:lnTo>
                  <a:pt x="7529749" y="300705"/>
                </a:lnTo>
                <a:lnTo>
                  <a:pt x="8217069" y="116691"/>
                </a:lnTo>
                <a:lnTo>
                  <a:pt x="8905672" y="300705"/>
                </a:lnTo>
                <a:lnTo>
                  <a:pt x="9592992" y="116691"/>
                </a:lnTo>
                <a:lnTo>
                  <a:pt x="10280313" y="300705"/>
                </a:lnTo>
                <a:lnTo>
                  <a:pt x="10967633" y="116691"/>
                </a:lnTo>
                <a:lnTo>
                  <a:pt x="11654954" y="300705"/>
                </a:lnTo>
                <a:lnTo>
                  <a:pt x="12310216" y="125668"/>
                </a:lnTo>
                <a:lnTo>
                  <a:pt x="12310216" y="97457"/>
                </a:lnTo>
                <a:lnTo>
                  <a:pt x="11655595" y="273135"/>
                </a:lnTo>
                <a:lnTo>
                  <a:pt x="10968274" y="89121"/>
                </a:lnTo>
                <a:lnTo>
                  <a:pt x="10280954" y="273135"/>
                </a:lnTo>
                <a:lnTo>
                  <a:pt x="9593634" y="89121"/>
                </a:lnTo>
                <a:lnTo>
                  <a:pt x="8905672" y="273135"/>
                </a:lnTo>
                <a:lnTo>
                  <a:pt x="8218352" y="89121"/>
                </a:lnTo>
                <a:lnTo>
                  <a:pt x="7531031" y="273135"/>
                </a:lnTo>
                <a:lnTo>
                  <a:pt x="6843711" y="89121"/>
                </a:lnTo>
                <a:lnTo>
                  <a:pt x="6155108" y="273135"/>
                </a:lnTo>
                <a:lnTo>
                  <a:pt x="5467788" y="88480"/>
                </a:lnTo>
                <a:lnTo>
                  <a:pt x="4779826" y="273135"/>
                </a:lnTo>
                <a:lnTo>
                  <a:pt x="4092506" y="88480"/>
                </a:lnTo>
                <a:lnTo>
                  <a:pt x="3404544" y="273135"/>
                </a:lnTo>
                <a:lnTo>
                  <a:pt x="2717224" y="88480"/>
                </a:lnTo>
                <a:lnTo>
                  <a:pt x="2029903" y="273135"/>
                </a:lnTo>
                <a:lnTo>
                  <a:pt x="1341942" y="88480"/>
                </a:lnTo>
                <a:lnTo>
                  <a:pt x="654621" y="273135"/>
                </a:lnTo>
                <a:lnTo>
                  <a:pt x="0" y="97457"/>
                </a:lnTo>
                <a:lnTo>
                  <a:pt x="0" y="125668"/>
                </a:lnTo>
                <a:lnTo>
                  <a:pt x="654621" y="300705"/>
                </a:lnTo>
                <a:close/>
                <a:moveTo>
                  <a:pt x="654621" y="2571699"/>
                </a:moveTo>
                <a:lnTo>
                  <a:pt x="1341942" y="2387686"/>
                </a:lnTo>
                <a:lnTo>
                  <a:pt x="2029262" y="2571699"/>
                </a:lnTo>
                <a:lnTo>
                  <a:pt x="2716583" y="2387686"/>
                </a:lnTo>
                <a:lnTo>
                  <a:pt x="3404544" y="2571699"/>
                </a:lnTo>
                <a:lnTo>
                  <a:pt x="4091865" y="2387686"/>
                </a:lnTo>
                <a:lnTo>
                  <a:pt x="4779185" y="2571699"/>
                </a:lnTo>
                <a:lnTo>
                  <a:pt x="5466505" y="2387686"/>
                </a:lnTo>
                <a:lnTo>
                  <a:pt x="6155108" y="2571699"/>
                </a:lnTo>
                <a:lnTo>
                  <a:pt x="6842428" y="2387686"/>
                </a:lnTo>
                <a:lnTo>
                  <a:pt x="7529749" y="2571699"/>
                </a:lnTo>
                <a:lnTo>
                  <a:pt x="8217069" y="2387686"/>
                </a:lnTo>
                <a:lnTo>
                  <a:pt x="8904390" y="2571699"/>
                </a:lnTo>
                <a:lnTo>
                  <a:pt x="9591710" y="2387686"/>
                </a:lnTo>
                <a:lnTo>
                  <a:pt x="10279030" y="2571699"/>
                </a:lnTo>
                <a:lnTo>
                  <a:pt x="10966351" y="2387686"/>
                </a:lnTo>
                <a:lnTo>
                  <a:pt x="11653671" y="2571699"/>
                </a:lnTo>
                <a:lnTo>
                  <a:pt x="12308292" y="2396021"/>
                </a:lnTo>
                <a:lnTo>
                  <a:pt x="12308292" y="2308182"/>
                </a:lnTo>
                <a:lnTo>
                  <a:pt x="11653671" y="2483860"/>
                </a:lnTo>
                <a:lnTo>
                  <a:pt x="10966351" y="2299847"/>
                </a:lnTo>
                <a:lnTo>
                  <a:pt x="10279030" y="2483860"/>
                </a:lnTo>
                <a:lnTo>
                  <a:pt x="9591710" y="2299847"/>
                </a:lnTo>
                <a:lnTo>
                  <a:pt x="8905672" y="2483860"/>
                </a:lnTo>
                <a:lnTo>
                  <a:pt x="8218352" y="2299847"/>
                </a:lnTo>
                <a:lnTo>
                  <a:pt x="7531031" y="2483860"/>
                </a:lnTo>
                <a:lnTo>
                  <a:pt x="6843711" y="2299847"/>
                </a:lnTo>
                <a:lnTo>
                  <a:pt x="6155108" y="2483860"/>
                </a:lnTo>
                <a:lnTo>
                  <a:pt x="5467788" y="2299847"/>
                </a:lnTo>
                <a:lnTo>
                  <a:pt x="4780467" y="2483860"/>
                </a:lnTo>
                <a:lnTo>
                  <a:pt x="4093147" y="2299847"/>
                </a:lnTo>
                <a:lnTo>
                  <a:pt x="3404544" y="2483860"/>
                </a:lnTo>
                <a:lnTo>
                  <a:pt x="2717224" y="2299847"/>
                </a:lnTo>
                <a:lnTo>
                  <a:pt x="2029903" y="2483860"/>
                </a:lnTo>
                <a:lnTo>
                  <a:pt x="1342583" y="2299847"/>
                </a:lnTo>
                <a:lnTo>
                  <a:pt x="655263" y="2483860"/>
                </a:lnTo>
                <a:lnTo>
                  <a:pt x="0" y="2308182"/>
                </a:lnTo>
                <a:lnTo>
                  <a:pt x="0" y="2396021"/>
                </a:lnTo>
                <a:lnTo>
                  <a:pt x="654621" y="2571699"/>
                </a:lnTo>
                <a:close/>
                <a:moveTo>
                  <a:pt x="654621" y="2003630"/>
                </a:moveTo>
                <a:lnTo>
                  <a:pt x="1341942" y="1819616"/>
                </a:lnTo>
                <a:lnTo>
                  <a:pt x="2029262" y="2003630"/>
                </a:lnTo>
                <a:lnTo>
                  <a:pt x="2716583" y="1819616"/>
                </a:lnTo>
                <a:lnTo>
                  <a:pt x="3404544" y="2003630"/>
                </a:lnTo>
                <a:lnTo>
                  <a:pt x="4091865" y="1819616"/>
                </a:lnTo>
                <a:lnTo>
                  <a:pt x="4779185" y="2003630"/>
                </a:lnTo>
                <a:lnTo>
                  <a:pt x="5466505" y="1819616"/>
                </a:lnTo>
                <a:lnTo>
                  <a:pt x="6155108" y="2003630"/>
                </a:lnTo>
                <a:lnTo>
                  <a:pt x="6842428" y="1819616"/>
                </a:lnTo>
                <a:lnTo>
                  <a:pt x="7529749" y="2003630"/>
                </a:lnTo>
                <a:lnTo>
                  <a:pt x="8217069" y="1819616"/>
                </a:lnTo>
                <a:lnTo>
                  <a:pt x="8904390" y="2003630"/>
                </a:lnTo>
                <a:lnTo>
                  <a:pt x="9591710" y="1819616"/>
                </a:lnTo>
                <a:lnTo>
                  <a:pt x="10279030" y="2003630"/>
                </a:lnTo>
                <a:lnTo>
                  <a:pt x="10966351" y="1819616"/>
                </a:lnTo>
                <a:lnTo>
                  <a:pt x="11653671" y="2003630"/>
                </a:lnTo>
                <a:lnTo>
                  <a:pt x="12308292" y="1827952"/>
                </a:lnTo>
                <a:lnTo>
                  <a:pt x="12308292" y="1755500"/>
                </a:lnTo>
                <a:lnTo>
                  <a:pt x="11653671" y="1931179"/>
                </a:lnTo>
                <a:lnTo>
                  <a:pt x="10966351" y="1747165"/>
                </a:lnTo>
                <a:lnTo>
                  <a:pt x="10279030" y="1931179"/>
                </a:lnTo>
                <a:lnTo>
                  <a:pt x="9591710" y="1747165"/>
                </a:lnTo>
                <a:lnTo>
                  <a:pt x="8905672" y="1931179"/>
                </a:lnTo>
                <a:lnTo>
                  <a:pt x="8218352" y="1747165"/>
                </a:lnTo>
                <a:lnTo>
                  <a:pt x="7531031" y="1931179"/>
                </a:lnTo>
                <a:lnTo>
                  <a:pt x="6843711" y="1747165"/>
                </a:lnTo>
                <a:lnTo>
                  <a:pt x="6155108" y="1931179"/>
                </a:lnTo>
                <a:lnTo>
                  <a:pt x="5467788" y="1747165"/>
                </a:lnTo>
                <a:lnTo>
                  <a:pt x="4780467" y="1931179"/>
                </a:lnTo>
                <a:lnTo>
                  <a:pt x="4093147" y="1747165"/>
                </a:lnTo>
                <a:lnTo>
                  <a:pt x="3404544" y="1931179"/>
                </a:lnTo>
                <a:lnTo>
                  <a:pt x="2717224" y="1747165"/>
                </a:lnTo>
                <a:lnTo>
                  <a:pt x="2029903" y="1931179"/>
                </a:lnTo>
                <a:lnTo>
                  <a:pt x="1342583" y="1747165"/>
                </a:lnTo>
                <a:lnTo>
                  <a:pt x="655263" y="1931179"/>
                </a:lnTo>
                <a:lnTo>
                  <a:pt x="0" y="1755500"/>
                </a:lnTo>
                <a:lnTo>
                  <a:pt x="0" y="1827952"/>
                </a:lnTo>
                <a:lnTo>
                  <a:pt x="654621" y="2003630"/>
                </a:lnTo>
                <a:close/>
                <a:moveTo>
                  <a:pt x="654621" y="1720236"/>
                </a:moveTo>
                <a:lnTo>
                  <a:pt x="1341942" y="1536223"/>
                </a:lnTo>
                <a:lnTo>
                  <a:pt x="2029262" y="1720236"/>
                </a:lnTo>
                <a:lnTo>
                  <a:pt x="2716583" y="1536223"/>
                </a:lnTo>
                <a:lnTo>
                  <a:pt x="3404544" y="1720236"/>
                </a:lnTo>
                <a:lnTo>
                  <a:pt x="4091865" y="1536223"/>
                </a:lnTo>
                <a:lnTo>
                  <a:pt x="4779185" y="1720236"/>
                </a:lnTo>
                <a:lnTo>
                  <a:pt x="5466505" y="1536223"/>
                </a:lnTo>
                <a:lnTo>
                  <a:pt x="6155108" y="1720236"/>
                </a:lnTo>
                <a:lnTo>
                  <a:pt x="6842428" y="1536223"/>
                </a:lnTo>
                <a:lnTo>
                  <a:pt x="7529749" y="1720236"/>
                </a:lnTo>
                <a:lnTo>
                  <a:pt x="8217069" y="1536223"/>
                </a:lnTo>
                <a:lnTo>
                  <a:pt x="8904390" y="1720236"/>
                </a:lnTo>
                <a:lnTo>
                  <a:pt x="9591710" y="1536223"/>
                </a:lnTo>
                <a:lnTo>
                  <a:pt x="10279030" y="1720236"/>
                </a:lnTo>
                <a:lnTo>
                  <a:pt x="10966351" y="1536223"/>
                </a:lnTo>
                <a:lnTo>
                  <a:pt x="11653671" y="1720236"/>
                </a:lnTo>
                <a:lnTo>
                  <a:pt x="12308292" y="1544558"/>
                </a:lnTo>
                <a:lnTo>
                  <a:pt x="12308292" y="1479160"/>
                </a:lnTo>
                <a:lnTo>
                  <a:pt x="11653671" y="1654838"/>
                </a:lnTo>
                <a:lnTo>
                  <a:pt x="10966351" y="1470825"/>
                </a:lnTo>
                <a:lnTo>
                  <a:pt x="10279030" y="1654838"/>
                </a:lnTo>
                <a:lnTo>
                  <a:pt x="9591710" y="1470825"/>
                </a:lnTo>
                <a:lnTo>
                  <a:pt x="8905672" y="1654838"/>
                </a:lnTo>
                <a:lnTo>
                  <a:pt x="8218352" y="1470825"/>
                </a:lnTo>
                <a:lnTo>
                  <a:pt x="7531031" y="1654838"/>
                </a:lnTo>
                <a:lnTo>
                  <a:pt x="6843711" y="1470825"/>
                </a:lnTo>
                <a:lnTo>
                  <a:pt x="6155108" y="1654838"/>
                </a:lnTo>
                <a:lnTo>
                  <a:pt x="5467788" y="1470825"/>
                </a:lnTo>
                <a:lnTo>
                  <a:pt x="4780467" y="1654838"/>
                </a:lnTo>
                <a:lnTo>
                  <a:pt x="4093147" y="1470825"/>
                </a:lnTo>
                <a:lnTo>
                  <a:pt x="3404544" y="1654838"/>
                </a:lnTo>
                <a:lnTo>
                  <a:pt x="2717224" y="1470825"/>
                </a:lnTo>
                <a:lnTo>
                  <a:pt x="2029903" y="1654838"/>
                </a:lnTo>
                <a:lnTo>
                  <a:pt x="1342583" y="1470825"/>
                </a:lnTo>
                <a:lnTo>
                  <a:pt x="655263" y="1654838"/>
                </a:lnTo>
                <a:lnTo>
                  <a:pt x="0" y="1479160"/>
                </a:lnTo>
                <a:lnTo>
                  <a:pt x="0" y="1544558"/>
                </a:lnTo>
                <a:lnTo>
                  <a:pt x="654621" y="1720236"/>
                </a:lnTo>
                <a:close/>
                <a:moveTo>
                  <a:pt x="11655595" y="17311"/>
                </a:moveTo>
                <a:lnTo>
                  <a:pt x="11719711" y="0"/>
                </a:lnTo>
                <a:lnTo>
                  <a:pt x="11591479" y="0"/>
                </a:lnTo>
                <a:lnTo>
                  <a:pt x="11655595" y="17311"/>
                </a:lnTo>
                <a:close/>
                <a:moveTo>
                  <a:pt x="4779826" y="17311"/>
                </a:moveTo>
                <a:lnTo>
                  <a:pt x="4843942" y="0"/>
                </a:lnTo>
                <a:lnTo>
                  <a:pt x="4715711" y="0"/>
                </a:lnTo>
                <a:lnTo>
                  <a:pt x="4779826" y="17311"/>
                </a:lnTo>
                <a:close/>
                <a:moveTo>
                  <a:pt x="6155108" y="17311"/>
                </a:moveTo>
                <a:lnTo>
                  <a:pt x="6219224" y="0"/>
                </a:lnTo>
                <a:lnTo>
                  <a:pt x="6090993" y="0"/>
                </a:lnTo>
                <a:lnTo>
                  <a:pt x="6155108" y="17311"/>
                </a:lnTo>
                <a:close/>
                <a:moveTo>
                  <a:pt x="3404544" y="17311"/>
                </a:moveTo>
                <a:lnTo>
                  <a:pt x="3468660" y="0"/>
                </a:lnTo>
                <a:lnTo>
                  <a:pt x="3340429" y="0"/>
                </a:lnTo>
                <a:lnTo>
                  <a:pt x="3404544" y="17311"/>
                </a:lnTo>
                <a:close/>
                <a:moveTo>
                  <a:pt x="7530390" y="17311"/>
                </a:moveTo>
                <a:lnTo>
                  <a:pt x="7594506" y="0"/>
                </a:lnTo>
                <a:lnTo>
                  <a:pt x="7466275" y="0"/>
                </a:lnTo>
                <a:lnTo>
                  <a:pt x="7530390" y="17311"/>
                </a:lnTo>
                <a:close/>
                <a:moveTo>
                  <a:pt x="12310216" y="6730273"/>
                </a:moveTo>
                <a:lnTo>
                  <a:pt x="11655595" y="6905951"/>
                </a:lnTo>
                <a:lnTo>
                  <a:pt x="10968274" y="6721938"/>
                </a:lnTo>
                <a:lnTo>
                  <a:pt x="10280954" y="6905951"/>
                </a:lnTo>
                <a:lnTo>
                  <a:pt x="9593634" y="6721938"/>
                </a:lnTo>
                <a:lnTo>
                  <a:pt x="8905672" y="6905310"/>
                </a:lnTo>
                <a:lnTo>
                  <a:pt x="8218352" y="6721297"/>
                </a:lnTo>
                <a:lnTo>
                  <a:pt x="7531031" y="6905310"/>
                </a:lnTo>
                <a:lnTo>
                  <a:pt x="6843711" y="6721297"/>
                </a:lnTo>
                <a:lnTo>
                  <a:pt x="6155108" y="6905310"/>
                </a:lnTo>
                <a:lnTo>
                  <a:pt x="5467788" y="6721297"/>
                </a:lnTo>
                <a:lnTo>
                  <a:pt x="4779826" y="6905310"/>
                </a:lnTo>
                <a:lnTo>
                  <a:pt x="4092506" y="6721297"/>
                </a:lnTo>
                <a:lnTo>
                  <a:pt x="3404544" y="6905310"/>
                </a:lnTo>
                <a:lnTo>
                  <a:pt x="2717224" y="6721297"/>
                </a:lnTo>
                <a:lnTo>
                  <a:pt x="2029903" y="6905310"/>
                </a:lnTo>
                <a:lnTo>
                  <a:pt x="1342583" y="6721297"/>
                </a:lnTo>
                <a:lnTo>
                  <a:pt x="654621" y="6905310"/>
                </a:lnTo>
                <a:lnTo>
                  <a:pt x="0" y="6730273"/>
                </a:lnTo>
                <a:lnTo>
                  <a:pt x="0" y="6924545"/>
                </a:lnTo>
                <a:lnTo>
                  <a:pt x="12310216" y="6924545"/>
                </a:lnTo>
                <a:lnTo>
                  <a:pt x="12310216" y="6730273"/>
                </a:lnTo>
                <a:close/>
                <a:moveTo>
                  <a:pt x="2029903" y="17311"/>
                </a:moveTo>
                <a:lnTo>
                  <a:pt x="2094019" y="0"/>
                </a:lnTo>
                <a:lnTo>
                  <a:pt x="1965788" y="0"/>
                </a:lnTo>
                <a:lnTo>
                  <a:pt x="2029903" y="17311"/>
                </a:lnTo>
                <a:close/>
                <a:moveTo>
                  <a:pt x="8905672" y="17311"/>
                </a:moveTo>
                <a:lnTo>
                  <a:pt x="8969788" y="0"/>
                </a:lnTo>
                <a:lnTo>
                  <a:pt x="8841556" y="0"/>
                </a:lnTo>
                <a:lnTo>
                  <a:pt x="8905672" y="17311"/>
                </a:lnTo>
                <a:close/>
                <a:moveTo>
                  <a:pt x="654621" y="5125446"/>
                </a:moveTo>
                <a:lnTo>
                  <a:pt x="1341942" y="4941432"/>
                </a:lnTo>
                <a:lnTo>
                  <a:pt x="2029262" y="5125446"/>
                </a:lnTo>
                <a:lnTo>
                  <a:pt x="2716583" y="4941432"/>
                </a:lnTo>
                <a:lnTo>
                  <a:pt x="3404544" y="5125446"/>
                </a:lnTo>
                <a:lnTo>
                  <a:pt x="4091865" y="4941432"/>
                </a:lnTo>
                <a:lnTo>
                  <a:pt x="4779185" y="5125446"/>
                </a:lnTo>
                <a:lnTo>
                  <a:pt x="5466505" y="4941432"/>
                </a:lnTo>
                <a:lnTo>
                  <a:pt x="6155108" y="5125446"/>
                </a:lnTo>
                <a:lnTo>
                  <a:pt x="6842428" y="4941432"/>
                </a:lnTo>
                <a:lnTo>
                  <a:pt x="7529749" y="5125446"/>
                </a:lnTo>
                <a:lnTo>
                  <a:pt x="8217069" y="4941432"/>
                </a:lnTo>
                <a:lnTo>
                  <a:pt x="8904390" y="5125446"/>
                </a:lnTo>
                <a:lnTo>
                  <a:pt x="9591710" y="4941432"/>
                </a:lnTo>
                <a:lnTo>
                  <a:pt x="10279030" y="5125446"/>
                </a:lnTo>
                <a:lnTo>
                  <a:pt x="10966351" y="4941432"/>
                </a:lnTo>
                <a:lnTo>
                  <a:pt x="11653671" y="5125446"/>
                </a:lnTo>
                <a:lnTo>
                  <a:pt x="12308292" y="4949768"/>
                </a:lnTo>
                <a:lnTo>
                  <a:pt x="12308292" y="4795889"/>
                </a:lnTo>
                <a:lnTo>
                  <a:pt x="11653671" y="4971567"/>
                </a:lnTo>
                <a:lnTo>
                  <a:pt x="10966351" y="4787554"/>
                </a:lnTo>
                <a:lnTo>
                  <a:pt x="10279030" y="4971567"/>
                </a:lnTo>
                <a:lnTo>
                  <a:pt x="9591710" y="4787554"/>
                </a:lnTo>
                <a:lnTo>
                  <a:pt x="8905672" y="4970926"/>
                </a:lnTo>
                <a:lnTo>
                  <a:pt x="8218352" y="4786912"/>
                </a:lnTo>
                <a:lnTo>
                  <a:pt x="7531031" y="4970926"/>
                </a:lnTo>
                <a:lnTo>
                  <a:pt x="6843711" y="4786912"/>
                </a:lnTo>
                <a:lnTo>
                  <a:pt x="6155108" y="4970926"/>
                </a:lnTo>
                <a:lnTo>
                  <a:pt x="5467788" y="4786912"/>
                </a:lnTo>
                <a:lnTo>
                  <a:pt x="4780467" y="4970926"/>
                </a:lnTo>
                <a:lnTo>
                  <a:pt x="4093147" y="4786912"/>
                </a:lnTo>
                <a:lnTo>
                  <a:pt x="3404544" y="4970926"/>
                </a:lnTo>
                <a:lnTo>
                  <a:pt x="2717224" y="4786912"/>
                </a:lnTo>
                <a:lnTo>
                  <a:pt x="2029903" y="4970926"/>
                </a:lnTo>
                <a:lnTo>
                  <a:pt x="1342583" y="4786912"/>
                </a:lnTo>
                <a:lnTo>
                  <a:pt x="655263" y="4970926"/>
                </a:lnTo>
                <a:lnTo>
                  <a:pt x="0" y="4795889"/>
                </a:lnTo>
                <a:lnTo>
                  <a:pt x="0" y="4950409"/>
                </a:lnTo>
                <a:lnTo>
                  <a:pt x="654621" y="5125446"/>
                </a:lnTo>
                <a:close/>
                <a:moveTo>
                  <a:pt x="654621" y="17311"/>
                </a:moveTo>
                <a:lnTo>
                  <a:pt x="718737" y="0"/>
                </a:lnTo>
                <a:lnTo>
                  <a:pt x="590506" y="0"/>
                </a:lnTo>
                <a:lnTo>
                  <a:pt x="654621" y="17311"/>
                </a:lnTo>
                <a:close/>
                <a:moveTo>
                  <a:pt x="654621" y="5693515"/>
                </a:moveTo>
                <a:lnTo>
                  <a:pt x="1341942" y="5509501"/>
                </a:lnTo>
                <a:lnTo>
                  <a:pt x="2029903" y="5693515"/>
                </a:lnTo>
                <a:lnTo>
                  <a:pt x="2717224" y="5509501"/>
                </a:lnTo>
                <a:lnTo>
                  <a:pt x="3404544" y="5693515"/>
                </a:lnTo>
                <a:lnTo>
                  <a:pt x="4091865" y="5509501"/>
                </a:lnTo>
                <a:lnTo>
                  <a:pt x="4779826" y="5693515"/>
                </a:lnTo>
                <a:lnTo>
                  <a:pt x="5467147" y="5509501"/>
                </a:lnTo>
                <a:lnTo>
                  <a:pt x="6155108" y="5693515"/>
                </a:lnTo>
                <a:lnTo>
                  <a:pt x="6842428" y="5509501"/>
                </a:lnTo>
                <a:lnTo>
                  <a:pt x="7529749" y="5693515"/>
                </a:lnTo>
                <a:lnTo>
                  <a:pt x="8217069" y="5509501"/>
                </a:lnTo>
                <a:lnTo>
                  <a:pt x="8905672" y="5693515"/>
                </a:lnTo>
                <a:lnTo>
                  <a:pt x="9592992" y="5509501"/>
                </a:lnTo>
                <a:lnTo>
                  <a:pt x="10280313" y="5693515"/>
                </a:lnTo>
                <a:lnTo>
                  <a:pt x="10967633" y="5509501"/>
                </a:lnTo>
                <a:lnTo>
                  <a:pt x="11654954" y="5693515"/>
                </a:lnTo>
                <a:lnTo>
                  <a:pt x="12309575" y="5517837"/>
                </a:lnTo>
                <a:lnTo>
                  <a:pt x="12309575" y="5348570"/>
                </a:lnTo>
                <a:lnTo>
                  <a:pt x="11654954" y="5524248"/>
                </a:lnTo>
                <a:lnTo>
                  <a:pt x="10967633" y="5340235"/>
                </a:lnTo>
                <a:lnTo>
                  <a:pt x="10280313" y="5524248"/>
                </a:lnTo>
                <a:lnTo>
                  <a:pt x="9592992" y="5340235"/>
                </a:lnTo>
                <a:lnTo>
                  <a:pt x="8905672" y="5523607"/>
                </a:lnTo>
                <a:lnTo>
                  <a:pt x="8218352" y="5339594"/>
                </a:lnTo>
                <a:lnTo>
                  <a:pt x="7531031" y="5523607"/>
                </a:lnTo>
                <a:lnTo>
                  <a:pt x="6843711" y="5339594"/>
                </a:lnTo>
                <a:lnTo>
                  <a:pt x="6155108" y="5523607"/>
                </a:lnTo>
                <a:lnTo>
                  <a:pt x="5467788" y="5339594"/>
                </a:lnTo>
                <a:lnTo>
                  <a:pt x="4780467" y="5523607"/>
                </a:lnTo>
                <a:lnTo>
                  <a:pt x="4093147" y="5339594"/>
                </a:lnTo>
                <a:lnTo>
                  <a:pt x="3404544" y="5523607"/>
                </a:lnTo>
                <a:lnTo>
                  <a:pt x="2717224" y="5339594"/>
                </a:lnTo>
                <a:lnTo>
                  <a:pt x="2029903" y="5523607"/>
                </a:lnTo>
                <a:lnTo>
                  <a:pt x="1342583" y="5339594"/>
                </a:lnTo>
                <a:lnTo>
                  <a:pt x="655263" y="5523607"/>
                </a:lnTo>
                <a:lnTo>
                  <a:pt x="0" y="5348570"/>
                </a:lnTo>
                <a:lnTo>
                  <a:pt x="0" y="5517837"/>
                </a:lnTo>
                <a:lnTo>
                  <a:pt x="654621" y="5693515"/>
                </a:lnTo>
                <a:close/>
                <a:moveTo>
                  <a:pt x="654621" y="5409480"/>
                </a:moveTo>
                <a:lnTo>
                  <a:pt x="1341942" y="5225467"/>
                </a:lnTo>
                <a:lnTo>
                  <a:pt x="2029262" y="5409480"/>
                </a:lnTo>
                <a:lnTo>
                  <a:pt x="2717224" y="5225467"/>
                </a:lnTo>
                <a:lnTo>
                  <a:pt x="3404544" y="5409480"/>
                </a:lnTo>
                <a:lnTo>
                  <a:pt x="4092506" y="5225467"/>
                </a:lnTo>
                <a:lnTo>
                  <a:pt x="4779826" y="5409480"/>
                </a:lnTo>
                <a:lnTo>
                  <a:pt x="5467788" y="5225467"/>
                </a:lnTo>
                <a:lnTo>
                  <a:pt x="6155108" y="5409480"/>
                </a:lnTo>
                <a:lnTo>
                  <a:pt x="6842428" y="5225467"/>
                </a:lnTo>
                <a:lnTo>
                  <a:pt x="7529749" y="5409480"/>
                </a:lnTo>
                <a:lnTo>
                  <a:pt x="8217069" y="5225467"/>
                </a:lnTo>
                <a:lnTo>
                  <a:pt x="8904390" y="5409480"/>
                </a:lnTo>
                <a:lnTo>
                  <a:pt x="9591710" y="5225467"/>
                </a:lnTo>
                <a:lnTo>
                  <a:pt x="10279030" y="5409480"/>
                </a:lnTo>
                <a:lnTo>
                  <a:pt x="10966351" y="5225467"/>
                </a:lnTo>
                <a:lnTo>
                  <a:pt x="11653671" y="5409480"/>
                </a:lnTo>
                <a:lnTo>
                  <a:pt x="12308292" y="5233802"/>
                </a:lnTo>
                <a:lnTo>
                  <a:pt x="12308292" y="5071588"/>
                </a:lnTo>
                <a:lnTo>
                  <a:pt x="11653671" y="5247267"/>
                </a:lnTo>
                <a:lnTo>
                  <a:pt x="10966351" y="5063253"/>
                </a:lnTo>
                <a:lnTo>
                  <a:pt x="10279030" y="5247267"/>
                </a:lnTo>
                <a:lnTo>
                  <a:pt x="9591710" y="5063253"/>
                </a:lnTo>
                <a:lnTo>
                  <a:pt x="8905672" y="5247267"/>
                </a:lnTo>
                <a:lnTo>
                  <a:pt x="8218352" y="5063253"/>
                </a:lnTo>
                <a:lnTo>
                  <a:pt x="7531031" y="5247267"/>
                </a:lnTo>
                <a:lnTo>
                  <a:pt x="6843711" y="5063253"/>
                </a:lnTo>
                <a:lnTo>
                  <a:pt x="6155108" y="5247267"/>
                </a:lnTo>
                <a:lnTo>
                  <a:pt x="5467788" y="5063253"/>
                </a:lnTo>
                <a:lnTo>
                  <a:pt x="4780467" y="5247267"/>
                </a:lnTo>
                <a:lnTo>
                  <a:pt x="4093147" y="5063253"/>
                </a:lnTo>
                <a:lnTo>
                  <a:pt x="3404544" y="5247267"/>
                </a:lnTo>
                <a:lnTo>
                  <a:pt x="2717224" y="5063253"/>
                </a:lnTo>
                <a:lnTo>
                  <a:pt x="2029903" y="5247267"/>
                </a:lnTo>
                <a:lnTo>
                  <a:pt x="1342583" y="5063253"/>
                </a:lnTo>
                <a:lnTo>
                  <a:pt x="655263" y="5247267"/>
                </a:lnTo>
                <a:lnTo>
                  <a:pt x="0" y="5072229"/>
                </a:lnTo>
                <a:lnTo>
                  <a:pt x="0" y="5234443"/>
                </a:lnTo>
                <a:lnTo>
                  <a:pt x="654621" y="5409480"/>
                </a:lnTo>
                <a:close/>
                <a:moveTo>
                  <a:pt x="654621" y="5976908"/>
                </a:moveTo>
                <a:lnTo>
                  <a:pt x="1341942" y="5792895"/>
                </a:lnTo>
                <a:lnTo>
                  <a:pt x="2029262" y="5976908"/>
                </a:lnTo>
                <a:lnTo>
                  <a:pt x="2716583" y="5792895"/>
                </a:lnTo>
                <a:lnTo>
                  <a:pt x="3404544" y="5976908"/>
                </a:lnTo>
                <a:lnTo>
                  <a:pt x="4091865" y="5792895"/>
                </a:lnTo>
                <a:lnTo>
                  <a:pt x="4779185" y="5976908"/>
                </a:lnTo>
                <a:lnTo>
                  <a:pt x="5466505" y="5792895"/>
                </a:lnTo>
                <a:lnTo>
                  <a:pt x="6155108" y="5976908"/>
                </a:lnTo>
                <a:lnTo>
                  <a:pt x="6842428" y="5792895"/>
                </a:lnTo>
                <a:lnTo>
                  <a:pt x="7529749" y="5976908"/>
                </a:lnTo>
                <a:lnTo>
                  <a:pt x="8217069" y="5792895"/>
                </a:lnTo>
                <a:lnTo>
                  <a:pt x="8904390" y="5976908"/>
                </a:lnTo>
                <a:lnTo>
                  <a:pt x="9591710" y="5792895"/>
                </a:lnTo>
                <a:lnTo>
                  <a:pt x="10279030" y="5976908"/>
                </a:lnTo>
                <a:lnTo>
                  <a:pt x="10966351" y="5792895"/>
                </a:lnTo>
                <a:lnTo>
                  <a:pt x="11653671" y="5976908"/>
                </a:lnTo>
                <a:lnTo>
                  <a:pt x="12308292" y="5801230"/>
                </a:lnTo>
                <a:lnTo>
                  <a:pt x="12308292" y="5624270"/>
                </a:lnTo>
                <a:lnTo>
                  <a:pt x="11653671" y="5799948"/>
                </a:lnTo>
                <a:lnTo>
                  <a:pt x="10966351" y="5615935"/>
                </a:lnTo>
                <a:lnTo>
                  <a:pt x="10279030" y="5799948"/>
                </a:lnTo>
                <a:lnTo>
                  <a:pt x="9591710" y="5615935"/>
                </a:lnTo>
                <a:lnTo>
                  <a:pt x="8905672" y="5799948"/>
                </a:lnTo>
                <a:lnTo>
                  <a:pt x="8218352" y="5615935"/>
                </a:lnTo>
                <a:lnTo>
                  <a:pt x="7531031" y="5799948"/>
                </a:lnTo>
                <a:lnTo>
                  <a:pt x="6843711" y="5615935"/>
                </a:lnTo>
                <a:lnTo>
                  <a:pt x="6155108" y="5799948"/>
                </a:lnTo>
                <a:lnTo>
                  <a:pt x="5467788" y="5615935"/>
                </a:lnTo>
                <a:lnTo>
                  <a:pt x="4780467" y="5799948"/>
                </a:lnTo>
                <a:lnTo>
                  <a:pt x="4093147" y="5615935"/>
                </a:lnTo>
                <a:lnTo>
                  <a:pt x="3404544" y="5799948"/>
                </a:lnTo>
                <a:lnTo>
                  <a:pt x="2717224" y="5615935"/>
                </a:lnTo>
                <a:lnTo>
                  <a:pt x="2029903" y="5799948"/>
                </a:lnTo>
                <a:lnTo>
                  <a:pt x="1342583" y="5615935"/>
                </a:lnTo>
                <a:lnTo>
                  <a:pt x="655263" y="5799948"/>
                </a:lnTo>
                <a:lnTo>
                  <a:pt x="0" y="5624911"/>
                </a:lnTo>
                <a:lnTo>
                  <a:pt x="0" y="5801871"/>
                </a:lnTo>
                <a:lnTo>
                  <a:pt x="654621" y="5976908"/>
                </a:lnTo>
                <a:close/>
                <a:moveTo>
                  <a:pt x="654621" y="6828371"/>
                </a:moveTo>
                <a:lnTo>
                  <a:pt x="1341942" y="6644358"/>
                </a:lnTo>
                <a:lnTo>
                  <a:pt x="2029262" y="6828371"/>
                </a:lnTo>
                <a:lnTo>
                  <a:pt x="2716583" y="6644358"/>
                </a:lnTo>
                <a:lnTo>
                  <a:pt x="3404544" y="6828371"/>
                </a:lnTo>
                <a:lnTo>
                  <a:pt x="4091865" y="6644358"/>
                </a:lnTo>
                <a:lnTo>
                  <a:pt x="4779185" y="6828371"/>
                </a:lnTo>
                <a:lnTo>
                  <a:pt x="5466505" y="6644358"/>
                </a:lnTo>
                <a:lnTo>
                  <a:pt x="6155108" y="6828371"/>
                </a:lnTo>
                <a:lnTo>
                  <a:pt x="6842428" y="6644358"/>
                </a:lnTo>
                <a:lnTo>
                  <a:pt x="7529749" y="6828371"/>
                </a:lnTo>
                <a:lnTo>
                  <a:pt x="8217069" y="6644358"/>
                </a:lnTo>
                <a:lnTo>
                  <a:pt x="8905672" y="6828371"/>
                </a:lnTo>
                <a:lnTo>
                  <a:pt x="9592992" y="6644358"/>
                </a:lnTo>
                <a:lnTo>
                  <a:pt x="10280313" y="6828371"/>
                </a:lnTo>
                <a:lnTo>
                  <a:pt x="10967633" y="6644358"/>
                </a:lnTo>
                <a:lnTo>
                  <a:pt x="11654954" y="6828371"/>
                </a:lnTo>
                <a:lnTo>
                  <a:pt x="12309575" y="6652692"/>
                </a:lnTo>
                <a:lnTo>
                  <a:pt x="12309575" y="6453291"/>
                </a:lnTo>
                <a:lnTo>
                  <a:pt x="11654954" y="6628970"/>
                </a:lnTo>
                <a:lnTo>
                  <a:pt x="10967633" y="6444956"/>
                </a:lnTo>
                <a:lnTo>
                  <a:pt x="10280313" y="6628970"/>
                </a:lnTo>
                <a:lnTo>
                  <a:pt x="9592992" y="6444956"/>
                </a:lnTo>
                <a:lnTo>
                  <a:pt x="8905672" y="6628970"/>
                </a:lnTo>
                <a:lnTo>
                  <a:pt x="8218352" y="6444956"/>
                </a:lnTo>
                <a:lnTo>
                  <a:pt x="7531031" y="6628970"/>
                </a:lnTo>
                <a:lnTo>
                  <a:pt x="6843711" y="6444956"/>
                </a:lnTo>
                <a:lnTo>
                  <a:pt x="6155108" y="6628970"/>
                </a:lnTo>
                <a:lnTo>
                  <a:pt x="5467788" y="6444956"/>
                </a:lnTo>
                <a:lnTo>
                  <a:pt x="4780467" y="6628970"/>
                </a:lnTo>
                <a:lnTo>
                  <a:pt x="4093147" y="6444956"/>
                </a:lnTo>
                <a:lnTo>
                  <a:pt x="3404544" y="6628970"/>
                </a:lnTo>
                <a:lnTo>
                  <a:pt x="2717224" y="6444956"/>
                </a:lnTo>
                <a:lnTo>
                  <a:pt x="2029903" y="6628970"/>
                </a:lnTo>
                <a:lnTo>
                  <a:pt x="1342583" y="6444956"/>
                </a:lnTo>
                <a:lnTo>
                  <a:pt x="655263" y="6628970"/>
                </a:lnTo>
                <a:lnTo>
                  <a:pt x="0" y="6453932"/>
                </a:lnTo>
                <a:lnTo>
                  <a:pt x="0" y="6653333"/>
                </a:lnTo>
                <a:lnTo>
                  <a:pt x="654621" y="6828371"/>
                </a:lnTo>
                <a:close/>
                <a:moveTo>
                  <a:pt x="654621" y="6260943"/>
                </a:moveTo>
                <a:lnTo>
                  <a:pt x="1341942" y="6076929"/>
                </a:lnTo>
                <a:lnTo>
                  <a:pt x="2029262" y="6260943"/>
                </a:lnTo>
                <a:lnTo>
                  <a:pt x="2716583" y="6076929"/>
                </a:lnTo>
                <a:lnTo>
                  <a:pt x="3404544" y="6260943"/>
                </a:lnTo>
                <a:lnTo>
                  <a:pt x="4091865" y="6076929"/>
                </a:lnTo>
                <a:lnTo>
                  <a:pt x="4779185" y="6260943"/>
                </a:lnTo>
                <a:lnTo>
                  <a:pt x="5466505" y="6076929"/>
                </a:lnTo>
                <a:lnTo>
                  <a:pt x="6155108" y="6260943"/>
                </a:lnTo>
                <a:lnTo>
                  <a:pt x="6842428" y="6076929"/>
                </a:lnTo>
                <a:lnTo>
                  <a:pt x="7529749" y="6260943"/>
                </a:lnTo>
                <a:lnTo>
                  <a:pt x="8217069" y="6076929"/>
                </a:lnTo>
                <a:lnTo>
                  <a:pt x="8904390" y="6260943"/>
                </a:lnTo>
                <a:lnTo>
                  <a:pt x="9591710" y="6076929"/>
                </a:lnTo>
                <a:lnTo>
                  <a:pt x="10279030" y="6260943"/>
                </a:lnTo>
                <a:lnTo>
                  <a:pt x="10966351" y="6076929"/>
                </a:lnTo>
                <a:lnTo>
                  <a:pt x="11653671" y="6260943"/>
                </a:lnTo>
                <a:lnTo>
                  <a:pt x="12308292" y="6085264"/>
                </a:lnTo>
                <a:lnTo>
                  <a:pt x="12308292" y="5900610"/>
                </a:lnTo>
                <a:lnTo>
                  <a:pt x="11653671" y="6076288"/>
                </a:lnTo>
                <a:lnTo>
                  <a:pt x="10968274" y="5892275"/>
                </a:lnTo>
                <a:lnTo>
                  <a:pt x="10280954" y="6076288"/>
                </a:lnTo>
                <a:lnTo>
                  <a:pt x="9592992" y="5892275"/>
                </a:lnTo>
                <a:lnTo>
                  <a:pt x="8905672" y="6076288"/>
                </a:lnTo>
                <a:lnTo>
                  <a:pt x="8217710" y="5892275"/>
                </a:lnTo>
                <a:lnTo>
                  <a:pt x="7530390" y="6076288"/>
                </a:lnTo>
                <a:lnTo>
                  <a:pt x="6842428" y="5892275"/>
                </a:lnTo>
                <a:lnTo>
                  <a:pt x="6155108" y="6076288"/>
                </a:lnTo>
                <a:lnTo>
                  <a:pt x="5467788" y="5892275"/>
                </a:lnTo>
                <a:lnTo>
                  <a:pt x="4780467" y="6076288"/>
                </a:lnTo>
                <a:lnTo>
                  <a:pt x="4092506" y="5892275"/>
                </a:lnTo>
                <a:lnTo>
                  <a:pt x="3404544" y="6076288"/>
                </a:lnTo>
                <a:lnTo>
                  <a:pt x="2717224" y="5892275"/>
                </a:lnTo>
                <a:lnTo>
                  <a:pt x="2029903" y="6076288"/>
                </a:lnTo>
                <a:lnTo>
                  <a:pt x="1341942" y="5892275"/>
                </a:lnTo>
                <a:lnTo>
                  <a:pt x="654621" y="6076288"/>
                </a:lnTo>
                <a:lnTo>
                  <a:pt x="0" y="5901251"/>
                </a:lnTo>
                <a:lnTo>
                  <a:pt x="0" y="6085906"/>
                </a:lnTo>
                <a:lnTo>
                  <a:pt x="654621" y="6260943"/>
                </a:lnTo>
                <a:close/>
                <a:moveTo>
                  <a:pt x="10280313" y="17311"/>
                </a:moveTo>
                <a:lnTo>
                  <a:pt x="10344429" y="0"/>
                </a:lnTo>
                <a:lnTo>
                  <a:pt x="10216197" y="0"/>
                </a:lnTo>
                <a:lnTo>
                  <a:pt x="10280313" y="17311"/>
                </a:lnTo>
                <a:close/>
                <a:moveTo>
                  <a:pt x="654621" y="6544336"/>
                </a:moveTo>
                <a:lnTo>
                  <a:pt x="1341942" y="6360323"/>
                </a:lnTo>
                <a:lnTo>
                  <a:pt x="2029262" y="6544336"/>
                </a:lnTo>
                <a:lnTo>
                  <a:pt x="2717224" y="6360323"/>
                </a:lnTo>
                <a:lnTo>
                  <a:pt x="3404544" y="6544336"/>
                </a:lnTo>
                <a:lnTo>
                  <a:pt x="4092506" y="6360323"/>
                </a:lnTo>
                <a:lnTo>
                  <a:pt x="4779826" y="6544336"/>
                </a:lnTo>
                <a:lnTo>
                  <a:pt x="5467788" y="6360323"/>
                </a:lnTo>
                <a:lnTo>
                  <a:pt x="6155108" y="6544336"/>
                </a:lnTo>
                <a:lnTo>
                  <a:pt x="6842428" y="6360323"/>
                </a:lnTo>
                <a:lnTo>
                  <a:pt x="7529749" y="6544336"/>
                </a:lnTo>
                <a:lnTo>
                  <a:pt x="8217069" y="6360323"/>
                </a:lnTo>
                <a:lnTo>
                  <a:pt x="8904390" y="6544336"/>
                </a:lnTo>
                <a:lnTo>
                  <a:pt x="9591710" y="6360323"/>
                </a:lnTo>
                <a:lnTo>
                  <a:pt x="10279030" y="6544336"/>
                </a:lnTo>
                <a:lnTo>
                  <a:pt x="10966351" y="6360323"/>
                </a:lnTo>
                <a:lnTo>
                  <a:pt x="11653671" y="6544336"/>
                </a:lnTo>
                <a:lnTo>
                  <a:pt x="12308292" y="6368658"/>
                </a:lnTo>
                <a:lnTo>
                  <a:pt x="12308292" y="6176951"/>
                </a:lnTo>
                <a:lnTo>
                  <a:pt x="11653671" y="6352629"/>
                </a:lnTo>
                <a:lnTo>
                  <a:pt x="10966351" y="6168615"/>
                </a:lnTo>
                <a:lnTo>
                  <a:pt x="10279030" y="6352629"/>
                </a:lnTo>
                <a:lnTo>
                  <a:pt x="9591710" y="6168615"/>
                </a:lnTo>
                <a:lnTo>
                  <a:pt x="8905672" y="6352629"/>
                </a:lnTo>
                <a:lnTo>
                  <a:pt x="8218352" y="6168615"/>
                </a:lnTo>
                <a:lnTo>
                  <a:pt x="7531031" y="6352629"/>
                </a:lnTo>
                <a:lnTo>
                  <a:pt x="6843711" y="6168615"/>
                </a:lnTo>
                <a:lnTo>
                  <a:pt x="6155108" y="6352629"/>
                </a:lnTo>
                <a:lnTo>
                  <a:pt x="5467788" y="6168615"/>
                </a:lnTo>
                <a:lnTo>
                  <a:pt x="4780467" y="6352629"/>
                </a:lnTo>
                <a:lnTo>
                  <a:pt x="4093147" y="6168615"/>
                </a:lnTo>
                <a:lnTo>
                  <a:pt x="3404544" y="6352629"/>
                </a:lnTo>
                <a:lnTo>
                  <a:pt x="2717224" y="6168615"/>
                </a:lnTo>
                <a:lnTo>
                  <a:pt x="2029903" y="6352629"/>
                </a:lnTo>
                <a:lnTo>
                  <a:pt x="1342583" y="6168615"/>
                </a:lnTo>
                <a:lnTo>
                  <a:pt x="655263" y="6352629"/>
                </a:lnTo>
                <a:lnTo>
                  <a:pt x="0" y="6177592"/>
                </a:lnTo>
                <a:lnTo>
                  <a:pt x="0" y="6369299"/>
                </a:lnTo>
                <a:lnTo>
                  <a:pt x="654621" y="6544336"/>
                </a:lnTo>
                <a:close/>
              </a:path>
            </a:pathLst>
          </a:custGeom>
          <a:solidFill>
            <a:srgbClr val="E8EBEE"/>
          </a:solidFill>
          <a:ln w="6355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3B8DB3AD-CBBA-89FA-79F9-CEBC9C5C4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7388" y="2286800"/>
            <a:ext cx="7737223" cy="2211375"/>
          </a:xfrm>
          <a:prstGeom prst="rect">
            <a:avLst/>
          </a:prstGeom>
        </p:spPr>
        <p:txBody>
          <a:bodyPr wrap="square" lIns="0" anchor="b">
            <a:spAutoFit/>
          </a:bodyPr>
          <a:lstStyle>
            <a:lvl1pPr algn="ctr">
              <a:defRPr sz="54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"</a:t>
            </a:r>
            <a:r>
              <a:rPr lang="en-GB" dirty="0" err="1"/>
              <a:t>Deze</a:t>
            </a:r>
            <a:r>
              <a:rPr lang="en-GB" dirty="0"/>
              <a:t> slide is perfect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citaten</a:t>
            </a:r>
            <a:r>
              <a:rPr lang="en-GB" dirty="0"/>
              <a:t> of </a:t>
            </a:r>
            <a:r>
              <a:rPr lang="en-GB" dirty="0" err="1"/>
              <a:t>andere</a:t>
            </a:r>
            <a:r>
              <a:rPr lang="en-GB" dirty="0"/>
              <a:t> </a:t>
            </a:r>
            <a:r>
              <a:rPr lang="en-GB" dirty="0" err="1"/>
              <a:t>korte</a:t>
            </a:r>
            <a:r>
              <a:rPr lang="en-GB" dirty="0"/>
              <a:t> </a:t>
            </a:r>
            <a:r>
              <a:rPr lang="en-GB" dirty="0" err="1"/>
              <a:t>teksten</a:t>
            </a:r>
            <a:r>
              <a:rPr lang="en-GB" dirty="0"/>
              <a:t>."</a:t>
            </a:r>
            <a:endParaRPr lang="en-BE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8546941-5005-BA93-92D7-7B50688672EB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AA4D85C1-092F-4ACF-9B96-1F119EF901DA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CE070A3-C728-9241-E374-67AADE4C1B0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F10D53C-20CB-6AC9-BE02-71C566004AE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86B2C0-1181-987A-042F-2C2D2F6953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45016" y="4677072"/>
            <a:ext cx="1501982" cy="347329"/>
          </a:xfrm>
          <a:prstGeom prst="round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Lorem ipsum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6809829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FF777E8-3B15-10D0-7BE6-6C1F774D737F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D78D79E3-BC07-40AC-9CFF-E8C03748F011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C993B2F-307D-459F-D620-B7F32D11690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AAEE3FD-B91F-E75D-6222-27A954435AE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85D997F0-5791-557B-2A6D-1067E17459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7388" y="2997998"/>
            <a:ext cx="7737223" cy="2211375"/>
          </a:xfrm>
          <a:prstGeom prst="rect">
            <a:avLst/>
          </a:prstGeom>
        </p:spPr>
        <p:txBody>
          <a:bodyPr wrap="square" lIns="0" anchor="t">
            <a:spAutoFit/>
          </a:bodyPr>
          <a:lstStyle>
            <a:lvl1pPr algn="ctr">
              <a:defRPr sz="54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"</a:t>
            </a:r>
            <a:r>
              <a:rPr lang="en-GB" dirty="0" err="1"/>
              <a:t>Deze</a:t>
            </a:r>
            <a:r>
              <a:rPr lang="en-GB" dirty="0"/>
              <a:t> slide is perfect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citaten</a:t>
            </a:r>
            <a:r>
              <a:rPr lang="en-GB" dirty="0"/>
              <a:t> of </a:t>
            </a:r>
            <a:r>
              <a:rPr lang="en-GB" dirty="0" err="1"/>
              <a:t>andere</a:t>
            </a:r>
            <a:r>
              <a:rPr lang="en-GB" dirty="0"/>
              <a:t> </a:t>
            </a:r>
            <a:r>
              <a:rPr lang="en-GB" dirty="0" err="1"/>
              <a:t>korte</a:t>
            </a:r>
            <a:r>
              <a:rPr lang="en-GB" dirty="0"/>
              <a:t> </a:t>
            </a:r>
            <a:r>
              <a:rPr lang="en-GB" dirty="0" err="1"/>
              <a:t>teksten</a:t>
            </a:r>
            <a:r>
              <a:rPr lang="en-GB" dirty="0"/>
              <a:t>."</a:t>
            </a:r>
            <a:endParaRPr lang="en-B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36B684-9E01-8ECC-4049-18AC9DFC4A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27388" y="2457450"/>
            <a:ext cx="7737223" cy="313932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algn="ctr">
              <a:defRPr sz="1600" b="0" i="1"/>
            </a:lvl1pPr>
          </a:lstStyle>
          <a:p>
            <a:pPr lvl="0"/>
            <a:r>
              <a:rPr lang="nl-NL" noProof="0" dirty="0"/>
              <a:t>- </a:t>
            </a:r>
            <a:r>
              <a:rPr lang="nl-NL" noProof="0" dirty="0" err="1"/>
              <a:t>Lorem</a:t>
            </a:r>
            <a:r>
              <a:rPr lang="nl-NL" noProof="0" dirty="0"/>
              <a:t> </a:t>
            </a:r>
            <a:r>
              <a:rPr lang="nl-NL" noProof="0" dirty="0" err="1"/>
              <a:t>ipsum</a:t>
            </a:r>
            <a:endParaRPr lang="nl-NL" noProof="0" dirty="0"/>
          </a:p>
        </p:txBody>
      </p:sp>
      <p:sp>
        <p:nvSpPr>
          <p:cNvPr id="3" name="Graphic 4">
            <a:extLst>
              <a:ext uri="{FF2B5EF4-FFF2-40B4-BE49-F238E27FC236}">
                <a16:creationId xmlns:a16="http://schemas.microsoft.com/office/drawing/2014/main" id="{F1E4541B-1975-03AA-64BE-EB3E63F41989}"/>
              </a:ext>
            </a:extLst>
          </p:cNvPr>
          <p:cNvSpPr/>
          <p:nvPr/>
        </p:nvSpPr>
        <p:spPr>
          <a:xfrm>
            <a:off x="5547171" y="1050410"/>
            <a:ext cx="1097654" cy="841558"/>
          </a:xfrm>
          <a:custGeom>
            <a:avLst/>
            <a:gdLst>
              <a:gd name="connsiteX0" fmla="*/ 70615 w 1097654"/>
              <a:gd name="connsiteY0" fmla="*/ 756724 h 841558"/>
              <a:gd name="connsiteX1" fmla="*/ 0 w 1097654"/>
              <a:gd name="connsiteY1" fmla="*/ 536897 h 841558"/>
              <a:gd name="connsiteX2" fmla="*/ 84115 w 1097654"/>
              <a:gd name="connsiteY2" fmla="*/ 258103 h 841558"/>
              <a:gd name="connsiteX3" fmla="*/ 326596 w 1097654"/>
              <a:gd name="connsiteY3" fmla="*/ 0 h 841558"/>
              <a:gd name="connsiteX4" fmla="*/ 438231 w 1097654"/>
              <a:gd name="connsiteY4" fmla="*/ 123103 h 841558"/>
              <a:gd name="connsiteX5" fmla="*/ 244039 w 1097654"/>
              <a:gd name="connsiteY5" fmla="*/ 390000 h 841558"/>
              <a:gd name="connsiteX6" fmla="*/ 258577 w 1097654"/>
              <a:gd name="connsiteY6" fmla="*/ 390000 h 841558"/>
              <a:gd name="connsiteX7" fmla="*/ 423693 w 1097654"/>
              <a:gd name="connsiteY7" fmla="*/ 452069 h 841558"/>
              <a:gd name="connsiteX8" fmla="*/ 488596 w 1097654"/>
              <a:gd name="connsiteY8" fmla="*/ 607241 h 841558"/>
              <a:gd name="connsiteX9" fmla="*/ 421096 w 1097654"/>
              <a:gd name="connsiteY9" fmla="*/ 774310 h 841558"/>
              <a:gd name="connsiteX10" fmla="*/ 253385 w 1097654"/>
              <a:gd name="connsiteY10" fmla="*/ 841552 h 841558"/>
              <a:gd name="connsiteX11" fmla="*/ 70615 w 1097654"/>
              <a:gd name="connsiteY11" fmla="*/ 756724 h 841558"/>
              <a:gd name="connsiteX12" fmla="*/ 679673 w 1097654"/>
              <a:gd name="connsiteY12" fmla="*/ 756724 h 841558"/>
              <a:gd name="connsiteX13" fmla="*/ 609058 w 1097654"/>
              <a:gd name="connsiteY13" fmla="*/ 536897 h 841558"/>
              <a:gd name="connsiteX14" fmla="*/ 693173 w 1097654"/>
              <a:gd name="connsiteY14" fmla="*/ 258103 h 841558"/>
              <a:gd name="connsiteX15" fmla="*/ 936174 w 1097654"/>
              <a:gd name="connsiteY15" fmla="*/ 0 h 841558"/>
              <a:gd name="connsiteX16" fmla="*/ 1047808 w 1097654"/>
              <a:gd name="connsiteY16" fmla="*/ 123103 h 841558"/>
              <a:gd name="connsiteX17" fmla="*/ 853616 w 1097654"/>
              <a:gd name="connsiteY17" fmla="*/ 390000 h 841558"/>
              <a:gd name="connsiteX18" fmla="*/ 868154 w 1097654"/>
              <a:gd name="connsiteY18" fmla="*/ 390000 h 841558"/>
              <a:gd name="connsiteX19" fmla="*/ 1032751 w 1097654"/>
              <a:gd name="connsiteY19" fmla="*/ 451552 h 841558"/>
              <a:gd name="connsiteX20" fmla="*/ 1097654 w 1097654"/>
              <a:gd name="connsiteY20" fmla="*/ 606724 h 841558"/>
              <a:gd name="connsiteX21" fmla="*/ 1030154 w 1097654"/>
              <a:gd name="connsiteY21" fmla="*/ 773793 h 841558"/>
              <a:gd name="connsiteX22" fmla="*/ 862443 w 1097654"/>
              <a:gd name="connsiteY22" fmla="*/ 841034 h 841558"/>
              <a:gd name="connsiteX23" fmla="*/ 679673 w 1097654"/>
              <a:gd name="connsiteY23" fmla="*/ 756724 h 84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97654" h="841558">
                <a:moveTo>
                  <a:pt x="70615" y="756724"/>
                </a:moveTo>
                <a:cubicBezTo>
                  <a:pt x="23365" y="699828"/>
                  <a:pt x="0" y="626897"/>
                  <a:pt x="0" y="536897"/>
                </a:cubicBezTo>
                <a:cubicBezTo>
                  <a:pt x="0" y="443276"/>
                  <a:pt x="28038" y="350172"/>
                  <a:pt x="84115" y="258103"/>
                </a:cubicBezTo>
                <a:cubicBezTo>
                  <a:pt x="139673" y="166552"/>
                  <a:pt x="220673" y="80172"/>
                  <a:pt x="326596" y="0"/>
                </a:cubicBezTo>
                <a:lnTo>
                  <a:pt x="438231" y="123103"/>
                </a:lnTo>
                <a:cubicBezTo>
                  <a:pt x="336462" y="215172"/>
                  <a:pt x="271558" y="304138"/>
                  <a:pt x="244039" y="390000"/>
                </a:cubicBezTo>
                <a:lnTo>
                  <a:pt x="258577" y="390000"/>
                </a:lnTo>
                <a:cubicBezTo>
                  <a:pt x="325558" y="390000"/>
                  <a:pt x="380596" y="410690"/>
                  <a:pt x="423693" y="452069"/>
                </a:cubicBezTo>
                <a:cubicBezTo>
                  <a:pt x="466789" y="492931"/>
                  <a:pt x="488596" y="545172"/>
                  <a:pt x="488596" y="607241"/>
                </a:cubicBezTo>
                <a:cubicBezTo>
                  <a:pt x="488596" y="673966"/>
                  <a:pt x="466269" y="729310"/>
                  <a:pt x="421096" y="774310"/>
                </a:cubicBezTo>
                <a:cubicBezTo>
                  <a:pt x="375923" y="819310"/>
                  <a:pt x="319846" y="841552"/>
                  <a:pt x="253385" y="841552"/>
                </a:cubicBezTo>
                <a:cubicBezTo>
                  <a:pt x="178615" y="842069"/>
                  <a:pt x="117346" y="813621"/>
                  <a:pt x="70615" y="756724"/>
                </a:cubicBezTo>
                <a:close/>
                <a:moveTo>
                  <a:pt x="679673" y="756724"/>
                </a:moveTo>
                <a:cubicBezTo>
                  <a:pt x="632423" y="699828"/>
                  <a:pt x="609058" y="626897"/>
                  <a:pt x="609058" y="536897"/>
                </a:cubicBezTo>
                <a:cubicBezTo>
                  <a:pt x="609058" y="443276"/>
                  <a:pt x="637096" y="350172"/>
                  <a:pt x="693173" y="258103"/>
                </a:cubicBezTo>
                <a:cubicBezTo>
                  <a:pt x="749250" y="166034"/>
                  <a:pt x="830250" y="80172"/>
                  <a:pt x="936174" y="0"/>
                </a:cubicBezTo>
                <a:lnTo>
                  <a:pt x="1047808" y="123103"/>
                </a:lnTo>
                <a:cubicBezTo>
                  <a:pt x="945520" y="215172"/>
                  <a:pt x="881135" y="304138"/>
                  <a:pt x="853616" y="390000"/>
                </a:cubicBezTo>
                <a:lnTo>
                  <a:pt x="868154" y="390000"/>
                </a:lnTo>
                <a:cubicBezTo>
                  <a:pt x="934616" y="390000"/>
                  <a:pt x="989654" y="410690"/>
                  <a:pt x="1032751" y="451552"/>
                </a:cubicBezTo>
                <a:cubicBezTo>
                  <a:pt x="1075847" y="492414"/>
                  <a:pt x="1097654" y="544655"/>
                  <a:pt x="1097654" y="606724"/>
                </a:cubicBezTo>
                <a:cubicBezTo>
                  <a:pt x="1097654" y="673448"/>
                  <a:pt x="1075327" y="728793"/>
                  <a:pt x="1030154" y="773793"/>
                </a:cubicBezTo>
                <a:cubicBezTo>
                  <a:pt x="984981" y="818793"/>
                  <a:pt x="928904" y="841034"/>
                  <a:pt x="862443" y="841034"/>
                </a:cubicBezTo>
                <a:cubicBezTo>
                  <a:pt x="787673" y="842069"/>
                  <a:pt x="726923" y="813621"/>
                  <a:pt x="679673" y="756724"/>
                </a:cubicBezTo>
                <a:close/>
              </a:path>
            </a:pathLst>
          </a:custGeom>
          <a:solidFill>
            <a:srgbClr val="E8EBEE"/>
          </a:solidFill>
          <a:ln w="5159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927017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C1048695-6018-2020-46D7-6993718DEF0D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6538929" y="1228649"/>
            <a:ext cx="6881721" cy="4424422"/>
          </a:xfrm>
          <a:custGeom>
            <a:avLst/>
            <a:gdLst>
              <a:gd name="connsiteX0" fmla="*/ 23638 w 6881721"/>
              <a:gd name="connsiteY0" fmla="*/ 3327233 h 4424422"/>
              <a:gd name="connsiteX1" fmla="*/ 10161 w 6881721"/>
              <a:gd name="connsiteY1" fmla="*/ 3359507 h 4424422"/>
              <a:gd name="connsiteX2" fmla="*/ 0 w 6881721"/>
              <a:gd name="connsiteY2" fmla="*/ 3363660 h 4424422"/>
              <a:gd name="connsiteX3" fmla="*/ 0 w 6881721"/>
              <a:gd name="connsiteY3" fmla="*/ 3290723 h 4424422"/>
              <a:gd name="connsiteX4" fmla="*/ 10161 w 6881721"/>
              <a:gd name="connsiteY4" fmla="*/ 3294957 h 4424422"/>
              <a:gd name="connsiteX5" fmla="*/ 23638 w 6881721"/>
              <a:gd name="connsiteY5" fmla="*/ 3327233 h 4424422"/>
              <a:gd name="connsiteX6" fmla="*/ 23638 w 6881721"/>
              <a:gd name="connsiteY6" fmla="*/ 3004825 h 4424422"/>
              <a:gd name="connsiteX7" fmla="*/ 10161 w 6881721"/>
              <a:gd name="connsiteY7" fmla="*/ 3037099 h 4424422"/>
              <a:gd name="connsiteX8" fmla="*/ 0 w 6881721"/>
              <a:gd name="connsiteY8" fmla="*/ 3041333 h 4424422"/>
              <a:gd name="connsiteX9" fmla="*/ 0 w 6881721"/>
              <a:gd name="connsiteY9" fmla="*/ 2968315 h 4424422"/>
              <a:gd name="connsiteX10" fmla="*/ 10161 w 6881721"/>
              <a:gd name="connsiteY10" fmla="*/ 2972549 h 4424422"/>
              <a:gd name="connsiteX11" fmla="*/ 23638 w 6881721"/>
              <a:gd name="connsiteY11" fmla="*/ 3004825 h 4424422"/>
              <a:gd name="connsiteX12" fmla="*/ 23638 w 6881721"/>
              <a:gd name="connsiteY12" fmla="*/ 2682071 h 4424422"/>
              <a:gd name="connsiteX13" fmla="*/ 10161 w 6881721"/>
              <a:gd name="connsiteY13" fmla="*/ 2714345 h 4424422"/>
              <a:gd name="connsiteX14" fmla="*/ 0 w 6881721"/>
              <a:gd name="connsiteY14" fmla="*/ 2718579 h 4424422"/>
              <a:gd name="connsiteX15" fmla="*/ 0 w 6881721"/>
              <a:gd name="connsiteY15" fmla="*/ 2645561 h 4424422"/>
              <a:gd name="connsiteX16" fmla="*/ 10161 w 6881721"/>
              <a:gd name="connsiteY16" fmla="*/ 2649795 h 4424422"/>
              <a:gd name="connsiteX17" fmla="*/ 23638 w 6881721"/>
              <a:gd name="connsiteY17" fmla="*/ 2682071 h 4424422"/>
              <a:gd name="connsiteX18" fmla="*/ 23638 w 6881721"/>
              <a:gd name="connsiteY18" fmla="*/ 2360007 h 4424422"/>
              <a:gd name="connsiteX19" fmla="*/ 10161 w 6881721"/>
              <a:gd name="connsiteY19" fmla="*/ 2392281 h 4424422"/>
              <a:gd name="connsiteX20" fmla="*/ 0 w 6881721"/>
              <a:gd name="connsiteY20" fmla="*/ 2396515 h 4424422"/>
              <a:gd name="connsiteX21" fmla="*/ 0 w 6881721"/>
              <a:gd name="connsiteY21" fmla="*/ 2323497 h 4424422"/>
              <a:gd name="connsiteX22" fmla="*/ 10161 w 6881721"/>
              <a:gd name="connsiteY22" fmla="*/ 2327731 h 4424422"/>
              <a:gd name="connsiteX23" fmla="*/ 23638 w 6881721"/>
              <a:gd name="connsiteY23" fmla="*/ 2360007 h 4424422"/>
              <a:gd name="connsiteX24" fmla="*/ 46013 w 6881721"/>
              <a:gd name="connsiteY24" fmla="*/ 4294633 h 4424422"/>
              <a:gd name="connsiteX25" fmla="*/ 26057 w 6881721"/>
              <a:gd name="connsiteY25" fmla="*/ 4342959 h 4424422"/>
              <a:gd name="connsiteX26" fmla="*/ 3455 w 6881721"/>
              <a:gd name="connsiteY26" fmla="*/ 4357910 h 4424422"/>
              <a:gd name="connsiteX27" fmla="*/ 0 w 6881721"/>
              <a:gd name="connsiteY27" fmla="*/ 4358578 h 4424422"/>
              <a:gd name="connsiteX28" fmla="*/ 0 w 6881721"/>
              <a:gd name="connsiteY28" fmla="*/ 4230686 h 4424422"/>
              <a:gd name="connsiteX29" fmla="*/ 3455 w 6881721"/>
              <a:gd name="connsiteY29" fmla="*/ 4231354 h 4424422"/>
              <a:gd name="connsiteX30" fmla="*/ 26057 w 6881721"/>
              <a:gd name="connsiteY30" fmla="*/ 4246305 h 4424422"/>
              <a:gd name="connsiteX31" fmla="*/ 46013 w 6881721"/>
              <a:gd name="connsiteY31" fmla="*/ 4294633 h 4424422"/>
              <a:gd name="connsiteX32" fmla="*/ 46359 w 6881721"/>
              <a:gd name="connsiteY32" fmla="*/ 3971879 h 4424422"/>
              <a:gd name="connsiteX33" fmla="*/ 26403 w 6881721"/>
              <a:gd name="connsiteY33" fmla="*/ 4020205 h 4424422"/>
              <a:gd name="connsiteX34" fmla="*/ 3801 w 6881721"/>
              <a:gd name="connsiteY34" fmla="*/ 4035156 h 4424422"/>
              <a:gd name="connsiteX35" fmla="*/ 0 w 6881721"/>
              <a:gd name="connsiteY35" fmla="*/ 4035891 h 4424422"/>
              <a:gd name="connsiteX36" fmla="*/ 0 w 6881721"/>
              <a:gd name="connsiteY36" fmla="*/ 3907865 h 4424422"/>
              <a:gd name="connsiteX37" fmla="*/ 3801 w 6881721"/>
              <a:gd name="connsiteY37" fmla="*/ 3908600 h 4424422"/>
              <a:gd name="connsiteX38" fmla="*/ 26403 w 6881721"/>
              <a:gd name="connsiteY38" fmla="*/ 3923551 h 4424422"/>
              <a:gd name="connsiteX39" fmla="*/ 46359 w 6881721"/>
              <a:gd name="connsiteY39" fmla="*/ 3971879 h 4424422"/>
              <a:gd name="connsiteX40" fmla="*/ 46359 w 6881721"/>
              <a:gd name="connsiteY40" fmla="*/ 3649469 h 4424422"/>
              <a:gd name="connsiteX41" fmla="*/ 26403 w 6881721"/>
              <a:gd name="connsiteY41" fmla="*/ 3697795 h 4424422"/>
              <a:gd name="connsiteX42" fmla="*/ 3801 w 6881721"/>
              <a:gd name="connsiteY42" fmla="*/ 3712746 h 4424422"/>
              <a:gd name="connsiteX43" fmla="*/ 0 w 6881721"/>
              <a:gd name="connsiteY43" fmla="*/ 3713481 h 4424422"/>
              <a:gd name="connsiteX44" fmla="*/ 0 w 6881721"/>
              <a:gd name="connsiteY44" fmla="*/ 3585456 h 4424422"/>
              <a:gd name="connsiteX45" fmla="*/ 3801 w 6881721"/>
              <a:gd name="connsiteY45" fmla="*/ 3586191 h 4424422"/>
              <a:gd name="connsiteX46" fmla="*/ 26403 w 6881721"/>
              <a:gd name="connsiteY46" fmla="*/ 3601141 h 4424422"/>
              <a:gd name="connsiteX47" fmla="*/ 46359 w 6881721"/>
              <a:gd name="connsiteY47" fmla="*/ 3649469 h 4424422"/>
              <a:gd name="connsiteX48" fmla="*/ 46359 w 6881721"/>
              <a:gd name="connsiteY48" fmla="*/ 2037771 h 4424422"/>
              <a:gd name="connsiteX49" fmla="*/ 26403 w 6881721"/>
              <a:gd name="connsiteY49" fmla="*/ 2086097 h 4424422"/>
              <a:gd name="connsiteX50" fmla="*/ 3801 w 6881721"/>
              <a:gd name="connsiteY50" fmla="*/ 2101049 h 4424422"/>
              <a:gd name="connsiteX51" fmla="*/ 0 w 6881721"/>
              <a:gd name="connsiteY51" fmla="*/ 2101784 h 4424422"/>
              <a:gd name="connsiteX52" fmla="*/ 0 w 6881721"/>
              <a:gd name="connsiteY52" fmla="*/ 2031184 h 4424422"/>
              <a:gd name="connsiteX53" fmla="*/ 25670 w 6881721"/>
              <a:gd name="connsiteY53" fmla="*/ 1988959 h 4424422"/>
              <a:gd name="connsiteX54" fmla="*/ 26403 w 6881721"/>
              <a:gd name="connsiteY54" fmla="*/ 1989443 h 4424422"/>
              <a:gd name="connsiteX55" fmla="*/ 46359 w 6881721"/>
              <a:gd name="connsiteY55" fmla="*/ 2037771 h 4424422"/>
              <a:gd name="connsiteX56" fmla="*/ 185018 w 6881721"/>
              <a:gd name="connsiteY56" fmla="*/ 2520521 h 4424422"/>
              <a:gd name="connsiteX57" fmla="*/ 171541 w 6881721"/>
              <a:gd name="connsiteY57" fmla="*/ 2552795 h 4424422"/>
              <a:gd name="connsiteX58" fmla="*/ 106920 w 6881721"/>
              <a:gd name="connsiteY58" fmla="*/ 2552795 h 4424422"/>
              <a:gd name="connsiteX59" fmla="*/ 106920 w 6881721"/>
              <a:gd name="connsiteY59" fmla="*/ 2488245 h 4424422"/>
              <a:gd name="connsiteX60" fmla="*/ 171541 w 6881721"/>
              <a:gd name="connsiteY60" fmla="*/ 2488245 h 4424422"/>
              <a:gd name="connsiteX61" fmla="*/ 185018 w 6881721"/>
              <a:gd name="connsiteY61" fmla="*/ 2520521 h 4424422"/>
              <a:gd name="connsiteX62" fmla="*/ 185363 w 6881721"/>
              <a:gd name="connsiteY62" fmla="*/ 3165683 h 4424422"/>
              <a:gd name="connsiteX63" fmla="*/ 171886 w 6881721"/>
              <a:gd name="connsiteY63" fmla="*/ 3197959 h 4424422"/>
              <a:gd name="connsiteX64" fmla="*/ 107265 w 6881721"/>
              <a:gd name="connsiteY64" fmla="*/ 3197959 h 4424422"/>
              <a:gd name="connsiteX65" fmla="*/ 107265 w 6881721"/>
              <a:gd name="connsiteY65" fmla="*/ 3133407 h 4424422"/>
              <a:gd name="connsiteX66" fmla="*/ 171886 w 6881721"/>
              <a:gd name="connsiteY66" fmla="*/ 3133407 h 4424422"/>
              <a:gd name="connsiteX67" fmla="*/ 185363 w 6881721"/>
              <a:gd name="connsiteY67" fmla="*/ 3165683 h 4424422"/>
              <a:gd name="connsiteX68" fmla="*/ 185363 w 6881721"/>
              <a:gd name="connsiteY68" fmla="*/ 2843405 h 4424422"/>
              <a:gd name="connsiteX69" fmla="*/ 171886 w 6881721"/>
              <a:gd name="connsiteY69" fmla="*/ 2875549 h 4424422"/>
              <a:gd name="connsiteX70" fmla="*/ 107265 w 6881721"/>
              <a:gd name="connsiteY70" fmla="*/ 2875549 h 4424422"/>
              <a:gd name="connsiteX71" fmla="*/ 107265 w 6881721"/>
              <a:gd name="connsiteY71" fmla="*/ 2810999 h 4424422"/>
              <a:gd name="connsiteX72" fmla="*/ 171886 w 6881721"/>
              <a:gd name="connsiteY72" fmla="*/ 2810999 h 4424422"/>
              <a:gd name="connsiteX73" fmla="*/ 185363 w 6881721"/>
              <a:gd name="connsiteY73" fmla="*/ 2843405 h 4424422"/>
              <a:gd name="connsiteX74" fmla="*/ 199106 w 6881721"/>
              <a:gd name="connsiteY74" fmla="*/ 4424421 h 4424422"/>
              <a:gd name="connsiteX75" fmla="*/ 79010 w 6881721"/>
              <a:gd name="connsiteY75" fmla="*/ 4424421 h 4424422"/>
              <a:gd name="connsiteX76" fmla="*/ 90678 w 6881721"/>
              <a:gd name="connsiteY76" fmla="*/ 4406819 h 4424422"/>
              <a:gd name="connsiteX77" fmla="*/ 187437 w 6881721"/>
              <a:gd name="connsiteY77" fmla="*/ 4406819 h 4424422"/>
              <a:gd name="connsiteX78" fmla="*/ 207393 w 6881721"/>
              <a:gd name="connsiteY78" fmla="*/ 3810329 h 4424422"/>
              <a:gd name="connsiteX79" fmla="*/ 187437 w 6881721"/>
              <a:gd name="connsiteY79" fmla="*/ 3858655 h 4424422"/>
              <a:gd name="connsiteX80" fmla="*/ 90678 w 6881721"/>
              <a:gd name="connsiteY80" fmla="*/ 3858655 h 4424422"/>
              <a:gd name="connsiteX81" fmla="*/ 90678 w 6881721"/>
              <a:gd name="connsiteY81" fmla="*/ 3762001 h 4424422"/>
              <a:gd name="connsiteX82" fmla="*/ 187437 w 6881721"/>
              <a:gd name="connsiteY82" fmla="*/ 3762001 h 4424422"/>
              <a:gd name="connsiteX83" fmla="*/ 207393 w 6881721"/>
              <a:gd name="connsiteY83" fmla="*/ 3810329 h 4424422"/>
              <a:gd name="connsiteX84" fmla="*/ 207739 w 6881721"/>
              <a:gd name="connsiteY84" fmla="*/ 4132737 h 4424422"/>
              <a:gd name="connsiteX85" fmla="*/ 187782 w 6881721"/>
              <a:gd name="connsiteY85" fmla="*/ 4181063 h 4424422"/>
              <a:gd name="connsiteX86" fmla="*/ 91024 w 6881721"/>
              <a:gd name="connsiteY86" fmla="*/ 4181063 h 4424422"/>
              <a:gd name="connsiteX87" fmla="*/ 91024 w 6881721"/>
              <a:gd name="connsiteY87" fmla="*/ 4084411 h 4424422"/>
              <a:gd name="connsiteX88" fmla="*/ 187782 w 6881721"/>
              <a:gd name="connsiteY88" fmla="*/ 4084411 h 4424422"/>
              <a:gd name="connsiteX89" fmla="*/ 207739 w 6881721"/>
              <a:gd name="connsiteY89" fmla="*/ 4132737 h 4424422"/>
              <a:gd name="connsiteX90" fmla="*/ 207739 w 6881721"/>
              <a:gd name="connsiteY90" fmla="*/ 2197939 h 4424422"/>
              <a:gd name="connsiteX91" fmla="*/ 187782 w 6881721"/>
              <a:gd name="connsiteY91" fmla="*/ 2246265 h 4424422"/>
              <a:gd name="connsiteX92" fmla="*/ 91024 w 6881721"/>
              <a:gd name="connsiteY92" fmla="*/ 2246265 h 4424422"/>
              <a:gd name="connsiteX93" fmla="*/ 91024 w 6881721"/>
              <a:gd name="connsiteY93" fmla="*/ 2149611 h 4424422"/>
              <a:gd name="connsiteX94" fmla="*/ 187782 w 6881721"/>
              <a:gd name="connsiteY94" fmla="*/ 2149611 h 4424422"/>
              <a:gd name="connsiteX95" fmla="*/ 207739 w 6881721"/>
              <a:gd name="connsiteY95" fmla="*/ 2197939 h 4424422"/>
              <a:gd name="connsiteX96" fmla="*/ 207739 w 6881721"/>
              <a:gd name="connsiteY96" fmla="*/ 1875531 h 4424422"/>
              <a:gd name="connsiteX97" fmla="*/ 187782 w 6881721"/>
              <a:gd name="connsiteY97" fmla="*/ 1923857 h 4424422"/>
              <a:gd name="connsiteX98" fmla="*/ 91024 w 6881721"/>
              <a:gd name="connsiteY98" fmla="*/ 1923857 h 4424422"/>
              <a:gd name="connsiteX99" fmla="*/ 80597 w 6881721"/>
              <a:gd name="connsiteY99" fmla="*/ 1898609 h 4424422"/>
              <a:gd name="connsiteX100" fmla="*/ 135691 w 6881721"/>
              <a:gd name="connsiteY100" fmla="*/ 1807987 h 4424422"/>
              <a:gd name="connsiteX101" fmla="*/ 139403 w 6881721"/>
              <a:gd name="connsiteY101" fmla="*/ 1807269 h 4424422"/>
              <a:gd name="connsiteX102" fmla="*/ 187782 w 6881721"/>
              <a:gd name="connsiteY102" fmla="*/ 1827203 h 4424422"/>
              <a:gd name="connsiteX103" fmla="*/ 207739 w 6881721"/>
              <a:gd name="connsiteY103" fmla="*/ 1875531 h 4424422"/>
              <a:gd name="connsiteX104" fmla="*/ 254390 w 6881721"/>
              <a:gd name="connsiteY104" fmla="*/ 3488093 h 4424422"/>
              <a:gd name="connsiteX105" fmla="*/ 220957 w 6881721"/>
              <a:gd name="connsiteY105" fmla="*/ 3568693 h 4424422"/>
              <a:gd name="connsiteX106" fmla="*/ 59577 w 6881721"/>
              <a:gd name="connsiteY106" fmla="*/ 3568693 h 4424422"/>
              <a:gd name="connsiteX107" fmla="*/ 59577 w 6881721"/>
              <a:gd name="connsiteY107" fmla="*/ 3407489 h 4424422"/>
              <a:gd name="connsiteX108" fmla="*/ 220957 w 6881721"/>
              <a:gd name="connsiteY108" fmla="*/ 3407489 h 4424422"/>
              <a:gd name="connsiteX109" fmla="*/ 254390 w 6881721"/>
              <a:gd name="connsiteY109" fmla="*/ 3488093 h 4424422"/>
              <a:gd name="connsiteX110" fmla="*/ 346397 w 6881721"/>
              <a:gd name="connsiteY110" fmla="*/ 2683105 h 4424422"/>
              <a:gd name="connsiteX111" fmla="*/ 332920 w 6881721"/>
              <a:gd name="connsiteY111" fmla="*/ 2715381 h 4424422"/>
              <a:gd name="connsiteX112" fmla="*/ 268299 w 6881721"/>
              <a:gd name="connsiteY112" fmla="*/ 2715381 h 4424422"/>
              <a:gd name="connsiteX113" fmla="*/ 268299 w 6881721"/>
              <a:gd name="connsiteY113" fmla="*/ 2650829 h 4424422"/>
              <a:gd name="connsiteX114" fmla="*/ 332920 w 6881721"/>
              <a:gd name="connsiteY114" fmla="*/ 2650829 h 4424422"/>
              <a:gd name="connsiteX115" fmla="*/ 346397 w 6881721"/>
              <a:gd name="connsiteY115" fmla="*/ 2683105 h 4424422"/>
              <a:gd name="connsiteX116" fmla="*/ 346742 w 6881721"/>
              <a:gd name="connsiteY116" fmla="*/ 3004479 h 4424422"/>
              <a:gd name="connsiteX117" fmla="*/ 333266 w 6881721"/>
              <a:gd name="connsiteY117" fmla="*/ 3036753 h 4424422"/>
              <a:gd name="connsiteX118" fmla="*/ 268645 w 6881721"/>
              <a:gd name="connsiteY118" fmla="*/ 3036753 h 4424422"/>
              <a:gd name="connsiteX119" fmla="*/ 268645 w 6881721"/>
              <a:gd name="connsiteY119" fmla="*/ 2972203 h 4424422"/>
              <a:gd name="connsiteX120" fmla="*/ 333266 w 6881721"/>
              <a:gd name="connsiteY120" fmla="*/ 2972203 h 4424422"/>
              <a:gd name="connsiteX121" fmla="*/ 346742 w 6881721"/>
              <a:gd name="connsiteY121" fmla="*/ 3004479 h 4424422"/>
              <a:gd name="connsiteX122" fmla="*/ 369118 w 6881721"/>
              <a:gd name="connsiteY122" fmla="*/ 4293943 h 4424422"/>
              <a:gd name="connsiteX123" fmla="*/ 349162 w 6881721"/>
              <a:gd name="connsiteY123" fmla="*/ 4342269 h 4424422"/>
              <a:gd name="connsiteX124" fmla="*/ 252403 w 6881721"/>
              <a:gd name="connsiteY124" fmla="*/ 4342269 h 4424422"/>
              <a:gd name="connsiteX125" fmla="*/ 252403 w 6881721"/>
              <a:gd name="connsiteY125" fmla="*/ 4245615 h 4424422"/>
              <a:gd name="connsiteX126" fmla="*/ 349162 w 6881721"/>
              <a:gd name="connsiteY126" fmla="*/ 4245615 h 4424422"/>
              <a:gd name="connsiteX127" fmla="*/ 369118 w 6881721"/>
              <a:gd name="connsiteY127" fmla="*/ 4293943 h 4424422"/>
              <a:gd name="connsiteX128" fmla="*/ 369118 w 6881721"/>
              <a:gd name="connsiteY128" fmla="*/ 3971533 h 4424422"/>
              <a:gd name="connsiteX129" fmla="*/ 349162 w 6881721"/>
              <a:gd name="connsiteY129" fmla="*/ 4019859 h 4424422"/>
              <a:gd name="connsiteX130" fmla="*/ 252403 w 6881721"/>
              <a:gd name="connsiteY130" fmla="*/ 4019859 h 4424422"/>
              <a:gd name="connsiteX131" fmla="*/ 252403 w 6881721"/>
              <a:gd name="connsiteY131" fmla="*/ 3923205 h 4424422"/>
              <a:gd name="connsiteX132" fmla="*/ 349162 w 6881721"/>
              <a:gd name="connsiteY132" fmla="*/ 3923205 h 4424422"/>
              <a:gd name="connsiteX133" fmla="*/ 369118 w 6881721"/>
              <a:gd name="connsiteY133" fmla="*/ 3971533 h 4424422"/>
              <a:gd name="connsiteX134" fmla="*/ 369118 w 6881721"/>
              <a:gd name="connsiteY134" fmla="*/ 2359489 h 4424422"/>
              <a:gd name="connsiteX135" fmla="*/ 349162 w 6881721"/>
              <a:gd name="connsiteY135" fmla="*/ 2407815 h 4424422"/>
              <a:gd name="connsiteX136" fmla="*/ 252403 w 6881721"/>
              <a:gd name="connsiteY136" fmla="*/ 2407815 h 4424422"/>
              <a:gd name="connsiteX137" fmla="*/ 252403 w 6881721"/>
              <a:gd name="connsiteY137" fmla="*/ 2311161 h 4424422"/>
              <a:gd name="connsiteX138" fmla="*/ 349162 w 6881721"/>
              <a:gd name="connsiteY138" fmla="*/ 2311161 h 4424422"/>
              <a:gd name="connsiteX139" fmla="*/ 369118 w 6881721"/>
              <a:gd name="connsiteY139" fmla="*/ 2359489 h 4424422"/>
              <a:gd name="connsiteX140" fmla="*/ 369118 w 6881721"/>
              <a:gd name="connsiteY140" fmla="*/ 2037081 h 4424422"/>
              <a:gd name="connsiteX141" fmla="*/ 349162 w 6881721"/>
              <a:gd name="connsiteY141" fmla="*/ 2085405 h 4424422"/>
              <a:gd name="connsiteX142" fmla="*/ 252403 w 6881721"/>
              <a:gd name="connsiteY142" fmla="*/ 2085405 h 4424422"/>
              <a:gd name="connsiteX143" fmla="*/ 252403 w 6881721"/>
              <a:gd name="connsiteY143" fmla="*/ 1988753 h 4424422"/>
              <a:gd name="connsiteX144" fmla="*/ 349162 w 6881721"/>
              <a:gd name="connsiteY144" fmla="*/ 1988753 h 4424422"/>
              <a:gd name="connsiteX145" fmla="*/ 369118 w 6881721"/>
              <a:gd name="connsiteY145" fmla="*/ 2037081 h 4424422"/>
              <a:gd name="connsiteX146" fmla="*/ 369118 w 6881721"/>
              <a:gd name="connsiteY146" fmla="*/ 1714671 h 4424422"/>
              <a:gd name="connsiteX147" fmla="*/ 349162 w 6881721"/>
              <a:gd name="connsiteY147" fmla="*/ 1762997 h 4424422"/>
              <a:gd name="connsiteX148" fmla="*/ 252403 w 6881721"/>
              <a:gd name="connsiteY148" fmla="*/ 1762997 h 4424422"/>
              <a:gd name="connsiteX149" fmla="*/ 252403 w 6881721"/>
              <a:gd name="connsiteY149" fmla="*/ 1666343 h 4424422"/>
              <a:gd name="connsiteX150" fmla="*/ 349162 w 6881721"/>
              <a:gd name="connsiteY150" fmla="*/ 1666343 h 4424422"/>
              <a:gd name="connsiteX151" fmla="*/ 369118 w 6881721"/>
              <a:gd name="connsiteY151" fmla="*/ 1714671 h 4424422"/>
              <a:gd name="connsiteX152" fmla="*/ 415769 w 6881721"/>
              <a:gd name="connsiteY152" fmla="*/ 3649297 h 4424422"/>
              <a:gd name="connsiteX153" fmla="*/ 382336 w 6881721"/>
              <a:gd name="connsiteY153" fmla="*/ 3729899 h 4424422"/>
              <a:gd name="connsiteX154" fmla="*/ 220957 w 6881721"/>
              <a:gd name="connsiteY154" fmla="*/ 3729899 h 4424422"/>
              <a:gd name="connsiteX155" fmla="*/ 220957 w 6881721"/>
              <a:gd name="connsiteY155" fmla="*/ 3568693 h 4424422"/>
              <a:gd name="connsiteX156" fmla="*/ 382336 w 6881721"/>
              <a:gd name="connsiteY156" fmla="*/ 3568693 h 4424422"/>
              <a:gd name="connsiteX157" fmla="*/ 415769 w 6881721"/>
              <a:gd name="connsiteY157" fmla="*/ 3649297 h 4424422"/>
              <a:gd name="connsiteX158" fmla="*/ 415769 w 6881721"/>
              <a:gd name="connsiteY158" fmla="*/ 3326887 h 4424422"/>
              <a:gd name="connsiteX159" fmla="*/ 382336 w 6881721"/>
              <a:gd name="connsiteY159" fmla="*/ 3407489 h 4424422"/>
              <a:gd name="connsiteX160" fmla="*/ 220957 w 6881721"/>
              <a:gd name="connsiteY160" fmla="*/ 3407489 h 4424422"/>
              <a:gd name="connsiteX161" fmla="*/ 220957 w 6881721"/>
              <a:gd name="connsiteY161" fmla="*/ 3246285 h 4424422"/>
              <a:gd name="connsiteX162" fmla="*/ 382336 w 6881721"/>
              <a:gd name="connsiteY162" fmla="*/ 3246285 h 4424422"/>
              <a:gd name="connsiteX163" fmla="*/ 415769 w 6881721"/>
              <a:gd name="connsiteY163" fmla="*/ 3326887 h 4424422"/>
              <a:gd name="connsiteX164" fmla="*/ 507776 w 6881721"/>
              <a:gd name="connsiteY164" fmla="*/ 2844439 h 4424422"/>
              <a:gd name="connsiteX165" fmla="*/ 494299 w 6881721"/>
              <a:gd name="connsiteY165" fmla="*/ 2876585 h 4424422"/>
              <a:gd name="connsiteX166" fmla="*/ 429678 w 6881721"/>
              <a:gd name="connsiteY166" fmla="*/ 2876585 h 4424422"/>
              <a:gd name="connsiteX167" fmla="*/ 429678 w 6881721"/>
              <a:gd name="connsiteY167" fmla="*/ 2812035 h 4424422"/>
              <a:gd name="connsiteX168" fmla="*/ 494299 w 6881721"/>
              <a:gd name="connsiteY168" fmla="*/ 2812035 h 4424422"/>
              <a:gd name="connsiteX169" fmla="*/ 507776 w 6881721"/>
              <a:gd name="connsiteY169" fmla="*/ 2844439 h 4424422"/>
              <a:gd name="connsiteX170" fmla="*/ 530497 w 6881721"/>
              <a:gd name="connsiteY170" fmla="*/ 4132737 h 4424422"/>
              <a:gd name="connsiteX171" fmla="*/ 510541 w 6881721"/>
              <a:gd name="connsiteY171" fmla="*/ 4181063 h 4424422"/>
              <a:gd name="connsiteX172" fmla="*/ 413782 w 6881721"/>
              <a:gd name="connsiteY172" fmla="*/ 4181063 h 4424422"/>
              <a:gd name="connsiteX173" fmla="*/ 413782 w 6881721"/>
              <a:gd name="connsiteY173" fmla="*/ 4084411 h 4424422"/>
              <a:gd name="connsiteX174" fmla="*/ 510541 w 6881721"/>
              <a:gd name="connsiteY174" fmla="*/ 4084411 h 4424422"/>
              <a:gd name="connsiteX175" fmla="*/ 530497 w 6881721"/>
              <a:gd name="connsiteY175" fmla="*/ 4132737 h 4424422"/>
              <a:gd name="connsiteX176" fmla="*/ 530497 w 6881721"/>
              <a:gd name="connsiteY176" fmla="*/ 2521729 h 4424422"/>
              <a:gd name="connsiteX177" fmla="*/ 510541 w 6881721"/>
              <a:gd name="connsiteY177" fmla="*/ 2570055 h 4424422"/>
              <a:gd name="connsiteX178" fmla="*/ 413782 w 6881721"/>
              <a:gd name="connsiteY178" fmla="*/ 2570055 h 4424422"/>
              <a:gd name="connsiteX179" fmla="*/ 413782 w 6881721"/>
              <a:gd name="connsiteY179" fmla="*/ 2473401 h 4424422"/>
              <a:gd name="connsiteX180" fmla="*/ 510541 w 6881721"/>
              <a:gd name="connsiteY180" fmla="*/ 2473401 h 4424422"/>
              <a:gd name="connsiteX181" fmla="*/ 530497 w 6881721"/>
              <a:gd name="connsiteY181" fmla="*/ 2521729 h 4424422"/>
              <a:gd name="connsiteX182" fmla="*/ 530497 w 6881721"/>
              <a:gd name="connsiteY182" fmla="*/ 2199665 h 4424422"/>
              <a:gd name="connsiteX183" fmla="*/ 510541 w 6881721"/>
              <a:gd name="connsiteY183" fmla="*/ 2247991 h 4424422"/>
              <a:gd name="connsiteX184" fmla="*/ 413782 w 6881721"/>
              <a:gd name="connsiteY184" fmla="*/ 2247991 h 4424422"/>
              <a:gd name="connsiteX185" fmla="*/ 413782 w 6881721"/>
              <a:gd name="connsiteY185" fmla="*/ 2151337 h 4424422"/>
              <a:gd name="connsiteX186" fmla="*/ 510541 w 6881721"/>
              <a:gd name="connsiteY186" fmla="*/ 2151337 h 4424422"/>
              <a:gd name="connsiteX187" fmla="*/ 530497 w 6881721"/>
              <a:gd name="connsiteY187" fmla="*/ 2199665 h 4424422"/>
              <a:gd name="connsiteX188" fmla="*/ 530497 w 6881721"/>
              <a:gd name="connsiteY188" fmla="*/ 1876911 h 4424422"/>
              <a:gd name="connsiteX189" fmla="*/ 510541 w 6881721"/>
              <a:gd name="connsiteY189" fmla="*/ 1925237 h 4424422"/>
              <a:gd name="connsiteX190" fmla="*/ 413782 w 6881721"/>
              <a:gd name="connsiteY190" fmla="*/ 1925237 h 4424422"/>
              <a:gd name="connsiteX191" fmla="*/ 413782 w 6881721"/>
              <a:gd name="connsiteY191" fmla="*/ 1828583 h 4424422"/>
              <a:gd name="connsiteX192" fmla="*/ 510541 w 6881721"/>
              <a:gd name="connsiteY192" fmla="*/ 1828583 h 4424422"/>
              <a:gd name="connsiteX193" fmla="*/ 530497 w 6881721"/>
              <a:gd name="connsiteY193" fmla="*/ 1876911 h 4424422"/>
              <a:gd name="connsiteX194" fmla="*/ 530497 w 6881721"/>
              <a:gd name="connsiteY194" fmla="*/ 1554503 h 4424422"/>
              <a:gd name="connsiteX195" fmla="*/ 510541 w 6881721"/>
              <a:gd name="connsiteY195" fmla="*/ 1602829 h 4424422"/>
              <a:gd name="connsiteX196" fmla="*/ 413782 w 6881721"/>
              <a:gd name="connsiteY196" fmla="*/ 1602829 h 4424422"/>
              <a:gd name="connsiteX197" fmla="*/ 413782 w 6881721"/>
              <a:gd name="connsiteY197" fmla="*/ 1506175 h 4424422"/>
              <a:gd name="connsiteX198" fmla="*/ 510541 w 6881721"/>
              <a:gd name="connsiteY198" fmla="*/ 1506175 h 4424422"/>
              <a:gd name="connsiteX199" fmla="*/ 530497 w 6881721"/>
              <a:gd name="connsiteY199" fmla="*/ 1554503 h 4424422"/>
              <a:gd name="connsiteX200" fmla="*/ 572510 w 6881721"/>
              <a:gd name="connsiteY200" fmla="*/ 4424421 h 4424422"/>
              <a:gd name="connsiteX201" fmla="*/ 356306 w 6881721"/>
              <a:gd name="connsiteY201" fmla="*/ 4424421 h 4424422"/>
              <a:gd name="connsiteX202" fmla="*/ 358643 w 6881721"/>
              <a:gd name="connsiteY202" fmla="*/ 4412429 h 4424422"/>
              <a:gd name="connsiteX203" fmla="*/ 383718 w 6881721"/>
              <a:gd name="connsiteY203" fmla="*/ 4374717 h 4424422"/>
              <a:gd name="connsiteX204" fmla="*/ 507344 w 6881721"/>
              <a:gd name="connsiteY204" fmla="*/ 4349669 h 4424422"/>
              <a:gd name="connsiteX205" fmla="*/ 541387 w 6881721"/>
              <a:gd name="connsiteY205" fmla="*/ 4372255 h 4424422"/>
              <a:gd name="connsiteX206" fmla="*/ 543024 w 6881721"/>
              <a:gd name="connsiteY206" fmla="*/ 4374717 h 4424422"/>
              <a:gd name="connsiteX207" fmla="*/ 546735 w 6881721"/>
              <a:gd name="connsiteY207" fmla="*/ 4377179 h 4424422"/>
              <a:gd name="connsiteX208" fmla="*/ 570173 w 6881721"/>
              <a:gd name="connsiteY208" fmla="*/ 4412429 h 4424422"/>
              <a:gd name="connsiteX209" fmla="*/ 577148 w 6881721"/>
              <a:gd name="connsiteY209" fmla="*/ 3810501 h 4424422"/>
              <a:gd name="connsiteX210" fmla="*/ 543715 w 6881721"/>
              <a:gd name="connsiteY210" fmla="*/ 3891103 h 4424422"/>
              <a:gd name="connsiteX211" fmla="*/ 382336 w 6881721"/>
              <a:gd name="connsiteY211" fmla="*/ 3891103 h 4424422"/>
              <a:gd name="connsiteX212" fmla="*/ 382336 w 6881721"/>
              <a:gd name="connsiteY212" fmla="*/ 3729899 h 4424422"/>
              <a:gd name="connsiteX213" fmla="*/ 543715 w 6881721"/>
              <a:gd name="connsiteY213" fmla="*/ 3729899 h 4424422"/>
              <a:gd name="connsiteX214" fmla="*/ 577148 w 6881721"/>
              <a:gd name="connsiteY214" fmla="*/ 3810501 h 4424422"/>
              <a:gd name="connsiteX215" fmla="*/ 577148 w 6881721"/>
              <a:gd name="connsiteY215" fmla="*/ 3488093 h 4424422"/>
              <a:gd name="connsiteX216" fmla="*/ 543715 w 6881721"/>
              <a:gd name="connsiteY216" fmla="*/ 3568693 h 4424422"/>
              <a:gd name="connsiteX217" fmla="*/ 382336 w 6881721"/>
              <a:gd name="connsiteY217" fmla="*/ 3568693 h 4424422"/>
              <a:gd name="connsiteX218" fmla="*/ 382336 w 6881721"/>
              <a:gd name="connsiteY218" fmla="*/ 3407489 h 4424422"/>
              <a:gd name="connsiteX219" fmla="*/ 543715 w 6881721"/>
              <a:gd name="connsiteY219" fmla="*/ 3407489 h 4424422"/>
              <a:gd name="connsiteX220" fmla="*/ 577148 w 6881721"/>
              <a:gd name="connsiteY220" fmla="*/ 3488093 h 4424422"/>
              <a:gd name="connsiteX221" fmla="*/ 577148 w 6881721"/>
              <a:gd name="connsiteY221" fmla="*/ 3165683 h 4424422"/>
              <a:gd name="connsiteX222" fmla="*/ 543715 w 6881721"/>
              <a:gd name="connsiteY222" fmla="*/ 3246285 h 4424422"/>
              <a:gd name="connsiteX223" fmla="*/ 382336 w 6881721"/>
              <a:gd name="connsiteY223" fmla="*/ 3246285 h 4424422"/>
              <a:gd name="connsiteX224" fmla="*/ 382336 w 6881721"/>
              <a:gd name="connsiteY224" fmla="*/ 3085081 h 4424422"/>
              <a:gd name="connsiteX225" fmla="*/ 543715 w 6881721"/>
              <a:gd name="connsiteY225" fmla="*/ 3085081 h 4424422"/>
              <a:gd name="connsiteX226" fmla="*/ 577148 w 6881721"/>
              <a:gd name="connsiteY226" fmla="*/ 3165683 h 4424422"/>
              <a:gd name="connsiteX227" fmla="*/ 691877 w 6881721"/>
              <a:gd name="connsiteY227" fmla="*/ 2682589 h 4424422"/>
              <a:gd name="connsiteX228" fmla="*/ 671920 w 6881721"/>
              <a:gd name="connsiteY228" fmla="*/ 2730915 h 4424422"/>
              <a:gd name="connsiteX229" fmla="*/ 575162 w 6881721"/>
              <a:gd name="connsiteY229" fmla="*/ 2730915 h 4424422"/>
              <a:gd name="connsiteX230" fmla="*/ 575162 w 6881721"/>
              <a:gd name="connsiteY230" fmla="*/ 2634261 h 4424422"/>
              <a:gd name="connsiteX231" fmla="*/ 671920 w 6881721"/>
              <a:gd name="connsiteY231" fmla="*/ 2634261 h 4424422"/>
              <a:gd name="connsiteX232" fmla="*/ 691877 w 6881721"/>
              <a:gd name="connsiteY232" fmla="*/ 2682589 h 4424422"/>
              <a:gd name="connsiteX233" fmla="*/ 691877 w 6881721"/>
              <a:gd name="connsiteY233" fmla="*/ 2360179 h 4424422"/>
              <a:gd name="connsiteX234" fmla="*/ 671920 w 6881721"/>
              <a:gd name="connsiteY234" fmla="*/ 2408505 h 4424422"/>
              <a:gd name="connsiteX235" fmla="*/ 575162 w 6881721"/>
              <a:gd name="connsiteY235" fmla="*/ 2408505 h 4424422"/>
              <a:gd name="connsiteX236" fmla="*/ 575162 w 6881721"/>
              <a:gd name="connsiteY236" fmla="*/ 2311851 h 4424422"/>
              <a:gd name="connsiteX237" fmla="*/ 671920 w 6881721"/>
              <a:gd name="connsiteY237" fmla="*/ 2311851 h 4424422"/>
              <a:gd name="connsiteX238" fmla="*/ 691877 w 6881721"/>
              <a:gd name="connsiteY238" fmla="*/ 2360179 h 4424422"/>
              <a:gd name="connsiteX239" fmla="*/ 691877 w 6881721"/>
              <a:gd name="connsiteY239" fmla="*/ 2037771 h 4424422"/>
              <a:gd name="connsiteX240" fmla="*/ 671920 w 6881721"/>
              <a:gd name="connsiteY240" fmla="*/ 2086097 h 4424422"/>
              <a:gd name="connsiteX241" fmla="*/ 575162 w 6881721"/>
              <a:gd name="connsiteY241" fmla="*/ 2086097 h 4424422"/>
              <a:gd name="connsiteX242" fmla="*/ 575162 w 6881721"/>
              <a:gd name="connsiteY242" fmla="*/ 1989443 h 4424422"/>
              <a:gd name="connsiteX243" fmla="*/ 671920 w 6881721"/>
              <a:gd name="connsiteY243" fmla="*/ 1989443 h 4424422"/>
              <a:gd name="connsiteX244" fmla="*/ 691877 w 6881721"/>
              <a:gd name="connsiteY244" fmla="*/ 2037771 h 4424422"/>
              <a:gd name="connsiteX245" fmla="*/ 691877 w 6881721"/>
              <a:gd name="connsiteY245" fmla="*/ 1715361 h 4424422"/>
              <a:gd name="connsiteX246" fmla="*/ 671920 w 6881721"/>
              <a:gd name="connsiteY246" fmla="*/ 1763687 h 4424422"/>
              <a:gd name="connsiteX247" fmla="*/ 575162 w 6881721"/>
              <a:gd name="connsiteY247" fmla="*/ 1763687 h 4424422"/>
              <a:gd name="connsiteX248" fmla="*/ 575162 w 6881721"/>
              <a:gd name="connsiteY248" fmla="*/ 1667033 h 4424422"/>
              <a:gd name="connsiteX249" fmla="*/ 671920 w 6881721"/>
              <a:gd name="connsiteY249" fmla="*/ 1667033 h 4424422"/>
              <a:gd name="connsiteX250" fmla="*/ 691877 w 6881721"/>
              <a:gd name="connsiteY250" fmla="*/ 1715361 h 4424422"/>
              <a:gd name="connsiteX251" fmla="*/ 701764 w 6881721"/>
              <a:gd name="connsiteY251" fmla="*/ 1114109 h 4424422"/>
              <a:gd name="connsiteX252" fmla="*/ 687816 w 6881721"/>
              <a:gd name="connsiteY252" fmla="*/ 1135093 h 4424422"/>
              <a:gd name="connsiteX253" fmla="*/ 657665 w 6881721"/>
              <a:gd name="connsiteY253" fmla="*/ 1155093 h 4424422"/>
              <a:gd name="connsiteX254" fmla="*/ 657646 w 6881721"/>
              <a:gd name="connsiteY254" fmla="*/ 1155097 h 4424422"/>
              <a:gd name="connsiteX255" fmla="*/ 662490 w 6881721"/>
              <a:gd name="connsiteY255" fmla="*/ 1149771 h 4424422"/>
              <a:gd name="connsiteX256" fmla="*/ 714856 w 6881721"/>
              <a:gd name="connsiteY256" fmla="*/ 1393773 h 4424422"/>
              <a:gd name="connsiteX257" fmla="*/ 688162 w 6881721"/>
              <a:gd name="connsiteY257" fmla="*/ 1458193 h 4424422"/>
              <a:gd name="connsiteX258" fmla="*/ 559266 w 6881721"/>
              <a:gd name="connsiteY258" fmla="*/ 1458193 h 4424422"/>
              <a:gd name="connsiteX259" fmla="*/ 559266 w 6881721"/>
              <a:gd name="connsiteY259" fmla="*/ 1329091 h 4424422"/>
              <a:gd name="connsiteX260" fmla="*/ 688162 w 6881721"/>
              <a:gd name="connsiteY260" fmla="*/ 1329091 h 4424422"/>
              <a:gd name="connsiteX261" fmla="*/ 714856 w 6881721"/>
              <a:gd name="connsiteY261" fmla="*/ 1393773 h 4424422"/>
              <a:gd name="connsiteX262" fmla="*/ 737837 w 6881721"/>
              <a:gd name="connsiteY262" fmla="*/ 4294115 h 4424422"/>
              <a:gd name="connsiteX263" fmla="*/ 704404 w 6881721"/>
              <a:gd name="connsiteY263" fmla="*/ 4374717 h 4424422"/>
              <a:gd name="connsiteX264" fmla="*/ 580777 w 6881721"/>
              <a:gd name="connsiteY264" fmla="*/ 4399765 h 4424422"/>
              <a:gd name="connsiteX265" fmla="*/ 546735 w 6881721"/>
              <a:gd name="connsiteY265" fmla="*/ 4377179 h 4424422"/>
              <a:gd name="connsiteX266" fmla="*/ 545098 w 6881721"/>
              <a:gd name="connsiteY266" fmla="*/ 4374717 h 4424422"/>
              <a:gd name="connsiteX267" fmla="*/ 541387 w 6881721"/>
              <a:gd name="connsiteY267" fmla="*/ 4372255 h 4424422"/>
              <a:gd name="connsiteX268" fmla="*/ 517949 w 6881721"/>
              <a:gd name="connsiteY268" fmla="*/ 4337005 h 4424422"/>
              <a:gd name="connsiteX269" fmla="*/ 543024 w 6881721"/>
              <a:gd name="connsiteY269" fmla="*/ 4213511 h 4424422"/>
              <a:gd name="connsiteX270" fmla="*/ 704404 w 6881721"/>
              <a:gd name="connsiteY270" fmla="*/ 4213511 h 4424422"/>
              <a:gd name="connsiteX271" fmla="*/ 737837 w 6881721"/>
              <a:gd name="connsiteY271" fmla="*/ 4294115 h 4424422"/>
              <a:gd name="connsiteX272" fmla="*/ 738528 w 6881721"/>
              <a:gd name="connsiteY272" fmla="*/ 3971705 h 4424422"/>
              <a:gd name="connsiteX273" fmla="*/ 705095 w 6881721"/>
              <a:gd name="connsiteY273" fmla="*/ 4052307 h 4424422"/>
              <a:gd name="connsiteX274" fmla="*/ 543715 w 6881721"/>
              <a:gd name="connsiteY274" fmla="*/ 4052307 h 4424422"/>
              <a:gd name="connsiteX275" fmla="*/ 543715 w 6881721"/>
              <a:gd name="connsiteY275" fmla="*/ 3891103 h 4424422"/>
              <a:gd name="connsiteX276" fmla="*/ 705095 w 6881721"/>
              <a:gd name="connsiteY276" fmla="*/ 3891103 h 4424422"/>
              <a:gd name="connsiteX277" fmla="*/ 738528 w 6881721"/>
              <a:gd name="connsiteY277" fmla="*/ 3971705 h 4424422"/>
              <a:gd name="connsiteX278" fmla="*/ 738528 w 6881721"/>
              <a:gd name="connsiteY278" fmla="*/ 3649297 h 4424422"/>
              <a:gd name="connsiteX279" fmla="*/ 705095 w 6881721"/>
              <a:gd name="connsiteY279" fmla="*/ 3729899 h 4424422"/>
              <a:gd name="connsiteX280" fmla="*/ 543715 w 6881721"/>
              <a:gd name="connsiteY280" fmla="*/ 3729899 h 4424422"/>
              <a:gd name="connsiteX281" fmla="*/ 543715 w 6881721"/>
              <a:gd name="connsiteY281" fmla="*/ 3568693 h 4424422"/>
              <a:gd name="connsiteX282" fmla="*/ 705095 w 6881721"/>
              <a:gd name="connsiteY282" fmla="*/ 3568693 h 4424422"/>
              <a:gd name="connsiteX283" fmla="*/ 738528 w 6881721"/>
              <a:gd name="connsiteY283" fmla="*/ 3649297 h 4424422"/>
              <a:gd name="connsiteX284" fmla="*/ 738528 w 6881721"/>
              <a:gd name="connsiteY284" fmla="*/ 3326887 h 4424422"/>
              <a:gd name="connsiteX285" fmla="*/ 705095 w 6881721"/>
              <a:gd name="connsiteY285" fmla="*/ 3407489 h 4424422"/>
              <a:gd name="connsiteX286" fmla="*/ 543715 w 6881721"/>
              <a:gd name="connsiteY286" fmla="*/ 3407489 h 4424422"/>
              <a:gd name="connsiteX287" fmla="*/ 543715 w 6881721"/>
              <a:gd name="connsiteY287" fmla="*/ 3246285 h 4424422"/>
              <a:gd name="connsiteX288" fmla="*/ 705095 w 6881721"/>
              <a:gd name="connsiteY288" fmla="*/ 3246285 h 4424422"/>
              <a:gd name="connsiteX289" fmla="*/ 738528 w 6881721"/>
              <a:gd name="connsiteY289" fmla="*/ 3326887 h 4424422"/>
              <a:gd name="connsiteX290" fmla="*/ 738528 w 6881721"/>
              <a:gd name="connsiteY290" fmla="*/ 3004479 h 4424422"/>
              <a:gd name="connsiteX291" fmla="*/ 705095 w 6881721"/>
              <a:gd name="connsiteY291" fmla="*/ 3085081 h 4424422"/>
              <a:gd name="connsiteX292" fmla="*/ 543715 w 6881721"/>
              <a:gd name="connsiteY292" fmla="*/ 3085081 h 4424422"/>
              <a:gd name="connsiteX293" fmla="*/ 543715 w 6881721"/>
              <a:gd name="connsiteY293" fmla="*/ 2923877 h 4424422"/>
              <a:gd name="connsiteX294" fmla="*/ 705095 w 6881721"/>
              <a:gd name="connsiteY294" fmla="*/ 2923877 h 4424422"/>
              <a:gd name="connsiteX295" fmla="*/ 738528 w 6881721"/>
              <a:gd name="connsiteY295" fmla="*/ 3004479 h 4424422"/>
              <a:gd name="connsiteX296" fmla="*/ 807554 w 6881721"/>
              <a:gd name="connsiteY296" fmla="*/ 4132435 h 4424422"/>
              <a:gd name="connsiteX297" fmla="*/ 800816 w 6881721"/>
              <a:gd name="connsiteY297" fmla="*/ 4148615 h 4424422"/>
              <a:gd name="connsiteX298" fmla="*/ 768679 w 6881721"/>
              <a:gd name="connsiteY298" fmla="*/ 4148615 h 4424422"/>
              <a:gd name="connsiteX299" fmla="*/ 768679 w 6881721"/>
              <a:gd name="connsiteY299" fmla="*/ 4116513 h 4424422"/>
              <a:gd name="connsiteX300" fmla="*/ 800816 w 6881721"/>
              <a:gd name="connsiteY300" fmla="*/ 4116513 h 4424422"/>
              <a:gd name="connsiteX301" fmla="*/ 807554 w 6881721"/>
              <a:gd name="connsiteY301" fmla="*/ 4132435 h 4424422"/>
              <a:gd name="connsiteX302" fmla="*/ 852565 w 6881721"/>
              <a:gd name="connsiteY302" fmla="*/ 2198975 h 4424422"/>
              <a:gd name="connsiteX303" fmla="*/ 832609 w 6881721"/>
              <a:gd name="connsiteY303" fmla="*/ 2247301 h 4424422"/>
              <a:gd name="connsiteX304" fmla="*/ 735850 w 6881721"/>
              <a:gd name="connsiteY304" fmla="*/ 2247301 h 4424422"/>
              <a:gd name="connsiteX305" fmla="*/ 735850 w 6881721"/>
              <a:gd name="connsiteY305" fmla="*/ 2150647 h 4424422"/>
              <a:gd name="connsiteX306" fmla="*/ 832609 w 6881721"/>
              <a:gd name="connsiteY306" fmla="*/ 2150647 h 4424422"/>
              <a:gd name="connsiteX307" fmla="*/ 852565 w 6881721"/>
              <a:gd name="connsiteY307" fmla="*/ 2198975 h 4424422"/>
              <a:gd name="connsiteX308" fmla="*/ 853256 w 6881721"/>
              <a:gd name="connsiteY308" fmla="*/ 2521729 h 4424422"/>
              <a:gd name="connsiteX309" fmla="*/ 833300 w 6881721"/>
              <a:gd name="connsiteY309" fmla="*/ 2570055 h 4424422"/>
              <a:gd name="connsiteX310" fmla="*/ 736541 w 6881721"/>
              <a:gd name="connsiteY310" fmla="*/ 2570055 h 4424422"/>
              <a:gd name="connsiteX311" fmla="*/ 736541 w 6881721"/>
              <a:gd name="connsiteY311" fmla="*/ 2473401 h 4424422"/>
              <a:gd name="connsiteX312" fmla="*/ 833300 w 6881721"/>
              <a:gd name="connsiteY312" fmla="*/ 2473401 h 4424422"/>
              <a:gd name="connsiteX313" fmla="*/ 853256 w 6881721"/>
              <a:gd name="connsiteY313" fmla="*/ 2521729 h 4424422"/>
              <a:gd name="connsiteX314" fmla="*/ 853256 w 6881721"/>
              <a:gd name="connsiteY314" fmla="*/ 1876567 h 4424422"/>
              <a:gd name="connsiteX315" fmla="*/ 833300 w 6881721"/>
              <a:gd name="connsiteY315" fmla="*/ 1924891 h 4424422"/>
              <a:gd name="connsiteX316" fmla="*/ 736541 w 6881721"/>
              <a:gd name="connsiteY316" fmla="*/ 1924891 h 4424422"/>
              <a:gd name="connsiteX317" fmla="*/ 736541 w 6881721"/>
              <a:gd name="connsiteY317" fmla="*/ 1828239 h 4424422"/>
              <a:gd name="connsiteX318" fmla="*/ 833300 w 6881721"/>
              <a:gd name="connsiteY318" fmla="*/ 1828239 h 4424422"/>
              <a:gd name="connsiteX319" fmla="*/ 853256 w 6881721"/>
              <a:gd name="connsiteY319" fmla="*/ 1876567 h 4424422"/>
              <a:gd name="connsiteX320" fmla="*/ 853256 w 6881721"/>
              <a:gd name="connsiteY320" fmla="*/ 1554157 h 4424422"/>
              <a:gd name="connsiteX321" fmla="*/ 833300 w 6881721"/>
              <a:gd name="connsiteY321" fmla="*/ 1602483 h 4424422"/>
              <a:gd name="connsiteX322" fmla="*/ 736541 w 6881721"/>
              <a:gd name="connsiteY322" fmla="*/ 1602483 h 4424422"/>
              <a:gd name="connsiteX323" fmla="*/ 736541 w 6881721"/>
              <a:gd name="connsiteY323" fmla="*/ 1505829 h 4424422"/>
              <a:gd name="connsiteX324" fmla="*/ 833300 w 6881721"/>
              <a:gd name="connsiteY324" fmla="*/ 1505829 h 4424422"/>
              <a:gd name="connsiteX325" fmla="*/ 853256 w 6881721"/>
              <a:gd name="connsiteY325" fmla="*/ 1554157 h 4424422"/>
              <a:gd name="connsiteX326" fmla="*/ 876236 w 6881721"/>
              <a:gd name="connsiteY326" fmla="*/ 1232223 h 4424422"/>
              <a:gd name="connsiteX327" fmla="*/ 849541 w 6881721"/>
              <a:gd name="connsiteY327" fmla="*/ 1296643 h 4424422"/>
              <a:gd name="connsiteX328" fmla="*/ 720300 w 6881721"/>
              <a:gd name="connsiteY328" fmla="*/ 1296643 h 4424422"/>
              <a:gd name="connsiteX329" fmla="*/ 720300 w 6881721"/>
              <a:gd name="connsiteY329" fmla="*/ 1167541 h 4424422"/>
              <a:gd name="connsiteX330" fmla="*/ 849541 w 6881721"/>
              <a:gd name="connsiteY330" fmla="*/ 1167541 h 4424422"/>
              <a:gd name="connsiteX331" fmla="*/ 876236 w 6881721"/>
              <a:gd name="connsiteY331" fmla="*/ 1232223 h 4424422"/>
              <a:gd name="connsiteX332" fmla="*/ 892782 w 6881721"/>
              <a:gd name="connsiteY332" fmla="*/ 4424421 h 4424422"/>
              <a:gd name="connsiteX333" fmla="*/ 676041 w 6881721"/>
              <a:gd name="connsiteY333" fmla="*/ 4424421 h 4424422"/>
              <a:gd name="connsiteX334" fmla="*/ 683685 w 6881721"/>
              <a:gd name="connsiteY334" fmla="*/ 4402659 h 4424422"/>
              <a:gd name="connsiteX335" fmla="*/ 704058 w 6881721"/>
              <a:gd name="connsiteY335" fmla="*/ 4375061 h 4424422"/>
              <a:gd name="connsiteX336" fmla="*/ 865437 w 6881721"/>
              <a:gd name="connsiteY336" fmla="*/ 4375061 h 4424422"/>
              <a:gd name="connsiteX337" fmla="*/ 890512 w 6881721"/>
              <a:gd name="connsiteY337" fmla="*/ 4412775 h 4424422"/>
              <a:gd name="connsiteX338" fmla="*/ 899907 w 6881721"/>
              <a:gd name="connsiteY338" fmla="*/ 3810501 h 4424422"/>
              <a:gd name="connsiteX339" fmla="*/ 866474 w 6881721"/>
              <a:gd name="connsiteY339" fmla="*/ 3891103 h 4424422"/>
              <a:gd name="connsiteX340" fmla="*/ 705095 w 6881721"/>
              <a:gd name="connsiteY340" fmla="*/ 3891103 h 4424422"/>
              <a:gd name="connsiteX341" fmla="*/ 705095 w 6881721"/>
              <a:gd name="connsiteY341" fmla="*/ 3729899 h 4424422"/>
              <a:gd name="connsiteX342" fmla="*/ 866474 w 6881721"/>
              <a:gd name="connsiteY342" fmla="*/ 3729899 h 4424422"/>
              <a:gd name="connsiteX343" fmla="*/ 899907 w 6881721"/>
              <a:gd name="connsiteY343" fmla="*/ 3810501 h 4424422"/>
              <a:gd name="connsiteX344" fmla="*/ 899907 w 6881721"/>
              <a:gd name="connsiteY344" fmla="*/ 3488093 h 4424422"/>
              <a:gd name="connsiteX345" fmla="*/ 866474 w 6881721"/>
              <a:gd name="connsiteY345" fmla="*/ 3568693 h 4424422"/>
              <a:gd name="connsiteX346" fmla="*/ 705095 w 6881721"/>
              <a:gd name="connsiteY346" fmla="*/ 3568693 h 4424422"/>
              <a:gd name="connsiteX347" fmla="*/ 705095 w 6881721"/>
              <a:gd name="connsiteY347" fmla="*/ 3407489 h 4424422"/>
              <a:gd name="connsiteX348" fmla="*/ 866474 w 6881721"/>
              <a:gd name="connsiteY348" fmla="*/ 3407489 h 4424422"/>
              <a:gd name="connsiteX349" fmla="*/ 899907 w 6881721"/>
              <a:gd name="connsiteY349" fmla="*/ 3488093 h 4424422"/>
              <a:gd name="connsiteX350" fmla="*/ 899907 w 6881721"/>
              <a:gd name="connsiteY350" fmla="*/ 3165683 h 4424422"/>
              <a:gd name="connsiteX351" fmla="*/ 866474 w 6881721"/>
              <a:gd name="connsiteY351" fmla="*/ 3246285 h 4424422"/>
              <a:gd name="connsiteX352" fmla="*/ 705095 w 6881721"/>
              <a:gd name="connsiteY352" fmla="*/ 3246285 h 4424422"/>
              <a:gd name="connsiteX353" fmla="*/ 705095 w 6881721"/>
              <a:gd name="connsiteY353" fmla="*/ 3085081 h 4424422"/>
              <a:gd name="connsiteX354" fmla="*/ 866474 w 6881721"/>
              <a:gd name="connsiteY354" fmla="*/ 3085081 h 4424422"/>
              <a:gd name="connsiteX355" fmla="*/ 899907 w 6881721"/>
              <a:gd name="connsiteY355" fmla="*/ 3165683 h 4424422"/>
              <a:gd name="connsiteX356" fmla="*/ 899907 w 6881721"/>
              <a:gd name="connsiteY356" fmla="*/ 2843275 h 4424422"/>
              <a:gd name="connsiteX357" fmla="*/ 866474 w 6881721"/>
              <a:gd name="connsiteY357" fmla="*/ 2923877 h 4424422"/>
              <a:gd name="connsiteX358" fmla="*/ 705095 w 6881721"/>
              <a:gd name="connsiteY358" fmla="*/ 2923877 h 4424422"/>
              <a:gd name="connsiteX359" fmla="*/ 705095 w 6881721"/>
              <a:gd name="connsiteY359" fmla="*/ 2762671 h 4424422"/>
              <a:gd name="connsiteX360" fmla="*/ 866474 w 6881721"/>
              <a:gd name="connsiteY360" fmla="*/ 2762671 h 4424422"/>
              <a:gd name="connsiteX361" fmla="*/ 899907 w 6881721"/>
              <a:gd name="connsiteY361" fmla="*/ 2843275 h 4424422"/>
              <a:gd name="connsiteX362" fmla="*/ 968935 w 6881721"/>
              <a:gd name="connsiteY362" fmla="*/ 4293985 h 4424422"/>
              <a:gd name="connsiteX363" fmla="*/ 962196 w 6881721"/>
              <a:gd name="connsiteY363" fmla="*/ 4310165 h 4424422"/>
              <a:gd name="connsiteX364" fmla="*/ 930058 w 6881721"/>
              <a:gd name="connsiteY364" fmla="*/ 4310165 h 4424422"/>
              <a:gd name="connsiteX365" fmla="*/ 930058 w 6881721"/>
              <a:gd name="connsiteY365" fmla="*/ 4278063 h 4424422"/>
              <a:gd name="connsiteX366" fmla="*/ 962196 w 6881721"/>
              <a:gd name="connsiteY366" fmla="*/ 4278063 h 4424422"/>
              <a:gd name="connsiteX367" fmla="*/ 968935 w 6881721"/>
              <a:gd name="connsiteY367" fmla="*/ 4293985 h 4424422"/>
              <a:gd name="connsiteX368" fmla="*/ 969280 w 6881721"/>
              <a:gd name="connsiteY368" fmla="*/ 3971231 h 4424422"/>
              <a:gd name="connsiteX369" fmla="*/ 962541 w 6881721"/>
              <a:gd name="connsiteY369" fmla="*/ 3987411 h 4424422"/>
              <a:gd name="connsiteX370" fmla="*/ 930404 w 6881721"/>
              <a:gd name="connsiteY370" fmla="*/ 3987411 h 4424422"/>
              <a:gd name="connsiteX371" fmla="*/ 930404 w 6881721"/>
              <a:gd name="connsiteY371" fmla="*/ 3955309 h 4424422"/>
              <a:gd name="connsiteX372" fmla="*/ 962541 w 6881721"/>
              <a:gd name="connsiteY372" fmla="*/ 3955309 h 4424422"/>
              <a:gd name="connsiteX373" fmla="*/ 969280 w 6881721"/>
              <a:gd name="connsiteY373" fmla="*/ 3971231 h 4424422"/>
              <a:gd name="connsiteX374" fmla="*/ 1013944 w 6881721"/>
              <a:gd name="connsiteY374" fmla="*/ 2360179 h 4424422"/>
              <a:gd name="connsiteX375" fmla="*/ 993988 w 6881721"/>
              <a:gd name="connsiteY375" fmla="*/ 2408505 h 4424422"/>
              <a:gd name="connsiteX376" fmla="*/ 897229 w 6881721"/>
              <a:gd name="connsiteY376" fmla="*/ 2408505 h 4424422"/>
              <a:gd name="connsiteX377" fmla="*/ 897229 w 6881721"/>
              <a:gd name="connsiteY377" fmla="*/ 2311851 h 4424422"/>
              <a:gd name="connsiteX378" fmla="*/ 993988 w 6881721"/>
              <a:gd name="connsiteY378" fmla="*/ 2311851 h 4424422"/>
              <a:gd name="connsiteX379" fmla="*/ 1013944 w 6881721"/>
              <a:gd name="connsiteY379" fmla="*/ 2360179 h 4424422"/>
              <a:gd name="connsiteX380" fmla="*/ 1013944 w 6881721"/>
              <a:gd name="connsiteY380" fmla="*/ 2037771 h 4424422"/>
              <a:gd name="connsiteX381" fmla="*/ 993988 w 6881721"/>
              <a:gd name="connsiteY381" fmla="*/ 2086097 h 4424422"/>
              <a:gd name="connsiteX382" fmla="*/ 897229 w 6881721"/>
              <a:gd name="connsiteY382" fmla="*/ 2086097 h 4424422"/>
              <a:gd name="connsiteX383" fmla="*/ 897229 w 6881721"/>
              <a:gd name="connsiteY383" fmla="*/ 1989443 h 4424422"/>
              <a:gd name="connsiteX384" fmla="*/ 993988 w 6881721"/>
              <a:gd name="connsiteY384" fmla="*/ 1989443 h 4424422"/>
              <a:gd name="connsiteX385" fmla="*/ 1013944 w 6881721"/>
              <a:gd name="connsiteY385" fmla="*/ 2037771 h 4424422"/>
              <a:gd name="connsiteX386" fmla="*/ 1013944 w 6881721"/>
              <a:gd name="connsiteY386" fmla="*/ 1715361 h 4424422"/>
              <a:gd name="connsiteX387" fmla="*/ 993988 w 6881721"/>
              <a:gd name="connsiteY387" fmla="*/ 1763687 h 4424422"/>
              <a:gd name="connsiteX388" fmla="*/ 897229 w 6881721"/>
              <a:gd name="connsiteY388" fmla="*/ 1763687 h 4424422"/>
              <a:gd name="connsiteX389" fmla="*/ 897229 w 6881721"/>
              <a:gd name="connsiteY389" fmla="*/ 1667033 h 4424422"/>
              <a:gd name="connsiteX390" fmla="*/ 993988 w 6881721"/>
              <a:gd name="connsiteY390" fmla="*/ 1667033 h 4424422"/>
              <a:gd name="connsiteX391" fmla="*/ 1013944 w 6881721"/>
              <a:gd name="connsiteY391" fmla="*/ 1715361 h 4424422"/>
              <a:gd name="connsiteX392" fmla="*/ 1013944 w 6881721"/>
              <a:gd name="connsiteY392" fmla="*/ 1392953 h 4424422"/>
              <a:gd name="connsiteX393" fmla="*/ 993988 w 6881721"/>
              <a:gd name="connsiteY393" fmla="*/ 1441279 h 4424422"/>
              <a:gd name="connsiteX394" fmla="*/ 897229 w 6881721"/>
              <a:gd name="connsiteY394" fmla="*/ 1441279 h 4424422"/>
              <a:gd name="connsiteX395" fmla="*/ 897229 w 6881721"/>
              <a:gd name="connsiteY395" fmla="*/ 1344625 h 4424422"/>
              <a:gd name="connsiteX396" fmla="*/ 993988 w 6881721"/>
              <a:gd name="connsiteY396" fmla="*/ 1344625 h 4424422"/>
              <a:gd name="connsiteX397" fmla="*/ 1013944 w 6881721"/>
              <a:gd name="connsiteY397" fmla="*/ 1392953 h 4424422"/>
              <a:gd name="connsiteX398" fmla="*/ 1036924 w 6881721"/>
              <a:gd name="connsiteY398" fmla="*/ 1071019 h 4424422"/>
              <a:gd name="connsiteX399" fmla="*/ 1010229 w 6881721"/>
              <a:gd name="connsiteY399" fmla="*/ 1135439 h 4424422"/>
              <a:gd name="connsiteX400" fmla="*/ 880988 w 6881721"/>
              <a:gd name="connsiteY400" fmla="*/ 1135439 h 4424422"/>
              <a:gd name="connsiteX401" fmla="*/ 880988 w 6881721"/>
              <a:gd name="connsiteY401" fmla="*/ 1006337 h 4424422"/>
              <a:gd name="connsiteX402" fmla="*/ 1010229 w 6881721"/>
              <a:gd name="connsiteY402" fmla="*/ 1006337 h 4424422"/>
              <a:gd name="connsiteX403" fmla="*/ 1036924 w 6881721"/>
              <a:gd name="connsiteY403" fmla="*/ 1071019 h 4424422"/>
              <a:gd name="connsiteX404" fmla="*/ 1061286 w 6881721"/>
              <a:gd name="connsiteY404" fmla="*/ 3649297 h 4424422"/>
              <a:gd name="connsiteX405" fmla="*/ 1027853 w 6881721"/>
              <a:gd name="connsiteY405" fmla="*/ 3729899 h 4424422"/>
              <a:gd name="connsiteX406" fmla="*/ 866474 w 6881721"/>
              <a:gd name="connsiteY406" fmla="*/ 3729899 h 4424422"/>
              <a:gd name="connsiteX407" fmla="*/ 866474 w 6881721"/>
              <a:gd name="connsiteY407" fmla="*/ 3568693 h 4424422"/>
              <a:gd name="connsiteX408" fmla="*/ 990100 w 6881721"/>
              <a:gd name="connsiteY408" fmla="*/ 3543647 h 4424422"/>
              <a:gd name="connsiteX409" fmla="*/ 1024968 w 6881721"/>
              <a:gd name="connsiteY409" fmla="*/ 3566779 h 4424422"/>
              <a:gd name="connsiteX410" fmla="*/ 1026471 w 6881721"/>
              <a:gd name="connsiteY410" fmla="*/ 3569039 h 4424422"/>
              <a:gd name="connsiteX411" fmla="*/ 1029355 w 6881721"/>
              <a:gd name="connsiteY411" fmla="*/ 3570953 h 4424422"/>
              <a:gd name="connsiteX412" fmla="*/ 1052928 w 6881721"/>
              <a:gd name="connsiteY412" fmla="*/ 3606405 h 4424422"/>
              <a:gd name="connsiteX413" fmla="*/ 1061286 w 6881721"/>
              <a:gd name="connsiteY413" fmla="*/ 3649297 h 4424422"/>
              <a:gd name="connsiteX414" fmla="*/ 1061286 w 6881721"/>
              <a:gd name="connsiteY414" fmla="*/ 3326887 h 4424422"/>
              <a:gd name="connsiteX415" fmla="*/ 1052928 w 6881721"/>
              <a:gd name="connsiteY415" fmla="*/ 3369777 h 4424422"/>
              <a:gd name="connsiteX416" fmla="*/ 1028532 w 6881721"/>
              <a:gd name="connsiteY416" fmla="*/ 3406467 h 4424422"/>
              <a:gd name="connsiteX417" fmla="*/ 1026471 w 6881721"/>
              <a:gd name="connsiteY417" fmla="*/ 3407835 h 4424422"/>
              <a:gd name="connsiteX418" fmla="*/ 1025792 w 6881721"/>
              <a:gd name="connsiteY418" fmla="*/ 3408857 h 4424422"/>
              <a:gd name="connsiteX419" fmla="*/ 990100 w 6881721"/>
              <a:gd name="connsiteY419" fmla="*/ 3432537 h 4424422"/>
              <a:gd name="connsiteX420" fmla="*/ 866474 w 6881721"/>
              <a:gd name="connsiteY420" fmla="*/ 3407489 h 4424422"/>
              <a:gd name="connsiteX421" fmla="*/ 866474 w 6881721"/>
              <a:gd name="connsiteY421" fmla="*/ 3246285 h 4424422"/>
              <a:gd name="connsiteX422" fmla="*/ 1027853 w 6881721"/>
              <a:gd name="connsiteY422" fmla="*/ 3246285 h 4424422"/>
              <a:gd name="connsiteX423" fmla="*/ 1061286 w 6881721"/>
              <a:gd name="connsiteY423" fmla="*/ 3326887 h 4424422"/>
              <a:gd name="connsiteX424" fmla="*/ 1061286 w 6881721"/>
              <a:gd name="connsiteY424" fmla="*/ 3004479 h 4424422"/>
              <a:gd name="connsiteX425" fmla="*/ 1027853 w 6881721"/>
              <a:gd name="connsiteY425" fmla="*/ 3085081 h 4424422"/>
              <a:gd name="connsiteX426" fmla="*/ 866474 w 6881721"/>
              <a:gd name="connsiteY426" fmla="*/ 3085081 h 4424422"/>
              <a:gd name="connsiteX427" fmla="*/ 866474 w 6881721"/>
              <a:gd name="connsiteY427" fmla="*/ 2923877 h 4424422"/>
              <a:gd name="connsiteX428" fmla="*/ 1027853 w 6881721"/>
              <a:gd name="connsiteY428" fmla="*/ 2923877 h 4424422"/>
              <a:gd name="connsiteX429" fmla="*/ 1061286 w 6881721"/>
              <a:gd name="connsiteY429" fmla="*/ 3004479 h 4424422"/>
              <a:gd name="connsiteX430" fmla="*/ 1061286 w 6881721"/>
              <a:gd name="connsiteY430" fmla="*/ 2682071 h 4424422"/>
              <a:gd name="connsiteX431" fmla="*/ 1027853 w 6881721"/>
              <a:gd name="connsiteY431" fmla="*/ 2762671 h 4424422"/>
              <a:gd name="connsiteX432" fmla="*/ 866474 w 6881721"/>
              <a:gd name="connsiteY432" fmla="*/ 2762671 h 4424422"/>
              <a:gd name="connsiteX433" fmla="*/ 866474 w 6881721"/>
              <a:gd name="connsiteY433" fmla="*/ 2601467 h 4424422"/>
              <a:gd name="connsiteX434" fmla="*/ 1027853 w 6881721"/>
              <a:gd name="connsiteY434" fmla="*/ 2601467 h 4424422"/>
              <a:gd name="connsiteX435" fmla="*/ 1061286 w 6881721"/>
              <a:gd name="connsiteY435" fmla="*/ 2682071 h 4424422"/>
              <a:gd name="connsiteX436" fmla="*/ 1130313 w 6881721"/>
              <a:gd name="connsiteY436" fmla="*/ 4132435 h 4424422"/>
              <a:gd name="connsiteX437" fmla="*/ 1123575 w 6881721"/>
              <a:gd name="connsiteY437" fmla="*/ 4148615 h 4424422"/>
              <a:gd name="connsiteX438" fmla="*/ 1091438 w 6881721"/>
              <a:gd name="connsiteY438" fmla="*/ 4148615 h 4424422"/>
              <a:gd name="connsiteX439" fmla="*/ 1091438 w 6881721"/>
              <a:gd name="connsiteY439" fmla="*/ 4116513 h 4424422"/>
              <a:gd name="connsiteX440" fmla="*/ 1123575 w 6881721"/>
              <a:gd name="connsiteY440" fmla="*/ 4116513 h 4424422"/>
              <a:gd name="connsiteX441" fmla="*/ 1130313 w 6881721"/>
              <a:gd name="connsiteY441" fmla="*/ 4132435 h 4424422"/>
              <a:gd name="connsiteX442" fmla="*/ 1130313 w 6881721"/>
              <a:gd name="connsiteY442" fmla="*/ 3810025 h 4424422"/>
              <a:gd name="connsiteX443" fmla="*/ 1123575 w 6881721"/>
              <a:gd name="connsiteY443" fmla="*/ 3826207 h 4424422"/>
              <a:gd name="connsiteX444" fmla="*/ 1091438 w 6881721"/>
              <a:gd name="connsiteY444" fmla="*/ 3826207 h 4424422"/>
              <a:gd name="connsiteX445" fmla="*/ 1091438 w 6881721"/>
              <a:gd name="connsiteY445" fmla="*/ 3794103 h 4424422"/>
              <a:gd name="connsiteX446" fmla="*/ 1123575 w 6881721"/>
              <a:gd name="connsiteY446" fmla="*/ 3794103 h 4424422"/>
              <a:gd name="connsiteX447" fmla="*/ 1130313 w 6881721"/>
              <a:gd name="connsiteY447" fmla="*/ 3810025 h 4424422"/>
              <a:gd name="connsiteX448" fmla="*/ 1176014 w 6881721"/>
              <a:gd name="connsiteY448" fmla="*/ 2199665 h 4424422"/>
              <a:gd name="connsiteX449" fmla="*/ 1156058 w 6881721"/>
              <a:gd name="connsiteY449" fmla="*/ 2247991 h 4424422"/>
              <a:gd name="connsiteX450" fmla="*/ 1059300 w 6881721"/>
              <a:gd name="connsiteY450" fmla="*/ 2247991 h 4424422"/>
              <a:gd name="connsiteX451" fmla="*/ 1059300 w 6881721"/>
              <a:gd name="connsiteY451" fmla="*/ 2151337 h 4424422"/>
              <a:gd name="connsiteX452" fmla="*/ 1156058 w 6881721"/>
              <a:gd name="connsiteY452" fmla="*/ 2151337 h 4424422"/>
              <a:gd name="connsiteX453" fmla="*/ 1176014 w 6881721"/>
              <a:gd name="connsiteY453" fmla="*/ 2199665 h 4424422"/>
              <a:gd name="connsiteX454" fmla="*/ 1176014 w 6881721"/>
              <a:gd name="connsiteY454" fmla="*/ 1877257 h 4424422"/>
              <a:gd name="connsiteX455" fmla="*/ 1156058 w 6881721"/>
              <a:gd name="connsiteY455" fmla="*/ 1925583 h 4424422"/>
              <a:gd name="connsiteX456" fmla="*/ 1059300 w 6881721"/>
              <a:gd name="connsiteY456" fmla="*/ 1925583 h 4424422"/>
              <a:gd name="connsiteX457" fmla="*/ 1059300 w 6881721"/>
              <a:gd name="connsiteY457" fmla="*/ 1828929 h 4424422"/>
              <a:gd name="connsiteX458" fmla="*/ 1156058 w 6881721"/>
              <a:gd name="connsiteY458" fmla="*/ 1828929 h 4424422"/>
              <a:gd name="connsiteX459" fmla="*/ 1176014 w 6881721"/>
              <a:gd name="connsiteY459" fmla="*/ 1877257 h 4424422"/>
              <a:gd name="connsiteX460" fmla="*/ 1176014 w 6881721"/>
              <a:gd name="connsiteY460" fmla="*/ 1554847 h 4424422"/>
              <a:gd name="connsiteX461" fmla="*/ 1156058 w 6881721"/>
              <a:gd name="connsiteY461" fmla="*/ 1603173 h 4424422"/>
              <a:gd name="connsiteX462" fmla="*/ 1059300 w 6881721"/>
              <a:gd name="connsiteY462" fmla="*/ 1603173 h 4424422"/>
              <a:gd name="connsiteX463" fmla="*/ 1059300 w 6881721"/>
              <a:gd name="connsiteY463" fmla="*/ 1506519 h 4424422"/>
              <a:gd name="connsiteX464" fmla="*/ 1156058 w 6881721"/>
              <a:gd name="connsiteY464" fmla="*/ 1506519 h 4424422"/>
              <a:gd name="connsiteX465" fmla="*/ 1176014 w 6881721"/>
              <a:gd name="connsiteY465" fmla="*/ 1554847 h 4424422"/>
              <a:gd name="connsiteX466" fmla="*/ 1176014 w 6881721"/>
              <a:gd name="connsiteY466" fmla="*/ 1232439 h 4424422"/>
              <a:gd name="connsiteX467" fmla="*/ 1156058 w 6881721"/>
              <a:gd name="connsiteY467" fmla="*/ 1280765 h 4424422"/>
              <a:gd name="connsiteX468" fmla="*/ 1059300 w 6881721"/>
              <a:gd name="connsiteY468" fmla="*/ 1280765 h 4424422"/>
              <a:gd name="connsiteX469" fmla="*/ 1059300 w 6881721"/>
              <a:gd name="connsiteY469" fmla="*/ 1184111 h 4424422"/>
              <a:gd name="connsiteX470" fmla="*/ 1156058 w 6881721"/>
              <a:gd name="connsiteY470" fmla="*/ 1184111 h 4424422"/>
              <a:gd name="connsiteX471" fmla="*/ 1176014 w 6881721"/>
              <a:gd name="connsiteY471" fmla="*/ 1232439 h 4424422"/>
              <a:gd name="connsiteX472" fmla="*/ 1198303 w 6881721"/>
              <a:gd name="connsiteY472" fmla="*/ 909511 h 4424422"/>
              <a:gd name="connsiteX473" fmla="*/ 1171609 w 6881721"/>
              <a:gd name="connsiteY473" fmla="*/ 973889 h 4424422"/>
              <a:gd name="connsiteX474" fmla="*/ 1042713 w 6881721"/>
              <a:gd name="connsiteY474" fmla="*/ 973889 h 4424422"/>
              <a:gd name="connsiteX475" fmla="*/ 1042713 w 6881721"/>
              <a:gd name="connsiteY475" fmla="*/ 845133 h 4424422"/>
              <a:gd name="connsiteX476" fmla="*/ 1171609 w 6881721"/>
              <a:gd name="connsiteY476" fmla="*/ 845133 h 4424422"/>
              <a:gd name="connsiteX477" fmla="*/ 1198303 w 6881721"/>
              <a:gd name="connsiteY477" fmla="*/ 909511 h 4424422"/>
              <a:gd name="connsiteX478" fmla="*/ 1221284 w 6881721"/>
              <a:gd name="connsiteY478" fmla="*/ 3488437 h 4424422"/>
              <a:gd name="connsiteX479" fmla="*/ 1187851 w 6881721"/>
              <a:gd name="connsiteY479" fmla="*/ 3569039 h 4424422"/>
              <a:gd name="connsiteX480" fmla="*/ 1064224 w 6881721"/>
              <a:gd name="connsiteY480" fmla="*/ 3594087 h 4424422"/>
              <a:gd name="connsiteX481" fmla="*/ 1029355 w 6881721"/>
              <a:gd name="connsiteY481" fmla="*/ 3570953 h 4424422"/>
              <a:gd name="connsiteX482" fmla="*/ 1027853 w 6881721"/>
              <a:gd name="connsiteY482" fmla="*/ 3568693 h 4424422"/>
              <a:gd name="connsiteX483" fmla="*/ 1024968 w 6881721"/>
              <a:gd name="connsiteY483" fmla="*/ 3566779 h 4424422"/>
              <a:gd name="connsiteX484" fmla="*/ 1001396 w 6881721"/>
              <a:gd name="connsiteY484" fmla="*/ 3531327 h 4424422"/>
              <a:gd name="connsiteX485" fmla="*/ 1001396 w 6881721"/>
              <a:gd name="connsiteY485" fmla="*/ 3445547 h 4424422"/>
              <a:gd name="connsiteX486" fmla="*/ 1025792 w 6881721"/>
              <a:gd name="connsiteY486" fmla="*/ 3408857 h 4424422"/>
              <a:gd name="connsiteX487" fmla="*/ 1027853 w 6881721"/>
              <a:gd name="connsiteY487" fmla="*/ 3407489 h 4424422"/>
              <a:gd name="connsiteX488" fmla="*/ 1028532 w 6881721"/>
              <a:gd name="connsiteY488" fmla="*/ 3406467 h 4424422"/>
              <a:gd name="connsiteX489" fmla="*/ 1064224 w 6881721"/>
              <a:gd name="connsiteY489" fmla="*/ 3382787 h 4424422"/>
              <a:gd name="connsiteX490" fmla="*/ 1187851 w 6881721"/>
              <a:gd name="connsiteY490" fmla="*/ 3407835 h 4424422"/>
              <a:gd name="connsiteX491" fmla="*/ 1221284 w 6881721"/>
              <a:gd name="connsiteY491" fmla="*/ 3488437 h 4424422"/>
              <a:gd name="connsiteX492" fmla="*/ 1222666 w 6881721"/>
              <a:gd name="connsiteY492" fmla="*/ 3165683 h 4424422"/>
              <a:gd name="connsiteX493" fmla="*/ 1214308 w 6881721"/>
              <a:gd name="connsiteY493" fmla="*/ 3208573 h 4424422"/>
              <a:gd name="connsiteX494" fmla="*/ 1190051 w 6881721"/>
              <a:gd name="connsiteY494" fmla="*/ 3245055 h 4424422"/>
              <a:gd name="connsiteX495" fmla="*/ 1188196 w 6881721"/>
              <a:gd name="connsiteY495" fmla="*/ 3246285 h 4424422"/>
              <a:gd name="connsiteX496" fmla="*/ 1187377 w 6881721"/>
              <a:gd name="connsiteY496" fmla="*/ 3247517 h 4424422"/>
              <a:gd name="connsiteX497" fmla="*/ 1151480 w 6881721"/>
              <a:gd name="connsiteY497" fmla="*/ 3271333 h 4424422"/>
              <a:gd name="connsiteX498" fmla="*/ 1027853 w 6881721"/>
              <a:gd name="connsiteY498" fmla="*/ 3246285 h 4424422"/>
              <a:gd name="connsiteX499" fmla="*/ 1027853 w 6881721"/>
              <a:gd name="connsiteY499" fmla="*/ 3085081 h 4424422"/>
              <a:gd name="connsiteX500" fmla="*/ 1189233 w 6881721"/>
              <a:gd name="connsiteY500" fmla="*/ 3085081 h 4424422"/>
              <a:gd name="connsiteX501" fmla="*/ 1222666 w 6881721"/>
              <a:gd name="connsiteY501" fmla="*/ 3165683 h 4424422"/>
              <a:gd name="connsiteX502" fmla="*/ 1222666 w 6881721"/>
              <a:gd name="connsiteY502" fmla="*/ 2843275 h 4424422"/>
              <a:gd name="connsiteX503" fmla="*/ 1189233 w 6881721"/>
              <a:gd name="connsiteY503" fmla="*/ 2923877 h 4424422"/>
              <a:gd name="connsiteX504" fmla="*/ 1027853 w 6881721"/>
              <a:gd name="connsiteY504" fmla="*/ 2923877 h 4424422"/>
              <a:gd name="connsiteX505" fmla="*/ 1027853 w 6881721"/>
              <a:gd name="connsiteY505" fmla="*/ 2762671 h 4424422"/>
              <a:gd name="connsiteX506" fmla="*/ 1189233 w 6881721"/>
              <a:gd name="connsiteY506" fmla="*/ 2762671 h 4424422"/>
              <a:gd name="connsiteX507" fmla="*/ 1222666 w 6881721"/>
              <a:gd name="connsiteY507" fmla="*/ 2843275 h 4424422"/>
              <a:gd name="connsiteX508" fmla="*/ 1222666 w 6881721"/>
              <a:gd name="connsiteY508" fmla="*/ 2520865 h 4424422"/>
              <a:gd name="connsiteX509" fmla="*/ 1189233 w 6881721"/>
              <a:gd name="connsiteY509" fmla="*/ 2601467 h 4424422"/>
              <a:gd name="connsiteX510" fmla="*/ 1027853 w 6881721"/>
              <a:gd name="connsiteY510" fmla="*/ 2601467 h 4424422"/>
              <a:gd name="connsiteX511" fmla="*/ 1027853 w 6881721"/>
              <a:gd name="connsiteY511" fmla="*/ 2440263 h 4424422"/>
              <a:gd name="connsiteX512" fmla="*/ 1189233 w 6881721"/>
              <a:gd name="connsiteY512" fmla="*/ 2440263 h 4424422"/>
              <a:gd name="connsiteX513" fmla="*/ 1222666 w 6881721"/>
              <a:gd name="connsiteY513" fmla="*/ 2520865 h 4424422"/>
              <a:gd name="connsiteX514" fmla="*/ 1291693 w 6881721"/>
              <a:gd name="connsiteY514" fmla="*/ 748177 h 4424422"/>
              <a:gd name="connsiteX515" fmla="*/ 1284955 w 6881721"/>
              <a:gd name="connsiteY515" fmla="*/ 764359 h 4424422"/>
              <a:gd name="connsiteX516" fmla="*/ 1252817 w 6881721"/>
              <a:gd name="connsiteY516" fmla="*/ 764359 h 4424422"/>
              <a:gd name="connsiteX517" fmla="*/ 1252817 w 6881721"/>
              <a:gd name="connsiteY517" fmla="*/ 732255 h 4424422"/>
              <a:gd name="connsiteX518" fmla="*/ 1284955 w 6881721"/>
              <a:gd name="connsiteY518" fmla="*/ 732255 h 4424422"/>
              <a:gd name="connsiteX519" fmla="*/ 1291693 w 6881721"/>
              <a:gd name="connsiteY519" fmla="*/ 748177 h 4424422"/>
              <a:gd name="connsiteX520" fmla="*/ 1292039 w 6881721"/>
              <a:gd name="connsiteY520" fmla="*/ 4293985 h 4424422"/>
              <a:gd name="connsiteX521" fmla="*/ 1285300 w 6881721"/>
              <a:gd name="connsiteY521" fmla="*/ 4310165 h 4424422"/>
              <a:gd name="connsiteX522" fmla="*/ 1253163 w 6881721"/>
              <a:gd name="connsiteY522" fmla="*/ 4310165 h 4424422"/>
              <a:gd name="connsiteX523" fmla="*/ 1253163 w 6881721"/>
              <a:gd name="connsiteY523" fmla="*/ 4278063 h 4424422"/>
              <a:gd name="connsiteX524" fmla="*/ 1285300 w 6881721"/>
              <a:gd name="connsiteY524" fmla="*/ 4278063 h 4424422"/>
              <a:gd name="connsiteX525" fmla="*/ 1292039 w 6881721"/>
              <a:gd name="connsiteY525" fmla="*/ 4293985 h 4424422"/>
              <a:gd name="connsiteX526" fmla="*/ 1292039 w 6881721"/>
              <a:gd name="connsiteY526" fmla="*/ 3971575 h 4424422"/>
              <a:gd name="connsiteX527" fmla="*/ 1285300 w 6881721"/>
              <a:gd name="connsiteY527" fmla="*/ 3987757 h 4424422"/>
              <a:gd name="connsiteX528" fmla="*/ 1253163 w 6881721"/>
              <a:gd name="connsiteY528" fmla="*/ 3987757 h 4424422"/>
              <a:gd name="connsiteX529" fmla="*/ 1253163 w 6881721"/>
              <a:gd name="connsiteY529" fmla="*/ 3955653 h 4424422"/>
              <a:gd name="connsiteX530" fmla="*/ 1285300 w 6881721"/>
              <a:gd name="connsiteY530" fmla="*/ 3955653 h 4424422"/>
              <a:gd name="connsiteX531" fmla="*/ 1292039 w 6881721"/>
              <a:gd name="connsiteY531" fmla="*/ 3971575 h 4424422"/>
              <a:gd name="connsiteX532" fmla="*/ 1292039 w 6881721"/>
              <a:gd name="connsiteY532" fmla="*/ 3649167 h 4424422"/>
              <a:gd name="connsiteX533" fmla="*/ 1285300 w 6881721"/>
              <a:gd name="connsiteY533" fmla="*/ 3665347 h 4424422"/>
              <a:gd name="connsiteX534" fmla="*/ 1253163 w 6881721"/>
              <a:gd name="connsiteY534" fmla="*/ 3665347 h 4424422"/>
              <a:gd name="connsiteX535" fmla="*/ 1253163 w 6881721"/>
              <a:gd name="connsiteY535" fmla="*/ 3633245 h 4424422"/>
              <a:gd name="connsiteX536" fmla="*/ 1285300 w 6881721"/>
              <a:gd name="connsiteY536" fmla="*/ 3633245 h 4424422"/>
              <a:gd name="connsiteX537" fmla="*/ 1292039 w 6881721"/>
              <a:gd name="connsiteY537" fmla="*/ 3649167 h 4424422"/>
              <a:gd name="connsiteX538" fmla="*/ 1337049 w 6881721"/>
              <a:gd name="connsiteY538" fmla="*/ 2037425 h 4424422"/>
              <a:gd name="connsiteX539" fmla="*/ 1317092 w 6881721"/>
              <a:gd name="connsiteY539" fmla="*/ 2085751 h 4424422"/>
              <a:gd name="connsiteX540" fmla="*/ 1220334 w 6881721"/>
              <a:gd name="connsiteY540" fmla="*/ 2085751 h 4424422"/>
              <a:gd name="connsiteX541" fmla="*/ 1220334 w 6881721"/>
              <a:gd name="connsiteY541" fmla="*/ 1989097 h 4424422"/>
              <a:gd name="connsiteX542" fmla="*/ 1317092 w 6881721"/>
              <a:gd name="connsiteY542" fmla="*/ 1989097 h 4424422"/>
              <a:gd name="connsiteX543" fmla="*/ 1337049 w 6881721"/>
              <a:gd name="connsiteY543" fmla="*/ 2037425 h 4424422"/>
              <a:gd name="connsiteX544" fmla="*/ 1337049 w 6881721"/>
              <a:gd name="connsiteY544" fmla="*/ 1715017 h 4424422"/>
              <a:gd name="connsiteX545" fmla="*/ 1317092 w 6881721"/>
              <a:gd name="connsiteY545" fmla="*/ 1763343 h 4424422"/>
              <a:gd name="connsiteX546" fmla="*/ 1220334 w 6881721"/>
              <a:gd name="connsiteY546" fmla="*/ 1763343 h 4424422"/>
              <a:gd name="connsiteX547" fmla="*/ 1220334 w 6881721"/>
              <a:gd name="connsiteY547" fmla="*/ 1666689 h 4424422"/>
              <a:gd name="connsiteX548" fmla="*/ 1317092 w 6881721"/>
              <a:gd name="connsiteY548" fmla="*/ 1666689 h 4424422"/>
              <a:gd name="connsiteX549" fmla="*/ 1337049 w 6881721"/>
              <a:gd name="connsiteY549" fmla="*/ 1715017 h 4424422"/>
              <a:gd name="connsiteX550" fmla="*/ 1337049 w 6881721"/>
              <a:gd name="connsiteY550" fmla="*/ 1070199 h 4424422"/>
              <a:gd name="connsiteX551" fmla="*/ 1317092 w 6881721"/>
              <a:gd name="connsiteY551" fmla="*/ 1118525 h 4424422"/>
              <a:gd name="connsiteX552" fmla="*/ 1220334 w 6881721"/>
              <a:gd name="connsiteY552" fmla="*/ 1118525 h 4424422"/>
              <a:gd name="connsiteX553" fmla="*/ 1220334 w 6881721"/>
              <a:gd name="connsiteY553" fmla="*/ 1021871 h 4424422"/>
              <a:gd name="connsiteX554" fmla="*/ 1317092 w 6881721"/>
              <a:gd name="connsiteY554" fmla="*/ 1021871 h 4424422"/>
              <a:gd name="connsiteX555" fmla="*/ 1337049 w 6881721"/>
              <a:gd name="connsiteY555" fmla="*/ 1070199 h 4424422"/>
              <a:gd name="connsiteX556" fmla="*/ 1337394 w 6881721"/>
              <a:gd name="connsiteY556" fmla="*/ 1392953 h 4424422"/>
              <a:gd name="connsiteX557" fmla="*/ 1317438 w 6881721"/>
              <a:gd name="connsiteY557" fmla="*/ 1441279 h 4424422"/>
              <a:gd name="connsiteX558" fmla="*/ 1220679 w 6881721"/>
              <a:gd name="connsiteY558" fmla="*/ 1441279 h 4424422"/>
              <a:gd name="connsiteX559" fmla="*/ 1220679 w 6881721"/>
              <a:gd name="connsiteY559" fmla="*/ 1344625 h 4424422"/>
              <a:gd name="connsiteX560" fmla="*/ 1317438 w 6881721"/>
              <a:gd name="connsiteY560" fmla="*/ 1344625 h 4424422"/>
              <a:gd name="connsiteX561" fmla="*/ 1337394 w 6881721"/>
              <a:gd name="connsiteY561" fmla="*/ 1392953 h 4424422"/>
              <a:gd name="connsiteX562" fmla="*/ 1383009 w 6881721"/>
              <a:gd name="connsiteY562" fmla="*/ 3326887 h 4424422"/>
              <a:gd name="connsiteX563" fmla="*/ 1349576 w 6881721"/>
              <a:gd name="connsiteY563" fmla="*/ 3407489 h 4424422"/>
              <a:gd name="connsiteX564" fmla="*/ 1188196 w 6881721"/>
              <a:gd name="connsiteY564" fmla="*/ 3407489 h 4424422"/>
              <a:gd name="connsiteX565" fmla="*/ 1163121 w 6881721"/>
              <a:gd name="connsiteY565" fmla="*/ 3283997 h 4424422"/>
              <a:gd name="connsiteX566" fmla="*/ 1187377 w 6881721"/>
              <a:gd name="connsiteY566" fmla="*/ 3247517 h 4424422"/>
              <a:gd name="connsiteX567" fmla="*/ 1189233 w 6881721"/>
              <a:gd name="connsiteY567" fmla="*/ 3246285 h 4424422"/>
              <a:gd name="connsiteX568" fmla="*/ 1190051 w 6881721"/>
              <a:gd name="connsiteY568" fmla="*/ 3245055 h 4424422"/>
              <a:gd name="connsiteX569" fmla="*/ 1225949 w 6881721"/>
              <a:gd name="connsiteY569" fmla="*/ 3221237 h 4424422"/>
              <a:gd name="connsiteX570" fmla="*/ 1349576 w 6881721"/>
              <a:gd name="connsiteY570" fmla="*/ 3246285 h 4424422"/>
              <a:gd name="connsiteX571" fmla="*/ 1383009 w 6881721"/>
              <a:gd name="connsiteY571" fmla="*/ 3326887 h 4424422"/>
              <a:gd name="connsiteX572" fmla="*/ 1384045 w 6881721"/>
              <a:gd name="connsiteY572" fmla="*/ 3004479 h 4424422"/>
              <a:gd name="connsiteX573" fmla="*/ 1375687 w 6881721"/>
              <a:gd name="connsiteY573" fmla="*/ 3047369 h 4424422"/>
              <a:gd name="connsiteX574" fmla="*/ 1351430 w 6881721"/>
              <a:gd name="connsiteY574" fmla="*/ 3083851 h 4424422"/>
              <a:gd name="connsiteX575" fmla="*/ 1349576 w 6881721"/>
              <a:gd name="connsiteY575" fmla="*/ 3085081 h 4424422"/>
              <a:gd name="connsiteX576" fmla="*/ 1348758 w 6881721"/>
              <a:gd name="connsiteY576" fmla="*/ 3086311 h 4424422"/>
              <a:gd name="connsiteX577" fmla="*/ 1312859 w 6881721"/>
              <a:gd name="connsiteY577" fmla="*/ 3110129 h 4424422"/>
              <a:gd name="connsiteX578" fmla="*/ 1189233 w 6881721"/>
              <a:gd name="connsiteY578" fmla="*/ 3085081 h 4424422"/>
              <a:gd name="connsiteX579" fmla="*/ 1189233 w 6881721"/>
              <a:gd name="connsiteY579" fmla="*/ 2923877 h 4424422"/>
              <a:gd name="connsiteX580" fmla="*/ 1350612 w 6881721"/>
              <a:gd name="connsiteY580" fmla="*/ 2923877 h 4424422"/>
              <a:gd name="connsiteX581" fmla="*/ 1384045 w 6881721"/>
              <a:gd name="connsiteY581" fmla="*/ 3004479 h 4424422"/>
              <a:gd name="connsiteX582" fmla="*/ 1384045 w 6881721"/>
              <a:gd name="connsiteY582" fmla="*/ 2682071 h 4424422"/>
              <a:gd name="connsiteX583" fmla="*/ 1350612 w 6881721"/>
              <a:gd name="connsiteY583" fmla="*/ 2762671 h 4424422"/>
              <a:gd name="connsiteX584" fmla="*/ 1189233 w 6881721"/>
              <a:gd name="connsiteY584" fmla="*/ 2762671 h 4424422"/>
              <a:gd name="connsiteX585" fmla="*/ 1189233 w 6881721"/>
              <a:gd name="connsiteY585" fmla="*/ 2601467 h 4424422"/>
              <a:gd name="connsiteX586" fmla="*/ 1350612 w 6881721"/>
              <a:gd name="connsiteY586" fmla="*/ 2601467 h 4424422"/>
              <a:gd name="connsiteX587" fmla="*/ 1384045 w 6881721"/>
              <a:gd name="connsiteY587" fmla="*/ 2682071 h 4424422"/>
              <a:gd name="connsiteX588" fmla="*/ 1384045 w 6881721"/>
              <a:gd name="connsiteY588" fmla="*/ 2359661 h 4424422"/>
              <a:gd name="connsiteX589" fmla="*/ 1350612 w 6881721"/>
              <a:gd name="connsiteY589" fmla="*/ 2440263 h 4424422"/>
              <a:gd name="connsiteX590" fmla="*/ 1189233 w 6881721"/>
              <a:gd name="connsiteY590" fmla="*/ 2440263 h 4424422"/>
              <a:gd name="connsiteX591" fmla="*/ 1189233 w 6881721"/>
              <a:gd name="connsiteY591" fmla="*/ 2279059 h 4424422"/>
              <a:gd name="connsiteX592" fmla="*/ 1350612 w 6881721"/>
              <a:gd name="connsiteY592" fmla="*/ 2279059 h 4424422"/>
              <a:gd name="connsiteX593" fmla="*/ 1384045 w 6881721"/>
              <a:gd name="connsiteY593" fmla="*/ 2359661 h 4424422"/>
              <a:gd name="connsiteX594" fmla="*/ 1452726 w 6881721"/>
              <a:gd name="connsiteY594" fmla="*/ 4133125 h 4424422"/>
              <a:gd name="connsiteX595" fmla="*/ 1445988 w 6881721"/>
              <a:gd name="connsiteY595" fmla="*/ 4149307 h 4424422"/>
              <a:gd name="connsiteX596" fmla="*/ 1413851 w 6881721"/>
              <a:gd name="connsiteY596" fmla="*/ 4149307 h 4424422"/>
              <a:gd name="connsiteX597" fmla="*/ 1413851 w 6881721"/>
              <a:gd name="connsiteY597" fmla="*/ 4117203 h 4424422"/>
              <a:gd name="connsiteX598" fmla="*/ 1445988 w 6881721"/>
              <a:gd name="connsiteY598" fmla="*/ 4117203 h 4424422"/>
              <a:gd name="connsiteX599" fmla="*/ 1452726 w 6881721"/>
              <a:gd name="connsiteY599" fmla="*/ 4133125 h 4424422"/>
              <a:gd name="connsiteX600" fmla="*/ 1452726 w 6881721"/>
              <a:gd name="connsiteY600" fmla="*/ 3810717 h 4424422"/>
              <a:gd name="connsiteX601" fmla="*/ 1445988 w 6881721"/>
              <a:gd name="connsiteY601" fmla="*/ 3826897 h 4424422"/>
              <a:gd name="connsiteX602" fmla="*/ 1413851 w 6881721"/>
              <a:gd name="connsiteY602" fmla="*/ 3826897 h 4424422"/>
              <a:gd name="connsiteX603" fmla="*/ 1413851 w 6881721"/>
              <a:gd name="connsiteY603" fmla="*/ 3794795 h 4424422"/>
              <a:gd name="connsiteX604" fmla="*/ 1445988 w 6881721"/>
              <a:gd name="connsiteY604" fmla="*/ 3794795 h 4424422"/>
              <a:gd name="connsiteX605" fmla="*/ 1452726 w 6881721"/>
              <a:gd name="connsiteY605" fmla="*/ 3810717 h 4424422"/>
              <a:gd name="connsiteX606" fmla="*/ 1452726 w 6881721"/>
              <a:gd name="connsiteY606" fmla="*/ 3488307 h 4424422"/>
              <a:gd name="connsiteX607" fmla="*/ 1445988 w 6881721"/>
              <a:gd name="connsiteY607" fmla="*/ 3504489 h 4424422"/>
              <a:gd name="connsiteX608" fmla="*/ 1413851 w 6881721"/>
              <a:gd name="connsiteY608" fmla="*/ 3504489 h 4424422"/>
              <a:gd name="connsiteX609" fmla="*/ 1413851 w 6881721"/>
              <a:gd name="connsiteY609" fmla="*/ 3472385 h 4424422"/>
              <a:gd name="connsiteX610" fmla="*/ 1445988 w 6881721"/>
              <a:gd name="connsiteY610" fmla="*/ 3472385 h 4424422"/>
              <a:gd name="connsiteX611" fmla="*/ 1452726 w 6881721"/>
              <a:gd name="connsiteY611" fmla="*/ 3488307 h 4424422"/>
              <a:gd name="connsiteX612" fmla="*/ 1453418 w 6881721"/>
              <a:gd name="connsiteY612" fmla="*/ 586973 h 4424422"/>
              <a:gd name="connsiteX613" fmla="*/ 1446679 w 6881721"/>
              <a:gd name="connsiteY613" fmla="*/ 603154 h 4424422"/>
              <a:gd name="connsiteX614" fmla="*/ 1414196 w 6881721"/>
              <a:gd name="connsiteY614" fmla="*/ 603154 h 4424422"/>
              <a:gd name="connsiteX615" fmla="*/ 1414196 w 6881721"/>
              <a:gd name="connsiteY615" fmla="*/ 571051 h 4424422"/>
              <a:gd name="connsiteX616" fmla="*/ 1446679 w 6881721"/>
              <a:gd name="connsiteY616" fmla="*/ 571051 h 4424422"/>
              <a:gd name="connsiteX617" fmla="*/ 1453418 w 6881721"/>
              <a:gd name="connsiteY617" fmla="*/ 586973 h 4424422"/>
              <a:gd name="connsiteX618" fmla="*/ 1475707 w 6881721"/>
              <a:gd name="connsiteY618" fmla="*/ 2198457 h 4424422"/>
              <a:gd name="connsiteX619" fmla="*/ 1462230 w 6881721"/>
              <a:gd name="connsiteY619" fmla="*/ 2230731 h 4424422"/>
              <a:gd name="connsiteX620" fmla="*/ 1397609 w 6881721"/>
              <a:gd name="connsiteY620" fmla="*/ 2230731 h 4424422"/>
              <a:gd name="connsiteX621" fmla="*/ 1397609 w 6881721"/>
              <a:gd name="connsiteY621" fmla="*/ 2166181 h 4424422"/>
              <a:gd name="connsiteX622" fmla="*/ 1462230 w 6881721"/>
              <a:gd name="connsiteY622" fmla="*/ 2166181 h 4424422"/>
              <a:gd name="connsiteX623" fmla="*/ 1475707 w 6881721"/>
              <a:gd name="connsiteY623" fmla="*/ 2198457 h 4424422"/>
              <a:gd name="connsiteX624" fmla="*/ 1498428 w 6881721"/>
              <a:gd name="connsiteY624" fmla="*/ 1875875 h 4424422"/>
              <a:gd name="connsiteX625" fmla="*/ 1478472 w 6881721"/>
              <a:gd name="connsiteY625" fmla="*/ 1924201 h 4424422"/>
              <a:gd name="connsiteX626" fmla="*/ 1381713 w 6881721"/>
              <a:gd name="connsiteY626" fmla="*/ 1924201 h 4424422"/>
              <a:gd name="connsiteX627" fmla="*/ 1381713 w 6881721"/>
              <a:gd name="connsiteY627" fmla="*/ 1827547 h 4424422"/>
              <a:gd name="connsiteX628" fmla="*/ 1478472 w 6881721"/>
              <a:gd name="connsiteY628" fmla="*/ 1827547 h 4424422"/>
              <a:gd name="connsiteX629" fmla="*/ 1498428 w 6881721"/>
              <a:gd name="connsiteY629" fmla="*/ 1875875 h 4424422"/>
              <a:gd name="connsiteX630" fmla="*/ 1498428 w 6881721"/>
              <a:gd name="connsiteY630" fmla="*/ 1553811 h 4424422"/>
              <a:gd name="connsiteX631" fmla="*/ 1478472 w 6881721"/>
              <a:gd name="connsiteY631" fmla="*/ 1602137 h 4424422"/>
              <a:gd name="connsiteX632" fmla="*/ 1381713 w 6881721"/>
              <a:gd name="connsiteY632" fmla="*/ 1602137 h 4424422"/>
              <a:gd name="connsiteX633" fmla="*/ 1381713 w 6881721"/>
              <a:gd name="connsiteY633" fmla="*/ 1505485 h 4424422"/>
              <a:gd name="connsiteX634" fmla="*/ 1478472 w 6881721"/>
              <a:gd name="connsiteY634" fmla="*/ 1505485 h 4424422"/>
              <a:gd name="connsiteX635" fmla="*/ 1498428 w 6881721"/>
              <a:gd name="connsiteY635" fmla="*/ 1553811 h 4424422"/>
              <a:gd name="connsiteX636" fmla="*/ 1498428 w 6881721"/>
              <a:gd name="connsiteY636" fmla="*/ 1231403 h 4424422"/>
              <a:gd name="connsiteX637" fmla="*/ 1478472 w 6881721"/>
              <a:gd name="connsiteY637" fmla="*/ 1279729 h 4424422"/>
              <a:gd name="connsiteX638" fmla="*/ 1381713 w 6881721"/>
              <a:gd name="connsiteY638" fmla="*/ 1279729 h 4424422"/>
              <a:gd name="connsiteX639" fmla="*/ 1381713 w 6881721"/>
              <a:gd name="connsiteY639" fmla="*/ 1183075 h 4424422"/>
              <a:gd name="connsiteX640" fmla="*/ 1478472 w 6881721"/>
              <a:gd name="connsiteY640" fmla="*/ 1183075 h 4424422"/>
              <a:gd name="connsiteX641" fmla="*/ 1498428 w 6881721"/>
              <a:gd name="connsiteY641" fmla="*/ 1231403 h 4424422"/>
              <a:gd name="connsiteX642" fmla="*/ 1521408 w 6881721"/>
              <a:gd name="connsiteY642" fmla="*/ 909123 h 4424422"/>
              <a:gd name="connsiteX643" fmla="*/ 1494713 w 6881721"/>
              <a:gd name="connsiteY643" fmla="*/ 973545 h 4424422"/>
              <a:gd name="connsiteX644" fmla="*/ 1365817 w 6881721"/>
              <a:gd name="connsiteY644" fmla="*/ 973545 h 4424422"/>
              <a:gd name="connsiteX645" fmla="*/ 1365817 w 6881721"/>
              <a:gd name="connsiteY645" fmla="*/ 844443 h 4424422"/>
              <a:gd name="connsiteX646" fmla="*/ 1494713 w 6881721"/>
              <a:gd name="connsiteY646" fmla="*/ 844443 h 4424422"/>
              <a:gd name="connsiteX647" fmla="*/ 1521408 w 6881721"/>
              <a:gd name="connsiteY647" fmla="*/ 909123 h 4424422"/>
              <a:gd name="connsiteX648" fmla="*/ 1544388 w 6881721"/>
              <a:gd name="connsiteY648" fmla="*/ 3165683 h 4424422"/>
              <a:gd name="connsiteX649" fmla="*/ 1510955 w 6881721"/>
              <a:gd name="connsiteY649" fmla="*/ 3246285 h 4424422"/>
              <a:gd name="connsiteX650" fmla="*/ 1349576 w 6881721"/>
              <a:gd name="connsiteY650" fmla="*/ 3246285 h 4424422"/>
              <a:gd name="connsiteX651" fmla="*/ 1324500 w 6881721"/>
              <a:gd name="connsiteY651" fmla="*/ 3122793 h 4424422"/>
              <a:gd name="connsiteX652" fmla="*/ 1348758 w 6881721"/>
              <a:gd name="connsiteY652" fmla="*/ 3086311 h 4424422"/>
              <a:gd name="connsiteX653" fmla="*/ 1350612 w 6881721"/>
              <a:gd name="connsiteY653" fmla="*/ 3085081 h 4424422"/>
              <a:gd name="connsiteX654" fmla="*/ 1351430 w 6881721"/>
              <a:gd name="connsiteY654" fmla="*/ 3083851 h 4424422"/>
              <a:gd name="connsiteX655" fmla="*/ 1387328 w 6881721"/>
              <a:gd name="connsiteY655" fmla="*/ 3060033 h 4424422"/>
              <a:gd name="connsiteX656" fmla="*/ 1510955 w 6881721"/>
              <a:gd name="connsiteY656" fmla="*/ 3085081 h 4424422"/>
              <a:gd name="connsiteX657" fmla="*/ 1544388 w 6881721"/>
              <a:gd name="connsiteY657" fmla="*/ 3165683 h 4424422"/>
              <a:gd name="connsiteX658" fmla="*/ 1545425 w 6881721"/>
              <a:gd name="connsiteY658" fmla="*/ 2843275 h 4424422"/>
              <a:gd name="connsiteX659" fmla="*/ 1537067 w 6881721"/>
              <a:gd name="connsiteY659" fmla="*/ 2886165 h 4424422"/>
              <a:gd name="connsiteX660" fmla="*/ 1512810 w 6881721"/>
              <a:gd name="connsiteY660" fmla="*/ 2922647 h 4424422"/>
              <a:gd name="connsiteX661" fmla="*/ 1510955 w 6881721"/>
              <a:gd name="connsiteY661" fmla="*/ 2923877 h 4424422"/>
              <a:gd name="connsiteX662" fmla="*/ 1510136 w 6881721"/>
              <a:gd name="connsiteY662" fmla="*/ 2925109 h 4424422"/>
              <a:gd name="connsiteX663" fmla="*/ 1474239 w 6881721"/>
              <a:gd name="connsiteY663" fmla="*/ 2948925 h 4424422"/>
              <a:gd name="connsiteX664" fmla="*/ 1350612 w 6881721"/>
              <a:gd name="connsiteY664" fmla="*/ 2923877 h 4424422"/>
              <a:gd name="connsiteX665" fmla="*/ 1350612 w 6881721"/>
              <a:gd name="connsiteY665" fmla="*/ 2762671 h 4424422"/>
              <a:gd name="connsiteX666" fmla="*/ 1511992 w 6881721"/>
              <a:gd name="connsiteY666" fmla="*/ 2762671 h 4424422"/>
              <a:gd name="connsiteX667" fmla="*/ 1545425 w 6881721"/>
              <a:gd name="connsiteY667" fmla="*/ 2843275 h 4424422"/>
              <a:gd name="connsiteX668" fmla="*/ 1545425 w 6881721"/>
              <a:gd name="connsiteY668" fmla="*/ 2520865 h 4424422"/>
              <a:gd name="connsiteX669" fmla="*/ 1511992 w 6881721"/>
              <a:gd name="connsiteY669" fmla="*/ 2601467 h 4424422"/>
              <a:gd name="connsiteX670" fmla="*/ 1350612 w 6881721"/>
              <a:gd name="connsiteY670" fmla="*/ 2601467 h 4424422"/>
              <a:gd name="connsiteX671" fmla="*/ 1350612 w 6881721"/>
              <a:gd name="connsiteY671" fmla="*/ 2440263 h 4424422"/>
              <a:gd name="connsiteX672" fmla="*/ 1511992 w 6881721"/>
              <a:gd name="connsiteY672" fmla="*/ 2440263 h 4424422"/>
              <a:gd name="connsiteX673" fmla="*/ 1545425 w 6881721"/>
              <a:gd name="connsiteY673" fmla="*/ 2520865 h 4424422"/>
              <a:gd name="connsiteX674" fmla="*/ 1613976 w 6881721"/>
              <a:gd name="connsiteY674" fmla="*/ 4293985 h 4424422"/>
              <a:gd name="connsiteX675" fmla="*/ 1607368 w 6881721"/>
              <a:gd name="connsiteY675" fmla="*/ 4310165 h 4424422"/>
              <a:gd name="connsiteX676" fmla="*/ 1575230 w 6881721"/>
              <a:gd name="connsiteY676" fmla="*/ 4310165 h 4424422"/>
              <a:gd name="connsiteX677" fmla="*/ 1575230 w 6881721"/>
              <a:gd name="connsiteY677" fmla="*/ 4278063 h 4424422"/>
              <a:gd name="connsiteX678" fmla="*/ 1607368 w 6881721"/>
              <a:gd name="connsiteY678" fmla="*/ 4278063 h 4424422"/>
              <a:gd name="connsiteX679" fmla="*/ 1613976 w 6881721"/>
              <a:gd name="connsiteY679" fmla="*/ 4293985 h 4424422"/>
              <a:gd name="connsiteX680" fmla="*/ 1614106 w 6881721"/>
              <a:gd name="connsiteY680" fmla="*/ 3971921 h 4424422"/>
              <a:gd name="connsiteX681" fmla="*/ 1607368 w 6881721"/>
              <a:gd name="connsiteY681" fmla="*/ 3988101 h 4424422"/>
              <a:gd name="connsiteX682" fmla="*/ 1575230 w 6881721"/>
              <a:gd name="connsiteY682" fmla="*/ 3988101 h 4424422"/>
              <a:gd name="connsiteX683" fmla="*/ 1575230 w 6881721"/>
              <a:gd name="connsiteY683" fmla="*/ 3955999 h 4424422"/>
              <a:gd name="connsiteX684" fmla="*/ 1607368 w 6881721"/>
              <a:gd name="connsiteY684" fmla="*/ 3955999 h 4424422"/>
              <a:gd name="connsiteX685" fmla="*/ 1614106 w 6881721"/>
              <a:gd name="connsiteY685" fmla="*/ 3971921 h 4424422"/>
              <a:gd name="connsiteX686" fmla="*/ 1614106 w 6881721"/>
              <a:gd name="connsiteY686" fmla="*/ 3649511 h 4424422"/>
              <a:gd name="connsiteX687" fmla="*/ 1607368 w 6881721"/>
              <a:gd name="connsiteY687" fmla="*/ 3665693 h 4424422"/>
              <a:gd name="connsiteX688" fmla="*/ 1575230 w 6881721"/>
              <a:gd name="connsiteY688" fmla="*/ 3665693 h 4424422"/>
              <a:gd name="connsiteX689" fmla="*/ 1575230 w 6881721"/>
              <a:gd name="connsiteY689" fmla="*/ 3633591 h 4424422"/>
              <a:gd name="connsiteX690" fmla="*/ 1607368 w 6881721"/>
              <a:gd name="connsiteY690" fmla="*/ 3633591 h 4424422"/>
              <a:gd name="connsiteX691" fmla="*/ 1614106 w 6881721"/>
              <a:gd name="connsiteY691" fmla="*/ 3649511 h 4424422"/>
              <a:gd name="connsiteX692" fmla="*/ 1614106 w 6881721"/>
              <a:gd name="connsiteY692" fmla="*/ 3327103 h 4424422"/>
              <a:gd name="connsiteX693" fmla="*/ 1607368 w 6881721"/>
              <a:gd name="connsiteY693" fmla="*/ 3343283 h 4424422"/>
              <a:gd name="connsiteX694" fmla="*/ 1575230 w 6881721"/>
              <a:gd name="connsiteY694" fmla="*/ 3343283 h 4424422"/>
              <a:gd name="connsiteX695" fmla="*/ 1575230 w 6881721"/>
              <a:gd name="connsiteY695" fmla="*/ 3311181 h 4424422"/>
              <a:gd name="connsiteX696" fmla="*/ 1607368 w 6881721"/>
              <a:gd name="connsiteY696" fmla="*/ 3311181 h 4424422"/>
              <a:gd name="connsiteX697" fmla="*/ 1614106 w 6881721"/>
              <a:gd name="connsiteY697" fmla="*/ 3327103 h 4424422"/>
              <a:gd name="connsiteX698" fmla="*/ 1636741 w 6881721"/>
              <a:gd name="connsiteY698" fmla="*/ 2359661 h 4424422"/>
              <a:gd name="connsiteX699" fmla="*/ 1623264 w 6881721"/>
              <a:gd name="connsiteY699" fmla="*/ 2391937 h 4424422"/>
              <a:gd name="connsiteX700" fmla="*/ 1558643 w 6881721"/>
              <a:gd name="connsiteY700" fmla="*/ 2391937 h 4424422"/>
              <a:gd name="connsiteX701" fmla="*/ 1558643 w 6881721"/>
              <a:gd name="connsiteY701" fmla="*/ 2327385 h 4424422"/>
              <a:gd name="connsiteX702" fmla="*/ 1623264 w 6881721"/>
              <a:gd name="connsiteY702" fmla="*/ 2327385 h 4424422"/>
              <a:gd name="connsiteX703" fmla="*/ 1636741 w 6881721"/>
              <a:gd name="connsiteY703" fmla="*/ 2359661 h 4424422"/>
              <a:gd name="connsiteX704" fmla="*/ 1636741 w 6881721"/>
              <a:gd name="connsiteY704" fmla="*/ 2037253 h 4424422"/>
              <a:gd name="connsiteX705" fmla="*/ 1623264 w 6881721"/>
              <a:gd name="connsiteY705" fmla="*/ 2069527 h 4424422"/>
              <a:gd name="connsiteX706" fmla="*/ 1558643 w 6881721"/>
              <a:gd name="connsiteY706" fmla="*/ 2069527 h 4424422"/>
              <a:gd name="connsiteX707" fmla="*/ 1558643 w 6881721"/>
              <a:gd name="connsiteY707" fmla="*/ 2004977 h 4424422"/>
              <a:gd name="connsiteX708" fmla="*/ 1623264 w 6881721"/>
              <a:gd name="connsiteY708" fmla="*/ 2004977 h 4424422"/>
              <a:gd name="connsiteX709" fmla="*/ 1636741 w 6881721"/>
              <a:gd name="connsiteY709" fmla="*/ 2037253 h 4424422"/>
              <a:gd name="connsiteX710" fmla="*/ 1659116 w 6881721"/>
              <a:gd name="connsiteY710" fmla="*/ 1715017 h 4424422"/>
              <a:gd name="connsiteX711" fmla="*/ 1639160 w 6881721"/>
              <a:gd name="connsiteY711" fmla="*/ 1763343 h 4424422"/>
              <a:gd name="connsiteX712" fmla="*/ 1542401 w 6881721"/>
              <a:gd name="connsiteY712" fmla="*/ 1763343 h 4424422"/>
              <a:gd name="connsiteX713" fmla="*/ 1542401 w 6881721"/>
              <a:gd name="connsiteY713" fmla="*/ 1666689 h 4424422"/>
              <a:gd name="connsiteX714" fmla="*/ 1639160 w 6881721"/>
              <a:gd name="connsiteY714" fmla="*/ 1666689 h 4424422"/>
              <a:gd name="connsiteX715" fmla="*/ 1659116 w 6881721"/>
              <a:gd name="connsiteY715" fmla="*/ 1715017 h 4424422"/>
              <a:gd name="connsiteX716" fmla="*/ 1659461 w 6881721"/>
              <a:gd name="connsiteY716" fmla="*/ 1392607 h 4424422"/>
              <a:gd name="connsiteX717" fmla="*/ 1639505 w 6881721"/>
              <a:gd name="connsiteY717" fmla="*/ 1440933 h 4424422"/>
              <a:gd name="connsiteX718" fmla="*/ 1542747 w 6881721"/>
              <a:gd name="connsiteY718" fmla="*/ 1440933 h 4424422"/>
              <a:gd name="connsiteX719" fmla="*/ 1542747 w 6881721"/>
              <a:gd name="connsiteY719" fmla="*/ 1344279 h 4424422"/>
              <a:gd name="connsiteX720" fmla="*/ 1639505 w 6881721"/>
              <a:gd name="connsiteY720" fmla="*/ 1344279 h 4424422"/>
              <a:gd name="connsiteX721" fmla="*/ 1659461 w 6881721"/>
              <a:gd name="connsiteY721" fmla="*/ 1392607 h 4424422"/>
              <a:gd name="connsiteX722" fmla="*/ 1682788 w 6881721"/>
              <a:gd name="connsiteY722" fmla="*/ 1070327 h 4424422"/>
              <a:gd name="connsiteX723" fmla="*/ 1656093 w 6881721"/>
              <a:gd name="connsiteY723" fmla="*/ 1134749 h 4424422"/>
              <a:gd name="connsiteX724" fmla="*/ 1527196 w 6881721"/>
              <a:gd name="connsiteY724" fmla="*/ 1134749 h 4424422"/>
              <a:gd name="connsiteX725" fmla="*/ 1527196 w 6881721"/>
              <a:gd name="connsiteY725" fmla="*/ 1005647 h 4424422"/>
              <a:gd name="connsiteX726" fmla="*/ 1656093 w 6881721"/>
              <a:gd name="connsiteY726" fmla="*/ 1005647 h 4424422"/>
              <a:gd name="connsiteX727" fmla="*/ 1682788 w 6881721"/>
              <a:gd name="connsiteY727" fmla="*/ 1070327 h 4424422"/>
              <a:gd name="connsiteX728" fmla="*/ 1682788 w 6881721"/>
              <a:gd name="connsiteY728" fmla="*/ 748265 h 4424422"/>
              <a:gd name="connsiteX729" fmla="*/ 1656093 w 6881721"/>
              <a:gd name="connsiteY729" fmla="*/ 812685 h 4424422"/>
              <a:gd name="connsiteX730" fmla="*/ 1527196 w 6881721"/>
              <a:gd name="connsiteY730" fmla="*/ 812685 h 4424422"/>
              <a:gd name="connsiteX731" fmla="*/ 1527196 w 6881721"/>
              <a:gd name="connsiteY731" fmla="*/ 683583 h 4424422"/>
              <a:gd name="connsiteX732" fmla="*/ 1656093 w 6881721"/>
              <a:gd name="connsiteY732" fmla="*/ 683583 h 4424422"/>
              <a:gd name="connsiteX733" fmla="*/ 1682788 w 6881721"/>
              <a:gd name="connsiteY733" fmla="*/ 748265 h 4424422"/>
              <a:gd name="connsiteX734" fmla="*/ 1705767 w 6881721"/>
              <a:gd name="connsiteY734" fmla="*/ 3004479 h 4424422"/>
              <a:gd name="connsiteX735" fmla="*/ 1672334 w 6881721"/>
              <a:gd name="connsiteY735" fmla="*/ 3085081 h 4424422"/>
              <a:gd name="connsiteX736" fmla="*/ 1510955 w 6881721"/>
              <a:gd name="connsiteY736" fmla="*/ 3085081 h 4424422"/>
              <a:gd name="connsiteX737" fmla="*/ 1485880 w 6881721"/>
              <a:gd name="connsiteY737" fmla="*/ 2961589 h 4424422"/>
              <a:gd name="connsiteX738" fmla="*/ 1510136 w 6881721"/>
              <a:gd name="connsiteY738" fmla="*/ 2925109 h 4424422"/>
              <a:gd name="connsiteX739" fmla="*/ 1511992 w 6881721"/>
              <a:gd name="connsiteY739" fmla="*/ 2923877 h 4424422"/>
              <a:gd name="connsiteX740" fmla="*/ 1512810 w 6881721"/>
              <a:gd name="connsiteY740" fmla="*/ 2922647 h 4424422"/>
              <a:gd name="connsiteX741" fmla="*/ 1548708 w 6881721"/>
              <a:gd name="connsiteY741" fmla="*/ 2898829 h 4424422"/>
              <a:gd name="connsiteX742" fmla="*/ 1672334 w 6881721"/>
              <a:gd name="connsiteY742" fmla="*/ 2923877 h 4424422"/>
              <a:gd name="connsiteX743" fmla="*/ 1705767 w 6881721"/>
              <a:gd name="connsiteY743" fmla="*/ 3004479 h 4424422"/>
              <a:gd name="connsiteX744" fmla="*/ 1706804 w 6881721"/>
              <a:gd name="connsiteY744" fmla="*/ 2682071 h 4424422"/>
              <a:gd name="connsiteX745" fmla="*/ 1698446 w 6881721"/>
              <a:gd name="connsiteY745" fmla="*/ 2724961 h 4424422"/>
              <a:gd name="connsiteX746" fmla="*/ 1674189 w 6881721"/>
              <a:gd name="connsiteY746" fmla="*/ 2761441 h 4424422"/>
              <a:gd name="connsiteX747" fmla="*/ 1672334 w 6881721"/>
              <a:gd name="connsiteY747" fmla="*/ 2762671 h 4424422"/>
              <a:gd name="connsiteX748" fmla="*/ 1671515 w 6881721"/>
              <a:gd name="connsiteY748" fmla="*/ 2763903 h 4424422"/>
              <a:gd name="connsiteX749" fmla="*/ 1635618 w 6881721"/>
              <a:gd name="connsiteY749" fmla="*/ 2787719 h 4424422"/>
              <a:gd name="connsiteX750" fmla="*/ 1511992 w 6881721"/>
              <a:gd name="connsiteY750" fmla="*/ 2762671 h 4424422"/>
              <a:gd name="connsiteX751" fmla="*/ 1511992 w 6881721"/>
              <a:gd name="connsiteY751" fmla="*/ 2601467 h 4424422"/>
              <a:gd name="connsiteX752" fmla="*/ 1673371 w 6881721"/>
              <a:gd name="connsiteY752" fmla="*/ 2601467 h 4424422"/>
              <a:gd name="connsiteX753" fmla="*/ 1706804 w 6881721"/>
              <a:gd name="connsiteY753" fmla="*/ 2682071 h 4424422"/>
              <a:gd name="connsiteX754" fmla="*/ 1775485 w 6881721"/>
              <a:gd name="connsiteY754" fmla="*/ 4132781 h 4424422"/>
              <a:gd name="connsiteX755" fmla="*/ 1768747 w 6881721"/>
              <a:gd name="connsiteY755" fmla="*/ 4148961 h 4424422"/>
              <a:gd name="connsiteX756" fmla="*/ 1736610 w 6881721"/>
              <a:gd name="connsiteY756" fmla="*/ 4148961 h 4424422"/>
              <a:gd name="connsiteX757" fmla="*/ 1736610 w 6881721"/>
              <a:gd name="connsiteY757" fmla="*/ 4116859 h 4424422"/>
              <a:gd name="connsiteX758" fmla="*/ 1768747 w 6881721"/>
              <a:gd name="connsiteY758" fmla="*/ 4116859 h 4424422"/>
              <a:gd name="connsiteX759" fmla="*/ 1775485 w 6881721"/>
              <a:gd name="connsiteY759" fmla="*/ 4132781 h 4424422"/>
              <a:gd name="connsiteX760" fmla="*/ 1775485 w 6881721"/>
              <a:gd name="connsiteY760" fmla="*/ 3810371 h 4424422"/>
              <a:gd name="connsiteX761" fmla="*/ 1768747 w 6881721"/>
              <a:gd name="connsiteY761" fmla="*/ 3826551 h 4424422"/>
              <a:gd name="connsiteX762" fmla="*/ 1736610 w 6881721"/>
              <a:gd name="connsiteY762" fmla="*/ 3826551 h 4424422"/>
              <a:gd name="connsiteX763" fmla="*/ 1736610 w 6881721"/>
              <a:gd name="connsiteY763" fmla="*/ 3794449 h 4424422"/>
              <a:gd name="connsiteX764" fmla="*/ 1768747 w 6881721"/>
              <a:gd name="connsiteY764" fmla="*/ 3794449 h 4424422"/>
              <a:gd name="connsiteX765" fmla="*/ 1775485 w 6881721"/>
              <a:gd name="connsiteY765" fmla="*/ 3810371 h 4424422"/>
              <a:gd name="connsiteX766" fmla="*/ 1775485 w 6881721"/>
              <a:gd name="connsiteY766" fmla="*/ 3487963 h 4424422"/>
              <a:gd name="connsiteX767" fmla="*/ 1768747 w 6881721"/>
              <a:gd name="connsiteY767" fmla="*/ 3504143 h 4424422"/>
              <a:gd name="connsiteX768" fmla="*/ 1736610 w 6881721"/>
              <a:gd name="connsiteY768" fmla="*/ 3504143 h 4424422"/>
              <a:gd name="connsiteX769" fmla="*/ 1736610 w 6881721"/>
              <a:gd name="connsiteY769" fmla="*/ 3472041 h 4424422"/>
              <a:gd name="connsiteX770" fmla="*/ 1768747 w 6881721"/>
              <a:gd name="connsiteY770" fmla="*/ 3472041 h 4424422"/>
              <a:gd name="connsiteX771" fmla="*/ 1775485 w 6881721"/>
              <a:gd name="connsiteY771" fmla="*/ 3487963 h 4424422"/>
              <a:gd name="connsiteX772" fmla="*/ 1775485 w 6881721"/>
              <a:gd name="connsiteY772" fmla="*/ 3165553 h 4424422"/>
              <a:gd name="connsiteX773" fmla="*/ 1768747 w 6881721"/>
              <a:gd name="connsiteY773" fmla="*/ 3181735 h 4424422"/>
              <a:gd name="connsiteX774" fmla="*/ 1736610 w 6881721"/>
              <a:gd name="connsiteY774" fmla="*/ 3181735 h 4424422"/>
              <a:gd name="connsiteX775" fmla="*/ 1736610 w 6881721"/>
              <a:gd name="connsiteY775" fmla="*/ 3149631 h 4424422"/>
              <a:gd name="connsiteX776" fmla="*/ 1768747 w 6881721"/>
              <a:gd name="connsiteY776" fmla="*/ 3149631 h 4424422"/>
              <a:gd name="connsiteX777" fmla="*/ 1775485 w 6881721"/>
              <a:gd name="connsiteY777" fmla="*/ 3165553 h 4424422"/>
              <a:gd name="connsiteX778" fmla="*/ 1797775 w 6881721"/>
              <a:gd name="connsiteY778" fmla="*/ 2520865 h 4424422"/>
              <a:gd name="connsiteX779" fmla="*/ 1784298 w 6881721"/>
              <a:gd name="connsiteY779" fmla="*/ 2553141 h 4424422"/>
              <a:gd name="connsiteX780" fmla="*/ 1719677 w 6881721"/>
              <a:gd name="connsiteY780" fmla="*/ 2553141 h 4424422"/>
              <a:gd name="connsiteX781" fmla="*/ 1719677 w 6881721"/>
              <a:gd name="connsiteY781" fmla="*/ 2488589 h 4424422"/>
              <a:gd name="connsiteX782" fmla="*/ 1784298 w 6881721"/>
              <a:gd name="connsiteY782" fmla="*/ 2488589 h 4424422"/>
              <a:gd name="connsiteX783" fmla="*/ 1797775 w 6881721"/>
              <a:gd name="connsiteY783" fmla="*/ 2520865 h 4424422"/>
              <a:gd name="connsiteX784" fmla="*/ 1797775 w 6881721"/>
              <a:gd name="connsiteY784" fmla="*/ 1876047 h 4424422"/>
              <a:gd name="connsiteX785" fmla="*/ 1784298 w 6881721"/>
              <a:gd name="connsiteY785" fmla="*/ 1908323 h 4424422"/>
              <a:gd name="connsiteX786" fmla="*/ 1719677 w 6881721"/>
              <a:gd name="connsiteY786" fmla="*/ 1908323 h 4424422"/>
              <a:gd name="connsiteX787" fmla="*/ 1719677 w 6881721"/>
              <a:gd name="connsiteY787" fmla="*/ 1843771 h 4424422"/>
              <a:gd name="connsiteX788" fmla="*/ 1784298 w 6881721"/>
              <a:gd name="connsiteY788" fmla="*/ 1843771 h 4424422"/>
              <a:gd name="connsiteX789" fmla="*/ 1797775 w 6881721"/>
              <a:gd name="connsiteY789" fmla="*/ 1876047 h 4424422"/>
              <a:gd name="connsiteX790" fmla="*/ 1798120 w 6881721"/>
              <a:gd name="connsiteY790" fmla="*/ 2198801 h 4424422"/>
              <a:gd name="connsiteX791" fmla="*/ 1784643 w 6881721"/>
              <a:gd name="connsiteY791" fmla="*/ 2231077 h 4424422"/>
              <a:gd name="connsiteX792" fmla="*/ 1720022 w 6881721"/>
              <a:gd name="connsiteY792" fmla="*/ 2231077 h 4424422"/>
              <a:gd name="connsiteX793" fmla="*/ 1720022 w 6881721"/>
              <a:gd name="connsiteY793" fmla="*/ 2166527 h 4424422"/>
              <a:gd name="connsiteX794" fmla="*/ 1784643 w 6881721"/>
              <a:gd name="connsiteY794" fmla="*/ 2166527 h 4424422"/>
              <a:gd name="connsiteX795" fmla="*/ 1798120 w 6881721"/>
              <a:gd name="connsiteY795" fmla="*/ 2198801 h 4424422"/>
              <a:gd name="connsiteX796" fmla="*/ 1812670 w 6881721"/>
              <a:gd name="connsiteY796" fmla="*/ 4424422 h 4424422"/>
              <a:gd name="connsiteX797" fmla="*/ 1693033 w 6881721"/>
              <a:gd name="connsiteY797" fmla="*/ 4424421 h 4424422"/>
              <a:gd name="connsiteX798" fmla="*/ 1704472 w 6881721"/>
              <a:gd name="connsiteY798" fmla="*/ 4407165 h 4424422"/>
              <a:gd name="connsiteX799" fmla="*/ 1801230 w 6881721"/>
              <a:gd name="connsiteY799" fmla="*/ 4407165 h 4424422"/>
              <a:gd name="connsiteX800" fmla="*/ 1820495 w 6881721"/>
              <a:gd name="connsiteY800" fmla="*/ 1553812 h 4424422"/>
              <a:gd name="connsiteX801" fmla="*/ 1800539 w 6881721"/>
              <a:gd name="connsiteY801" fmla="*/ 1602137 h 4424422"/>
              <a:gd name="connsiteX802" fmla="*/ 1703781 w 6881721"/>
              <a:gd name="connsiteY802" fmla="*/ 1602137 h 4424422"/>
              <a:gd name="connsiteX803" fmla="*/ 1703781 w 6881721"/>
              <a:gd name="connsiteY803" fmla="*/ 1505485 h 4424422"/>
              <a:gd name="connsiteX804" fmla="*/ 1800539 w 6881721"/>
              <a:gd name="connsiteY804" fmla="*/ 1505485 h 4424422"/>
              <a:gd name="connsiteX805" fmla="*/ 1820495 w 6881721"/>
              <a:gd name="connsiteY805" fmla="*/ 1553812 h 4424422"/>
              <a:gd name="connsiteX806" fmla="*/ 1843476 w 6881721"/>
              <a:gd name="connsiteY806" fmla="*/ 1231534 h 4424422"/>
              <a:gd name="connsiteX807" fmla="*/ 1816781 w 6881721"/>
              <a:gd name="connsiteY807" fmla="*/ 1295954 h 4424422"/>
              <a:gd name="connsiteX808" fmla="*/ 1687539 w 6881721"/>
              <a:gd name="connsiteY808" fmla="*/ 1295953 h 4424422"/>
              <a:gd name="connsiteX809" fmla="*/ 1687539 w 6881721"/>
              <a:gd name="connsiteY809" fmla="*/ 1166851 h 4424422"/>
              <a:gd name="connsiteX810" fmla="*/ 1816781 w 6881721"/>
              <a:gd name="connsiteY810" fmla="*/ 1166852 h 4424422"/>
              <a:gd name="connsiteX811" fmla="*/ 1843476 w 6881721"/>
              <a:gd name="connsiteY811" fmla="*/ 1231534 h 4424422"/>
              <a:gd name="connsiteX812" fmla="*/ 1843821 w 6881721"/>
              <a:gd name="connsiteY812" fmla="*/ 909470 h 4424422"/>
              <a:gd name="connsiteX813" fmla="*/ 1817126 w 6881721"/>
              <a:gd name="connsiteY813" fmla="*/ 973890 h 4424422"/>
              <a:gd name="connsiteX814" fmla="*/ 1687885 w 6881721"/>
              <a:gd name="connsiteY814" fmla="*/ 973889 h 4424422"/>
              <a:gd name="connsiteX815" fmla="*/ 1687885 w 6881721"/>
              <a:gd name="connsiteY815" fmla="*/ 844787 h 4424422"/>
              <a:gd name="connsiteX816" fmla="*/ 1817126 w 6881721"/>
              <a:gd name="connsiteY816" fmla="*/ 844788 h 4424422"/>
              <a:gd name="connsiteX817" fmla="*/ 1843821 w 6881721"/>
              <a:gd name="connsiteY817" fmla="*/ 909470 h 4424422"/>
              <a:gd name="connsiteX818" fmla="*/ 1843951 w 6881721"/>
              <a:gd name="connsiteY818" fmla="*/ 587060 h 4424422"/>
              <a:gd name="connsiteX819" fmla="*/ 1817126 w 6881721"/>
              <a:gd name="connsiteY819" fmla="*/ 651482 h 4424422"/>
              <a:gd name="connsiteX820" fmla="*/ 1687885 w 6881721"/>
              <a:gd name="connsiteY820" fmla="*/ 651481 h 4424422"/>
              <a:gd name="connsiteX821" fmla="*/ 1687885 w 6881721"/>
              <a:gd name="connsiteY821" fmla="*/ 522379 h 4424422"/>
              <a:gd name="connsiteX822" fmla="*/ 1817126 w 6881721"/>
              <a:gd name="connsiteY822" fmla="*/ 522379 h 4424422"/>
              <a:gd name="connsiteX823" fmla="*/ 1843951 w 6881721"/>
              <a:gd name="connsiteY823" fmla="*/ 587060 h 4424422"/>
              <a:gd name="connsiteX824" fmla="*/ 1867147 w 6881721"/>
              <a:gd name="connsiteY824" fmla="*/ 2843276 h 4424422"/>
              <a:gd name="connsiteX825" fmla="*/ 1833714 w 6881721"/>
              <a:gd name="connsiteY825" fmla="*/ 2923878 h 4424422"/>
              <a:gd name="connsiteX826" fmla="*/ 1672334 w 6881721"/>
              <a:gd name="connsiteY826" fmla="*/ 2923877 h 4424422"/>
              <a:gd name="connsiteX827" fmla="*/ 1647259 w 6881721"/>
              <a:gd name="connsiteY827" fmla="*/ 2800385 h 4424422"/>
              <a:gd name="connsiteX828" fmla="*/ 1671515 w 6881721"/>
              <a:gd name="connsiteY828" fmla="*/ 2763903 h 4424422"/>
              <a:gd name="connsiteX829" fmla="*/ 1673371 w 6881721"/>
              <a:gd name="connsiteY829" fmla="*/ 2762671 h 4424422"/>
              <a:gd name="connsiteX830" fmla="*/ 1674189 w 6881721"/>
              <a:gd name="connsiteY830" fmla="*/ 2761441 h 4424422"/>
              <a:gd name="connsiteX831" fmla="*/ 1710087 w 6881721"/>
              <a:gd name="connsiteY831" fmla="*/ 2737625 h 4424422"/>
              <a:gd name="connsiteX832" fmla="*/ 1833714 w 6881721"/>
              <a:gd name="connsiteY832" fmla="*/ 2762672 h 4424422"/>
              <a:gd name="connsiteX833" fmla="*/ 1867147 w 6881721"/>
              <a:gd name="connsiteY833" fmla="*/ 2843276 h 4424422"/>
              <a:gd name="connsiteX834" fmla="*/ 1936519 w 6881721"/>
              <a:gd name="connsiteY834" fmla="*/ 3649168 h 4424422"/>
              <a:gd name="connsiteX835" fmla="*/ 1929781 w 6881721"/>
              <a:gd name="connsiteY835" fmla="*/ 3665348 h 4424422"/>
              <a:gd name="connsiteX836" fmla="*/ 1897643 w 6881721"/>
              <a:gd name="connsiteY836" fmla="*/ 3665348 h 4424422"/>
              <a:gd name="connsiteX837" fmla="*/ 1897643 w 6881721"/>
              <a:gd name="connsiteY837" fmla="*/ 3633246 h 4424422"/>
              <a:gd name="connsiteX838" fmla="*/ 1929781 w 6881721"/>
              <a:gd name="connsiteY838" fmla="*/ 3633246 h 4424422"/>
              <a:gd name="connsiteX839" fmla="*/ 1936519 w 6881721"/>
              <a:gd name="connsiteY839" fmla="*/ 3649168 h 4424422"/>
              <a:gd name="connsiteX840" fmla="*/ 1936864 w 6881721"/>
              <a:gd name="connsiteY840" fmla="*/ 3971576 h 4424422"/>
              <a:gd name="connsiteX841" fmla="*/ 1930126 w 6881721"/>
              <a:gd name="connsiteY841" fmla="*/ 3987758 h 4424422"/>
              <a:gd name="connsiteX842" fmla="*/ 1897989 w 6881721"/>
              <a:gd name="connsiteY842" fmla="*/ 3987758 h 4424422"/>
              <a:gd name="connsiteX843" fmla="*/ 1897989 w 6881721"/>
              <a:gd name="connsiteY843" fmla="*/ 3955654 h 4424422"/>
              <a:gd name="connsiteX844" fmla="*/ 1930126 w 6881721"/>
              <a:gd name="connsiteY844" fmla="*/ 3955654 h 4424422"/>
              <a:gd name="connsiteX845" fmla="*/ 1936864 w 6881721"/>
              <a:gd name="connsiteY845" fmla="*/ 3971576 h 4424422"/>
              <a:gd name="connsiteX846" fmla="*/ 1936864 w 6881721"/>
              <a:gd name="connsiteY846" fmla="*/ 3327104 h 4424422"/>
              <a:gd name="connsiteX847" fmla="*/ 1930126 w 6881721"/>
              <a:gd name="connsiteY847" fmla="*/ 3343284 h 4424422"/>
              <a:gd name="connsiteX848" fmla="*/ 1897989 w 6881721"/>
              <a:gd name="connsiteY848" fmla="*/ 3343284 h 4424422"/>
              <a:gd name="connsiteX849" fmla="*/ 1897989 w 6881721"/>
              <a:gd name="connsiteY849" fmla="*/ 3311182 h 4424422"/>
              <a:gd name="connsiteX850" fmla="*/ 1930126 w 6881721"/>
              <a:gd name="connsiteY850" fmla="*/ 3311182 h 4424422"/>
              <a:gd name="connsiteX851" fmla="*/ 1936864 w 6881721"/>
              <a:gd name="connsiteY851" fmla="*/ 3327104 h 4424422"/>
              <a:gd name="connsiteX852" fmla="*/ 1936864 w 6881721"/>
              <a:gd name="connsiteY852" fmla="*/ 3004696 h 4424422"/>
              <a:gd name="connsiteX853" fmla="*/ 1930126 w 6881721"/>
              <a:gd name="connsiteY853" fmla="*/ 3020876 h 4424422"/>
              <a:gd name="connsiteX854" fmla="*/ 1897989 w 6881721"/>
              <a:gd name="connsiteY854" fmla="*/ 3020876 h 4424422"/>
              <a:gd name="connsiteX855" fmla="*/ 1897989 w 6881721"/>
              <a:gd name="connsiteY855" fmla="*/ 2988774 h 4424422"/>
              <a:gd name="connsiteX856" fmla="*/ 1930126 w 6881721"/>
              <a:gd name="connsiteY856" fmla="*/ 2988774 h 4424422"/>
              <a:gd name="connsiteX857" fmla="*/ 1936864 w 6881721"/>
              <a:gd name="connsiteY857" fmla="*/ 3004696 h 4424422"/>
              <a:gd name="connsiteX858" fmla="*/ 1959845 w 6881721"/>
              <a:gd name="connsiteY858" fmla="*/ 2682416 h 4424422"/>
              <a:gd name="connsiteX859" fmla="*/ 1946368 w 6881721"/>
              <a:gd name="connsiteY859" fmla="*/ 2714692 h 4424422"/>
              <a:gd name="connsiteX860" fmla="*/ 1881747 w 6881721"/>
              <a:gd name="connsiteY860" fmla="*/ 2714692 h 4424422"/>
              <a:gd name="connsiteX861" fmla="*/ 1881747 w 6881721"/>
              <a:gd name="connsiteY861" fmla="*/ 2650140 h 4424422"/>
              <a:gd name="connsiteX862" fmla="*/ 1946368 w 6881721"/>
              <a:gd name="connsiteY862" fmla="*/ 2650140 h 4424422"/>
              <a:gd name="connsiteX863" fmla="*/ 1959845 w 6881721"/>
              <a:gd name="connsiteY863" fmla="*/ 2682416 h 4424422"/>
              <a:gd name="connsiteX864" fmla="*/ 1959845 w 6881721"/>
              <a:gd name="connsiteY864" fmla="*/ 2360008 h 4424422"/>
              <a:gd name="connsiteX865" fmla="*/ 1946368 w 6881721"/>
              <a:gd name="connsiteY865" fmla="*/ 2392282 h 4424422"/>
              <a:gd name="connsiteX866" fmla="*/ 1881747 w 6881721"/>
              <a:gd name="connsiteY866" fmla="*/ 2392282 h 4424422"/>
              <a:gd name="connsiteX867" fmla="*/ 1881747 w 6881721"/>
              <a:gd name="connsiteY867" fmla="*/ 2327732 h 4424422"/>
              <a:gd name="connsiteX868" fmla="*/ 1946368 w 6881721"/>
              <a:gd name="connsiteY868" fmla="*/ 2327732 h 4424422"/>
              <a:gd name="connsiteX869" fmla="*/ 1959845 w 6881721"/>
              <a:gd name="connsiteY869" fmla="*/ 2360008 h 4424422"/>
              <a:gd name="connsiteX870" fmla="*/ 1959845 w 6881721"/>
              <a:gd name="connsiteY870" fmla="*/ 2037944 h 4424422"/>
              <a:gd name="connsiteX871" fmla="*/ 1946368 w 6881721"/>
              <a:gd name="connsiteY871" fmla="*/ 2070218 h 4424422"/>
              <a:gd name="connsiteX872" fmla="*/ 1881747 w 6881721"/>
              <a:gd name="connsiteY872" fmla="*/ 2070218 h 4424422"/>
              <a:gd name="connsiteX873" fmla="*/ 1881747 w 6881721"/>
              <a:gd name="connsiteY873" fmla="*/ 2005668 h 4424422"/>
              <a:gd name="connsiteX874" fmla="*/ 1946368 w 6881721"/>
              <a:gd name="connsiteY874" fmla="*/ 2005668 h 4424422"/>
              <a:gd name="connsiteX875" fmla="*/ 1959845 w 6881721"/>
              <a:gd name="connsiteY875" fmla="*/ 2037944 h 4424422"/>
              <a:gd name="connsiteX876" fmla="*/ 1959845 w 6881721"/>
              <a:gd name="connsiteY876" fmla="*/ 1715320 h 4424422"/>
              <a:gd name="connsiteX877" fmla="*/ 1946368 w 6881721"/>
              <a:gd name="connsiteY877" fmla="*/ 1747464 h 4424422"/>
              <a:gd name="connsiteX878" fmla="*/ 1881747 w 6881721"/>
              <a:gd name="connsiteY878" fmla="*/ 1747464 h 4424422"/>
              <a:gd name="connsiteX879" fmla="*/ 1881747 w 6881721"/>
              <a:gd name="connsiteY879" fmla="*/ 1682914 h 4424422"/>
              <a:gd name="connsiteX880" fmla="*/ 1946368 w 6881721"/>
              <a:gd name="connsiteY880" fmla="*/ 1682914 h 4424422"/>
              <a:gd name="connsiteX881" fmla="*/ 1959845 w 6881721"/>
              <a:gd name="connsiteY881" fmla="*/ 1715320 h 4424422"/>
              <a:gd name="connsiteX882" fmla="*/ 1982221 w 6881721"/>
              <a:gd name="connsiteY882" fmla="*/ 4294634 h 4424422"/>
              <a:gd name="connsiteX883" fmla="*/ 1962264 w 6881721"/>
              <a:gd name="connsiteY883" fmla="*/ 4342960 h 4424422"/>
              <a:gd name="connsiteX884" fmla="*/ 1865506 w 6881721"/>
              <a:gd name="connsiteY884" fmla="*/ 4342960 h 4424422"/>
              <a:gd name="connsiteX885" fmla="*/ 1865506 w 6881721"/>
              <a:gd name="connsiteY885" fmla="*/ 4246306 h 4424422"/>
              <a:gd name="connsiteX886" fmla="*/ 1962264 w 6881721"/>
              <a:gd name="connsiteY886" fmla="*/ 4246306 h 4424422"/>
              <a:gd name="connsiteX887" fmla="*/ 1982221 w 6881721"/>
              <a:gd name="connsiteY887" fmla="*/ 4294634 h 4424422"/>
              <a:gd name="connsiteX888" fmla="*/ 2005200 w 6881721"/>
              <a:gd name="connsiteY888" fmla="*/ 1392780 h 4424422"/>
              <a:gd name="connsiteX889" fmla="*/ 1978506 w 6881721"/>
              <a:gd name="connsiteY889" fmla="*/ 1457158 h 4424422"/>
              <a:gd name="connsiteX890" fmla="*/ 1849610 w 6881721"/>
              <a:gd name="connsiteY890" fmla="*/ 1457158 h 4424422"/>
              <a:gd name="connsiteX891" fmla="*/ 1849610 w 6881721"/>
              <a:gd name="connsiteY891" fmla="*/ 1328402 h 4424422"/>
              <a:gd name="connsiteX892" fmla="*/ 1978506 w 6881721"/>
              <a:gd name="connsiteY892" fmla="*/ 1328402 h 4424422"/>
              <a:gd name="connsiteX893" fmla="*/ 2005200 w 6881721"/>
              <a:gd name="connsiteY893" fmla="*/ 1392780 h 4424422"/>
              <a:gd name="connsiteX894" fmla="*/ 2005200 w 6881721"/>
              <a:gd name="connsiteY894" fmla="*/ 1070674 h 4424422"/>
              <a:gd name="connsiteX895" fmla="*/ 1978506 w 6881721"/>
              <a:gd name="connsiteY895" fmla="*/ 1135094 h 4424422"/>
              <a:gd name="connsiteX896" fmla="*/ 1849610 w 6881721"/>
              <a:gd name="connsiteY896" fmla="*/ 1135094 h 4424422"/>
              <a:gd name="connsiteX897" fmla="*/ 1849610 w 6881721"/>
              <a:gd name="connsiteY897" fmla="*/ 1005994 h 4424422"/>
              <a:gd name="connsiteX898" fmla="*/ 1978506 w 6881721"/>
              <a:gd name="connsiteY898" fmla="*/ 1005994 h 4424422"/>
              <a:gd name="connsiteX899" fmla="*/ 2005200 w 6881721"/>
              <a:gd name="connsiteY899" fmla="*/ 1070674 h 4424422"/>
              <a:gd name="connsiteX900" fmla="*/ 2005200 w 6881721"/>
              <a:gd name="connsiteY900" fmla="*/ 748266 h 4424422"/>
              <a:gd name="connsiteX901" fmla="*/ 1978506 w 6881721"/>
              <a:gd name="connsiteY901" fmla="*/ 812686 h 4424422"/>
              <a:gd name="connsiteX902" fmla="*/ 1849610 w 6881721"/>
              <a:gd name="connsiteY902" fmla="*/ 812686 h 4424422"/>
              <a:gd name="connsiteX903" fmla="*/ 1849610 w 6881721"/>
              <a:gd name="connsiteY903" fmla="*/ 683584 h 4424422"/>
              <a:gd name="connsiteX904" fmla="*/ 1978506 w 6881721"/>
              <a:gd name="connsiteY904" fmla="*/ 683584 h 4424422"/>
              <a:gd name="connsiteX905" fmla="*/ 2005200 w 6881721"/>
              <a:gd name="connsiteY905" fmla="*/ 748266 h 4424422"/>
              <a:gd name="connsiteX906" fmla="*/ 2005200 w 6881721"/>
              <a:gd name="connsiteY906" fmla="*/ 425511 h 4424422"/>
              <a:gd name="connsiteX907" fmla="*/ 1978506 w 6881721"/>
              <a:gd name="connsiteY907" fmla="*/ 489931 h 4424422"/>
              <a:gd name="connsiteX908" fmla="*/ 1849610 w 6881721"/>
              <a:gd name="connsiteY908" fmla="*/ 489931 h 4424422"/>
              <a:gd name="connsiteX909" fmla="*/ 1849610 w 6881721"/>
              <a:gd name="connsiteY909" fmla="*/ 360830 h 4424422"/>
              <a:gd name="connsiteX910" fmla="*/ 1978506 w 6881721"/>
              <a:gd name="connsiteY910" fmla="*/ 360830 h 4424422"/>
              <a:gd name="connsiteX911" fmla="*/ 2005200 w 6881721"/>
              <a:gd name="connsiteY911" fmla="*/ 425511 h 4424422"/>
              <a:gd name="connsiteX912" fmla="*/ 2098245 w 6881721"/>
              <a:gd name="connsiteY912" fmla="*/ 3810718 h 4424422"/>
              <a:gd name="connsiteX913" fmla="*/ 2091506 w 6881721"/>
              <a:gd name="connsiteY913" fmla="*/ 3826898 h 4424422"/>
              <a:gd name="connsiteX914" fmla="*/ 2059368 w 6881721"/>
              <a:gd name="connsiteY914" fmla="*/ 3826898 h 4424422"/>
              <a:gd name="connsiteX915" fmla="*/ 2059368 w 6881721"/>
              <a:gd name="connsiteY915" fmla="*/ 3794796 h 4424422"/>
              <a:gd name="connsiteX916" fmla="*/ 2091506 w 6881721"/>
              <a:gd name="connsiteY916" fmla="*/ 3794796 h 4424422"/>
              <a:gd name="connsiteX917" fmla="*/ 2098245 w 6881721"/>
              <a:gd name="connsiteY917" fmla="*/ 3810718 h 4424422"/>
              <a:gd name="connsiteX918" fmla="*/ 2098245 w 6881721"/>
              <a:gd name="connsiteY918" fmla="*/ 3487964 h 4424422"/>
              <a:gd name="connsiteX919" fmla="*/ 2091506 w 6881721"/>
              <a:gd name="connsiteY919" fmla="*/ 3504144 h 4424422"/>
              <a:gd name="connsiteX920" fmla="*/ 2059368 w 6881721"/>
              <a:gd name="connsiteY920" fmla="*/ 3504144 h 4424422"/>
              <a:gd name="connsiteX921" fmla="*/ 2059368 w 6881721"/>
              <a:gd name="connsiteY921" fmla="*/ 3472042 h 4424422"/>
              <a:gd name="connsiteX922" fmla="*/ 2091506 w 6881721"/>
              <a:gd name="connsiteY922" fmla="*/ 3472042 h 4424422"/>
              <a:gd name="connsiteX923" fmla="*/ 2098245 w 6881721"/>
              <a:gd name="connsiteY923" fmla="*/ 3487964 h 4424422"/>
              <a:gd name="connsiteX924" fmla="*/ 2098245 w 6881721"/>
              <a:gd name="connsiteY924" fmla="*/ 264349 h 4424422"/>
              <a:gd name="connsiteX925" fmla="*/ 2091506 w 6881721"/>
              <a:gd name="connsiteY925" fmla="*/ 280400 h 4424422"/>
              <a:gd name="connsiteX926" fmla="*/ 2059368 w 6881721"/>
              <a:gd name="connsiteY926" fmla="*/ 280400 h 4424422"/>
              <a:gd name="connsiteX927" fmla="*/ 2052629 w 6881721"/>
              <a:gd name="connsiteY927" fmla="*/ 264478 h 4424422"/>
              <a:gd name="connsiteX928" fmla="*/ 2058556 w 6881721"/>
              <a:gd name="connsiteY928" fmla="*/ 250247 h 4424422"/>
              <a:gd name="connsiteX929" fmla="*/ 2077881 w 6881721"/>
              <a:gd name="connsiteY929" fmla="*/ 242636 h 4424422"/>
              <a:gd name="connsiteX930" fmla="*/ 2091506 w 6881721"/>
              <a:gd name="connsiteY930" fmla="*/ 248297 h 4424422"/>
              <a:gd name="connsiteX931" fmla="*/ 2098245 w 6881721"/>
              <a:gd name="connsiteY931" fmla="*/ 264349 h 4424422"/>
              <a:gd name="connsiteX932" fmla="*/ 2098590 w 6881721"/>
              <a:gd name="connsiteY932" fmla="*/ 3165900 h 4424422"/>
              <a:gd name="connsiteX933" fmla="*/ 2091851 w 6881721"/>
              <a:gd name="connsiteY933" fmla="*/ 3182080 h 4424422"/>
              <a:gd name="connsiteX934" fmla="*/ 2059714 w 6881721"/>
              <a:gd name="connsiteY934" fmla="*/ 3182080 h 4424422"/>
              <a:gd name="connsiteX935" fmla="*/ 2059714 w 6881721"/>
              <a:gd name="connsiteY935" fmla="*/ 3149978 h 4424422"/>
              <a:gd name="connsiteX936" fmla="*/ 2091851 w 6881721"/>
              <a:gd name="connsiteY936" fmla="*/ 3149978 h 4424422"/>
              <a:gd name="connsiteX937" fmla="*/ 2098590 w 6881721"/>
              <a:gd name="connsiteY937" fmla="*/ 3165900 h 4424422"/>
              <a:gd name="connsiteX938" fmla="*/ 2121570 w 6881721"/>
              <a:gd name="connsiteY938" fmla="*/ 4132566 h 4424422"/>
              <a:gd name="connsiteX939" fmla="*/ 2108093 w 6881721"/>
              <a:gd name="connsiteY939" fmla="*/ 4164840 h 4424422"/>
              <a:gd name="connsiteX940" fmla="*/ 2043472 w 6881721"/>
              <a:gd name="connsiteY940" fmla="*/ 4164840 h 4424422"/>
              <a:gd name="connsiteX941" fmla="*/ 2043472 w 6881721"/>
              <a:gd name="connsiteY941" fmla="*/ 4100290 h 4424422"/>
              <a:gd name="connsiteX942" fmla="*/ 2108093 w 6881721"/>
              <a:gd name="connsiteY942" fmla="*/ 4100290 h 4424422"/>
              <a:gd name="connsiteX943" fmla="*/ 2121570 w 6881721"/>
              <a:gd name="connsiteY943" fmla="*/ 4132566 h 4424422"/>
              <a:gd name="connsiteX944" fmla="*/ 2121570 w 6881721"/>
              <a:gd name="connsiteY944" fmla="*/ 2198112 h 4424422"/>
              <a:gd name="connsiteX945" fmla="*/ 2108093 w 6881721"/>
              <a:gd name="connsiteY945" fmla="*/ 2230388 h 4424422"/>
              <a:gd name="connsiteX946" fmla="*/ 2043472 w 6881721"/>
              <a:gd name="connsiteY946" fmla="*/ 2230388 h 4424422"/>
              <a:gd name="connsiteX947" fmla="*/ 2043472 w 6881721"/>
              <a:gd name="connsiteY947" fmla="*/ 2165836 h 4424422"/>
              <a:gd name="connsiteX948" fmla="*/ 2108093 w 6881721"/>
              <a:gd name="connsiteY948" fmla="*/ 2165836 h 4424422"/>
              <a:gd name="connsiteX949" fmla="*/ 2121570 w 6881721"/>
              <a:gd name="connsiteY949" fmla="*/ 2198112 h 4424422"/>
              <a:gd name="connsiteX950" fmla="*/ 2121915 w 6881721"/>
              <a:gd name="connsiteY950" fmla="*/ 2520866 h 4424422"/>
              <a:gd name="connsiteX951" fmla="*/ 2108438 w 6881721"/>
              <a:gd name="connsiteY951" fmla="*/ 2553142 h 4424422"/>
              <a:gd name="connsiteX952" fmla="*/ 2043818 w 6881721"/>
              <a:gd name="connsiteY952" fmla="*/ 2553142 h 4424422"/>
              <a:gd name="connsiteX953" fmla="*/ 2043818 w 6881721"/>
              <a:gd name="connsiteY953" fmla="*/ 2488590 h 4424422"/>
              <a:gd name="connsiteX954" fmla="*/ 2108438 w 6881721"/>
              <a:gd name="connsiteY954" fmla="*/ 2488590 h 4424422"/>
              <a:gd name="connsiteX955" fmla="*/ 2121915 w 6881721"/>
              <a:gd name="connsiteY955" fmla="*/ 2520866 h 4424422"/>
              <a:gd name="connsiteX956" fmla="*/ 2121915 w 6881721"/>
              <a:gd name="connsiteY956" fmla="*/ 1876048 h 4424422"/>
              <a:gd name="connsiteX957" fmla="*/ 2108438 w 6881721"/>
              <a:gd name="connsiteY957" fmla="*/ 1908324 h 4424422"/>
              <a:gd name="connsiteX958" fmla="*/ 2043818 w 6881721"/>
              <a:gd name="connsiteY958" fmla="*/ 1908324 h 4424422"/>
              <a:gd name="connsiteX959" fmla="*/ 2043818 w 6881721"/>
              <a:gd name="connsiteY959" fmla="*/ 1843772 h 4424422"/>
              <a:gd name="connsiteX960" fmla="*/ 2108438 w 6881721"/>
              <a:gd name="connsiteY960" fmla="*/ 1843772 h 4424422"/>
              <a:gd name="connsiteX961" fmla="*/ 2121915 w 6881721"/>
              <a:gd name="connsiteY961" fmla="*/ 1876048 h 4424422"/>
              <a:gd name="connsiteX962" fmla="*/ 2136004 w 6881721"/>
              <a:gd name="connsiteY962" fmla="*/ 4424422 h 4424422"/>
              <a:gd name="connsiteX963" fmla="*/ 2015907 w 6881721"/>
              <a:gd name="connsiteY963" fmla="*/ 4424422 h 4424422"/>
              <a:gd name="connsiteX964" fmla="*/ 2027576 w 6881721"/>
              <a:gd name="connsiteY964" fmla="*/ 4406820 h 4424422"/>
              <a:gd name="connsiteX965" fmla="*/ 2124335 w 6881721"/>
              <a:gd name="connsiteY965" fmla="*/ 4406820 h 4424422"/>
              <a:gd name="connsiteX966" fmla="*/ 2143945 w 6881721"/>
              <a:gd name="connsiteY966" fmla="*/ 2843104 h 4424422"/>
              <a:gd name="connsiteX967" fmla="*/ 2123989 w 6881721"/>
              <a:gd name="connsiteY967" fmla="*/ 2891430 h 4424422"/>
              <a:gd name="connsiteX968" fmla="*/ 2027230 w 6881721"/>
              <a:gd name="connsiteY968" fmla="*/ 2891430 h 4424422"/>
              <a:gd name="connsiteX969" fmla="*/ 2027230 w 6881721"/>
              <a:gd name="connsiteY969" fmla="*/ 2794776 h 4424422"/>
              <a:gd name="connsiteX970" fmla="*/ 2123989 w 6881721"/>
              <a:gd name="connsiteY970" fmla="*/ 2794776 h 4424422"/>
              <a:gd name="connsiteX971" fmla="*/ 2143945 w 6881721"/>
              <a:gd name="connsiteY971" fmla="*/ 2843104 h 4424422"/>
              <a:gd name="connsiteX972" fmla="*/ 2166579 w 6881721"/>
              <a:gd name="connsiteY972" fmla="*/ 909470 h 4424422"/>
              <a:gd name="connsiteX973" fmla="*/ 2139885 w 6881721"/>
              <a:gd name="connsiteY973" fmla="*/ 973890 h 4424422"/>
              <a:gd name="connsiteX974" fmla="*/ 2010643 w 6881721"/>
              <a:gd name="connsiteY974" fmla="*/ 973890 h 4424422"/>
              <a:gd name="connsiteX975" fmla="*/ 2010643 w 6881721"/>
              <a:gd name="connsiteY975" fmla="*/ 844788 h 4424422"/>
              <a:gd name="connsiteX976" fmla="*/ 2139885 w 6881721"/>
              <a:gd name="connsiteY976" fmla="*/ 844788 h 4424422"/>
              <a:gd name="connsiteX977" fmla="*/ 2166579 w 6881721"/>
              <a:gd name="connsiteY977" fmla="*/ 909470 h 4424422"/>
              <a:gd name="connsiteX978" fmla="*/ 2166579 w 6881721"/>
              <a:gd name="connsiteY978" fmla="*/ 587060 h 4424422"/>
              <a:gd name="connsiteX979" fmla="*/ 2139885 w 6881721"/>
              <a:gd name="connsiteY979" fmla="*/ 651482 h 4424422"/>
              <a:gd name="connsiteX980" fmla="*/ 2010643 w 6881721"/>
              <a:gd name="connsiteY980" fmla="*/ 651482 h 4424422"/>
              <a:gd name="connsiteX981" fmla="*/ 2010643 w 6881721"/>
              <a:gd name="connsiteY981" fmla="*/ 522379 h 4424422"/>
              <a:gd name="connsiteX982" fmla="*/ 2139885 w 6881721"/>
              <a:gd name="connsiteY982" fmla="*/ 522379 h 4424422"/>
              <a:gd name="connsiteX983" fmla="*/ 2166579 w 6881721"/>
              <a:gd name="connsiteY983" fmla="*/ 587060 h 4424422"/>
              <a:gd name="connsiteX984" fmla="*/ 2166926 w 6881721"/>
              <a:gd name="connsiteY984" fmla="*/ 1231534 h 4424422"/>
              <a:gd name="connsiteX985" fmla="*/ 2140231 w 6881721"/>
              <a:gd name="connsiteY985" fmla="*/ 1295954 h 4424422"/>
              <a:gd name="connsiteX986" fmla="*/ 2010989 w 6881721"/>
              <a:gd name="connsiteY986" fmla="*/ 1295954 h 4424422"/>
              <a:gd name="connsiteX987" fmla="*/ 2010989 w 6881721"/>
              <a:gd name="connsiteY987" fmla="*/ 1166852 h 4424422"/>
              <a:gd name="connsiteX988" fmla="*/ 2140231 w 6881721"/>
              <a:gd name="connsiteY988" fmla="*/ 1166852 h 4424422"/>
              <a:gd name="connsiteX989" fmla="*/ 2166926 w 6881721"/>
              <a:gd name="connsiteY989" fmla="*/ 1231534 h 4424422"/>
              <a:gd name="connsiteX990" fmla="*/ 2189905 w 6881721"/>
              <a:gd name="connsiteY990" fmla="*/ 1553640 h 4424422"/>
              <a:gd name="connsiteX991" fmla="*/ 2156472 w 6881721"/>
              <a:gd name="connsiteY991" fmla="*/ 1634242 h 4424422"/>
              <a:gd name="connsiteX992" fmla="*/ 1995093 w 6881721"/>
              <a:gd name="connsiteY992" fmla="*/ 1634242 h 4424422"/>
              <a:gd name="connsiteX993" fmla="*/ 1995093 w 6881721"/>
              <a:gd name="connsiteY993" fmla="*/ 1473038 h 4424422"/>
              <a:gd name="connsiteX994" fmla="*/ 2156472 w 6881721"/>
              <a:gd name="connsiteY994" fmla="*/ 1473038 h 4424422"/>
              <a:gd name="connsiteX995" fmla="*/ 2189905 w 6881721"/>
              <a:gd name="connsiteY995" fmla="*/ 1553640 h 4424422"/>
              <a:gd name="connsiteX996" fmla="*/ 2259623 w 6881721"/>
              <a:gd name="connsiteY996" fmla="*/ 425769 h 4424422"/>
              <a:gd name="connsiteX997" fmla="*/ 2252885 w 6881721"/>
              <a:gd name="connsiteY997" fmla="*/ 441950 h 4424422"/>
              <a:gd name="connsiteX998" fmla="*/ 2220747 w 6881721"/>
              <a:gd name="connsiteY998" fmla="*/ 441950 h 4424422"/>
              <a:gd name="connsiteX999" fmla="*/ 2220747 w 6881721"/>
              <a:gd name="connsiteY999" fmla="*/ 409847 h 4424422"/>
              <a:gd name="connsiteX1000" fmla="*/ 2252885 w 6881721"/>
              <a:gd name="connsiteY1000" fmla="*/ 409847 h 4424422"/>
              <a:gd name="connsiteX1001" fmla="*/ 2259623 w 6881721"/>
              <a:gd name="connsiteY1001" fmla="*/ 425769 h 4424422"/>
              <a:gd name="connsiteX1002" fmla="*/ 2259970 w 6881721"/>
              <a:gd name="connsiteY1002" fmla="*/ 3649168 h 4424422"/>
              <a:gd name="connsiteX1003" fmla="*/ 2253231 w 6881721"/>
              <a:gd name="connsiteY1003" fmla="*/ 3665348 h 4424422"/>
              <a:gd name="connsiteX1004" fmla="*/ 2221093 w 6881721"/>
              <a:gd name="connsiteY1004" fmla="*/ 3665348 h 4424422"/>
              <a:gd name="connsiteX1005" fmla="*/ 2221093 w 6881721"/>
              <a:gd name="connsiteY1005" fmla="*/ 3633246 h 4424422"/>
              <a:gd name="connsiteX1006" fmla="*/ 2253231 w 6881721"/>
              <a:gd name="connsiteY1006" fmla="*/ 3633246 h 4424422"/>
              <a:gd name="connsiteX1007" fmla="*/ 2259970 w 6881721"/>
              <a:gd name="connsiteY1007" fmla="*/ 3649168 h 4424422"/>
              <a:gd name="connsiteX1008" fmla="*/ 2259970 w 6881721"/>
              <a:gd name="connsiteY1008" fmla="*/ 3326758 h 4424422"/>
              <a:gd name="connsiteX1009" fmla="*/ 2253231 w 6881721"/>
              <a:gd name="connsiteY1009" fmla="*/ 3342940 h 4424422"/>
              <a:gd name="connsiteX1010" fmla="*/ 2221093 w 6881721"/>
              <a:gd name="connsiteY1010" fmla="*/ 3342940 h 4424422"/>
              <a:gd name="connsiteX1011" fmla="*/ 2221093 w 6881721"/>
              <a:gd name="connsiteY1011" fmla="*/ 3310836 h 4424422"/>
              <a:gd name="connsiteX1012" fmla="*/ 2253231 w 6881721"/>
              <a:gd name="connsiteY1012" fmla="*/ 3310836 h 4424422"/>
              <a:gd name="connsiteX1013" fmla="*/ 2259970 w 6881721"/>
              <a:gd name="connsiteY1013" fmla="*/ 3326758 h 4424422"/>
              <a:gd name="connsiteX1014" fmla="*/ 2282604 w 6881721"/>
              <a:gd name="connsiteY1014" fmla="*/ 2359662 h 4424422"/>
              <a:gd name="connsiteX1015" fmla="*/ 2269127 w 6881721"/>
              <a:gd name="connsiteY1015" fmla="*/ 2391938 h 4424422"/>
              <a:gd name="connsiteX1016" fmla="*/ 2204506 w 6881721"/>
              <a:gd name="connsiteY1016" fmla="*/ 2391938 h 4424422"/>
              <a:gd name="connsiteX1017" fmla="*/ 2204506 w 6881721"/>
              <a:gd name="connsiteY1017" fmla="*/ 2327386 h 4424422"/>
              <a:gd name="connsiteX1018" fmla="*/ 2269127 w 6881721"/>
              <a:gd name="connsiteY1018" fmla="*/ 2327386 h 4424422"/>
              <a:gd name="connsiteX1019" fmla="*/ 2282604 w 6881721"/>
              <a:gd name="connsiteY1019" fmla="*/ 2359662 h 4424422"/>
              <a:gd name="connsiteX1020" fmla="*/ 2282604 w 6881721"/>
              <a:gd name="connsiteY1020" fmla="*/ 2037254 h 4424422"/>
              <a:gd name="connsiteX1021" fmla="*/ 2269127 w 6881721"/>
              <a:gd name="connsiteY1021" fmla="*/ 2069528 h 4424422"/>
              <a:gd name="connsiteX1022" fmla="*/ 2204506 w 6881721"/>
              <a:gd name="connsiteY1022" fmla="*/ 2069528 h 4424422"/>
              <a:gd name="connsiteX1023" fmla="*/ 2204506 w 6881721"/>
              <a:gd name="connsiteY1023" fmla="*/ 2004978 h 4424422"/>
              <a:gd name="connsiteX1024" fmla="*/ 2269127 w 6881721"/>
              <a:gd name="connsiteY1024" fmla="*/ 2004978 h 4424422"/>
              <a:gd name="connsiteX1025" fmla="*/ 2282604 w 6881721"/>
              <a:gd name="connsiteY1025" fmla="*/ 2037254 h 4424422"/>
              <a:gd name="connsiteX1026" fmla="*/ 2282949 w 6881721"/>
              <a:gd name="connsiteY1026" fmla="*/ 4293770 h 4424422"/>
              <a:gd name="connsiteX1027" fmla="*/ 2269472 w 6881721"/>
              <a:gd name="connsiteY1027" fmla="*/ 4326044 h 4424422"/>
              <a:gd name="connsiteX1028" fmla="*/ 2204851 w 6881721"/>
              <a:gd name="connsiteY1028" fmla="*/ 4326044 h 4424422"/>
              <a:gd name="connsiteX1029" fmla="*/ 2204851 w 6881721"/>
              <a:gd name="connsiteY1029" fmla="*/ 4261494 h 4424422"/>
              <a:gd name="connsiteX1030" fmla="*/ 2269472 w 6881721"/>
              <a:gd name="connsiteY1030" fmla="*/ 4261494 h 4424422"/>
              <a:gd name="connsiteX1031" fmla="*/ 2282949 w 6881721"/>
              <a:gd name="connsiteY1031" fmla="*/ 4293770 h 4424422"/>
              <a:gd name="connsiteX1032" fmla="*/ 2282949 w 6881721"/>
              <a:gd name="connsiteY1032" fmla="*/ 3971836 h 4424422"/>
              <a:gd name="connsiteX1033" fmla="*/ 2269472 w 6881721"/>
              <a:gd name="connsiteY1033" fmla="*/ 4003982 h 4424422"/>
              <a:gd name="connsiteX1034" fmla="*/ 2204851 w 6881721"/>
              <a:gd name="connsiteY1034" fmla="*/ 4003982 h 4424422"/>
              <a:gd name="connsiteX1035" fmla="*/ 2204851 w 6881721"/>
              <a:gd name="connsiteY1035" fmla="*/ 3939430 h 4424422"/>
              <a:gd name="connsiteX1036" fmla="*/ 2269472 w 6881721"/>
              <a:gd name="connsiteY1036" fmla="*/ 3939430 h 4424422"/>
              <a:gd name="connsiteX1037" fmla="*/ 2282949 w 6881721"/>
              <a:gd name="connsiteY1037" fmla="*/ 3971836 h 4424422"/>
              <a:gd name="connsiteX1038" fmla="*/ 2305325 w 6881721"/>
              <a:gd name="connsiteY1038" fmla="*/ 2682244 h 4424422"/>
              <a:gd name="connsiteX1039" fmla="*/ 2285368 w 6881721"/>
              <a:gd name="connsiteY1039" fmla="*/ 2730570 h 4424422"/>
              <a:gd name="connsiteX1040" fmla="*/ 2188610 w 6881721"/>
              <a:gd name="connsiteY1040" fmla="*/ 2730570 h 4424422"/>
              <a:gd name="connsiteX1041" fmla="*/ 2188610 w 6881721"/>
              <a:gd name="connsiteY1041" fmla="*/ 2633916 h 4424422"/>
              <a:gd name="connsiteX1042" fmla="*/ 2285368 w 6881721"/>
              <a:gd name="connsiteY1042" fmla="*/ 2633916 h 4424422"/>
              <a:gd name="connsiteX1043" fmla="*/ 2305325 w 6881721"/>
              <a:gd name="connsiteY1043" fmla="*/ 2682244 h 4424422"/>
              <a:gd name="connsiteX1044" fmla="*/ 2305670 w 6881721"/>
              <a:gd name="connsiteY1044" fmla="*/ 3004308 h 4424422"/>
              <a:gd name="connsiteX1045" fmla="*/ 2285714 w 6881721"/>
              <a:gd name="connsiteY1045" fmla="*/ 3052634 h 4424422"/>
              <a:gd name="connsiteX1046" fmla="*/ 2188955 w 6881721"/>
              <a:gd name="connsiteY1046" fmla="*/ 3052634 h 4424422"/>
              <a:gd name="connsiteX1047" fmla="*/ 2188955 w 6881721"/>
              <a:gd name="connsiteY1047" fmla="*/ 2955980 h 4424422"/>
              <a:gd name="connsiteX1048" fmla="*/ 2285714 w 6881721"/>
              <a:gd name="connsiteY1048" fmla="*/ 2955980 h 4424422"/>
              <a:gd name="connsiteX1049" fmla="*/ 2305670 w 6881721"/>
              <a:gd name="connsiteY1049" fmla="*/ 3004308 h 4424422"/>
              <a:gd name="connsiteX1050" fmla="*/ 2327959 w 6881721"/>
              <a:gd name="connsiteY1050" fmla="*/ 748266 h 4424422"/>
              <a:gd name="connsiteX1051" fmla="*/ 2301264 w 6881721"/>
              <a:gd name="connsiteY1051" fmla="*/ 812686 h 4424422"/>
              <a:gd name="connsiteX1052" fmla="*/ 2172368 w 6881721"/>
              <a:gd name="connsiteY1052" fmla="*/ 812686 h 4424422"/>
              <a:gd name="connsiteX1053" fmla="*/ 2172368 w 6881721"/>
              <a:gd name="connsiteY1053" fmla="*/ 683584 h 4424422"/>
              <a:gd name="connsiteX1054" fmla="*/ 2301264 w 6881721"/>
              <a:gd name="connsiteY1054" fmla="*/ 683584 h 4424422"/>
              <a:gd name="connsiteX1055" fmla="*/ 2327959 w 6881721"/>
              <a:gd name="connsiteY1055" fmla="*/ 748266 h 4424422"/>
              <a:gd name="connsiteX1056" fmla="*/ 2328304 w 6881721"/>
              <a:gd name="connsiteY1056" fmla="*/ 1070328 h 4424422"/>
              <a:gd name="connsiteX1057" fmla="*/ 2301610 w 6881721"/>
              <a:gd name="connsiteY1057" fmla="*/ 1134750 h 4424422"/>
              <a:gd name="connsiteX1058" fmla="*/ 2172714 w 6881721"/>
              <a:gd name="connsiteY1058" fmla="*/ 1134750 h 4424422"/>
              <a:gd name="connsiteX1059" fmla="*/ 2172714 w 6881721"/>
              <a:gd name="connsiteY1059" fmla="*/ 1005648 h 4424422"/>
              <a:gd name="connsiteX1060" fmla="*/ 2301610 w 6881721"/>
              <a:gd name="connsiteY1060" fmla="*/ 1005648 h 4424422"/>
              <a:gd name="connsiteX1061" fmla="*/ 2328304 w 6881721"/>
              <a:gd name="connsiteY1061" fmla="*/ 1070328 h 4424422"/>
              <a:gd name="connsiteX1062" fmla="*/ 2350939 w 6881721"/>
              <a:gd name="connsiteY1062" fmla="*/ 1715190 h 4424422"/>
              <a:gd name="connsiteX1063" fmla="*/ 2317506 w 6881721"/>
              <a:gd name="connsiteY1063" fmla="*/ 1795792 h 4424422"/>
              <a:gd name="connsiteX1064" fmla="*/ 2156127 w 6881721"/>
              <a:gd name="connsiteY1064" fmla="*/ 1795792 h 4424422"/>
              <a:gd name="connsiteX1065" fmla="*/ 2156127 w 6881721"/>
              <a:gd name="connsiteY1065" fmla="*/ 1634586 h 4424422"/>
              <a:gd name="connsiteX1066" fmla="*/ 2317506 w 6881721"/>
              <a:gd name="connsiteY1066" fmla="*/ 1634586 h 4424422"/>
              <a:gd name="connsiteX1067" fmla="*/ 2350939 w 6881721"/>
              <a:gd name="connsiteY1067" fmla="*/ 1715190 h 4424422"/>
              <a:gd name="connsiteX1068" fmla="*/ 2351285 w 6881721"/>
              <a:gd name="connsiteY1068" fmla="*/ 1392436 h 4424422"/>
              <a:gd name="connsiteX1069" fmla="*/ 2317852 w 6881721"/>
              <a:gd name="connsiteY1069" fmla="*/ 1473038 h 4424422"/>
              <a:gd name="connsiteX1070" fmla="*/ 2156472 w 6881721"/>
              <a:gd name="connsiteY1070" fmla="*/ 1473038 h 4424422"/>
              <a:gd name="connsiteX1071" fmla="*/ 2156472 w 6881721"/>
              <a:gd name="connsiteY1071" fmla="*/ 1311832 h 4424422"/>
              <a:gd name="connsiteX1072" fmla="*/ 2317852 w 6881721"/>
              <a:gd name="connsiteY1072" fmla="*/ 1311832 h 4424422"/>
              <a:gd name="connsiteX1073" fmla="*/ 2351285 w 6881721"/>
              <a:gd name="connsiteY1073" fmla="*/ 1392436 h 4424422"/>
              <a:gd name="connsiteX1074" fmla="*/ 2404762 w 6881721"/>
              <a:gd name="connsiteY1074" fmla="*/ 280443 h 4424422"/>
              <a:gd name="connsiteX1075" fmla="*/ 2398023 w 6881721"/>
              <a:gd name="connsiteY1075" fmla="*/ 296624 h 4424422"/>
              <a:gd name="connsiteX1076" fmla="*/ 2365885 w 6881721"/>
              <a:gd name="connsiteY1076" fmla="*/ 296624 h 4424422"/>
              <a:gd name="connsiteX1077" fmla="*/ 2365885 w 6881721"/>
              <a:gd name="connsiteY1077" fmla="*/ 264521 h 4424422"/>
              <a:gd name="connsiteX1078" fmla="*/ 2398023 w 6881721"/>
              <a:gd name="connsiteY1078" fmla="*/ 264521 h 4424422"/>
              <a:gd name="connsiteX1079" fmla="*/ 2404762 w 6881721"/>
              <a:gd name="connsiteY1079" fmla="*/ 280443 h 4424422"/>
              <a:gd name="connsiteX1080" fmla="*/ 2421003 w 6881721"/>
              <a:gd name="connsiteY1080" fmla="*/ 586628 h 4424422"/>
              <a:gd name="connsiteX1081" fmla="*/ 2414265 w 6881721"/>
              <a:gd name="connsiteY1081" fmla="*/ 602809 h 4424422"/>
              <a:gd name="connsiteX1082" fmla="*/ 2382127 w 6881721"/>
              <a:gd name="connsiteY1082" fmla="*/ 602809 h 4424422"/>
              <a:gd name="connsiteX1083" fmla="*/ 2382127 w 6881721"/>
              <a:gd name="connsiteY1083" fmla="*/ 570706 h 4424422"/>
              <a:gd name="connsiteX1084" fmla="*/ 2414265 w 6881721"/>
              <a:gd name="connsiteY1084" fmla="*/ 570706 h 4424422"/>
              <a:gd name="connsiteX1085" fmla="*/ 2421003 w 6881721"/>
              <a:gd name="connsiteY1085" fmla="*/ 586628 h 4424422"/>
              <a:gd name="connsiteX1086" fmla="*/ 2421349 w 6881721"/>
              <a:gd name="connsiteY1086" fmla="*/ 3488308 h 4424422"/>
              <a:gd name="connsiteX1087" fmla="*/ 2414610 w 6881721"/>
              <a:gd name="connsiteY1087" fmla="*/ 3504490 h 4424422"/>
              <a:gd name="connsiteX1088" fmla="*/ 2382472 w 6881721"/>
              <a:gd name="connsiteY1088" fmla="*/ 3504490 h 4424422"/>
              <a:gd name="connsiteX1089" fmla="*/ 2382472 w 6881721"/>
              <a:gd name="connsiteY1089" fmla="*/ 3472386 h 4424422"/>
              <a:gd name="connsiteX1090" fmla="*/ 2414610 w 6881721"/>
              <a:gd name="connsiteY1090" fmla="*/ 3472386 h 4424422"/>
              <a:gd name="connsiteX1091" fmla="*/ 2421349 w 6881721"/>
              <a:gd name="connsiteY1091" fmla="*/ 3488308 h 4424422"/>
              <a:gd name="connsiteX1092" fmla="*/ 2431628 w 6881721"/>
              <a:gd name="connsiteY1092" fmla="*/ 4424422 h 4424422"/>
              <a:gd name="connsiteX1093" fmla="*/ 2366145 w 6881721"/>
              <a:gd name="connsiteY1093" fmla="*/ 4424422 h 4424422"/>
              <a:gd name="connsiteX1094" fmla="*/ 2366576 w 6881721"/>
              <a:gd name="connsiteY1094" fmla="*/ 4423390 h 4424422"/>
              <a:gd name="connsiteX1095" fmla="*/ 2431197 w 6881721"/>
              <a:gd name="connsiteY1095" fmla="*/ 4423390 h 4424422"/>
              <a:gd name="connsiteX1096" fmla="*/ 2443983 w 6881721"/>
              <a:gd name="connsiteY1096" fmla="*/ 2198802 h 4424422"/>
              <a:gd name="connsiteX1097" fmla="*/ 2430506 w 6881721"/>
              <a:gd name="connsiteY1097" fmla="*/ 2231078 h 4424422"/>
              <a:gd name="connsiteX1098" fmla="*/ 2365885 w 6881721"/>
              <a:gd name="connsiteY1098" fmla="*/ 2231078 h 4424422"/>
              <a:gd name="connsiteX1099" fmla="*/ 2365885 w 6881721"/>
              <a:gd name="connsiteY1099" fmla="*/ 2166528 h 4424422"/>
              <a:gd name="connsiteX1100" fmla="*/ 2430506 w 6881721"/>
              <a:gd name="connsiteY1100" fmla="*/ 2166528 h 4424422"/>
              <a:gd name="connsiteX1101" fmla="*/ 2443983 w 6881721"/>
              <a:gd name="connsiteY1101" fmla="*/ 2198802 h 4424422"/>
              <a:gd name="connsiteX1102" fmla="*/ 2444674 w 6881721"/>
              <a:gd name="connsiteY1102" fmla="*/ 4133256 h 4424422"/>
              <a:gd name="connsiteX1103" fmla="*/ 2431197 w 6881721"/>
              <a:gd name="connsiteY1103" fmla="*/ 4165532 h 4424422"/>
              <a:gd name="connsiteX1104" fmla="*/ 2366576 w 6881721"/>
              <a:gd name="connsiteY1104" fmla="*/ 4165532 h 4424422"/>
              <a:gd name="connsiteX1105" fmla="*/ 2366576 w 6881721"/>
              <a:gd name="connsiteY1105" fmla="*/ 4100980 h 4424422"/>
              <a:gd name="connsiteX1106" fmla="*/ 2431197 w 6881721"/>
              <a:gd name="connsiteY1106" fmla="*/ 4100980 h 4424422"/>
              <a:gd name="connsiteX1107" fmla="*/ 2444674 w 6881721"/>
              <a:gd name="connsiteY1107" fmla="*/ 4133256 h 4424422"/>
              <a:gd name="connsiteX1108" fmla="*/ 2444674 w 6881721"/>
              <a:gd name="connsiteY1108" fmla="*/ 3810848 h 4424422"/>
              <a:gd name="connsiteX1109" fmla="*/ 2431197 w 6881721"/>
              <a:gd name="connsiteY1109" fmla="*/ 3843122 h 4424422"/>
              <a:gd name="connsiteX1110" fmla="*/ 2366576 w 6881721"/>
              <a:gd name="connsiteY1110" fmla="*/ 3843122 h 4424422"/>
              <a:gd name="connsiteX1111" fmla="*/ 2366576 w 6881721"/>
              <a:gd name="connsiteY1111" fmla="*/ 3778572 h 4424422"/>
              <a:gd name="connsiteX1112" fmla="*/ 2431197 w 6881721"/>
              <a:gd name="connsiteY1112" fmla="*/ 3778572 h 4424422"/>
              <a:gd name="connsiteX1113" fmla="*/ 2444674 w 6881721"/>
              <a:gd name="connsiteY1113" fmla="*/ 3810848 h 4424422"/>
              <a:gd name="connsiteX1114" fmla="*/ 2466704 w 6881721"/>
              <a:gd name="connsiteY1114" fmla="*/ 3165858 h 4424422"/>
              <a:gd name="connsiteX1115" fmla="*/ 2446748 w 6881721"/>
              <a:gd name="connsiteY1115" fmla="*/ 3214184 h 4424422"/>
              <a:gd name="connsiteX1116" fmla="*/ 2349989 w 6881721"/>
              <a:gd name="connsiteY1116" fmla="*/ 3214184 h 4424422"/>
              <a:gd name="connsiteX1117" fmla="*/ 2349989 w 6881721"/>
              <a:gd name="connsiteY1117" fmla="*/ 3117530 h 4424422"/>
              <a:gd name="connsiteX1118" fmla="*/ 2446748 w 6881721"/>
              <a:gd name="connsiteY1118" fmla="*/ 3117530 h 4424422"/>
              <a:gd name="connsiteX1119" fmla="*/ 2466704 w 6881721"/>
              <a:gd name="connsiteY1119" fmla="*/ 3165858 h 4424422"/>
              <a:gd name="connsiteX1120" fmla="*/ 2466704 w 6881721"/>
              <a:gd name="connsiteY1120" fmla="*/ 2843448 h 4424422"/>
              <a:gd name="connsiteX1121" fmla="*/ 2446748 w 6881721"/>
              <a:gd name="connsiteY1121" fmla="*/ 2891774 h 4424422"/>
              <a:gd name="connsiteX1122" fmla="*/ 2349989 w 6881721"/>
              <a:gd name="connsiteY1122" fmla="*/ 2891774 h 4424422"/>
              <a:gd name="connsiteX1123" fmla="*/ 2349989 w 6881721"/>
              <a:gd name="connsiteY1123" fmla="*/ 2795120 h 4424422"/>
              <a:gd name="connsiteX1124" fmla="*/ 2446748 w 6881721"/>
              <a:gd name="connsiteY1124" fmla="*/ 2795120 h 4424422"/>
              <a:gd name="connsiteX1125" fmla="*/ 2466704 w 6881721"/>
              <a:gd name="connsiteY1125" fmla="*/ 2843448 h 4424422"/>
              <a:gd name="connsiteX1126" fmla="*/ 2466704 w 6881721"/>
              <a:gd name="connsiteY1126" fmla="*/ 2521040 h 4424422"/>
              <a:gd name="connsiteX1127" fmla="*/ 2446748 w 6881721"/>
              <a:gd name="connsiteY1127" fmla="*/ 2569366 h 4424422"/>
              <a:gd name="connsiteX1128" fmla="*/ 2349989 w 6881721"/>
              <a:gd name="connsiteY1128" fmla="*/ 2569366 h 4424422"/>
              <a:gd name="connsiteX1129" fmla="*/ 2349989 w 6881721"/>
              <a:gd name="connsiteY1129" fmla="*/ 2472712 h 4424422"/>
              <a:gd name="connsiteX1130" fmla="*/ 2446748 w 6881721"/>
              <a:gd name="connsiteY1130" fmla="*/ 2472712 h 4424422"/>
              <a:gd name="connsiteX1131" fmla="*/ 2466704 w 6881721"/>
              <a:gd name="connsiteY1131" fmla="*/ 2521040 h 4424422"/>
              <a:gd name="connsiteX1132" fmla="*/ 2489684 w 6881721"/>
              <a:gd name="connsiteY1132" fmla="*/ 909124 h 4424422"/>
              <a:gd name="connsiteX1133" fmla="*/ 2462989 w 6881721"/>
              <a:gd name="connsiteY1133" fmla="*/ 973546 h 4424422"/>
              <a:gd name="connsiteX1134" fmla="*/ 2333748 w 6881721"/>
              <a:gd name="connsiteY1134" fmla="*/ 973546 h 4424422"/>
              <a:gd name="connsiteX1135" fmla="*/ 2333748 w 6881721"/>
              <a:gd name="connsiteY1135" fmla="*/ 844444 h 4424422"/>
              <a:gd name="connsiteX1136" fmla="*/ 2462989 w 6881721"/>
              <a:gd name="connsiteY1136" fmla="*/ 844444 h 4424422"/>
              <a:gd name="connsiteX1137" fmla="*/ 2489684 w 6881721"/>
              <a:gd name="connsiteY1137" fmla="*/ 909124 h 4424422"/>
              <a:gd name="connsiteX1138" fmla="*/ 2512318 w 6881721"/>
              <a:gd name="connsiteY1138" fmla="*/ 1876394 h 4424422"/>
              <a:gd name="connsiteX1139" fmla="*/ 2478885 w 6881721"/>
              <a:gd name="connsiteY1139" fmla="*/ 1956996 h 4424422"/>
              <a:gd name="connsiteX1140" fmla="*/ 2317506 w 6881721"/>
              <a:gd name="connsiteY1140" fmla="*/ 1956996 h 4424422"/>
              <a:gd name="connsiteX1141" fmla="*/ 2317506 w 6881721"/>
              <a:gd name="connsiteY1141" fmla="*/ 1795792 h 4424422"/>
              <a:gd name="connsiteX1142" fmla="*/ 2478885 w 6881721"/>
              <a:gd name="connsiteY1142" fmla="*/ 1795792 h 4424422"/>
              <a:gd name="connsiteX1143" fmla="*/ 2512318 w 6881721"/>
              <a:gd name="connsiteY1143" fmla="*/ 1876394 h 4424422"/>
              <a:gd name="connsiteX1144" fmla="*/ 2512318 w 6881721"/>
              <a:gd name="connsiteY1144" fmla="*/ 1553986 h 4424422"/>
              <a:gd name="connsiteX1145" fmla="*/ 2478885 w 6881721"/>
              <a:gd name="connsiteY1145" fmla="*/ 1634586 h 4424422"/>
              <a:gd name="connsiteX1146" fmla="*/ 2317506 w 6881721"/>
              <a:gd name="connsiteY1146" fmla="*/ 1634586 h 4424422"/>
              <a:gd name="connsiteX1147" fmla="*/ 2317506 w 6881721"/>
              <a:gd name="connsiteY1147" fmla="*/ 1473382 h 4424422"/>
              <a:gd name="connsiteX1148" fmla="*/ 2478885 w 6881721"/>
              <a:gd name="connsiteY1148" fmla="*/ 1473382 h 4424422"/>
              <a:gd name="connsiteX1149" fmla="*/ 2512318 w 6881721"/>
              <a:gd name="connsiteY1149" fmla="*/ 1553986 h 4424422"/>
              <a:gd name="connsiteX1150" fmla="*/ 2512664 w 6881721"/>
              <a:gd name="connsiteY1150" fmla="*/ 1231232 h 4424422"/>
              <a:gd name="connsiteX1151" fmla="*/ 2479231 w 6881721"/>
              <a:gd name="connsiteY1151" fmla="*/ 1311832 h 4424422"/>
              <a:gd name="connsiteX1152" fmla="*/ 2317852 w 6881721"/>
              <a:gd name="connsiteY1152" fmla="*/ 1311832 h 4424422"/>
              <a:gd name="connsiteX1153" fmla="*/ 2317852 w 6881721"/>
              <a:gd name="connsiteY1153" fmla="*/ 1150628 h 4424422"/>
              <a:gd name="connsiteX1154" fmla="*/ 2479231 w 6881721"/>
              <a:gd name="connsiteY1154" fmla="*/ 1150628 h 4424422"/>
              <a:gd name="connsiteX1155" fmla="*/ 2512664 w 6881721"/>
              <a:gd name="connsiteY1155" fmla="*/ 1231232 h 4424422"/>
              <a:gd name="connsiteX1156" fmla="*/ 2566141 w 6881721"/>
              <a:gd name="connsiteY1156" fmla="*/ 441648 h 4424422"/>
              <a:gd name="connsiteX1157" fmla="*/ 2559402 w 6881721"/>
              <a:gd name="connsiteY1157" fmla="*/ 457828 h 4424422"/>
              <a:gd name="connsiteX1158" fmla="*/ 2527265 w 6881721"/>
              <a:gd name="connsiteY1158" fmla="*/ 457828 h 4424422"/>
              <a:gd name="connsiteX1159" fmla="*/ 2527265 w 6881721"/>
              <a:gd name="connsiteY1159" fmla="*/ 425726 h 4424422"/>
              <a:gd name="connsiteX1160" fmla="*/ 2559402 w 6881721"/>
              <a:gd name="connsiteY1160" fmla="*/ 425726 h 4424422"/>
              <a:gd name="connsiteX1161" fmla="*/ 2566141 w 6881721"/>
              <a:gd name="connsiteY1161" fmla="*/ 441648 h 4424422"/>
              <a:gd name="connsiteX1162" fmla="*/ 2566141 w 6881721"/>
              <a:gd name="connsiteY1162" fmla="*/ 119239 h 4424422"/>
              <a:gd name="connsiteX1163" fmla="*/ 2559402 w 6881721"/>
              <a:gd name="connsiteY1163" fmla="*/ 135420 h 4424422"/>
              <a:gd name="connsiteX1164" fmla="*/ 2527265 w 6881721"/>
              <a:gd name="connsiteY1164" fmla="*/ 135420 h 4424422"/>
              <a:gd name="connsiteX1165" fmla="*/ 2520526 w 6881721"/>
              <a:gd name="connsiteY1165" fmla="*/ 119498 h 4424422"/>
              <a:gd name="connsiteX1166" fmla="*/ 2525419 w 6881721"/>
              <a:gd name="connsiteY1166" fmla="*/ 107749 h 4424422"/>
              <a:gd name="connsiteX1167" fmla="*/ 2554135 w 6881721"/>
              <a:gd name="connsiteY1167" fmla="*/ 101129 h 4424422"/>
              <a:gd name="connsiteX1168" fmla="*/ 2559402 w 6881721"/>
              <a:gd name="connsiteY1168" fmla="*/ 103317 h 4424422"/>
              <a:gd name="connsiteX1169" fmla="*/ 2566141 w 6881721"/>
              <a:gd name="connsiteY1169" fmla="*/ 119239 h 4424422"/>
              <a:gd name="connsiteX1170" fmla="*/ 2582383 w 6881721"/>
              <a:gd name="connsiteY1170" fmla="*/ 747834 h 4424422"/>
              <a:gd name="connsiteX1171" fmla="*/ 2575644 w 6881721"/>
              <a:gd name="connsiteY1171" fmla="*/ 764014 h 4424422"/>
              <a:gd name="connsiteX1172" fmla="*/ 2543506 w 6881721"/>
              <a:gd name="connsiteY1172" fmla="*/ 764014 h 4424422"/>
              <a:gd name="connsiteX1173" fmla="*/ 2543506 w 6881721"/>
              <a:gd name="connsiteY1173" fmla="*/ 731912 h 4424422"/>
              <a:gd name="connsiteX1174" fmla="*/ 2575644 w 6881721"/>
              <a:gd name="connsiteY1174" fmla="*/ 731912 h 4424422"/>
              <a:gd name="connsiteX1175" fmla="*/ 2582383 w 6881721"/>
              <a:gd name="connsiteY1175" fmla="*/ 747834 h 4424422"/>
              <a:gd name="connsiteX1176" fmla="*/ 2605708 w 6881721"/>
              <a:gd name="connsiteY1176" fmla="*/ 4294116 h 4424422"/>
              <a:gd name="connsiteX1177" fmla="*/ 2592231 w 6881721"/>
              <a:gd name="connsiteY1177" fmla="*/ 4326390 h 4424422"/>
              <a:gd name="connsiteX1178" fmla="*/ 2527610 w 6881721"/>
              <a:gd name="connsiteY1178" fmla="*/ 4326390 h 4424422"/>
              <a:gd name="connsiteX1179" fmla="*/ 2527610 w 6881721"/>
              <a:gd name="connsiteY1179" fmla="*/ 4261840 h 4424422"/>
              <a:gd name="connsiteX1180" fmla="*/ 2592231 w 6881721"/>
              <a:gd name="connsiteY1180" fmla="*/ 4261840 h 4424422"/>
              <a:gd name="connsiteX1181" fmla="*/ 2605708 w 6881721"/>
              <a:gd name="connsiteY1181" fmla="*/ 4294116 h 4424422"/>
              <a:gd name="connsiteX1182" fmla="*/ 2605708 w 6881721"/>
              <a:gd name="connsiteY1182" fmla="*/ 3972182 h 4424422"/>
              <a:gd name="connsiteX1183" fmla="*/ 2592231 w 6881721"/>
              <a:gd name="connsiteY1183" fmla="*/ 4004326 h 4424422"/>
              <a:gd name="connsiteX1184" fmla="*/ 2527610 w 6881721"/>
              <a:gd name="connsiteY1184" fmla="*/ 4004326 h 4424422"/>
              <a:gd name="connsiteX1185" fmla="*/ 2527610 w 6881721"/>
              <a:gd name="connsiteY1185" fmla="*/ 3939776 h 4424422"/>
              <a:gd name="connsiteX1186" fmla="*/ 2592231 w 6881721"/>
              <a:gd name="connsiteY1186" fmla="*/ 3939776 h 4424422"/>
              <a:gd name="connsiteX1187" fmla="*/ 2605708 w 6881721"/>
              <a:gd name="connsiteY1187" fmla="*/ 3972182 h 4424422"/>
              <a:gd name="connsiteX1188" fmla="*/ 2605708 w 6881721"/>
              <a:gd name="connsiteY1188" fmla="*/ 3649428 h 4424422"/>
              <a:gd name="connsiteX1189" fmla="*/ 2592231 w 6881721"/>
              <a:gd name="connsiteY1189" fmla="*/ 3681572 h 4424422"/>
              <a:gd name="connsiteX1190" fmla="*/ 2527610 w 6881721"/>
              <a:gd name="connsiteY1190" fmla="*/ 3681572 h 4424422"/>
              <a:gd name="connsiteX1191" fmla="*/ 2527610 w 6881721"/>
              <a:gd name="connsiteY1191" fmla="*/ 3617022 h 4424422"/>
              <a:gd name="connsiteX1192" fmla="*/ 2592231 w 6881721"/>
              <a:gd name="connsiteY1192" fmla="*/ 3617022 h 4424422"/>
              <a:gd name="connsiteX1193" fmla="*/ 2605708 w 6881721"/>
              <a:gd name="connsiteY1193" fmla="*/ 3649428 h 4424422"/>
              <a:gd name="connsiteX1194" fmla="*/ 2628083 w 6881721"/>
              <a:gd name="connsiteY1194" fmla="*/ 3004998 h 4424422"/>
              <a:gd name="connsiteX1195" fmla="*/ 2608127 w 6881721"/>
              <a:gd name="connsiteY1195" fmla="*/ 3053324 h 4424422"/>
              <a:gd name="connsiteX1196" fmla="*/ 2511369 w 6881721"/>
              <a:gd name="connsiteY1196" fmla="*/ 3053324 h 4424422"/>
              <a:gd name="connsiteX1197" fmla="*/ 2511369 w 6881721"/>
              <a:gd name="connsiteY1197" fmla="*/ 2956670 h 4424422"/>
              <a:gd name="connsiteX1198" fmla="*/ 2608127 w 6881721"/>
              <a:gd name="connsiteY1198" fmla="*/ 2956670 h 4424422"/>
              <a:gd name="connsiteX1199" fmla="*/ 2628083 w 6881721"/>
              <a:gd name="connsiteY1199" fmla="*/ 3004998 h 4424422"/>
              <a:gd name="connsiteX1200" fmla="*/ 2628083 w 6881721"/>
              <a:gd name="connsiteY1200" fmla="*/ 2682590 h 4424422"/>
              <a:gd name="connsiteX1201" fmla="*/ 2608127 w 6881721"/>
              <a:gd name="connsiteY1201" fmla="*/ 2730916 h 4424422"/>
              <a:gd name="connsiteX1202" fmla="*/ 2511369 w 6881721"/>
              <a:gd name="connsiteY1202" fmla="*/ 2730916 h 4424422"/>
              <a:gd name="connsiteX1203" fmla="*/ 2511369 w 6881721"/>
              <a:gd name="connsiteY1203" fmla="*/ 2634262 h 4424422"/>
              <a:gd name="connsiteX1204" fmla="*/ 2608127 w 6881721"/>
              <a:gd name="connsiteY1204" fmla="*/ 2634262 h 4424422"/>
              <a:gd name="connsiteX1205" fmla="*/ 2628083 w 6881721"/>
              <a:gd name="connsiteY1205" fmla="*/ 2682590 h 4424422"/>
              <a:gd name="connsiteX1206" fmla="*/ 2628083 w 6881721"/>
              <a:gd name="connsiteY1206" fmla="*/ 2360180 h 4424422"/>
              <a:gd name="connsiteX1207" fmla="*/ 2608127 w 6881721"/>
              <a:gd name="connsiteY1207" fmla="*/ 2408506 h 4424422"/>
              <a:gd name="connsiteX1208" fmla="*/ 2511369 w 6881721"/>
              <a:gd name="connsiteY1208" fmla="*/ 2408506 h 4424422"/>
              <a:gd name="connsiteX1209" fmla="*/ 2511369 w 6881721"/>
              <a:gd name="connsiteY1209" fmla="*/ 2311852 h 4424422"/>
              <a:gd name="connsiteX1210" fmla="*/ 2608127 w 6881721"/>
              <a:gd name="connsiteY1210" fmla="*/ 2311852 h 4424422"/>
              <a:gd name="connsiteX1211" fmla="*/ 2628083 w 6881721"/>
              <a:gd name="connsiteY1211" fmla="*/ 2360180 h 4424422"/>
              <a:gd name="connsiteX1212" fmla="*/ 2628429 w 6881721"/>
              <a:gd name="connsiteY1212" fmla="*/ 3327408 h 4424422"/>
              <a:gd name="connsiteX1213" fmla="*/ 2608473 w 6881721"/>
              <a:gd name="connsiteY1213" fmla="*/ 3375732 h 4424422"/>
              <a:gd name="connsiteX1214" fmla="*/ 2511714 w 6881721"/>
              <a:gd name="connsiteY1214" fmla="*/ 3375732 h 4424422"/>
              <a:gd name="connsiteX1215" fmla="*/ 2511714 w 6881721"/>
              <a:gd name="connsiteY1215" fmla="*/ 3279080 h 4424422"/>
              <a:gd name="connsiteX1216" fmla="*/ 2608473 w 6881721"/>
              <a:gd name="connsiteY1216" fmla="*/ 3279080 h 4424422"/>
              <a:gd name="connsiteX1217" fmla="*/ 2628429 w 6881721"/>
              <a:gd name="connsiteY1217" fmla="*/ 3327408 h 4424422"/>
              <a:gd name="connsiteX1218" fmla="*/ 2673698 w 6881721"/>
              <a:gd name="connsiteY1218" fmla="*/ 1715190 h 4424422"/>
              <a:gd name="connsiteX1219" fmla="*/ 2640265 w 6881721"/>
              <a:gd name="connsiteY1219" fmla="*/ 1795792 h 4424422"/>
              <a:gd name="connsiteX1220" fmla="*/ 2478885 w 6881721"/>
              <a:gd name="connsiteY1220" fmla="*/ 1795792 h 4424422"/>
              <a:gd name="connsiteX1221" fmla="*/ 2478885 w 6881721"/>
              <a:gd name="connsiteY1221" fmla="*/ 1634586 h 4424422"/>
              <a:gd name="connsiteX1222" fmla="*/ 2640265 w 6881721"/>
              <a:gd name="connsiteY1222" fmla="*/ 1634586 h 4424422"/>
              <a:gd name="connsiteX1223" fmla="*/ 2673698 w 6881721"/>
              <a:gd name="connsiteY1223" fmla="*/ 1715190 h 4424422"/>
              <a:gd name="connsiteX1224" fmla="*/ 2673698 w 6881721"/>
              <a:gd name="connsiteY1224" fmla="*/ 1392780 h 4424422"/>
              <a:gd name="connsiteX1225" fmla="*/ 2640265 w 6881721"/>
              <a:gd name="connsiteY1225" fmla="*/ 1473382 h 4424422"/>
              <a:gd name="connsiteX1226" fmla="*/ 2478885 w 6881721"/>
              <a:gd name="connsiteY1226" fmla="*/ 1473382 h 4424422"/>
              <a:gd name="connsiteX1227" fmla="*/ 2478885 w 6881721"/>
              <a:gd name="connsiteY1227" fmla="*/ 1312178 h 4424422"/>
              <a:gd name="connsiteX1228" fmla="*/ 2640265 w 6881721"/>
              <a:gd name="connsiteY1228" fmla="*/ 1312178 h 4424422"/>
              <a:gd name="connsiteX1229" fmla="*/ 2673698 w 6881721"/>
              <a:gd name="connsiteY1229" fmla="*/ 1392780 h 4424422"/>
              <a:gd name="connsiteX1230" fmla="*/ 2674043 w 6881721"/>
              <a:gd name="connsiteY1230" fmla="*/ 2037944 h 4424422"/>
              <a:gd name="connsiteX1231" fmla="*/ 2640610 w 6881721"/>
              <a:gd name="connsiteY1231" fmla="*/ 2118546 h 4424422"/>
              <a:gd name="connsiteX1232" fmla="*/ 2479231 w 6881721"/>
              <a:gd name="connsiteY1232" fmla="*/ 2118546 h 4424422"/>
              <a:gd name="connsiteX1233" fmla="*/ 2479231 w 6881721"/>
              <a:gd name="connsiteY1233" fmla="*/ 1957340 h 4424422"/>
              <a:gd name="connsiteX1234" fmla="*/ 2640610 w 6881721"/>
              <a:gd name="connsiteY1234" fmla="*/ 1957340 h 4424422"/>
              <a:gd name="connsiteX1235" fmla="*/ 2674043 w 6881721"/>
              <a:gd name="connsiteY1235" fmla="*/ 2037944 h 4424422"/>
              <a:gd name="connsiteX1236" fmla="*/ 2674043 w 6881721"/>
              <a:gd name="connsiteY1236" fmla="*/ 1070026 h 4424422"/>
              <a:gd name="connsiteX1237" fmla="*/ 2640610 w 6881721"/>
              <a:gd name="connsiteY1237" fmla="*/ 1150628 h 4424422"/>
              <a:gd name="connsiteX1238" fmla="*/ 2479231 w 6881721"/>
              <a:gd name="connsiteY1238" fmla="*/ 1150628 h 4424422"/>
              <a:gd name="connsiteX1239" fmla="*/ 2479231 w 6881721"/>
              <a:gd name="connsiteY1239" fmla="*/ 989424 h 4424422"/>
              <a:gd name="connsiteX1240" fmla="*/ 2640610 w 6881721"/>
              <a:gd name="connsiteY1240" fmla="*/ 989424 h 4424422"/>
              <a:gd name="connsiteX1241" fmla="*/ 2674043 w 6881721"/>
              <a:gd name="connsiteY1241" fmla="*/ 1070026 h 4424422"/>
              <a:gd name="connsiteX1242" fmla="*/ 2727520 w 6881721"/>
              <a:gd name="connsiteY1242" fmla="*/ 603543 h 4424422"/>
              <a:gd name="connsiteX1243" fmla="*/ 2720782 w 6881721"/>
              <a:gd name="connsiteY1243" fmla="*/ 619723 h 4424422"/>
              <a:gd name="connsiteX1244" fmla="*/ 2688644 w 6881721"/>
              <a:gd name="connsiteY1244" fmla="*/ 619723 h 4424422"/>
              <a:gd name="connsiteX1245" fmla="*/ 2688644 w 6881721"/>
              <a:gd name="connsiteY1245" fmla="*/ 587620 h 4424422"/>
              <a:gd name="connsiteX1246" fmla="*/ 2720782 w 6881721"/>
              <a:gd name="connsiteY1246" fmla="*/ 587620 h 4424422"/>
              <a:gd name="connsiteX1247" fmla="*/ 2727520 w 6881721"/>
              <a:gd name="connsiteY1247" fmla="*/ 603543 h 4424422"/>
              <a:gd name="connsiteX1248" fmla="*/ 2727520 w 6881721"/>
              <a:gd name="connsiteY1248" fmla="*/ 280443 h 4424422"/>
              <a:gd name="connsiteX1249" fmla="*/ 2720782 w 6881721"/>
              <a:gd name="connsiteY1249" fmla="*/ 296624 h 4424422"/>
              <a:gd name="connsiteX1250" fmla="*/ 2688644 w 6881721"/>
              <a:gd name="connsiteY1250" fmla="*/ 296624 h 4424422"/>
              <a:gd name="connsiteX1251" fmla="*/ 2688644 w 6881721"/>
              <a:gd name="connsiteY1251" fmla="*/ 264521 h 4424422"/>
              <a:gd name="connsiteX1252" fmla="*/ 2720782 w 6881721"/>
              <a:gd name="connsiteY1252" fmla="*/ 264521 h 4424422"/>
              <a:gd name="connsiteX1253" fmla="*/ 2727520 w 6881721"/>
              <a:gd name="connsiteY1253" fmla="*/ 280443 h 4424422"/>
              <a:gd name="connsiteX1254" fmla="*/ 2743761 w 6881721"/>
              <a:gd name="connsiteY1254" fmla="*/ 3487964 h 4424422"/>
              <a:gd name="connsiteX1255" fmla="*/ 2737023 w 6881721"/>
              <a:gd name="connsiteY1255" fmla="*/ 3504144 h 4424422"/>
              <a:gd name="connsiteX1256" fmla="*/ 2704886 w 6881721"/>
              <a:gd name="connsiteY1256" fmla="*/ 3504144 h 4424422"/>
              <a:gd name="connsiteX1257" fmla="*/ 2704886 w 6881721"/>
              <a:gd name="connsiteY1257" fmla="*/ 3472042 h 4424422"/>
              <a:gd name="connsiteX1258" fmla="*/ 2737023 w 6881721"/>
              <a:gd name="connsiteY1258" fmla="*/ 3472042 h 4424422"/>
              <a:gd name="connsiteX1259" fmla="*/ 2743761 w 6881721"/>
              <a:gd name="connsiteY1259" fmla="*/ 3487964 h 4424422"/>
              <a:gd name="connsiteX1260" fmla="*/ 2753493 w 6881721"/>
              <a:gd name="connsiteY1260" fmla="*/ 4424422 h 4424422"/>
              <a:gd name="connsiteX1261" fmla="*/ 2687722 w 6881721"/>
              <a:gd name="connsiteY1261" fmla="*/ 4424422 h 4424422"/>
              <a:gd name="connsiteX1262" fmla="*/ 2688298 w 6881721"/>
              <a:gd name="connsiteY1262" fmla="*/ 4423044 h 4424422"/>
              <a:gd name="connsiteX1263" fmla="*/ 2752918 w 6881721"/>
              <a:gd name="connsiteY1263" fmla="*/ 4423044 h 4424422"/>
              <a:gd name="connsiteX1264" fmla="*/ 2766396 w 6881721"/>
              <a:gd name="connsiteY1264" fmla="*/ 4132912 h 4424422"/>
              <a:gd name="connsiteX1265" fmla="*/ 2752918 w 6881721"/>
              <a:gd name="connsiteY1265" fmla="*/ 4165186 h 4424422"/>
              <a:gd name="connsiteX1266" fmla="*/ 2688298 w 6881721"/>
              <a:gd name="connsiteY1266" fmla="*/ 4165186 h 4424422"/>
              <a:gd name="connsiteX1267" fmla="*/ 2688298 w 6881721"/>
              <a:gd name="connsiteY1267" fmla="*/ 4100636 h 4424422"/>
              <a:gd name="connsiteX1268" fmla="*/ 2752918 w 6881721"/>
              <a:gd name="connsiteY1268" fmla="*/ 4100636 h 4424422"/>
              <a:gd name="connsiteX1269" fmla="*/ 2766396 w 6881721"/>
              <a:gd name="connsiteY1269" fmla="*/ 4132912 h 4424422"/>
              <a:gd name="connsiteX1270" fmla="*/ 2766741 w 6881721"/>
              <a:gd name="connsiteY1270" fmla="*/ 3810502 h 4424422"/>
              <a:gd name="connsiteX1271" fmla="*/ 2753264 w 6881721"/>
              <a:gd name="connsiteY1271" fmla="*/ 3842778 h 4424422"/>
              <a:gd name="connsiteX1272" fmla="*/ 2688643 w 6881721"/>
              <a:gd name="connsiteY1272" fmla="*/ 3842778 h 4424422"/>
              <a:gd name="connsiteX1273" fmla="*/ 2688643 w 6881721"/>
              <a:gd name="connsiteY1273" fmla="*/ 3778226 h 4424422"/>
              <a:gd name="connsiteX1274" fmla="*/ 2753264 w 6881721"/>
              <a:gd name="connsiteY1274" fmla="*/ 3778226 h 4424422"/>
              <a:gd name="connsiteX1275" fmla="*/ 2766741 w 6881721"/>
              <a:gd name="connsiteY1275" fmla="*/ 3810502 h 4424422"/>
              <a:gd name="connsiteX1276" fmla="*/ 2767087 w 6881721"/>
              <a:gd name="connsiteY1276" fmla="*/ 2198458 h 4424422"/>
              <a:gd name="connsiteX1277" fmla="*/ 2753611 w 6881721"/>
              <a:gd name="connsiteY1277" fmla="*/ 2230732 h 4424422"/>
              <a:gd name="connsiteX1278" fmla="*/ 2688990 w 6881721"/>
              <a:gd name="connsiteY1278" fmla="*/ 2230732 h 4424422"/>
              <a:gd name="connsiteX1279" fmla="*/ 2688990 w 6881721"/>
              <a:gd name="connsiteY1279" fmla="*/ 2166182 h 4424422"/>
              <a:gd name="connsiteX1280" fmla="*/ 2753611 w 6881721"/>
              <a:gd name="connsiteY1280" fmla="*/ 2166182 h 4424422"/>
              <a:gd name="connsiteX1281" fmla="*/ 2767087 w 6881721"/>
              <a:gd name="connsiteY1281" fmla="*/ 2198458 h 4424422"/>
              <a:gd name="connsiteX1282" fmla="*/ 2789117 w 6881721"/>
              <a:gd name="connsiteY1282" fmla="*/ 3165858 h 4424422"/>
              <a:gd name="connsiteX1283" fmla="*/ 2769161 w 6881721"/>
              <a:gd name="connsiteY1283" fmla="*/ 3214184 h 4424422"/>
              <a:gd name="connsiteX1284" fmla="*/ 2672402 w 6881721"/>
              <a:gd name="connsiteY1284" fmla="*/ 3214184 h 4424422"/>
              <a:gd name="connsiteX1285" fmla="*/ 2672402 w 6881721"/>
              <a:gd name="connsiteY1285" fmla="*/ 3117530 h 4424422"/>
              <a:gd name="connsiteX1286" fmla="*/ 2769161 w 6881721"/>
              <a:gd name="connsiteY1286" fmla="*/ 3117530 h 4424422"/>
              <a:gd name="connsiteX1287" fmla="*/ 2789117 w 6881721"/>
              <a:gd name="connsiteY1287" fmla="*/ 3165858 h 4424422"/>
              <a:gd name="connsiteX1288" fmla="*/ 2789117 w 6881721"/>
              <a:gd name="connsiteY1288" fmla="*/ 2843794 h 4424422"/>
              <a:gd name="connsiteX1289" fmla="*/ 2769161 w 6881721"/>
              <a:gd name="connsiteY1289" fmla="*/ 2892120 h 4424422"/>
              <a:gd name="connsiteX1290" fmla="*/ 2672402 w 6881721"/>
              <a:gd name="connsiteY1290" fmla="*/ 2892120 h 4424422"/>
              <a:gd name="connsiteX1291" fmla="*/ 2672402 w 6881721"/>
              <a:gd name="connsiteY1291" fmla="*/ 2795466 h 4424422"/>
              <a:gd name="connsiteX1292" fmla="*/ 2769161 w 6881721"/>
              <a:gd name="connsiteY1292" fmla="*/ 2795466 h 4424422"/>
              <a:gd name="connsiteX1293" fmla="*/ 2789117 w 6881721"/>
              <a:gd name="connsiteY1293" fmla="*/ 2843794 h 4424422"/>
              <a:gd name="connsiteX1294" fmla="*/ 2789117 w 6881721"/>
              <a:gd name="connsiteY1294" fmla="*/ 908996 h 4424422"/>
              <a:gd name="connsiteX1295" fmla="*/ 2769161 w 6881721"/>
              <a:gd name="connsiteY1295" fmla="*/ 957322 h 4424422"/>
              <a:gd name="connsiteX1296" fmla="*/ 2672402 w 6881721"/>
              <a:gd name="connsiteY1296" fmla="*/ 957322 h 4424422"/>
              <a:gd name="connsiteX1297" fmla="*/ 2672402 w 6881721"/>
              <a:gd name="connsiteY1297" fmla="*/ 860668 h 4424422"/>
              <a:gd name="connsiteX1298" fmla="*/ 2769161 w 6881721"/>
              <a:gd name="connsiteY1298" fmla="*/ 860668 h 4424422"/>
              <a:gd name="connsiteX1299" fmla="*/ 2789117 w 6881721"/>
              <a:gd name="connsiteY1299" fmla="*/ 908996 h 4424422"/>
              <a:gd name="connsiteX1300" fmla="*/ 2789808 w 6881721"/>
              <a:gd name="connsiteY1300" fmla="*/ 2520694 h 4424422"/>
              <a:gd name="connsiteX1301" fmla="*/ 2769852 w 6881721"/>
              <a:gd name="connsiteY1301" fmla="*/ 2569020 h 4424422"/>
              <a:gd name="connsiteX1302" fmla="*/ 2673094 w 6881721"/>
              <a:gd name="connsiteY1302" fmla="*/ 2569020 h 4424422"/>
              <a:gd name="connsiteX1303" fmla="*/ 2673094 w 6881721"/>
              <a:gd name="connsiteY1303" fmla="*/ 2472366 h 4424422"/>
              <a:gd name="connsiteX1304" fmla="*/ 2769852 w 6881721"/>
              <a:gd name="connsiteY1304" fmla="*/ 2472366 h 4424422"/>
              <a:gd name="connsiteX1305" fmla="*/ 2789808 w 6881721"/>
              <a:gd name="connsiteY1305" fmla="*/ 2520694 h 4424422"/>
              <a:gd name="connsiteX1306" fmla="*/ 2835077 w 6881721"/>
              <a:gd name="connsiteY1306" fmla="*/ 1553986 h 4424422"/>
              <a:gd name="connsiteX1307" fmla="*/ 2801644 w 6881721"/>
              <a:gd name="connsiteY1307" fmla="*/ 1634586 h 4424422"/>
              <a:gd name="connsiteX1308" fmla="*/ 2640265 w 6881721"/>
              <a:gd name="connsiteY1308" fmla="*/ 1634586 h 4424422"/>
              <a:gd name="connsiteX1309" fmla="*/ 2640265 w 6881721"/>
              <a:gd name="connsiteY1309" fmla="*/ 1473382 h 4424422"/>
              <a:gd name="connsiteX1310" fmla="*/ 2801644 w 6881721"/>
              <a:gd name="connsiteY1310" fmla="*/ 1473382 h 4424422"/>
              <a:gd name="connsiteX1311" fmla="*/ 2835077 w 6881721"/>
              <a:gd name="connsiteY1311" fmla="*/ 1553986 h 4424422"/>
              <a:gd name="connsiteX1312" fmla="*/ 2835423 w 6881721"/>
              <a:gd name="connsiteY1312" fmla="*/ 1876048 h 4424422"/>
              <a:gd name="connsiteX1313" fmla="*/ 2801990 w 6881721"/>
              <a:gd name="connsiteY1313" fmla="*/ 1956650 h 4424422"/>
              <a:gd name="connsiteX1314" fmla="*/ 2640610 w 6881721"/>
              <a:gd name="connsiteY1314" fmla="*/ 1956650 h 4424422"/>
              <a:gd name="connsiteX1315" fmla="*/ 2640610 w 6881721"/>
              <a:gd name="connsiteY1315" fmla="*/ 1795446 h 4424422"/>
              <a:gd name="connsiteX1316" fmla="*/ 2801990 w 6881721"/>
              <a:gd name="connsiteY1316" fmla="*/ 1795446 h 4424422"/>
              <a:gd name="connsiteX1317" fmla="*/ 2835423 w 6881721"/>
              <a:gd name="connsiteY1317" fmla="*/ 1876048 h 4424422"/>
              <a:gd name="connsiteX1318" fmla="*/ 2835423 w 6881721"/>
              <a:gd name="connsiteY1318" fmla="*/ 1231232 h 4424422"/>
              <a:gd name="connsiteX1319" fmla="*/ 2801990 w 6881721"/>
              <a:gd name="connsiteY1319" fmla="*/ 1311832 h 4424422"/>
              <a:gd name="connsiteX1320" fmla="*/ 2640610 w 6881721"/>
              <a:gd name="connsiteY1320" fmla="*/ 1311832 h 4424422"/>
              <a:gd name="connsiteX1321" fmla="*/ 2640610 w 6881721"/>
              <a:gd name="connsiteY1321" fmla="*/ 1150628 h 4424422"/>
              <a:gd name="connsiteX1322" fmla="*/ 2801990 w 6881721"/>
              <a:gd name="connsiteY1322" fmla="*/ 1150628 h 4424422"/>
              <a:gd name="connsiteX1323" fmla="*/ 2835423 w 6881721"/>
              <a:gd name="connsiteY1323" fmla="*/ 1231232 h 4424422"/>
              <a:gd name="connsiteX1324" fmla="*/ 2889245 w 6881721"/>
              <a:gd name="connsiteY1324" fmla="*/ 441648 h 4424422"/>
              <a:gd name="connsiteX1325" fmla="*/ 2882507 w 6881721"/>
              <a:gd name="connsiteY1325" fmla="*/ 457828 h 4424422"/>
              <a:gd name="connsiteX1326" fmla="*/ 2850369 w 6881721"/>
              <a:gd name="connsiteY1326" fmla="*/ 457828 h 4424422"/>
              <a:gd name="connsiteX1327" fmla="*/ 2850369 w 6881721"/>
              <a:gd name="connsiteY1327" fmla="*/ 425726 h 4424422"/>
              <a:gd name="connsiteX1328" fmla="*/ 2882507 w 6881721"/>
              <a:gd name="connsiteY1328" fmla="*/ 425726 h 4424422"/>
              <a:gd name="connsiteX1329" fmla="*/ 2889245 w 6881721"/>
              <a:gd name="connsiteY1329" fmla="*/ 441648 h 4424422"/>
              <a:gd name="connsiteX1330" fmla="*/ 2889245 w 6881721"/>
              <a:gd name="connsiteY1330" fmla="*/ 119239 h 4424422"/>
              <a:gd name="connsiteX1331" fmla="*/ 2882507 w 6881721"/>
              <a:gd name="connsiteY1331" fmla="*/ 135420 h 4424422"/>
              <a:gd name="connsiteX1332" fmla="*/ 2850369 w 6881721"/>
              <a:gd name="connsiteY1332" fmla="*/ 135420 h 4424422"/>
              <a:gd name="connsiteX1333" fmla="*/ 2850369 w 6881721"/>
              <a:gd name="connsiteY1333" fmla="*/ 103317 h 4424422"/>
              <a:gd name="connsiteX1334" fmla="*/ 2882507 w 6881721"/>
              <a:gd name="connsiteY1334" fmla="*/ 103317 h 4424422"/>
              <a:gd name="connsiteX1335" fmla="*/ 2889245 w 6881721"/>
              <a:gd name="connsiteY1335" fmla="*/ 119239 h 4424422"/>
              <a:gd name="connsiteX1336" fmla="*/ 2905141 w 6881721"/>
              <a:gd name="connsiteY1336" fmla="*/ 3327104 h 4424422"/>
              <a:gd name="connsiteX1337" fmla="*/ 2898403 w 6881721"/>
              <a:gd name="connsiteY1337" fmla="*/ 3343284 h 4424422"/>
              <a:gd name="connsiteX1338" fmla="*/ 2866265 w 6881721"/>
              <a:gd name="connsiteY1338" fmla="*/ 3343284 h 4424422"/>
              <a:gd name="connsiteX1339" fmla="*/ 2866265 w 6881721"/>
              <a:gd name="connsiteY1339" fmla="*/ 3311182 h 4424422"/>
              <a:gd name="connsiteX1340" fmla="*/ 2898403 w 6881721"/>
              <a:gd name="connsiteY1340" fmla="*/ 3311182 h 4424422"/>
              <a:gd name="connsiteX1341" fmla="*/ 2905141 w 6881721"/>
              <a:gd name="connsiteY1341" fmla="*/ 3327104 h 4424422"/>
              <a:gd name="connsiteX1342" fmla="*/ 2905486 w 6881721"/>
              <a:gd name="connsiteY1342" fmla="*/ 3649512 h 4424422"/>
              <a:gd name="connsiteX1343" fmla="*/ 2898747 w 6881721"/>
              <a:gd name="connsiteY1343" fmla="*/ 3665694 h 4424422"/>
              <a:gd name="connsiteX1344" fmla="*/ 2866610 w 6881721"/>
              <a:gd name="connsiteY1344" fmla="*/ 3665694 h 4424422"/>
              <a:gd name="connsiteX1345" fmla="*/ 2866611 w 6881721"/>
              <a:gd name="connsiteY1345" fmla="*/ 3633592 h 4424422"/>
              <a:gd name="connsiteX1346" fmla="*/ 2898748 w 6881721"/>
              <a:gd name="connsiteY1346" fmla="*/ 3633592 h 4424422"/>
              <a:gd name="connsiteX1347" fmla="*/ 2905486 w 6881721"/>
              <a:gd name="connsiteY1347" fmla="*/ 3649512 h 4424422"/>
              <a:gd name="connsiteX1348" fmla="*/ 2928466 w 6881721"/>
              <a:gd name="connsiteY1348" fmla="*/ 4294460 h 4424422"/>
              <a:gd name="connsiteX1349" fmla="*/ 2914989 w 6881721"/>
              <a:gd name="connsiteY1349" fmla="*/ 4326736 h 4424422"/>
              <a:gd name="connsiteX1350" fmla="*/ 2850368 w 6881721"/>
              <a:gd name="connsiteY1350" fmla="*/ 4326736 h 4424422"/>
              <a:gd name="connsiteX1351" fmla="*/ 2850368 w 6881721"/>
              <a:gd name="connsiteY1351" fmla="*/ 4262184 h 4424422"/>
              <a:gd name="connsiteX1352" fmla="*/ 2914989 w 6881721"/>
              <a:gd name="connsiteY1352" fmla="*/ 4262184 h 4424422"/>
              <a:gd name="connsiteX1353" fmla="*/ 2928466 w 6881721"/>
              <a:gd name="connsiteY1353" fmla="*/ 4294460 h 4424422"/>
              <a:gd name="connsiteX1354" fmla="*/ 2928466 w 6881721"/>
              <a:gd name="connsiteY1354" fmla="*/ 3972182 h 4424422"/>
              <a:gd name="connsiteX1355" fmla="*/ 2914989 w 6881721"/>
              <a:gd name="connsiteY1355" fmla="*/ 4004326 h 4424422"/>
              <a:gd name="connsiteX1356" fmla="*/ 2850368 w 6881721"/>
              <a:gd name="connsiteY1356" fmla="*/ 4004326 h 4424422"/>
              <a:gd name="connsiteX1357" fmla="*/ 2850368 w 6881721"/>
              <a:gd name="connsiteY1357" fmla="*/ 3939776 h 4424422"/>
              <a:gd name="connsiteX1358" fmla="*/ 2914989 w 6881721"/>
              <a:gd name="connsiteY1358" fmla="*/ 3939776 h 4424422"/>
              <a:gd name="connsiteX1359" fmla="*/ 2928466 w 6881721"/>
              <a:gd name="connsiteY1359" fmla="*/ 3972182 h 4424422"/>
              <a:gd name="connsiteX1360" fmla="*/ 2928466 w 6881721"/>
              <a:gd name="connsiteY1360" fmla="*/ 2360008 h 4424422"/>
              <a:gd name="connsiteX1361" fmla="*/ 2914990 w 6881721"/>
              <a:gd name="connsiteY1361" fmla="*/ 2392282 h 4424422"/>
              <a:gd name="connsiteX1362" fmla="*/ 2850369 w 6881721"/>
              <a:gd name="connsiteY1362" fmla="*/ 2392282 h 4424422"/>
              <a:gd name="connsiteX1363" fmla="*/ 2850369 w 6881721"/>
              <a:gd name="connsiteY1363" fmla="*/ 2327732 h 4424422"/>
              <a:gd name="connsiteX1364" fmla="*/ 2914990 w 6881721"/>
              <a:gd name="connsiteY1364" fmla="*/ 2327732 h 4424422"/>
              <a:gd name="connsiteX1365" fmla="*/ 2928466 w 6881721"/>
              <a:gd name="connsiteY1365" fmla="*/ 2360008 h 4424422"/>
              <a:gd name="connsiteX1366" fmla="*/ 2928466 w 6881721"/>
              <a:gd name="connsiteY1366" fmla="*/ 2037598 h 4424422"/>
              <a:gd name="connsiteX1367" fmla="*/ 2914990 w 6881721"/>
              <a:gd name="connsiteY1367" fmla="*/ 2069874 h 4424422"/>
              <a:gd name="connsiteX1368" fmla="*/ 2850369 w 6881721"/>
              <a:gd name="connsiteY1368" fmla="*/ 2069874 h 4424422"/>
              <a:gd name="connsiteX1369" fmla="*/ 2850369 w 6881721"/>
              <a:gd name="connsiteY1369" fmla="*/ 2005322 h 4424422"/>
              <a:gd name="connsiteX1370" fmla="*/ 2914990 w 6881721"/>
              <a:gd name="connsiteY1370" fmla="*/ 2005322 h 4424422"/>
              <a:gd name="connsiteX1371" fmla="*/ 2928466 w 6881721"/>
              <a:gd name="connsiteY1371" fmla="*/ 2037598 h 4424422"/>
              <a:gd name="connsiteX1372" fmla="*/ 2950842 w 6881721"/>
              <a:gd name="connsiteY1372" fmla="*/ 2682590 h 4424422"/>
              <a:gd name="connsiteX1373" fmla="*/ 2930886 w 6881721"/>
              <a:gd name="connsiteY1373" fmla="*/ 2730916 h 4424422"/>
              <a:gd name="connsiteX1374" fmla="*/ 2834127 w 6881721"/>
              <a:gd name="connsiteY1374" fmla="*/ 2730916 h 4424422"/>
              <a:gd name="connsiteX1375" fmla="*/ 2834127 w 6881721"/>
              <a:gd name="connsiteY1375" fmla="*/ 2634262 h 4424422"/>
              <a:gd name="connsiteX1376" fmla="*/ 2930886 w 6881721"/>
              <a:gd name="connsiteY1376" fmla="*/ 2634262 h 4424422"/>
              <a:gd name="connsiteX1377" fmla="*/ 2950842 w 6881721"/>
              <a:gd name="connsiteY1377" fmla="*/ 2682590 h 4424422"/>
              <a:gd name="connsiteX1378" fmla="*/ 2950842 w 6881721"/>
              <a:gd name="connsiteY1378" fmla="*/ 1070544 h 4424422"/>
              <a:gd name="connsiteX1379" fmla="*/ 2930886 w 6881721"/>
              <a:gd name="connsiteY1379" fmla="*/ 1118870 h 4424422"/>
              <a:gd name="connsiteX1380" fmla="*/ 2834127 w 6881721"/>
              <a:gd name="connsiteY1380" fmla="*/ 1118870 h 4424422"/>
              <a:gd name="connsiteX1381" fmla="*/ 2834127 w 6881721"/>
              <a:gd name="connsiteY1381" fmla="*/ 1022218 h 4424422"/>
              <a:gd name="connsiteX1382" fmla="*/ 2930886 w 6881721"/>
              <a:gd name="connsiteY1382" fmla="*/ 1022218 h 4424422"/>
              <a:gd name="connsiteX1383" fmla="*/ 2950842 w 6881721"/>
              <a:gd name="connsiteY1383" fmla="*/ 1070544 h 4424422"/>
              <a:gd name="connsiteX1384" fmla="*/ 2950842 w 6881721"/>
              <a:gd name="connsiteY1384" fmla="*/ 748136 h 4424422"/>
              <a:gd name="connsiteX1385" fmla="*/ 2930886 w 6881721"/>
              <a:gd name="connsiteY1385" fmla="*/ 796462 h 4424422"/>
              <a:gd name="connsiteX1386" fmla="*/ 2834127 w 6881721"/>
              <a:gd name="connsiteY1386" fmla="*/ 796462 h 4424422"/>
              <a:gd name="connsiteX1387" fmla="*/ 2834127 w 6881721"/>
              <a:gd name="connsiteY1387" fmla="*/ 699808 h 4424422"/>
              <a:gd name="connsiteX1388" fmla="*/ 2930886 w 6881721"/>
              <a:gd name="connsiteY1388" fmla="*/ 699808 h 4424422"/>
              <a:gd name="connsiteX1389" fmla="*/ 2950842 w 6881721"/>
              <a:gd name="connsiteY1389" fmla="*/ 748136 h 4424422"/>
              <a:gd name="connsiteX1390" fmla="*/ 2951188 w 6881721"/>
              <a:gd name="connsiteY1390" fmla="*/ 3004998 h 4424422"/>
              <a:gd name="connsiteX1391" fmla="*/ 2931232 w 6881721"/>
              <a:gd name="connsiteY1391" fmla="*/ 3053324 h 4424422"/>
              <a:gd name="connsiteX1392" fmla="*/ 2834473 w 6881721"/>
              <a:gd name="connsiteY1392" fmla="*/ 3053324 h 4424422"/>
              <a:gd name="connsiteX1393" fmla="*/ 2834473 w 6881721"/>
              <a:gd name="connsiteY1393" fmla="*/ 2956670 h 4424422"/>
              <a:gd name="connsiteX1394" fmla="*/ 2931232 w 6881721"/>
              <a:gd name="connsiteY1394" fmla="*/ 2956670 h 4424422"/>
              <a:gd name="connsiteX1395" fmla="*/ 2951188 w 6881721"/>
              <a:gd name="connsiteY1395" fmla="*/ 3004998 h 4424422"/>
              <a:gd name="connsiteX1396" fmla="*/ 2996802 w 6881721"/>
              <a:gd name="connsiteY1396" fmla="*/ 1714844 h 4424422"/>
              <a:gd name="connsiteX1397" fmla="*/ 2963369 w 6881721"/>
              <a:gd name="connsiteY1397" fmla="*/ 1795446 h 4424422"/>
              <a:gd name="connsiteX1398" fmla="*/ 2801990 w 6881721"/>
              <a:gd name="connsiteY1398" fmla="*/ 1795446 h 4424422"/>
              <a:gd name="connsiteX1399" fmla="*/ 2801990 w 6881721"/>
              <a:gd name="connsiteY1399" fmla="*/ 1634242 h 4424422"/>
              <a:gd name="connsiteX1400" fmla="*/ 2963369 w 6881721"/>
              <a:gd name="connsiteY1400" fmla="*/ 1634242 h 4424422"/>
              <a:gd name="connsiteX1401" fmla="*/ 2996802 w 6881721"/>
              <a:gd name="connsiteY1401" fmla="*/ 1714844 h 4424422"/>
              <a:gd name="connsiteX1402" fmla="*/ 2996802 w 6881721"/>
              <a:gd name="connsiteY1402" fmla="*/ 1392436 h 4424422"/>
              <a:gd name="connsiteX1403" fmla="*/ 2963369 w 6881721"/>
              <a:gd name="connsiteY1403" fmla="*/ 1473038 h 4424422"/>
              <a:gd name="connsiteX1404" fmla="*/ 2801990 w 6881721"/>
              <a:gd name="connsiteY1404" fmla="*/ 1473038 h 4424422"/>
              <a:gd name="connsiteX1405" fmla="*/ 2801990 w 6881721"/>
              <a:gd name="connsiteY1405" fmla="*/ 1311832 h 4424422"/>
              <a:gd name="connsiteX1406" fmla="*/ 2963369 w 6881721"/>
              <a:gd name="connsiteY1406" fmla="*/ 1311832 h 4424422"/>
              <a:gd name="connsiteX1407" fmla="*/ 2996802 w 6881721"/>
              <a:gd name="connsiteY1407" fmla="*/ 1392436 h 4424422"/>
              <a:gd name="connsiteX1408" fmla="*/ 3050279 w 6881721"/>
              <a:gd name="connsiteY1408" fmla="*/ 281134 h 4424422"/>
              <a:gd name="connsiteX1409" fmla="*/ 3043541 w 6881721"/>
              <a:gd name="connsiteY1409" fmla="*/ 297314 h 4424422"/>
              <a:gd name="connsiteX1410" fmla="*/ 3011403 w 6881721"/>
              <a:gd name="connsiteY1410" fmla="*/ 297314 h 4424422"/>
              <a:gd name="connsiteX1411" fmla="*/ 3011403 w 6881721"/>
              <a:gd name="connsiteY1411" fmla="*/ 265212 h 4424422"/>
              <a:gd name="connsiteX1412" fmla="*/ 3043541 w 6881721"/>
              <a:gd name="connsiteY1412" fmla="*/ 265212 h 4424422"/>
              <a:gd name="connsiteX1413" fmla="*/ 3050279 w 6881721"/>
              <a:gd name="connsiteY1413" fmla="*/ 281134 h 4424422"/>
              <a:gd name="connsiteX1414" fmla="*/ 3066174 w 6881721"/>
              <a:gd name="connsiteY1414" fmla="*/ 3810718 h 4424422"/>
              <a:gd name="connsiteX1415" fmla="*/ 3059436 w 6881721"/>
              <a:gd name="connsiteY1415" fmla="*/ 3826898 h 4424422"/>
              <a:gd name="connsiteX1416" fmla="*/ 3027298 w 6881721"/>
              <a:gd name="connsiteY1416" fmla="*/ 3826898 h 4424422"/>
              <a:gd name="connsiteX1417" fmla="*/ 3027298 w 6881721"/>
              <a:gd name="connsiteY1417" fmla="*/ 3794796 h 4424422"/>
              <a:gd name="connsiteX1418" fmla="*/ 3059436 w 6881721"/>
              <a:gd name="connsiteY1418" fmla="*/ 3794796 h 4424422"/>
              <a:gd name="connsiteX1419" fmla="*/ 3066174 w 6881721"/>
              <a:gd name="connsiteY1419" fmla="*/ 3810718 h 4424422"/>
              <a:gd name="connsiteX1420" fmla="*/ 3066175 w 6881721"/>
              <a:gd name="connsiteY1420" fmla="*/ 3488308 h 4424422"/>
              <a:gd name="connsiteX1421" fmla="*/ 3059437 w 6881721"/>
              <a:gd name="connsiteY1421" fmla="*/ 3504490 h 4424422"/>
              <a:gd name="connsiteX1422" fmla="*/ 3027299 w 6881721"/>
              <a:gd name="connsiteY1422" fmla="*/ 3504490 h 4424422"/>
              <a:gd name="connsiteX1423" fmla="*/ 3027299 w 6881721"/>
              <a:gd name="connsiteY1423" fmla="*/ 3472386 h 4424422"/>
              <a:gd name="connsiteX1424" fmla="*/ 3059437 w 6881721"/>
              <a:gd name="connsiteY1424" fmla="*/ 3472386 h 4424422"/>
              <a:gd name="connsiteX1425" fmla="*/ 3066175 w 6881721"/>
              <a:gd name="connsiteY1425" fmla="*/ 3488308 h 4424422"/>
              <a:gd name="connsiteX1426" fmla="*/ 3066175 w 6881721"/>
              <a:gd name="connsiteY1426" fmla="*/ 3165554 h 4424422"/>
              <a:gd name="connsiteX1427" fmla="*/ 3059437 w 6881721"/>
              <a:gd name="connsiteY1427" fmla="*/ 3181736 h 4424422"/>
              <a:gd name="connsiteX1428" fmla="*/ 3027299 w 6881721"/>
              <a:gd name="connsiteY1428" fmla="*/ 3181736 h 4424422"/>
              <a:gd name="connsiteX1429" fmla="*/ 3027299 w 6881721"/>
              <a:gd name="connsiteY1429" fmla="*/ 3149632 h 4424422"/>
              <a:gd name="connsiteX1430" fmla="*/ 3059437 w 6881721"/>
              <a:gd name="connsiteY1430" fmla="*/ 3149632 h 4424422"/>
              <a:gd name="connsiteX1431" fmla="*/ 3066175 w 6881721"/>
              <a:gd name="connsiteY1431" fmla="*/ 3165554 h 4424422"/>
              <a:gd name="connsiteX1432" fmla="*/ 3089155 w 6881721"/>
              <a:gd name="connsiteY1432" fmla="*/ 2520176 h 4424422"/>
              <a:gd name="connsiteX1433" fmla="*/ 3075678 w 6881721"/>
              <a:gd name="connsiteY1433" fmla="*/ 2552452 h 4424422"/>
              <a:gd name="connsiteX1434" fmla="*/ 3011057 w 6881721"/>
              <a:gd name="connsiteY1434" fmla="*/ 2552452 h 4424422"/>
              <a:gd name="connsiteX1435" fmla="*/ 3011057 w 6881721"/>
              <a:gd name="connsiteY1435" fmla="*/ 2487900 h 4424422"/>
              <a:gd name="connsiteX1436" fmla="*/ 3075678 w 6881721"/>
              <a:gd name="connsiteY1436" fmla="*/ 2487900 h 4424422"/>
              <a:gd name="connsiteX1437" fmla="*/ 3089155 w 6881721"/>
              <a:gd name="connsiteY1437" fmla="*/ 2520176 h 4424422"/>
              <a:gd name="connsiteX1438" fmla="*/ 3089155 w 6881721"/>
              <a:gd name="connsiteY1438" fmla="*/ 2197768 h 4424422"/>
              <a:gd name="connsiteX1439" fmla="*/ 3075678 w 6881721"/>
              <a:gd name="connsiteY1439" fmla="*/ 2230042 h 4424422"/>
              <a:gd name="connsiteX1440" fmla="*/ 3011057 w 6881721"/>
              <a:gd name="connsiteY1440" fmla="*/ 2230042 h 4424422"/>
              <a:gd name="connsiteX1441" fmla="*/ 3011057 w 6881721"/>
              <a:gd name="connsiteY1441" fmla="*/ 2165492 h 4424422"/>
              <a:gd name="connsiteX1442" fmla="*/ 3075678 w 6881721"/>
              <a:gd name="connsiteY1442" fmla="*/ 2165492 h 4424422"/>
              <a:gd name="connsiteX1443" fmla="*/ 3089155 w 6881721"/>
              <a:gd name="connsiteY1443" fmla="*/ 2197768 h 4424422"/>
              <a:gd name="connsiteX1444" fmla="*/ 3089155 w 6881721"/>
              <a:gd name="connsiteY1444" fmla="*/ 1875358 h 4424422"/>
              <a:gd name="connsiteX1445" fmla="*/ 3075678 w 6881721"/>
              <a:gd name="connsiteY1445" fmla="*/ 1907634 h 4424422"/>
              <a:gd name="connsiteX1446" fmla="*/ 3011057 w 6881721"/>
              <a:gd name="connsiteY1446" fmla="*/ 1907634 h 4424422"/>
              <a:gd name="connsiteX1447" fmla="*/ 3011057 w 6881721"/>
              <a:gd name="connsiteY1447" fmla="*/ 1843082 h 4424422"/>
              <a:gd name="connsiteX1448" fmla="*/ 3075678 w 6881721"/>
              <a:gd name="connsiteY1448" fmla="*/ 1843082 h 4424422"/>
              <a:gd name="connsiteX1449" fmla="*/ 3089155 w 6881721"/>
              <a:gd name="connsiteY1449" fmla="*/ 1875358 h 4424422"/>
              <a:gd name="connsiteX1450" fmla="*/ 3089500 w 6881721"/>
              <a:gd name="connsiteY1450" fmla="*/ 4132912 h 4424422"/>
              <a:gd name="connsiteX1451" fmla="*/ 3076023 w 6881721"/>
              <a:gd name="connsiteY1451" fmla="*/ 4165186 h 4424422"/>
              <a:gd name="connsiteX1452" fmla="*/ 3011402 w 6881721"/>
              <a:gd name="connsiteY1452" fmla="*/ 4165186 h 4424422"/>
              <a:gd name="connsiteX1453" fmla="*/ 3011402 w 6881721"/>
              <a:gd name="connsiteY1453" fmla="*/ 4100636 h 4424422"/>
              <a:gd name="connsiteX1454" fmla="*/ 3076023 w 6881721"/>
              <a:gd name="connsiteY1454" fmla="*/ 4100636 h 4424422"/>
              <a:gd name="connsiteX1455" fmla="*/ 3089500 w 6881721"/>
              <a:gd name="connsiteY1455" fmla="*/ 4132912 h 4424422"/>
              <a:gd name="connsiteX1456" fmla="*/ 3103013 w 6881721"/>
              <a:gd name="connsiteY1456" fmla="*/ 4424422 h 4424422"/>
              <a:gd name="connsiteX1457" fmla="*/ 2983375 w 6881721"/>
              <a:gd name="connsiteY1457" fmla="*/ 4424422 h 4424422"/>
              <a:gd name="connsiteX1458" fmla="*/ 2994815 w 6881721"/>
              <a:gd name="connsiteY1458" fmla="*/ 4407166 h 4424422"/>
              <a:gd name="connsiteX1459" fmla="*/ 3091573 w 6881721"/>
              <a:gd name="connsiteY1459" fmla="*/ 4407166 h 4424422"/>
              <a:gd name="connsiteX1460" fmla="*/ 3111530 w 6881721"/>
              <a:gd name="connsiteY1460" fmla="*/ 2842758 h 4424422"/>
              <a:gd name="connsiteX1461" fmla="*/ 3091574 w 6881721"/>
              <a:gd name="connsiteY1461" fmla="*/ 2891084 h 4424422"/>
              <a:gd name="connsiteX1462" fmla="*/ 2994816 w 6881721"/>
              <a:gd name="connsiteY1462" fmla="*/ 2891084 h 4424422"/>
              <a:gd name="connsiteX1463" fmla="*/ 2994816 w 6881721"/>
              <a:gd name="connsiteY1463" fmla="*/ 2794430 h 4424422"/>
              <a:gd name="connsiteX1464" fmla="*/ 3091574 w 6881721"/>
              <a:gd name="connsiteY1464" fmla="*/ 2794430 h 4424422"/>
              <a:gd name="connsiteX1465" fmla="*/ 3111530 w 6881721"/>
              <a:gd name="connsiteY1465" fmla="*/ 2842758 h 4424422"/>
              <a:gd name="connsiteX1466" fmla="*/ 3111876 w 6881721"/>
              <a:gd name="connsiteY1466" fmla="*/ 1232094 h 4424422"/>
              <a:gd name="connsiteX1467" fmla="*/ 3091920 w 6881721"/>
              <a:gd name="connsiteY1467" fmla="*/ 1280420 h 4424422"/>
              <a:gd name="connsiteX1468" fmla="*/ 2995161 w 6881721"/>
              <a:gd name="connsiteY1468" fmla="*/ 1280420 h 4424422"/>
              <a:gd name="connsiteX1469" fmla="*/ 2995161 w 6881721"/>
              <a:gd name="connsiteY1469" fmla="*/ 1183766 h 4424422"/>
              <a:gd name="connsiteX1470" fmla="*/ 3091920 w 6881721"/>
              <a:gd name="connsiteY1470" fmla="*/ 1183766 h 4424422"/>
              <a:gd name="connsiteX1471" fmla="*/ 3111876 w 6881721"/>
              <a:gd name="connsiteY1471" fmla="*/ 1232094 h 4424422"/>
              <a:gd name="connsiteX1472" fmla="*/ 3111876 w 6881721"/>
              <a:gd name="connsiteY1472" fmla="*/ 909686 h 4424422"/>
              <a:gd name="connsiteX1473" fmla="*/ 3091920 w 6881721"/>
              <a:gd name="connsiteY1473" fmla="*/ 958012 h 4424422"/>
              <a:gd name="connsiteX1474" fmla="*/ 2995161 w 6881721"/>
              <a:gd name="connsiteY1474" fmla="*/ 958012 h 4424422"/>
              <a:gd name="connsiteX1475" fmla="*/ 2995161 w 6881721"/>
              <a:gd name="connsiteY1475" fmla="*/ 861358 h 4424422"/>
              <a:gd name="connsiteX1476" fmla="*/ 3091920 w 6881721"/>
              <a:gd name="connsiteY1476" fmla="*/ 861358 h 4424422"/>
              <a:gd name="connsiteX1477" fmla="*/ 3111876 w 6881721"/>
              <a:gd name="connsiteY1477" fmla="*/ 909686 h 4424422"/>
              <a:gd name="connsiteX1478" fmla="*/ 3111876 w 6881721"/>
              <a:gd name="connsiteY1478" fmla="*/ 587275 h 4424422"/>
              <a:gd name="connsiteX1479" fmla="*/ 3091920 w 6881721"/>
              <a:gd name="connsiteY1479" fmla="*/ 635602 h 4424422"/>
              <a:gd name="connsiteX1480" fmla="*/ 2995161 w 6881721"/>
              <a:gd name="connsiteY1480" fmla="*/ 635602 h 4424422"/>
              <a:gd name="connsiteX1481" fmla="*/ 2995161 w 6881721"/>
              <a:gd name="connsiteY1481" fmla="*/ 538948 h 4424422"/>
              <a:gd name="connsiteX1482" fmla="*/ 3091920 w 6881721"/>
              <a:gd name="connsiteY1482" fmla="*/ 538948 h 4424422"/>
              <a:gd name="connsiteX1483" fmla="*/ 3111876 w 6881721"/>
              <a:gd name="connsiteY1483" fmla="*/ 587275 h 4424422"/>
              <a:gd name="connsiteX1484" fmla="*/ 3158182 w 6881721"/>
              <a:gd name="connsiteY1484" fmla="*/ 1553640 h 4424422"/>
              <a:gd name="connsiteX1485" fmla="*/ 3124749 w 6881721"/>
              <a:gd name="connsiteY1485" fmla="*/ 1634242 h 4424422"/>
              <a:gd name="connsiteX1486" fmla="*/ 2963369 w 6881721"/>
              <a:gd name="connsiteY1486" fmla="*/ 1634242 h 4424422"/>
              <a:gd name="connsiteX1487" fmla="*/ 2963369 w 6881721"/>
              <a:gd name="connsiteY1487" fmla="*/ 1473038 h 4424422"/>
              <a:gd name="connsiteX1488" fmla="*/ 3124749 w 6881721"/>
              <a:gd name="connsiteY1488" fmla="*/ 1473038 h 4424422"/>
              <a:gd name="connsiteX1489" fmla="*/ 3158182 w 6881721"/>
              <a:gd name="connsiteY1489" fmla="*/ 1553640 h 4424422"/>
              <a:gd name="connsiteX1490" fmla="*/ 3227554 w 6881721"/>
              <a:gd name="connsiteY1490" fmla="*/ 3971232 h 4424422"/>
              <a:gd name="connsiteX1491" fmla="*/ 3220815 w 6881721"/>
              <a:gd name="connsiteY1491" fmla="*/ 3987412 h 4424422"/>
              <a:gd name="connsiteX1492" fmla="*/ 3188677 w 6881721"/>
              <a:gd name="connsiteY1492" fmla="*/ 3987412 h 4424422"/>
              <a:gd name="connsiteX1493" fmla="*/ 3188677 w 6881721"/>
              <a:gd name="connsiteY1493" fmla="*/ 3955310 h 4424422"/>
              <a:gd name="connsiteX1494" fmla="*/ 3220815 w 6881721"/>
              <a:gd name="connsiteY1494" fmla="*/ 3955310 h 4424422"/>
              <a:gd name="connsiteX1495" fmla="*/ 3227554 w 6881721"/>
              <a:gd name="connsiteY1495" fmla="*/ 3971232 h 4424422"/>
              <a:gd name="connsiteX1496" fmla="*/ 3227554 w 6881721"/>
              <a:gd name="connsiteY1496" fmla="*/ 3648822 h 4424422"/>
              <a:gd name="connsiteX1497" fmla="*/ 3220815 w 6881721"/>
              <a:gd name="connsiteY1497" fmla="*/ 3665004 h 4424422"/>
              <a:gd name="connsiteX1498" fmla="*/ 3188677 w 6881721"/>
              <a:gd name="connsiteY1498" fmla="*/ 3665004 h 4424422"/>
              <a:gd name="connsiteX1499" fmla="*/ 3188678 w 6881721"/>
              <a:gd name="connsiteY1499" fmla="*/ 3632900 h 4424422"/>
              <a:gd name="connsiteX1500" fmla="*/ 3220815 w 6881721"/>
              <a:gd name="connsiteY1500" fmla="*/ 3632900 h 4424422"/>
              <a:gd name="connsiteX1501" fmla="*/ 3227554 w 6881721"/>
              <a:gd name="connsiteY1501" fmla="*/ 3648822 h 4424422"/>
              <a:gd name="connsiteX1502" fmla="*/ 3227554 w 6881721"/>
              <a:gd name="connsiteY1502" fmla="*/ 3326758 h 4424422"/>
              <a:gd name="connsiteX1503" fmla="*/ 3220815 w 6881721"/>
              <a:gd name="connsiteY1503" fmla="*/ 3342940 h 4424422"/>
              <a:gd name="connsiteX1504" fmla="*/ 3188678 w 6881721"/>
              <a:gd name="connsiteY1504" fmla="*/ 3342940 h 4424422"/>
              <a:gd name="connsiteX1505" fmla="*/ 3188678 w 6881721"/>
              <a:gd name="connsiteY1505" fmla="*/ 3310836 h 4424422"/>
              <a:gd name="connsiteX1506" fmla="*/ 3220815 w 6881721"/>
              <a:gd name="connsiteY1506" fmla="*/ 3310836 h 4424422"/>
              <a:gd name="connsiteX1507" fmla="*/ 3227554 w 6881721"/>
              <a:gd name="connsiteY1507" fmla="*/ 3326758 h 4424422"/>
              <a:gd name="connsiteX1508" fmla="*/ 3227554 w 6881721"/>
              <a:gd name="connsiteY1508" fmla="*/ 3004350 h 4424422"/>
              <a:gd name="connsiteX1509" fmla="*/ 3220815 w 6881721"/>
              <a:gd name="connsiteY1509" fmla="*/ 3020530 h 4424422"/>
              <a:gd name="connsiteX1510" fmla="*/ 3188678 w 6881721"/>
              <a:gd name="connsiteY1510" fmla="*/ 3020530 h 4424422"/>
              <a:gd name="connsiteX1511" fmla="*/ 3188678 w 6881721"/>
              <a:gd name="connsiteY1511" fmla="*/ 2988428 h 4424422"/>
              <a:gd name="connsiteX1512" fmla="*/ 3220815 w 6881721"/>
              <a:gd name="connsiteY1512" fmla="*/ 2988428 h 4424422"/>
              <a:gd name="connsiteX1513" fmla="*/ 3227554 w 6881721"/>
              <a:gd name="connsiteY1513" fmla="*/ 3004350 h 4424422"/>
              <a:gd name="connsiteX1514" fmla="*/ 3250534 w 6881721"/>
              <a:gd name="connsiteY1514" fmla="*/ 2682072 h 4424422"/>
              <a:gd name="connsiteX1515" fmla="*/ 3237057 w 6881721"/>
              <a:gd name="connsiteY1515" fmla="*/ 2714346 h 4424422"/>
              <a:gd name="connsiteX1516" fmla="*/ 3172437 w 6881721"/>
              <a:gd name="connsiteY1516" fmla="*/ 2714346 h 4424422"/>
              <a:gd name="connsiteX1517" fmla="*/ 3172437 w 6881721"/>
              <a:gd name="connsiteY1517" fmla="*/ 2649796 h 4424422"/>
              <a:gd name="connsiteX1518" fmla="*/ 3237057 w 6881721"/>
              <a:gd name="connsiteY1518" fmla="*/ 2649796 h 4424422"/>
              <a:gd name="connsiteX1519" fmla="*/ 3250534 w 6881721"/>
              <a:gd name="connsiteY1519" fmla="*/ 2682072 h 4424422"/>
              <a:gd name="connsiteX1520" fmla="*/ 3250534 w 6881721"/>
              <a:gd name="connsiteY1520" fmla="*/ 1715320 h 4424422"/>
              <a:gd name="connsiteX1521" fmla="*/ 3237057 w 6881721"/>
              <a:gd name="connsiteY1521" fmla="*/ 1747464 h 4424422"/>
              <a:gd name="connsiteX1522" fmla="*/ 3172437 w 6881721"/>
              <a:gd name="connsiteY1522" fmla="*/ 1747464 h 4424422"/>
              <a:gd name="connsiteX1523" fmla="*/ 3172437 w 6881721"/>
              <a:gd name="connsiteY1523" fmla="*/ 1682914 h 4424422"/>
              <a:gd name="connsiteX1524" fmla="*/ 3237057 w 6881721"/>
              <a:gd name="connsiteY1524" fmla="*/ 1682914 h 4424422"/>
              <a:gd name="connsiteX1525" fmla="*/ 3250534 w 6881721"/>
              <a:gd name="connsiteY1525" fmla="*/ 1715320 h 4424422"/>
              <a:gd name="connsiteX1526" fmla="*/ 3250879 w 6881721"/>
              <a:gd name="connsiteY1526" fmla="*/ 2037254 h 4424422"/>
              <a:gd name="connsiteX1527" fmla="*/ 3237402 w 6881721"/>
              <a:gd name="connsiteY1527" fmla="*/ 2069528 h 4424422"/>
              <a:gd name="connsiteX1528" fmla="*/ 3172782 w 6881721"/>
              <a:gd name="connsiteY1528" fmla="*/ 2069528 h 4424422"/>
              <a:gd name="connsiteX1529" fmla="*/ 3172782 w 6881721"/>
              <a:gd name="connsiteY1529" fmla="*/ 2004978 h 4424422"/>
              <a:gd name="connsiteX1530" fmla="*/ 3237402 w 6881721"/>
              <a:gd name="connsiteY1530" fmla="*/ 2004978 h 4424422"/>
              <a:gd name="connsiteX1531" fmla="*/ 3250879 w 6881721"/>
              <a:gd name="connsiteY1531" fmla="*/ 2037254 h 4424422"/>
              <a:gd name="connsiteX1532" fmla="*/ 3250879 w 6881721"/>
              <a:gd name="connsiteY1532" fmla="*/ 103835 h 4424422"/>
              <a:gd name="connsiteX1533" fmla="*/ 3237402 w 6881721"/>
              <a:gd name="connsiteY1533" fmla="*/ 136110 h 4424422"/>
              <a:gd name="connsiteX1534" fmla="*/ 3172782 w 6881721"/>
              <a:gd name="connsiteY1534" fmla="*/ 136110 h 4424422"/>
              <a:gd name="connsiteX1535" fmla="*/ 3172782 w 6881721"/>
              <a:gd name="connsiteY1535" fmla="*/ 71559 h 4424422"/>
              <a:gd name="connsiteX1536" fmla="*/ 3237402 w 6881721"/>
              <a:gd name="connsiteY1536" fmla="*/ 71559 h 4424422"/>
              <a:gd name="connsiteX1537" fmla="*/ 3250879 w 6881721"/>
              <a:gd name="connsiteY1537" fmla="*/ 103835 h 4424422"/>
              <a:gd name="connsiteX1538" fmla="*/ 3251225 w 6881721"/>
              <a:gd name="connsiteY1538" fmla="*/ 2359662 h 4424422"/>
              <a:gd name="connsiteX1539" fmla="*/ 3237749 w 6881721"/>
              <a:gd name="connsiteY1539" fmla="*/ 2391938 h 4424422"/>
              <a:gd name="connsiteX1540" fmla="*/ 3173128 w 6881721"/>
              <a:gd name="connsiteY1540" fmla="*/ 2391938 h 4424422"/>
              <a:gd name="connsiteX1541" fmla="*/ 3173128 w 6881721"/>
              <a:gd name="connsiteY1541" fmla="*/ 2327386 h 4424422"/>
              <a:gd name="connsiteX1542" fmla="*/ 3237749 w 6881721"/>
              <a:gd name="connsiteY1542" fmla="*/ 2327386 h 4424422"/>
              <a:gd name="connsiteX1543" fmla="*/ 3251225 w 6881721"/>
              <a:gd name="connsiteY1543" fmla="*/ 2359662 h 4424422"/>
              <a:gd name="connsiteX1544" fmla="*/ 3273255 w 6881721"/>
              <a:gd name="connsiteY1544" fmla="*/ 1391918 h 4424422"/>
              <a:gd name="connsiteX1545" fmla="*/ 3253299 w 6881721"/>
              <a:gd name="connsiteY1545" fmla="*/ 1440244 h 4424422"/>
              <a:gd name="connsiteX1546" fmla="*/ 3156541 w 6881721"/>
              <a:gd name="connsiteY1546" fmla="*/ 1440244 h 4424422"/>
              <a:gd name="connsiteX1547" fmla="*/ 3156541 w 6881721"/>
              <a:gd name="connsiteY1547" fmla="*/ 1343590 h 4424422"/>
              <a:gd name="connsiteX1548" fmla="*/ 3253299 w 6881721"/>
              <a:gd name="connsiteY1548" fmla="*/ 1343590 h 4424422"/>
              <a:gd name="connsiteX1549" fmla="*/ 3273255 w 6881721"/>
              <a:gd name="connsiteY1549" fmla="*/ 1391918 h 4424422"/>
              <a:gd name="connsiteX1550" fmla="*/ 3273255 w 6881721"/>
              <a:gd name="connsiteY1550" fmla="*/ 1069510 h 4424422"/>
              <a:gd name="connsiteX1551" fmla="*/ 3253299 w 6881721"/>
              <a:gd name="connsiteY1551" fmla="*/ 1117836 h 4424422"/>
              <a:gd name="connsiteX1552" fmla="*/ 3156541 w 6881721"/>
              <a:gd name="connsiteY1552" fmla="*/ 1117836 h 4424422"/>
              <a:gd name="connsiteX1553" fmla="*/ 3156541 w 6881721"/>
              <a:gd name="connsiteY1553" fmla="*/ 1021182 h 4424422"/>
              <a:gd name="connsiteX1554" fmla="*/ 3253299 w 6881721"/>
              <a:gd name="connsiteY1554" fmla="*/ 1021182 h 4424422"/>
              <a:gd name="connsiteX1555" fmla="*/ 3273255 w 6881721"/>
              <a:gd name="connsiteY1555" fmla="*/ 1069510 h 4424422"/>
              <a:gd name="connsiteX1556" fmla="*/ 3273255 w 6881721"/>
              <a:gd name="connsiteY1556" fmla="*/ 747100 h 4424422"/>
              <a:gd name="connsiteX1557" fmla="*/ 3253299 w 6881721"/>
              <a:gd name="connsiteY1557" fmla="*/ 795426 h 4424422"/>
              <a:gd name="connsiteX1558" fmla="*/ 3156541 w 6881721"/>
              <a:gd name="connsiteY1558" fmla="*/ 795426 h 4424422"/>
              <a:gd name="connsiteX1559" fmla="*/ 3156541 w 6881721"/>
              <a:gd name="connsiteY1559" fmla="*/ 698772 h 4424422"/>
              <a:gd name="connsiteX1560" fmla="*/ 3253299 w 6881721"/>
              <a:gd name="connsiteY1560" fmla="*/ 698772 h 4424422"/>
              <a:gd name="connsiteX1561" fmla="*/ 3273255 w 6881721"/>
              <a:gd name="connsiteY1561" fmla="*/ 747100 h 4424422"/>
              <a:gd name="connsiteX1562" fmla="*/ 3273255 w 6881721"/>
              <a:gd name="connsiteY1562" fmla="*/ 426071 h 4424422"/>
              <a:gd name="connsiteX1563" fmla="*/ 3253299 w 6881721"/>
              <a:gd name="connsiteY1563" fmla="*/ 474398 h 4424422"/>
              <a:gd name="connsiteX1564" fmla="*/ 3156541 w 6881721"/>
              <a:gd name="connsiteY1564" fmla="*/ 474398 h 4424422"/>
              <a:gd name="connsiteX1565" fmla="*/ 3156541 w 6881721"/>
              <a:gd name="connsiteY1565" fmla="*/ 377744 h 4424422"/>
              <a:gd name="connsiteX1566" fmla="*/ 3253299 w 6881721"/>
              <a:gd name="connsiteY1566" fmla="*/ 377744 h 4424422"/>
              <a:gd name="connsiteX1567" fmla="*/ 3273255 w 6881721"/>
              <a:gd name="connsiteY1567" fmla="*/ 426071 h 4424422"/>
              <a:gd name="connsiteX1568" fmla="*/ 3273600 w 6881721"/>
              <a:gd name="connsiteY1568" fmla="*/ 4293944 h 4424422"/>
              <a:gd name="connsiteX1569" fmla="*/ 3253644 w 6881721"/>
              <a:gd name="connsiteY1569" fmla="*/ 4342270 h 4424422"/>
              <a:gd name="connsiteX1570" fmla="*/ 3156885 w 6881721"/>
              <a:gd name="connsiteY1570" fmla="*/ 4342270 h 4424422"/>
              <a:gd name="connsiteX1571" fmla="*/ 3156885 w 6881721"/>
              <a:gd name="connsiteY1571" fmla="*/ 4245616 h 4424422"/>
              <a:gd name="connsiteX1572" fmla="*/ 3253644 w 6881721"/>
              <a:gd name="connsiteY1572" fmla="*/ 4245616 h 4424422"/>
              <a:gd name="connsiteX1573" fmla="*/ 3273600 w 6881721"/>
              <a:gd name="connsiteY1573" fmla="*/ 4293944 h 4424422"/>
              <a:gd name="connsiteX1574" fmla="*/ 3388587 w 6881721"/>
              <a:gd name="connsiteY1574" fmla="*/ 3809682 h 4424422"/>
              <a:gd name="connsiteX1575" fmla="*/ 3381849 w 6881721"/>
              <a:gd name="connsiteY1575" fmla="*/ 3825862 h 4424422"/>
              <a:gd name="connsiteX1576" fmla="*/ 3349711 w 6881721"/>
              <a:gd name="connsiteY1576" fmla="*/ 3825862 h 4424422"/>
              <a:gd name="connsiteX1577" fmla="*/ 3349711 w 6881721"/>
              <a:gd name="connsiteY1577" fmla="*/ 3793760 h 4424422"/>
              <a:gd name="connsiteX1578" fmla="*/ 3381849 w 6881721"/>
              <a:gd name="connsiteY1578" fmla="*/ 3793760 h 4424422"/>
              <a:gd name="connsiteX1579" fmla="*/ 3388587 w 6881721"/>
              <a:gd name="connsiteY1579" fmla="*/ 3809682 h 4424422"/>
              <a:gd name="connsiteX1580" fmla="*/ 3389279 w 6881721"/>
              <a:gd name="connsiteY1580" fmla="*/ 3487272 h 4424422"/>
              <a:gd name="connsiteX1581" fmla="*/ 3382541 w 6881721"/>
              <a:gd name="connsiteY1581" fmla="*/ 3503454 h 4424422"/>
              <a:gd name="connsiteX1582" fmla="*/ 3350402 w 6881721"/>
              <a:gd name="connsiteY1582" fmla="*/ 3503454 h 4424422"/>
              <a:gd name="connsiteX1583" fmla="*/ 3350402 w 6881721"/>
              <a:gd name="connsiteY1583" fmla="*/ 3471350 h 4424422"/>
              <a:gd name="connsiteX1584" fmla="*/ 3382541 w 6881721"/>
              <a:gd name="connsiteY1584" fmla="*/ 3471350 h 4424422"/>
              <a:gd name="connsiteX1585" fmla="*/ 3389279 w 6881721"/>
              <a:gd name="connsiteY1585" fmla="*/ 3487272 h 4424422"/>
              <a:gd name="connsiteX1586" fmla="*/ 3389279 w 6881721"/>
              <a:gd name="connsiteY1586" fmla="*/ 3164864 h 4424422"/>
              <a:gd name="connsiteX1587" fmla="*/ 3382541 w 6881721"/>
              <a:gd name="connsiteY1587" fmla="*/ 3181044 h 4424422"/>
              <a:gd name="connsiteX1588" fmla="*/ 3350402 w 6881721"/>
              <a:gd name="connsiteY1588" fmla="*/ 3181044 h 4424422"/>
              <a:gd name="connsiteX1589" fmla="*/ 3350402 w 6881721"/>
              <a:gd name="connsiteY1589" fmla="*/ 3148942 h 4424422"/>
              <a:gd name="connsiteX1590" fmla="*/ 3382541 w 6881721"/>
              <a:gd name="connsiteY1590" fmla="*/ 3148942 h 4424422"/>
              <a:gd name="connsiteX1591" fmla="*/ 3389279 w 6881721"/>
              <a:gd name="connsiteY1591" fmla="*/ 3164864 h 4424422"/>
              <a:gd name="connsiteX1592" fmla="*/ 3411913 w 6881721"/>
              <a:gd name="connsiteY1592" fmla="*/ 2520176 h 4424422"/>
              <a:gd name="connsiteX1593" fmla="*/ 3398436 w 6881721"/>
              <a:gd name="connsiteY1593" fmla="*/ 2552452 h 4424422"/>
              <a:gd name="connsiteX1594" fmla="*/ 3333815 w 6881721"/>
              <a:gd name="connsiteY1594" fmla="*/ 2552452 h 4424422"/>
              <a:gd name="connsiteX1595" fmla="*/ 3333815 w 6881721"/>
              <a:gd name="connsiteY1595" fmla="*/ 2487900 h 4424422"/>
              <a:gd name="connsiteX1596" fmla="*/ 3398436 w 6881721"/>
              <a:gd name="connsiteY1596" fmla="*/ 2487900 h 4424422"/>
              <a:gd name="connsiteX1597" fmla="*/ 3411913 w 6881721"/>
              <a:gd name="connsiteY1597" fmla="*/ 2520176 h 4424422"/>
              <a:gd name="connsiteX1598" fmla="*/ 3411913 w 6881721"/>
              <a:gd name="connsiteY1598" fmla="*/ 2197768 h 4424422"/>
              <a:gd name="connsiteX1599" fmla="*/ 3398436 w 6881721"/>
              <a:gd name="connsiteY1599" fmla="*/ 2230042 h 4424422"/>
              <a:gd name="connsiteX1600" fmla="*/ 3333815 w 6881721"/>
              <a:gd name="connsiteY1600" fmla="*/ 2230042 h 4424422"/>
              <a:gd name="connsiteX1601" fmla="*/ 3333815 w 6881721"/>
              <a:gd name="connsiteY1601" fmla="*/ 2165492 h 4424422"/>
              <a:gd name="connsiteX1602" fmla="*/ 3398436 w 6881721"/>
              <a:gd name="connsiteY1602" fmla="*/ 2165492 h 4424422"/>
              <a:gd name="connsiteX1603" fmla="*/ 3411913 w 6881721"/>
              <a:gd name="connsiteY1603" fmla="*/ 2197768 h 4424422"/>
              <a:gd name="connsiteX1604" fmla="*/ 3411913 w 6881721"/>
              <a:gd name="connsiteY1604" fmla="*/ 1875358 h 4424422"/>
              <a:gd name="connsiteX1605" fmla="*/ 3398436 w 6881721"/>
              <a:gd name="connsiteY1605" fmla="*/ 1907634 h 4424422"/>
              <a:gd name="connsiteX1606" fmla="*/ 3333815 w 6881721"/>
              <a:gd name="connsiteY1606" fmla="*/ 1907634 h 4424422"/>
              <a:gd name="connsiteX1607" fmla="*/ 3333815 w 6881721"/>
              <a:gd name="connsiteY1607" fmla="*/ 1843082 h 4424422"/>
              <a:gd name="connsiteX1608" fmla="*/ 3398436 w 6881721"/>
              <a:gd name="connsiteY1608" fmla="*/ 1843082 h 4424422"/>
              <a:gd name="connsiteX1609" fmla="*/ 3411913 w 6881721"/>
              <a:gd name="connsiteY1609" fmla="*/ 1875358 h 4424422"/>
              <a:gd name="connsiteX1610" fmla="*/ 3426921 w 6881721"/>
              <a:gd name="connsiteY1610" fmla="*/ 4424422 h 4424422"/>
              <a:gd name="connsiteX1611" fmla="*/ 3306366 w 6881721"/>
              <a:gd name="connsiteY1611" fmla="*/ 4424422 h 4424422"/>
              <a:gd name="connsiteX1612" fmla="*/ 3318264 w 6881721"/>
              <a:gd name="connsiteY1612" fmla="*/ 4406474 h 4424422"/>
              <a:gd name="connsiteX1613" fmla="*/ 3415023 w 6881721"/>
              <a:gd name="connsiteY1613" fmla="*/ 4406474 h 4424422"/>
              <a:gd name="connsiteX1614" fmla="*/ 3434289 w 6881721"/>
              <a:gd name="connsiteY1614" fmla="*/ 1231404 h 4424422"/>
              <a:gd name="connsiteX1615" fmla="*/ 3414333 w 6881721"/>
              <a:gd name="connsiteY1615" fmla="*/ 1279730 h 4424422"/>
              <a:gd name="connsiteX1616" fmla="*/ 3317573 w 6881721"/>
              <a:gd name="connsiteY1616" fmla="*/ 1279730 h 4424422"/>
              <a:gd name="connsiteX1617" fmla="*/ 3317573 w 6881721"/>
              <a:gd name="connsiteY1617" fmla="*/ 1183076 h 4424422"/>
              <a:gd name="connsiteX1618" fmla="*/ 3414333 w 6881721"/>
              <a:gd name="connsiteY1618" fmla="*/ 1183076 h 4424422"/>
              <a:gd name="connsiteX1619" fmla="*/ 3434289 w 6881721"/>
              <a:gd name="connsiteY1619" fmla="*/ 1231404 h 4424422"/>
              <a:gd name="connsiteX1620" fmla="*/ 3434289 w 6881721"/>
              <a:gd name="connsiteY1620" fmla="*/ 586585 h 4424422"/>
              <a:gd name="connsiteX1621" fmla="*/ 3414333 w 6881721"/>
              <a:gd name="connsiteY1621" fmla="*/ 634912 h 4424422"/>
              <a:gd name="connsiteX1622" fmla="*/ 3317573 w 6881721"/>
              <a:gd name="connsiteY1622" fmla="*/ 634912 h 4424422"/>
              <a:gd name="connsiteX1623" fmla="*/ 3317573 w 6881721"/>
              <a:gd name="connsiteY1623" fmla="*/ 538258 h 4424422"/>
              <a:gd name="connsiteX1624" fmla="*/ 3414333 w 6881721"/>
              <a:gd name="connsiteY1624" fmla="*/ 538258 h 4424422"/>
              <a:gd name="connsiteX1625" fmla="*/ 3434289 w 6881721"/>
              <a:gd name="connsiteY1625" fmla="*/ 586585 h 4424422"/>
              <a:gd name="connsiteX1626" fmla="*/ 3434634 w 6881721"/>
              <a:gd name="connsiteY1626" fmla="*/ 909340 h 4424422"/>
              <a:gd name="connsiteX1627" fmla="*/ 3414678 w 6881721"/>
              <a:gd name="connsiteY1627" fmla="*/ 957666 h 4424422"/>
              <a:gd name="connsiteX1628" fmla="*/ 3317920 w 6881721"/>
              <a:gd name="connsiteY1628" fmla="*/ 957666 h 4424422"/>
              <a:gd name="connsiteX1629" fmla="*/ 3317920 w 6881721"/>
              <a:gd name="connsiteY1629" fmla="*/ 861012 h 4424422"/>
              <a:gd name="connsiteX1630" fmla="*/ 3414678 w 6881721"/>
              <a:gd name="connsiteY1630" fmla="*/ 861012 h 4424422"/>
              <a:gd name="connsiteX1631" fmla="*/ 3434634 w 6881721"/>
              <a:gd name="connsiteY1631" fmla="*/ 909340 h 4424422"/>
              <a:gd name="connsiteX1632" fmla="*/ 3457269 w 6881721"/>
              <a:gd name="connsiteY1632" fmla="*/ 4132178 h 4424422"/>
              <a:gd name="connsiteX1633" fmla="*/ 3430573 w 6881721"/>
              <a:gd name="connsiteY1633" fmla="*/ 4196598 h 4424422"/>
              <a:gd name="connsiteX1634" fmla="*/ 3301677 w 6881721"/>
              <a:gd name="connsiteY1634" fmla="*/ 4196598 h 4424422"/>
              <a:gd name="connsiteX1635" fmla="*/ 3301677 w 6881721"/>
              <a:gd name="connsiteY1635" fmla="*/ 4067496 h 4424422"/>
              <a:gd name="connsiteX1636" fmla="*/ 3430573 w 6881721"/>
              <a:gd name="connsiteY1636" fmla="*/ 4067496 h 4424422"/>
              <a:gd name="connsiteX1637" fmla="*/ 3457269 w 6881721"/>
              <a:gd name="connsiteY1637" fmla="*/ 4132178 h 4424422"/>
              <a:gd name="connsiteX1638" fmla="*/ 3480249 w 6881721"/>
              <a:gd name="connsiteY1638" fmla="*/ 2842586 h 4424422"/>
              <a:gd name="connsiteX1639" fmla="*/ 3446815 w 6881721"/>
              <a:gd name="connsiteY1639" fmla="*/ 2923186 h 4424422"/>
              <a:gd name="connsiteX1640" fmla="*/ 3285436 w 6881721"/>
              <a:gd name="connsiteY1640" fmla="*/ 2923186 h 4424422"/>
              <a:gd name="connsiteX1641" fmla="*/ 3285436 w 6881721"/>
              <a:gd name="connsiteY1641" fmla="*/ 2761982 h 4424422"/>
              <a:gd name="connsiteX1642" fmla="*/ 3446815 w 6881721"/>
              <a:gd name="connsiteY1642" fmla="*/ 2761982 h 4424422"/>
              <a:gd name="connsiteX1643" fmla="*/ 3480249 w 6881721"/>
              <a:gd name="connsiteY1643" fmla="*/ 2842586 h 4424422"/>
              <a:gd name="connsiteX1644" fmla="*/ 3480595 w 6881721"/>
              <a:gd name="connsiteY1644" fmla="*/ 264694 h 4424422"/>
              <a:gd name="connsiteX1645" fmla="*/ 3447162 w 6881721"/>
              <a:gd name="connsiteY1645" fmla="*/ 345296 h 4424422"/>
              <a:gd name="connsiteX1646" fmla="*/ 3285781 w 6881721"/>
              <a:gd name="connsiteY1646" fmla="*/ 345296 h 4424422"/>
              <a:gd name="connsiteX1647" fmla="*/ 3285781 w 6881721"/>
              <a:gd name="connsiteY1647" fmla="*/ 184092 h 4424422"/>
              <a:gd name="connsiteX1648" fmla="*/ 3447162 w 6881721"/>
              <a:gd name="connsiteY1648" fmla="*/ 184092 h 4424422"/>
              <a:gd name="connsiteX1649" fmla="*/ 3480595 w 6881721"/>
              <a:gd name="connsiteY1649" fmla="*/ 264694 h 4424422"/>
              <a:gd name="connsiteX1650" fmla="*/ 3480940 w 6881721"/>
              <a:gd name="connsiteY1650" fmla="*/ 1553986 h 4424422"/>
              <a:gd name="connsiteX1651" fmla="*/ 3472582 w 6881721"/>
              <a:gd name="connsiteY1651" fmla="*/ 1596876 h 4424422"/>
              <a:gd name="connsiteX1652" fmla="*/ 3448052 w 6881721"/>
              <a:gd name="connsiteY1652" fmla="*/ 1633766 h 4424422"/>
              <a:gd name="connsiteX1653" fmla="*/ 3446815 w 6881721"/>
              <a:gd name="connsiteY1653" fmla="*/ 1634586 h 4424422"/>
              <a:gd name="connsiteX1654" fmla="*/ 3446270 w 6881721"/>
              <a:gd name="connsiteY1654" fmla="*/ 1635406 h 4424422"/>
              <a:gd name="connsiteX1655" fmla="*/ 3409753 w 6881721"/>
              <a:gd name="connsiteY1655" fmla="*/ 1659634 h 4424422"/>
              <a:gd name="connsiteX1656" fmla="*/ 3286128 w 6881721"/>
              <a:gd name="connsiteY1656" fmla="*/ 1634586 h 4424422"/>
              <a:gd name="connsiteX1657" fmla="*/ 3286128 w 6881721"/>
              <a:gd name="connsiteY1657" fmla="*/ 1473382 h 4424422"/>
              <a:gd name="connsiteX1658" fmla="*/ 3447507 w 6881721"/>
              <a:gd name="connsiteY1658" fmla="*/ 1473382 h 4424422"/>
              <a:gd name="connsiteX1659" fmla="*/ 3480940 w 6881721"/>
              <a:gd name="connsiteY1659" fmla="*/ 1553986 h 4424422"/>
              <a:gd name="connsiteX1660" fmla="*/ 3550658 w 6881721"/>
              <a:gd name="connsiteY1660" fmla="*/ 3648478 h 4424422"/>
              <a:gd name="connsiteX1661" fmla="*/ 3543919 w 6881721"/>
              <a:gd name="connsiteY1661" fmla="*/ 3664658 h 4424422"/>
              <a:gd name="connsiteX1662" fmla="*/ 3511781 w 6881721"/>
              <a:gd name="connsiteY1662" fmla="*/ 3664658 h 4424422"/>
              <a:gd name="connsiteX1663" fmla="*/ 3511781 w 6881721"/>
              <a:gd name="connsiteY1663" fmla="*/ 3632556 h 4424422"/>
              <a:gd name="connsiteX1664" fmla="*/ 3543919 w 6881721"/>
              <a:gd name="connsiteY1664" fmla="*/ 3632556 h 4424422"/>
              <a:gd name="connsiteX1665" fmla="*/ 3550658 w 6881721"/>
              <a:gd name="connsiteY1665" fmla="*/ 3648478 h 4424422"/>
              <a:gd name="connsiteX1666" fmla="*/ 3550658 w 6881721"/>
              <a:gd name="connsiteY1666" fmla="*/ 3326068 h 4424422"/>
              <a:gd name="connsiteX1667" fmla="*/ 3543919 w 6881721"/>
              <a:gd name="connsiteY1667" fmla="*/ 3342250 h 4424422"/>
              <a:gd name="connsiteX1668" fmla="*/ 3511781 w 6881721"/>
              <a:gd name="connsiteY1668" fmla="*/ 3342250 h 4424422"/>
              <a:gd name="connsiteX1669" fmla="*/ 3511781 w 6881721"/>
              <a:gd name="connsiteY1669" fmla="*/ 3310146 h 4424422"/>
              <a:gd name="connsiteX1670" fmla="*/ 3543919 w 6881721"/>
              <a:gd name="connsiteY1670" fmla="*/ 3310146 h 4424422"/>
              <a:gd name="connsiteX1671" fmla="*/ 3550658 w 6881721"/>
              <a:gd name="connsiteY1671" fmla="*/ 3326068 h 4424422"/>
              <a:gd name="connsiteX1672" fmla="*/ 3573293 w 6881721"/>
              <a:gd name="connsiteY1672" fmla="*/ 2358972 h 4424422"/>
              <a:gd name="connsiteX1673" fmla="*/ 3559815 w 6881721"/>
              <a:gd name="connsiteY1673" fmla="*/ 2391246 h 4424422"/>
              <a:gd name="connsiteX1674" fmla="*/ 3495194 w 6881721"/>
              <a:gd name="connsiteY1674" fmla="*/ 2391246 h 4424422"/>
              <a:gd name="connsiteX1675" fmla="*/ 3495194 w 6881721"/>
              <a:gd name="connsiteY1675" fmla="*/ 2326696 h 4424422"/>
              <a:gd name="connsiteX1676" fmla="*/ 3559815 w 6881721"/>
              <a:gd name="connsiteY1676" fmla="*/ 2326696 h 4424422"/>
              <a:gd name="connsiteX1677" fmla="*/ 3573293 w 6881721"/>
              <a:gd name="connsiteY1677" fmla="*/ 2358972 h 4424422"/>
              <a:gd name="connsiteX1678" fmla="*/ 3573293 w 6881721"/>
              <a:gd name="connsiteY1678" fmla="*/ 2036564 h 4424422"/>
              <a:gd name="connsiteX1679" fmla="*/ 3559815 w 6881721"/>
              <a:gd name="connsiteY1679" fmla="*/ 2068838 h 4424422"/>
              <a:gd name="connsiteX1680" fmla="*/ 3495194 w 6881721"/>
              <a:gd name="connsiteY1680" fmla="*/ 2068838 h 4424422"/>
              <a:gd name="connsiteX1681" fmla="*/ 3495194 w 6881721"/>
              <a:gd name="connsiteY1681" fmla="*/ 2004286 h 4424422"/>
              <a:gd name="connsiteX1682" fmla="*/ 3559815 w 6881721"/>
              <a:gd name="connsiteY1682" fmla="*/ 2004286 h 4424422"/>
              <a:gd name="connsiteX1683" fmla="*/ 3573293 w 6881721"/>
              <a:gd name="connsiteY1683" fmla="*/ 2036564 h 4424422"/>
              <a:gd name="connsiteX1684" fmla="*/ 3596705 w 6881721"/>
              <a:gd name="connsiteY1684" fmla="*/ 1070200 h 4424422"/>
              <a:gd name="connsiteX1685" fmla="*/ 3576748 w 6881721"/>
              <a:gd name="connsiteY1685" fmla="*/ 1118526 h 4424422"/>
              <a:gd name="connsiteX1686" fmla="*/ 3479989 w 6881721"/>
              <a:gd name="connsiteY1686" fmla="*/ 1118526 h 4424422"/>
              <a:gd name="connsiteX1687" fmla="*/ 3479989 w 6881721"/>
              <a:gd name="connsiteY1687" fmla="*/ 1021872 h 4424422"/>
              <a:gd name="connsiteX1688" fmla="*/ 3576748 w 6881721"/>
              <a:gd name="connsiteY1688" fmla="*/ 1021872 h 4424422"/>
              <a:gd name="connsiteX1689" fmla="*/ 3596705 w 6881721"/>
              <a:gd name="connsiteY1689" fmla="*/ 1070200 h 4424422"/>
              <a:gd name="connsiteX1690" fmla="*/ 3596705 w 6881721"/>
              <a:gd name="connsiteY1690" fmla="*/ 747790 h 4424422"/>
              <a:gd name="connsiteX1691" fmla="*/ 3576748 w 6881721"/>
              <a:gd name="connsiteY1691" fmla="*/ 796116 h 4424422"/>
              <a:gd name="connsiteX1692" fmla="*/ 3479989 w 6881721"/>
              <a:gd name="connsiteY1692" fmla="*/ 796116 h 4424422"/>
              <a:gd name="connsiteX1693" fmla="*/ 3479989 w 6881721"/>
              <a:gd name="connsiteY1693" fmla="*/ 699462 h 4424422"/>
              <a:gd name="connsiteX1694" fmla="*/ 3576748 w 6881721"/>
              <a:gd name="connsiteY1694" fmla="*/ 699462 h 4424422"/>
              <a:gd name="connsiteX1695" fmla="*/ 3596705 w 6881721"/>
              <a:gd name="connsiteY1695" fmla="*/ 747790 h 4424422"/>
              <a:gd name="connsiteX1696" fmla="*/ 3618994 w 6881721"/>
              <a:gd name="connsiteY1696" fmla="*/ 4293728 h 4424422"/>
              <a:gd name="connsiteX1697" fmla="*/ 3592298 w 6881721"/>
              <a:gd name="connsiteY1697" fmla="*/ 4358148 h 4424422"/>
              <a:gd name="connsiteX1698" fmla="*/ 3463057 w 6881721"/>
              <a:gd name="connsiteY1698" fmla="*/ 4358148 h 4424422"/>
              <a:gd name="connsiteX1699" fmla="*/ 3463057 w 6881721"/>
              <a:gd name="connsiteY1699" fmla="*/ 4229046 h 4424422"/>
              <a:gd name="connsiteX1700" fmla="*/ 3592298 w 6881721"/>
              <a:gd name="connsiteY1700" fmla="*/ 4229046 h 4424422"/>
              <a:gd name="connsiteX1701" fmla="*/ 3618994 w 6881721"/>
              <a:gd name="connsiteY1701" fmla="*/ 4293728 h 4424422"/>
              <a:gd name="connsiteX1702" fmla="*/ 3619339 w 6881721"/>
              <a:gd name="connsiteY1702" fmla="*/ 3970974 h 4424422"/>
              <a:gd name="connsiteX1703" fmla="*/ 3592644 w 6881721"/>
              <a:gd name="connsiteY1703" fmla="*/ 4035394 h 4424422"/>
              <a:gd name="connsiteX1704" fmla="*/ 3463402 w 6881721"/>
              <a:gd name="connsiteY1704" fmla="*/ 4035394 h 4424422"/>
              <a:gd name="connsiteX1705" fmla="*/ 3463402 w 6881721"/>
              <a:gd name="connsiteY1705" fmla="*/ 3906292 h 4424422"/>
              <a:gd name="connsiteX1706" fmla="*/ 3592644 w 6881721"/>
              <a:gd name="connsiteY1706" fmla="*/ 3906292 h 4424422"/>
              <a:gd name="connsiteX1707" fmla="*/ 3619339 w 6881721"/>
              <a:gd name="connsiteY1707" fmla="*/ 3970974 h 4424422"/>
              <a:gd name="connsiteX1708" fmla="*/ 3641628 w 6881721"/>
              <a:gd name="connsiteY1708" fmla="*/ 3003790 h 4424422"/>
              <a:gd name="connsiteX1709" fmla="*/ 3608195 w 6881721"/>
              <a:gd name="connsiteY1709" fmla="*/ 3084392 h 4424422"/>
              <a:gd name="connsiteX1710" fmla="*/ 3446815 w 6881721"/>
              <a:gd name="connsiteY1710" fmla="*/ 3084392 h 4424422"/>
              <a:gd name="connsiteX1711" fmla="*/ 3446815 w 6881721"/>
              <a:gd name="connsiteY1711" fmla="*/ 2923186 h 4424422"/>
              <a:gd name="connsiteX1712" fmla="*/ 3608195 w 6881721"/>
              <a:gd name="connsiteY1712" fmla="*/ 2923186 h 4424422"/>
              <a:gd name="connsiteX1713" fmla="*/ 3641628 w 6881721"/>
              <a:gd name="connsiteY1713" fmla="*/ 3003790 h 4424422"/>
              <a:gd name="connsiteX1714" fmla="*/ 3641628 w 6881721"/>
              <a:gd name="connsiteY1714" fmla="*/ 2681380 h 4424422"/>
              <a:gd name="connsiteX1715" fmla="*/ 3608195 w 6881721"/>
              <a:gd name="connsiteY1715" fmla="*/ 2761982 h 4424422"/>
              <a:gd name="connsiteX1716" fmla="*/ 3446815 w 6881721"/>
              <a:gd name="connsiteY1716" fmla="*/ 2761982 h 4424422"/>
              <a:gd name="connsiteX1717" fmla="*/ 3446815 w 6881721"/>
              <a:gd name="connsiteY1717" fmla="*/ 2600778 h 4424422"/>
              <a:gd name="connsiteX1718" fmla="*/ 3608195 w 6881721"/>
              <a:gd name="connsiteY1718" fmla="*/ 2600778 h 4424422"/>
              <a:gd name="connsiteX1719" fmla="*/ 3641628 w 6881721"/>
              <a:gd name="connsiteY1719" fmla="*/ 2681380 h 4424422"/>
              <a:gd name="connsiteX1720" fmla="*/ 3641628 w 6881721"/>
              <a:gd name="connsiteY1720" fmla="*/ 1715190 h 4424422"/>
              <a:gd name="connsiteX1721" fmla="*/ 3608195 w 6881721"/>
              <a:gd name="connsiteY1721" fmla="*/ 1795792 h 4424422"/>
              <a:gd name="connsiteX1722" fmla="*/ 3446815 w 6881721"/>
              <a:gd name="connsiteY1722" fmla="*/ 1795792 h 4424422"/>
              <a:gd name="connsiteX1723" fmla="*/ 3421740 w 6881721"/>
              <a:gd name="connsiteY1723" fmla="*/ 1672300 h 4424422"/>
              <a:gd name="connsiteX1724" fmla="*/ 3446270 w 6881721"/>
              <a:gd name="connsiteY1724" fmla="*/ 1635406 h 4424422"/>
              <a:gd name="connsiteX1725" fmla="*/ 3447507 w 6881721"/>
              <a:gd name="connsiteY1725" fmla="*/ 1634586 h 4424422"/>
              <a:gd name="connsiteX1726" fmla="*/ 3448052 w 6881721"/>
              <a:gd name="connsiteY1726" fmla="*/ 1633766 h 4424422"/>
              <a:gd name="connsiteX1727" fmla="*/ 3484569 w 6881721"/>
              <a:gd name="connsiteY1727" fmla="*/ 1609540 h 4424422"/>
              <a:gd name="connsiteX1728" fmla="*/ 3608195 w 6881721"/>
              <a:gd name="connsiteY1728" fmla="*/ 1634586 h 4424422"/>
              <a:gd name="connsiteX1729" fmla="*/ 3641628 w 6881721"/>
              <a:gd name="connsiteY1729" fmla="*/ 1715190 h 4424422"/>
              <a:gd name="connsiteX1730" fmla="*/ 3641974 w 6881721"/>
              <a:gd name="connsiteY1730" fmla="*/ 425899 h 4424422"/>
              <a:gd name="connsiteX1731" fmla="*/ 3608540 w 6881721"/>
              <a:gd name="connsiteY1731" fmla="*/ 506500 h 4424422"/>
              <a:gd name="connsiteX1732" fmla="*/ 3447162 w 6881721"/>
              <a:gd name="connsiteY1732" fmla="*/ 506500 h 4424422"/>
              <a:gd name="connsiteX1733" fmla="*/ 3447162 w 6881721"/>
              <a:gd name="connsiteY1733" fmla="*/ 345296 h 4424422"/>
              <a:gd name="connsiteX1734" fmla="*/ 3608540 w 6881721"/>
              <a:gd name="connsiteY1734" fmla="*/ 345296 h 4424422"/>
              <a:gd name="connsiteX1735" fmla="*/ 3641974 w 6881721"/>
              <a:gd name="connsiteY1735" fmla="*/ 425899 h 4424422"/>
              <a:gd name="connsiteX1736" fmla="*/ 3641974 w 6881721"/>
              <a:gd name="connsiteY1736" fmla="*/ 103490 h 4424422"/>
              <a:gd name="connsiteX1737" fmla="*/ 3608540 w 6881721"/>
              <a:gd name="connsiteY1737" fmla="*/ 184092 h 4424422"/>
              <a:gd name="connsiteX1738" fmla="*/ 3447162 w 6881721"/>
              <a:gd name="connsiteY1738" fmla="*/ 184092 h 4424422"/>
              <a:gd name="connsiteX1739" fmla="*/ 3447162 w 6881721"/>
              <a:gd name="connsiteY1739" fmla="*/ 22887 h 4424422"/>
              <a:gd name="connsiteX1740" fmla="*/ 3481658 w 6881721"/>
              <a:gd name="connsiteY1740" fmla="*/ 0 h 4424422"/>
              <a:gd name="connsiteX1741" fmla="*/ 3577702 w 6881721"/>
              <a:gd name="connsiteY1741" fmla="*/ 2427 h 4424422"/>
              <a:gd name="connsiteX1742" fmla="*/ 3608540 w 6881721"/>
              <a:gd name="connsiteY1742" fmla="*/ 22887 h 4424422"/>
              <a:gd name="connsiteX1743" fmla="*/ 3641974 w 6881721"/>
              <a:gd name="connsiteY1743" fmla="*/ 103490 h 4424422"/>
              <a:gd name="connsiteX1744" fmla="*/ 3642320 w 6881721"/>
              <a:gd name="connsiteY1744" fmla="*/ 1392780 h 4424422"/>
              <a:gd name="connsiteX1745" fmla="*/ 3633962 w 6881721"/>
              <a:gd name="connsiteY1745" fmla="*/ 1435670 h 4424422"/>
              <a:gd name="connsiteX1746" fmla="*/ 3609433 w 6881721"/>
              <a:gd name="connsiteY1746" fmla="*/ 1472560 h 4424422"/>
              <a:gd name="connsiteX1747" fmla="*/ 3608195 w 6881721"/>
              <a:gd name="connsiteY1747" fmla="*/ 1473382 h 4424422"/>
              <a:gd name="connsiteX1748" fmla="*/ 3607648 w 6881721"/>
              <a:gd name="connsiteY1748" fmla="*/ 1474204 h 4424422"/>
              <a:gd name="connsiteX1749" fmla="*/ 3571133 w 6881721"/>
              <a:gd name="connsiteY1749" fmla="*/ 1498430 h 4424422"/>
              <a:gd name="connsiteX1750" fmla="*/ 3447507 w 6881721"/>
              <a:gd name="connsiteY1750" fmla="*/ 1473382 h 4424422"/>
              <a:gd name="connsiteX1751" fmla="*/ 3447507 w 6881721"/>
              <a:gd name="connsiteY1751" fmla="*/ 1312178 h 4424422"/>
              <a:gd name="connsiteX1752" fmla="*/ 3608887 w 6881721"/>
              <a:gd name="connsiteY1752" fmla="*/ 1312178 h 4424422"/>
              <a:gd name="connsiteX1753" fmla="*/ 3642320 w 6881721"/>
              <a:gd name="connsiteY1753" fmla="*/ 1392780 h 4424422"/>
              <a:gd name="connsiteX1754" fmla="*/ 3711692 w 6881721"/>
              <a:gd name="connsiteY1754" fmla="*/ 3487272 h 4424422"/>
              <a:gd name="connsiteX1755" fmla="*/ 3704953 w 6881721"/>
              <a:gd name="connsiteY1755" fmla="*/ 3503454 h 4424422"/>
              <a:gd name="connsiteX1756" fmla="*/ 3672816 w 6881721"/>
              <a:gd name="connsiteY1756" fmla="*/ 3503454 h 4424422"/>
              <a:gd name="connsiteX1757" fmla="*/ 3672816 w 6881721"/>
              <a:gd name="connsiteY1757" fmla="*/ 3471350 h 4424422"/>
              <a:gd name="connsiteX1758" fmla="*/ 3704953 w 6881721"/>
              <a:gd name="connsiteY1758" fmla="*/ 3471350 h 4424422"/>
              <a:gd name="connsiteX1759" fmla="*/ 3711692 w 6881721"/>
              <a:gd name="connsiteY1759" fmla="*/ 3487272 h 4424422"/>
              <a:gd name="connsiteX1760" fmla="*/ 3734672 w 6881721"/>
              <a:gd name="connsiteY1760" fmla="*/ 2197768 h 4424422"/>
              <a:gd name="connsiteX1761" fmla="*/ 3721195 w 6881721"/>
              <a:gd name="connsiteY1761" fmla="*/ 2230042 h 4424422"/>
              <a:gd name="connsiteX1762" fmla="*/ 3656574 w 6881721"/>
              <a:gd name="connsiteY1762" fmla="*/ 2230042 h 4424422"/>
              <a:gd name="connsiteX1763" fmla="*/ 3656574 w 6881721"/>
              <a:gd name="connsiteY1763" fmla="*/ 2165492 h 4424422"/>
              <a:gd name="connsiteX1764" fmla="*/ 3721195 w 6881721"/>
              <a:gd name="connsiteY1764" fmla="*/ 2165492 h 4424422"/>
              <a:gd name="connsiteX1765" fmla="*/ 3734672 w 6881721"/>
              <a:gd name="connsiteY1765" fmla="*/ 2197768 h 4424422"/>
              <a:gd name="connsiteX1766" fmla="*/ 3758084 w 6881721"/>
              <a:gd name="connsiteY1766" fmla="*/ 908996 h 4424422"/>
              <a:gd name="connsiteX1767" fmla="*/ 3738127 w 6881721"/>
              <a:gd name="connsiteY1767" fmla="*/ 957322 h 4424422"/>
              <a:gd name="connsiteX1768" fmla="*/ 3641369 w 6881721"/>
              <a:gd name="connsiteY1768" fmla="*/ 957322 h 4424422"/>
              <a:gd name="connsiteX1769" fmla="*/ 3641369 w 6881721"/>
              <a:gd name="connsiteY1769" fmla="*/ 860668 h 4424422"/>
              <a:gd name="connsiteX1770" fmla="*/ 3738127 w 6881721"/>
              <a:gd name="connsiteY1770" fmla="*/ 860668 h 4424422"/>
              <a:gd name="connsiteX1771" fmla="*/ 3758084 w 6881721"/>
              <a:gd name="connsiteY1771" fmla="*/ 908996 h 4424422"/>
              <a:gd name="connsiteX1772" fmla="*/ 3774794 w 6881721"/>
              <a:gd name="connsiteY1772" fmla="*/ 4424422 h 4424422"/>
              <a:gd name="connsiteX1773" fmla="*/ 3604318 w 6881721"/>
              <a:gd name="connsiteY1773" fmla="*/ 4424422 h 4424422"/>
              <a:gd name="connsiteX1774" fmla="*/ 3605106 w 6881721"/>
              <a:gd name="connsiteY1774" fmla="*/ 4420374 h 4424422"/>
              <a:gd name="connsiteX1775" fmla="*/ 3625127 w 6881721"/>
              <a:gd name="connsiteY1775" fmla="*/ 4390250 h 4424422"/>
              <a:gd name="connsiteX1776" fmla="*/ 3754024 w 6881721"/>
              <a:gd name="connsiteY1776" fmla="*/ 4390250 h 4424422"/>
              <a:gd name="connsiteX1777" fmla="*/ 3774045 w 6881721"/>
              <a:gd name="connsiteY1777" fmla="*/ 4420568 h 4424422"/>
              <a:gd name="connsiteX1778" fmla="*/ 3775810 w 6881721"/>
              <a:gd name="connsiteY1778" fmla="*/ 14028 h 4424422"/>
              <a:gd name="connsiteX1779" fmla="*/ 3769919 w 6881721"/>
              <a:gd name="connsiteY1779" fmla="*/ 22887 h 4424422"/>
              <a:gd name="connsiteX1780" fmla="*/ 3608540 w 6881721"/>
              <a:gd name="connsiteY1780" fmla="*/ 22887 h 4424422"/>
              <a:gd name="connsiteX1781" fmla="*/ 3595231 w 6881721"/>
              <a:gd name="connsiteY1781" fmla="*/ 2870 h 4424422"/>
              <a:gd name="connsiteX1782" fmla="*/ 3645766 w 6881721"/>
              <a:gd name="connsiteY1782" fmla="*/ 4147 h 4424422"/>
              <a:gd name="connsiteX1783" fmla="*/ 3780028 w 6881721"/>
              <a:gd name="connsiteY1783" fmla="*/ 3809768 h 4424422"/>
              <a:gd name="connsiteX1784" fmla="*/ 3753332 w 6881721"/>
              <a:gd name="connsiteY1784" fmla="*/ 3874190 h 4424422"/>
              <a:gd name="connsiteX1785" fmla="*/ 3624436 w 6881721"/>
              <a:gd name="connsiteY1785" fmla="*/ 3874190 h 4424422"/>
              <a:gd name="connsiteX1786" fmla="*/ 3624436 w 6881721"/>
              <a:gd name="connsiteY1786" fmla="*/ 3745088 h 4424422"/>
              <a:gd name="connsiteX1787" fmla="*/ 3753332 w 6881721"/>
              <a:gd name="connsiteY1787" fmla="*/ 3745088 h 4424422"/>
              <a:gd name="connsiteX1788" fmla="*/ 3780028 w 6881721"/>
              <a:gd name="connsiteY1788" fmla="*/ 3809768 h 4424422"/>
              <a:gd name="connsiteX1789" fmla="*/ 3780373 w 6881721"/>
              <a:gd name="connsiteY1789" fmla="*/ 4132868 h 4424422"/>
              <a:gd name="connsiteX1790" fmla="*/ 3753679 w 6881721"/>
              <a:gd name="connsiteY1790" fmla="*/ 4197288 h 4424422"/>
              <a:gd name="connsiteX1791" fmla="*/ 3624782 w 6881721"/>
              <a:gd name="connsiteY1791" fmla="*/ 4197288 h 4424422"/>
              <a:gd name="connsiteX1792" fmla="*/ 3624782 w 6881721"/>
              <a:gd name="connsiteY1792" fmla="*/ 4068188 h 4424422"/>
              <a:gd name="connsiteX1793" fmla="*/ 3753679 w 6881721"/>
              <a:gd name="connsiteY1793" fmla="*/ 4068188 h 4424422"/>
              <a:gd name="connsiteX1794" fmla="*/ 3780373 w 6881721"/>
              <a:gd name="connsiteY1794" fmla="*/ 4132868 h 4424422"/>
              <a:gd name="connsiteX1795" fmla="*/ 3803008 w 6881721"/>
              <a:gd name="connsiteY1795" fmla="*/ 3164994 h 4424422"/>
              <a:gd name="connsiteX1796" fmla="*/ 3769574 w 6881721"/>
              <a:gd name="connsiteY1796" fmla="*/ 3245596 h 4424422"/>
              <a:gd name="connsiteX1797" fmla="*/ 3608195 w 6881721"/>
              <a:gd name="connsiteY1797" fmla="*/ 3245596 h 4424422"/>
              <a:gd name="connsiteX1798" fmla="*/ 3608195 w 6881721"/>
              <a:gd name="connsiteY1798" fmla="*/ 3084392 h 4424422"/>
              <a:gd name="connsiteX1799" fmla="*/ 3731821 w 6881721"/>
              <a:gd name="connsiteY1799" fmla="*/ 3059344 h 4424422"/>
              <a:gd name="connsiteX1800" fmla="*/ 3768955 w 6881721"/>
              <a:gd name="connsiteY1800" fmla="*/ 3083982 h 4424422"/>
              <a:gd name="connsiteX1801" fmla="*/ 3769229 w 6881721"/>
              <a:gd name="connsiteY1801" fmla="*/ 3084392 h 4424422"/>
              <a:gd name="connsiteX1802" fmla="*/ 3769848 w 6881721"/>
              <a:gd name="connsiteY1802" fmla="*/ 3084804 h 4424422"/>
              <a:gd name="connsiteX1803" fmla="*/ 3794650 w 6881721"/>
              <a:gd name="connsiteY1803" fmla="*/ 3122104 h 4424422"/>
              <a:gd name="connsiteX1804" fmla="*/ 3803008 w 6881721"/>
              <a:gd name="connsiteY1804" fmla="*/ 3164994 h 4424422"/>
              <a:gd name="connsiteX1805" fmla="*/ 3803008 w 6881721"/>
              <a:gd name="connsiteY1805" fmla="*/ 2842586 h 4424422"/>
              <a:gd name="connsiteX1806" fmla="*/ 3794650 w 6881721"/>
              <a:gd name="connsiteY1806" fmla="*/ 2885476 h 4424422"/>
              <a:gd name="connsiteX1807" fmla="*/ 3769848 w 6881721"/>
              <a:gd name="connsiteY1807" fmla="*/ 2922776 h 4424422"/>
              <a:gd name="connsiteX1808" fmla="*/ 3769229 w 6881721"/>
              <a:gd name="connsiteY1808" fmla="*/ 2923186 h 4424422"/>
              <a:gd name="connsiteX1809" fmla="*/ 3768955 w 6881721"/>
              <a:gd name="connsiteY1809" fmla="*/ 2923598 h 4424422"/>
              <a:gd name="connsiteX1810" fmla="*/ 3731821 w 6881721"/>
              <a:gd name="connsiteY1810" fmla="*/ 2948234 h 4424422"/>
              <a:gd name="connsiteX1811" fmla="*/ 3608195 w 6881721"/>
              <a:gd name="connsiteY1811" fmla="*/ 2923186 h 4424422"/>
              <a:gd name="connsiteX1812" fmla="*/ 3608195 w 6881721"/>
              <a:gd name="connsiteY1812" fmla="*/ 2761982 h 4424422"/>
              <a:gd name="connsiteX1813" fmla="*/ 3731821 w 6881721"/>
              <a:gd name="connsiteY1813" fmla="*/ 2736934 h 4424422"/>
              <a:gd name="connsiteX1814" fmla="*/ 3768955 w 6881721"/>
              <a:gd name="connsiteY1814" fmla="*/ 2761572 h 4424422"/>
              <a:gd name="connsiteX1815" fmla="*/ 3769229 w 6881721"/>
              <a:gd name="connsiteY1815" fmla="*/ 2761982 h 4424422"/>
              <a:gd name="connsiteX1816" fmla="*/ 3769848 w 6881721"/>
              <a:gd name="connsiteY1816" fmla="*/ 2762394 h 4424422"/>
              <a:gd name="connsiteX1817" fmla="*/ 3794650 w 6881721"/>
              <a:gd name="connsiteY1817" fmla="*/ 2799694 h 4424422"/>
              <a:gd name="connsiteX1818" fmla="*/ 3803008 w 6881721"/>
              <a:gd name="connsiteY1818" fmla="*/ 2842586 h 4424422"/>
              <a:gd name="connsiteX1819" fmla="*/ 3803008 w 6881721"/>
              <a:gd name="connsiteY1819" fmla="*/ 2520176 h 4424422"/>
              <a:gd name="connsiteX1820" fmla="*/ 3794650 w 6881721"/>
              <a:gd name="connsiteY1820" fmla="*/ 2563066 h 4424422"/>
              <a:gd name="connsiteX1821" fmla="*/ 3769848 w 6881721"/>
              <a:gd name="connsiteY1821" fmla="*/ 2600368 h 4424422"/>
              <a:gd name="connsiteX1822" fmla="*/ 3769229 w 6881721"/>
              <a:gd name="connsiteY1822" fmla="*/ 2600778 h 4424422"/>
              <a:gd name="connsiteX1823" fmla="*/ 3768955 w 6881721"/>
              <a:gd name="connsiteY1823" fmla="*/ 2601190 h 4424422"/>
              <a:gd name="connsiteX1824" fmla="*/ 3731821 w 6881721"/>
              <a:gd name="connsiteY1824" fmla="*/ 2625826 h 4424422"/>
              <a:gd name="connsiteX1825" fmla="*/ 3608195 w 6881721"/>
              <a:gd name="connsiteY1825" fmla="*/ 2600778 h 4424422"/>
              <a:gd name="connsiteX1826" fmla="*/ 3608195 w 6881721"/>
              <a:gd name="connsiteY1826" fmla="*/ 2439574 h 4424422"/>
              <a:gd name="connsiteX1827" fmla="*/ 3769574 w 6881721"/>
              <a:gd name="connsiteY1827" fmla="*/ 2439574 h 4424422"/>
              <a:gd name="connsiteX1828" fmla="*/ 3803008 w 6881721"/>
              <a:gd name="connsiteY1828" fmla="*/ 2520176 h 4424422"/>
              <a:gd name="connsiteX1829" fmla="*/ 3803008 w 6881721"/>
              <a:gd name="connsiteY1829" fmla="*/ 1876394 h 4424422"/>
              <a:gd name="connsiteX1830" fmla="*/ 3769574 w 6881721"/>
              <a:gd name="connsiteY1830" fmla="*/ 1956996 h 4424422"/>
              <a:gd name="connsiteX1831" fmla="*/ 3608195 w 6881721"/>
              <a:gd name="connsiteY1831" fmla="*/ 1956996 h 4424422"/>
              <a:gd name="connsiteX1832" fmla="*/ 3608195 w 6881721"/>
              <a:gd name="connsiteY1832" fmla="*/ 1795792 h 4424422"/>
              <a:gd name="connsiteX1833" fmla="*/ 3769574 w 6881721"/>
              <a:gd name="connsiteY1833" fmla="*/ 1795792 h 4424422"/>
              <a:gd name="connsiteX1834" fmla="*/ 3803008 w 6881721"/>
              <a:gd name="connsiteY1834" fmla="*/ 1876394 h 4424422"/>
              <a:gd name="connsiteX1835" fmla="*/ 3803008 w 6881721"/>
              <a:gd name="connsiteY1835" fmla="*/ 1553986 h 4424422"/>
              <a:gd name="connsiteX1836" fmla="*/ 3794650 w 6881721"/>
              <a:gd name="connsiteY1836" fmla="*/ 1596876 h 4424422"/>
              <a:gd name="connsiteX1837" fmla="*/ 3770257 w 6881721"/>
              <a:gd name="connsiteY1837" fmla="*/ 1633560 h 4424422"/>
              <a:gd name="connsiteX1838" fmla="*/ 3769229 w 6881721"/>
              <a:gd name="connsiteY1838" fmla="*/ 1634242 h 4424422"/>
              <a:gd name="connsiteX1839" fmla="*/ 3768546 w 6881721"/>
              <a:gd name="connsiteY1839" fmla="*/ 1635268 h 4424422"/>
              <a:gd name="connsiteX1840" fmla="*/ 3731821 w 6881721"/>
              <a:gd name="connsiteY1840" fmla="*/ 1659634 h 4424422"/>
              <a:gd name="connsiteX1841" fmla="*/ 3608195 w 6881721"/>
              <a:gd name="connsiteY1841" fmla="*/ 1634586 h 4424422"/>
              <a:gd name="connsiteX1842" fmla="*/ 3583119 w 6881721"/>
              <a:gd name="connsiteY1842" fmla="*/ 1511096 h 4424422"/>
              <a:gd name="connsiteX1843" fmla="*/ 3607648 w 6881721"/>
              <a:gd name="connsiteY1843" fmla="*/ 1474204 h 4424422"/>
              <a:gd name="connsiteX1844" fmla="*/ 3608887 w 6881721"/>
              <a:gd name="connsiteY1844" fmla="*/ 1473382 h 4424422"/>
              <a:gd name="connsiteX1845" fmla="*/ 3609433 w 6881721"/>
              <a:gd name="connsiteY1845" fmla="*/ 1472560 h 4424422"/>
              <a:gd name="connsiteX1846" fmla="*/ 3645948 w 6881721"/>
              <a:gd name="connsiteY1846" fmla="*/ 1448334 h 4424422"/>
              <a:gd name="connsiteX1847" fmla="*/ 3769574 w 6881721"/>
              <a:gd name="connsiteY1847" fmla="*/ 1473382 h 4424422"/>
              <a:gd name="connsiteX1848" fmla="*/ 3803008 w 6881721"/>
              <a:gd name="connsiteY1848" fmla="*/ 1553986 h 4424422"/>
              <a:gd name="connsiteX1849" fmla="*/ 3803354 w 6881721"/>
              <a:gd name="connsiteY1849" fmla="*/ 587103 h 4424422"/>
              <a:gd name="connsiteX1850" fmla="*/ 3769919 w 6881721"/>
              <a:gd name="connsiteY1850" fmla="*/ 667706 h 4424422"/>
              <a:gd name="connsiteX1851" fmla="*/ 3608540 w 6881721"/>
              <a:gd name="connsiteY1851" fmla="*/ 667706 h 4424422"/>
              <a:gd name="connsiteX1852" fmla="*/ 3608540 w 6881721"/>
              <a:gd name="connsiteY1852" fmla="*/ 506500 h 4424422"/>
              <a:gd name="connsiteX1853" fmla="*/ 3769919 w 6881721"/>
              <a:gd name="connsiteY1853" fmla="*/ 506500 h 4424422"/>
              <a:gd name="connsiteX1854" fmla="*/ 3803354 w 6881721"/>
              <a:gd name="connsiteY1854" fmla="*/ 587103 h 4424422"/>
              <a:gd name="connsiteX1855" fmla="*/ 3803699 w 6881721"/>
              <a:gd name="connsiteY1855" fmla="*/ 1231576 h 4424422"/>
              <a:gd name="connsiteX1856" fmla="*/ 3795341 w 6881721"/>
              <a:gd name="connsiteY1856" fmla="*/ 1274466 h 4424422"/>
              <a:gd name="connsiteX1857" fmla="*/ 3770811 w 6881721"/>
              <a:gd name="connsiteY1857" fmla="*/ 1311358 h 4424422"/>
              <a:gd name="connsiteX1858" fmla="*/ 3769574 w 6881721"/>
              <a:gd name="connsiteY1858" fmla="*/ 1312178 h 4424422"/>
              <a:gd name="connsiteX1859" fmla="*/ 3769029 w 6881721"/>
              <a:gd name="connsiteY1859" fmla="*/ 1313000 h 4424422"/>
              <a:gd name="connsiteX1860" fmla="*/ 3732512 w 6881721"/>
              <a:gd name="connsiteY1860" fmla="*/ 1337226 h 4424422"/>
              <a:gd name="connsiteX1861" fmla="*/ 3608887 w 6881721"/>
              <a:gd name="connsiteY1861" fmla="*/ 1312178 h 4424422"/>
              <a:gd name="connsiteX1862" fmla="*/ 3608887 w 6881721"/>
              <a:gd name="connsiteY1862" fmla="*/ 1150974 h 4424422"/>
              <a:gd name="connsiteX1863" fmla="*/ 3770266 w 6881721"/>
              <a:gd name="connsiteY1863" fmla="*/ 1150974 h 4424422"/>
              <a:gd name="connsiteX1864" fmla="*/ 3803699 w 6881721"/>
              <a:gd name="connsiteY1864" fmla="*/ 1231576 h 4424422"/>
              <a:gd name="connsiteX1865" fmla="*/ 3803699 w 6881721"/>
              <a:gd name="connsiteY1865" fmla="*/ 264694 h 4424422"/>
              <a:gd name="connsiteX1866" fmla="*/ 3770266 w 6881721"/>
              <a:gd name="connsiteY1866" fmla="*/ 345296 h 4424422"/>
              <a:gd name="connsiteX1867" fmla="*/ 3608887 w 6881721"/>
              <a:gd name="connsiteY1867" fmla="*/ 345296 h 4424422"/>
              <a:gd name="connsiteX1868" fmla="*/ 3608887 w 6881721"/>
              <a:gd name="connsiteY1868" fmla="*/ 184092 h 4424422"/>
              <a:gd name="connsiteX1869" fmla="*/ 3770266 w 6881721"/>
              <a:gd name="connsiteY1869" fmla="*/ 184092 h 4424422"/>
              <a:gd name="connsiteX1870" fmla="*/ 3803699 w 6881721"/>
              <a:gd name="connsiteY1870" fmla="*/ 264694 h 4424422"/>
              <a:gd name="connsiteX1871" fmla="*/ 3941752 w 6881721"/>
              <a:gd name="connsiteY1871" fmla="*/ 4293728 h 4424422"/>
              <a:gd name="connsiteX1872" fmla="*/ 3915058 w 6881721"/>
              <a:gd name="connsiteY1872" fmla="*/ 4358148 h 4424422"/>
              <a:gd name="connsiteX1873" fmla="*/ 3785816 w 6881721"/>
              <a:gd name="connsiteY1873" fmla="*/ 4358148 h 4424422"/>
              <a:gd name="connsiteX1874" fmla="*/ 3785816 w 6881721"/>
              <a:gd name="connsiteY1874" fmla="*/ 4229046 h 4424422"/>
              <a:gd name="connsiteX1875" fmla="*/ 3915058 w 6881721"/>
              <a:gd name="connsiteY1875" fmla="*/ 4229046 h 4424422"/>
              <a:gd name="connsiteX1876" fmla="*/ 3941752 w 6881721"/>
              <a:gd name="connsiteY1876" fmla="*/ 4293728 h 4424422"/>
              <a:gd name="connsiteX1877" fmla="*/ 3942098 w 6881721"/>
              <a:gd name="connsiteY1877" fmla="*/ 3971664 h 4424422"/>
              <a:gd name="connsiteX1878" fmla="*/ 3915403 w 6881721"/>
              <a:gd name="connsiteY1878" fmla="*/ 4036084 h 4424422"/>
              <a:gd name="connsiteX1879" fmla="*/ 3786161 w 6881721"/>
              <a:gd name="connsiteY1879" fmla="*/ 4036084 h 4424422"/>
              <a:gd name="connsiteX1880" fmla="*/ 3786161 w 6881721"/>
              <a:gd name="connsiteY1880" fmla="*/ 3906982 h 4424422"/>
              <a:gd name="connsiteX1881" fmla="*/ 3915403 w 6881721"/>
              <a:gd name="connsiteY1881" fmla="*/ 3906982 h 4424422"/>
              <a:gd name="connsiteX1882" fmla="*/ 3942098 w 6881721"/>
              <a:gd name="connsiteY1882" fmla="*/ 3971664 h 4424422"/>
              <a:gd name="connsiteX1883" fmla="*/ 3942444 w 6881721"/>
              <a:gd name="connsiteY1883" fmla="*/ 3649254 h 4424422"/>
              <a:gd name="connsiteX1884" fmla="*/ 3915748 w 6881721"/>
              <a:gd name="connsiteY1884" fmla="*/ 3713676 h 4424422"/>
              <a:gd name="connsiteX1885" fmla="*/ 3786506 w 6881721"/>
              <a:gd name="connsiteY1885" fmla="*/ 3713676 h 4424422"/>
              <a:gd name="connsiteX1886" fmla="*/ 3786506 w 6881721"/>
              <a:gd name="connsiteY1886" fmla="*/ 3584574 h 4424422"/>
              <a:gd name="connsiteX1887" fmla="*/ 3915748 w 6881721"/>
              <a:gd name="connsiteY1887" fmla="*/ 3584574 h 4424422"/>
              <a:gd name="connsiteX1888" fmla="*/ 3942444 w 6881721"/>
              <a:gd name="connsiteY1888" fmla="*/ 3649254 h 4424422"/>
              <a:gd name="connsiteX1889" fmla="*/ 3964042 w 6881721"/>
              <a:gd name="connsiteY1889" fmla="*/ 3003790 h 4424422"/>
              <a:gd name="connsiteX1890" fmla="*/ 3930608 w 6881721"/>
              <a:gd name="connsiteY1890" fmla="*/ 3084392 h 4424422"/>
              <a:gd name="connsiteX1891" fmla="*/ 3806982 w 6881721"/>
              <a:gd name="connsiteY1891" fmla="*/ 3109440 h 4424422"/>
              <a:gd name="connsiteX1892" fmla="*/ 3769848 w 6881721"/>
              <a:gd name="connsiteY1892" fmla="*/ 3084804 h 4424422"/>
              <a:gd name="connsiteX1893" fmla="*/ 3769574 w 6881721"/>
              <a:gd name="connsiteY1893" fmla="*/ 3084392 h 4424422"/>
              <a:gd name="connsiteX1894" fmla="*/ 3768955 w 6881721"/>
              <a:gd name="connsiteY1894" fmla="*/ 3083982 h 4424422"/>
              <a:gd name="connsiteX1895" fmla="*/ 3744153 w 6881721"/>
              <a:gd name="connsiteY1895" fmla="*/ 3046680 h 4424422"/>
              <a:gd name="connsiteX1896" fmla="*/ 3744153 w 6881721"/>
              <a:gd name="connsiteY1896" fmla="*/ 2960898 h 4424422"/>
              <a:gd name="connsiteX1897" fmla="*/ 3768955 w 6881721"/>
              <a:gd name="connsiteY1897" fmla="*/ 2923598 h 4424422"/>
              <a:gd name="connsiteX1898" fmla="*/ 3769574 w 6881721"/>
              <a:gd name="connsiteY1898" fmla="*/ 2923186 h 4424422"/>
              <a:gd name="connsiteX1899" fmla="*/ 3769848 w 6881721"/>
              <a:gd name="connsiteY1899" fmla="*/ 2922776 h 4424422"/>
              <a:gd name="connsiteX1900" fmla="*/ 3806982 w 6881721"/>
              <a:gd name="connsiteY1900" fmla="*/ 2898140 h 4424422"/>
              <a:gd name="connsiteX1901" fmla="*/ 3930608 w 6881721"/>
              <a:gd name="connsiteY1901" fmla="*/ 2923186 h 4424422"/>
              <a:gd name="connsiteX1902" fmla="*/ 3964042 w 6881721"/>
              <a:gd name="connsiteY1902" fmla="*/ 3003790 h 4424422"/>
              <a:gd name="connsiteX1903" fmla="*/ 3964042 w 6881721"/>
              <a:gd name="connsiteY1903" fmla="*/ 2681380 h 4424422"/>
              <a:gd name="connsiteX1904" fmla="*/ 3930608 w 6881721"/>
              <a:gd name="connsiteY1904" fmla="*/ 2761982 h 4424422"/>
              <a:gd name="connsiteX1905" fmla="*/ 3806982 w 6881721"/>
              <a:gd name="connsiteY1905" fmla="*/ 2787030 h 4424422"/>
              <a:gd name="connsiteX1906" fmla="*/ 3769848 w 6881721"/>
              <a:gd name="connsiteY1906" fmla="*/ 2762394 h 4424422"/>
              <a:gd name="connsiteX1907" fmla="*/ 3769574 w 6881721"/>
              <a:gd name="connsiteY1907" fmla="*/ 2761982 h 4424422"/>
              <a:gd name="connsiteX1908" fmla="*/ 3768955 w 6881721"/>
              <a:gd name="connsiteY1908" fmla="*/ 2761572 h 4424422"/>
              <a:gd name="connsiteX1909" fmla="*/ 3744153 w 6881721"/>
              <a:gd name="connsiteY1909" fmla="*/ 2724270 h 4424422"/>
              <a:gd name="connsiteX1910" fmla="*/ 3744153 w 6881721"/>
              <a:gd name="connsiteY1910" fmla="*/ 2638490 h 4424422"/>
              <a:gd name="connsiteX1911" fmla="*/ 3768955 w 6881721"/>
              <a:gd name="connsiteY1911" fmla="*/ 2601190 h 4424422"/>
              <a:gd name="connsiteX1912" fmla="*/ 3769574 w 6881721"/>
              <a:gd name="connsiteY1912" fmla="*/ 2600778 h 4424422"/>
              <a:gd name="connsiteX1913" fmla="*/ 3769848 w 6881721"/>
              <a:gd name="connsiteY1913" fmla="*/ 2600368 h 4424422"/>
              <a:gd name="connsiteX1914" fmla="*/ 3806982 w 6881721"/>
              <a:gd name="connsiteY1914" fmla="*/ 2575730 h 4424422"/>
              <a:gd name="connsiteX1915" fmla="*/ 3930608 w 6881721"/>
              <a:gd name="connsiteY1915" fmla="*/ 2600778 h 4424422"/>
              <a:gd name="connsiteX1916" fmla="*/ 3964042 w 6881721"/>
              <a:gd name="connsiteY1916" fmla="*/ 2681380 h 4424422"/>
              <a:gd name="connsiteX1917" fmla="*/ 3964042 w 6881721"/>
              <a:gd name="connsiteY1917" fmla="*/ 1714844 h 4424422"/>
              <a:gd name="connsiteX1918" fmla="*/ 3930608 w 6881721"/>
              <a:gd name="connsiteY1918" fmla="*/ 1795446 h 4424422"/>
              <a:gd name="connsiteX1919" fmla="*/ 3769229 w 6881721"/>
              <a:gd name="connsiteY1919" fmla="*/ 1795446 h 4424422"/>
              <a:gd name="connsiteX1920" fmla="*/ 3744153 w 6881721"/>
              <a:gd name="connsiteY1920" fmla="*/ 1671954 h 4424422"/>
              <a:gd name="connsiteX1921" fmla="*/ 3768546 w 6881721"/>
              <a:gd name="connsiteY1921" fmla="*/ 1635268 h 4424422"/>
              <a:gd name="connsiteX1922" fmla="*/ 3769574 w 6881721"/>
              <a:gd name="connsiteY1922" fmla="*/ 1634586 h 4424422"/>
              <a:gd name="connsiteX1923" fmla="*/ 3770257 w 6881721"/>
              <a:gd name="connsiteY1923" fmla="*/ 1633560 h 4424422"/>
              <a:gd name="connsiteX1924" fmla="*/ 3806982 w 6881721"/>
              <a:gd name="connsiteY1924" fmla="*/ 1609194 h 4424422"/>
              <a:gd name="connsiteX1925" fmla="*/ 3930608 w 6881721"/>
              <a:gd name="connsiteY1925" fmla="*/ 1634242 h 4424422"/>
              <a:gd name="connsiteX1926" fmla="*/ 3964042 w 6881721"/>
              <a:gd name="connsiteY1926" fmla="*/ 1714844 h 4424422"/>
              <a:gd name="connsiteX1927" fmla="*/ 3964387 w 6881721"/>
              <a:gd name="connsiteY1927" fmla="*/ 3326198 h 4424422"/>
              <a:gd name="connsiteX1928" fmla="*/ 3930953 w 6881721"/>
              <a:gd name="connsiteY1928" fmla="*/ 3406800 h 4424422"/>
              <a:gd name="connsiteX1929" fmla="*/ 3769574 w 6881721"/>
              <a:gd name="connsiteY1929" fmla="*/ 3406800 h 4424422"/>
              <a:gd name="connsiteX1930" fmla="*/ 3769574 w 6881721"/>
              <a:gd name="connsiteY1930" fmla="*/ 3245596 h 4424422"/>
              <a:gd name="connsiteX1931" fmla="*/ 3930953 w 6881721"/>
              <a:gd name="connsiteY1931" fmla="*/ 3245596 h 4424422"/>
              <a:gd name="connsiteX1932" fmla="*/ 3964387 w 6881721"/>
              <a:gd name="connsiteY1932" fmla="*/ 3326198 h 4424422"/>
              <a:gd name="connsiteX1933" fmla="*/ 3964387 w 6881721"/>
              <a:gd name="connsiteY1933" fmla="*/ 2358972 h 4424422"/>
              <a:gd name="connsiteX1934" fmla="*/ 3930953 w 6881721"/>
              <a:gd name="connsiteY1934" fmla="*/ 2439574 h 4424422"/>
              <a:gd name="connsiteX1935" fmla="*/ 3769574 w 6881721"/>
              <a:gd name="connsiteY1935" fmla="*/ 2439574 h 4424422"/>
              <a:gd name="connsiteX1936" fmla="*/ 3769574 w 6881721"/>
              <a:gd name="connsiteY1936" fmla="*/ 2278370 h 4424422"/>
              <a:gd name="connsiteX1937" fmla="*/ 3930953 w 6881721"/>
              <a:gd name="connsiteY1937" fmla="*/ 2278370 h 4424422"/>
              <a:gd name="connsiteX1938" fmla="*/ 3964387 w 6881721"/>
              <a:gd name="connsiteY1938" fmla="*/ 2358972 h 4424422"/>
              <a:gd name="connsiteX1939" fmla="*/ 3964387 w 6881721"/>
              <a:gd name="connsiteY1939" fmla="*/ 2037598 h 4424422"/>
              <a:gd name="connsiteX1940" fmla="*/ 3930953 w 6881721"/>
              <a:gd name="connsiteY1940" fmla="*/ 2118200 h 4424422"/>
              <a:gd name="connsiteX1941" fmla="*/ 3769574 w 6881721"/>
              <a:gd name="connsiteY1941" fmla="*/ 2118200 h 4424422"/>
              <a:gd name="connsiteX1942" fmla="*/ 3769574 w 6881721"/>
              <a:gd name="connsiteY1942" fmla="*/ 1956996 h 4424422"/>
              <a:gd name="connsiteX1943" fmla="*/ 3930953 w 6881721"/>
              <a:gd name="connsiteY1943" fmla="*/ 1956996 h 4424422"/>
              <a:gd name="connsiteX1944" fmla="*/ 3964387 w 6881721"/>
              <a:gd name="connsiteY1944" fmla="*/ 2037598 h 4424422"/>
              <a:gd name="connsiteX1945" fmla="*/ 3964387 w 6881721"/>
              <a:gd name="connsiteY1945" fmla="*/ 1392780 h 4424422"/>
              <a:gd name="connsiteX1946" fmla="*/ 3930953 w 6881721"/>
              <a:gd name="connsiteY1946" fmla="*/ 1473382 h 4424422"/>
              <a:gd name="connsiteX1947" fmla="*/ 3769574 w 6881721"/>
              <a:gd name="connsiteY1947" fmla="*/ 1473382 h 4424422"/>
              <a:gd name="connsiteX1948" fmla="*/ 3744499 w 6881721"/>
              <a:gd name="connsiteY1948" fmla="*/ 1349890 h 4424422"/>
              <a:gd name="connsiteX1949" fmla="*/ 3769029 w 6881721"/>
              <a:gd name="connsiteY1949" fmla="*/ 1313000 h 4424422"/>
              <a:gd name="connsiteX1950" fmla="*/ 3770266 w 6881721"/>
              <a:gd name="connsiteY1950" fmla="*/ 1312178 h 4424422"/>
              <a:gd name="connsiteX1951" fmla="*/ 3770811 w 6881721"/>
              <a:gd name="connsiteY1951" fmla="*/ 1311358 h 4424422"/>
              <a:gd name="connsiteX1952" fmla="*/ 3807328 w 6881721"/>
              <a:gd name="connsiteY1952" fmla="*/ 1287130 h 4424422"/>
              <a:gd name="connsiteX1953" fmla="*/ 3930953 w 6881721"/>
              <a:gd name="connsiteY1953" fmla="*/ 1312178 h 4424422"/>
              <a:gd name="connsiteX1954" fmla="*/ 3964387 w 6881721"/>
              <a:gd name="connsiteY1954" fmla="*/ 1392780 h 4424422"/>
              <a:gd name="connsiteX1955" fmla="*/ 3964733 w 6881721"/>
              <a:gd name="connsiteY1955" fmla="*/ 748308 h 4424422"/>
              <a:gd name="connsiteX1956" fmla="*/ 3931300 w 6881721"/>
              <a:gd name="connsiteY1956" fmla="*/ 828910 h 4424422"/>
              <a:gd name="connsiteX1957" fmla="*/ 3769919 w 6881721"/>
              <a:gd name="connsiteY1957" fmla="*/ 828910 h 4424422"/>
              <a:gd name="connsiteX1958" fmla="*/ 3769919 w 6881721"/>
              <a:gd name="connsiteY1958" fmla="*/ 667706 h 4424422"/>
              <a:gd name="connsiteX1959" fmla="*/ 3931300 w 6881721"/>
              <a:gd name="connsiteY1959" fmla="*/ 667706 h 4424422"/>
              <a:gd name="connsiteX1960" fmla="*/ 3964733 w 6881721"/>
              <a:gd name="connsiteY1960" fmla="*/ 748308 h 4424422"/>
              <a:gd name="connsiteX1961" fmla="*/ 3965078 w 6881721"/>
              <a:gd name="connsiteY1961" fmla="*/ 1070372 h 4424422"/>
              <a:gd name="connsiteX1962" fmla="*/ 3931645 w 6881721"/>
              <a:gd name="connsiteY1962" fmla="*/ 1150974 h 4424422"/>
              <a:gd name="connsiteX1963" fmla="*/ 3770266 w 6881721"/>
              <a:gd name="connsiteY1963" fmla="*/ 1150974 h 4424422"/>
              <a:gd name="connsiteX1964" fmla="*/ 3770266 w 6881721"/>
              <a:gd name="connsiteY1964" fmla="*/ 989770 h 4424422"/>
              <a:gd name="connsiteX1965" fmla="*/ 3931645 w 6881721"/>
              <a:gd name="connsiteY1965" fmla="*/ 989770 h 4424422"/>
              <a:gd name="connsiteX1966" fmla="*/ 3965078 w 6881721"/>
              <a:gd name="connsiteY1966" fmla="*/ 1070372 h 4424422"/>
              <a:gd name="connsiteX1967" fmla="*/ 3965078 w 6881721"/>
              <a:gd name="connsiteY1967" fmla="*/ 425899 h 4424422"/>
              <a:gd name="connsiteX1968" fmla="*/ 3956720 w 6881721"/>
              <a:gd name="connsiteY1968" fmla="*/ 468789 h 4424422"/>
              <a:gd name="connsiteX1969" fmla="*/ 3931919 w 6881721"/>
              <a:gd name="connsiteY1969" fmla="*/ 506090 h 4424422"/>
              <a:gd name="connsiteX1970" fmla="*/ 3931300 w 6881721"/>
              <a:gd name="connsiteY1970" fmla="*/ 506500 h 4424422"/>
              <a:gd name="connsiteX1971" fmla="*/ 3931026 w 6881721"/>
              <a:gd name="connsiteY1971" fmla="*/ 506911 h 4424422"/>
              <a:gd name="connsiteX1972" fmla="*/ 3893892 w 6881721"/>
              <a:gd name="connsiteY1972" fmla="*/ 531548 h 4424422"/>
              <a:gd name="connsiteX1973" fmla="*/ 3770266 w 6881721"/>
              <a:gd name="connsiteY1973" fmla="*/ 506500 h 4424422"/>
              <a:gd name="connsiteX1974" fmla="*/ 3770266 w 6881721"/>
              <a:gd name="connsiteY1974" fmla="*/ 345296 h 4424422"/>
              <a:gd name="connsiteX1975" fmla="*/ 3931645 w 6881721"/>
              <a:gd name="connsiteY1975" fmla="*/ 345296 h 4424422"/>
              <a:gd name="connsiteX1976" fmla="*/ 3965078 w 6881721"/>
              <a:gd name="connsiteY1976" fmla="*/ 425899 h 4424422"/>
              <a:gd name="connsiteX1977" fmla="*/ 3965078 w 6881721"/>
              <a:gd name="connsiteY1977" fmla="*/ 103490 h 4424422"/>
              <a:gd name="connsiteX1978" fmla="*/ 3931645 w 6881721"/>
              <a:gd name="connsiteY1978" fmla="*/ 184092 h 4424422"/>
              <a:gd name="connsiteX1979" fmla="*/ 3770266 w 6881721"/>
              <a:gd name="connsiteY1979" fmla="*/ 184092 h 4424422"/>
              <a:gd name="connsiteX1980" fmla="*/ 3770266 w 6881721"/>
              <a:gd name="connsiteY1980" fmla="*/ 22887 h 4424422"/>
              <a:gd name="connsiteX1981" fmla="*/ 3782815 w 6881721"/>
              <a:gd name="connsiteY1981" fmla="*/ 14561 h 4424422"/>
              <a:gd name="connsiteX1982" fmla="*/ 3845410 w 6881721"/>
              <a:gd name="connsiteY1982" fmla="*/ 19317 h 4424422"/>
              <a:gd name="connsiteX1983" fmla="*/ 3937005 w 6881721"/>
              <a:gd name="connsiteY1983" fmla="*/ 30948 h 4424422"/>
              <a:gd name="connsiteX1984" fmla="*/ 3956720 w 6881721"/>
              <a:gd name="connsiteY1984" fmla="*/ 60600 h 4424422"/>
              <a:gd name="connsiteX1985" fmla="*/ 3965078 w 6881721"/>
              <a:gd name="connsiteY1985" fmla="*/ 103490 h 4424422"/>
              <a:gd name="connsiteX1986" fmla="*/ 4034450 w 6881721"/>
              <a:gd name="connsiteY1986" fmla="*/ 3487272 h 4424422"/>
              <a:gd name="connsiteX1987" fmla="*/ 4027713 w 6881721"/>
              <a:gd name="connsiteY1987" fmla="*/ 3503454 h 4424422"/>
              <a:gd name="connsiteX1988" fmla="*/ 3995574 w 6881721"/>
              <a:gd name="connsiteY1988" fmla="*/ 3503454 h 4424422"/>
              <a:gd name="connsiteX1989" fmla="*/ 3995574 w 6881721"/>
              <a:gd name="connsiteY1989" fmla="*/ 3471350 h 4424422"/>
              <a:gd name="connsiteX1990" fmla="*/ 4027713 w 6881721"/>
              <a:gd name="connsiteY1990" fmla="*/ 3471350 h 4424422"/>
              <a:gd name="connsiteX1991" fmla="*/ 4034450 w 6881721"/>
              <a:gd name="connsiteY1991" fmla="*/ 3487272 h 4424422"/>
              <a:gd name="connsiteX1992" fmla="*/ 4035142 w 6881721"/>
              <a:gd name="connsiteY1992" fmla="*/ 909038 h 4424422"/>
              <a:gd name="connsiteX1993" fmla="*/ 4028403 w 6881721"/>
              <a:gd name="connsiteY1993" fmla="*/ 925218 h 4424422"/>
              <a:gd name="connsiteX1994" fmla="*/ 3996266 w 6881721"/>
              <a:gd name="connsiteY1994" fmla="*/ 925218 h 4424422"/>
              <a:gd name="connsiteX1995" fmla="*/ 3996266 w 6881721"/>
              <a:gd name="connsiteY1995" fmla="*/ 893116 h 4424422"/>
              <a:gd name="connsiteX1996" fmla="*/ 4028403 w 6881721"/>
              <a:gd name="connsiteY1996" fmla="*/ 893116 h 4424422"/>
              <a:gd name="connsiteX1997" fmla="*/ 4035142 w 6881721"/>
              <a:gd name="connsiteY1997" fmla="*/ 909038 h 4424422"/>
              <a:gd name="connsiteX1998" fmla="*/ 4056808 w 6881721"/>
              <a:gd name="connsiteY1998" fmla="*/ 46916 h 4424422"/>
              <a:gd name="connsiteX1999" fmla="*/ 4055271 w 6881721"/>
              <a:gd name="connsiteY1999" fmla="*/ 47935 h 4424422"/>
              <a:gd name="connsiteX2000" fmla="*/ 3969398 w 6881721"/>
              <a:gd name="connsiteY2000" fmla="*/ 47935 h 4424422"/>
              <a:gd name="connsiteX2001" fmla="*/ 3945402 w 6881721"/>
              <a:gd name="connsiteY2001" fmla="*/ 32015 h 4424422"/>
              <a:gd name="connsiteX2002" fmla="*/ 4042153 w 6881721"/>
              <a:gd name="connsiteY2002" fmla="*/ 44300 h 4424422"/>
              <a:gd name="connsiteX2003" fmla="*/ 4097552 w 6881721"/>
              <a:gd name="connsiteY2003" fmla="*/ 4424422 h 4424422"/>
              <a:gd name="connsiteX2004" fmla="*/ 3926731 w 6881721"/>
              <a:gd name="connsiteY2004" fmla="*/ 4424422 h 4424422"/>
              <a:gd name="connsiteX2005" fmla="*/ 3927519 w 6881721"/>
              <a:gd name="connsiteY2005" fmla="*/ 4420374 h 4424422"/>
              <a:gd name="connsiteX2006" fmla="*/ 3947540 w 6881721"/>
              <a:gd name="connsiteY2006" fmla="*/ 4390250 h 4424422"/>
              <a:gd name="connsiteX2007" fmla="*/ 4076782 w 6881721"/>
              <a:gd name="connsiteY2007" fmla="*/ 4390250 h 4424422"/>
              <a:gd name="connsiteX2008" fmla="*/ 4096803 w 6881721"/>
              <a:gd name="connsiteY2008" fmla="*/ 4420568 h 4424422"/>
              <a:gd name="connsiteX2009" fmla="*/ 4102786 w 6881721"/>
              <a:gd name="connsiteY2009" fmla="*/ 3809768 h 4424422"/>
              <a:gd name="connsiteX2010" fmla="*/ 4076091 w 6881721"/>
              <a:gd name="connsiteY2010" fmla="*/ 3874190 h 4424422"/>
              <a:gd name="connsiteX2011" fmla="*/ 3946850 w 6881721"/>
              <a:gd name="connsiteY2011" fmla="*/ 3874190 h 4424422"/>
              <a:gd name="connsiteX2012" fmla="*/ 3946850 w 6881721"/>
              <a:gd name="connsiteY2012" fmla="*/ 3745088 h 4424422"/>
              <a:gd name="connsiteX2013" fmla="*/ 4076091 w 6881721"/>
              <a:gd name="connsiteY2013" fmla="*/ 3745088 h 4424422"/>
              <a:gd name="connsiteX2014" fmla="*/ 4102786 w 6881721"/>
              <a:gd name="connsiteY2014" fmla="*/ 3809768 h 4424422"/>
              <a:gd name="connsiteX2015" fmla="*/ 4103477 w 6881721"/>
              <a:gd name="connsiteY2015" fmla="*/ 4132868 h 4424422"/>
              <a:gd name="connsiteX2016" fmla="*/ 4076782 w 6881721"/>
              <a:gd name="connsiteY2016" fmla="*/ 4197288 h 4424422"/>
              <a:gd name="connsiteX2017" fmla="*/ 3947540 w 6881721"/>
              <a:gd name="connsiteY2017" fmla="*/ 4197288 h 4424422"/>
              <a:gd name="connsiteX2018" fmla="*/ 3947540 w 6881721"/>
              <a:gd name="connsiteY2018" fmla="*/ 4068188 h 4424422"/>
              <a:gd name="connsiteX2019" fmla="*/ 4076782 w 6881721"/>
              <a:gd name="connsiteY2019" fmla="*/ 4068188 h 4424422"/>
              <a:gd name="connsiteX2020" fmla="*/ 4103477 w 6881721"/>
              <a:gd name="connsiteY2020" fmla="*/ 4132868 h 4424422"/>
              <a:gd name="connsiteX2021" fmla="*/ 4103477 w 6881721"/>
              <a:gd name="connsiteY2021" fmla="*/ 2198458 h 4424422"/>
              <a:gd name="connsiteX2022" fmla="*/ 4076782 w 6881721"/>
              <a:gd name="connsiteY2022" fmla="*/ 2262836 h 4424422"/>
              <a:gd name="connsiteX2023" fmla="*/ 3947540 w 6881721"/>
              <a:gd name="connsiteY2023" fmla="*/ 2262836 h 4424422"/>
              <a:gd name="connsiteX2024" fmla="*/ 3947540 w 6881721"/>
              <a:gd name="connsiteY2024" fmla="*/ 2134080 h 4424422"/>
              <a:gd name="connsiteX2025" fmla="*/ 4076782 w 6881721"/>
              <a:gd name="connsiteY2025" fmla="*/ 2134080 h 4424422"/>
              <a:gd name="connsiteX2026" fmla="*/ 4103477 w 6881721"/>
              <a:gd name="connsiteY2026" fmla="*/ 2198458 h 4424422"/>
              <a:gd name="connsiteX2027" fmla="*/ 4125421 w 6881721"/>
              <a:gd name="connsiteY2027" fmla="*/ 2842586 h 4424422"/>
              <a:gd name="connsiteX2028" fmla="*/ 4091987 w 6881721"/>
              <a:gd name="connsiteY2028" fmla="*/ 2923186 h 4424422"/>
              <a:gd name="connsiteX2029" fmla="*/ 3930608 w 6881721"/>
              <a:gd name="connsiteY2029" fmla="*/ 2923186 h 4424422"/>
              <a:gd name="connsiteX2030" fmla="*/ 3930608 w 6881721"/>
              <a:gd name="connsiteY2030" fmla="*/ 2761982 h 4424422"/>
              <a:gd name="connsiteX2031" fmla="*/ 4091987 w 6881721"/>
              <a:gd name="connsiteY2031" fmla="*/ 2761982 h 4424422"/>
              <a:gd name="connsiteX2032" fmla="*/ 4125421 w 6881721"/>
              <a:gd name="connsiteY2032" fmla="*/ 2842586 h 4424422"/>
              <a:gd name="connsiteX2033" fmla="*/ 4125766 w 6881721"/>
              <a:gd name="connsiteY2033" fmla="*/ 3164994 h 4424422"/>
              <a:gd name="connsiteX2034" fmla="*/ 4092333 w 6881721"/>
              <a:gd name="connsiteY2034" fmla="*/ 3245596 h 4424422"/>
              <a:gd name="connsiteX2035" fmla="*/ 3930953 w 6881721"/>
              <a:gd name="connsiteY2035" fmla="*/ 3245596 h 4424422"/>
              <a:gd name="connsiteX2036" fmla="*/ 3930953 w 6881721"/>
              <a:gd name="connsiteY2036" fmla="*/ 3084392 h 4424422"/>
              <a:gd name="connsiteX2037" fmla="*/ 4092333 w 6881721"/>
              <a:gd name="connsiteY2037" fmla="*/ 3084392 h 4424422"/>
              <a:gd name="connsiteX2038" fmla="*/ 4125766 w 6881721"/>
              <a:gd name="connsiteY2038" fmla="*/ 3164994 h 4424422"/>
              <a:gd name="connsiteX2039" fmla="*/ 4125766 w 6881721"/>
              <a:gd name="connsiteY2039" fmla="*/ 2520176 h 4424422"/>
              <a:gd name="connsiteX2040" fmla="*/ 4092333 w 6881721"/>
              <a:gd name="connsiteY2040" fmla="*/ 2600778 h 4424422"/>
              <a:gd name="connsiteX2041" fmla="*/ 3930953 w 6881721"/>
              <a:gd name="connsiteY2041" fmla="*/ 2600778 h 4424422"/>
              <a:gd name="connsiteX2042" fmla="*/ 3930953 w 6881721"/>
              <a:gd name="connsiteY2042" fmla="*/ 2439574 h 4424422"/>
              <a:gd name="connsiteX2043" fmla="*/ 4092333 w 6881721"/>
              <a:gd name="connsiteY2043" fmla="*/ 2439574 h 4424422"/>
              <a:gd name="connsiteX2044" fmla="*/ 4125766 w 6881721"/>
              <a:gd name="connsiteY2044" fmla="*/ 2520176 h 4424422"/>
              <a:gd name="connsiteX2045" fmla="*/ 4125766 w 6881721"/>
              <a:gd name="connsiteY2045" fmla="*/ 1876394 h 4424422"/>
              <a:gd name="connsiteX2046" fmla="*/ 4092333 w 6881721"/>
              <a:gd name="connsiteY2046" fmla="*/ 1956996 h 4424422"/>
              <a:gd name="connsiteX2047" fmla="*/ 3930953 w 6881721"/>
              <a:gd name="connsiteY2047" fmla="*/ 1956996 h 4424422"/>
              <a:gd name="connsiteX2048" fmla="*/ 3930953 w 6881721"/>
              <a:gd name="connsiteY2048" fmla="*/ 1795792 h 4424422"/>
              <a:gd name="connsiteX2049" fmla="*/ 4092333 w 6881721"/>
              <a:gd name="connsiteY2049" fmla="*/ 1795792 h 4424422"/>
              <a:gd name="connsiteX2050" fmla="*/ 4125766 w 6881721"/>
              <a:gd name="connsiteY2050" fmla="*/ 1876394 h 4424422"/>
              <a:gd name="connsiteX2051" fmla="*/ 4126112 w 6881721"/>
              <a:gd name="connsiteY2051" fmla="*/ 1553986 h 4424422"/>
              <a:gd name="connsiteX2052" fmla="*/ 4117754 w 6881721"/>
              <a:gd name="connsiteY2052" fmla="*/ 1596876 h 4424422"/>
              <a:gd name="connsiteX2053" fmla="*/ 4092951 w 6881721"/>
              <a:gd name="connsiteY2053" fmla="*/ 1634176 h 4424422"/>
              <a:gd name="connsiteX2054" fmla="*/ 4092333 w 6881721"/>
              <a:gd name="connsiteY2054" fmla="*/ 1634586 h 4424422"/>
              <a:gd name="connsiteX2055" fmla="*/ 4092061 w 6881721"/>
              <a:gd name="connsiteY2055" fmla="*/ 1634996 h 4424422"/>
              <a:gd name="connsiteX2056" fmla="*/ 4054925 w 6881721"/>
              <a:gd name="connsiteY2056" fmla="*/ 1659634 h 4424422"/>
              <a:gd name="connsiteX2057" fmla="*/ 3931300 w 6881721"/>
              <a:gd name="connsiteY2057" fmla="*/ 1634586 h 4424422"/>
              <a:gd name="connsiteX2058" fmla="*/ 3931300 w 6881721"/>
              <a:gd name="connsiteY2058" fmla="*/ 1473382 h 4424422"/>
              <a:gd name="connsiteX2059" fmla="*/ 4092678 w 6881721"/>
              <a:gd name="connsiteY2059" fmla="*/ 1473382 h 4424422"/>
              <a:gd name="connsiteX2060" fmla="*/ 4126112 w 6881721"/>
              <a:gd name="connsiteY2060" fmla="*/ 1553986 h 4424422"/>
              <a:gd name="connsiteX2061" fmla="*/ 4126112 w 6881721"/>
              <a:gd name="connsiteY2061" fmla="*/ 587103 h 4424422"/>
              <a:gd name="connsiteX2062" fmla="*/ 4092678 w 6881721"/>
              <a:gd name="connsiteY2062" fmla="*/ 667706 h 4424422"/>
              <a:gd name="connsiteX2063" fmla="*/ 3931300 w 6881721"/>
              <a:gd name="connsiteY2063" fmla="*/ 667706 h 4424422"/>
              <a:gd name="connsiteX2064" fmla="*/ 3906224 w 6881721"/>
              <a:gd name="connsiteY2064" fmla="*/ 544213 h 4424422"/>
              <a:gd name="connsiteX2065" fmla="*/ 3931026 w 6881721"/>
              <a:gd name="connsiteY2065" fmla="*/ 506911 h 4424422"/>
              <a:gd name="connsiteX2066" fmla="*/ 3931645 w 6881721"/>
              <a:gd name="connsiteY2066" fmla="*/ 506500 h 4424422"/>
              <a:gd name="connsiteX2067" fmla="*/ 3931919 w 6881721"/>
              <a:gd name="connsiteY2067" fmla="*/ 506090 h 4424422"/>
              <a:gd name="connsiteX2068" fmla="*/ 3969052 w 6881721"/>
              <a:gd name="connsiteY2068" fmla="*/ 481453 h 4424422"/>
              <a:gd name="connsiteX2069" fmla="*/ 4092678 w 6881721"/>
              <a:gd name="connsiteY2069" fmla="*/ 506500 h 4424422"/>
              <a:gd name="connsiteX2070" fmla="*/ 4126112 w 6881721"/>
              <a:gd name="connsiteY2070" fmla="*/ 587103 h 4424422"/>
              <a:gd name="connsiteX2071" fmla="*/ 4126458 w 6881721"/>
              <a:gd name="connsiteY2071" fmla="*/ 1231576 h 4424422"/>
              <a:gd name="connsiteX2072" fmla="*/ 4093025 w 6881721"/>
              <a:gd name="connsiteY2072" fmla="*/ 1312178 h 4424422"/>
              <a:gd name="connsiteX2073" fmla="*/ 3931645 w 6881721"/>
              <a:gd name="connsiteY2073" fmla="*/ 1312178 h 4424422"/>
              <a:gd name="connsiteX2074" fmla="*/ 3931645 w 6881721"/>
              <a:gd name="connsiteY2074" fmla="*/ 1150974 h 4424422"/>
              <a:gd name="connsiteX2075" fmla="*/ 4093025 w 6881721"/>
              <a:gd name="connsiteY2075" fmla="*/ 1150974 h 4424422"/>
              <a:gd name="connsiteX2076" fmla="*/ 4126458 w 6881721"/>
              <a:gd name="connsiteY2076" fmla="*/ 1231576 h 4424422"/>
              <a:gd name="connsiteX2077" fmla="*/ 4126458 w 6881721"/>
              <a:gd name="connsiteY2077" fmla="*/ 264694 h 4424422"/>
              <a:gd name="connsiteX2078" fmla="*/ 4118100 w 6881721"/>
              <a:gd name="connsiteY2078" fmla="*/ 307584 h 4424422"/>
              <a:gd name="connsiteX2079" fmla="*/ 4093298 w 6881721"/>
              <a:gd name="connsiteY2079" fmla="*/ 344885 h 4424422"/>
              <a:gd name="connsiteX2080" fmla="*/ 4092678 w 6881721"/>
              <a:gd name="connsiteY2080" fmla="*/ 345296 h 4424422"/>
              <a:gd name="connsiteX2081" fmla="*/ 4092405 w 6881721"/>
              <a:gd name="connsiteY2081" fmla="*/ 345707 h 4424422"/>
              <a:gd name="connsiteX2082" fmla="*/ 4055271 w 6881721"/>
              <a:gd name="connsiteY2082" fmla="*/ 370344 h 4424422"/>
              <a:gd name="connsiteX2083" fmla="*/ 3931645 w 6881721"/>
              <a:gd name="connsiteY2083" fmla="*/ 345296 h 4424422"/>
              <a:gd name="connsiteX2084" fmla="*/ 3931645 w 6881721"/>
              <a:gd name="connsiteY2084" fmla="*/ 184092 h 4424422"/>
              <a:gd name="connsiteX2085" fmla="*/ 4093025 w 6881721"/>
              <a:gd name="connsiteY2085" fmla="*/ 184092 h 4424422"/>
              <a:gd name="connsiteX2086" fmla="*/ 4126458 w 6881721"/>
              <a:gd name="connsiteY2086" fmla="*/ 264694 h 4424422"/>
              <a:gd name="connsiteX2087" fmla="*/ 4195830 w 6881721"/>
              <a:gd name="connsiteY2087" fmla="*/ 3648478 h 4424422"/>
              <a:gd name="connsiteX2088" fmla="*/ 4189091 w 6881721"/>
              <a:gd name="connsiteY2088" fmla="*/ 3664658 h 4424422"/>
              <a:gd name="connsiteX2089" fmla="*/ 4156954 w 6881721"/>
              <a:gd name="connsiteY2089" fmla="*/ 3664658 h 4424422"/>
              <a:gd name="connsiteX2090" fmla="*/ 4156954 w 6881721"/>
              <a:gd name="connsiteY2090" fmla="*/ 3632556 h 4424422"/>
              <a:gd name="connsiteX2091" fmla="*/ 4189091 w 6881721"/>
              <a:gd name="connsiteY2091" fmla="*/ 3632556 h 4424422"/>
              <a:gd name="connsiteX2092" fmla="*/ 4195830 w 6881721"/>
              <a:gd name="connsiteY2092" fmla="*/ 3648478 h 4424422"/>
              <a:gd name="connsiteX2093" fmla="*/ 4196176 w 6881721"/>
              <a:gd name="connsiteY2093" fmla="*/ 3326068 h 4424422"/>
              <a:gd name="connsiteX2094" fmla="*/ 4189438 w 6881721"/>
              <a:gd name="connsiteY2094" fmla="*/ 3342250 h 4424422"/>
              <a:gd name="connsiteX2095" fmla="*/ 4157299 w 6881721"/>
              <a:gd name="connsiteY2095" fmla="*/ 3342250 h 4424422"/>
              <a:gd name="connsiteX2096" fmla="*/ 4157299 w 6881721"/>
              <a:gd name="connsiteY2096" fmla="*/ 3310146 h 4424422"/>
              <a:gd name="connsiteX2097" fmla="*/ 4189438 w 6881721"/>
              <a:gd name="connsiteY2097" fmla="*/ 3310146 h 4424422"/>
              <a:gd name="connsiteX2098" fmla="*/ 4196176 w 6881721"/>
              <a:gd name="connsiteY2098" fmla="*/ 3326068 h 4424422"/>
              <a:gd name="connsiteX2099" fmla="*/ 4196521 w 6881721"/>
              <a:gd name="connsiteY2099" fmla="*/ 1070242 h 4424422"/>
              <a:gd name="connsiteX2100" fmla="*/ 4189783 w 6881721"/>
              <a:gd name="connsiteY2100" fmla="*/ 1086422 h 4424422"/>
              <a:gd name="connsiteX2101" fmla="*/ 4157646 w 6881721"/>
              <a:gd name="connsiteY2101" fmla="*/ 1086422 h 4424422"/>
              <a:gd name="connsiteX2102" fmla="*/ 4157646 w 6881721"/>
              <a:gd name="connsiteY2102" fmla="*/ 1054320 h 4424422"/>
              <a:gd name="connsiteX2103" fmla="*/ 4189783 w 6881721"/>
              <a:gd name="connsiteY2103" fmla="*/ 1054320 h 4424422"/>
              <a:gd name="connsiteX2104" fmla="*/ 4196521 w 6881721"/>
              <a:gd name="connsiteY2104" fmla="*/ 1070242 h 4424422"/>
              <a:gd name="connsiteX2105" fmla="*/ 4196521 w 6881721"/>
              <a:gd name="connsiteY2105" fmla="*/ 747834 h 4424422"/>
              <a:gd name="connsiteX2106" fmla="*/ 4189783 w 6881721"/>
              <a:gd name="connsiteY2106" fmla="*/ 764014 h 4424422"/>
              <a:gd name="connsiteX2107" fmla="*/ 4157646 w 6881721"/>
              <a:gd name="connsiteY2107" fmla="*/ 764014 h 4424422"/>
              <a:gd name="connsiteX2108" fmla="*/ 4157646 w 6881721"/>
              <a:gd name="connsiteY2108" fmla="*/ 731912 h 4424422"/>
              <a:gd name="connsiteX2109" fmla="*/ 4189783 w 6881721"/>
              <a:gd name="connsiteY2109" fmla="*/ 731912 h 4424422"/>
              <a:gd name="connsiteX2110" fmla="*/ 4196521 w 6881721"/>
              <a:gd name="connsiteY2110" fmla="*/ 747834 h 4424422"/>
              <a:gd name="connsiteX2111" fmla="*/ 4264165 w 6881721"/>
              <a:gd name="connsiteY2111" fmla="*/ 3970974 h 4424422"/>
              <a:gd name="connsiteX2112" fmla="*/ 4237470 w 6881721"/>
              <a:gd name="connsiteY2112" fmla="*/ 4035394 h 4424422"/>
              <a:gd name="connsiteX2113" fmla="*/ 4108574 w 6881721"/>
              <a:gd name="connsiteY2113" fmla="*/ 4035394 h 4424422"/>
              <a:gd name="connsiteX2114" fmla="*/ 4108574 w 6881721"/>
              <a:gd name="connsiteY2114" fmla="*/ 3906292 h 4424422"/>
              <a:gd name="connsiteX2115" fmla="*/ 4237470 w 6881721"/>
              <a:gd name="connsiteY2115" fmla="*/ 3906292 h 4424422"/>
              <a:gd name="connsiteX2116" fmla="*/ 4264165 w 6881721"/>
              <a:gd name="connsiteY2116" fmla="*/ 3970974 h 4424422"/>
              <a:gd name="connsiteX2117" fmla="*/ 4264165 w 6881721"/>
              <a:gd name="connsiteY2117" fmla="*/ 2359620 h 4424422"/>
              <a:gd name="connsiteX2118" fmla="*/ 4237470 w 6881721"/>
              <a:gd name="connsiteY2118" fmla="*/ 2424040 h 4424422"/>
              <a:gd name="connsiteX2119" fmla="*/ 4108574 w 6881721"/>
              <a:gd name="connsiteY2119" fmla="*/ 2424040 h 4424422"/>
              <a:gd name="connsiteX2120" fmla="*/ 4108574 w 6881721"/>
              <a:gd name="connsiteY2120" fmla="*/ 2294938 h 4424422"/>
              <a:gd name="connsiteX2121" fmla="*/ 4237470 w 6881721"/>
              <a:gd name="connsiteY2121" fmla="*/ 2294938 h 4424422"/>
              <a:gd name="connsiteX2122" fmla="*/ 4264165 w 6881721"/>
              <a:gd name="connsiteY2122" fmla="*/ 2359620 h 4424422"/>
              <a:gd name="connsiteX2123" fmla="*/ 4264165 w 6881721"/>
              <a:gd name="connsiteY2123" fmla="*/ 2037556 h 4424422"/>
              <a:gd name="connsiteX2124" fmla="*/ 4237470 w 6881721"/>
              <a:gd name="connsiteY2124" fmla="*/ 2101976 h 4424422"/>
              <a:gd name="connsiteX2125" fmla="*/ 4108574 w 6881721"/>
              <a:gd name="connsiteY2125" fmla="*/ 2101976 h 4424422"/>
              <a:gd name="connsiteX2126" fmla="*/ 4108574 w 6881721"/>
              <a:gd name="connsiteY2126" fmla="*/ 1972874 h 4424422"/>
              <a:gd name="connsiteX2127" fmla="*/ 4237470 w 6881721"/>
              <a:gd name="connsiteY2127" fmla="*/ 1972874 h 4424422"/>
              <a:gd name="connsiteX2128" fmla="*/ 4264165 w 6881721"/>
              <a:gd name="connsiteY2128" fmla="*/ 2037556 h 4424422"/>
              <a:gd name="connsiteX2129" fmla="*/ 4264511 w 6881721"/>
              <a:gd name="connsiteY2129" fmla="*/ 4293728 h 4424422"/>
              <a:gd name="connsiteX2130" fmla="*/ 4237817 w 6881721"/>
              <a:gd name="connsiteY2130" fmla="*/ 4358148 h 4424422"/>
              <a:gd name="connsiteX2131" fmla="*/ 4108920 w 6881721"/>
              <a:gd name="connsiteY2131" fmla="*/ 4358148 h 4424422"/>
              <a:gd name="connsiteX2132" fmla="*/ 4108920 w 6881721"/>
              <a:gd name="connsiteY2132" fmla="*/ 4229046 h 4424422"/>
              <a:gd name="connsiteX2133" fmla="*/ 4237817 w 6881721"/>
              <a:gd name="connsiteY2133" fmla="*/ 4229046 h 4424422"/>
              <a:gd name="connsiteX2134" fmla="*/ 4264511 w 6881721"/>
              <a:gd name="connsiteY2134" fmla="*/ 4293728 h 4424422"/>
              <a:gd name="connsiteX2135" fmla="*/ 4287146 w 6881721"/>
              <a:gd name="connsiteY2135" fmla="*/ 3003790 h 4424422"/>
              <a:gd name="connsiteX2136" fmla="*/ 4253712 w 6881721"/>
              <a:gd name="connsiteY2136" fmla="*/ 3084392 h 4424422"/>
              <a:gd name="connsiteX2137" fmla="*/ 4092333 w 6881721"/>
              <a:gd name="connsiteY2137" fmla="*/ 3084392 h 4424422"/>
              <a:gd name="connsiteX2138" fmla="*/ 4092333 w 6881721"/>
              <a:gd name="connsiteY2138" fmla="*/ 2923186 h 4424422"/>
              <a:gd name="connsiteX2139" fmla="*/ 4253712 w 6881721"/>
              <a:gd name="connsiteY2139" fmla="*/ 2923186 h 4424422"/>
              <a:gd name="connsiteX2140" fmla="*/ 4287146 w 6881721"/>
              <a:gd name="connsiteY2140" fmla="*/ 3003790 h 4424422"/>
              <a:gd name="connsiteX2141" fmla="*/ 4287146 w 6881721"/>
              <a:gd name="connsiteY2141" fmla="*/ 2681380 h 4424422"/>
              <a:gd name="connsiteX2142" fmla="*/ 4253712 w 6881721"/>
              <a:gd name="connsiteY2142" fmla="*/ 2761982 h 4424422"/>
              <a:gd name="connsiteX2143" fmla="*/ 4092333 w 6881721"/>
              <a:gd name="connsiteY2143" fmla="*/ 2761982 h 4424422"/>
              <a:gd name="connsiteX2144" fmla="*/ 4092333 w 6881721"/>
              <a:gd name="connsiteY2144" fmla="*/ 2600778 h 4424422"/>
              <a:gd name="connsiteX2145" fmla="*/ 4253712 w 6881721"/>
              <a:gd name="connsiteY2145" fmla="*/ 2600778 h 4424422"/>
              <a:gd name="connsiteX2146" fmla="*/ 4287146 w 6881721"/>
              <a:gd name="connsiteY2146" fmla="*/ 2681380 h 4424422"/>
              <a:gd name="connsiteX2147" fmla="*/ 4287146 w 6881721"/>
              <a:gd name="connsiteY2147" fmla="*/ 1715190 h 4424422"/>
              <a:gd name="connsiteX2148" fmla="*/ 4253712 w 6881721"/>
              <a:gd name="connsiteY2148" fmla="*/ 1795792 h 4424422"/>
              <a:gd name="connsiteX2149" fmla="*/ 4092333 w 6881721"/>
              <a:gd name="connsiteY2149" fmla="*/ 1795792 h 4424422"/>
              <a:gd name="connsiteX2150" fmla="*/ 4067258 w 6881721"/>
              <a:gd name="connsiteY2150" fmla="*/ 1672300 h 4424422"/>
              <a:gd name="connsiteX2151" fmla="*/ 4092061 w 6881721"/>
              <a:gd name="connsiteY2151" fmla="*/ 1634996 h 4424422"/>
              <a:gd name="connsiteX2152" fmla="*/ 4092678 w 6881721"/>
              <a:gd name="connsiteY2152" fmla="*/ 1634586 h 4424422"/>
              <a:gd name="connsiteX2153" fmla="*/ 4092951 w 6881721"/>
              <a:gd name="connsiteY2153" fmla="*/ 1634176 h 4424422"/>
              <a:gd name="connsiteX2154" fmla="*/ 4130086 w 6881721"/>
              <a:gd name="connsiteY2154" fmla="*/ 1609540 h 4424422"/>
              <a:gd name="connsiteX2155" fmla="*/ 4253712 w 6881721"/>
              <a:gd name="connsiteY2155" fmla="*/ 1634586 h 4424422"/>
              <a:gd name="connsiteX2156" fmla="*/ 4287146 w 6881721"/>
              <a:gd name="connsiteY2156" fmla="*/ 1715190 h 4424422"/>
              <a:gd name="connsiteX2157" fmla="*/ 4287492 w 6881721"/>
              <a:gd name="connsiteY2157" fmla="*/ 425899 h 4424422"/>
              <a:gd name="connsiteX2158" fmla="*/ 4254057 w 6881721"/>
              <a:gd name="connsiteY2158" fmla="*/ 506500 h 4424422"/>
              <a:gd name="connsiteX2159" fmla="*/ 4092678 w 6881721"/>
              <a:gd name="connsiteY2159" fmla="*/ 506500 h 4424422"/>
              <a:gd name="connsiteX2160" fmla="*/ 4067603 w 6881721"/>
              <a:gd name="connsiteY2160" fmla="*/ 383009 h 4424422"/>
              <a:gd name="connsiteX2161" fmla="*/ 4092405 w 6881721"/>
              <a:gd name="connsiteY2161" fmla="*/ 345707 h 4424422"/>
              <a:gd name="connsiteX2162" fmla="*/ 4093025 w 6881721"/>
              <a:gd name="connsiteY2162" fmla="*/ 345296 h 4424422"/>
              <a:gd name="connsiteX2163" fmla="*/ 4093298 w 6881721"/>
              <a:gd name="connsiteY2163" fmla="*/ 344885 h 4424422"/>
              <a:gd name="connsiteX2164" fmla="*/ 4130432 w 6881721"/>
              <a:gd name="connsiteY2164" fmla="*/ 320248 h 4424422"/>
              <a:gd name="connsiteX2165" fmla="*/ 4254057 w 6881721"/>
              <a:gd name="connsiteY2165" fmla="*/ 345296 h 4424422"/>
              <a:gd name="connsiteX2166" fmla="*/ 4287492 w 6881721"/>
              <a:gd name="connsiteY2166" fmla="*/ 425899 h 4424422"/>
              <a:gd name="connsiteX2167" fmla="*/ 4287837 w 6881721"/>
              <a:gd name="connsiteY2167" fmla="*/ 1392780 h 4424422"/>
              <a:gd name="connsiteX2168" fmla="*/ 4254404 w 6881721"/>
              <a:gd name="connsiteY2168" fmla="*/ 1473382 h 4424422"/>
              <a:gd name="connsiteX2169" fmla="*/ 4093025 w 6881721"/>
              <a:gd name="connsiteY2169" fmla="*/ 1473382 h 4424422"/>
              <a:gd name="connsiteX2170" fmla="*/ 4093025 w 6881721"/>
              <a:gd name="connsiteY2170" fmla="*/ 1312178 h 4424422"/>
              <a:gd name="connsiteX2171" fmla="*/ 4254404 w 6881721"/>
              <a:gd name="connsiteY2171" fmla="*/ 1312178 h 4424422"/>
              <a:gd name="connsiteX2172" fmla="*/ 4287837 w 6881721"/>
              <a:gd name="connsiteY2172" fmla="*/ 1392780 h 4424422"/>
              <a:gd name="connsiteX2173" fmla="*/ 4287837 w 6881721"/>
              <a:gd name="connsiteY2173" fmla="*/ 103490 h 4424422"/>
              <a:gd name="connsiteX2174" fmla="*/ 4279479 w 6881721"/>
              <a:gd name="connsiteY2174" fmla="*/ 146380 h 4424422"/>
              <a:gd name="connsiteX2175" fmla="*/ 4254677 w 6881721"/>
              <a:gd name="connsiteY2175" fmla="*/ 183681 h 4424422"/>
              <a:gd name="connsiteX2176" fmla="*/ 4254057 w 6881721"/>
              <a:gd name="connsiteY2176" fmla="*/ 184092 h 4424422"/>
              <a:gd name="connsiteX2177" fmla="*/ 4253784 w 6881721"/>
              <a:gd name="connsiteY2177" fmla="*/ 184503 h 4424422"/>
              <a:gd name="connsiteX2178" fmla="*/ 4216650 w 6881721"/>
              <a:gd name="connsiteY2178" fmla="*/ 209140 h 4424422"/>
              <a:gd name="connsiteX2179" fmla="*/ 4093025 w 6881721"/>
              <a:gd name="connsiteY2179" fmla="*/ 184092 h 4424422"/>
              <a:gd name="connsiteX2180" fmla="*/ 4067949 w 6881721"/>
              <a:gd name="connsiteY2180" fmla="*/ 60600 h 4424422"/>
              <a:gd name="connsiteX2181" fmla="*/ 4074901 w 6881721"/>
              <a:gd name="connsiteY2181" fmla="*/ 50145 h 4424422"/>
              <a:gd name="connsiteX2182" fmla="*/ 4235747 w 6881721"/>
              <a:gd name="connsiteY2182" fmla="*/ 78849 h 4424422"/>
              <a:gd name="connsiteX2183" fmla="*/ 4285261 w 6881721"/>
              <a:gd name="connsiteY2183" fmla="*/ 90269 h 4424422"/>
              <a:gd name="connsiteX2184" fmla="*/ 4357080 w 6881721"/>
              <a:gd name="connsiteY2184" fmla="*/ 3810026 h 4424422"/>
              <a:gd name="connsiteX2185" fmla="*/ 4350470 w 6881721"/>
              <a:gd name="connsiteY2185" fmla="*/ 3826208 h 4424422"/>
              <a:gd name="connsiteX2186" fmla="*/ 4318333 w 6881721"/>
              <a:gd name="connsiteY2186" fmla="*/ 3826208 h 4424422"/>
              <a:gd name="connsiteX2187" fmla="*/ 4318333 w 6881721"/>
              <a:gd name="connsiteY2187" fmla="*/ 3794104 h 4424422"/>
              <a:gd name="connsiteX2188" fmla="*/ 4350470 w 6881721"/>
              <a:gd name="connsiteY2188" fmla="*/ 3794104 h 4424422"/>
              <a:gd name="connsiteX2189" fmla="*/ 4357080 w 6881721"/>
              <a:gd name="connsiteY2189" fmla="*/ 3810026 h 4424422"/>
              <a:gd name="connsiteX2190" fmla="*/ 4357080 w 6881721"/>
              <a:gd name="connsiteY2190" fmla="*/ 3487272 h 4424422"/>
              <a:gd name="connsiteX2191" fmla="*/ 4350470 w 6881721"/>
              <a:gd name="connsiteY2191" fmla="*/ 3503454 h 4424422"/>
              <a:gd name="connsiteX2192" fmla="*/ 4318333 w 6881721"/>
              <a:gd name="connsiteY2192" fmla="*/ 3503454 h 4424422"/>
              <a:gd name="connsiteX2193" fmla="*/ 4318333 w 6881721"/>
              <a:gd name="connsiteY2193" fmla="*/ 3471350 h 4424422"/>
              <a:gd name="connsiteX2194" fmla="*/ 4350470 w 6881721"/>
              <a:gd name="connsiteY2194" fmla="*/ 3471350 h 4424422"/>
              <a:gd name="connsiteX2195" fmla="*/ 4357080 w 6881721"/>
              <a:gd name="connsiteY2195" fmla="*/ 3487272 h 4424422"/>
              <a:gd name="connsiteX2196" fmla="*/ 4357209 w 6881721"/>
              <a:gd name="connsiteY2196" fmla="*/ 3165554 h 4424422"/>
              <a:gd name="connsiteX2197" fmla="*/ 4350470 w 6881721"/>
              <a:gd name="connsiteY2197" fmla="*/ 3181736 h 4424422"/>
              <a:gd name="connsiteX2198" fmla="*/ 4318333 w 6881721"/>
              <a:gd name="connsiteY2198" fmla="*/ 3181736 h 4424422"/>
              <a:gd name="connsiteX2199" fmla="*/ 4318333 w 6881721"/>
              <a:gd name="connsiteY2199" fmla="*/ 3149632 h 4424422"/>
              <a:gd name="connsiteX2200" fmla="*/ 4350470 w 6881721"/>
              <a:gd name="connsiteY2200" fmla="*/ 3149632 h 4424422"/>
              <a:gd name="connsiteX2201" fmla="*/ 4357209 w 6881721"/>
              <a:gd name="connsiteY2201" fmla="*/ 3165554 h 4424422"/>
              <a:gd name="connsiteX2202" fmla="*/ 4357426 w 6881721"/>
              <a:gd name="connsiteY2202" fmla="*/ 1231792 h 4424422"/>
              <a:gd name="connsiteX2203" fmla="*/ 4350817 w 6881721"/>
              <a:gd name="connsiteY2203" fmla="*/ 1247972 h 4424422"/>
              <a:gd name="connsiteX2204" fmla="*/ 4318678 w 6881721"/>
              <a:gd name="connsiteY2204" fmla="*/ 1247972 h 4424422"/>
              <a:gd name="connsiteX2205" fmla="*/ 4318678 w 6881721"/>
              <a:gd name="connsiteY2205" fmla="*/ 1215870 h 4424422"/>
              <a:gd name="connsiteX2206" fmla="*/ 4350817 w 6881721"/>
              <a:gd name="connsiteY2206" fmla="*/ 1215870 h 4424422"/>
              <a:gd name="connsiteX2207" fmla="*/ 4357426 w 6881721"/>
              <a:gd name="connsiteY2207" fmla="*/ 1231792 h 4424422"/>
              <a:gd name="connsiteX2208" fmla="*/ 4357555 w 6881721"/>
              <a:gd name="connsiteY2208" fmla="*/ 586974 h 4424422"/>
              <a:gd name="connsiteX2209" fmla="*/ 4350817 w 6881721"/>
              <a:gd name="connsiteY2209" fmla="*/ 603155 h 4424422"/>
              <a:gd name="connsiteX2210" fmla="*/ 4318678 w 6881721"/>
              <a:gd name="connsiteY2210" fmla="*/ 603154 h 4424422"/>
              <a:gd name="connsiteX2211" fmla="*/ 4318678 w 6881721"/>
              <a:gd name="connsiteY2211" fmla="*/ 571051 h 4424422"/>
              <a:gd name="connsiteX2212" fmla="*/ 4350817 w 6881721"/>
              <a:gd name="connsiteY2212" fmla="*/ 571052 h 4424422"/>
              <a:gd name="connsiteX2213" fmla="*/ 4357555 w 6881721"/>
              <a:gd name="connsiteY2213" fmla="*/ 586974 h 4424422"/>
              <a:gd name="connsiteX2214" fmla="*/ 4357771 w 6881721"/>
              <a:gd name="connsiteY2214" fmla="*/ 909038 h 4424422"/>
              <a:gd name="connsiteX2215" fmla="*/ 4351162 w 6881721"/>
              <a:gd name="connsiteY2215" fmla="*/ 925218 h 4424422"/>
              <a:gd name="connsiteX2216" fmla="*/ 4319025 w 6881721"/>
              <a:gd name="connsiteY2216" fmla="*/ 925218 h 4424422"/>
              <a:gd name="connsiteX2217" fmla="*/ 4319025 w 6881721"/>
              <a:gd name="connsiteY2217" fmla="*/ 893116 h 4424422"/>
              <a:gd name="connsiteX2218" fmla="*/ 4351162 w 6881721"/>
              <a:gd name="connsiteY2218" fmla="*/ 893116 h 4424422"/>
              <a:gd name="connsiteX2219" fmla="*/ 4357771 w 6881721"/>
              <a:gd name="connsiteY2219" fmla="*/ 909038 h 4424422"/>
              <a:gd name="connsiteX2220" fmla="*/ 4394852 w 6881721"/>
              <a:gd name="connsiteY2220" fmla="*/ 4424422 h 4424422"/>
              <a:gd name="connsiteX2221" fmla="*/ 4274298 w 6881721"/>
              <a:gd name="connsiteY2221" fmla="*/ 4424422 h 4424422"/>
              <a:gd name="connsiteX2222" fmla="*/ 4286196 w 6881721"/>
              <a:gd name="connsiteY2222" fmla="*/ 4406474 h 4424422"/>
              <a:gd name="connsiteX2223" fmla="*/ 4382954 w 6881721"/>
              <a:gd name="connsiteY2223" fmla="*/ 4406474 h 4424422"/>
              <a:gd name="connsiteX2224" fmla="*/ 4425545 w 6881721"/>
              <a:gd name="connsiteY2224" fmla="*/ 2520478 h 4424422"/>
              <a:gd name="connsiteX2225" fmla="*/ 4398851 w 6881721"/>
              <a:gd name="connsiteY2225" fmla="*/ 2584900 h 4424422"/>
              <a:gd name="connsiteX2226" fmla="*/ 4269609 w 6881721"/>
              <a:gd name="connsiteY2226" fmla="*/ 2584900 h 4424422"/>
              <a:gd name="connsiteX2227" fmla="*/ 4269609 w 6881721"/>
              <a:gd name="connsiteY2227" fmla="*/ 2455798 h 4424422"/>
              <a:gd name="connsiteX2228" fmla="*/ 4398851 w 6881721"/>
              <a:gd name="connsiteY2228" fmla="*/ 2455798 h 4424422"/>
              <a:gd name="connsiteX2229" fmla="*/ 4425545 w 6881721"/>
              <a:gd name="connsiteY2229" fmla="*/ 2520478 h 4424422"/>
              <a:gd name="connsiteX2230" fmla="*/ 4425891 w 6881721"/>
              <a:gd name="connsiteY2230" fmla="*/ 4132524 h 4424422"/>
              <a:gd name="connsiteX2231" fmla="*/ 4399196 w 6881721"/>
              <a:gd name="connsiteY2231" fmla="*/ 4196944 h 4424422"/>
              <a:gd name="connsiteX2232" fmla="*/ 4269954 w 6881721"/>
              <a:gd name="connsiteY2232" fmla="*/ 4196944 h 4424422"/>
              <a:gd name="connsiteX2233" fmla="*/ 4269954 w 6881721"/>
              <a:gd name="connsiteY2233" fmla="*/ 4067842 h 4424422"/>
              <a:gd name="connsiteX2234" fmla="*/ 4399196 w 6881721"/>
              <a:gd name="connsiteY2234" fmla="*/ 4067842 h 4424422"/>
              <a:gd name="connsiteX2235" fmla="*/ 4425891 w 6881721"/>
              <a:gd name="connsiteY2235" fmla="*/ 4132524 h 4424422"/>
              <a:gd name="connsiteX2236" fmla="*/ 4425891 w 6881721"/>
              <a:gd name="connsiteY2236" fmla="*/ 1876352 h 4424422"/>
              <a:gd name="connsiteX2237" fmla="*/ 4399196 w 6881721"/>
              <a:gd name="connsiteY2237" fmla="*/ 1940772 h 4424422"/>
              <a:gd name="connsiteX2238" fmla="*/ 4269954 w 6881721"/>
              <a:gd name="connsiteY2238" fmla="*/ 1940772 h 4424422"/>
              <a:gd name="connsiteX2239" fmla="*/ 4269954 w 6881721"/>
              <a:gd name="connsiteY2239" fmla="*/ 1811670 h 4424422"/>
              <a:gd name="connsiteX2240" fmla="*/ 4399196 w 6881721"/>
              <a:gd name="connsiteY2240" fmla="*/ 1811670 h 4424422"/>
              <a:gd name="connsiteX2241" fmla="*/ 4425891 w 6881721"/>
              <a:gd name="connsiteY2241" fmla="*/ 1876352 h 4424422"/>
              <a:gd name="connsiteX2242" fmla="*/ 4426927 w 6881721"/>
              <a:gd name="connsiteY2242" fmla="*/ 2198112 h 4424422"/>
              <a:gd name="connsiteX2243" fmla="*/ 4400233 w 6881721"/>
              <a:gd name="connsiteY2243" fmla="*/ 2262490 h 4424422"/>
              <a:gd name="connsiteX2244" fmla="*/ 4270991 w 6881721"/>
              <a:gd name="connsiteY2244" fmla="*/ 2262490 h 4424422"/>
              <a:gd name="connsiteX2245" fmla="*/ 4270991 w 6881721"/>
              <a:gd name="connsiteY2245" fmla="*/ 2133734 h 4424422"/>
              <a:gd name="connsiteX2246" fmla="*/ 4400233 w 6881721"/>
              <a:gd name="connsiteY2246" fmla="*/ 2133734 h 4424422"/>
              <a:gd name="connsiteX2247" fmla="*/ 4426927 w 6881721"/>
              <a:gd name="connsiteY2247" fmla="*/ 2198112 h 4424422"/>
              <a:gd name="connsiteX2248" fmla="*/ 4448525 w 6881721"/>
              <a:gd name="connsiteY2248" fmla="*/ 2842586 h 4424422"/>
              <a:gd name="connsiteX2249" fmla="*/ 4415091 w 6881721"/>
              <a:gd name="connsiteY2249" fmla="*/ 2923186 h 4424422"/>
              <a:gd name="connsiteX2250" fmla="*/ 4253712 w 6881721"/>
              <a:gd name="connsiteY2250" fmla="*/ 2923186 h 4424422"/>
              <a:gd name="connsiteX2251" fmla="*/ 4253712 w 6881721"/>
              <a:gd name="connsiteY2251" fmla="*/ 2761982 h 4424422"/>
              <a:gd name="connsiteX2252" fmla="*/ 4415091 w 6881721"/>
              <a:gd name="connsiteY2252" fmla="*/ 2761982 h 4424422"/>
              <a:gd name="connsiteX2253" fmla="*/ 4448525 w 6881721"/>
              <a:gd name="connsiteY2253" fmla="*/ 2842586 h 4424422"/>
              <a:gd name="connsiteX2254" fmla="*/ 4448871 w 6881721"/>
              <a:gd name="connsiteY2254" fmla="*/ 264694 h 4424422"/>
              <a:gd name="connsiteX2255" fmla="*/ 4415438 w 6881721"/>
              <a:gd name="connsiteY2255" fmla="*/ 345297 h 4424422"/>
              <a:gd name="connsiteX2256" fmla="*/ 4254057 w 6881721"/>
              <a:gd name="connsiteY2256" fmla="*/ 345296 h 4424422"/>
              <a:gd name="connsiteX2257" fmla="*/ 4228982 w 6881721"/>
              <a:gd name="connsiteY2257" fmla="*/ 221804 h 4424422"/>
              <a:gd name="connsiteX2258" fmla="*/ 4253784 w 6881721"/>
              <a:gd name="connsiteY2258" fmla="*/ 184503 h 4424422"/>
              <a:gd name="connsiteX2259" fmla="*/ 4254404 w 6881721"/>
              <a:gd name="connsiteY2259" fmla="*/ 184092 h 4424422"/>
              <a:gd name="connsiteX2260" fmla="*/ 4254677 w 6881721"/>
              <a:gd name="connsiteY2260" fmla="*/ 183681 h 4424422"/>
              <a:gd name="connsiteX2261" fmla="*/ 4291811 w 6881721"/>
              <a:gd name="connsiteY2261" fmla="*/ 159044 h 4424422"/>
              <a:gd name="connsiteX2262" fmla="*/ 4415438 w 6881721"/>
              <a:gd name="connsiteY2262" fmla="*/ 184093 h 4424422"/>
              <a:gd name="connsiteX2263" fmla="*/ 4448871 w 6881721"/>
              <a:gd name="connsiteY2263" fmla="*/ 264694 h 4424422"/>
              <a:gd name="connsiteX2264" fmla="*/ 4449216 w 6881721"/>
              <a:gd name="connsiteY2264" fmla="*/ 1553986 h 4424422"/>
              <a:gd name="connsiteX2265" fmla="*/ 4415783 w 6881721"/>
              <a:gd name="connsiteY2265" fmla="*/ 1634586 h 4424422"/>
              <a:gd name="connsiteX2266" fmla="*/ 4254404 w 6881721"/>
              <a:gd name="connsiteY2266" fmla="*/ 1634586 h 4424422"/>
              <a:gd name="connsiteX2267" fmla="*/ 4254404 w 6881721"/>
              <a:gd name="connsiteY2267" fmla="*/ 1473382 h 4424422"/>
              <a:gd name="connsiteX2268" fmla="*/ 4415783 w 6881721"/>
              <a:gd name="connsiteY2268" fmla="*/ 1473382 h 4424422"/>
              <a:gd name="connsiteX2269" fmla="*/ 4449216 w 6881721"/>
              <a:gd name="connsiteY2269" fmla="*/ 1553986 h 4424422"/>
              <a:gd name="connsiteX2270" fmla="*/ 4518588 w 6881721"/>
              <a:gd name="connsiteY2270" fmla="*/ 3971232 h 4424422"/>
              <a:gd name="connsiteX2271" fmla="*/ 4511851 w 6881721"/>
              <a:gd name="connsiteY2271" fmla="*/ 3987412 h 4424422"/>
              <a:gd name="connsiteX2272" fmla="*/ 4479712 w 6881721"/>
              <a:gd name="connsiteY2272" fmla="*/ 3987412 h 4424422"/>
              <a:gd name="connsiteX2273" fmla="*/ 4479712 w 6881721"/>
              <a:gd name="connsiteY2273" fmla="*/ 3955310 h 4424422"/>
              <a:gd name="connsiteX2274" fmla="*/ 4511851 w 6881721"/>
              <a:gd name="connsiteY2274" fmla="*/ 3955310 h 4424422"/>
              <a:gd name="connsiteX2275" fmla="*/ 4518588 w 6881721"/>
              <a:gd name="connsiteY2275" fmla="*/ 3971232 h 4424422"/>
              <a:gd name="connsiteX2276" fmla="*/ 4518588 w 6881721"/>
              <a:gd name="connsiteY2276" fmla="*/ 3648822 h 4424422"/>
              <a:gd name="connsiteX2277" fmla="*/ 4511851 w 6881721"/>
              <a:gd name="connsiteY2277" fmla="*/ 3665004 h 4424422"/>
              <a:gd name="connsiteX2278" fmla="*/ 4479712 w 6881721"/>
              <a:gd name="connsiteY2278" fmla="*/ 3665004 h 4424422"/>
              <a:gd name="connsiteX2279" fmla="*/ 4479712 w 6881721"/>
              <a:gd name="connsiteY2279" fmla="*/ 3632900 h 4424422"/>
              <a:gd name="connsiteX2280" fmla="*/ 4511851 w 6881721"/>
              <a:gd name="connsiteY2280" fmla="*/ 3632900 h 4424422"/>
              <a:gd name="connsiteX2281" fmla="*/ 4518588 w 6881721"/>
              <a:gd name="connsiteY2281" fmla="*/ 3648822 h 4424422"/>
              <a:gd name="connsiteX2282" fmla="*/ 4518588 w 6881721"/>
              <a:gd name="connsiteY2282" fmla="*/ 3326068 h 4424422"/>
              <a:gd name="connsiteX2283" fmla="*/ 4511851 w 6881721"/>
              <a:gd name="connsiteY2283" fmla="*/ 3342250 h 4424422"/>
              <a:gd name="connsiteX2284" fmla="*/ 4479712 w 6881721"/>
              <a:gd name="connsiteY2284" fmla="*/ 3342250 h 4424422"/>
              <a:gd name="connsiteX2285" fmla="*/ 4479712 w 6881721"/>
              <a:gd name="connsiteY2285" fmla="*/ 3310146 h 4424422"/>
              <a:gd name="connsiteX2286" fmla="*/ 4511851 w 6881721"/>
              <a:gd name="connsiteY2286" fmla="*/ 3310146 h 4424422"/>
              <a:gd name="connsiteX2287" fmla="*/ 4518588 w 6881721"/>
              <a:gd name="connsiteY2287" fmla="*/ 3326068 h 4424422"/>
              <a:gd name="connsiteX2288" fmla="*/ 4518588 w 6881721"/>
              <a:gd name="connsiteY2288" fmla="*/ 3003660 h 4424422"/>
              <a:gd name="connsiteX2289" fmla="*/ 4511851 w 6881721"/>
              <a:gd name="connsiteY2289" fmla="*/ 3019840 h 4424422"/>
              <a:gd name="connsiteX2290" fmla="*/ 4479712 w 6881721"/>
              <a:gd name="connsiteY2290" fmla="*/ 3019840 h 4424422"/>
              <a:gd name="connsiteX2291" fmla="*/ 4479712 w 6881721"/>
              <a:gd name="connsiteY2291" fmla="*/ 2987738 h 4424422"/>
              <a:gd name="connsiteX2292" fmla="*/ 4511851 w 6881721"/>
              <a:gd name="connsiteY2292" fmla="*/ 2987738 h 4424422"/>
              <a:gd name="connsiteX2293" fmla="*/ 4518588 w 6881721"/>
              <a:gd name="connsiteY2293" fmla="*/ 3003660 h 4424422"/>
              <a:gd name="connsiteX2294" fmla="*/ 4518934 w 6881721"/>
              <a:gd name="connsiteY2294" fmla="*/ 1393126 h 4424422"/>
              <a:gd name="connsiteX2295" fmla="*/ 4512196 w 6881721"/>
              <a:gd name="connsiteY2295" fmla="*/ 1409176 h 4424422"/>
              <a:gd name="connsiteX2296" fmla="*/ 4480059 w 6881721"/>
              <a:gd name="connsiteY2296" fmla="*/ 1409176 h 4424422"/>
              <a:gd name="connsiteX2297" fmla="*/ 4480059 w 6881721"/>
              <a:gd name="connsiteY2297" fmla="*/ 1377074 h 4424422"/>
              <a:gd name="connsiteX2298" fmla="*/ 4512196 w 6881721"/>
              <a:gd name="connsiteY2298" fmla="*/ 1377074 h 4424422"/>
              <a:gd name="connsiteX2299" fmla="*/ 4518934 w 6881721"/>
              <a:gd name="connsiteY2299" fmla="*/ 1393126 h 4424422"/>
              <a:gd name="connsiteX2300" fmla="*/ 4518934 w 6881721"/>
              <a:gd name="connsiteY2300" fmla="*/ 1070588 h 4424422"/>
              <a:gd name="connsiteX2301" fmla="*/ 4512196 w 6881721"/>
              <a:gd name="connsiteY2301" fmla="*/ 1086768 h 4424422"/>
              <a:gd name="connsiteX2302" fmla="*/ 4480059 w 6881721"/>
              <a:gd name="connsiteY2302" fmla="*/ 1086768 h 4424422"/>
              <a:gd name="connsiteX2303" fmla="*/ 4480059 w 6881721"/>
              <a:gd name="connsiteY2303" fmla="*/ 1054666 h 4424422"/>
              <a:gd name="connsiteX2304" fmla="*/ 4512196 w 6881721"/>
              <a:gd name="connsiteY2304" fmla="*/ 1054666 h 4424422"/>
              <a:gd name="connsiteX2305" fmla="*/ 4518934 w 6881721"/>
              <a:gd name="connsiteY2305" fmla="*/ 1070588 h 4424422"/>
              <a:gd name="connsiteX2306" fmla="*/ 4518934 w 6881721"/>
              <a:gd name="connsiteY2306" fmla="*/ 748178 h 4424422"/>
              <a:gd name="connsiteX2307" fmla="*/ 4512196 w 6881721"/>
              <a:gd name="connsiteY2307" fmla="*/ 764360 h 4424422"/>
              <a:gd name="connsiteX2308" fmla="*/ 4480059 w 6881721"/>
              <a:gd name="connsiteY2308" fmla="*/ 764360 h 4424422"/>
              <a:gd name="connsiteX2309" fmla="*/ 4480059 w 6881721"/>
              <a:gd name="connsiteY2309" fmla="*/ 732256 h 4424422"/>
              <a:gd name="connsiteX2310" fmla="*/ 4512196 w 6881721"/>
              <a:gd name="connsiteY2310" fmla="*/ 732256 h 4424422"/>
              <a:gd name="connsiteX2311" fmla="*/ 4518934 w 6881721"/>
              <a:gd name="connsiteY2311" fmla="*/ 748178 h 4424422"/>
              <a:gd name="connsiteX2312" fmla="*/ 4518934 w 6881721"/>
              <a:gd name="connsiteY2312" fmla="*/ 425770 h 4424422"/>
              <a:gd name="connsiteX2313" fmla="*/ 4512196 w 6881721"/>
              <a:gd name="connsiteY2313" fmla="*/ 441951 h 4424422"/>
              <a:gd name="connsiteX2314" fmla="*/ 4480059 w 6881721"/>
              <a:gd name="connsiteY2314" fmla="*/ 441951 h 4424422"/>
              <a:gd name="connsiteX2315" fmla="*/ 4480059 w 6881721"/>
              <a:gd name="connsiteY2315" fmla="*/ 409848 h 4424422"/>
              <a:gd name="connsiteX2316" fmla="*/ 4512196 w 6881721"/>
              <a:gd name="connsiteY2316" fmla="*/ 409848 h 4424422"/>
              <a:gd name="connsiteX2317" fmla="*/ 4518934 w 6881721"/>
              <a:gd name="connsiteY2317" fmla="*/ 425770 h 4424422"/>
              <a:gd name="connsiteX2318" fmla="*/ 4563944 w 6881721"/>
              <a:gd name="connsiteY2318" fmla="*/ 4293598 h 4424422"/>
              <a:gd name="connsiteX2319" fmla="*/ 4543988 w 6881721"/>
              <a:gd name="connsiteY2319" fmla="*/ 4341924 h 4424422"/>
              <a:gd name="connsiteX2320" fmla="*/ 4447230 w 6881721"/>
              <a:gd name="connsiteY2320" fmla="*/ 4341924 h 4424422"/>
              <a:gd name="connsiteX2321" fmla="*/ 4447230 w 6881721"/>
              <a:gd name="connsiteY2321" fmla="*/ 4245270 h 4424422"/>
              <a:gd name="connsiteX2322" fmla="*/ 4543988 w 6881721"/>
              <a:gd name="connsiteY2322" fmla="*/ 4245270 h 4424422"/>
              <a:gd name="connsiteX2323" fmla="*/ 4563944 w 6881721"/>
              <a:gd name="connsiteY2323" fmla="*/ 4293598 h 4424422"/>
              <a:gd name="connsiteX2324" fmla="*/ 4586924 w 6881721"/>
              <a:gd name="connsiteY2324" fmla="*/ 2681682 h 4424422"/>
              <a:gd name="connsiteX2325" fmla="*/ 4560230 w 6881721"/>
              <a:gd name="connsiteY2325" fmla="*/ 2746104 h 4424422"/>
              <a:gd name="connsiteX2326" fmla="*/ 4431333 w 6881721"/>
              <a:gd name="connsiteY2326" fmla="*/ 2746104 h 4424422"/>
              <a:gd name="connsiteX2327" fmla="*/ 4431333 w 6881721"/>
              <a:gd name="connsiteY2327" fmla="*/ 2617002 h 4424422"/>
              <a:gd name="connsiteX2328" fmla="*/ 4560230 w 6881721"/>
              <a:gd name="connsiteY2328" fmla="*/ 2617002 h 4424422"/>
              <a:gd name="connsiteX2329" fmla="*/ 4586924 w 6881721"/>
              <a:gd name="connsiteY2329" fmla="*/ 2681682 h 4424422"/>
              <a:gd name="connsiteX2330" fmla="*/ 4586924 w 6881721"/>
              <a:gd name="connsiteY2330" fmla="*/ 2037556 h 4424422"/>
              <a:gd name="connsiteX2331" fmla="*/ 4560230 w 6881721"/>
              <a:gd name="connsiteY2331" fmla="*/ 2101976 h 4424422"/>
              <a:gd name="connsiteX2332" fmla="*/ 4431333 w 6881721"/>
              <a:gd name="connsiteY2332" fmla="*/ 2101976 h 4424422"/>
              <a:gd name="connsiteX2333" fmla="*/ 4431333 w 6881721"/>
              <a:gd name="connsiteY2333" fmla="*/ 1972874 h 4424422"/>
              <a:gd name="connsiteX2334" fmla="*/ 4560230 w 6881721"/>
              <a:gd name="connsiteY2334" fmla="*/ 1972874 h 4424422"/>
              <a:gd name="connsiteX2335" fmla="*/ 4586924 w 6881721"/>
              <a:gd name="connsiteY2335" fmla="*/ 2037556 h 4424422"/>
              <a:gd name="connsiteX2336" fmla="*/ 4587199 w 6881721"/>
              <a:gd name="connsiteY2336" fmla="*/ 168477 h 4424422"/>
              <a:gd name="connsiteX2337" fmla="*/ 4576817 w 6881721"/>
              <a:gd name="connsiteY2337" fmla="*/ 184093 h 4424422"/>
              <a:gd name="connsiteX2338" fmla="*/ 4415438 w 6881721"/>
              <a:gd name="connsiteY2338" fmla="*/ 184093 h 4424422"/>
              <a:gd name="connsiteX2339" fmla="*/ 4390362 w 6881721"/>
              <a:gd name="connsiteY2339" fmla="*/ 146380 h 4424422"/>
              <a:gd name="connsiteX2340" fmla="*/ 4383859 w 6881721"/>
              <a:gd name="connsiteY2340" fmla="*/ 113011 h 4424422"/>
              <a:gd name="connsiteX2341" fmla="*/ 4425945 w 6881721"/>
              <a:gd name="connsiteY2341" fmla="*/ 122717 h 4424422"/>
              <a:gd name="connsiteX2342" fmla="*/ 4587270 w 6881721"/>
              <a:gd name="connsiteY2342" fmla="*/ 1715534 h 4424422"/>
              <a:gd name="connsiteX2343" fmla="*/ 4560575 w 6881721"/>
              <a:gd name="connsiteY2343" fmla="*/ 1779912 h 4424422"/>
              <a:gd name="connsiteX2344" fmla="*/ 4431678 w 6881721"/>
              <a:gd name="connsiteY2344" fmla="*/ 1779912 h 4424422"/>
              <a:gd name="connsiteX2345" fmla="*/ 4431678 w 6881721"/>
              <a:gd name="connsiteY2345" fmla="*/ 1651156 h 4424422"/>
              <a:gd name="connsiteX2346" fmla="*/ 4560575 w 6881721"/>
              <a:gd name="connsiteY2346" fmla="*/ 1651156 h 4424422"/>
              <a:gd name="connsiteX2347" fmla="*/ 4587270 w 6881721"/>
              <a:gd name="connsiteY2347" fmla="*/ 1715534 h 4424422"/>
              <a:gd name="connsiteX2348" fmla="*/ 4587615 w 6881721"/>
              <a:gd name="connsiteY2348" fmla="*/ 2359620 h 4424422"/>
              <a:gd name="connsiteX2349" fmla="*/ 4560920 w 6881721"/>
              <a:gd name="connsiteY2349" fmla="*/ 2424040 h 4424422"/>
              <a:gd name="connsiteX2350" fmla="*/ 4432025 w 6881721"/>
              <a:gd name="connsiteY2350" fmla="*/ 2424040 h 4424422"/>
              <a:gd name="connsiteX2351" fmla="*/ 4432025 w 6881721"/>
              <a:gd name="connsiteY2351" fmla="*/ 2294938 h 4424422"/>
              <a:gd name="connsiteX2352" fmla="*/ 4560920 w 6881721"/>
              <a:gd name="connsiteY2352" fmla="*/ 2294938 h 4424422"/>
              <a:gd name="connsiteX2353" fmla="*/ 4587615 w 6881721"/>
              <a:gd name="connsiteY2353" fmla="*/ 2359620 h 4424422"/>
              <a:gd name="connsiteX2354" fmla="*/ 4680313 w 6881721"/>
              <a:gd name="connsiteY2354" fmla="*/ 3810026 h 4424422"/>
              <a:gd name="connsiteX2355" fmla="*/ 4673574 w 6881721"/>
              <a:gd name="connsiteY2355" fmla="*/ 3826208 h 4424422"/>
              <a:gd name="connsiteX2356" fmla="*/ 4641437 w 6881721"/>
              <a:gd name="connsiteY2356" fmla="*/ 3826208 h 4424422"/>
              <a:gd name="connsiteX2357" fmla="*/ 4641437 w 6881721"/>
              <a:gd name="connsiteY2357" fmla="*/ 3794104 h 4424422"/>
              <a:gd name="connsiteX2358" fmla="*/ 4673574 w 6881721"/>
              <a:gd name="connsiteY2358" fmla="*/ 3794104 h 4424422"/>
              <a:gd name="connsiteX2359" fmla="*/ 4680313 w 6881721"/>
              <a:gd name="connsiteY2359" fmla="*/ 3810026 h 4424422"/>
              <a:gd name="connsiteX2360" fmla="*/ 4680313 w 6881721"/>
              <a:gd name="connsiteY2360" fmla="*/ 3487618 h 4424422"/>
              <a:gd name="connsiteX2361" fmla="*/ 4673574 w 6881721"/>
              <a:gd name="connsiteY2361" fmla="*/ 3503798 h 4424422"/>
              <a:gd name="connsiteX2362" fmla="*/ 4641437 w 6881721"/>
              <a:gd name="connsiteY2362" fmla="*/ 3503798 h 4424422"/>
              <a:gd name="connsiteX2363" fmla="*/ 4641437 w 6881721"/>
              <a:gd name="connsiteY2363" fmla="*/ 3471696 h 4424422"/>
              <a:gd name="connsiteX2364" fmla="*/ 4673574 w 6881721"/>
              <a:gd name="connsiteY2364" fmla="*/ 3471696 h 4424422"/>
              <a:gd name="connsiteX2365" fmla="*/ 4680313 w 6881721"/>
              <a:gd name="connsiteY2365" fmla="*/ 3487618 h 4424422"/>
              <a:gd name="connsiteX2366" fmla="*/ 4680313 w 6881721"/>
              <a:gd name="connsiteY2366" fmla="*/ 1231792 h 4424422"/>
              <a:gd name="connsiteX2367" fmla="*/ 4673574 w 6881721"/>
              <a:gd name="connsiteY2367" fmla="*/ 1247972 h 4424422"/>
              <a:gd name="connsiteX2368" fmla="*/ 4641437 w 6881721"/>
              <a:gd name="connsiteY2368" fmla="*/ 1247972 h 4424422"/>
              <a:gd name="connsiteX2369" fmla="*/ 4641437 w 6881721"/>
              <a:gd name="connsiteY2369" fmla="*/ 1215870 h 4424422"/>
              <a:gd name="connsiteX2370" fmla="*/ 4673574 w 6881721"/>
              <a:gd name="connsiteY2370" fmla="*/ 1215870 h 4424422"/>
              <a:gd name="connsiteX2371" fmla="*/ 4680313 w 6881721"/>
              <a:gd name="connsiteY2371" fmla="*/ 1231792 h 4424422"/>
              <a:gd name="connsiteX2372" fmla="*/ 4680313 w 6881721"/>
              <a:gd name="connsiteY2372" fmla="*/ 909382 h 4424422"/>
              <a:gd name="connsiteX2373" fmla="*/ 4673574 w 6881721"/>
              <a:gd name="connsiteY2373" fmla="*/ 925564 h 4424422"/>
              <a:gd name="connsiteX2374" fmla="*/ 4641437 w 6881721"/>
              <a:gd name="connsiteY2374" fmla="*/ 925564 h 4424422"/>
              <a:gd name="connsiteX2375" fmla="*/ 4641437 w 6881721"/>
              <a:gd name="connsiteY2375" fmla="*/ 893460 h 4424422"/>
              <a:gd name="connsiteX2376" fmla="*/ 4673574 w 6881721"/>
              <a:gd name="connsiteY2376" fmla="*/ 893460 h 4424422"/>
              <a:gd name="connsiteX2377" fmla="*/ 4680313 w 6881721"/>
              <a:gd name="connsiteY2377" fmla="*/ 909382 h 4424422"/>
              <a:gd name="connsiteX2378" fmla="*/ 4680313 w 6881721"/>
              <a:gd name="connsiteY2378" fmla="*/ 586974 h 4424422"/>
              <a:gd name="connsiteX2379" fmla="*/ 4673574 w 6881721"/>
              <a:gd name="connsiteY2379" fmla="*/ 603155 h 4424422"/>
              <a:gd name="connsiteX2380" fmla="*/ 4641437 w 6881721"/>
              <a:gd name="connsiteY2380" fmla="*/ 603155 h 4424422"/>
              <a:gd name="connsiteX2381" fmla="*/ 4641437 w 6881721"/>
              <a:gd name="connsiteY2381" fmla="*/ 571052 h 4424422"/>
              <a:gd name="connsiteX2382" fmla="*/ 4673574 w 6881721"/>
              <a:gd name="connsiteY2382" fmla="*/ 571052 h 4424422"/>
              <a:gd name="connsiteX2383" fmla="*/ 4680313 w 6881721"/>
              <a:gd name="connsiteY2383" fmla="*/ 586974 h 4424422"/>
              <a:gd name="connsiteX2384" fmla="*/ 4680313 w 6881721"/>
              <a:gd name="connsiteY2384" fmla="*/ 264694 h 4424422"/>
              <a:gd name="connsiteX2385" fmla="*/ 4673574 w 6881721"/>
              <a:gd name="connsiteY2385" fmla="*/ 280746 h 4424422"/>
              <a:gd name="connsiteX2386" fmla="*/ 4641437 w 6881721"/>
              <a:gd name="connsiteY2386" fmla="*/ 280746 h 4424422"/>
              <a:gd name="connsiteX2387" fmla="*/ 4641437 w 6881721"/>
              <a:gd name="connsiteY2387" fmla="*/ 248643 h 4424422"/>
              <a:gd name="connsiteX2388" fmla="*/ 4673574 w 6881721"/>
              <a:gd name="connsiteY2388" fmla="*/ 248643 h 4424422"/>
              <a:gd name="connsiteX2389" fmla="*/ 4680313 w 6881721"/>
              <a:gd name="connsiteY2389" fmla="*/ 264694 h 4424422"/>
              <a:gd name="connsiteX2390" fmla="*/ 4681005 w 6881721"/>
              <a:gd name="connsiteY2390" fmla="*/ 3165210 h 4424422"/>
              <a:gd name="connsiteX2391" fmla="*/ 4674266 w 6881721"/>
              <a:gd name="connsiteY2391" fmla="*/ 3181390 h 4424422"/>
              <a:gd name="connsiteX2392" fmla="*/ 4642129 w 6881721"/>
              <a:gd name="connsiteY2392" fmla="*/ 3181390 h 4424422"/>
              <a:gd name="connsiteX2393" fmla="*/ 4642129 w 6881721"/>
              <a:gd name="connsiteY2393" fmla="*/ 3149288 h 4424422"/>
              <a:gd name="connsiteX2394" fmla="*/ 4674266 w 6881721"/>
              <a:gd name="connsiteY2394" fmla="*/ 3149288 h 4424422"/>
              <a:gd name="connsiteX2395" fmla="*/ 4681005 w 6881721"/>
              <a:gd name="connsiteY2395" fmla="*/ 3165210 h 4424422"/>
              <a:gd name="connsiteX2396" fmla="*/ 4717494 w 6881721"/>
              <a:gd name="connsiteY2396" fmla="*/ 4424422 h 4424422"/>
              <a:gd name="connsiteX2397" fmla="*/ 4596483 w 6881721"/>
              <a:gd name="connsiteY2397" fmla="*/ 4424422 h 4424422"/>
              <a:gd name="connsiteX2398" fmla="*/ 4608608 w 6881721"/>
              <a:gd name="connsiteY2398" fmla="*/ 4406130 h 4424422"/>
              <a:gd name="connsiteX2399" fmla="*/ 4705368 w 6881721"/>
              <a:gd name="connsiteY2399" fmla="*/ 4406130 h 4424422"/>
              <a:gd name="connsiteX2400" fmla="*/ 4726014 w 6881721"/>
              <a:gd name="connsiteY2400" fmla="*/ 1554158 h 4424422"/>
              <a:gd name="connsiteX2401" fmla="*/ 4706058 w 6881721"/>
              <a:gd name="connsiteY2401" fmla="*/ 1602484 h 4424422"/>
              <a:gd name="connsiteX2402" fmla="*/ 4609300 w 6881721"/>
              <a:gd name="connsiteY2402" fmla="*/ 1602484 h 4424422"/>
              <a:gd name="connsiteX2403" fmla="*/ 4609300 w 6881721"/>
              <a:gd name="connsiteY2403" fmla="*/ 1505830 h 4424422"/>
              <a:gd name="connsiteX2404" fmla="*/ 4706058 w 6881721"/>
              <a:gd name="connsiteY2404" fmla="*/ 1505830 h 4424422"/>
              <a:gd name="connsiteX2405" fmla="*/ 4726014 w 6881721"/>
              <a:gd name="connsiteY2405" fmla="*/ 1554158 h 4424422"/>
              <a:gd name="connsiteX2406" fmla="*/ 4726361 w 6881721"/>
              <a:gd name="connsiteY2406" fmla="*/ 2843104 h 4424422"/>
              <a:gd name="connsiteX2407" fmla="*/ 4706405 w 6881721"/>
              <a:gd name="connsiteY2407" fmla="*/ 2891430 h 4424422"/>
              <a:gd name="connsiteX2408" fmla="*/ 4609645 w 6881721"/>
              <a:gd name="connsiteY2408" fmla="*/ 2891430 h 4424422"/>
              <a:gd name="connsiteX2409" fmla="*/ 4609645 w 6881721"/>
              <a:gd name="connsiteY2409" fmla="*/ 2794776 h 4424422"/>
              <a:gd name="connsiteX2410" fmla="*/ 4706405 w 6881721"/>
              <a:gd name="connsiteY2410" fmla="*/ 2794776 h 4424422"/>
              <a:gd name="connsiteX2411" fmla="*/ 4726361 w 6881721"/>
              <a:gd name="connsiteY2411" fmla="*/ 2843104 h 4424422"/>
              <a:gd name="connsiteX2412" fmla="*/ 4748304 w 6881721"/>
              <a:gd name="connsiteY2412" fmla="*/ 4132178 h 4424422"/>
              <a:gd name="connsiteX2413" fmla="*/ 4721610 w 6881721"/>
              <a:gd name="connsiteY2413" fmla="*/ 4196598 h 4424422"/>
              <a:gd name="connsiteX2414" fmla="*/ 4592712 w 6881721"/>
              <a:gd name="connsiteY2414" fmla="*/ 4196598 h 4424422"/>
              <a:gd name="connsiteX2415" fmla="*/ 4592712 w 6881721"/>
              <a:gd name="connsiteY2415" fmla="*/ 4067496 h 4424422"/>
              <a:gd name="connsiteX2416" fmla="*/ 4721610 w 6881721"/>
              <a:gd name="connsiteY2416" fmla="*/ 4067496 h 4424422"/>
              <a:gd name="connsiteX2417" fmla="*/ 4748304 w 6881721"/>
              <a:gd name="connsiteY2417" fmla="*/ 4132178 h 4424422"/>
              <a:gd name="connsiteX2418" fmla="*/ 4748649 w 6881721"/>
              <a:gd name="connsiteY2418" fmla="*/ 2198458 h 4424422"/>
              <a:gd name="connsiteX2419" fmla="*/ 4721955 w 6881721"/>
              <a:gd name="connsiteY2419" fmla="*/ 2262836 h 4424422"/>
              <a:gd name="connsiteX2420" fmla="*/ 4592712 w 6881721"/>
              <a:gd name="connsiteY2420" fmla="*/ 2262836 h 4424422"/>
              <a:gd name="connsiteX2421" fmla="*/ 4592712 w 6881721"/>
              <a:gd name="connsiteY2421" fmla="*/ 2134080 h 4424422"/>
              <a:gd name="connsiteX2422" fmla="*/ 4721955 w 6881721"/>
              <a:gd name="connsiteY2422" fmla="*/ 2134080 h 4424422"/>
              <a:gd name="connsiteX2423" fmla="*/ 4748649 w 6881721"/>
              <a:gd name="connsiteY2423" fmla="*/ 2198458 h 4424422"/>
              <a:gd name="connsiteX2424" fmla="*/ 4748995 w 6881721"/>
              <a:gd name="connsiteY2424" fmla="*/ 2520824 h 4424422"/>
              <a:gd name="connsiteX2425" fmla="*/ 4722300 w 6881721"/>
              <a:gd name="connsiteY2425" fmla="*/ 2585244 h 4424422"/>
              <a:gd name="connsiteX2426" fmla="*/ 4593058 w 6881721"/>
              <a:gd name="connsiteY2426" fmla="*/ 2585244 h 4424422"/>
              <a:gd name="connsiteX2427" fmla="*/ 4593058 w 6881721"/>
              <a:gd name="connsiteY2427" fmla="*/ 2456142 h 4424422"/>
              <a:gd name="connsiteX2428" fmla="*/ 4722300 w 6881721"/>
              <a:gd name="connsiteY2428" fmla="*/ 2456142 h 4424422"/>
              <a:gd name="connsiteX2429" fmla="*/ 4748995 w 6881721"/>
              <a:gd name="connsiteY2429" fmla="*/ 2520824 h 4424422"/>
              <a:gd name="connsiteX2430" fmla="*/ 4748995 w 6881721"/>
              <a:gd name="connsiteY2430" fmla="*/ 1876696 h 4424422"/>
              <a:gd name="connsiteX2431" fmla="*/ 4722300 w 6881721"/>
              <a:gd name="connsiteY2431" fmla="*/ 1941116 h 4424422"/>
              <a:gd name="connsiteX2432" fmla="*/ 4593058 w 6881721"/>
              <a:gd name="connsiteY2432" fmla="*/ 1941116 h 4424422"/>
              <a:gd name="connsiteX2433" fmla="*/ 4593058 w 6881721"/>
              <a:gd name="connsiteY2433" fmla="*/ 1812016 h 4424422"/>
              <a:gd name="connsiteX2434" fmla="*/ 4722300 w 6881721"/>
              <a:gd name="connsiteY2434" fmla="*/ 1812016 h 4424422"/>
              <a:gd name="connsiteX2435" fmla="*/ 4748995 w 6881721"/>
              <a:gd name="connsiteY2435" fmla="*/ 1876696 h 4424422"/>
              <a:gd name="connsiteX2436" fmla="*/ 4841347 w 6881721"/>
              <a:gd name="connsiteY2436" fmla="*/ 1070242 h 4424422"/>
              <a:gd name="connsiteX2437" fmla="*/ 4834608 w 6881721"/>
              <a:gd name="connsiteY2437" fmla="*/ 1086422 h 4424422"/>
              <a:gd name="connsiteX2438" fmla="*/ 4802471 w 6881721"/>
              <a:gd name="connsiteY2438" fmla="*/ 1086422 h 4424422"/>
              <a:gd name="connsiteX2439" fmla="*/ 4802471 w 6881721"/>
              <a:gd name="connsiteY2439" fmla="*/ 1054320 h 4424422"/>
              <a:gd name="connsiteX2440" fmla="*/ 4834608 w 6881721"/>
              <a:gd name="connsiteY2440" fmla="*/ 1054320 h 4424422"/>
              <a:gd name="connsiteX2441" fmla="*/ 4841347 w 6881721"/>
              <a:gd name="connsiteY2441" fmla="*/ 1070242 h 4424422"/>
              <a:gd name="connsiteX2442" fmla="*/ 4841347 w 6881721"/>
              <a:gd name="connsiteY2442" fmla="*/ 747834 h 4424422"/>
              <a:gd name="connsiteX2443" fmla="*/ 4834608 w 6881721"/>
              <a:gd name="connsiteY2443" fmla="*/ 764014 h 4424422"/>
              <a:gd name="connsiteX2444" fmla="*/ 4802471 w 6881721"/>
              <a:gd name="connsiteY2444" fmla="*/ 764014 h 4424422"/>
              <a:gd name="connsiteX2445" fmla="*/ 4802471 w 6881721"/>
              <a:gd name="connsiteY2445" fmla="*/ 731912 h 4424422"/>
              <a:gd name="connsiteX2446" fmla="*/ 4834608 w 6881721"/>
              <a:gd name="connsiteY2446" fmla="*/ 731912 h 4424422"/>
              <a:gd name="connsiteX2447" fmla="*/ 4841347 w 6881721"/>
              <a:gd name="connsiteY2447" fmla="*/ 747834 h 4424422"/>
              <a:gd name="connsiteX2448" fmla="*/ 4841347 w 6881721"/>
              <a:gd name="connsiteY2448" fmla="*/ 425770 h 4424422"/>
              <a:gd name="connsiteX2449" fmla="*/ 4834608 w 6881721"/>
              <a:gd name="connsiteY2449" fmla="*/ 441951 h 4424422"/>
              <a:gd name="connsiteX2450" fmla="*/ 4802471 w 6881721"/>
              <a:gd name="connsiteY2450" fmla="*/ 441951 h 4424422"/>
              <a:gd name="connsiteX2451" fmla="*/ 4802471 w 6881721"/>
              <a:gd name="connsiteY2451" fmla="*/ 409848 h 4424422"/>
              <a:gd name="connsiteX2452" fmla="*/ 4834608 w 6881721"/>
              <a:gd name="connsiteY2452" fmla="*/ 409848 h 4424422"/>
              <a:gd name="connsiteX2453" fmla="*/ 4841347 w 6881721"/>
              <a:gd name="connsiteY2453" fmla="*/ 425770 h 4424422"/>
              <a:gd name="connsiteX2454" fmla="*/ 4841693 w 6881721"/>
              <a:gd name="connsiteY2454" fmla="*/ 3648822 h 4424422"/>
              <a:gd name="connsiteX2455" fmla="*/ 4834954 w 6881721"/>
              <a:gd name="connsiteY2455" fmla="*/ 3665004 h 4424422"/>
              <a:gd name="connsiteX2456" fmla="*/ 4802816 w 6881721"/>
              <a:gd name="connsiteY2456" fmla="*/ 3665004 h 4424422"/>
              <a:gd name="connsiteX2457" fmla="*/ 4802816 w 6881721"/>
              <a:gd name="connsiteY2457" fmla="*/ 3632900 h 4424422"/>
              <a:gd name="connsiteX2458" fmla="*/ 4834954 w 6881721"/>
              <a:gd name="connsiteY2458" fmla="*/ 3632900 h 4424422"/>
              <a:gd name="connsiteX2459" fmla="*/ 4841693 w 6881721"/>
              <a:gd name="connsiteY2459" fmla="*/ 3648822 h 4424422"/>
              <a:gd name="connsiteX2460" fmla="*/ 4841693 w 6881721"/>
              <a:gd name="connsiteY2460" fmla="*/ 3326414 h 4424422"/>
              <a:gd name="connsiteX2461" fmla="*/ 4834954 w 6881721"/>
              <a:gd name="connsiteY2461" fmla="*/ 3342594 h 4424422"/>
              <a:gd name="connsiteX2462" fmla="*/ 4802816 w 6881721"/>
              <a:gd name="connsiteY2462" fmla="*/ 3342594 h 4424422"/>
              <a:gd name="connsiteX2463" fmla="*/ 4802816 w 6881721"/>
              <a:gd name="connsiteY2463" fmla="*/ 3310492 h 4424422"/>
              <a:gd name="connsiteX2464" fmla="*/ 4834954 w 6881721"/>
              <a:gd name="connsiteY2464" fmla="*/ 3310492 h 4424422"/>
              <a:gd name="connsiteX2465" fmla="*/ 4841693 w 6881721"/>
              <a:gd name="connsiteY2465" fmla="*/ 3326414 h 4424422"/>
              <a:gd name="connsiteX2466" fmla="*/ 4887048 w 6881721"/>
              <a:gd name="connsiteY2466" fmla="*/ 3004308 h 4424422"/>
              <a:gd name="connsiteX2467" fmla="*/ 4867092 w 6881721"/>
              <a:gd name="connsiteY2467" fmla="*/ 3052634 h 4424422"/>
              <a:gd name="connsiteX2468" fmla="*/ 4770334 w 6881721"/>
              <a:gd name="connsiteY2468" fmla="*/ 3052634 h 4424422"/>
              <a:gd name="connsiteX2469" fmla="*/ 4770334 w 6881721"/>
              <a:gd name="connsiteY2469" fmla="*/ 2955980 h 4424422"/>
              <a:gd name="connsiteX2470" fmla="*/ 4867092 w 6881721"/>
              <a:gd name="connsiteY2470" fmla="*/ 2955980 h 4424422"/>
              <a:gd name="connsiteX2471" fmla="*/ 4887048 w 6881721"/>
              <a:gd name="connsiteY2471" fmla="*/ 3004308 h 4424422"/>
              <a:gd name="connsiteX2472" fmla="*/ 4887048 w 6881721"/>
              <a:gd name="connsiteY2472" fmla="*/ 2681898 h 4424422"/>
              <a:gd name="connsiteX2473" fmla="*/ 4867092 w 6881721"/>
              <a:gd name="connsiteY2473" fmla="*/ 2730224 h 4424422"/>
              <a:gd name="connsiteX2474" fmla="*/ 4770334 w 6881721"/>
              <a:gd name="connsiteY2474" fmla="*/ 2730224 h 4424422"/>
              <a:gd name="connsiteX2475" fmla="*/ 4770334 w 6881721"/>
              <a:gd name="connsiteY2475" fmla="*/ 2633572 h 4424422"/>
              <a:gd name="connsiteX2476" fmla="*/ 4867092 w 6881721"/>
              <a:gd name="connsiteY2476" fmla="*/ 2633572 h 4424422"/>
              <a:gd name="connsiteX2477" fmla="*/ 4887048 w 6881721"/>
              <a:gd name="connsiteY2477" fmla="*/ 2681898 h 4424422"/>
              <a:gd name="connsiteX2478" fmla="*/ 4887048 w 6881721"/>
              <a:gd name="connsiteY2478" fmla="*/ 1392954 h 4424422"/>
              <a:gd name="connsiteX2479" fmla="*/ 4867092 w 6881721"/>
              <a:gd name="connsiteY2479" fmla="*/ 1441280 h 4424422"/>
              <a:gd name="connsiteX2480" fmla="*/ 4770334 w 6881721"/>
              <a:gd name="connsiteY2480" fmla="*/ 1441280 h 4424422"/>
              <a:gd name="connsiteX2481" fmla="*/ 4770334 w 6881721"/>
              <a:gd name="connsiteY2481" fmla="*/ 1344626 h 4424422"/>
              <a:gd name="connsiteX2482" fmla="*/ 4867092 w 6881721"/>
              <a:gd name="connsiteY2482" fmla="*/ 1344626 h 4424422"/>
              <a:gd name="connsiteX2483" fmla="*/ 4887048 w 6881721"/>
              <a:gd name="connsiteY2483" fmla="*/ 1392954 h 4424422"/>
              <a:gd name="connsiteX2484" fmla="*/ 4888085 w 6881721"/>
              <a:gd name="connsiteY2484" fmla="*/ 1715018 h 4424422"/>
              <a:gd name="connsiteX2485" fmla="*/ 4868128 w 6881721"/>
              <a:gd name="connsiteY2485" fmla="*/ 1763344 h 4424422"/>
              <a:gd name="connsiteX2486" fmla="*/ 4771371 w 6881721"/>
              <a:gd name="connsiteY2486" fmla="*/ 1763344 h 4424422"/>
              <a:gd name="connsiteX2487" fmla="*/ 4771371 w 6881721"/>
              <a:gd name="connsiteY2487" fmla="*/ 1666690 h 4424422"/>
              <a:gd name="connsiteX2488" fmla="*/ 4868128 w 6881721"/>
              <a:gd name="connsiteY2488" fmla="*/ 1666690 h 4424422"/>
              <a:gd name="connsiteX2489" fmla="*/ 4888085 w 6881721"/>
              <a:gd name="connsiteY2489" fmla="*/ 1715018 h 4424422"/>
              <a:gd name="connsiteX2490" fmla="*/ 4909337 w 6881721"/>
              <a:gd name="connsiteY2490" fmla="*/ 4293728 h 4424422"/>
              <a:gd name="connsiteX2491" fmla="*/ 4882642 w 6881721"/>
              <a:gd name="connsiteY2491" fmla="*/ 4358148 h 4424422"/>
              <a:gd name="connsiteX2492" fmla="*/ 4753402 w 6881721"/>
              <a:gd name="connsiteY2492" fmla="*/ 4358148 h 4424422"/>
              <a:gd name="connsiteX2493" fmla="*/ 4753402 w 6881721"/>
              <a:gd name="connsiteY2493" fmla="*/ 4229046 h 4424422"/>
              <a:gd name="connsiteX2494" fmla="*/ 4882642 w 6881721"/>
              <a:gd name="connsiteY2494" fmla="*/ 4229046 h 4424422"/>
              <a:gd name="connsiteX2495" fmla="*/ 4909337 w 6881721"/>
              <a:gd name="connsiteY2495" fmla="*/ 4293728 h 4424422"/>
              <a:gd name="connsiteX2496" fmla="*/ 4909683 w 6881721"/>
              <a:gd name="connsiteY2496" fmla="*/ 2359964 h 4424422"/>
              <a:gd name="connsiteX2497" fmla="*/ 4882988 w 6881721"/>
              <a:gd name="connsiteY2497" fmla="*/ 2424384 h 4424422"/>
              <a:gd name="connsiteX2498" fmla="*/ 4753747 w 6881721"/>
              <a:gd name="connsiteY2498" fmla="*/ 2424384 h 4424422"/>
              <a:gd name="connsiteX2499" fmla="*/ 4753747 w 6881721"/>
              <a:gd name="connsiteY2499" fmla="*/ 2295284 h 4424422"/>
              <a:gd name="connsiteX2500" fmla="*/ 4882988 w 6881721"/>
              <a:gd name="connsiteY2500" fmla="*/ 2295284 h 4424422"/>
              <a:gd name="connsiteX2501" fmla="*/ 4909683 w 6881721"/>
              <a:gd name="connsiteY2501" fmla="*/ 2359964 h 4424422"/>
              <a:gd name="connsiteX2502" fmla="*/ 4910029 w 6881721"/>
              <a:gd name="connsiteY2502" fmla="*/ 2037900 h 4424422"/>
              <a:gd name="connsiteX2503" fmla="*/ 4883333 w 6881721"/>
              <a:gd name="connsiteY2503" fmla="*/ 2102322 h 4424422"/>
              <a:gd name="connsiteX2504" fmla="*/ 4754092 w 6881721"/>
              <a:gd name="connsiteY2504" fmla="*/ 2102322 h 4424422"/>
              <a:gd name="connsiteX2505" fmla="*/ 4754092 w 6881721"/>
              <a:gd name="connsiteY2505" fmla="*/ 1973220 h 4424422"/>
              <a:gd name="connsiteX2506" fmla="*/ 4883333 w 6881721"/>
              <a:gd name="connsiteY2506" fmla="*/ 1973220 h 4424422"/>
              <a:gd name="connsiteX2507" fmla="*/ 4910029 w 6881721"/>
              <a:gd name="connsiteY2507" fmla="*/ 2037900 h 4424422"/>
              <a:gd name="connsiteX2508" fmla="*/ 4910374 w 6881721"/>
              <a:gd name="connsiteY2508" fmla="*/ 3971318 h 4424422"/>
              <a:gd name="connsiteX2509" fmla="*/ 4883679 w 6881721"/>
              <a:gd name="connsiteY2509" fmla="*/ 4035740 h 4424422"/>
              <a:gd name="connsiteX2510" fmla="*/ 4754437 w 6881721"/>
              <a:gd name="connsiteY2510" fmla="*/ 4035740 h 4424422"/>
              <a:gd name="connsiteX2511" fmla="*/ 4754437 w 6881721"/>
              <a:gd name="connsiteY2511" fmla="*/ 3906638 h 4424422"/>
              <a:gd name="connsiteX2512" fmla="*/ 4883679 w 6881721"/>
              <a:gd name="connsiteY2512" fmla="*/ 3906638 h 4424422"/>
              <a:gd name="connsiteX2513" fmla="*/ 4910374 w 6881721"/>
              <a:gd name="connsiteY2513" fmla="*/ 3971318 h 4424422"/>
              <a:gd name="connsiteX2514" fmla="*/ 5002381 w 6881721"/>
              <a:gd name="connsiteY2514" fmla="*/ 3487618 h 4424422"/>
              <a:gd name="connsiteX2515" fmla="*/ 4995642 w 6881721"/>
              <a:gd name="connsiteY2515" fmla="*/ 3503798 h 4424422"/>
              <a:gd name="connsiteX2516" fmla="*/ 4963505 w 6881721"/>
              <a:gd name="connsiteY2516" fmla="*/ 3503798 h 4424422"/>
              <a:gd name="connsiteX2517" fmla="*/ 4963505 w 6881721"/>
              <a:gd name="connsiteY2517" fmla="*/ 3471696 h 4424422"/>
              <a:gd name="connsiteX2518" fmla="*/ 4995642 w 6881721"/>
              <a:gd name="connsiteY2518" fmla="*/ 3471696 h 4424422"/>
              <a:gd name="connsiteX2519" fmla="*/ 5002381 w 6881721"/>
              <a:gd name="connsiteY2519" fmla="*/ 3487618 h 4424422"/>
              <a:gd name="connsiteX2520" fmla="*/ 5002727 w 6881721"/>
              <a:gd name="connsiteY2520" fmla="*/ 909038 h 4424422"/>
              <a:gd name="connsiteX2521" fmla="*/ 4995988 w 6881721"/>
              <a:gd name="connsiteY2521" fmla="*/ 925218 h 4424422"/>
              <a:gd name="connsiteX2522" fmla="*/ 4963850 w 6881721"/>
              <a:gd name="connsiteY2522" fmla="*/ 925218 h 4424422"/>
              <a:gd name="connsiteX2523" fmla="*/ 4963850 w 6881721"/>
              <a:gd name="connsiteY2523" fmla="*/ 893116 h 4424422"/>
              <a:gd name="connsiteX2524" fmla="*/ 4995988 w 6881721"/>
              <a:gd name="connsiteY2524" fmla="*/ 893116 h 4424422"/>
              <a:gd name="connsiteX2525" fmla="*/ 5002727 w 6881721"/>
              <a:gd name="connsiteY2525" fmla="*/ 909038 h 4424422"/>
              <a:gd name="connsiteX2526" fmla="*/ 5002727 w 6881721"/>
              <a:gd name="connsiteY2526" fmla="*/ 586629 h 4424422"/>
              <a:gd name="connsiteX2527" fmla="*/ 4995988 w 6881721"/>
              <a:gd name="connsiteY2527" fmla="*/ 602810 h 4424422"/>
              <a:gd name="connsiteX2528" fmla="*/ 4963850 w 6881721"/>
              <a:gd name="connsiteY2528" fmla="*/ 602810 h 4424422"/>
              <a:gd name="connsiteX2529" fmla="*/ 4963850 w 6881721"/>
              <a:gd name="connsiteY2529" fmla="*/ 570707 h 4424422"/>
              <a:gd name="connsiteX2530" fmla="*/ 4995988 w 6881721"/>
              <a:gd name="connsiteY2530" fmla="*/ 570707 h 4424422"/>
              <a:gd name="connsiteX2531" fmla="*/ 5002727 w 6881721"/>
              <a:gd name="connsiteY2531" fmla="*/ 586629 h 4424422"/>
              <a:gd name="connsiteX2532" fmla="*/ 5047736 w 6881721"/>
              <a:gd name="connsiteY2532" fmla="*/ 3165166 h 4424422"/>
              <a:gd name="connsiteX2533" fmla="*/ 5027780 w 6881721"/>
              <a:gd name="connsiteY2533" fmla="*/ 3213492 h 4424422"/>
              <a:gd name="connsiteX2534" fmla="*/ 4931022 w 6881721"/>
              <a:gd name="connsiteY2534" fmla="*/ 3213492 h 4424422"/>
              <a:gd name="connsiteX2535" fmla="*/ 4931022 w 6881721"/>
              <a:gd name="connsiteY2535" fmla="*/ 3116840 h 4424422"/>
              <a:gd name="connsiteX2536" fmla="*/ 5027780 w 6881721"/>
              <a:gd name="connsiteY2536" fmla="*/ 3116840 h 4424422"/>
              <a:gd name="connsiteX2537" fmla="*/ 5047736 w 6881721"/>
              <a:gd name="connsiteY2537" fmla="*/ 3165166 h 4424422"/>
              <a:gd name="connsiteX2538" fmla="*/ 5048082 w 6881721"/>
              <a:gd name="connsiteY2538" fmla="*/ 2842758 h 4424422"/>
              <a:gd name="connsiteX2539" fmla="*/ 5028126 w 6881721"/>
              <a:gd name="connsiteY2539" fmla="*/ 2891084 h 4424422"/>
              <a:gd name="connsiteX2540" fmla="*/ 4931367 w 6881721"/>
              <a:gd name="connsiteY2540" fmla="*/ 2891084 h 4424422"/>
              <a:gd name="connsiteX2541" fmla="*/ 4931367 w 6881721"/>
              <a:gd name="connsiteY2541" fmla="*/ 2794430 h 4424422"/>
              <a:gd name="connsiteX2542" fmla="*/ 5028126 w 6881721"/>
              <a:gd name="connsiteY2542" fmla="*/ 2794430 h 4424422"/>
              <a:gd name="connsiteX2543" fmla="*/ 5048082 w 6881721"/>
              <a:gd name="connsiteY2543" fmla="*/ 2842758 h 4424422"/>
              <a:gd name="connsiteX2544" fmla="*/ 5048428 w 6881721"/>
              <a:gd name="connsiteY2544" fmla="*/ 2520350 h 4424422"/>
              <a:gd name="connsiteX2545" fmla="*/ 5028471 w 6881721"/>
              <a:gd name="connsiteY2545" fmla="*/ 2568676 h 4424422"/>
              <a:gd name="connsiteX2546" fmla="*/ 4931712 w 6881721"/>
              <a:gd name="connsiteY2546" fmla="*/ 2568676 h 4424422"/>
              <a:gd name="connsiteX2547" fmla="*/ 4931712 w 6881721"/>
              <a:gd name="connsiteY2547" fmla="*/ 2472022 h 4424422"/>
              <a:gd name="connsiteX2548" fmla="*/ 5028471 w 6881721"/>
              <a:gd name="connsiteY2548" fmla="*/ 2472022 h 4424422"/>
              <a:gd name="connsiteX2549" fmla="*/ 5048428 w 6881721"/>
              <a:gd name="connsiteY2549" fmla="*/ 2520350 h 4424422"/>
              <a:gd name="connsiteX2550" fmla="*/ 5048428 w 6881721"/>
              <a:gd name="connsiteY2550" fmla="*/ 1876222 h 4424422"/>
              <a:gd name="connsiteX2551" fmla="*/ 5028471 w 6881721"/>
              <a:gd name="connsiteY2551" fmla="*/ 1924548 h 4424422"/>
              <a:gd name="connsiteX2552" fmla="*/ 4931712 w 6881721"/>
              <a:gd name="connsiteY2552" fmla="*/ 1924548 h 4424422"/>
              <a:gd name="connsiteX2553" fmla="*/ 4931712 w 6881721"/>
              <a:gd name="connsiteY2553" fmla="*/ 1827894 h 4424422"/>
              <a:gd name="connsiteX2554" fmla="*/ 5028471 w 6881721"/>
              <a:gd name="connsiteY2554" fmla="*/ 1827894 h 4424422"/>
              <a:gd name="connsiteX2555" fmla="*/ 5048428 w 6881721"/>
              <a:gd name="connsiteY2555" fmla="*/ 1876222 h 4424422"/>
              <a:gd name="connsiteX2556" fmla="*/ 5048428 w 6881721"/>
              <a:gd name="connsiteY2556" fmla="*/ 1553812 h 4424422"/>
              <a:gd name="connsiteX2557" fmla="*/ 5028471 w 6881721"/>
              <a:gd name="connsiteY2557" fmla="*/ 1602138 h 4424422"/>
              <a:gd name="connsiteX2558" fmla="*/ 4931712 w 6881721"/>
              <a:gd name="connsiteY2558" fmla="*/ 1602138 h 4424422"/>
              <a:gd name="connsiteX2559" fmla="*/ 4931712 w 6881721"/>
              <a:gd name="connsiteY2559" fmla="*/ 1505486 h 4424422"/>
              <a:gd name="connsiteX2560" fmla="*/ 5028471 w 6881721"/>
              <a:gd name="connsiteY2560" fmla="*/ 1505486 h 4424422"/>
              <a:gd name="connsiteX2561" fmla="*/ 5048428 w 6881721"/>
              <a:gd name="connsiteY2561" fmla="*/ 1553812 h 4424422"/>
              <a:gd name="connsiteX2562" fmla="*/ 5048428 w 6881721"/>
              <a:gd name="connsiteY2562" fmla="*/ 1231404 h 4424422"/>
              <a:gd name="connsiteX2563" fmla="*/ 5028471 w 6881721"/>
              <a:gd name="connsiteY2563" fmla="*/ 1279730 h 4424422"/>
              <a:gd name="connsiteX2564" fmla="*/ 4931712 w 6881721"/>
              <a:gd name="connsiteY2564" fmla="*/ 1279730 h 4424422"/>
              <a:gd name="connsiteX2565" fmla="*/ 4931712 w 6881721"/>
              <a:gd name="connsiteY2565" fmla="*/ 1183076 h 4424422"/>
              <a:gd name="connsiteX2566" fmla="*/ 5028471 w 6881721"/>
              <a:gd name="connsiteY2566" fmla="*/ 1183076 h 4424422"/>
              <a:gd name="connsiteX2567" fmla="*/ 5048428 w 6881721"/>
              <a:gd name="connsiteY2567" fmla="*/ 1231404 h 4424422"/>
              <a:gd name="connsiteX2568" fmla="*/ 5064791 w 6881721"/>
              <a:gd name="connsiteY2568" fmla="*/ 4424422 h 4424422"/>
              <a:gd name="connsiteX2569" fmla="*/ 4893971 w 6881721"/>
              <a:gd name="connsiteY2569" fmla="*/ 4424422 h 4424422"/>
              <a:gd name="connsiteX2570" fmla="*/ 4894759 w 6881721"/>
              <a:gd name="connsiteY2570" fmla="*/ 4420374 h 4424422"/>
              <a:gd name="connsiteX2571" fmla="*/ 4914780 w 6881721"/>
              <a:gd name="connsiteY2571" fmla="*/ 4390250 h 4424422"/>
              <a:gd name="connsiteX2572" fmla="*/ 5044021 w 6881721"/>
              <a:gd name="connsiteY2572" fmla="*/ 4390250 h 4424422"/>
              <a:gd name="connsiteX2573" fmla="*/ 5064043 w 6881721"/>
              <a:gd name="connsiteY2573" fmla="*/ 4420568 h 4424422"/>
              <a:gd name="connsiteX2574" fmla="*/ 5070717 w 6881721"/>
              <a:gd name="connsiteY2574" fmla="*/ 3809768 h 4424422"/>
              <a:gd name="connsiteX2575" fmla="*/ 5044021 w 6881721"/>
              <a:gd name="connsiteY2575" fmla="*/ 3874190 h 4424422"/>
              <a:gd name="connsiteX2576" fmla="*/ 4914780 w 6881721"/>
              <a:gd name="connsiteY2576" fmla="*/ 3874190 h 4424422"/>
              <a:gd name="connsiteX2577" fmla="*/ 4914780 w 6881721"/>
              <a:gd name="connsiteY2577" fmla="*/ 3745088 h 4424422"/>
              <a:gd name="connsiteX2578" fmla="*/ 5044021 w 6881721"/>
              <a:gd name="connsiteY2578" fmla="*/ 3745088 h 4424422"/>
              <a:gd name="connsiteX2579" fmla="*/ 5070717 w 6881721"/>
              <a:gd name="connsiteY2579" fmla="*/ 3809768 h 4424422"/>
              <a:gd name="connsiteX2580" fmla="*/ 5071062 w 6881721"/>
              <a:gd name="connsiteY2580" fmla="*/ 4132178 h 4424422"/>
              <a:gd name="connsiteX2581" fmla="*/ 5044367 w 6881721"/>
              <a:gd name="connsiteY2581" fmla="*/ 4196598 h 4424422"/>
              <a:gd name="connsiteX2582" fmla="*/ 4915125 w 6881721"/>
              <a:gd name="connsiteY2582" fmla="*/ 4196598 h 4424422"/>
              <a:gd name="connsiteX2583" fmla="*/ 4915125 w 6881721"/>
              <a:gd name="connsiteY2583" fmla="*/ 4067496 h 4424422"/>
              <a:gd name="connsiteX2584" fmla="*/ 5044367 w 6881721"/>
              <a:gd name="connsiteY2584" fmla="*/ 4067496 h 4424422"/>
              <a:gd name="connsiteX2585" fmla="*/ 5071062 w 6881721"/>
              <a:gd name="connsiteY2585" fmla="*/ 4132178 h 4424422"/>
              <a:gd name="connsiteX2586" fmla="*/ 5071408 w 6881721"/>
              <a:gd name="connsiteY2586" fmla="*/ 2198458 h 4424422"/>
              <a:gd name="connsiteX2587" fmla="*/ 5044713 w 6881721"/>
              <a:gd name="connsiteY2587" fmla="*/ 2262836 h 4424422"/>
              <a:gd name="connsiteX2588" fmla="*/ 4915471 w 6881721"/>
              <a:gd name="connsiteY2588" fmla="*/ 2262836 h 4424422"/>
              <a:gd name="connsiteX2589" fmla="*/ 4915471 w 6881721"/>
              <a:gd name="connsiteY2589" fmla="*/ 2134080 h 4424422"/>
              <a:gd name="connsiteX2590" fmla="*/ 5044713 w 6881721"/>
              <a:gd name="connsiteY2590" fmla="*/ 2134080 h 4424422"/>
              <a:gd name="connsiteX2591" fmla="*/ 5071408 w 6881721"/>
              <a:gd name="connsiteY2591" fmla="*/ 2198458 h 4424422"/>
              <a:gd name="connsiteX2592" fmla="*/ 5164797 w 6881721"/>
              <a:gd name="connsiteY2592" fmla="*/ 747488 h 4424422"/>
              <a:gd name="connsiteX2593" fmla="*/ 5158058 w 6881721"/>
              <a:gd name="connsiteY2593" fmla="*/ 763668 h 4424422"/>
              <a:gd name="connsiteX2594" fmla="*/ 5125921 w 6881721"/>
              <a:gd name="connsiteY2594" fmla="*/ 763668 h 4424422"/>
              <a:gd name="connsiteX2595" fmla="*/ 5125921 w 6881721"/>
              <a:gd name="connsiteY2595" fmla="*/ 731566 h 4424422"/>
              <a:gd name="connsiteX2596" fmla="*/ 5158058 w 6881721"/>
              <a:gd name="connsiteY2596" fmla="*/ 731566 h 4424422"/>
              <a:gd name="connsiteX2597" fmla="*/ 5164797 w 6881721"/>
              <a:gd name="connsiteY2597" fmla="*/ 747488 h 4424422"/>
              <a:gd name="connsiteX2598" fmla="*/ 5164797 w 6881721"/>
              <a:gd name="connsiteY2598" fmla="*/ 425079 h 4424422"/>
              <a:gd name="connsiteX2599" fmla="*/ 5158058 w 6881721"/>
              <a:gd name="connsiteY2599" fmla="*/ 441260 h 4424422"/>
              <a:gd name="connsiteX2600" fmla="*/ 5125921 w 6881721"/>
              <a:gd name="connsiteY2600" fmla="*/ 441260 h 4424422"/>
              <a:gd name="connsiteX2601" fmla="*/ 5125921 w 6881721"/>
              <a:gd name="connsiteY2601" fmla="*/ 409157 h 4424422"/>
              <a:gd name="connsiteX2602" fmla="*/ 5158058 w 6881721"/>
              <a:gd name="connsiteY2602" fmla="*/ 409157 h 4424422"/>
              <a:gd name="connsiteX2603" fmla="*/ 5164797 w 6881721"/>
              <a:gd name="connsiteY2603" fmla="*/ 425079 h 4424422"/>
              <a:gd name="connsiteX2604" fmla="*/ 5209462 w 6881721"/>
              <a:gd name="connsiteY2604" fmla="*/ 3327062 h 4424422"/>
              <a:gd name="connsiteX2605" fmla="*/ 5189505 w 6881721"/>
              <a:gd name="connsiteY2605" fmla="*/ 3375388 h 4424422"/>
              <a:gd name="connsiteX2606" fmla="*/ 5092746 w 6881721"/>
              <a:gd name="connsiteY2606" fmla="*/ 3375388 h 4424422"/>
              <a:gd name="connsiteX2607" fmla="*/ 5092746 w 6881721"/>
              <a:gd name="connsiteY2607" fmla="*/ 3278734 h 4424422"/>
              <a:gd name="connsiteX2608" fmla="*/ 5189505 w 6881721"/>
              <a:gd name="connsiteY2608" fmla="*/ 3278734 h 4424422"/>
              <a:gd name="connsiteX2609" fmla="*/ 5209462 w 6881721"/>
              <a:gd name="connsiteY2609" fmla="*/ 3327062 h 4424422"/>
              <a:gd name="connsiteX2610" fmla="*/ 5209462 w 6881721"/>
              <a:gd name="connsiteY2610" fmla="*/ 3004652 h 4424422"/>
              <a:gd name="connsiteX2611" fmla="*/ 5189505 w 6881721"/>
              <a:gd name="connsiteY2611" fmla="*/ 3052978 h 4424422"/>
              <a:gd name="connsiteX2612" fmla="*/ 5092746 w 6881721"/>
              <a:gd name="connsiteY2612" fmla="*/ 3052978 h 4424422"/>
              <a:gd name="connsiteX2613" fmla="*/ 5092746 w 6881721"/>
              <a:gd name="connsiteY2613" fmla="*/ 2956326 h 4424422"/>
              <a:gd name="connsiteX2614" fmla="*/ 5189505 w 6881721"/>
              <a:gd name="connsiteY2614" fmla="*/ 2956326 h 4424422"/>
              <a:gd name="connsiteX2615" fmla="*/ 5209462 w 6881721"/>
              <a:gd name="connsiteY2615" fmla="*/ 3004652 h 4424422"/>
              <a:gd name="connsiteX2616" fmla="*/ 5209462 w 6881721"/>
              <a:gd name="connsiteY2616" fmla="*/ 2682244 h 4424422"/>
              <a:gd name="connsiteX2617" fmla="*/ 5189505 w 6881721"/>
              <a:gd name="connsiteY2617" fmla="*/ 2730570 h 4424422"/>
              <a:gd name="connsiteX2618" fmla="*/ 5092746 w 6881721"/>
              <a:gd name="connsiteY2618" fmla="*/ 2730570 h 4424422"/>
              <a:gd name="connsiteX2619" fmla="*/ 5092746 w 6881721"/>
              <a:gd name="connsiteY2619" fmla="*/ 2633916 h 4424422"/>
              <a:gd name="connsiteX2620" fmla="*/ 5189505 w 6881721"/>
              <a:gd name="connsiteY2620" fmla="*/ 2633916 h 4424422"/>
              <a:gd name="connsiteX2621" fmla="*/ 5209462 w 6881721"/>
              <a:gd name="connsiteY2621" fmla="*/ 2682244 h 4424422"/>
              <a:gd name="connsiteX2622" fmla="*/ 5209462 w 6881721"/>
              <a:gd name="connsiteY2622" fmla="*/ 2359836 h 4424422"/>
              <a:gd name="connsiteX2623" fmla="*/ 5189505 w 6881721"/>
              <a:gd name="connsiteY2623" fmla="*/ 2408162 h 4424422"/>
              <a:gd name="connsiteX2624" fmla="*/ 5092746 w 6881721"/>
              <a:gd name="connsiteY2624" fmla="*/ 2408162 h 4424422"/>
              <a:gd name="connsiteX2625" fmla="*/ 5092746 w 6881721"/>
              <a:gd name="connsiteY2625" fmla="*/ 2311508 h 4424422"/>
              <a:gd name="connsiteX2626" fmla="*/ 5189505 w 6881721"/>
              <a:gd name="connsiteY2626" fmla="*/ 2311508 h 4424422"/>
              <a:gd name="connsiteX2627" fmla="*/ 5209462 w 6881721"/>
              <a:gd name="connsiteY2627" fmla="*/ 2359836 h 4424422"/>
              <a:gd name="connsiteX2628" fmla="*/ 5209462 w 6881721"/>
              <a:gd name="connsiteY2628" fmla="*/ 2037426 h 4424422"/>
              <a:gd name="connsiteX2629" fmla="*/ 5189505 w 6881721"/>
              <a:gd name="connsiteY2629" fmla="*/ 2085752 h 4424422"/>
              <a:gd name="connsiteX2630" fmla="*/ 5092746 w 6881721"/>
              <a:gd name="connsiteY2630" fmla="*/ 2085752 h 4424422"/>
              <a:gd name="connsiteX2631" fmla="*/ 5092746 w 6881721"/>
              <a:gd name="connsiteY2631" fmla="*/ 1989098 h 4424422"/>
              <a:gd name="connsiteX2632" fmla="*/ 5189505 w 6881721"/>
              <a:gd name="connsiteY2632" fmla="*/ 1989098 h 4424422"/>
              <a:gd name="connsiteX2633" fmla="*/ 5209462 w 6881721"/>
              <a:gd name="connsiteY2633" fmla="*/ 2037426 h 4424422"/>
              <a:gd name="connsiteX2634" fmla="*/ 5209462 w 6881721"/>
              <a:gd name="connsiteY2634" fmla="*/ 1715362 h 4424422"/>
              <a:gd name="connsiteX2635" fmla="*/ 5189505 w 6881721"/>
              <a:gd name="connsiteY2635" fmla="*/ 1763688 h 4424422"/>
              <a:gd name="connsiteX2636" fmla="*/ 5092746 w 6881721"/>
              <a:gd name="connsiteY2636" fmla="*/ 1763688 h 4424422"/>
              <a:gd name="connsiteX2637" fmla="*/ 5092746 w 6881721"/>
              <a:gd name="connsiteY2637" fmla="*/ 1667034 h 4424422"/>
              <a:gd name="connsiteX2638" fmla="*/ 5189505 w 6881721"/>
              <a:gd name="connsiteY2638" fmla="*/ 1667034 h 4424422"/>
              <a:gd name="connsiteX2639" fmla="*/ 5209462 w 6881721"/>
              <a:gd name="connsiteY2639" fmla="*/ 1715362 h 4424422"/>
              <a:gd name="connsiteX2640" fmla="*/ 5209462 w 6881721"/>
              <a:gd name="connsiteY2640" fmla="*/ 1392954 h 4424422"/>
              <a:gd name="connsiteX2641" fmla="*/ 5189505 w 6881721"/>
              <a:gd name="connsiteY2641" fmla="*/ 1441280 h 4424422"/>
              <a:gd name="connsiteX2642" fmla="*/ 5092746 w 6881721"/>
              <a:gd name="connsiteY2642" fmla="*/ 1441280 h 4424422"/>
              <a:gd name="connsiteX2643" fmla="*/ 5092746 w 6881721"/>
              <a:gd name="connsiteY2643" fmla="*/ 1344626 h 4424422"/>
              <a:gd name="connsiteX2644" fmla="*/ 5189505 w 6881721"/>
              <a:gd name="connsiteY2644" fmla="*/ 1344626 h 4424422"/>
              <a:gd name="connsiteX2645" fmla="*/ 5209462 w 6881721"/>
              <a:gd name="connsiteY2645" fmla="*/ 1392954 h 4424422"/>
              <a:gd name="connsiteX2646" fmla="*/ 5210498 w 6881721"/>
              <a:gd name="connsiteY2646" fmla="*/ 1070200 h 4424422"/>
              <a:gd name="connsiteX2647" fmla="*/ 5190542 w 6881721"/>
              <a:gd name="connsiteY2647" fmla="*/ 1118526 h 4424422"/>
              <a:gd name="connsiteX2648" fmla="*/ 5093783 w 6881721"/>
              <a:gd name="connsiteY2648" fmla="*/ 1118526 h 4424422"/>
              <a:gd name="connsiteX2649" fmla="*/ 5093783 w 6881721"/>
              <a:gd name="connsiteY2649" fmla="*/ 1021872 h 4424422"/>
              <a:gd name="connsiteX2650" fmla="*/ 5190542 w 6881721"/>
              <a:gd name="connsiteY2650" fmla="*/ 1021872 h 4424422"/>
              <a:gd name="connsiteX2651" fmla="*/ 5210498 w 6881721"/>
              <a:gd name="connsiteY2651" fmla="*/ 1070200 h 4424422"/>
              <a:gd name="connsiteX2652" fmla="*/ 5232442 w 6881721"/>
              <a:gd name="connsiteY2652" fmla="*/ 4293382 h 4424422"/>
              <a:gd name="connsiteX2653" fmla="*/ 5205747 w 6881721"/>
              <a:gd name="connsiteY2653" fmla="*/ 4357804 h 4424422"/>
              <a:gd name="connsiteX2654" fmla="*/ 5076505 w 6881721"/>
              <a:gd name="connsiteY2654" fmla="*/ 4357804 h 4424422"/>
              <a:gd name="connsiteX2655" fmla="*/ 5076505 w 6881721"/>
              <a:gd name="connsiteY2655" fmla="*/ 4228702 h 4424422"/>
              <a:gd name="connsiteX2656" fmla="*/ 5205747 w 6881721"/>
              <a:gd name="connsiteY2656" fmla="*/ 4228702 h 4424422"/>
              <a:gd name="connsiteX2657" fmla="*/ 5232442 w 6881721"/>
              <a:gd name="connsiteY2657" fmla="*/ 4293382 h 4424422"/>
              <a:gd name="connsiteX2658" fmla="*/ 5232442 w 6881721"/>
              <a:gd name="connsiteY2658" fmla="*/ 3971318 h 4424422"/>
              <a:gd name="connsiteX2659" fmla="*/ 5205747 w 6881721"/>
              <a:gd name="connsiteY2659" fmla="*/ 4035740 h 4424422"/>
              <a:gd name="connsiteX2660" fmla="*/ 5076505 w 6881721"/>
              <a:gd name="connsiteY2660" fmla="*/ 4035740 h 4424422"/>
              <a:gd name="connsiteX2661" fmla="*/ 5076505 w 6881721"/>
              <a:gd name="connsiteY2661" fmla="*/ 3906638 h 4424422"/>
              <a:gd name="connsiteX2662" fmla="*/ 5205747 w 6881721"/>
              <a:gd name="connsiteY2662" fmla="*/ 3906638 h 4424422"/>
              <a:gd name="connsiteX2663" fmla="*/ 5232442 w 6881721"/>
              <a:gd name="connsiteY2663" fmla="*/ 3971318 h 4424422"/>
              <a:gd name="connsiteX2664" fmla="*/ 5232442 w 6881721"/>
              <a:gd name="connsiteY2664" fmla="*/ 3649254 h 4424422"/>
              <a:gd name="connsiteX2665" fmla="*/ 5205747 w 6881721"/>
              <a:gd name="connsiteY2665" fmla="*/ 3713676 h 4424422"/>
              <a:gd name="connsiteX2666" fmla="*/ 5076505 w 6881721"/>
              <a:gd name="connsiteY2666" fmla="*/ 3713676 h 4424422"/>
              <a:gd name="connsiteX2667" fmla="*/ 5076505 w 6881721"/>
              <a:gd name="connsiteY2667" fmla="*/ 3584574 h 4424422"/>
              <a:gd name="connsiteX2668" fmla="*/ 5205747 w 6881721"/>
              <a:gd name="connsiteY2668" fmla="*/ 3584574 h 4424422"/>
              <a:gd name="connsiteX2669" fmla="*/ 5232442 w 6881721"/>
              <a:gd name="connsiteY2669" fmla="*/ 3649254 h 4424422"/>
              <a:gd name="connsiteX2670" fmla="*/ 5324794 w 6881721"/>
              <a:gd name="connsiteY2670" fmla="*/ 3487272 h 4424422"/>
              <a:gd name="connsiteX2671" fmla="*/ 5318055 w 6881721"/>
              <a:gd name="connsiteY2671" fmla="*/ 3503454 h 4424422"/>
              <a:gd name="connsiteX2672" fmla="*/ 5285918 w 6881721"/>
              <a:gd name="connsiteY2672" fmla="*/ 3503454 h 4424422"/>
              <a:gd name="connsiteX2673" fmla="*/ 5285918 w 6881721"/>
              <a:gd name="connsiteY2673" fmla="*/ 3471350 h 4424422"/>
              <a:gd name="connsiteX2674" fmla="*/ 5318055 w 6881721"/>
              <a:gd name="connsiteY2674" fmla="*/ 3471350 h 4424422"/>
              <a:gd name="connsiteX2675" fmla="*/ 5324794 w 6881721"/>
              <a:gd name="connsiteY2675" fmla="*/ 3487272 h 4424422"/>
              <a:gd name="connsiteX2676" fmla="*/ 5326177 w 6881721"/>
              <a:gd name="connsiteY2676" fmla="*/ 586284 h 4424422"/>
              <a:gd name="connsiteX2677" fmla="*/ 5319438 w 6881721"/>
              <a:gd name="connsiteY2677" fmla="*/ 602465 h 4424422"/>
              <a:gd name="connsiteX2678" fmla="*/ 5287300 w 6881721"/>
              <a:gd name="connsiteY2678" fmla="*/ 602465 h 4424422"/>
              <a:gd name="connsiteX2679" fmla="*/ 5287300 w 6881721"/>
              <a:gd name="connsiteY2679" fmla="*/ 570362 h 4424422"/>
              <a:gd name="connsiteX2680" fmla="*/ 5319438 w 6881721"/>
              <a:gd name="connsiteY2680" fmla="*/ 570362 h 4424422"/>
              <a:gd name="connsiteX2681" fmla="*/ 5326177 w 6881721"/>
              <a:gd name="connsiteY2681" fmla="*/ 586284 h 4424422"/>
              <a:gd name="connsiteX2682" fmla="*/ 5348465 w 6881721"/>
              <a:gd name="connsiteY2682" fmla="*/ 909167 h 4424422"/>
              <a:gd name="connsiteX2683" fmla="*/ 5334988 w 6881721"/>
              <a:gd name="connsiteY2683" fmla="*/ 941442 h 4424422"/>
              <a:gd name="connsiteX2684" fmla="*/ 5270367 w 6881721"/>
              <a:gd name="connsiteY2684" fmla="*/ 941442 h 4424422"/>
              <a:gd name="connsiteX2685" fmla="*/ 5270367 w 6881721"/>
              <a:gd name="connsiteY2685" fmla="*/ 876892 h 4424422"/>
              <a:gd name="connsiteX2686" fmla="*/ 5334988 w 6881721"/>
              <a:gd name="connsiteY2686" fmla="*/ 876892 h 4424422"/>
              <a:gd name="connsiteX2687" fmla="*/ 5348465 w 6881721"/>
              <a:gd name="connsiteY2687" fmla="*/ 909167 h 4424422"/>
              <a:gd name="connsiteX2688" fmla="*/ 5370495 w 6881721"/>
              <a:gd name="connsiteY2688" fmla="*/ 3165166 h 4424422"/>
              <a:gd name="connsiteX2689" fmla="*/ 5350539 w 6881721"/>
              <a:gd name="connsiteY2689" fmla="*/ 3213492 h 4424422"/>
              <a:gd name="connsiteX2690" fmla="*/ 5253780 w 6881721"/>
              <a:gd name="connsiteY2690" fmla="*/ 3213492 h 4424422"/>
              <a:gd name="connsiteX2691" fmla="*/ 5253780 w 6881721"/>
              <a:gd name="connsiteY2691" fmla="*/ 3116840 h 4424422"/>
              <a:gd name="connsiteX2692" fmla="*/ 5350539 w 6881721"/>
              <a:gd name="connsiteY2692" fmla="*/ 3116840 h 4424422"/>
              <a:gd name="connsiteX2693" fmla="*/ 5370495 w 6881721"/>
              <a:gd name="connsiteY2693" fmla="*/ 3165166 h 4424422"/>
              <a:gd name="connsiteX2694" fmla="*/ 5370495 w 6881721"/>
              <a:gd name="connsiteY2694" fmla="*/ 2842758 h 4424422"/>
              <a:gd name="connsiteX2695" fmla="*/ 5350539 w 6881721"/>
              <a:gd name="connsiteY2695" fmla="*/ 2891084 h 4424422"/>
              <a:gd name="connsiteX2696" fmla="*/ 5253780 w 6881721"/>
              <a:gd name="connsiteY2696" fmla="*/ 2891084 h 4424422"/>
              <a:gd name="connsiteX2697" fmla="*/ 5253780 w 6881721"/>
              <a:gd name="connsiteY2697" fmla="*/ 2794430 h 4424422"/>
              <a:gd name="connsiteX2698" fmla="*/ 5350539 w 6881721"/>
              <a:gd name="connsiteY2698" fmla="*/ 2794430 h 4424422"/>
              <a:gd name="connsiteX2699" fmla="*/ 5370495 w 6881721"/>
              <a:gd name="connsiteY2699" fmla="*/ 2842758 h 4424422"/>
              <a:gd name="connsiteX2700" fmla="*/ 5370495 w 6881721"/>
              <a:gd name="connsiteY2700" fmla="*/ 2520350 h 4424422"/>
              <a:gd name="connsiteX2701" fmla="*/ 5350539 w 6881721"/>
              <a:gd name="connsiteY2701" fmla="*/ 2568676 h 4424422"/>
              <a:gd name="connsiteX2702" fmla="*/ 5253780 w 6881721"/>
              <a:gd name="connsiteY2702" fmla="*/ 2568676 h 4424422"/>
              <a:gd name="connsiteX2703" fmla="*/ 5253780 w 6881721"/>
              <a:gd name="connsiteY2703" fmla="*/ 2472022 h 4424422"/>
              <a:gd name="connsiteX2704" fmla="*/ 5350539 w 6881721"/>
              <a:gd name="connsiteY2704" fmla="*/ 2472022 h 4424422"/>
              <a:gd name="connsiteX2705" fmla="*/ 5370495 w 6881721"/>
              <a:gd name="connsiteY2705" fmla="*/ 2520350 h 4424422"/>
              <a:gd name="connsiteX2706" fmla="*/ 5371186 w 6881721"/>
              <a:gd name="connsiteY2706" fmla="*/ 1876567 h 4424422"/>
              <a:gd name="connsiteX2707" fmla="*/ 5351230 w 6881721"/>
              <a:gd name="connsiteY2707" fmla="*/ 1924892 h 4424422"/>
              <a:gd name="connsiteX2708" fmla="*/ 5254471 w 6881721"/>
              <a:gd name="connsiteY2708" fmla="*/ 1924892 h 4424422"/>
              <a:gd name="connsiteX2709" fmla="*/ 5254471 w 6881721"/>
              <a:gd name="connsiteY2709" fmla="*/ 1828240 h 4424422"/>
              <a:gd name="connsiteX2710" fmla="*/ 5351230 w 6881721"/>
              <a:gd name="connsiteY2710" fmla="*/ 1828240 h 4424422"/>
              <a:gd name="connsiteX2711" fmla="*/ 5371186 w 6881721"/>
              <a:gd name="connsiteY2711" fmla="*/ 1876567 h 4424422"/>
              <a:gd name="connsiteX2712" fmla="*/ 5371186 w 6881721"/>
              <a:gd name="connsiteY2712" fmla="*/ 1554157 h 4424422"/>
              <a:gd name="connsiteX2713" fmla="*/ 5351230 w 6881721"/>
              <a:gd name="connsiteY2713" fmla="*/ 1602484 h 4424422"/>
              <a:gd name="connsiteX2714" fmla="*/ 5254471 w 6881721"/>
              <a:gd name="connsiteY2714" fmla="*/ 1602484 h 4424422"/>
              <a:gd name="connsiteX2715" fmla="*/ 5254471 w 6881721"/>
              <a:gd name="connsiteY2715" fmla="*/ 1505830 h 4424422"/>
              <a:gd name="connsiteX2716" fmla="*/ 5351230 w 6881721"/>
              <a:gd name="connsiteY2716" fmla="*/ 1505830 h 4424422"/>
              <a:gd name="connsiteX2717" fmla="*/ 5371186 w 6881721"/>
              <a:gd name="connsiteY2717" fmla="*/ 1554157 h 4424422"/>
              <a:gd name="connsiteX2718" fmla="*/ 5371186 w 6881721"/>
              <a:gd name="connsiteY2718" fmla="*/ 1231749 h 4424422"/>
              <a:gd name="connsiteX2719" fmla="*/ 5351230 w 6881721"/>
              <a:gd name="connsiteY2719" fmla="*/ 1280076 h 4424422"/>
              <a:gd name="connsiteX2720" fmla="*/ 5254471 w 6881721"/>
              <a:gd name="connsiteY2720" fmla="*/ 1280076 h 4424422"/>
              <a:gd name="connsiteX2721" fmla="*/ 5254471 w 6881721"/>
              <a:gd name="connsiteY2721" fmla="*/ 1183422 h 4424422"/>
              <a:gd name="connsiteX2722" fmla="*/ 5351230 w 6881721"/>
              <a:gd name="connsiteY2722" fmla="*/ 1183422 h 4424422"/>
              <a:gd name="connsiteX2723" fmla="*/ 5371186 w 6881721"/>
              <a:gd name="connsiteY2723" fmla="*/ 1231749 h 4424422"/>
              <a:gd name="connsiteX2724" fmla="*/ 5387829 w 6881721"/>
              <a:gd name="connsiteY2724" fmla="*/ 4424422 h 4424422"/>
              <a:gd name="connsiteX2725" fmla="*/ 5217488 w 6881721"/>
              <a:gd name="connsiteY2725" fmla="*/ 4424422 h 4424422"/>
              <a:gd name="connsiteX2726" fmla="*/ 5218209 w 6881721"/>
              <a:gd name="connsiteY2726" fmla="*/ 4420720 h 4424422"/>
              <a:gd name="connsiteX2727" fmla="*/ 5238230 w 6881721"/>
              <a:gd name="connsiteY2727" fmla="*/ 4390596 h 4424422"/>
              <a:gd name="connsiteX2728" fmla="*/ 5367126 w 6881721"/>
              <a:gd name="connsiteY2728" fmla="*/ 4390596 h 4424422"/>
              <a:gd name="connsiteX2729" fmla="*/ 5387147 w 6881721"/>
              <a:gd name="connsiteY2729" fmla="*/ 4420914 h 4424422"/>
              <a:gd name="connsiteX2730" fmla="*/ 5393130 w 6881721"/>
              <a:gd name="connsiteY2730" fmla="*/ 3810114 h 4424422"/>
              <a:gd name="connsiteX2731" fmla="*/ 5366435 w 6881721"/>
              <a:gd name="connsiteY2731" fmla="*/ 3874534 h 4424422"/>
              <a:gd name="connsiteX2732" fmla="*/ 5237539 w 6881721"/>
              <a:gd name="connsiteY2732" fmla="*/ 3874534 h 4424422"/>
              <a:gd name="connsiteX2733" fmla="*/ 5237539 w 6881721"/>
              <a:gd name="connsiteY2733" fmla="*/ 3745434 h 4424422"/>
              <a:gd name="connsiteX2734" fmla="*/ 5366435 w 6881721"/>
              <a:gd name="connsiteY2734" fmla="*/ 3745434 h 4424422"/>
              <a:gd name="connsiteX2735" fmla="*/ 5393130 w 6881721"/>
              <a:gd name="connsiteY2735" fmla="*/ 3810114 h 4424422"/>
              <a:gd name="connsiteX2736" fmla="*/ 5393821 w 6881721"/>
              <a:gd name="connsiteY2736" fmla="*/ 4132178 h 4424422"/>
              <a:gd name="connsiteX2737" fmla="*/ 5367126 w 6881721"/>
              <a:gd name="connsiteY2737" fmla="*/ 4196598 h 4424422"/>
              <a:gd name="connsiteX2738" fmla="*/ 5238230 w 6881721"/>
              <a:gd name="connsiteY2738" fmla="*/ 4196598 h 4424422"/>
              <a:gd name="connsiteX2739" fmla="*/ 5238230 w 6881721"/>
              <a:gd name="connsiteY2739" fmla="*/ 4067496 h 4424422"/>
              <a:gd name="connsiteX2740" fmla="*/ 5367126 w 6881721"/>
              <a:gd name="connsiteY2740" fmla="*/ 4067496 h 4424422"/>
              <a:gd name="connsiteX2741" fmla="*/ 5393821 w 6881721"/>
              <a:gd name="connsiteY2741" fmla="*/ 4132178 h 4424422"/>
              <a:gd name="connsiteX2742" fmla="*/ 5416456 w 6881721"/>
              <a:gd name="connsiteY2742" fmla="*/ 2198458 h 4424422"/>
              <a:gd name="connsiteX2743" fmla="*/ 5383022 w 6881721"/>
              <a:gd name="connsiteY2743" fmla="*/ 2279060 h 4424422"/>
              <a:gd name="connsiteX2744" fmla="*/ 5221642 w 6881721"/>
              <a:gd name="connsiteY2744" fmla="*/ 2279060 h 4424422"/>
              <a:gd name="connsiteX2745" fmla="*/ 5221642 w 6881721"/>
              <a:gd name="connsiteY2745" fmla="*/ 2117856 h 4424422"/>
              <a:gd name="connsiteX2746" fmla="*/ 5383022 w 6881721"/>
              <a:gd name="connsiteY2746" fmla="*/ 2117856 h 4424422"/>
              <a:gd name="connsiteX2747" fmla="*/ 5416456 w 6881721"/>
              <a:gd name="connsiteY2747" fmla="*/ 2198458 h 4424422"/>
              <a:gd name="connsiteX2748" fmla="*/ 5470278 w 6881721"/>
              <a:gd name="connsiteY2748" fmla="*/ 3342638 h 4424422"/>
              <a:gd name="connsiteX2749" fmla="*/ 5463539 w 6881721"/>
              <a:gd name="connsiteY2749" fmla="*/ 3358818 h 4424422"/>
              <a:gd name="connsiteX2750" fmla="*/ 5431401 w 6881721"/>
              <a:gd name="connsiteY2750" fmla="*/ 3358818 h 4424422"/>
              <a:gd name="connsiteX2751" fmla="*/ 5431401 w 6881721"/>
              <a:gd name="connsiteY2751" fmla="*/ 3326716 h 4424422"/>
              <a:gd name="connsiteX2752" fmla="*/ 5463539 w 6881721"/>
              <a:gd name="connsiteY2752" fmla="*/ 3326716 h 4424422"/>
              <a:gd name="connsiteX2753" fmla="*/ 5470278 w 6881721"/>
              <a:gd name="connsiteY2753" fmla="*/ 3342638 h 4424422"/>
              <a:gd name="connsiteX2754" fmla="*/ 5486519 w 6881721"/>
              <a:gd name="connsiteY2754" fmla="*/ 3648822 h 4424422"/>
              <a:gd name="connsiteX2755" fmla="*/ 5479780 w 6881721"/>
              <a:gd name="connsiteY2755" fmla="*/ 3665004 h 4424422"/>
              <a:gd name="connsiteX2756" fmla="*/ 5447643 w 6881721"/>
              <a:gd name="connsiteY2756" fmla="*/ 3665004 h 4424422"/>
              <a:gd name="connsiteX2757" fmla="*/ 5447643 w 6881721"/>
              <a:gd name="connsiteY2757" fmla="*/ 3632900 h 4424422"/>
              <a:gd name="connsiteX2758" fmla="*/ 5479780 w 6881721"/>
              <a:gd name="connsiteY2758" fmla="*/ 3632900 h 4424422"/>
              <a:gd name="connsiteX2759" fmla="*/ 5486519 w 6881721"/>
              <a:gd name="connsiteY2759" fmla="*/ 3648822 h 4424422"/>
              <a:gd name="connsiteX2760" fmla="*/ 5509499 w 6881721"/>
              <a:gd name="connsiteY2760" fmla="*/ 747962 h 4424422"/>
              <a:gd name="connsiteX2761" fmla="*/ 5496022 w 6881721"/>
              <a:gd name="connsiteY2761" fmla="*/ 780238 h 4424422"/>
              <a:gd name="connsiteX2762" fmla="*/ 5431401 w 6881721"/>
              <a:gd name="connsiteY2762" fmla="*/ 780238 h 4424422"/>
              <a:gd name="connsiteX2763" fmla="*/ 5431401 w 6881721"/>
              <a:gd name="connsiteY2763" fmla="*/ 715688 h 4424422"/>
              <a:gd name="connsiteX2764" fmla="*/ 5496022 w 6881721"/>
              <a:gd name="connsiteY2764" fmla="*/ 715688 h 4424422"/>
              <a:gd name="connsiteX2765" fmla="*/ 5509499 w 6881721"/>
              <a:gd name="connsiteY2765" fmla="*/ 747962 h 4424422"/>
              <a:gd name="connsiteX2766" fmla="*/ 5509845 w 6881721"/>
              <a:gd name="connsiteY2766" fmla="*/ 1070026 h 4424422"/>
              <a:gd name="connsiteX2767" fmla="*/ 5496368 w 6881721"/>
              <a:gd name="connsiteY2767" fmla="*/ 1102302 h 4424422"/>
              <a:gd name="connsiteX2768" fmla="*/ 5431746 w 6881721"/>
              <a:gd name="connsiteY2768" fmla="*/ 1102302 h 4424422"/>
              <a:gd name="connsiteX2769" fmla="*/ 5431746 w 6881721"/>
              <a:gd name="connsiteY2769" fmla="*/ 1037750 h 4424422"/>
              <a:gd name="connsiteX2770" fmla="*/ 5496368 w 6881721"/>
              <a:gd name="connsiteY2770" fmla="*/ 1037750 h 4424422"/>
              <a:gd name="connsiteX2771" fmla="*/ 5509845 w 6881721"/>
              <a:gd name="connsiteY2771" fmla="*/ 1070026 h 4424422"/>
              <a:gd name="connsiteX2772" fmla="*/ 5531875 w 6881721"/>
              <a:gd name="connsiteY2772" fmla="*/ 3004308 h 4424422"/>
              <a:gd name="connsiteX2773" fmla="*/ 5511918 w 6881721"/>
              <a:gd name="connsiteY2773" fmla="*/ 3052634 h 4424422"/>
              <a:gd name="connsiteX2774" fmla="*/ 5415159 w 6881721"/>
              <a:gd name="connsiteY2774" fmla="*/ 3052634 h 4424422"/>
              <a:gd name="connsiteX2775" fmla="*/ 5415159 w 6881721"/>
              <a:gd name="connsiteY2775" fmla="*/ 2955980 h 4424422"/>
              <a:gd name="connsiteX2776" fmla="*/ 5511918 w 6881721"/>
              <a:gd name="connsiteY2776" fmla="*/ 2955980 h 4424422"/>
              <a:gd name="connsiteX2777" fmla="*/ 5531875 w 6881721"/>
              <a:gd name="connsiteY2777" fmla="*/ 3004308 h 4424422"/>
              <a:gd name="connsiteX2778" fmla="*/ 5531875 w 6881721"/>
              <a:gd name="connsiteY2778" fmla="*/ 2681898 h 4424422"/>
              <a:gd name="connsiteX2779" fmla="*/ 5511918 w 6881721"/>
              <a:gd name="connsiteY2779" fmla="*/ 2730224 h 4424422"/>
              <a:gd name="connsiteX2780" fmla="*/ 5415159 w 6881721"/>
              <a:gd name="connsiteY2780" fmla="*/ 2730224 h 4424422"/>
              <a:gd name="connsiteX2781" fmla="*/ 5415159 w 6881721"/>
              <a:gd name="connsiteY2781" fmla="*/ 2633572 h 4424422"/>
              <a:gd name="connsiteX2782" fmla="*/ 5511918 w 6881721"/>
              <a:gd name="connsiteY2782" fmla="*/ 2633572 h 4424422"/>
              <a:gd name="connsiteX2783" fmla="*/ 5531875 w 6881721"/>
              <a:gd name="connsiteY2783" fmla="*/ 2681898 h 4424422"/>
              <a:gd name="connsiteX2784" fmla="*/ 5531875 w 6881721"/>
              <a:gd name="connsiteY2784" fmla="*/ 1392263 h 4424422"/>
              <a:gd name="connsiteX2785" fmla="*/ 5511918 w 6881721"/>
              <a:gd name="connsiteY2785" fmla="*/ 1440590 h 4424422"/>
              <a:gd name="connsiteX2786" fmla="*/ 5415159 w 6881721"/>
              <a:gd name="connsiteY2786" fmla="*/ 1440590 h 4424422"/>
              <a:gd name="connsiteX2787" fmla="*/ 5415159 w 6881721"/>
              <a:gd name="connsiteY2787" fmla="*/ 1343936 h 4424422"/>
              <a:gd name="connsiteX2788" fmla="*/ 5511918 w 6881721"/>
              <a:gd name="connsiteY2788" fmla="*/ 1343936 h 4424422"/>
              <a:gd name="connsiteX2789" fmla="*/ 5531875 w 6881721"/>
              <a:gd name="connsiteY2789" fmla="*/ 1392263 h 4424422"/>
              <a:gd name="connsiteX2790" fmla="*/ 5532220 w 6881721"/>
              <a:gd name="connsiteY2790" fmla="*/ 1714671 h 4424422"/>
              <a:gd name="connsiteX2791" fmla="*/ 5512263 w 6881721"/>
              <a:gd name="connsiteY2791" fmla="*/ 1762998 h 4424422"/>
              <a:gd name="connsiteX2792" fmla="*/ 5415505 w 6881721"/>
              <a:gd name="connsiteY2792" fmla="*/ 1762998 h 4424422"/>
              <a:gd name="connsiteX2793" fmla="*/ 5415505 w 6881721"/>
              <a:gd name="connsiteY2793" fmla="*/ 1666344 h 4424422"/>
              <a:gd name="connsiteX2794" fmla="*/ 5512263 w 6881721"/>
              <a:gd name="connsiteY2794" fmla="*/ 1666344 h 4424422"/>
              <a:gd name="connsiteX2795" fmla="*/ 5532220 w 6881721"/>
              <a:gd name="connsiteY2795" fmla="*/ 1714671 h 4424422"/>
              <a:gd name="connsiteX2796" fmla="*/ 5554855 w 6881721"/>
              <a:gd name="connsiteY2796" fmla="*/ 3971318 h 4424422"/>
              <a:gd name="connsiteX2797" fmla="*/ 5528160 w 6881721"/>
              <a:gd name="connsiteY2797" fmla="*/ 4035740 h 4424422"/>
              <a:gd name="connsiteX2798" fmla="*/ 5398918 w 6881721"/>
              <a:gd name="connsiteY2798" fmla="*/ 4035740 h 4424422"/>
              <a:gd name="connsiteX2799" fmla="*/ 5398918 w 6881721"/>
              <a:gd name="connsiteY2799" fmla="*/ 3906638 h 4424422"/>
              <a:gd name="connsiteX2800" fmla="*/ 5528160 w 6881721"/>
              <a:gd name="connsiteY2800" fmla="*/ 3906638 h 4424422"/>
              <a:gd name="connsiteX2801" fmla="*/ 5554855 w 6881721"/>
              <a:gd name="connsiteY2801" fmla="*/ 3971318 h 4424422"/>
              <a:gd name="connsiteX2802" fmla="*/ 5555200 w 6881721"/>
              <a:gd name="connsiteY2802" fmla="*/ 4294072 h 4424422"/>
              <a:gd name="connsiteX2803" fmla="*/ 5528505 w 6881721"/>
              <a:gd name="connsiteY2803" fmla="*/ 4358494 h 4424422"/>
              <a:gd name="connsiteX2804" fmla="*/ 5399263 w 6881721"/>
              <a:gd name="connsiteY2804" fmla="*/ 4358494 h 4424422"/>
              <a:gd name="connsiteX2805" fmla="*/ 5399263 w 6881721"/>
              <a:gd name="connsiteY2805" fmla="*/ 4229392 h 4424422"/>
              <a:gd name="connsiteX2806" fmla="*/ 5528505 w 6881721"/>
              <a:gd name="connsiteY2806" fmla="*/ 4229392 h 4424422"/>
              <a:gd name="connsiteX2807" fmla="*/ 5555200 w 6881721"/>
              <a:gd name="connsiteY2807" fmla="*/ 4294072 h 4424422"/>
              <a:gd name="connsiteX2808" fmla="*/ 5577835 w 6881721"/>
              <a:gd name="connsiteY2808" fmla="*/ 2359662 h 4424422"/>
              <a:gd name="connsiteX2809" fmla="*/ 5544401 w 6881721"/>
              <a:gd name="connsiteY2809" fmla="*/ 2440264 h 4424422"/>
              <a:gd name="connsiteX2810" fmla="*/ 5383022 w 6881721"/>
              <a:gd name="connsiteY2810" fmla="*/ 2440264 h 4424422"/>
              <a:gd name="connsiteX2811" fmla="*/ 5383022 w 6881721"/>
              <a:gd name="connsiteY2811" fmla="*/ 2279060 h 4424422"/>
              <a:gd name="connsiteX2812" fmla="*/ 5544401 w 6881721"/>
              <a:gd name="connsiteY2812" fmla="*/ 2279060 h 4424422"/>
              <a:gd name="connsiteX2813" fmla="*/ 5577835 w 6881721"/>
              <a:gd name="connsiteY2813" fmla="*/ 2359662 h 4424422"/>
              <a:gd name="connsiteX2814" fmla="*/ 5577835 w 6881721"/>
              <a:gd name="connsiteY2814" fmla="*/ 2037253 h 4424422"/>
              <a:gd name="connsiteX2815" fmla="*/ 5544401 w 6881721"/>
              <a:gd name="connsiteY2815" fmla="*/ 2117856 h 4424422"/>
              <a:gd name="connsiteX2816" fmla="*/ 5383022 w 6881721"/>
              <a:gd name="connsiteY2816" fmla="*/ 2117856 h 4424422"/>
              <a:gd name="connsiteX2817" fmla="*/ 5383022 w 6881721"/>
              <a:gd name="connsiteY2817" fmla="*/ 1956650 h 4424422"/>
              <a:gd name="connsiteX2818" fmla="*/ 5544401 w 6881721"/>
              <a:gd name="connsiteY2818" fmla="*/ 1956650 h 4424422"/>
              <a:gd name="connsiteX2819" fmla="*/ 5577835 w 6881721"/>
              <a:gd name="connsiteY2819" fmla="*/ 2037253 h 4424422"/>
              <a:gd name="connsiteX2820" fmla="*/ 5632002 w 6881721"/>
              <a:gd name="connsiteY2820" fmla="*/ 3504188 h 4424422"/>
              <a:gd name="connsiteX2821" fmla="*/ 5625264 w 6881721"/>
              <a:gd name="connsiteY2821" fmla="*/ 3520368 h 4424422"/>
              <a:gd name="connsiteX2822" fmla="*/ 5593126 w 6881721"/>
              <a:gd name="connsiteY2822" fmla="*/ 3520368 h 4424422"/>
              <a:gd name="connsiteX2823" fmla="*/ 5593126 w 6881721"/>
              <a:gd name="connsiteY2823" fmla="*/ 3488266 h 4424422"/>
              <a:gd name="connsiteX2824" fmla="*/ 5625264 w 6881721"/>
              <a:gd name="connsiteY2824" fmla="*/ 3488266 h 4424422"/>
              <a:gd name="connsiteX2825" fmla="*/ 5632002 w 6881721"/>
              <a:gd name="connsiteY2825" fmla="*/ 3504188 h 4424422"/>
              <a:gd name="connsiteX2826" fmla="*/ 5632002 w 6881721"/>
              <a:gd name="connsiteY2826" fmla="*/ 3181778 h 4424422"/>
              <a:gd name="connsiteX2827" fmla="*/ 5625264 w 6881721"/>
              <a:gd name="connsiteY2827" fmla="*/ 3197960 h 4424422"/>
              <a:gd name="connsiteX2828" fmla="*/ 5593126 w 6881721"/>
              <a:gd name="connsiteY2828" fmla="*/ 3197960 h 4424422"/>
              <a:gd name="connsiteX2829" fmla="*/ 5593126 w 6881721"/>
              <a:gd name="connsiteY2829" fmla="*/ 3165856 h 4424422"/>
              <a:gd name="connsiteX2830" fmla="*/ 5625264 w 6881721"/>
              <a:gd name="connsiteY2830" fmla="*/ 3165856 h 4424422"/>
              <a:gd name="connsiteX2831" fmla="*/ 5632002 w 6881721"/>
              <a:gd name="connsiteY2831" fmla="*/ 3181778 h 4424422"/>
              <a:gd name="connsiteX2832" fmla="*/ 5647899 w 6881721"/>
              <a:gd name="connsiteY2832" fmla="*/ 3810718 h 4424422"/>
              <a:gd name="connsiteX2833" fmla="*/ 5641159 w 6881721"/>
              <a:gd name="connsiteY2833" fmla="*/ 3826898 h 4424422"/>
              <a:gd name="connsiteX2834" fmla="*/ 5609022 w 6881721"/>
              <a:gd name="connsiteY2834" fmla="*/ 3826898 h 4424422"/>
              <a:gd name="connsiteX2835" fmla="*/ 5609022 w 6881721"/>
              <a:gd name="connsiteY2835" fmla="*/ 3794796 h 4424422"/>
              <a:gd name="connsiteX2836" fmla="*/ 5641159 w 6881721"/>
              <a:gd name="connsiteY2836" fmla="*/ 3794796 h 4424422"/>
              <a:gd name="connsiteX2837" fmla="*/ 5647899 w 6881721"/>
              <a:gd name="connsiteY2837" fmla="*/ 3810718 h 4424422"/>
              <a:gd name="connsiteX2838" fmla="*/ 5670879 w 6881721"/>
              <a:gd name="connsiteY2838" fmla="*/ 1231231 h 4424422"/>
              <a:gd name="connsiteX2839" fmla="*/ 5657401 w 6881721"/>
              <a:gd name="connsiteY2839" fmla="*/ 1263506 h 4424422"/>
              <a:gd name="connsiteX2840" fmla="*/ 5592780 w 6881721"/>
              <a:gd name="connsiteY2840" fmla="*/ 1263506 h 4424422"/>
              <a:gd name="connsiteX2841" fmla="*/ 5592780 w 6881721"/>
              <a:gd name="connsiteY2841" fmla="*/ 1198956 h 4424422"/>
              <a:gd name="connsiteX2842" fmla="*/ 5657401 w 6881721"/>
              <a:gd name="connsiteY2842" fmla="*/ 1198956 h 4424422"/>
              <a:gd name="connsiteX2843" fmla="*/ 5670879 w 6881721"/>
              <a:gd name="connsiteY2843" fmla="*/ 1231231 h 4424422"/>
              <a:gd name="connsiteX2844" fmla="*/ 5670879 w 6881721"/>
              <a:gd name="connsiteY2844" fmla="*/ 908822 h 4424422"/>
              <a:gd name="connsiteX2845" fmla="*/ 5657401 w 6881721"/>
              <a:gd name="connsiteY2845" fmla="*/ 941098 h 4424422"/>
              <a:gd name="connsiteX2846" fmla="*/ 5592780 w 6881721"/>
              <a:gd name="connsiteY2846" fmla="*/ 941098 h 4424422"/>
              <a:gd name="connsiteX2847" fmla="*/ 5592780 w 6881721"/>
              <a:gd name="connsiteY2847" fmla="*/ 876546 h 4424422"/>
              <a:gd name="connsiteX2848" fmla="*/ 5657401 w 6881721"/>
              <a:gd name="connsiteY2848" fmla="*/ 876546 h 4424422"/>
              <a:gd name="connsiteX2849" fmla="*/ 5670879 w 6881721"/>
              <a:gd name="connsiteY2849" fmla="*/ 908822 h 4424422"/>
              <a:gd name="connsiteX2850" fmla="*/ 5693254 w 6881721"/>
              <a:gd name="connsiteY2850" fmla="*/ 1553467 h 4424422"/>
              <a:gd name="connsiteX2851" fmla="*/ 5673297 w 6881721"/>
              <a:gd name="connsiteY2851" fmla="*/ 1601794 h 4424422"/>
              <a:gd name="connsiteX2852" fmla="*/ 5576539 w 6881721"/>
              <a:gd name="connsiteY2852" fmla="*/ 1601794 h 4424422"/>
              <a:gd name="connsiteX2853" fmla="*/ 5576539 w 6881721"/>
              <a:gd name="connsiteY2853" fmla="*/ 1505140 h 4424422"/>
              <a:gd name="connsiteX2854" fmla="*/ 5673297 w 6881721"/>
              <a:gd name="connsiteY2854" fmla="*/ 1505140 h 4424422"/>
              <a:gd name="connsiteX2855" fmla="*/ 5693254 w 6881721"/>
              <a:gd name="connsiteY2855" fmla="*/ 1553467 h 4424422"/>
              <a:gd name="connsiteX2856" fmla="*/ 5693599 w 6881721"/>
              <a:gd name="connsiteY2856" fmla="*/ 2843448 h 4424422"/>
              <a:gd name="connsiteX2857" fmla="*/ 5673643 w 6881721"/>
              <a:gd name="connsiteY2857" fmla="*/ 2891774 h 4424422"/>
              <a:gd name="connsiteX2858" fmla="*/ 5576885 w 6881721"/>
              <a:gd name="connsiteY2858" fmla="*/ 2891774 h 4424422"/>
              <a:gd name="connsiteX2859" fmla="*/ 5576885 w 6881721"/>
              <a:gd name="connsiteY2859" fmla="*/ 2795120 h 4424422"/>
              <a:gd name="connsiteX2860" fmla="*/ 5673643 w 6881721"/>
              <a:gd name="connsiteY2860" fmla="*/ 2795120 h 4424422"/>
              <a:gd name="connsiteX2861" fmla="*/ 5693599 w 6881721"/>
              <a:gd name="connsiteY2861" fmla="*/ 2843448 h 4424422"/>
              <a:gd name="connsiteX2862" fmla="*/ 5716580 w 6881721"/>
              <a:gd name="connsiteY2862" fmla="*/ 4132868 h 4424422"/>
              <a:gd name="connsiteX2863" fmla="*/ 5689884 w 6881721"/>
              <a:gd name="connsiteY2863" fmla="*/ 4197288 h 4424422"/>
              <a:gd name="connsiteX2864" fmla="*/ 5560988 w 6881721"/>
              <a:gd name="connsiteY2864" fmla="*/ 4197288 h 4424422"/>
              <a:gd name="connsiteX2865" fmla="*/ 5560988 w 6881721"/>
              <a:gd name="connsiteY2865" fmla="*/ 4068188 h 4424422"/>
              <a:gd name="connsiteX2866" fmla="*/ 5689884 w 6881721"/>
              <a:gd name="connsiteY2866" fmla="*/ 4068188 h 4424422"/>
              <a:gd name="connsiteX2867" fmla="*/ 5716580 w 6881721"/>
              <a:gd name="connsiteY2867" fmla="*/ 4132868 h 4424422"/>
              <a:gd name="connsiteX2868" fmla="*/ 5734576 w 6881721"/>
              <a:gd name="connsiteY2868" fmla="*/ 4424422 h 4424422"/>
              <a:gd name="connsiteX2869" fmla="*/ 5517646 w 6881721"/>
              <a:gd name="connsiteY2869" fmla="*/ 4424422 h 4424422"/>
              <a:gd name="connsiteX2870" fmla="*/ 5525410 w 6881721"/>
              <a:gd name="connsiteY2870" fmla="*/ 4402316 h 4424422"/>
              <a:gd name="connsiteX2871" fmla="*/ 5545783 w 6881721"/>
              <a:gd name="connsiteY2871" fmla="*/ 4374718 h 4424422"/>
              <a:gd name="connsiteX2872" fmla="*/ 5669410 w 6881721"/>
              <a:gd name="connsiteY2872" fmla="*/ 4349670 h 4424422"/>
              <a:gd name="connsiteX2873" fmla="*/ 5705308 w 6881721"/>
              <a:gd name="connsiteY2873" fmla="*/ 4373488 h 4424422"/>
              <a:gd name="connsiteX2874" fmla="*/ 5706126 w 6881721"/>
              <a:gd name="connsiteY2874" fmla="*/ 4374718 h 4424422"/>
              <a:gd name="connsiteX2875" fmla="*/ 5707982 w 6881721"/>
              <a:gd name="connsiteY2875" fmla="*/ 4375950 h 4424422"/>
              <a:gd name="connsiteX2876" fmla="*/ 5732239 w 6881721"/>
              <a:gd name="connsiteY2876" fmla="*/ 4412430 h 4424422"/>
              <a:gd name="connsiteX2877" fmla="*/ 5739214 w 6881721"/>
              <a:gd name="connsiteY2877" fmla="*/ 2520866 h 4424422"/>
              <a:gd name="connsiteX2878" fmla="*/ 5705781 w 6881721"/>
              <a:gd name="connsiteY2878" fmla="*/ 2601468 h 4424422"/>
              <a:gd name="connsiteX2879" fmla="*/ 5544401 w 6881721"/>
              <a:gd name="connsiteY2879" fmla="*/ 2601468 h 4424422"/>
              <a:gd name="connsiteX2880" fmla="*/ 5544401 w 6881721"/>
              <a:gd name="connsiteY2880" fmla="*/ 2440264 h 4424422"/>
              <a:gd name="connsiteX2881" fmla="*/ 5705781 w 6881721"/>
              <a:gd name="connsiteY2881" fmla="*/ 2440264 h 4424422"/>
              <a:gd name="connsiteX2882" fmla="*/ 5739214 w 6881721"/>
              <a:gd name="connsiteY2882" fmla="*/ 2520866 h 4424422"/>
              <a:gd name="connsiteX2883" fmla="*/ 5739214 w 6881721"/>
              <a:gd name="connsiteY2883" fmla="*/ 2198458 h 4424422"/>
              <a:gd name="connsiteX2884" fmla="*/ 5705781 w 6881721"/>
              <a:gd name="connsiteY2884" fmla="*/ 2279060 h 4424422"/>
              <a:gd name="connsiteX2885" fmla="*/ 5544401 w 6881721"/>
              <a:gd name="connsiteY2885" fmla="*/ 2279060 h 4424422"/>
              <a:gd name="connsiteX2886" fmla="*/ 5544401 w 6881721"/>
              <a:gd name="connsiteY2886" fmla="*/ 2117856 h 4424422"/>
              <a:gd name="connsiteX2887" fmla="*/ 5705781 w 6881721"/>
              <a:gd name="connsiteY2887" fmla="*/ 2117856 h 4424422"/>
              <a:gd name="connsiteX2888" fmla="*/ 5739214 w 6881721"/>
              <a:gd name="connsiteY2888" fmla="*/ 2198458 h 4424422"/>
              <a:gd name="connsiteX2889" fmla="*/ 5739214 w 6881721"/>
              <a:gd name="connsiteY2889" fmla="*/ 1876048 h 4424422"/>
              <a:gd name="connsiteX2890" fmla="*/ 5705781 w 6881721"/>
              <a:gd name="connsiteY2890" fmla="*/ 1956650 h 4424422"/>
              <a:gd name="connsiteX2891" fmla="*/ 5544401 w 6881721"/>
              <a:gd name="connsiteY2891" fmla="*/ 1956650 h 4424422"/>
              <a:gd name="connsiteX2892" fmla="*/ 5544401 w 6881721"/>
              <a:gd name="connsiteY2892" fmla="*/ 1795446 h 4424422"/>
              <a:gd name="connsiteX2893" fmla="*/ 5705781 w 6881721"/>
              <a:gd name="connsiteY2893" fmla="*/ 1795446 h 4424422"/>
              <a:gd name="connsiteX2894" fmla="*/ 5739214 w 6881721"/>
              <a:gd name="connsiteY2894" fmla="*/ 1876048 h 4424422"/>
              <a:gd name="connsiteX2895" fmla="*/ 5793382 w 6881721"/>
              <a:gd name="connsiteY2895" fmla="*/ 3342982 h 4424422"/>
              <a:gd name="connsiteX2896" fmla="*/ 5786643 w 6881721"/>
              <a:gd name="connsiteY2896" fmla="*/ 3359164 h 4424422"/>
              <a:gd name="connsiteX2897" fmla="*/ 5754506 w 6881721"/>
              <a:gd name="connsiteY2897" fmla="*/ 3359164 h 4424422"/>
              <a:gd name="connsiteX2898" fmla="*/ 5754506 w 6881721"/>
              <a:gd name="connsiteY2898" fmla="*/ 3327060 h 4424422"/>
              <a:gd name="connsiteX2899" fmla="*/ 5786643 w 6881721"/>
              <a:gd name="connsiteY2899" fmla="*/ 3327060 h 4424422"/>
              <a:gd name="connsiteX2900" fmla="*/ 5793382 w 6881721"/>
              <a:gd name="connsiteY2900" fmla="*/ 3342982 h 4424422"/>
              <a:gd name="connsiteX2901" fmla="*/ 5794073 w 6881721"/>
              <a:gd name="connsiteY2901" fmla="*/ 3665736 h 4424422"/>
              <a:gd name="connsiteX2902" fmla="*/ 5787334 w 6881721"/>
              <a:gd name="connsiteY2902" fmla="*/ 3681918 h 4424422"/>
              <a:gd name="connsiteX2903" fmla="*/ 5755196 w 6881721"/>
              <a:gd name="connsiteY2903" fmla="*/ 3681918 h 4424422"/>
              <a:gd name="connsiteX2904" fmla="*/ 5755196 w 6881721"/>
              <a:gd name="connsiteY2904" fmla="*/ 3649814 h 4424422"/>
              <a:gd name="connsiteX2905" fmla="*/ 5787334 w 6881721"/>
              <a:gd name="connsiteY2905" fmla="*/ 3649814 h 4424422"/>
              <a:gd name="connsiteX2906" fmla="*/ 5794073 w 6881721"/>
              <a:gd name="connsiteY2906" fmla="*/ 3665736 h 4424422"/>
              <a:gd name="connsiteX2907" fmla="*/ 5794073 w 6881721"/>
              <a:gd name="connsiteY2907" fmla="*/ 3020228 h 4424422"/>
              <a:gd name="connsiteX2908" fmla="*/ 5787334 w 6881721"/>
              <a:gd name="connsiteY2908" fmla="*/ 3036410 h 4424422"/>
              <a:gd name="connsiteX2909" fmla="*/ 5755196 w 6881721"/>
              <a:gd name="connsiteY2909" fmla="*/ 3036410 h 4424422"/>
              <a:gd name="connsiteX2910" fmla="*/ 5755196 w 6881721"/>
              <a:gd name="connsiteY2910" fmla="*/ 3004306 h 4424422"/>
              <a:gd name="connsiteX2911" fmla="*/ 5787334 w 6881721"/>
              <a:gd name="connsiteY2911" fmla="*/ 3004306 h 4424422"/>
              <a:gd name="connsiteX2912" fmla="*/ 5794073 w 6881721"/>
              <a:gd name="connsiteY2912" fmla="*/ 3020228 h 4424422"/>
              <a:gd name="connsiteX2913" fmla="*/ 5799957 w 6881721"/>
              <a:gd name="connsiteY2913" fmla="*/ 788417 h 4424422"/>
              <a:gd name="connsiteX2914" fmla="*/ 5786816 w 6881721"/>
              <a:gd name="connsiteY2914" fmla="*/ 793787 h 4424422"/>
              <a:gd name="connsiteX2915" fmla="*/ 5754506 w 6881721"/>
              <a:gd name="connsiteY2915" fmla="*/ 780584 h 4424422"/>
              <a:gd name="connsiteX2916" fmla="*/ 5741029 w 6881721"/>
              <a:gd name="connsiteY2916" fmla="*/ 748308 h 4424422"/>
              <a:gd name="connsiteX2917" fmla="*/ 5742279 w 6881721"/>
              <a:gd name="connsiteY2917" fmla="*/ 745314 h 4424422"/>
              <a:gd name="connsiteX2918" fmla="*/ 5809624 w 6881721"/>
              <a:gd name="connsiteY2918" fmla="*/ 3971576 h 4424422"/>
              <a:gd name="connsiteX2919" fmla="*/ 5802885 w 6881721"/>
              <a:gd name="connsiteY2919" fmla="*/ 3987758 h 4424422"/>
              <a:gd name="connsiteX2920" fmla="*/ 5770747 w 6881721"/>
              <a:gd name="connsiteY2920" fmla="*/ 3987758 h 4424422"/>
              <a:gd name="connsiteX2921" fmla="*/ 5770747 w 6881721"/>
              <a:gd name="connsiteY2921" fmla="*/ 3955654 h 4424422"/>
              <a:gd name="connsiteX2922" fmla="*/ 5802885 w 6881721"/>
              <a:gd name="connsiteY2922" fmla="*/ 3955654 h 4424422"/>
              <a:gd name="connsiteX2923" fmla="*/ 5809624 w 6881721"/>
              <a:gd name="connsiteY2923" fmla="*/ 3971576 h 4424422"/>
              <a:gd name="connsiteX2924" fmla="*/ 5832604 w 6881721"/>
              <a:gd name="connsiteY2924" fmla="*/ 1392780 h 4424422"/>
              <a:gd name="connsiteX2925" fmla="*/ 5819126 w 6881721"/>
              <a:gd name="connsiteY2925" fmla="*/ 1425056 h 4424422"/>
              <a:gd name="connsiteX2926" fmla="*/ 5754506 w 6881721"/>
              <a:gd name="connsiteY2926" fmla="*/ 1425056 h 4424422"/>
              <a:gd name="connsiteX2927" fmla="*/ 5754506 w 6881721"/>
              <a:gd name="connsiteY2927" fmla="*/ 1360504 h 4424422"/>
              <a:gd name="connsiteX2928" fmla="*/ 5819126 w 6881721"/>
              <a:gd name="connsiteY2928" fmla="*/ 1360504 h 4424422"/>
              <a:gd name="connsiteX2929" fmla="*/ 5832604 w 6881721"/>
              <a:gd name="connsiteY2929" fmla="*/ 1392780 h 4424422"/>
              <a:gd name="connsiteX2930" fmla="*/ 5832949 w 6881721"/>
              <a:gd name="connsiteY2930" fmla="*/ 1070371 h 4424422"/>
              <a:gd name="connsiteX2931" fmla="*/ 5819472 w 6881721"/>
              <a:gd name="connsiteY2931" fmla="*/ 1102646 h 4424422"/>
              <a:gd name="connsiteX2932" fmla="*/ 5754851 w 6881721"/>
              <a:gd name="connsiteY2932" fmla="*/ 1102646 h 4424422"/>
              <a:gd name="connsiteX2933" fmla="*/ 5754851 w 6881721"/>
              <a:gd name="connsiteY2933" fmla="*/ 1038096 h 4424422"/>
              <a:gd name="connsiteX2934" fmla="*/ 5819472 w 6881721"/>
              <a:gd name="connsiteY2934" fmla="*/ 1038096 h 4424422"/>
              <a:gd name="connsiteX2935" fmla="*/ 5832949 w 6881721"/>
              <a:gd name="connsiteY2935" fmla="*/ 1070371 h 4424422"/>
              <a:gd name="connsiteX2936" fmla="*/ 5900594 w 6881721"/>
              <a:gd name="connsiteY2936" fmla="*/ 2682071 h 4424422"/>
              <a:gd name="connsiteX2937" fmla="*/ 5867160 w 6881721"/>
              <a:gd name="connsiteY2937" fmla="*/ 2762672 h 4424422"/>
              <a:gd name="connsiteX2938" fmla="*/ 5705781 w 6881721"/>
              <a:gd name="connsiteY2938" fmla="*/ 2762672 h 4424422"/>
              <a:gd name="connsiteX2939" fmla="*/ 5705781 w 6881721"/>
              <a:gd name="connsiteY2939" fmla="*/ 2601468 h 4424422"/>
              <a:gd name="connsiteX2940" fmla="*/ 5867160 w 6881721"/>
              <a:gd name="connsiteY2940" fmla="*/ 2601468 h 4424422"/>
              <a:gd name="connsiteX2941" fmla="*/ 5900594 w 6881721"/>
              <a:gd name="connsiteY2941" fmla="*/ 2682071 h 4424422"/>
              <a:gd name="connsiteX2942" fmla="*/ 5900594 w 6881721"/>
              <a:gd name="connsiteY2942" fmla="*/ 1714844 h 4424422"/>
              <a:gd name="connsiteX2943" fmla="*/ 5867160 w 6881721"/>
              <a:gd name="connsiteY2943" fmla="*/ 1795446 h 4424422"/>
              <a:gd name="connsiteX2944" fmla="*/ 5705781 w 6881721"/>
              <a:gd name="connsiteY2944" fmla="*/ 1795446 h 4424422"/>
              <a:gd name="connsiteX2945" fmla="*/ 5705781 w 6881721"/>
              <a:gd name="connsiteY2945" fmla="*/ 1634242 h 4424422"/>
              <a:gd name="connsiteX2946" fmla="*/ 5867160 w 6881721"/>
              <a:gd name="connsiteY2946" fmla="*/ 1634242 h 4424422"/>
              <a:gd name="connsiteX2947" fmla="*/ 5900594 w 6881721"/>
              <a:gd name="connsiteY2947" fmla="*/ 1714844 h 4424422"/>
              <a:gd name="connsiteX2948" fmla="*/ 5900940 w 6881721"/>
              <a:gd name="connsiteY2948" fmla="*/ 4294116 h 4424422"/>
              <a:gd name="connsiteX2949" fmla="*/ 5867505 w 6881721"/>
              <a:gd name="connsiteY2949" fmla="*/ 4374718 h 4424422"/>
              <a:gd name="connsiteX2950" fmla="*/ 5743880 w 6881721"/>
              <a:gd name="connsiteY2950" fmla="*/ 4399766 h 4424422"/>
              <a:gd name="connsiteX2951" fmla="*/ 5707982 w 6881721"/>
              <a:gd name="connsiteY2951" fmla="*/ 4375950 h 4424422"/>
              <a:gd name="connsiteX2952" fmla="*/ 5707163 w 6881721"/>
              <a:gd name="connsiteY2952" fmla="*/ 4374718 h 4424422"/>
              <a:gd name="connsiteX2953" fmla="*/ 5705308 w 6881721"/>
              <a:gd name="connsiteY2953" fmla="*/ 4373488 h 4424422"/>
              <a:gd name="connsiteX2954" fmla="*/ 5681051 w 6881721"/>
              <a:gd name="connsiteY2954" fmla="*/ 4337006 h 4424422"/>
              <a:gd name="connsiteX2955" fmla="*/ 5706126 w 6881721"/>
              <a:gd name="connsiteY2955" fmla="*/ 4213512 h 4424422"/>
              <a:gd name="connsiteX2956" fmla="*/ 5867505 w 6881721"/>
              <a:gd name="connsiteY2956" fmla="*/ 4213512 h 4424422"/>
              <a:gd name="connsiteX2957" fmla="*/ 5900940 w 6881721"/>
              <a:gd name="connsiteY2957" fmla="*/ 4294116 h 4424422"/>
              <a:gd name="connsiteX2958" fmla="*/ 5901630 w 6881721"/>
              <a:gd name="connsiteY2958" fmla="*/ 2359662 h 4424422"/>
              <a:gd name="connsiteX2959" fmla="*/ 5893272 w 6881721"/>
              <a:gd name="connsiteY2959" fmla="*/ 2402552 h 4424422"/>
              <a:gd name="connsiteX2960" fmla="*/ 5869016 w 6881721"/>
              <a:gd name="connsiteY2960" fmla="*/ 2439033 h 4424422"/>
              <a:gd name="connsiteX2961" fmla="*/ 5867160 w 6881721"/>
              <a:gd name="connsiteY2961" fmla="*/ 2440264 h 4424422"/>
              <a:gd name="connsiteX2962" fmla="*/ 5866342 w 6881721"/>
              <a:gd name="connsiteY2962" fmla="*/ 2441495 h 4424422"/>
              <a:gd name="connsiteX2963" fmla="*/ 5830444 w 6881721"/>
              <a:gd name="connsiteY2963" fmla="*/ 2465312 h 4424422"/>
              <a:gd name="connsiteX2964" fmla="*/ 5706817 w 6881721"/>
              <a:gd name="connsiteY2964" fmla="*/ 2440264 h 4424422"/>
              <a:gd name="connsiteX2965" fmla="*/ 5706817 w 6881721"/>
              <a:gd name="connsiteY2965" fmla="*/ 2279060 h 4424422"/>
              <a:gd name="connsiteX2966" fmla="*/ 5830444 w 6881721"/>
              <a:gd name="connsiteY2966" fmla="*/ 2254012 h 4424422"/>
              <a:gd name="connsiteX2967" fmla="*/ 5866342 w 6881721"/>
              <a:gd name="connsiteY2967" fmla="*/ 2277829 h 4424422"/>
              <a:gd name="connsiteX2968" fmla="*/ 5867160 w 6881721"/>
              <a:gd name="connsiteY2968" fmla="*/ 2279060 h 4424422"/>
              <a:gd name="connsiteX2969" fmla="*/ 5869016 w 6881721"/>
              <a:gd name="connsiteY2969" fmla="*/ 2280291 h 4424422"/>
              <a:gd name="connsiteX2970" fmla="*/ 5893272 w 6881721"/>
              <a:gd name="connsiteY2970" fmla="*/ 2316772 h 4424422"/>
              <a:gd name="connsiteX2971" fmla="*/ 5901630 w 6881721"/>
              <a:gd name="connsiteY2971" fmla="*/ 2359662 h 4424422"/>
              <a:gd name="connsiteX2972" fmla="*/ 5901630 w 6881721"/>
              <a:gd name="connsiteY2972" fmla="*/ 2037253 h 4424422"/>
              <a:gd name="connsiteX2973" fmla="*/ 5893272 w 6881721"/>
              <a:gd name="connsiteY2973" fmla="*/ 2080144 h 4424422"/>
              <a:gd name="connsiteX2974" fmla="*/ 5869016 w 6881721"/>
              <a:gd name="connsiteY2974" fmla="*/ 2116625 h 4424422"/>
              <a:gd name="connsiteX2975" fmla="*/ 5867160 w 6881721"/>
              <a:gd name="connsiteY2975" fmla="*/ 2117856 h 4424422"/>
              <a:gd name="connsiteX2976" fmla="*/ 5866342 w 6881721"/>
              <a:gd name="connsiteY2976" fmla="*/ 2119087 h 4424422"/>
              <a:gd name="connsiteX2977" fmla="*/ 5830444 w 6881721"/>
              <a:gd name="connsiteY2977" fmla="*/ 2142904 h 4424422"/>
              <a:gd name="connsiteX2978" fmla="*/ 5706817 w 6881721"/>
              <a:gd name="connsiteY2978" fmla="*/ 2117856 h 4424422"/>
              <a:gd name="connsiteX2979" fmla="*/ 5706817 w 6881721"/>
              <a:gd name="connsiteY2979" fmla="*/ 1956650 h 4424422"/>
              <a:gd name="connsiteX2980" fmla="*/ 5830444 w 6881721"/>
              <a:gd name="connsiteY2980" fmla="*/ 1931602 h 4424422"/>
              <a:gd name="connsiteX2981" fmla="*/ 5866342 w 6881721"/>
              <a:gd name="connsiteY2981" fmla="*/ 1955419 h 4424422"/>
              <a:gd name="connsiteX2982" fmla="*/ 5867160 w 6881721"/>
              <a:gd name="connsiteY2982" fmla="*/ 1956650 h 4424422"/>
              <a:gd name="connsiteX2983" fmla="*/ 5869016 w 6881721"/>
              <a:gd name="connsiteY2983" fmla="*/ 1957881 h 4424422"/>
              <a:gd name="connsiteX2984" fmla="*/ 5893272 w 6881721"/>
              <a:gd name="connsiteY2984" fmla="*/ 1994363 h 4424422"/>
              <a:gd name="connsiteX2985" fmla="*/ 5901630 w 6881721"/>
              <a:gd name="connsiteY2985" fmla="*/ 2037253 h 4424422"/>
              <a:gd name="connsiteX2986" fmla="*/ 5954415 w 6881721"/>
              <a:gd name="connsiteY2986" fmla="*/ 3826250 h 4424422"/>
              <a:gd name="connsiteX2987" fmla="*/ 5947677 w 6881721"/>
              <a:gd name="connsiteY2987" fmla="*/ 3842432 h 4424422"/>
              <a:gd name="connsiteX2988" fmla="*/ 5915539 w 6881721"/>
              <a:gd name="connsiteY2988" fmla="*/ 3842432 h 4424422"/>
              <a:gd name="connsiteX2989" fmla="*/ 5915539 w 6881721"/>
              <a:gd name="connsiteY2989" fmla="*/ 3810328 h 4424422"/>
              <a:gd name="connsiteX2990" fmla="*/ 5947677 w 6881721"/>
              <a:gd name="connsiteY2990" fmla="*/ 3810328 h 4424422"/>
              <a:gd name="connsiteX2991" fmla="*/ 5954415 w 6881721"/>
              <a:gd name="connsiteY2991" fmla="*/ 3826250 h 4424422"/>
              <a:gd name="connsiteX2992" fmla="*/ 5954415 w 6881721"/>
              <a:gd name="connsiteY2992" fmla="*/ 3503842 h 4424422"/>
              <a:gd name="connsiteX2993" fmla="*/ 5947677 w 6881721"/>
              <a:gd name="connsiteY2993" fmla="*/ 3520024 h 4424422"/>
              <a:gd name="connsiteX2994" fmla="*/ 5915539 w 6881721"/>
              <a:gd name="connsiteY2994" fmla="*/ 3520024 h 4424422"/>
              <a:gd name="connsiteX2995" fmla="*/ 5915539 w 6881721"/>
              <a:gd name="connsiteY2995" fmla="*/ 3487920 h 4424422"/>
              <a:gd name="connsiteX2996" fmla="*/ 5947677 w 6881721"/>
              <a:gd name="connsiteY2996" fmla="*/ 3487920 h 4424422"/>
              <a:gd name="connsiteX2997" fmla="*/ 5954415 w 6881721"/>
              <a:gd name="connsiteY2997" fmla="*/ 3503842 h 4424422"/>
              <a:gd name="connsiteX2998" fmla="*/ 5954415 w 6881721"/>
              <a:gd name="connsiteY2998" fmla="*/ 3181433 h 4424422"/>
              <a:gd name="connsiteX2999" fmla="*/ 5947677 w 6881721"/>
              <a:gd name="connsiteY2999" fmla="*/ 3197614 h 4424422"/>
              <a:gd name="connsiteX3000" fmla="*/ 5915539 w 6881721"/>
              <a:gd name="connsiteY3000" fmla="*/ 3197614 h 4424422"/>
              <a:gd name="connsiteX3001" fmla="*/ 5915539 w 6881721"/>
              <a:gd name="connsiteY3001" fmla="*/ 3165512 h 4424422"/>
              <a:gd name="connsiteX3002" fmla="*/ 5947677 w 6881721"/>
              <a:gd name="connsiteY3002" fmla="*/ 3165512 h 4424422"/>
              <a:gd name="connsiteX3003" fmla="*/ 5954415 w 6881721"/>
              <a:gd name="connsiteY3003" fmla="*/ 3181433 h 4424422"/>
              <a:gd name="connsiteX3004" fmla="*/ 5984465 w 6881721"/>
              <a:gd name="connsiteY3004" fmla="*/ 932789 h 4424422"/>
              <a:gd name="connsiteX3005" fmla="*/ 5980851 w 6881721"/>
              <a:gd name="connsiteY3005" fmla="*/ 941442 h 4424422"/>
              <a:gd name="connsiteX3006" fmla="*/ 5916230 w 6881721"/>
              <a:gd name="connsiteY3006" fmla="*/ 941442 h 4424422"/>
              <a:gd name="connsiteX3007" fmla="*/ 5916230 w 6881721"/>
              <a:gd name="connsiteY3007" fmla="*/ 876892 h 4424422"/>
              <a:gd name="connsiteX3008" fmla="*/ 5917590 w 6881721"/>
              <a:gd name="connsiteY3008" fmla="*/ 876325 h 4424422"/>
              <a:gd name="connsiteX3009" fmla="*/ 5944163 w 6881721"/>
              <a:gd name="connsiteY3009" fmla="*/ 896184 h 4424422"/>
              <a:gd name="connsiteX3010" fmla="*/ 5993292 w 6881721"/>
              <a:gd name="connsiteY3010" fmla="*/ 2843275 h 4424422"/>
              <a:gd name="connsiteX3011" fmla="*/ 5979814 w 6881721"/>
              <a:gd name="connsiteY3011" fmla="*/ 2875550 h 4424422"/>
              <a:gd name="connsiteX3012" fmla="*/ 5915194 w 6881721"/>
              <a:gd name="connsiteY3012" fmla="*/ 2875550 h 4424422"/>
              <a:gd name="connsiteX3013" fmla="*/ 5915194 w 6881721"/>
              <a:gd name="connsiteY3013" fmla="*/ 2811000 h 4424422"/>
              <a:gd name="connsiteX3014" fmla="*/ 5979814 w 6881721"/>
              <a:gd name="connsiteY3014" fmla="*/ 2811000 h 4424422"/>
              <a:gd name="connsiteX3015" fmla="*/ 5993292 w 6881721"/>
              <a:gd name="connsiteY3015" fmla="*/ 2843275 h 4424422"/>
              <a:gd name="connsiteX3016" fmla="*/ 5994329 w 6881721"/>
              <a:gd name="connsiteY3016" fmla="*/ 1231576 h 4424422"/>
              <a:gd name="connsiteX3017" fmla="*/ 5980851 w 6881721"/>
              <a:gd name="connsiteY3017" fmla="*/ 1263852 h 4424422"/>
              <a:gd name="connsiteX3018" fmla="*/ 5916230 w 6881721"/>
              <a:gd name="connsiteY3018" fmla="*/ 1263852 h 4424422"/>
              <a:gd name="connsiteX3019" fmla="*/ 5916230 w 6881721"/>
              <a:gd name="connsiteY3019" fmla="*/ 1199300 h 4424422"/>
              <a:gd name="connsiteX3020" fmla="*/ 5980851 w 6881721"/>
              <a:gd name="connsiteY3020" fmla="*/ 1199300 h 4424422"/>
              <a:gd name="connsiteX3021" fmla="*/ 5994329 w 6881721"/>
              <a:gd name="connsiteY3021" fmla="*/ 1231576 h 4424422"/>
              <a:gd name="connsiteX3022" fmla="*/ 6016013 w 6881721"/>
              <a:gd name="connsiteY3022" fmla="*/ 4132738 h 4424422"/>
              <a:gd name="connsiteX3023" fmla="*/ 5996056 w 6881721"/>
              <a:gd name="connsiteY3023" fmla="*/ 4181064 h 4424422"/>
              <a:gd name="connsiteX3024" fmla="*/ 5899297 w 6881721"/>
              <a:gd name="connsiteY3024" fmla="*/ 4181064 h 4424422"/>
              <a:gd name="connsiteX3025" fmla="*/ 5899297 w 6881721"/>
              <a:gd name="connsiteY3025" fmla="*/ 4084412 h 4424422"/>
              <a:gd name="connsiteX3026" fmla="*/ 5996056 w 6881721"/>
              <a:gd name="connsiteY3026" fmla="*/ 4084412 h 4424422"/>
              <a:gd name="connsiteX3027" fmla="*/ 6016013 w 6881721"/>
              <a:gd name="connsiteY3027" fmla="*/ 4132738 h 4424422"/>
              <a:gd name="connsiteX3028" fmla="*/ 6016704 w 6881721"/>
              <a:gd name="connsiteY3028" fmla="*/ 1553812 h 4424422"/>
              <a:gd name="connsiteX3029" fmla="*/ 5996747 w 6881721"/>
              <a:gd name="connsiteY3029" fmla="*/ 1602138 h 4424422"/>
              <a:gd name="connsiteX3030" fmla="*/ 5899989 w 6881721"/>
              <a:gd name="connsiteY3030" fmla="*/ 1602138 h 4424422"/>
              <a:gd name="connsiteX3031" fmla="*/ 5899989 w 6881721"/>
              <a:gd name="connsiteY3031" fmla="*/ 1505486 h 4424422"/>
              <a:gd name="connsiteX3032" fmla="*/ 5996747 w 6881721"/>
              <a:gd name="connsiteY3032" fmla="*/ 1505486 h 4424422"/>
              <a:gd name="connsiteX3033" fmla="*/ 6016704 w 6881721"/>
              <a:gd name="connsiteY3033" fmla="*/ 1553812 h 4424422"/>
              <a:gd name="connsiteX3034" fmla="*/ 6056297 w 6881721"/>
              <a:gd name="connsiteY3034" fmla="*/ 4424422 h 4424422"/>
              <a:gd name="connsiteX3035" fmla="*/ 5839369 w 6881721"/>
              <a:gd name="connsiteY3035" fmla="*/ 4424422 h 4424422"/>
              <a:gd name="connsiteX3036" fmla="*/ 5847132 w 6881721"/>
              <a:gd name="connsiteY3036" fmla="*/ 4402316 h 4424422"/>
              <a:gd name="connsiteX3037" fmla="*/ 5867505 w 6881721"/>
              <a:gd name="connsiteY3037" fmla="*/ 4374718 h 4424422"/>
              <a:gd name="connsiteX3038" fmla="*/ 6028885 w 6881721"/>
              <a:gd name="connsiteY3038" fmla="*/ 4374718 h 4424422"/>
              <a:gd name="connsiteX3039" fmla="*/ 6053960 w 6881721"/>
              <a:gd name="connsiteY3039" fmla="*/ 4412430 h 4424422"/>
              <a:gd name="connsiteX3040" fmla="*/ 6061973 w 6881721"/>
              <a:gd name="connsiteY3040" fmla="*/ 2520866 h 4424422"/>
              <a:gd name="connsiteX3041" fmla="*/ 6028539 w 6881721"/>
              <a:gd name="connsiteY3041" fmla="*/ 2601468 h 4424422"/>
              <a:gd name="connsiteX3042" fmla="*/ 5867160 w 6881721"/>
              <a:gd name="connsiteY3042" fmla="*/ 2601468 h 4424422"/>
              <a:gd name="connsiteX3043" fmla="*/ 5842085 w 6881721"/>
              <a:gd name="connsiteY3043" fmla="*/ 2477976 h 4424422"/>
              <a:gd name="connsiteX3044" fmla="*/ 5866342 w 6881721"/>
              <a:gd name="connsiteY3044" fmla="*/ 2441495 h 4424422"/>
              <a:gd name="connsiteX3045" fmla="*/ 5868197 w 6881721"/>
              <a:gd name="connsiteY3045" fmla="*/ 2440264 h 4424422"/>
              <a:gd name="connsiteX3046" fmla="*/ 5869016 w 6881721"/>
              <a:gd name="connsiteY3046" fmla="*/ 2439033 h 4424422"/>
              <a:gd name="connsiteX3047" fmla="*/ 5904913 w 6881721"/>
              <a:gd name="connsiteY3047" fmla="*/ 2415216 h 4424422"/>
              <a:gd name="connsiteX3048" fmla="*/ 6028539 w 6881721"/>
              <a:gd name="connsiteY3048" fmla="*/ 2440264 h 4424422"/>
              <a:gd name="connsiteX3049" fmla="*/ 6061973 w 6881721"/>
              <a:gd name="connsiteY3049" fmla="*/ 2520866 h 4424422"/>
              <a:gd name="connsiteX3050" fmla="*/ 6061973 w 6881721"/>
              <a:gd name="connsiteY3050" fmla="*/ 2198457 h 4424422"/>
              <a:gd name="connsiteX3051" fmla="*/ 6028539 w 6881721"/>
              <a:gd name="connsiteY3051" fmla="*/ 2279060 h 4424422"/>
              <a:gd name="connsiteX3052" fmla="*/ 5904913 w 6881721"/>
              <a:gd name="connsiteY3052" fmla="*/ 2304108 h 4424422"/>
              <a:gd name="connsiteX3053" fmla="*/ 5869016 w 6881721"/>
              <a:gd name="connsiteY3053" fmla="*/ 2280291 h 4424422"/>
              <a:gd name="connsiteX3054" fmla="*/ 5868197 w 6881721"/>
              <a:gd name="connsiteY3054" fmla="*/ 2279060 h 4424422"/>
              <a:gd name="connsiteX3055" fmla="*/ 5866342 w 6881721"/>
              <a:gd name="connsiteY3055" fmla="*/ 2277829 h 4424422"/>
              <a:gd name="connsiteX3056" fmla="*/ 5842085 w 6881721"/>
              <a:gd name="connsiteY3056" fmla="*/ 2241348 h 4424422"/>
              <a:gd name="connsiteX3057" fmla="*/ 5842085 w 6881721"/>
              <a:gd name="connsiteY3057" fmla="*/ 2155568 h 4424422"/>
              <a:gd name="connsiteX3058" fmla="*/ 5866342 w 6881721"/>
              <a:gd name="connsiteY3058" fmla="*/ 2119087 h 4424422"/>
              <a:gd name="connsiteX3059" fmla="*/ 5868197 w 6881721"/>
              <a:gd name="connsiteY3059" fmla="*/ 2117856 h 4424422"/>
              <a:gd name="connsiteX3060" fmla="*/ 5869016 w 6881721"/>
              <a:gd name="connsiteY3060" fmla="*/ 2116625 h 4424422"/>
              <a:gd name="connsiteX3061" fmla="*/ 5904913 w 6881721"/>
              <a:gd name="connsiteY3061" fmla="*/ 2092808 h 4424422"/>
              <a:gd name="connsiteX3062" fmla="*/ 6028539 w 6881721"/>
              <a:gd name="connsiteY3062" fmla="*/ 2117856 h 4424422"/>
              <a:gd name="connsiteX3063" fmla="*/ 6061973 w 6881721"/>
              <a:gd name="connsiteY3063" fmla="*/ 2198457 h 4424422"/>
              <a:gd name="connsiteX3064" fmla="*/ 6061973 w 6881721"/>
              <a:gd name="connsiteY3064" fmla="*/ 1876048 h 4424422"/>
              <a:gd name="connsiteX3065" fmla="*/ 6028539 w 6881721"/>
              <a:gd name="connsiteY3065" fmla="*/ 1956650 h 4424422"/>
              <a:gd name="connsiteX3066" fmla="*/ 5904913 w 6881721"/>
              <a:gd name="connsiteY3066" fmla="*/ 1981698 h 4424422"/>
              <a:gd name="connsiteX3067" fmla="*/ 5869016 w 6881721"/>
              <a:gd name="connsiteY3067" fmla="*/ 1957881 h 4424422"/>
              <a:gd name="connsiteX3068" fmla="*/ 5868197 w 6881721"/>
              <a:gd name="connsiteY3068" fmla="*/ 1956650 h 4424422"/>
              <a:gd name="connsiteX3069" fmla="*/ 5866342 w 6881721"/>
              <a:gd name="connsiteY3069" fmla="*/ 1955419 h 4424422"/>
              <a:gd name="connsiteX3070" fmla="*/ 5842085 w 6881721"/>
              <a:gd name="connsiteY3070" fmla="*/ 1918938 h 4424422"/>
              <a:gd name="connsiteX3071" fmla="*/ 5867160 w 6881721"/>
              <a:gd name="connsiteY3071" fmla="*/ 1795446 h 4424422"/>
              <a:gd name="connsiteX3072" fmla="*/ 6028539 w 6881721"/>
              <a:gd name="connsiteY3072" fmla="*/ 1795446 h 4424422"/>
              <a:gd name="connsiteX3073" fmla="*/ 6061973 w 6881721"/>
              <a:gd name="connsiteY3073" fmla="*/ 1876048 h 4424422"/>
              <a:gd name="connsiteX3074" fmla="*/ 6115795 w 6881721"/>
              <a:gd name="connsiteY3074" fmla="*/ 3665046 h 4424422"/>
              <a:gd name="connsiteX3075" fmla="*/ 6109056 w 6881721"/>
              <a:gd name="connsiteY3075" fmla="*/ 3681228 h 4424422"/>
              <a:gd name="connsiteX3076" fmla="*/ 6076918 w 6881721"/>
              <a:gd name="connsiteY3076" fmla="*/ 3681228 h 4424422"/>
              <a:gd name="connsiteX3077" fmla="*/ 6076918 w 6881721"/>
              <a:gd name="connsiteY3077" fmla="*/ 3649124 h 4424422"/>
              <a:gd name="connsiteX3078" fmla="*/ 6109056 w 6881721"/>
              <a:gd name="connsiteY3078" fmla="*/ 3649124 h 4424422"/>
              <a:gd name="connsiteX3079" fmla="*/ 6115795 w 6881721"/>
              <a:gd name="connsiteY3079" fmla="*/ 3665046 h 4424422"/>
              <a:gd name="connsiteX3080" fmla="*/ 6115795 w 6881721"/>
              <a:gd name="connsiteY3080" fmla="*/ 3342638 h 4424422"/>
              <a:gd name="connsiteX3081" fmla="*/ 6109056 w 6881721"/>
              <a:gd name="connsiteY3081" fmla="*/ 3358818 h 4424422"/>
              <a:gd name="connsiteX3082" fmla="*/ 6076918 w 6881721"/>
              <a:gd name="connsiteY3082" fmla="*/ 3358818 h 4424422"/>
              <a:gd name="connsiteX3083" fmla="*/ 6076918 w 6881721"/>
              <a:gd name="connsiteY3083" fmla="*/ 3326716 h 4424422"/>
              <a:gd name="connsiteX3084" fmla="*/ 6109056 w 6881721"/>
              <a:gd name="connsiteY3084" fmla="*/ 3326716 h 4424422"/>
              <a:gd name="connsiteX3085" fmla="*/ 6115795 w 6881721"/>
              <a:gd name="connsiteY3085" fmla="*/ 3342638 h 4424422"/>
              <a:gd name="connsiteX3086" fmla="*/ 6150271 w 6881721"/>
              <a:gd name="connsiteY3086" fmla="*/ 1083390 h 4424422"/>
              <a:gd name="connsiteX3087" fmla="*/ 6142230 w 6881721"/>
              <a:gd name="connsiteY3087" fmla="*/ 1102646 h 4424422"/>
              <a:gd name="connsiteX3088" fmla="*/ 6077610 w 6881721"/>
              <a:gd name="connsiteY3088" fmla="*/ 1102646 h 4424422"/>
              <a:gd name="connsiteX3089" fmla="*/ 6077610 w 6881721"/>
              <a:gd name="connsiteY3089" fmla="*/ 1038096 h 4424422"/>
              <a:gd name="connsiteX3090" fmla="*/ 6093236 w 6881721"/>
              <a:gd name="connsiteY3090" fmla="*/ 1031585 h 4424422"/>
              <a:gd name="connsiteX3091" fmla="*/ 6155017 w 6881721"/>
              <a:gd name="connsiteY3091" fmla="*/ 3004134 h 4424422"/>
              <a:gd name="connsiteX3092" fmla="*/ 6141540 w 6881721"/>
              <a:gd name="connsiteY3092" fmla="*/ 3036410 h 4424422"/>
              <a:gd name="connsiteX3093" fmla="*/ 6076918 w 6881721"/>
              <a:gd name="connsiteY3093" fmla="*/ 3036410 h 4424422"/>
              <a:gd name="connsiteX3094" fmla="*/ 6076918 w 6881721"/>
              <a:gd name="connsiteY3094" fmla="*/ 2971858 h 4424422"/>
              <a:gd name="connsiteX3095" fmla="*/ 6141540 w 6881721"/>
              <a:gd name="connsiteY3095" fmla="*/ 2971858 h 4424422"/>
              <a:gd name="connsiteX3096" fmla="*/ 6155017 w 6881721"/>
              <a:gd name="connsiteY3096" fmla="*/ 3004134 h 4424422"/>
              <a:gd name="connsiteX3097" fmla="*/ 6155017 w 6881721"/>
              <a:gd name="connsiteY3097" fmla="*/ 2681725 h 4424422"/>
              <a:gd name="connsiteX3098" fmla="*/ 6141540 w 6881721"/>
              <a:gd name="connsiteY3098" fmla="*/ 2714000 h 4424422"/>
              <a:gd name="connsiteX3099" fmla="*/ 6076918 w 6881721"/>
              <a:gd name="connsiteY3099" fmla="*/ 2714000 h 4424422"/>
              <a:gd name="connsiteX3100" fmla="*/ 6076918 w 6881721"/>
              <a:gd name="connsiteY3100" fmla="*/ 2649450 h 4424422"/>
              <a:gd name="connsiteX3101" fmla="*/ 6141540 w 6881721"/>
              <a:gd name="connsiteY3101" fmla="*/ 2649450 h 4424422"/>
              <a:gd name="connsiteX3102" fmla="*/ 6155017 w 6881721"/>
              <a:gd name="connsiteY3102" fmla="*/ 2681725 h 4424422"/>
              <a:gd name="connsiteX3103" fmla="*/ 6177392 w 6881721"/>
              <a:gd name="connsiteY3103" fmla="*/ 4293598 h 4424422"/>
              <a:gd name="connsiteX3104" fmla="*/ 6157435 w 6881721"/>
              <a:gd name="connsiteY3104" fmla="*/ 4341924 h 4424422"/>
              <a:gd name="connsiteX3105" fmla="*/ 6060677 w 6881721"/>
              <a:gd name="connsiteY3105" fmla="*/ 4341924 h 4424422"/>
              <a:gd name="connsiteX3106" fmla="*/ 6060677 w 6881721"/>
              <a:gd name="connsiteY3106" fmla="*/ 4245270 h 4424422"/>
              <a:gd name="connsiteX3107" fmla="*/ 6157435 w 6881721"/>
              <a:gd name="connsiteY3107" fmla="*/ 4245270 h 4424422"/>
              <a:gd name="connsiteX3108" fmla="*/ 6177392 w 6881721"/>
              <a:gd name="connsiteY3108" fmla="*/ 4293598 h 4424422"/>
              <a:gd name="connsiteX3109" fmla="*/ 6177392 w 6881721"/>
              <a:gd name="connsiteY3109" fmla="*/ 3971189 h 4424422"/>
              <a:gd name="connsiteX3110" fmla="*/ 6157435 w 6881721"/>
              <a:gd name="connsiteY3110" fmla="*/ 4019516 h 4424422"/>
              <a:gd name="connsiteX3111" fmla="*/ 6060677 w 6881721"/>
              <a:gd name="connsiteY3111" fmla="*/ 4019516 h 4424422"/>
              <a:gd name="connsiteX3112" fmla="*/ 6060677 w 6881721"/>
              <a:gd name="connsiteY3112" fmla="*/ 3922862 h 4424422"/>
              <a:gd name="connsiteX3113" fmla="*/ 6157435 w 6881721"/>
              <a:gd name="connsiteY3113" fmla="*/ 3922862 h 4424422"/>
              <a:gd name="connsiteX3114" fmla="*/ 6177392 w 6881721"/>
              <a:gd name="connsiteY3114" fmla="*/ 3971189 h 4424422"/>
              <a:gd name="connsiteX3115" fmla="*/ 6177737 w 6881721"/>
              <a:gd name="connsiteY3115" fmla="*/ 1715017 h 4424422"/>
              <a:gd name="connsiteX3116" fmla="*/ 6157781 w 6881721"/>
              <a:gd name="connsiteY3116" fmla="*/ 1763344 h 4424422"/>
              <a:gd name="connsiteX3117" fmla="*/ 6061023 w 6881721"/>
              <a:gd name="connsiteY3117" fmla="*/ 1763344 h 4424422"/>
              <a:gd name="connsiteX3118" fmla="*/ 6061023 w 6881721"/>
              <a:gd name="connsiteY3118" fmla="*/ 1666690 h 4424422"/>
              <a:gd name="connsiteX3119" fmla="*/ 6157781 w 6881721"/>
              <a:gd name="connsiteY3119" fmla="*/ 1666690 h 4424422"/>
              <a:gd name="connsiteX3120" fmla="*/ 6177737 w 6881721"/>
              <a:gd name="connsiteY3120" fmla="*/ 1715017 h 4424422"/>
              <a:gd name="connsiteX3121" fmla="*/ 6177737 w 6881721"/>
              <a:gd name="connsiteY3121" fmla="*/ 1392953 h 4424422"/>
              <a:gd name="connsiteX3122" fmla="*/ 6157781 w 6881721"/>
              <a:gd name="connsiteY3122" fmla="*/ 1441280 h 4424422"/>
              <a:gd name="connsiteX3123" fmla="*/ 6061023 w 6881721"/>
              <a:gd name="connsiteY3123" fmla="*/ 1441280 h 4424422"/>
              <a:gd name="connsiteX3124" fmla="*/ 6061023 w 6881721"/>
              <a:gd name="connsiteY3124" fmla="*/ 1344626 h 4424422"/>
              <a:gd name="connsiteX3125" fmla="*/ 6157781 w 6881721"/>
              <a:gd name="connsiteY3125" fmla="*/ 1344626 h 4424422"/>
              <a:gd name="connsiteX3126" fmla="*/ 6177737 w 6881721"/>
              <a:gd name="connsiteY3126" fmla="*/ 1392953 h 4424422"/>
              <a:gd name="connsiteX3127" fmla="*/ 6223353 w 6881721"/>
              <a:gd name="connsiteY3127" fmla="*/ 2359662 h 4424422"/>
              <a:gd name="connsiteX3128" fmla="*/ 6189919 w 6881721"/>
              <a:gd name="connsiteY3128" fmla="*/ 2440264 h 4424422"/>
              <a:gd name="connsiteX3129" fmla="*/ 6028539 w 6881721"/>
              <a:gd name="connsiteY3129" fmla="*/ 2440264 h 4424422"/>
              <a:gd name="connsiteX3130" fmla="*/ 6028539 w 6881721"/>
              <a:gd name="connsiteY3130" fmla="*/ 2279060 h 4424422"/>
              <a:gd name="connsiteX3131" fmla="*/ 6189919 w 6881721"/>
              <a:gd name="connsiteY3131" fmla="*/ 2279060 h 4424422"/>
              <a:gd name="connsiteX3132" fmla="*/ 6223353 w 6881721"/>
              <a:gd name="connsiteY3132" fmla="*/ 2359662 h 4424422"/>
              <a:gd name="connsiteX3133" fmla="*/ 6223353 w 6881721"/>
              <a:gd name="connsiteY3133" fmla="*/ 2037253 h 4424422"/>
              <a:gd name="connsiteX3134" fmla="*/ 6189919 w 6881721"/>
              <a:gd name="connsiteY3134" fmla="*/ 2117856 h 4424422"/>
              <a:gd name="connsiteX3135" fmla="*/ 6028539 w 6881721"/>
              <a:gd name="connsiteY3135" fmla="*/ 2117856 h 4424422"/>
              <a:gd name="connsiteX3136" fmla="*/ 6028539 w 6881721"/>
              <a:gd name="connsiteY3136" fmla="*/ 1956650 h 4424422"/>
              <a:gd name="connsiteX3137" fmla="*/ 6189919 w 6881721"/>
              <a:gd name="connsiteY3137" fmla="*/ 1956650 h 4424422"/>
              <a:gd name="connsiteX3138" fmla="*/ 6223353 w 6881721"/>
              <a:gd name="connsiteY3138" fmla="*/ 2037253 h 4424422"/>
              <a:gd name="connsiteX3139" fmla="*/ 6277174 w 6881721"/>
              <a:gd name="connsiteY3139" fmla="*/ 3503496 h 4424422"/>
              <a:gd name="connsiteX3140" fmla="*/ 6270436 w 6881721"/>
              <a:gd name="connsiteY3140" fmla="*/ 3519678 h 4424422"/>
              <a:gd name="connsiteX3141" fmla="*/ 6238298 w 6881721"/>
              <a:gd name="connsiteY3141" fmla="*/ 3519678 h 4424422"/>
              <a:gd name="connsiteX3142" fmla="*/ 6238298 w 6881721"/>
              <a:gd name="connsiteY3142" fmla="*/ 3487574 h 4424422"/>
              <a:gd name="connsiteX3143" fmla="*/ 6270436 w 6881721"/>
              <a:gd name="connsiteY3143" fmla="*/ 3487574 h 4424422"/>
              <a:gd name="connsiteX3144" fmla="*/ 6277174 w 6881721"/>
              <a:gd name="connsiteY3144" fmla="*/ 3503496 h 4424422"/>
              <a:gd name="connsiteX3145" fmla="*/ 6316396 w 6881721"/>
              <a:gd name="connsiteY3145" fmla="*/ 3165339 h 4424422"/>
              <a:gd name="connsiteX3146" fmla="*/ 6302919 w 6881721"/>
              <a:gd name="connsiteY3146" fmla="*/ 3197614 h 4424422"/>
              <a:gd name="connsiteX3147" fmla="*/ 6238298 w 6881721"/>
              <a:gd name="connsiteY3147" fmla="*/ 3197614 h 4424422"/>
              <a:gd name="connsiteX3148" fmla="*/ 6238298 w 6881721"/>
              <a:gd name="connsiteY3148" fmla="*/ 3133064 h 4424422"/>
              <a:gd name="connsiteX3149" fmla="*/ 6302919 w 6881721"/>
              <a:gd name="connsiteY3149" fmla="*/ 3133064 h 4424422"/>
              <a:gd name="connsiteX3150" fmla="*/ 6316396 w 6881721"/>
              <a:gd name="connsiteY3150" fmla="*/ 3165339 h 4424422"/>
              <a:gd name="connsiteX3151" fmla="*/ 6316396 w 6881721"/>
              <a:gd name="connsiteY3151" fmla="*/ 2842930 h 4424422"/>
              <a:gd name="connsiteX3152" fmla="*/ 6302919 w 6881721"/>
              <a:gd name="connsiteY3152" fmla="*/ 2875206 h 4424422"/>
              <a:gd name="connsiteX3153" fmla="*/ 6238298 w 6881721"/>
              <a:gd name="connsiteY3153" fmla="*/ 2875206 h 4424422"/>
              <a:gd name="connsiteX3154" fmla="*/ 6238298 w 6881721"/>
              <a:gd name="connsiteY3154" fmla="*/ 2810654 h 4424422"/>
              <a:gd name="connsiteX3155" fmla="*/ 6302919 w 6881721"/>
              <a:gd name="connsiteY3155" fmla="*/ 2810654 h 4424422"/>
              <a:gd name="connsiteX3156" fmla="*/ 6316396 w 6881721"/>
              <a:gd name="connsiteY3156" fmla="*/ 2842930 h 4424422"/>
              <a:gd name="connsiteX3157" fmla="*/ 6316396 w 6881721"/>
              <a:gd name="connsiteY3157" fmla="*/ 2520521 h 4424422"/>
              <a:gd name="connsiteX3158" fmla="*/ 6302919 w 6881721"/>
              <a:gd name="connsiteY3158" fmla="*/ 2552796 h 4424422"/>
              <a:gd name="connsiteX3159" fmla="*/ 6238298 w 6881721"/>
              <a:gd name="connsiteY3159" fmla="*/ 2552796 h 4424422"/>
              <a:gd name="connsiteX3160" fmla="*/ 6238298 w 6881721"/>
              <a:gd name="connsiteY3160" fmla="*/ 2488246 h 4424422"/>
              <a:gd name="connsiteX3161" fmla="*/ 6302919 w 6881721"/>
              <a:gd name="connsiteY3161" fmla="*/ 2488246 h 4424422"/>
              <a:gd name="connsiteX3162" fmla="*/ 6316396 w 6881721"/>
              <a:gd name="connsiteY3162" fmla="*/ 2520521 h 4424422"/>
              <a:gd name="connsiteX3163" fmla="*/ 6326248 w 6881721"/>
              <a:gd name="connsiteY3163" fmla="*/ 1262914 h 4424422"/>
              <a:gd name="connsiteX3164" fmla="*/ 6319160 w 6881721"/>
              <a:gd name="connsiteY3164" fmla="*/ 1280076 h 4424422"/>
              <a:gd name="connsiteX3165" fmla="*/ 6222402 w 6881721"/>
              <a:gd name="connsiteY3165" fmla="*/ 1280076 h 4424422"/>
              <a:gd name="connsiteX3166" fmla="*/ 6222402 w 6881721"/>
              <a:gd name="connsiteY3166" fmla="*/ 1183422 h 4424422"/>
              <a:gd name="connsiteX3167" fmla="*/ 6242105 w 6881721"/>
              <a:gd name="connsiteY3167" fmla="*/ 1170389 h 4424422"/>
              <a:gd name="connsiteX3168" fmla="*/ 6331175 w 6881721"/>
              <a:gd name="connsiteY3168" fmla="*/ 4424422 h 4424422"/>
              <a:gd name="connsiteX3169" fmla="*/ 6211078 w 6881721"/>
              <a:gd name="connsiteY3169" fmla="*/ 4424422 h 4424422"/>
              <a:gd name="connsiteX3170" fmla="*/ 6222747 w 6881721"/>
              <a:gd name="connsiteY3170" fmla="*/ 4406820 h 4424422"/>
              <a:gd name="connsiteX3171" fmla="*/ 6319506 w 6881721"/>
              <a:gd name="connsiteY3171" fmla="*/ 4406820 h 4424422"/>
              <a:gd name="connsiteX3172" fmla="*/ 6339463 w 6881721"/>
              <a:gd name="connsiteY3172" fmla="*/ 4132738 h 4424422"/>
              <a:gd name="connsiteX3173" fmla="*/ 6319506 w 6881721"/>
              <a:gd name="connsiteY3173" fmla="*/ 4181064 h 4424422"/>
              <a:gd name="connsiteX3174" fmla="*/ 6222747 w 6881721"/>
              <a:gd name="connsiteY3174" fmla="*/ 4181064 h 4424422"/>
              <a:gd name="connsiteX3175" fmla="*/ 6222747 w 6881721"/>
              <a:gd name="connsiteY3175" fmla="*/ 4084412 h 4424422"/>
              <a:gd name="connsiteX3176" fmla="*/ 6319506 w 6881721"/>
              <a:gd name="connsiteY3176" fmla="*/ 4084412 h 4424422"/>
              <a:gd name="connsiteX3177" fmla="*/ 6339463 w 6881721"/>
              <a:gd name="connsiteY3177" fmla="*/ 4132738 h 4424422"/>
              <a:gd name="connsiteX3178" fmla="*/ 6339463 w 6881721"/>
              <a:gd name="connsiteY3178" fmla="*/ 3810329 h 4424422"/>
              <a:gd name="connsiteX3179" fmla="*/ 6319506 w 6881721"/>
              <a:gd name="connsiteY3179" fmla="*/ 3858656 h 4424422"/>
              <a:gd name="connsiteX3180" fmla="*/ 6222747 w 6881721"/>
              <a:gd name="connsiteY3180" fmla="*/ 3858656 h 4424422"/>
              <a:gd name="connsiteX3181" fmla="*/ 6222747 w 6881721"/>
              <a:gd name="connsiteY3181" fmla="*/ 3762002 h 4424422"/>
              <a:gd name="connsiteX3182" fmla="*/ 6319506 w 6881721"/>
              <a:gd name="connsiteY3182" fmla="*/ 3762002 h 4424422"/>
              <a:gd name="connsiteX3183" fmla="*/ 6339463 w 6881721"/>
              <a:gd name="connsiteY3183" fmla="*/ 3810329 h 4424422"/>
              <a:gd name="connsiteX3184" fmla="*/ 6339463 w 6881721"/>
              <a:gd name="connsiteY3184" fmla="*/ 1877257 h 4424422"/>
              <a:gd name="connsiteX3185" fmla="*/ 6319506 w 6881721"/>
              <a:gd name="connsiteY3185" fmla="*/ 1925584 h 4424422"/>
              <a:gd name="connsiteX3186" fmla="*/ 6222747 w 6881721"/>
              <a:gd name="connsiteY3186" fmla="*/ 1925584 h 4424422"/>
              <a:gd name="connsiteX3187" fmla="*/ 6222747 w 6881721"/>
              <a:gd name="connsiteY3187" fmla="*/ 1828930 h 4424422"/>
              <a:gd name="connsiteX3188" fmla="*/ 6319506 w 6881721"/>
              <a:gd name="connsiteY3188" fmla="*/ 1828930 h 4424422"/>
              <a:gd name="connsiteX3189" fmla="*/ 6339463 w 6881721"/>
              <a:gd name="connsiteY3189" fmla="*/ 1877257 h 4424422"/>
              <a:gd name="connsiteX3190" fmla="*/ 6339463 w 6881721"/>
              <a:gd name="connsiteY3190" fmla="*/ 1554157 h 4424422"/>
              <a:gd name="connsiteX3191" fmla="*/ 6319506 w 6881721"/>
              <a:gd name="connsiteY3191" fmla="*/ 1602484 h 4424422"/>
              <a:gd name="connsiteX3192" fmla="*/ 6222747 w 6881721"/>
              <a:gd name="connsiteY3192" fmla="*/ 1602484 h 4424422"/>
              <a:gd name="connsiteX3193" fmla="*/ 6222747 w 6881721"/>
              <a:gd name="connsiteY3193" fmla="*/ 1505830 h 4424422"/>
              <a:gd name="connsiteX3194" fmla="*/ 6319506 w 6881721"/>
              <a:gd name="connsiteY3194" fmla="*/ 1505830 h 4424422"/>
              <a:gd name="connsiteX3195" fmla="*/ 6339463 w 6881721"/>
              <a:gd name="connsiteY3195" fmla="*/ 1554157 h 4424422"/>
              <a:gd name="connsiteX3196" fmla="*/ 6384732 w 6881721"/>
              <a:gd name="connsiteY3196" fmla="*/ 2198457 h 4424422"/>
              <a:gd name="connsiteX3197" fmla="*/ 6351298 w 6881721"/>
              <a:gd name="connsiteY3197" fmla="*/ 2279060 h 4424422"/>
              <a:gd name="connsiteX3198" fmla="*/ 6189919 w 6881721"/>
              <a:gd name="connsiteY3198" fmla="*/ 2279060 h 4424422"/>
              <a:gd name="connsiteX3199" fmla="*/ 6189919 w 6881721"/>
              <a:gd name="connsiteY3199" fmla="*/ 2117856 h 4424422"/>
              <a:gd name="connsiteX3200" fmla="*/ 6351298 w 6881721"/>
              <a:gd name="connsiteY3200" fmla="*/ 2117856 h 4424422"/>
              <a:gd name="connsiteX3201" fmla="*/ 6384732 w 6881721"/>
              <a:gd name="connsiteY3201" fmla="*/ 2198457 h 4424422"/>
              <a:gd name="connsiteX3202" fmla="*/ 6478466 w 6881721"/>
              <a:gd name="connsiteY3202" fmla="*/ 3327363 h 4424422"/>
              <a:gd name="connsiteX3203" fmla="*/ 6464989 w 6881721"/>
              <a:gd name="connsiteY3203" fmla="*/ 3359508 h 4424422"/>
              <a:gd name="connsiteX3204" fmla="*/ 6400368 w 6881721"/>
              <a:gd name="connsiteY3204" fmla="*/ 3359508 h 4424422"/>
              <a:gd name="connsiteX3205" fmla="*/ 6400368 w 6881721"/>
              <a:gd name="connsiteY3205" fmla="*/ 3294958 h 4424422"/>
              <a:gd name="connsiteX3206" fmla="*/ 6464989 w 6881721"/>
              <a:gd name="connsiteY3206" fmla="*/ 3294958 h 4424422"/>
              <a:gd name="connsiteX3207" fmla="*/ 6478466 w 6881721"/>
              <a:gd name="connsiteY3207" fmla="*/ 3327363 h 4424422"/>
              <a:gd name="connsiteX3208" fmla="*/ 6478466 w 6881721"/>
              <a:gd name="connsiteY3208" fmla="*/ 3004825 h 4424422"/>
              <a:gd name="connsiteX3209" fmla="*/ 6464989 w 6881721"/>
              <a:gd name="connsiteY3209" fmla="*/ 3037100 h 4424422"/>
              <a:gd name="connsiteX3210" fmla="*/ 6400368 w 6881721"/>
              <a:gd name="connsiteY3210" fmla="*/ 3037100 h 4424422"/>
              <a:gd name="connsiteX3211" fmla="*/ 6400368 w 6881721"/>
              <a:gd name="connsiteY3211" fmla="*/ 2972550 h 4424422"/>
              <a:gd name="connsiteX3212" fmla="*/ 6464989 w 6881721"/>
              <a:gd name="connsiteY3212" fmla="*/ 2972550 h 4424422"/>
              <a:gd name="connsiteX3213" fmla="*/ 6478466 w 6881721"/>
              <a:gd name="connsiteY3213" fmla="*/ 3004825 h 4424422"/>
              <a:gd name="connsiteX3214" fmla="*/ 6478466 w 6881721"/>
              <a:gd name="connsiteY3214" fmla="*/ 2682761 h 4424422"/>
              <a:gd name="connsiteX3215" fmla="*/ 6464989 w 6881721"/>
              <a:gd name="connsiteY3215" fmla="*/ 2715036 h 4424422"/>
              <a:gd name="connsiteX3216" fmla="*/ 6400368 w 6881721"/>
              <a:gd name="connsiteY3216" fmla="*/ 2715036 h 4424422"/>
              <a:gd name="connsiteX3217" fmla="*/ 6400368 w 6881721"/>
              <a:gd name="connsiteY3217" fmla="*/ 2650486 h 4424422"/>
              <a:gd name="connsiteX3218" fmla="*/ 6464989 w 6881721"/>
              <a:gd name="connsiteY3218" fmla="*/ 2650486 h 4424422"/>
              <a:gd name="connsiteX3219" fmla="*/ 6478466 w 6881721"/>
              <a:gd name="connsiteY3219" fmla="*/ 2682761 h 4424422"/>
              <a:gd name="connsiteX3220" fmla="*/ 6478466 w 6881721"/>
              <a:gd name="connsiteY3220" fmla="*/ 2360352 h 4424422"/>
              <a:gd name="connsiteX3221" fmla="*/ 6464989 w 6881721"/>
              <a:gd name="connsiteY3221" fmla="*/ 2392628 h 4424422"/>
              <a:gd name="connsiteX3222" fmla="*/ 6400368 w 6881721"/>
              <a:gd name="connsiteY3222" fmla="*/ 2392628 h 4424422"/>
              <a:gd name="connsiteX3223" fmla="*/ 6400368 w 6881721"/>
              <a:gd name="connsiteY3223" fmla="*/ 2328076 h 4424422"/>
              <a:gd name="connsiteX3224" fmla="*/ 6464989 w 6881721"/>
              <a:gd name="connsiteY3224" fmla="*/ 2328076 h 4424422"/>
              <a:gd name="connsiteX3225" fmla="*/ 6478466 w 6881721"/>
              <a:gd name="connsiteY3225" fmla="*/ 2360352 h 4424422"/>
              <a:gd name="connsiteX3226" fmla="*/ 6482862 w 6881721"/>
              <a:gd name="connsiteY3226" fmla="*/ 1436492 h 4424422"/>
              <a:gd name="connsiteX3227" fmla="*/ 6480885 w 6881721"/>
              <a:gd name="connsiteY3227" fmla="*/ 1441280 h 4424422"/>
              <a:gd name="connsiteX3228" fmla="*/ 6384127 w 6881721"/>
              <a:gd name="connsiteY3228" fmla="*/ 1441280 h 4424422"/>
              <a:gd name="connsiteX3229" fmla="*/ 6384127 w 6881721"/>
              <a:gd name="connsiteY3229" fmla="*/ 1344626 h 4424422"/>
              <a:gd name="connsiteX3230" fmla="*/ 6394387 w 6881721"/>
              <a:gd name="connsiteY3230" fmla="*/ 1337840 h 4424422"/>
              <a:gd name="connsiteX3231" fmla="*/ 6477105 w 6881721"/>
              <a:gd name="connsiteY3231" fmla="*/ 1428797 h 4424422"/>
              <a:gd name="connsiteX3232" fmla="*/ 6500842 w 6881721"/>
              <a:gd name="connsiteY3232" fmla="*/ 4294978 h 4424422"/>
              <a:gd name="connsiteX3233" fmla="*/ 6480885 w 6881721"/>
              <a:gd name="connsiteY3233" fmla="*/ 4343304 h 4424422"/>
              <a:gd name="connsiteX3234" fmla="*/ 6384127 w 6881721"/>
              <a:gd name="connsiteY3234" fmla="*/ 4343304 h 4424422"/>
              <a:gd name="connsiteX3235" fmla="*/ 6384127 w 6881721"/>
              <a:gd name="connsiteY3235" fmla="*/ 4246652 h 4424422"/>
              <a:gd name="connsiteX3236" fmla="*/ 6480885 w 6881721"/>
              <a:gd name="connsiteY3236" fmla="*/ 4246652 h 4424422"/>
              <a:gd name="connsiteX3237" fmla="*/ 6500842 w 6881721"/>
              <a:gd name="connsiteY3237" fmla="*/ 4294978 h 4424422"/>
              <a:gd name="connsiteX3238" fmla="*/ 6500842 w 6881721"/>
              <a:gd name="connsiteY3238" fmla="*/ 3972223 h 4424422"/>
              <a:gd name="connsiteX3239" fmla="*/ 6480885 w 6881721"/>
              <a:gd name="connsiteY3239" fmla="*/ 4020550 h 4424422"/>
              <a:gd name="connsiteX3240" fmla="*/ 6384127 w 6881721"/>
              <a:gd name="connsiteY3240" fmla="*/ 4020550 h 4424422"/>
              <a:gd name="connsiteX3241" fmla="*/ 6384127 w 6881721"/>
              <a:gd name="connsiteY3241" fmla="*/ 3923898 h 4424422"/>
              <a:gd name="connsiteX3242" fmla="*/ 6480885 w 6881721"/>
              <a:gd name="connsiteY3242" fmla="*/ 3923898 h 4424422"/>
              <a:gd name="connsiteX3243" fmla="*/ 6500842 w 6881721"/>
              <a:gd name="connsiteY3243" fmla="*/ 3972223 h 4424422"/>
              <a:gd name="connsiteX3244" fmla="*/ 6500842 w 6881721"/>
              <a:gd name="connsiteY3244" fmla="*/ 3650161 h 4424422"/>
              <a:gd name="connsiteX3245" fmla="*/ 6480885 w 6881721"/>
              <a:gd name="connsiteY3245" fmla="*/ 3698486 h 4424422"/>
              <a:gd name="connsiteX3246" fmla="*/ 6384127 w 6881721"/>
              <a:gd name="connsiteY3246" fmla="*/ 3698486 h 4424422"/>
              <a:gd name="connsiteX3247" fmla="*/ 6384127 w 6881721"/>
              <a:gd name="connsiteY3247" fmla="*/ 3601834 h 4424422"/>
              <a:gd name="connsiteX3248" fmla="*/ 6480885 w 6881721"/>
              <a:gd name="connsiteY3248" fmla="*/ 3601834 h 4424422"/>
              <a:gd name="connsiteX3249" fmla="*/ 6500842 w 6881721"/>
              <a:gd name="connsiteY3249" fmla="*/ 3650161 h 4424422"/>
              <a:gd name="connsiteX3250" fmla="*/ 6500842 w 6881721"/>
              <a:gd name="connsiteY3250" fmla="*/ 1715361 h 4424422"/>
              <a:gd name="connsiteX3251" fmla="*/ 6480885 w 6881721"/>
              <a:gd name="connsiteY3251" fmla="*/ 1763688 h 4424422"/>
              <a:gd name="connsiteX3252" fmla="*/ 6384127 w 6881721"/>
              <a:gd name="connsiteY3252" fmla="*/ 1763688 h 4424422"/>
              <a:gd name="connsiteX3253" fmla="*/ 6384127 w 6881721"/>
              <a:gd name="connsiteY3253" fmla="*/ 1667034 h 4424422"/>
              <a:gd name="connsiteX3254" fmla="*/ 6480885 w 6881721"/>
              <a:gd name="connsiteY3254" fmla="*/ 1667034 h 4424422"/>
              <a:gd name="connsiteX3255" fmla="*/ 6500842 w 6881721"/>
              <a:gd name="connsiteY3255" fmla="*/ 1715361 h 4424422"/>
              <a:gd name="connsiteX3256" fmla="*/ 6501187 w 6881721"/>
              <a:gd name="connsiteY3256" fmla="*/ 2038115 h 4424422"/>
              <a:gd name="connsiteX3257" fmla="*/ 6481231 w 6881721"/>
              <a:gd name="connsiteY3257" fmla="*/ 2086442 h 4424422"/>
              <a:gd name="connsiteX3258" fmla="*/ 6384472 w 6881721"/>
              <a:gd name="connsiteY3258" fmla="*/ 2086442 h 4424422"/>
              <a:gd name="connsiteX3259" fmla="*/ 6384472 w 6881721"/>
              <a:gd name="connsiteY3259" fmla="*/ 1989788 h 4424422"/>
              <a:gd name="connsiteX3260" fmla="*/ 6481231 w 6881721"/>
              <a:gd name="connsiteY3260" fmla="*/ 1989788 h 4424422"/>
              <a:gd name="connsiteX3261" fmla="*/ 6501187 w 6881721"/>
              <a:gd name="connsiteY3261" fmla="*/ 2038115 h 4424422"/>
              <a:gd name="connsiteX3262" fmla="*/ 6618201 w 6881721"/>
              <a:gd name="connsiteY3262" fmla="*/ 1617372 h 4424422"/>
              <a:gd name="connsiteX3263" fmla="*/ 6593886 w 6881721"/>
              <a:gd name="connsiteY3263" fmla="*/ 1622073 h 4424422"/>
              <a:gd name="connsiteX3264" fmla="*/ 6545506 w 6881721"/>
              <a:gd name="connsiteY3264" fmla="*/ 1602138 h 4424422"/>
              <a:gd name="connsiteX3265" fmla="*/ 6525550 w 6881721"/>
              <a:gd name="connsiteY3265" fmla="*/ 1553812 h 4424422"/>
              <a:gd name="connsiteX3266" fmla="*/ 6541587 w 6881721"/>
              <a:gd name="connsiteY3266" fmla="*/ 1514977 h 4424422"/>
              <a:gd name="connsiteX3267" fmla="*/ 6639846 w 6881721"/>
              <a:gd name="connsiteY3267" fmla="*/ 3166029 h 4424422"/>
              <a:gd name="connsiteX3268" fmla="*/ 6626369 w 6881721"/>
              <a:gd name="connsiteY3268" fmla="*/ 3198304 h 4424422"/>
              <a:gd name="connsiteX3269" fmla="*/ 6561748 w 6881721"/>
              <a:gd name="connsiteY3269" fmla="*/ 3198304 h 4424422"/>
              <a:gd name="connsiteX3270" fmla="*/ 6561748 w 6881721"/>
              <a:gd name="connsiteY3270" fmla="*/ 3133754 h 4424422"/>
              <a:gd name="connsiteX3271" fmla="*/ 6626369 w 6881721"/>
              <a:gd name="connsiteY3271" fmla="*/ 3133754 h 4424422"/>
              <a:gd name="connsiteX3272" fmla="*/ 6639846 w 6881721"/>
              <a:gd name="connsiteY3272" fmla="*/ 3166029 h 4424422"/>
              <a:gd name="connsiteX3273" fmla="*/ 6639846 w 6881721"/>
              <a:gd name="connsiteY3273" fmla="*/ 2843620 h 4424422"/>
              <a:gd name="connsiteX3274" fmla="*/ 6626369 w 6881721"/>
              <a:gd name="connsiteY3274" fmla="*/ 2875896 h 4424422"/>
              <a:gd name="connsiteX3275" fmla="*/ 6561748 w 6881721"/>
              <a:gd name="connsiteY3275" fmla="*/ 2875896 h 4424422"/>
              <a:gd name="connsiteX3276" fmla="*/ 6561748 w 6881721"/>
              <a:gd name="connsiteY3276" fmla="*/ 2811344 h 4424422"/>
              <a:gd name="connsiteX3277" fmla="*/ 6626369 w 6881721"/>
              <a:gd name="connsiteY3277" fmla="*/ 2811344 h 4424422"/>
              <a:gd name="connsiteX3278" fmla="*/ 6639846 w 6881721"/>
              <a:gd name="connsiteY3278" fmla="*/ 2843620 h 4424422"/>
              <a:gd name="connsiteX3279" fmla="*/ 6639846 w 6881721"/>
              <a:gd name="connsiteY3279" fmla="*/ 2521556 h 4424422"/>
              <a:gd name="connsiteX3280" fmla="*/ 6626369 w 6881721"/>
              <a:gd name="connsiteY3280" fmla="*/ 2553832 h 4424422"/>
              <a:gd name="connsiteX3281" fmla="*/ 6561748 w 6881721"/>
              <a:gd name="connsiteY3281" fmla="*/ 2553832 h 4424422"/>
              <a:gd name="connsiteX3282" fmla="*/ 6561748 w 6881721"/>
              <a:gd name="connsiteY3282" fmla="*/ 2489282 h 4424422"/>
              <a:gd name="connsiteX3283" fmla="*/ 6626369 w 6881721"/>
              <a:gd name="connsiteY3283" fmla="*/ 2489282 h 4424422"/>
              <a:gd name="connsiteX3284" fmla="*/ 6639846 w 6881721"/>
              <a:gd name="connsiteY3284" fmla="*/ 2521556 h 4424422"/>
              <a:gd name="connsiteX3285" fmla="*/ 6653246 w 6881721"/>
              <a:gd name="connsiteY3285" fmla="*/ 4424422 h 4424422"/>
              <a:gd name="connsiteX3286" fmla="*/ 6534524 w 6881721"/>
              <a:gd name="connsiteY3286" fmla="*/ 4424422 h 4424422"/>
              <a:gd name="connsiteX3287" fmla="*/ 6545506 w 6881721"/>
              <a:gd name="connsiteY3287" fmla="*/ 4407856 h 4424422"/>
              <a:gd name="connsiteX3288" fmla="*/ 6642264 w 6881721"/>
              <a:gd name="connsiteY3288" fmla="*/ 4407856 h 4424422"/>
              <a:gd name="connsiteX3289" fmla="*/ 6661530 w 6881721"/>
              <a:gd name="connsiteY3289" fmla="*/ 4133083 h 4424422"/>
              <a:gd name="connsiteX3290" fmla="*/ 6641574 w 6881721"/>
              <a:gd name="connsiteY3290" fmla="*/ 4181410 h 4424422"/>
              <a:gd name="connsiteX3291" fmla="*/ 6544815 w 6881721"/>
              <a:gd name="connsiteY3291" fmla="*/ 4181410 h 4424422"/>
              <a:gd name="connsiteX3292" fmla="*/ 6544815 w 6881721"/>
              <a:gd name="connsiteY3292" fmla="*/ 4084756 h 4424422"/>
              <a:gd name="connsiteX3293" fmla="*/ 6641574 w 6881721"/>
              <a:gd name="connsiteY3293" fmla="*/ 4084756 h 4424422"/>
              <a:gd name="connsiteX3294" fmla="*/ 6661530 w 6881721"/>
              <a:gd name="connsiteY3294" fmla="*/ 4133083 h 4424422"/>
              <a:gd name="connsiteX3295" fmla="*/ 6662221 w 6881721"/>
              <a:gd name="connsiteY3295" fmla="*/ 3811019 h 4424422"/>
              <a:gd name="connsiteX3296" fmla="*/ 6642264 w 6881721"/>
              <a:gd name="connsiteY3296" fmla="*/ 3859346 h 4424422"/>
              <a:gd name="connsiteX3297" fmla="*/ 6545506 w 6881721"/>
              <a:gd name="connsiteY3297" fmla="*/ 3859346 h 4424422"/>
              <a:gd name="connsiteX3298" fmla="*/ 6545506 w 6881721"/>
              <a:gd name="connsiteY3298" fmla="*/ 3762692 h 4424422"/>
              <a:gd name="connsiteX3299" fmla="*/ 6642264 w 6881721"/>
              <a:gd name="connsiteY3299" fmla="*/ 3762692 h 4424422"/>
              <a:gd name="connsiteX3300" fmla="*/ 6662221 w 6881721"/>
              <a:gd name="connsiteY3300" fmla="*/ 3811019 h 4424422"/>
              <a:gd name="connsiteX3301" fmla="*/ 6662221 w 6881721"/>
              <a:gd name="connsiteY3301" fmla="*/ 1876567 h 4424422"/>
              <a:gd name="connsiteX3302" fmla="*/ 6642264 w 6881721"/>
              <a:gd name="connsiteY3302" fmla="*/ 1924892 h 4424422"/>
              <a:gd name="connsiteX3303" fmla="*/ 6545506 w 6881721"/>
              <a:gd name="connsiteY3303" fmla="*/ 1924892 h 4424422"/>
              <a:gd name="connsiteX3304" fmla="*/ 6545506 w 6881721"/>
              <a:gd name="connsiteY3304" fmla="*/ 1828240 h 4424422"/>
              <a:gd name="connsiteX3305" fmla="*/ 6642264 w 6881721"/>
              <a:gd name="connsiteY3305" fmla="*/ 1828240 h 4424422"/>
              <a:gd name="connsiteX3306" fmla="*/ 6662221 w 6881721"/>
              <a:gd name="connsiteY3306" fmla="*/ 1876567 h 4424422"/>
              <a:gd name="connsiteX3307" fmla="*/ 6662567 w 6881721"/>
              <a:gd name="connsiteY3307" fmla="*/ 2198975 h 4424422"/>
              <a:gd name="connsiteX3308" fmla="*/ 6642610 w 6881721"/>
              <a:gd name="connsiteY3308" fmla="*/ 2247302 h 4424422"/>
              <a:gd name="connsiteX3309" fmla="*/ 6545852 w 6881721"/>
              <a:gd name="connsiteY3309" fmla="*/ 2247302 h 4424422"/>
              <a:gd name="connsiteX3310" fmla="*/ 6545852 w 6881721"/>
              <a:gd name="connsiteY3310" fmla="*/ 2150648 h 4424422"/>
              <a:gd name="connsiteX3311" fmla="*/ 6642610 w 6881721"/>
              <a:gd name="connsiteY3311" fmla="*/ 2150648 h 4424422"/>
              <a:gd name="connsiteX3312" fmla="*/ 6662567 w 6881721"/>
              <a:gd name="connsiteY3312" fmla="*/ 2198975 h 4424422"/>
              <a:gd name="connsiteX3313" fmla="*/ 6707491 w 6881721"/>
              <a:gd name="connsiteY3313" fmla="*/ 3487402 h 4424422"/>
              <a:gd name="connsiteX3314" fmla="*/ 6674057 w 6881721"/>
              <a:gd name="connsiteY3314" fmla="*/ 3568004 h 4424422"/>
              <a:gd name="connsiteX3315" fmla="*/ 6512677 w 6881721"/>
              <a:gd name="connsiteY3315" fmla="*/ 3568004 h 4424422"/>
              <a:gd name="connsiteX3316" fmla="*/ 6512677 w 6881721"/>
              <a:gd name="connsiteY3316" fmla="*/ 3406800 h 4424422"/>
              <a:gd name="connsiteX3317" fmla="*/ 6674057 w 6881721"/>
              <a:gd name="connsiteY3317" fmla="*/ 3406800 h 4424422"/>
              <a:gd name="connsiteX3318" fmla="*/ 6707491 w 6881721"/>
              <a:gd name="connsiteY3318" fmla="*/ 3487402 h 4424422"/>
              <a:gd name="connsiteX3319" fmla="*/ 6732583 w 6881721"/>
              <a:gd name="connsiteY3319" fmla="*/ 1779238 h 4424422"/>
              <a:gd name="connsiteX3320" fmla="*/ 6729488 w 6881721"/>
              <a:gd name="connsiteY3320" fmla="*/ 1778639 h 4424422"/>
              <a:gd name="connsiteX3321" fmla="*/ 6706886 w 6881721"/>
              <a:gd name="connsiteY3321" fmla="*/ 1763688 h 4424422"/>
              <a:gd name="connsiteX3322" fmla="*/ 6686930 w 6881721"/>
              <a:gd name="connsiteY3322" fmla="*/ 1715361 h 4424422"/>
              <a:gd name="connsiteX3323" fmla="*/ 6688562 w 6881721"/>
              <a:gd name="connsiteY3323" fmla="*/ 1711408 h 4424422"/>
              <a:gd name="connsiteX3324" fmla="*/ 6703434 w 6881721"/>
              <a:gd name="connsiteY3324" fmla="*/ 1731285 h 4424422"/>
              <a:gd name="connsiteX3325" fmla="*/ 6800880 w 6881721"/>
              <a:gd name="connsiteY3325" fmla="*/ 2682416 h 4424422"/>
              <a:gd name="connsiteX3326" fmla="*/ 6787403 w 6881721"/>
              <a:gd name="connsiteY3326" fmla="*/ 2714692 h 4424422"/>
              <a:gd name="connsiteX3327" fmla="*/ 6722781 w 6881721"/>
              <a:gd name="connsiteY3327" fmla="*/ 2714692 h 4424422"/>
              <a:gd name="connsiteX3328" fmla="*/ 6722781 w 6881721"/>
              <a:gd name="connsiteY3328" fmla="*/ 2650140 h 4424422"/>
              <a:gd name="connsiteX3329" fmla="*/ 6787403 w 6881721"/>
              <a:gd name="connsiteY3329" fmla="*/ 2650140 h 4424422"/>
              <a:gd name="connsiteX3330" fmla="*/ 6800880 w 6881721"/>
              <a:gd name="connsiteY3330" fmla="*/ 2682416 h 4424422"/>
              <a:gd name="connsiteX3331" fmla="*/ 6801226 w 6881721"/>
              <a:gd name="connsiteY3331" fmla="*/ 3004825 h 4424422"/>
              <a:gd name="connsiteX3332" fmla="*/ 6787748 w 6881721"/>
              <a:gd name="connsiteY3332" fmla="*/ 3037100 h 4424422"/>
              <a:gd name="connsiteX3333" fmla="*/ 6723127 w 6881721"/>
              <a:gd name="connsiteY3333" fmla="*/ 3037100 h 4424422"/>
              <a:gd name="connsiteX3334" fmla="*/ 6723127 w 6881721"/>
              <a:gd name="connsiteY3334" fmla="*/ 2972550 h 4424422"/>
              <a:gd name="connsiteX3335" fmla="*/ 6787748 w 6881721"/>
              <a:gd name="connsiteY3335" fmla="*/ 2972550 h 4424422"/>
              <a:gd name="connsiteX3336" fmla="*/ 6801226 w 6881721"/>
              <a:gd name="connsiteY3336" fmla="*/ 3004825 h 4424422"/>
              <a:gd name="connsiteX3337" fmla="*/ 6823255 w 6881721"/>
              <a:gd name="connsiteY3337" fmla="*/ 4293598 h 4424422"/>
              <a:gd name="connsiteX3338" fmla="*/ 6803298 w 6881721"/>
              <a:gd name="connsiteY3338" fmla="*/ 4341924 h 4424422"/>
              <a:gd name="connsiteX3339" fmla="*/ 6706540 w 6881721"/>
              <a:gd name="connsiteY3339" fmla="*/ 4341924 h 4424422"/>
              <a:gd name="connsiteX3340" fmla="*/ 6706540 w 6881721"/>
              <a:gd name="connsiteY3340" fmla="*/ 4245270 h 4424422"/>
              <a:gd name="connsiteX3341" fmla="*/ 6803298 w 6881721"/>
              <a:gd name="connsiteY3341" fmla="*/ 4245270 h 4424422"/>
              <a:gd name="connsiteX3342" fmla="*/ 6823255 w 6881721"/>
              <a:gd name="connsiteY3342" fmla="*/ 4293598 h 4424422"/>
              <a:gd name="connsiteX3343" fmla="*/ 6823255 w 6881721"/>
              <a:gd name="connsiteY3343" fmla="*/ 3971189 h 4424422"/>
              <a:gd name="connsiteX3344" fmla="*/ 6803298 w 6881721"/>
              <a:gd name="connsiteY3344" fmla="*/ 4019516 h 4424422"/>
              <a:gd name="connsiteX3345" fmla="*/ 6706540 w 6881721"/>
              <a:gd name="connsiteY3345" fmla="*/ 4019516 h 4424422"/>
              <a:gd name="connsiteX3346" fmla="*/ 6706540 w 6881721"/>
              <a:gd name="connsiteY3346" fmla="*/ 3922862 h 4424422"/>
              <a:gd name="connsiteX3347" fmla="*/ 6803298 w 6881721"/>
              <a:gd name="connsiteY3347" fmla="*/ 3922862 h 4424422"/>
              <a:gd name="connsiteX3348" fmla="*/ 6823255 w 6881721"/>
              <a:gd name="connsiteY3348" fmla="*/ 3971189 h 4424422"/>
              <a:gd name="connsiteX3349" fmla="*/ 6823946 w 6881721"/>
              <a:gd name="connsiteY3349" fmla="*/ 2359835 h 4424422"/>
              <a:gd name="connsiteX3350" fmla="*/ 6803990 w 6881721"/>
              <a:gd name="connsiteY3350" fmla="*/ 2408162 h 4424422"/>
              <a:gd name="connsiteX3351" fmla="*/ 6707231 w 6881721"/>
              <a:gd name="connsiteY3351" fmla="*/ 2408162 h 4424422"/>
              <a:gd name="connsiteX3352" fmla="*/ 6707231 w 6881721"/>
              <a:gd name="connsiteY3352" fmla="*/ 2311508 h 4424422"/>
              <a:gd name="connsiteX3353" fmla="*/ 6803990 w 6881721"/>
              <a:gd name="connsiteY3353" fmla="*/ 2311508 h 4424422"/>
              <a:gd name="connsiteX3354" fmla="*/ 6823946 w 6881721"/>
              <a:gd name="connsiteY3354" fmla="*/ 2359835 h 4424422"/>
              <a:gd name="connsiteX3355" fmla="*/ 6823946 w 6881721"/>
              <a:gd name="connsiteY3355" fmla="*/ 2037425 h 4424422"/>
              <a:gd name="connsiteX3356" fmla="*/ 6803990 w 6881721"/>
              <a:gd name="connsiteY3356" fmla="*/ 2085752 h 4424422"/>
              <a:gd name="connsiteX3357" fmla="*/ 6707231 w 6881721"/>
              <a:gd name="connsiteY3357" fmla="*/ 2085752 h 4424422"/>
              <a:gd name="connsiteX3358" fmla="*/ 6707231 w 6881721"/>
              <a:gd name="connsiteY3358" fmla="*/ 1989098 h 4424422"/>
              <a:gd name="connsiteX3359" fmla="*/ 6803990 w 6881721"/>
              <a:gd name="connsiteY3359" fmla="*/ 1989098 h 4424422"/>
              <a:gd name="connsiteX3360" fmla="*/ 6823946 w 6881721"/>
              <a:gd name="connsiteY3360" fmla="*/ 2037425 h 4424422"/>
              <a:gd name="connsiteX3361" fmla="*/ 6868870 w 6881721"/>
              <a:gd name="connsiteY3361" fmla="*/ 3648607 h 4424422"/>
              <a:gd name="connsiteX3362" fmla="*/ 6835436 w 6881721"/>
              <a:gd name="connsiteY3362" fmla="*/ 3729208 h 4424422"/>
              <a:gd name="connsiteX3363" fmla="*/ 6674057 w 6881721"/>
              <a:gd name="connsiteY3363" fmla="*/ 3729208 h 4424422"/>
              <a:gd name="connsiteX3364" fmla="*/ 6674057 w 6881721"/>
              <a:gd name="connsiteY3364" fmla="*/ 3568004 h 4424422"/>
              <a:gd name="connsiteX3365" fmla="*/ 6797683 w 6881721"/>
              <a:gd name="connsiteY3365" fmla="*/ 3542956 h 4424422"/>
              <a:gd name="connsiteX3366" fmla="*/ 6834204 w 6881721"/>
              <a:gd name="connsiteY3366" fmla="*/ 3567186 h 4424422"/>
              <a:gd name="connsiteX3367" fmla="*/ 6835436 w 6881721"/>
              <a:gd name="connsiteY3367" fmla="*/ 3569040 h 4424422"/>
              <a:gd name="connsiteX3368" fmla="*/ 6836669 w 6881721"/>
              <a:gd name="connsiteY3368" fmla="*/ 3569858 h 4424422"/>
              <a:gd name="connsiteX3369" fmla="*/ 6860512 w 6881721"/>
              <a:gd name="connsiteY3369" fmla="*/ 3605716 h 4424422"/>
              <a:gd name="connsiteX3370" fmla="*/ 6868870 w 6881721"/>
              <a:gd name="connsiteY3370" fmla="*/ 3648607 h 4424422"/>
              <a:gd name="connsiteX3371" fmla="*/ 6868870 w 6881721"/>
              <a:gd name="connsiteY3371" fmla="*/ 3326198 h 4424422"/>
              <a:gd name="connsiteX3372" fmla="*/ 6835436 w 6881721"/>
              <a:gd name="connsiteY3372" fmla="*/ 3406800 h 4424422"/>
              <a:gd name="connsiteX3373" fmla="*/ 6674057 w 6881721"/>
              <a:gd name="connsiteY3373" fmla="*/ 3406800 h 4424422"/>
              <a:gd name="connsiteX3374" fmla="*/ 6674057 w 6881721"/>
              <a:gd name="connsiteY3374" fmla="*/ 3245596 h 4424422"/>
              <a:gd name="connsiteX3375" fmla="*/ 6835436 w 6881721"/>
              <a:gd name="connsiteY3375" fmla="*/ 3245596 h 4424422"/>
              <a:gd name="connsiteX3376" fmla="*/ 6868870 w 6881721"/>
              <a:gd name="connsiteY3376" fmla="*/ 3326198 h 4424422"/>
              <a:gd name="connsiteX3377" fmla="*/ 6881721 w 6881721"/>
              <a:gd name="connsiteY3377" fmla="*/ 4348348 h 4424422"/>
              <a:gd name="connsiteX3378" fmla="*/ 6881721 w 6881721"/>
              <a:gd name="connsiteY3378" fmla="*/ 4424422 h 4424422"/>
              <a:gd name="connsiteX3379" fmla="*/ 6809752 w 6881721"/>
              <a:gd name="connsiteY3379" fmla="*/ 4424422 h 4424422"/>
              <a:gd name="connsiteX3380" fmla="*/ 6812089 w 6881721"/>
              <a:gd name="connsiteY3380" fmla="*/ 4412430 h 4424422"/>
              <a:gd name="connsiteX3381" fmla="*/ 6837164 w 6881721"/>
              <a:gd name="connsiteY3381" fmla="*/ 4374718 h 4424422"/>
              <a:gd name="connsiteX3382" fmla="*/ 6874917 w 6881721"/>
              <a:gd name="connsiteY3382" fmla="*/ 4349670 h 4424422"/>
              <a:gd name="connsiteX3383" fmla="*/ 6881721 w 6881721"/>
              <a:gd name="connsiteY3383" fmla="*/ 4074936 h 4424422"/>
              <a:gd name="connsiteX3384" fmla="*/ 6881721 w 6881721"/>
              <a:gd name="connsiteY3384" fmla="*/ 4189850 h 4424422"/>
              <a:gd name="connsiteX3385" fmla="*/ 6867919 w 6881721"/>
              <a:gd name="connsiteY3385" fmla="*/ 4180720 h 4424422"/>
              <a:gd name="connsiteX3386" fmla="*/ 6867919 w 6881721"/>
              <a:gd name="connsiteY3386" fmla="*/ 4084066 h 4424422"/>
              <a:gd name="connsiteX3387" fmla="*/ 6881721 w 6881721"/>
              <a:gd name="connsiteY3387" fmla="*/ 3702319 h 4424422"/>
              <a:gd name="connsiteX3388" fmla="*/ 6881721 w 6881721"/>
              <a:gd name="connsiteY3388" fmla="*/ 3917121 h 4424422"/>
              <a:gd name="connsiteX3389" fmla="*/ 6873189 w 6881721"/>
              <a:gd name="connsiteY3389" fmla="*/ 3915462 h 4424422"/>
              <a:gd name="connsiteX3390" fmla="*/ 6835436 w 6881721"/>
              <a:gd name="connsiteY3390" fmla="*/ 3890414 h 4424422"/>
              <a:gd name="connsiteX3391" fmla="*/ 6835436 w 6881721"/>
              <a:gd name="connsiteY3391" fmla="*/ 3729208 h 4424422"/>
              <a:gd name="connsiteX3392" fmla="*/ 6863063 w 6881721"/>
              <a:gd name="connsiteY3392" fmla="*/ 3708857 h 4424422"/>
              <a:gd name="connsiteX3393" fmla="*/ 6881721 w 6881721"/>
              <a:gd name="connsiteY3393" fmla="*/ 3381129 h 4424422"/>
              <a:gd name="connsiteX3394" fmla="*/ 6881721 w 6881721"/>
              <a:gd name="connsiteY3394" fmla="*/ 3596175 h 4424422"/>
              <a:gd name="connsiteX3395" fmla="*/ 6873189 w 6881721"/>
              <a:gd name="connsiteY3395" fmla="*/ 3594088 h 4424422"/>
              <a:gd name="connsiteX3396" fmla="*/ 6836669 w 6881721"/>
              <a:gd name="connsiteY3396" fmla="*/ 3569858 h 4424422"/>
              <a:gd name="connsiteX3397" fmla="*/ 6835436 w 6881721"/>
              <a:gd name="connsiteY3397" fmla="*/ 3568004 h 4424422"/>
              <a:gd name="connsiteX3398" fmla="*/ 6834204 w 6881721"/>
              <a:gd name="connsiteY3398" fmla="*/ 3567186 h 4424422"/>
              <a:gd name="connsiteX3399" fmla="*/ 6810361 w 6881721"/>
              <a:gd name="connsiteY3399" fmla="*/ 3531328 h 4424422"/>
              <a:gd name="connsiteX3400" fmla="*/ 6835436 w 6881721"/>
              <a:gd name="connsiteY3400" fmla="*/ 3407836 h 4424422"/>
              <a:gd name="connsiteX3401" fmla="*/ 6873189 w 6881721"/>
              <a:gd name="connsiteY3401" fmla="*/ 3382788 h 4424422"/>
              <a:gd name="connsiteX3402" fmla="*/ 6881721 w 6881721"/>
              <a:gd name="connsiteY3402" fmla="*/ 3057502 h 4424422"/>
              <a:gd name="connsiteX3403" fmla="*/ 6881721 w 6881721"/>
              <a:gd name="connsiteY3403" fmla="*/ 3272303 h 4424422"/>
              <a:gd name="connsiteX3404" fmla="*/ 6873189 w 6881721"/>
              <a:gd name="connsiteY3404" fmla="*/ 3270644 h 4424422"/>
              <a:gd name="connsiteX3405" fmla="*/ 6835436 w 6881721"/>
              <a:gd name="connsiteY3405" fmla="*/ 3245596 h 4424422"/>
              <a:gd name="connsiteX3406" fmla="*/ 6835436 w 6881721"/>
              <a:gd name="connsiteY3406" fmla="*/ 3084392 h 4424422"/>
              <a:gd name="connsiteX3407" fmla="*/ 6863063 w 6881721"/>
              <a:gd name="connsiteY3407" fmla="*/ 3064040 h 4424422"/>
              <a:gd name="connsiteX3408" fmla="*/ 6881721 w 6881721"/>
              <a:gd name="connsiteY3408" fmla="*/ 2817534 h 4424422"/>
              <a:gd name="connsiteX3409" fmla="*/ 6881721 w 6881721"/>
              <a:gd name="connsiteY3409" fmla="*/ 2870396 h 4424422"/>
              <a:gd name="connsiteX3410" fmla="*/ 6870684 w 6881721"/>
              <a:gd name="connsiteY3410" fmla="*/ 2843965 h 4424422"/>
              <a:gd name="connsiteX3411" fmla="*/ 6881721 w 6881721"/>
              <a:gd name="connsiteY3411" fmla="*/ 2463928 h 4424422"/>
              <a:gd name="connsiteX3412" fmla="*/ 6881721 w 6881721"/>
              <a:gd name="connsiteY3412" fmla="*/ 2578840 h 4424422"/>
              <a:gd name="connsiteX3413" fmla="*/ 6867919 w 6881721"/>
              <a:gd name="connsiteY3413" fmla="*/ 2569710 h 4424422"/>
              <a:gd name="connsiteX3414" fmla="*/ 6867919 w 6881721"/>
              <a:gd name="connsiteY3414" fmla="*/ 2473058 h 4424422"/>
              <a:gd name="connsiteX3415" fmla="*/ 6881721 w 6881721"/>
              <a:gd name="connsiteY3415" fmla="*/ 2142208 h 4424422"/>
              <a:gd name="connsiteX3416" fmla="*/ 6881721 w 6881721"/>
              <a:gd name="connsiteY3416" fmla="*/ 2257122 h 4424422"/>
              <a:gd name="connsiteX3417" fmla="*/ 6867919 w 6881721"/>
              <a:gd name="connsiteY3417" fmla="*/ 2247992 h 4424422"/>
              <a:gd name="connsiteX3418" fmla="*/ 6867919 w 6881721"/>
              <a:gd name="connsiteY3418" fmla="*/ 2151338 h 4424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</a:cxnLst>
            <a:rect l="l" t="t" r="r" b="b"/>
            <a:pathLst>
              <a:path w="6881721" h="4424422">
                <a:moveTo>
                  <a:pt x="23638" y="3327233"/>
                </a:moveTo>
                <a:cubicBezTo>
                  <a:pt x="23638" y="3338883"/>
                  <a:pt x="19146" y="3350533"/>
                  <a:pt x="10161" y="3359507"/>
                </a:cubicBezTo>
                <a:lnTo>
                  <a:pt x="0" y="3363660"/>
                </a:lnTo>
                <a:lnTo>
                  <a:pt x="0" y="3290723"/>
                </a:lnTo>
                <a:lnTo>
                  <a:pt x="10161" y="3294957"/>
                </a:lnTo>
                <a:cubicBezTo>
                  <a:pt x="19146" y="3303933"/>
                  <a:pt x="23638" y="3315583"/>
                  <a:pt x="23638" y="3327233"/>
                </a:cubicBezTo>
                <a:close/>
                <a:moveTo>
                  <a:pt x="23638" y="3004825"/>
                </a:moveTo>
                <a:cubicBezTo>
                  <a:pt x="23638" y="3016475"/>
                  <a:pt x="19146" y="3028125"/>
                  <a:pt x="10161" y="3037099"/>
                </a:cubicBezTo>
                <a:lnTo>
                  <a:pt x="0" y="3041333"/>
                </a:lnTo>
                <a:lnTo>
                  <a:pt x="0" y="2968315"/>
                </a:lnTo>
                <a:lnTo>
                  <a:pt x="10161" y="2972549"/>
                </a:lnTo>
                <a:cubicBezTo>
                  <a:pt x="19146" y="2981525"/>
                  <a:pt x="23638" y="2993175"/>
                  <a:pt x="23638" y="3004825"/>
                </a:cubicBezTo>
                <a:close/>
                <a:moveTo>
                  <a:pt x="23638" y="2682071"/>
                </a:moveTo>
                <a:cubicBezTo>
                  <a:pt x="23638" y="2693721"/>
                  <a:pt x="19146" y="2705371"/>
                  <a:pt x="10161" y="2714345"/>
                </a:cubicBezTo>
                <a:lnTo>
                  <a:pt x="0" y="2718579"/>
                </a:lnTo>
                <a:lnTo>
                  <a:pt x="0" y="2645561"/>
                </a:lnTo>
                <a:lnTo>
                  <a:pt x="10161" y="2649795"/>
                </a:lnTo>
                <a:cubicBezTo>
                  <a:pt x="19146" y="2658771"/>
                  <a:pt x="23638" y="2670421"/>
                  <a:pt x="23638" y="2682071"/>
                </a:cubicBezTo>
                <a:close/>
                <a:moveTo>
                  <a:pt x="23638" y="2360007"/>
                </a:moveTo>
                <a:cubicBezTo>
                  <a:pt x="23638" y="2371657"/>
                  <a:pt x="19146" y="2383307"/>
                  <a:pt x="10161" y="2392281"/>
                </a:cubicBezTo>
                <a:lnTo>
                  <a:pt x="0" y="2396515"/>
                </a:lnTo>
                <a:lnTo>
                  <a:pt x="0" y="2323497"/>
                </a:lnTo>
                <a:lnTo>
                  <a:pt x="10161" y="2327731"/>
                </a:lnTo>
                <a:cubicBezTo>
                  <a:pt x="19146" y="2336707"/>
                  <a:pt x="23638" y="2348357"/>
                  <a:pt x="23638" y="2360007"/>
                </a:cubicBezTo>
                <a:close/>
                <a:moveTo>
                  <a:pt x="46013" y="4294633"/>
                </a:moveTo>
                <a:cubicBezTo>
                  <a:pt x="46013" y="4312151"/>
                  <a:pt x="39361" y="4329669"/>
                  <a:pt x="26057" y="4342959"/>
                </a:cubicBezTo>
                <a:cubicBezTo>
                  <a:pt x="19405" y="4349604"/>
                  <a:pt x="11695" y="4354588"/>
                  <a:pt x="3455" y="4357910"/>
                </a:cubicBezTo>
                <a:lnTo>
                  <a:pt x="0" y="4358578"/>
                </a:lnTo>
                <a:lnTo>
                  <a:pt x="0" y="4230686"/>
                </a:lnTo>
                <a:lnTo>
                  <a:pt x="3455" y="4231354"/>
                </a:lnTo>
                <a:cubicBezTo>
                  <a:pt x="11695" y="4234676"/>
                  <a:pt x="19405" y="4239660"/>
                  <a:pt x="26057" y="4246305"/>
                </a:cubicBezTo>
                <a:cubicBezTo>
                  <a:pt x="39361" y="4259595"/>
                  <a:pt x="46013" y="4277113"/>
                  <a:pt x="46013" y="4294633"/>
                </a:cubicBezTo>
                <a:close/>
                <a:moveTo>
                  <a:pt x="46359" y="3971879"/>
                </a:moveTo>
                <a:cubicBezTo>
                  <a:pt x="46359" y="3989397"/>
                  <a:pt x="39707" y="4006915"/>
                  <a:pt x="26403" y="4020205"/>
                </a:cubicBezTo>
                <a:cubicBezTo>
                  <a:pt x="19751" y="4026850"/>
                  <a:pt x="12040" y="4031834"/>
                  <a:pt x="3801" y="4035156"/>
                </a:cubicBezTo>
                <a:lnTo>
                  <a:pt x="0" y="4035891"/>
                </a:lnTo>
                <a:lnTo>
                  <a:pt x="0" y="3907865"/>
                </a:lnTo>
                <a:lnTo>
                  <a:pt x="3801" y="3908600"/>
                </a:lnTo>
                <a:cubicBezTo>
                  <a:pt x="12040" y="3911922"/>
                  <a:pt x="19751" y="3916906"/>
                  <a:pt x="26403" y="3923551"/>
                </a:cubicBezTo>
                <a:cubicBezTo>
                  <a:pt x="39707" y="3936841"/>
                  <a:pt x="46359" y="3954359"/>
                  <a:pt x="46359" y="3971879"/>
                </a:cubicBezTo>
                <a:close/>
                <a:moveTo>
                  <a:pt x="46359" y="3649469"/>
                </a:moveTo>
                <a:cubicBezTo>
                  <a:pt x="46359" y="3666987"/>
                  <a:pt x="39707" y="3684505"/>
                  <a:pt x="26403" y="3697795"/>
                </a:cubicBezTo>
                <a:cubicBezTo>
                  <a:pt x="19751" y="3704440"/>
                  <a:pt x="12040" y="3709424"/>
                  <a:pt x="3801" y="3712746"/>
                </a:cubicBezTo>
                <a:lnTo>
                  <a:pt x="0" y="3713481"/>
                </a:lnTo>
                <a:lnTo>
                  <a:pt x="0" y="3585456"/>
                </a:lnTo>
                <a:lnTo>
                  <a:pt x="3801" y="3586191"/>
                </a:lnTo>
                <a:cubicBezTo>
                  <a:pt x="12040" y="3589513"/>
                  <a:pt x="19751" y="3594496"/>
                  <a:pt x="26403" y="3601141"/>
                </a:cubicBezTo>
                <a:cubicBezTo>
                  <a:pt x="39707" y="3614431"/>
                  <a:pt x="46359" y="3631949"/>
                  <a:pt x="46359" y="3649469"/>
                </a:cubicBezTo>
                <a:close/>
                <a:moveTo>
                  <a:pt x="46359" y="2037771"/>
                </a:moveTo>
                <a:cubicBezTo>
                  <a:pt x="46359" y="2055289"/>
                  <a:pt x="39707" y="2072807"/>
                  <a:pt x="26403" y="2086097"/>
                </a:cubicBezTo>
                <a:cubicBezTo>
                  <a:pt x="19751" y="2092742"/>
                  <a:pt x="12040" y="2097726"/>
                  <a:pt x="3801" y="2101049"/>
                </a:cubicBezTo>
                <a:lnTo>
                  <a:pt x="0" y="2101784"/>
                </a:lnTo>
                <a:lnTo>
                  <a:pt x="0" y="2031184"/>
                </a:lnTo>
                <a:lnTo>
                  <a:pt x="25670" y="1988959"/>
                </a:lnTo>
                <a:lnTo>
                  <a:pt x="26403" y="1989443"/>
                </a:lnTo>
                <a:cubicBezTo>
                  <a:pt x="39707" y="2002733"/>
                  <a:pt x="46359" y="2020253"/>
                  <a:pt x="46359" y="2037771"/>
                </a:cubicBezTo>
                <a:close/>
                <a:moveTo>
                  <a:pt x="185018" y="2520521"/>
                </a:moveTo>
                <a:cubicBezTo>
                  <a:pt x="185017" y="2532171"/>
                  <a:pt x="180525" y="2543821"/>
                  <a:pt x="171541" y="2552795"/>
                </a:cubicBezTo>
                <a:cubicBezTo>
                  <a:pt x="153571" y="2570745"/>
                  <a:pt x="124889" y="2570745"/>
                  <a:pt x="106920" y="2552795"/>
                </a:cubicBezTo>
                <a:cubicBezTo>
                  <a:pt x="88950" y="2534845"/>
                  <a:pt x="88950" y="2506195"/>
                  <a:pt x="106920" y="2488245"/>
                </a:cubicBezTo>
                <a:cubicBezTo>
                  <a:pt x="124889" y="2470295"/>
                  <a:pt x="153571" y="2470295"/>
                  <a:pt x="171541" y="2488245"/>
                </a:cubicBezTo>
                <a:cubicBezTo>
                  <a:pt x="180525" y="2497221"/>
                  <a:pt x="185017" y="2508871"/>
                  <a:pt x="185018" y="2520521"/>
                </a:cubicBezTo>
                <a:close/>
                <a:moveTo>
                  <a:pt x="185363" y="3165683"/>
                </a:moveTo>
                <a:cubicBezTo>
                  <a:pt x="185363" y="3177333"/>
                  <a:pt x="180871" y="3188985"/>
                  <a:pt x="171886" y="3197959"/>
                </a:cubicBezTo>
                <a:cubicBezTo>
                  <a:pt x="153917" y="3215909"/>
                  <a:pt x="125235" y="3215909"/>
                  <a:pt x="107265" y="3197959"/>
                </a:cubicBezTo>
                <a:cubicBezTo>
                  <a:pt x="89296" y="3180009"/>
                  <a:pt x="89296" y="3151357"/>
                  <a:pt x="107265" y="3133407"/>
                </a:cubicBezTo>
                <a:cubicBezTo>
                  <a:pt x="125235" y="3115457"/>
                  <a:pt x="153917" y="3115457"/>
                  <a:pt x="171886" y="3133407"/>
                </a:cubicBezTo>
                <a:cubicBezTo>
                  <a:pt x="180871" y="3142383"/>
                  <a:pt x="185363" y="3154033"/>
                  <a:pt x="185363" y="3165683"/>
                </a:cubicBezTo>
                <a:close/>
                <a:moveTo>
                  <a:pt x="185363" y="2843405"/>
                </a:moveTo>
                <a:cubicBezTo>
                  <a:pt x="185363" y="2855097"/>
                  <a:pt x="180871" y="2866747"/>
                  <a:pt x="171886" y="2875549"/>
                </a:cubicBezTo>
                <a:cubicBezTo>
                  <a:pt x="153917" y="2893499"/>
                  <a:pt x="125235" y="2893499"/>
                  <a:pt x="107265" y="2875549"/>
                </a:cubicBezTo>
                <a:cubicBezTo>
                  <a:pt x="89296" y="2857599"/>
                  <a:pt x="89296" y="2828949"/>
                  <a:pt x="107265" y="2810999"/>
                </a:cubicBezTo>
                <a:cubicBezTo>
                  <a:pt x="125235" y="2793049"/>
                  <a:pt x="153917" y="2793049"/>
                  <a:pt x="171886" y="2810999"/>
                </a:cubicBezTo>
                <a:cubicBezTo>
                  <a:pt x="180871" y="2819975"/>
                  <a:pt x="185363" y="2831711"/>
                  <a:pt x="185363" y="2843405"/>
                </a:cubicBezTo>
                <a:close/>
                <a:moveTo>
                  <a:pt x="199106" y="4424421"/>
                </a:moveTo>
                <a:lnTo>
                  <a:pt x="79010" y="4424421"/>
                </a:lnTo>
                <a:lnTo>
                  <a:pt x="90678" y="4406819"/>
                </a:lnTo>
                <a:cubicBezTo>
                  <a:pt x="117287" y="4380239"/>
                  <a:pt x="160828" y="4380239"/>
                  <a:pt x="187437" y="4406819"/>
                </a:cubicBezTo>
                <a:close/>
                <a:moveTo>
                  <a:pt x="207393" y="3810329"/>
                </a:moveTo>
                <a:cubicBezTo>
                  <a:pt x="207393" y="3827847"/>
                  <a:pt x="200741" y="3845365"/>
                  <a:pt x="187437" y="3858655"/>
                </a:cubicBezTo>
                <a:cubicBezTo>
                  <a:pt x="160828" y="3885235"/>
                  <a:pt x="117287" y="3885235"/>
                  <a:pt x="90678" y="3858655"/>
                </a:cubicBezTo>
                <a:cubicBezTo>
                  <a:pt x="64070" y="3832075"/>
                  <a:pt x="64070" y="3788581"/>
                  <a:pt x="90678" y="3762001"/>
                </a:cubicBezTo>
                <a:cubicBezTo>
                  <a:pt x="117287" y="3735421"/>
                  <a:pt x="160828" y="3735421"/>
                  <a:pt x="187437" y="3762001"/>
                </a:cubicBezTo>
                <a:cubicBezTo>
                  <a:pt x="200741" y="3775291"/>
                  <a:pt x="207393" y="3792811"/>
                  <a:pt x="207393" y="3810329"/>
                </a:cubicBezTo>
                <a:close/>
                <a:moveTo>
                  <a:pt x="207739" y="4132737"/>
                </a:moveTo>
                <a:cubicBezTo>
                  <a:pt x="207739" y="4150255"/>
                  <a:pt x="201086" y="4167775"/>
                  <a:pt x="187782" y="4181063"/>
                </a:cubicBezTo>
                <a:cubicBezTo>
                  <a:pt x="161174" y="4207643"/>
                  <a:pt x="117632" y="4207643"/>
                  <a:pt x="91024" y="4181063"/>
                </a:cubicBezTo>
                <a:cubicBezTo>
                  <a:pt x="64415" y="4154485"/>
                  <a:pt x="64415" y="4110989"/>
                  <a:pt x="91024" y="4084411"/>
                </a:cubicBezTo>
                <a:cubicBezTo>
                  <a:pt x="117632" y="4057831"/>
                  <a:pt x="161174" y="4057831"/>
                  <a:pt x="187782" y="4084411"/>
                </a:cubicBezTo>
                <a:cubicBezTo>
                  <a:pt x="201086" y="4097701"/>
                  <a:pt x="207739" y="4115219"/>
                  <a:pt x="207739" y="4132737"/>
                </a:cubicBezTo>
                <a:close/>
                <a:moveTo>
                  <a:pt x="207739" y="2197939"/>
                </a:moveTo>
                <a:cubicBezTo>
                  <a:pt x="207739" y="2215457"/>
                  <a:pt x="201086" y="2232975"/>
                  <a:pt x="187782" y="2246265"/>
                </a:cubicBezTo>
                <a:cubicBezTo>
                  <a:pt x="161174" y="2272845"/>
                  <a:pt x="117632" y="2272845"/>
                  <a:pt x="91024" y="2246265"/>
                </a:cubicBezTo>
                <a:cubicBezTo>
                  <a:pt x="64415" y="2219685"/>
                  <a:pt x="64415" y="2176191"/>
                  <a:pt x="91024" y="2149611"/>
                </a:cubicBezTo>
                <a:cubicBezTo>
                  <a:pt x="117632" y="2123031"/>
                  <a:pt x="161174" y="2123031"/>
                  <a:pt x="187782" y="2149611"/>
                </a:cubicBezTo>
                <a:cubicBezTo>
                  <a:pt x="201086" y="2162901"/>
                  <a:pt x="207739" y="2180421"/>
                  <a:pt x="207739" y="2197939"/>
                </a:cubicBezTo>
                <a:close/>
                <a:moveTo>
                  <a:pt x="207739" y="1875531"/>
                </a:moveTo>
                <a:cubicBezTo>
                  <a:pt x="207739" y="1893049"/>
                  <a:pt x="201086" y="1910567"/>
                  <a:pt x="187782" y="1923857"/>
                </a:cubicBezTo>
                <a:cubicBezTo>
                  <a:pt x="161174" y="1950437"/>
                  <a:pt x="117632" y="1950437"/>
                  <a:pt x="91024" y="1923857"/>
                </a:cubicBezTo>
                <a:lnTo>
                  <a:pt x="80597" y="1898609"/>
                </a:lnTo>
                <a:lnTo>
                  <a:pt x="135691" y="1807987"/>
                </a:lnTo>
                <a:lnTo>
                  <a:pt x="139403" y="1807269"/>
                </a:lnTo>
                <a:cubicBezTo>
                  <a:pt x="156940" y="1807269"/>
                  <a:pt x="174478" y="1813913"/>
                  <a:pt x="187782" y="1827203"/>
                </a:cubicBezTo>
                <a:cubicBezTo>
                  <a:pt x="201086" y="1840493"/>
                  <a:pt x="207739" y="1858013"/>
                  <a:pt x="207739" y="1875531"/>
                </a:cubicBezTo>
                <a:close/>
                <a:moveTo>
                  <a:pt x="254390" y="3488093"/>
                </a:moveTo>
                <a:cubicBezTo>
                  <a:pt x="254390" y="3517261"/>
                  <a:pt x="243246" y="3546429"/>
                  <a:pt x="220957" y="3568693"/>
                </a:cubicBezTo>
                <a:cubicBezTo>
                  <a:pt x="176379" y="3613223"/>
                  <a:pt x="104155" y="3613223"/>
                  <a:pt x="59577" y="3568693"/>
                </a:cubicBezTo>
                <a:cubicBezTo>
                  <a:pt x="14999" y="3524165"/>
                  <a:pt x="14999" y="3452019"/>
                  <a:pt x="59577" y="3407489"/>
                </a:cubicBezTo>
                <a:cubicBezTo>
                  <a:pt x="104155" y="3362959"/>
                  <a:pt x="176379" y="3362959"/>
                  <a:pt x="220957" y="3407489"/>
                </a:cubicBezTo>
                <a:cubicBezTo>
                  <a:pt x="243246" y="3429755"/>
                  <a:pt x="254390" y="3458923"/>
                  <a:pt x="254390" y="3488093"/>
                </a:cubicBezTo>
                <a:close/>
                <a:moveTo>
                  <a:pt x="346397" y="2683105"/>
                </a:moveTo>
                <a:cubicBezTo>
                  <a:pt x="346397" y="2694757"/>
                  <a:pt x="341904" y="2706407"/>
                  <a:pt x="332920" y="2715381"/>
                </a:cubicBezTo>
                <a:cubicBezTo>
                  <a:pt x="314951" y="2733331"/>
                  <a:pt x="286269" y="2733331"/>
                  <a:pt x="268299" y="2715381"/>
                </a:cubicBezTo>
                <a:cubicBezTo>
                  <a:pt x="250330" y="2697431"/>
                  <a:pt x="250330" y="2668779"/>
                  <a:pt x="268299" y="2650829"/>
                </a:cubicBezTo>
                <a:cubicBezTo>
                  <a:pt x="286269" y="2632879"/>
                  <a:pt x="314951" y="2632879"/>
                  <a:pt x="332920" y="2650829"/>
                </a:cubicBezTo>
                <a:cubicBezTo>
                  <a:pt x="341904" y="2659805"/>
                  <a:pt x="346397" y="2671455"/>
                  <a:pt x="346397" y="2683105"/>
                </a:cubicBezTo>
                <a:close/>
                <a:moveTo>
                  <a:pt x="346742" y="3004479"/>
                </a:moveTo>
                <a:cubicBezTo>
                  <a:pt x="346742" y="3016129"/>
                  <a:pt x="342250" y="3027779"/>
                  <a:pt x="333266" y="3036753"/>
                </a:cubicBezTo>
                <a:cubicBezTo>
                  <a:pt x="315296" y="3054703"/>
                  <a:pt x="286614" y="3054703"/>
                  <a:pt x="268645" y="3036753"/>
                </a:cubicBezTo>
                <a:cubicBezTo>
                  <a:pt x="250675" y="3018803"/>
                  <a:pt x="250675" y="2990153"/>
                  <a:pt x="268645" y="2972203"/>
                </a:cubicBezTo>
                <a:cubicBezTo>
                  <a:pt x="286614" y="2954253"/>
                  <a:pt x="315296" y="2954253"/>
                  <a:pt x="333266" y="2972203"/>
                </a:cubicBezTo>
                <a:cubicBezTo>
                  <a:pt x="342250" y="2981179"/>
                  <a:pt x="346742" y="2992829"/>
                  <a:pt x="346742" y="3004479"/>
                </a:cubicBezTo>
                <a:close/>
                <a:moveTo>
                  <a:pt x="369118" y="4293943"/>
                </a:moveTo>
                <a:cubicBezTo>
                  <a:pt x="369118" y="4311461"/>
                  <a:pt x="362466" y="4328979"/>
                  <a:pt x="349162" y="4342269"/>
                </a:cubicBezTo>
                <a:cubicBezTo>
                  <a:pt x="322553" y="4368847"/>
                  <a:pt x="279012" y="4368847"/>
                  <a:pt x="252403" y="4342269"/>
                </a:cubicBezTo>
                <a:cubicBezTo>
                  <a:pt x="225794" y="4315689"/>
                  <a:pt x="225794" y="4272195"/>
                  <a:pt x="252403" y="4245615"/>
                </a:cubicBezTo>
                <a:cubicBezTo>
                  <a:pt x="279012" y="4219035"/>
                  <a:pt x="322553" y="4219035"/>
                  <a:pt x="349162" y="4245615"/>
                </a:cubicBezTo>
                <a:cubicBezTo>
                  <a:pt x="362466" y="4258905"/>
                  <a:pt x="369118" y="4276425"/>
                  <a:pt x="369118" y="4293943"/>
                </a:cubicBezTo>
                <a:close/>
                <a:moveTo>
                  <a:pt x="369118" y="3971533"/>
                </a:moveTo>
                <a:cubicBezTo>
                  <a:pt x="369118" y="3989051"/>
                  <a:pt x="362466" y="4006569"/>
                  <a:pt x="349162" y="4019859"/>
                </a:cubicBezTo>
                <a:cubicBezTo>
                  <a:pt x="322553" y="4046439"/>
                  <a:pt x="279012" y="4046439"/>
                  <a:pt x="252403" y="4019859"/>
                </a:cubicBezTo>
                <a:cubicBezTo>
                  <a:pt x="225794" y="3993279"/>
                  <a:pt x="225794" y="3949785"/>
                  <a:pt x="252403" y="3923205"/>
                </a:cubicBezTo>
                <a:cubicBezTo>
                  <a:pt x="279012" y="3896625"/>
                  <a:pt x="322553" y="3896625"/>
                  <a:pt x="349162" y="3923205"/>
                </a:cubicBezTo>
                <a:cubicBezTo>
                  <a:pt x="362466" y="3936495"/>
                  <a:pt x="369118" y="3954015"/>
                  <a:pt x="369118" y="3971533"/>
                </a:cubicBezTo>
                <a:close/>
                <a:moveTo>
                  <a:pt x="369118" y="2359489"/>
                </a:moveTo>
                <a:cubicBezTo>
                  <a:pt x="369118" y="2377007"/>
                  <a:pt x="362466" y="2394525"/>
                  <a:pt x="349162" y="2407815"/>
                </a:cubicBezTo>
                <a:cubicBezTo>
                  <a:pt x="322553" y="2434395"/>
                  <a:pt x="279012" y="2434395"/>
                  <a:pt x="252403" y="2407815"/>
                </a:cubicBezTo>
                <a:cubicBezTo>
                  <a:pt x="225794" y="2381235"/>
                  <a:pt x="225794" y="2337741"/>
                  <a:pt x="252403" y="2311161"/>
                </a:cubicBezTo>
                <a:cubicBezTo>
                  <a:pt x="279012" y="2284581"/>
                  <a:pt x="322553" y="2284581"/>
                  <a:pt x="349162" y="2311161"/>
                </a:cubicBezTo>
                <a:cubicBezTo>
                  <a:pt x="362466" y="2324451"/>
                  <a:pt x="369118" y="2341971"/>
                  <a:pt x="369118" y="2359489"/>
                </a:cubicBezTo>
                <a:close/>
                <a:moveTo>
                  <a:pt x="369118" y="2037081"/>
                </a:moveTo>
                <a:cubicBezTo>
                  <a:pt x="369118" y="2054599"/>
                  <a:pt x="362466" y="2072117"/>
                  <a:pt x="349162" y="2085405"/>
                </a:cubicBezTo>
                <a:cubicBezTo>
                  <a:pt x="322553" y="2111985"/>
                  <a:pt x="279012" y="2111985"/>
                  <a:pt x="252403" y="2085405"/>
                </a:cubicBezTo>
                <a:cubicBezTo>
                  <a:pt x="225794" y="2058827"/>
                  <a:pt x="225794" y="2015333"/>
                  <a:pt x="252403" y="1988753"/>
                </a:cubicBezTo>
                <a:cubicBezTo>
                  <a:pt x="279012" y="1962173"/>
                  <a:pt x="322553" y="1962173"/>
                  <a:pt x="349162" y="1988753"/>
                </a:cubicBezTo>
                <a:cubicBezTo>
                  <a:pt x="362466" y="2002043"/>
                  <a:pt x="369118" y="2019563"/>
                  <a:pt x="369118" y="2037081"/>
                </a:cubicBezTo>
                <a:close/>
                <a:moveTo>
                  <a:pt x="369118" y="1714671"/>
                </a:moveTo>
                <a:cubicBezTo>
                  <a:pt x="369118" y="1732189"/>
                  <a:pt x="362466" y="1749707"/>
                  <a:pt x="349162" y="1762997"/>
                </a:cubicBezTo>
                <a:cubicBezTo>
                  <a:pt x="322553" y="1789577"/>
                  <a:pt x="279012" y="1789577"/>
                  <a:pt x="252403" y="1762997"/>
                </a:cubicBezTo>
                <a:cubicBezTo>
                  <a:pt x="225794" y="1736417"/>
                  <a:pt x="225794" y="1692923"/>
                  <a:pt x="252403" y="1666343"/>
                </a:cubicBezTo>
                <a:cubicBezTo>
                  <a:pt x="279012" y="1639763"/>
                  <a:pt x="322553" y="1639763"/>
                  <a:pt x="349162" y="1666343"/>
                </a:cubicBezTo>
                <a:cubicBezTo>
                  <a:pt x="362466" y="1679633"/>
                  <a:pt x="369118" y="1697153"/>
                  <a:pt x="369118" y="1714671"/>
                </a:cubicBezTo>
                <a:close/>
                <a:moveTo>
                  <a:pt x="415769" y="3649297"/>
                </a:moveTo>
                <a:cubicBezTo>
                  <a:pt x="415769" y="3678465"/>
                  <a:pt x="404625" y="3707635"/>
                  <a:pt x="382336" y="3729899"/>
                </a:cubicBezTo>
                <a:cubicBezTo>
                  <a:pt x="337758" y="3774427"/>
                  <a:pt x="265535" y="3774427"/>
                  <a:pt x="220957" y="3729899"/>
                </a:cubicBezTo>
                <a:cubicBezTo>
                  <a:pt x="176379" y="3685369"/>
                  <a:pt x="176379" y="3613223"/>
                  <a:pt x="220957" y="3568693"/>
                </a:cubicBezTo>
                <a:cubicBezTo>
                  <a:pt x="265535" y="3524165"/>
                  <a:pt x="337758" y="3524165"/>
                  <a:pt x="382336" y="3568693"/>
                </a:cubicBezTo>
                <a:cubicBezTo>
                  <a:pt x="404625" y="3590959"/>
                  <a:pt x="415769" y="3620127"/>
                  <a:pt x="415769" y="3649297"/>
                </a:cubicBezTo>
                <a:close/>
                <a:moveTo>
                  <a:pt x="415769" y="3326887"/>
                </a:moveTo>
                <a:cubicBezTo>
                  <a:pt x="415769" y="3356055"/>
                  <a:pt x="404625" y="3385225"/>
                  <a:pt x="382336" y="3407489"/>
                </a:cubicBezTo>
                <a:cubicBezTo>
                  <a:pt x="337758" y="3452019"/>
                  <a:pt x="265535" y="3452019"/>
                  <a:pt x="220957" y="3407489"/>
                </a:cubicBezTo>
                <a:cubicBezTo>
                  <a:pt x="176379" y="3362959"/>
                  <a:pt x="176379" y="3290815"/>
                  <a:pt x="220957" y="3246285"/>
                </a:cubicBezTo>
                <a:cubicBezTo>
                  <a:pt x="265535" y="3201755"/>
                  <a:pt x="337758" y="3201755"/>
                  <a:pt x="382336" y="3246285"/>
                </a:cubicBezTo>
                <a:cubicBezTo>
                  <a:pt x="404625" y="3268551"/>
                  <a:pt x="415769" y="3297719"/>
                  <a:pt x="415769" y="3326887"/>
                </a:cubicBezTo>
                <a:close/>
                <a:moveTo>
                  <a:pt x="507776" y="2844439"/>
                </a:moveTo>
                <a:cubicBezTo>
                  <a:pt x="507776" y="2856133"/>
                  <a:pt x="503284" y="2867783"/>
                  <a:pt x="494299" y="2876585"/>
                </a:cubicBezTo>
                <a:cubicBezTo>
                  <a:pt x="476330" y="2894535"/>
                  <a:pt x="447648" y="2894535"/>
                  <a:pt x="429678" y="2876585"/>
                </a:cubicBezTo>
                <a:cubicBezTo>
                  <a:pt x="411709" y="2858635"/>
                  <a:pt x="411709" y="2829983"/>
                  <a:pt x="429678" y="2812035"/>
                </a:cubicBezTo>
                <a:cubicBezTo>
                  <a:pt x="447648" y="2794085"/>
                  <a:pt x="476330" y="2794085"/>
                  <a:pt x="494299" y="2812035"/>
                </a:cubicBezTo>
                <a:cubicBezTo>
                  <a:pt x="503284" y="2821009"/>
                  <a:pt x="507776" y="2832745"/>
                  <a:pt x="507776" y="2844439"/>
                </a:cubicBezTo>
                <a:close/>
                <a:moveTo>
                  <a:pt x="530497" y="4132737"/>
                </a:moveTo>
                <a:cubicBezTo>
                  <a:pt x="530498" y="4150255"/>
                  <a:pt x="523845" y="4167775"/>
                  <a:pt x="510541" y="4181063"/>
                </a:cubicBezTo>
                <a:cubicBezTo>
                  <a:pt x="483932" y="4207643"/>
                  <a:pt x="440391" y="4207643"/>
                  <a:pt x="413782" y="4181063"/>
                </a:cubicBezTo>
                <a:cubicBezTo>
                  <a:pt x="387174" y="4154485"/>
                  <a:pt x="387174" y="4110989"/>
                  <a:pt x="413782" y="4084411"/>
                </a:cubicBezTo>
                <a:cubicBezTo>
                  <a:pt x="440391" y="4057831"/>
                  <a:pt x="483932" y="4057831"/>
                  <a:pt x="510541" y="4084411"/>
                </a:cubicBezTo>
                <a:cubicBezTo>
                  <a:pt x="523845" y="4097701"/>
                  <a:pt x="530498" y="4115219"/>
                  <a:pt x="530497" y="4132737"/>
                </a:cubicBezTo>
                <a:close/>
                <a:moveTo>
                  <a:pt x="530497" y="2521729"/>
                </a:moveTo>
                <a:cubicBezTo>
                  <a:pt x="530498" y="2539247"/>
                  <a:pt x="523845" y="2556765"/>
                  <a:pt x="510541" y="2570055"/>
                </a:cubicBezTo>
                <a:cubicBezTo>
                  <a:pt x="483932" y="2596635"/>
                  <a:pt x="440391" y="2596635"/>
                  <a:pt x="413782" y="2570055"/>
                </a:cubicBezTo>
                <a:cubicBezTo>
                  <a:pt x="387174" y="2543475"/>
                  <a:pt x="387174" y="2499981"/>
                  <a:pt x="413782" y="2473401"/>
                </a:cubicBezTo>
                <a:cubicBezTo>
                  <a:pt x="440391" y="2446821"/>
                  <a:pt x="483932" y="2446821"/>
                  <a:pt x="510541" y="2473401"/>
                </a:cubicBezTo>
                <a:cubicBezTo>
                  <a:pt x="523845" y="2486691"/>
                  <a:pt x="530498" y="2504211"/>
                  <a:pt x="530497" y="2521729"/>
                </a:cubicBezTo>
                <a:close/>
                <a:moveTo>
                  <a:pt x="530497" y="2199665"/>
                </a:moveTo>
                <a:cubicBezTo>
                  <a:pt x="530498" y="2217183"/>
                  <a:pt x="523845" y="2234701"/>
                  <a:pt x="510541" y="2247991"/>
                </a:cubicBezTo>
                <a:cubicBezTo>
                  <a:pt x="483932" y="2274571"/>
                  <a:pt x="440391" y="2274571"/>
                  <a:pt x="413782" y="2247991"/>
                </a:cubicBezTo>
                <a:cubicBezTo>
                  <a:pt x="387174" y="2221411"/>
                  <a:pt x="387174" y="2177917"/>
                  <a:pt x="413782" y="2151337"/>
                </a:cubicBezTo>
                <a:cubicBezTo>
                  <a:pt x="440391" y="2124757"/>
                  <a:pt x="483932" y="2124757"/>
                  <a:pt x="510541" y="2151337"/>
                </a:cubicBezTo>
                <a:cubicBezTo>
                  <a:pt x="523845" y="2164627"/>
                  <a:pt x="530498" y="2182147"/>
                  <a:pt x="530497" y="2199665"/>
                </a:cubicBezTo>
                <a:close/>
                <a:moveTo>
                  <a:pt x="530497" y="1876911"/>
                </a:moveTo>
                <a:cubicBezTo>
                  <a:pt x="530498" y="1894429"/>
                  <a:pt x="523845" y="1911947"/>
                  <a:pt x="510541" y="1925237"/>
                </a:cubicBezTo>
                <a:cubicBezTo>
                  <a:pt x="483932" y="1951817"/>
                  <a:pt x="440391" y="1951817"/>
                  <a:pt x="413782" y="1925237"/>
                </a:cubicBezTo>
                <a:cubicBezTo>
                  <a:pt x="387174" y="1898657"/>
                  <a:pt x="387174" y="1855163"/>
                  <a:pt x="413782" y="1828583"/>
                </a:cubicBezTo>
                <a:cubicBezTo>
                  <a:pt x="440391" y="1802003"/>
                  <a:pt x="483932" y="1802003"/>
                  <a:pt x="510541" y="1828583"/>
                </a:cubicBezTo>
                <a:cubicBezTo>
                  <a:pt x="523845" y="1841873"/>
                  <a:pt x="530498" y="1859393"/>
                  <a:pt x="530497" y="1876911"/>
                </a:cubicBezTo>
                <a:close/>
                <a:moveTo>
                  <a:pt x="530497" y="1554503"/>
                </a:moveTo>
                <a:cubicBezTo>
                  <a:pt x="530498" y="1572021"/>
                  <a:pt x="523845" y="1589539"/>
                  <a:pt x="510541" y="1602829"/>
                </a:cubicBezTo>
                <a:cubicBezTo>
                  <a:pt x="483932" y="1629407"/>
                  <a:pt x="440391" y="1629407"/>
                  <a:pt x="413782" y="1602829"/>
                </a:cubicBezTo>
                <a:cubicBezTo>
                  <a:pt x="387174" y="1576249"/>
                  <a:pt x="387174" y="1532755"/>
                  <a:pt x="413782" y="1506175"/>
                </a:cubicBezTo>
                <a:cubicBezTo>
                  <a:pt x="440391" y="1479595"/>
                  <a:pt x="483932" y="1479595"/>
                  <a:pt x="510541" y="1506175"/>
                </a:cubicBezTo>
                <a:cubicBezTo>
                  <a:pt x="523845" y="1519465"/>
                  <a:pt x="530498" y="1536985"/>
                  <a:pt x="530497" y="1554503"/>
                </a:cubicBezTo>
                <a:close/>
                <a:moveTo>
                  <a:pt x="572510" y="4424421"/>
                </a:moveTo>
                <a:lnTo>
                  <a:pt x="356306" y="4424421"/>
                </a:lnTo>
                <a:lnTo>
                  <a:pt x="358643" y="4412429"/>
                </a:lnTo>
                <a:cubicBezTo>
                  <a:pt x="364215" y="4398709"/>
                  <a:pt x="372574" y="4385851"/>
                  <a:pt x="383718" y="4374717"/>
                </a:cubicBezTo>
                <a:cubicBezTo>
                  <a:pt x="417151" y="4341321"/>
                  <a:pt x="466135" y="4332971"/>
                  <a:pt x="507344" y="4349669"/>
                </a:cubicBezTo>
                <a:lnTo>
                  <a:pt x="541387" y="4372255"/>
                </a:lnTo>
                <a:lnTo>
                  <a:pt x="543024" y="4374717"/>
                </a:lnTo>
                <a:lnTo>
                  <a:pt x="546735" y="4377179"/>
                </a:lnTo>
                <a:lnTo>
                  <a:pt x="570173" y="4412429"/>
                </a:lnTo>
                <a:close/>
                <a:moveTo>
                  <a:pt x="577148" y="3810501"/>
                </a:moveTo>
                <a:cubicBezTo>
                  <a:pt x="577148" y="3839669"/>
                  <a:pt x="566004" y="3868839"/>
                  <a:pt x="543715" y="3891103"/>
                </a:cubicBezTo>
                <a:cubicBezTo>
                  <a:pt x="499137" y="3935633"/>
                  <a:pt x="426914" y="3935633"/>
                  <a:pt x="382336" y="3891103"/>
                </a:cubicBezTo>
                <a:cubicBezTo>
                  <a:pt x="337758" y="3846573"/>
                  <a:pt x="337758" y="3774427"/>
                  <a:pt x="382336" y="3729899"/>
                </a:cubicBezTo>
                <a:cubicBezTo>
                  <a:pt x="426914" y="3685369"/>
                  <a:pt x="499137" y="3685369"/>
                  <a:pt x="543715" y="3729899"/>
                </a:cubicBezTo>
                <a:cubicBezTo>
                  <a:pt x="566004" y="3752163"/>
                  <a:pt x="577148" y="3781331"/>
                  <a:pt x="577148" y="3810501"/>
                </a:cubicBezTo>
                <a:close/>
                <a:moveTo>
                  <a:pt x="577148" y="3488093"/>
                </a:moveTo>
                <a:cubicBezTo>
                  <a:pt x="577148" y="3517261"/>
                  <a:pt x="566004" y="3546429"/>
                  <a:pt x="543715" y="3568693"/>
                </a:cubicBezTo>
                <a:cubicBezTo>
                  <a:pt x="499137" y="3613223"/>
                  <a:pt x="426914" y="3613223"/>
                  <a:pt x="382336" y="3568693"/>
                </a:cubicBezTo>
                <a:cubicBezTo>
                  <a:pt x="337758" y="3524165"/>
                  <a:pt x="337758" y="3452019"/>
                  <a:pt x="382336" y="3407489"/>
                </a:cubicBezTo>
                <a:cubicBezTo>
                  <a:pt x="426914" y="3362959"/>
                  <a:pt x="499137" y="3362959"/>
                  <a:pt x="543715" y="3407489"/>
                </a:cubicBezTo>
                <a:cubicBezTo>
                  <a:pt x="566004" y="3429755"/>
                  <a:pt x="577148" y="3458923"/>
                  <a:pt x="577148" y="3488093"/>
                </a:cubicBezTo>
                <a:close/>
                <a:moveTo>
                  <a:pt x="577148" y="3165683"/>
                </a:moveTo>
                <a:cubicBezTo>
                  <a:pt x="577148" y="3194851"/>
                  <a:pt x="566004" y="3224021"/>
                  <a:pt x="543715" y="3246285"/>
                </a:cubicBezTo>
                <a:cubicBezTo>
                  <a:pt x="499137" y="3290815"/>
                  <a:pt x="426914" y="3290815"/>
                  <a:pt x="382336" y="3246285"/>
                </a:cubicBezTo>
                <a:cubicBezTo>
                  <a:pt x="337758" y="3201755"/>
                  <a:pt x="337758" y="3129611"/>
                  <a:pt x="382336" y="3085081"/>
                </a:cubicBezTo>
                <a:cubicBezTo>
                  <a:pt x="426914" y="3040551"/>
                  <a:pt x="499137" y="3040551"/>
                  <a:pt x="543715" y="3085081"/>
                </a:cubicBezTo>
                <a:cubicBezTo>
                  <a:pt x="566004" y="3107347"/>
                  <a:pt x="577148" y="3136515"/>
                  <a:pt x="577148" y="3165683"/>
                </a:cubicBezTo>
                <a:close/>
                <a:moveTo>
                  <a:pt x="691877" y="2682589"/>
                </a:moveTo>
                <a:cubicBezTo>
                  <a:pt x="691877" y="2700107"/>
                  <a:pt x="685224" y="2717625"/>
                  <a:pt x="671920" y="2730915"/>
                </a:cubicBezTo>
                <a:cubicBezTo>
                  <a:pt x="645312" y="2757493"/>
                  <a:pt x="601770" y="2757493"/>
                  <a:pt x="575162" y="2730915"/>
                </a:cubicBezTo>
                <a:cubicBezTo>
                  <a:pt x="548553" y="2704335"/>
                  <a:pt x="548553" y="2660841"/>
                  <a:pt x="575162" y="2634261"/>
                </a:cubicBezTo>
                <a:cubicBezTo>
                  <a:pt x="601770" y="2607681"/>
                  <a:pt x="645312" y="2607681"/>
                  <a:pt x="671920" y="2634261"/>
                </a:cubicBezTo>
                <a:cubicBezTo>
                  <a:pt x="685224" y="2647551"/>
                  <a:pt x="691877" y="2665071"/>
                  <a:pt x="691877" y="2682589"/>
                </a:cubicBezTo>
                <a:close/>
                <a:moveTo>
                  <a:pt x="691877" y="2360179"/>
                </a:moveTo>
                <a:cubicBezTo>
                  <a:pt x="691877" y="2377697"/>
                  <a:pt x="685224" y="2395215"/>
                  <a:pt x="671920" y="2408505"/>
                </a:cubicBezTo>
                <a:cubicBezTo>
                  <a:pt x="645312" y="2435085"/>
                  <a:pt x="601770" y="2435085"/>
                  <a:pt x="575162" y="2408505"/>
                </a:cubicBezTo>
                <a:cubicBezTo>
                  <a:pt x="548553" y="2381925"/>
                  <a:pt x="548553" y="2338431"/>
                  <a:pt x="575162" y="2311851"/>
                </a:cubicBezTo>
                <a:cubicBezTo>
                  <a:pt x="601770" y="2285271"/>
                  <a:pt x="645312" y="2285271"/>
                  <a:pt x="671920" y="2311851"/>
                </a:cubicBezTo>
                <a:cubicBezTo>
                  <a:pt x="685224" y="2325141"/>
                  <a:pt x="691877" y="2342661"/>
                  <a:pt x="691877" y="2360179"/>
                </a:cubicBezTo>
                <a:close/>
                <a:moveTo>
                  <a:pt x="691877" y="2037771"/>
                </a:moveTo>
                <a:cubicBezTo>
                  <a:pt x="691877" y="2055289"/>
                  <a:pt x="685224" y="2072807"/>
                  <a:pt x="671920" y="2086097"/>
                </a:cubicBezTo>
                <a:cubicBezTo>
                  <a:pt x="645312" y="2112677"/>
                  <a:pt x="601770" y="2112677"/>
                  <a:pt x="575162" y="2086097"/>
                </a:cubicBezTo>
                <a:cubicBezTo>
                  <a:pt x="548553" y="2059517"/>
                  <a:pt x="548553" y="2016023"/>
                  <a:pt x="575162" y="1989443"/>
                </a:cubicBezTo>
                <a:cubicBezTo>
                  <a:pt x="601770" y="1962863"/>
                  <a:pt x="645312" y="1962863"/>
                  <a:pt x="671920" y="1989443"/>
                </a:cubicBezTo>
                <a:cubicBezTo>
                  <a:pt x="685224" y="2002733"/>
                  <a:pt x="691877" y="2020253"/>
                  <a:pt x="691877" y="2037771"/>
                </a:cubicBezTo>
                <a:close/>
                <a:moveTo>
                  <a:pt x="691877" y="1715361"/>
                </a:moveTo>
                <a:cubicBezTo>
                  <a:pt x="691877" y="1732879"/>
                  <a:pt x="685224" y="1750397"/>
                  <a:pt x="671920" y="1763687"/>
                </a:cubicBezTo>
                <a:cubicBezTo>
                  <a:pt x="645312" y="1790267"/>
                  <a:pt x="601770" y="1790267"/>
                  <a:pt x="575162" y="1763687"/>
                </a:cubicBezTo>
                <a:cubicBezTo>
                  <a:pt x="548553" y="1737107"/>
                  <a:pt x="548553" y="1693613"/>
                  <a:pt x="575162" y="1667033"/>
                </a:cubicBezTo>
                <a:cubicBezTo>
                  <a:pt x="601770" y="1640455"/>
                  <a:pt x="645312" y="1640455"/>
                  <a:pt x="671920" y="1667033"/>
                </a:cubicBezTo>
                <a:cubicBezTo>
                  <a:pt x="685224" y="1680323"/>
                  <a:pt x="691877" y="1697843"/>
                  <a:pt x="691877" y="1715361"/>
                </a:cubicBezTo>
                <a:close/>
                <a:moveTo>
                  <a:pt x="701764" y="1114109"/>
                </a:moveTo>
                <a:lnTo>
                  <a:pt x="687816" y="1135093"/>
                </a:lnTo>
                <a:cubicBezTo>
                  <a:pt x="678917" y="1143983"/>
                  <a:pt x="668637" y="1150649"/>
                  <a:pt x="657665" y="1155093"/>
                </a:cubicBezTo>
                <a:lnTo>
                  <a:pt x="657646" y="1155097"/>
                </a:lnTo>
                <a:lnTo>
                  <a:pt x="662490" y="1149771"/>
                </a:lnTo>
                <a:close/>
                <a:moveTo>
                  <a:pt x="714856" y="1393773"/>
                </a:moveTo>
                <a:cubicBezTo>
                  <a:pt x="714856" y="1417117"/>
                  <a:pt x="705958" y="1440417"/>
                  <a:pt x="688162" y="1458193"/>
                </a:cubicBezTo>
                <a:cubicBezTo>
                  <a:pt x="652569" y="1493747"/>
                  <a:pt x="594859" y="1494093"/>
                  <a:pt x="559266" y="1458193"/>
                </a:cubicBezTo>
                <a:cubicBezTo>
                  <a:pt x="523672" y="1422293"/>
                  <a:pt x="523672" y="1364647"/>
                  <a:pt x="559266" y="1329091"/>
                </a:cubicBezTo>
                <a:cubicBezTo>
                  <a:pt x="594859" y="1293537"/>
                  <a:pt x="652569" y="1293537"/>
                  <a:pt x="688162" y="1329091"/>
                </a:cubicBezTo>
                <a:cubicBezTo>
                  <a:pt x="705958" y="1347041"/>
                  <a:pt x="714856" y="1370429"/>
                  <a:pt x="714856" y="1393773"/>
                </a:cubicBezTo>
                <a:close/>
                <a:moveTo>
                  <a:pt x="737837" y="4294115"/>
                </a:moveTo>
                <a:cubicBezTo>
                  <a:pt x="737837" y="4323283"/>
                  <a:pt x="726693" y="4352453"/>
                  <a:pt x="704404" y="4374717"/>
                </a:cubicBezTo>
                <a:cubicBezTo>
                  <a:pt x="670970" y="4408115"/>
                  <a:pt x="621985" y="4416465"/>
                  <a:pt x="580777" y="4399765"/>
                </a:cubicBezTo>
                <a:lnTo>
                  <a:pt x="546735" y="4377179"/>
                </a:lnTo>
                <a:lnTo>
                  <a:pt x="545098" y="4374717"/>
                </a:lnTo>
                <a:lnTo>
                  <a:pt x="541387" y="4372255"/>
                </a:lnTo>
                <a:lnTo>
                  <a:pt x="517949" y="4337005"/>
                </a:lnTo>
                <a:cubicBezTo>
                  <a:pt x="501232" y="4295841"/>
                  <a:pt x="509590" y="4246909"/>
                  <a:pt x="543024" y="4213511"/>
                </a:cubicBezTo>
                <a:cubicBezTo>
                  <a:pt x="587602" y="4168983"/>
                  <a:pt x="659825" y="4168983"/>
                  <a:pt x="704404" y="4213511"/>
                </a:cubicBezTo>
                <a:cubicBezTo>
                  <a:pt x="726693" y="4235777"/>
                  <a:pt x="737837" y="4264945"/>
                  <a:pt x="737837" y="4294115"/>
                </a:cubicBezTo>
                <a:close/>
                <a:moveTo>
                  <a:pt x="738528" y="3971705"/>
                </a:moveTo>
                <a:cubicBezTo>
                  <a:pt x="738528" y="4000875"/>
                  <a:pt x="727384" y="4030043"/>
                  <a:pt x="705095" y="4052307"/>
                </a:cubicBezTo>
                <a:cubicBezTo>
                  <a:pt x="660517" y="4096837"/>
                  <a:pt x="588293" y="4096837"/>
                  <a:pt x="543715" y="4052307"/>
                </a:cubicBezTo>
                <a:cubicBezTo>
                  <a:pt x="499137" y="4007777"/>
                  <a:pt x="499137" y="3935633"/>
                  <a:pt x="543715" y="3891103"/>
                </a:cubicBezTo>
                <a:cubicBezTo>
                  <a:pt x="588293" y="3846573"/>
                  <a:pt x="660517" y="3846573"/>
                  <a:pt x="705095" y="3891103"/>
                </a:cubicBezTo>
                <a:cubicBezTo>
                  <a:pt x="727384" y="3913369"/>
                  <a:pt x="738528" y="3942537"/>
                  <a:pt x="738528" y="3971705"/>
                </a:cubicBezTo>
                <a:close/>
                <a:moveTo>
                  <a:pt x="738528" y="3649297"/>
                </a:moveTo>
                <a:cubicBezTo>
                  <a:pt x="738528" y="3678465"/>
                  <a:pt x="727384" y="3707635"/>
                  <a:pt x="705095" y="3729899"/>
                </a:cubicBezTo>
                <a:cubicBezTo>
                  <a:pt x="660517" y="3774427"/>
                  <a:pt x="588293" y="3774427"/>
                  <a:pt x="543715" y="3729899"/>
                </a:cubicBezTo>
                <a:cubicBezTo>
                  <a:pt x="499137" y="3685369"/>
                  <a:pt x="499137" y="3613223"/>
                  <a:pt x="543715" y="3568693"/>
                </a:cubicBezTo>
                <a:cubicBezTo>
                  <a:pt x="588293" y="3524165"/>
                  <a:pt x="660517" y="3524165"/>
                  <a:pt x="705095" y="3568693"/>
                </a:cubicBezTo>
                <a:cubicBezTo>
                  <a:pt x="727384" y="3590959"/>
                  <a:pt x="738528" y="3620127"/>
                  <a:pt x="738528" y="3649297"/>
                </a:cubicBezTo>
                <a:close/>
                <a:moveTo>
                  <a:pt x="738528" y="3326887"/>
                </a:moveTo>
                <a:cubicBezTo>
                  <a:pt x="738528" y="3356055"/>
                  <a:pt x="727384" y="3385225"/>
                  <a:pt x="705095" y="3407489"/>
                </a:cubicBezTo>
                <a:cubicBezTo>
                  <a:pt x="660517" y="3452019"/>
                  <a:pt x="588293" y="3452019"/>
                  <a:pt x="543715" y="3407489"/>
                </a:cubicBezTo>
                <a:cubicBezTo>
                  <a:pt x="499137" y="3362959"/>
                  <a:pt x="499137" y="3290815"/>
                  <a:pt x="543715" y="3246285"/>
                </a:cubicBezTo>
                <a:cubicBezTo>
                  <a:pt x="588293" y="3201755"/>
                  <a:pt x="660517" y="3201755"/>
                  <a:pt x="705095" y="3246285"/>
                </a:cubicBezTo>
                <a:cubicBezTo>
                  <a:pt x="727384" y="3268551"/>
                  <a:pt x="738528" y="3297719"/>
                  <a:pt x="738528" y="3326887"/>
                </a:cubicBezTo>
                <a:close/>
                <a:moveTo>
                  <a:pt x="738528" y="3004479"/>
                </a:moveTo>
                <a:cubicBezTo>
                  <a:pt x="738528" y="3033647"/>
                  <a:pt x="727384" y="3062817"/>
                  <a:pt x="705095" y="3085081"/>
                </a:cubicBezTo>
                <a:cubicBezTo>
                  <a:pt x="660517" y="3129611"/>
                  <a:pt x="588293" y="3129611"/>
                  <a:pt x="543715" y="3085081"/>
                </a:cubicBezTo>
                <a:cubicBezTo>
                  <a:pt x="499137" y="3040551"/>
                  <a:pt x="499137" y="2968405"/>
                  <a:pt x="543715" y="2923877"/>
                </a:cubicBezTo>
                <a:cubicBezTo>
                  <a:pt x="588293" y="2879347"/>
                  <a:pt x="660517" y="2879347"/>
                  <a:pt x="705095" y="2923877"/>
                </a:cubicBezTo>
                <a:cubicBezTo>
                  <a:pt x="727384" y="2946141"/>
                  <a:pt x="738528" y="2975311"/>
                  <a:pt x="738528" y="3004479"/>
                </a:cubicBezTo>
                <a:close/>
                <a:moveTo>
                  <a:pt x="807554" y="4132435"/>
                </a:moveTo>
                <a:cubicBezTo>
                  <a:pt x="807554" y="4138261"/>
                  <a:pt x="805308" y="4144129"/>
                  <a:pt x="800816" y="4148615"/>
                </a:cubicBezTo>
                <a:cubicBezTo>
                  <a:pt x="792177" y="4157591"/>
                  <a:pt x="777663" y="4157591"/>
                  <a:pt x="768679" y="4148615"/>
                </a:cubicBezTo>
                <a:cubicBezTo>
                  <a:pt x="759694" y="4139987"/>
                  <a:pt x="759694" y="4125489"/>
                  <a:pt x="768679" y="4116513"/>
                </a:cubicBezTo>
                <a:cubicBezTo>
                  <a:pt x="777318" y="4107537"/>
                  <a:pt x="791832" y="4107537"/>
                  <a:pt x="800816" y="4116513"/>
                </a:cubicBezTo>
                <a:cubicBezTo>
                  <a:pt x="805308" y="4120829"/>
                  <a:pt x="807554" y="4126611"/>
                  <a:pt x="807554" y="4132435"/>
                </a:cubicBezTo>
                <a:close/>
                <a:moveTo>
                  <a:pt x="852565" y="2198975"/>
                </a:moveTo>
                <a:cubicBezTo>
                  <a:pt x="852565" y="2216493"/>
                  <a:pt x="845913" y="2234011"/>
                  <a:pt x="832609" y="2247301"/>
                </a:cubicBezTo>
                <a:cubicBezTo>
                  <a:pt x="806000" y="2273881"/>
                  <a:pt x="762459" y="2273881"/>
                  <a:pt x="735850" y="2247301"/>
                </a:cubicBezTo>
                <a:cubicBezTo>
                  <a:pt x="709241" y="2220721"/>
                  <a:pt x="709241" y="2177227"/>
                  <a:pt x="735850" y="2150647"/>
                </a:cubicBezTo>
                <a:cubicBezTo>
                  <a:pt x="762459" y="2124067"/>
                  <a:pt x="806000" y="2124067"/>
                  <a:pt x="832609" y="2150647"/>
                </a:cubicBezTo>
                <a:cubicBezTo>
                  <a:pt x="845913" y="2163937"/>
                  <a:pt x="852565" y="2181457"/>
                  <a:pt x="852565" y="2198975"/>
                </a:cubicBezTo>
                <a:close/>
                <a:moveTo>
                  <a:pt x="853256" y="2521729"/>
                </a:moveTo>
                <a:cubicBezTo>
                  <a:pt x="853256" y="2539247"/>
                  <a:pt x="846604" y="2556765"/>
                  <a:pt x="833300" y="2570055"/>
                </a:cubicBezTo>
                <a:cubicBezTo>
                  <a:pt x="806691" y="2596635"/>
                  <a:pt x="763150" y="2596635"/>
                  <a:pt x="736541" y="2570055"/>
                </a:cubicBezTo>
                <a:cubicBezTo>
                  <a:pt x="709933" y="2543475"/>
                  <a:pt x="709933" y="2499981"/>
                  <a:pt x="736541" y="2473401"/>
                </a:cubicBezTo>
                <a:cubicBezTo>
                  <a:pt x="763150" y="2446821"/>
                  <a:pt x="806691" y="2446821"/>
                  <a:pt x="833300" y="2473401"/>
                </a:cubicBezTo>
                <a:cubicBezTo>
                  <a:pt x="846604" y="2486691"/>
                  <a:pt x="853256" y="2504211"/>
                  <a:pt x="853256" y="2521729"/>
                </a:cubicBezTo>
                <a:close/>
                <a:moveTo>
                  <a:pt x="853256" y="1876567"/>
                </a:moveTo>
                <a:cubicBezTo>
                  <a:pt x="853256" y="1894085"/>
                  <a:pt x="846604" y="1911603"/>
                  <a:pt x="833300" y="1924891"/>
                </a:cubicBezTo>
                <a:cubicBezTo>
                  <a:pt x="806691" y="1951471"/>
                  <a:pt x="763150" y="1951471"/>
                  <a:pt x="736541" y="1924891"/>
                </a:cubicBezTo>
                <a:cubicBezTo>
                  <a:pt x="709933" y="1898313"/>
                  <a:pt x="709933" y="1854819"/>
                  <a:pt x="736541" y="1828239"/>
                </a:cubicBezTo>
                <a:cubicBezTo>
                  <a:pt x="763150" y="1801659"/>
                  <a:pt x="806691" y="1801659"/>
                  <a:pt x="833300" y="1828239"/>
                </a:cubicBezTo>
                <a:cubicBezTo>
                  <a:pt x="846604" y="1841529"/>
                  <a:pt x="853256" y="1859049"/>
                  <a:pt x="853256" y="1876567"/>
                </a:cubicBezTo>
                <a:close/>
                <a:moveTo>
                  <a:pt x="853256" y="1554157"/>
                </a:moveTo>
                <a:cubicBezTo>
                  <a:pt x="853256" y="1571675"/>
                  <a:pt x="846604" y="1589193"/>
                  <a:pt x="833300" y="1602483"/>
                </a:cubicBezTo>
                <a:cubicBezTo>
                  <a:pt x="806691" y="1629063"/>
                  <a:pt x="763150" y="1629063"/>
                  <a:pt x="736541" y="1602483"/>
                </a:cubicBezTo>
                <a:cubicBezTo>
                  <a:pt x="709933" y="1575903"/>
                  <a:pt x="709933" y="1532409"/>
                  <a:pt x="736541" y="1505829"/>
                </a:cubicBezTo>
                <a:cubicBezTo>
                  <a:pt x="763150" y="1479249"/>
                  <a:pt x="806691" y="1479249"/>
                  <a:pt x="833300" y="1505829"/>
                </a:cubicBezTo>
                <a:cubicBezTo>
                  <a:pt x="846604" y="1519119"/>
                  <a:pt x="853256" y="1536639"/>
                  <a:pt x="853256" y="1554157"/>
                </a:cubicBezTo>
                <a:close/>
                <a:moveTo>
                  <a:pt x="876236" y="1232223"/>
                </a:moveTo>
                <a:cubicBezTo>
                  <a:pt x="876236" y="1255567"/>
                  <a:pt x="867338" y="1278867"/>
                  <a:pt x="849541" y="1296643"/>
                </a:cubicBezTo>
                <a:cubicBezTo>
                  <a:pt x="813602" y="1332199"/>
                  <a:pt x="755893" y="1332199"/>
                  <a:pt x="720300" y="1296643"/>
                </a:cubicBezTo>
                <a:cubicBezTo>
                  <a:pt x="684706" y="1260743"/>
                  <a:pt x="684706" y="1203097"/>
                  <a:pt x="720300" y="1167541"/>
                </a:cubicBezTo>
                <a:cubicBezTo>
                  <a:pt x="756238" y="1131987"/>
                  <a:pt x="813948" y="1131987"/>
                  <a:pt x="849541" y="1167541"/>
                </a:cubicBezTo>
                <a:cubicBezTo>
                  <a:pt x="867338" y="1185491"/>
                  <a:pt x="876236" y="1208879"/>
                  <a:pt x="876236" y="1232223"/>
                </a:cubicBezTo>
                <a:close/>
                <a:moveTo>
                  <a:pt x="892782" y="4424421"/>
                </a:moveTo>
                <a:lnTo>
                  <a:pt x="676041" y="4424421"/>
                </a:lnTo>
                <a:lnTo>
                  <a:pt x="683685" y="4402659"/>
                </a:lnTo>
                <a:cubicBezTo>
                  <a:pt x="688909" y="4392731"/>
                  <a:pt x="695700" y="4383411"/>
                  <a:pt x="704058" y="4375061"/>
                </a:cubicBezTo>
                <a:cubicBezTo>
                  <a:pt x="748636" y="4330531"/>
                  <a:pt x="820859" y="4330531"/>
                  <a:pt x="865437" y="4375061"/>
                </a:cubicBezTo>
                <a:cubicBezTo>
                  <a:pt x="876582" y="4386195"/>
                  <a:pt x="884940" y="4399053"/>
                  <a:pt x="890512" y="4412775"/>
                </a:cubicBezTo>
                <a:close/>
                <a:moveTo>
                  <a:pt x="899907" y="3810501"/>
                </a:moveTo>
                <a:cubicBezTo>
                  <a:pt x="899907" y="3839669"/>
                  <a:pt x="888763" y="3868839"/>
                  <a:pt x="866474" y="3891103"/>
                </a:cubicBezTo>
                <a:cubicBezTo>
                  <a:pt x="821896" y="3935633"/>
                  <a:pt x="749673" y="3935633"/>
                  <a:pt x="705095" y="3891103"/>
                </a:cubicBezTo>
                <a:cubicBezTo>
                  <a:pt x="660517" y="3846573"/>
                  <a:pt x="660517" y="3774427"/>
                  <a:pt x="705095" y="3729899"/>
                </a:cubicBezTo>
                <a:cubicBezTo>
                  <a:pt x="749673" y="3685369"/>
                  <a:pt x="821896" y="3685369"/>
                  <a:pt x="866474" y="3729899"/>
                </a:cubicBezTo>
                <a:cubicBezTo>
                  <a:pt x="888763" y="3752163"/>
                  <a:pt x="899907" y="3781331"/>
                  <a:pt x="899907" y="3810501"/>
                </a:cubicBezTo>
                <a:close/>
                <a:moveTo>
                  <a:pt x="899907" y="3488093"/>
                </a:moveTo>
                <a:cubicBezTo>
                  <a:pt x="899907" y="3517261"/>
                  <a:pt x="888763" y="3546429"/>
                  <a:pt x="866474" y="3568693"/>
                </a:cubicBezTo>
                <a:cubicBezTo>
                  <a:pt x="821896" y="3613223"/>
                  <a:pt x="749673" y="3613223"/>
                  <a:pt x="705095" y="3568693"/>
                </a:cubicBezTo>
                <a:cubicBezTo>
                  <a:pt x="660517" y="3524165"/>
                  <a:pt x="660517" y="3452019"/>
                  <a:pt x="705095" y="3407489"/>
                </a:cubicBezTo>
                <a:cubicBezTo>
                  <a:pt x="749673" y="3362959"/>
                  <a:pt x="821896" y="3362959"/>
                  <a:pt x="866474" y="3407489"/>
                </a:cubicBezTo>
                <a:cubicBezTo>
                  <a:pt x="888763" y="3429755"/>
                  <a:pt x="899907" y="3458923"/>
                  <a:pt x="899907" y="3488093"/>
                </a:cubicBezTo>
                <a:close/>
                <a:moveTo>
                  <a:pt x="899907" y="3165683"/>
                </a:moveTo>
                <a:cubicBezTo>
                  <a:pt x="899907" y="3194851"/>
                  <a:pt x="888763" y="3224021"/>
                  <a:pt x="866474" y="3246285"/>
                </a:cubicBezTo>
                <a:cubicBezTo>
                  <a:pt x="821896" y="3290815"/>
                  <a:pt x="749673" y="3290815"/>
                  <a:pt x="705095" y="3246285"/>
                </a:cubicBezTo>
                <a:cubicBezTo>
                  <a:pt x="660517" y="3201755"/>
                  <a:pt x="660517" y="3129611"/>
                  <a:pt x="705095" y="3085081"/>
                </a:cubicBezTo>
                <a:cubicBezTo>
                  <a:pt x="749673" y="3040551"/>
                  <a:pt x="821896" y="3040551"/>
                  <a:pt x="866474" y="3085081"/>
                </a:cubicBezTo>
                <a:cubicBezTo>
                  <a:pt x="888763" y="3107347"/>
                  <a:pt x="899907" y="3136515"/>
                  <a:pt x="899907" y="3165683"/>
                </a:cubicBezTo>
                <a:close/>
                <a:moveTo>
                  <a:pt x="899907" y="2843275"/>
                </a:moveTo>
                <a:cubicBezTo>
                  <a:pt x="899907" y="2872443"/>
                  <a:pt x="888763" y="2901613"/>
                  <a:pt x="866474" y="2923877"/>
                </a:cubicBezTo>
                <a:cubicBezTo>
                  <a:pt x="821896" y="2968405"/>
                  <a:pt x="749673" y="2968405"/>
                  <a:pt x="705095" y="2923877"/>
                </a:cubicBezTo>
                <a:cubicBezTo>
                  <a:pt x="660517" y="2879347"/>
                  <a:pt x="660517" y="2807201"/>
                  <a:pt x="705095" y="2762671"/>
                </a:cubicBezTo>
                <a:cubicBezTo>
                  <a:pt x="749673" y="2718143"/>
                  <a:pt x="821896" y="2718143"/>
                  <a:pt x="866474" y="2762671"/>
                </a:cubicBezTo>
                <a:cubicBezTo>
                  <a:pt x="888763" y="2784937"/>
                  <a:pt x="899907" y="2814105"/>
                  <a:pt x="899907" y="2843275"/>
                </a:cubicBezTo>
                <a:close/>
                <a:moveTo>
                  <a:pt x="968935" y="4293985"/>
                </a:moveTo>
                <a:cubicBezTo>
                  <a:pt x="968935" y="4299811"/>
                  <a:pt x="966688" y="4305679"/>
                  <a:pt x="962196" y="4310165"/>
                </a:cubicBezTo>
                <a:cubicBezTo>
                  <a:pt x="953557" y="4319141"/>
                  <a:pt x="939043" y="4319141"/>
                  <a:pt x="930058" y="4310165"/>
                </a:cubicBezTo>
                <a:cubicBezTo>
                  <a:pt x="921074" y="4301535"/>
                  <a:pt x="921074" y="4287037"/>
                  <a:pt x="930058" y="4278063"/>
                </a:cubicBezTo>
                <a:cubicBezTo>
                  <a:pt x="938697" y="4269087"/>
                  <a:pt x="953211" y="4269087"/>
                  <a:pt x="962196" y="4278063"/>
                </a:cubicBezTo>
                <a:cubicBezTo>
                  <a:pt x="966688" y="4282379"/>
                  <a:pt x="968935" y="4288161"/>
                  <a:pt x="968935" y="4293985"/>
                </a:cubicBezTo>
                <a:close/>
                <a:moveTo>
                  <a:pt x="969280" y="3971231"/>
                </a:moveTo>
                <a:cubicBezTo>
                  <a:pt x="969280" y="3977057"/>
                  <a:pt x="967033" y="3982925"/>
                  <a:pt x="962541" y="3987411"/>
                </a:cubicBezTo>
                <a:cubicBezTo>
                  <a:pt x="953902" y="3996387"/>
                  <a:pt x="939388" y="3996387"/>
                  <a:pt x="930404" y="3987411"/>
                </a:cubicBezTo>
                <a:cubicBezTo>
                  <a:pt x="921419" y="3978781"/>
                  <a:pt x="921419" y="3964283"/>
                  <a:pt x="930404" y="3955309"/>
                </a:cubicBezTo>
                <a:cubicBezTo>
                  <a:pt x="939043" y="3946333"/>
                  <a:pt x="953557" y="3946333"/>
                  <a:pt x="962541" y="3955309"/>
                </a:cubicBezTo>
                <a:cubicBezTo>
                  <a:pt x="967033" y="3959625"/>
                  <a:pt x="969280" y="3965407"/>
                  <a:pt x="969280" y="3971231"/>
                </a:cubicBezTo>
                <a:close/>
                <a:moveTo>
                  <a:pt x="1013944" y="2360179"/>
                </a:moveTo>
                <a:cubicBezTo>
                  <a:pt x="1013944" y="2377697"/>
                  <a:pt x="1007292" y="2395215"/>
                  <a:pt x="993988" y="2408505"/>
                </a:cubicBezTo>
                <a:cubicBezTo>
                  <a:pt x="967379" y="2435085"/>
                  <a:pt x="923838" y="2435085"/>
                  <a:pt x="897229" y="2408505"/>
                </a:cubicBezTo>
                <a:cubicBezTo>
                  <a:pt x="870621" y="2381925"/>
                  <a:pt x="870621" y="2338431"/>
                  <a:pt x="897229" y="2311851"/>
                </a:cubicBezTo>
                <a:cubicBezTo>
                  <a:pt x="923838" y="2285271"/>
                  <a:pt x="967379" y="2285271"/>
                  <a:pt x="993988" y="2311851"/>
                </a:cubicBezTo>
                <a:cubicBezTo>
                  <a:pt x="1007292" y="2325141"/>
                  <a:pt x="1013944" y="2342661"/>
                  <a:pt x="1013944" y="2360179"/>
                </a:cubicBezTo>
                <a:close/>
                <a:moveTo>
                  <a:pt x="1013944" y="2037771"/>
                </a:moveTo>
                <a:cubicBezTo>
                  <a:pt x="1013944" y="2055289"/>
                  <a:pt x="1007292" y="2072807"/>
                  <a:pt x="993988" y="2086097"/>
                </a:cubicBezTo>
                <a:cubicBezTo>
                  <a:pt x="967379" y="2112677"/>
                  <a:pt x="923838" y="2112677"/>
                  <a:pt x="897229" y="2086097"/>
                </a:cubicBezTo>
                <a:cubicBezTo>
                  <a:pt x="870621" y="2059517"/>
                  <a:pt x="870621" y="2016023"/>
                  <a:pt x="897229" y="1989443"/>
                </a:cubicBezTo>
                <a:cubicBezTo>
                  <a:pt x="923838" y="1962863"/>
                  <a:pt x="967379" y="1962863"/>
                  <a:pt x="993988" y="1989443"/>
                </a:cubicBezTo>
                <a:cubicBezTo>
                  <a:pt x="1007292" y="2002733"/>
                  <a:pt x="1013944" y="2020253"/>
                  <a:pt x="1013944" y="2037771"/>
                </a:cubicBezTo>
                <a:close/>
                <a:moveTo>
                  <a:pt x="1013944" y="1715361"/>
                </a:moveTo>
                <a:cubicBezTo>
                  <a:pt x="1013944" y="1732879"/>
                  <a:pt x="1007292" y="1750397"/>
                  <a:pt x="993988" y="1763687"/>
                </a:cubicBezTo>
                <a:cubicBezTo>
                  <a:pt x="967379" y="1790267"/>
                  <a:pt x="923838" y="1790267"/>
                  <a:pt x="897229" y="1763687"/>
                </a:cubicBezTo>
                <a:cubicBezTo>
                  <a:pt x="870621" y="1737107"/>
                  <a:pt x="870621" y="1693613"/>
                  <a:pt x="897229" y="1667033"/>
                </a:cubicBezTo>
                <a:cubicBezTo>
                  <a:pt x="923838" y="1640455"/>
                  <a:pt x="967379" y="1640455"/>
                  <a:pt x="993988" y="1667033"/>
                </a:cubicBezTo>
                <a:cubicBezTo>
                  <a:pt x="1007292" y="1680323"/>
                  <a:pt x="1013944" y="1697843"/>
                  <a:pt x="1013944" y="1715361"/>
                </a:cubicBezTo>
                <a:close/>
                <a:moveTo>
                  <a:pt x="1013944" y="1392953"/>
                </a:moveTo>
                <a:cubicBezTo>
                  <a:pt x="1013944" y="1410471"/>
                  <a:pt x="1007292" y="1427989"/>
                  <a:pt x="993988" y="1441279"/>
                </a:cubicBezTo>
                <a:cubicBezTo>
                  <a:pt x="967379" y="1467859"/>
                  <a:pt x="923838" y="1467859"/>
                  <a:pt x="897229" y="1441279"/>
                </a:cubicBezTo>
                <a:cubicBezTo>
                  <a:pt x="870621" y="1414699"/>
                  <a:pt x="870621" y="1371205"/>
                  <a:pt x="897229" y="1344625"/>
                </a:cubicBezTo>
                <a:cubicBezTo>
                  <a:pt x="923838" y="1318045"/>
                  <a:pt x="967379" y="1318045"/>
                  <a:pt x="993988" y="1344625"/>
                </a:cubicBezTo>
                <a:cubicBezTo>
                  <a:pt x="1007292" y="1357915"/>
                  <a:pt x="1013944" y="1375435"/>
                  <a:pt x="1013944" y="1392953"/>
                </a:cubicBezTo>
                <a:close/>
                <a:moveTo>
                  <a:pt x="1036924" y="1071019"/>
                </a:moveTo>
                <a:cubicBezTo>
                  <a:pt x="1036924" y="1094363"/>
                  <a:pt x="1028026" y="1117663"/>
                  <a:pt x="1010229" y="1135439"/>
                </a:cubicBezTo>
                <a:cubicBezTo>
                  <a:pt x="974291" y="1170993"/>
                  <a:pt x="916581" y="1170993"/>
                  <a:pt x="880988" y="1135439"/>
                </a:cubicBezTo>
                <a:cubicBezTo>
                  <a:pt x="845395" y="1099539"/>
                  <a:pt x="845395" y="1041893"/>
                  <a:pt x="880988" y="1006337"/>
                </a:cubicBezTo>
                <a:cubicBezTo>
                  <a:pt x="916927" y="970783"/>
                  <a:pt x="974636" y="970783"/>
                  <a:pt x="1010229" y="1006337"/>
                </a:cubicBezTo>
                <a:cubicBezTo>
                  <a:pt x="1028026" y="1024287"/>
                  <a:pt x="1036924" y="1047675"/>
                  <a:pt x="1036924" y="1071019"/>
                </a:cubicBezTo>
                <a:close/>
                <a:moveTo>
                  <a:pt x="1061286" y="3649297"/>
                </a:moveTo>
                <a:cubicBezTo>
                  <a:pt x="1061286" y="3678465"/>
                  <a:pt x="1050142" y="3707635"/>
                  <a:pt x="1027853" y="3729899"/>
                </a:cubicBezTo>
                <a:cubicBezTo>
                  <a:pt x="983275" y="3774427"/>
                  <a:pt x="911052" y="3774427"/>
                  <a:pt x="866474" y="3729899"/>
                </a:cubicBezTo>
                <a:cubicBezTo>
                  <a:pt x="821896" y="3685369"/>
                  <a:pt x="821896" y="3613223"/>
                  <a:pt x="866474" y="3568693"/>
                </a:cubicBezTo>
                <a:cubicBezTo>
                  <a:pt x="899907" y="3535297"/>
                  <a:pt x="948891" y="3526949"/>
                  <a:pt x="990100" y="3543647"/>
                </a:cubicBezTo>
                <a:lnTo>
                  <a:pt x="1024968" y="3566779"/>
                </a:lnTo>
                <a:lnTo>
                  <a:pt x="1026471" y="3569039"/>
                </a:lnTo>
                <a:lnTo>
                  <a:pt x="1029355" y="3570953"/>
                </a:lnTo>
                <a:lnTo>
                  <a:pt x="1052928" y="3606405"/>
                </a:lnTo>
                <a:cubicBezTo>
                  <a:pt x="1058500" y="3620127"/>
                  <a:pt x="1061286" y="3634711"/>
                  <a:pt x="1061286" y="3649297"/>
                </a:cubicBezTo>
                <a:close/>
                <a:moveTo>
                  <a:pt x="1061286" y="3326887"/>
                </a:moveTo>
                <a:cubicBezTo>
                  <a:pt x="1061286" y="3341471"/>
                  <a:pt x="1058500" y="3356055"/>
                  <a:pt x="1052928" y="3369777"/>
                </a:cubicBezTo>
                <a:lnTo>
                  <a:pt x="1028532" y="3406467"/>
                </a:lnTo>
                <a:lnTo>
                  <a:pt x="1026471" y="3407835"/>
                </a:lnTo>
                <a:lnTo>
                  <a:pt x="1025792" y="3408857"/>
                </a:lnTo>
                <a:lnTo>
                  <a:pt x="990100" y="3432537"/>
                </a:lnTo>
                <a:cubicBezTo>
                  <a:pt x="948891" y="3449237"/>
                  <a:pt x="899907" y="3440887"/>
                  <a:pt x="866474" y="3407489"/>
                </a:cubicBezTo>
                <a:cubicBezTo>
                  <a:pt x="821896" y="3362959"/>
                  <a:pt x="821896" y="3290815"/>
                  <a:pt x="866474" y="3246285"/>
                </a:cubicBezTo>
                <a:cubicBezTo>
                  <a:pt x="911052" y="3201755"/>
                  <a:pt x="983275" y="3201755"/>
                  <a:pt x="1027853" y="3246285"/>
                </a:cubicBezTo>
                <a:cubicBezTo>
                  <a:pt x="1050142" y="3268551"/>
                  <a:pt x="1061286" y="3297719"/>
                  <a:pt x="1061286" y="3326887"/>
                </a:cubicBezTo>
                <a:close/>
                <a:moveTo>
                  <a:pt x="1061286" y="3004479"/>
                </a:moveTo>
                <a:cubicBezTo>
                  <a:pt x="1061286" y="3033647"/>
                  <a:pt x="1050142" y="3062817"/>
                  <a:pt x="1027853" y="3085081"/>
                </a:cubicBezTo>
                <a:cubicBezTo>
                  <a:pt x="983275" y="3129611"/>
                  <a:pt x="911052" y="3129611"/>
                  <a:pt x="866474" y="3085081"/>
                </a:cubicBezTo>
                <a:cubicBezTo>
                  <a:pt x="821896" y="3040551"/>
                  <a:pt x="821896" y="2968405"/>
                  <a:pt x="866474" y="2923877"/>
                </a:cubicBezTo>
                <a:cubicBezTo>
                  <a:pt x="911052" y="2879347"/>
                  <a:pt x="983275" y="2879347"/>
                  <a:pt x="1027853" y="2923877"/>
                </a:cubicBezTo>
                <a:cubicBezTo>
                  <a:pt x="1050142" y="2946141"/>
                  <a:pt x="1061286" y="2975311"/>
                  <a:pt x="1061286" y="3004479"/>
                </a:cubicBezTo>
                <a:close/>
                <a:moveTo>
                  <a:pt x="1061286" y="2682071"/>
                </a:moveTo>
                <a:cubicBezTo>
                  <a:pt x="1061286" y="2711239"/>
                  <a:pt x="1050142" y="2740407"/>
                  <a:pt x="1027853" y="2762671"/>
                </a:cubicBezTo>
                <a:cubicBezTo>
                  <a:pt x="983275" y="2807201"/>
                  <a:pt x="911052" y="2807201"/>
                  <a:pt x="866474" y="2762671"/>
                </a:cubicBezTo>
                <a:cubicBezTo>
                  <a:pt x="821896" y="2718143"/>
                  <a:pt x="821896" y="2645997"/>
                  <a:pt x="866474" y="2601467"/>
                </a:cubicBezTo>
                <a:cubicBezTo>
                  <a:pt x="911052" y="2556937"/>
                  <a:pt x="983275" y="2556937"/>
                  <a:pt x="1027853" y="2601467"/>
                </a:cubicBezTo>
                <a:cubicBezTo>
                  <a:pt x="1050142" y="2623733"/>
                  <a:pt x="1061286" y="2652901"/>
                  <a:pt x="1061286" y="2682071"/>
                </a:cubicBezTo>
                <a:close/>
                <a:moveTo>
                  <a:pt x="1130313" y="4132435"/>
                </a:moveTo>
                <a:cubicBezTo>
                  <a:pt x="1130313" y="4138261"/>
                  <a:pt x="1128067" y="4144129"/>
                  <a:pt x="1123575" y="4148615"/>
                </a:cubicBezTo>
                <a:cubicBezTo>
                  <a:pt x="1114936" y="4157591"/>
                  <a:pt x="1100422" y="4157591"/>
                  <a:pt x="1091438" y="4148615"/>
                </a:cubicBezTo>
                <a:cubicBezTo>
                  <a:pt x="1082453" y="4139987"/>
                  <a:pt x="1082453" y="4125489"/>
                  <a:pt x="1091438" y="4116513"/>
                </a:cubicBezTo>
                <a:cubicBezTo>
                  <a:pt x="1100077" y="4107537"/>
                  <a:pt x="1114590" y="4107537"/>
                  <a:pt x="1123575" y="4116513"/>
                </a:cubicBezTo>
                <a:cubicBezTo>
                  <a:pt x="1128067" y="4120829"/>
                  <a:pt x="1130313" y="4126611"/>
                  <a:pt x="1130313" y="4132435"/>
                </a:cubicBezTo>
                <a:close/>
                <a:moveTo>
                  <a:pt x="1130313" y="3810025"/>
                </a:moveTo>
                <a:cubicBezTo>
                  <a:pt x="1130313" y="3815851"/>
                  <a:pt x="1128067" y="3821719"/>
                  <a:pt x="1123575" y="3826207"/>
                </a:cubicBezTo>
                <a:cubicBezTo>
                  <a:pt x="1114936" y="3835181"/>
                  <a:pt x="1100422" y="3835181"/>
                  <a:pt x="1091438" y="3826207"/>
                </a:cubicBezTo>
                <a:cubicBezTo>
                  <a:pt x="1082453" y="3817577"/>
                  <a:pt x="1082453" y="3803079"/>
                  <a:pt x="1091438" y="3794103"/>
                </a:cubicBezTo>
                <a:cubicBezTo>
                  <a:pt x="1100077" y="3785129"/>
                  <a:pt x="1114590" y="3785129"/>
                  <a:pt x="1123575" y="3794103"/>
                </a:cubicBezTo>
                <a:cubicBezTo>
                  <a:pt x="1128067" y="3798419"/>
                  <a:pt x="1130313" y="3804201"/>
                  <a:pt x="1130313" y="3810025"/>
                </a:cubicBezTo>
                <a:close/>
                <a:moveTo>
                  <a:pt x="1176014" y="2199665"/>
                </a:moveTo>
                <a:cubicBezTo>
                  <a:pt x="1176015" y="2217183"/>
                  <a:pt x="1169362" y="2234701"/>
                  <a:pt x="1156058" y="2247991"/>
                </a:cubicBezTo>
                <a:cubicBezTo>
                  <a:pt x="1129450" y="2274571"/>
                  <a:pt x="1085909" y="2274571"/>
                  <a:pt x="1059300" y="2247991"/>
                </a:cubicBezTo>
                <a:cubicBezTo>
                  <a:pt x="1032691" y="2221411"/>
                  <a:pt x="1032691" y="2177917"/>
                  <a:pt x="1059300" y="2151337"/>
                </a:cubicBezTo>
                <a:cubicBezTo>
                  <a:pt x="1085909" y="2124757"/>
                  <a:pt x="1129450" y="2124757"/>
                  <a:pt x="1156058" y="2151337"/>
                </a:cubicBezTo>
                <a:cubicBezTo>
                  <a:pt x="1169362" y="2164627"/>
                  <a:pt x="1176015" y="2182147"/>
                  <a:pt x="1176014" y="2199665"/>
                </a:cubicBezTo>
                <a:close/>
                <a:moveTo>
                  <a:pt x="1176014" y="1877257"/>
                </a:moveTo>
                <a:cubicBezTo>
                  <a:pt x="1176015" y="1894775"/>
                  <a:pt x="1169362" y="1912293"/>
                  <a:pt x="1156058" y="1925583"/>
                </a:cubicBezTo>
                <a:cubicBezTo>
                  <a:pt x="1129450" y="1952161"/>
                  <a:pt x="1085909" y="1952161"/>
                  <a:pt x="1059300" y="1925583"/>
                </a:cubicBezTo>
                <a:cubicBezTo>
                  <a:pt x="1032691" y="1899003"/>
                  <a:pt x="1032691" y="1855509"/>
                  <a:pt x="1059300" y="1828929"/>
                </a:cubicBezTo>
                <a:cubicBezTo>
                  <a:pt x="1085909" y="1802349"/>
                  <a:pt x="1129450" y="1802349"/>
                  <a:pt x="1156058" y="1828929"/>
                </a:cubicBezTo>
                <a:cubicBezTo>
                  <a:pt x="1169362" y="1842219"/>
                  <a:pt x="1176015" y="1859739"/>
                  <a:pt x="1176014" y="1877257"/>
                </a:cubicBezTo>
                <a:close/>
                <a:moveTo>
                  <a:pt x="1176014" y="1554847"/>
                </a:moveTo>
                <a:cubicBezTo>
                  <a:pt x="1176015" y="1572365"/>
                  <a:pt x="1169362" y="1589883"/>
                  <a:pt x="1156058" y="1603173"/>
                </a:cubicBezTo>
                <a:cubicBezTo>
                  <a:pt x="1129450" y="1629753"/>
                  <a:pt x="1085909" y="1629753"/>
                  <a:pt x="1059300" y="1603173"/>
                </a:cubicBezTo>
                <a:cubicBezTo>
                  <a:pt x="1032691" y="1576593"/>
                  <a:pt x="1032691" y="1533099"/>
                  <a:pt x="1059300" y="1506519"/>
                </a:cubicBezTo>
                <a:cubicBezTo>
                  <a:pt x="1085909" y="1479941"/>
                  <a:pt x="1129450" y="1479941"/>
                  <a:pt x="1156058" y="1506519"/>
                </a:cubicBezTo>
                <a:cubicBezTo>
                  <a:pt x="1169362" y="1519809"/>
                  <a:pt x="1176015" y="1537329"/>
                  <a:pt x="1176014" y="1554847"/>
                </a:cubicBezTo>
                <a:close/>
                <a:moveTo>
                  <a:pt x="1176014" y="1232439"/>
                </a:moveTo>
                <a:cubicBezTo>
                  <a:pt x="1176015" y="1249957"/>
                  <a:pt x="1169362" y="1267475"/>
                  <a:pt x="1156058" y="1280765"/>
                </a:cubicBezTo>
                <a:cubicBezTo>
                  <a:pt x="1129450" y="1307345"/>
                  <a:pt x="1085909" y="1307345"/>
                  <a:pt x="1059300" y="1280765"/>
                </a:cubicBezTo>
                <a:cubicBezTo>
                  <a:pt x="1032691" y="1254185"/>
                  <a:pt x="1032691" y="1210691"/>
                  <a:pt x="1059300" y="1184111"/>
                </a:cubicBezTo>
                <a:cubicBezTo>
                  <a:pt x="1085909" y="1157531"/>
                  <a:pt x="1129450" y="1157531"/>
                  <a:pt x="1156058" y="1184111"/>
                </a:cubicBezTo>
                <a:cubicBezTo>
                  <a:pt x="1169362" y="1197401"/>
                  <a:pt x="1176015" y="1214921"/>
                  <a:pt x="1176014" y="1232439"/>
                </a:cubicBezTo>
                <a:close/>
                <a:moveTo>
                  <a:pt x="1198303" y="909511"/>
                </a:moveTo>
                <a:cubicBezTo>
                  <a:pt x="1198303" y="932813"/>
                  <a:pt x="1189405" y="956113"/>
                  <a:pt x="1171609" y="973889"/>
                </a:cubicBezTo>
                <a:cubicBezTo>
                  <a:pt x="1136016" y="1009443"/>
                  <a:pt x="1078306" y="1009443"/>
                  <a:pt x="1042713" y="973889"/>
                </a:cubicBezTo>
                <a:cubicBezTo>
                  <a:pt x="1007120" y="938335"/>
                  <a:pt x="1007120" y="880687"/>
                  <a:pt x="1042713" y="845133"/>
                </a:cubicBezTo>
                <a:cubicBezTo>
                  <a:pt x="1078306" y="809579"/>
                  <a:pt x="1136016" y="809579"/>
                  <a:pt x="1171609" y="845133"/>
                </a:cubicBezTo>
                <a:cubicBezTo>
                  <a:pt x="1189405" y="862911"/>
                  <a:pt x="1198303" y="886211"/>
                  <a:pt x="1198303" y="909511"/>
                </a:cubicBezTo>
                <a:close/>
                <a:moveTo>
                  <a:pt x="1221284" y="3488437"/>
                </a:moveTo>
                <a:cubicBezTo>
                  <a:pt x="1221284" y="3517605"/>
                  <a:pt x="1210139" y="3546775"/>
                  <a:pt x="1187851" y="3569039"/>
                </a:cubicBezTo>
                <a:cubicBezTo>
                  <a:pt x="1154417" y="3602437"/>
                  <a:pt x="1105433" y="3610787"/>
                  <a:pt x="1064224" y="3594087"/>
                </a:cubicBezTo>
                <a:lnTo>
                  <a:pt x="1029355" y="3570953"/>
                </a:lnTo>
                <a:lnTo>
                  <a:pt x="1027853" y="3568693"/>
                </a:lnTo>
                <a:lnTo>
                  <a:pt x="1024968" y="3566779"/>
                </a:lnTo>
                <a:lnTo>
                  <a:pt x="1001396" y="3531327"/>
                </a:lnTo>
                <a:cubicBezTo>
                  <a:pt x="990251" y="3503885"/>
                  <a:pt x="990251" y="3472991"/>
                  <a:pt x="1001396" y="3445547"/>
                </a:cubicBezTo>
                <a:lnTo>
                  <a:pt x="1025792" y="3408857"/>
                </a:lnTo>
                <a:lnTo>
                  <a:pt x="1027853" y="3407489"/>
                </a:lnTo>
                <a:lnTo>
                  <a:pt x="1028532" y="3406467"/>
                </a:lnTo>
                <a:lnTo>
                  <a:pt x="1064224" y="3382787"/>
                </a:lnTo>
                <a:cubicBezTo>
                  <a:pt x="1105433" y="3366089"/>
                  <a:pt x="1154417" y="3374439"/>
                  <a:pt x="1187851" y="3407835"/>
                </a:cubicBezTo>
                <a:cubicBezTo>
                  <a:pt x="1210139" y="3430101"/>
                  <a:pt x="1221284" y="3459269"/>
                  <a:pt x="1221284" y="3488437"/>
                </a:cubicBezTo>
                <a:close/>
                <a:moveTo>
                  <a:pt x="1222666" y="3165683"/>
                </a:moveTo>
                <a:cubicBezTo>
                  <a:pt x="1222666" y="3180267"/>
                  <a:pt x="1219880" y="3194851"/>
                  <a:pt x="1214308" y="3208573"/>
                </a:cubicBezTo>
                <a:lnTo>
                  <a:pt x="1190051" y="3245055"/>
                </a:lnTo>
                <a:lnTo>
                  <a:pt x="1188196" y="3246285"/>
                </a:lnTo>
                <a:lnTo>
                  <a:pt x="1187377" y="3247517"/>
                </a:lnTo>
                <a:lnTo>
                  <a:pt x="1151480" y="3271333"/>
                </a:lnTo>
                <a:cubicBezTo>
                  <a:pt x="1110271" y="3288033"/>
                  <a:pt x="1061286" y="3279683"/>
                  <a:pt x="1027853" y="3246285"/>
                </a:cubicBezTo>
                <a:cubicBezTo>
                  <a:pt x="983275" y="3201755"/>
                  <a:pt x="983275" y="3129611"/>
                  <a:pt x="1027853" y="3085081"/>
                </a:cubicBezTo>
                <a:cubicBezTo>
                  <a:pt x="1072431" y="3040551"/>
                  <a:pt x="1144655" y="3040551"/>
                  <a:pt x="1189233" y="3085081"/>
                </a:cubicBezTo>
                <a:cubicBezTo>
                  <a:pt x="1211522" y="3107347"/>
                  <a:pt x="1222666" y="3136515"/>
                  <a:pt x="1222666" y="3165683"/>
                </a:cubicBezTo>
                <a:close/>
                <a:moveTo>
                  <a:pt x="1222666" y="2843275"/>
                </a:moveTo>
                <a:cubicBezTo>
                  <a:pt x="1222666" y="2872443"/>
                  <a:pt x="1211522" y="2901613"/>
                  <a:pt x="1189233" y="2923877"/>
                </a:cubicBezTo>
                <a:cubicBezTo>
                  <a:pt x="1144655" y="2968405"/>
                  <a:pt x="1072431" y="2968405"/>
                  <a:pt x="1027853" y="2923877"/>
                </a:cubicBezTo>
                <a:cubicBezTo>
                  <a:pt x="983275" y="2879347"/>
                  <a:pt x="983275" y="2807201"/>
                  <a:pt x="1027853" y="2762671"/>
                </a:cubicBezTo>
                <a:cubicBezTo>
                  <a:pt x="1072431" y="2718143"/>
                  <a:pt x="1144655" y="2718143"/>
                  <a:pt x="1189233" y="2762671"/>
                </a:cubicBezTo>
                <a:cubicBezTo>
                  <a:pt x="1211522" y="2784937"/>
                  <a:pt x="1222666" y="2814105"/>
                  <a:pt x="1222666" y="2843275"/>
                </a:cubicBezTo>
                <a:close/>
                <a:moveTo>
                  <a:pt x="1222666" y="2520865"/>
                </a:moveTo>
                <a:cubicBezTo>
                  <a:pt x="1222666" y="2550033"/>
                  <a:pt x="1211522" y="2579203"/>
                  <a:pt x="1189233" y="2601467"/>
                </a:cubicBezTo>
                <a:cubicBezTo>
                  <a:pt x="1144655" y="2645997"/>
                  <a:pt x="1072431" y="2645997"/>
                  <a:pt x="1027853" y="2601467"/>
                </a:cubicBezTo>
                <a:cubicBezTo>
                  <a:pt x="983275" y="2556937"/>
                  <a:pt x="983275" y="2484793"/>
                  <a:pt x="1027853" y="2440263"/>
                </a:cubicBezTo>
                <a:cubicBezTo>
                  <a:pt x="1072431" y="2395733"/>
                  <a:pt x="1144655" y="2395733"/>
                  <a:pt x="1189233" y="2440263"/>
                </a:cubicBezTo>
                <a:cubicBezTo>
                  <a:pt x="1211522" y="2462529"/>
                  <a:pt x="1222666" y="2491697"/>
                  <a:pt x="1222666" y="2520865"/>
                </a:cubicBezTo>
                <a:close/>
                <a:moveTo>
                  <a:pt x="1291693" y="748177"/>
                </a:moveTo>
                <a:cubicBezTo>
                  <a:pt x="1291693" y="754003"/>
                  <a:pt x="1289447" y="759871"/>
                  <a:pt x="1284955" y="764359"/>
                </a:cubicBezTo>
                <a:cubicBezTo>
                  <a:pt x="1276315" y="773333"/>
                  <a:pt x="1261802" y="773333"/>
                  <a:pt x="1252817" y="764359"/>
                </a:cubicBezTo>
                <a:cubicBezTo>
                  <a:pt x="1243832" y="755729"/>
                  <a:pt x="1244178" y="741231"/>
                  <a:pt x="1252817" y="732255"/>
                </a:cubicBezTo>
                <a:cubicBezTo>
                  <a:pt x="1261456" y="723281"/>
                  <a:pt x="1275970" y="723281"/>
                  <a:pt x="1284955" y="732255"/>
                </a:cubicBezTo>
                <a:cubicBezTo>
                  <a:pt x="1289447" y="736571"/>
                  <a:pt x="1291693" y="742353"/>
                  <a:pt x="1291693" y="748177"/>
                </a:cubicBezTo>
                <a:close/>
                <a:moveTo>
                  <a:pt x="1292039" y="4293985"/>
                </a:moveTo>
                <a:cubicBezTo>
                  <a:pt x="1292039" y="4299811"/>
                  <a:pt x="1289792" y="4305679"/>
                  <a:pt x="1285300" y="4310165"/>
                </a:cubicBezTo>
                <a:cubicBezTo>
                  <a:pt x="1276661" y="4319141"/>
                  <a:pt x="1262147" y="4319141"/>
                  <a:pt x="1253163" y="4310165"/>
                </a:cubicBezTo>
                <a:cubicBezTo>
                  <a:pt x="1244178" y="4301535"/>
                  <a:pt x="1244178" y="4287037"/>
                  <a:pt x="1253163" y="4278063"/>
                </a:cubicBezTo>
                <a:cubicBezTo>
                  <a:pt x="1261802" y="4269087"/>
                  <a:pt x="1276315" y="4269087"/>
                  <a:pt x="1285300" y="4278063"/>
                </a:cubicBezTo>
                <a:cubicBezTo>
                  <a:pt x="1289792" y="4282379"/>
                  <a:pt x="1292039" y="4288161"/>
                  <a:pt x="1292039" y="4293985"/>
                </a:cubicBezTo>
                <a:close/>
                <a:moveTo>
                  <a:pt x="1292039" y="3971575"/>
                </a:moveTo>
                <a:cubicBezTo>
                  <a:pt x="1292039" y="3977401"/>
                  <a:pt x="1289792" y="3983269"/>
                  <a:pt x="1285300" y="3987757"/>
                </a:cubicBezTo>
                <a:cubicBezTo>
                  <a:pt x="1276661" y="3996731"/>
                  <a:pt x="1262147" y="3996731"/>
                  <a:pt x="1253163" y="3987757"/>
                </a:cubicBezTo>
                <a:cubicBezTo>
                  <a:pt x="1244178" y="3979127"/>
                  <a:pt x="1244178" y="3964629"/>
                  <a:pt x="1253163" y="3955653"/>
                </a:cubicBezTo>
                <a:cubicBezTo>
                  <a:pt x="1261802" y="3946679"/>
                  <a:pt x="1276315" y="3946679"/>
                  <a:pt x="1285300" y="3955653"/>
                </a:cubicBezTo>
                <a:cubicBezTo>
                  <a:pt x="1289792" y="3959969"/>
                  <a:pt x="1292039" y="3965751"/>
                  <a:pt x="1292039" y="3971575"/>
                </a:cubicBezTo>
                <a:close/>
                <a:moveTo>
                  <a:pt x="1292039" y="3649167"/>
                </a:moveTo>
                <a:cubicBezTo>
                  <a:pt x="1292039" y="3654993"/>
                  <a:pt x="1289792" y="3660861"/>
                  <a:pt x="1285300" y="3665347"/>
                </a:cubicBezTo>
                <a:cubicBezTo>
                  <a:pt x="1276661" y="3674323"/>
                  <a:pt x="1262147" y="3674323"/>
                  <a:pt x="1253163" y="3665347"/>
                </a:cubicBezTo>
                <a:cubicBezTo>
                  <a:pt x="1244178" y="3656717"/>
                  <a:pt x="1244178" y="3642219"/>
                  <a:pt x="1253163" y="3633245"/>
                </a:cubicBezTo>
                <a:cubicBezTo>
                  <a:pt x="1261802" y="3624269"/>
                  <a:pt x="1276315" y="3624269"/>
                  <a:pt x="1285300" y="3633245"/>
                </a:cubicBezTo>
                <a:cubicBezTo>
                  <a:pt x="1289792" y="3637561"/>
                  <a:pt x="1292039" y="3643343"/>
                  <a:pt x="1292039" y="3649167"/>
                </a:cubicBezTo>
                <a:close/>
                <a:moveTo>
                  <a:pt x="1337049" y="2037425"/>
                </a:moveTo>
                <a:cubicBezTo>
                  <a:pt x="1337049" y="2054943"/>
                  <a:pt x="1330396" y="2072461"/>
                  <a:pt x="1317092" y="2085751"/>
                </a:cubicBezTo>
                <a:cubicBezTo>
                  <a:pt x="1290484" y="2112331"/>
                  <a:pt x="1246942" y="2112331"/>
                  <a:pt x="1220334" y="2085751"/>
                </a:cubicBezTo>
                <a:cubicBezTo>
                  <a:pt x="1193725" y="2059171"/>
                  <a:pt x="1193725" y="2015677"/>
                  <a:pt x="1220334" y="1989097"/>
                </a:cubicBezTo>
                <a:cubicBezTo>
                  <a:pt x="1246942" y="1962517"/>
                  <a:pt x="1290484" y="1962517"/>
                  <a:pt x="1317092" y="1989097"/>
                </a:cubicBezTo>
                <a:cubicBezTo>
                  <a:pt x="1330396" y="2002387"/>
                  <a:pt x="1337049" y="2019907"/>
                  <a:pt x="1337049" y="2037425"/>
                </a:cubicBezTo>
                <a:close/>
                <a:moveTo>
                  <a:pt x="1337049" y="1715017"/>
                </a:moveTo>
                <a:cubicBezTo>
                  <a:pt x="1337049" y="1732535"/>
                  <a:pt x="1330396" y="1750053"/>
                  <a:pt x="1317092" y="1763343"/>
                </a:cubicBezTo>
                <a:cubicBezTo>
                  <a:pt x="1290484" y="1789923"/>
                  <a:pt x="1246942" y="1789923"/>
                  <a:pt x="1220334" y="1763343"/>
                </a:cubicBezTo>
                <a:cubicBezTo>
                  <a:pt x="1193725" y="1736763"/>
                  <a:pt x="1193725" y="1693269"/>
                  <a:pt x="1220334" y="1666689"/>
                </a:cubicBezTo>
                <a:cubicBezTo>
                  <a:pt x="1246942" y="1640109"/>
                  <a:pt x="1290484" y="1640109"/>
                  <a:pt x="1317092" y="1666689"/>
                </a:cubicBezTo>
                <a:cubicBezTo>
                  <a:pt x="1330396" y="1679979"/>
                  <a:pt x="1337049" y="1697499"/>
                  <a:pt x="1337049" y="1715017"/>
                </a:cubicBezTo>
                <a:close/>
                <a:moveTo>
                  <a:pt x="1337049" y="1070199"/>
                </a:moveTo>
                <a:cubicBezTo>
                  <a:pt x="1337049" y="1087717"/>
                  <a:pt x="1330396" y="1105235"/>
                  <a:pt x="1317092" y="1118525"/>
                </a:cubicBezTo>
                <a:cubicBezTo>
                  <a:pt x="1290484" y="1145105"/>
                  <a:pt x="1246942" y="1145105"/>
                  <a:pt x="1220334" y="1118525"/>
                </a:cubicBezTo>
                <a:cubicBezTo>
                  <a:pt x="1193725" y="1091945"/>
                  <a:pt x="1193725" y="1048451"/>
                  <a:pt x="1220334" y="1021871"/>
                </a:cubicBezTo>
                <a:cubicBezTo>
                  <a:pt x="1246942" y="995291"/>
                  <a:pt x="1290484" y="995291"/>
                  <a:pt x="1317092" y="1021871"/>
                </a:cubicBezTo>
                <a:cubicBezTo>
                  <a:pt x="1330396" y="1035161"/>
                  <a:pt x="1337049" y="1052681"/>
                  <a:pt x="1337049" y="1070199"/>
                </a:cubicBezTo>
                <a:close/>
                <a:moveTo>
                  <a:pt x="1337394" y="1392953"/>
                </a:moveTo>
                <a:cubicBezTo>
                  <a:pt x="1337394" y="1410471"/>
                  <a:pt x="1330742" y="1427989"/>
                  <a:pt x="1317438" y="1441279"/>
                </a:cubicBezTo>
                <a:cubicBezTo>
                  <a:pt x="1290829" y="1467859"/>
                  <a:pt x="1247288" y="1467859"/>
                  <a:pt x="1220679" y="1441279"/>
                </a:cubicBezTo>
                <a:cubicBezTo>
                  <a:pt x="1194071" y="1414699"/>
                  <a:pt x="1194071" y="1371205"/>
                  <a:pt x="1220679" y="1344625"/>
                </a:cubicBezTo>
                <a:cubicBezTo>
                  <a:pt x="1247288" y="1318045"/>
                  <a:pt x="1290829" y="1318045"/>
                  <a:pt x="1317438" y="1344625"/>
                </a:cubicBezTo>
                <a:cubicBezTo>
                  <a:pt x="1330742" y="1357915"/>
                  <a:pt x="1337394" y="1375435"/>
                  <a:pt x="1337394" y="1392953"/>
                </a:cubicBezTo>
                <a:close/>
                <a:moveTo>
                  <a:pt x="1383009" y="3326887"/>
                </a:moveTo>
                <a:cubicBezTo>
                  <a:pt x="1383008" y="3356055"/>
                  <a:pt x="1371864" y="3385225"/>
                  <a:pt x="1349576" y="3407489"/>
                </a:cubicBezTo>
                <a:cubicBezTo>
                  <a:pt x="1304997" y="3452019"/>
                  <a:pt x="1232774" y="3452019"/>
                  <a:pt x="1188196" y="3407489"/>
                </a:cubicBezTo>
                <a:cubicBezTo>
                  <a:pt x="1154762" y="3374091"/>
                  <a:pt x="1146404" y="3325161"/>
                  <a:pt x="1163121" y="3283997"/>
                </a:cubicBezTo>
                <a:lnTo>
                  <a:pt x="1187377" y="3247517"/>
                </a:lnTo>
                <a:lnTo>
                  <a:pt x="1189233" y="3246285"/>
                </a:lnTo>
                <a:lnTo>
                  <a:pt x="1190051" y="3245055"/>
                </a:lnTo>
                <a:lnTo>
                  <a:pt x="1225949" y="3221237"/>
                </a:lnTo>
                <a:cubicBezTo>
                  <a:pt x="1267157" y="3204539"/>
                  <a:pt x="1316141" y="3212887"/>
                  <a:pt x="1349576" y="3246285"/>
                </a:cubicBezTo>
                <a:cubicBezTo>
                  <a:pt x="1371864" y="3268551"/>
                  <a:pt x="1383008" y="3297719"/>
                  <a:pt x="1383009" y="3326887"/>
                </a:cubicBezTo>
                <a:close/>
                <a:moveTo>
                  <a:pt x="1384045" y="3004479"/>
                </a:moveTo>
                <a:cubicBezTo>
                  <a:pt x="1384045" y="3019063"/>
                  <a:pt x="1381259" y="3033647"/>
                  <a:pt x="1375687" y="3047369"/>
                </a:cubicBezTo>
                <a:lnTo>
                  <a:pt x="1351430" y="3083851"/>
                </a:lnTo>
                <a:lnTo>
                  <a:pt x="1349576" y="3085081"/>
                </a:lnTo>
                <a:lnTo>
                  <a:pt x="1348758" y="3086311"/>
                </a:lnTo>
                <a:lnTo>
                  <a:pt x="1312859" y="3110129"/>
                </a:lnTo>
                <a:cubicBezTo>
                  <a:pt x="1271650" y="3126829"/>
                  <a:pt x="1222666" y="3118479"/>
                  <a:pt x="1189233" y="3085081"/>
                </a:cubicBezTo>
                <a:cubicBezTo>
                  <a:pt x="1144655" y="3040551"/>
                  <a:pt x="1144655" y="2968405"/>
                  <a:pt x="1189233" y="2923877"/>
                </a:cubicBezTo>
                <a:cubicBezTo>
                  <a:pt x="1233811" y="2879347"/>
                  <a:pt x="1306034" y="2879347"/>
                  <a:pt x="1350612" y="2923877"/>
                </a:cubicBezTo>
                <a:cubicBezTo>
                  <a:pt x="1372901" y="2946141"/>
                  <a:pt x="1384045" y="2975311"/>
                  <a:pt x="1384045" y="3004479"/>
                </a:cubicBezTo>
                <a:close/>
                <a:moveTo>
                  <a:pt x="1384045" y="2682071"/>
                </a:moveTo>
                <a:cubicBezTo>
                  <a:pt x="1384045" y="2711239"/>
                  <a:pt x="1372901" y="2740407"/>
                  <a:pt x="1350612" y="2762671"/>
                </a:cubicBezTo>
                <a:cubicBezTo>
                  <a:pt x="1306034" y="2807201"/>
                  <a:pt x="1233811" y="2807201"/>
                  <a:pt x="1189233" y="2762671"/>
                </a:cubicBezTo>
                <a:cubicBezTo>
                  <a:pt x="1144655" y="2718143"/>
                  <a:pt x="1144655" y="2645997"/>
                  <a:pt x="1189233" y="2601467"/>
                </a:cubicBezTo>
                <a:cubicBezTo>
                  <a:pt x="1233811" y="2556937"/>
                  <a:pt x="1306034" y="2556937"/>
                  <a:pt x="1350612" y="2601467"/>
                </a:cubicBezTo>
                <a:cubicBezTo>
                  <a:pt x="1372901" y="2623733"/>
                  <a:pt x="1384045" y="2652901"/>
                  <a:pt x="1384045" y="2682071"/>
                </a:cubicBezTo>
                <a:close/>
                <a:moveTo>
                  <a:pt x="1384045" y="2359661"/>
                </a:moveTo>
                <a:cubicBezTo>
                  <a:pt x="1384045" y="2388829"/>
                  <a:pt x="1372901" y="2417999"/>
                  <a:pt x="1350612" y="2440263"/>
                </a:cubicBezTo>
                <a:cubicBezTo>
                  <a:pt x="1306034" y="2484793"/>
                  <a:pt x="1233811" y="2484793"/>
                  <a:pt x="1189233" y="2440263"/>
                </a:cubicBezTo>
                <a:cubicBezTo>
                  <a:pt x="1144655" y="2395733"/>
                  <a:pt x="1144655" y="2323589"/>
                  <a:pt x="1189233" y="2279059"/>
                </a:cubicBezTo>
                <a:cubicBezTo>
                  <a:pt x="1233811" y="2234529"/>
                  <a:pt x="1306034" y="2234529"/>
                  <a:pt x="1350612" y="2279059"/>
                </a:cubicBezTo>
                <a:cubicBezTo>
                  <a:pt x="1372901" y="2301325"/>
                  <a:pt x="1384045" y="2330493"/>
                  <a:pt x="1384045" y="2359661"/>
                </a:cubicBezTo>
                <a:close/>
                <a:moveTo>
                  <a:pt x="1452726" y="4133125"/>
                </a:moveTo>
                <a:cubicBezTo>
                  <a:pt x="1452726" y="4138951"/>
                  <a:pt x="1450480" y="4144819"/>
                  <a:pt x="1445988" y="4149307"/>
                </a:cubicBezTo>
                <a:cubicBezTo>
                  <a:pt x="1437349" y="4158281"/>
                  <a:pt x="1422835" y="4158281"/>
                  <a:pt x="1413851" y="4149307"/>
                </a:cubicBezTo>
                <a:cubicBezTo>
                  <a:pt x="1404866" y="4140677"/>
                  <a:pt x="1404866" y="4126179"/>
                  <a:pt x="1413851" y="4117203"/>
                </a:cubicBezTo>
                <a:cubicBezTo>
                  <a:pt x="1422490" y="4108229"/>
                  <a:pt x="1437004" y="4108229"/>
                  <a:pt x="1445988" y="4117203"/>
                </a:cubicBezTo>
                <a:cubicBezTo>
                  <a:pt x="1450480" y="4121519"/>
                  <a:pt x="1452726" y="4127301"/>
                  <a:pt x="1452726" y="4133125"/>
                </a:cubicBezTo>
                <a:close/>
                <a:moveTo>
                  <a:pt x="1452726" y="3810717"/>
                </a:moveTo>
                <a:cubicBezTo>
                  <a:pt x="1452726" y="3816543"/>
                  <a:pt x="1450480" y="3822411"/>
                  <a:pt x="1445988" y="3826897"/>
                </a:cubicBezTo>
                <a:cubicBezTo>
                  <a:pt x="1437349" y="3835873"/>
                  <a:pt x="1422835" y="3835873"/>
                  <a:pt x="1413851" y="3826897"/>
                </a:cubicBezTo>
                <a:cubicBezTo>
                  <a:pt x="1404866" y="3818267"/>
                  <a:pt x="1404866" y="3803769"/>
                  <a:pt x="1413851" y="3794795"/>
                </a:cubicBezTo>
                <a:cubicBezTo>
                  <a:pt x="1422490" y="3785819"/>
                  <a:pt x="1437004" y="3785819"/>
                  <a:pt x="1445988" y="3794795"/>
                </a:cubicBezTo>
                <a:cubicBezTo>
                  <a:pt x="1450480" y="3799111"/>
                  <a:pt x="1452726" y="3804893"/>
                  <a:pt x="1452726" y="3810717"/>
                </a:cubicBezTo>
                <a:close/>
                <a:moveTo>
                  <a:pt x="1452726" y="3488307"/>
                </a:moveTo>
                <a:cubicBezTo>
                  <a:pt x="1452726" y="3494133"/>
                  <a:pt x="1450480" y="3500001"/>
                  <a:pt x="1445988" y="3504489"/>
                </a:cubicBezTo>
                <a:cubicBezTo>
                  <a:pt x="1437349" y="3513463"/>
                  <a:pt x="1422835" y="3513463"/>
                  <a:pt x="1413851" y="3504489"/>
                </a:cubicBezTo>
                <a:cubicBezTo>
                  <a:pt x="1404866" y="3495859"/>
                  <a:pt x="1404866" y="3481361"/>
                  <a:pt x="1413851" y="3472385"/>
                </a:cubicBezTo>
                <a:cubicBezTo>
                  <a:pt x="1422490" y="3463411"/>
                  <a:pt x="1437004" y="3463411"/>
                  <a:pt x="1445988" y="3472385"/>
                </a:cubicBezTo>
                <a:cubicBezTo>
                  <a:pt x="1450480" y="3476701"/>
                  <a:pt x="1452726" y="3482483"/>
                  <a:pt x="1452726" y="3488307"/>
                </a:cubicBezTo>
                <a:close/>
                <a:moveTo>
                  <a:pt x="1453418" y="586973"/>
                </a:moveTo>
                <a:cubicBezTo>
                  <a:pt x="1453418" y="592799"/>
                  <a:pt x="1451171" y="598667"/>
                  <a:pt x="1446679" y="603154"/>
                </a:cubicBezTo>
                <a:cubicBezTo>
                  <a:pt x="1437695" y="612129"/>
                  <a:pt x="1423181" y="612129"/>
                  <a:pt x="1414196" y="603154"/>
                </a:cubicBezTo>
                <a:cubicBezTo>
                  <a:pt x="1405212" y="594524"/>
                  <a:pt x="1405212" y="580026"/>
                  <a:pt x="1414196" y="571051"/>
                </a:cubicBezTo>
                <a:cubicBezTo>
                  <a:pt x="1423181" y="562076"/>
                  <a:pt x="1437695" y="562076"/>
                  <a:pt x="1446679" y="571051"/>
                </a:cubicBezTo>
                <a:cubicBezTo>
                  <a:pt x="1451171" y="575366"/>
                  <a:pt x="1453418" y="581148"/>
                  <a:pt x="1453418" y="586973"/>
                </a:cubicBezTo>
                <a:close/>
                <a:moveTo>
                  <a:pt x="1475707" y="2198457"/>
                </a:moveTo>
                <a:cubicBezTo>
                  <a:pt x="1475707" y="2210107"/>
                  <a:pt x="1471214" y="2221757"/>
                  <a:pt x="1462230" y="2230731"/>
                </a:cubicBezTo>
                <a:cubicBezTo>
                  <a:pt x="1444261" y="2248337"/>
                  <a:pt x="1415579" y="2248337"/>
                  <a:pt x="1397609" y="2230731"/>
                </a:cubicBezTo>
                <a:cubicBezTo>
                  <a:pt x="1379985" y="2212781"/>
                  <a:pt x="1379985" y="2184131"/>
                  <a:pt x="1397609" y="2166181"/>
                </a:cubicBezTo>
                <a:cubicBezTo>
                  <a:pt x="1415579" y="2148231"/>
                  <a:pt x="1444261" y="2148231"/>
                  <a:pt x="1462230" y="2166181"/>
                </a:cubicBezTo>
                <a:cubicBezTo>
                  <a:pt x="1471214" y="2175157"/>
                  <a:pt x="1475707" y="2186807"/>
                  <a:pt x="1475707" y="2198457"/>
                </a:cubicBezTo>
                <a:close/>
                <a:moveTo>
                  <a:pt x="1498428" y="1875875"/>
                </a:moveTo>
                <a:cubicBezTo>
                  <a:pt x="1498428" y="1893393"/>
                  <a:pt x="1491776" y="1910911"/>
                  <a:pt x="1478472" y="1924201"/>
                </a:cubicBezTo>
                <a:cubicBezTo>
                  <a:pt x="1451863" y="1950781"/>
                  <a:pt x="1408322" y="1950781"/>
                  <a:pt x="1381713" y="1924201"/>
                </a:cubicBezTo>
                <a:cubicBezTo>
                  <a:pt x="1355105" y="1897621"/>
                  <a:pt x="1355105" y="1854127"/>
                  <a:pt x="1381713" y="1827547"/>
                </a:cubicBezTo>
                <a:cubicBezTo>
                  <a:pt x="1408322" y="1800969"/>
                  <a:pt x="1451863" y="1800969"/>
                  <a:pt x="1478472" y="1827547"/>
                </a:cubicBezTo>
                <a:cubicBezTo>
                  <a:pt x="1491776" y="1840837"/>
                  <a:pt x="1498428" y="1858357"/>
                  <a:pt x="1498428" y="1875875"/>
                </a:cubicBezTo>
                <a:close/>
                <a:moveTo>
                  <a:pt x="1498428" y="1553811"/>
                </a:moveTo>
                <a:cubicBezTo>
                  <a:pt x="1498428" y="1571331"/>
                  <a:pt x="1491776" y="1588849"/>
                  <a:pt x="1478472" y="1602137"/>
                </a:cubicBezTo>
                <a:cubicBezTo>
                  <a:pt x="1451863" y="1628717"/>
                  <a:pt x="1408322" y="1628717"/>
                  <a:pt x="1381713" y="1602137"/>
                </a:cubicBezTo>
                <a:cubicBezTo>
                  <a:pt x="1355105" y="1575559"/>
                  <a:pt x="1355105" y="1532063"/>
                  <a:pt x="1381713" y="1505485"/>
                </a:cubicBezTo>
                <a:cubicBezTo>
                  <a:pt x="1408322" y="1478905"/>
                  <a:pt x="1451863" y="1478905"/>
                  <a:pt x="1478472" y="1505485"/>
                </a:cubicBezTo>
                <a:cubicBezTo>
                  <a:pt x="1491776" y="1518775"/>
                  <a:pt x="1498428" y="1536293"/>
                  <a:pt x="1498428" y="1553811"/>
                </a:cubicBezTo>
                <a:close/>
                <a:moveTo>
                  <a:pt x="1498428" y="1231403"/>
                </a:moveTo>
                <a:cubicBezTo>
                  <a:pt x="1498428" y="1248921"/>
                  <a:pt x="1491776" y="1266439"/>
                  <a:pt x="1478472" y="1279729"/>
                </a:cubicBezTo>
                <a:cubicBezTo>
                  <a:pt x="1451863" y="1306309"/>
                  <a:pt x="1408322" y="1306309"/>
                  <a:pt x="1381713" y="1279729"/>
                </a:cubicBezTo>
                <a:cubicBezTo>
                  <a:pt x="1355105" y="1253149"/>
                  <a:pt x="1355105" y="1209655"/>
                  <a:pt x="1381713" y="1183075"/>
                </a:cubicBezTo>
                <a:cubicBezTo>
                  <a:pt x="1408322" y="1156495"/>
                  <a:pt x="1451863" y="1156495"/>
                  <a:pt x="1478472" y="1183075"/>
                </a:cubicBezTo>
                <a:cubicBezTo>
                  <a:pt x="1491776" y="1196365"/>
                  <a:pt x="1498428" y="1213885"/>
                  <a:pt x="1498428" y="1231403"/>
                </a:cubicBezTo>
                <a:close/>
                <a:moveTo>
                  <a:pt x="1521408" y="909123"/>
                </a:moveTo>
                <a:cubicBezTo>
                  <a:pt x="1521408" y="932467"/>
                  <a:pt x="1512510" y="955767"/>
                  <a:pt x="1494713" y="973545"/>
                </a:cubicBezTo>
                <a:cubicBezTo>
                  <a:pt x="1459120" y="1009099"/>
                  <a:pt x="1401410" y="1009099"/>
                  <a:pt x="1365817" y="973545"/>
                </a:cubicBezTo>
                <a:cubicBezTo>
                  <a:pt x="1330224" y="937645"/>
                  <a:pt x="1330224" y="879997"/>
                  <a:pt x="1365817" y="844443"/>
                </a:cubicBezTo>
                <a:cubicBezTo>
                  <a:pt x="1401410" y="808887"/>
                  <a:pt x="1459120" y="808887"/>
                  <a:pt x="1494713" y="844443"/>
                </a:cubicBezTo>
                <a:cubicBezTo>
                  <a:pt x="1512510" y="862393"/>
                  <a:pt x="1521408" y="885781"/>
                  <a:pt x="1521408" y="909123"/>
                </a:cubicBezTo>
                <a:close/>
                <a:moveTo>
                  <a:pt x="1544388" y="3165683"/>
                </a:moveTo>
                <a:cubicBezTo>
                  <a:pt x="1544388" y="3194851"/>
                  <a:pt x="1533244" y="3224021"/>
                  <a:pt x="1510955" y="3246285"/>
                </a:cubicBezTo>
                <a:cubicBezTo>
                  <a:pt x="1466377" y="3290815"/>
                  <a:pt x="1394153" y="3290815"/>
                  <a:pt x="1349576" y="3246285"/>
                </a:cubicBezTo>
                <a:cubicBezTo>
                  <a:pt x="1316141" y="3212887"/>
                  <a:pt x="1307783" y="3163957"/>
                  <a:pt x="1324500" y="3122793"/>
                </a:cubicBezTo>
                <a:lnTo>
                  <a:pt x="1348758" y="3086311"/>
                </a:lnTo>
                <a:lnTo>
                  <a:pt x="1350612" y="3085081"/>
                </a:lnTo>
                <a:lnTo>
                  <a:pt x="1351430" y="3083851"/>
                </a:lnTo>
                <a:lnTo>
                  <a:pt x="1387328" y="3060033"/>
                </a:lnTo>
                <a:cubicBezTo>
                  <a:pt x="1428537" y="3043335"/>
                  <a:pt x="1477521" y="3051685"/>
                  <a:pt x="1510955" y="3085081"/>
                </a:cubicBezTo>
                <a:cubicBezTo>
                  <a:pt x="1533244" y="3107347"/>
                  <a:pt x="1544388" y="3136515"/>
                  <a:pt x="1544388" y="3165683"/>
                </a:cubicBezTo>
                <a:close/>
                <a:moveTo>
                  <a:pt x="1545425" y="2843275"/>
                </a:moveTo>
                <a:cubicBezTo>
                  <a:pt x="1545425" y="2857859"/>
                  <a:pt x="1542639" y="2872443"/>
                  <a:pt x="1537067" y="2886165"/>
                </a:cubicBezTo>
                <a:lnTo>
                  <a:pt x="1512810" y="2922647"/>
                </a:lnTo>
                <a:lnTo>
                  <a:pt x="1510955" y="2923877"/>
                </a:lnTo>
                <a:lnTo>
                  <a:pt x="1510136" y="2925109"/>
                </a:lnTo>
                <a:lnTo>
                  <a:pt x="1474239" y="2948925"/>
                </a:lnTo>
                <a:cubicBezTo>
                  <a:pt x="1433030" y="2965623"/>
                  <a:pt x="1384045" y="2957273"/>
                  <a:pt x="1350612" y="2923877"/>
                </a:cubicBezTo>
                <a:cubicBezTo>
                  <a:pt x="1306034" y="2879347"/>
                  <a:pt x="1306034" y="2807201"/>
                  <a:pt x="1350612" y="2762671"/>
                </a:cubicBezTo>
                <a:cubicBezTo>
                  <a:pt x="1395190" y="2718143"/>
                  <a:pt x="1467414" y="2718143"/>
                  <a:pt x="1511992" y="2762671"/>
                </a:cubicBezTo>
                <a:cubicBezTo>
                  <a:pt x="1534281" y="2784937"/>
                  <a:pt x="1545425" y="2814105"/>
                  <a:pt x="1545425" y="2843275"/>
                </a:cubicBezTo>
                <a:close/>
                <a:moveTo>
                  <a:pt x="1545425" y="2520865"/>
                </a:moveTo>
                <a:cubicBezTo>
                  <a:pt x="1545425" y="2550033"/>
                  <a:pt x="1534281" y="2579203"/>
                  <a:pt x="1511992" y="2601467"/>
                </a:cubicBezTo>
                <a:cubicBezTo>
                  <a:pt x="1467414" y="2645997"/>
                  <a:pt x="1395190" y="2645997"/>
                  <a:pt x="1350612" y="2601467"/>
                </a:cubicBezTo>
                <a:cubicBezTo>
                  <a:pt x="1306034" y="2556937"/>
                  <a:pt x="1306034" y="2484793"/>
                  <a:pt x="1350612" y="2440263"/>
                </a:cubicBezTo>
                <a:cubicBezTo>
                  <a:pt x="1395190" y="2395733"/>
                  <a:pt x="1467414" y="2395733"/>
                  <a:pt x="1511992" y="2440263"/>
                </a:cubicBezTo>
                <a:cubicBezTo>
                  <a:pt x="1534281" y="2462529"/>
                  <a:pt x="1545425" y="2491697"/>
                  <a:pt x="1545425" y="2520865"/>
                </a:cubicBezTo>
                <a:close/>
                <a:moveTo>
                  <a:pt x="1613976" y="4293985"/>
                </a:moveTo>
                <a:cubicBezTo>
                  <a:pt x="1613933" y="4299811"/>
                  <a:pt x="1611687" y="4305679"/>
                  <a:pt x="1607368" y="4310165"/>
                </a:cubicBezTo>
                <a:cubicBezTo>
                  <a:pt x="1598728" y="4319141"/>
                  <a:pt x="1584215" y="4319141"/>
                  <a:pt x="1575230" y="4310165"/>
                </a:cubicBezTo>
                <a:cubicBezTo>
                  <a:pt x="1566245" y="4301535"/>
                  <a:pt x="1566245" y="4287037"/>
                  <a:pt x="1575230" y="4278063"/>
                </a:cubicBezTo>
                <a:cubicBezTo>
                  <a:pt x="1583869" y="4269087"/>
                  <a:pt x="1598383" y="4269087"/>
                  <a:pt x="1607368" y="4278063"/>
                </a:cubicBezTo>
                <a:cubicBezTo>
                  <a:pt x="1611860" y="4282379"/>
                  <a:pt x="1614019" y="4288161"/>
                  <a:pt x="1613976" y="4293985"/>
                </a:cubicBezTo>
                <a:close/>
                <a:moveTo>
                  <a:pt x="1614106" y="3971921"/>
                </a:moveTo>
                <a:cubicBezTo>
                  <a:pt x="1614106" y="3977747"/>
                  <a:pt x="1611860" y="3983615"/>
                  <a:pt x="1607368" y="3988101"/>
                </a:cubicBezTo>
                <a:cubicBezTo>
                  <a:pt x="1598728" y="3997077"/>
                  <a:pt x="1584215" y="3997077"/>
                  <a:pt x="1575230" y="3988101"/>
                </a:cubicBezTo>
                <a:cubicBezTo>
                  <a:pt x="1566245" y="3979471"/>
                  <a:pt x="1566245" y="3964973"/>
                  <a:pt x="1575230" y="3955999"/>
                </a:cubicBezTo>
                <a:cubicBezTo>
                  <a:pt x="1583869" y="3947023"/>
                  <a:pt x="1598383" y="3947023"/>
                  <a:pt x="1607368" y="3955999"/>
                </a:cubicBezTo>
                <a:cubicBezTo>
                  <a:pt x="1611860" y="3960315"/>
                  <a:pt x="1614106" y="3966097"/>
                  <a:pt x="1614106" y="3971921"/>
                </a:cubicBezTo>
                <a:close/>
                <a:moveTo>
                  <a:pt x="1614106" y="3649511"/>
                </a:moveTo>
                <a:cubicBezTo>
                  <a:pt x="1614106" y="3655337"/>
                  <a:pt x="1611860" y="3661205"/>
                  <a:pt x="1607368" y="3665693"/>
                </a:cubicBezTo>
                <a:cubicBezTo>
                  <a:pt x="1598728" y="3674667"/>
                  <a:pt x="1584215" y="3674667"/>
                  <a:pt x="1575230" y="3665693"/>
                </a:cubicBezTo>
                <a:cubicBezTo>
                  <a:pt x="1566245" y="3657063"/>
                  <a:pt x="1566245" y="3642565"/>
                  <a:pt x="1575230" y="3633591"/>
                </a:cubicBezTo>
                <a:cubicBezTo>
                  <a:pt x="1583869" y="3624615"/>
                  <a:pt x="1598383" y="3624615"/>
                  <a:pt x="1607368" y="3633591"/>
                </a:cubicBezTo>
                <a:cubicBezTo>
                  <a:pt x="1611860" y="3637905"/>
                  <a:pt x="1614106" y="3643687"/>
                  <a:pt x="1614106" y="3649511"/>
                </a:cubicBezTo>
                <a:close/>
                <a:moveTo>
                  <a:pt x="1614106" y="3327103"/>
                </a:moveTo>
                <a:cubicBezTo>
                  <a:pt x="1614106" y="3332929"/>
                  <a:pt x="1611860" y="3338797"/>
                  <a:pt x="1607368" y="3343283"/>
                </a:cubicBezTo>
                <a:cubicBezTo>
                  <a:pt x="1598728" y="3352259"/>
                  <a:pt x="1584215" y="3352259"/>
                  <a:pt x="1575230" y="3343283"/>
                </a:cubicBezTo>
                <a:cubicBezTo>
                  <a:pt x="1566245" y="3334655"/>
                  <a:pt x="1566245" y="3320157"/>
                  <a:pt x="1575230" y="3311181"/>
                </a:cubicBezTo>
                <a:cubicBezTo>
                  <a:pt x="1583869" y="3302205"/>
                  <a:pt x="1598383" y="3302551"/>
                  <a:pt x="1607368" y="3311181"/>
                </a:cubicBezTo>
                <a:cubicBezTo>
                  <a:pt x="1611860" y="3315497"/>
                  <a:pt x="1614106" y="3321279"/>
                  <a:pt x="1614106" y="3327103"/>
                </a:cubicBezTo>
                <a:close/>
                <a:moveTo>
                  <a:pt x="1636741" y="2359661"/>
                </a:moveTo>
                <a:cubicBezTo>
                  <a:pt x="1636741" y="2371311"/>
                  <a:pt x="1632248" y="2382963"/>
                  <a:pt x="1623264" y="2391937"/>
                </a:cubicBezTo>
                <a:cubicBezTo>
                  <a:pt x="1605294" y="2409885"/>
                  <a:pt x="1576612" y="2409885"/>
                  <a:pt x="1558643" y="2391937"/>
                </a:cubicBezTo>
                <a:cubicBezTo>
                  <a:pt x="1540673" y="2373987"/>
                  <a:pt x="1540673" y="2345335"/>
                  <a:pt x="1558643" y="2327385"/>
                </a:cubicBezTo>
                <a:cubicBezTo>
                  <a:pt x="1576612" y="2309435"/>
                  <a:pt x="1605294" y="2309435"/>
                  <a:pt x="1623264" y="2327385"/>
                </a:cubicBezTo>
                <a:cubicBezTo>
                  <a:pt x="1632248" y="2336361"/>
                  <a:pt x="1636741" y="2348011"/>
                  <a:pt x="1636741" y="2359661"/>
                </a:cubicBezTo>
                <a:close/>
                <a:moveTo>
                  <a:pt x="1636741" y="2037253"/>
                </a:moveTo>
                <a:cubicBezTo>
                  <a:pt x="1636741" y="2048903"/>
                  <a:pt x="1632248" y="2060553"/>
                  <a:pt x="1623264" y="2069527"/>
                </a:cubicBezTo>
                <a:cubicBezTo>
                  <a:pt x="1605294" y="2087477"/>
                  <a:pt x="1576612" y="2087477"/>
                  <a:pt x="1558643" y="2069527"/>
                </a:cubicBezTo>
                <a:cubicBezTo>
                  <a:pt x="1540673" y="2051577"/>
                  <a:pt x="1540673" y="2022927"/>
                  <a:pt x="1558643" y="2004977"/>
                </a:cubicBezTo>
                <a:cubicBezTo>
                  <a:pt x="1576612" y="1987027"/>
                  <a:pt x="1605294" y="1987027"/>
                  <a:pt x="1623264" y="2004977"/>
                </a:cubicBezTo>
                <a:cubicBezTo>
                  <a:pt x="1632248" y="2013953"/>
                  <a:pt x="1636741" y="2025603"/>
                  <a:pt x="1636741" y="2037253"/>
                </a:cubicBezTo>
                <a:close/>
                <a:moveTo>
                  <a:pt x="1659116" y="1715017"/>
                </a:moveTo>
                <a:cubicBezTo>
                  <a:pt x="1659116" y="1732535"/>
                  <a:pt x="1652464" y="1750053"/>
                  <a:pt x="1639160" y="1763343"/>
                </a:cubicBezTo>
                <a:cubicBezTo>
                  <a:pt x="1612551" y="1789923"/>
                  <a:pt x="1569010" y="1789923"/>
                  <a:pt x="1542401" y="1763343"/>
                </a:cubicBezTo>
                <a:cubicBezTo>
                  <a:pt x="1515793" y="1736763"/>
                  <a:pt x="1515793" y="1693269"/>
                  <a:pt x="1542401" y="1666689"/>
                </a:cubicBezTo>
                <a:cubicBezTo>
                  <a:pt x="1569010" y="1640109"/>
                  <a:pt x="1612551" y="1640109"/>
                  <a:pt x="1639160" y="1666689"/>
                </a:cubicBezTo>
                <a:cubicBezTo>
                  <a:pt x="1652464" y="1679979"/>
                  <a:pt x="1659116" y="1697499"/>
                  <a:pt x="1659116" y="1715017"/>
                </a:cubicBezTo>
                <a:close/>
                <a:moveTo>
                  <a:pt x="1659461" y="1392607"/>
                </a:moveTo>
                <a:cubicBezTo>
                  <a:pt x="1659461" y="1410125"/>
                  <a:pt x="1652809" y="1427643"/>
                  <a:pt x="1639505" y="1440933"/>
                </a:cubicBezTo>
                <a:cubicBezTo>
                  <a:pt x="1612897" y="1467513"/>
                  <a:pt x="1569355" y="1467513"/>
                  <a:pt x="1542747" y="1440933"/>
                </a:cubicBezTo>
                <a:cubicBezTo>
                  <a:pt x="1516138" y="1414353"/>
                  <a:pt x="1516138" y="1370859"/>
                  <a:pt x="1542747" y="1344279"/>
                </a:cubicBezTo>
                <a:cubicBezTo>
                  <a:pt x="1569355" y="1317701"/>
                  <a:pt x="1612897" y="1317701"/>
                  <a:pt x="1639505" y="1344279"/>
                </a:cubicBezTo>
                <a:cubicBezTo>
                  <a:pt x="1652809" y="1357569"/>
                  <a:pt x="1659461" y="1375089"/>
                  <a:pt x="1659461" y="1392607"/>
                </a:cubicBezTo>
                <a:close/>
                <a:moveTo>
                  <a:pt x="1682788" y="1070327"/>
                </a:moveTo>
                <a:cubicBezTo>
                  <a:pt x="1682788" y="1093671"/>
                  <a:pt x="1673889" y="1116971"/>
                  <a:pt x="1656093" y="1134749"/>
                </a:cubicBezTo>
                <a:cubicBezTo>
                  <a:pt x="1620499" y="1170303"/>
                  <a:pt x="1562790" y="1170303"/>
                  <a:pt x="1527196" y="1134749"/>
                </a:cubicBezTo>
                <a:cubicBezTo>
                  <a:pt x="1491603" y="1098849"/>
                  <a:pt x="1491603" y="1041201"/>
                  <a:pt x="1527196" y="1005647"/>
                </a:cubicBezTo>
                <a:cubicBezTo>
                  <a:pt x="1562790" y="970093"/>
                  <a:pt x="1620499" y="970093"/>
                  <a:pt x="1656093" y="1005647"/>
                </a:cubicBezTo>
                <a:cubicBezTo>
                  <a:pt x="1673889" y="1023597"/>
                  <a:pt x="1682788" y="1046985"/>
                  <a:pt x="1682788" y="1070327"/>
                </a:cubicBezTo>
                <a:close/>
                <a:moveTo>
                  <a:pt x="1682788" y="748265"/>
                </a:moveTo>
                <a:cubicBezTo>
                  <a:pt x="1682788" y="771609"/>
                  <a:pt x="1673889" y="794909"/>
                  <a:pt x="1656093" y="812685"/>
                </a:cubicBezTo>
                <a:cubicBezTo>
                  <a:pt x="1620499" y="848239"/>
                  <a:pt x="1562790" y="848239"/>
                  <a:pt x="1527196" y="812685"/>
                </a:cubicBezTo>
                <a:cubicBezTo>
                  <a:pt x="1491603" y="776785"/>
                  <a:pt x="1491603" y="719137"/>
                  <a:pt x="1527196" y="683583"/>
                </a:cubicBezTo>
                <a:cubicBezTo>
                  <a:pt x="1562790" y="648029"/>
                  <a:pt x="1620499" y="648029"/>
                  <a:pt x="1656093" y="683583"/>
                </a:cubicBezTo>
                <a:cubicBezTo>
                  <a:pt x="1673889" y="701533"/>
                  <a:pt x="1682788" y="724921"/>
                  <a:pt x="1682788" y="748265"/>
                </a:cubicBezTo>
                <a:close/>
                <a:moveTo>
                  <a:pt x="1705767" y="3004479"/>
                </a:moveTo>
                <a:cubicBezTo>
                  <a:pt x="1705767" y="3033647"/>
                  <a:pt x="1694623" y="3062817"/>
                  <a:pt x="1672334" y="3085081"/>
                </a:cubicBezTo>
                <a:cubicBezTo>
                  <a:pt x="1627756" y="3129611"/>
                  <a:pt x="1555533" y="3129611"/>
                  <a:pt x="1510955" y="3085081"/>
                </a:cubicBezTo>
                <a:cubicBezTo>
                  <a:pt x="1477521" y="3051685"/>
                  <a:pt x="1469163" y="3002753"/>
                  <a:pt x="1485880" y="2961589"/>
                </a:cubicBezTo>
                <a:lnTo>
                  <a:pt x="1510136" y="2925109"/>
                </a:lnTo>
                <a:lnTo>
                  <a:pt x="1511992" y="2923877"/>
                </a:lnTo>
                <a:lnTo>
                  <a:pt x="1512810" y="2922647"/>
                </a:lnTo>
                <a:lnTo>
                  <a:pt x="1548708" y="2898829"/>
                </a:lnTo>
                <a:cubicBezTo>
                  <a:pt x="1589916" y="2882131"/>
                  <a:pt x="1638900" y="2890481"/>
                  <a:pt x="1672334" y="2923877"/>
                </a:cubicBezTo>
                <a:cubicBezTo>
                  <a:pt x="1694623" y="2946141"/>
                  <a:pt x="1705767" y="2975311"/>
                  <a:pt x="1705767" y="3004479"/>
                </a:cubicBezTo>
                <a:close/>
                <a:moveTo>
                  <a:pt x="1706804" y="2682071"/>
                </a:moveTo>
                <a:cubicBezTo>
                  <a:pt x="1706804" y="2696655"/>
                  <a:pt x="1704018" y="2711239"/>
                  <a:pt x="1698446" y="2724961"/>
                </a:cubicBezTo>
                <a:lnTo>
                  <a:pt x="1674189" y="2761441"/>
                </a:lnTo>
                <a:lnTo>
                  <a:pt x="1672334" y="2762671"/>
                </a:lnTo>
                <a:lnTo>
                  <a:pt x="1671515" y="2763903"/>
                </a:lnTo>
                <a:lnTo>
                  <a:pt x="1635618" y="2787719"/>
                </a:lnTo>
                <a:cubicBezTo>
                  <a:pt x="1594409" y="2804419"/>
                  <a:pt x="1545425" y="2796069"/>
                  <a:pt x="1511992" y="2762671"/>
                </a:cubicBezTo>
                <a:cubicBezTo>
                  <a:pt x="1467414" y="2718143"/>
                  <a:pt x="1467414" y="2645997"/>
                  <a:pt x="1511992" y="2601467"/>
                </a:cubicBezTo>
                <a:cubicBezTo>
                  <a:pt x="1556570" y="2556937"/>
                  <a:pt x="1628793" y="2556937"/>
                  <a:pt x="1673371" y="2601467"/>
                </a:cubicBezTo>
                <a:cubicBezTo>
                  <a:pt x="1695660" y="2623733"/>
                  <a:pt x="1706804" y="2652901"/>
                  <a:pt x="1706804" y="2682071"/>
                </a:cubicBezTo>
                <a:close/>
                <a:moveTo>
                  <a:pt x="1775485" y="4132781"/>
                </a:moveTo>
                <a:cubicBezTo>
                  <a:pt x="1775485" y="4138607"/>
                  <a:pt x="1773239" y="4144475"/>
                  <a:pt x="1768747" y="4148961"/>
                </a:cubicBezTo>
                <a:cubicBezTo>
                  <a:pt x="1760108" y="4157935"/>
                  <a:pt x="1745594" y="4157935"/>
                  <a:pt x="1736610" y="4148961"/>
                </a:cubicBezTo>
                <a:cubicBezTo>
                  <a:pt x="1727625" y="4140331"/>
                  <a:pt x="1727625" y="4125833"/>
                  <a:pt x="1736610" y="4116859"/>
                </a:cubicBezTo>
                <a:cubicBezTo>
                  <a:pt x="1745249" y="4107883"/>
                  <a:pt x="1759762" y="4107883"/>
                  <a:pt x="1768747" y="4116859"/>
                </a:cubicBezTo>
                <a:cubicBezTo>
                  <a:pt x="1773239" y="4121175"/>
                  <a:pt x="1775485" y="4126957"/>
                  <a:pt x="1775485" y="4132781"/>
                </a:cubicBezTo>
                <a:close/>
                <a:moveTo>
                  <a:pt x="1775485" y="3810371"/>
                </a:moveTo>
                <a:cubicBezTo>
                  <a:pt x="1775485" y="3816197"/>
                  <a:pt x="1773239" y="3822065"/>
                  <a:pt x="1768747" y="3826551"/>
                </a:cubicBezTo>
                <a:cubicBezTo>
                  <a:pt x="1760108" y="3835527"/>
                  <a:pt x="1745594" y="3835527"/>
                  <a:pt x="1736610" y="3826551"/>
                </a:cubicBezTo>
                <a:cubicBezTo>
                  <a:pt x="1727625" y="3817923"/>
                  <a:pt x="1727625" y="3803425"/>
                  <a:pt x="1736610" y="3794449"/>
                </a:cubicBezTo>
                <a:cubicBezTo>
                  <a:pt x="1745249" y="3785475"/>
                  <a:pt x="1759762" y="3785475"/>
                  <a:pt x="1768747" y="3794449"/>
                </a:cubicBezTo>
                <a:cubicBezTo>
                  <a:pt x="1773239" y="3798765"/>
                  <a:pt x="1775485" y="3804547"/>
                  <a:pt x="1775485" y="3810371"/>
                </a:cubicBezTo>
                <a:close/>
                <a:moveTo>
                  <a:pt x="1775485" y="3487963"/>
                </a:moveTo>
                <a:cubicBezTo>
                  <a:pt x="1775485" y="3493789"/>
                  <a:pt x="1773239" y="3499657"/>
                  <a:pt x="1768747" y="3504143"/>
                </a:cubicBezTo>
                <a:cubicBezTo>
                  <a:pt x="1760108" y="3513119"/>
                  <a:pt x="1745594" y="3513119"/>
                  <a:pt x="1736610" y="3504143"/>
                </a:cubicBezTo>
                <a:cubicBezTo>
                  <a:pt x="1727625" y="3495513"/>
                  <a:pt x="1727625" y="3481015"/>
                  <a:pt x="1736610" y="3472041"/>
                </a:cubicBezTo>
                <a:cubicBezTo>
                  <a:pt x="1745249" y="3463065"/>
                  <a:pt x="1759762" y="3463065"/>
                  <a:pt x="1768747" y="3472041"/>
                </a:cubicBezTo>
                <a:cubicBezTo>
                  <a:pt x="1773239" y="3476357"/>
                  <a:pt x="1775485" y="3482139"/>
                  <a:pt x="1775485" y="3487963"/>
                </a:cubicBezTo>
                <a:close/>
                <a:moveTo>
                  <a:pt x="1775485" y="3165553"/>
                </a:moveTo>
                <a:cubicBezTo>
                  <a:pt x="1775485" y="3171379"/>
                  <a:pt x="1773239" y="3177247"/>
                  <a:pt x="1768747" y="3181735"/>
                </a:cubicBezTo>
                <a:cubicBezTo>
                  <a:pt x="1760108" y="3190709"/>
                  <a:pt x="1745594" y="3190709"/>
                  <a:pt x="1736610" y="3181735"/>
                </a:cubicBezTo>
                <a:cubicBezTo>
                  <a:pt x="1727625" y="3173105"/>
                  <a:pt x="1727625" y="3158607"/>
                  <a:pt x="1736610" y="3149631"/>
                </a:cubicBezTo>
                <a:cubicBezTo>
                  <a:pt x="1745249" y="3140657"/>
                  <a:pt x="1759762" y="3140657"/>
                  <a:pt x="1768747" y="3149631"/>
                </a:cubicBezTo>
                <a:cubicBezTo>
                  <a:pt x="1773239" y="3153947"/>
                  <a:pt x="1775485" y="3159729"/>
                  <a:pt x="1775485" y="3165553"/>
                </a:cubicBezTo>
                <a:close/>
                <a:moveTo>
                  <a:pt x="1797775" y="2520865"/>
                </a:moveTo>
                <a:cubicBezTo>
                  <a:pt x="1797775" y="2532517"/>
                  <a:pt x="1793282" y="2544167"/>
                  <a:pt x="1784298" y="2553141"/>
                </a:cubicBezTo>
                <a:cubicBezTo>
                  <a:pt x="1766328" y="2571091"/>
                  <a:pt x="1737646" y="2571091"/>
                  <a:pt x="1719677" y="2553141"/>
                </a:cubicBezTo>
                <a:cubicBezTo>
                  <a:pt x="1702053" y="2535191"/>
                  <a:pt x="1702053" y="2506539"/>
                  <a:pt x="1719677" y="2488589"/>
                </a:cubicBezTo>
                <a:cubicBezTo>
                  <a:pt x="1737646" y="2470639"/>
                  <a:pt x="1766328" y="2470639"/>
                  <a:pt x="1784298" y="2488589"/>
                </a:cubicBezTo>
                <a:cubicBezTo>
                  <a:pt x="1793282" y="2497565"/>
                  <a:pt x="1797775" y="2509215"/>
                  <a:pt x="1797775" y="2520865"/>
                </a:cubicBezTo>
                <a:close/>
                <a:moveTo>
                  <a:pt x="1797775" y="1876047"/>
                </a:moveTo>
                <a:cubicBezTo>
                  <a:pt x="1797775" y="1887699"/>
                  <a:pt x="1793282" y="1899349"/>
                  <a:pt x="1784298" y="1908323"/>
                </a:cubicBezTo>
                <a:cubicBezTo>
                  <a:pt x="1766328" y="1925927"/>
                  <a:pt x="1737646" y="1925927"/>
                  <a:pt x="1719677" y="1908323"/>
                </a:cubicBezTo>
                <a:cubicBezTo>
                  <a:pt x="1702053" y="1890373"/>
                  <a:pt x="1702053" y="1861721"/>
                  <a:pt x="1719677" y="1843771"/>
                </a:cubicBezTo>
                <a:cubicBezTo>
                  <a:pt x="1737646" y="1825823"/>
                  <a:pt x="1766328" y="1825823"/>
                  <a:pt x="1784298" y="1843771"/>
                </a:cubicBezTo>
                <a:cubicBezTo>
                  <a:pt x="1793282" y="1852747"/>
                  <a:pt x="1797775" y="1864397"/>
                  <a:pt x="1797775" y="1876047"/>
                </a:cubicBezTo>
                <a:close/>
                <a:moveTo>
                  <a:pt x="1798120" y="2198801"/>
                </a:moveTo>
                <a:cubicBezTo>
                  <a:pt x="1798120" y="2210453"/>
                  <a:pt x="1793628" y="2222103"/>
                  <a:pt x="1784643" y="2231077"/>
                </a:cubicBezTo>
                <a:cubicBezTo>
                  <a:pt x="1766674" y="2248681"/>
                  <a:pt x="1737992" y="2248681"/>
                  <a:pt x="1720022" y="2231077"/>
                </a:cubicBezTo>
                <a:cubicBezTo>
                  <a:pt x="1702398" y="2213127"/>
                  <a:pt x="1702398" y="2184475"/>
                  <a:pt x="1720022" y="2166527"/>
                </a:cubicBezTo>
                <a:cubicBezTo>
                  <a:pt x="1737992" y="2148577"/>
                  <a:pt x="1766674" y="2148577"/>
                  <a:pt x="1784643" y="2166527"/>
                </a:cubicBezTo>
                <a:cubicBezTo>
                  <a:pt x="1793628" y="2175501"/>
                  <a:pt x="1798120" y="2187151"/>
                  <a:pt x="1798120" y="2198801"/>
                </a:cubicBezTo>
                <a:close/>
                <a:moveTo>
                  <a:pt x="1812670" y="4424422"/>
                </a:moveTo>
                <a:lnTo>
                  <a:pt x="1693033" y="4424421"/>
                </a:lnTo>
                <a:lnTo>
                  <a:pt x="1704472" y="4407165"/>
                </a:lnTo>
                <a:cubicBezTo>
                  <a:pt x="1731080" y="4380585"/>
                  <a:pt x="1774622" y="4380585"/>
                  <a:pt x="1801230" y="4407165"/>
                </a:cubicBezTo>
                <a:close/>
                <a:moveTo>
                  <a:pt x="1820495" y="1553812"/>
                </a:moveTo>
                <a:cubicBezTo>
                  <a:pt x="1820495" y="1571332"/>
                  <a:pt x="1813843" y="1588850"/>
                  <a:pt x="1800539" y="1602137"/>
                </a:cubicBezTo>
                <a:cubicBezTo>
                  <a:pt x="1773930" y="1628717"/>
                  <a:pt x="1730389" y="1628717"/>
                  <a:pt x="1703781" y="1602137"/>
                </a:cubicBezTo>
                <a:cubicBezTo>
                  <a:pt x="1677172" y="1575559"/>
                  <a:pt x="1677172" y="1532063"/>
                  <a:pt x="1703781" y="1505485"/>
                </a:cubicBezTo>
                <a:cubicBezTo>
                  <a:pt x="1730389" y="1478905"/>
                  <a:pt x="1773930" y="1478905"/>
                  <a:pt x="1800539" y="1505485"/>
                </a:cubicBezTo>
                <a:cubicBezTo>
                  <a:pt x="1813843" y="1518776"/>
                  <a:pt x="1820495" y="1536294"/>
                  <a:pt x="1820495" y="1553812"/>
                </a:cubicBezTo>
                <a:close/>
                <a:moveTo>
                  <a:pt x="1843476" y="1231534"/>
                </a:moveTo>
                <a:cubicBezTo>
                  <a:pt x="1843476" y="1254878"/>
                  <a:pt x="1834577" y="1278178"/>
                  <a:pt x="1816781" y="1295954"/>
                </a:cubicBezTo>
                <a:cubicBezTo>
                  <a:pt x="1780842" y="1331507"/>
                  <a:pt x="1723132" y="1331507"/>
                  <a:pt x="1687539" y="1295953"/>
                </a:cubicBezTo>
                <a:cubicBezTo>
                  <a:pt x="1651946" y="1260053"/>
                  <a:pt x="1651946" y="1202407"/>
                  <a:pt x="1687539" y="1166851"/>
                </a:cubicBezTo>
                <a:cubicBezTo>
                  <a:pt x="1723478" y="1131297"/>
                  <a:pt x="1781188" y="1131297"/>
                  <a:pt x="1816781" y="1166852"/>
                </a:cubicBezTo>
                <a:cubicBezTo>
                  <a:pt x="1834577" y="1184802"/>
                  <a:pt x="1843476" y="1208190"/>
                  <a:pt x="1843476" y="1231534"/>
                </a:cubicBezTo>
                <a:close/>
                <a:moveTo>
                  <a:pt x="1843821" y="909470"/>
                </a:moveTo>
                <a:cubicBezTo>
                  <a:pt x="1843821" y="932814"/>
                  <a:pt x="1834923" y="956114"/>
                  <a:pt x="1817126" y="973890"/>
                </a:cubicBezTo>
                <a:cubicBezTo>
                  <a:pt x="1781188" y="1009443"/>
                  <a:pt x="1723478" y="1009789"/>
                  <a:pt x="1687885" y="973889"/>
                </a:cubicBezTo>
                <a:cubicBezTo>
                  <a:pt x="1652291" y="937989"/>
                  <a:pt x="1652291" y="880343"/>
                  <a:pt x="1687885" y="844787"/>
                </a:cubicBezTo>
                <a:cubicBezTo>
                  <a:pt x="1723823" y="809233"/>
                  <a:pt x="1781533" y="809233"/>
                  <a:pt x="1817126" y="844788"/>
                </a:cubicBezTo>
                <a:cubicBezTo>
                  <a:pt x="1834923" y="862738"/>
                  <a:pt x="1843821" y="886126"/>
                  <a:pt x="1843821" y="909470"/>
                </a:cubicBezTo>
                <a:close/>
                <a:moveTo>
                  <a:pt x="1843951" y="587060"/>
                </a:moveTo>
                <a:cubicBezTo>
                  <a:pt x="1843994" y="610403"/>
                  <a:pt x="1835095" y="633704"/>
                  <a:pt x="1817126" y="651482"/>
                </a:cubicBezTo>
                <a:cubicBezTo>
                  <a:pt x="1781188" y="687035"/>
                  <a:pt x="1723478" y="687381"/>
                  <a:pt x="1687885" y="651481"/>
                </a:cubicBezTo>
                <a:cubicBezTo>
                  <a:pt x="1652291" y="615581"/>
                  <a:pt x="1652291" y="557934"/>
                  <a:pt x="1687885" y="522379"/>
                </a:cubicBezTo>
                <a:cubicBezTo>
                  <a:pt x="1723823" y="486825"/>
                  <a:pt x="1781533" y="486825"/>
                  <a:pt x="1817126" y="522379"/>
                </a:cubicBezTo>
                <a:cubicBezTo>
                  <a:pt x="1834923" y="540329"/>
                  <a:pt x="1843907" y="563716"/>
                  <a:pt x="1843951" y="587060"/>
                </a:cubicBezTo>
                <a:close/>
                <a:moveTo>
                  <a:pt x="1867147" y="2843276"/>
                </a:moveTo>
                <a:cubicBezTo>
                  <a:pt x="1867147" y="2872444"/>
                  <a:pt x="1856003" y="2901614"/>
                  <a:pt x="1833714" y="2923878"/>
                </a:cubicBezTo>
                <a:cubicBezTo>
                  <a:pt x="1789135" y="2968405"/>
                  <a:pt x="1716912" y="2968405"/>
                  <a:pt x="1672334" y="2923877"/>
                </a:cubicBezTo>
                <a:cubicBezTo>
                  <a:pt x="1638900" y="2890481"/>
                  <a:pt x="1630542" y="2841549"/>
                  <a:pt x="1647259" y="2800385"/>
                </a:cubicBezTo>
                <a:lnTo>
                  <a:pt x="1671515" y="2763903"/>
                </a:lnTo>
                <a:lnTo>
                  <a:pt x="1673371" y="2762671"/>
                </a:lnTo>
                <a:lnTo>
                  <a:pt x="1674189" y="2761441"/>
                </a:lnTo>
                <a:lnTo>
                  <a:pt x="1710087" y="2737625"/>
                </a:lnTo>
                <a:cubicBezTo>
                  <a:pt x="1751295" y="2720927"/>
                  <a:pt x="1800280" y="2729275"/>
                  <a:pt x="1833714" y="2762672"/>
                </a:cubicBezTo>
                <a:cubicBezTo>
                  <a:pt x="1856003" y="2784938"/>
                  <a:pt x="1867147" y="2814106"/>
                  <a:pt x="1867147" y="2843276"/>
                </a:cubicBezTo>
                <a:close/>
                <a:moveTo>
                  <a:pt x="1936519" y="3649168"/>
                </a:moveTo>
                <a:cubicBezTo>
                  <a:pt x="1936519" y="3654994"/>
                  <a:pt x="1934273" y="3660862"/>
                  <a:pt x="1929781" y="3665348"/>
                </a:cubicBezTo>
                <a:cubicBezTo>
                  <a:pt x="1921142" y="3674324"/>
                  <a:pt x="1906628" y="3674324"/>
                  <a:pt x="1897643" y="3665348"/>
                </a:cubicBezTo>
                <a:cubicBezTo>
                  <a:pt x="1888658" y="3656718"/>
                  <a:pt x="1888658" y="3642220"/>
                  <a:pt x="1897643" y="3633246"/>
                </a:cubicBezTo>
                <a:cubicBezTo>
                  <a:pt x="1906282" y="3624270"/>
                  <a:pt x="1920796" y="3624270"/>
                  <a:pt x="1929781" y="3633246"/>
                </a:cubicBezTo>
                <a:cubicBezTo>
                  <a:pt x="1934273" y="3637562"/>
                  <a:pt x="1936519" y="3643344"/>
                  <a:pt x="1936519" y="3649168"/>
                </a:cubicBezTo>
                <a:close/>
                <a:moveTo>
                  <a:pt x="1936864" y="3971576"/>
                </a:moveTo>
                <a:cubicBezTo>
                  <a:pt x="1936864" y="3977402"/>
                  <a:pt x="1934618" y="3983270"/>
                  <a:pt x="1930126" y="3987758"/>
                </a:cubicBezTo>
                <a:cubicBezTo>
                  <a:pt x="1921487" y="3996732"/>
                  <a:pt x="1906974" y="3996732"/>
                  <a:pt x="1897989" y="3987758"/>
                </a:cubicBezTo>
                <a:cubicBezTo>
                  <a:pt x="1889004" y="3979128"/>
                  <a:pt x="1889004" y="3964630"/>
                  <a:pt x="1897989" y="3955654"/>
                </a:cubicBezTo>
                <a:cubicBezTo>
                  <a:pt x="1906628" y="3946680"/>
                  <a:pt x="1921142" y="3946680"/>
                  <a:pt x="1930126" y="3955654"/>
                </a:cubicBezTo>
                <a:cubicBezTo>
                  <a:pt x="1934618" y="3959970"/>
                  <a:pt x="1936864" y="3965752"/>
                  <a:pt x="1936864" y="3971576"/>
                </a:cubicBezTo>
                <a:close/>
                <a:moveTo>
                  <a:pt x="1936864" y="3327104"/>
                </a:moveTo>
                <a:cubicBezTo>
                  <a:pt x="1936864" y="3332930"/>
                  <a:pt x="1934618" y="3338798"/>
                  <a:pt x="1930126" y="3343284"/>
                </a:cubicBezTo>
                <a:cubicBezTo>
                  <a:pt x="1921487" y="3352260"/>
                  <a:pt x="1906974" y="3352260"/>
                  <a:pt x="1897989" y="3343284"/>
                </a:cubicBezTo>
                <a:cubicBezTo>
                  <a:pt x="1889004" y="3334656"/>
                  <a:pt x="1889004" y="3320158"/>
                  <a:pt x="1897989" y="3311182"/>
                </a:cubicBezTo>
                <a:cubicBezTo>
                  <a:pt x="1906628" y="3302206"/>
                  <a:pt x="1921142" y="3302206"/>
                  <a:pt x="1930126" y="3311182"/>
                </a:cubicBezTo>
                <a:cubicBezTo>
                  <a:pt x="1934618" y="3315498"/>
                  <a:pt x="1936864" y="3321280"/>
                  <a:pt x="1936864" y="3327104"/>
                </a:cubicBezTo>
                <a:close/>
                <a:moveTo>
                  <a:pt x="1936864" y="3004696"/>
                </a:moveTo>
                <a:cubicBezTo>
                  <a:pt x="1936864" y="3010522"/>
                  <a:pt x="1934618" y="3016390"/>
                  <a:pt x="1930126" y="3020876"/>
                </a:cubicBezTo>
                <a:cubicBezTo>
                  <a:pt x="1921487" y="3029850"/>
                  <a:pt x="1906974" y="3029850"/>
                  <a:pt x="1897989" y="3020876"/>
                </a:cubicBezTo>
                <a:cubicBezTo>
                  <a:pt x="1889004" y="3012246"/>
                  <a:pt x="1889004" y="2997748"/>
                  <a:pt x="1897989" y="2988774"/>
                </a:cubicBezTo>
                <a:cubicBezTo>
                  <a:pt x="1906628" y="2979798"/>
                  <a:pt x="1921142" y="2979798"/>
                  <a:pt x="1930126" y="2988774"/>
                </a:cubicBezTo>
                <a:cubicBezTo>
                  <a:pt x="1934618" y="2993090"/>
                  <a:pt x="1936864" y="2998872"/>
                  <a:pt x="1936864" y="3004696"/>
                </a:cubicBezTo>
                <a:close/>
                <a:moveTo>
                  <a:pt x="1959845" y="2682416"/>
                </a:moveTo>
                <a:cubicBezTo>
                  <a:pt x="1959845" y="2694068"/>
                  <a:pt x="1955352" y="2705718"/>
                  <a:pt x="1946368" y="2714692"/>
                </a:cubicBezTo>
                <a:cubicBezTo>
                  <a:pt x="1928399" y="2732642"/>
                  <a:pt x="1899717" y="2732642"/>
                  <a:pt x="1881747" y="2714692"/>
                </a:cubicBezTo>
                <a:cubicBezTo>
                  <a:pt x="1863778" y="2696742"/>
                  <a:pt x="1863778" y="2668090"/>
                  <a:pt x="1881747" y="2650140"/>
                </a:cubicBezTo>
                <a:cubicBezTo>
                  <a:pt x="1899717" y="2632190"/>
                  <a:pt x="1928399" y="2632190"/>
                  <a:pt x="1946368" y="2650140"/>
                </a:cubicBezTo>
                <a:cubicBezTo>
                  <a:pt x="1955352" y="2659116"/>
                  <a:pt x="1959845" y="2670766"/>
                  <a:pt x="1959845" y="2682416"/>
                </a:cubicBezTo>
                <a:close/>
                <a:moveTo>
                  <a:pt x="1959845" y="2360008"/>
                </a:moveTo>
                <a:cubicBezTo>
                  <a:pt x="1959845" y="2371658"/>
                  <a:pt x="1955352" y="2383308"/>
                  <a:pt x="1946368" y="2392282"/>
                </a:cubicBezTo>
                <a:cubicBezTo>
                  <a:pt x="1928399" y="2410232"/>
                  <a:pt x="1899717" y="2410232"/>
                  <a:pt x="1881747" y="2392282"/>
                </a:cubicBezTo>
                <a:cubicBezTo>
                  <a:pt x="1863778" y="2374332"/>
                  <a:pt x="1863778" y="2345682"/>
                  <a:pt x="1881747" y="2327732"/>
                </a:cubicBezTo>
                <a:cubicBezTo>
                  <a:pt x="1899717" y="2309782"/>
                  <a:pt x="1928399" y="2309782"/>
                  <a:pt x="1946368" y="2327732"/>
                </a:cubicBezTo>
                <a:cubicBezTo>
                  <a:pt x="1955352" y="2336708"/>
                  <a:pt x="1959845" y="2348358"/>
                  <a:pt x="1959845" y="2360008"/>
                </a:cubicBezTo>
                <a:close/>
                <a:moveTo>
                  <a:pt x="1959845" y="2037944"/>
                </a:moveTo>
                <a:cubicBezTo>
                  <a:pt x="1959845" y="2049594"/>
                  <a:pt x="1955352" y="2061244"/>
                  <a:pt x="1946368" y="2070218"/>
                </a:cubicBezTo>
                <a:cubicBezTo>
                  <a:pt x="1928399" y="2088168"/>
                  <a:pt x="1899717" y="2088168"/>
                  <a:pt x="1881747" y="2070218"/>
                </a:cubicBezTo>
                <a:cubicBezTo>
                  <a:pt x="1863778" y="2052268"/>
                  <a:pt x="1863778" y="2023618"/>
                  <a:pt x="1881747" y="2005668"/>
                </a:cubicBezTo>
                <a:cubicBezTo>
                  <a:pt x="1899717" y="1987718"/>
                  <a:pt x="1928399" y="1987718"/>
                  <a:pt x="1946368" y="2005668"/>
                </a:cubicBezTo>
                <a:cubicBezTo>
                  <a:pt x="1955352" y="2014644"/>
                  <a:pt x="1959845" y="2026294"/>
                  <a:pt x="1959845" y="2037944"/>
                </a:cubicBezTo>
                <a:close/>
                <a:moveTo>
                  <a:pt x="1959845" y="1715320"/>
                </a:moveTo>
                <a:cubicBezTo>
                  <a:pt x="1959845" y="1727012"/>
                  <a:pt x="1955352" y="1738662"/>
                  <a:pt x="1946368" y="1747464"/>
                </a:cubicBezTo>
                <a:cubicBezTo>
                  <a:pt x="1928399" y="1765414"/>
                  <a:pt x="1899717" y="1765414"/>
                  <a:pt x="1881747" y="1747464"/>
                </a:cubicBezTo>
                <a:cubicBezTo>
                  <a:pt x="1863778" y="1729514"/>
                  <a:pt x="1863778" y="1700864"/>
                  <a:pt x="1881747" y="1682914"/>
                </a:cubicBezTo>
                <a:cubicBezTo>
                  <a:pt x="1899717" y="1664964"/>
                  <a:pt x="1928399" y="1664964"/>
                  <a:pt x="1946368" y="1682914"/>
                </a:cubicBezTo>
                <a:cubicBezTo>
                  <a:pt x="1955352" y="1691890"/>
                  <a:pt x="1959845" y="1703626"/>
                  <a:pt x="1959845" y="1715320"/>
                </a:cubicBezTo>
                <a:close/>
                <a:moveTo>
                  <a:pt x="1982221" y="4294634"/>
                </a:moveTo>
                <a:cubicBezTo>
                  <a:pt x="1982221" y="4312152"/>
                  <a:pt x="1975568" y="4329670"/>
                  <a:pt x="1962264" y="4342960"/>
                </a:cubicBezTo>
                <a:cubicBezTo>
                  <a:pt x="1935655" y="4369540"/>
                  <a:pt x="1892114" y="4369540"/>
                  <a:pt x="1865506" y="4342960"/>
                </a:cubicBezTo>
                <a:cubicBezTo>
                  <a:pt x="1838897" y="4316380"/>
                  <a:pt x="1838897" y="4272886"/>
                  <a:pt x="1865506" y="4246306"/>
                </a:cubicBezTo>
                <a:cubicBezTo>
                  <a:pt x="1892114" y="4219726"/>
                  <a:pt x="1935655" y="4219726"/>
                  <a:pt x="1962264" y="4246306"/>
                </a:cubicBezTo>
                <a:cubicBezTo>
                  <a:pt x="1975568" y="4259596"/>
                  <a:pt x="1982221" y="4277114"/>
                  <a:pt x="1982221" y="4294634"/>
                </a:cubicBezTo>
                <a:close/>
                <a:moveTo>
                  <a:pt x="2005200" y="1392780"/>
                </a:moveTo>
                <a:cubicBezTo>
                  <a:pt x="2005200" y="1416082"/>
                  <a:pt x="1996302" y="1439382"/>
                  <a:pt x="1978506" y="1457158"/>
                </a:cubicBezTo>
                <a:cubicBezTo>
                  <a:pt x="1942913" y="1492714"/>
                  <a:pt x="1885203" y="1492714"/>
                  <a:pt x="1849610" y="1457158"/>
                </a:cubicBezTo>
                <a:cubicBezTo>
                  <a:pt x="1814016" y="1421604"/>
                  <a:pt x="1814016" y="1363956"/>
                  <a:pt x="1849610" y="1328402"/>
                </a:cubicBezTo>
                <a:cubicBezTo>
                  <a:pt x="1885203" y="1292848"/>
                  <a:pt x="1942913" y="1292848"/>
                  <a:pt x="1978506" y="1328402"/>
                </a:cubicBezTo>
                <a:cubicBezTo>
                  <a:pt x="1996302" y="1346180"/>
                  <a:pt x="2005200" y="1369480"/>
                  <a:pt x="2005200" y="1392780"/>
                </a:cubicBezTo>
                <a:close/>
                <a:moveTo>
                  <a:pt x="2005200" y="1070674"/>
                </a:moveTo>
                <a:cubicBezTo>
                  <a:pt x="2005200" y="1094018"/>
                  <a:pt x="1996302" y="1117318"/>
                  <a:pt x="1978506" y="1135094"/>
                </a:cubicBezTo>
                <a:cubicBezTo>
                  <a:pt x="1942913" y="1170650"/>
                  <a:pt x="1885203" y="1170650"/>
                  <a:pt x="1849610" y="1135094"/>
                </a:cubicBezTo>
                <a:cubicBezTo>
                  <a:pt x="1814016" y="1099194"/>
                  <a:pt x="1814016" y="1041548"/>
                  <a:pt x="1849610" y="1005994"/>
                </a:cubicBezTo>
                <a:cubicBezTo>
                  <a:pt x="1885203" y="970438"/>
                  <a:pt x="1942913" y="970438"/>
                  <a:pt x="1978506" y="1005994"/>
                </a:cubicBezTo>
                <a:cubicBezTo>
                  <a:pt x="1996302" y="1023944"/>
                  <a:pt x="2005200" y="1047332"/>
                  <a:pt x="2005200" y="1070674"/>
                </a:cubicBezTo>
                <a:close/>
                <a:moveTo>
                  <a:pt x="2005200" y="748266"/>
                </a:moveTo>
                <a:cubicBezTo>
                  <a:pt x="2005200" y="771610"/>
                  <a:pt x="1996302" y="794910"/>
                  <a:pt x="1978506" y="812686"/>
                </a:cubicBezTo>
                <a:cubicBezTo>
                  <a:pt x="1942913" y="848240"/>
                  <a:pt x="1885203" y="848586"/>
                  <a:pt x="1849610" y="812686"/>
                </a:cubicBezTo>
                <a:cubicBezTo>
                  <a:pt x="1814016" y="776786"/>
                  <a:pt x="1814016" y="719138"/>
                  <a:pt x="1849610" y="683584"/>
                </a:cubicBezTo>
                <a:cubicBezTo>
                  <a:pt x="1885203" y="648030"/>
                  <a:pt x="1942913" y="648030"/>
                  <a:pt x="1978506" y="683584"/>
                </a:cubicBezTo>
                <a:cubicBezTo>
                  <a:pt x="1996302" y="701534"/>
                  <a:pt x="2005200" y="724922"/>
                  <a:pt x="2005200" y="748266"/>
                </a:cubicBezTo>
                <a:close/>
                <a:moveTo>
                  <a:pt x="2005200" y="425511"/>
                </a:moveTo>
                <a:cubicBezTo>
                  <a:pt x="2005200" y="448854"/>
                  <a:pt x="1996302" y="472154"/>
                  <a:pt x="1978506" y="489931"/>
                </a:cubicBezTo>
                <a:cubicBezTo>
                  <a:pt x="1942913" y="525486"/>
                  <a:pt x="1885203" y="525486"/>
                  <a:pt x="1849610" y="489931"/>
                </a:cubicBezTo>
                <a:cubicBezTo>
                  <a:pt x="1814016" y="454031"/>
                  <a:pt x="1814016" y="396384"/>
                  <a:pt x="1849610" y="360830"/>
                </a:cubicBezTo>
                <a:cubicBezTo>
                  <a:pt x="1885203" y="325275"/>
                  <a:pt x="1942913" y="325275"/>
                  <a:pt x="1978506" y="360830"/>
                </a:cubicBezTo>
                <a:cubicBezTo>
                  <a:pt x="1996302" y="378780"/>
                  <a:pt x="2005200" y="402167"/>
                  <a:pt x="2005200" y="425511"/>
                </a:cubicBezTo>
                <a:close/>
                <a:moveTo>
                  <a:pt x="2098245" y="3810718"/>
                </a:moveTo>
                <a:cubicBezTo>
                  <a:pt x="2098245" y="3816544"/>
                  <a:pt x="2095998" y="3822412"/>
                  <a:pt x="2091506" y="3826898"/>
                </a:cubicBezTo>
                <a:cubicBezTo>
                  <a:pt x="2082867" y="3835874"/>
                  <a:pt x="2068353" y="3835874"/>
                  <a:pt x="2059368" y="3826898"/>
                </a:cubicBezTo>
                <a:cubicBezTo>
                  <a:pt x="2050383" y="3818268"/>
                  <a:pt x="2050383" y="3803770"/>
                  <a:pt x="2059368" y="3794796"/>
                </a:cubicBezTo>
                <a:cubicBezTo>
                  <a:pt x="2068007" y="3785820"/>
                  <a:pt x="2082521" y="3785820"/>
                  <a:pt x="2091506" y="3794796"/>
                </a:cubicBezTo>
                <a:cubicBezTo>
                  <a:pt x="2095998" y="3799112"/>
                  <a:pt x="2098245" y="3804894"/>
                  <a:pt x="2098245" y="3810718"/>
                </a:cubicBezTo>
                <a:close/>
                <a:moveTo>
                  <a:pt x="2098245" y="3487964"/>
                </a:moveTo>
                <a:cubicBezTo>
                  <a:pt x="2098245" y="3493790"/>
                  <a:pt x="2095998" y="3499658"/>
                  <a:pt x="2091506" y="3504144"/>
                </a:cubicBezTo>
                <a:cubicBezTo>
                  <a:pt x="2082867" y="3513120"/>
                  <a:pt x="2068353" y="3513120"/>
                  <a:pt x="2059368" y="3504144"/>
                </a:cubicBezTo>
                <a:cubicBezTo>
                  <a:pt x="2050383" y="3495514"/>
                  <a:pt x="2050383" y="3481016"/>
                  <a:pt x="2059368" y="3472042"/>
                </a:cubicBezTo>
                <a:cubicBezTo>
                  <a:pt x="2068007" y="3463066"/>
                  <a:pt x="2082521" y="3463066"/>
                  <a:pt x="2091506" y="3472042"/>
                </a:cubicBezTo>
                <a:cubicBezTo>
                  <a:pt x="2095998" y="3476358"/>
                  <a:pt x="2098245" y="3482140"/>
                  <a:pt x="2098245" y="3487964"/>
                </a:cubicBezTo>
                <a:close/>
                <a:moveTo>
                  <a:pt x="2098245" y="264349"/>
                </a:moveTo>
                <a:cubicBezTo>
                  <a:pt x="2098245" y="270131"/>
                  <a:pt x="2095998" y="275913"/>
                  <a:pt x="2091506" y="280400"/>
                </a:cubicBezTo>
                <a:cubicBezTo>
                  <a:pt x="2082867" y="289375"/>
                  <a:pt x="2068353" y="289375"/>
                  <a:pt x="2059368" y="280400"/>
                </a:cubicBezTo>
                <a:cubicBezTo>
                  <a:pt x="2054875" y="276085"/>
                  <a:pt x="2052629" y="270303"/>
                  <a:pt x="2052629" y="264478"/>
                </a:cubicBezTo>
                <a:lnTo>
                  <a:pt x="2058556" y="250247"/>
                </a:lnTo>
                <a:lnTo>
                  <a:pt x="2077881" y="242636"/>
                </a:lnTo>
                <a:lnTo>
                  <a:pt x="2091506" y="248297"/>
                </a:lnTo>
                <a:cubicBezTo>
                  <a:pt x="2095998" y="252785"/>
                  <a:pt x="2098245" y="258567"/>
                  <a:pt x="2098245" y="264349"/>
                </a:cubicBezTo>
                <a:close/>
                <a:moveTo>
                  <a:pt x="2098590" y="3165900"/>
                </a:moveTo>
                <a:cubicBezTo>
                  <a:pt x="2098590" y="3171726"/>
                  <a:pt x="2096343" y="3177594"/>
                  <a:pt x="2091851" y="3182080"/>
                </a:cubicBezTo>
                <a:cubicBezTo>
                  <a:pt x="2083212" y="3191056"/>
                  <a:pt x="2068699" y="3191056"/>
                  <a:pt x="2059714" y="3182080"/>
                </a:cubicBezTo>
                <a:cubicBezTo>
                  <a:pt x="2050729" y="3173450"/>
                  <a:pt x="2050729" y="3158952"/>
                  <a:pt x="2059714" y="3149978"/>
                </a:cubicBezTo>
                <a:cubicBezTo>
                  <a:pt x="2068353" y="3141002"/>
                  <a:pt x="2082867" y="3141002"/>
                  <a:pt x="2091851" y="3149978"/>
                </a:cubicBezTo>
                <a:cubicBezTo>
                  <a:pt x="2096343" y="3154294"/>
                  <a:pt x="2098590" y="3160076"/>
                  <a:pt x="2098590" y="3165900"/>
                </a:cubicBezTo>
                <a:close/>
                <a:moveTo>
                  <a:pt x="2121570" y="4132566"/>
                </a:moveTo>
                <a:cubicBezTo>
                  <a:pt x="2121569" y="4144216"/>
                  <a:pt x="2117077" y="4155866"/>
                  <a:pt x="2108093" y="4164840"/>
                </a:cubicBezTo>
                <a:cubicBezTo>
                  <a:pt x="2090123" y="4182790"/>
                  <a:pt x="2061441" y="4182790"/>
                  <a:pt x="2043472" y="4164840"/>
                </a:cubicBezTo>
                <a:cubicBezTo>
                  <a:pt x="2025503" y="4146890"/>
                  <a:pt x="2025503" y="4118240"/>
                  <a:pt x="2043472" y="4100290"/>
                </a:cubicBezTo>
                <a:cubicBezTo>
                  <a:pt x="2061441" y="4082340"/>
                  <a:pt x="2090123" y="4082340"/>
                  <a:pt x="2108093" y="4100290"/>
                </a:cubicBezTo>
                <a:cubicBezTo>
                  <a:pt x="2117077" y="4109266"/>
                  <a:pt x="2121569" y="4120916"/>
                  <a:pt x="2121570" y="4132566"/>
                </a:cubicBezTo>
                <a:close/>
                <a:moveTo>
                  <a:pt x="2121570" y="2198112"/>
                </a:moveTo>
                <a:cubicBezTo>
                  <a:pt x="2121569" y="2209764"/>
                  <a:pt x="2117077" y="2221414"/>
                  <a:pt x="2108093" y="2230388"/>
                </a:cubicBezTo>
                <a:cubicBezTo>
                  <a:pt x="2090123" y="2247992"/>
                  <a:pt x="2061441" y="2247992"/>
                  <a:pt x="2043472" y="2230388"/>
                </a:cubicBezTo>
                <a:cubicBezTo>
                  <a:pt x="2025503" y="2212438"/>
                  <a:pt x="2025503" y="2183786"/>
                  <a:pt x="2043472" y="2165836"/>
                </a:cubicBezTo>
                <a:cubicBezTo>
                  <a:pt x="2061441" y="2147886"/>
                  <a:pt x="2090123" y="2147886"/>
                  <a:pt x="2108093" y="2165836"/>
                </a:cubicBezTo>
                <a:cubicBezTo>
                  <a:pt x="2117077" y="2174812"/>
                  <a:pt x="2121569" y="2186462"/>
                  <a:pt x="2121570" y="2198112"/>
                </a:cubicBezTo>
                <a:close/>
                <a:moveTo>
                  <a:pt x="2121915" y="2520866"/>
                </a:moveTo>
                <a:cubicBezTo>
                  <a:pt x="2121915" y="2532518"/>
                  <a:pt x="2117423" y="2544168"/>
                  <a:pt x="2108438" y="2553142"/>
                </a:cubicBezTo>
                <a:cubicBezTo>
                  <a:pt x="2090469" y="2571092"/>
                  <a:pt x="2061787" y="2571092"/>
                  <a:pt x="2043818" y="2553142"/>
                </a:cubicBezTo>
                <a:cubicBezTo>
                  <a:pt x="2025848" y="2535192"/>
                  <a:pt x="2025848" y="2506540"/>
                  <a:pt x="2043818" y="2488590"/>
                </a:cubicBezTo>
                <a:cubicBezTo>
                  <a:pt x="2061787" y="2470640"/>
                  <a:pt x="2090469" y="2470640"/>
                  <a:pt x="2108438" y="2488590"/>
                </a:cubicBezTo>
                <a:cubicBezTo>
                  <a:pt x="2117423" y="2497566"/>
                  <a:pt x="2121915" y="2509216"/>
                  <a:pt x="2121915" y="2520866"/>
                </a:cubicBezTo>
                <a:close/>
                <a:moveTo>
                  <a:pt x="2121915" y="1876048"/>
                </a:moveTo>
                <a:cubicBezTo>
                  <a:pt x="2121915" y="1887700"/>
                  <a:pt x="2117423" y="1899350"/>
                  <a:pt x="2108438" y="1908324"/>
                </a:cubicBezTo>
                <a:cubicBezTo>
                  <a:pt x="2090469" y="1925928"/>
                  <a:pt x="2061787" y="1925928"/>
                  <a:pt x="2043818" y="1908324"/>
                </a:cubicBezTo>
                <a:cubicBezTo>
                  <a:pt x="2025848" y="1890374"/>
                  <a:pt x="2025848" y="1861722"/>
                  <a:pt x="2043818" y="1843772"/>
                </a:cubicBezTo>
                <a:cubicBezTo>
                  <a:pt x="2061787" y="1825824"/>
                  <a:pt x="2090469" y="1825824"/>
                  <a:pt x="2108438" y="1843772"/>
                </a:cubicBezTo>
                <a:cubicBezTo>
                  <a:pt x="2117423" y="1852748"/>
                  <a:pt x="2121915" y="1864398"/>
                  <a:pt x="2121915" y="1876048"/>
                </a:cubicBezTo>
                <a:close/>
                <a:moveTo>
                  <a:pt x="2136004" y="4424422"/>
                </a:moveTo>
                <a:lnTo>
                  <a:pt x="2015907" y="4424422"/>
                </a:lnTo>
                <a:lnTo>
                  <a:pt x="2027576" y="4406820"/>
                </a:lnTo>
                <a:cubicBezTo>
                  <a:pt x="2054185" y="4380240"/>
                  <a:pt x="2097726" y="4380240"/>
                  <a:pt x="2124335" y="4406820"/>
                </a:cubicBezTo>
                <a:close/>
                <a:moveTo>
                  <a:pt x="2143945" y="2843104"/>
                </a:moveTo>
                <a:cubicBezTo>
                  <a:pt x="2143946" y="2860622"/>
                  <a:pt x="2137293" y="2878140"/>
                  <a:pt x="2123989" y="2891430"/>
                </a:cubicBezTo>
                <a:cubicBezTo>
                  <a:pt x="2097380" y="2918008"/>
                  <a:pt x="2053839" y="2918008"/>
                  <a:pt x="2027230" y="2891430"/>
                </a:cubicBezTo>
                <a:cubicBezTo>
                  <a:pt x="2000622" y="2864850"/>
                  <a:pt x="2000622" y="2821356"/>
                  <a:pt x="2027230" y="2794776"/>
                </a:cubicBezTo>
                <a:cubicBezTo>
                  <a:pt x="2053839" y="2768196"/>
                  <a:pt x="2097380" y="2768196"/>
                  <a:pt x="2123989" y="2794776"/>
                </a:cubicBezTo>
                <a:cubicBezTo>
                  <a:pt x="2137293" y="2808066"/>
                  <a:pt x="2143946" y="2825586"/>
                  <a:pt x="2143945" y="2843104"/>
                </a:cubicBezTo>
                <a:close/>
                <a:moveTo>
                  <a:pt x="2166579" y="909470"/>
                </a:moveTo>
                <a:cubicBezTo>
                  <a:pt x="2166579" y="932814"/>
                  <a:pt x="2157681" y="956114"/>
                  <a:pt x="2139885" y="973890"/>
                </a:cubicBezTo>
                <a:cubicBezTo>
                  <a:pt x="2103946" y="1009444"/>
                  <a:pt x="2046237" y="1009790"/>
                  <a:pt x="2010643" y="973890"/>
                </a:cubicBezTo>
                <a:cubicBezTo>
                  <a:pt x="1975050" y="937990"/>
                  <a:pt x="1975050" y="880344"/>
                  <a:pt x="2010643" y="844788"/>
                </a:cubicBezTo>
                <a:cubicBezTo>
                  <a:pt x="2046582" y="809234"/>
                  <a:pt x="2104292" y="809234"/>
                  <a:pt x="2139885" y="844788"/>
                </a:cubicBezTo>
                <a:cubicBezTo>
                  <a:pt x="2157681" y="862738"/>
                  <a:pt x="2166579" y="886126"/>
                  <a:pt x="2166579" y="909470"/>
                </a:cubicBezTo>
                <a:close/>
                <a:moveTo>
                  <a:pt x="2166579" y="587060"/>
                </a:moveTo>
                <a:cubicBezTo>
                  <a:pt x="2166579" y="610403"/>
                  <a:pt x="2157681" y="633704"/>
                  <a:pt x="2139885" y="651482"/>
                </a:cubicBezTo>
                <a:cubicBezTo>
                  <a:pt x="2103946" y="687036"/>
                  <a:pt x="2046237" y="687036"/>
                  <a:pt x="2010643" y="651482"/>
                </a:cubicBezTo>
                <a:cubicBezTo>
                  <a:pt x="1975050" y="615581"/>
                  <a:pt x="1975050" y="557934"/>
                  <a:pt x="2010643" y="522379"/>
                </a:cubicBezTo>
                <a:cubicBezTo>
                  <a:pt x="2046582" y="486825"/>
                  <a:pt x="2104292" y="486825"/>
                  <a:pt x="2139885" y="522379"/>
                </a:cubicBezTo>
                <a:cubicBezTo>
                  <a:pt x="2157681" y="540329"/>
                  <a:pt x="2166579" y="563716"/>
                  <a:pt x="2166579" y="587060"/>
                </a:cubicBezTo>
                <a:close/>
                <a:moveTo>
                  <a:pt x="2166926" y="1231534"/>
                </a:moveTo>
                <a:cubicBezTo>
                  <a:pt x="2166926" y="1254878"/>
                  <a:pt x="2158027" y="1278178"/>
                  <a:pt x="2140231" y="1295954"/>
                </a:cubicBezTo>
                <a:cubicBezTo>
                  <a:pt x="2104292" y="1331508"/>
                  <a:pt x="2046582" y="1331508"/>
                  <a:pt x="2010989" y="1295954"/>
                </a:cubicBezTo>
                <a:cubicBezTo>
                  <a:pt x="1975396" y="1260054"/>
                  <a:pt x="1975396" y="1202408"/>
                  <a:pt x="2010989" y="1166852"/>
                </a:cubicBezTo>
                <a:cubicBezTo>
                  <a:pt x="2046928" y="1131298"/>
                  <a:pt x="2104637" y="1131298"/>
                  <a:pt x="2140231" y="1166852"/>
                </a:cubicBezTo>
                <a:cubicBezTo>
                  <a:pt x="2158027" y="1184802"/>
                  <a:pt x="2166926" y="1208190"/>
                  <a:pt x="2166926" y="1231534"/>
                </a:cubicBezTo>
                <a:close/>
                <a:moveTo>
                  <a:pt x="2189905" y="1553640"/>
                </a:moveTo>
                <a:cubicBezTo>
                  <a:pt x="2189905" y="1582808"/>
                  <a:pt x="2178761" y="1611978"/>
                  <a:pt x="2156472" y="1634242"/>
                </a:cubicBezTo>
                <a:cubicBezTo>
                  <a:pt x="2111894" y="1678772"/>
                  <a:pt x="2039671" y="1678772"/>
                  <a:pt x="1995093" y="1634242"/>
                </a:cubicBezTo>
                <a:cubicBezTo>
                  <a:pt x="1950515" y="1589712"/>
                  <a:pt x="1950515" y="1517566"/>
                  <a:pt x="1995093" y="1473038"/>
                </a:cubicBezTo>
                <a:cubicBezTo>
                  <a:pt x="2039671" y="1428508"/>
                  <a:pt x="2111894" y="1428508"/>
                  <a:pt x="2156472" y="1473038"/>
                </a:cubicBezTo>
                <a:cubicBezTo>
                  <a:pt x="2178761" y="1495302"/>
                  <a:pt x="2189905" y="1524472"/>
                  <a:pt x="2189905" y="1553640"/>
                </a:cubicBezTo>
                <a:close/>
                <a:moveTo>
                  <a:pt x="2259623" y="425769"/>
                </a:moveTo>
                <a:cubicBezTo>
                  <a:pt x="2259623" y="431595"/>
                  <a:pt x="2257377" y="437463"/>
                  <a:pt x="2252885" y="441950"/>
                </a:cubicBezTo>
                <a:cubicBezTo>
                  <a:pt x="2244246" y="450925"/>
                  <a:pt x="2229732" y="450925"/>
                  <a:pt x="2220747" y="441950"/>
                </a:cubicBezTo>
                <a:cubicBezTo>
                  <a:pt x="2211763" y="433320"/>
                  <a:pt x="2211763" y="418822"/>
                  <a:pt x="2220747" y="409847"/>
                </a:cubicBezTo>
                <a:cubicBezTo>
                  <a:pt x="2229387" y="400872"/>
                  <a:pt x="2243901" y="400872"/>
                  <a:pt x="2252885" y="409847"/>
                </a:cubicBezTo>
                <a:cubicBezTo>
                  <a:pt x="2257377" y="414162"/>
                  <a:pt x="2259623" y="419944"/>
                  <a:pt x="2259623" y="425769"/>
                </a:cubicBezTo>
                <a:close/>
                <a:moveTo>
                  <a:pt x="2259970" y="3649168"/>
                </a:moveTo>
                <a:cubicBezTo>
                  <a:pt x="2259970" y="3654994"/>
                  <a:pt x="2257723" y="3660862"/>
                  <a:pt x="2253231" y="3665348"/>
                </a:cubicBezTo>
                <a:cubicBezTo>
                  <a:pt x="2244592" y="3674324"/>
                  <a:pt x="2230078" y="3674324"/>
                  <a:pt x="2221093" y="3665348"/>
                </a:cubicBezTo>
                <a:cubicBezTo>
                  <a:pt x="2212108" y="3656718"/>
                  <a:pt x="2212108" y="3642220"/>
                  <a:pt x="2221093" y="3633246"/>
                </a:cubicBezTo>
                <a:cubicBezTo>
                  <a:pt x="2229732" y="3624270"/>
                  <a:pt x="2244246" y="3624270"/>
                  <a:pt x="2253231" y="3633246"/>
                </a:cubicBezTo>
                <a:cubicBezTo>
                  <a:pt x="2257723" y="3637562"/>
                  <a:pt x="2259970" y="3643344"/>
                  <a:pt x="2259970" y="3649168"/>
                </a:cubicBezTo>
                <a:close/>
                <a:moveTo>
                  <a:pt x="2259970" y="3326758"/>
                </a:moveTo>
                <a:cubicBezTo>
                  <a:pt x="2259970" y="3332584"/>
                  <a:pt x="2257723" y="3338452"/>
                  <a:pt x="2253231" y="3342940"/>
                </a:cubicBezTo>
                <a:cubicBezTo>
                  <a:pt x="2244592" y="3351914"/>
                  <a:pt x="2230078" y="3351914"/>
                  <a:pt x="2221093" y="3342940"/>
                </a:cubicBezTo>
                <a:cubicBezTo>
                  <a:pt x="2212108" y="3334310"/>
                  <a:pt x="2212108" y="3319812"/>
                  <a:pt x="2221093" y="3310836"/>
                </a:cubicBezTo>
                <a:cubicBezTo>
                  <a:pt x="2229732" y="3301862"/>
                  <a:pt x="2244246" y="3302206"/>
                  <a:pt x="2253231" y="3310836"/>
                </a:cubicBezTo>
                <a:cubicBezTo>
                  <a:pt x="2257723" y="3315152"/>
                  <a:pt x="2259970" y="3320934"/>
                  <a:pt x="2259970" y="3326758"/>
                </a:cubicBezTo>
                <a:close/>
                <a:moveTo>
                  <a:pt x="2282604" y="2359662"/>
                </a:moveTo>
                <a:cubicBezTo>
                  <a:pt x="2282603" y="2371312"/>
                  <a:pt x="2278111" y="2382964"/>
                  <a:pt x="2269127" y="2391938"/>
                </a:cubicBezTo>
                <a:cubicBezTo>
                  <a:pt x="2251157" y="2409886"/>
                  <a:pt x="2222475" y="2409886"/>
                  <a:pt x="2204506" y="2391938"/>
                </a:cubicBezTo>
                <a:cubicBezTo>
                  <a:pt x="2186536" y="2373988"/>
                  <a:pt x="2186536" y="2345336"/>
                  <a:pt x="2204506" y="2327386"/>
                </a:cubicBezTo>
                <a:cubicBezTo>
                  <a:pt x="2222475" y="2309436"/>
                  <a:pt x="2251157" y="2309436"/>
                  <a:pt x="2269127" y="2327386"/>
                </a:cubicBezTo>
                <a:cubicBezTo>
                  <a:pt x="2278111" y="2336362"/>
                  <a:pt x="2282603" y="2348012"/>
                  <a:pt x="2282604" y="2359662"/>
                </a:cubicBezTo>
                <a:close/>
                <a:moveTo>
                  <a:pt x="2282604" y="2037254"/>
                </a:moveTo>
                <a:cubicBezTo>
                  <a:pt x="2282603" y="2048904"/>
                  <a:pt x="2278111" y="2060554"/>
                  <a:pt x="2269127" y="2069528"/>
                </a:cubicBezTo>
                <a:cubicBezTo>
                  <a:pt x="2251157" y="2087478"/>
                  <a:pt x="2222475" y="2087478"/>
                  <a:pt x="2204506" y="2069528"/>
                </a:cubicBezTo>
                <a:cubicBezTo>
                  <a:pt x="2186536" y="2051578"/>
                  <a:pt x="2186536" y="2022928"/>
                  <a:pt x="2204506" y="2004978"/>
                </a:cubicBezTo>
                <a:cubicBezTo>
                  <a:pt x="2222475" y="1987028"/>
                  <a:pt x="2251157" y="1987028"/>
                  <a:pt x="2269127" y="2004978"/>
                </a:cubicBezTo>
                <a:cubicBezTo>
                  <a:pt x="2278111" y="2013954"/>
                  <a:pt x="2282603" y="2025604"/>
                  <a:pt x="2282604" y="2037254"/>
                </a:cubicBezTo>
                <a:close/>
                <a:moveTo>
                  <a:pt x="2282949" y="4293770"/>
                </a:moveTo>
                <a:cubicBezTo>
                  <a:pt x="2282949" y="4305420"/>
                  <a:pt x="2278457" y="4317070"/>
                  <a:pt x="2269472" y="4326044"/>
                </a:cubicBezTo>
                <a:cubicBezTo>
                  <a:pt x="2251503" y="4343996"/>
                  <a:pt x="2222821" y="4343996"/>
                  <a:pt x="2204851" y="4326044"/>
                </a:cubicBezTo>
                <a:cubicBezTo>
                  <a:pt x="2186882" y="4308096"/>
                  <a:pt x="2186882" y="4279444"/>
                  <a:pt x="2204851" y="4261494"/>
                </a:cubicBezTo>
                <a:cubicBezTo>
                  <a:pt x="2222821" y="4243890"/>
                  <a:pt x="2251503" y="4243890"/>
                  <a:pt x="2269472" y="4261494"/>
                </a:cubicBezTo>
                <a:cubicBezTo>
                  <a:pt x="2278457" y="4270470"/>
                  <a:pt x="2282949" y="4282120"/>
                  <a:pt x="2282949" y="4293770"/>
                </a:cubicBezTo>
                <a:close/>
                <a:moveTo>
                  <a:pt x="2282949" y="3971836"/>
                </a:moveTo>
                <a:cubicBezTo>
                  <a:pt x="2282949" y="3983528"/>
                  <a:pt x="2278457" y="3995180"/>
                  <a:pt x="2269472" y="4003982"/>
                </a:cubicBezTo>
                <a:cubicBezTo>
                  <a:pt x="2251503" y="4021932"/>
                  <a:pt x="2222821" y="4021932"/>
                  <a:pt x="2204851" y="4003982"/>
                </a:cubicBezTo>
                <a:cubicBezTo>
                  <a:pt x="2186882" y="3986032"/>
                  <a:pt x="2186882" y="3957036"/>
                  <a:pt x="2204851" y="3939430"/>
                </a:cubicBezTo>
                <a:cubicBezTo>
                  <a:pt x="2222821" y="3921480"/>
                  <a:pt x="2251503" y="3921480"/>
                  <a:pt x="2269472" y="3939430"/>
                </a:cubicBezTo>
                <a:cubicBezTo>
                  <a:pt x="2278457" y="3948406"/>
                  <a:pt x="2282949" y="3960142"/>
                  <a:pt x="2282949" y="3971836"/>
                </a:cubicBezTo>
                <a:close/>
                <a:moveTo>
                  <a:pt x="2305325" y="2682244"/>
                </a:moveTo>
                <a:cubicBezTo>
                  <a:pt x="2305325" y="2699762"/>
                  <a:pt x="2298672" y="2717280"/>
                  <a:pt x="2285368" y="2730570"/>
                </a:cubicBezTo>
                <a:cubicBezTo>
                  <a:pt x="2258760" y="2757150"/>
                  <a:pt x="2215219" y="2757150"/>
                  <a:pt x="2188610" y="2730570"/>
                </a:cubicBezTo>
                <a:cubicBezTo>
                  <a:pt x="2162001" y="2703990"/>
                  <a:pt x="2162001" y="2660496"/>
                  <a:pt x="2188610" y="2633916"/>
                </a:cubicBezTo>
                <a:cubicBezTo>
                  <a:pt x="2215219" y="2607336"/>
                  <a:pt x="2258760" y="2607336"/>
                  <a:pt x="2285368" y="2633916"/>
                </a:cubicBezTo>
                <a:cubicBezTo>
                  <a:pt x="2298672" y="2647206"/>
                  <a:pt x="2305325" y="2664724"/>
                  <a:pt x="2305325" y="2682244"/>
                </a:cubicBezTo>
                <a:close/>
                <a:moveTo>
                  <a:pt x="2305670" y="3004308"/>
                </a:moveTo>
                <a:cubicBezTo>
                  <a:pt x="2305670" y="3021826"/>
                  <a:pt x="2299018" y="3039344"/>
                  <a:pt x="2285714" y="3052634"/>
                </a:cubicBezTo>
                <a:cubicBezTo>
                  <a:pt x="2259105" y="3079214"/>
                  <a:pt x="2215564" y="3079214"/>
                  <a:pt x="2188955" y="3052634"/>
                </a:cubicBezTo>
                <a:cubicBezTo>
                  <a:pt x="2162347" y="3026054"/>
                  <a:pt x="2162347" y="2982560"/>
                  <a:pt x="2188955" y="2955980"/>
                </a:cubicBezTo>
                <a:cubicBezTo>
                  <a:pt x="2215564" y="2929400"/>
                  <a:pt x="2259105" y="2929400"/>
                  <a:pt x="2285714" y="2955980"/>
                </a:cubicBezTo>
                <a:cubicBezTo>
                  <a:pt x="2299018" y="2969270"/>
                  <a:pt x="2305670" y="2986790"/>
                  <a:pt x="2305670" y="3004308"/>
                </a:cubicBezTo>
                <a:close/>
                <a:moveTo>
                  <a:pt x="2327959" y="748266"/>
                </a:moveTo>
                <a:cubicBezTo>
                  <a:pt x="2327959" y="771610"/>
                  <a:pt x="2319061" y="794910"/>
                  <a:pt x="2301264" y="812686"/>
                </a:cubicBezTo>
                <a:cubicBezTo>
                  <a:pt x="2265671" y="848240"/>
                  <a:pt x="2207962" y="848586"/>
                  <a:pt x="2172368" y="812686"/>
                </a:cubicBezTo>
                <a:cubicBezTo>
                  <a:pt x="2136775" y="776786"/>
                  <a:pt x="2136775" y="719138"/>
                  <a:pt x="2172368" y="683584"/>
                </a:cubicBezTo>
                <a:cubicBezTo>
                  <a:pt x="2207962" y="648030"/>
                  <a:pt x="2265671" y="648030"/>
                  <a:pt x="2301264" y="683584"/>
                </a:cubicBezTo>
                <a:cubicBezTo>
                  <a:pt x="2319061" y="701534"/>
                  <a:pt x="2327959" y="724922"/>
                  <a:pt x="2327959" y="748266"/>
                </a:cubicBezTo>
                <a:close/>
                <a:moveTo>
                  <a:pt x="2328304" y="1070328"/>
                </a:moveTo>
                <a:cubicBezTo>
                  <a:pt x="2328304" y="1093672"/>
                  <a:pt x="2319406" y="1116972"/>
                  <a:pt x="2301610" y="1134750"/>
                </a:cubicBezTo>
                <a:cubicBezTo>
                  <a:pt x="2266017" y="1170304"/>
                  <a:pt x="2208307" y="1170304"/>
                  <a:pt x="2172714" y="1134750"/>
                </a:cubicBezTo>
                <a:cubicBezTo>
                  <a:pt x="2137120" y="1098850"/>
                  <a:pt x="2137120" y="1041202"/>
                  <a:pt x="2172714" y="1005648"/>
                </a:cubicBezTo>
                <a:cubicBezTo>
                  <a:pt x="2208307" y="970094"/>
                  <a:pt x="2266017" y="970094"/>
                  <a:pt x="2301610" y="1005648"/>
                </a:cubicBezTo>
                <a:cubicBezTo>
                  <a:pt x="2319406" y="1023598"/>
                  <a:pt x="2328304" y="1046986"/>
                  <a:pt x="2328304" y="1070328"/>
                </a:cubicBezTo>
                <a:close/>
                <a:moveTo>
                  <a:pt x="2350939" y="1715190"/>
                </a:moveTo>
                <a:cubicBezTo>
                  <a:pt x="2350939" y="1744358"/>
                  <a:pt x="2339795" y="1773528"/>
                  <a:pt x="2317506" y="1795792"/>
                </a:cubicBezTo>
                <a:cubicBezTo>
                  <a:pt x="2272928" y="1840322"/>
                  <a:pt x="2200705" y="1840322"/>
                  <a:pt x="2156127" y="1795792"/>
                </a:cubicBezTo>
                <a:cubicBezTo>
                  <a:pt x="2111549" y="1751262"/>
                  <a:pt x="2111549" y="1679116"/>
                  <a:pt x="2156127" y="1634586"/>
                </a:cubicBezTo>
                <a:cubicBezTo>
                  <a:pt x="2200705" y="1590058"/>
                  <a:pt x="2272928" y="1590058"/>
                  <a:pt x="2317506" y="1634586"/>
                </a:cubicBezTo>
                <a:cubicBezTo>
                  <a:pt x="2339795" y="1656852"/>
                  <a:pt x="2350939" y="1686020"/>
                  <a:pt x="2350939" y="1715190"/>
                </a:cubicBezTo>
                <a:close/>
                <a:moveTo>
                  <a:pt x="2351285" y="1392436"/>
                </a:moveTo>
                <a:cubicBezTo>
                  <a:pt x="2351285" y="1421604"/>
                  <a:pt x="2340141" y="1450774"/>
                  <a:pt x="2317852" y="1473038"/>
                </a:cubicBezTo>
                <a:cubicBezTo>
                  <a:pt x="2273274" y="1517566"/>
                  <a:pt x="2201050" y="1517566"/>
                  <a:pt x="2156472" y="1473038"/>
                </a:cubicBezTo>
                <a:cubicBezTo>
                  <a:pt x="2111894" y="1428508"/>
                  <a:pt x="2111894" y="1356362"/>
                  <a:pt x="2156472" y="1311832"/>
                </a:cubicBezTo>
                <a:cubicBezTo>
                  <a:pt x="2201050" y="1267304"/>
                  <a:pt x="2273274" y="1267304"/>
                  <a:pt x="2317852" y="1311832"/>
                </a:cubicBezTo>
                <a:cubicBezTo>
                  <a:pt x="2340141" y="1334098"/>
                  <a:pt x="2351285" y="1363266"/>
                  <a:pt x="2351285" y="1392436"/>
                </a:cubicBezTo>
                <a:close/>
                <a:moveTo>
                  <a:pt x="2404762" y="280443"/>
                </a:moveTo>
                <a:cubicBezTo>
                  <a:pt x="2404762" y="286269"/>
                  <a:pt x="2402515" y="292137"/>
                  <a:pt x="2398023" y="296624"/>
                </a:cubicBezTo>
                <a:cubicBezTo>
                  <a:pt x="2389384" y="305599"/>
                  <a:pt x="2374870" y="305599"/>
                  <a:pt x="2365885" y="296624"/>
                </a:cubicBezTo>
                <a:cubicBezTo>
                  <a:pt x="2356901" y="287994"/>
                  <a:pt x="2356901" y="273496"/>
                  <a:pt x="2365885" y="264521"/>
                </a:cubicBezTo>
                <a:cubicBezTo>
                  <a:pt x="2374524" y="255546"/>
                  <a:pt x="2389038" y="255546"/>
                  <a:pt x="2398023" y="264521"/>
                </a:cubicBezTo>
                <a:cubicBezTo>
                  <a:pt x="2402515" y="268836"/>
                  <a:pt x="2404762" y="274618"/>
                  <a:pt x="2404762" y="280443"/>
                </a:cubicBezTo>
                <a:close/>
                <a:moveTo>
                  <a:pt x="2421003" y="586628"/>
                </a:moveTo>
                <a:cubicBezTo>
                  <a:pt x="2421003" y="592454"/>
                  <a:pt x="2418757" y="598322"/>
                  <a:pt x="2414265" y="602809"/>
                </a:cubicBezTo>
                <a:cubicBezTo>
                  <a:pt x="2405625" y="611784"/>
                  <a:pt x="2391112" y="611784"/>
                  <a:pt x="2382127" y="602809"/>
                </a:cubicBezTo>
                <a:cubicBezTo>
                  <a:pt x="2373142" y="594179"/>
                  <a:pt x="2373142" y="579681"/>
                  <a:pt x="2382127" y="570706"/>
                </a:cubicBezTo>
                <a:cubicBezTo>
                  <a:pt x="2390766" y="561731"/>
                  <a:pt x="2405280" y="561731"/>
                  <a:pt x="2414265" y="570706"/>
                </a:cubicBezTo>
                <a:cubicBezTo>
                  <a:pt x="2418757" y="575021"/>
                  <a:pt x="2421003" y="580803"/>
                  <a:pt x="2421003" y="586628"/>
                </a:cubicBezTo>
                <a:close/>
                <a:moveTo>
                  <a:pt x="2421349" y="3488308"/>
                </a:moveTo>
                <a:cubicBezTo>
                  <a:pt x="2421349" y="3494134"/>
                  <a:pt x="2419102" y="3500002"/>
                  <a:pt x="2414610" y="3504490"/>
                </a:cubicBezTo>
                <a:cubicBezTo>
                  <a:pt x="2405971" y="3513464"/>
                  <a:pt x="2391457" y="3513464"/>
                  <a:pt x="2382472" y="3504490"/>
                </a:cubicBezTo>
                <a:cubicBezTo>
                  <a:pt x="2373488" y="3495860"/>
                  <a:pt x="2373488" y="3481362"/>
                  <a:pt x="2382472" y="3472386"/>
                </a:cubicBezTo>
                <a:cubicBezTo>
                  <a:pt x="2391112" y="3463412"/>
                  <a:pt x="2405625" y="3463412"/>
                  <a:pt x="2414610" y="3472386"/>
                </a:cubicBezTo>
                <a:cubicBezTo>
                  <a:pt x="2419102" y="3476702"/>
                  <a:pt x="2421349" y="3482484"/>
                  <a:pt x="2421349" y="3488308"/>
                </a:cubicBezTo>
                <a:close/>
                <a:moveTo>
                  <a:pt x="2431628" y="4424422"/>
                </a:moveTo>
                <a:lnTo>
                  <a:pt x="2366145" y="4424422"/>
                </a:lnTo>
                <a:lnTo>
                  <a:pt x="2366576" y="4423390"/>
                </a:lnTo>
                <a:cubicBezTo>
                  <a:pt x="2384546" y="4405440"/>
                  <a:pt x="2413228" y="4405440"/>
                  <a:pt x="2431197" y="4423390"/>
                </a:cubicBezTo>
                <a:close/>
                <a:moveTo>
                  <a:pt x="2443983" y="2198802"/>
                </a:moveTo>
                <a:cubicBezTo>
                  <a:pt x="2443983" y="2210454"/>
                  <a:pt x="2439491" y="2222104"/>
                  <a:pt x="2430506" y="2231078"/>
                </a:cubicBezTo>
                <a:cubicBezTo>
                  <a:pt x="2412537" y="2248682"/>
                  <a:pt x="2383855" y="2248682"/>
                  <a:pt x="2365885" y="2231078"/>
                </a:cubicBezTo>
                <a:cubicBezTo>
                  <a:pt x="2347916" y="2213128"/>
                  <a:pt x="2347916" y="2184476"/>
                  <a:pt x="2365885" y="2166528"/>
                </a:cubicBezTo>
                <a:cubicBezTo>
                  <a:pt x="2383855" y="2148578"/>
                  <a:pt x="2412537" y="2148578"/>
                  <a:pt x="2430506" y="2166528"/>
                </a:cubicBezTo>
                <a:cubicBezTo>
                  <a:pt x="2439491" y="2175502"/>
                  <a:pt x="2443983" y="2187152"/>
                  <a:pt x="2443983" y="2198802"/>
                </a:cubicBezTo>
                <a:close/>
                <a:moveTo>
                  <a:pt x="2444674" y="4133256"/>
                </a:moveTo>
                <a:cubicBezTo>
                  <a:pt x="2444674" y="4144908"/>
                  <a:pt x="2440182" y="4156558"/>
                  <a:pt x="2431197" y="4165532"/>
                </a:cubicBezTo>
                <a:cubicBezTo>
                  <a:pt x="2413228" y="4183482"/>
                  <a:pt x="2384546" y="4183482"/>
                  <a:pt x="2366576" y="4165532"/>
                </a:cubicBezTo>
                <a:cubicBezTo>
                  <a:pt x="2348607" y="4147582"/>
                  <a:pt x="2348607" y="4118930"/>
                  <a:pt x="2366576" y="4100980"/>
                </a:cubicBezTo>
                <a:cubicBezTo>
                  <a:pt x="2384546" y="4083030"/>
                  <a:pt x="2413228" y="4083030"/>
                  <a:pt x="2431197" y="4100980"/>
                </a:cubicBezTo>
                <a:cubicBezTo>
                  <a:pt x="2440182" y="4109956"/>
                  <a:pt x="2444674" y="4121606"/>
                  <a:pt x="2444674" y="4133256"/>
                </a:cubicBezTo>
                <a:close/>
                <a:moveTo>
                  <a:pt x="2444674" y="3810848"/>
                </a:moveTo>
                <a:cubicBezTo>
                  <a:pt x="2444674" y="3822498"/>
                  <a:pt x="2440182" y="3834148"/>
                  <a:pt x="2431197" y="3843122"/>
                </a:cubicBezTo>
                <a:cubicBezTo>
                  <a:pt x="2413228" y="3861072"/>
                  <a:pt x="2384546" y="3861072"/>
                  <a:pt x="2366576" y="3843122"/>
                </a:cubicBezTo>
                <a:cubicBezTo>
                  <a:pt x="2348607" y="3825172"/>
                  <a:pt x="2348607" y="3796522"/>
                  <a:pt x="2366576" y="3778572"/>
                </a:cubicBezTo>
                <a:cubicBezTo>
                  <a:pt x="2384546" y="3760622"/>
                  <a:pt x="2413228" y="3760622"/>
                  <a:pt x="2431197" y="3778572"/>
                </a:cubicBezTo>
                <a:cubicBezTo>
                  <a:pt x="2440182" y="3787548"/>
                  <a:pt x="2444674" y="3799198"/>
                  <a:pt x="2444674" y="3810848"/>
                </a:cubicBezTo>
                <a:close/>
                <a:moveTo>
                  <a:pt x="2466704" y="3165858"/>
                </a:moveTo>
                <a:cubicBezTo>
                  <a:pt x="2466704" y="3183376"/>
                  <a:pt x="2460052" y="3200894"/>
                  <a:pt x="2446748" y="3214184"/>
                </a:cubicBezTo>
                <a:cubicBezTo>
                  <a:pt x="2420139" y="3240762"/>
                  <a:pt x="2376598" y="3240762"/>
                  <a:pt x="2349989" y="3214184"/>
                </a:cubicBezTo>
                <a:cubicBezTo>
                  <a:pt x="2323381" y="3187604"/>
                  <a:pt x="2323381" y="3144110"/>
                  <a:pt x="2349989" y="3117530"/>
                </a:cubicBezTo>
                <a:cubicBezTo>
                  <a:pt x="2376598" y="3090950"/>
                  <a:pt x="2420139" y="3090950"/>
                  <a:pt x="2446748" y="3117530"/>
                </a:cubicBezTo>
                <a:cubicBezTo>
                  <a:pt x="2460052" y="3130820"/>
                  <a:pt x="2466704" y="3148338"/>
                  <a:pt x="2466704" y="3165858"/>
                </a:cubicBezTo>
                <a:close/>
                <a:moveTo>
                  <a:pt x="2466704" y="2843448"/>
                </a:moveTo>
                <a:cubicBezTo>
                  <a:pt x="2466704" y="2860966"/>
                  <a:pt x="2460052" y="2878484"/>
                  <a:pt x="2446748" y="2891774"/>
                </a:cubicBezTo>
                <a:cubicBezTo>
                  <a:pt x="2420139" y="2918354"/>
                  <a:pt x="2376598" y="2918354"/>
                  <a:pt x="2349989" y="2891774"/>
                </a:cubicBezTo>
                <a:cubicBezTo>
                  <a:pt x="2323381" y="2865194"/>
                  <a:pt x="2323381" y="2821700"/>
                  <a:pt x="2349989" y="2795120"/>
                </a:cubicBezTo>
                <a:cubicBezTo>
                  <a:pt x="2376598" y="2768540"/>
                  <a:pt x="2420139" y="2768540"/>
                  <a:pt x="2446748" y="2795120"/>
                </a:cubicBezTo>
                <a:cubicBezTo>
                  <a:pt x="2460052" y="2808410"/>
                  <a:pt x="2466704" y="2825928"/>
                  <a:pt x="2466704" y="2843448"/>
                </a:cubicBezTo>
                <a:close/>
                <a:moveTo>
                  <a:pt x="2466704" y="2521040"/>
                </a:moveTo>
                <a:cubicBezTo>
                  <a:pt x="2466704" y="2538558"/>
                  <a:pt x="2460052" y="2556076"/>
                  <a:pt x="2446748" y="2569366"/>
                </a:cubicBezTo>
                <a:cubicBezTo>
                  <a:pt x="2420139" y="2595946"/>
                  <a:pt x="2376598" y="2595946"/>
                  <a:pt x="2349989" y="2569366"/>
                </a:cubicBezTo>
                <a:cubicBezTo>
                  <a:pt x="2323381" y="2542786"/>
                  <a:pt x="2323381" y="2499292"/>
                  <a:pt x="2349989" y="2472712"/>
                </a:cubicBezTo>
                <a:cubicBezTo>
                  <a:pt x="2376598" y="2446132"/>
                  <a:pt x="2420139" y="2446132"/>
                  <a:pt x="2446748" y="2472712"/>
                </a:cubicBezTo>
                <a:cubicBezTo>
                  <a:pt x="2460052" y="2486002"/>
                  <a:pt x="2466704" y="2503520"/>
                  <a:pt x="2466704" y="2521040"/>
                </a:cubicBezTo>
                <a:close/>
                <a:moveTo>
                  <a:pt x="2489684" y="909124"/>
                </a:moveTo>
                <a:cubicBezTo>
                  <a:pt x="2489684" y="932468"/>
                  <a:pt x="2480786" y="955768"/>
                  <a:pt x="2462989" y="973546"/>
                </a:cubicBezTo>
                <a:cubicBezTo>
                  <a:pt x="2427050" y="1009100"/>
                  <a:pt x="2369341" y="1009444"/>
                  <a:pt x="2333748" y="973546"/>
                </a:cubicBezTo>
                <a:cubicBezTo>
                  <a:pt x="2298154" y="937646"/>
                  <a:pt x="2298154" y="879998"/>
                  <a:pt x="2333748" y="844444"/>
                </a:cubicBezTo>
                <a:cubicBezTo>
                  <a:pt x="2369687" y="808888"/>
                  <a:pt x="2427396" y="808888"/>
                  <a:pt x="2462989" y="844444"/>
                </a:cubicBezTo>
                <a:cubicBezTo>
                  <a:pt x="2480786" y="862394"/>
                  <a:pt x="2489684" y="885782"/>
                  <a:pt x="2489684" y="909124"/>
                </a:cubicBezTo>
                <a:close/>
                <a:moveTo>
                  <a:pt x="2512318" y="1876394"/>
                </a:moveTo>
                <a:cubicBezTo>
                  <a:pt x="2512318" y="1905564"/>
                  <a:pt x="2501174" y="1934732"/>
                  <a:pt x="2478885" y="1956996"/>
                </a:cubicBezTo>
                <a:cubicBezTo>
                  <a:pt x="2434307" y="2001526"/>
                  <a:pt x="2362084" y="2001526"/>
                  <a:pt x="2317506" y="1956996"/>
                </a:cubicBezTo>
                <a:cubicBezTo>
                  <a:pt x="2272928" y="1912466"/>
                  <a:pt x="2272928" y="1840322"/>
                  <a:pt x="2317506" y="1795792"/>
                </a:cubicBezTo>
                <a:cubicBezTo>
                  <a:pt x="2362084" y="1751262"/>
                  <a:pt x="2434307" y="1751262"/>
                  <a:pt x="2478885" y="1795792"/>
                </a:cubicBezTo>
                <a:cubicBezTo>
                  <a:pt x="2501174" y="1818058"/>
                  <a:pt x="2512318" y="1847226"/>
                  <a:pt x="2512318" y="1876394"/>
                </a:cubicBezTo>
                <a:close/>
                <a:moveTo>
                  <a:pt x="2512318" y="1553986"/>
                </a:moveTo>
                <a:cubicBezTo>
                  <a:pt x="2512318" y="1583154"/>
                  <a:pt x="2501174" y="1612322"/>
                  <a:pt x="2478885" y="1634586"/>
                </a:cubicBezTo>
                <a:cubicBezTo>
                  <a:pt x="2434307" y="1679116"/>
                  <a:pt x="2362084" y="1679116"/>
                  <a:pt x="2317506" y="1634586"/>
                </a:cubicBezTo>
                <a:cubicBezTo>
                  <a:pt x="2272928" y="1590058"/>
                  <a:pt x="2272928" y="1517912"/>
                  <a:pt x="2317506" y="1473382"/>
                </a:cubicBezTo>
                <a:cubicBezTo>
                  <a:pt x="2362084" y="1428852"/>
                  <a:pt x="2434307" y="1428852"/>
                  <a:pt x="2478885" y="1473382"/>
                </a:cubicBezTo>
                <a:cubicBezTo>
                  <a:pt x="2501174" y="1495648"/>
                  <a:pt x="2512318" y="1524816"/>
                  <a:pt x="2512318" y="1553986"/>
                </a:cubicBezTo>
                <a:close/>
                <a:moveTo>
                  <a:pt x="2512664" y="1231232"/>
                </a:moveTo>
                <a:cubicBezTo>
                  <a:pt x="2512664" y="1260400"/>
                  <a:pt x="2501520" y="1289568"/>
                  <a:pt x="2479231" y="1311832"/>
                </a:cubicBezTo>
                <a:cubicBezTo>
                  <a:pt x="2434653" y="1356362"/>
                  <a:pt x="2362430" y="1356362"/>
                  <a:pt x="2317852" y="1311832"/>
                </a:cubicBezTo>
                <a:cubicBezTo>
                  <a:pt x="2273274" y="1267304"/>
                  <a:pt x="2273274" y="1195158"/>
                  <a:pt x="2317852" y="1150628"/>
                </a:cubicBezTo>
                <a:cubicBezTo>
                  <a:pt x="2362430" y="1106098"/>
                  <a:pt x="2434653" y="1106098"/>
                  <a:pt x="2479231" y="1150628"/>
                </a:cubicBezTo>
                <a:cubicBezTo>
                  <a:pt x="2501520" y="1172894"/>
                  <a:pt x="2512664" y="1202062"/>
                  <a:pt x="2512664" y="1231232"/>
                </a:cubicBezTo>
                <a:close/>
                <a:moveTo>
                  <a:pt x="2566141" y="441648"/>
                </a:moveTo>
                <a:cubicBezTo>
                  <a:pt x="2566141" y="447473"/>
                  <a:pt x="2563894" y="453341"/>
                  <a:pt x="2559402" y="457828"/>
                </a:cubicBezTo>
                <a:cubicBezTo>
                  <a:pt x="2550763" y="466803"/>
                  <a:pt x="2536249" y="466803"/>
                  <a:pt x="2527265" y="457828"/>
                </a:cubicBezTo>
                <a:cubicBezTo>
                  <a:pt x="2518280" y="449199"/>
                  <a:pt x="2518280" y="434701"/>
                  <a:pt x="2527265" y="425726"/>
                </a:cubicBezTo>
                <a:cubicBezTo>
                  <a:pt x="2535904" y="416751"/>
                  <a:pt x="2550417" y="416751"/>
                  <a:pt x="2559402" y="425726"/>
                </a:cubicBezTo>
                <a:cubicBezTo>
                  <a:pt x="2563894" y="430041"/>
                  <a:pt x="2566141" y="435823"/>
                  <a:pt x="2566141" y="441648"/>
                </a:cubicBezTo>
                <a:close/>
                <a:moveTo>
                  <a:pt x="2566141" y="119239"/>
                </a:moveTo>
                <a:cubicBezTo>
                  <a:pt x="2566141" y="125065"/>
                  <a:pt x="2563894" y="130933"/>
                  <a:pt x="2559402" y="135420"/>
                </a:cubicBezTo>
                <a:cubicBezTo>
                  <a:pt x="2550763" y="144395"/>
                  <a:pt x="2536249" y="144395"/>
                  <a:pt x="2527265" y="135420"/>
                </a:cubicBezTo>
                <a:cubicBezTo>
                  <a:pt x="2522772" y="131105"/>
                  <a:pt x="2520526" y="125323"/>
                  <a:pt x="2520526" y="119498"/>
                </a:cubicBezTo>
                <a:lnTo>
                  <a:pt x="2525419" y="107749"/>
                </a:lnTo>
                <a:lnTo>
                  <a:pt x="2554135" y="101129"/>
                </a:lnTo>
                <a:lnTo>
                  <a:pt x="2559402" y="103317"/>
                </a:lnTo>
                <a:cubicBezTo>
                  <a:pt x="2563894" y="107632"/>
                  <a:pt x="2566141" y="113414"/>
                  <a:pt x="2566141" y="119239"/>
                </a:cubicBezTo>
                <a:close/>
                <a:moveTo>
                  <a:pt x="2582383" y="747834"/>
                </a:moveTo>
                <a:cubicBezTo>
                  <a:pt x="2582383" y="753658"/>
                  <a:pt x="2580136" y="759526"/>
                  <a:pt x="2575644" y="764014"/>
                </a:cubicBezTo>
                <a:cubicBezTo>
                  <a:pt x="2567005" y="772988"/>
                  <a:pt x="2552491" y="772988"/>
                  <a:pt x="2543506" y="764014"/>
                </a:cubicBezTo>
                <a:cubicBezTo>
                  <a:pt x="2534521" y="755384"/>
                  <a:pt x="2534521" y="740886"/>
                  <a:pt x="2543506" y="731912"/>
                </a:cubicBezTo>
                <a:cubicBezTo>
                  <a:pt x="2552145" y="722936"/>
                  <a:pt x="2566659" y="722936"/>
                  <a:pt x="2575644" y="731912"/>
                </a:cubicBezTo>
                <a:cubicBezTo>
                  <a:pt x="2580136" y="736226"/>
                  <a:pt x="2582383" y="742008"/>
                  <a:pt x="2582383" y="747834"/>
                </a:cubicBezTo>
                <a:close/>
                <a:moveTo>
                  <a:pt x="2605708" y="4294116"/>
                </a:moveTo>
                <a:cubicBezTo>
                  <a:pt x="2605708" y="4305766"/>
                  <a:pt x="2601216" y="4317416"/>
                  <a:pt x="2592231" y="4326390"/>
                </a:cubicBezTo>
                <a:cubicBezTo>
                  <a:pt x="2574262" y="4344340"/>
                  <a:pt x="2545580" y="4344340"/>
                  <a:pt x="2527610" y="4326390"/>
                </a:cubicBezTo>
                <a:cubicBezTo>
                  <a:pt x="2509641" y="4308440"/>
                  <a:pt x="2509641" y="4279790"/>
                  <a:pt x="2527610" y="4261840"/>
                </a:cubicBezTo>
                <a:cubicBezTo>
                  <a:pt x="2545580" y="4244234"/>
                  <a:pt x="2574262" y="4244234"/>
                  <a:pt x="2592231" y="4261840"/>
                </a:cubicBezTo>
                <a:cubicBezTo>
                  <a:pt x="2601216" y="4270816"/>
                  <a:pt x="2605708" y="4282466"/>
                  <a:pt x="2605708" y="4294116"/>
                </a:cubicBezTo>
                <a:close/>
                <a:moveTo>
                  <a:pt x="2605708" y="3972182"/>
                </a:moveTo>
                <a:cubicBezTo>
                  <a:pt x="2605708" y="3983874"/>
                  <a:pt x="2601216" y="3995524"/>
                  <a:pt x="2592231" y="4004326"/>
                </a:cubicBezTo>
                <a:cubicBezTo>
                  <a:pt x="2574262" y="4022276"/>
                  <a:pt x="2545580" y="4022276"/>
                  <a:pt x="2527610" y="4004326"/>
                </a:cubicBezTo>
                <a:cubicBezTo>
                  <a:pt x="2509641" y="3986376"/>
                  <a:pt x="2509641" y="3957380"/>
                  <a:pt x="2527610" y="3939776"/>
                </a:cubicBezTo>
                <a:cubicBezTo>
                  <a:pt x="2545580" y="3921826"/>
                  <a:pt x="2574262" y="3921826"/>
                  <a:pt x="2592231" y="3939776"/>
                </a:cubicBezTo>
                <a:cubicBezTo>
                  <a:pt x="2601216" y="3948752"/>
                  <a:pt x="2605708" y="3960488"/>
                  <a:pt x="2605708" y="3972182"/>
                </a:cubicBezTo>
                <a:close/>
                <a:moveTo>
                  <a:pt x="2605708" y="3649428"/>
                </a:moveTo>
                <a:cubicBezTo>
                  <a:pt x="2605708" y="3661120"/>
                  <a:pt x="2601216" y="3672770"/>
                  <a:pt x="2592231" y="3681572"/>
                </a:cubicBezTo>
                <a:cubicBezTo>
                  <a:pt x="2574262" y="3699522"/>
                  <a:pt x="2545580" y="3699522"/>
                  <a:pt x="2527610" y="3681572"/>
                </a:cubicBezTo>
                <a:cubicBezTo>
                  <a:pt x="2509641" y="3663622"/>
                  <a:pt x="2509641" y="3634972"/>
                  <a:pt x="2527610" y="3617022"/>
                </a:cubicBezTo>
                <a:cubicBezTo>
                  <a:pt x="2545580" y="3599072"/>
                  <a:pt x="2574262" y="3599072"/>
                  <a:pt x="2592231" y="3617022"/>
                </a:cubicBezTo>
                <a:cubicBezTo>
                  <a:pt x="2601216" y="3625998"/>
                  <a:pt x="2605708" y="3637734"/>
                  <a:pt x="2605708" y="3649428"/>
                </a:cubicBezTo>
                <a:close/>
                <a:moveTo>
                  <a:pt x="2628083" y="3004998"/>
                </a:moveTo>
                <a:cubicBezTo>
                  <a:pt x="2628084" y="3022516"/>
                  <a:pt x="2621431" y="3040034"/>
                  <a:pt x="2608127" y="3053324"/>
                </a:cubicBezTo>
                <a:cubicBezTo>
                  <a:pt x="2581518" y="3079904"/>
                  <a:pt x="2537977" y="3079904"/>
                  <a:pt x="2511369" y="3053324"/>
                </a:cubicBezTo>
                <a:cubicBezTo>
                  <a:pt x="2484760" y="3026744"/>
                  <a:pt x="2484760" y="2983250"/>
                  <a:pt x="2511369" y="2956670"/>
                </a:cubicBezTo>
                <a:cubicBezTo>
                  <a:pt x="2537977" y="2930090"/>
                  <a:pt x="2581518" y="2930090"/>
                  <a:pt x="2608127" y="2956670"/>
                </a:cubicBezTo>
                <a:cubicBezTo>
                  <a:pt x="2621431" y="2969960"/>
                  <a:pt x="2628084" y="2987478"/>
                  <a:pt x="2628083" y="3004998"/>
                </a:cubicBezTo>
                <a:close/>
                <a:moveTo>
                  <a:pt x="2628083" y="2682590"/>
                </a:moveTo>
                <a:cubicBezTo>
                  <a:pt x="2628084" y="2700108"/>
                  <a:pt x="2621431" y="2717626"/>
                  <a:pt x="2608127" y="2730916"/>
                </a:cubicBezTo>
                <a:cubicBezTo>
                  <a:pt x="2581518" y="2757494"/>
                  <a:pt x="2537977" y="2757494"/>
                  <a:pt x="2511369" y="2730916"/>
                </a:cubicBezTo>
                <a:cubicBezTo>
                  <a:pt x="2484760" y="2704336"/>
                  <a:pt x="2484760" y="2660842"/>
                  <a:pt x="2511369" y="2634262"/>
                </a:cubicBezTo>
                <a:cubicBezTo>
                  <a:pt x="2537977" y="2607682"/>
                  <a:pt x="2581518" y="2607682"/>
                  <a:pt x="2608127" y="2634262"/>
                </a:cubicBezTo>
                <a:cubicBezTo>
                  <a:pt x="2621431" y="2647552"/>
                  <a:pt x="2628084" y="2665072"/>
                  <a:pt x="2628083" y="2682590"/>
                </a:cubicBezTo>
                <a:close/>
                <a:moveTo>
                  <a:pt x="2628083" y="2360180"/>
                </a:moveTo>
                <a:cubicBezTo>
                  <a:pt x="2628084" y="2377698"/>
                  <a:pt x="2621431" y="2395216"/>
                  <a:pt x="2608127" y="2408506"/>
                </a:cubicBezTo>
                <a:cubicBezTo>
                  <a:pt x="2581518" y="2435086"/>
                  <a:pt x="2537977" y="2435086"/>
                  <a:pt x="2511369" y="2408506"/>
                </a:cubicBezTo>
                <a:cubicBezTo>
                  <a:pt x="2484760" y="2381926"/>
                  <a:pt x="2484760" y="2338432"/>
                  <a:pt x="2511369" y="2311852"/>
                </a:cubicBezTo>
                <a:cubicBezTo>
                  <a:pt x="2537977" y="2285272"/>
                  <a:pt x="2581518" y="2285272"/>
                  <a:pt x="2608127" y="2311852"/>
                </a:cubicBezTo>
                <a:cubicBezTo>
                  <a:pt x="2621431" y="2325142"/>
                  <a:pt x="2628084" y="2342662"/>
                  <a:pt x="2628083" y="2360180"/>
                </a:cubicBezTo>
                <a:close/>
                <a:moveTo>
                  <a:pt x="2628429" y="3327408"/>
                </a:moveTo>
                <a:cubicBezTo>
                  <a:pt x="2628429" y="3344926"/>
                  <a:pt x="2621777" y="3362444"/>
                  <a:pt x="2608473" y="3375732"/>
                </a:cubicBezTo>
                <a:cubicBezTo>
                  <a:pt x="2581864" y="3402312"/>
                  <a:pt x="2538323" y="3402312"/>
                  <a:pt x="2511714" y="3375732"/>
                </a:cubicBezTo>
                <a:cubicBezTo>
                  <a:pt x="2485106" y="3349154"/>
                  <a:pt x="2485106" y="3305660"/>
                  <a:pt x="2511714" y="3279080"/>
                </a:cubicBezTo>
                <a:cubicBezTo>
                  <a:pt x="2538323" y="3252500"/>
                  <a:pt x="2581864" y="3252500"/>
                  <a:pt x="2608473" y="3279080"/>
                </a:cubicBezTo>
                <a:cubicBezTo>
                  <a:pt x="2621777" y="3292370"/>
                  <a:pt x="2628429" y="3309888"/>
                  <a:pt x="2628429" y="3327408"/>
                </a:cubicBezTo>
                <a:close/>
                <a:moveTo>
                  <a:pt x="2673698" y="1715190"/>
                </a:moveTo>
                <a:cubicBezTo>
                  <a:pt x="2673698" y="1744358"/>
                  <a:pt x="2662554" y="1773528"/>
                  <a:pt x="2640265" y="1795792"/>
                </a:cubicBezTo>
                <a:cubicBezTo>
                  <a:pt x="2595687" y="1840322"/>
                  <a:pt x="2523463" y="1840322"/>
                  <a:pt x="2478885" y="1795792"/>
                </a:cubicBezTo>
                <a:cubicBezTo>
                  <a:pt x="2434307" y="1751262"/>
                  <a:pt x="2434307" y="1679116"/>
                  <a:pt x="2478885" y="1634586"/>
                </a:cubicBezTo>
                <a:cubicBezTo>
                  <a:pt x="2523463" y="1590058"/>
                  <a:pt x="2595687" y="1590058"/>
                  <a:pt x="2640265" y="1634586"/>
                </a:cubicBezTo>
                <a:cubicBezTo>
                  <a:pt x="2662554" y="1656852"/>
                  <a:pt x="2673698" y="1686020"/>
                  <a:pt x="2673698" y="1715190"/>
                </a:cubicBezTo>
                <a:close/>
                <a:moveTo>
                  <a:pt x="2673698" y="1392780"/>
                </a:moveTo>
                <a:cubicBezTo>
                  <a:pt x="2673698" y="1421950"/>
                  <a:pt x="2662554" y="1451118"/>
                  <a:pt x="2640265" y="1473382"/>
                </a:cubicBezTo>
                <a:cubicBezTo>
                  <a:pt x="2595687" y="1517912"/>
                  <a:pt x="2523463" y="1517912"/>
                  <a:pt x="2478885" y="1473382"/>
                </a:cubicBezTo>
                <a:cubicBezTo>
                  <a:pt x="2434307" y="1428852"/>
                  <a:pt x="2434307" y="1356708"/>
                  <a:pt x="2478885" y="1312178"/>
                </a:cubicBezTo>
                <a:cubicBezTo>
                  <a:pt x="2523463" y="1267648"/>
                  <a:pt x="2595687" y="1267648"/>
                  <a:pt x="2640265" y="1312178"/>
                </a:cubicBezTo>
                <a:cubicBezTo>
                  <a:pt x="2662554" y="1334444"/>
                  <a:pt x="2673698" y="1363612"/>
                  <a:pt x="2673698" y="1392780"/>
                </a:cubicBezTo>
                <a:close/>
                <a:moveTo>
                  <a:pt x="2674043" y="2037944"/>
                </a:moveTo>
                <a:cubicBezTo>
                  <a:pt x="2674043" y="2067112"/>
                  <a:pt x="2662899" y="2096282"/>
                  <a:pt x="2640610" y="2118546"/>
                </a:cubicBezTo>
                <a:cubicBezTo>
                  <a:pt x="2596032" y="2163076"/>
                  <a:pt x="2523809" y="2163076"/>
                  <a:pt x="2479231" y="2118546"/>
                </a:cubicBezTo>
                <a:cubicBezTo>
                  <a:pt x="2434653" y="2074016"/>
                  <a:pt x="2434653" y="2001870"/>
                  <a:pt x="2479231" y="1957340"/>
                </a:cubicBezTo>
                <a:cubicBezTo>
                  <a:pt x="2523809" y="1912812"/>
                  <a:pt x="2596032" y="1912812"/>
                  <a:pt x="2640610" y="1957340"/>
                </a:cubicBezTo>
                <a:cubicBezTo>
                  <a:pt x="2662899" y="1979606"/>
                  <a:pt x="2674043" y="2008774"/>
                  <a:pt x="2674043" y="2037944"/>
                </a:cubicBezTo>
                <a:close/>
                <a:moveTo>
                  <a:pt x="2674043" y="1070026"/>
                </a:moveTo>
                <a:cubicBezTo>
                  <a:pt x="2674043" y="1099196"/>
                  <a:pt x="2662899" y="1128364"/>
                  <a:pt x="2640610" y="1150628"/>
                </a:cubicBezTo>
                <a:cubicBezTo>
                  <a:pt x="2596032" y="1195158"/>
                  <a:pt x="2523809" y="1195158"/>
                  <a:pt x="2479231" y="1150628"/>
                </a:cubicBezTo>
                <a:cubicBezTo>
                  <a:pt x="2434653" y="1106098"/>
                  <a:pt x="2434653" y="1033954"/>
                  <a:pt x="2479231" y="989424"/>
                </a:cubicBezTo>
                <a:cubicBezTo>
                  <a:pt x="2523809" y="944894"/>
                  <a:pt x="2596032" y="944894"/>
                  <a:pt x="2640610" y="989424"/>
                </a:cubicBezTo>
                <a:cubicBezTo>
                  <a:pt x="2662899" y="1011690"/>
                  <a:pt x="2674043" y="1040858"/>
                  <a:pt x="2674043" y="1070026"/>
                </a:cubicBezTo>
                <a:close/>
                <a:moveTo>
                  <a:pt x="2727520" y="603543"/>
                </a:moveTo>
                <a:cubicBezTo>
                  <a:pt x="2727520" y="609368"/>
                  <a:pt x="2725274" y="615236"/>
                  <a:pt x="2720782" y="619723"/>
                </a:cubicBezTo>
                <a:cubicBezTo>
                  <a:pt x="2712142" y="628698"/>
                  <a:pt x="2697629" y="628698"/>
                  <a:pt x="2688644" y="619723"/>
                </a:cubicBezTo>
                <a:cubicBezTo>
                  <a:pt x="2679659" y="611093"/>
                  <a:pt x="2679659" y="596595"/>
                  <a:pt x="2688644" y="587620"/>
                </a:cubicBezTo>
                <a:cubicBezTo>
                  <a:pt x="2697283" y="578645"/>
                  <a:pt x="2711797" y="578645"/>
                  <a:pt x="2720782" y="587620"/>
                </a:cubicBezTo>
                <a:cubicBezTo>
                  <a:pt x="2725274" y="591935"/>
                  <a:pt x="2727520" y="597717"/>
                  <a:pt x="2727520" y="603543"/>
                </a:cubicBezTo>
                <a:close/>
                <a:moveTo>
                  <a:pt x="2727520" y="280443"/>
                </a:moveTo>
                <a:cubicBezTo>
                  <a:pt x="2727520" y="286269"/>
                  <a:pt x="2725274" y="292137"/>
                  <a:pt x="2720782" y="296624"/>
                </a:cubicBezTo>
                <a:cubicBezTo>
                  <a:pt x="2712142" y="305599"/>
                  <a:pt x="2697629" y="305599"/>
                  <a:pt x="2688644" y="296624"/>
                </a:cubicBezTo>
                <a:cubicBezTo>
                  <a:pt x="2679659" y="287994"/>
                  <a:pt x="2679659" y="273496"/>
                  <a:pt x="2688644" y="264521"/>
                </a:cubicBezTo>
                <a:cubicBezTo>
                  <a:pt x="2697283" y="255546"/>
                  <a:pt x="2711797" y="255546"/>
                  <a:pt x="2720782" y="264521"/>
                </a:cubicBezTo>
                <a:cubicBezTo>
                  <a:pt x="2725274" y="268836"/>
                  <a:pt x="2727520" y="274618"/>
                  <a:pt x="2727520" y="280443"/>
                </a:cubicBezTo>
                <a:close/>
                <a:moveTo>
                  <a:pt x="2743761" y="3487964"/>
                </a:moveTo>
                <a:cubicBezTo>
                  <a:pt x="2743761" y="3493790"/>
                  <a:pt x="2741515" y="3499658"/>
                  <a:pt x="2737023" y="3504144"/>
                </a:cubicBezTo>
                <a:cubicBezTo>
                  <a:pt x="2728384" y="3513120"/>
                  <a:pt x="2713870" y="3513120"/>
                  <a:pt x="2704886" y="3504144"/>
                </a:cubicBezTo>
                <a:cubicBezTo>
                  <a:pt x="2695901" y="3495514"/>
                  <a:pt x="2695901" y="3481016"/>
                  <a:pt x="2704886" y="3472042"/>
                </a:cubicBezTo>
                <a:cubicBezTo>
                  <a:pt x="2713525" y="3463066"/>
                  <a:pt x="2728038" y="3463066"/>
                  <a:pt x="2737023" y="3472042"/>
                </a:cubicBezTo>
                <a:cubicBezTo>
                  <a:pt x="2741515" y="3476358"/>
                  <a:pt x="2743761" y="3482140"/>
                  <a:pt x="2743761" y="3487964"/>
                </a:cubicBezTo>
                <a:close/>
                <a:moveTo>
                  <a:pt x="2753493" y="4424422"/>
                </a:moveTo>
                <a:lnTo>
                  <a:pt x="2687722" y="4424422"/>
                </a:lnTo>
                <a:lnTo>
                  <a:pt x="2688298" y="4423044"/>
                </a:lnTo>
                <a:cubicBezTo>
                  <a:pt x="2706267" y="4405094"/>
                  <a:pt x="2734949" y="4405094"/>
                  <a:pt x="2752918" y="4423044"/>
                </a:cubicBezTo>
                <a:close/>
                <a:moveTo>
                  <a:pt x="2766396" y="4132912"/>
                </a:moveTo>
                <a:cubicBezTo>
                  <a:pt x="2766396" y="4144562"/>
                  <a:pt x="2761903" y="4156212"/>
                  <a:pt x="2752918" y="4165186"/>
                </a:cubicBezTo>
                <a:cubicBezTo>
                  <a:pt x="2734949" y="4183136"/>
                  <a:pt x="2706267" y="4183136"/>
                  <a:pt x="2688298" y="4165186"/>
                </a:cubicBezTo>
                <a:cubicBezTo>
                  <a:pt x="2670329" y="4147236"/>
                  <a:pt x="2670329" y="4118586"/>
                  <a:pt x="2688298" y="4100636"/>
                </a:cubicBezTo>
                <a:cubicBezTo>
                  <a:pt x="2706267" y="4082686"/>
                  <a:pt x="2734949" y="4082686"/>
                  <a:pt x="2752918" y="4100636"/>
                </a:cubicBezTo>
                <a:cubicBezTo>
                  <a:pt x="2761903" y="4109612"/>
                  <a:pt x="2766396" y="4121262"/>
                  <a:pt x="2766396" y="4132912"/>
                </a:cubicBezTo>
                <a:close/>
                <a:moveTo>
                  <a:pt x="2766741" y="3810502"/>
                </a:moveTo>
                <a:cubicBezTo>
                  <a:pt x="2766741" y="3822152"/>
                  <a:pt x="2762249" y="3833802"/>
                  <a:pt x="2753264" y="3842778"/>
                </a:cubicBezTo>
                <a:cubicBezTo>
                  <a:pt x="2735294" y="3860726"/>
                  <a:pt x="2706613" y="3860726"/>
                  <a:pt x="2688643" y="3842778"/>
                </a:cubicBezTo>
                <a:cubicBezTo>
                  <a:pt x="2670675" y="3824826"/>
                  <a:pt x="2670675" y="3796176"/>
                  <a:pt x="2688643" y="3778226"/>
                </a:cubicBezTo>
                <a:cubicBezTo>
                  <a:pt x="2706613" y="3760276"/>
                  <a:pt x="2735294" y="3760276"/>
                  <a:pt x="2753264" y="3778226"/>
                </a:cubicBezTo>
                <a:cubicBezTo>
                  <a:pt x="2762249" y="3787202"/>
                  <a:pt x="2766741" y="3798852"/>
                  <a:pt x="2766741" y="3810502"/>
                </a:cubicBezTo>
                <a:close/>
                <a:moveTo>
                  <a:pt x="2767087" y="2198458"/>
                </a:moveTo>
                <a:cubicBezTo>
                  <a:pt x="2767087" y="2210108"/>
                  <a:pt x="2762595" y="2221758"/>
                  <a:pt x="2753611" y="2230732"/>
                </a:cubicBezTo>
                <a:cubicBezTo>
                  <a:pt x="2735641" y="2248338"/>
                  <a:pt x="2706959" y="2248338"/>
                  <a:pt x="2688990" y="2230732"/>
                </a:cubicBezTo>
                <a:cubicBezTo>
                  <a:pt x="2671020" y="2212782"/>
                  <a:pt x="2671020" y="2184132"/>
                  <a:pt x="2688990" y="2166182"/>
                </a:cubicBezTo>
                <a:cubicBezTo>
                  <a:pt x="2706959" y="2148232"/>
                  <a:pt x="2735641" y="2148232"/>
                  <a:pt x="2753611" y="2166182"/>
                </a:cubicBezTo>
                <a:cubicBezTo>
                  <a:pt x="2762595" y="2175158"/>
                  <a:pt x="2767087" y="2186808"/>
                  <a:pt x="2767087" y="2198458"/>
                </a:cubicBezTo>
                <a:close/>
                <a:moveTo>
                  <a:pt x="2789117" y="3165858"/>
                </a:moveTo>
                <a:cubicBezTo>
                  <a:pt x="2789117" y="3183376"/>
                  <a:pt x="2782465" y="3200894"/>
                  <a:pt x="2769161" y="3214184"/>
                </a:cubicBezTo>
                <a:cubicBezTo>
                  <a:pt x="2742552" y="3240762"/>
                  <a:pt x="2699011" y="3240762"/>
                  <a:pt x="2672402" y="3214184"/>
                </a:cubicBezTo>
                <a:cubicBezTo>
                  <a:pt x="2645794" y="3187604"/>
                  <a:pt x="2645794" y="3144110"/>
                  <a:pt x="2672402" y="3117530"/>
                </a:cubicBezTo>
                <a:cubicBezTo>
                  <a:pt x="2699011" y="3090950"/>
                  <a:pt x="2742552" y="3090950"/>
                  <a:pt x="2769161" y="3117530"/>
                </a:cubicBezTo>
                <a:cubicBezTo>
                  <a:pt x="2782465" y="3130820"/>
                  <a:pt x="2789117" y="3148338"/>
                  <a:pt x="2789117" y="3165858"/>
                </a:cubicBezTo>
                <a:close/>
                <a:moveTo>
                  <a:pt x="2789117" y="2843794"/>
                </a:moveTo>
                <a:cubicBezTo>
                  <a:pt x="2789117" y="2861312"/>
                  <a:pt x="2782465" y="2878830"/>
                  <a:pt x="2769161" y="2892120"/>
                </a:cubicBezTo>
                <a:cubicBezTo>
                  <a:pt x="2742552" y="2918700"/>
                  <a:pt x="2699011" y="2918700"/>
                  <a:pt x="2672402" y="2892120"/>
                </a:cubicBezTo>
                <a:cubicBezTo>
                  <a:pt x="2645794" y="2865540"/>
                  <a:pt x="2645794" y="2822046"/>
                  <a:pt x="2672402" y="2795466"/>
                </a:cubicBezTo>
                <a:cubicBezTo>
                  <a:pt x="2699011" y="2768886"/>
                  <a:pt x="2742552" y="2768886"/>
                  <a:pt x="2769161" y="2795466"/>
                </a:cubicBezTo>
                <a:cubicBezTo>
                  <a:pt x="2782465" y="2808756"/>
                  <a:pt x="2789117" y="2826276"/>
                  <a:pt x="2789117" y="2843794"/>
                </a:cubicBezTo>
                <a:close/>
                <a:moveTo>
                  <a:pt x="2789117" y="908996"/>
                </a:moveTo>
                <a:cubicBezTo>
                  <a:pt x="2789117" y="926514"/>
                  <a:pt x="2782465" y="944032"/>
                  <a:pt x="2769161" y="957322"/>
                </a:cubicBezTo>
                <a:cubicBezTo>
                  <a:pt x="2742552" y="983900"/>
                  <a:pt x="2699011" y="983900"/>
                  <a:pt x="2672402" y="957322"/>
                </a:cubicBezTo>
                <a:cubicBezTo>
                  <a:pt x="2645794" y="930742"/>
                  <a:pt x="2645794" y="887248"/>
                  <a:pt x="2672402" y="860668"/>
                </a:cubicBezTo>
                <a:cubicBezTo>
                  <a:pt x="2699011" y="834088"/>
                  <a:pt x="2742552" y="834088"/>
                  <a:pt x="2769161" y="860668"/>
                </a:cubicBezTo>
                <a:cubicBezTo>
                  <a:pt x="2782465" y="873958"/>
                  <a:pt x="2789117" y="891478"/>
                  <a:pt x="2789117" y="908996"/>
                </a:cubicBezTo>
                <a:close/>
                <a:moveTo>
                  <a:pt x="2789808" y="2520694"/>
                </a:moveTo>
                <a:cubicBezTo>
                  <a:pt x="2789808" y="2538212"/>
                  <a:pt x="2783156" y="2555730"/>
                  <a:pt x="2769852" y="2569020"/>
                </a:cubicBezTo>
                <a:cubicBezTo>
                  <a:pt x="2743243" y="2595600"/>
                  <a:pt x="2699702" y="2595600"/>
                  <a:pt x="2673094" y="2569020"/>
                </a:cubicBezTo>
                <a:cubicBezTo>
                  <a:pt x="2646485" y="2542440"/>
                  <a:pt x="2646485" y="2498946"/>
                  <a:pt x="2673094" y="2472366"/>
                </a:cubicBezTo>
                <a:cubicBezTo>
                  <a:pt x="2699702" y="2445786"/>
                  <a:pt x="2743243" y="2445786"/>
                  <a:pt x="2769852" y="2472366"/>
                </a:cubicBezTo>
                <a:cubicBezTo>
                  <a:pt x="2783156" y="2485656"/>
                  <a:pt x="2789808" y="2503174"/>
                  <a:pt x="2789808" y="2520694"/>
                </a:cubicBezTo>
                <a:close/>
                <a:moveTo>
                  <a:pt x="2835077" y="1553986"/>
                </a:moveTo>
                <a:cubicBezTo>
                  <a:pt x="2835077" y="1583154"/>
                  <a:pt x="2823933" y="1612322"/>
                  <a:pt x="2801644" y="1634586"/>
                </a:cubicBezTo>
                <a:cubicBezTo>
                  <a:pt x="2757066" y="1679116"/>
                  <a:pt x="2684843" y="1679116"/>
                  <a:pt x="2640265" y="1634586"/>
                </a:cubicBezTo>
                <a:cubicBezTo>
                  <a:pt x="2595687" y="1590058"/>
                  <a:pt x="2595687" y="1517912"/>
                  <a:pt x="2640265" y="1473382"/>
                </a:cubicBezTo>
                <a:cubicBezTo>
                  <a:pt x="2684843" y="1428852"/>
                  <a:pt x="2757066" y="1428852"/>
                  <a:pt x="2801644" y="1473382"/>
                </a:cubicBezTo>
                <a:cubicBezTo>
                  <a:pt x="2823933" y="1495648"/>
                  <a:pt x="2835077" y="1524816"/>
                  <a:pt x="2835077" y="1553986"/>
                </a:cubicBezTo>
                <a:close/>
                <a:moveTo>
                  <a:pt x="2835423" y="1876048"/>
                </a:moveTo>
                <a:cubicBezTo>
                  <a:pt x="2835423" y="1905218"/>
                  <a:pt x="2824279" y="1934386"/>
                  <a:pt x="2801990" y="1956650"/>
                </a:cubicBezTo>
                <a:cubicBezTo>
                  <a:pt x="2757412" y="2001180"/>
                  <a:pt x="2685188" y="2001180"/>
                  <a:pt x="2640610" y="1956650"/>
                </a:cubicBezTo>
                <a:cubicBezTo>
                  <a:pt x="2596032" y="1912120"/>
                  <a:pt x="2596032" y="1839976"/>
                  <a:pt x="2640610" y="1795446"/>
                </a:cubicBezTo>
                <a:cubicBezTo>
                  <a:pt x="2685188" y="1750916"/>
                  <a:pt x="2757412" y="1750916"/>
                  <a:pt x="2801990" y="1795446"/>
                </a:cubicBezTo>
                <a:cubicBezTo>
                  <a:pt x="2824279" y="1817712"/>
                  <a:pt x="2835423" y="1846880"/>
                  <a:pt x="2835423" y="1876048"/>
                </a:cubicBezTo>
                <a:close/>
                <a:moveTo>
                  <a:pt x="2835423" y="1231232"/>
                </a:moveTo>
                <a:cubicBezTo>
                  <a:pt x="2835423" y="1260400"/>
                  <a:pt x="2824279" y="1289568"/>
                  <a:pt x="2801990" y="1311832"/>
                </a:cubicBezTo>
                <a:cubicBezTo>
                  <a:pt x="2757412" y="1356362"/>
                  <a:pt x="2685188" y="1356362"/>
                  <a:pt x="2640610" y="1311832"/>
                </a:cubicBezTo>
                <a:cubicBezTo>
                  <a:pt x="2596032" y="1267304"/>
                  <a:pt x="2596032" y="1195158"/>
                  <a:pt x="2640610" y="1150628"/>
                </a:cubicBezTo>
                <a:cubicBezTo>
                  <a:pt x="2685188" y="1106098"/>
                  <a:pt x="2757412" y="1106098"/>
                  <a:pt x="2801990" y="1150628"/>
                </a:cubicBezTo>
                <a:cubicBezTo>
                  <a:pt x="2824279" y="1172894"/>
                  <a:pt x="2835423" y="1202062"/>
                  <a:pt x="2835423" y="1231232"/>
                </a:cubicBezTo>
                <a:close/>
                <a:moveTo>
                  <a:pt x="2889245" y="441648"/>
                </a:moveTo>
                <a:cubicBezTo>
                  <a:pt x="2889245" y="447473"/>
                  <a:pt x="2886999" y="453341"/>
                  <a:pt x="2882507" y="457828"/>
                </a:cubicBezTo>
                <a:cubicBezTo>
                  <a:pt x="2873867" y="466803"/>
                  <a:pt x="2859354" y="466803"/>
                  <a:pt x="2850369" y="457828"/>
                </a:cubicBezTo>
                <a:cubicBezTo>
                  <a:pt x="2841384" y="449199"/>
                  <a:pt x="2841384" y="434701"/>
                  <a:pt x="2850369" y="425726"/>
                </a:cubicBezTo>
                <a:cubicBezTo>
                  <a:pt x="2859008" y="416751"/>
                  <a:pt x="2873522" y="416751"/>
                  <a:pt x="2882507" y="425726"/>
                </a:cubicBezTo>
                <a:cubicBezTo>
                  <a:pt x="2886999" y="430041"/>
                  <a:pt x="2889245" y="435823"/>
                  <a:pt x="2889245" y="441648"/>
                </a:cubicBezTo>
                <a:close/>
                <a:moveTo>
                  <a:pt x="2889245" y="119239"/>
                </a:moveTo>
                <a:cubicBezTo>
                  <a:pt x="2889245" y="125065"/>
                  <a:pt x="2886999" y="130933"/>
                  <a:pt x="2882507" y="135420"/>
                </a:cubicBezTo>
                <a:cubicBezTo>
                  <a:pt x="2873867" y="144395"/>
                  <a:pt x="2859354" y="144395"/>
                  <a:pt x="2850369" y="135420"/>
                </a:cubicBezTo>
                <a:cubicBezTo>
                  <a:pt x="2841384" y="126790"/>
                  <a:pt x="2841384" y="112292"/>
                  <a:pt x="2850369" y="103317"/>
                </a:cubicBezTo>
                <a:cubicBezTo>
                  <a:pt x="2859008" y="94342"/>
                  <a:pt x="2873522" y="94342"/>
                  <a:pt x="2882507" y="103317"/>
                </a:cubicBezTo>
                <a:cubicBezTo>
                  <a:pt x="2886999" y="107632"/>
                  <a:pt x="2889245" y="113414"/>
                  <a:pt x="2889245" y="119239"/>
                </a:cubicBezTo>
                <a:close/>
                <a:moveTo>
                  <a:pt x="2905141" y="3327104"/>
                </a:moveTo>
                <a:cubicBezTo>
                  <a:pt x="2905141" y="3332930"/>
                  <a:pt x="2902895" y="3338798"/>
                  <a:pt x="2898403" y="3343284"/>
                </a:cubicBezTo>
                <a:cubicBezTo>
                  <a:pt x="2889763" y="3352260"/>
                  <a:pt x="2875250" y="3352260"/>
                  <a:pt x="2866265" y="3343284"/>
                </a:cubicBezTo>
                <a:cubicBezTo>
                  <a:pt x="2857280" y="3334656"/>
                  <a:pt x="2857280" y="3320158"/>
                  <a:pt x="2866265" y="3311182"/>
                </a:cubicBezTo>
                <a:cubicBezTo>
                  <a:pt x="2874904" y="3302206"/>
                  <a:pt x="2889418" y="3302206"/>
                  <a:pt x="2898403" y="3311182"/>
                </a:cubicBezTo>
                <a:cubicBezTo>
                  <a:pt x="2902895" y="3315498"/>
                  <a:pt x="2905141" y="3321280"/>
                  <a:pt x="2905141" y="3327104"/>
                </a:cubicBezTo>
                <a:close/>
                <a:moveTo>
                  <a:pt x="2905486" y="3649512"/>
                </a:moveTo>
                <a:cubicBezTo>
                  <a:pt x="2905486" y="3655338"/>
                  <a:pt x="2903240" y="3661206"/>
                  <a:pt x="2898747" y="3665694"/>
                </a:cubicBezTo>
                <a:cubicBezTo>
                  <a:pt x="2890108" y="3674668"/>
                  <a:pt x="2875594" y="3674668"/>
                  <a:pt x="2866610" y="3665694"/>
                </a:cubicBezTo>
                <a:cubicBezTo>
                  <a:pt x="2857625" y="3657064"/>
                  <a:pt x="2857625" y="3642566"/>
                  <a:pt x="2866611" y="3633592"/>
                </a:cubicBezTo>
                <a:cubicBezTo>
                  <a:pt x="2875250" y="3624616"/>
                  <a:pt x="2889763" y="3624616"/>
                  <a:pt x="2898748" y="3633592"/>
                </a:cubicBezTo>
                <a:cubicBezTo>
                  <a:pt x="2903240" y="3637906"/>
                  <a:pt x="2905486" y="3643688"/>
                  <a:pt x="2905486" y="3649512"/>
                </a:cubicBezTo>
                <a:close/>
                <a:moveTo>
                  <a:pt x="2928466" y="4294460"/>
                </a:moveTo>
                <a:cubicBezTo>
                  <a:pt x="2928466" y="4306110"/>
                  <a:pt x="2923974" y="4317762"/>
                  <a:pt x="2914989" y="4326736"/>
                </a:cubicBezTo>
                <a:cubicBezTo>
                  <a:pt x="2897019" y="4344686"/>
                  <a:pt x="2868337" y="4344686"/>
                  <a:pt x="2850368" y="4326736"/>
                </a:cubicBezTo>
                <a:cubicBezTo>
                  <a:pt x="2832399" y="4308786"/>
                  <a:pt x="2832399" y="4280134"/>
                  <a:pt x="2850368" y="4262184"/>
                </a:cubicBezTo>
                <a:cubicBezTo>
                  <a:pt x="2868337" y="4244580"/>
                  <a:pt x="2897019" y="4244580"/>
                  <a:pt x="2914989" y="4262184"/>
                </a:cubicBezTo>
                <a:cubicBezTo>
                  <a:pt x="2923974" y="4271160"/>
                  <a:pt x="2928466" y="4282810"/>
                  <a:pt x="2928466" y="4294460"/>
                </a:cubicBezTo>
                <a:close/>
                <a:moveTo>
                  <a:pt x="2928466" y="3972182"/>
                </a:moveTo>
                <a:cubicBezTo>
                  <a:pt x="2928466" y="3983874"/>
                  <a:pt x="2923974" y="3995524"/>
                  <a:pt x="2914989" y="4004326"/>
                </a:cubicBezTo>
                <a:cubicBezTo>
                  <a:pt x="2897019" y="4022276"/>
                  <a:pt x="2868337" y="4022276"/>
                  <a:pt x="2850368" y="4004326"/>
                </a:cubicBezTo>
                <a:cubicBezTo>
                  <a:pt x="2832399" y="3986376"/>
                  <a:pt x="2832399" y="3957380"/>
                  <a:pt x="2850368" y="3939776"/>
                </a:cubicBezTo>
                <a:cubicBezTo>
                  <a:pt x="2868337" y="3921826"/>
                  <a:pt x="2897019" y="3921826"/>
                  <a:pt x="2914989" y="3939776"/>
                </a:cubicBezTo>
                <a:cubicBezTo>
                  <a:pt x="2923974" y="3948752"/>
                  <a:pt x="2928466" y="3960488"/>
                  <a:pt x="2928466" y="3972182"/>
                </a:cubicBezTo>
                <a:close/>
                <a:moveTo>
                  <a:pt x="2928466" y="2360008"/>
                </a:moveTo>
                <a:cubicBezTo>
                  <a:pt x="2928466" y="2371658"/>
                  <a:pt x="2923974" y="2383308"/>
                  <a:pt x="2914990" y="2392282"/>
                </a:cubicBezTo>
                <a:cubicBezTo>
                  <a:pt x="2897020" y="2410232"/>
                  <a:pt x="2868338" y="2410232"/>
                  <a:pt x="2850369" y="2392282"/>
                </a:cubicBezTo>
                <a:cubicBezTo>
                  <a:pt x="2832400" y="2374332"/>
                  <a:pt x="2832400" y="2345682"/>
                  <a:pt x="2850369" y="2327732"/>
                </a:cubicBezTo>
                <a:cubicBezTo>
                  <a:pt x="2868338" y="2309782"/>
                  <a:pt x="2897020" y="2309782"/>
                  <a:pt x="2914990" y="2327732"/>
                </a:cubicBezTo>
                <a:cubicBezTo>
                  <a:pt x="2923974" y="2336708"/>
                  <a:pt x="2928466" y="2348358"/>
                  <a:pt x="2928466" y="2360008"/>
                </a:cubicBezTo>
                <a:close/>
                <a:moveTo>
                  <a:pt x="2928466" y="2037598"/>
                </a:moveTo>
                <a:cubicBezTo>
                  <a:pt x="2928466" y="2049250"/>
                  <a:pt x="2923974" y="2060900"/>
                  <a:pt x="2914990" y="2069874"/>
                </a:cubicBezTo>
                <a:cubicBezTo>
                  <a:pt x="2897020" y="2087824"/>
                  <a:pt x="2868338" y="2087824"/>
                  <a:pt x="2850369" y="2069874"/>
                </a:cubicBezTo>
                <a:cubicBezTo>
                  <a:pt x="2832400" y="2051924"/>
                  <a:pt x="2832400" y="2023272"/>
                  <a:pt x="2850369" y="2005322"/>
                </a:cubicBezTo>
                <a:cubicBezTo>
                  <a:pt x="2868338" y="1987372"/>
                  <a:pt x="2897020" y="1987372"/>
                  <a:pt x="2914990" y="2005322"/>
                </a:cubicBezTo>
                <a:cubicBezTo>
                  <a:pt x="2923974" y="2014298"/>
                  <a:pt x="2928466" y="2025948"/>
                  <a:pt x="2928466" y="2037598"/>
                </a:cubicBezTo>
                <a:close/>
                <a:moveTo>
                  <a:pt x="2950842" y="2682590"/>
                </a:moveTo>
                <a:cubicBezTo>
                  <a:pt x="2950842" y="2700108"/>
                  <a:pt x="2944190" y="2717626"/>
                  <a:pt x="2930886" y="2730916"/>
                </a:cubicBezTo>
                <a:cubicBezTo>
                  <a:pt x="2904277" y="2757494"/>
                  <a:pt x="2860736" y="2757494"/>
                  <a:pt x="2834127" y="2730916"/>
                </a:cubicBezTo>
                <a:cubicBezTo>
                  <a:pt x="2807519" y="2704336"/>
                  <a:pt x="2807519" y="2660842"/>
                  <a:pt x="2834127" y="2634262"/>
                </a:cubicBezTo>
                <a:cubicBezTo>
                  <a:pt x="2860736" y="2607682"/>
                  <a:pt x="2904277" y="2607682"/>
                  <a:pt x="2930886" y="2634262"/>
                </a:cubicBezTo>
                <a:cubicBezTo>
                  <a:pt x="2944190" y="2647552"/>
                  <a:pt x="2950842" y="2665072"/>
                  <a:pt x="2950842" y="2682590"/>
                </a:cubicBezTo>
                <a:close/>
                <a:moveTo>
                  <a:pt x="2950842" y="1070544"/>
                </a:moveTo>
                <a:cubicBezTo>
                  <a:pt x="2950842" y="1088064"/>
                  <a:pt x="2944190" y="1105582"/>
                  <a:pt x="2930886" y="1118870"/>
                </a:cubicBezTo>
                <a:cubicBezTo>
                  <a:pt x="2904277" y="1145450"/>
                  <a:pt x="2860736" y="1145450"/>
                  <a:pt x="2834127" y="1118870"/>
                </a:cubicBezTo>
                <a:cubicBezTo>
                  <a:pt x="2807519" y="1092292"/>
                  <a:pt x="2807519" y="1048796"/>
                  <a:pt x="2834127" y="1022218"/>
                </a:cubicBezTo>
                <a:cubicBezTo>
                  <a:pt x="2860736" y="995638"/>
                  <a:pt x="2904277" y="995638"/>
                  <a:pt x="2930886" y="1022218"/>
                </a:cubicBezTo>
                <a:cubicBezTo>
                  <a:pt x="2944190" y="1035508"/>
                  <a:pt x="2950842" y="1053026"/>
                  <a:pt x="2950842" y="1070544"/>
                </a:cubicBezTo>
                <a:close/>
                <a:moveTo>
                  <a:pt x="2950842" y="748136"/>
                </a:moveTo>
                <a:cubicBezTo>
                  <a:pt x="2950842" y="765654"/>
                  <a:pt x="2944190" y="783172"/>
                  <a:pt x="2930886" y="796462"/>
                </a:cubicBezTo>
                <a:cubicBezTo>
                  <a:pt x="2904277" y="823042"/>
                  <a:pt x="2860736" y="823042"/>
                  <a:pt x="2834127" y="796462"/>
                </a:cubicBezTo>
                <a:cubicBezTo>
                  <a:pt x="2807519" y="769882"/>
                  <a:pt x="2807519" y="726388"/>
                  <a:pt x="2834127" y="699808"/>
                </a:cubicBezTo>
                <a:cubicBezTo>
                  <a:pt x="2860736" y="673228"/>
                  <a:pt x="2904277" y="673228"/>
                  <a:pt x="2930886" y="699808"/>
                </a:cubicBezTo>
                <a:cubicBezTo>
                  <a:pt x="2944190" y="713098"/>
                  <a:pt x="2950842" y="730618"/>
                  <a:pt x="2950842" y="748136"/>
                </a:cubicBezTo>
                <a:close/>
                <a:moveTo>
                  <a:pt x="2951188" y="3004998"/>
                </a:moveTo>
                <a:cubicBezTo>
                  <a:pt x="2951188" y="3022516"/>
                  <a:pt x="2944536" y="3040034"/>
                  <a:pt x="2931232" y="3053324"/>
                </a:cubicBezTo>
                <a:cubicBezTo>
                  <a:pt x="2904623" y="3079904"/>
                  <a:pt x="2861082" y="3079904"/>
                  <a:pt x="2834473" y="3053324"/>
                </a:cubicBezTo>
                <a:cubicBezTo>
                  <a:pt x="2807864" y="3026744"/>
                  <a:pt x="2807864" y="2983250"/>
                  <a:pt x="2834473" y="2956670"/>
                </a:cubicBezTo>
                <a:cubicBezTo>
                  <a:pt x="2861082" y="2930090"/>
                  <a:pt x="2904623" y="2930090"/>
                  <a:pt x="2931232" y="2956670"/>
                </a:cubicBezTo>
                <a:cubicBezTo>
                  <a:pt x="2944536" y="2969960"/>
                  <a:pt x="2951188" y="2987478"/>
                  <a:pt x="2951188" y="3004998"/>
                </a:cubicBezTo>
                <a:close/>
                <a:moveTo>
                  <a:pt x="2996802" y="1714844"/>
                </a:moveTo>
                <a:cubicBezTo>
                  <a:pt x="2996802" y="1744014"/>
                  <a:pt x="2985658" y="1773182"/>
                  <a:pt x="2963369" y="1795446"/>
                </a:cubicBezTo>
                <a:cubicBezTo>
                  <a:pt x="2918791" y="1839976"/>
                  <a:pt x="2846568" y="1839976"/>
                  <a:pt x="2801990" y="1795446"/>
                </a:cubicBezTo>
                <a:cubicBezTo>
                  <a:pt x="2757412" y="1750916"/>
                  <a:pt x="2757412" y="1678772"/>
                  <a:pt x="2801990" y="1634242"/>
                </a:cubicBezTo>
                <a:cubicBezTo>
                  <a:pt x="2846568" y="1589712"/>
                  <a:pt x="2918791" y="1589712"/>
                  <a:pt x="2963369" y="1634242"/>
                </a:cubicBezTo>
                <a:cubicBezTo>
                  <a:pt x="2985658" y="1656508"/>
                  <a:pt x="2996802" y="1685676"/>
                  <a:pt x="2996802" y="1714844"/>
                </a:cubicBezTo>
                <a:close/>
                <a:moveTo>
                  <a:pt x="2996802" y="1392436"/>
                </a:moveTo>
                <a:cubicBezTo>
                  <a:pt x="2996802" y="1421604"/>
                  <a:pt x="2985658" y="1450774"/>
                  <a:pt x="2963369" y="1473038"/>
                </a:cubicBezTo>
                <a:cubicBezTo>
                  <a:pt x="2918791" y="1517566"/>
                  <a:pt x="2846568" y="1517566"/>
                  <a:pt x="2801990" y="1473038"/>
                </a:cubicBezTo>
                <a:cubicBezTo>
                  <a:pt x="2757412" y="1428508"/>
                  <a:pt x="2757412" y="1356362"/>
                  <a:pt x="2801990" y="1311832"/>
                </a:cubicBezTo>
                <a:cubicBezTo>
                  <a:pt x="2846568" y="1267304"/>
                  <a:pt x="2918791" y="1267304"/>
                  <a:pt x="2963369" y="1311832"/>
                </a:cubicBezTo>
                <a:cubicBezTo>
                  <a:pt x="2985658" y="1334098"/>
                  <a:pt x="2996802" y="1363266"/>
                  <a:pt x="2996802" y="1392436"/>
                </a:cubicBezTo>
                <a:close/>
                <a:moveTo>
                  <a:pt x="3050279" y="281134"/>
                </a:moveTo>
                <a:cubicBezTo>
                  <a:pt x="3050279" y="286959"/>
                  <a:pt x="3048033" y="292827"/>
                  <a:pt x="3043541" y="297314"/>
                </a:cubicBezTo>
                <a:cubicBezTo>
                  <a:pt x="3034901" y="306289"/>
                  <a:pt x="3020387" y="306289"/>
                  <a:pt x="3011403" y="297314"/>
                </a:cubicBezTo>
                <a:cubicBezTo>
                  <a:pt x="3002418" y="288685"/>
                  <a:pt x="3002418" y="274187"/>
                  <a:pt x="3011403" y="265212"/>
                </a:cubicBezTo>
                <a:cubicBezTo>
                  <a:pt x="3020042" y="256237"/>
                  <a:pt x="3034556" y="256237"/>
                  <a:pt x="3043541" y="265212"/>
                </a:cubicBezTo>
                <a:cubicBezTo>
                  <a:pt x="3048033" y="269527"/>
                  <a:pt x="3050279" y="275309"/>
                  <a:pt x="3050279" y="281134"/>
                </a:cubicBezTo>
                <a:close/>
                <a:moveTo>
                  <a:pt x="3066174" y="3810718"/>
                </a:moveTo>
                <a:cubicBezTo>
                  <a:pt x="3066174" y="3816544"/>
                  <a:pt x="3063928" y="3822412"/>
                  <a:pt x="3059436" y="3826898"/>
                </a:cubicBezTo>
                <a:cubicBezTo>
                  <a:pt x="3050796" y="3835874"/>
                  <a:pt x="3036283" y="3835874"/>
                  <a:pt x="3027298" y="3826898"/>
                </a:cubicBezTo>
                <a:cubicBezTo>
                  <a:pt x="3018313" y="3818268"/>
                  <a:pt x="3018313" y="3803770"/>
                  <a:pt x="3027298" y="3794796"/>
                </a:cubicBezTo>
                <a:cubicBezTo>
                  <a:pt x="3035937" y="3785820"/>
                  <a:pt x="3050451" y="3785820"/>
                  <a:pt x="3059436" y="3794796"/>
                </a:cubicBezTo>
                <a:cubicBezTo>
                  <a:pt x="3063928" y="3799112"/>
                  <a:pt x="3066174" y="3804894"/>
                  <a:pt x="3066174" y="3810718"/>
                </a:cubicBezTo>
                <a:close/>
                <a:moveTo>
                  <a:pt x="3066175" y="3488308"/>
                </a:moveTo>
                <a:cubicBezTo>
                  <a:pt x="3066175" y="3494134"/>
                  <a:pt x="3063929" y="3500002"/>
                  <a:pt x="3059437" y="3504490"/>
                </a:cubicBezTo>
                <a:cubicBezTo>
                  <a:pt x="3050797" y="3513464"/>
                  <a:pt x="3036284" y="3513464"/>
                  <a:pt x="3027299" y="3504490"/>
                </a:cubicBezTo>
                <a:cubicBezTo>
                  <a:pt x="3018314" y="3495860"/>
                  <a:pt x="3018314" y="3481362"/>
                  <a:pt x="3027299" y="3472386"/>
                </a:cubicBezTo>
                <a:cubicBezTo>
                  <a:pt x="3035938" y="3463412"/>
                  <a:pt x="3050452" y="3463412"/>
                  <a:pt x="3059437" y="3472386"/>
                </a:cubicBezTo>
                <a:cubicBezTo>
                  <a:pt x="3063929" y="3476702"/>
                  <a:pt x="3066175" y="3482484"/>
                  <a:pt x="3066175" y="3488308"/>
                </a:cubicBezTo>
                <a:close/>
                <a:moveTo>
                  <a:pt x="3066175" y="3165554"/>
                </a:moveTo>
                <a:cubicBezTo>
                  <a:pt x="3066175" y="3171380"/>
                  <a:pt x="3063929" y="3177248"/>
                  <a:pt x="3059437" y="3181736"/>
                </a:cubicBezTo>
                <a:cubicBezTo>
                  <a:pt x="3050797" y="3190710"/>
                  <a:pt x="3036284" y="3190710"/>
                  <a:pt x="3027299" y="3181736"/>
                </a:cubicBezTo>
                <a:cubicBezTo>
                  <a:pt x="3018314" y="3173106"/>
                  <a:pt x="3018314" y="3158608"/>
                  <a:pt x="3027299" y="3149632"/>
                </a:cubicBezTo>
                <a:cubicBezTo>
                  <a:pt x="3035938" y="3140658"/>
                  <a:pt x="3050452" y="3140658"/>
                  <a:pt x="3059437" y="3149632"/>
                </a:cubicBezTo>
                <a:cubicBezTo>
                  <a:pt x="3063929" y="3153948"/>
                  <a:pt x="3066175" y="3159730"/>
                  <a:pt x="3066175" y="3165554"/>
                </a:cubicBezTo>
                <a:close/>
                <a:moveTo>
                  <a:pt x="3089155" y="2520176"/>
                </a:moveTo>
                <a:cubicBezTo>
                  <a:pt x="3089155" y="2531828"/>
                  <a:pt x="3084663" y="2543478"/>
                  <a:pt x="3075678" y="2552452"/>
                </a:cubicBezTo>
                <a:cubicBezTo>
                  <a:pt x="3057709" y="2570402"/>
                  <a:pt x="3029027" y="2570402"/>
                  <a:pt x="3011057" y="2552452"/>
                </a:cubicBezTo>
                <a:cubicBezTo>
                  <a:pt x="2993088" y="2534502"/>
                  <a:pt x="2993088" y="2505850"/>
                  <a:pt x="3011057" y="2487900"/>
                </a:cubicBezTo>
                <a:cubicBezTo>
                  <a:pt x="3029027" y="2469950"/>
                  <a:pt x="3057709" y="2469950"/>
                  <a:pt x="3075678" y="2487900"/>
                </a:cubicBezTo>
                <a:cubicBezTo>
                  <a:pt x="3084663" y="2496876"/>
                  <a:pt x="3089155" y="2508526"/>
                  <a:pt x="3089155" y="2520176"/>
                </a:cubicBezTo>
                <a:close/>
                <a:moveTo>
                  <a:pt x="3089155" y="2197768"/>
                </a:moveTo>
                <a:cubicBezTo>
                  <a:pt x="3089155" y="2209418"/>
                  <a:pt x="3084663" y="2221068"/>
                  <a:pt x="3075678" y="2230042"/>
                </a:cubicBezTo>
                <a:cubicBezTo>
                  <a:pt x="3057709" y="2247648"/>
                  <a:pt x="3029027" y="2247648"/>
                  <a:pt x="3011057" y="2230042"/>
                </a:cubicBezTo>
                <a:cubicBezTo>
                  <a:pt x="2993088" y="2212092"/>
                  <a:pt x="2993088" y="2183442"/>
                  <a:pt x="3011057" y="2165492"/>
                </a:cubicBezTo>
                <a:cubicBezTo>
                  <a:pt x="3029027" y="2147542"/>
                  <a:pt x="3057709" y="2147542"/>
                  <a:pt x="3075678" y="2165492"/>
                </a:cubicBezTo>
                <a:cubicBezTo>
                  <a:pt x="3084663" y="2174468"/>
                  <a:pt x="3089155" y="2186118"/>
                  <a:pt x="3089155" y="2197768"/>
                </a:cubicBezTo>
                <a:close/>
                <a:moveTo>
                  <a:pt x="3089155" y="1875358"/>
                </a:moveTo>
                <a:cubicBezTo>
                  <a:pt x="3089155" y="1887010"/>
                  <a:pt x="3084663" y="1898660"/>
                  <a:pt x="3075678" y="1907634"/>
                </a:cubicBezTo>
                <a:cubicBezTo>
                  <a:pt x="3057709" y="1925238"/>
                  <a:pt x="3029027" y="1925238"/>
                  <a:pt x="3011057" y="1907634"/>
                </a:cubicBezTo>
                <a:cubicBezTo>
                  <a:pt x="2993088" y="1889684"/>
                  <a:pt x="2993088" y="1861032"/>
                  <a:pt x="3011057" y="1843082"/>
                </a:cubicBezTo>
                <a:cubicBezTo>
                  <a:pt x="3029027" y="1825132"/>
                  <a:pt x="3057709" y="1825132"/>
                  <a:pt x="3075678" y="1843082"/>
                </a:cubicBezTo>
                <a:cubicBezTo>
                  <a:pt x="3084663" y="1852058"/>
                  <a:pt x="3089155" y="1863708"/>
                  <a:pt x="3089155" y="1875358"/>
                </a:cubicBezTo>
                <a:close/>
                <a:moveTo>
                  <a:pt x="3089500" y="4132912"/>
                </a:moveTo>
                <a:cubicBezTo>
                  <a:pt x="3089500" y="4144562"/>
                  <a:pt x="3085008" y="4156212"/>
                  <a:pt x="3076023" y="4165186"/>
                </a:cubicBezTo>
                <a:cubicBezTo>
                  <a:pt x="3058053" y="4183136"/>
                  <a:pt x="3029371" y="4183136"/>
                  <a:pt x="3011402" y="4165186"/>
                </a:cubicBezTo>
                <a:cubicBezTo>
                  <a:pt x="2993432" y="4147236"/>
                  <a:pt x="2993432" y="4118586"/>
                  <a:pt x="3011402" y="4100636"/>
                </a:cubicBezTo>
                <a:cubicBezTo>
                  <a:pt x="3029371" y="4082686"/>
                  <a:pt x="3058053" y="4082686"/>
                  <a:pt x="3076023" y="4100636"/>
                </a:cubicBezTo>
                <a:cubicBezTo>
                  <a:pt x="3085008" y="4109612"/>
                  <a:pt x="3089500" y="4121262"/>
                  <a:pt x="3089500" y="4132912"/>
                </a:cubicBezTo>
                <a:close/>
                <a:moveTo>
                  <a:pt x="3103013" y="4424422"/>
                </a:moveTo>
                <a:lnTo>
                  <a:pt x="2983375" y="4424422"/>
                </a:lnTo>
                <a:lnTo>
                  <a:pt x="2994815" y="4407166"/>
                </a:lnTo>
                <a:cubicBezTo>
                  <a:pt x="3021423" y="4380586"/>
                  <a:pt x="3064964" y="4380586"/>
                  <a:pt x="3091573" y="4407166"/>
                </a:cubicBezTo>
                <a:close/>
                <a:moveTo>
                  <a:pt x="3111530" y="2842758"/>
                </a:moveTo>
                <a:cubicBezTo>
                  <a:pt x="3111530" y="2860276"/>
                  <a:pt x="3104878" y="2877794"/>
                  <a:pt x="3091574" y="2891084"/>
                </a:cubicBezTo>
                <a:cubicBezTo>
                  <a:pt x="3064965" y="2917664"/>
                  <a:pt x="3021424" y="2917664"/>
                  <a:pt x="2994816" y="2891084"/>
                </a:cubicBezTo>
                <a:cubicBezTo>
                  <a:pt x="2968207" y="2864504"/>
                  <a:pt x="2968207" y="2821010"/>
                  <a:pt x="2994816" y="2794430"/>
                </a:cubicBezTo>
                <a:cubicBezTo>
                  <a:pt x="3021424" y="2767850"/>
                  <a:pt x="3064965" y="2767850"/>
                  <a:pt x="3091574" y="2794430"/>
                </a:cubicBezTo>
                <a:cubicBezTo>
                  <a:pt x="3104878" y="2807720"/>
                  <a:pt x="3111530" y="2825238"/>
                  <a:pt x="3111530" y="2842758"/>
                </a:cubicBezTo>
                <a:close/>
                <a:moveTo>
                  <a:pt x="3111876" y="1232094"/>
                </a:moveTo>
                <a:cubicBezTo>
                  <a:pt x="3111876" y="1249612"/>
                  <a:pt x="3105224" y="1267130"/>
                  <a:pt x="3091920" y="1280420"/>
                </a:cubicBezTo>
                <a:cubicBezTo>
                  <a:pt x="3065311" y="1307000"/>
                  <a:pt x="3021770" y="1307000"/>
                  <a:pt x="2995161" y="1280420"/>
                </a:cubicBezTo>
                <a:cubicBezTo>
                  <a:pt x="2968553" y="1253840"/>
                  <a:pt x="2968553" y="1210346"/>
                  <a:pt x="2995161" y="1183766"/>
                </a:cubicBezTo>
                <a:cubicBezTo>
                  <a:pt x="3021770" y="1157188"/>
                  <a:pt x="3065311" y="1157188"/>
                  <a:pt x="3091920" y="1183766"/>
                </a:cubicBezTo>
                <a:cubicBezTo>
                  <a:pt x="3105224" y="1197056"/>
                  <a:pt x="3111876" y="1214576"/>
                  <a:pt x="3111876" y="1232094"/>
                </a:cubicBezTo>
                <a:close/>
                <a:moveTo>
                  <a:pt x="3111876" y="909686"/>
                </a:moveTo>
                <a:cubicBezTo>
                  <a:pt x="3111876" y="927204"/>
                  <a:pt x="3105224" y="944722"/>
                  <a:pt x="3091920" y="958012"/>
                </a:cubicBezTo>
                <a:cubicBezTo>
                  <a:pt x="3065311" y="984592"/>
                  <a:pt x="3021770" y="984592"/>
                  <a:pt x="2995161" y="958012"/>
                </a:cubicBezTo>
                <a:cubicBezTo>
                  <a:pt x="2968553" y="931432"/>
                  <a:pt x="2968553" y="887938"/>
                  <a:pt x="2995161" y="861358"/>
                </a:cubicBezTo>
                <a:cubicBezTo>
                  <a:pt x="3021770" y="834778"/>
                  <a:pt x="3065311" y="834778"/>
                  <a:pt x="3091920" y="861358"/>
                </a:cubicBezTo>
                <a:cubicBezTo>
                  <a:pt x="3105224" y="874648"/>
                  <a:pt x="3111876" y="892168"/>
                  <a:pt x="3111876" y="909686"/>
                </a:cubicBezTo>
                <a:close/>
                <a:moveTo>
                  <a:pt x="3111876" y="587275"/>
                </a:moveTo>
                <a:cubicBezTo>
                  <a:pt x="3111876" y="604794"/>
                  <a:pt x="3105224" y="622312"/>
                  <a:pt x="3091920" y="635602"/>
                </a:cubicBezTo>
                <a:cubicBezTo>
                  <a:pt x="3065311" y="662182"/>
                  <a:pt x="3021770" y="662182"/>
                  <a:pt x="2995161" y="635602"/>
                </a:cubicBezTo>
                <a:cubicBezTo>
                  <a:pt x="2968553" y="609022"/>
                  <a:pt x="2968553" y="565528"/>
                  <a:pt x="2995161" y="538948"/>
                </a:cubicBezTo>
                <a:cubicBezTo>
                  <a:pt x="3021770" y="512369"/>
                  <a:pt x="3065311" y="512369"/>
                  <a:pt x="3091920" y="538948"/>
                </a:cubicBezTo>
                <a:cubicBezTo>
                  <a:pt x="3105224" y="552238"/>
                  <a:pt x="3111876" y="569757"/>
                  <a:pt x="3111876" y="587275"/>
                </a:cubicBezTo>
                <a:close/>
                <a:moveTo>
                  <a:pt x="3158182" y="1553640"/>
                </a:moveTo>
                <a:cubicBezTo>
                  <a:pt x="3158182" y="1582808"/>
                  <a:pt x="3147038" y="1611978"/>
                  <a:pt x="3124749" y="1634242"/>
                </a:cubicBezTo>
                <a:cubicBezTo>
                  <a:pt x="3080170" y="1678772"/>
                  <a:pt x="3007947" y="1678772"/>
                  <a:pt x="2963369" y="1634242"/>
                </a:cubicBezTo>
                <a:cubicBezTo>
                  <a:pt x="2918791" y="1589712"/>
                  <a:pt x="2918791" y="1517566"/>
                  <a:pt x="2963369" y="1473038"/>
                </a:cubicBezTo>
                <a:cubicBezTo>
                  <a:pt x="3007947" y="1428508"/>
                  <a:pt x="3080170" y="1428508"/>
                  <a:pt x="3124749" y="1473038"/>
                </a:cubicBezTo>
                <a:cubicBezTo>
                  <a:pt x="3147038" y="1495302"/>
                  <a:pt x="3158182" y="1524472"/>
                  <a:pt x="3158182" y="1553640"/>
                </a:cubicBezTo>
                <a:close/>
                <a:moveTo>
                  <a:pt x="3227554" y="3971232"/>
                </a:moveTo>
                <a:cubicBezTo>
                  <a:pt x="3227554" y="3977058"/>
                  <a:pt x="3225308" y="3982926"/>
                  <a:pt x="3220815" y="3987412"/>
                </a:cubicBezTo>
                <a:cubicBezTo>
                  <a:pt x="3212176" y="3996388"/>
                  <a:pt x="3197662" y="3996388"/>
                  <a:pt x="3188677" y="3987412"/>
                </a:cubicBezTo>
                <a:cubicBezTo>
                  <a:pt x="3179692" y="3978782"/>
                  <a:pt x="3179692" y="3964284"/>
                  <a:pt x="3188677" y="3955310"/>
                </a:cubicBezTo>
                <a:cubicBezTo>
                  <a:pt x="3197316" y="3946334"/>
                  <a:pt x="3211830" y="3946334"/>
                  <a:pt x="3220815" y="3955310"/>
                </a:cubicBezTo>
                <a:cubicBezTo>
                  <a:pt x="3225308" y="3959626"/>
                  <a:pt x="3227554" y="3965408"/>
                  <a:pt x="3227554" y="3971232"/>
                </a:cubicBezTo>
                <a:close/>
                <a:moveTo>
                  <a:pt x="3227554" y="3648822"/>
                </a:moveTo>
                <a:cubicBezTo>
                  <a:pt x="3227554" y="3654648"/>
                  <a:pt x="3225308" y="3660516"/>
                  <a:pt x="3220815" y="3665004"/>
                </a:cubicBezTo>
                <a:cubicBezTo>
                  <a:pt x="3212176" y="3673978"/>
                  <a:pt x="3197662" y="3673978"/>
                  <a:pt x="3188677" y="3665004"/>
                </a:cubicBezTo>
                <a:cubicBezTo>
                  <a:pt x="3179692" y="3656374"/>
                  <a:pt x="3179692" y="3641876"/>
                  <a:pt x="3188678" y="3632900"/>
                </a:cubicBezTo>
                <a:cubicBezTo>
                  <a:pt x="3197317" y="3623926"/>
                  <a:pt x="3211830" y="3623926"/>
                  <a:pt x="3220815" y="3632900"/>
                </a:cubicBezTo>
                <a:cubicBezTo>
                  <a:pt x="3225308" y="3637216"/>
                  <a:pt x="3227554" y="3642998"/>
                  <a:pt x="3227554" y="3648822"/>
                </a:cubicBezTo>
                <a:close/>
                <a:moveTo>
                  <a:pt x="3227554" y="3326758"/>
                </a:moveTo>
                <a:cubicBezTo>
                  <a:pt x="3227554" y="3332584"/>
                  <a:pt x="3225308" y="3338452"/>
                  <a:pt x="3220815" y="3342940"/>
                </a:cubicBezTo>
                <a:cubicBezTo>
                  <a:pt x="3212177" y="3351914"/>
                  <a:pt x="3197663" y="3351914"/>
                  <a:pt x="3188678" y="3342940"/>
                </a:cubicBezTo>
                <a:cubicBezTo>
                  <a:pt x="3179693" y="3334310"/>
                  <a:pt x="3179693" y="3319812"/>
                  <a:pt x="3188678" y="3310836"/>
                </a:cubicBezTo>
                <a:cubicBezTo>
                  <a:pt x="3197317" y="3301862"/>
                  <a:pt x="3211830" y="3301862"/>
                  <a:pt x="3220815" y="3310836"/>
                </a:cubicBezTo>
                <a:cubicBezTo>
                  <a:pt x="3225308" y="3315152"/>
                  <a:pt x="3227554" y="3320934"/>
                  <a:pt x="3227554" y="3326758"/>
                </a:cubicBezTo>
                <a:close/>
                <a:moveTo>
                  <a:pt x="3227554" y="3004350"/>
                </a:moveTo>
                <a:cubicBezTo>
                  <a:pt x="3227554" y="3010176"/>
                  <a:pt x="3225308" y="3016044"/>
                  <a:pt x="3220815" y="3020530"/>
                </a:cubicBezTo>
                <a:cubicBezTo>
                  <a:pt x="3212177" y="3029506"/>
                  <a:pt x="3197663" y="3029506"/>
                  <a:pt x="3188678" y="3020530"/>
                </a:cubicBezTo>
                <a:cubicBezTo>
                  <a:pt x="3179693" y="3011902"/>
                  <a:pt x="3179693" y="2997404"/>
                  <a:pt x="3188678" y="2988428"/>
                </a:cubicBezTo>
                <a:cubicBezTo>
                  <a:pt x="3197317" y="2979452"/>
                  <a:pt x="3211830" y="2979452"/>
                  <a:pt x="3220815" y="2988428"/>
                </a:cubicBezTo>
                <a:cubicBezTo>
                  <a:pt x="3225308" y="2992744"/>
                  <a:pt x="3227554" y="2998526"/>
                  <a:pt x="3227554" y="3004350"/>
                </a:cubicBezTo>
                <a:close/>
                <a:moveTo>
                  <a:pt x="3250534" y="2682072"/>
                </a:moveTo>
                <a:cubicBezTo>
                  <a:pt x="3250534" y="2693722"/>
                  <a:pt x="3246042" y="2705372"/>
                  <a:pt x="3237057" y="2714346"/>
                </a:cubicBezTo>
                <a:cubicBezTo>
                  <a:pt x="3219088" y="2732296"/>
                  <a:pt x="3190406" y="2732296"/>
                  <a:pt x="3172437" y="2714346"/>
                </a:cubicBezTo>
                <a:cubicBezTo>
                  <a:pt x="3154467" y="2696396"/>
                  <a:pt x="3154467" y="2667746"/>
                  <a:pt x="3172437" y="2649796"/>
                </a:cubicBezTo>
                <a:cubicBezTo>
                  <a:pt x="3190406" y="2631846"/>
                  <a:pt x="3219088" y="2631846"/>
                  <a:pt x="3237057" y="2649796"/>
                </a:cubicBezTo>
                <a:cubicBezTo>
                  <a:pt x="3246042" y="2658772"/>
                  <a:pt x="3250534" y="2670422"/>
                  <a:pt x="3250534" y="2682072"/>
                </a:cubicBezTo>
                <a:close/>
                <a:moveTo>
                  <a:pt x="3250534" y="1715320"/>
                </a:moveTo>
                <a:cubicBezTo>
                  <a:pt x="3250534" y="1727012"/>
                  <a:pt x="3246042" y="1738662"/>
                  <a:pt x="3237057" y="1747464"/>
                </a:cubicBezTo>
                <a:cubicBezTo>
                  <a:pt x="3219088" y="1765414"/>
                  <a:pt x="3190406" y="1765414"/>
                  <a:pt x="3172437" y="1747464"/>
                </a:cubicBezTo>
                <a:cubicBezTo>
                  <a:pt x="3154467" y="1729514"/>
                  <a:pt x="3154467" y="1700864"/>
                  <a:pt x="3172437" y="1682914"/>
                </a:cubicBezTo>
                <a:cubicBezTo>
                  <a:pt x="3190406" y="1664964"/>
                  <a:pt x="3219088" y="1664964"/>
                  <a:pt x="3237057" y="1682914"/>
                </a:cubicBezTo>
                <a:cubicBezTo>
                  <a:pt x="3246042" y="1691890"/>
                  <a:pt x="3250534" y="1703626"/>
                  <a:pt x="3250534" y="1715320"/>
                </a:cubicBezTo>
                <a:close/>
                <a:moveTo>
                  <a:pt x="3250879" y="2037254"/>
                </a:moveTo>
                <a:cubicBezTo>
                  <a:pt x="3250879" y="2048904"/>
                  <a:pt x="3246387" y="2060554"/>
                  <a:pt x="3237402" y="2069528"/>
                </a:cubicBezTo>
                <a:cubicBezTo>
                  <a:pt x="3219433" y="2087478"/>
                  <a:pt x="3190752" y="2087478"/>
                  <a:pt x="3172782" y="2069528"/>
                </a:cubicBezTo>
                <a:cubicBezTo>
                  <a:pt x="3154813" y="2051578"/>
                  <a:pt x="3154813" y="2022928"/>
                  <a:pt x="3172782" y="2004978"/>
                </a:cubicBezTo>
                <a:cubicBezTo>
                  <a:pt x="3190752" y="1987028"/>
                  <a:pt x="3219433" y="1987028"/>
                  <a:pt x="3237402" y="2004978"/>
                </a:cubicBezTo>
                <a:cubicBezTo>
                  <a:pt x="3246387" y="2013954"/>
                  <a:pt x="3250879" y="2025604"/>
                  <a:pt x="3250879" y="2037254"/>
                </a:cubicBezTo>
                <a:close/>
                <a:moveTo>
                  <a:pt x="3250879" y="103835"/>
                </a:moveTo>
                <a:cubicBezTo>
                  <a:pt x="3250879" y="115485"/>
                  <a:pt x="3246387" y="127135"/>
                  <a:pt x="3237402" y="136110"/>
                </a:cubicBezTo>
                <a:cubicBezTo>
                  <a:pt x="3219433" y="154060"/>
                  <a:pt x="3190752" y="154060"/>
                  <a:pt x="3172782" y="136110"/>
                </a:cubicBezTo>
                <a:cubicBezTo>
                  <a:pt x="3154813" y="118160"/>
                  <a:pt x="3154813" y="89509"/>
                  <a:pt x="3172782" y="71559"/>
                </a:cubicBezTo>
                <a:cubicBezTo>
                  <a:pt x="3190752" y="53609"/>
                  <a:pt x="3219433" y="53609"/>
                  <a:pt x="3237402" y="71559"/>
                </a:cubicBezTo>
                <a:cubicBezTo>
                  <a:pt x="3246387" y="80534"/>
                  <a:pt x="3250879" y="92185"/>
                  <a:pt x="3250879" y="103835"/>
                </a:cubicBezTo>
                <a:close/>
                <a:moveTo>
                  <a:pt x="3251225" y="2359662"/>
                </a:moveTo>
                <a:cubicBezTo>
                  <a:pt x="3251225" y="2371312"/>
                  <a:pt x="3246733" y="2382964"/>
                  <a:pt x="3237749" y="2391938"/>
                </a:cubicBezTo>
                <a:cubicBezTo>
                  <a:pt x="3219778" y="2409886"/>
                  <a:pt x="3191097" y="2409886"/>
                  <a:pt x="3173128" y="2391938"/>
                </a:cubicBezTo>
                <a:cubicBezTo>
                  <a:pt x="3155158" y="2373988"/>
                  <a:pt x="3155158" y="2345336"/>
                  <a:pt x="3173128" y="2327386"/>
                </a:cubicBezTo>
                <a:cubicBezTo>
                  <a:pt x="3191097" y="2309436"/>
                  <a:pt x="3219778" y="2309436"/>
                  <a:pt x="3237749" y="2327386"/>
                </a:cubicBezTo>
                <a:cubicBezTo>
                  <a:pt x="3246733" y="2336362"/>
                  <a:pt x="3251225" y="2348012"/>
                  <a:pt x="3251225" y="2359662"/>
                </a:cubicBezTo>
                <a:close/>
                <a:moveTo>
                  <a:pt x="3273255" y="1391918"/>
                </a:moveTo>
                <a:cubicBezTo>
                  <a:pt x="3273255" y="1409436"/>
                  <a:pt x="3266603" y="1426954"/>
                  <a:pt x="3253299" y="1440244"/>
                </a:cubicBezTo>
                <a:cubicBezTo>
                  <a:pt x="3226690" y="1466824"/>
                  <a:pt x="3183149" y="1466824"/>
                  <a:pt x="3156541" y="1440244"/>
                </a:cubicBezTo>
                <a:cubicBezTo>
                  <a:pt x="3129932" y="1413664"/>
                  <a:pt x="3129932" y="1370170"/>
                  <a:pt x="3156541" y="1343590"/>
                </a:cubicBezTo>
                <a:cubicBezTo>
                  <a:pt x="3183149" y="1317010"/>
                  <a:pt x="3226690" y="1317010"/>
                  <a:pt x="3253299" y="1343590"/>
                </a:cubicBezTo>
                <a:cubicBezTo>
                  <a:pt x="3266603" y="1356880"/>
                  <a:pt x="3273255" y="1374400"/>
                  <a:pt x="3273255" y="1391918"/>
                </a:cubicBezTo>
                <a:close/>
                <a:moveTo>
                  <a:pt x="3273255" y="1069510"/>
                </a:moveTo>
                <a:cubicBezTo>
                  <a:pt x="3273255" y="1087028"/>
                  <a:pt x="3266603" y="1104546"/>
                  <a:pt x="3253299" y="1117836"/>
                </a:cubicBezTo>
                <a:cubicBezTo>
                  <a:pt x="3226690" y="1144414"/>
                  <a:pt x="3183149" y="1144414"/>
                  <a:pt x="3156541" y="1117836"/>
                </a:cubicBezTo>
                <a:cubicBezTo>
                  <a:pt x="3129932" y="1091256"/>
                  <a:pt x="3129932" y="1047762"/>
                  <a:pt x="3156541" y="1021182"/>
                </a:cubicBezTo>
                <a:cubicBezTo>
                  <a:pt x="3183149" y="994602"/>
                  <a:pt x="3226690" y="994602"/>
                  <a:pt x="3253299" y="1021182"/>
                </a:cubicBezTo>
                <a:cubicBezTo>
                  <a:pt x="3266603" y="1034472"/>
                  <a:pt x="3273255" y="1051992"/>
                  <a:pt x="3273255" y="1069510"/>
                </a:cubicBezTo>
                <a:close/>
                <a:moveTo>
                  <a:pt x="3273255" y="747100"/>
                </a:moveTo>
                <a:cubicBezTo>
                  <a:pt x="3273255" y="764618"/>
                  <a:pt x="3266603" y="782136"/>
                  <a:pt x="3253299" y="795426"/>
                </a:cubicBezTo>
                <a:cubicBezTo>
                  <a:pt x="3226690" y="822006"/>
                  <a:pt x="3183149" y="822006"/>
                  <a:pt x="3156541" y="795426"/>
                </a:cubicBezTo>
                <a:cubicBezTo>
                  <a:pt x="3129932" y="768846"/>
                  <a:pt x="3129932" y="725352"/>
                  <a:pt x="3156541" y="698772"/>
                </a:cubicBezTo>
                <a:cubicBezTo>
                  <a:pt x="3183149" y="672192"/>
                  <a:pt x="3226690" y="672192"/>
                  <a:pt x="3253299" y="698772"/>
                </a:cubicBezTo>
                <a:cubicBezTo>
                  <a:pt x="3266603" y="712062"/>
                  <a:pt x="3273255" y="729582"/>
                  <a:pt x="3273255" y="747100"/>
                </a:cubicBezTo>
                <a:close/>
                <a:moveTo>
                  <a:pt x="3273255" y="426071"/>
                </a:moveTo>
                <a:cubicBezTo>
                  <a:pt x="3273255" y="443590"/>
                  <a:pt x="3266603" y="461108"/>
                  <a:pt x="3253299" y="474398"/>
                </a:cubicBezTo>
                <a:cubicBezTo>
                  <a:pt x="3226690" y="500977"/>
                  <a:pt x="3183149" y="500977"/>
                  <a:pt x="3156541" y="474398"/>
                </a:cubicBezTo>
                <a:cubicBezTo>
                  <a:pt x="3129932" y="447818"/>
                  <a:pt x="3129932" y="404324"/>
                  <a:pt x="3156541" y="377744"/>
                </a:cubicBezTo>
                <a:cubicBezTo>
                  <a:pt x="3183149" y="351164"/>
                  <a:pt x="3226690" y="351164"/>
                  <a:pt x="3253299" y="377744"/>
                </a:cubicBezTo>
                <a:cubicBezTo>
                  <a:pt x="3266603" y="391034"/>
                  <a:pt x="3273255" y="408553"/>
                  <a:pt x="3273255" y="426071"/>
                </a:cubicBezTo>
                <a:close/>
                <a:moveTo>
                  <a:pt x="3273600" y="4293944"/>
                </a:moveTo>
                <a:cubicBezTo>
                  <a:pt x="3273600" y="4311462"/>
                  <a:pt x="3266948" y="4328980"/>
                  <a:pt x="3253644" y="4342270"/>
                </a:cubicBezTo>
                <a:cubicBezTo>
                  <a:pt x="3227035" y="4368848"/>
                  <a:pt x="3183494" y="4368848"/>
                  <a:pt x="3156885" y="4342270"/>
                </a:cubicBezTo>
                <a:cubicBezTo>
                  <a:pt x="3130276" y="4315690"/>
                  <a:pt x="3130276" y="4272196"/>
                  <a:pt x="3156885" y="4245616"/>
                </a:cubicBezTo>
                <a:cubicBezTo>
                  <a:pt x="3183494" y="4219036"/>
                  <a:pt x="3227035" y="4219036"/>
                  <a:pt x="3253644" y="4245616"/>
                </a:cubicBezTo>
                <a:cubicBezTo>
                  <a:pt x="3266948" y="4258906"/>
                  <a:pt x="3273600" y="4276426"/>
                  <a:pt x="3273600" y="4293944"/>
                </a:cubicBezTo>
                <a:close/>
                <a:moveTo>
                  <a:pt x="3388587" y="3809682"/>
                </a:moveTo>
                <a:cubicBezTo>
                  <a:pt x="3388587" y="3815508"/>
                  <a:pt x="3386341" y="3821376"/>
                  <a:pt x="3381849" y="3825862"/>
                </a:cubicBezTo>
                <a:cubicBezTo>
                  <a:pt x="3373210" y="3834838"/>
                  <a:pt x="3358696" y="3834838"/>
                  <a:pt x="3349711" y="3825862"/>
                </a:cubicBezTo>
                <a:cubicBezTo>
                  <a:pt x="3340726" y="3817232"/>
                  <a:pt x="3340726" y="3802734"/>
                  <a:pt x="3349711" y="3793760"/>
                </a:cubicBezTo>
                <a:cubicBezTo>
                  <a:pt x="3358350" y="3784784"/>
                  <a:pt x="3372864" y="3784784"/>
                  <a:pt x="3381849" y="3793760"/>
                </a:cubicBezTo>
                <a:cubicBezTo>
                  <a:pt x="3386341" y="3798076"/>
                  <a:pt x="3388587" y="3803858"/>
                  <a:pt x="3388587" y="3809682"/>
                </a:cubicBezTo>
                <a:close/>
                <a:moveTo>
                  <a:pt x="3389279" y="3487272"/>
                </a:moveTo>
                <a:cubicBezTo>
                  <a:pt x="3389279" y="3493098"/>
                  <a:pt x="3387033" y="3498966"/>
                  <a:pt x="3382541" y="3503454"/>
                </a:cubicBezTo>
                <a:cubicBezTo>
                  <a:pt x="3373902" y="3512428"/>
                  <a:pt x="3359387" y="3512428"/>
                  <a:pt x="3350402" y="3503454"/>
                </a:cubicBezTo>
                <a:cubicBezTo>
                  <a:pt x="3341417" y="3494824"/>
                  <a:pt x="3341417" y="3480326"/>
                  <a:pt x="3350402" y="3471350"/>
                </a:cubicBezTo>
                <a:cubicBezTo>
                  <a:pt x="3359042" y="3462376"/>
                  <a:pt x="3373555" y="3462376"/>
                  <a:pt x="3382541" y="3471350"/>
                </a:cubicBezTo>
                <a:cubicBezTo>
                  <a:pt x="3387033" y="3475666"/>
                  <a:pt x="3389279" y="3481448"/>
                  <a:pt x="3389279" y="3487272"/>
                </a:cubicBezTo>
                <a:close/>
                <a:moveTo>
                  <a:pt x="3389279" y="3164864"/>
                </a:moveTo>
                <a:cubicBezTo>
                  <a:pt x="3389279" y="3170690"/>
                  <a:pt x="3387033" y="3176558"/>
                  <a:pt x="3382541" y="3181044"/>
                </a:cubicBezTo>
                <a:cubicBezTo>
                  <a:pt x="3373902" y="3190020"/>
                  <a:pt x="3359387" y="3190020"/>
                  <a:pt x="3350402" y="3181044"/>
                </a:cubicBezTo>
                <a:cubicBezTo>
                  <a:pt x="3341417" y="3172416"/>
                  <a:pt x="3341417" y="3157916"/>
                  <a:pt x="3350402" y="3148942"/>
                </a:cubicBezTo>
                <a:cubicBezTo>
                  <a:pt x="3359042" y="3139968"/>
                  <a:pt x="3373555" y="3139968"/>
                  <a:pt x="3382541" y="3148942"/>
                </a:cubicBezTo>
                <a:cubicBezTo>
                  <a:pt x="3387033" y="3153258"/>
                  <a:pt x="3389279" y="3159040"/>
                  <a:pt x="3389279" y="3164864"/>
                </a:cubicBezTo>
                <a:close/>
                <a:moveTo>
                  <a:pt x="3411913" y="2520176"/>
                </a:moveTo>
                <a:cubicBezTo>
                  <a:pt x="3411913" y="2531828"/>
                  <a:pt x="3407421" y="2543478"/>
                  <a:pt x="3398436" y="2552452"/>
                </a:cubicBezTo>
                <a:cubicBezTo>
                  <a:pt x="3380467" y="2570402"/>
                  <a:pt x="3351784" y="2570402"/>
                  <a:pt x="3333815" y="2552452"/>
                </a:cubicBezTo>
                <a:cubicBezTo>
                  <a:pt x="3315846" y="2534502"/>
                  <a:pt x="3315846" y="2505850"/>
                  <a:pt x="3333815" y="2487900"/>
                </a:cubicBezTo>
                <a:cubicBezTo>
                  <a:pt x="3351784" y="2469950"/>
                  <a:pt x="3380467" y="2469950"/>
                  <a:pt x="3398436" y="2487900"/>
                </a:cubicBezTo>
                <a:cubicBezTo>
                  <a:pt x="3407421" y="2496876"/>
                  <a:pt x="3411913" y="2508526"/>
                  <a:pt x="3411913" y="2520176"/>
                </a:cubicBezTo>
                <a:close/>
                <a:moveTo>
                  <a:pt x="3411913" y="2197768"/>
                </a:moveTo>
                <a:cubicBezTo>
                  <a:pt x="3411913" y="2209418"/>
                  <a:pt x="3407421" y="2221068"/>
                  <a:pt x="3398436" y="2230042"/>
                </a:cubicBezTo>
                <a:cubicBezTo>
                  <a:pt x="3380467" y="2247648"/>
                  <a:pt x="3351784" y="2247648"/>
                  <a:pt x="3333815" y="2230042"/>
                </a:cubicBezTo>
                <a:cubicBezTo>
                  <a:pt x="3315846" y="2212092"/>
                  <a:pt x="3315846" y="2183442"/>
                  <a:pt x="3333815" y="2165492"/>
                </a:cubicBezTo>
                <a:cubicBezTo>
                  <a:pt x="3351784" y="2147542"/>
                  <a:pt x="3380467" y="2147542"/>
                  <a:pt x="3398436" y="2165492"/>
                </a:cubicBezTo>
                <a:cubicBezTo>
                  <a:pt x="3407421" y="2174468"/>
                  <a:pt x="3411913" y="2186118"/>
                  <a:pt x="3411913" y="2197768"/>
                </a:cubicBezTo>
                <a:close/>
                <a:moveTo>
                  <a:pt x="3411913" y="1875358"/>
                </a:moveTo>
                <a:cubicBezTo>
                  <a:pt x="3411913" y="1887010"/>
                  <a:pt x="3407421" y="1898660"/>
                  <a:pt x="3398436" y="1907634"/>
                </a:cubicBezTo>
                <a:cubicBezTo>
                  <a:pt x="3380467" y="1925238"/>
                  <a:pt x="3351784" y="1925238"/>
                  <a:pt x="3333815" y="1907634"/>
                </a:cubicBezTo>
                <a:cubicBezTo>
                  <a:pt x="3315846" y="1889684"/>
                  <a:pt x="3315846" y="1861032"/>
                  <a:pt x="3333815" y="1843082"/>
                </a:cubicBezTo>
                <a:cubicBezTo>
                  <a:pt x="3351784" y="1825132"/>
                  <a:pt x="3380467" y="1825132"/>
                  <a:pt x="3398436" y="1843082"/>
                </a:cubicBezTo>
                <a:cubicBezTo>
                  <a:pt x="3407421" y="1852058"/>
                  <a:pt x="3411913" y="1863708"/>
                  <a:pt x="3411913" y="1875358"/>
                </a:cubicBezTo>
                <a:close/>
                <a:moveTo>
                  <a:pt x="3426921" y="4424422"/>
                </a:moveTo>
                <a:lnTo>
                  <a:pt x="3306366" y="4424422"/>
                </a:lnTo>
                <a:lnTo>
                  <a:pt x="3318264" y="4406474"/>
                </a:lnTo>
                <a:cubicBezTo>
                  <a:pt x="3344873" y="4379896"/>
                  <a:pt x="3388414" y="4379896"/>
                  <a:pt x="3415023" y="4406474"/>
                </a:cubicBezTo>
                <a:close/>
                <a:moveTo>
                  <a:pt x="3434289" y="1231404"/>
                </a:moveTo>
                <a:cubicBezTo>
                  <a:pt x="3434289" y="1248922"/>
                  <a:pt x="3427637" y="1266440"/>
                  <a:pt x="3414333" y="1279730"/>
                </a:cubicBezTo>
                <a:cubicBezTo>
                  <a:pt x="3387723" y="1306310"/>
                  <a:pt x="3344182" y="1306310"/>
                  <a:pt x="3317573" y="1279730"/>
                </a:cubicBezTo>
                <a:cubicBezTo>
                  <a:pt x="3290966" y="1253150"/>
                  <a:pt x="3290966" y="1209656"/>
                  <a:pt x="3317573" y="1183076"/>
                </a:cubicBezTo>
                <a:cubicBezTo>
                  <a:pt x="3344182" y="1156496"/>
                  <a:pt x="3387723" y="1156496"/>
                  <a:pt x="3414333" y="1183076"/>
                </a:cubicBezTo>
                <a:cubicBezTo>
                  <a:pt x="3427637" y="1196366"/>
                  <a:pt x="3434289" y="1213886"/>
                  <a:pt x="3434289" y="1231404"/>
                </a:cubicBezTo>
                <a:close/>
                <a:moveTo>
                  <a:pt x="3434289" y="586585"/>
                </a:moveTo>
                <a:cubicBezTo>
                  <a:pt x="3434289" y="604104"/>
                  <a:pt x="3427637" y="621622"/>
                  <a:pt x="3414333" y="634912"/>
                </a:cubicBezTo>
                <a:cubicBezTo>
                  <a:pt x="3387723" y="661492"/>
                  <a:pt x="3344182" y="661492"/>
                  <a:pt x="3317573" y="634912"/>
                </a:cubicBezTo>
                <a:cubicBezTo>
                  <a:pt x="3290966" y="608332"/>
                  <a:pt x="3290966" y="564838"/>
                  <a:pt x="3317573" y="538258"/>
                </a:cubicBezTo>
                <a:cubicBezTo>
                  <a:pt x="3344182" y="511678"/>
                  <a:pt x="3387723" y="511678"/>
                  <a:pt x="3414333" y="538258"/>
                </a:cubicBezTo>
                <a:cubicBezTo>
                  <a:pt x="3427637" y="551548"/>
                  <a:pt x="3434289" y="569067"/>
                  <a:pt x="3434289" y="586585"/>
                </a:cubicBezTo>
                <a:close/>
                <a:moveTo>
                  <a:pt x="3434634" y="909340"/>
                </a:moveTo>
                <a:cubicBezTo>
                  <a:pt x="3434634" y="926858"/>
                  <a:pt x="3427982" y="944376"/>
                  <a:pt x="3414678" y="957666"/>
                </a:cubicBezTo>
                <a:cubicBezTo>
                  <a:pt x="3388070" y="984246"/>
                  <a:pt x="3344529" y="984246"/>
                  <a:pt x="3317920" y="957666"/>
                </a:cubicBezTo>
                <a:cubicBezTo>
                  <a:pt x="3291311" y="931086"/>
                  <a:pt x="3291311" y="887592"/>
                  <a:pt x="3317920" y="861012"/>
                </a:cubicBezTo>
                <a:cubicBezTo>
                  <a:pt x="3344529" y="834432"/>
                  <a:pt x="3388070" y="834432"/>
                  <a:pt x="3414678" y="861012"/>
                </a:cubicBezTo>
                <a:cubicBezTo>
                  <a:pt x="3427982" y="874302"/>
                  <a:pt x="3434634" y="891822"/>
                  <a:pt x="3434634" y="909340"/>
                </a:cubicBezTo>
                <a:close/>
                <a:moveTo>
                  <a:pt x="3457269" y="4132178"/>
                </a:moveTo>
                <a:cubicBezTo>
                  <a:pt x="3457269" y="4155520"/>
                  <a:pt x="3448370" y="4178822"/>
                  <a:pt x="3430573" y="4196598"/>
                </a:cubicBezTo>
                <a:cubicBezTo>
                  <a:pt x="3394980" y="4232154"/>
                  <a:pt x="3337271" y="4232154"/>
                  <a:pt x="3301677" y="4196598"/>
                </a:cubicBezTo>
                <a:cubicBezTo>
                  <a:pt x="3266084" y="4160698"/>
                  <a:pt x="3266084" y="4103052"/>
                  <a:pt x="3301677" y="4067496"/>
                </a:cubicBezTo>
                <a:cubicBezTo>
                  <a:pt x="3337271" y="4031942"/>
                  <a:pt x="3394980" y="4031942"/>
                  <a:pt x="3430573" y="4067496"/>
                </a:cubicBezTo>
                <a:cubicBezTo>
                  <a:pt x="3448370" y="4085446"/>
                  <a:pt x="3457269" y="4108834"/>
                  <a:pt x="3457269" y="4132178"/>
                </a:cubicBezTo>
                <a:close/>
                <a:moveTo>
                  <a:pt x="3480249" y="2842586"/>
                </a:moveTo>
                <a:cubicBezTo>
                  <a:pt x="3480249" y="2871754"/>
                  <a:pt x="3469104" y="2900922"/>
                  <a:pt x="3446815" y="2923186"/>
                </a:cubicBezTo>
                <a:cubicBezTo>
                  <a:pt x="3402237" y="2967716"/>
                  <a:pt x="3330014" y="2967716"/>
                  <a:pt x="3285436" y="2923186"/>
                </a:cubicBezTo>
                <a:cubicBezTo>
                  <a:pt x="3240858" y="2878658"/>
                  <a:pt x="3240858" y="2806512"/>
                  <a:pt x="3285436" y="2761982"/>
                </a:cubicBezTo>
                <a:cubicBezTo>
                  <a:pt x="3330014" y="2717452"/>
                  <a:pt x="3402237" y="2717452"/>
                  <a:pt x="3446815" y="2761982"/>
                </a:cubicBezTo>
                <a:cubicBezTo>
                  <a:pt x="3469104" y="2784248"/>
                  <a:pt x="3480249" y="2813416"/>
                  <a:pt x="3480249" y="2842586"/>
                </a:cubicBezTo>
                <a:close/>
                <a:moveTo>
                  <a:pt x="3480595" y="264694"/>
                </a:moveTo>
                <a:cubicBezTo>
                  <a:pt x="3480595" y="293863"/>
                  <a:pt x="3469451" y="323031"/>
                  <a:pt x="3447162" y="345296"/>
                </a:cubicBezTo>
                <a:cubicBezTo>
                  <a:pt x="3402583" y="389826"/>
                  <a:pt x="3330359" y="389826"/>
                  <a:pt x="3285781" y="345296"/>
                </a:cubicBezTo>
                <a:cubicBezTo>
                  <a:pt x="3241203" y="300766"/>
                  <a:pt x="3241203" y="228621"/>
                  <a:pt x="3285781" y="184092"/>
                </a:cubicBezTo>
                <a:cubicBezTo>
                  <a:pt x="3330359" y="139562"/>
                  <a:pt x="3402583" y="139562"/>
                  <a:pt x="3447162" y="184092"/>
                </a:cubicBezTo>
                <a:cubicBezTo>
                  <a:pt x="3469451" y="206357"/>
                  <a:pt x="3480595" y="235525"/>
                  <a:pt x="3480595" y="264694"/>
                </a:cubicBezTo>
                <a:close/>
                <a:moveTo>
                  <a:pt x="3480940" y="1553986"/>
                </a:moveTo>
                <a:cubicBezTo>
                  <a:pt x="3480940" y="1568570"/>
                  <a:pt x="3478154" y="1583154"/>
                  <a:pt x="3472582" y="1596876"/>
                </a:cubicBezTo>
                <a:lnTo>
                  <a:pt x="3448052" y="1633766"/>
                </a:lnTo>
                <a:lnTo>
                  <a:pt x="3446815" y="1634586"/>
                </a:lnTo>
                <a:lnTo>
                  <a:pt x="3446270" y="1635406"/>
                </a:lnTo>
                <a:lnTo>
                  <a:pt x="3409753" y="1659634"/>
                </a:lnTo>
                <a:cubicBezTo>
                  <a:pt x="3368545" y="1676334"/>
                  <a:pt x="3319561" y="1667984"/>
                  <a:pt x="3286128" y="1634586"/>
                </a:cubicBezTo>
                <a:cubicBezTo>
                  <a:pt x="3241550" y="1590058"/>
                  <a:pt x="3241550" y="1517912"/>
                  <a:pt x="3286128" y="1473382"/>
                </a:cubicBezTo>
                <a:cubicBezTo>
                  <a:pt x="3330706" y="1428852"/>
                  <a:pt x="3402928" y="1428852"/>
                  <a:pt x="3447507" y="1473382"/>
                </a:cubicBezTo>
                <a:cubicBezTo>
                  <a:pt x="3469796" y="1495648"/>
                  <a:pt x="3480940" y="1524816"/>
                  <a:pt x="3480940" y="1553986"/>
                </a:cubicBezTo>
                <a:close/>
                <a:moveTo>
                  <a:pt x="3550658" y="3648478"/>
                </a:moveTo>
                <a:cubicBezTo>
                  <a:pt x="3550658" y="3654304"/>
                  <a:pt x="3548412" y="3660172"/>
                  <a:pt x="3543919" y="3664658"/>
                </a:cubicBezTo>
                <a:cubicBezTo>
                  <a:pt x="3535280" y="3673634"/>
                  <a:pt x="3520766" y="3673634"/>
                  <a:pt x="3511781" y="3664658"/>
                </a:cubicBezTo>
                <a:cubicBezTo>
                  <a:pt x="3502797" y="3656028"/>
                  <a:pt x="3502797" y="3641530"/>
                  <a:pt x="3511781" y="3632556"/>
                </a:cubicBezTo>
                <a:cubicBezTo>
                  <a:pt x="3520421" y="3623580"/>
                  <a:pt x="3534936" y="3623580"/>
                  <a:pt x="3543919" y="3632556"/>
                </a:cubicBezTo>
                <a:cubicBezTo>
                  <a:pt x="3548412" y="3636872"/>
                  <a:pt x="3550658" y="3642654"/>
                  <a:pt x="3550658" y="3648478"/>
                </a:cubicBezTo>
                <a:close/>
                <a:moveTo>
                  <a:pt x="3550658" y="3326068"/>
                </a:moveTo>
                <a:cubicBezTo>
                  <a:pt x="3550658" y="3331894"/>
                  <a:pt x="3548412" y="3337762"/>
                  <a:pt x="3543919" y="3342250"/>
                </a:cubicBezTo>
                <a:cubicBezTo>
                  <a:pt x="3535281" y="3351224"/>
                  <a:pt x="3520766" y="3351224"/>
                  <a:pt x="3511781" y="3342250"/>
                </a:cubicBezTo>
                <a:cubicBezTo>
                  <a:pt x="3502797" y="3333620"/>
                  <a:pt x="3503142" y="3319122"/>
                  <a:pt x="3511781" y="3310146"/>
                </a:cubicBezTo>
                <a:cubicBezTo>
                  <a:pt x="3520421" y="3301172"/>
                  <a:pt x="3534936" y="3301172"/>
                  <a:pt x="3543919" y="3310146"/>
                </a:cubicBezTo>
                <a:cubicBezTo>
                  <a:pt x="3548412" y="3314462"/>
                  <a:pt x="3550658" y="3320244"/>
                  <a:pt x="3550658" y="3326068"/>
                </a:cubicBezTo>
                <a:close/>
                <a:moveTo>
                  <a:pt x="3573293" y="2358972"/>
                </a:moveTo>
                <a:cubicBezTo>
                  <a:pt x="3573293" y="2370622"/>
                  <a:pt x="3568800" y="2382272"/>
                  <a:pt x="3559815" y="2391246"/>
                </a:cubicBezTo>
                <a:cubicBezTo>
                  <a:pt x="3541846" y="2409196"/>
                  <a:pt x="3513164" y="2409196"/>
                  <a:pt x="3495194" y="2391246"/>
                </a:cubicBezTo>
                <a:cubicBezTo>
                  <a:pt x="3477225" y="2373296"/>
                  <a:pt x="3477225" y="2344646"/>
                  <a:pt x="3495194" y="2326696"/>
                </a:cubicBezTo>
                <a:cubicBezTo>
                  <a:pt x="3513164" y="2308746"/>
                  <a:pt x="3541846" y="2308746"/>
                  <a:pt x="3559815" y="2326696"/>
                </a:cubicBezTo>
                <a:cubicBezTo>
                  <a:pt x="3568800" y="2335672"/>
                  <a:pt x="3573293" y="2347322"/>
                  <a:pt x="3573293" y="2358972"/>
                </a:cubicBezTo>
                <a:close/>
                <a:moveTo>
                  <a:pt x="3573293" y="2036564"/>
                </a:moveTo>
                <a:cubicBezTo>
                  <a:pt x="3573293" y="2048214"/>
                  <a:pt x="3568800" y="2059864"/>
                  <a:pt x="3559815" y="2068838"/>
                </a:cubicBezTo>
                <a:cubicBezTo>
                  <a:pt x="3541846" y="2086788"/>
                  <a:pt x="3513164" y="2086788"/>
                  <a:pt x="3495194" y="2068838"/>
                </a:cubicBezTo>
                <a:cubicBezTo>
                  <a:pt x="3477225" y="2050888"/>
                  <a:pt x="3477225" y="2022238"/>
                  <a:pt x="3495194" y="2004286"/>
                </a:cubicBezTo>
                <a:cubicBezTo>
                  <a:pt x="3513164" y="1986338"/>
                  <a:pt x="3541846" y="1986338"/>
                  <a:pt x="3559815" y="2004286"/>
                </a:cubicBezTo>
                <a:cubicBezTo>
                  <a:pt x="3568800" y="2013262"/>
                  <a:pt x="3573293" y="2024914"/>
                  <a:pt x="3573293" y="2036564"/>
                </a:cubicBezTo>
                <a:close/>
                <a:moveTo>
                  <a:pt x="3596705" y="1070200"/>
                </a:moveTo>
                <a:cubicBezTo>
                  <a:pt x="3596705" y="1087718"/>
                  <a:pt x="3590053" y="1105236"/>
                  <a:pt x="3576748" y="1118526"/>
                </a:cubicBezTo>
                <a:cubicBezTo>
                  <a:pt x="3550139" y="1145106"/>
                  <a:pt x="3506598" y="1145106"/>
                  <a:pt x="3479989" y="1118526"/>
                </a:cubicBezTo>
                <a:cubicBezTo>
                  <a:pt x="3453381" y="1091946"/>
                  <a:pt x="3453381" y="1048452"/>
                  <a:pt x="3479989" y="1021872"/>
                </a:cubicBezTo>
                <a:cubicBezTo>
                  <a:pt x="3506598" y="995292"/>
                  <a:pt x="3550139" y="995292"/>
                  <a:pt x="3576748" y="1021872"/>
                </a:cubicBezTo>
                <a:cubicBezTo>
                  <a:pt x="3590053" y="1035162"/>
                  <a:pt x="3596705" y="1052682"/>
                  <a:pt x="3596705" y="1070200"/>
                </a:cubicBezTo>
                <a:close/>
                <a:moveTo>
                  <a:pt x="3596705" y="747790"/>
                </a:moveTo>
                <a:cubicBezTo>
                  <a:pt x="3596705" y="765308"/>
                  <a:pt x="3590053" y="782826"/>
                  <a:pt x="3576748" y="796116"/>
                </a:cubicBezTo>
                <a:cubicBezTo>
                  <a:pt x="3550139" y="822696"/>
                  <a:pt x="3506598" y="822696"/>
                  <a:pt x="3479989" y="796116"/>
                </a:cubicBezTo>
                <a:cubicBezTo>
                  <a:pt x="3453381" y="769536"/>
                  <a:pt x="3453381" y="726042"/>
                  <a:pt x="3479989" y="699462"/>
                </a:cubicBezTo>
                <a:cubicBezTo>
                  <a:pt x="3506598" y="672884"/>
                  <a:pt x="3550139" y="672884"/>
                  <a:pt x="3576748" y="699462"/>
                </a:cubicBezTo>
                <a:cubicBezTo>
                  <a:pt x="3590053" y="712752"/>
                  <a:pt x="3596705" y="730272"/>
                  <a:pt x="3596705" y="747790"/>
                </a:cubicBezTo>
                <a:close/>
                <a:moveTo>
                  <a:pt x="3618994" y="4293728"/>
                </a:moveTo>
                <a:cubicBezTo>
                  <a:pt x="3618994" y="4317072"/>
                  <a:pt x="3610095" y="4340372"/>
                  <a:pt x="3592298" y="4358148"/>
                </a:cubicBezTo>
                <a:cubicBezTo>
                  <a:pt x="3556359" y="4393702"/>
                  <a:pt x="3498650" y="4393702"/>
                  <a:pt x="3463057" y="4358148"/>
                </a:cubicBezTo>
                <a:cubicBezTo>
                  <a:pt x="3427463" y="4322248"/>
                  <a:pt x="3427463" y="4264600"/>
                  <a:pt x="3463057" y="4229046"/>
                </a:cubicBezTo>
                <a:cubicBezTo>
                  <a:pt x="3498996" y="4193492"/>
                  <a:pt x="3556705" y="4193492"/>
                  <a:pt x="3592298" y="4229046"/>
                </a:cubicBezTo>
                <a:cubicBezTo>
                  <a:pt x="3610095" y="4246996"/>
                  <a:pt x="3618994" y="4270384"/>
                  <a:pt x="3618994" y="4293728"/>
                </a:cubicBezTo>
                <a:close/>
                <a:moveTo>
                  <a:pt x="3619339" y="3970974"/>
                </a:moveTo>
                <a:cubicBezTo>
                  <a:pt x="3619339" y="3994318"/>
                  <a:pt x="3610441" y="4017618"/>
                  <a:pt x="3592644" y="4035394"/>
                </a:cubicBezTo>
                <a:cubicBezTo>
                  <a:pt x="3556705" y="4070948"/>
                  <a:pt x="3498996" y="4070948"/>
                  <a:pt x="3463402" y="4035394"/>
                </a:cubicBezTo>
                <a:cubicBezTo>
                  <a:pt x="3427809" y="3999494"/>
                  <a:pt x="3427809" y="3941848"/>
                  <a:pt x="3463402" y="3906292"/>
                </a:cubicBezTo>
                <a:cubicBezTo>
                  <a:pt x="3499341" y="3870738"/>
                  <a:pt x="3557051" y="3870738"/>
                  <a:pt x="3592644" y="3906292"/>
                </a:cubicBezTo>
                <a:cubicBezTo>
                  <a:pt x="3610441" y="3924242"/>
                  <a:pt x="3619339" y="3947630"/>
                  <a:pt x="3619339" y="3970974"/>
                </a:cubicBezTo>
                <a:close/>
                <a:moveTo>
                  <a:pt x="3641628" y="3003790"/>
                </a:moveTo>
                <a:cubicBezTo>
                  <a:pt x="3641628" y="3032958"/>
                  <a:pt x="3630483" y="3062128"/>
                  <a:pt x="3608195" y="3084392"/>
                </a:cubicBezTo>
                <a:cubicBezTo>
                  <a:pt x="3563617" y="3128920"/>
                  <a:pt x="3491393" y="3128920"/>
                  <a:pt x="3446815" y="3084392"/>
                </a:cubicBezTo>
                <a:cubicBezTo>
                  <a:pt x="3402237" y="3039862"/>
                  <a:pt x="3402237" y="2967716"/>
                  <a:pt x="3446815" y="2923186"/>
                </a:cubicBezTo>
                <a:cubicBezTo>
                  <a:pt x="3491393" y="2878658"/>
                  <a:pt x="3563617" y="2878658"/>
                  <a:pt x="3608195" y="2923186"/>
                </a:cubicBezTo>
                <a:cubicBezTo>
                  <a:pt x="3630483" y="2945452"/>
                  <a:pt x="3641628" y="2974620"/>
                  <a:pt x="3641628" y="3003790"/>
                </a:cubicBezTo>
                <a:close/>
                <a:moveTo>
                  <a:pt x="3641628" y="2681380"/>
                </a:moveTo>
                <a:cubicBezTo>
                  <a:pt x="3641628" y="2710550"/>
                  <a:pt x="3630483" y="2739718"/>
                  <a:pt x="3608195" y="2761982"/>
                </a:cubicBezTo>
                <a:cubicBezTo>
                  <a:pt x="3563617" y="2806512"/>
                  <a:pt x="3491393" y="2806512"/>
                  <a:pt x="3446815" y="2761982"/>
                </a:cubicBezTo>
                <a:cubicBezTo>
                  <a:pt x="3402237" y="2717452"/>
                  <a:pt x="3402237" y="2645308"/>
                  <a:pt x="3446815" y="2600778"/>
                </a:cubicBezTo>
                <a:cubicBezTo>
                  <a:pt x="3491393" y="2556248"/>
                  <a:pt x="3563617" y="2556248"/>
                  <a:pt x="3608195" y="2600778"/>
                </a:cubicBezTo>
                <a:cubicBezTo>
                  <a:pt x="3630483" y="2623044"/>
                  <a:pt x="3641628" y="2652212"/>
                  <a:pt x="3641628" y="2681380"/>
                </a:cubicBezTo>
                <a:close/>
                <a:moveTo>
                  <a:pt x="3641628" y="1715190"/>
                </a:moveTo>
                <a:cubicBezTo>
                  <a:pt x="3641628" y="1744358"/>
                  <a:pt x="3630483" y="1773528"/>
                  <a:pt x="3608195" y="1795792"/>
                </a:cubicBezTo>
                <a:cubicBezTo>
                  <a:pt x="3563617" y="1840322"/>
                  <a:pt x="3491393" y="1840322"/>
                  <a:pt x="3446815" y="1795792"/>
                </a:cubicBezTo>
                <a:cubicBezTo>
                  <a:pt x="3413382" y="1762396"/>
                  <a:pt x="3405024" y="1713464"/>
                  <a:pt x="3421740" y="1672300"/>
                </a:cubicBezTo>
                <a:lnTo>
                  <a:pt x="3446270" y="1635406"/>
                </a:lnTo>
                <a:lnTo>
                  <a:pt x="3447507" y="1634586"/>
                </a:lnTo>
                <a:lnTo>
                  <a:pt x="3448052" y="1633766"/>
                </a:lnTo>
                <a:lnTo>
                  <a:pt x="3484569" y="1609540"/>
                </a:lnTo>
                <a:cubicBezTo>
                  <a:pt x="3525777" y="1592842"/>
                  <a:pt x="3574761" y="1601190"/>
                  <a:pt x="3608195" y="1634586"/>
                </a:cubicBezTo>
                <a:cubicBezTo>
                  <a:pt x="3630483" y="1656852"/>
                  <a:pt x="3641628" y="1686020"/>
                  <a:pt x="3641628" y="1715190"/>
                </a:cubicBezTo>
                <a:close/>
                <a:moveTo>
                  <a:pt x="3641974" y="425899"/>
                </a:moveTo>
                <a:cubicBezTo>
                  <a:pt x="3641974" y="455067"/>
                  <a:pt x="3630829" y="484236"/>
                  <a:pt x="3608540" y="506500"/>
                </a:cubicBezTo>
                <a:cubicBezTo>
                  <a:pt x="3563962" y="551030"/>
                  <a:pt x="3491740" y="551030"/>
                  <a:pt x="3447162" y="506500"/>
                </a:cubicBezTo>
                <a:cubicBezTo>
                  <a:pt x="3402583" y="461971"/>
                  <a:pt x="3402583" y="389826"/>
                  <a:pt x="3447162" y="345296"/>
                </a:cubicBezTo>
                <a:cubicBezTo>
                  <a:pt x="3491740" y="300766"/>
                  <a:pt x="3563962" y="300766"/>
                  <a:pt x="3608540" y="345296"/>
                </a:cubicBezTo>
                <a:cubicBezTo>
                  <a:pt x="3630829" y="367561"/>
                  <a:pt x="3641974" y="396730"/>
                  <a:pt x="3641974" y="425899"/>
                </a:cubicBezTo>
                <a:close/>
                <a:moveTo>
                  <a:pt x="3641974" y="103490"/>
                </a:moveTo>
                <a:cubicBezTo>
                  <a:pt x="3641974" y="132659"/>
                  <a:pt x="3630829" y="161827"/>
                  <a:pt x="3608540" y="184092"/>
                </a:cubicBezTo>
                <a:cubicBezTo>
                  <a:pt x="3563962" y="228621"/>
                  <a:pt x="3491740" y="228621"/>
                  <a:pt x="3447162" y="184092"/>
                </a:cubicBezTo>
                <a:cubicBezTo>
                  <a:pt x="3402583" y="139562"/>
                  <a:pt x="3402583" y="67417"/>
                  <a:pt x="3447162" y="22887"/>
                </a:cubicBezTo>
                <a:lnTo>
                  <a:pt x="3481658" y="0"/>
                </a:lnTo>
                <a:lnTo>
                  <a:pt x="3577702" y="2427"/>
                </a:lnTo>
                <a:lnTo>
                  <a:pt x="3608540" y="22887"/>
                </a:lnTo>
                <a:cubicBezTo>
                  <a:pt x="3630829" y="45152"/>
                  <a:pt x="3641974" y="74321"/>
                  <a:pt x="3641974" y="103490"/>
                </a:cubicBezTo>
                <a:close/>
                <a:moveTo>
                  <a:pt x="3642320" y="1392780"/>
                </a:moveTo>
                <a:cubicBezTo>
                  <a:pt x="3642320" y="1407364"/>
                  <a:pt x="3639534" y="1421950"/>
                  <a:pt x="3633962" y="1435670"/>
                </a:cubicBezTo>
                <a:lnTo>
                  <a:pt x="3609433" y="1472560"/>
                </a:lnTo>
                <a:lnTo>
                  <a:pt x="3608195" y="1473382"/>
                </a:lnTo>
                <a:lnTo>
                  <a:pt x="3607648" y="1474204"/>
                </a:lnTo>
                <a:lnTo>
                  <a:pt x="3571133" y="1498430"/>
                </a:lnTo>
                <a:cubicBezTo>
                  <a:pt x="3529924" y="1515130"/>
                  <a:pt x="3480940" y="1506780"/>
                  <a:pt x="3447507" y="1473382"/>
                </a:cubicBezTo>
                <a:cubicBezTo>
                  <a:pt x="3402928" y="1428852"/>
                  <a:pt x="3402928" y="1356708"/>
                  <a:pt x="3447507" y="1312178"/>
                </a:cubicBezTo>
                <a:cubicBezTo>
                  <a:pt x="3492085" y="1267648"/>
                  <a:pt x="3564309" y="1267648"/>
                  <a:pt x="3608887" y="1312178"/>
                </a:cubicBezTo>
                <a:cubicBezTo>
                  <a:pt x="3631176" y="1334444"/>
                  <a:pt x="3642320" y="1363612"/>
                  <a:pt x="3642320" y="1392780"/>
                </a:cubicBezTo>
                <a:close/>
                <a:moveTo>
                  <a:pt x="3711692" y="3487272"/>
                </a:moveTo>
                <a:cubicBezTo>
                  <a:pt x="3711692" y="3493098"/>
                  <a:pt x="3709446" y="3498966"/>
                  <a:pt x="3704953" y="3503454"/>
                </a:cubicBezTo>
                <a:cubicBezTo>
                  <a:pt x="3696315" y="3512428"/>
                  <a:pt x="3681800" y="3512428"/>
                  <a:pt x="3672816" y="3503454"/>
                </a:cubicBezTo>
                <a:cubicBezTo>
                  <a:pt x="3663831" y="3494824"/>
                  <a:pt x="3663831" y="3480326"/>
                  <a:pt x="3672816" y="3471350"/>
                </a:cubicBezTo>
                <a:cubicBezTo>
                  <a:pt x="3681455" y="3462376"/>
                  <a:pt x="3695968" y="3462376"/>
                  <a:pt x="3704953" y="3471350"/>
                </a:cubicBezTo>
                <a:cubicBezTo>
                  <a:pt x="3709446" y="3475666"/>
                  <a:pt x="3711692" y="3481448"/>
                  <a:pt x="3711692" y="3487272"/>
                </a:cubicBezTo>
                <a:close/>
                <a:moveTo>
                  <a:pt x="3734672" y="2197768"/>
                </a:moveTo>
                <a:cubicBezTo>
                  <a:pt x="3734672" y="2209418"/>
                  <a:pt x="3730179" y="2221068"/>
                  <a:pt x="3721195" y="2230042"/>
                </a:cubicBezTo>
                <a:cubicBezTo>
                  <a:pt x="3703226" y="2247648"/>
                  <a:pt x="3674543" y="2247648"/>
                  <a:pt x="3656574" y="2230042"/>
                </a:cubicBezTo>
                <a:cubicBezTo>
                  <a:pt x="3638604" y="2212092"/>
                  <a:pt x="3638604" y="2183442"/>
                  <a:pt x="3656574" y="2165492"/>
                </a:cubicBezTo>
                <a:cubicBezTo>
                  <a:pt x="3674543" y="2147542"/>
                  <a:pt x="3703571" y="2147542"/>
                  <a:pt x="3721195" y="2165492"/>
                </a:cubicBezTo>
                <a:cubicBezTo>
                  <a:pt x="3730179" y="2174468"/>
                  <a:pt x="3734672" y="2186118"/>
                  <a:pt x="3734672" y="2197768"/>
                </a:cubicBezTo>
                <a:close/>
                <a:moveTo>
                  <a:pt x="3758084" y="908996"/>
                </a:moveTo>
                <a:cubicBezTo>
                  <a:pt x="3758084" y="926514"/>
                  <a:pt x="3751432" y="944032"/>
                  <a:pt x="3738127" y="957322"/>
                </a:cubicBezTo>
                <a:cubicBezTo>
                  <a:pt x="3711520" y="983900"/>
                  <a:pt x="3667977" y="983900"/>
                  <a:pt x="3641369" y="957322"/>
                </a:cubicBezTo>
                <a:cubicBezTo>
                  <a:pt x="3614760" y="930742"/>
                  <a:pt x="3614760" y="887248"/>
                  <a:pt x="3641369" y="860668"/>
                </a:cubicBezTo>
                <a:cubicBezTo>
                  <a:pt x="3667977" y="834088"/>
                  <a:pt x="3711520" y="834088"/>
                  <a:pt x="3738127" y="860668"/>
                </a:cubicBezTo>
                <a:cubicBezTo>
                  <a:pt x="3751432" y="873958"/>
                  <a:pt x="3758084" y="891478"/>
                  <a:pt x="3758084" y="908996"/>
                </a:cubicBezTo>
                <a:close/>
                <a:moveTo>
                  <a:pt x="3774794" y="4424422"/>
                </a:moveTo>
                <a:lnTo>
                  <a:pt x="3604318" y="4424422"/>
                </a:lnTo>
                <a:lnTo>
                  <a:pt x="3605106" y="4420374"/>
                </a:lnTo>
                <a:cubicBezTo>
                  <a:pt x="3609555" y="4409410"/>
                  <a:pt x="3616229" y="4399140"/>
                  <a:pt x="3625127" y="4390250"/>
                </a:cubicBezTo>
                <a:cubicBezTo>
                  <a:pt x="3660721" y="4354696"/>
                  <a:pt x="3718431" y="4354696"/>
                  <a:pt x="3754024" y="4390250"/>
                </a:cubicBezTo>
                <a:cubicBezTo>
                  <a:pt x="3762923" y="4399226"/>
                  <a:pt x="3769596" y="4409560"/>
                  <a:pt x="3774045" y="4420568"/>
                </a:cubicBezTo>
                <a:close/>
                <a:moveTo>
                  <a:pt x="3775810" y="14028"/>
                </a:moveTo>
                <a:lnTo>
                  <a:pt x="3769919" y="22887"/>
                </a:lnTo>
                <a:cubicBezTo>
                  <a:pt x="3725343" y="67417"/>
                  <a:pt x="3653118" y="67417"/>
                  <a:pt x="3608540" y="22887"/>
                </a:cubicBezTo>
                <a:lnTo>
                  <a:pt x="3595231" y="2870"/>
                </a:lnTo>
                <a:lnTo>
                  <a:pt x="3645766" y="4147"/>
                </a:lnTo>
                <a:close/>
                <a:moveTo>
                  <a:pt x="3780028" y="3809768"/>
                </a:moveTo>
                <a:cubicBezTo>
                  <a:pt x="3780028" y="3833112"/>
                  <a:pt x="3771129" y="3856412"/>
                  <a:pt x="3753332" y="3874190"/>
                </a:cubicBezTo>
                <a:cubicBezTo>
                  <a:pt x="3717739" y="3909744"/>
                  <a:pt x="3660029" y="3909744"/>
                  <a:pt x="3624436" y="3874190"/>
                </a:cubicBezTo>
                <a:cubicBezTo>
                  <a:pt x="3588843" y="3838290"/>
                  <a:pt x="3588843" y="3780642"/>
                  <a:pt x="3624436" y="3745088"/>
                </a:cubicBezTo>
                <a:cubicBezTo>
                  <a:pt x="3660029" y="3709534"/>
                  <a:pt x="3717739" y="3709534"/>
                  <a:pt x="3753332" y="3745088"/>
                </a:cubicBezTo>
                <a:cubicBezTo>
                  <a:pt x="3771129" y="3763038"/>
                  <a:pt x="3780028" y="3786426"/>
                  <a:pt x="3780028" y="3809768"/>
                </a:cubicBezTo>
                <a:close/>
                <a:moveTo>
                  <a:pt x="3780373" y="4132868"/>
                </a:moveTo>
                <a:cubicBezTo>
                  <a:pt x="3780373" y="4156212"/>
                  <a:pt x="3771475" y="4179512"/>
                  <a:pt x="3753679" y="4197288"/>
                </a:cubicBezTo>
                <a:cubicBezTo>
                  <a:pt x="3718084" y="4232844"/>
                  <a:pt x="3660375" y="4232844"/>
                  <a:pt x="3624782" y="4197288"/>
                </a:cubicBezTo>
                <a:cubicBezTo>
                  <a:pt x="3589188" y="4161390"/>
                  <a:pt x="3589188" y="4103742"/>
                  <a:pt x="3624782" y="4068188"/>
                </a:cubicBezTo>
                <a:cubicBezTo>
                  <a:pt x="3660375" y="4032632"/>
                  <a:pt x="3718084" y="4032632"/>
                  <a:pt x="3753679" y="4068188"/>
                </a:cubicBezTo>
                <a:cubicBezTo>
                  <a:pt x="3771475" y="4086138"/>
                  <a:pt x="3780373" y="4109526"/>
                  <a:pt x="3780373" y="4132868"/>
                </a:cubicBezTo>
                <a:close/>
                <a:moveTo>
                  <a:pt x="3803008" y="3164994"/>
                </a:moveTo>
                <a:cubicBezTo>
                  <a:pt x="3803008" y="3194162"/>
                  <a:pt x="3791863" y="3223332"/>
                  <a:pt x="3769574" y="3245596"/>
                </a:cubicBezTo>
                <a:cubicBezTo>
                  <a:pt x="3724996" y="3290126"/>
                  <a:pt x="3652772" y="3290126"/>
                  <a:pt x="3608195" y="3245596"/>
                </a:cubicBezTo>
                <a:cubicBezTo>
                  <a:pt x="3563617" y="3201066"/>
                  <a:pt x="3563617" y="3128920"/>
                  <a:pt x="3608195" y="3084392"/>
                </a:cubicBezTo>
                <a:cubicBezTo>
                  <a:pt x="3641628" y="3050994"/>
                  <a:pt x="3690612" y="3042646"/>
                  <a:pt x="3731821" y="3059344"/>
                </a:cubicBezTo>
                <a:lnTo>
                  <a:pt x="3768955" y="3083982"/>
                </a:lnTo>
                <a:lnTo>
                  <a:pt x="3769229" y="3084392"/>
                </a:lnTo>
                <a:lnTo>
                  <a:pt x="3769848" y="3084804"/>
                </a:lnTo>
                <a:lnTo>
                  <a:pt x="3794650" y="3122104"/>
                </a:lnTo>
                <a:cubicBezTo>
                  <a:pt x="3800222" y="3135826"/>
                  <a:pt x="3803008" y="3150410"/>
                  <a:pt x="3803008" y="3164994"/>
                </a:cubicBezTo>
                <a:close/>
                <a:moveTo>
                  <a:pt x="3803008" y="2842586"/>
                </a:moveTo>
                <a:cubicBezTo>
                  <a:pt x="3803008" y="2857170"/>
                  <a:pt x="3800222" y="2871754"/>
                  <a:pt x="3794650" y="2885476"/>
                </a:cubicBezTo>
                <a:lnTo>
                  <a:pt x="3769848" y="2922776"/>
                </a:lnTo>
                <a:lnTo>
                  <a:pt x="3769229" y="2923186"/>
                </a:lnTo>
                <a:lnTo>
                  <a:pt x="3768955" y="2923598"/>
                </a:lnTo>
                <a:lnTo>
                  <a:pt x="3731821" y="2948234"/>
                </a:lnTo>
                <a:cubicBezTo>
                  <a:pt x="3690612" y="2964934"/>
                  <a:pt x="3641628" y="2956584"/>
                  <a:pt x="3608195" y="2923186"/>
                </a:cubicBezTo>
                <a:cubicBezTo>
                  <a:pt x="3563617" y="2878658"/>
                  <a:pt x="3563617" y="2806512"/>
                  <a:pt x="3608195" y="2761982"/>
                </a:cubicBezTo>
                <a:cubicBezTo>
                  <a:pt x="3641628" y="2728584"/>
                  <a:pt x="3690612" y="2720236"/>
                  <a:pt x="3731821" y="2736934"/>
                </a:cubicBezTo>
                <a:lnTo>
                  <a:pt x="3768955" y="2761572"/>
                </a:lnTo>
                <a:lnTo>
                  <a:pt x="3769229" y="2761982"/>
                </a:lnTo>
                <a:lnTo>
                  <a:pt x="3769848" y="2762394"/>
                </a:lnTo>
                <a:lnTo>
                  <a:pt x="3794650" y="2799694"/>
                </a:lnTo>
                <a:cubicBezTo>
                  <a:pt x="3800222" y="2813416"/>
                  <a:pt x="3803008" y="2828000"/>
                  <a:pt x="3803008" y="2842586"/>
                </a:cubicBezTo>
                <a:close/>
                <a:moveTo>
                  <a:pt x="3803008" y="2520176"/>
                </a:moveTo>
                <a:cubicBezTo>
                  <a:pt x="3803008" y="2534760"/>
                  <a:pt x="3800222" y="2549344"/>
                  <a:pt x="3794650" y="2563066"/>
                </a:cubicBezTo>
                <a:lnTo>
                  <a:pt x="3769848" y="2600368"/>
                </a:lnTo>
                <a:lnTo>
                  <a:pt x="3769229" y="2600778"/>
                </a:lnTo>
                <a:lnTo>
                  <a:pt x="3768955" y="2601190"/>
                </a:lnTo>
                <a:lnTo>
                  <a:pt x="3731821" y="2625826"/>
                </a:lnTo>
                <a:cubicBezTo>
                  <a:pt x="3690612" y="2642526"/>
                  <a:pt x="3641628" y="2634176"/>
                  <a:pt x="3608195" y="2600778"/>
                </a:cubicBezTo>
                <a:cubicBezTo>
                  <a:pt x="3563617" y="2556248"/>
                  <a:pt x="3563617" y="2484104"/>
                  <a:pt x="3608195" y="2439574"/>
                </a:cubicBezTo>
                <a:cubicBezTo>
                  <a:pt x="3652772" y="2395044"/>
                  <a:pt x="3724996" y="2395044"/>
                  <a:pt x="3769574" y="2439574"/>
                </a:cubicBezTo>
                <a:cubicBezTo>
                  <a:pt x="3791863" y="2461840"/>
                  <a:pt x="3803008" y="2491008"/>
                  <a:pt x="3803008" y="2520176"/>
                </a:cubicBezTo>
                <a:close/>
                <a:moveTo>
                  <a:pt x="3803008" y="1876394"/>
                </a:moveTo>
                <a:cubicBezTo>
                  <a:pt x="3803008" y="1905564"/>
                  <a:pt x="3791863" y="1934732"/>
                  <a:pt x="3769574" y="1956996"/>
                </a:cubicBezTo>
                <a:cubicBezTo>
                  <a:pt x="3724996" y="2001526"/>
                  <a:pt x="3652772" y="2001526"/>
                  <a:pt x="3608195" y="1956996"/>
                </a:cubicBezTo>
                <a:cubicBezTo>
                  <a:pt x="3563617" y="1912466"/>
                  <a:pt x="3563617" y="1840322"/>
                  <a:pt x="3608195" y="1795792"/>
                </a:cubicBezTo>
                <a:cubicBezTo>
                  <a:pt x="3652772" y="1751262"/>
                  <a:pt x="3724996" y="1751262"/>
                  <a:pt x="3769574" y="1795792"/>
                </a:cubicBezTo>
                <a:cubicBezTo>
                  <a:pt x="3791863" y="1818058"/>
                  <a:pt x="3803008" y="1847226"/>
                  <a:pt x="3803008" y="1876394"/>
                </a:cubicBezTo>
                <a:close/>
                <a:moveTo>
                  <a:pt x="3803008" y="1553986"/>
                </a:moveTo>
                <a:cubicBezTo>
                  <a:pt x="3803008" y="1568570"/>
                  <a:pt x="3800222" y="1583154"/>
                  <a:pt x="3794650" y="1596876"/>
                </a:cubicBezTo>
                <a:lnTo>
                  <a:pt x="3770257" y="1633560"/>
                </a:lnTo>
                <a:lnTo>
                  <a:pt x="3769229" y="1634242"/>
                </a:lnTo>
                <a:lnTo>
                  <a:pt x="3768546" y="1635268"/>
                </a:lnTo>
                <a:lnTo>
                  <a:pt x="3731821" y="1659634"/>
                </a:lnTo>
                <a:cubicBezTo>
                  <a:pt x="3690612" y="1676334"/>
                  <a:pt x="3641628" y="1667984"/>
                  <a:pt x="3608195" y="1634586"/>
                </a:cubicBezTo>
                <a:cubicBezTo>
                  <a:pt x="3574761" y="1601190"/>
                  <a:pt x="3566403" y="1552260"/>
                  <a:pt x="3583119" y="1511096"/>
                </a:cubicBezTo>
                <a:lnTo>
                  <a:pt x="3607648" y="1474204"/>
                </a:lnTo>
                <a:lnTo>
                  <a:pt x="3608887" y="1473382"/>
                </a:lnTo>
                <a:lnTo>
                  <a:pt x="3609433" y="1472560"/>
                </a:lnTo>
                <a:lnTo>
                  <a:pt x="3645948" y="1448334"/>
                </a:lnTo>
                <a:cubicBezTo>
                  <a:pt x="3687157" y="1431636"/>
                  <a:pt x="3736141" y="1439986"/>
                  <a:pt x="3769574" y="1473382"/>
                </a:cubicBezTo>
                <a:cubicBezTo>
                  <a:pt x="3791863" y="1495648"/>
                  <a:pt x="3803008" y="1524816"/>
                  <a:pt x="3803008" y="1553986"/>
                </a:cubicBezTo>
                <a:close/>
                <a:moveTo>
                  <a:pt x="3803354" y="587103"/>
                </a:moveTo>
                <a:cubicBezTo>
                  <a:pt x="3803354" y="616272"/>
                  <a:pt x="3792209" y="645442"/>
                  <a:pt x="3769919" y="667706"/>
                </a:cubicBezTo>
                <a:cubicBezTo>
                  <a:pt x="3725343" y="712236"/>
                  <a:pt x="3653118" y="712236"/>
                  <a:pt x="3608540" y="667706"/>
                </a:cubicBezTo>
                <a:cubicBezTo>
                  <a:pt x="3563962" y="623176"/>
                  <a:pt x="3563962" y="551030"/>
                  <a:pt x="3608540" y="506500"/>
                </a:cubicBezTo>
                <a:cubicBezTo>
                  <a:pt x="3653118" y="461971"/>
                  <a:pt x="3725343" y="461971"/>
                  <a:pt x="3769919" y="506500"/>
                </a:cubicBezTo>
                <a:cubicBezTo>
                  <a:pt x="3792209" y="528765"/>
                  <a:pt x="3803354" y="557934"/>
                  <a:pt x="3803354" y="587103"/>
                </a:cubicBezTo>
                <a:close/>
                <a:moveTo>
                  <a:pt x="3803699" y="1231576"/>
                </a:moveTo>
                <a:cubicBezTo>
                  <a:pt x="3803699" y="1246160"/>
                  <a:pt x="3800913" y="1260746"/>
                  <a:pt x="3795341" y="1274466"/>
                </a:cubicBezTo>
                <a:lnTo>
                  <a:pt x="3770811" y="1311358"/>
                </a:lnTo>
                <a:lnTo>
                  <a:pt x="3769574" y="1312178"/>
                </a:lnTo>
                <a:lnTo>
                  <a:pt x="3769029" y="1313000"/>
                </a:lnTo>
                <a:lnTo>
                  <a:pt x="3732512" y="1337226"/>
                </a:lnTo>
                <a:cubicBezTo>
                  <a:pt x="3691304" y="1353926"/>
                  <a:pt x="3642320" y="1345576"/>
                  <a:pt x="3608887" y="1312178"/>
                </a:cubicBezTo>
                <a:cubicBezTo>
                  <a:pt x="3564309" y="1267648"/>
                  <a:pt x="3564309" y="1195504"/>
                  <a:pt x="3608887" y="1150974"/>
                </a:cubicBezTo>
                <a:cubicBezTo>
                  <a:pt x="3653464" y="1106444"/>
                  <a:pt x="3725688" y="1106444"/>
                  <a:pt x="3770266" y="1150974"/>
                </a:cubicBezTo>
                <a:cubicBezTo>
                  <a:pt x="3792555" y="1173240"/>
                  <a:pt x="3803699" y="1202408"/>
                  <a:pt x="3803699" y="1231576"/>
                </a:cubicBezTo>
                <a:close/>
                <a:moveTo>
                  <a:pt x="3803699" y="264694"/>
                </a:moveTo>
                <a:cubicBezTo>
                  <a:pt x="3803699" y="293863"/>
                  <a:pt x="3792555" y="323031"/>
                  <a:pt x="3770266" y="345296"/>
                </a:cubicBezTo>
                <a:cubicBezTo>
                  <a:pt x="3725688" y="389826"/>
                  <a:pt x="3653464" y="389826"/>
                  <a:pt x="3608887" y="345296"/>
                </a:cubicBezTo>
                <a:cubicBezTo>
                  <a:pt x="3564309" y="300766"/>
                  <a:pt x="3564309" y="228621"/>
                  <a:pt x="3608887" y="184092"/>
                </a:cubicBezTo>
                <a:cubicBezTo>
                  <a:pt x="3653464" y="139562"/>
                  <a:pt x="3725688" y="139562"/>
                  <a:pt x="3770266" y="184092"/>
                </a:cubicBezTo>
                <a:cubicBezTo>
                  <a:pt x="3792555" y="206357"/>
                  <a:pt x="3803699" y="235525"/>
                  <a:pt x="3803699" y="264694"/>
                </a:cubicBezTo>
                <a:close/>
                <a:moveTo>
                  <a:pt x="3941752" y="4293728"/>
                </a:moveTo>
                <a:cubicBezTo>
                  <a:pt x="3941752" y="4317072"/>
                  <a:pt x="3932854" y="4340372"/>
                  <a:pt x="3915058" y="4358148"/>
                </a:cubicBezTo>
                <a:cubicBezTo>
                  <a:pt x="3879118" y="4393702"/>
                  <a:pt x="3821409" y="4393702"/>
                  <a:pt x="3785816" y="4358148"/>
                </a:cubicBezTo>
                <a:cubicBezTo>
                  <a:pt x="3750223" y="4322248"/>
                  <a:pt x="3750223" y="4264600"/>
                  <a:pt x="3785816" y="4229046"/>
                </a:cubicBezTo>
                <a:cubicBezTo>
                  <a:pt x="3821754" y="4193492"/>
                  <a:pt x="3879465" y="4193492"/>
                  <a:pt x="3915058" y="4229046"/>
                </a:cubicBezTo>
                <a:cubicBezTo>
                  <a:pt x="3932854" y="4246996"/>
                  <a:pt x="3941752" y="4270384"/>
                  <a:pt x="3941752" y="4293728"/>
                </a:cubicBezTo>
                <a:close/>
                <a:moveTo>
                  <a:pt x="3942098" y="3971664"/>
                </a:moveTo>
                <a:cubicBezTo>
                  <a:pt x="3942098" y="3995006"/>
                  <a:pt x="3933200" y="4018308"/>
                  <a:pt x="3915403" y="4036084"/>
                </a:cubicBezTo>
                <a:cubicBezTo>
                  <a:pt x="3879465" y="4071640"/>
                  <a:pt x="3821754" y="4071640"/>
                  <a:pt x="3786161" y="4036084"/>
                </a:cubicBezTo>
                <a:cubicBezTo>
                  <a:pt x="3750568" y="4000184"/>
                  <a:pt x="3750568" y="3942538"/>
                  <a:pt x="3786161" y="3906982"/>
                </a:cubicBezTo>
                <a:cubicBezTo>
                  <a:pt x="3822101" y="3871428"/>
                  <a:pt x="3879810" y="3871428"/>
                  <a:pt x="3915403" y="3906982"/>
                </a:cubicBezTo>
                <a:cubicBezTo>
                  <a:pt x="3933200" y="3924932"/>
                  <a:pt x="3942098" y="3948320"/>
                  <a:pt x="3942098" y="3971664"/>
                </a:cubicBezTo>
                <a:close/>
                <a:moveTo>
                  <a:pt x="3942444" y="3649254"/>
                </a:moveTo>
                <a:cubicBezTo>
                  <a:pt x="3942444" y="3672598"/>
                  <a:pt x="3933545" y="3695898"/>
                  <a:pt x="3915748" y="3713676"/>
                </a:cubicBezTo>
                <a:cubicBezTo>
                  <a:pt x="3879810" y="3749230"/>
                  <a:pt x="3822101" y="3749230"/>
                  <a:pt x="3786506" y="3713676"/>
                </a:cubicBezTo>
                <a:cubicBezTo>
                  <a:pt x="3750913" y="3677776"/>
                  <a:pt x="3750913" y="3620128"/>
                  <a:pt x="3786506" y="3584574"/>
                </a:cubicBezTo>
                <a:cubicBezTo>
                  <a:pt x="3822446" y="3549018"/>
                  <a:pt x="3880155" y="3549018"/>
                  <a:pt x="3915748" y="3584574"/>
                </a:cubicBezTo>
                <a:cubicBezTo>
                  <a:pt x="3933545" y="3602524"/>
                  <a:pt x="3942444" y="3625910"/>
                  <a:pt x="3942444" y="3649254"/>
                </a:cubicBezTo>
                <a:close/>
                <a:moveTo>
                  <a:pt x="3964042" y="3003790"/>
                </a:moveTo>
                <a:cubicBezTo>
                  <a:pt x="3964042" y="3032958"/>
                  <a:pt x="3952897" y="3062128"/>
                  <a:pt x="3930608" y="3084392"/>
                </a:cubicBezTo>
                <a:cubicBezTo>
                  <a:pt x="3897175" y="3117788"/>
                  <a:pt x="3848191" y="3126138"/>
                  <a:pt x="3806982" y="3109440"/>
                </a:cubicBezTo>
                <a:lnTo>
                  <a:pt x="3769848" y="3084804"/>
                </a:lnTo>
                <a:lnTo>
                  <a:pt x="3769574" y="3084392"/>
                </a:lnTo>
                <a:lnTo>
                  <a:pt x="3768955" y="3083982"/>
                </a:lnTo>
                <a:lnTo>
                  <a:pt x="3744153" y="3046680"/>
                </a:lnTo>
                <a:cubicBezTo>
                  <a:pt x="3733009" y="3019236"/>
                  <a:pt x="3733009" y="2988342"/>
                  <a:pt x="3744153" y="2960898"/>
                </a:cubicBezTo>
                <a:lnTo>
                  <a:pt x="3768955" y="2923598"/>
                </a:lnTo>
                <a:lnTo>
                  <a:pt x="3769574" y="2923186"/>
                </a:lnTo>
                <a:lnTo>
                  <a:pt x="3769848" y="2922776"/>
                </a:lnTo>
                <a:lnTo>
                  <a:pt x="3806982" y="2898140"/>
                </a:lnTo>
                <a:cubicBezTo>
                  <a:pt x="3848191" y="2881442"/>
                  <a:pt x="3897175" y="2889790"/>
                  <a:pt x="3930608" y="2923186"/>
                </a:cubicBezTo>
                <a:cubicBezTo>
                  <a:pt x="3952897" y="2945452"/>
                  <a:pt x="3964042" y="2974620"/>
                  <a:pt x="3964042" y="3003790"/>
                </a:cubicBezTo>
                <a:close/>
                <a:moveTo>
                  <a:pt x="3964042" y="2681380"/>
                </a:moveTo>
                <a:cubicBezTo>
                  <a:pt x="3964042" y="2710550"/>
                  <a:pt x="3952897" y="2739718"/>
                  <a:pt x="3930608" y="2761982"/>
                </a:cubicBezTo>
                <a:cubicBezTo>
                  <a:pt x="3897175" y="2795380"/>
                  <a:pt x="3848191" y="2803730"/>
                  <a:pt x="3806982" y="2787030"/>
                </a:cubicBezTo>
                <a:lnTo>
                  <a:pt x="3769848" y="2762394"/>
                </a:lnTo>
                <a:lnTo>
                  <a:pt x="3769574" y="2761982"/>
                </a:lnTo>
                <a:lnTo>
                  <a:pt x="3768955" y="2761572"/>
                </a:lnTo>
                <a:lnTo>
                  <a:pt x="3744153" y="2724270"/>
                </a:lnTo>
                <a:cubicBezTo>
                  <a:pt x="3733009" y="2696828"/>
                  <a:pt x="3733009" y="2665934"/>
                  <a:pt x="3744153" y="2638490"/>
                </a:cubicBezTo>
                <a:lnTo>
                  <a:pt x="3768955" y="2601190"/>
                </a:lnTo>
                <a:lnTo>
                  <a:pt x="3769574" y="2600778"/>
                </a:lnTo>
                <a:lnTo>
                  <a:pt x="3769848" y="2600368"/>
                </a:lnTo>
                <a:lnTo>
                  <a:pt x="3806982" y="2575730"/>
                </a:lnTo>
                <a:cubicBezTo>
                  <a:pt x="3848191" y="2559032"/>
                  <a:pt x="3897175" y="2567380"/>
                  <a:pt x="3930608" y="2600778"/>
                </a:cubicBezTo>
                <a:cubicBezTo>
                  <a:pt x="3952897" y="2623044"/>
                  <a:pt x="3964042" y="2652212"/>
                  <a:pt x="3964042" y="2681380"/>
                </a:cubicBezTo>
                <a:close/>
                <a:moveTo>
                  <a:pt x="3964042" y="1714844"/>
                </a:moveTo>
                <a:cubicBezTo>
                  <a:pt x="3964042" y="1744014"/>
                  <a:pt x="3952897" y="1773182"/>
                  <a:pt x="3930608" y="1795446"/>
                </a:cubicBezTo>
                <a:cubicBezTo>
                  <a:pt x="3886030" y="1839976"/>
                  <a:pt x="3813807" y="1839976"/>
                  <a:pt x="3769229" y="1795446"/>
                </a:cubicBezTo>
                <a:cubicBezTo>
                  <a:pt x="3735795" y="1762050"/>
                  <a:pt x="3727437" y="1713118"/>
                  <a:pt x="3744153" y="1671954"/>
                </a:cubicBezTo>
                <a:lnTo>
                  <a:pt x="3768546" y="1635268"/>
                </a:lnTo>
                <a:lnTo>
                  <a:pt x="3769574" y="1634586"/>
                </a:lnTo>
                <a:lnTo>
                  <a:pt x="3770257" y="1633560"/>
                </a:lnTo>
                <a:lnTo>
                  <a:pt x="3806982" y="1609194"/>
                </a:lnTo>
                <a:cubicBezTo>
                  <a:pt x="3848191" y="1592496"/>
                  <a:pt x="3897175" y="1600846"/>
                  <a:pt x="3930608" y="1634242"/>
                </a:cubicBezTo>
                <a:cubicBezTo>
                  <a:pt x="3952897" y="1656508"/>
                  <a:pt x="3964042" y="1685676"/>
                  <a:pt x="3964042" y="1714844"/>
                </a:cubicBezTo>
                <a:close/>
                <a:moveTo>
                  <a:pt x="3964387" y="3326198"/>
                </a:moveTo>
                <a:cubicBezTo>
                  <a:pt x="3964387" y="3355368"/>
                  <a:pt x="3953242" y="3384536"/>
                  <a:pt x="3930953" y="3406800"/>
                </a:cubicBezTo>
                <a:cubicBezTo>
                  <a:pt x="3886375" y="3451330"/>
                  <a:pt x="3814152" y="3451330"/>
                  <a:pt x="3769574" y="3406800"/>
                </a:cubicBezTo>
                <a:cubicBezTo>
                  <a:pt x="3724996" y="3362270"/>
                  <a:pt x="3724996" y="3290126"/>
                  <a:pt x="3769574" y="3245596"/>
                </a:cubicBezTo>
                <a:cubicBezTo>
                  <a:pt x="3814152" y="3201066"/>
                  <a:pt x="3886375" y="3201066"/>
                  <a:pt x="3930953" y="3245596"/>
                </a:cubicBezTo>
                <a:cubicBezTo>
                  <a:pt x="3953242" y="3267862"/>
                  <a:pt x="3964387" y="3297030"/>
                  <a:pt x="3964387" y="3326198"/>
                </a:cubicBezTo>
                <a:close/>
                <a:moveTo>
                  <a:pt x="3964387" y="2358972"/>
                </a:moveTo>
                <a:cubicBezTo>
                  <a:pt x="3964387" y="2388140"/>
                  <a:pt x="3953242" y="2417310"/>
                  <a:pt x="3930953" y="2439574"/>
                </a:cubicBezTo>
                <a:cubicBezTo>
                  <a:pt x="3886375" y="2484104"/>
                  <a:pt x="3814152" y="2484104"/>
                  <a:pt x="3769574" y="2439574"/>
                </a:cubicBezTo>
                <a:cubicBezTo>
                  <a:pt x="3724996" y="2395044"/>
                  <a:pt x="3724996" y="2322898"/>
                  <a:pt x="3769574" y="2278370"/>
                </a:cubicBezTo>
                <a:cubicBezTo>
                  <a:pt x="3814152" y="2233840"/>
                  <a:pt x="3886375" y="2233840"/>
                  <a:pt x="3930953" y="2278370"/>
                </a:cubicBezTo>
                <a:cubicBezTo>
                  <a:pt x="3953242" y="2300634"/>
                  <a:pt x="3964387" y="2329804"/>
                  <a:pt x="3964387" y="2358972"/>
                </a:cubicBezTo>
                <a:close/>
                <a:moveTo>
                  <a:pt x="3964387" y="2037598"/>
                </a:moveTo>
                <a:cubicBezTo>
                  <a:pt x="3964387" y="2066768"/>
                  <a:pt x="3953242" y="2095936"/>
                  <a:pt x="3930953" y="2118200"/>
                </a:cubicBezTo>
                <a:cubicBezTo>
                  <a:pt x="3886375" y="2162730"/>
                  <a:pt x="3814152" y="2162730"/>
                  <a:pt x="3769574" y="2118200"/>
                </a:cubicBezTo>
                <a:cubicBezTo>
                  <a:pt x="3724996" y="2073670"/>
                  <a:pt x="3724996" y="2001526"/>
                  <a:pt x="3769574" y="1956996"/>
                </a:cubicBezTo>
                <a:cubicBezTo>
                  <a:pt x="3814152" y="1912466"/>
                  <a:pt x="3886375" y="1912466"/>
                  <a:pt x="3930953" y="1956996"/>
                </a:cubicBezTo>
                <a:cubicBezTo>
                  <a:pt x="3953242" y="1979262"/>
                  <a:pt x="3964387" y="2008430"/>
                  <a:pt x="3964387" y="2037598"/>
                </a:cubicBezTo>
                <a:close/>
                <a:moveTo>
                  <a:pt x="3964387" y="1392780"/>
                </a:moveTo>
                <a:cubicBezTo>
                  <a:pt x="3964387" y="1421950"/>
                  <a:pt x="3953242" y="1451118"/>
                  <a:pt x="3930953" y="1473382"/>
                </a:cubicBezTo>
                <a:cubicBezTo>
                  <a:pt x="3886375" y="1517912"/>
                  <a:pt x="3814152" y="1517912"/>
                  <a:pt x="3769574" y="1473382"/>
                </a:cubicBezTo>
                <a:cubicBezTo>
                  <a:pt x="3736141" y="1439986"/>
                  <a:pt x="3727783" y="1391054"/>
                  <a:pt x="3744499" y="1349890"/>
                </a:cubicBezTo>
                <a:lnTo>
                  <a:pt x="3769029" y="1313000"/>
                </a:lnTo>
                <a:lnTo>
                  <a:pt x="3770266" y="1312178"/>
                </a:lnTo>
                <a:lnTo>
                  <a:pt x="3770811" y="1311358"/>
                </a:lnTo>
                <a:lnTo>
                  <a:pt x="3807328" y="1287130"/>
                </a:lnTo>
                <a:cubicBezTo>
                  <a:pt x="3848536" y="1270432"/>
                  <a:pt x="3897520" y="1278782"/>
                  <a:pt x="3930953" y="1312178"/>
                </a:cubicBezTo>
                <a:cubicBezTo>
                  <a:pt x="3953242" y="1334444"/>
                  <a:pt x="3964387" y="1363612"/>
                  <a:pt x="3964387" y="1392780"/>
                </a:cubicBezTo>
                <a:close/>
                <a:moveTo>
                  <a:pt x="3964733" y="748308"/>
                </a:moveTo>
                <a:cubicBezTo>
                  <a:pt x="3964733" y="777478"/>
                  <a:pt x="3953589" y="806646"/>
                  <a:pt x="3931300" y="828910"/>
                </a:cubicBezTo>
                <a:cubicBezTo>
                  <a:pt x="3886722" y="873440"/>
                  <a:pt x="3814499" y="873440"/>
                  <a:pt x="3769919" y="828910"/>
                </a:cubicBezTo>
                <a:cubicBezTo>
                  <a:pt x="3725343" y="784380"/>
                  <a:pt x="3725343" y="712236"/>
                  <a:pt x="3769919" y="667706"/>
                </a:cubicBezTo>
                <a:cubicBezTo>
                  <a:pt x="3814499" y="623176"/>
                  <a:pt x="3886722" y="623176"/>
                  <a:pt x="3931300" y="667706"/>
                </a:cubicBezTo>
                <a:cubicBezTo>
                  <a:pt x="3953589" y="689972"/>
                  <a:pt x="3964733" y="719140"/>
                  <a:pt x="3964733" y="748308"/>
                </a:cubicBezTo>
                <a:close/>
                <a:moveTo>
                  <a:pt x="3965078" y="1070372"/>
                </a:moveTo>
                <a:cubicBezTo>
                  <a:pt x="3965078" y="1099540"/>
                  <a:pt x="3953934" y="1128710"/>
                  <a:pt x="3931645" y="1150974"/>
                </a:cubicBezTo>
                <a:cubicBezTo>
                  <a:pt x="3887067" y="1195504"/>
                  <a:pt x="3814844" y="1195504"/>
                  <a:pt x="3770266" y="1150974"/>
                </a:cubicBezTo>
                <a:cubicBezTo>
                  <a:pt x="3725688" y="1106444"/>
                  <a:pt x="3725688" y="1034298"/>
                  <a:pt x="3770266" y="989770"/>
                </a:cubicBezTo>
                <a:cubicBezTo>
                  <a:pt x="3814844" y="945240"/>
                  <a:pt x="3887067" y="945240"/>
                  <a:pt x="3931645" y="989770"/>
                </a:cubicBezTo>
                <a:cubicBezTo>
                  <a:pt x="3953934" y="1012034"/>
                  <a:pt x="3965078" y="1041204"/>
                  <a:pt x="3965078" y="1070372"/>
                </a:cubicBezTo>
                <a:close/>
                <a:moveTo>
                  <a:pt x="3965078" y="425899"/>
                </a:moveTo>
                <a:cubicBezTo>
                  <a:pt x="3965078" y="440483"/>
                  <a:pt x="3962292" y="455067"/>
                  <a:pt x="3956720" y="468789"/>
                </a:cubicBezTo>
                <a:lnTo>
                  <a:pt x="3931919" y="506090"/>
                </a:lnTo>
                <a:lnTo>
                  <a:pt x="3931300" y="506500"/>
                </a:lnTo>
                <a:lnTo>
                  <a:pt x="3931026" y="506911"/>
                </a:lnTo>
                <a:lnTo>
                  <a:pt x="3893892" y="531548"/>
                </a:lnTo>
                <a:cubicBezTo>
                  <a:pt x="3852683" y="548247"/>
                  <a:pt x="3803699" y="539898"/>
                  <a:pt x="3770266" y="506500"/>
                </a:cubicBezTo>
                <a:cubicBezTo>
                  <a:pt x="3725688" y="461971"/>
                  <a:pt x="3725688" y="389826"/>
                  <a:pt x="3770266" y="345296"/>
                </a:cubicBezTo>
                <a:cubicBezTo>
                  <a:pt x="3814844" y="300766"/>
                  <a:pt x="3887067" y="300766"/>
                  <a:pt x="3931645" y="345296"/>
                </a:cubicBezTo>
                <a:cubicBezTo>
                  <a:pt x="3953934" y="367561"/>
                  <a:pt x="3965078" y="396730"/>
                  <a:pt x="3965078" y="425899"/>
                </a:cubicBezTo>
                <a:close/>
                <a:moveTo>
                  <a:pt x="3965078" y="103490"/>
                </a:moveTo>
                <a:cubicBezTo>
                  <a:pt x="3965078" y="132659"/>
                  <a:pt x="3953934" y="161827"/>
                  <a:pt x="3931645" y="184092"/>
                </a:cubicBezTo>
                <a:cubicBezTo>
                  <a:pt x="3887067" y="228621"/>
                  <a:pt x="3814844" y="228621"/>
                  <a:pt x="3770266" y="184092"/>
                </a:cubicBezTo>
                <a:cubicBezTo>
                  <a:pt x="3725688" y="139562"/>
                  <a:pt x="3725688" y="67417"/>
                  <a:pt x="3770266" y="22887"/>
                </a:cubicBezTo>
                <a:lnTo>
                  <a:pt x="3782815" y="14561"/>
                </a:lnTo>
                <a:lnTo>
                  <a:pt x="3845410" y="19317"/>
                </a:lnTo>
                <a:lnTo>
                  <a:pt x="3937005" y="30948"/>
                </a:lnTo>
                <a:lnTo>
                  <a:pt x="3956720" y="60600"/>
                </a:lnTo>
                <a:cubicBezTo>
                  <a:pt x="3962292" y="74321"/>
                  <a:pt x="3965078" y="88905"/>
                  <a:pt x="3965078" y="103490"/>
                </a:cubicBezTo>
                <a:close/>
                <a:moveTo>
                  <a:pt x="4034450" y="3487272"/>
                </a:moveTo>
                <a:cubicBezTo>
                  <a:pt x="4034450" y="3493098"/>
                  <a:pt x="4032205" y="3498966"/>
                  <a:pt x="4027713" y="3503454"/>
                </a:cubicBezTo>
                <a:cubicBezTo>
                  <a:pt x="4019074" y="3512428"/>
                  <a:pt x="4004559" y="3512428"/>
                  <a:pt x="3995574" y="3503454"/>
                </a:cubicBezTo>
                <a:cubicBezTo>
                  <a:pt x="3986590" y="3494824"/>
                  <a:pt x="3986590" y="3480326"/>
                  <a:pt x="3995574" y="3471350"/>
                </a:cubicBezTo>
                <a:cubicBezTo>
                  <a:pt x="4004214" y="3462376"/>
                  <a:pt x="4018727" y="3462376"/>
                  <a:pt x="4027713" y="3471350"/>
                </a:cubicBezTo>
                <a:cubicBezTo>
                  <a:pt x="4032205" y="3475666"/>
                  <a:pt x="4034450" y="3481448"/>
                  <a:pt x="4034450" y="3487272"/>
                </a:cubicBezTo>
                <a:close/>
                <a:moveTo>
                  <a:pt x="4035142" y="909038"/>
                </a:moveTo>
                <a:cubicBezTo>
                  <a:pt x="4035142" y="914864"/>
                  <a:pt x="4032896" y="920732"/>
                  <a:pt x="4028403" y="925218"/>
                </a:cubicBezTo>
                <a:cubicBezTo>
                  <a:pt x="4019764" y="934194"/>
                  <a:pt x="4005251" y="934194"/>
                  <a:pt x="3996266" y="925218"/>
                </a:cubicBezTo>
                <a:cubicBezTo>
                  <a:pt x="3987282" y="916588"/>
                  <a:pt x="3987282" y="902090"/>
                  <a:pt x="3996266" y="893116"/>
                </a:cubicBezTo>
                <a:cubicBezTo>
                  <a:pt x="4004904" y="884140"/>
                  <a:pt x="4019419" y="884140"/>
                  <a:pt x="4028403" y="893116"/>
                </a:cubicBezTo>
                <a:cubicBezTo>
                  <a:pt x="4032896" y="897432"/>
                  <a:pt x="4035142" y="903214"/>
                  <a:pt x="4035142" y="909038"/>
                </a:cubicBezTo>
                <a:close/>
                <a:moveTo>
                  <a:pt x="4056808" y="46916"/>
                </a:moveTo>
                <a:lnTo>
                  <a:pt x="4055271" y="47935"/>
                </a:lnTo>
                <a:cubicBezTo>
                  <a:pt x="4027799" y="59068"/>
                  <a:pt x="3996870" y="59068"/>
                  <a:pt x="3969398" y="47935"/>
                </a:cubicBezTo>
                <a:lnTo>
                  <a:pt x="3945402" y="32015"/>
                </a:lnTo>
                <a:lnTo>
                  <a:pt x="4042153" y="44300"/>
                </a:lnTo>
                <a:close/>
                <a:moveTo>
                  <a:pt x="4097552" y="4424422"/>
                </a:moveTo>
                <a:lnTo>
                  <a:pt x="3926731" y="4424422"/>
                </a:lnTo>
                <a:lnTo>
                  <a:pt x="3927519" y="4420374"/>
                </a:lnTo>
                <a:cubicBezTo>
                  <a:pt x="3931968" y="4409410"/>
                  <a:pt x="3938642" y="4399140"/>
                  <a:pt x="3947540" y="4390250"/>
                </a:cubicBezTo>
                <a:cubicBezTo>
                  <a:pt x="3983479" y="4354696"/>
                  <a:pt x="4041189" y="4354696"/>
                  <a:pt x="4076782" y="4390250"/>
                </a:cubicBezTo>
                <a:cubicBezTo>
                  <a:pt x="4085681" y="4399226"/>
                  <a:pt x="4092354" y="4409560"/>
                  <a:pt x="4096803" y="4420568"/>
                </a:cubicBezTo>
                <a:close/>
                <a:moveTo>
                  <a:pt x="4102786" y="3809768"/>
                </a:moveTo>
                <a:cubicBezTo>
                  <a:pt x="4102786" y="3833112"/>
                  <a:pt x="4093888" y="3856412"/>
                  <a:pt x="4076091" y="3874190"/>
                </a:cubicBezTo>
                <a:cubicBezTo>
                  <a:pt x="4040152" y="3909744"/>
                  <a:pt x="3982442" y="3909744"/>
                  <a:pt x="3946850" y="3874190"/>
                </a:cubicBezTo>
                <a:cubicBezTo>
                  <a:pt x="3911257" y="3838290"/>
                  <a:pt x="3911257" y="3780642"/>
                  <a:pt x="3946850" y="3745088"/>
                </a:cubicBezTo>
                <a:cubicBezTo>
                  <a:pt x="3982788" y="3709534"/>
                  <a:pt x="4040499" y="3709534"/>
                  <a:pt x="4076091" y="3745088"/>
                </a:cubicBezTo>
                <a:cubicBezTo>
                  <a:pt x="4093888" y="3763038"/>
                  <a:pt x="4102786" y="3786426"/>
                  <a:pt x="4102786" y="3809768"/>
                </a:cubicBezTo>
                <a:close/>
                <a:moveTo>
                  <a:pt x="4103477" y="4132868"/>
                </a:moveTo>
                <a:cubicBezTo>
                  <a:pt x="4103477" y="4156212"/>
                  <a:pt x="4094579" y="4179512"/>
                  <a:pt x="4076782" y="4197288"/>
                </a:cubicBezTo>
                <a:cubicBezTo>
                  <a:pt x="4040844" y="4232844"/>
                  <a:pt x="3983134" y="4232844"/>
                  <a:pt x="3947540" y="4197288"/>
                </a:cubicBezTo>
                <a:cubicBezTo>
                  <a:pt x="3911947" y="4161390"/>
                  <a:pt x="3911947" y="4103742"/>
                  <a:pt x="3947540" y="4068188"/>
                </a:cubicBezTo>
                <a:cubicBezTo>
                  <a:pt x="3983479" y="4032632"/>
                  <a:pt x="4041189" y="4032632"/>
                  <a:pt x="4076782" y="4068188"/>
                </a:cubicBezTo>
                <a:cubicBezTo>
                  <a:pt x="4094579" y="4086138"/>
                  <a:pt x="4103477" y="4109526"/>
                  <a:pt x="4103477" y="4132868"/>
                </a:cubicBezTo>
                <a:close/>
                <a:moveTo>
                  <a:pt x="4103477" y="2198458"/>
                </a:moveTo>
                <a:cubicBezTo>
                  <a:pt x="4103477" y="2221758"/>
                  <a:pt x="4094579" y="2245058"/>
                  <a:pt x="4076782" y="2262836"/>
                </a:cubicBezTo>
                <a:cubicBezTo>
                  <a:pt x="4040844" y="2298390"/>
                  <a:pt x="3983134" y="2298390"/>
                  <a:pt x="3947540" y="2262836"/>
                </a:cubicBezTo>
                <a:cubicBezTo>
                  <a:pt x="3911947" y="2227280"/>
                  <a:pt x="3911947" y="2169634"/>
                  <a:pt x="3947540" y="2134080"/>
                </a:cubicBezTo>
                <a:cubicBezTo>
                  <a:pt x="3983479" y="2098524"/>
                  <a:pt x="4041189" y="2098524"/>
                  <a:pt x="4076782" y="2134080"/>
                </a:cubicBezTo>
                <a:cubicBezTo>
                  <a:pt x="4094579" y="2151858"/>
                  <a:pt x="4103477" y="2175158"/>
                  <a:pt x="4103477" y="2198458"/>
                </a:cubicBezTo>
                <a:close/>
                <a:moveTo>
                  <a:pt x="4125421" y="2842586"/>
                </a:moveTo>
                <a:cubicBezTo>
                  <a:pt x="4125421" y="2871754"/>
                  <a:pt x="4114276" y="2900922"/>
                  <a:pt x="4091987" y="2923186"/>
                </a:cubicBezTo>
                <a:cubicBezTo>
                  <a:pt x="4047410" y="2967716"/>
                  <a:pt x="3975186" y="2967716"/>
                  <a:pt x="3930608" y="2923186"/>
                </a:cubicBezTo>
                <a:cubicBezTo>
                  <a:pt x="3886030" y="2878658"/>
                  <a:pt x="3886030" y="2806512"/>
                  <a:pt x="3930608" y="2761982"/>
                </a:cubicBezTo>
                <a:cubicBezTo>
                  <a:pt x="3975186" y="2717452"/>
                  <a:pt x="4047410" y="2717452"/>
                  <a:pt x="4091987" y="2761982"/>
                </a:cubicBezTo>
                <a:cubicBezTo>
                  <a:pt x="4114276" y="2784248"/>
                  <a:pt x="4125421" y="2813416"/>
                  <a:pt x="4125421" y="2842586"/>
                </a:cubicBezTo>
                <a:close/>
                <a:moveTo>
                  <a:pt x="4125766" y="3164994"/>
                </a:moveTo>
                <a:cubicBezTo>
                  <a:pt x="4125766" y="3194162"/>
                  <a:pt x="4114622" y="3223332"/>
                  <a:pt x="4092333" y="3245596"/>
                </a:cubicBezTo>
                <a:cubicBezTo>
                  <a:pt x="4047755" y="3290126"/>
                  <a:pt x="3975531" y="3290126"/>
                  <a:pt x="3930953" y="3245596"/>
                </a:cubicBezTo>
                <a:cubicBezTo>
                  <a:pt x="3886375" y="3201066"/>
                  <a:pt x="3886375" y="3128920"/>
                  <a:pt x="3930953" y="3084392"/>
                </a:cubicBezTo>
                <a:cubicBezTo>
                  <a:pt x="3975531" y="3039862"/>
                  <a:pt x="4047755" y="3039862"/>
                  <a:pt x="4092333" y="3084392"/>
                </a:cubicBezTo>
                <a:cubicBezTo>
                  <a:pt x="4114622" y="3106656"/>
                  <a:pt x="4125766" y="3135826"/>
                  <a:pt x="4125766" y="3164994"/>
                </a:cubicBezTo>
                <a:close/>
                <a:moveTo>
                  <a:pt x="4125766" y="2520176"/>
                </a:moveTo>
                <a:cubicBezTo>
                  <a:pt x="4125766" y="2549344"/>
                  <a:pt x="4114622" y="2578514"/>
                  <a:pt x="4092333" y="2600778"/>
                </a:cubicBezTo>
                <a:cubicBezTo>
                  <a:pt x="4047755" y="2645308"/>
                  <a:pt x="3975531" y="2645308"/>
                  <a:pt x="3930953" y="2600778"/>
                </a:cubicBezTo>
                <a:cubicBezTo>
                  <a:pt x="3886375" y="2556248"/>
                  <a:pt x="3886375" y="2484104"/>
                  <a:pt x="3930953" y="2439574"/>
                </a:cubicBezTo>
                <a:cubicBezTo>
                  <a:pt x="3975531" y="2395044"/>
                  <a:pt x="4047755" y="2395044"/>
                  <a:pt x="4092333" y="2439574"/>
                </a:cubicBezTo>
                <a:cubicBezTo>
                  <a:pt x="4114622" y="2461840"/>
                  <a:pt x="4125766" y="2491008"/>
                  <a:pt x="4125766" y="2520176"/>
                </a:cubicBezTo>
                <a:close/>
                <a:moveTo>
                  <a:pt x="4125766" y="1876394"/>
                </a:moveTo>
                <a:cubicBezTo>
                  <a:pt x="4125766" y="1905564"/>
                  <a:pt x="4114622" y="1934732"/>
                  <a:pt x="4092333" y="1956996"/>
                </a:cubicBezTo>
                <a:cubicBezTo>
                  <a:pt x="4047755" y="2001526"/>
                  <a:pt x="3975531" y="2001526"/>
                  <a:pt x="3930953" y="1956996"/>
                </a:cubicBezTo>
                <a:cubicBezTo>
                  <a:pt x="3886375" y="1912466"/>
                  <a:pt x="3886375" y="1840322"/>
                  <a:pt x="3930953" y="1795792"/>
                </a:cubicBezTo>
                <a:cubicBezTo>
                  <a:pt x="3975531" y="1751262"/>
                  <a:pt x="4047755" y="1751262"/>
                  <a:pt x="4092333" y="1795792"/>
                </a:cubicBezTo>
                <a:cubicBezTo>
                  <a:pt x="4114622" y="1818058"/>
                  <a:pt x="4125766" y="1847226"/>
                  <a:pt x="4125766" y="1876394"/>
                </a:cubicBezTo>
                <a:close/>
                <a:moveTo>
                  <a:pt x="4126112" y="1553986"/>
                </a:moveTo>
                <a:cubicBezTo>
                  <a:pt x="4126112" y="1568570"/>
                  <a:pt x="4123326" y="1583154"/>
                  <a:pt x="4117754" y="1596876"/>
                </a:cubicBezTo>
                <a:lnTo>
                  <a:pt x="4092951" y="1634176"/>
                </a:lnTo>
                <a:lnTo>
                  <a:pt x="4092333" y="1634586"/>
                </a:lnTo>
                <a:lnTo>
                  <a:pt x="4092061" y="1634996"/>
                </a:lnTo>
                <a:lnTo>
                  <a:pt x="4054925" y="1659634"/>
                </a:lnTo>
                <a:cubicBezTo>
                  <a:pt x="4013717" y="1676334"/>
                  <a:pt x="3964733" y="1667984"/>
                  <a:pt x="3931300" y="1634586"/>
                </a:cubicBezTo>
                <a:cubicBezTo>
                  <a:pt x="3886722" y="1590058"/>
                  <a:pt x="3886722" y="1517912"/>
                  <a:pt x="3931300" y="1473382"/>
                </a:cubicBezTo>
                <a:cubicBezTo>
                  <a:pt x="3975878" y="1428852"/>
                  <a:pt x="4048100" y="1428852"/>
                  <a:pt x="4092678" y="1473382"/>
                </a:cubicBezTo>
                <a:cubicBezTo>
                  <a:pt x="4114967" y="1495648"/>
                  <a:pt x="4126112" y="1524816"/>
                  <a:pt x="4126112" y="1553986"/>
                </a:cubicBezTo>
                <a:close/>
                <a:moveTo>
                  <a:pt x="4126112" y="587103"/>
                </a:moveTo>
                <a:cubicBezTo>
                  <a:pt x="4126112" y="616272"/>
                  <a:pt x="4114967" y="645442"/>
                  <a:pt x="4092678" y="667706"/>
                </a:cubicBezTo>
                <a:cubicBezTo>
                  <a:pt x="4048100" y="712236"/>
                  <a:pt x="3975878" y="712236"/>
                  <a:pt x="3931300" y="667706"/>
                </a:cubicBezTo>
                <a:cubicBezTo>
                  <a:pt x="3897866" y="634310"/>
                  <a:pt x="3889508" y="585377"/>
                  <a:pt x="3906224" y="544213"/>
                </a:cubicBezTo>
                <a:lnTo>
                  <a:pt x="3931026" y="506911"/>
                </a:lnTo>
                <a:lnTo>
                  <a:pt x="3931645" y="506500"/>
                </a:lnTo>
                <a:lnTo>
                  <a:pt x="3931919" y="506090"/>
                </a:lnTo>
                <a:lnTo>
                  <a:pt x="3969052" y="481453"/>
                </a:lnTo>
                <a:cubicBezTo>
                  <a:pt x="4010261" y="464754"/>
                  <a:pt x="4059245" y="473104"/>
                  <a:pt x="4092678" y="506500"/>
                </a:cubicBezTo>
                <a:cubicBezTo>
                  <a:pt x="4114967" y="528765"/>
                  <a:pt x="4126112" y="557934"/>
                  <a:pt x="4126112" y="587103"/>
                </a:cubicBezTo>
                <a:close/>
                <a:moveTo>
                  <a:pt x="4126458" y="1231576"/>
                </a:moveTo>
                <a:cubicBezTo>
                  <a:pt x="4126458" y="1260746"/>
                  <a:pt x="4115313" y="1289914"/>
                  <a:pt x="4093025" y="1312178"/>
                </a:cubicBezTo>
                <a:cubicBezTo>
                  <a:pt x="4048447" y="1356708"/>
                  <a:pt x="3976223" y="1356708"/>
                  <a:pt x="3931645" y="1312178"/>
                </a:cubicBezTo>
                <a:cubicBezTo>
                  <a:pt x="3887067" y="1267648"/>
                  <a:pt x="3887067" y="1195504"/>
                  <a:pt x="3931645" y="1150974"/>
                </a:cubicBezTo>
                <a:cubicBezTo>
                  <a:pt x="3976223" y="1106444"/>
                  <a:pt x="4048447" y="1106444"/>
                  <a:pt x="4093025" y="1150974"/>
                </a:cubicBezTo>
                <a:cubicBezTo>
                  <a:pt x="4115313" y="1173240"/>
                  <a:pt x="4126458" y="1202408"/>
                  <a:pt x="4126458" y="1231576"/>
                </a:cubicBezTo>
                <a:close/>
                <a:moveTo>
                  <a:pt x="4126458" y="264694"/>
                </a:moveTo>
                <a:cubicBezTo>
                  <a:pt x="4126458" y="279278"/>
                  <a:pt x="4123672" y="293863"/>
                  <a:pt x="4118100" y="307584"/>
                </a:cubicBezTo>
                <a:lnTo>
                  <a:pt x="4093298" y="344885"/>
                </a:lnTo>
                <a:lnTo>
                  <a:pt x="4092678" y="345296"/>
                </a:lnTo>
                <a:lnTo>
                  <a:pt x="4092405" y="345707"/>
                </a:lnTo>
                <a:lnTo>
                  <a:pt x="4055271" y="370344"/>
                </a:lnTo>
                <a:cubicBezTo>
                  <a:pt x="4014062" y="387043"/>
                  <a:pt x="3965078" y="378694"/>
                  <a:pt x="3931645" y="345296"/>
                </a:cubicBezTo>
                <a:cubicBezTo>
                  <a:pt x="3887067" y="300766"/>
                  <a:pt x="3887067" y="228621"/>
                  <a:pt x="3931645" y="184092"/>
                </a:cubicBezTo>
                <a:cubicBezTo>
                  <a:pt x="3976223" y="139562"/>
                  <a:pt x="4048447" y="139562"/>
                  <a:pt x="4093025" y="184092"/>
                </a:cubicBezTo>
                <a:cubicBezTo>
                  <a:pt x="4115313" y="206357"/>
                  <a:pt x="4126458" y="235525"/>
                  <a:pt x="4126458" y="264694"/>
                </a:cubicBezTo>
                <a:close/>
                <a:moveTo>
                  <a:pt x="4195830" y="3648478"/>
                </a:moveTo>
                <a:cubicBezTo>
                  <a:pt x="4195830" y="3654304"/>
                  <a:pt x="4193584" y="3660172"/>
                  <a:pt x="4189091" y="3664658"/>
                </a:cubicBezTo>
                <a:cubicBezTo>
                  <a:pt x="4180453" y="3673634"/>
                  <a:pt x="4165938" y="3673634"/>
                  <a:pt x="4156954" y="3664658"/>
                </a:cubicBezTo>
                <a:cubicBezTo>
                  <a:pt x="4147969" y="3656028"/>
                  <a:pt x="4147969" y="3641530"/>
                  <a:pt x="4156954" y="3632556"/>
                </a:cubicBezTo>
                <a:cubicBezTo>
                  <a:pt x="4165593" y="3623580"/>
                  <a:pt x="4180106" y="3623580"/>
                  <a:pt x="4189091" y="3632556"/>
                </a:cubicBezTo>
                <a:cubicBezTo>
                  <a:pt x="4193584" y="3636872"/>
                  <a:pt x="4195830" y="3642654"/>
                  <a:pt x="4195830" y="3648478"/>
                </a:cubicBezTo>
                <a:close/>
                <a:moveTo>
                  <a:pt x="4196176" y="3326068"/>
                </a:moveTo>
                <a:cubicBezTo>
                  <a:pt x="4196176" y="3331894"/>
                  <a:pt x="4193930" y="3337762"/>
                  <a:pt x="4189438" y="3342250"/>
                </a:cubicBezTo>
                <a:cubicBezTo>
                  <a:pt x="4180798" y="3351224"/>
                  <a:pt x="4166285" y="3351224"/>
                  <a:pt x="4157299" y="3342250"/>
                </a:cubicBezTo>
                <a:cubicBezTo>
                  <a:pt x="4148314" y="3333620"/>
                  <a:pt x="4148314" y="3319122"/>
                  <a:pt x="4157299" y="3310146"/>
                </a:cubicBezTo>
                <a:cubicBezTo>
                  <a:pt x="4165938" y="3301172"/>
                  <a:pt x="4180453" y="3301172"/>
                  <a:pt x="4189438" y="3310146"/>
                </a:cubicBezTo>
                <a:cubicBezTo>
                  <a:pt x="4193930" y="3314462"/>
                  <a:pt x="4196176" y="3320244"/>
                  <a:pt x="4196176" y="3326068"/>
                </a:cubicBezTo>
                <a:close/>
                <a:moveTo>
                  <a:pt x="4196521" y="1070242"/>
                </a:moveTo>
                <a:cubicBezTo>
                  <a:pt x="4196521" y="1076068"/>
                  <a:pt x="4194275" y="1081936"/>
                  <a:pt x="4189783" y="1086422"/>
                </a:cubicBezTo>
                <a:cubicBezTo>
                  <a:pt x="4181143" y="1095398"/>
                  <a:pt x="4166630" y="1095398"/>
                  <a:pt x="4157646" y="1086422"/>
                </a:cubicBezTo>
                <a:cubicBezTo>
                  <a:pt x="4148661" y="1077792"/>
                  <a:pt x="4148661" y="1063294"/>
                  <a:pt x="4157646" y="1054320"/>
                </a:cubicBezTo>
                <a:cubicBezTo>
                  <a:pt x="4166285" y="1045344"/>
                  <a:pt x="4180798" y="1045344"/>
                  <a:pt x="4189783" y="1054320"/>
                </a:cubicBezTo>
                <a:cubicBezTo>
                  <a:pt x="4194275" y="1058636"/>
                  <a:pt x="4196521" y="1064418"/>
                  <a:pt x="4196521" y="1070242"/>
                </a:cubicBezTo>
                <a:close/>
                <a:moveTo>
                  <a:pt x="4196521" y="747834"/>
                </a:moveTo>
                <a:cubicBezTo>
                  <a:pt x="4196521" y="753658"/>
                  <a:pt x="4194275" y="759526"/>
                  <a:pt x="4189783" y="764014"/>
                </a:cubicBezTo>
                <a:cubicBezTo>
                  <a:pt x="4181143" y="772988"/>
                  <a:pt x="4166630" y="772988"/>
                  <a:pt x="4157646" y="764014"/>
                </a:cubicBezTo>
                <a:cubicBezTo>
                  <a:pt x="4148661" y="755384"/>
                  <a:pt x="4148661" y="740886"/>
                  <a:pt x="4157646" y="731912"/>
                </a:cubicBezTo>
                <a:cubicBezTo>
                  <a:pt x="4166285" y="722936"/>
                  <a:pt x="4180798" y="722936"/>
                  <a:pt x="4189783" y="731912"/>
                </a:cubicBezTo>
                <a:cubicBezTo>
                  <a:pt x="4194275" y="736226"/>
                  <a:pt x="4196521" y="742008"/>
                  <a:pt x="4196521" y="747834"/>
                </a:cubicBezTo>
                <a:close/>
                <a:moveTo>
                  <a:pt x="4264165" y="3970974"/>
                </a:moveTo>
                <a:cubicBezTo>
                  <a:pt x="4264165" y="3994318"/>
                  <a:pt x="4255267" y="4017618"/>
                  <a:pt x="4237470" y="4035394"/>
                </a:cubicBezTo>
                <a:cubicBezTo>
                  <a:pt x="4201877" y="4070948"/>
                  <a:pt x="4144168" y="4070948"/>
                  <a:pt x="4108574" y="4035394"/>
                </a:cubicBezTo>
                <a:cubicBezTo>
                  <a:pt x="4072981" y="3999494"/>
                  <a:pt x="4072981" y="3941848"/>
                  <a:pt x="4108574" y="3906292"/>
                </a:cubicBezTo>
                <a:cubicBezTo>
                  <a:pt x="4144168" y="3870738"/>
                  <a:pt x="4201877" y="3870738"/>
                  <a:pt x="4237470" y="3906292"/>
                </a:cubicBezTo>
                <a:cubicBezTo>
                  <a:pt x="4255267" y="3924242"/>
                  <a:pt x="4264165" y="3947630"/>
                  <a:pt x="4264165" y="3970974"/>
                </a:cubicBezTo>
                <a:close/>
                <a:moveTo>
                  <a:pt x="4264165" y="2359620"/>
                </a:moveTo>
                <a:cubicBezTo>
                  <a:pt x="4264165" y="2382964"/>
                  <a:pt x="4255267" y="2406264"/>
                  <a:pt x="4237470" y="2424040"/>
                </a:cubicBezTo>
                <a:cubicBezTo>
                  <a:pt x="4201877" y="2459594"/>
                  <a:pt x="4144168" y="2459594"/>
                  <a:pt x="4108574" y="2424040"/>
                </a:cubicBezTo>
                <a:cubicBezTo>
                  <a:pt x="4072981" y="2388140"/>
                  <a:pt x="4072981" y="2330494"/>
                  <a:pt x="4108574" y="2294938"/>
                </a:cubicBezTo>
                <a:cubicBezTo>
                  <a:pt x="4144168" y="2259384"/>
                  <a:pt x="4201877" y="2259038"/>
                  <a:pt x="4237470" y="2294938"/>
                </a:cubicBezTo>
                <a:cubicBezTo>
                  <a:pt x="4255267" y="2312888"/>
                  <a:pt x="4264165" y="2336276"/>
                  <a:pt x="4264165" y="2359620"/>
                </a:cubicBezTo>
                <a:close/>
                <a:moveTo>
                  <a:pt x="4264165" y="2037556"/>
                </a:moveTo>
                <a:cubicBezTo>
                  <a:pt x="4264165" y="2060900"/>
                  <a:pt x="4255267" y="2084200"/>
                  <a:pt x="4237470" y="2101976"/>
                </a:cubicBezTo>
                <a:cubicBezTo>
                  <a:pt x="4201877" y="2137530"/>
                  <a:pt x="4144168" y="2137530"/>
                  <a:pt x="4108574" y="2101976"/>
                </a:cubicBezTo>
                <a:cubicBezTo>
                  <a:pt x="4072981" y="2066422"/>
                  <a:pt x="4072981" y="2008430"/>
                  <a:pt x="4108574" y="1972874"/>
                </a:cubicBezTo>
                <a:cubicBezTo>
                  <a:pt x="4144168" y="1937320"/>
                  <a:pt x="4201877" y="1937320"/>
                  <a:pt x="4237470" y="1972874"/>
                </a:cubicBezTo>
                <a:cubicBezTo>
                  <a:pt x="4255267" y="1990824"/>
                  <a:pt x="4264165" y="2014212"/>
                  <a:pt x="4264165" y="2037556"/>
                </a:cubicBezTo>
                <a:close/>
                <a:moveTo>
                  <a:pt x="4264511" y="4293728"/>
                </a:moveTo>
                <a:cubicBezTo>
                  <a:pt x="4264511" y="4317072"/>
                  <a:pt x="4255613" y="4340372"/>
                  <a:pt x="4237817" y="4358148"/>
                </a:cubicBezTo>
                <a:cubicBezTo>
                  <a:pt x="4202222" y="4393702"/>
                  <a:pt x="4144513" y="4393702"/>
                  <a:pt x="4108920" y="4358148"/>
                </a:cubicBezTo>
                <a:cubicBezTo>
                  <a:pt x="4073326" y="4322248"/>
                  <a:pt x="4073326" y="4264600"/>
                  <a:pt x="4108920" y="4229046"/>
                </a:cubicBezTo>
                <a:cubicBezTo>
                  <a:pt x="4144513" y="4193492"/>
                  <a:pt x="4202222" y="4193492"/>
                  <a:pt x="4237817" y="4229046"/>
                </a:cubicBezTo>
                <a:cubicBezTo>
                  <a:pt x="4255613" y="4246996"/>
                  <a:pt x="4264511" y="4270384"/>
                  <a:pt x="4264511" y="4293728"/>
                </a:cubicBezTo>
                <a:close/>
                <a:moveTo>
                  <a:pt x="4287146" y="3003790"/>
                </a:moveTo>
                <a:cubicBezTo>
                  <a:pt x="4287146" y="3032958"/>
                  <a:pt x="4276001" y="3062128"/>
                  <a:pt x="4253712" y="3084392"/>
                </a:cubicBezTo>
                <a:cubicBezTo>
                  <a:pt x="4209134" y="3128920"/>
                  <a:pt x="4136910" y="3128920"/>
                  <a:pt x="4092333" y="3084392"/>
                </a:cubicBezTo>
                <a:cubicBezTo>
                  <a:pt x="4047755" y="3039862"/>
                  <a:pt x="4047755" y="2967716"/>
                  <a:pt x="4092333" y="2923186"/>
                </a:cubicBezTo>
                <a:cubicBezTo>
                  <a:pt x="4136910" y="2878658"/>
                  <a:pt x="4209134" y="2878658"/>
                  <a:pt x="4253712" y="2923186"/>
                </a:cubicBezTo>
                <a:cubicBezTo>
                  <a:pt x="4276001" y="2945452"/>
                  <a:pt x="4287146" y="2974620"/>
                  <a:pt x="4287146" y="3003790"/>
                </a:cubicBezTo>
                <a:close/>
                <a:moveTo>
                  <a:pt x="4287146" y="2681380"/>
                </a:moveTo>
                <a:cubicBezTo>
                  <a:pt x="4287146" y="2710550"/>
                  <a:pt x="4276001" y="2739718"/>
                  <a:pt x="4253712" y="2761982"/>
                </a:cubicBezTo>
                <a:cubicBezTo>
                  <a:pt x="4209134" y="2806512"/>
                  <a:pt x="4136910" y="2806512"/>
                  <a:pt x="4092333" y="2761982"/>
                </a:cubicBezTo>
                <a:cubicBezTo>
                  <a:pt x="4047755" y="2717452"/>
                  <a:pt x="4047755" y="2645308"/>
                  <a:pt x="4092333" y="2600778"/>
                </a:cubicBezTo>
                <a:cubicBezTo>
                  <a:pt x="4136910" y="2556248"/>
                  <a:pt x="4209134" y="2556248"/>
                  <a:pt x="4253712" y="2600778"/>
                </a:cubicBezTo>
                <a:cubicBezTo>
                  <a:pt x="4276001" y="2623044"/>
                  <a:pt x="4287146" y="2652212"/>
                  <a:pt x="4287146" y="2681380"/>
                </a:cubicBezTo>
                <a:close/>
                <a:moveTo>
                  <a:pt x="4287146" y="1715190"/>
                </a:moveTo>
                <a:cubicBezTo>
                  <a:pt x="4287146" y="1744358"/>
                  <a:pt x="4276001" y="1773528"/>
                  <a:pt x="4253712" y="1795792"/>
                </a:cubicBezTo>
                <a:cubicBezTo>
                  <a:pt x="4209134" y="1840322"/>
                  <a:pt x="4136910" y="1840322"/>
                  <a:pt x="4092333" y="1795792"/>
                </a:cubicBezTo>
                <a:cubicBezTo>
                  <a:pt x="4058900" y="1762396"/>
                  <a:pt x="4050542" y="1713464"/>
                  <a:pt x="4067258" y="1672300"/>
                </a:cubicBezTo>
                <a:lnTo>
                  <a:pt x="4092061" y="1634996"/>
                </a:lnTo>
                <a:lnTo>
                  <a:pt x="4092678" y="1634586"/>
                </a:lnTo>
                <a:lnTo>
                  <a:pt x="4092951" y="1634176"/>
                </a:lnTo>
                <a:lnTo>
                  <a:pt x="4130086" y="1609540"/>
                </a:lnTo>
                <a:cubicBezTo>
                  <a:pt x="4171295" y="1592842"/>
                  <a:pt x="4220279" y="1601190"/>
                  <a:pt x="4253712" y="1634586"/>
                </a:cubicBezTo>
                <a:cubicBezTo>
                  <a:pt x="4276001" y="1656852"/>
                  <a:pt x="4287146" y="1686020"/>
                  <a:pt x="4287146" y="1715190"/>
                </a:cubicBezTo>
                <a:close/>
                <a:moveTo>
                  <a:pt x="4287492" y="425899"/>
                </a:moveTo>
                <a:cubicBezTo>
                  <a:pt x="4287492" y="455067"/>
                  <a:pt x="4276347" y="484236"/>
                  <a:pt x="4254057" y="506500"/>
                </a:cubicBezTo>
                <a:cubicBezTo>
                  <a:pt x="4209479" y="551030"/>
                  <a:pt x="4137257" y="551030"/>
                  <a:pt x="4092678" y="506500"/>
                </a:cubicBezTo>
                <a:cubicBezTo>
                  <a:pt x="4059245" y="473104"/>
                  <a:pt x="4050887" y="424173"/>
                  <a:pt x="4067603" y="383009"/>
                </a:cubicBezTo>
                <a:lnTo>
                  <a:pt x="4092405" y="345707"/>
                </a:lnTo>
                <a:lnTo>
                  <a:pt x="4093025" y="345296"/>
                </a:lnTo>
                <a:lnTo>
                  <a:pt x="4093298" y="344885"/>
                </a:lnTo>
                <a:lnTo>
                  <a:pt x="4130432" y="320248"/>
                </a:lnTo>
                <a:cubicBezTo>
                  <a:pt x="4171640" y="303549"/>
                  <a:pt x="4220624" y="311899"/>
                  <a:pt x="4254057" y="345296"/>
                </a:cubicBezTo>
                <a:cubicBezTo>
                  <a:pt x="4276347" y="367561"/>
                  <a:pt x="4287492" y="396730"/>
                  <a:pt x="4287492" y="425899"/>
                </a:cubicBezTo>
                <a:close/>
                <a:moveTo>
                  <a:pt x="4287837" y="1392780"/>
                </a:moveTo>
                <a:cubicBezTo>
                  <a:pt x="4287837" y="1421950"/>
                  <a:pt x="4276693" y="1451118"/>
                  <a:pt x="4254404" y="1473382"/>
                </a:cubicBezTo>
                <a:cubicBezTo>
                  <a:pt x="4209826" y="1517912"/>
                  <a:pt x="4137602" y="1517912"/>
                  <a:pt x="4093025" y="1473382"/>
                </a:cubicBezTo>
                <a:cubicBezTo>
                  <a:pt x="4048447" y="1428852"/>
                  <a:pt x="4048447" y="1356708"/>
                  <a:pt x="4093025" y="1312178"/>
                </a:cubicBezTo>
                <a:cubicBezTo>
                  <a:pt x="4137602" y="1267648"/>
                  <a:pt x="4209826" y="1267648"/>
                  <a:pt x="4254404" y="1312178"/>
                </a:cubicBezTo>
                <a:cubicBezTo>
                  <a:pt x="4276693" y="1334444"/>
                  <a:pt x="4287837" y="1363612"/>
                  <a:pt x="4287837" y="1392780"/>
                </a:cubicBezTo>
                <a:close/>
                <a:moveTo>
                  <a:pt x="4287837" y="103490"/>
                </a:moveTo>
                <a:cubicBezTo>
                  <a:pt x="4287837" y="118074"/>
                  <a:pt x="4285051" y="132659"/>
                  <a:pt x="4279479" y="146380"/>
                </a:cubicBezTo>
                <a:lnTo>
                  <a:pt x="4254677" y="183681"/>
                </a:lnTo>
                <a:lnTo>
                  <a:pt x="4254057" y="184092"/>
                </a:lnTo>
                <a:lnTo>
                  <a:pt x="4253784" y="184503"/>
                </a:lnTo>
                <a:lnTo>
                  <a:pt x="4216650" y="209140"/>
                </a:lnTo>
                <a:cubicBezTo>
                  <a:pt x="4175442" y="225838"/>
                  <a:pt x="4126458" y="217489"/>
                  <a:pt x="4093025" y="184092"/>
                </a:cubicBezTo>
                <a:cubicBezTo>
                  <a:pt x="4059591" y="150695"/>
                  <a:pt x="4051233" y="101764"/>
                  <a:pt x="4067949" y="60600"/>
                </a:cubicBezTo>
                <a:lnTo>
                  <a:pt x="4074901" y="50145"/>
                </a:lnTo>
                <a:lnTo>
                  <a:pt x="4235747" y="78849"/>
                </a:lnTo>
                <a:lnTo>
                  <a:pt x="4285261" y="90269"/>
                </a:lnTo>
                <a:close/>
                <a:moveTo>
                  <a:pt x="4357080" y="3810026"/>
                </a:moveTo>
                <a:cubicBezTo>
                  <a:pt x="4357037" y="3815852"/>
                  <a:pt x="4354790" y="3821720"/>
                  <a:pt x="4350470" y="3826208"/>
                </a:cubicBezTo>
                <a:cubicBezTo>
                  <a:pt x="4341832" y="3835182"/>
                  <a:pt x="4327318" y="3835182"/>
                  <a:pt x="4318333" y="3826208"/>
                </a:cubicBezTo>
                <a:cubicBezTo>
                  <a:pt x="4309348" y="3817578"/>
                  <a:pt x="4309348" y="3803080"/>
                  <a:pt x="4318333" y="3794104"/>
                </a:cubicBezTo>
                <a:cubicBezTo>
                  <a:pt x="4326972" y="3785130"/>
                  <a:pt x="4341486" y="3785130"/>
                  <a:pt x="4350470" y="3794104"/>
                </a:cubicBezTo>
                <a:cubicBezTo>
                  <a:pt x="4354963" y="3798420"/>
                  <a:pt x="4357123" y="3804202"/>
                  <a:pt x="4357080" y="3810026"/>
                </a:cubicBezTo>
                <a:close/>
                <a:moveTo>
                  <a:pt x="4357080" y="3487272"/>
                </a:moveTo>
                <a:cubicBezTo>
                  <a:pt x="4357037" y="3493098"/>
                  <a:pt x="4354790" y="3498966"/>
                  <a:pt x="4350470" y="3503454"/>
                </a:cubicBezTo>
                <a:cubicBezTo>
                  <a:pt x="4341832" y="3512428"/>
                  <a:pt x="4327318" y="3512428"/>
                  <a:pt x="4318333" y="3503454"/>
                </a:cubicBezTo>
                <a:cubicBezTo>
                  <a:pt x="4309348" y="3494824"/>
                  <a:pt x="4309348" y="3480326"/>
                  <a:pt x="4318333" y="3471350"/>
                </a:cubicBezTo>
                <a:cubicBezTo>
                  <a:pt x="4326972" y="3462376"/>
                  <a:pt x="4341486" y="3462376"/>
                  <a:pt x="4350470" y="3471350"/>
                </a:cubicBezTo>
                <a:cubicBezTo>
                  <a:pt x="4354963" y="3475666"/>
                  <a:pt x="4357123" y="3481448"/>
                  <a:pt x="4357080" y="3487272"/>
                </a:cubicBezTo>
                <a:close/>
                <a:moveTo>
                  <a:pt x="4357209" y="3165554"/>
                </a:moveTo>
                <a:cubicBezTo>
                  <a:pt x="4357209" y="3171380"/>
                  <a:pt x="4354963" y="3177248"/>
                  <a:pt x="4350470" y="3181736"/>
                </a:cubicBezTo>
                <a:cubicBezTo>
                  <a:pt x="4341832" y="3190710"/>
                  <a:pt x="4327318" y="3190710"/>
                  <a:pt x="4318333" y="3181736"/>
                </a:cubicBezTo>
                <a:cubicBezTo>
                  <a:pt x="4309348" y="3173106"/>
                  <a:pt x="4309348" y="3158608"/>
                  <a:pt x="4318333" y="3149632"/>
                </a:cubicBezTo>
                <a:cubicBezTo>
                  <a:pt x="4326972" y="3140658"/>
                  <a:pt x="4341486" y="3140658"/>
                  <a:pt x="4350470" y="3149632"/>
                </a:cubicBezTo>
                <a:cubicBezTo>
                  <a:pt x="4354963" y="3153948"/>
                  <a:pt x="4357209" y="3159730"/>
                  <a:pt x="4357209" y="3165554"/>
                </a:cubicBezTo>
                <a:close/>
                <a:moveTo>
                  <a:pt x="4357426" y="1231792"/>
                </a:moveTo>
                <a:cubicBezTo>
                  <a:pt x="4357382" y="1237618"/>
                  <a:pt x="4355136" y="1243486"/>
                  <a:pt x="4350817" y="1247972"/>
                </a:cubicBezTo>
                <a:cubicBezTo>
                  <a:pt x="4342177" y="1256948"/>
                  <a:pt x="4327663" y="1256948"/>
                  <a:pt x="4318678" y="1247972"/>
                </a:cubicBezTo>
                <a:cubicBezTo>
                  <a:pt x="4309693" y="1239342"/>
                  <a:pt x="4309693" y="1224844"/>
                  <a:pt x="4318678" y="1215870"/>
                </a:cubicBezTo>
                <a:cubicBezTo>
                  <a:pt x="4327318" y="1206894"/>
                  <a:pt x="4341832" y="1207240"/>
                  <a:pt x="4350817" y="1215870"/>
                </a:cubicBezTo>
                <a:cubicBezTo>
                  <a:pt x="4355309" y="1220186"/>
                  <a:pt x="4357469" y="1225968"/>
                  <a:pt x="4357426" y="1231792"/>
                </a:cubicBezTo>
                <a:close/>
                <a:moveTo>
                  <a:pt x="4357555" y="586974"/>
                </a:moveTo>
                <a:cubicBezTo>
                  <a:pt x="4357555" y="592799"/>
                  <a:pt x="4355309" y="598667"/>
                  <a:pt x="4350817" y="603155"/>
                </a:cubicBezTo>
                <a:cubicBezTo>
                  <a:pt x="4342177" y="612129"/>
                  <a:pt x="4327663" y="612129"/>
                  <a:pt x="4318678" y="603154"/>
                </a:cubicBezTo>
                <a:cubicBezTo>
                  <a:pt x="4309693" y="594524"/>
                  <a:pt x="4309693" y="580026"/>
                  <a:pt x="4318678" y="571051"/>
                </a:cubicBezTo>
                <a:cubicBezTo>
                  <a:pt x="4327318" y="562076"/>
                  <a:pt x="4341832" y="562076"/>
                  <a:pt x="4350817" y="571052"/>
                </a:cubicBezTo>
                <a:cubicBezTo>
                  <a:pt x="4355309" y="575367"/>
                  <a:pt x="4357555" y="581149"/>
                  <a:pt x="4357555" y="586974"/>
                </a:cubicBezTo>
                <a:close/>
                <a:moveTo>
                  <a:pt x="4357771" y="909038"/>
                </a:moveTo>
                <a:cubicBezTo>
                  <a:pt x="4357728" y="914864"/>
                  <a:pt x="4355482" y="920732"/>
                  <a:pt x="4351162" y="925218"/>
                </a:cubicBezTo>
                <a:cubicBezTo>
                  <a:pt x="4342523" y="934194"/>
                  <a:pt x="4328008" y="934194"/>
                  <a:pt x="4319025" y="925218"/>
                </a:cubicBezTo>
                <a:cubicBezTo>
                  <a:pt x="4310040" y="916588"/>
                  <a:pt x="4310040" y="902090"/>
                  <a:pt x="4319025" y="893116"/>
                </a:cubicBezTo>
                <a:cubicBezTo>
                  <a:pt x="4327663" y="884140"/>
                  <a:pt x="4342177" y="884140"/>
                  <a:pt x="4351162" y="893116"/>
                </a:cubicBezTo>
                <a:cubicBezTo>
                  <a:pt x="4355654" y="897432"/>
                  <a:pt x="4357814" y="903214"/>
                  <a:pt x="4357771" y="909038"/>
                </a:cubicBezTo>
                <a:close/>
                <a:moveTo>
                  <a:pt x="4394852" y="4424422"/>
                </a:moveTo>
                <a:lnTo>
                  <a:pt x="4274298" y="4424422"/>
                </a:lnTo>
                <a:lnTo>
                  <a:pt x="4286196" y="4406474"/>
                </a:lnTo>
                <a:cubicBezTo>
                  <a:pt x="4312805" y="4379896"/>
                  <a:pt x="4356345" y="4379896"/>
                  <a:pt x="4382954" y="4406474"/>
                </a:cubicBezTo>
                <a:close/>
                <a:moveTo>
                  <a:pt x="4425545" y="2520478"/>
                </a:moveTo>
                <a:cubicBezTo>
                  <a:pt x="4425545" y="2543822"/>
                  <a:pt x="4416647" y="2567122"/>
                  <a:pt x="4398851" y="2584900"/>
                </a:cubicBezTo>
                <a:cubicBezTo>
                  <a:pt x="4362911" y="2620454"/>
                  <a:pt x="4305202" y="2620454"/>
                  <a:pt x="4269609" y="2584900"/>
                </a:cubicBezTo>
                <a:cubicBezTo>
                  <a:pt x="4234016" y="2549000"/>
                  <a:pt x="4234016" y="2491352"/>
                  <a:pt x="4269609" y="2455798"/>
                </a:cubicBezTo>
                <a:cubicBezTo>
                  <a:pt x="4305547" y="2420242"/>
                  <a:pt x="4363256" y="2420242"/>
                  <a:pt x="4398851" y="2455798"/>
                </a:cubicBezTo>
                <a:cubicBezTo>
                  <a:pt x="4416647" y="2473748"/>
                  <a:pt x="4425545" y="2497136"/>
                  <a:pt x="4425545" y="2520478"/>
                </a:cubicBezTo>
                <a:close/>
                <a:moveTo>
                  <a:pt x="4425891" y="4132524"/>
                </a:moveTo>
                <a:cubicBezTo>
                  <a:pt x="4425891" y="4155868"/>
                  <a:pt x="4416993" y="4179168"/>
                  <a:pt x="4399196" y="4196944"/>
                </a:cubicBezTo>
                <a:cubicBezTo>
                  <a:pt x="4363256" y="4232498"/>
                  <a:pt x="4305547" y="4232498"/>
                  <a:pt x="4269954" y="4196944"/>
                </a:cubicBezTo>
                <a:cubicBezTo>
                  <a:pt x="4234360" y="4161044"/>
                  <a:pt x="4234360" y="4103396"/>
                  <a:pt x="4269954" y="4067842"/>
                </a:cubicBezTo>
                <a:cubicBezTo>
                  <a:pt x="4305892" y="4032288"/>
                  <a:pt x="4363603" y="4032288"/>
                  <a:pt x="4399196" y="4067842"/>
                </a:cubicBezTo>
                <a:cubicBezTo>
                  <a:pt x="4416993" y="4085792"/>
                  <a:pt x="4425891" y="4109180"/>
                  <a:pt x="4425891" y="4132524"/>
                </a:cubicBezTo>
                <a:close/>
                <a:moveTo>
                  <a:pt x="4425891" y="1876352"/>
                </a:moveTo>
                <a:cubicBezTo>
                  <a:pt x="4425891" y="1899696"/>
                  <a:pt x="4416993" y="1922996"/>
                  <a:pt x="4399196" y="1940772"/>
                </a:cubicBezTo>
                <a:cubicBezTo>
                  <a:pt x="4363256" y="1976326"/>
                  <a:pt x="4305547" y="1976326"/>
                  <a:pt x="4269954" y="1940772"/>
                </a:cubicBezTo>
                <a:cubicBezTo>
                  <a:pt x="4234360" y="1904872"/>
                  <a:pt x="4234360" y="1847224"/>
                  <a:pt x="4269954" y="1811670"/>
                </a:cubicBezTo>
                <a:cubicBezTo>
                  <a:pt x="4305892" y="1776116"/>
                  <a:pt x="4363603" y="1776116"/>
                  <a:pt x="4399196" y="1811670"/>
                </a:cubicBezTo>
                <a:cubicBezTo>
                  <a:pt x="4416993" y="1829620"/>
                  <a:pt x="4425891" y="1853008"/>
                  <a:pt x="4425891" y="1876352"/>
                </a:cubicBezTo>
                <a:close/>
                <a:moveTo>
                  <a:pt x="4426927" y="2198112"/>
                </a:moveTo>
                <a:cubicBezTo>
                  <a:pt x="4426927" y="2221414"/>
                  <a:pt x="4418029" y="2244714"/>
                  <a:pt x="4400233" y="2262490"/>
                </a:cubicBezTo>
                <a:cubicBezTo>
                  <a:pt x="4364293" y="2298046"/>
                  <a:pt x="4306584" y="2298046"/>
                  <a:pt x="4270991" y="2262490"/>
                </a:cubicBezTo>
                <a:cubicBezTo>
                  <a:pt x="4235398" y="2226936"/>
                  <a:pt x="4235398" y="2169288"/>
                  <a:pt x="4270991" y="2133734"/>
                </a:cubicBezTo>
                <a:cubicBezTo>
                  <a:pt x="4306929" y="2098180"/>
                  <a:pt x="4364640" y="2098180"/>
                  <a:pt x="4400233" y="2133734"/>
                </a:cubicBezTo>
                <a:cubicBezTo>
                  <a:pt x="4418029" y="2151512"/>
                  <a:pt x="4426927" y="2174812"/>
                  <a:pt x="4426927" y="2198112"/>
                </a:cubicBezTo>
                <a:close/>
                <a:moveTo>
                  <a:pt x="4448525" y="2842586"/>
                </a:moveTo>
                <a:cubicBezTo>
                  <a:pt x="4448525" y="2871754"/>
                  <a:pt x="4437380" y="2900922"/>
                  <a:pt x="4415091" y="2923186"/>
                </a:cubicBezTo>
                <a:cubicBezTo>
                  <a:pt x="4370513" y="2967716"/>
                  <a:pt x="4298290" y="2967716"/>
                  <a:pt x="4253712" y="2923186"/>
                </a:cubicBezTo>
                <a:cubicBezTo>
                  <a:pt x="4209134" y="2878658"/>
                  <a:pt x="4209134" y="2806512"/>
                  <a:pt x="4253712" y="2761982"/>
                </a:cubicBezTo>
                <a:cubicBezTo>
                  <a:pt x="4298290" y="2717452"/>
                  <a:pt x="4370513" y="2717452"/>
                  <a:pt x="4415091" y="2761982"/>
                </a:cubicBezTo>
                <a:cubicBezTo>
                  <a:pt x="4437380" y="2784248"/>
                  <a:pt x="4448525" y="2813416"/>
                  <a:pt x="4448525" y="2842586"/>
                </a:cubicBezTo>
                <a:close/>
                <a:moveTo>
                  <a:pt x="4448871" y="264694"/>
                </a:moveTo>
                <a:cubicBezTo>
                  <a:pt x="4448871" y="293863"/>
                  <a:pt x="4437727" y="323032"/>
                  <a:pt x="4415438" y="345297"/>
                </a:cubicBezTo>
                <a:cubicBezTo>
                  <a:pt x="4370860" y="389827"/>
                  <a:pt x="4298637" y="389826"/>
                  <a:pt x="4254057" y="345296"/>
                </a:cubicBezTo>
                <a:cubicBezTo>
                  <a:pt x="4220624" y="311899"/>
                  <a:pt x="4212266" y="262968"/>
                  <a:pt x="4228982" y="221804"/>
                </a:cubicBezTo>
                <a:lnTo>
                  <a:pt x="4253784" y="184503"/>
                </a:lnTo>
                <a:lnTo>
                  <a:pt x="4254404" y="184092"/>
                </a:lnTo>
                <a:lnTo>
                  <a:pt x="4254677" y="183681"/>
                </a:lnTo>
                <a:lnTo>
                  <a:pt x="4291811" y="159044"/>
                </a:lnTo>
                <a:cubicBezTo>
                  <a:pt x="4333020" y="142345"/>
                  <a:pt x="4382004" y="150695"/>
                  <a:pt x="4415438" y="184093"/>
                </a:cubicBezTo>
                <a:cubicBezTo>
                  <a:pt x="4437727" y="206357"/>
                  <a:pt x="4448871" y="235526"/>
                  <a:pt x="4448871" y="264694"/>
                </a:cubicBezTo>
                <a:close/>
                <a:moveTo>
                  <a:pt x="4449216" y="1553986"/>
                </a:moveTo>
                <a:cubicBezTo>
                  <a:pt x="4449216" y="1583154"/>
                  <a:pt x="4438072" y="1612322"/>
                  <a:pt x="4415783" y="1634586"/>
                </a:cubicBezTo>
                <a:cubicBezTo>
                  <a:pt x="4371205" y="1679116"/>
                  <a:pt x="4298982" y="1679116"/>
                  <a:pt x="4254404" y="1634586"/>
                </a:cubicBezTo>
                <a:cubicBezTo>
                  <a:pt x="4209826" y="1590058"/>
                  <a:pt x="4209826" y="1517912"/>
                  <a:pt x="4254404" y="1473382"/>
                </a:cubicBezTo>
                <a:cubicBezTo>
                  <a:pt x="4298982" y="1428852"/>
                  <a:pt x="4371205" y="1428852"/>
                  <a:pt x="4415783" y="1473382"/>
                </a:cubicBezTo>
                <a:cubicBezTo>
                  <a:pt x="4438072" y="1495648"/>
                  <a:pt x="4449216" y="1524816"/>
                  <a:pt x="4449216" y="1553986"/>
                </a:cubicBezTo>
                <a:close/>
                <a:moveTo>
                  <a:pt x="4518588" y="3971232"/>
                </a:moveTo>
                <a:cubicBezTo>
                  <a:pt x="4518588" y="3977058"/>
                  <a:pt x="4516342" y="3982926"/>
                  <a:pt x="4511851" y="3987412"/>
                </a:cubicBezTo>
                <a:cubicBezTo>
                  <a:pt x="4503212" y="3996388"/>
                  <a:pt x="4488697" y="3996388"/>
                  <a:pt x="4479712" y="3987412"/>
                </a:cubicBezTo>
                <a:cubicBezTo>
                  <a:pt x="4470728" y="3978782"/>
                  <a:pt x="4470728" y="3964284"/>
                  <a:pt x="4479712" y="3955310"/>
                </a:cubicBezTo>
                <a:cubicBezTo>
                  <a:pt x="4488352" y="3946334"/>
                  <a:pt x="4502865" y="3946334"/>
                  <a:pt x="4511851" y="3955310"/>
                </a:cubicBezTo>
                <a:cubicBezTo>
                  <a:pt x="4516342" y="3959626"/>
                  <a:pt x="4518588" y="3965408"/>
                  <a:pt x="4518588" y="3971232"/>
                </a:cubicBezTo>
                <a:close/>
                <a:moveTo>
                  <a:pt x="4518588" y="3648822"/>
                </a:moveTo>
                <a:cubicBezTo>
                  <a:pt x="4518588" y="3654648"/>
                  <a:pt x="4516342" y="3660516"/>
                  <a:pt x="4511851" y="3665004"/>
                </a:cubicBezTo>
                <a:cubicBezTo>
                  <a:pt x="4503212" y="3673978"/>
                  <a:pt x="4488697" y="3673978"/>
                  <a:pt x="4479712" y="3665004"/>
                </a:cubicBezTo>
                <a:cubicBezTo>
                  <a:pt x="4470728" y="3656374"/>
                  <a:pt x="4470728" y="3641876"/>
                  <a:pt x="4479712" y="3632900"/>
                </a:cubicBezTo>
                <a:cubicBezTo>
                  <a:pt x="4488352" y="3623926"/>
                  <a:pt x="4502865" y="3623926"/>
                  <a:pt x="4511851" y="3632900"/>
                </a:cubicBezTo>
                <a:cubicBezTo>
                  <a:pt x="4516342" y="3637216"/>
                  <a:pt x="4518588" y="3642998"/>
                  <a:pt x="4518588" y="3648822"/>
                </a:cubicBezTo>
                <a:close/>
                <a:moveTo>
                  <a:pt x="4518588" y="3326068"/>
                </a:moveTo>
                <a:cubicBezTo>
                  <a:pt x="4518588" y="3331894"/>
                  <a:pt x="4516342" y="3337762"/>
                  <a:pt x="4511851" y="3342250"/>
                </a:cubicBezTo>
                <a:cubicBezTo>
                  <a:pt x="4503212" y="3351224"/>
                  <a:pt x="4488697" y="3351224"/>
                  <a:pt x="4479712" y="3342250"/>
                </a:cubicBezTo>
                <a:cubicBezTo>
                  <a:pt x="4470728" y="3333620"/>
                  <a:pt x="4470728" y="3319122"/>
                  <a:pt x="4479712" y="3310146"/>
                </a:cubicBezTo>
                <a:cubicBezTo>
                  <a:pt x="4488352" y="3301172"/>
                  <a:pt x="4502865" y="3301172"/>
                  <a:pt x="4511851" y="3310146"/>
                </a:cubicBezTo>
                <a:cubicBezTo>
                  <a:pt x="4516342" y="3314462"/>
                  <a:pt x="4518588" y="3320244"/>
                  <a:pt x="4518588" y="3326068"/>
                </a:cubicBezTo>
                <a:close/>
                <a:moveTo>
                  <a:pt x="4518588" y="3003660"/>
                </a:moveTo>
                <a:cubicBezTo>
                  <a:pt x="4518588" y="3009486"/>
                  <a:pt x="4516342" y="3015354"/>
                  <a:pt x="4511851" y="3019840"/>
                </a:cubicBezTo>
                <a:cubicBezTo>
                  <a:pt x="4503212" y="3028816"/>
                  <a:pt x="4488697" y="3028816"/>
                  <a:pt x="4479712" y="3019840"/>
                </a:cubicBezTo>
                <a:cubicBezTo>
                  <a:pt x="4470728" y="3011210"/>
                  <a:pt x="4470728" y="2996712"/>
                  <a:pt x="4479712" y="2987738"/>
                </a:cubicBezTo>
                <a:cubicBezTo>
                  <a:pt x="4488352" y="2978762"/>
                  <a:pt x="4502865" y="2978762"/>
                  <a:pt x="4511851" y="2987738"/>
                </a:cubicBezTo>
                <a:cubicBezTo>
                  <a:pt x="4516342" y="2992054"/>
                  <a:pt x="4518588" y="2997836"/>
                  <a:pt x="4518588" y="3003660"/>
                </a:cubicBezTo>
                <a:close/>
                <a:moveTo>
                  <a:pt x="4518934" y="1393126"/>
                </a:moveTo>
                <a:cubicBezTo>
                  <a:pt x="4518934" y="1398908"/>
                  <a:pt x="4516688" y="1404690"/>
                  <a:pt x="4512196" y="1409176"/>
                </a:cubicBezTo>
                <a:cubicBezTo>
                  <a:pt x="4503557" y="1418152"/>
                  <a:pt x="4489042" y="1418152"/>
                  <a:pt x="4480059" y="1409176"/>
                </a:cubicBezTo>
                <a:cubicBezTo>
                  <a:pt x="4471073" y="1400548"/>
                  <a:pt x="4471073" y="1386048"/>
                  <a:pt x="4480059" y="1377074"/>
                </a:cubicBezTo>
                <a:cubicBezTo>
                  <a:pt x="4488697" y="1368098"/>
                  <a:pt x="4503212" y="1368098"/>
                  <a:pt x="4512196" y="1377074"/>
                </a:cubicBezTo>
                <a:cubicBezTo>
                  <a:pt x="4516688" y="1381562"/>
                  <a:pt x="4518934" y="1387344"/>
                  <a:pt x="4518934" y="1393126"/>
                </a:cubicBezTo>
                <a:close/>
                <a:moveTo>
                  <a:pt x="4518934" y="1070588"/>
                </a:moveTo>
                <a:cubicBezTo>
                  <a:pt x="4518934" y="1076412"/>
                  <a:pt x="4516688" y="1082280"/>
                  <a:pt x="4512196" y="1086768"/>
                </a:cubicBezTo>
                <a:cubicBezTo>
                  <a:pt x="4503557" y="1095742"/>
                  <a:pt x="4489042" y="1095742"/>
                  <a:pt x="4480059" y="1086768"/>
                </a:cubicBezTo>
                <a:cubicBezTo>
                  <a:pt x="4471073" y="1078138"/>
                  <a:pt x="4471073" y="1063640"/>
                  <a:pt x="4480059" y="1054666"/>
                </a:cubicBezTo>
                <a:cubicBezTo>
                  <a:pt x="4488697" y="1045690"/>
                  <a:pt x="4503212" y="1045690"/>
                  <a:pt x="4512196" y="1054666"/>
                </a:cubicBezTo>
                <a:cubicBezTo>
                  <a:pt x="4516688" y="1058980"/>
                  <a:pt x="4518934" y="1064762"/>
                  <a:pt x="4518934" y="1070588"/>
                </a:cubicBezTo>
                <a:close/>
                <a:moveTo>
                  <a:pt x="4518934" y="748178"/>
                </a:moveTo>
                <a:cubicBezTo>
                  <a:pt x="4518934" y="754004"/>
                  <a:pt x="4516688" y="759872"/>
                  <a:pt x="4512196" y="764360"/>
                </a:cubicBezTo>
                <a:cubicBezTo>
                  <a:pt x="4503557" y="773334"/>
                  <a:pt x="4489042" y="773334"/>
                  <a:pt x="4480059" y="764360"/>
                </a:cubicBezTo>
                <a:cubicBezTo>
                  <a:pt x="4471073" y="755730"/>
                  <a:pt x="4471073" y="741232"/>
                  <a:pt x="4480059" y="732256"/>
                </a:cubicBezTo>
                <a:cubicBezTo>
                  <a:pt x="4488697" y="723282"/>
                  <a:pt x="4503212" y="723282"/>
                  <a:pt x="4512196" y="732256"/>
                </a:cubicBezTo>
                <a:cubicBezTo>
                  <a:pt x="4516688" y="736572"/>
                  <a:pt x="4518934" y="742354"/>
                  <a:pt x="4518934" y="748178"/>
                </a:cubicBezTo>
                <a:close/>
                <a:moveTo>
                  <a:pt x="4518934" y="425770"/>
                </a:moveTo>
                <a:cubicBezTo>
                  <a:pt x="4518934" y="431595"/>
                  <a:pt x="4516688" y="437463"/>
                  <a:pt x="4512196" y="441951"/>
                </a:cubicBezTo>
                <a:cubicBezTo>
                  <a:pt x="4503557" y="450926"/>
                  <a:pt x="4489042" y="450926"/>
                  <a:pt x="4480059" y="441951"/>
                </a:cubicBezTo>
                <a:cubicBezTo>
                  <a:pt x="4471073" y="433321"/>
                  <a:pt x="4471073" y="418823"/>
                  <a:pt x="4480059" y="409848"/>
                </a:cubicBezTo>
                <a:cubicBezTo>
                  <a:pt x="4488697" y="400873"/>
                  <a:pt x="4503212" y="400873"/>
                  <a:pt x="4512196" y="409848"/>
                </a:cubicBezTo>
                <a:cubicBezTo>
                  <a:pt x="4516688" y="414163"/>
                  <a:pt x="4518934" y="419945"/>
                  <a:pt x="4518934" y="425770"/>
                </a:cubicBezTo>
                <a:close/>
                <a:moveTo>
                  <a:pt x="4563944" y="4293598"/>
                </a:moveTo>
                <a:cubicBezTo>
                  <a:pt x="4563944" y="4311116"/>
                  <a:pt x="4557292" y="4328634"/>
                  <a:pt x="4543988" y="4341924"/>
                </a:cubicBezTo>
                <a:cubicBezTo>
                  <a:pt x="4517380" y="4368504"/>
                  <a:pt x="4473837" y="4368504"/>
                  <a:pt x="4447230" y="4341924"/>
                </a:cubicBezTo>
                <a:cubicBezTo>
                  <a:pt x="4420620" y="4315344"/>
                  <a:pt x="4420620" y="4271850"/>
                  <a:pt x="4447230" y="4245270"/>
                </a:cubicBezTo>
                <a:cubicBezTo>
                  <a:pt x="4473837" y="4218690"/>
                  <a:pt x="4517380" y="4218690"/>
                  <a:pt x="4543988" y="4245270"/>
                </a:cubicBezTo>
                <a:cubicBezTo>
                  <a:pt x="4557292" y="4258560"/>
                  <a:pt x="4563944" y="4276080"/>
                  <a:pt x="4563944" y="4293598"/>
                </a:cubicBezTo>
                <a:close/>
                <a:moveTo>
                  <a:pt x="4586924" y="2681682"/>
                </a:moveTo>
                <a:cubicBezTo>
                  <a:pt x="4586924" y="2705026"/>
                  <a:pt x="4578026" y="2728326"/>
                  <a:pt x="4560230" y="2746104"/>
                </a:cubicBezTo>
                <a:cubicBezTo>
                  <a:pt x="4524637" y="2781658"/>
                  <a:pt x="4466926" y="2781658"/>
                  <a:pt x="4431333" y="2746104"/>
                </a:cubicBezTo>
                <a:cubicBezTo>
                  <a:pt x="4395740" y="2710204"/>
                  <a:pt x="4395740" y="2652556"/>
                  <a:pt x="4431333" y="2617002"/>
                </a:cubicBezTo>
                <a:cubicBezTo>
                  <a:pt x="4466926" y="2581448"/>
                  <a:pt x="4524637" y="2581448"/>
                  <a:pt x="4560230" y="2617002"/>
                </a:cubicBezTo>
                <a:cubicBezTo>
                  <a:pt x="4578026" y="2634952"/>
                  <a:pt x="4586924" y="2658338"/>
                  <a:pt x="4586924" y="2681682"/>
                </a:cubicBezTo>
                <a:close/>
                <a:moveTo>
                  <a:pt x="4586924" y="2037556"/>
                </a:moveTo>
                <a:cubicBezTo>
                  <a:pt x="4586924" y="2060900"/>
                  <a:pt x="4578026" y="2084200"/>
                  <a:pt x="4560230" y="2101976"/>
                </a:cubicBezTo>
                <a:cubicBezTo>
                  <a:pt x="4524637" y="2137530"/>
                  <a:pt x="4466926" y="2137530"/>
                  <a:pt x="4431333" y="2101976"/>
                </a:cubicBezTo>
                <a:cubicBezTo>
                  <a:pt x="4395740" y="2066422"/>
                  <a:pt x="4395740" y="2008430"/>
                  <a:pt x="4431333" y="1972874"/>
                </a:cubicBezTo>
                <a:cubicBezTo>
                  <a:pt x="4466926" y="1937320"/>
                  <a:pt x="4524637" y="1937320"/>
                  <a:pt x="4560230" y="1972874"/>
                </a:cubicBezTo>
                <a:cubicBezTo>
                  <a:pt x="4578026" y="1990824"/>
                  <a:pt x="4586924" y="2014212"/>
                  <a:pt x="4586924" y="2037556"/>
                </a:cubicBezTo>
                <a:close/>
                <a:moveTo>
                  <a:pt x="4587199" y="168477"/>
                </a:moveTo>
                <a:lnTo>
                  <a:pt x="4576817" y="184093"/>
                </a:lnTo>
                <a:cubicBezTo>
                  <a:pt x="4532238" y="228622"/>
                  <a:pt x="4460016" y="228622"/>
                  <a:pt x="4415438" y="184093"/>
                </a:cubicBezTo>
                <a:cubicBezTo>
                  <a:pt x="4404293" y="172960"/>
                  <a:pt x="4395935" y="160102"/>
                  <a:pt x="4390362" y="146380"/>
                </a:cubicBezTo>
                <a:lnTo>
                  <a:pt x="4383859" y="113011"/>
                </a:lnTo>
                <a:lnTo>
                  <a:pt x="4425945" y="122717"/>
                </a:lnTo>
                <a:close/>
                <a:moveTo>
                  <a:pt x="4587270" y="1715534"/>
                </a:moveTo>
                <a:cubicBezTo>
                  <a:pt x="4587270" y="1738836"/>
                  <a:pt x="4578372" y="1762136"/>
                  <a:pt x="4560575" y="1779912"/>
                </a:cubicBezTo>
                <a:cubicBezTo>
                  <a:pt x="4524982" y="1815468"/>
                  <a:pt x="4467272" y="1815468"/>
                  <a:pt x="4431678" y="1779912"/>
                </a:cubicBezTo>
                <a:cubicBezTo>
                  <a:pt x="4396085" y="1744358"/>
                  <a:pt x="4396085" y="1686710"/>
                  <a:pt x="4431678" y="1651156"/>
                </a:cubicBezTo>
                <a:cubicBezTo>
                  <a:pt x="4467272" y="1615602"/>
                  <a:pt x="4524982" y="1615602"/>
                  <a:pt x="4560575" y="1651156"/>
                </a:cubicBezTo>
                <a:cubicBezTo>
                  <a:pt x="4578372" y="1668934"/>
                  <a:pt x="4587270" y="1692234"/>
                  <a:pt x="4587270" y="1715534"/>
                </a:cubicBezTo>
                <a:close/>
                <a:moveTo>
                  <a:pt x="4587615" y="2359620"/>
                </a:moveTo>
                <a:cubicBezTo>
                  <a:pt x="4587615" y="2382964"/>
                  <a:pt x="4578717" y="2406264"/>
                  <a:pt x="4560920" y="2424040"/>
                </a:cubicBezTo>
                <a:cubicBezTo>
                  <a:pt x="4525327" y="2459594"/>
                  <a:pt x="4467617" y="2459594"/>
                  <a:pt x="4432025" y="2424040"/>
                </a:cubicBezTo>
                <a:cubicBezTo>
                  <a:pt x="4396432" y="2388140"/>
                  <a:pt x="4396432" y="2330494"/>
                  <a:pt x="4432025" y="2294938"/>
                </a:cubicBezTo>
                <a:cubicBezTo>
                  <a:pt x="4467617" y="2259384"/>
                  <a:pt x="4525327" y="2259384"/>
                  <a:pt x="4560920" y="2294938"/>
                </a:cubicBezTo>
                <a:cubicBezTo>
                  <a:pt x="4578717" y="2312888"/>
                  <a:pt x="4587615" y="2336276"/>
                  <a:pt x="4587615" y="2359620"/>
                </a:cubicBezTo>
                <a:close/>
                <a:moveTo>
                  <a:pt x="4680313" y="3810026"/>
                </a:moveTo>
                <a:cubicBezTo>
                  <a:pt x="4680313" y="3815852"/>
                  <a:pt x="4678067" y="3821720"/>
                  <a:pt x="4673574" y="3826208"/>
                </a:cubicBezTo>
                <a:cubicBezTo>
                  <a:pt x="4664936" y="3835182"/>
                  <a:pt x="4650423" y="3835182"/>
                  <a:pt x="4641437" y="3826208"/>
                </a:cubicBezTo>
                <a:cubicBezTo>
                  <a:pt x="4632454" y="3817578"/>
                  <a:pt x="4632454" y="3803080"/>
                  <a:pt x="4641437" y="3794104"/>
                </a:cubicBezTo>
                <a:cubicBezTo>
                  <a:pt x="4650076" y="3785130"/>
                  <a:pt x="4664591" y="3785130"/>
                  <a:pt x="4673574" y="3794104"/>
                </a:cubicBezTo>
                <a:cubicBezTo>
                  <a:pt x="4678067" y="3798420"/>
                  <a:pt x="4680313" y="3804202"/>
                  <a:pt x="4680313" y="3810026"/>
                </a:cubicBezTo>
                <a:close/>
                <a:moveTo>
                  <a:pt x="4680313" y="3487618"/>
                </a:moveTo>
                <a:cubicBezTo>
                  <a:pt x="4680313" y="3493444"/>
                  <a:pt x="4678067" y="3499312"/>
                  <a:pt x="4673574" y="3503798"/>
                </a:cubicBezTo>
                <a:cubicBezTo>
                  <a:pt x="4664936" y="3512774"/>
                  <a:pt x="4650423" y="3512774"/>
                  <a:pt x="4641437" y="3503798"/>
                </a:cubicBezTo>
                <a:cubicBezTo>
                  <a:pt x="4632454" y="3495170"/>
                  <a:pt x="4632454" y="3480672"/>
                  <a:pt x="4641437" y="3471696"/>
                </a:cubicBezTo>
                <a:cubicBezTo>
                  <a:pt x="4650076" y="3462722"/>
                  <a:pt x="4664591" y="3462722"/>
                  <a:pt x="4673574" y="3471696"/>
                </a:cubicBezTo>
                <a:cubicBezTo>
                  <a:pt x="4678067" y="3476012"/>
                  <a:pt x="4680313" y="3481794"/>
                  <a:pt x="4680313" y="3487618"/>
                </a:cubicBezTo>
                <a:close/>
                <a:moveTo>
                  <a:pt x="4680313" y="1231792"/>
                </a:moveTo>
                <a:cubicBezTo>
                  <a:pt x="4680313" y="1237618"/>
                  <a:pt x="4678067" y="1243486"/>
                  <a:pt x="4673574" y="1247972"/>
                </a:cubicBezTo>
                <a:cubicBezTo>
                  <a:pt x="4664936" y="1256948"/>
                  <a:pt x="4650423" y="1256948"/>
                  <a:pt x="4641437" y="1247972"/>
                </a:cubicBezTo>
                <a:cubicBezTo>
                  <a:pt x="4632454" y="1239342"/>
                  <a:pt x="4632454" y="1224844"/>
                  <a:pt x="4641437" y="1215870"/>
                </a:cubicBezTo>
                <a:cubicBezTo>
                  <a:pt x="4650076" y="1206894"/>
                  <a:pt x="4664591" y="1206894"/>
                  <a:pt x="4673574" y="1215870"/>
                </a:cubicBezTo>
                <a:cubicBezTo>
                  <a:pt x="4678067" y="1220186"/>
                  <a:pt x="4680313" y="1225968"/>
                  <a:pt x="4680313" y="1231792"/>
                </a:cubicBezTo>
                <a:close/>
                <a:moveTo>
                  <a:pt x="4680313" y="909382"/>
                </a:moveTo>
                <a:cubicBezTo>
                  <a:pt x="4680313" y="915208"/>
                  <a:pt x="4678067" y="921076"/>
                  <a:pt x="4673574" y="925564"/>
                </a:cubicBezTo>
                <a:cubicBezTo>
                  <a:pt x="4664936" y="934538"/>
                  <a:pt x="4650423" y="934538"/>
                  <a:pt x="4641437" y="925564"/>
                </a:cubicBezTo>
                <a:cubicBezTo>
                  <a:pt x="4632454" y="916934"/>
                  <a:pt x="4632454" y="902436"/>
                  <a:pt x="4641437" y="893460"/>
                </a:cubicBezTo>
                <a:cubicBezTo>
                  <a:pt x="4650076" y="884486"/>
                  <a:pt x="4664591" y="884486"/>
                  <a:pt x="4673574" y="893460"/>
                </a:cubicBezTo>
                <a:cubicBezTo>
                  <a:pt x="4678067" y="897776"/>
                  <a:pt x="4680313" y="903558"/>
                  <a:pt x="4680313" y="909382"/>
                </a:cubicBezTo>
                <a:close/>
                <a:moveTo>
                  <a:pt x="4680313" y="586974"/>
                </a:moveTo>
                <a:cubicBezTo>
                  <a:pt x="4680313" y="592799"/>
                  <a:pt x="4678067" y="598667"/>
                  <a:pt x="4673574" y="603155"/>
                </a:cubicBezTo>
                <a:cubicBezTo>
                  <a:pt x="4664936" y="612130"/>
                  <a:pt x="4650423" y="612130"/>
                  <a:pt x="4641437" y="603155"/>
                </a:cubicBezTo>
                <a:cubicBezTo>
                  <a:pt x="4632454" y="594525"/>
                  <a:pt x="4632454" y="580027"/>
                  <a:pt x="4641437" y="571052"/>
                </a:cubicBezTo>
                <a:cubicBezTo>
                  <a:pt x="4650076" y="562077"/>
                  <a:pt x="4664591" y="562077"/>
                  <a:pt x="4673574" y="571052"/>
                </a:cubicBezTo>
                <a:cubicBezTo>
                  <a:pt x="4678067" y="575367"/>
                  <a:pt x="4680313" y="581149"/>
                  <a:pt x="4680313" y="586974"/>
                </a:cubicBezTo>
                <a:close/>
                <a:moveTo>
                  <a:pt x="4680313" y="264694"/>
                </a:moveTo>
                <a:cubicBezTo>
                  <a:pt x="4680313" y="270476"/>
                  <a:pt x="4678067" y="276258"/>
                  <a:pt x="4673574" y="280746"/>
                </a:cubicBezTo>
                <a:cubicBezTo>
                  <a:pt x="4664936" y="289721"/>
                  <a:pt x="4650423" y="289721"/>
                  <a:pt x="4641437" y="280746"/>
                </a:cubicBezTo>
                <a:cubicBezTo>
                  <a:pt x="4632454" y="272116"/>
                  <a:pt x="4632454" y="257618"/>
                  <a:pt x="4641437" y="248643"/>
                </a:cubicBezTo>
                <a:cubicBezTo>
                  <a:pt x="4650076" y="239668"/>
                  <a:pt x="4664591" y="239668"/>
                  <a:pt x="4673574" y="248643"/>
                </a:cubicBezTo>
                <a:cubicBezTo>
                  <a:pt x="4678067" y="253130"/>
                  <a:pt x="4680313" y="258912"/>
                  <a:pt x="4680313" y="264694"/>
                </a:cubicBezTo>
                <a:close/>
                <a:moveTo>
                  <a:pt x="4681005" y="3165210"/>
                </a:moveTo>
                <a:cubicBezTo>
                  <a:pt x="4681005" y="3171034"/>
                  <a:pt x="4678759" y="3176904"/>
                  <a:pt x="4674266" y="3181390"/>
                </a:cubicBezTo>
                <a:cubicBezTo>
                  <a:pt x="4665628" y="3190366"/>
                  <a:pt x="4651113" y="3190366"/>
                  <a:pt x="4642129" y="3181390"/>
                </a:cubicBezTo>
                <a:cubicBezTo>
                  <a:pt x="4633144" y="3172760"/>
                  <a:pt x="4633144" y="3158262"/>
                  <a:pt x="4642129" y="3149288"/>
                </a:cubicBezTo>
                <a:cubicBezTo>
                  <a:pt x="4650768" y="3140312"/>
                  <a:pt x="4665281" y="3140312"/>
                  <a:pt x="4674266" y="3149288"/>
                </a:cubicBezTo>
                <a:cubicBezTo>
                  <a:pt x="4678759" y="3153602"/>
                  <a:pt x="4681005" y="3159384"/>
                  <a:pt x="4681005" y="3165210"/>
                </a:cubicBezTo>
                <a:close/>
                <a:moveTo>
                  <a:pt x="4717494" y="4424422"/>
                </a:moveTo>
                <a:lnTo>
                  <a:pt x="4596483" y="4424422"/>
                </a:lnTo>
                <a:lnTo>
                  <a:pt x="4608608" y="4406130"/>
                </a:lnTo>
                <a:cubicBezTo>
                  <a:pt x="4635218" y="4379550"/>
                  <a:pt x="4678759" y="4379550"/>
                  <a:pt x="4705368" y="4406130"/>
                </a:cubicBezTo>
                <a:close/>
                <a:moveTo>
                  <a:pt x="4726014" y="1554158"/>
                </a:moveTo>
                <a:cubicBezTo>
                  <a:pt x="4726014" y="1571676"/>
                  <a:pt x="4719362" y="1589194"/>
                  <a:pt x="4706058" y="1602484"/>
                </a:cubicBezTo>
                <a:cubicBezTo>
                  <a:pt x="4679451" y="1629064"/>
                  <a:pt x="4635908" y="1629064"/>
                  <a:pt x="4609300" y="1602484"/>
                </a:cubicBezTo>
                <a:cubicBezTo>
                  <a:pt x="4582691" y="1575904"/>
                  <a:pt x="4582691" y="1532410"/>
                  <a:pt x="4609300" y="1505830"/>
                </a:cubicBezTo>
                <a:cubicBezTo>
                  <a:pt x="4635908" y="1479250"/>
                  <a:pt x="4679451" y="1479250"/>
                  <a:pt x="4706058" y="1505830"/>
                </a:cubicBezTo>
                <a:cubicBezTo>
                  <a:pt x="4719362" y="1519120"/>
                  <a:pt x="4726014" y="1536640"/>
                  <a:pt x="4726014" y="1554158"/>
                </a:cubicBezTo>
                <a:close/>
                <a:moveTo>
                  <a:pt x="4726361" y="2843104"/>
                </a:moveTo>
                <a:cubicBezTo>
                  <a:pt x="4726361" y="2860622"/>
                  <a:pt x="4719709" y="2878140"/>
                  <a:pt x="4706405" y="2891430"/>
                </a:cubicBezTo>
                <a:cubicBezTo>
                  <a:pt x="4679796" y="2918008"/>
                  <a:pt x="4636255" y="2918008"/>
                  <a:pt x="4609645" y="2891430"/>
                </a:cubicBezTo>
                <a:cubicBezTo>
                  <a:pt x="4583036" y="2864850"/>
                  <a:pt x="4583036" y="2821356"/>
                  <a:pt x="4609645" y="2794776"/>
                </a:cubicBezTo>
                <a:cubicBezTo>
                  <a:pt x="4636255" y="2768196"/>
                  <a:pt x="4679796" y="2768196"/>
                  <a:pt x="4706405" y="2794776"/>
                </a:cubicBezTo>
                <a:cubicBezTo>
                  <a:pt x="4719709" y="2808066"/>
                  <a:pt x="4726361" y="2825586"/>
                  <a:pt x="4726361" y="2843104"/>
                </a:cubicBezTo>
                <a:close/>
                <a:moveTo>
                  <a:pt x="4748304" y="4132178"/>
                </a:moveTo>
                <a:cubicBezTo>
                  <a:pt x="4748304" y="4155520"/>
                  <a:pt x="4739406" y="4178822"/>
                  <a:pt x="4721610" y="4196598"/>
                </a:cubicBezTo>
                <a:cubicBezTo>
                  <a:pt x="4686016" y="4232154"/>
                  <a:pt x="4628306" y="4232154"/>
                  <a:pt x="4592712" y="4196598"/>
                </a:cubicBezTo>
                <a:cubicBezTo>
                  <a:pt x="4557119" y="4160698"/>
                  <a:pt x="4557119" y="4103052"/>
                  <a:pt x="4592712" y="4067496"/>
                </a:cubicBezTo>
                <a:cubicBezTo>
                  <a:pt x="4628306" y="4031942"/>
                  <a:pt x="4686016" y="4031942"/>
                  <a:pt x="4721610" y="4067496"/>
                </a:cubicBezTo>
                <a:cubicBezTo>
                  <a:pt x="4739406" y="4085446"/>
                  <a:pt x="4748304" y="4108834"/>
                  <a:pt x="4748304" y="4132178"/>
                </a:cubicBezTo>
                <a:close/>
                <a:moveTo>
                  <a:pt x="4748649" y="2198458"/>
                </a:moveTo>
                <a:cubicBezTo>
                  <a:pt x="4748649" y="2221758"/>
                  <a:pt x="4739751" y="2245058"/>
                  <a:pt x="4721955" y="2262836"/>
                </a:cubicBezTo>
                <a:cubicBezTo>
                  <a:pt x="4686016" y="2298390"/>
                  <a:pt x="4628306" y="2298390"/>
                  <a:pt x="4592712" y="2262836"/>
                </a:cubicBezTo>
                <a:cubicBezTo>
                  <a:pt x="4557119" y="2227280"/>
                  <a:pt x="4557119" y="2169634"/>
                  <a:pt x="4592712" y="2134080"/>
                </a:cubicBezTo>
                <a:cubicBezTo>
                  <a:pt x="4628651" y="2098524"/>
                  <a:pt x="4686361" y="2098524"/>
                  <a:pt x="4721955" y="2134080"/>
                </a:cubicBezTo>
                <a:cubicBezTo>
                  <a:pt x="4739751" y="2151858"/>
                  <a:pt x="4748649" y="2175158"/>
                  <a:pt x="4748649" y="2198458"/>
                </a:cubicBezTo>
                <a:close/>
                <a:moveTo>
                  <a:pt x="4748995" y="2520824"/>
                </a:moveTo>
                <a:cubicBezTo>
                  <a:pt x="4748995" y="2544168"/>
                  <a:pt x="4740096" y="2567468"/>
                  <a:pt x="4722300" y="2585244"/>
                </a:cubicBezTo>
                <a:cubicBezTo>
                  <a:pt x="4686361" y="2620800"/>
                  <a:pt x="4628651" y="2620800"/>
                  <a:pt x="4593058" y="2585244"/>
                </a:cubicBezTo>
                <a:cubicBezTo>
                  <a:pt x="4557466" y="2549344"/>
                  <a:pt x="4557466" y="2491698"/>
                  <a:pt x="4593058" y="2456142"/>
                </a:cubicBezTo>
                <a:cubicBezTo>
                  <a:pt x="4628998" y="2420588"/>
                  <a:pt x="4686706" y="2420588"/>
                  <a:pt x="4722300" y="2456142"/>
                </a:cubicBezTo>
                <a:cubicBezTo>
                  <a:pt x="4740096" y="2474092"/>
                  <a:pt x="4748995" y="2497480"/>
                  <a:pt x="4748995" y="2520824"/>
                </a:cubicBezTo>
                <a:close/>
                <a:moveTo>
                  <a:pt x="4748995" y="1876696"/>
                </a:moveTo>
                <a:cubicBezTo>
                  <a:pt x="4748995" y="1900040"/>
                  <a:pt x="4740096" y="1923340"/>
                  <a:pt x="4722300" y="1941116"/>
                </a:cubicBezTo>
                <a:cubicBezTo>
                  <a:pt x="4686361" y="1976672"/>
                  <a:pt x="4628651" y="1976672"/>
                  <a:pt x="4593058" y="1941116"/>
                </a:cubicBezTo>
                <a:cubicBezTo>
                  <a:pt x="4557466" y="1905218"/>
                  <a:pt x="4557466" y="1847570"/>
                  <a:pt x="4593058" y="1812016"/>
                </a:cubicBezTo>
                <a:cubicBezTo>
                  <a:pt x="4628998" y="1776460"/>
                  <a:pt x="4686706" y="1776460"/>
                  <a:pt x="4722300" y="1812016"/>
                </a:cubicBezTo>
                <a:cubicBezTo>
                  <a:pt x="4740096" y="1829966"/>
                  <a:pt x="4748995" y="1853354"/>
                  <a:pt x="4748995" y="1876696"/>
                </a:cubicBezTo>
                <a:close/>
                <a:moveTo>
                  <a:pt x="4841347" y="1070242"/>
                </a:moveTo>
                <a:cubicBezTo>
                  <a:pt x="4841347" y="1076068"/>
                  <a:pt x="4839101" y="1081936"/>
                  <a:pt x="4834608" y="1086422"/>
                </a:cubicBezTo>
                <a:cubicBezTo>
                  <a:pt x="4825969" y="1095398"/>
                  <a:pt x="4811455" y="1095398"/>
                  <a:pt x="4802471" y="1086422"/>
                </a:cubicBezTo>
                <a:cubicBezTo>
                  <a:pt x="4793486" y="1077792"/>
                  <a:pt x="4793486" y="1063294"/>
                  <a:pt x="4802471" y="1054320"/>
                </a:cubicBezTo>
                <a:cubicBezTo>
                  <a:pt x="4811110" y="1045344"/>
                  <a:pt x="4825624" y="1045344"/>
                  <a:pt x="4834608" y="1054320"/>
                </a:cubicBezTo>
                <a:cubicBezTo>
                  <a:pt x="4839101" y="1058636"/>
                  <a:pt x="4841347" y="1064418"/>
                  <a:pt x="4841347" y="1070242"/>
                </a:cubicBezTo>
                <a:close/>
                <a:moveTo>
                  <a:pt x="4841347" y="747834"/>
                </a:moveTo>
                <a:cubicBezTo>
                  <a:pt x="4841347" y="753658"/>
                  <a:pt x="4839101" y="759526"/>
                  <a:pt x="4834608" y="764014"/>
                </a:cubicBezTo>
                <a:cubicBezTo>
                  <a:pt x="4825969" y="772988"/>
                  <a:pt x="4811455" y="772988"/>
                  <a:pt x="4802471" y="764014"/>
                </a:cubicBezTo>
                <a:cubicBezTo>
                  <a:pt x="4793486" y="755384"/>
                  <a:pt x="4793486" y="740886"/>
                  <a:pt x="4802471" y="731912"/>
                </a:cubicBezTo>
                <a:cubicBezTo>
                  <a:pt x="4811110" y="722936"/>
                  <a:pt x="4825624" y="722936"/>
                  <a:pt x="4834608" y="731912"/>
                </a:cubicBezTo>
                <a:cubicBezTo>
                  <a:pt x="4839101" y="736226"/>
                  <a:pt x="4841347" y="742008"/>
                  <a:pt x="4841347" y="747834"/>
                </a:cubicBezTo>
                <a:close/>
                <a:moveTo>
                  <a:pt x="4841347" y="425770"/>
                </a:moveTo>
                <a:cubicBezTo>
                  <a:pt x="4841347" y="431595"/>
                  <a:pt x="4839101" y="437463"/>
                  <a:pt x="4834608" y="441951"/>
                </a:cubicBezTo>
                <a:cubicBezTo>
                  <a:pt x="4825969" y="450926"/>
                  <a:pt x="4811455" y="450926"/>
                  <a:pt x="4802471" y="441951"/>
                </a:cubicBezTo>
                <a:cubicBezTo>
                  <a:pt x="4793486" y="433321"/>
                  <a:pt x="4793486" y="418823"/>
                  <a:pt x="4802471" y="409848"/>
                </a:cubicBezTo>
                <a:cubicBezTo>
                  <a:pt x="4811110" y="400873"/>
                  <a:pt x="4825624" y="400873"/>
                  <a:pt x="4834608" y="409848"/>
                </a:cubicBezTo>
                <a:cubicBezTo>
                  <a:pt x="4839101" y="414163"/>
                  <a:pt x="4841347" y="419945"/>
                  <a:pt x="4841347" y="425770"/>
                </a:cubicBezTo>
                <a:close/>
                <a:moveTo>
                  <a:pt x="4841693" y="3648822"/>
                </a:moveTo>
                <a:cubicBezTo>
                  <a:pt x="4841693" y="3654648"/>
                  <a:pt x="4839447" y="3660516"/>
                  <a:pt x="4834954" y="3665004"/>
                </a:cubicBezTo>
                <a:cubicBezTo>
                  <a:pt x="4826315" y="3673978"/>
                  <a:pt x="4811801" y="3673978"/>
                  <a:pt x="4802816" y="3665004"/>
                </a:cubicBezTo>
                <a:cubicBezTo>
                  <a:pt x="4793832" y="3656374"/>
                  <a:pt x="4793832" y="3641876"/>
                  <a:pt x="4802816" y="3632900"/>
                </a:cubicBezTo>
                <a:cubicBezTo>
                  <a:pt x="4811455" y="3623926"/>
                  <a:pt x="4825969" y="3623926"/>
                  <a:pt x="4834954" y="3632900"/>
                </a:cubicBezTo>
                <a:cubicBezTo>
                  <a:pt x="4839447" y="3637216"/>
                  <a:pt x="4841693" y="3642998"/>
                  <a:pt x="4841693" y="3648822"/>
                </a:cubicBezTo>
                <a:close/>
                <a:moveTo>
                  <a:pt x="4841693" y="3326414"/>
                </a:moveTo>
                <a:cubicBezTo>
                  <a:pt x="4841693" y="3332240"/>
                  <a:pt x="4839447" y="3338108"/>
                  <a:pt x="4834954" y="3342594"/>
                </a:cubicBezTo>
                <a:cubicBezTo>
                  <a:pt x="4826315" y="3351570"/>
                  <a:pt x="4811801" y="3351570"/>
                  <a:pt x="4802816" y="3342594"/>
                </a:cubicBezTo>
                <a:cubicBezTo>
                  <a:pt x="4793832" y="3333964"/>
                  <a:pt x="4793832" y="3319466"/>
                  <a:pt x="4802816" y="3310492"/>
                </a:cubicBezTo>
                <a:cubicBezTo>
                  <a:pt x="4811455" y="3301516"/>
                  <a:pt x="4825969" y="3301516"/>
                  <a:pt x="4834954" y="3310492"/>
                </a:cubicBezTo>
                <a:cubicBezTo>
                  <a:pt x="4839447" y="3314808"/>
                  <a:pt x="4841693" y="3320590"/>
                  <a:pt x="4841693" y="3326414"/>
                </a:cubicBezTo>
                <a:close/>
                <a:moveTo>
                  <a:pt x="4887048" y="3004308"/>
                </a:moveTo>
                <a:cubicBezTo>
                  <a:pt x="4887048" y="3021826"/>
                  <a:pt x="4880396" y="3039344"/>
                  <a:pt x="4867092" y="3052634"/>
                </a:cubicBezTo>
                <a:cubicBezTo>
                  <a:pt x="4840483" y="3079214"/>
                  <a:pt x="4796942" y="3079214"/>
                  <a:pt x="4770334" y="3052634"/>
                </a:cubicBezTo>
                <a:cubicBezTo>
                  <a:pt x="4743725" y="3026054"/>
                  <a:pt x="4743725" y="2982560"/>
                  <a:pt x="4770334" y="2955980"/>
                </a:cubicBezTo>
                <a:cubicBezTo>
                  <a:pt x="4796942" y="2929400"/>
                  <a:pt x="4840483" y="2929400"/>
                  <a:pt x="4867092" y="2955980"/>
                </a:cubicBezTo>
                <a:cubicBezTo>
                  <a:pt x="4880396" y="2969270"/>
                  <a:pt x="4887048" y="2986790"/>
                  <a:pt x="4887048" y="3004308"/>
                </a:cubicBezTo>
                <a:close/>
                <a:moveTo>
                  <a:pt x="4887048" y="2681898"/>
                </a:moveTo>
                <a:cubicBezTo>
                  <a:pt x="4887048" y="2699416"/>
                  <a:pt x="4880396" y="2716936"/>
                  <a:pt x="4867092" y="2730224"/>
                </a:cubicBezTo>
                <a:cubicBezTo>
                  <a:pt x="4840483" y="2756804"/>
                  <a:pt x="4796942" y="2756804"/>
                  <a:pt x="4770334" y="2730224"/>
                </a:cubicBezTo>
                <a:cubicBezTo>
                  <a:pt x="4743725" y="2703646"/>
                  <a:pt x="4743725" y="2660150"/>
                  <a:pt x="4770334" y="2633572"/>
                </a:cubicBezTo>
                <a:cubicBezTo>
                  <a:pt x="4796942" y="2606992"/>
                  <a:pt x="4840483" y="2606992"/>
                  <a:pt x="4867092" y="2633572"/>
                </a:cubicBezTo>
                <a:cubicBezTo>
                  <a:pt x="4880396" y="2646862"/>
                  <a:pt x="4887048" y="2664380"/>
                  <a:pt x="4887048" y="2681898"/>
                </a:cubicBezTo>
                <a:close/>
                <a:moveTo>
                  <a:pt x="4887048" y="1392954"/>
                </a:moveTo>
                <a:cubicBezTo>
                  <a:pt x="4887048" y="1410472"/>
                  <a:pt x="4880396" y="1427990"/>
                  <a:pt x="4867092" y="1441280"/>
                </a:cubicBezTo>
                <a:cubicBezTo>
                  <a:pt x="4840483" y="1467860"/>
                  <a:pt x="4796942" y="1467860"/>
                  <a:pt x="4770334" y="1441280"/>
                </a:cubicBezTo>
                <a:cubicBezTo>
                  <a:pt x="4743725" y="1414700"/>
                  <a:pt x="4743725" y="1371206"/>
                  <a:pt x="4770334" y="1344626"/>
                </a:cubicBezTo>
                <a:cubicBezTo>
                  <a:pt x="4796942" y="1318046"/>
                  <a:pt x="4840483" y="1318046"/>
                  <a:pt x="4867092" y="1344626"/>
                </a:cubicBezTo>
                <a:cubicBezTo>
                  <a:pt x="4880396" y="1357916"/>
                  <a:pt x="4887048" y="1375436"/>
                  <a:pt x="4887048" y="1392954"/>
                </a:cubicBezTo>
                <a:close/>
                <a:moveTo>
                  <a:pt x="4888085" y="1715018"/>
                </a:moveTo>
                <a:cubicBezTo>
                  <a:pt x="4888085" y="1732536"/>
                  <a:pt x="4881433" y="1750054"/>
                  <a:pt x="4868128" y="1763344"/>
                </a:cubicBezTo>
                <a:cubicBezTo>
                  <a:pt x="4841520" y="1789924"/>
                  <a:pt x="4797978" y="1789924"/>
                  <a:pt x="4771371" y="1763344"/>
                </a:cubicBezTo>
                <a:cubicBezTo>
                  <a:pt x="4744762" y="1736764"/>
                  <a:pt x="4744762" y="1693270"/>
                  <a:pt x="4771371" y="1666690"/>
                </a:cubicBezTo>
                <a:cubicBezTo>
                  <a:pt x="4797978" y="1640110"/>
                  <a:pt x="4841520" y="1640110"/>
                  <a:pt x="4868128" y="1666690"/>
                </a:cubicBezTo>
                <a:cubicBezTo>
                  <a:pt x="4881433" y="1679980"/>
                  <a:pt x="4888085" y="1697500"/>
                  <a:pt x="4888085" y="1715018"/>
                </a:cubicBezTo>
                <a:close/>
                <a:moveTo>
                  <a:pt x="4909337" y="4293728"/>
                </a:moveTo>
                <a:cubicBezTo>
                  <a:pt x="4909337" y="4317072"/>
                  <a:pt x="4900439" y="4340372"/>
                  <a:pt x="4882642" y="4358148"/>
                </a:cubicBezTo>
                <a:cubicBezTo>
                  <a:pt x="4846703" y="4393702"/>
                  <a:pt x="4788994" y="4393702"/>
                  <a:pt x="4753402" y="4358148"/>
                </a:cubicBezTo>
                <a:cubicBezTo>
                  <a:pt x="4717808" y="4322248"/>
                  <a:pt x="4717808" y="4264600"/>
                  <a:pt x="4753402" y="4229046"/>
                </a:cubicBezTo>
                <a:cubicBezTo>
                  <a:pt x="4789339" y="4193492"/>
                  <a:pt x="4847049" y="4193492"/>
                  <a:pt x="4882642" y="4229046"/>
                </a:cubicBezTo>
                <a:cubicBezTo>
                  <a:pt x="4900439" y="4246996"/>
                  <a:pt x="4909337" y="4270384"/>
                  <a:pt x="4909337" y="4293728"/>
                </a:cubicBezTo>
                <a:close/>
                <a:moveTo>
                  <a:pt x="4909683" y="2359964"/>
                </a:moveTo>
                <a:cubicBezTo>
                  <a:pt x="4909683" y="2383308"/>
                  <a:pt x="4900785" y="2406608"/>
                  <a:pt x="4882988" y="2424384"/>
                </a:cubicBezTo>
                <a:cubicBezTo>
                  <a:pt x="4847049" y="2459940"/>
                  <a:pt x="4789339" y="2459940"/>
                  <a:pt x="4753747" y="2424384"/>
                </a:cubicBezTo>
                <a:cubicBezTo>
                  <a:pt x="4718153" y="2388486"/>
                  <a:pt x="4718153" y="2330838"/>
                  <a:pt x="4753747" y="2295284"/>
                </a:cubicBezTo>
                <a:cubicBezTo>
                  <a:pt x="4789685" y="2259728"/>
                  <a:pt x="4847395" y="2259384"/>
                  <a:pt x="4882988" y="2295284"/>
                </a:cubicBezTo>
                <a:cubicBezTo>
                  <a:pt x="4900785" y="2313234"/>
                  <a:pt x="4909683" y="2336622"/>
                  <a:pt x="4909683" y="2359964"/>
                </a:cubicBezTo>
                <a:close/>
                <a:moveTo>
                  <a:pt x="4910029" y="2037900"/>
                </a:moveTo>
                <a:cubicBezTo>
                  <a:pt x="4910029" y="2061244"/>
                  <a:pt x="4901130" y="2084544"/>
                  <a:pt x="4883333" y="2102322"/>
                </a:cubicBezTo>
                <a:cubicBezTo>
                  <a:pt x="4847395" y="2137876"/>
                  <a:pt x="4789685" y="2137876"/>
                  <a:pt x="4754092" y="2102322"/>
                </a:cubicBezTo>
                <a:cubicBezTo>
                  <a:pt x="4718498" y="2066766"/>
                  <a:pt x="4718498" y="2008774"/>
                  <a:pt x="4754092" y="1973220"/>
                </a:cubicBezTo>
                <a:cubicBezTo>
                  <a:pt x="4790031" y="1937664"/>
                  <a:pt x="4847740" y="1937664"/>
                  <a:pt x="4883333" y="1973220"/>
                </a:cubicBezTo>
                <a:cubicBezTo>
                  <a:pt x="4901130" y="1991170"/>
                  <a:pt x="4910029" y="2014558"/>
                  <a:pt x="4910029" y="2037900"/>
                </a:cubicBezTo>
                <a:close/>
                <a:moveTo>
                  <a:pt x="4910374" y="3971318"/>
                </a:moveTo>
                <a:cubicBezTo>
                  <a:pt x="4910374" y="3994662"/>
                  <a:pt x="4901476" y="4017962"/>
                  <a:pt x="4883679" y="4035740"/>
                </a:cubicBezTo>
                <a:cubicBezTo>
                  <a:pt x="4847740" y="4071294"/>
                  <a:pt x="4790031" y="4071294"/>
                  <a:pt x="4754437" y="4035740"/>
                </a:cubicBezTo>
                <a:cubicBezTo>
                  <a:pt x="4718844" y="3999840"/>
                  <a:pt x="4718844" y="3942192"/>
                  <a:pt x="4754437" y="3906638"/>
                </a:cubicBezTo>
                <a:cubicBezTo>
                  <a:pt x="4790376" y="3871082"/>
                  <a:pt x="4848085" y="3871082"/>
                  <a:pt x="4883679" y="3906638"/>
                </a:cubicBezTo>
                <a:cubicBezTo>
                  <a:pt x="4901476" y="3924588"/>
                  <a:pt x="4910374" y="3947974"/>
                  <a:pt x="4910374" y="3971318"/>
                </a:cubicBezTo>
                <a:close/>
                <a:moveTo>
                  <a:pt x="5002381" y="3487618"/>
                </a:moveTo>
                <a:cubicBezTo>
                  <a:pt x="5002381" y="3493444"/>
                  <a:pt x="5000135" y="3499312"/>
                  <a:pt x="4995642" y="3503798"/>
                </a:cubicBezTo>
                <a:cubicBezTo>
                  <a:pt x="4987003" y="3512774"/>
                  <a:pt x="4972489" y="3512774"/>
                  <a:pt x="4963505" y="3503798"/>
                </a:cubicBezTo>
                <a:cubicBezTo>
                  <a:pt x="4954520" y="3495170"/>
                  <a:pt x="4954520" y="3480672"/>
                  <a:pt x="4963505" y="3471696"/>
                </a:cubicBezTo>
                <a:cubicBezTo>
                  <a:pt x="4972144" y="3462722"/>
                  <a:pt x="4986658" y="3462722"/>
                  <a:pt x="4995642" y="3471696"/>
                </a:cubicBezTo>
                <a:cubicBezTo>
                  <a:pt x="5000135" y="3476012"/>
                  <a:pt x="5002381" y="3481794"/>
                  <a:pt x="5002381" y="3487618"/>
                </a:cubicBezTo>
                <a:close/>
                <a:moveTo>
                  <a:pt x="5002727" y="909038"/>
                </a:moveTo>
                <a:cubicBezTo>
                  <a:pt x="5002727" y="914863"/>
                  <a:pt x="5000481" y="920731"/>
                  <a:pt x="4995988" y="925218"/>
                </a:cubicBezTo>
                <a:cubicBezTo>
                  <a:pt x="4987348" y="934194"/>
                  <a:pt x="4972835" y="934194"/>
                  <a:pt x="4963850" y="925218"/>
                </a:cubicBezTo>
                <a:cubicBezTo>
                  <a:pt x="4954866" y="916588"/>
                  <a:pt x="4954866" y="902090"/>
                  <a:pt x="4963850" y="893116"/>
                </a:cubicBezTo>
                <a:cubicBezTo>
                  <a:pt x="4972489" y="884140"/>
                  <a:pt x="4987003" y="884140"/>
                  <a:pt x="4995988" y="893116"/>
                </a:cubicBezTo>
                <a:cubicBezTo>
                  <a:pt x="5000481" y="897431"/>
                  <a:pt x="5002727" y="903213"/>
                  <a:pt x="5002727" y="909038"/>
                </a:cubicBezTo>
                <a:close/>
                <a:moveTo>
                  <a:pt x="5002727" y="586629"/>
                </a:moveTo>
                <a:cubicBezTo>
                  <a:pt x="5002727" y="592454"/>
                  <a:pt x="5000481" y="598322"/>
                  <a:pt x="4995988" y="602810"/>
                </a:cubicBezTo>
                <a:cubicBezTo>
                  <a:pt x="4987348" y="611785"/>
                  <a:pt x="4972835" y="611785"/>
                  <a:pt x="4963850" y="602810"/>
                </a:cubicBezTo>
                <a:cubicBezTo>
                  <a:pt x="4954866" y="594180"/>
                  <a:pt x="4954866" y="579682"/>
                  <a:pt x="4963850" y="570707"/>
                </a:cubicBezTo>
                <a:cubicBezTo>
                  <a:pt x="4972489" y="561732"/>
                  <a:pt x="4987003" y="561732"/>
                  <a:pt x="4995988" y="570707"/>
                </a:cubicBezTo>
                <a:cubicBezTo>
                  <a:pt x="5000481" y="575022"/>
                  <a:pt x="5002727" y="580804"/>
                  <a:pt x="5002727" y="586629"/>
                </a:cubicBezTo>
                <a:close/>
                <a:moveTo>
                  <a:pt x="5047736" y="3165166"/>
                </a:moveTo>
                <a:cubicBezTo>
                  <a:pt x="5047736" y="3182684"/>
                  <a:pt x="5041084" y="3200204"/>
                  <a:pt x="5027780" y="3213492"/>
                </a:cubicBezTo>
                <a:cubicBezTo>
                  <a:pt x="5001171" y="3240072"/>
                  <a:pt x="4957630" y="3240072"/>
                  <a:pt x="4931022" y="3213492"/>
                </a:cubicBezTo>
                <a:cubicBezTo>
                  <a:pt x="4904413" y="3186914"/>
                  <a:pt x="4904413" y="3143418"/>
                  <a:pt x="4931022" y="3116840"/>
                </a:cubicBezTo>
                <a:cubicBezTo>
                  <a:pt x="4957630" y="3090260"/>
                  <a:pt x="5001171" y="3090260"/>
                  <a:pt x="5027780" y="3116840"/>
                </a:cubicBezTo>
                <a:cubicBezTo>
                  <a:pt x="5041084" y="3130130"/>
                  <a:pt x="5047736" y="3147648"/>
                  <a:pt x="5047736" y="3165166"/>
                </a:cubicBezTo>
                <a:close/>
                <a:moveTo>
                  <a:pt x="5048082" y="2842758"/>
                </a:moveTo>
                <a:cubicBezTo>
                  <a:pt x="5048082" y="2860276"/>
                  <a:pt x="5041430" y="2877794"/>
                  <a:pt x="5028126" y="2891084"/>
                </a:cubicBezTo>
                <a:cubicBezTo>
                  <a:pt x="5001517" y="2917664"/>
                  <a:pt x="4957976" y="2917664"/>
                  <a:pt x="4931367" y="2891084"/>
                </a:cubicBezTo>
                <a:cubicBezTo>
                  <a:pt x="4904758" y="2864504"/>
                  <a:pt x="4904758" y="2821010"/>
                  <a:pt x="4931367" y="2794430"/>
                </a:cubicBezTo>
                <a:cubicBezTo>
                  <a:pt x="4957976" y="2767850"/>
                  <a:pt x="5001517" y="2767850"/>
                  <a:pt x="5028126" y="2794430"/>
                </a:cubicBezTo>
                <a:cubicBezTo>
                  <a:pt x="5041430" y="2807720"/>
                  <a:pt x="5048082" y="2825238"/>
                  <a:pt x="5048082" y="2842758"/>
                </a:cubicBezTo>
                <a:close/>
                <a:moveTo>
                  <a:pt x="5048428" y="2520350"/>
                </a:moveTo>
                <a:cubicBezTo>
                  <a:pt x="5048428" y="2537868"/>
                  <a:pt x="5041776" y="2555386"/>
                  <a:pt x="5028471" y="2568676"/>
                </a:cubicBezTo>
                <a:cubicBezTo>
                  <a:pt x="5001862" y="2595254"/>
                  <a:pt x="4958321" y="2595254"/>
                  <a:pt x="4931712" y="2568676"/>
                </a:cubicBezTo>
                <a:cubicBezTo>
                  <a:pt x="4905104" y="2542096"/>
                  <a:pt x="4905104" y="2498602"/>
                  <a:pt x="4931712" y="2472022"/>
                </a:cubicBezTo>
                <a:cubicBezTo>
                  <a:pt x="4958321" y="2445442"/>
                  <a:pt x="5001862" y="2445442"/>
                  <a:pt x="5028471" y="2472022"/>
                </a:cubicBezTo>
                <a:cubicBezTo>
                  <a:pt x="5041776" y="2485312"/>
                  <a:pt x="5048428" y="2502832"/>
                  <a:pt x="5048428" y="2520350"/>
                </a:cubicBezTo>
                <a:close/>
                <a:moveTo>
                  <a:pt x="5048428" y="1876222"/>
                </a:moveTo>
                <a:cubicBezTo>
                  <a:pt x="5048428" y="1893740"/>
                  <a:pt x="5041776" y="1911258"/>
                  <a:pt x="5028471" y="1924548"/>
                </a:cubicBezTo>
                <a:cubicBezTo>
                  <a:pt x="5001862" y="1951128"/>
                  <a:pt x="4958321" y="1951128"/>
                  <a:pt x="4931712" y="1924548"/>
                </a:cubicBezTo>
                <a:cubicBezTo>
                  <a:pt x="4905104" y="1897968"/>
                  <a:pt x="4905104" y="1854474"/>
                  <a:pt x="4931712" y="1827894"/>
                </a:cubicBezTo>
                <a:cubicBezTo>
                  <a:pt x="4958321" y="1801314"/>
                  <a:pt x="5001862" y="1801314"/>
                  <a:pt x="5028471" y="1827894"/>
                </a:cubicBezTo>
                <a:cubicBezTo>
                  <a:pt x="5041776" y="1841184"/>
                  <a:pt x="5048428" y="1858704"/>
                  <a:pt x="5048428" y="1876222"/>
                </a:cubicBezTo>
                <a:close/>
                <a:moveTo>
                  <a:pt x="5048428" y="1553812"/>
                </a:moveTo>
                <a:cubicBezTo>
                  <a:pt x="5048428" y="1571332"/>
                  <a:pt x="5041776" y="1588850"/>
                  <a:pt x="5028471" y="1602138"/>
                </a:cubicBezTo>
                <a:cubicBezTo>
                  <a:pt x="5001862" y="1628718"/>
                  <a:pt x="4958321" y="1628718"/>
                  <a:pt x="4931712" y="1602138"/>
                </a:cubicBezTo>
                <a:cubicBezTo>
                  <a:pt x="4905104" y="1575560"/>
                  <a:pt x="4905104" y="1532064"/>
                  <a:pt x="4931712" y="1505486"/>
                </a:cubicBezTo>
                <a:cubicBezTo>
                  <a:pt x="4958321" y="1478906"/>
                  <a:pt x="5001862" y="1478906"/>
                  <a:pt x="5028471" y="1505486"/>
                </a:cubicBezTo>
                <a:cubicBezTo>
                  <a:pt x="5041776" y="1518776"/>
                  <a:pt x="5048428" y="1536294"/>
                  <a:pt x="5048428" y="1553812"/>
                </a:cubicBezTo>
                <a:close/>
                <a:moveTo>
                  <a:pt x="5048428" y="1231404"/>
                </a:moveTo>
                <a:cubicBezTo>
                  <a:pt x="5048428" y="1248922"/>
                  <a:pt x="5041776" y="1266440"/>
                  <a:pt x="5028471" y="1279730"/>
                </a:cubicBezTo>
                <a:cubicBezTo>
                  <a:pt x="5001862" y="1306310"/>
                  <a:pt x="4958321" y="1306310"/>
                  <a:pt x="4931712" y="1279730"/>
                </a:cubicBezTo>
                <a:cubicBezTo>
                  <a:pt x="4905104" y="1253150"/>
                  <a:pt x="4905104" y="1209656"/>
                  <a:pt x="4931712" y="1183076"/>
                </a:cubicBezTo>
                <a:cubicBezTo>
                  <a:pt x="4958321" y="1156496"/>
                  <a:pt x="5001862" y="1156496"/>
                  <a:pt x="5028471" y="1183076"/>
                </a:cubicBezTo>
                <a:cubicBezTo>
                  <a:pt x="5041776" y="1196366"/>
                  <a:pt x="5048428" y="1213886"/>
                  <a:pt x="5048428" y="1231404"/>
                </a:cubicBezTo>
                <a:close/>
                <a:moveTo>
                  <a:pt x="5064791" y="4424422"/>
                </a:moveTo>
                <a:lnTo>
                  <a:pt x="4893971" y="4424422"/>
                </a:lnTo>
                <a:lnTo>
                  <a:pt x="4894759" y="4420374"/>
                </a:lnTo>
                <a:cubicBezTo>
                  <a:pt x="4899208" y="4409410"/>
                  <a:pt x="4905882" y="4399140"/>
                  <a:pt x="4914780" y="4390250"/>
                </a:cubicBezTo>
                <a:cubicBezTo>
                  <a:pt x="4950719" y="4354696"/>
                  <a:pt x="5008428" y="4354696"/>
                  <a:pt x="5044021" y="4390250"/>
                </a:cubicBezTo>
                <a:cubicBezTo>
                  <a:pt x="5052919" y="4399226"/>
                  <a:pt x="5059593" y="4409560"/>
                  <a:pt x="5064043" y="4420568"/>
                </a:cubicBezTo>
                <a:close/>
                <a:moveTo>
                  <a:pt x="5070717" y="3809768"/>
                </a:moveTo>
                <a:cubicBezTo>
                  <a:pt x="5070717" y="3833112"/>
                  <a:pt x="5061818" y="3856412"/>
                  <a:pt x="5044021" y="3874190"/>
                </a:cubicBezTo>
                <a:cubicBezTo>
                  <a:pt x="5008083" y="3909744"/>
                  <a:pt x="4950373" y="3909744"/>
                  <a:pt x="4914780" y="3874190"/>
                </a:cubicBezTo>
                <a:cubicBezTo>
                  <a:pt x="4879187" y="3838290"/>
                  <a:pt x="4879187" y="3780642"/>
                  <a:pt x="4914780" y="3745088"/>
                </a:cubicBezTo>
                <a:cubicBezTo>
                  <a:pt x="4950719" y="3709534"/>
                  <a:pt x="5008428" y="3709534"/>
                  <a:pt x="5044021" y="3745088"/>
                </a:cubicBezTo>
                <a:cubicBezTo>
                  <a:pt x="5061818" y="3763038"/>
                  <a:pt x="5070717" y="3786426"/>
                  <a:pt x="5070717" y="3809768"/>
                </a:cubicBezTo>
                <a:close/>
                <a:moveTo>
                  <a:pt x="5071062" y="4132178"/>
                </a:moveTo>
                <a:cubicBezTo>
                  <a:pt x="5071062" y="4155520"/>
                  <a:pt x="5062164" y="4178822"/>
                  <a:pt x="5044367" y="4196598"/>
                </a:cubicBezTo>
                <a:cubicBezTo>
                  <a:pt x="5008428" y="4232154"/>
                  <a:pt x="4950719" y="4232154"/>
                  <a:pt x="4915125" y="4196598"/>
                </a:cubicBezTo>
                <a:cubicBezTo>
                  <a:pt x="4879532" y="4160698"/>
                  <a:pt x="4879532" y="4103052"/>
                  <a:pt x="4915125" y="4067496"/>
                </a:cubicBezTo>
                <a:cubicBezTo>
                  <a:pt x="4951064" y="4031942"/>
                  <a:pt x="5008774" y="4031942"/>
                  <a:pt x="5044367" y="4067496"/>
                </a:cubicBezTo>
                <a:cubicBezTo>
                  <a:pt x="5062164" y="4085446"/>
                  <a:pt x="5071062" y="4108834"/>
                  <a:pt x="5071062" y="4132178"/>
                </a:cubicBezTo>
                <a:close/>
                <a:moveTo>
                  <a:pt x="5071408" y="2198458"/>
                </a:moveTo>
                <a:cubicBezTo>
                  <a:pt x="5071408" y="2221758"/>
                  <a:pt x="5062510" y="2245058"/>
                  <a:pt x="5044713" y="2262836"/>
                </a:cubicBezTo>
                <a:cubicBezTo>
                  <a:pt x="5008774" y="2298390"/>
                  <a:pt x="4951064" y="2298390"/>
                  <a:pt x="4915471" y="2262836"/>
                </a:cubicBezTo>
                <a:cubicBezTo>
                  <a:pt x="4879877" y="2227280"/>
                  <a:pt x="4879532" y="2169634"/>
                  <a:pt x="4915471" y="2134080"/>
                </a:cubicBezTo>
                <a:cubicBezTo>
                  <a:pt x="4951410" y="2098524"/>
                  <a:pt x="5009119" y="2098524"/>
                  <a:pt x="5044713" y="2134080"/>
                </a:cubicBezTo>
                <a:cubicBezTo>
                  <a:pt x="5062510" y="2151858"/>
                  <a:pt x="5071408" y="2175158"/>
                  <a:pt x="5071408" y="2198458"/>
                </a:cubicBezTo>
                <a:close/>
                <a:moveTo>
                  <a:pt x="5164797" y="747488"/>
                </a:moveTo>
                <a:cubicBezTo>
                  <a:pt x="5164797" y="753313"/>
                  <a:pt x="5162551" y="759181"/>
                  <a:pt x="5158058" y="763668"/>
                </a:cubicBezTo>
                <a:cubicBezTo>
                  <a:pt x="5149419" y="772644"/>
                  <a:pt x="5134905" y="772644"/>
                  <a:pt x="5125921" y="763668"/>
                </a:cubicBezTo>
                <a:cubicBezTo>
                  <a:pt x="5116936" y="755038"/>
                  <a:pt x="5116936" y="740540"/>
                  <a:pt x="5125921" y="731566"/>
                </a:cubicBezTo>
                <a:cubicBezTo>
                  <a:pt x="5134560" y="722590"/>
                  <a:pt x="5149074" y="722590"/>
                  <a:pt x="5158058" y="731566"/>
                </a:cubicBezTo>
                <a:cubicBezTo>
                  <a:pt x="5162551" y="735881"/>
                  <a:pt x="5164797" y="741663"/>
                  <a:pt x="5164797" y="747488"/>
                </a:cubicBezTo>
                <a:close/>
                <a:moveTo>
                  <a:pt x="5164797" y="425079"/>
                </a:moveTo>
                <a:cubicBezTo>
                  <a:pt x="5164797" y="430904"/>
                  <a:pt x="5162551" y="436772"/>
                  <a:pt x="5158058" y="441260"/>
                </a:cubicBezTo>
                <a:cubicBezTo>
                  <a:pt x="5149419" y="450235"/>
                  <a:pt x="5134905" y="450235"/>
                  <a:pt x="5125921" y="441260"/>
                </a:cubicBezTo>
                <a:cubicBezTo>
                  <a:pt x="5116936" y="432630"/>
                  <a:pt x="5116936" y="418132"/>
                  <a:pt x="5125921" y="409157"/>
                </a:cubicBezTo>
                <a:cubicBezTo>
                  <a:pt x="5134560" y="400182"/>
                  <a:pt x="5149074" y="400182"/>
                  <a:pt x="5158058" y="409157"/>
                </a:cubicBezTo>
                <a:cubicBezTo>
                  <a:pt x="5162551" y="413472"/>
                  <a:pt x="5164797" y="419254"/>
                  <a:pt x="5164797" y="425079"/>
                </a:cubicBezTo>
                <a:close/>
                <a:moveTo>
                  <a:pt x="5209462" y="3327062"/>
                </a:moveTo>
                <a:cubicBezTo>
                  <a:pt x="5209462" y="3344580"/>
                  <a:pt x="5202810" y="3362098"/>
                  <a:pt x="5189505" y="3375388"/>
                </a:cubicBezTo>
                <a:cubicBezTo>
                  <a:pt x="5162896" y="3401968"/>
                  <a:pt x="5119355" y="3401968"/>
                  <a:pt x="5092746" y="3375388"/>
                </a:cubicBezTo>
                <a:cubicBezTo>
                  <a:pt x="5066138" y="3348808"/>
                  <a:pt x="5066138" y="3305314"/>
                  <a:pt x="5092746" y="3278734"/>
                </a:cubicBezTo>
                <a:cubicBezTo>
                  <a:pt x="5119355" y="3252154"/>
                  <a:pt x="5162896" y="3252154"/>
                  <a:pt x="5189505" y="3278734"/>
                </a:cubicBezTo>
                <a:cubicBezTo>
                  <a:pt x="5202810" y="3292024"/>
                  <a:pt x="5209462" y="3309544"/>
                  <a:pt x="5209462" y="3327062"/>
                </a:cubicBezTo>
                <a:close/>
                <a:moveTo>
                  <a:pt x="5209462" y="3004652"/>
                </a:moveTo>
                <a:cubicBezTo>
                  <a:pt x="5209462" y="3022170"/>
                  <a:pt x="5202810" y="3039690"/>
                  <a:pt x="5189505" y="3052978"/>
                </a:cubicBezTo>
                <a:cubicBezTo>
                  <a:pt x="5162896" y="3079558"/>
                  <a:pt x="5119355" y="3079558"/>
                  <a:pt x="5092746" y="3052978"/>
                </a:cubicBezTo>
                <a:cubicBezTo>
                  <a:pt x="5066138" y="3026400"/>
                  <a:pt x="5066138" y="2982904"/>
                  <a:pt x="5092746" y="2956326"/>
                </a:cubicBezTo>
                <a:cubicBezTo>
                  <a:pt x="5119355" y="2929746"/>
                  <a:pt x="5162896" y="2929746"/>
                  <a:pt x="5189505" y="2956326"/>
                </a:cubicBezTo>
                <a:cubicBezTo>
                  <a:pt x="5202810" y="2969616"/>
                  <a:pt x="5209462" y="2987134"/>
                  <a:pt x="5209462" y="3004652"/>
                </a:cubicBezTo>
                <a:close/>
                <a:moveTo>
                  <a:pt x="5209462" y="2682244"/>
                </a:moveTo>
                <a:cubicBezTo>
                  <a:pt x="5209462" y="2699762"/>
                  <a:pt x="5202810" y="2717280"/>
                  <a:pt x="5189505" y="2730570"/>
                </a:cubicBezTo>
                <a:cubicBezTo>
                  <a:pt x="5162896" y="2757150"/>
                  <a:pt x="5119355" y="2757150"/>
                  <a:pt x="5092746" y="2730570"/>
                </a:cubicBezTo>
                <a:cubicBezTo>
                  <a:pt x="5066138" y="2703990"/>
                  <a:pt x="5066138" y="2660496"/>
                  <a:pt x="5092746" y="2633916"/>
                </a:cubicBezTo>
                <a:cubicBezTo>
                  <a:pt x="5119355" y="2607336"/>
                  <a:pt x="5162896" y="2607336"/>
                  <a:pt x="5189505" y="2633916"/>
                </a:cubicBezTo>
                <a:cubicBezTo>
                  <a:pt x="5202810" y="2647206"/>
                  <a:pt x="5209462" y="2664724"/>
                  <a:pt x="5209462" y="2682244"/>
                </a:cubicBezTo>
                <a:close/>
                <a:moveTo>
                  <a:pt x="5209462" y="2359836"/>
                </a:moveTo>
                <a:cubicBezTo>
                  <a:pt x="5209462" y="2377354"/>
                  <a:pt x="5202810" y="2394872"/>
                  <a:pt x="5189505" y="2408162"/>
                </a:cubicBezTo>
                <a:cubicBezTo>
                  <a:pt x="5162896" y="2434740"/>
                  <a:pt x="5119355" y="2434740"/>
                  <a:pt x="5092746" y="2408162"/>
                </a:cubicBezTo>
                <a:cubicBezTo>
                  <a:pt x="5066138" y="2381582"/>
                  <a:pt x="5066138" y="2338088"/>
                  <a:pt x="5092746" y="2311508"/>
                </a:cubicBezTo>
                <a:cubicBezTo>
                  <a:pt x="5119355" y="2284928"/>
                  <a:pt x="5162896" y="2284928"/>
                  <a:pt x="5189505" y="2311508"/>
                </a:cubicBezTo>
                <a:cubicBezTo>
                  <a:pt x="5202810" y="2324798"/>
                  <a:pt x="5209462" y="2342318"/>
                  <a:pt x="5209462" y="2359836"/>
                </a:cubicBezTo>
                <a:close/>
                <a:moveTo>
                  <a:pt x="5209462" y="2037426"/>
                </a:moveTo>
                <a:cubicBezTo>
                  <a:pt x="5209462" y="2054944"/>
                  <a:pt x="5202810" y="2072462"/>
                  <a:pt x="5189505" y="2085752"/>
                </a:cubicBezTo>
                <a:cubicBezTo>
                  <a:pt x="5162896" y="2112332"/>
                  <a:pt x="5119355" y="2112332"/>
                  <a:pt x="5092746" y="2085752"/>
                </a:cubicBezTo>
                <a:cubicBezTo>
                  <a:pt x="5066138" y="2059172"/>
                  <a:pt x="5066138" y="2015678"/>
                  <a:pt x="5092746" y="1989098"/>
                </a:cubicBezTo>
                <a:cubicBezTo>
                  <a:pt x="5119355" y="1962518"/>
                  <a:pt x="5162896" y="1962518"/>
                  <a:pt x="5189505" y="1989098"/>
                </a:cubicBezTo>
                <a:cubicBezTo>
                  <a:pt x="5202810" y="2002388"/>
                  <a:pt x="5209462" y="2019908"/>
                  <a:pt x="5209462" y="2037426"/>
                </a:cubicBezTo>
                <a:close/>
                <a:moveTo>
                  <a:pt x="5209462" y="1715362"/>
                </a:moveTo>
                <a:cubicBezTo>
                  <a:pt x="5209462" y="1732880"/>
                  <a:pt x="5202810" y="1750398"/>
                  <a:pt x="5189505" y="1763688"/>
                </a:cubicBezTo>
                <a:cubicBezTo>
                  <a:pt x="5162896" y="1790268"/>
                  <a:pt x="5119355" y="1790268"/>
                  <a:pt x="5092746" y="1763688"/>
                </a:cubicBezTo>
                <a:cubicBezTo>
                  <a:pt x="5066138" y="1737108"/>
                  <a:pt x="5066138" y="1693614"/>
                  <a:pt x="5092746" y="1667034"/>
                </a:cubicBezTo>
                <a:cubicBezTo>
                  <a:pt x="5119355" y="1640456"/>
                  <a:pt x="5162896" y="1640456"/>
                  <a:pt x="5189505" y="1667034"/>
                </a:cubicBezTo>
                <a:cubicBezTo>
                  <a:pt x="5202810" y="1680324"/>
                  <a:pt x="5209462" y="1697844"/>
                  <a:pt x="5209462" y="1715362"/>
                </a:cubicBezTo>
                <a:close/>
                <a:moveTo>
                  <a:pt x="5209462" y="1392954"/>
                </a:moveTo>
                <a:cubicBezTo>
                  <a:pt x="5209462" y="1410472"/>
                  <a:pt x="5202810" y="1427990"/>
                  <a:pt x="5189505" y="1441280"/>
                </a:cubicBezTo>
                <a:cubicBezTo>
                  <a:pt x="5162896" y="1467860"/>
                  <a:pt x="5119355" y="1467860"/>
                  <a:pt x="5092746" y="1441280"/>
                </a:cubicBezTo>
                <a:cubicBezTo>
                  <a:pt x="5066138" y="1414700"/>
                  <a:pt x="5066138" y="1371206"/>
                  <a:pt x="5092746" y="1344626"/>
                </a:cubicBezTo>
                <a:cubicBezTo>
                  <a:pt x="5119355" y="1318046"/>
                  <a:pt x="5162896" y="1318046"/>
                  <a:pt x="5189505" y="1344626"/>
                </a:cubicBezTo>
                <a:cubicBezTo>
                  <a:pt x="5202810" y="1357916"/>
                  <a:pt x="5209462" y="1375436"/>
                  <a:pt x="5209462" y="1392954"/>
                </a:cubicBezTo>
                <a:close/>
                <a:moveTo>
                  <a:pt x="5210498" y="1070200"/>
                </a:moveTo>
                <a:cubicBezTo>
                  <a:pt x="5210498" y="1087718"/>
                  <a:pt x="5203846" y="1105236"/>
                  <a:pt x="5190542" y="1118526"/>
                </a:cubicBezTo>
                <a:cubicBezTo>
                  <a:pt x="5163933" y="1145106"/>
                  <a:pt x="5120392" y="1145106"/>
                  <a:pt x="5093783" y="1118526"/>
                </a:cubicBezTo>
                <a:cubicBezTo>
                  <a:pt x="5067175" y="1091946"/>
                  <a:pt x="5067175" y="1048452"/>
                  <a:pt x="5093783" y="1021872"/>
                </a:cubicBezTo>
                <a:cubicBezTo>
                  <a:pt x="5120392" y="995292"/>
                  <a:pt x="5163933" y="995292"/>
                  <a:pt x="5190542" y="1021872"/>
                </a:cubicBezTo>
                <a:cubicBezTo>
                  <a:pt x="5203846" y="1035162"/>
                  <a:pt x="5210498" y="1052682"/>
                  <a:pt x="5210498" y="1070200"/>
                </a:cubicBezTo>
                <a:close/>
                <a:moveTo>
                  <a:pt x="5232442" y="4293382"/>
                </a:moveTo>
                <a:cubicBezTo>
                  <a:pt x="5232442" y="4316726"/>
                  <a:pt x="5223544" y="4340026"/>
                  <a:pt x="5205747" y="4357804"/>
                </a:cubicBezTo>
                <a:cubicBezTo>
                  <a:pt x="5169807" y="4393358"/>
                  <a:pt x="5112098" y="4393358"/>
                  <a:pt x="5076505" y="4357804"/>
                </a:cubicBezTo>
                <a:cubicBezTo>
                  <a:pt x="5040911" y="4321902"/>
                  <a:pt x="5040911" y="4264256"/>
                  <a:pt x="5076505" y="4228702"/>
                </a:cubicBezTo>
                <a:cubicBezTo>
                  <a:pt x="5112444" y="4193146"/>
                  <a:pt x="5170153" y="4193146"/>
                  <a:pt x="5205747" y="4228702"/>
                </a:cubicBezTo>
                <a:cubicBezTo>
                  <a:pt x="5223544" y="4246652"/>
                  <a:pt x="5232442" y="4270038"/>
                  <a:pt x="5232442" y="4293382"/>
                </a:cubicBezTo>
                <a:close/>
                <a:moveTo>
                  <a:pt x="5232442" y="3971318"/>
                </a:moveTo>
                <a:cubicBezTo>
                  <a:pt x="5232442" y="3994662"/>
                  <a:pt x="5223544" y="4017962"/>
                  <a:pt x="5205747" y="4035740"/>
                </a:cubicBezTo>
                <a:cubicBezTo>
                  <a:pt x="5169807" y="4071294"/>
                  <a:pt x="5112098" y="4071294"/>
                  <a:pt x="5076505" y="4035740"/>
                </a:cubicBezTo>
                <a:cubicBezTo>
                  <a:pt x="5040911" y="3999840"/>
                  <a:pt x="5040911" y="3942192"/>
                  <a:pt x="5076505" y="3906638"/>
                </a:cubicBezTo>
                <a:cubicBezTo>
                  <a:pt x="5112444" y="3871082"/>
                  <a:pt x="5170153" y="3871082"/>
                  <a:pt x="5205747" y="3906638"/>
                </a:cubicBezTo>
                <a:cubicBezTo>
                  <a:pt x="5223544" y="3924588"/>
                  <a:pt x="5232442" y="3947974"/>
                  <a:pt x="5232442" y="3971318"/>
                </a:cubicBezTo>
                <a:close/>
                <a:moveTo>
                  <a:pt x="5232442" y="3649254"/>
                </a:moveTo>
                <a:cubicBezTo>
                  <a:pt x="5232442" y="3672598"/>
                  <a:pt x="5223544" y="3695898"/>
                  <a:pt x="5205747" y="3713676"/>
                </a:cubicBezTo>
                <a:cubicBezTo>
                  <a:pt x="5169807" y="3749230"/>
                  <a:pt x="5112098" y="3749230"/>
                  <a:pt x="5076505" y="3713676"/>
                </a:cubicBezTo>
                <a:cubicBezTo>
                  <a:pt x="5040911" y="3677776"/>
                  <a:pt x="5040911" y="3620128"/>
                  <a:pt x="5076505" y="3584574"/>
                </a:cubicBezTo>
                <a:cubicBezTo>
                  <a:pt x="5112444" y="3549018"/>
                  <a:pt x="5170153" y="3549018"/>
                  <a:pt x="5205747" y="3584574"/>
                </a:cubicBezTo>
                <a:cubicBezTo>
                  <a:pt x="5223544" y="3602524"/>
                  <a:pt x="5232442" y="3625910"/>
                  <a:pt x="5232442" y="3649254"/>
                </a:cubicBezTo>
                <a:close/>
                <a:moveTo>
                  <a:pt x="5324794" y="3487272"/>
                </a:moveTo>
                <a:cubicBezTo>
                  <a:pt x="5324794" y="3493098"/>
                  <a:pt x="5322548" y="3498966"/>
                  <a:pt x="5318055" y="3503454"/>
                </a:cubicBezTo>
                <a:cubicBezTo>
                  <a:pt x="5309416" y="3512428"/>
                  <a:pt x="5294903" y="3512428"/>
                  <a:pt x="5285918" y="3503454"/>
                </a:cubicBezTo>
                <a:cubicBezTo>
                  <a:pt x="5276933" y="3494824"/>
                  <a:pt x="5276933" y="3480326"/>
                  <a:pt x="5285918" y="3471350"/>
                </a:cubicBezTo>
                <a:cubicBezTo>
                  <a:pt x="5294557" y="3462376"/>
                  <a:pt x="5309071" y="3462376"/>
                  <a:pt x="5318055" y="3471350"/>
                </a:cubicBezTo>
                <a:cubicBezTo>
                  <a:pt x="5322548" y="3475666"/>
                  <a:pt x="5324794" y="3481448"/>
                  <a:pt x="5324794" y="3487272"/>
                </a:cubicBezTo>
                <a:close/>
                <a:moveTo>
                  <a:pt x="5326177" y="586284"/>
                </a:moveTo>
                <a:cubicBezTo>
                  <a:pt x="5326177" y="592109"/>
                  <a:pt x="5323931" y="597977"/>
                  <a:pt x="5319438" y="602465"/>
                </a:cubicBezTo>
                <a:cubicBezTo>
                  <a:pt x="5310798" y="611440"/>
                  <a:pt x="5296285" y="611440"/>
                  <a:pt x="5287300" y="602465"/>
                </a:cubicBezTo>
                <a:cubicBezTo>
                  <a:pt x="5278315" y="593835"/>
                  <a:pt x="5278315" y="579337"/>
                  <a:pt x="5287300" y="570362"/>
                </a:cubicBezTo>
                <a:cubicBezTo>
                  <a:pt x="5295939" y="561387"/>
                  <a:pt x="5310453" y="561387"/>
                  <a:pt x="5319438" y="570362"/>
                </a:cubicBezTo>
                <a:cubicBezTo>
                  <a:pt x="5323931" y="574677"/>
                  <a:pt x="5326177" y="580459"/>
                  <a:pt x="5326177" y="586284"/>
                </a:cubicBezTo>
                <a:close/>
                <a:moveTo>
                  <a:pt x="5348465" y="909167"/>
                </a:moveTo>
                <a:cubicBezTo>
                  <a:pt x="5348465" y="920817"/>
                  <a:pt x="5343973" y="932467"/>
                  <a:pt x="5334988" y="941442"/>
                </a:cubicBezTo>
                <a:cubicBezTo>
                  <a:pt x="5317019" y="959392"/>
                  <a:pt x="5288337" y="959392"/>
                  <a:pt x="5270367" y="941442"/>
                </a:cubicBezTo>
                <a:cubicBezTo>
                  <a:pt x="5252398" y="923492"/>
                  <a:pt x="5252398" y="894842"/>
                  <a:pt x="5270367" y="876892"/>
                </a:cubicBezTo>
                <a:cubicBezTo>
                  <a:pt x="5288337" y="858942"/>
                  <a:pt x="5317019" y="858942"/>
                  <a:pt x="5334988" y="876892"/>
                </a:cubicBezTo>
                <a:cubicBezTo>
                  <a:pt x="5343973" y="885867"/>
                  <a:pt x="5348465" y="897517"/>
                  <a:pt x="5348465" y="909167"/>
                </a:cubicBezTo>
                <a:close/>
                <a:moveTo>
                  <a:pt x="5370495" y="3165166"/>
                </a:moveTo>
                <a:cubicBezTo>
                  <a:pt x="5370495" y="3182684"/>
                  <a:pt x="5363843" y="3200204"/>
                  <a:pt x="5350539" y="3213492"/>
                </a:cubicBezTo>
                <a:cubicBezTo>
                  <a:pt x="5323930" y="3240072"/>
                  <a:pt x="5280389" y="3240072"/>
                  <a:pt x="5253780" y="3213492"/>
                </a:cubicBezTo>
                <a:cubicBezTo>
                  <a:pt x="5227171" y="3186914"/>
                  <a:pt x="5227171" y="3143418"/>
                  <a:pt x="5253780" y="3116840"/>
                </a:cubicBezTo>
                <a:cubicBezTo>
                  <a:pt x="5280389" y="3090260"/>
                  <a:pt x="5323930" y="3090260"/>
                  <a:pt x="5350539" y="3116840"/>
                </a:cubicBezTo>
                <a:cubicBezTo>
                  <a:pt x="5363843" y="3130130"/>
                  <a:pt x="5370495" y="3147648"/>
                  <a:pt x="5370495" y="3165166"/>
                </a:cubicBezTo>
                <a:close/>
                <a:moveTo>
                  <a:pt x="5370495" y="2842758"/>
                </a:moveTo>
                <a:cubicBezTo>
                  <a:pt x="5370495" y="2860276"/>
                  <a:pt x="5363843" y="2877794"/>
                  <a:pt x="5350539" y="2891084"/>
                </a:cubicBezTo>
                <a:cubicBezTo>
                  <a:pt x="5323930" y="2917664"/>
                  <a:pt x="5280389" y="2917664"/>
                  <a:pt x="5253780" y="2891084"/>
                </a:cubicBezTo>
                <a:cubicBezTo>
                  <a:pt x="5227171" y="2864504"/>
                  <a:pt x="5227171" y="2821010"/>
                  <a:pt x="5253780" y="2794430"/>
                </a:cubicBezTo>
                <a:cubicBezTo>
                  <a:pt x="5280389" y="2767850"/>
                  <a:pt x="5323930" y="2767850"/>
                  <a:pt x="5350539" y="2794430"/>
                </a:cubicBezTo>
                <a:cubicBezTo>
                  <a:pt x="5363843" y="2807720"/>
                  <a:pt x="5370495" y="2825238"/>
                  <a:pt x="5370495" y="2842758"/>
                </a:cubicBezTo>
                <a:close/>
                <a:moveTo>
                  <a:pt x="5370495" y="2520350"/>
                </a:moveTo>
                <a:cubicBezTo>
                  <a:pt x="5370495" y="2537868"/>
                  <a:pt x="5363843" y="2555386"/>
                  <a:pt x="5350539" y="2568676"/>
                </a:cubicBezTo>
                <a:cubicBezTo>
                  <a:pt x="5323930" y="2595254"/>
                  <a:pt x="5280389" y="2595254"/>
                  <a:pt x="5253780" y="2568676"/>
                </a:cubicBezTo>
                <a:cubicBezTo>
                  <a:pt x="5227171" y="2542096"/>
                  <a:pt x="5227171" y="2498602"/>
                  <a:pt x="5253780" y="2472022"/>
                </a:cubicBezTo>
                <a:cubicBezTo>
                  <a:pt x="5280389" y="2445442"/>
                  <a:pt x="5323930" y="2445442"/>
                  <a:pt x="5350539" y="2472022"/>
                </a:cubicBezTo>
                <a:cubicBezTo>
                  <a:pt x="5363843" y="2485312"/>
                  <a:pt x="5370495" y="2502832"/>
                  <a:pt x="5370495" y="2520350"/>
                </a:cubicBezTo>
                <a:close/>
                <a:moveTo>
                  <a:pt x="5371186" y="1876567"/>
                </a:moveTo>
                <a:cubicBezTo>
                  <a:pt x="5371186" y="1894085"/>
                  <a:pt x="5364534" y="1911603"/>
                  <a:pt x="5351230" y="1924892"/>
                </a:cubicBezTo>
                <a:cubicBezTo>
                  <a:pt x="5324621" y="1951472"/>
                  <a:pt x="5281080" y="1951472"/>
                  <a:pt x="5254471" y="1924892"/>
                </a:cubicBezTo>
                <a:cubicBezTo>
                  <a:pt x="5227863" y="1898314"/>
                  <a:pt x="5227863" y="1854820"/>
                  <a:pt x="5254471" y="1828240"/>
                </a:cubicBezTo>
                <a:cubicBezTo>
                  <a:pt x="5281080" y="1801660"/>
                  <a:pt x="5324621" y="1801660"/>
                  <a:pt x="5351230" y="1828240"/>
                </a:cubicBezTo>
                <a:cubicBezTo>
                  <a:pt x="5364534" y="1841530"/>
                  <a:pt x="5371186" y="1859049"/>
                  <a:pt x="5371186" y="1876567"/>
                </a:cubicBezTo>
                <a:close/>
                <a:moveTo>
                  <a:pt x="5371186" y="1554157"/>
                </a:moveTo>
                <a:cubicBezTo>
                  <a:pt x="5371186" y="1571676"/>
                  <a:pt x="5364534" y="1589194"/>
                  <a:pt x="5351230" y="1602484"/>
                </a:cubicBezTo>
                <a:cubicBezTo>
                  <a:pt x="5324621" y="1629064"/>
                  <a:pt x="5281080" y="1629064"/>
                  <a:pt x="5254471" y="1602484"/>
                </a:cubicBezTo>
                <a:cubicBezTo>
                  <a:pt x="5227863" y="1575904"/>
                  <a:pt x="5227863" y="1532410"/>
                  <a:pt x="5254471" y="1505830"/>
                </a:cubicBezTo>
                <a:cubicBezTo>
                  <a:pt x="5281080" y="1479250"/>
                  <a:pt x="5324621" y="1479250"/>
                  <a:pt x="5351230" y="1505830"/>
                </a:cubicBezTo>
                <a:cubicBezTo>
                  <a:pt x="5364534" y="1519120"/>
                  <a:pt x="5371186" y="1536639"/>
                  <a:pt x="5371186" y="1554157"/>
                </a:cubicBezTo>
                <a:close/>
                <a:moveTo>
                  <a:pt x="5371186" y="1231749"/>
                </a:moveTo>
                <a:cubicBezTo>
                  <a:pt x="5371186" y="1249268"/>
                  <a:pt x="5364534" y="1266786"/>
                  <a:pt x="5351230" y="1280076"/>
                </a:cubicBezTo>
                <a:cubicBezTo>
                  <a:pt x="5324621" y="1306654"/>
                  <a:pt x="5281080" y="1306654"/>
                  <a:pt x="5254471" y="1280076"/>
                </a:cubicBezTo>
                <a:cubicBezTo>
                  <a:pt x="5227863" y="1253496"/>
                  <a:pt x="5227863" y="1210002"/>
                  <a:pt x="5254471" y="1183422"/>
                </a:cubicBezTo>
                <a:cubicBezTo>
                  <a:pt x="5281080" y="1156842"/>
                  <a:pt x="5324621" y="1156842"/>
                  <a:pt x="5351230" y="1183422"/>
                </a:cubicBezTo>
                <a:cubicBezTo>
                  <a:pt x="5364534" y="1196712"/>
                  <a:pt x="5371186" y="1214231"/>
                  <a:pt x="5371186" y="1231749"/>
                </a:cubicBezTo>
                <a:close/>
                <a:moveTo>
                  <a:pt x="5387829" y="4424422"/>
                </a:moveTo>
                <a:lnTo>
                  <a:pt x="5217488" y="4424422"/>
                </a:lnTo>
                <a:lnTo>
                  <a:pt x="5218209" y="4420720"/>
                </a:lnTo>
                <a:cubicBezTo>
                  <a:pt x="5222658" y="4409754"/>
                  <a:pt x="5229332" y="4399484"/>
                  <a:pt x="5238230" y="4390596"/>
                </a:cubicBezTo>
                <a:cubicBezTo>
                  <a:pt x="5273823" y="4355042"/>
                  <a:pt x="5331533" y="4355042"/>
                  <a:pt x="5367126" y="4390596"/>
                </a:cubicBezTo>
                <a:cubicBezTo>
                  <a:pt x="5376024" y="4399572"/>
                  <a:pt x="5382698" y="4409906"/>
                  <a:pt x="5387147" y="4420914"/>
                </a:cubicBezTo>
                <a:close/>
                <a:moveTo>
                  <a:pt x="5393130" y="3810114"/>
                </a:moveTo>
                <a:cubicBezTo>
                  <a:pt x="5393130" y="3833456"/>
                  <a:pt x="5384232" y="3856758"/>
                  <a:pt x="5366435" y="3874534"/>
                </a:cubicBezTo>
                <a:cubicBezTo>
                  <a:pt x="5330841" y="3910090"/>
                  <a:pt x="5273132" y="3910090"/>
                  <a:pt x="5237539" y="3874534"/>
                </a:cubicBezTo>
                <a:cubicBezTo>
                  <a:pt x="5201945" y="3838634"/>
                  <a:pt x="5201945" y="3780988"/>
                  <a:pt x="5237539" y="3745434"/>
                </a:cubicBezTo>
                <a:cubicBezTo>
                  <a:pt x="5273132" y="3709878"/>
                  <a:pt x="5330841" y="3709878"/>
                  <a:pt x="5366435" y="3745434"/>
                </a:cubicBezTo>
                <a:cubicBezTo>
                  <a:pt x="5384232" y="3763384"/>
                  <a:pt x="5393130" y="3786770"/>
                  <a:pt x="5393130" y="3810114"/>
                </a:cubicBezTo>
                <a:close/>
                <a:moveTo>
                  <a:pt x="5393821" y="4132178"/>
                </a:moveTo>
                <a:cubicBezTo>
                  <a:pt x="5393821" y="4155520"/>
                  <a:pt x="5384923" y="4178822"/>
                  <a:pt x="5367126" y="4196598"/>
                </a:cubicBezTo>
                <a:cubicBezTo>
                  <a:pt x="5331533" y="4232154"/>
                  <a:pt x="5273823" y="4232154"/>
                  <a:pt x="5238230" y="4196598"/>
                </a:cubicBezTo>
                <a:cubicBezTo>
                  <a:pt x="5202637" y="4160698"/>
                  <a:pt x="5202637" y="4103052"/>
                  <a:pt x="5238230" y="4067496"/>
                </a:cubicBezTo>
                <a:cubicBezTo>
                  <a:pt x="5273823" y="4031942"/>
                  <a:pt x="5331533" y="4031942"/>
                  <a:pt x="5367126" y="4067496"/>
                </a:cubicBezTo>
                <a:cubicBezTo>
                  <a:pt x="5384923" y="4085446"/>
                  <a:pt x="5393821" y="4108834"/>
                  <a:pt x="5393821" y="4132178"/>
                </a:cubicBezTo>
                <a:close/>
                <a:moveTo>
                  <a:pt x="5416456" y="2198458"/>
                </a:moveTo>
                <a:cubicBezTo>
                  <a:pt x="5416456" y="2227626"/>
                  <a:pt x="5405311" y="2256796"/>
                  <a:pt x="5383022" y="2279060"/>
                </a:cubicBezTo>
                <a:cubicBezTo>
                  <a:pt x="5338444" y="2323590"/>
                  <a:pt x="5266221" y="2323590"/>
                  <a:pt x="5221642" y="2279060"/>
                </a:cubicBezTo>
                <a:cubicBezTo>
                  <a:pt x="5177064" y="2234530"/>
                  <a:pt x="5177064" y="2162384"/>
                  <a:pt x="5221642" y="2117856"/>
                </a:cubicBezTo>
                <a:cubicBezTo>
                  <a:pt x="5266221" y="2073326"/>
                  <a:pt x="5338444" y="2073326"/>
                  <a:pt x="5383022" y="2117856"/>
                </a:cubicBezTo>
                <a:cubicBezTo>
                  <a:pt x="5405311" y="2140120"/>
                  <a:pt x="5416456" y="2169290"/>
                  <a:pt x="5416456" y="2198458"/>
                </a:cubicBezTo>
                <a:close/>
                <a:moveTo>
                  <a:pt x="5470278" y="3342638"/>
                </a:moveTo>
                <a:cubicBezTo>
                  <a:pt x="5470278" y="3348464"/>
                  <a:pt x="5468032" y="3354332"/>
                  <a:pt x="5463539" y="3358818"/>
                </a:cubicBezTo>
                <a:cubicBezTo>
                  <a:pt x="5454899" y="3367794"/>
                  <a:pt x="5440386" y="3367794"/>
                  <a:pt x="5431401" y="3358818"/>
                </a:cubicBezTo>
                <a:cubicBezTo>
                  <a:pt x="5422417" y="3350188"/>
                  <a:pt x="5422417" y="3335690"/>
                  <a:pt x="5431401" y="3326716"/>
                </a:cubicBezTo>
                <a:cubicBezTo>
                  <a:pt x="5440040" y="3317740"/>
                  <a:pt x="5454554" y="3317740"/>
                  <a:pt x="5463539" y="3326716"/>
                </a:cubicBezTo>
                <a:cubicBezTo>
                  <a:pt x="5468032" y="3331032"/>
                  <a:pt x="5470278" y="3336814"/>
                  <a:pt x="5470278" y="3342638"/>
                </a:cubicBezTo>
                <a:close/>
                <a:moveTo>
                  <a:pt x="5486519" y="3648822"/>
                </a:moveTo>
                <a:cubicBezTo>
                  <a:pt x="5486519" y="3654648"/>
                  <a:pt x="5484273" y="3660516"/>
                  <a:pt x="5479780" y="3665004"/>
                </a:cubicBezTo>
                <a:cubicBezTo>
                  <a:pt x="5471141" y="3673978"/>
                  <a:pt x="5456627" y="3673978"/>
                  <a:pt x="5447643" y="3665004"/>
                </a:cubicBezTo>
                <a:cubicBezTo>
                  <a:pt x="5438658" y="3656374"/>
                  <a:pt x="5438658" y="3641876"/>
                  <a:pt x="5447643" y="3632900"/>
                </a:cubicBezTo>
                <a:cubicBezTo>
                  <a:pt x="5456282" y="3623926"/>
                  <a:pt x="5470796" y="3623926"/>
                  <a:pt x="5479780" y="3632900"/>
                </a:cubicBezTo>
                <a:cubicBezTo>
                  <a:pt x="5484273" y="3637216"/>
                  <a:pt x="5486519" y="3642998"/>
                  <a:pt x="5486519" y="3648822"/>
                </a:cubicBezTo>
                <a:close/>
                <a:moveTo>
                  <a:pt x="5509499" y="747962"/>
                </a:moveTo>
                <a:cubicBezTo>
                  <a:pt x="5509499" y="759613"/>
                  <a:pt x="5505007" y="771263"/>
                  <a:pt x="5496022" y="780238"/>
                </a:cubicBezTo>
                <a:cubicBezTo>
                  <a:pt x="5478053" y="797842"/>
                  <a:pt x="5449371" y="797842"/>
                  <a:pt x="5431401" y="780238"/>
                </a:cubicBezTo>
                <a:cubicBezTo>
                  <a:pt x="5413432" y="762288"/>
                  <a:pt x="5413432" y="733636"/>
                  <a:pt x="5431401" y="715688"/>
                </a:cubicBezTo>
                <a:cubicBezTo>
                  <a:pt x="5449371" y="697738"/>
                  <a:pt x="5478053" y="697738"/>
                  <a:pt x="5496022" y="715688"/>
                </a:cubicBezTo>
                <a:cubicBezTo>
                  <a:pt x="5505007" y="724662"/>
                  <a:pt x="5509499" y="736312"/>
                  <a:pt x="5509499" y="747962"/>
                </a:cubicBezTo>
                <a:close/>
                <a:moveTo>
                  <a:pt x="5509845" y="1070026"/>
                </a:moveTo>
                <a:cubicBezTo>
                  <a:pt x="5509845" y="1081677"/>
                  <a:pt x="5505353" y="1093327"/>
                  <a:pt x="5496368" y="1102302"/>
                </a:cubicBezTo>
                <a:cubicBezTo>
                  <a:pt x="5478398" y="1120252"/>
                  <a:pt x="5449716" y="1120252"/>
                  <a:pt x="5431746" y="1102302"/>
                </a:cubicBezTo>
                <a:cubicBezTo>
                  <a:pt x="5413777" y="1084352"/>
                  <a:pt x="5413777" y="1055700"/>
                  <a:pt x="5431746" y="1037750"/>
                </a:cubicBezTo>
                <a:cubicBezTo>
                  <a:pt x="5449716" y="1019800"/>
                  <a:pt x="5478398" y="1019800"/>
                  <a:pt x="5496368" y="1037750"/>
                </a:cubicBezTo>
                <a:cubicBezTo>
                  <a:pt x="5505353" y="1046725"/>
                  <a:pt x="5509845" y="1058376"/>
                  <a:pt x="5509845" y="1070026"/>
                </a:cubicBezTo>
                <a:close/>
                <a:moveTo>
                  <a:pt x="5531875" y="3004308"/>
                </a:moveTo>
                <a:cubicBezTo>
                  <a:pt x="5531875" y="3021826"/>
                  <a:pt x="5525223" y="3039344"/>
                  <a:pt x="5511918" y="3052634"/>
                </a:cubicBezTo>
                <a:cubicBezTo>
                  <a:pt x="5485309" y="3079214"/>
                  <a:pt x="5441768" y="3079214"/>
                  <a:pt x="5415159" y="3052634"/>
                </a:cubicBezTo>
                <a:cubicBezTo>
                  <a:pt x="5388551" y="3026054"/>
                  <a:pt x="5388551" y="2982560"/>
                  <a:pt x="5415159" y="2955980"/>
                </a:cubicBezTo>
                <a:cubicBezTo>
                  <a:pt x="5441768" y="2929400"/>
                  <a:pt x="5485309" y="2929400"/>
                  <a:pt x="5511918" y="2955980"/>
                </a:cubicBezTo>
                <a:cubicBezTo>
                  <a:pt x="5525223" y="2969270"/>
                  <a:pt x="5531875" y="2986790"/>
                  <a:pt x="5531875" y="3004308"/>
                </a:cubicBezTo>
                <a:close/>
                <a:moveTo>
                  <a:pt x="5531875" y="2681898"/>
                </a:moveTo>
                <a:cubicBezTo>
                  <a:pt x="5531875" y="2699416"/>
                  <a:pt x="5525223" y="2716936"/>
                  <a:pt x="5511918" y="2730224"/>
                </a:cubicBezTo>
                <a:cubicBezTo>
                  <a:pt x="5485309" y="2756804"/>
                  <a:pt x="5441768" y="2756804"/>
                  <a:pt x="5415159" y="2730224"/>
                </a:cubicBezTo>
                <a:cubicBezTo>
                  <a:pt x="5388551" y="2703646"/>
                  <a:pt x="5388551" y="2660150"/>
                  <a:pt x="5415159" y="2633572"/>
                </a:cubicBezTo>
                <a:cubicBezTo>
                  <a:pt x="5441768" y="2606992"/>
                  <a:pt x="5485309" y="2606992"/>
                  <a:pt x="5511918" y="2633572"/>
                </a:cubicBezTo>
                <a:cubicBezTo>
                  <a:pt x="5525223" y="2646862"/>
                  <a:pt x="5531875" y="2664380"/>
                  <a:pt x="5531875" y="2681898"/>
                </a:cubicBezTo>
                <a:close/>
                <a:moveTo>
                  <a:pt x="5531875" y="1392263"/>
                </a:moveTo>
                <a:cubicBezTo>
                  <a:pt x="5531875" y="1409782"/>
                  <a:pt x="5525223" y="1427300"/>
                  <a:pt x="5511918" y="1440590"/>
                </a:cubicBezTo>
                <a:cubicBezTo>
                  <a:pt x="5485309" y="1467170"/>
                  <a:pt x="5441768" y="1467170"/>
                  <a:pt x="5415159" y="1440590"/>
                </a:cubicBezTo>
                <a:cubicBezTo>
                  <a:pt x="5388551" y="1414010"/>
                  <a:pt x="5388551" y="1370516"/>
                  <a:pt x="5415159" y="1343936"/>
                </a:cubicBezTo>
                <a:cubicBezTo>
                  <a:pt x="5441768" y="1317356"/>
                  <a:pt x="5485309" y="1317356"/>
                  <a:pt x="5511918" y="1343936"/>
                </a:cubicBezTo>
                <a:cubicBezTo>
                  <a:pt x="5525223" y="1357226"/>
                  <a:pt x="5531875" y="1374745"/>
                  <a:pt x="5531875" y="1392263"/>
                </a:cubicBezTo>
                <a:close/>
                <a:moveTo>
                  <a:pt x="5532220" y="1714671"/>
                </a:moveTo>
                <a:cubicBezTo>
                  <a:pt x="5532220" y="1732190"/>
                  <a:pt x="5525568" y="1749708"/>
                  <a:pt x="5512263" y="1762998"/>
                </a:cubicBezTo>
                <a:cubicBezTo>
                  <a:pt x="5485655" y="1789578"/>
                  <a:pt x="5442114" y="1789578"/>
                  <a:pt x="5415505" y="1762998"/>
                </a:cubicBezTo>
                <a:cubicBezTo>
                  <a:pt x="5388897" y="1736418"/>
                  <a:pt x="5388897" y="1692924"/>
                  <a:pt x="5415505" y="1666344"/>
                </a:cubicBezTo>
                <a:cubicBezTo>
                  <a:pt x="5442114" y="1639764"/>
                  <a:pt x="5485655" y="1639764"/>
                  <a:pt x="5512263" y="1666344"/>
                </a:cubicBezTo>
                <a:cubicBezTo>
                  <a:pt x="5525568" y="1679634"/>
                  <a:pt x="5532220" y="1697153"/>
                  <a:pt x="5532220" y="1714671"/>
                </a:cubicBezTo>
                <a:close/>
                <a:moveTo>
                  <a:pt x="5554855" y="3971318"/>
                </a:moveTo>
                <a:cubicBezTo>
                  <a:pt x="5554855" y="3994662"/>
                  <a:pt x="5545957" y="4017962"/>
                  <a:pt x="5528160" y="4035740"/>
                </a:cubicBezTo>
                <a:cubicBezTo>
                  <a:pt x="5492221" y="4071294"/>
                  <a:pt x="5434511" y="4071294"/>
                  <a:pt x="5398918" y="4035740"/>
                </a:cubicBezTo>
                <a:cubicBezTo>
                  <a:pt x="5363325" y="3999840"/>
                  <a:pt x="5363325" y="3942192"/>
                  <a:pt x="5398918" y="3906638"/>
                </a:cubicBezTo>
                <a:cubicBezTo>
                  <a:pt x="5434857" y="3871082"/>
                  <a:pt x="5492566" y="3871082"/>
                  <a:pt x="5528160" y="3906638"/>
                </a:cubicBezTo>
                <a:cubicBezTo>
                  <a:pt x="5545957" y="3924588"/>
                  <a:pt x="5554855" y="3947974"/>
                  <a:pt x="5554855" y="3971318"/>
                </a:cubicBezTo>
                <a:close/>
                <a:moveTo>
                  <a:pt x="5555200" y="4294072"/>
                </a:moveTo>
                <a:cubicBezTo>
                  <a:pt x="5555200" y="4317416"/>
                  <a:pt x="5546302" y="4340716"/>
                  <a:pt x="5528505" y="4358494"/>
                </a:cubicBezTo>
                <a:cubicBezTo>
                  <a:pt x="5492566" y="4394048"/>
                  <a:pt x="5434857" y="4394048"/>
                  <a:pt x="5399263" y="4358494"/>
                </a:cubicBezTo>
                <a:cubicBezTo>
                  <a:pt x="5363670" y="4322594"/>
                  <a:pt x="5363670" y="4264946"/>
                  <a:pt x="5399263" y="4229392"/>
                </a:cubicBezTo>
                <a:cubicBezTo>
                  <a:pt x="5435202" y="4193838"/>
                  <a:pt x="5492912" y="4193838"/>
                  <a:pt x="5528505" y="4229392"/>
                </a:cubicBezTo>
                <a:cubicBezTo>
                  <a:pt x="5546302" y="4247342"/>
                  <a:pt x="5555200" y="4270728"/>
                  <a:pt x="5555200" y="4294072"/>
                </a:cubicBezTo>
                <a:close/>
                <a:moveTo>
                  <a:pt x="5577835" y="2359662"/>
                </a:moveTo>
                <a:cubicBezTo>
                  <a:pt x="5577835" y="2388830"/>
                  <a:pt x="5566690" y="2418000"/>
                  <a:pt x="5544401" y="2440264"/>
                </a:cubicBezTo>
                <a:cubicBezTo>
                  <a:pt x="5499823" y="2484794"/>
                  <a:pt x="5427600" y="2484794"/>
                  <a:pt x="5383022" y="2440264"/>
                </a:cubicBezTo>
                <a:cubicBezTo>
                  <a:pt x="5338444" y="2395734"/>
                  <a:pt x="5338444" y="2323590"/>
                  <a:pt x="5383022" y="2279060"/>
                </a:cubicBezTo>
                <a:cubicBezTo>
                  <a:pt x="5427600" y="2234530"/>
                  <a:pt x="5499823" y="2234530"/>
                  <a:pt x="5544401" y="2279060"/>
                </a:cubicBezTo>
                <a:cubicBezTo>
                  <a:pt x="5566690" y="2301326"/>
                  <a:pt x="5577835" y="2330494"/>
                  <a:pt x="5577835" y="2359662"/>
                </a:cubicBezTo>
                <a:close/>
                <a:moveTo>
                  <a:pt x="5577835" y="2037253"/>
                </a:moveTo>
                <a:cubicBezTo>
                  <a:pt x="5577835" y="2066422"/>
                  <a:pt x="5566690" y="2095591"/>
                  <a:pt x="5544401" y="2117856"/>
                </a:cubicBezTo>
                <a:cubicBezTo>
                  <a:pt x="5499823" y="2162384"/>
                  <a:pt x="5427600" y="2162384"/>
                  <a:pt x="5383022" y="2117856"/>
                </a:cubicBezTo>
                <a:cubicBezTo>
                  <a:pt x="5338444" y="2073326"/>
                  <a:pt x="5338444" y="2001180"/>
                  <a:pt x="5383022" y="1956650"/>
                </a:cubicBezTo>
                <a:cubicBezTo>
                  <a:pt x="5427600" y="1912120"/>
                  <a:pt x="5499823" y="1912120"/>
                  <a:pt x="5544401" y="1956650"/>
                </a:cubicBezTo>
                <a:cubicBezTo>
                  <a:pt x="5566690" y="1978915"/>
                  <a:pt x="5577835" y="2008084"/>
                  <a:pt x="5577835" y="2037253"/>
                </a:cubicBezTo>
                <a:close/>
                <a:moveTo>
                  <a:pt x="5632002" y="3504188"/>
                </a:moveTo>
                <a:cubicBezTo>
                  <a:pt x="5632002" y="3510012"/>
                  <a:pt x="5629756" y="3515882"/>
                  <a:pt x="5625264" y="3520368"/>
                </a:cubicBezTo>
                <a:cubicBezTo>
                  <a:pt x="5616625" y="3529344"/>
                  <a:pt x="5602111" y="3529344"/>
                  <a:pt x="5593126" y="3520368"/>
                </a:cubicBezTo>
                <a:cubicBezTo>
                  <a:pt x="5584141" y="3511738"/>
                  <a:pt x="5584141" y="3497240"/>
                  <a:pt x="5593126" y="3488266"/>
                </a:cubicBezTo>
                <a:cubicBezTo>
                  <a:pt x="5601765" y="3479290"/>
                  <a:pt x="5616279" y="3479290"/>
                  <a:pt x="5625264" y="3488266"/>
                </a:cubicBezTo>
                <a:cubicBezTo>
                  <a:pt x="5629756" y="3492580"/>
                  <a:pt x="5632002" y="3498362"/>
                  <a:pt x="5632002" y="3504188"/>
                </a:cubicBezTo>
                <a:close/>
                <a:moveTo>
                  <a:pt x="5632002" y="3181778"/>
                </a:moveTo>
                <a:cubicBezTo>
                  <a:pt x="5632002" y="3187604"/>
                  <a:pt x="5629756" y="3193472"/>
                  <a:pt x="5625264" y="3197960"/>
                </a:cubicBezTo>
                <a:cubicBezTo>
                  <a:pt x="5616625" y="3206934"/>
                  <a:pt x="5602111" y="3206934"/>
                  <a:pt x="5593126" y="3197960"/>
                </a:cubicBezTo>
                <a:cubicBezTo>
                  <a:pt x="5584141" y="3189330"/>
                  <a:pt x="5584141" y="3174832"/>
                  <a:pt x="5593126" y="3165856"/>
                </a:cubicBezTo>
                <a:cubicBezTo>
                  <a:pt x="5601765" y="3156882"/>
                  <a:pt x="5616279" y="3156882"/>
                  <a:pt x="5625264" y="3165856"/>
                </a:cubicBezTo>
                <a:cubicBezTo>
                  <a:pt x="5629756" y="3170172"/>
                  <a:pt x="5632002" y="3175954"/>
                  <a:pt x="5632002" y="3181778"/>
                </a:cubicBezTo>
                <a:close/>
                <a:moveTo>
                  <a:pt x="5647899" y="3810718"/>
                </a:moveTo>
                <a:cubicBezTo>
                  <a:pt x="5647899" y="3816544"/>
                  <a:pt x="5645652" y="3822412"/>
                  <a:pt x="5641159" y="3826898"/>
                </a:cubicBezTo>
                <a:cubicBezTo>
                  <a:pt x="5632520" y="3835874"/>
                  <a:pt x="5618007" y="3835874"/>
                  <a:pt x="5609022" y="3826898"/>
                </a:cubicBezTo>
                <a:cubicBezTo>
                  <a:pt x="5600038" y="3818268"/>
                  <a:pt x="5600038" y="3803770"/>
                  <a:pt x="5609022" y="3794796"/>
                </a:cubicBezTo>
                <a:cubicBezTo>
                  <a:pt x="5617661" y="3785820"/>
                  <a:pt x="5632175" y="3785820"/>
                  <a:pt x="5641159" y="3794796"/>
                </a:cubicBezTo>
                <a:cubicBezTo>
                  <a:pt x="5645652" y="3799112"/>
                  <a:pt x="5647899" y="3804894"/>
                  <a:pt x="5647899" y="3810718"/>
                </a:cubicBezTo>
                <a:close/>
                <a:moveTo>
                  <a:pt x="5670879" y="1231231"/>
                </a:moveTo>
                <a:cubicBezTo>
                  <a:pt x="5670879" y="1242881"/>
                  <a:pt x="5666386" y="1254531"/>
                  <a:pt x="5657401" y="1263506"/>
                </a:cubicBezTo>
                <a:cubicBezTo>
                  <a:pt x="5639432" y="1281456"/>
                  <a:pt x="5610750" y="1281456"/>
                  <a:pt x="5592780" y="1263506"/>
                </a:cubicBezTo>
                <a:cubicBezTo>
                  <a:pt x="5574811" y="1245556"/>
                  <a:pt x="5574811" y="1216906"/>
                  <a:pt x="5592780" y="1198956"/>
                </a:cubicBezTo>
                <a:cubicBezTo>
                  <a:pt x="5610750" y="1181006"/>
                  <a:pt x="5639432" y="1181006"/>
                  <a:pt x="5657401" y="1198956"/>
                </a:cubicBezTo>
                <a:cubicBezTo>
                  <a:pt x="5666386" y="1207931"/>
                  <a:pt x="5670879" y="1219581"/>
                  <a:pt x="5670879" y="1231231"/>
                </a:cubicBezTo>
                <a:close/>
                <a:moveTo>
                  <a:pt x="5670879" y="908822"/>
                </a:moveTo>
                <a:cubicBezTo>
                  <a:pt x="5670879" y="920473"/>
                  <a:pt x="5666386" y="932123"/>
                  <a:pt x="5657401" y="941098"/>
                </a:cubicBezTo>
                <a:cubicBezTo>
                  <a:pt x="5639432" y="959048"/>
                  <a:pt x="5610750" y="959048"/>
                  <a:pt x="5592780" y="941098"/>
                </a:cubicBezTo>
                <a:cubicBezTo>
                  <a:pt x="5574811" y="923148"/>
                  <a:pt x="5574811" y="894496"/>
                  <a:pt x="5592780" y="876546"/>
                </a:cubicBezTo>
                <a:cubicBezTo>
                  <a:pt x="5610750" y="858596"/>
                  <a:pt x="5639432" y="858596"/>
                  <a:pt x="5657401" y="876546"/>
                </a:cubicBezTo>
                <a:cubicBezTo>
                  <a:pt x="5666386" y="885521"/>
                  <a:pt x="5670879" y="897172"/>
                  <a:pt x="5670879" y="908822"/>
                </a:cubicBezTo>
                <a:close/>
                <a:moveTo>
                  <a:pt x="5693254" y="1553467"/>
                </a:moveTo>
                <a:cubicBezTo>
                  <a:pt x="5693254" y="1570986"/>
                  <a:pt x="5686602" y="1588504"/>
                  <a:pt x="5673297" y="1601794"/>
                </a:cubicBezTo>
                <a:cubicBezTo>
                  <a:pt x="5646689" y="1628374"/>
                  <a:pt x="5603148" y="1628374"/>
                  <a:pt x="5576539" y="1601794"/>
                </a:cubicBezTo>
                <a:cubicBezTo>
                  <a:pt x="5549930" y="1575214"/>
                  <a:pt x="5549930" y="1531720"/>
                  <a:pt x="5576539" y="1505140"/>
                </a:cubicBezTo>
                <a:cubicBezTo>
                  <a:pt x="5603148" y="1478560"/>
                  <a:pt x="5646689" y="1478560"/>
                  <a:pt x="5673297" y="1505140"/>
                </a:cubicBezTo>
                <a:cubicBezTo>
                  <a:pt x="5686602" y="1518430"/>
                  <a:pt x="5693254" y="1535949"/>
                  <a:pt x="5693254" y="1553467"/>
                </a:cubicBezTo>
                <a:close/>
                <a:moveTo>
                  <a:pt x="5693599" y="2843448"/>
                </a:moveTo>
                <a:cubicBezTo>
                  <a:pt x="5693599" y="2860966"/>
                  <a:pt x="5686947" y="2878484"/>
                  <a:pt x="5673643" y="2891774"/>
                </a:cubicBezTo>
                <a:cubicBezTo>
                  <a:pt x="5647035" y="2918354"/>
                  <a:pt x="5603493" y="2918354"/>
                  <a:pt x="5576885" y="2891774"/>
                </a:cubicBezTo>
                <a:cubicBezTo>
                  <a:pt x="5550276" y="2865194"/>
                  <a:pt x="5550276" y="2821700"/>
                  <a:pt x="5576885" y="2795120"/>
                </a:cubicBezTo>
                <a:cubicBezTo>
                  <a:pt x="5603493" y="2768540"/>
                  <a:pt x="5647035" y="2768540"/>
                  <a:pt x="5673643" y="2795120"/>
                </a:cubicBezTo>
                <a:cubicBezTo>
                  <a:pt x="5686947" y="2808410"/>
                  <a:pt x="5693599" y="2825928"/>
                  <a:pt x="5693599" y="2843448"/>
                </a:cubicBezTo>
                <a:close/>
                <a:moveTo>
                  <a:pt x="5716580" y="4132868"/>
                </a:moveTo>
                <a:cubicBezTo>
                  <a:pt x="5716580" y="4156212"/>
                  <a:pt x="5707681" y="4179512"/>
                  <a:pt x="5689884" y="4197288"/>
                </a:cubicBezTo>
                <a:cubicBezTo>
                  <a:pt x="5654291" y="4232844"/>
                  <a:pt x="5596582" y="4232844"/>
                  <a:pt x="5560988" y="4197288"/>
                </a:cubicBezTo>
                <a:cubicBezTo>
                  <a:pt x="5525395" y="4161390"/>
                  <a:pt x="5525395" y="4103742"/>
                  <a:pt x="5560988" y="4068188"/>
                </a:cubicBezTo>
                <a:cubicBezTo>
                  <a:pt x="5596582" y="4032632"/>
                  <a:pt x="5654291" y="4032288"/>
                  <a:pt x="5689884" y="4068188"/>
                </a:cubicBezTo>
                <a:cubicBezTo>
                  <a:pt x="5707681" y="4086138"/>
                  <a:pt x="5716580" y="4109526"/>
                  <a:pt x="5716580" y="4132868"/>
                </a:cubicBezTo>
                <a:close/>
                <a:moveTo>
                  <a:pt x="5734576" y="4424422"/>
                </a:moveTo>
                <a:lnTo>
                  <a:pt x="5517646" y="4424422"/>
                </a:lnTo>
                <a:lnTo>
                  <a:pt x="5525410" y="4402316"/>
                </a:lnTo>
                <a:cubicBezTo>
                  <a:pt x="5530634" y="4392388"/>
                  <a:pt x="5537425" y="4383068"/>
                  <a:pt x="5545783" y="4374718"/>
                </a:cubicBezTo>
                <a:cubicBezTo>
                  <a:pt x="5579218" y="4341322"/>
                  <a:pt x="5628202" y="4332972"/>
                  <a:pt x="5669410" y="4349670"/>
                </a:cubicBezTo>
                <a:lnTo>
                  <a:pt x="5705308" y="4373488"/>
                </a:lnTo>
                <a:lnTo>
                  <a:pt x="5706126" y="4374718"/>
                </a:lnTo>
                <a:lnTo>
                  <a:pt x="5707982" y="4375950"/>
                </a:lnTo>
                <a:lnTo>
                  <a:pt x="5732239" y="4412430"/>
                </a:lnTo>
                <a:close/>
                <a:moveTo>
                  <a:pt x="5739214" y="2520866"/>
                </a:moveTo>
                <a:cubicBezTo>
                  <a:pt x="5739214" y="2550034"/>
                  <a:pt x="5728070" y="2579204"/>
                  <a:pt x="5705781" y="2601468"/>
                </a:cubicBezTo>
                <a:cubicBezTo>
                  <a:pt x="5661202" y="2645998"/>
                  <a:pt x="5588979" y="2645998"/>
                  <a:pt x="5544401" y="2601468"/>
                </a:cubicBezTo>
                <a:cubicBezTo>
                  <a:pt x="5499823" y="2556938"/>
                  <a:pt x="5499823" y="2484794"/>
                  <a:pt x="5544401" y="2440264"/>
                </a:cubicBezTo>
                <a:cubicBezTo>
                  <a:pt x="5588979" y="2395734"/>
                  <a:pt x="5661202" y="2395734"/>
                  <a:pt x="5705781" y="2440264"/>
                </a:cubicBezTo>
                <a:cubicBezTo>
                  <a:pt x="5728070" y="2462530"/>
                  <a:pt x="5739214" y="2491698"/>
                  <a:pt x="5739214" y="2520866"/>
                </a:cubicBezTo>
                <a:close/>
                <a:moveTo>
                  <a:pt x="5739214" y="2198458"/>
                </a:moveTo>
                <a:cubicBezTo>
                  <a:pt x="5739214" y="2227626"/>
                  <a:pt x="5728070" y="2256796"/>
                  <a:pt x="5705781" y="2279060"/>
                </a:cubicBezTo>
                <a:cubicBezTo>
                  <a:pt x="5661202" y="2323590"/>
                  <a:pt x="5588979" y="2323590"/>
                  <a:pt x="5544401" y="2279060"/>
                </a:cubicBezTo>
                <a:cubicBezTo>
                  <a:pt x="5499823" y="2234530"/>
                  <a:pt x="5499823" y="2162384"/>
                  <a:pt x="5544401" y="2117856"/>
                </a:cubicBezTo>
                <a:cubicBezTo>
                  <a:pt x="5588979" y="2073326"/>
                  <a:pt x="5661202" y="2073326"/>
                  <a:pt x="5705781" y="2117856"/>
                </a:cubicBezTo>
                <a:cubicBezTo>
                  <a:pt x="5728070" y="2140120"/>
                  <a:pt x="5739214" y="2169290"/>
                  <a:pt x="5739214" y="2198458"/>
                </a:cubicBezTo>
                <a:close/>
                <a:moveTo>
                  <a:pt x="5739214" y="1876048"/>
                </a:moveTo>
                <a:cubicBezTo>
                  <a:pt x="5739214" y="1905217"/>
                  <a:pt x="5728070" y="1934385"/>
                  <a:pt x="5705781" y="1956650"/>
                </a:cubicBezTo>
                <a:cubicBezTo>
                  <a:pt x="5661202" y="2001180"/>
                  <a:pt x="5588979" y="2001180"/>
                  <a:pt x="5544401" y="1956650"/>
                </a:cubicBezTo>
                <a:cubicBezTo>
                  <a:pt x="5499823" y="1912120"/>
                  <a:pt x="5499823" y="1839976"/>
                  <a:pt x="5544401" y="1795446"/>
                </a:cubicBezTo>
                <a:cubicBezTo>
                  <a:pt x="5588979" y="1750916"/>
                  <a:pt x="5661202" y="1750916"/>
                  <a:pt x="5705781" y="1795446"/>
                </a:cubicBezTo>
                <a:cubicBezTo>
                  <a:pt x="5728070" y="1817711"/>
                  <a:pt x="5739214" y="1846880"/>
                  <a:pt x="5739214" y="1876048"/>
                </a:cubicBezTo>
                <a:close/>
                <a:moveTo>
                  <a:pt x="5793382" y="3342982"/>
                </a:moveTo>
                <a:cubicBezTo>
                  <a:pt x="5793382" y="3348808"/>
                  <a:pt x="5791136" y="3354676"/>
                  <a:pt x="5786643" y="3359164"/>
                </a:cubicBezTo>
                <a:cubicBezTo>
                  <a:pt x="5778004" y="3368138"/>
                  <a:pt x="5763490" y="3368138"/>
                  <a:pt x="5754506" y="3359164"/>
                </a:cubicBezTo>
                <a:cubicBezTo>
                  <a:pt x="5745521" y="3350534"/>
                  <a:pt x="5745521" y="3336036"/>
                  <a:pt x="5754506" y="3327060"/>
                </a:cubicBezTo>
                <a:cubicBezTo>
                  <a:pt x="5763145" y="3318086"/>
                  <a:pt x="5777658" y="3318086"/>
                  <a:pt x="5786643" y="3327060"/>
                </a:cubicBezTo>
                <a:cubicBezTo>
                  <a:pt x="5791136" y="3331376"/>
                  <a:pt x="5793382" y="3337158"/>
                  <a:pt x="5793382" y="3342982"/>
                </a:cubicBezTo>
                <a:close/>
                <a:moveTo>
                  <a:pt x="5794073" y="3665736"/>
                </a:moveTo>
                <a:cubicBezTo>
                  <a:pt x="5794073" y="3671562"/>
                  <a:pt x="5791827" y="3677430"/>
                  <a:pt x="5787334" y="3681918"/>
                </a:cubicBezTo>
                <a:cubicBezTo>
                  <a:pt x="5778695" y="3690892"/>
                  <a:pt x="5764181" y="3690892"/>
                  <a:pt x="5755196" y="3681918"/>
                </a:cubicBezTo>
                <a:cubicBezTo>
                  <a:pt x="5746212" y="3673288"/>
                  <a:pt x="5746212" y="3658790"/>
                  <a:pt x="5755196" y="3649814"/>
                </a:cubicBezTo>
                <a:cubicBezTo>
                  <a:pt x="5763836" y="3640840"/>
                  <a:pt x="5778349" y="3640840"/>
                  <a:pt x="5787334" y="3649814"/>
                </a:cubicBezTo>
                <a:cubicBezTo>
                  <a:pt x="5791827" y="3654130"/>
                  <a:pt x="5794073" y="3659912"/>
                  <a:pt x="5794073" y="3665736"/>
                </a:cubicBezTo>
                <a:close/>
                <a:moveTo>
                  <a:pt x="5794073" y="3020228"/>
                </a:moveTo>
                <a:cubicBezTo>
                  <a:pt x="5794073" y="3026054"/>
                  <a:pt x="5791827" y="3031922"/>
                  <a:pt x="5787334" y="3036410"/>
                </a:cubicBezTo>
                <a:cubicBezTo>
                  <a:pt x="5778695" y="3045384"/>
                  <a:pt x="5764181" y="3045384"/>
                  <a:pt x="5755196" y="3036410"/>
                </a:cubicBezTo>
                <a:cubicBezTo>
                  <a:pt x="5746212" y="3027780"/>
                  <a:pt x="5746212" y="3013282"/>
                  <a:pt x="5755196" y="3004306"/>
                </a:cubicBezTo>
                <a:cubicBezTo>
                  <a:pt x="5763836" y="2995332"/>
                  <a:pt x="5778349" y="2995332"/>
                  <a:pt x="5787334" y="3004306"/>
                </a:cubicBezTo>
                <a:cubicBezTo>
                  <a:pt x="5791827" y="3008622"/>
                  <a:pt x="5794073" y="3014404"/>
                  <a:pt x="5794073" y="3020228"/>
                </a:cubicBezTo>
                <a:close/>
                <a:moveTo>
                  <a:pt x="5799957" y="788417"/>
                </a:moveTo>
                <a:lnTo>
                  <a:pt x="5786816" y="793787"/>
                </a:lnTo>
                <a:cubicBezTo>
                  <a:pt x="5775154" y="793787"/>
                  <a:pt x="5763491" y="789386"/>
                  <a:pt x="5754506" y="780584"/>
                </a:cubicBezTo>
                <a:cubicBezTo>
                  <a:pt x="5745521" y="771609"/>
                  <a:pt x="5741029" y="759959"/>
                  <a:pt x="5741029" y="748308"/>
                </a:cubicBezTo>
                <a:lnTo>
                  <a:pt x="5742279" y="745314"/>
                </a:lnTo>
                <a:close/>
                <a:moveTo>
                  <a:pt x="5809624" y="3971576"/>
                </a:moveTo>
                <a:cubicBezTo>
                  <a:pt x="5809623" y="3977402"/>
                  <a:pt x="5807377" y="3983270"/>
                  <a:pt x="5802885" y="3987758"/>
                </a:cubicBezTo>
                <a:cubicBezTo>
                  <a:pt x="5794246" y="3996732"/>
                  <a:pt x="5779732" y="3996732"/>
                  <a:pt x="5770747" y="3987758"/>
                </a:cubicBezTo>
                <a:cubicBezTo>
                  <a:pt x="5761762" y="3979128"/>
                  <a:pt x="5761762" y="3964630"/>
                  <a:pt x="5770747" y="3955654"/>
                </a:cubicBezTo>
                <a:cubicBezTo>
                  <a:pt x="5779386" y="3946680"/>
                  <a:pt x="5793900" y="3946680"/>
                  <a:pt x="5802885" y="3955654"/>
                </a:cubicBezTo>
                <a:cubicBezTo>
                  <a:pt x="5807377" y="3959970"/>
                  <a:pt x="5809623" y="3965752"/>
                  <a:pt x="5809624" y="3971576"/>
                </a:cubicBezTo>
                <a:close/>
                <a:moveTo>
                  <a:pt x="5832604" y="1392780"/>
                </a:moveTo>
                <a:cubicBezTo>
                  <a:pt x="5832604" y="1404431"/>
                  <a:pt x="5828111" y="1416081"/>
                  <a:pt x="5819126" y="1425056"/>
                </a:cubicBezTo>
                <a:cubicBezTo>
                  <a:pt x="5801157" y="1443006"/>
                  <a:pt x="5772475" y="1443006"/>
                  <a:pt x="5754506" y="1425056"/>
                </a:cubicBezTo>
                <a:cubicBezTo>
                  <a:pt x="5736536" y="1407106"/>
                  <a:pt x="5736536" y="1378110"/>
                  <a:pt x="5754506" y="1360504"/>
                </a:cubicBezTo>
                <a:cubicBezTo>
                  <a:pt x="5772475" y="1342554"/>
                  <a:pt x="5801157" y="1342554"/>
                  <a:pt x="5819126" y="1360504"/>
                </a:cubicBezTo>
                <a:cubicBezTo>
                  <a:pt x="5828111" y="1369479"/>
                  <a:pt x="5832604" y="1381130"/>
                  <a:pt x="5832604" y="1392780"/>
                </a:cubicBezTo>
                <a:close/>
                <a:moveTo>
                  <a:pt x="5832949" y="1070371"/>
                </a:moveTo>
                <a:cubicBezTo>
                  <a:pt x="5832949" y="1082021"/>
                  <a:pt x="5828457" y="1093671"/>
                  <a:pt x="5819472" y="1102646"/>
                </a:cubicBezTo>
                <a:cubicBezTo>
                  <a:pt x="5801503" y="1120596"/>
                  <a:pt x="5772821" y="1120596"/>
                  <a:pt x="5754851" y="1102646"/>
                </a:cubicBezTo>
                <a:cubicBezTo>
                  <a:pt x="5736881" y="1084696"/>
                  <a:pt x="5736881" y="1056046"/>
                  <a:pt x="5754851" y="1038096"/>
                </a:cubicBezTo>
                <a:cubicBezTo>
                  <a:pt x="5772821" y="1020146"/>
                  <a:pt x="5801503" y="1020146"/>
                  <a:pt x="5819472" y="1038096"/>
                </a:cubicBezTo>
                <a:cubicBezTo>
                  <a:pt x="5828457" y="1047071"/>
                  <a:pt x="5832949" y="1058721"/>
                  <a:pt x="5832949" y="1070371"/>
                </a:cubicBezTo>
                <a:close/>
                <a:moveTo>
                  <a:pt x="5900594" y="2682071"/>
                </a:moveTo>
                <a:cubicBezTo>
                  <a:pt x="5900594" y="2711239"/>
                  <a:pt x="5889449" y="2740408"/>
                  <a:pt x="5867160" y="2762672"/>
                </a:cubicBezTo>
                <a:cubicBezTo>
                  <a:pt x="5822582" y="2807202"/>
                  <a:pt x="5750358" y="2807202"/>
                  <a:pt x="5705781" y="2762672"/>
                </a:cubicBezTo>
                <a:cubicBezTo>
                  <a:pt x="5661202" y="2718144"/>
                  <a:pt x="5661202" y="2645998"/>
                  <a:pt x="5705781" y="2601468"/>
                </a:cubicBezTo>
                <a:cubicBezTo>
                  <a:pt x="5750358" y="2556938"/>
                  <a:pt x="5822582" y="2556938"/>
                  <a:pt x="5867160" y="2601468"/>
                </a:cubicBezTo>
                <a:cubicBezTo>
                  <a:pt x="5889449" y="2623733"/>
                  <a:pt x="5900594" y="2652902"/>
                  <a:pt x="5900594" y="2682071"/>
                </a:cubicBezTo>
                <a:close/>
                <a:moveTo>
                  <a:pt x="5900594" y="1714844"/>
                </a:moveTo>
                <a:cubicBezTo>
                  <a:pt x="5900594" y="1744013"/>
                  <a:pt x="5889449" y="1773181"/>
                  <a:pt x="5867160" y="1795446"/>
                </a:cubicBezTo>
                <a:cubicBezTo>
                  <a:pt x="5822582" y="1839976"/>
                  <a:pt x="5750358" y="1839976"/>
                  <a:pt x="5705781" y="1795446"/>
                </a:cubicBezTo>
                <a:cubicBezTo>
                  <a:pt x="5661202" y="1750916"/>
                  <a:pt x="5661202" y="1678772"/>
                  <a:pt x="5705781" y="1634242"/>
                </a:cubicBezTo>
                <a:cubicBezTo>
                  <a:pt x="5750358" y="1589712"/>
                  <a:pt x="5822582" y="1589712"/>
                  <a:pt x="5867160" y="1634242"/>
                </a:cubicBezTo>
                <a:cubicBezTo>
                  <a:pt x="5889449" y="1656507"/>
                  <a:pt x="5900594" y="1685676"/>
                  <a:pt x="5900594" y="1714844"/>
                </a:cubicBezTo>
                <a:close/>
                <a:moveTo>
                  <a:pt x="5900940" y="4294116"/>
                </a:moveTo>
                <a:cubicBezTo>
                  <a:pt x="5900940" y="4323284"/>
                  <a:pt x="5889795" y="4352454"/>
                  <a:pt x="5867505" y="4374718"/>
                </a:cubicBezTo>
                <a:cubicBezTo>
                  <a:pt x="5834073" y="4408116"/>
                  <a:pt x="5785089" y="4416466"/>
                  <a:pt x="5743880" y="4399766"/>
                </a:cubicBezTo>
                <a:lnTo>
                  <a:pt x="5707982" y="4375950"/>
                </a:lnTo>
                <a:lnTo>
                  <a:pt x="5707163" y="4374718"/>
                </a:lnTo>
                <a:lnTo>
                  <a:pt x="5705308" y="4373488"/>
                </a:lnTo>
                <a:lnTo>
                  <a:pt x="5681051" y="4337006"/>
                </a:lnTo>
                <a:cubicBezTo>
                  <a:pt x="5664335" y="4295842"/>
                  <a:pt x="5672693" y="4246910"/>
                  <a:pt x="5706126" y="4213512"/>
                </a:cubicBezTo>
                <a:cubicBezTo>
                  <a:pt x="5750704" y="4168984"/>
                  <a:pt x="5822928" y="4168984"/>
                  <a:pt x="5867505" y="4213512"/>
                </a:cubicBezTo>
                <a:cubicBezTo>
                  <a:pt x="5889795" y="4235778"/>
                  <a:pt x="5900940" y="4264946"/>
                  <a:pt x="5900940" y="4294116"/>
                </a:cubicBezTo>
                <a:close/>
                <a:moveTo>
                  <a:pt x="5901630" y="2359662"/>
                </a:moveTo>
                <a:cubicBezTo>
                  <a:pt x="5901630" y="2374246"/>
                  <a:pt x="5898844" y="2388830"/>
                  <a:pt x="5893272" y="2402552"/>
                </a:cubicBezTo>
                <a:lnTo>
                  <a:pt x="5869016" y="2439033"/>
                </a:lnTo>
                <a:lnTo>
                  <a:pt x="5867160" y="2440264"/>
                </a:lnTo>
                <a:lnTo>
                  <a:pt x="5866342" y="2441495"/>
                </a:lnTo>
                <a:lnTo>
                  <a:pt x="5830444" y="2465312"/>
                </a:lnTo>
                <a:cubicBezTo>
                  <a:pt x="5789235" y="2482012"/>
                  <a:pt x="5740251" y="2473662"/>
                  <a:pt x="5706817" y="2440264"/>
                </a:cubicBezTo>
                <a:cubicBezTo>
                  <a:pt x="5662239" y="2395734"/>
                  <a:pt x="5662239" y="2323590"/>
                  <a:pt x="5706817" y="2279060"/>
                </a:cubicBezTo>
                <a:cubicBezTo>
                  <a:pt x="5740251" y="2245664"/>
                  <a:pt x="5789235" y="2237314"/>
                  <a:pt x="5830444" y="2254012"/>
                </a:cubicBezTo>
                <a:lnTo>
                  <a:pt x="5866342" y="2277829"/>
                </a:lnTo>
                <a:lnTo>
                  <a:pt x="5867160" y="2279060"/>
                </a:lnTo>
                <a:lnTo>
                  <a:pt x="5869016" y="2280291"/>
                </a:lnTo>
                <a:lnTo>
                  <a:pt x="5893272" y="2316772"/>
                </a:lnTo>
                <a:cubicBezTo>
                  <a:pt x="5898844" y="2330494"/>
                  <a:pt x="5901630" y="2345078"/>
                  <a:pt x="5901630" y="2359662"/>
                </a:cubicBezTo>
                <a:close/>
                <a:moveTo>
                  <a:pt x="5901630" y="2037253"/>
                </a:moveTo>
                <a:cubicBezTo>
                  <a:pt x="5901630" y="2051838"/>
                  <a:pt x="5898844" y="2066422"/>
                  <a:pt x="5893272" y="2080144"/>
                </a:cubicBezTo>
                <a:lnTo>
                  <a:pt x="5869016" y="2116625"/>
                </a:lnTo>
                <a:lnTo>
                  <a:pt x="5867160" y="2117856"/>
                </a:lnTo>
                <a:lnTo>
                  <a:pt x="5866342" y="2119087"/>
                </a:lnTo>
                <a:lnTo>
                  <a:pt x="5830444" y="2142904"/>
                </a:lnTo>
                <a:cubicBezTo>
                  <a:pt x="5789235" y="2159602"/>
                  <a:pt x="5740251" y="2151252"/>
                  <a:pt x="5706817" y="2117856"/>
                </a:cubicBezTo>
                <a:cubicBezTo>
                  <a:pt x="5662239" y="2073326"/>
                  <a:pt x="5662239" y="2001180"/>
                  <a:pt x="5706817" y="1956650"/>
                </a:cubicBezTo>
                <a:cubicBezTo>
                  <a:pt x="5740251" y="1923253"/>
                  <a:pt x="5789235" y="1914903"/>
                  <a:pt x="5830444" y="1931602"/>
                </a:cubicBezTo>
                <a:lnTo>
                  <a:pt x="5866342" y="1955419"/>
                </a:lnTo>
                <a:lnTo>
                  <a:pt x="5867160" y="1956650"/>
                </a:lnTo>
                <a:lnTo>
                  <a:pt x="5869016" y="1957881"/>
                </a:lnTo>
                <a:lnTo>
                  <a:pt x="5893272" y="1994363"/>
                </a:lnTo>
                <a:cubicBezTo>
                  <a:pt x="5898844" y="2008084"/>
                  <a:pt x="5901630" y="2022669"/>
                  <a:pt x="5901630" y="2037253"/>
                </a:cubicBezTo>
                <a:close/>
                <a:moveTo>
                  <a:pt x="5954415" y="3826250"/>
                </a:moveTo>
                <a:cubicBezTo>
                  <a:pt x="5954415" y="3832075"/>
                  <a:pt x="5952169" y="3837944"/>
                  <a:pt x="5947677" y="3842432"/>
                </a:cubicBezTo>
                <a:cubicBezTo>
                  <a:pt x="5939038" y="3851406"/>
                  <a:pt x="5924524" y="3851406"/>
                  <a:pt x="5915539" y="3842432"/>
                </a:cubicBezTo>
                <a:cubicBezTo>
                  <a:pt x="5906554" y="3833802"/>
                  <a:pt x="5906554" y="3819304"/>
                  <a:pt x="5915539" y="3810328"/>
                </a:cubicBezTo>
                <a:cubicBezTo>
                  <a:pt x="5924178" y="3801354"/>
                  <a:pt x="5938692" y="3801354"/>
                  <a:pt x="5947677" y="3810328"/>
                </a:cubicBezTo>
                <a:cubicBezTo>
                  <a:pt x="5952169" y="3814643"/>
                  <a:pt x="5954415" y="3820425"/>
                  <a:pt x="5954415" y="3826250"/>
                </a:cubicBezTo>
                <a:close/>
                <a:moveTo>
                  <a:pt x="5954415" y="3503842"/>
                </a:moveTo>
                <a:cubicBezTo>
                  <a:pt x="5954415" y="3509668"/>
                  <a:pt x="5952169" y="3515536"/>
                  <a:pt x="5947677" y="3520024"/>
                </a:cubicBezTo>
                <a:cubicBezTo>
                  <a:pt x="5939038" y="3528998"/>
                  <a:pt x="5924524" y="3528998"/>
                  <a:pt x="5915539" y="3520024"/>
                </a:cubicBezTo>
                <a:cubicBezTo>
                  <a:pt x="5906554" y="3511394"/>
                  <a:pt x="5906554" y="3496894"/>
                  <a:pt x="5915539" y="3487920"/>
                </a:cubicBezTo>
                <a:cubicBezTo>
                  <a:pt x="5924178" y="3478946"/>
                  <a:pt x="5938692" y="3478946"/>
                  <a:pt x="5947677" y="3487920"/>
                </a:cubicBezTo>
                <a:cubicBezTo>
                  <a:pt x="5952169" y="3492235"/>
                  <a:pt x="5954415" y="3498017"/>
                  <a:pt x="5954415" y="3503842"/>
                </a:cubicBezTo>
                <a:close/>
                <a:moveTo>
                  <a:pt x="5954415" y="3181433"/>
                </a:moveTo>
                <a:cubicBezTo>
                  <a:pt x="5954415" y="3187258"/>
                  <a:pt x="5952169" y="3193126"/>
                  <a:pt x="5947677" y="3197614"/>
                </a:cubicBezTo>
                <a:cubicBezTo>
                  <a:pt x="5939038" y="3206590"/>
                  <a:pt x="5924524" y="3206590"/>
                  <a:pt x="5915539" y="3197614"/>
                </a:cubicBezTo>
                <a:cubicBezTo>
                  <a:pt x="5906554" y="3188984"/>
                  <a:pt x="5906554" y="3174486"/>
                  <a:pt x="5915539" y="3165512"/>
                </a:cubicBezTo>
                <a:cubicBezTo>
                  <a:pt x="5924178" y="3156536"/>
                  <a:pt x="5938692" y="3156536"/>
                  <a:pt x="5947677" y="3165512"/>
                </a:cubicBezTo>
                <a:cubicBezTo>
                  <a:pt x="5952169" y="3169826"/>
                  <a:pt x="5954415" y="3175608"/>
                  <a:pt x="5954415" y="3181433"/>
                </a:cubicBezTo>
                <a:close/>
                <a:moveTo>
                  <a:pt x="5984465" y="932789"/>
                </a:moveTo>
                <a:lnTo>
                  <a:pt x="5980851" y="941442"/>
                </a:lnTo>
                <a:cubicBezTo>
                  <a:pt x="5962882" y="959392"/>
                  <a:pt x="5934200" y="959392"/>
                  <a:pt x="5916230" y="941442"/>
                </a:cubicBezTo>
                <a:cubicBezTo>
                  <a:pt x="5898261" y="923492"/>
                  <a:pt x="5898261" y="894842"/>
                  <a:pt x="5916230" y="876892"/>
                </a:cubicBezTo>
                <a:lnTo>
                  <a:pt x="5917590" y="876325"/>
                </a:lnTo>
                <a:lnTo>
                  <a:pt x="5944163" y="896184"/>
                </a:lnTo>
                <a:close/>
                <a:moveTo>
                  <a:pt x="5993292" y="2843275"/>
                </a:moveTo>
                <a:cubicBezTo>
                  <a:pt x="5993292" y="2854925"/>
                  <a:pt x="5988799" y="2866575"/>
                  <a:pt x="5979814" y="2875550"/>
                </a:cubicBezTo>
                <a:cubicBezTo>
                  <a:pt x="5961845" y="2893500"/>
                  <a:pt x="5933163" y="2893500"/>
                  <a:pt x="5915194" y="2875550"/>
                </a:cubicBezTo>
                <a:cubicBezTo>
                  <a:pt x="5897224" y="2857600"/>
                  <a:pt x="5897224" y="2828950"/>
                  <a:pt x="5915194" y="2811000"/>
                </a:cubicBezTo>
                <a:cubicBezTo>
                  <a:pt x="5933163" y="2793394"/>
                  <a:pt x="5961845" y="2793394"/>
                  <a:pt x="5979814" y="2811000"/>
                </a:cubicBezTo>
                <a:cubicBezTo>
                  <a:pt x="5988799" y="2819975"/>
                  <a:pt x="5993292" y="2831625"/>
                  <a:pt x="5993292" y="2843275"/>
                </a:cubicBezTo>
                <a:close/>
                <a:moveTo>
                  <a:pt x="5994329" y="1231576"/>
                </a:moveTo>
                <a:cubicBezTo>
                  <a:pt x="5994329" y="1243227"/>
                  <a:pt x="5989836" y="1254877"/>
                  <a:pt x="5980851" y="1263852"/>
                </a:cubicBezTo>
                <a:cubicBezTo>
                  <a:pt x="5962882" y="1281802"/>
                  <a:pt x="5934200" y="1281802"/>
                  <a:pt x="5916230" y="1263852"/>
                </a:cubicBezTo>
                <a:cubicBezTo>
                  <a:pt x="5898261" y="1245902"/>
                  <a:pt x="5898261" y="1217250"/>
                  <a:pt x="5916230" y="1199300"/>
                </a:cubicBezTo>
                <a:cubicBezTo>
                  <a:pt x="5934200" y="1181350"/>
                  <a:pt x="5962882" y="1181350"/>
                  <a:pt x="5980851" y="1199300"/>
                </a:cubicBezTo>
                <a:cubicBezTo>
                  <a:pt x="5989836" y="1208275"/>
                  <a:pt x="5994329" y="1219926"/>
                  <a:pt x="5994329" y="1231576"/>
                </a:cubicBezTo>
                <a:close/>
                <a:moveTo>
                  <a:pt x="6016013" y="4132738"/>
                </a:moveTo>
                <a:cubicBezTo>
                  <a:pt x="6016013" y="4150256"/>
                  <a:pt x="6009361" y="4167775"/>
                  <a:pt x="5996056" y="4181064"/>
                </a:cubicBezTo>
                <a:cubicBezTo>
                  <a:pt x="5969447" y="4207644"/>
                  <a:pt x="5925906" y="4207644"/>
                  <a:pt x="5899297" y="4181064"/>
                </a:cubicBezTo>
                <a:cubicBezTo>
                  <a:pt x="5872689" y="4154486"/>
                  <a:pt x="5872689" y="4110990"/>
                  <a:pt x="5899297" y="4084412"/>
                </a:cubicBezTo>
                <a:cubicBezTo>
                  <a:pt x="5925906" y="4057832"/>
                  <a:pt x="5969447" y="4057832"/>
                  <a:pt x="5996056" y="4084412"/>
                </a:cubicBezTo>
                <a:cubicBezTo>
                  <a:pt x="6009361" y="4097701"/>
                  <a:pt x="6016013" y="4115219"/>
                  <a:pt x="6016013" y="4132738"/>
                </a:cubicBezTo>
                <a:close/>
                <a:moveTo>
                  <a:pt x="6016704" y="1553812"/>
                </a:moveTo>
                <a:cubicBezTo>
                  <a:pt x="6016704" y="1571331"/>
                  <a:pt x="6010052" y="1588849"/>
                  <a:pt x="5996747" y="1602138"/>
                </a:cubicBezTo>
                <a:cubicBezTo>
                  <a:pt x="5970139" y="1628718"/>
                  <a:pt x="5926597" y="1628718"/>
                  <a:pt x="5899989" y="1602138"/>
                </a:cubicBezTo>
                <a:cubicBezTo>
                  <a:pt x="5873380" y="1575560"/>
                  <a:pt x="5873380" y="1532064"/>
                  <a:pt x="5899989" y="1505486"/>
                </a:cubicBezTo>
                <a:cubicBezTo>
                  <a:pt x="5926597" y="1478906"/>
                  <a:pt x="5970139" y="1478906"/>
                  <a:pt x="5996747" y="1505486"/>
                </a:cubicBezTo>
                <a:cubicBezTo>
                  <a:pt x="6010052" y="1518775"/>
                  <a:pt x="6016704" y="1536294"/>
                  <a:pt x="6016704" y="1553812"/>
                </a:cubicBezTo>
                <a:close/>
                <a:moveTo>
                  <a:pt x="6056297" y="4424422"/>
                </a:moveTo>
                <a:lnTo>
                  <a:pt x="5839369" y="4424422"/>
                </a:lnTo>
                <a:lnTo>
                  <a:pt x="5847132" y="4402316"/>
                </a:lnTo>
                <a:cubicBezTo>
                  <a:pt x="5852356" y="4392388"/>
                  <a:pt x="5859147" y="4383068"/>
                  <a:pt x="5867505" y="4374718"/>
                </a:cubicBezTo>
                <a:cubicBezTo>
                  <a:pt x="5912084" y="4330188"/>
                  <a:pt x="5984307" y="4330188"/>
                  <a:pt x="6028885" y="4374718"/>
                </a:cubicBezTo>
                <a:cubicBezTo>
                  <a:pt x="6040029" y="4385852"/>
                  <a:pt x="6048388" y="4398710"/>
                  <a:pt x="6053960" y="4412430"/>
                </a:cubicBezTo>
                <a:close/>
                <a:moveTo>
                  <a:pt x="6061973" y="2520866"/>
                </a:moveTo>
                <a:cubicBezTo>
                  <a:pt x="6061973" y="2550034"/>
                  <a:pt x="6050828" y="2579203"/>
                  <a:pt x="6028539" y="2601468"/>
                </a:cubicBezTo>
                <a:cubicBezTo>
                  <a:pt x="5983961" y="2645998"/>
                  <a:pt x="5911738" y="2645998"/>
                  <a:pt x="5867160" y="2601468"/>
                </a:cubicBezTo>
                <a:cubicBezTo>
                  <a:pt x="5833727" y="2568072"/>
                  <a:pt x="5825369" y="2519140"/>
                  <a:pt x="5842085" y="2477976"/>
                </a:cubicBezTo>
                <a:lnTo>
                  <a:pt x="5866342" y="2441495"/>
                </a:lnTo>
                <a:lnTo>
                  <a:pt x="5868197" y="2440264"/>
                </a:lnTo>
                <a:lnTo>
                  <a:pt x="5869016" y="2439033"/>
                </a:lnTo>
                <a:lnTo>
                  <a:pt x="5904913" y="2415216"/>
                </a:lnTo>
                <a:cubicBezTo>
                  <a:pt x="5946122" y="2398517"/>
                  <a:pt x="5995106" y="2406866"/>
                  <a:pt x="6028539" y="2440264"/>
                </a:cubicBezTo>
                <a:cubicBezTo>
                  <a:pt x="6050828" y="2462529"/>
                  <a:pt x="6061973" y="2491697"/>
                  <a:pt x="6061973" y="2520866"/>
                </a:cubicBezTo>
                <a:close/>
                <a:moveTo>
                  <a:pt x="6061973" y="2198457"/>
                </a:moveTo>
                <a:cubicBezTo>
                  <a:pt x="6061973" y="2227626"/>
                  <a:pt x="6050828" y="2256795"/>
                  <a:pt x="6028539" y="2279060"/>
                </a:cubicBezTo>
                <a:cubicBezTo>
                  <a:pt x="5995106" y="2312458"/>
                  <a:pt x="5946122" y="2320807"/>
                  <a:pt x="5904913" y="2304108"/>
                </a:cubicBezTo>
                <a:lnTo>
                  <a:pt x="5869016" y="2280291"/>
                </a:lnTo>
                <a:lnTo>
                  <a:pt x="5868197" y="2279060"/>
                </a:lnTo>
                <a:lnTo>
                  <a:pt x="5866342" y="2277829"/>
                </a:lnTo>
                <a:lnTo>
                  <a:pt x="5842085" y="2241348"/>
                </a:lnTo>
                <a:cubicBezTo>
                  <a:pt x="5830941" y="2213906"/>
                  <a:pt x="5830941" y="2183010"/>
                  <a:pt x="5842085" y="2155568"/>
                </a:cubicBezTo>
                <a:lnTo>
                  <a:pt x="5866342" y="2119087"/>
                </a:lnTo>
                <a:lnTo>
                  <a:pt x="5868197" y="2117856"/>
                </a:lnTo>
                <a:lnTo>
                  <a:pt x="5869016" y="2116625"/>
                </a:lnTo>
                <a:lnTo>
                  <a:pt x="5904913" y="2092808"/>
                </a:lnTo>
                <a:cubicBezTo>
                  <a:pt x="5946122" y="2076109"/>
                  <a:pt x="5995106" y="2084459"/>
                  <a:pt x="6028539" y="2117856"/>
                </a:cubicBezTo>
                <a:cubicBezTo>
                  <a:pt x="6050828" y="2140120"/>
                  <a:pt x="6061973" y="2169289"/>
                  <a:pt x="6061973" y="2198457"/>
                </a:cubicBezTo>
                <a:close/>
                <a:moveTo>
                  <a:pt x="6061973" y="1876048"/>
                </a:moveTo>
                <a:cubicBezTo>
                  <a:pt x="6061973" y="1905217"/>
                  <a:pt x="6050828" y="1934385"/>
                  <a:pt x="6028539" y="1956650"/>
                </a:cubicBezTo>
                <a:cubicBezTo>
                  <a:pt x="5995106" y="1990048"/>
                  <a:pt x="5946122" y="1998397"/>
                  <a:pt x="5904913" y="1981698"/>
                </a:cubicBezTo>
                <a:lnTo>
                  <a:pt x="5869016" y="1957881"/>
                </a:lnTo>
                <a:lnTo>
                  <a:pt x="5868197" y="1956650"/>
                </a:lnTo>
                <a:lnTo>
                  <a:pt x="5866342" y="1955419"/>
                </a:lnTo>
                <a:lnTo>
                  <a:pt x="5842085" y="1918938"/>
                </a:lnTo>
                <a:cubicBezTo>
                  <a:pt x="5825369" y="1877774"/>
                  <a:pt x="5833727" y="1828844"/>
                  <a:pt x="5867160" y="1795446"/>
                </a:cubicBezTo>
                <a:cubicBezTo>
                  <a:pt x="5911738" y="1750916"/>
                  <a:pt x="5983961" y="1750916"/>
                  <a:pt x="6028539" y="1795446"/>
                </a:cubicBezTo>
                <a:cubicBezTo>
                  <a:pt x="6050828" y="1817711"/>
                  <a:pt x="6061973" y="1846880"/>
                  <a:pt x="6061973" y="1876048"/>
                </a:cubicBezTo>
                <a:close/>
                <a:moveTo>
                  <a:pt x="6115795" y="3665046"/>
                </a:moveTo>
                <a:cubicBezTo>
                  <a:pt x="6115795" y="3670871"/>
                  <a:pt x="6113549" y="3676740"/>
                  <a:pt x="6109056" y="3681228"/>
                </a:cubicBezTo>
                <a:cubicBezTo>
                  <a:pt x="6100417" y="3690202"/>
                  <a:pt x="6085903" y="3690202"/>
                  <a:pt x="6076918" y="3681228"/>
                </a:cubicBezTo>
                <a:cubicBezTo>
                  <a:pt x="6067934" y="3672598"/>
                  <a:pt x="6067934" y="3658100"/>
                  <a:pt x="6076918" y="3649124"/>
                </a:cubicBezTo>
                <a:cubicBezTo>
                  <a:pt x="6085557" y="3640150"/>
                  <a:pt x="6100072" y="3640150"/>
                  <a:pt x="6109056" y="3649124"/>
                </a:cubicBezTo>
                <a:cubicBezTo>
                  <a:pt x="6113549" y="3653439"/>
                  <a:pt x="6115795" y="3659221"/>
                  <a:pt x="6115795" y="3665046"/>
                </a:cubicBezTo>
                <a:close/>
                <a:moveTo>
                  <a:pt x="6115795" y="3342638"/>
                </a:moveTo>
                <a:cubicBezTo>
                  <a:pt x="6115795" y="3348463"/>
                  <a:pt x="6113549" y="3354331"/>
                  <a:pt x="6109056" y="3358818"/>
                </a:cubicBezTo>
                <a:cubicBezTo>
                  <a:pt x="6100417" y="3367794"/>
                  <a:pt x="6085903" y="3367794"/>
                  <a:pt x="6076918" y="3358818"/>
                </a:cubicBezTo>
                <a:cubicBezTo>
                  <a:pt x="6067934" y="3350188"/>
                  <a:pt x="6067934" y="3335690"/>
                  <a:pt x="6076918" y="3326716"/>
                </a:cubicBezTo>
                <a:cubicBezTo>
                  <a:pt x="6085557" y="3317740"/>
                  <a:pt x="6100072" y="3317740"/>
                  <a:pt x="6109056" y="3326716"/>
                </a:cubicBezTo>
                <a:cubicBezTo>
                  <a:pt x="6113549" y="3331031"/>
                  <a:pt x="6115795" y="3336813"/>
                  <a:pt x="6115795" y="3342638"/>
                </a:cubicBezTo>
                <a:close/>
                <a:moveTo>
                  <a:pt x="6150271" y="1083390"/>
                </a:moveTo>
                <a:lnTo>
                  <a:pt x="6142230" y="1102646"/>
                </a:lnTo>
                <a:cubicBezTo>
                  <a:pt x="6124261" y="1120596"/>
                  <a:pt x="6095579" y="1120596"/>
                  <a:pt x="6077610" y="1102646"/>
                </a:cubicBezTo>
                <a:cubicBezTo>
                  <a:pt x="6059640" y="1084696"/>
                  <a:pt x="6059640" y="1056046"/>
                  <a:pt x="6077610" y="1038096"/>
                </a:cubicBezTo>
                <a:lnTo>
                  <a:pt x="6093236" y="1031585"/>
                </a:lnTo>
                <a:close/>
                <a:moveTo>
                  <a:pt x="6155017" y="3004134"/>
                </a:moveTo>
                <a:cubicBezTo>
                  <a:pt x="6155017" y="3015784"/>
                  <a:pt x="6150525" y="3027435"/>
                  <a:pt x="6141540" y="3036410"/>
                </a:cubicBezTo>
                <a:cubicBezTo>
                  <a:pt x="6123570" y="3054014"/>
                  <a:pt x="6094888" y="3054014"/>
                  <a:pt x="6076918" y="3036410"/>
                </a:cubicBezTo>
                <a:cubicBezTo>
                  <a:pt x="6058949" y="3018460"/>
                  <a:pt x="6058949" y="2989808"/>
                  <a:pt x="6076918" y="2971858"/>
                </a:cubicBezTo>
                <a:cubicBezTo>
                  <a:pt x="6094888" y="2953908"/>
                  <a:pt x="6123570" y="2953908"/>
                  <a:pt x="6141540" y="2971858"/>
                </a:cubicBezTo>
                <a:cubicBezTo>
                  <a:pt x="6150525" y="2980833"/>
                  <a:pt x="6155017" y="2992483"/>
                  <a:pt x="6155017" y="3004134"/>
                </a:cubicBezTo>
                <a:close/>
                <a:moveTo>
                  <a:pt x="6155017" y="2681725"/>
                </a:moveTo>
                <a:cubicBezTo>
                  <a:pt x="6155017" y="2693375"/>
                  <a:pt x="6150525" y="2705025"/>
                  <a:pt x="6141540" y="2714000"/>
                </a:cubicBezTo>
                <a:cubicBezTo>
                  <a:pt x="6123570" y="2731606"/>
                  <a:pt x="6094888" y="2731606"/>
                  <a:pt x="6076918" y="2714000"/>
                </a:cubicBezTo>
                <a:cubicBezTo>
                  <a:pt x="6058949" y="2696050"/>
                  <a:pt x="6058949" y="2667400"/>
                  <a:pt x="6076918" y="2649450"/>
                </a:cubicBezTo>
                <a:cubicBezTo>
                  <a:pt x="6094888" y="2631500"/>
                  <a:pt x="6123570" y="2631500"/>
                  <a:pt x="6141540" y="2649450"/>
                </a:cubicBezTo>
                <a:cubicBezTo>
                  <a:pt x="6150525" y="2658425"/>
                  <a:pt x="6155017" y="2670075"/>
                  <a:pt x="6155017" y="2681725"/>
                </a:cubicBezTo>
                <a:close/>
                <a:moveTo>
                  <a:pt x="6177392" y="4293598"/>
                </a:moveTo>
                <a:cubicBezTo>
                  <a:pt x="6177392" y="4311116"/>
                  <a:pt x="6170740" y="4328634"/>
                  <a:pt x="6157435" y="4341924"/>
                </a:cubicBezTo>
                <a:cubicBezTo>
                  <a:pt x="6130827" y="4368504"/>
                  <a:pt x="6087285" y="4368504"/>
                  <a:pt x="6060677" y="4341924"/>
                </a:cubicBezTo>
                <a:cubicBezTo>
                  <a:pt x="6034068" y="4315344"/>
                  <a:pt x="6034068" y="4271850"/>
                  <a:pt x="6060677" y="4245270"/>
                </a:cubicBezTo>
                <a:cubicBezTo>
                  <a:pt x="6087285" y="4218690"/>
                  <a:pt x="6130827" y="4218690"/>
                  <a:pt x="6157435" y="4245270"/>
                </a:cubicBezTo>
                <a:cubicBezTo>
                  <a:pt x="6170740" y="4258560"/>
                  <a:pt x="6177392" y="4276080"/>
                  <a:pt x="6177392" y="4293598"/>
                </a:cubicBezTo>
                <a:close/>
                <a:moveTo>
                  <a:pt x="6177392" y="3971189"/>
                </a:moveTo>
                <a:cubicBezTo>
                  <a:pt x="6177392" y="3988708"/>
                  <a:pt x="6170740" y="4006226"/>
                  <a:pt x="6157435" y="4019516"/>
                </a:cubicBezTo>
                <a:cubicBezTo>
                  <a:pt x="6130827" y="4046094"/>
                  <a:pt x="6087285" y="4046094"/>
                  <a:pt x="6060677" y="4019516"/>
                </a:cubicBezTo>
                <a:cubicBezTo>
                  <a:pt x="6034068" y="3992936"/>
                  <a:pt x="6034068" y="3949442"/>
                  <a:pt x="6060677" y="3922862"/>
                </a:cubicBezTo>
                <a:cubicBezTo>
                  <a:pt x="6087285" y="3896282"/>
                  <a:pt x="6130827" y="3896282"/>
                  <a:pt x="6157435" y="3922862"/>
                </a:cubicBezTo>
                <a:cubicBezTo>
                  <a:pt x="6170740" y="3936152"/>
                  <a:pt x="6177392" y="3953671"/>
                  <a:pt x="6177392" y="3971189"/>
                </a:cubicBezTo>
                <a:close/>
                <a:moveTo>
                  <a:pt x="6177737" y="1715017"/>
                </a:moveTo>
                <a:cubicBezTo>
                  <a:pt x="6177737" y="1732536"/>
                  <a:pt x="6171085" y="1750054"/>
                  <a:pt x="6157781" y="1763344"/>
                </a:cubicBezTo>
                <a:cubicBezTo>
                  <a:pt x="6131172" y="1789924"/>
                  <a:pt x="6087631" y="1789924"/>
                  <a:pt x="6061023" y="1763344"/>
                </a:cubicBezTo>
                <a:cubicBezTo>
                  <a:pt x="6034414" y="1736764"/>
                  <a:pt x="6034414" y="1693270"/>
                  <a:pt x="6061023" y="1666690"/>
                </a:cubicBezTo>
                <a:cubicBezTo>
                  <a:pt x="6087631" y="1640110"/>
                  <a:pt x="6131172" y="1640110"/>
                  <a:pt x="6157781" y="1666690"/>
                </a:cubicBezTo>
                <a:cubicBezTo>
                  <a:pt x="6171085" y="1679980"/>
                  <a:pt x="6177737" y="1697499"/>
                  <a:pt x="6177737" y="1715017"/>
                </a:cubicBezTo>
                <a:close/>
                <a:moveTo>
                  <a:pt x="6177737" y="1392953"/>
                </a:moveTo>
                <a:cubicBezTo>
                  <a:pt x="6177737" y="1410472"/>
                  <a:pt x="6171085" y="1427990"/>
                  <a:pt x="6157781" y="1441280"/>
                </a:cubicBezTo>
                <a:cubicBezTo>
                  <a:pt x="6131172" y="1467860"/>
                  <a:pt x="6087631" y="1467860"/>
                  <a:pt x="6061023" y="1441280"/>
                </a:cubicBezTo>
                <a:cubicBezTo>
                  <a:pt x="6034414" y="1414700"/>
                  <a:pt x="6034414" y="1371206"/>
                  <a:pt x="6061023" y="1344626"/>
                </a:cubicBezTo>
                <a:cubicBezTo>
                  <a:pt x="6087631" y="1318046"/>
                  <a:pt x="6131172" y="1318046"/>
                  <a:pt x="6157781" y="1344626"/>
                </a:cubicBezTo>
                <a:cubicBezTo>
                  <a:pt x="6171085" y="1357916"/>
                  <a:pt x="6177737" y="1375435"/>
                  <a:pt x="6177737" y="1392953"/>
                </a:cubicBezTo>
                <a:close/>
                <a:moveTo>
                  <a:pt x="6223353" y="2359662"/>
                </a:moveTo>
                <a:cubicBezTo>
                  <a:pt x="6223353" y="2388830"/>
                  <a:pt x="6212208" y="2417999"/>
                  <a:pt x="6189919" y="2440264"/>
                </a:cubicBezTo>
                <a:cubicBezTo>
                  <a:pt x="6145341" y="2484794"/>
                  <a:pt x="6073117" y="2484794"/>
                  <a:pt x="6028539" y="2440264"/>
                </a:cubicBezTo>
                <a:cubicBezTo>
                  <a:pt x="5983961" y="2395734"/>
                  <a:pt x="5983961" y="2323590"/>
                  <a:pt x="6028539" y="2279060"/>
                </a:cubicBezTo>
                <a:cubicBezTo>
                  <a:pt x="6073117" y="2234530"/>
                  <a:pt x="6145341" y="2234530"/>
                  <a:pt x="6189919" y="2279060"/>
                </a:cubicBezTo>
                <a:cubicBezTo>
                  <a:pt x="6212208" y="2301325"/>
                  <a:pt x="6223353" y="2330494"/>
                  <a:pt x="6223353" y="2359662"/>
                </a:cubicBezTo>
                <a:close/>
                <a:moveTo>
                  <a:pt x="6223353" y="2037253"/>
                </a:moveTo>
                <a:cubicBezTo>
                  <a:pt x="6223353" y="2066422"/>
                  <a:pt x="6212208" y="2095591"/>
                  <a:pt x="6189919" y="2117856"/>
                </a:cubicBezTo>
                <a:cubicBezTo>
                  <a:pt x="6145341" y="2162384"/>
                  <a:pt x="6073117" y="2162384"/>
                  <a:pt x="6028539" y="2117856"/>
                </a:cubicBezTo>
                <a:cubicBezTo>
                  <a:pt x="5983961" y="2073326"/>
                  <a:pt x="5983961" y="2001180"/>
                  <a:pt x="6028539" y="1956650"/>
                </a:cubicBezTo>
                <a:cubicBezTo>
                  <a:pt x="6073117" y="1912120"/>
                  <a:pt x="6145341" y="1912120"/>
                  <a:pt x="6189919" y="1956650"/>
                </a:cubicBezTo>
                <a:cubicBezTo>
                  <a:pt x="6212208" y="1978915"/>
                  <a:pt x="6223353" y="2008084"/>
                  <a:pt x="6223353" y="2037253"/>
                </a:cubicBezTo>
                <a:close/>
                <a:moveTo>
                  <a:pt x="6277174" y="3503496"/>
                </a:moveTo>
                <a:cubicBezTo>
                  <a:pt x="6277174" y="3509322"/>
                  <a:pt x="6274928" y="3515190"/>
                  <a:pt x="6270436" y="3519678"/>
                </a:cubicBezTo>
                <a:cubicBezTo>
                  <a:pt x="6261796" y="3528652"/>
                  <a:pt x="6247283" y="3528652"/>
                  <a:pt x="6238298" y="3519678"/>
                </a:cubicBezTo>
                <a:cubicBezTo>
                  <a:pt x="6229313" y="3511048"/>
                  <a:pt x="6229313" y="3496550"/>
                  <a:pt x="6238298" y="3487574"/>
                </a:cubicBezTo>
                <a:cubicBezTo>
                  <a:pt x="6246937" y="3478600"/>
                  <a:pt x="6261451" y="3478600"/>
                  <a:pt x="6270436" y="3487574"/>
                </a:cubicBezTo>
                <a:cubicBezTo>
                  <a:pt x="6274928" y="3491889"/>
                  <a:pt x="6277174" y="3497671"/>
                  <a:pt x="6277174" y="3503496"/>
                </a:cubicBezTo>
                <a:close/>
                <a:moveTo>
                  <a:pt x="6316396" y="3165339"/>
                </a:moveTo>
                <a:cubicBezTo>
                  <a:pt x="6316396" y="3176989"/>
                  <a:pt x="6311904" y="3188639"/>
                  <a:pt x="6302919" y="3197614"/>
                </a:cubicBezTo>
                <a:cubicBezTo>
                  <a:pt x="6284949" y="3215564"/>
                  <a:pt x="6256267" y="3215564"/>
                  <a:pt x="6238298" y="3197614"/>
                </a:cubicBezTo>
                <a:cubicBezTo>
                  <a:pt x="6220329" y="3179664"/>
                  <a:pt x="6220329" y="3151014"/>
                  <a:pt x="6238298" y="3133064"/>
                </a:cubicBezTo>
                <a:cubicBezTo>
                  <a:pt x="6256267" y="3115114"/>
                  <a:pt x="6284949" y="3115114"/>
                  <a:pt x="6302919" y="3133064"/>
                </a:cubicBezTo>
                <a:cubicBezTo>
                  <a:pt x="6311904" y="3142039"/>
                  <a:pt x="6316396" y="3153689"/>
                  <a:pt x="6316396" y="3165339"/>
                </a:cubicBezTo>
                <a:close/>
                <a:moveTo>
                  <a:pt x="6316396" y="2842930"/>
                </a:moveTo>
                <a:cubicBezTo>
                  <a:pt x="6316396" y="2854581"/>
                  <a:pt x="6311904" y="2866231"/>
                  <a:pt x="6302919" y="2875206"/>
                </a:cubicBezTo>
                <a:cubicBezTo>
                  <a:pt x="6284949" y="2893156"/>
                  <a:pt x="6256267" y="2893156"/>
                  <a:pt x="6238298" y="2875206"/>
                </a:cubicBezTo>
                <a:cubicBezTo>
                  <a:pt x="6220329" y="2857256"/>
                  <a:pt x="6220329" y="2828604"/>
                  <a:pt x="6238298" y="2810654"/>
                </a:cubicBezTo>
                <a:cubicBezTo>
                  <a:pt x="6256267" y="2793050"/>
                  <a:pt x="6284949" y="2793050"/>
                  <a:pt x="6302919" y="2810654"/>
                </a:cubicBezTo>
                <a:cubicBezTo>
                  <a:pt x="6311904" y="2819629"/>
                  <a:pt x="6316396" y="2831279"/>
                  <a:pt x="6316396" y="2842930"/>
                </a:cubicBezTo>
                <a:close/>
                <a:moveTo>
                  <a:pt x="6316396" y="2520521"/>
                </a:moveTo>
                <a:cubicBezTo>
                  <a:pt x="6316396" y="2532171"/>
                  <a:pt x="6311904" y="2543821"/>
                  <a:pt x="6302919" y="2552796"/>
                </a:cubicBezTo>
                <a:cubicBezTo>
                  <a:pt x="6284949" y="2570746"/>
                  <a:pt x="6256267" y="2570746"/>
                  <a:pt x="6238298" y="2552796"/>
                </a:cubicBezTo>
                <a:cubicBezTo>
                  <a:pt x="6220329" y="2534846"/>
                  <a:pt x="6220329" y="2505850"/>
                  <a:pt x="6238298" y="2488246"/>
                </a:cubicBezTo>
                <a:cubicBezTo>
                  <a:pt x="6256267" y="2470296"/>
                  <a:pt x="6284949" y="2470296"/>
                  <a:pt x="6302919" y="2488246"/>
                </a:cubicBezTo>
                <a:cubicBezTo>
                  <a:pt x="6311904" y="2497221"/>
                  <a:pt x="6316396" y="2508871"/>
                  <a:pt x="6316396" y="2520521"/>
                </a:cubicBezTo>
                <a:close/>
                <a:moveTo>
                  <a:pt x="6326248" y="1262914"/>
                </a:moveTo>
                <a:lnTo>
                  <a:pt x="6319160" y="1280076"/>
                </a:lnTo>
                <a:cubicBezTo>
                  <a:pt x="6292552" y="1306654"/>
                  <a:pt x="6249011" y="1306654"/>
                  <a:pt x="6222402" y="1280076"/>
                </a:cubicBezTo>
                <a:cubicBezTo>
                  <a:pt x="6195793" y="1253496"/>
                  <a:pt x="6195793" y="1210002"/>
                  <a:pt x="6222402" y="1183422"/>
                </a:cubicBezTo>
                <a:lnTo>
                  <a:pt x="6242105" y="1170389"/>
                </a:lnTo>
                <a:close/>
                <a:moveTo>
                  <a:pt x="6331175" y="4424422"/>
                </a:moveTo>
                <a:lnTo>
                  <a:pt x="6211078" y="4424422"/>
                </a:lnTo>
                <a:lnTo>
                  <a:pt x="6222747" y="4406820"/>
                </a:lnTo>
                <a:cubicBezTo>
                  <a:pt x="6249356" y="4380240"/>
                  <a:pt x="6292897" y="4380240"/>
                  <a:pt x="6319506" y="4406820"/>
                </a:cubicBezTo>
                <a:close/>
                <a:moveTo>
                  <a:pt x="6339463" y="4132738"/>
                </a:moveTo>
                <a:cubicBezTo>
                  <a:pt x="6339463" y="4150256"/>
                  <a:pt x="6332811" y="4167775"/>
                  <a:pt x="6319506" y="4181064"/>
                </a:cubicBezTo>
                <a:cubicBezTo>
                  <a:pt x="6292897" y="4207644"/>
                  <a:pt x="6249356" y="4207644"/>
                  <a:pt x="6222747" y="4181064"/>
                </a:cubicBezTo>
                <a:cubicBezTo>
                  <a:pt x="6196139" y="4154486"/>
                  <a:pt x="6196139" y="4110990"/>
                  <a:pt x="6222747" y="4084412"/>
                </a:cubicBezTo>
                <a:cubicBezTo>
                  <a:pt x="6249356" y="4057832"/>
                  <a:pt x="6292897" y="4057832"/>
                  <a:pt x="6319506" y="4084412"/>
                </a:cubicBezTo>
                <a:cubicBezTo>
                  <a:pt x="6332811" y="4097701"/>
                  <a:pt x="6339463" y="4115219"/>
                  <a:pt x="6339463" y="4132738"/>
                </a:cubicBezTo>
                <a:close/>
                <a:moveTo>
                  <a:pt x="6339463" y="3810329"/>
                </a:moveTo>
                <a:cubicBezTo>
                  <a:pt x="6339463" y="3827847"/>
                  <a:pt x="6332811" y="3845366"/>
                  <a:pt x="6319506" y="3858656"/>
                </a:cubicBezTo>
                <a:cubicBezTo>
                  <a:pt x="6292897" y="3885236"/>
                  <a:pt x="6249356" y="3885236"/>
                  <a:pt x="6222747" y="3858656"/>
                </a:cubicBezTo>
                <a:cubicBezTo>
                  <a:pt x="6196139" y="3832076"/>
                  <a:pt x="6196139" y="3788582"/>
                  <a:pt x="6222747" y="3762002"/>
                </a:cubicBezTo>
                <a:cubicBezTo>
                  <a:pt x="6249356" y="3735422"/>
                  <a:pt x="6292897" y="3735422"/>
                  <a:pt x="6319506" y="3762002"/>
                </a:cubicBezTo>
                <a:cubicBezTo>
                  <a:pt x="6332811" y="3775292"/>
                  <a:pt x="6339463" y="3792811"/>
                  <a:pt x="6339463" y="3810329"/>
                </a:cubicBezTo>
                <a:close/>
                <a:moveTo>
                  <a:pt x="6339463" y="1877257"/>
                </a:moveTo>
                <a:cubicBezTo>
                  <a:pt x="6339463" y="1894776"/>
                  <a:pt x="6332811" y="1912294"/>
                  <a:pt x="6319506" y="1925584"/>
                </a:cubicBezTo>
                <a:cubicBezTo>
                  <a:pt x="6292897" y="1952162"/>
                  <a:pt x="6249356" y="1952162"/>
                  <a:pt x="6222747" y="1925584"/>
                </a:cubicBezTo>
                <a:cubicBezTo>
                  <a:pt x="6196139" y="1899004"/>
                  <a:pt x="6196139" y="1855510"/>
                  <a:pt x="6222747" y="1828930"/>
                </a:cubicBezTo>
                <a:cubicBezTo>
                  <a:pt x="6249356" y="1802350"/>
                  <a:pt x="6292897" y="1802350"/>
                  <a:pt x="6319506" y="1828930"/>
                </a:cubicBezTo>
                <a:cubicBezTo>
                  <a:pt x="6332811" y="1842220"/>
                  <a:pt x="6339463" y="1859739"/>
                  <a:pt x="6339463" y="1877257"/>
                </a:cubicBezTo>
                <a:close/>
                <a:moveTo>
                  <a:pt x="6339463" y="1554157"/>
                </a:moveTo>
                <a:cubicBezTo>
                  <a:pt x="6339463" y="1571676"/>
                  <a:pt x="6332811" y="1589194"/>
                  <a:pt x="6319506" y="1602484"/>
                </a:cubicBezTo>
                <a:cubicBezTo>
                  <a:pt x="6292897" y="1629064"/>
                  <a:pt x="6249356" y="1629064"/>
                  <a:pt x="6222747" y="1602484"/>
                </a:cubicBezTo>
                <a:cubicBezTo>
                  <a:pt x="6196139" y="1575904"/>
                  <a:pt x="6196139" y="1532410"/>
                  <a:pt x="6222747" y="1505830"/>
                </a:cubicBezTo>
                <a:cubicBezTo>
                  <a:pt x="6249356" y="1479250"/>
                  <a:pt x="6292897" y="1479250"/>
                  <a:pt x="6319506" y="1505830"/>
                </a:cubicBezTo>
                <a:cubicBezTo>
                  <a:pt x="6332811" y="1519120"/>
                  <a:pt x="6339463" y="1536639"/>
                  <a:pt x="6339463" y="1554157"/>
                </a:cubicBezTo>
                <a:close/>
                <a:moveTo>
                  <a:pt x="6384732" y="2198457"/>
                </a:moveTo>
                <a:cubicBezTo>
                  <a:pt x="6384732" y="2227626"/>
                  <a:pt x="6373587" y="2256795"/>
                  <a:pt x="6351298" y="2279060"/>
                </a:cubicBezTo>
                <a:cubicBezTo>
                  <a:pt x="6306720" y="2323590"/>
                  <a:pt x="6234497" y="2323590"/>
                  <a:pt x="6189919" y="2279060"/>
                </a:cubicBezTo>
                <a:cubicBezTo>
                  <a:pt x="6145341" y="2234530"/>
                  <a:pt x="6145341" y="2162384"/>
                  <a:pt x="6189919" y="2117856"/>
                </a:cubicBezTo>
                <a:cubicBezTo>
                  <a:pt x="6234497" y="2073326"/>
                  <a:pt x="6306720" y="2073326"/>
                  <a:pt x="6351298" y="2117856"/>
                </a:cubicBezTo>
                <a:cubicBezTo>
                  <a:pt x="6373587" y="2140120"/>
                  <a:pt x="6384732" y="2169289"/>
                  <a:pt x="6384732" y="2198457"/>
                </a:cubicBezTo>
                <a:close/>
                <a:moveTo>
                  <a:pt x="6478466" y="3327363"/>
                </a:moveTo>
                <a:cubicBezTo>
                  <a:pt x="6478466" y="3339056"/>
                  <a:pt x="6473974" y="3350706"/>
                  <a:pt x="6464989" y="3359508"/>
                </a:cubicBezTo>
                <a:cubicBezTo>
                  <a:pt x="6447020" y="3377458"/>
                  <a:pt x="6417992" y="3377458"/>
                  <a:pt x="6400368" y="3359508"/>
                </a:cubicBezTo>
                <a:cubicBezTo>
                  <a:pt x="6382399" y="3341558"/>
                  <a:pt x="6382399" y="3312562"/>
                  <a:pt x="6400368" y="3294958"/>
                </a:cubicBezTo>
                <a:cubicBezTo>
                  <a:pt x="6418338" y="3277008"/>
                  <a:pt x="6447020" y="3277008"/>
                  <a:pt x="6464989" y="3294958"/>
                </a:cubicBezTo>
                <a:cubicBezTo>
                  <a:pt x="6473974" y="3303933"/>
                  <a:pt x="6478466" y="3315670"/>
                  <a:pt x="6478466" y="3327363"/>
                </a:cubicBezTo>
                <a:close/>
                <a:moveTo>
                  <a:pt x="6478466" y="3004825"/>
                </a:moveTo>
                <a:cubicBezTo>
                  <a:pt x="6478466" y="3016475"/>
                  <a:pt x="6473974" y="3028125"/>
                  <a:pt x="6464989" y="3037100"/>
                </a:cubicBezTo>
                <a:cubicBezTo>
                  <a:pt x="6447020" y="3054704"/>
                  <a:pt x="6417992" y="3054704"/>
                  <a:pt x="6400368" y="3037100"/>
                </a:cubicBezTo>
                <a:cubicBezTo>
                  <a:pt x="6382399" y="3019150"/>
                  <a:pt x="6382399" y="2990500"/>
                  <a:pt x="6400368" y="2972550"/>
                </a:cubicBezTo>
                <a:cubicBezTo>
                  <a:pt x="6418338" y="2954600"/>
                  <a:pt x="6447020" y="2954600"/>
                  <a:pt x="6464989" y="2972550"/>
                </a:cubicBezTo>
                <a:cubicBezTo>
                  <a:pt x="6473974" y="2981525"/>
                  <a:pt x="6478466" y="2993175"/>
                  <a:pt x="6478466" y="3004825"/>
                </a:cubicBezTo>
                <a:close/>
                <a:moveTo>
                  <a:pt x="6478466" y="2682761"/>
                </a:moveTo>
                <a:cubicBezTo>
                  <a:pt x="6478466" y="2694411"/>
                  <a:pt x="6473974" y="2706061"/>
                  <a:pt x="6464989" y="2715036"/>
                </a:cubicBezTo>
                <a:cubicBezTo>
                  <a:pt x="6447020" y="2732642"/>
                  <a:pt x="6417992" y="2732642"/>
                  <a:pt x="6400368" y="2715036"/>
                </a:cubicBezTo>
                <a:cubicBezTo>
                  <a:pt x="6382399" y="2697086"/>
                  <a:pt x="6382399" y="2668436"/>
                  <a:pt x="6400368" y="2650486"/>
                </a:cubicBezTo>
                <a:cubicBezTo>
                  <a:pt x="6418338" y="2632536"/>
                  <a:pt x="6447020" y="2632536"/>
                  <a:pt x="6464989" y="2650486"/>
                </a:cubicBezTo>
                <a:cubicBezTo>
                  <a:pt x="6473974" y="2659461"/>
                  <a:pt x="6478466" y="2671111"/>
                  <a:pt x="6478466" y="2682761"/>
                </a:cubicBezTo>
                <a:close/>
                <a:moveTo>
                  <a:pt x="6478466" y="2360352"/>
                </a:moveTo>
                <a:cubicBezTo>
                  <a:pt x="6478466" y="2372003"/>
                  <a:pt x="6473974" y="2383653"/>
                  <a:pt x="6464989" y="2392628"/>
                </a:cubicBezTo>
                <a:cubicBezTo>
                  <a:pt x="6447020" y="2410578"/>
                  <a:pt x="6417992" y="2410578"/>
                  <a:pt x="6400368" y="2392628"/>
                </a:cubicBezTo>
                <a:cubicBezTo>
                  <a:pt x="6382399" y="2374678"/>
                  <a:pt x="6382399" y="2346026"/>
                  <a:pt x="6400368" y="2328076"/>
                </a:cubicBezTo>
                <a:cubicBezTo>
                  <a:pt x="6418338" y="2310126"/>
                  <a:pt x="6447020" y="2310126"/>
                  <a:pt x="6464989" y="2328076"/>
                </a:cubicBezTo>
                <a:cubicBezTo>
                  <a:pt x="6473974" y="2337051"/>
                  <a:pt x="6478466" y="2348702"/>
                  <a:pt x="6478466" y="2360352"/>
                </a:cubicBezTo>
                <a:close/>
                <a:moveTo>
                  <a:pt x="6482862" y="1436492"/>
                </a:moveTo>
                <a:lnTo>
                  <a:pt x="6480885" y="1441280"/>
                </a:lnTo>
                <a:cubicBezTo>
                  <a:pt x="6454277" y="1467860"/>
                  <a:pt x="6410735" y="1467860"/>
                  <a:pt x="6384127" y="1441280"/>
                </a:cubicBezTo>
                <a:cubicBezTo>
                  <a:pt x="6357518" y="1414700"/>
                  <a:pt x="6357518" y="1371206"/>
                  <a:pt x="6384127" y="1344626"/>
                </a:cubicBezTo>
                <a:lnTo>
                  <a:pt x="6394387" y="1337840"/>
                </a:lnTo>
                <a:lnTo>
                  <a:pt x="6477105" y="1428797"/>
                </a:lnTo>
                <a:close/>
                <a:moveTo>
                  <a:pt x="6500842" y="4294978"/>
                </a:moveTo>
                <a:cubicBezTo>
                  <a:pt x="6500842" y="4312498"/>
                  <a:pt x="6494190" y="4330016"/>
                  <a:pt x="6480885" y="4343304"/>
                </a:cubicBezTo>
                <a:cubicBezTo>
                  <a:pt x="6454277" y="4369884"/>
                  <a:pt x="6410735" y="4369884"/>
                  <a:pt x="6384127" y="4343304"/>
                </a:cubicBezTo>
                <a:cubicBezTo>
                  <a:pt x="6357518" y="4316726"/>
                  <a:pt x="6357518" y="4273230"/>
                  <a:pt x="6384127" y="4246652"/>
                </a:cubicBezTo>
                <a:cubicBezTo>
                  <a:pt x="6410735" y="4220072"/>
                  <a:pt x="6454277" y="4220072"/>
                  <a:pt x="6480885" y="4246652"/>
                </a:cubicBezTo>
                <a:cubicBezTo>
                  <a:pt x="6494190" y="4259942"/>
                  <a:pt x="6500842" y="4277460"/>
                  <a:pt x="6500842" y="4294978"/>
                </a:cubicBezTo>
                <a:close/>
                <a:moveTo>
                  <a:pt x="6500842" y="3972223"/>
                </a:moveTo>
                <a:cubicBezTo>
                  <a:pt x="6500842" y="3989741"/>
                  <a:pt x="6494190" y="4007260"/>
                  <a:pt x="6480885" y="4020550"/>
                </a:cubicBezTo>
                <a:cubicBezTo>
                  <a:pt x="6454277" y="4047130"/>
                  <a:pt x="6410735" y="4047130"/>
                  <a:pt x="6384127" y="4020550"/>
                </a:cubicBezTo>
                <a:cubicBezTo>
                  <a:pt x="6357518" y="3993970"/>
                  <a:pt x="6357518" y="3950476"/>
                  <a:pt x="6384127" y="3923898"/>
                </a:cubicBezTo>
                <a:cubicBezTo>
                  <a:pt x="6410735" y="3897318"/>
                  <a:pt x="6454277" y="3897318"/>
                  <a:pt x="6480885" y="3923898"/>
                </a:cubicBezTo>
                <a:cubicBezTo>
                  <a:pt x="6494190" y="3937187"/>
                  <a:pt x="6500842" y="3954705"/>
                  <a:pt x="6500842" y="3972223"/>
                </a:cubicBezTo>
                <a:close/>
                <a:moveTo>
                  <a:pt x="6500842" y="3650161"/>
                </a:moveTo>
                <a:cubicBezTo>
                  <a:pt x="6500842" y="3667679"/>
                  <a:pt x="6494190" y="3685197"/>
                  <a:pt x="6480885" y="3698486"/>
                </a:cubicBezTo>
                <a:cubicBezTo>
                  <a:pt x="6454277" y="3725066"/>
                  <a:pt x="6410735" y="3725066"/>
                  <a:pt x="6384127" y="3698486"/>
                </a:cubicBezTo>
                <a:cubicBezTo>
                  <a:pt x="6357518" y="3671908"/>
                  <a:pt x="6357518" y="3628414"/>
                  <a:pt x="6384127" y="3601834"/>
                </a:cubicBezTo>
                <a:cubicBezTo>
                  <a:pt x="6410735" y="3575254"/>
                  <a:pt x="6454277" y="3575254"/>
                  <a:pt x="6480885" y="3601834"/>
                </a:cubicBezTo>
                <a:cubicBezTo>
                  <a:pt x="6494190" y="3615124"/>
                  <a:pt x="6500842" y="3632642"/>
                  <a:pt x="6500842" y="3650161"/>
                </a:cubicBezTo>
                <a:close/>
                <a:moveTo>
                  <a:pt x="6500842" y="1715361"/>
                </a:moveTo>
                <a:cubicBezTo>
                  <a:pt x="6500842" y="1732880"/>
                  <a:pt x="6494190" y="1750398"/>
                  <a:pt x="6480885" y="1763688"/>
                </a:cubicBezTo>
                <a:cubicBezTo>
                  <a:pt x="6454277" y="1790268"/>
                  <a:pt x="6410735" y="1790268"/>
                  <a:pt x="6384127" y="1763688"/>
                </a:cubicBezTo>
                <a:cubicBezTo>
                  <a:pt x="6357518" y="1737108"/>
                  <a:pt x="6357518" y="1693614"/>
                  <a:pt x="6384127" y="1667034"/>
                </a:cubicBezTo>
                <a:cubicBezTo>
                  <a:pt x="6410735" y="1640456"/>
                  <a:pt x="6454277" y="1640456"/>
                  <a:pt x="6480885" y="1667034"/>
                </a:cubicBezTo>
                <a:cubicBezTo>
                  <a:pt x="6494190" y="1680324"/>
                  <a:pt x="6500842" y="1697843"/>
                  <a:pt x="6500842" y="1715361"/>
                </a:cubicBezTo>
                <a:close/>
                <a:moveTo>
                  <a:pt x="6501187" y="2038115"/>
                </a:moveTo>
                <a:cubicBezTo>
                  <a:pt x="6501187" y="2055634"/>
                  <a:pt x="6494535" y="2073152"/>
                  <a:pt x="6481231" y="2086442"/>
                </a:cubicBezTo>
                <a:cubicBezTo>
                  <a:pt x="6454622" y="2113022"/>
                  <a:pt x="6411081" y="2113022"/>
                  <a:pt x="6384472" y="2086442"/>
                </a:cubicBezTo>
                <a:cubicBezTo>
                  <a:pt x="6357864" y="2059862"/>
                  <a:pt x="6357864" y="2016368"/>
                  <a:pt x="6384472" y="1989788"/>
                </a:cubicBezTo>
                <a:cubicBezTo>
                  <a:pt x="6411081" y="1963210"/>
                  <a:pt x="6454622" y="1963210"/>
                  <a:pt x="6481231" y="1989788"/>
                </a:cubicBezTo>
                <a:cubicBezTo>
                  <a:pt x="6494535" y="2003078"/>
                  <a:pt x="6501187" y="2020597"/>
                  <a:pt x="6501187" y="2038115"/>
                </a:cubicBezTo>
                <a:close/>
                <a:moveTo>
                  <a:pt x="6618201" y="1617372"/>
                </a:moveTo>
                <a:lnTo>
                  <a:pt x="6593886" y="1622073"/>
                </a:lnTo>
                <a:cubicBezTo>
                  <a:pt x="6576348" y="1622073"/>
                  <a:pt x="6558811" y="1615428"/>
                  <a:pt x="6545506" y="1602138"/>
                </a:cubicBezTo>
                <a:cubicBezTo>
                  <a:pt x="6532202" y="1588849"/>
                  <a:pt x="6525550" y="1571331"/>
                  <a:pt x="6525550" y="1553812"/>
                </a:cubicBezTo>
                <a:lnTo>
                  <a:pt x="6541587" y="1514977"/>
                </a:lnTo>
                <a:close/>
                <a:moveTo>
                  <a:pt x="6639846" y="3166029"/>
                </a:moveTo>
                <a:cubicBezTo>
                  <a:pt x="6639846" y="3177679"/>
                  <a:pt x="6635354" y="3189329"/>
                  <a:pt x="6626369" y="3198304"/>
                </a:cubicBezTo>
                <a:cubicBezTo>
                  <a:pt x="6608399" y="3216254"/>
                  <a:pt x="6579717" y="3216254"/>
                  <a:pt x="6561748" y="3198304"/>
                </a:cubicBezTo>
                <a:cubicBezTo>
                  <a:pt x="6543778" y="3180354"/>
                  <a:pt x="6543778" y="3151704"/>
                  <a:pt x="6561748" y="3133754"/>
                </a:cubicBezTo>
                <a:cubicBezTo>
                  <a:pt x="6579717" y="3115804"/>
                  <a:pt x="6608399" y="3115804"/>
                  <a:pt x="6626369" y="3133754"/>
                </a:cubicBezTo>
                <a:cubicBezTo>
                  <a:pt x="6635354" y="3142729"/>
                  <a:pt x="6639846" y="3154379"/>
                  <a:pt x="6639846" y="3166029"/>
                </a:cubicBezTo>
                <a:close/>
                <a:moveTo>
                  <a:pt x="6639846" y="2843620"/>
                </a:moveTo>
                <a:cubicBezTo>
                  <a:pt x="6639846" y="2855271"/>
                  <a:pt x="6635354" y="2866921"/>
                  <a:pt x="6626369" y="2875896"/>
                </a:cubicBezTo>
                <a:cubicBezTo>
                  <a:pt x="6608399" y="2893846"/>
                  <a:pt x="6579717" y="2893846"/>
                  <a:pt x="6561748" y="2875896"/>
                </a:cubicBezTo>
                <a:cubicBezTo>
                  <a:pt x="6543778" y="2857946"/>
                  <a:pt x="6543778" y="2829294"/>
                  <a:pt x="6561748" y="2811344"/>
                </a:cubicBezTo>
                <a:cubicBezTo>
                  <a:pt x="6579717" y="2793740"/>
                  <a:pt x="6608399" y="2793740"/>
                  <a:pt x="6626369" y="2811344"/>
                </a:cubicBezTo>
                <a:cubicBezTo>
                  <a:pt x="6635354" y="2820319"/>
                  <a:pt x="6639846" y="2831970"/>
                  <a:pt x="6639846" y="2843620"/>
                </a:cubicBezTo>
                <a:close/>
                <a:moveTo>
                  <a:pt x="6639846" y="2521556"/>
                </a:moveTo>
                <a:cubicBezTo>
                  <a:pt x="6639846" y="2533206"/>
                  <a:pt x="6635354" y="2544857"/>
                  <a:pt x="6626369" y="2553832"/>
                </a:cubicBezTo>
                <a:cubicBezTo>
                  <a:pt x="6608399" y="2571782"/>
                  <a:pt x="6579717" y="2571782"/>
                  <a:pt x="6561748" y="2553832"/>
                </a:cubicBezTo>
                <a:cubicBezTo>
                  <a:pt x="6543778" y="2535882"/>
                  <a:pt x="6543778" y="2506886"/>
                  <a:pt x="6561748" y="2489282"/>
                </a:cubicBezTo>
                <a:cubicBezTo>
                  <a:pt x="6579717" y="2471332"/>
                  <a:pt x="6608399" y="2471332"/>
                  <a:pt x="6626369" y="2489282"/>
                </a:cubicBezTo>
                <a:cubicBezTo>
                  <a:pt x="6635354" y="2498256"/>
                  <a:pt x="6639846" y="2509906"/>
                  <a:pt x="6639846" y="2521556"/>
                </a:cubicBezTo>
                <a:close/>
                <a:moveTo>
                  <a:pt x="6653246" y="4424422"/>
                </a:moveTo>
                <a:lnTo>
                  <a:pt x="6534524" y="4424422"/>
                </a:lnTo>
                <a:lnTo>
                  <a:pt x="6545506" y="4407856"/>
                </a:lnTo>
                <a:cubicBezTo>
                  <a:pt x="6572115" y="4381276"/>
                  <a:pt x="6615656" y="4381276"/>
                  <a:pt x="6642264" y="4407856"/>
                </a:cubicBezTo>
                <a:close/>
                <a:moveTo>
                  <a:pt x="6661530" y="4133083"/>
                </a:moveTo>
                <a:cubicBezTo>
                  <a:pt x="6661530" y="4150601"/>
                  <a:pt x="6654878" y="4168120"/>
                  <a:pt x="6641574" y="4181410"/>
                </a:cubicBezTo>
                <a:cubicBezTo>
                  <a:pt x="6614965" y="4207990"/>
                  <a:pt x="6571424" y="4207990"/>
                  <a:pt x="6544815" y="4181410"/>
                </a:cubicBezTo>
                <a:cubicBezTo>
                  <a:pt x="6518206" y="4154830"/>
                  <a:pt x="6518206" y="4111336"/>
                  <a:pt x="6544815" y="4084756"/>
                </a:cubicBezTo>
                <a:cubicBezTo>
                  <a:pt x="6571424" y="4058176"/>
                  <a:pt x="6614965" y="4058176"/>
                  <a:pt x="6641574" y="4084756"/>
                </a:cubicBezTo>
                <a:cubicBezTo>
                  <a:pt x="6654878" y="4098046"/>
                  <a:pt x="6661530" y="4115564"/>
                  <a:pt x="6661530" y="4133083"/>
                </a:cubicBezTo>
                <a:close/>
                <a:moveTo>
                  <a:pt x="6662221" y="3811019"/>
                </a:moveTo>
                <a:cubicBezTo>
                  <a:pt x="6662221" y="3828538"/>
                  <a:pt x="6655569" y="3846056"/>
                  <a:pt x="6642264" y="3859346"/>
                </a:cubicBezTo>
                <a:cubicBezTo>
                  <a:pt x="6615656" y="3885926"/>
                  <a:pt x="6572115" y="3885926"/>
                  <a:pt x="6545506" y="3859346"/>
                </a:cubicBezTo>
                <a:cubicBezTo>
                  <a:pt x="6518898" y="3832766"/>
                  <a:pt x="6518898" y="3789272"/>
                  <a:pt x="6545506" y="3762692"/>
                </a:cubicBezTo>
                <a:cubicBezTo>
                  <a:pt x="6572115" y="3736112"/>
                  <a:pt x="6615656" y="3736112"/>
                  <a:pt x="6642264" y="3762692"/>
                </a:cubicBezTo>
                <a:cubicBezTo>
                  <a:pt x="6655569" y="3775982"/>
                  <a:pt x="6662221" y="3793501"/>
                  <a:pt x="6662221" y="3811019"/>
                </a:cubicBezTo>
                <a:close/>
                <a:moveTo>
                  <a:pt x="6662221" y="1876567"/>
                </a:moveTo>
                <a:cubicBezTo>
                  <a:pt x="6662221" y="1894085"/>
                  <a:pt x="6655569" y="1911603"/>
                  <a:pt x="6642264" y="1924892"/>
                </a:cubicBezTo>
                <a:cubicBezTo>
                  <a:pt x="6615656" y="1951472"/>
                  <a:pt x="6572115" y="1951472"/>
                  <a:pt x="6545506" y="1924892"/>
                </a:cubicBezTo>
                <a:cubicBezTo>
                  <a:pt x="6518898" y="1898314"/>
                  <a:pt x="6518898" y="1854820"/>
                  <a:pt x="6545506" y="1828240"/>
                </a:cubicBezTo>
                <a:cubicBezTo>
                  <a:pt x="6572115" y="1801660"/>
                  <a:pt x="6615656" y="1801660"/>
                  <a:pt x="6642264" y="1828240"/>
                </a:cubicBezTo>
                <a:cubicBezTo>
                  <a:pt x="6655569" y="1841530"/>
                  <a:pt x="6662221" y="1859049"/>
                  <a:pt x="6662221" y="1876567"/>
                </a:cubicBezTo>
                <a:close/>
                <a:moveTo>
                  <a:pt x="6662567" y="2198975"/>
                </a:moveTo>
                <a:cubicBezTo>
                  <a:pt x="6662567" y="2216494"/>
                  <a:pt x="6655915" y="2234012"/>
                  <a:pt x="6642610" y="2247302"/>
                </a:cubicBezTo>
                <a:cubicBezTo>
                  <a:pt x="6616002" y="2273882"/>
                  <a:pt x="6572460" y="2273882"/>
                  <a:pt x="6545852" y="2247302"/>
                </a:cubicBezTo>
                <a:cubicBezTo>
                  <a:pt x="6519243" y="2220722"/>
                  <a:pt x="6519243" y="2177228"/>
                  <a:pt x="6545852" y="2150648"/>
                </a:cubicBezTo>
                <a:cubicBezTo>
                  <a:pt x="6572460" y="2124068"/>
                  <a:pt x="6616002" y="2124068"/>
                  <a:pt x="6642610" y="2150648"/>
                </a:cubicBezTo>
                <a:cubicBezTo>
                  <a:pt x="6655915" y="2163938"/>
                  <a:pt x="6662567" y="2181457"/>
                  <a:pt x="6662567" y="2198975"/>
                </a:cubicBezTo>
                <a:close/>
                <a:moveTo>
                  <a:pt x="6707491" y="3487402"/>
                </a:moveTo>
                <a:cubicBezTo>
                  <a:pt x="6707491" y="3516570"/>
                  <a:pt x="6696346" y="3545739"/>
                  <a:pt x="6674057" y="3568004"/>
                </a:cubicBezTo>
                <a:cubicBezTo>
                  <a:pt x="6629479" y="3612534"/>
                  <a:pt x="6557255" y="3612534"/>
                  <a:pt x="6512677" y="3568004"/>
                </a:cubicBezTo>
                <a:cubicBezTo>
                  <a:pt x="6468099" y="3523474"/>
                  <a:pt x="6468099" y="3451330"/>
                  <a:pt x="6512677" y="3406800"/>
                </a:cubicBezTo>
                <a:cubicBezTo>
                  <a:pt x="6557255" y="3362270"/>
                  <a:pt x="6629479" y="3362270"/>
                  <a:pt x="6674057" y="3406800"/>
                </a:cubicBezTo>
                <a:cubicBezTo>
                  <a:pt x="6696346" y="3429065"/>
                  <a:pt x="6707491" y="3458234"/>
                  <a:pt x="6707491" y="3487402"/>
                </a:cubicBezTo>
                <a:close/>
                <a:moveTo>
                  <a:pt x="6732583" y="1779238"/>
                </a:moveTo>
                <a:lnTo>
                  <a:pt x="6729488" y="1778639"/>
                </a:lnTo>
                <a:cubicBezTo>
                  <a:pt x="6721249" y="1775317"/>
                  <a:pt x="6713538" y="1770333"/>
                  <a:pt x="6706886" y="1763688"/>
                </a:cubicBezTo>
                <a:cubicBezTo>
                  <a:pt x="6693582" y="1750398"/>
                  <a:pt x="6686930" y="1732880"/>
                  <a:pt x="6686930" y="1715361"/>
                </a:cubicBezTo>
                <a:lnTo>
                  <a:pt x="6688562" y="1711408"/>
                </a:lnTo>
                <a:lnTo>
                  <a:pt x="6703434" y="1731285"/>
                </a:lnTo>
                <a:close/>
                <a:moveTo>
                  <a:pt x="6800880" y="2682416"/>
                </a:moveTo>
                <a:cubicBezTo>
                  <a:pt x="6800880" y="2694067"/>
                  <a:pt x="6796388" y="2705717"/>
                  <a:pt x="6787403" y="2714692"/>
                </a:cubicBezTo>
                <a:cubicBezTo>
                  <a:pt x="6769433" y="2732296"/>
                  <a:pt x="6740751" y="2732296"/>
                  <a:pt x="6722781" y="2714692"/>
                </a:cubicBezTo>
                <a:cubicBezTo>
                  <a:pt x="6705158" y="2696742"/>
                  <a:pt x="6705158" y="2668090"/>
                  <a:pt x="6722781" y="2650140"/>
                </a:cubicBezTo>
                <a:cubicBezTo>
                  <a:pt x="6740751" y="2632190"/>
                  <a:pt x="6769433" y="2632190"/>
                  <a:pt x="6787403" y="2650140"/>
                </a:cubicBezTo>
                <a:cubicBezTo>
                  <a:pt x="6796388" y="2659115"/>
                  <a:pt x="6800880" y="2670765"/>
                  <a:pt x="6800880" y="2682416"/>
                </a:cubicBezTo>
                <a:close/>
                <a:moveTo>
                  <a:pt x="6801226" y="3004825"/>
                </a:moveTo>
                <a:cubicBezTo>
                  <a:pt x="6801226" y="3016475"/>
                  <a:pt x="6796733" y="3028125"/>
                  <a:pt x="6787748" y="3037100"/>
                </a:cubicBezTo>
                <a:cubicBezTo>
                  <a:pt x="6769778" y="3054704"/>
                  <a:pt x="6741096" y="3054704"/>
                  <a:pt x="6723127" y="3037100"/>
                </a:cubicBezTo>
                <a:cubicBezTo>
                  <a:pt x="6705503" y="3019150"/>
                  <a:pt x="6705503" y="2990500"/>
                  <a:pt x="6723127" y="2972550"/>
                </a:cubicBezTo>
                <a:cubicBezTo>
                  <a:pt x="6741096" y="2954600"/>
                  <a:pt x="6769778" y="2954600"/>
                  <a:pt x="6787748" y="2972550"/>
                </a:cubicBezTo>
                <a:cubicBezTo>
                  <a:pt x="6796733" y="2981525"/>
                  <a:pt x="6801226" y="2993175"/>
                  <a:pt x="6801226" y="3004825"/>
                </a:cubicBezTo>
                <a:close/>
                <a:moveTo>
                  <a:pt x="6823255" y="4293598"/>
                </a:moveTo>
                <a:cubicBezTo>
                  <a:pt x="6823255" y="4311116"/>
                  <a:pt x="6816603" y="4328634"/>
                  <a:pt x="6803298" y="4341924"/>
                </a:cubicBezTo>
                <a:cubicBezTo>
                  <a:pt x="6776690" y="4368504"/>
                  <a:pt x="6733148" y="4368504"/>
                  <a:pt x="6706540" y="4341924"/>
                </a:cubicBezTo>
                <a:cubicBezTo>
                  <a:pt x="6679932" y="4315344"/>
                  <a:pt x="6679932" y="4271850"/>
                  <a:pt x="6706540" y="4245270"/>
                </a:cubicBezTo>
                <a:cubicBezTo>
                  <a:pt x="6733148" y="4218690"/>
                  <a:pt x="6776690" y="4218690"/>
                  <a:pt x="6803298" y="4245270"/>
                </a:cubicBezTo>
                <a:cubicBezTo>
                  <a:pt x="6816603" y="4258560"/>
                  <a:pt x="6823255" y="4276080"/>
                  <a:pt x="6823255" y="4293598"/>
                </a:cubicBezTo>
                <a:close/>
                <a:moveTo>
                  <a:pt x="6823255" y="3971189"/>
                </a:moveTo>
                <a:cubicBezTo>
                  <a:pt x="6823255" y="3988708"/>
                  <a:pt x="6816603" y="4006226"/>
                  <a:pt x="6803298" y="4019516"/>
                </a:cubicBezTo>
                <a:cubicBezTo>
                  <a:pt x="6776690" y="4046094"/>
                  <a:pt x="6733148" y="4046094"/>
                  <a:pt x="6706540" y="4019516"/>
                </a:cubicBezTo>
                <a:cubicBezTo>
                  <a:pt x="6679932" y="3992936"/>
                  <a:pt x="6679932" y="3949442"/>
                  <a:pt x="6706540" y="3922862"/>
                </a:cubicBezTo>
                <a:cubicBezTo>
                  <a:pt x="6733148" y="3896282"/>
                  <a:pt x="6776690" y="3896282"/>
                  <a:pt x="6803298" y="3922862"/>
                </a:cubicBezTo>
                <a:cubicBezTo>
                  <a:pt x="6816603" y="3936152"/>
                  <a:pt x="6823255" y="3953671"/>
                  <a:pt x="6823255" y="3971189"/>
                </a:cubicBezTo>
                <a:close/>
                <a:moveTo>
                  <a:pt x="6823946" y="2359835"/>
                </a:moveTo>
                <a:cubicBezTo>
                  <a:pt x="6823946" y="2377354"/>
                  <a:pt x="6817294" y="2394872"/>
                  <a:pt x="6803990" y="2408162"/>
                </a:cubicBezTo>
                <a:cubicBezTo>
                  <a:pt x="6777381" y="2434740"/>
                  <a:pt x="6733840" y="2434740"/>
                  <a:pt x="6707231" y="2408162"/>
                </a:cubicBezTo>
                <a:cubicBezTo>
                  <a:pt x="6680622" y="2381582"/>
                  <a:pt x="6680622" y="2338088"/>
                  <a:pt x="6707231" y="2311508"/>
                </a:cubicBezTo>
                <a:cubicBezTo>
                  <a:pt x="6733840" y="2284928"/>
                  <a:pt x="6777381" y="2284928"/>
                  <a:pt x="6803990" y="2311508"/>
                </a:cubicBezTo>
                <a:cubicBezTo>
                  <a:pt x="6817294" y="2324798"/>
                  <a:pt x="6823946" y="2342317"/>
                  <a:pt x="6823946" y="2359835"/>
                </a:cubicBezTo>
                <a:close/>
                <a:moveTo>
                  <a:pt x="6823946" y="2037425"/>
                </a:moveTo>
                <a:cubicBezTo>
                  <a:pt x="6823946" y="2054944"/>
                  <a:pt x="6817294" y="2072462"/>
                  <a:pt x="6803990" y="2085752"/>
                </a:cubicBezTo>
                <a:cubicBezTo>
                  <a:pt x="6777381" y="2112332"/>
                  <a:pt x="6733840" y="2112332"/>
                  <a:pt x="6707231" y="2085752"/>
                </a:cubicBezTo>
                <a:cubicBezTo>
                  <a:pt x="6680622" y="2059172"/>
                  <a:pt x="6680622" y="2015678"/>
                  <a:pt x="6707231" y="1989098"/>
                </a:cubicBezTo>
                <a:cubicBezTo>
                  <a:pt x="6733840" y="1962518"/>
                  <a:pt x="6777381" y="1962518"/>
                  <a:pt x="6803990" y="1989098"/>
                </a:cubicBezTo>
                <a:cubicBezTo>
                  <a:pt x="6817294" y="2002388"/>
                  <a:pt x="6823946" y="2019907"/>
                  <a:pt x="6823946" y="2037425"/>
                </a:cubicBezTo>
                <a:close/>
                <a:moveTo>
                  <a:pt x="6868870" y="3648607"/>
                </a:moveTo>
                <a:cubicBezTo>
                  <a:pt x="6868870" y="3677775"/>
                  <a:pt x="6857725" y="3706944"/>
                  <a:pt x="6835436" y="3729208"/>
                </a:cubicBezTo>
                <a:cubicBezTo>
                  <a:pt x="6790858" y="3773738"/>
                  <a:pt x="6718635" y="3773738"/>
                  <a:pt x="6674057" y="3729208"/>
                </a:cubicBezTo>
                <a:cubicBezTo>
                  <a:pt x="6629479" y="3684680"/>
                  <a:pt x="6629479" y="3612534"/>
                  <a:pt x="6674057" y="3568004"/>
                </a:cubicBezTo>
                <a:cubicBezTo>
                  <a:pt x="6707491" y="3534606"/>
                  <a:pt x="6756475" y="3526257"/>
                  <a:pt x="6797683" y="3542956"/>
                </a:cubicBezTo>
                <a:lnTo>
                  <a:pt x="6834204" y="3567186"/>
                </a:lnTo>
                <a:lnTo>
                  <a:pt x="6835436" y="3569040"/>
                </a:lnTo>
                <a:lnTo>
                  <a:pt x="6836669" y="3569858"/>
                </a:lnTo>
                <a:lnTo>
                  <a:pt x="6860512" y="3605716"/>
                </a:lnTo>
                <a:cubicBezTo>
                  <a:pt x="6866084" y="3619438"/>
                  <a:pt x="6868870" y="3634022"/>
                  <a:pt x="6868870" y="3648607"/>
                </a:cubicBezTo>
                <a:close/>
                <a:moveTo>
                  <a:pt x="6868870" y="3326198"/>
                </a:moveTo>
                <a:cubicBezTo>
                  <a:pt x="6868870" y="3355367"/>
                  <a:pt x="6857725" y="3384535"/>
                  <a:pt x="6835436" y="3406800"/>
                </a:cubicBezTo>
                <a:cubicBezTo>
                  <a:pt x="6790858" y="3451330"/>
                  <a:pt x="6718635" y="3451330"/>
                  <a:pt x="6674057" y="3406800"/>
                </a:cubicBezTo>
                <a:cubicBezTo>
                  <a:pt x="6629479" y="3362270"/>
                  <a:pt x="6629479" y="3290126"/>
                  <a:pt x="6674057" y="3245596"/>
                </a:cubicBezTo>
                <a:cubicBezTo>
                  <a:pt x="6718635" y="3201066"/>
                  <a:pt x="6790858" y="3201066"/>
                  <a:pt x="6835436" y="3245596"/>
                </a:cubicBezTo>
                <a:cubicBezTo>
                  <a:pt x="6857725" y="3267861"/>
                  <a:pt x="6868870" y="3297030"/>
                  <a:pt x="6868870" y="3326198"/>
                </a:cubicBezTo>
                <a:close/>
                <a:moveTo>
                  <a:pt x="6881721" y="4348348"/>
                </a:moveTo>
                <a:lnTo>
                  <a:pt x="6881721" y="4424422"/>
                </a:lnTo>
                <a:lnTo>
                  <a:pt x="6809752" y="4424422"/>
                </a:lnTo>
                <a:lnTo>
                  <a:pt x="6812089" y="4412430"/>
                </a:lnTo>
                <a:cubicBezTo>
                  <a:pt x="6817661" y="4398710"/>
                  <a:pt x="6826019" y="4385852"/>
                  <a:pt x="6837164" y="4374718"/>
                </a:cubicBezTo>
                <a:cubicBezTo>
                  <a:pt x="6848308" y="4363586"/>
                  <a:pt x="6861181" y="4355236"/>
                  <a:pt x="6874917" y="4349670"/>
                </a:cubicBezTo>
                <a:close/>
                <a:moveTo>
                  <a:pt x="6881721" y="4074936"/>
                </a:moveTo>
                <a:lnTo>
                  <a:pt x="6881721" y="4189850"/>
                </a:lnTo>
                <a:lnTo>
                  <a:pt x="6867919" y="4180720"/>
                </a:lnTo>
                <a:cubicBezTo>
                  <a:pt x="6841311" y="4154140"/>
                  <a:pt x="6841311" y="4110646"/>
                  <a:pt x="6867919" y="4084066"/>
                </a:cubicBezTo>
                <a:close/>
                <a:moveTo>
                  <a:pt x="6881721" y="3702319"/>
                </a:moveTo>
                <a:lnTo>
                  <a:pt x="6881721" y="3917121"/>
                </a:lnTo>
                <a:lnTo>
                  <a:pt x="6873189" y="3915462"/>
                </a:lnTo>
                <a:cubicBezTo>
                  <a:pt x="6859453" y="3909896"/>
                  <a:pt x="6846580" y="3901546"/>
                  <a:pt x="6835436" y="3890414"/>
                </a:cubicBezTo>
                <a:cubicBezTo>
                  <a:pt x="6790858" y="3845884"/>
                  <a:pt x="6790858" y="3773738"/>
                  <a:pt x="6835436" y="3729208"/>
                </a:cubicBezTo>
                <a:cubicBezTo>
                  <a:pt x="6843794" y="3720859"/>
                  <a:pt x="6853125" y="3714075"/>
                  <a:pt x="6863063" y="3708857"/>
                </a:cubicBezTo>
                <a:close/>
                <a:moveTo>
                  <a:pt x="6881721" y="3381129"/>
                </a:moveTo>
                <a:lnTo>
                  <a:pt x="6881721" y="3596175"/>
                </a:lnTo>
                <a:lnTo>
                  <a:pt x="6873189" y="3594088"/>
                </a:lnTo>
                <a:lnTo>
                  <a:pt x="6836669" y="3569858"/>
                </a:lnTo>
                <a:lnTo>
                  <a:pt x="6835436" y="3568004"/>
                </a:lnTo>
                <a:lnTo>
                  <a:pt x="6834204" y="3567186"/>
                </a:lnTo>
                <a:lnTo>
                  <a:pt x="6810361" y="3531328"/>
                </a:lnTo>
                <a:cubicBezTo>
                  <a:pt x="6793644" y="3490164"/>
                  <a:pt x="6802003" y="3441234"/>
                  <a:pt x="6835436" y="3407836"/>
                </a:cubicBezTo>
                <a:cubicBezTo>
                  <a:pt x="6846580" y="3396704"/>
                  <a:pt x="6859453" y="3388354"/>
                  <a:pt x="6873189" y="3382788"/>
                </a:cubicBezTo>
                <a:close/>
                <a:moveTo>
                  <a:pt x="6881721" y="3057502"/>
                </a:moveTo>
                <a:lnTo>
                  <a:pt x="6881721" y="3272303"/>
                </a:lnTo>
                <a:lnTo>
                  <a:pt x="6873189" y="3270644"/>
                </a:lnTo>
                <a:cubicBezTo>
                  <a:pt x="6859453" y="3265078"/>
                  <a:pt x="6846580" y="3256729"/>
                  <a:pt x="6835436" y="3245596"/>
                </a:cubicBezTo>
                <a:cubicBezTo>
                  <a:pt x="6790858" y="3201066"/>
                  <a:pt x="6790858" y="3128920"/>
                  <a:pt x="6835436" y="3084392"/>
                </a:cubicBezTo>
                <a:cubicBezTo>
                  <a:pt x="6843794" y="3076042"/>
                  <a:pt x="6853125" y="3069259"/>
                  <a:pt x="6863063" y="3064040"/>
                </a:cubicBezTo>
                <a:close/>
                <a:moveTo>
                  <a:pt x="6881721" y="2817534"/>
                </a:moveTo>
                <a:lnTo>
                  <a:pt x="6881721" y="2870396"/>
                </a:lnTo>
                <a:lnTo>
                  <a:pt x="6870684" y="2843965"/>
                </a:lnTo>
                <a:close/>
                <a:moveTo>
                  <a:pt x="6881721" y="2463928"/>
                </a:moveTo>
                <a:lnTo>
                  <a:pt x="6881721" y="2578840"/>
                </a:lnTo>
                <a:lnTo>
                  <a:pt x="6867919" y="2569710"/>
                </a:lnTo>
                <a:cubicBezTo>
                  <a:pt x="6841311" y="2543130"/>
                  <a:pt x="6841311" y="2499636"/>
                  <a:pt x="6867919" y="2473058"/>
                </a:cubicBezTo>
                <a:close/>
                <a:moveTo>
                  <a:pt x="6881721" y="2142208"/>
                </a:moveTo>
                <a:lnTo>
                  <a:pt x="6881721" y="2257122"/>
                </a:lnTo>
                <a:lnTo>
                  <a:pt x="6867919" y="2247992"/>
                </a:lnTo>
                <a:cubicBezTo>
                  <a:pt x="6841311" y="2221412"/>
                  <a:pt x="6841311" y="2177918"/>
                  <a:pt x="6867919" y="2151338"/>
                </a:cubicBezTo>
                <a:close/>
              </a:path>
            </a:pathLst>
          </a:custGeom>
          <a:solidFill>
            <a:srgbClr val="E8EBEE"/>
          </a:solidFill>
          <a:ln w="7445" cap="flat">
            <a:noFill/>
            <a:prstDash val="solid"/>
            <a:miter/>
          </a:ln>
        </p:spPr>
        <p:txBody>
          <a:bodyPr rtlCol="0" anchor="ctr"/>
          <a:lstStyle/>
          <a:p>
            <a:endParaRPr lang="en-BE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738BC7-B428-AE45-0402-7B49BF2185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66611" y="0"/>
            <a:ext cx="4445703" cy="6858000"/>
          </a:xfrm>
          <a:custGeom>
            <a:avLst/>
            <a:gdLst>
              <a:gd name="connsiteX0" fmla="*/ 2020057 w 4445703"/>
              <a:gd name="connsiteY0" fmla="*/ 0 h 6858000"/>
              <a:gd name="connsiteX1" fmla="*/ 4445703 w 4445703"/>
              <a:gd name="connsiteY1" fmla="*/ 0 h 6858000"/>
              <a:gd name="connsiteX2" fmla="*/ 4445703 w 4445703"/>
              <a:gd name="connsiteY2" fmla="*/ 6858000 h 6858000"/>
              <a:gd name="connsiteX3" fmla="*/ 2020058 w 4445703"/>
              <a:gd name="connsiteY3" fmla="*/ 6858000 h 6858000"/>
              <a:gd name="connsiteX4" fmla="*/ 1729246 w 4445703"/>
              <a:gd name="connsiteY4" fmla="*/ 6681327 h 6858000"/>
              <a:gd name="connsiteX5" fmla="*/ 0 w 4445703"/>
              <a:gd name="connsiteY5" fmla="*/ 3429000 h 6858000"/>
              <a:gd name="connsiteX6" fmla="*/ 1729246 w 4445703"/>
              <a:gd name="connsiteY6" fmla="*/ 176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5703" h="6858000">
                <a:moveTo>
                  <a:pt x="2020057" y="0"/>
                </a:moveTo>
                <a:lnTo>
                  <a:pt x="4445703" y="0"/>
                </a:lnTo>
                <a:lnTo>
                  <a:pt x="4445703" y="6858000"/>
                </a:lnTo>
                <a:lnTo>
                  <a:pt x="2020058" y="6858000"/>
                </a:lnTo>
                <a:lnTo>
                  <a:pt x="1729246" y="6681327"/>
                </a:lnTo>
                <a:cubicBezTo>
                  <a:pt x="685941" y="5976483"/>
                  <a:pt x="0" y="4782844"/>
                  <a:pt x="0" y="3429000"/>
                </a:cubicBezTo>
                <a:cubicBezTo>
                  <a:pt x="0" y="2075157"/>
                  <a:pt x="685941" y="881518"/>
                  <a:pt x="1729246" y="176673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76B6D8C-68FE-8341-EFCA-D916B5F971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1519799"/>
            <a:ext cx="6521470" cy="2917722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>
              <a:defRPr sz="54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"</a:t>
            </a:r>
            <a:r>
              <a:rPr lang="en-GB" dirty="0" err="1"/>
              <a:t>Deze</a:t>
            </a:r>
            <a:r>
              <a:rPr lang="en-GB" dirty="0"/>
              <a:t> slide is perfect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citaten</a:t>
            </a:r>
            <a:r>
              <a:rPr lang="en-GB" dirty="0"/>
              <a:t> of </a:t>
            </a:r>
            <a:r>
              <a:rPr lang="en-GB" dirty="0" err="1"/>
              <a:t>andere</a:t>
            </a:r>
            <a:r>
              <a:rPr lang="en-GB" dirty="0"/>
              <a:t> </a:t>
            </a:r>
            <a:r>
              <a:rPr lang="en-GB" dirty="0" err="1"/>
              <a:t>korte</a:t>
            </a:r>
            <a:r>
              <a:rPr lang="en-GB" dirty="0"/>
              <a:t> </a:t>
            </a:r>
            <a:r>
              <a:rPr lang="en-GB" dirty="0" err="1"/>
              <a:t>teksten</a:t>
            </a:r>
            <a:r>
              <a:rPr lang="en-GB" dirty="0"/>
              <a:t>."</a:t>
            </a:r>
            <a:endParaRPr lang="en-BE" dirty="0"/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CA7A3037-54B7-5A6F-BAF7-44538A99940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5938" y="4610323"/>
            <a:ext cx="6521471" cy="33855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l">
              <a:defRPr sz="1600" b="0" i="1"/>
            </a:lvl1pPr>
          </a:lstStyle>
          <a:p>
            <a:pPr lvl="0"/>
            <a:r>
              <a:rPr lang="nl-NL" noProof="0" dirty="0"/>
              <a:t>- </a:t>
            </a:r>
            <a:r>
              <a:rPr lang="nl-NL" noProof="0" dirty="0" err="1"/>
              <a:t>Lorem</a:t>
            </a:r>
            <a:r>
              <a:rPr lang="nl-NL" noProof="0" dirty="0"/>
              <a:t> </a:t>
            </a:r>
            <a:r>
              <a:rPr lang="nl-NL" noProof="0" dirty="0" err="1"/>
              <a:t>ipsum</a:t>
            </a:r>
            <a:endParaRPr lang="nl-NL" noProof="0" dirty="0"/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E6189C85-14E7-C9FC-35C7-61C92902C801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A53B1B17-E477-4E7A-A8CE-D638C440834D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BE48AB95-66C0-371F-0413-597CD017F7E2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1811AE42-7B23-7402-64C7-8C2B4CDD0BA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640430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FA0940CF-E127-A84F-1479-318EFBA0FD74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4468213" y="-3"/>
            <a:ext cx="7723786" cy="5568246"/>
          </a:xfrm>
          <a:custGeom>
            <a:avLst/>
            <a:gdLst>
              <a:gd name="connsiteX0" fmla="*/ 2569614 w 7723786"/>
              <a:gd name="connsiteY0" fmla="*/ 147306 h 5568246"/>
              <a:gd name="connsiteX1" fmla="*/ 2483036 w 7723786"/>
              <a:gd name="connsiteY1" fmla="*/ 97430 h 5568246"/>
              <a:gd name="connsiteX2" fmla="*/ 2496356 w 7723786"/>
              <a:gd name="connsiteY2" fmla="*/ 74399 h 5568246"/>
              <a:gd name="connsiteX3" fmla="*/ 2624698 w 7723786"/>
              <a:gd name="connsiteY3" fmla="*/ 51506 h 5568246"/>
              <a:gd name="connsiteX4" fmla="*/ 3037997 w 7723786"/>
              <a:gd name="connsiteY4" fmla="*/ 147306 h 5568246"/>
              <a:gd name="connsiteX5" fmla="*/ 2951418 w 7723786"/>
              <a:gd name="connsiteY5" fmla="*/ 97430 h 5568246"/>
              <a:gd name="connsiteX6" fmla="*/ 3002617 w 7723786"/>
              <a:gd name="connsiteY6" fmla="*/ 8909 h 5568246"/>
              <a:gd name="connsiteX7" fmla="*/ 3095475 w 7723786"/>
              <a:gd name="connsiteY7" fmla="*/ 1856 h 5568246"/>
              <a:gd name="connsiteX8" fmla="*/ 3122014 w 7723786"/>
              <a:gd name="connsiteY8" fmla="*/ 1186 h 5568246"/>
              <a:gd name="connsiteX9" fmla="*/ 3506379 w 7723786"/>
              <a:gd name="connsiteY9" fmla="*/ 147306 h 5568246"/>
              <a:gd name="connsiteX10" fmla="*/ 3419801 w 7723786"/>
              <a:gd name="connsiteY10" fmla="*/ 97430 h 5568246"/>
              <a:gd name="connsiteX11" fmla="*/ 3476152 w 7723786"/>
              <a:gd name="connsiteY11" fmla="*/ 0 h 5568246"/>
              <a:gd name="connsiteX12" fmla="*/ 3549624 w 7723786"/>
              <a:gd name="connsiteY12" fmla="*/ 1856 h 5568246"/>
              <a:gd name="connsiteX13" fmla="*/ 3588165 w 7723786"/>
              <a:gd name="connsiteY13" fmla="*/ 4785 h 5568246"/>
              <a:gd name="connsiteX14" fmla="*/ 3974762 w 7723786"/>
              <a:gd name="connsiteY14" fmla="*/ 147306 h 5568246"/>
              <a:gd name="connsiteX15" fmla="*/ 3888184 w 7723786"/>
              <a:gd name="connsiteY15" fmla="*/ 97430 h 5568246"/>
              <a:gd name="connsiteX16" fmla="*/ 3922671 w 7723786"/>
              <a:gd name="connsiteY16" fmla="*/ 37803 h 5568246"/>
              <a:gd name="connsiteX17" fmla="*/ 3994433 w 7723786"/>
              <a:gd name="connsiteY17" fmla="*/ 46915 h 5568246"/>
              <a:gd name="connsiteX18" fmla="*/ 4029234 w 7723786"/>
              <a:gd name="connsiteY18" fmla="*/ 53126 h 5568246"/>
              <a:gd name="connsiteX19" fmla="*/ 4442755 w 7723786"/>
              <a:gd name="connsiteY19" fmla="*/ 147306 h 5568246"/>
              <a:gd name="connsiteX20" fmla="*/ 4418835 w 7723786"/>
              <a:gd name="connsiteY20" fmla="*/ 133464 h 5568246"/>
              <a:gd name="connsiteX21" fmla="*/ 4425109 w 7723786"/>
              <a:gd name="connsiteY21" fmla="*/ 134911 h 5568246"/>
              <a:gd name="connsiteX22" fmla="*/ 4446426 w 7723786"/>
              <a:gd name="connsiteY22" fmla="*/ 140960 h 5568246"/>
              <a:gd name="connsiteX23" fmla="*/ 1076718 w 7723786"/>
              <a:gd name="connsiteY23" fmla="*/ 696726 h 5568246"/>
              <a:gd name="connsiteX24" fmla="*/ 1003009 w 7723786"/>
              <a:gd name="connsiteY24" fmla="*/ 654264 h 5568246"/>
              <a:gd name="connsiteX25" fmla="*/ 1034060 w 7723786"/>
              <a:gd name="connsiteY25" fmla="*/ 634376 h 5568246"/>
              <a:gd name="connsiteX26" fmla="*/ 1151945 w 7723786"/>
              <a:gd name="connsiteY26" fmla="*/ 566660 h 5568246"/>
              <a:gd name="connsiteX27" fmla="*/ 1545100 w 7723786"/>
              <a:gd name="connsiteY27" fmla="*/ 696726 h 5568246"/>
              <a:gd name="connsiteX28" fmla="*/ 1458521 w 7723786"/>
              <a:gd name="connsiteY28" fmla="*/ 646849 h 5568246"/>
              <a:gd name="connsiteX29" fmla="*/ 1458911 w 7723786"/>
              <a:gd name="connsiteY29" fmla="*/ 646849 h 5568246"/>
              <a:gd name="connsiteX30" fmla="*/ 1643826 w 7723786"/>
              <a:gd name="connsiteY30" fmla="*/ 327135 h 5568246"/>
              <a:gd name="connsiteX31" fmla="*/ 1678853 w 7723786"/>
              <a:gd name="connsiteY31" fmla="*/ 313339 h 5568246"/>
              <a:gd name="connsiteX32" fmla="*/ 1744777 w 7723786"/>
              <a:gd name="connsiteY32" fmla="*/ 351488 h 5568246"/>
              <a:gd name="connsiteX33" fmla="*/ 2013483 w 7723786"/>
              <a:gd name="connsiteY33" fmla="*/ 696726 h 5568246"/>
              <a:gd name="connsiteX34" fmla="*/ 1926904 w 7723786"/>
              <a:gd name="connsiteY34" fmla="*/ 646849 h 5568246"/>
              <a:gd name="connsiteX35" fmla="*/ 1927294 w 7723786"/>
              <a:gd name="connsiteY35" fmla="*/ 646849 h 5568246"/>
              <a:gd name="connsiteX36" fmla="*/ 2126971 w 7723786"/>
              <a:gd name="connsiteY36" fmla="*/ 301611 h 5568246"/>
              <a:gd name="connsiteX37" fmla="*/ 2213160 w 7723786"/>
              <a:gd name="connsiteY37" fmla="*/ 351488 h 5568246"/>
              <a:gd name="connsiteX38" fmla="*/ 2481476 w 7723786"/>
              <a:gd name="connsiteY38" fmla="*/ 696726 h 5568246"/>
              <a:gd name="connsiteX39" fmla="*/ 2395287 w 7723786"/>
              <a:gd name="connsiteY39" fmla="*/ 646849 h 5568246"/>
              <a:gd name="connsiteX40" fmla="*/ 2394897 w 7723786"/>
              <a:gd name="connsiteY40" fmla="*/ 646849 h 5568246"/>
              <a:gd name="connsiteX41" fmla="*/ 2594574 w 7723786"/>
              <a:gd name="connsiteY41" fmla="*/ 301611 h 5568246"/>
              <a:gd name="connsiteX42" fmla="*/ 2681153 w 7723786"/>
              <a:gd name="connsiteY42" fmla="*/ 351488 h 5568246"/>
              <a:gd name="connsiteX43" fmla="*/ 2949858 w 7723786"/>
              <a:gd name="connsiteY43" fmla="*/ 696726 h 5568246"/>
              <a:gd name="connsiteX44" fmla="*/ 2863669 w 7723786"/>
              <a:gd name="connsiteY44" fmla="*/ 646849 h 5568246"/>
              <a:gd name="connsiteX45" fmla="*/ 3063346 w 7723786"/>
              <a:gd name="connsiteY45" fmla="*/ 301611 h 5568246"/>
              <a:gd name="connsiteX46" fmla="*/ 3149535 w 7723786"/>
              <a:gd name="connsiteY46" fmla="*/ 351488 h 5568246"/>
              <a:gd name="connsiteX47" fmla="*/ 3418631 w 7723786"/>
              <a:gd name="connsiteY47" fmla="*/ 696726 h 5568246"/>
              <a:gd name="connsiteX48" fmla="*/ 3332052 w 7723786"/>
              <a:gd name="connsiteY48" fmla="*/ 646849 h 5568246"/>
              <a:gd name="connsiteX49" fmla="*/ 3531729 w 7723786"/>
              <a:gd name="connsiteY49" fmla="*/ 301611 h 5568246"/>
              <a:gd name="connsiteX50" fmla="*/ 3618308 w 7723786"/>
              <a:gd name="connsiteY50" fmla="*/ 351488 h 5568246"/>
              <a:gd name="connsiteX51" fmla="*/ 3887014 w 7723786"/>
              <a:gd name="connsiteY51" fmla="*/ 696726 h 5568246"/>
              <a:gd name="connsiteX52" fmla="*/ 3800435 w 7723786"/>
              <a:gd name="connsiteY52" fmla="*/ 646849 h 5568246"/>
              <a:gd name="connsiteX53" fmla="*/ 4000112 w 7723786"/>
              <a:gd name="connsiteY53" fmla="*/ 301611 h 5568246"/>
              <a:gd name="connsiteX54" fmla="*/ 4086690 w 7723786"/>
              <a:gd name="connsiteY54" fmla="*/ 351488 h 5568246"/>
              <a:gd name="connsiteX55" fmla="*/ 4355006 w 7723786"/>
              <a:gd name="connsiteY55" fmla="*/ 696726 h 5568246"/>
              <a:gd name="connsiteX56" fmla="*/ 4268817 w 7723786"/>
              <a:gd name="connsiteY56" fmla="*/ 646849 h 5568246"/>
              <a:gd name="connsiteX57" fmla="*/ 4268428 w 7723786"/>
              <a:gd name="connsiteY57" fmla="*/ 646849 h 5568246"/>
              <a:gd name="connsiteX58" fmla="*/ 4468104 w 7723786"/>
              <a:gd name="connsiteY58" fmla="*/ 301611 h 5568246"/>
              <a:gd name="connsiteX59" fmla="*/ 4554683 w 7723786"/>
              <a:gd name="connsiteY59" fmla="*/ 351488 h 5568246"/>
              <a:gd name="connsiteX60" fmla="*/ 4823779 w 7723786"/>
              <a:gd name="connsiteY60" fmla="*/ 696726 h 5568246"/>
              <a:gd name="connsiteX61" fmla="*/ 4737200 w 7723786"/>
              <a:gd name="connsiteY61" fmla="*/ 646849 h 5568246"/>
              <a:gd name="connsiteX62" fmla="*/ 4936683 w 7723786"/>
              <a:gd name="connsiteY62" fmla="*/ 301947 h 5568246"/>
              <a:gd name="connsiteX63" fmla="*/ 4939143 w 7723786"/>
              <a:gd name="connsiteY63" fmla="*/ 302917 h 5568246"/>
              <a:gd name="connsiteX64" fmla="*/ 5023456 w 7723786"/>
              <a:gd name="connsiteY64" fmla="*/ 351488 h 5568246"/>
              <a:gd name="connsiteX65" fmla="*/ 5292161 w 7723786"/>
              <a:gd name="connsiteY65" fmla="*/ 696726 h 5568246"/>
              <a:gd name="connsiteX66" fmla="*/ 5205583 w 7723786"/>
              <a:gd name="connsiteY66" fmla="*/ 646849 h 5568246"/>
              <a:gd name="connsiteX67" fmla="*/ 5308736 w 7723786"/>
              <a:gd name="connsiteY67" fmla="*/ 468498 h 5568246"/>
              <a:gd name="connsiteX68" fmla="*/ 5397798 w 7723786"/>
              <a:gd name="connsiteY68" fmla="*/ 514082 h 5568246"/>
              <a:gd name="connsiteX69" fmla="*/ 529166 w 7723786"/>
              <a:gd name="connsiteY69" fmla="*/ 1246145 h 5568246"/>
              <a:gd name="connsiteX70" fmla="*/ 442977 w 7723786"/>
              <a:gd name="connsiteY70" fmla="*/ 1196269 h 5568246"/>
              <a:gd name="connsiteX71" fmla="*/ 442587 w 7723786"/>
              <a:gd name="connsiteY71" fmla="*/ 1196269 h 5568246"/>
              <a:gd name="connsiteX72" fmla="*/ 587025 w 7723786"/>
              <a:gd name="connsiteY72" fmla="*/ 946539 h 5568246"/>
              <a:gd name="connsiteX73" fmla="*/ 680566 w 7723786"/>
              <a:gd name="connsiteY73" fmla="*/ 873096 h 5568246"/>
              <a:gd name="connsiteX74" fmla="*/ 728843 w 7723786"/>
              <a:gd name="connsiteY74" fmla="*/ 900907 h 5568246"/>
              <a:gd name="connsiteX75" fmla="*/ 997939 w 7723786"/>
              <a:gd name="connsiteY75" fmla="*/ 1246145 h 5568246"/>
              <a:gd name="connsiteX76" fmla="*/ 911360 w 7723786"/>
              <a:gd name="connsiteY76" fmla="*/ 1196269 h 5568246"/>
              <a:gd name="connsiteX77" fmla="*/ 1111037 w 7723786"/>
              <a:gd name="connsiteY77" fmla="*/ 851031 h 5568246"/>
              <a:gd name="connsiteX78" fmla="*/ 1197616 w 7723786"/>
              <a:gd name="connsiteY78" fmla="*/ 900907 h 5568246"/>
              <a:gd name="connsiteX79" fmla="*/ 1465931 w 7723786"/>
              <a:gd name="connsiteY79" fmla="*/ 1246145 h 5568246"/>
              <a:gd name="connsiteX80" fmla="*/ 1379743 w 7723786"/>
              <a:gd name="connsiteY80" fmla="*/ 1196269 h 5568246"/>
              <a:gd name="connsiteX81" fmla="*/ 1379353 w 7723786"/>
              <a:gd name="connsiteY81" fmla="*/ 1196269 h 5568246"/>
              <a:gd name="connsiteX82" fmla="*/ 1579030 w 7723786"/>
              <a:gd name="connsiteY82" fmla="*/ 851031 h 5568246"/>
              <a:gd name="connsiteX83" fmla="*/ 1665608 w 7723786"/>
              <a:gd name="connsiteY83" fmla="*/ 900907 h 5568246"/>
              <a:gd name="connsiteX84" fmla="*/ 1934704 w 7723786"/>
              <a:gd name="connsiteY84" fmla="*/ 1246145 h 5568246"/>
              <a:gd name="connsiteX85" fmla="*/ 1848126 w 7723786"/>
              <a:gd name="connsiteY85" fmla="*/ 1196269 h 5568246"/>
              <a:gd name="connsiteX86" fmla="*/ 2047802 w 7723786"/>
              <a:gd name="connsiteY86" fmla="*/ 851031 h 5568246"/>
              <a:gd name="connsiteX87" fmla="*/ 2134381 w 7723786"/>
              <a:gd name="connsiteY87" fmla="*/ 900907 h 5568246"/>
              <a:gd name="connsiteX88" fmla="*/ 2403087 w 7723786"/>
              <a:gd name="connsiteY88" fmla="*/ 1246145 h 5568246"/>
              <a:gd name="connsiteX89" fmla="*/ 2316508 w 7723786"/>
              <a:gd name="connsiteY89" fmla="*/ 1196269 h 5568246"/>
              <a:gd name="connsiteX90" fmla="*/ 2516185 w 7723786"/>
              <a:gd name="connsiteY90" fmla="*/ 851031 h 5568246"/>
              <a:gd name="connsiteX91" fmla="*/ 2602764 w 7723786"/>
              <a:gd name="connsiteY91" fmla="*/ 900907 h 5568246"/>
              <a:gd name="connsiteX92" fmla="*/ 2871469 w 7723786"/>
              <a:gd name="connsiteY92" fmla="*/ 1246145 h 5568246"/>
              <a:gd name="connsiteX93" fmla="*/ 2784891 w 7723786"/>
              <a:gd name="connsiteY93" fmla="*/ 1196269 h 5568246"/>
              <a:gd name="connsiteX94" fmla="*/ 2984568 w 7723786"/>
              <a:gd name="connsiteY94" fmla="*/ 851031 h 5568246"/>
              <a:gd name="connsiteX95" fmla="*/ 3071146 w 7723786"/>
              <a:gd name="connsiteY95" fmla="*/ 900907 h 5568246"/>
              <a:gd name="connsiteX96" fmla="*/ 3339852 w 7723786"/>
              <a:gd name="connsiteY96" fmla="*/ 1246145 h 5568246"/>
              <a:gd name="connsiteX97" fmla="*/ 3253274 w 7723786"/>
              <a:gd name="connsiteY97" fmla="*/ 1196269 h 5568246"/>
              <a:gd name="connsiteX98" fmla="*/ 3452950 w 7723786"/>
              <a:gd name="connsiteY98" fmla="*/ 851031 h 5568246"/>
              <a:gd name="connsiteX99" fmla="*/ 3539529 w 7723786"/>
              <a:gd name="connsiteY99" fmla="*/ 900907 h 5568246"/>
              <a:gd name="connsiteX100" fmla="*/ 3808235 w 7723786"/>
              <a:gd name="connsiteY100" fmla="*/ 1246145 h 5568246"/>
              <a:gd name="connsiteX101" fmla="*/ 3721656 w 7723786"/>
              <a:gd name="connsiteY101" fmla="*/ 1196269 h 5568246"/>
              <a:gd name="connsiteX102" fmla="*/ 3921333 w 7723786"/>
              <a:gd name="connsiteY102" fmla="*/ 851031 h 5568246"/>
              <a:gd name="connsiteX103" fmla="*/ 4007911 w 7723786"/>
              <a:gd name="connsiteY103" fmla="*/ 900907 h 5568246"/>
              <a:gd name="connsiteX104" fmla="*/ 4276618 w 7723786"/>
              <a:gd name="connsiteY104" fmla="*/ 1246145 h 5568246"/>
              <a:gd name="connsiteX105" fmla="*/ 4190039 w 7723786"/>
              <a:gd name="connsiteY105" fmla="*/ 1196269 h 5568246"/>
              <a:gd name="connsiteX106" fmla="*/ 4190429 w 7723786"/>
              <a:gd name="connsiteY106" fmla="*/ 1196269 h 5568246"/>
              <a:gd name="connsiteX107" fmla="*/ 4390105 w 7723786"/>
              <a:gd name="connsiteY107" fmla="*/ 851031 h 5568246"/>
              <a:gd name="connsiteX108" fmla="*/ 4476294 w 7723786"/>
              <a:gd name="connsiteY108" fmla="*/ 900907 h 5568246"/>
              <a:gd name="connsiteX109" fmla="*/ 4745000 w 7723786"/>
              <a:gd name="connsiteY109" fmla="*/ 1246145 h 5568246"/>
              <a:gd name="connsiteX110" fmla="*/ 4658421 w 7723786"/>
              <a:gd name="connsiteY110" fmla="*/ 1196269 h 5568246"/>
              <a:gd name="connsiteX111" fmla="*/ 4858098 w 7723786"/>
              <a:gd name="connsiteY111" fmla="*/ 851031 h 5568246"/>
              <a:gd name="connsiteX112" fmla="*/ 4944677 w 7723786"/>
              <a:gd name="connsiteY112" fmla="*/ 900907 h 5568246"/>
              <a:gd name="connsiteX113" fmla="*/ 5213383 w 7723786"/>
              <a:gd name="connsiteY113" fmla="*/ 1246145 h 5568246"/>
              <a:gd name="connsiteX114" fmla="*/ 5126804 w 7723786"/>
              <a:gd name="connsiteY114" fmla="*/ 1196269 h 5568246"/>
              <a:gd name="connsiteX115" fmla="*/ 5127194 w 7723786"/>
              <a:gd name="connsiteY115" fmla="*/ 1196269 h 5568246"/>
              <a:gd name="connsiteX116" fmla="*/ 5326871 w 7723786"/>
              <a:gd name="connsiteY116" fmla="*/ 851031 h 5568246"/>
              <a:gd name="connsiteX117" fmla="*/ 5413060 w 7723786"/>
              <a:gd name="connsiteY117" fmla="*/ 900907 h 5568246"/>
              <a:gd name="connsiteX118" fmla="*/ 5681375 w 7723786"/>
              <a:gd name="connsiteY118" fmla="*/ 1246145 h 5568246"/>
              <a:gd name="connsiteX119" fmla="*/ 5595187 w 7723786"/>
              <a:gd name="connsiteY119" fmla="*/ 1196269 h 5568246"/>
              <a:gd name="connsiteX120" fmla="*/ 5594796 w 7723786"/>
              <a:gd name="connsiteY120" fmla="*/ 1196269 h 5568246"/>
              <a:gd name="connsiteX121" fmla="*/ 5794474 w 7723786"/>
              <a:gd name="connsiteY121" fmla="*/ 851031 h 5568246"/>
              <a:gd name="connsiteX122" fmla="*/ 5881052 w 7723786"/>
              <a:gd name="connsiteY122" fmla="*/ 900907 h 5568246"/>
              <a:gd name="connsiteX123" fmla="*/ 6149758 w 7723786"/>
              <a:gd name="connsiteY123" fmla="*/ 1246145 h 5568246"/>
              <a:gd name="connsiteX124" fmla="*/ 6063569 w 7723786"/>
              <a:gd name="connsiteY124" fmla="*/ 1196269 h 5568246"/>
              <a:gd name="connsiteX125" fmla="*/ 6063180 w 7723786"/>
              <a:gd name="connsiteY125" fmla="*/ 1196269 h 5568246"/>
              <a:gd name="connsiteX126" fmla="*/ 6159610 w 7723786"/>
              <a:gd name="connsiteY126" fmla="*/ 1029543 h 5568246"/>
              <a:gd name="connsiteX127" fmla="*/ 6236525 w 7723786"/>
              <a:gd name="connsiteY127" fmla="*/ 1096126 h 5568246"/>
              <a:gd name="connsiteX128" fmla="*/ 0 w 7723786"/>
              <a:gd name="connsiteY128" fmla="*/ 1748942 h 5568246"/>
              <a:gd name="connsiteX129" fmla="*/ 0 w 7723786"/>
              <a:gd name="connsiteY129" fmla="*/ 1550047 h 5568246"/>
              <a:gd name="connsiteX130" fmla="*/ 64541 w 7723786"/>
              <a:gd name="connsiteY130" fmla="*/ 1438457 h 5568246"/>
              <a:gd name="connsiteX131" fmla="*/ 94771 w 7723786"/>
              <a:gd name="connsiteY131" fmla="*/ 1405223 h 5568246"/>
              <a:gd name="connsiteX132" fmla="*/ 172712 w 7723786"/>
              <a:gd name="connsiteY132" fmla="*/ 1450326 h 5568246"/>
              <a:gd name="connsiteX133" fmla="*/ 441417 w 7723786"/>
              <a:gd name="connsiteY133" fmla="*/ 1795564 h 5568246"/>
              <a:gd name="connsiteX134" fmla="*/ 354839 w 7723786"/>
              <a:gd name="connsiteY134" fmla="*/ 1745688 h 5568246"/>
              <a:gd name="connsiteX135" fmla="*/ 554516 w 7723786"/>
              <a:gd name="connsiteY135" fmla="*/ 1400450 h 5568246"/>
              <a:gd name="connsiteX136" fmla="*/ 641094 w 7723786"/>
              <a:gd name="connsiteY136" fmla="*/ 1450326 h 5568246"/>
              <a:gd name="connsiteX137" fmla="*/ 909410 w 7723786"/>
              <a:gd name="connsiteY137" fmla="*/ 1795564 h 5568246"/>
              <a:gd name="connsiteX138" fmla="*/ 823222 w 7723786"/>
              <a:gd name="connsiteY138" fmla="*/ 1745688 h 5568246"/>
              <a:gd name="connsiteX139" fmla="*/ 1022898 w 7723786"/>
              <a:gd name="connsiteY139" fmla="*/ 1400450 h 5568246"/>
              <a:gd name="connsiteX140" fmla="*/ 1109087 w 7723786"/>
              <a:gd name="connsiteY140" fmla="*/ 1450326 h 5568246"/>
              <a:gd name="connsiteX141" fmla="*/ 1377793 w 7723786"/>
              <a:gd name="connsiteY141" fmla="*/ 1795564 h 5568246"/>
              <a:gd name="connsiteX142" fmla="*/ 1291604 w 7723786"/>
              <a:gd name="connsiteY142" fmla="*/ 1745688 h 5568246"/>
              <a:gd name="connsiteX143" fmla="*/ 1491281 w 7723786"/>
              <a:gd name="connsiteY143" fmla="*/ 1400450 h 5568246"/>
              <a:gd name="connsiteX144" fmla="*/ 1577470 w 7723786"/>
              <a:gd name="connsiteY144" fmla="*/ 1450326 h 5568246"/>
              <a:gd name="connsiteX145" fmla="*/ 1846175 w 7723786"/>
              <a:gd name="connsiteY145" fmla="*/ 1795564 h 5568246"/>
              <a:gd name="connsiteX146" fmla="*/ 1759987 w 7723786"/>
              <a:gd name="connsiteY146" fmla="*/ 1745688 h 5568246"/>
              <a:gd name="connsiteX147" fmla="*/ 1759597 w 7723786"/>
              <a:gd name="connsiteY147" fmla="*/ 1745688 h 5568246"/>
              <a:gd name="connsiteX148" fmla="*/ 1959274 w 7723786"/>
              <a:gd name="connsiteY148" fmla="*/ 1400450 h 5568246"/>
              <a:gd name="connsiteX149" fmla="*/ 2045852 w 7723786"/>
              <a:gd name="connsiteY149" fmla="*/ 1450326 h 5568246"/>
              <a:gd name="connsiteX150" fmla="*/ 2314558 w 7723786"/>
              <a:gd name="connsiteY150" fmla="*/ 1795564 h 5568246"/>
              <a:gd name="connsiteX151" fmla="*/ 2228370 w 7723786"/>
              <a:gd name="connsiteY151" fmla="*/ 1745688 h 5568246"/>
              <a:gd name="connsiteX152" fmla="*/ 2227979 w 7723786"/>
              <a:gd name="connsiteY152" fmla="*/ 1745688 h 5568246"/>
              <a:gd name="connsiteX153" fmla="*/ 2427656 w 7723786"/>
              <a:gd name="connsiteY153" fmla="*/ 1400450 h 5568246"/>
              <a:gd name="connsiteX154" fmla="*/ 2514235 w 7723786"/>
              <a:gd name="connsiteY154" fmla="*/ 1450326 h 5568246"/>
              <a:gd name="connsiteX155" fmla="*/ 2782941 w 7723786"/>
              <a:gd name="connsiteY155" fmla="*/ 1795564 h 5568246"/>
              <a:gd name="connsiteX156" fmla="*/ 2696752 w 7723786"/>
              <a:gd name="connsiteY156" fmla="*/ 1745688 h 5568246"/>
              <a:gd name="connsiteX157" fmla="*/ 2696362 w 7723786"/>
              <a:gd name="connsiteY157" fmla="*/ 1745688 h 5568246"/>
              <a:gd name="connsiteX158" fmla="*/ 2896039 w 7723786"/>
              <a:gd name="connsiteY158" fmla="*/ 1400450 h 5568246"/>
              <a:gd name="connsiteX159" fmla="*/ 2982618 w 7723786"/>
              <a:gd name="connsiteY159" fmla="*/ 1450326 h 5568246"/>
              <a:gd name="connsiteX160" fmla="*/ 3251714 w 7723786"/>
              <a:gd name="connsiteY160" fmla="*/ 1795564 h 5568246"/>
              <a:gd name="connsiteX161" fmla="*/ 3165135 w 7723786"/>
              <a:gd name="connsiteY161" fmla="*/ 1745688 h 5568246"/>
              <a:gd name="connsiteX162" fmla="*/ 3364812 w 7723786"/>
              <a:gd name="connsiteY162" fmla="*/ 1400450 h 5568246"/>
              <a:gd name="connsiteX163" fmla="*/ 3451390 w 7723786"/>
              <a:gd name="connsiteY163" fmla="*/ 1450326 h 5568246"/>
              <a:gd name="connsiteX164" fmla="*/ 3720096 w 7723786"/>
              <a:gd name="connsiteY164" fmla="*/ 1795564 h 5568246"/>
              <a:gd name="connsiteX165" fmla="*/ 3633518 w 7723786"/>
              <a:gd name="connsiteY165" fmla="*/ 1745688 h 5568246"/>
              <a:gd name="connsiteX166" fmla="*/ 3833194 w 7723786"/>
              <a:gd name="connsiteY166" fmla="*/ 1400450 h 5568246"/>
              <a:gd name="connsiteX167" fmla="*/ 3919773 w 7723786"/>
              <a:gd name="connsiteY167" fmla="*/ 1450326 h 5568246"/>
              <a:gd name="connsiteX168" fmla="*/ 4188479 w 7723786"/>
              <a:gd name="connsiteY168" fmla="*/ 1795564 h 5568246"/>
              <a:gd name="connsiteX169" fmla="*/ 4101900 w 7723786"/>
              <a:gd name="connsiteY169" fmla="*/ 1745688 h 5568246"/>
              <a:gd name="connsiteX170" fmla="*/ 4301577 w 7723786"/>
              <a:gd name="connsiteY170" fmla="*/ 1400450 h 5568246"/>
              <a:gd name="connsiteX171" fmla="*/ 4388155 w 7723786"/>
              <a:gd name="connsiteY171" fmla="*/ 1450326 h 5568246"/>
              <a:gd name="connsiteX172" fmla="*/ 4656862 w 7723786"/>
              <a:gd name="connsiteY172" fmla="*/ 1795564 h 5568246"/>
              <a:gd name="connsiteX173" fmla="*/ 4570283 w 7723786"/>
              <a:gd name="connsiteY173" fmla="*/ 1745688 h 5568246"/>
              <a:gd name="connsiteX174" fmla="*/ 4570673 w 7723786"/>
              <a:gd name="connsiteY174" fmla="*/ 1745688 h 5568246"/>
              <a:gd name="connsiteX175" fmla="*/ 4770349 w 7723786"/>
              <a:gd name="connsiteY175" fmla="*/ 1400450 h 5568246"/>
              <a:gd name="connsiteX176" fmla="*/ 4856538 w 7723786"/>
              <a:gd name="connsiteY176" fmla="*/ 1450326 h 5568246"/>
              <a:gd name="connsiteX177" fmla="*/ 5125244 w 7723786"/>
              <a:gd name="connsiteY177" fmla="*/ 1795564 h 5568246"/>
              <a:gd name="connsiteX178" fmla="*/ 5038665 w 7723786"/>
              <a:gd name="connsiteY178" fmla="*/ 1745688 h 5568246"/>
              <a:gd name="connsiteX179" fmla="*/ 5238342 w 7723786"/>
              <a:gd name="connsiteY179" fmla="*/ 1400450 h 5568246"/>
              <a:gd name="connsiteX180" fmla="*/ 5324921 w 7723786"/>
              <a:gd name="connsiteY180" fmla="*/ 1450326 h 5568246"/>
              <a:gd name="connsiteX181" fmla="*/ 5593627 w 7723786"/>
              <a:gd name="connsiteY181" fmla="*/ 1795564 h 5568246"/>
              <a:gd name="connsiteX182" fmla="*/ 5507048 w 7723786"/>
              <a:gd name="connsiteY182" fmla="*/ 1745688 h 5568246"/>
              <a:gd name="connsiteX183" fmla="*/ 5507438 w 7723786"/>
              <a:gd name="connsiteY183" fmla="*/ 1745688 h 5568246"/>
              <a:gd name="connsiteX184" fmla="*/ 5707115 w 7723786"/>
              <a:gd name="connsiteY184" fmla="*/ 1400450 h 5568246"/>
              <a:gd name="connsiteX185" fmla="*/ 5793304 w 7723786"/>
              <a:gd name="connsiteY185" fmla="*/ 1450326 h 5568246"/>
              <a:gd name="connsiteX186" fmla="*/ 6061619 w 7723786"/>
              <a:gd name="connsiteY186" fmla="*/ 1795564 h 5568246"/>
              <a:gd name="connsiteX187" fmla="*/ 5975431 w 7723786"/>
              <a:gd name="connsiteY187" fmla="*/ 1745688 h 5568246"/>
              <a:gd name="connsiteX188" fmla="*/ 6175108 w 7723786"/>
              <a:gd name="connsiteY188" fmla="*/ 1400450 h 5568246"/>
              <a:gd name="connsiteX189" fmla="*/ 6261296 w 7723786"/>
              <a:gd name="connsiteY189" fmla="*/ 1450326 h 5568246"/>
              <a:gd name="connsiteX190" fmla="*/ 6530392 w 7723786"/>
              <a:gd name="connsiteY190" fmla="*/ 1795564 h 5568246"/>
              <a:gd name="connsiteX191" fmla="*/ 6443813 w 7723786"/>
              <a:gd name="connsiteY191" fmla="*/ 1745688 h 5568246"/>
              <a:gd name="connsiteX192" fmla="*/ 6444203 w 7723786"/>
              <a:gd name="connsiteY192" fmla="*/ 1745688 h 5568246"/>
              <a:gd name="connsiteX193" fmla="*/ 6605391 w 7723786"/>
              <a:gd name="connsiteY193" fmla="*/ 1466998 h 5568246"/>
              <a:gd name="connsiteX194" fmla="*/ 6675706 w 7723786"/>
              <a:gd name="connsiteY194" fmla="*/ 1544317 h 5568246"/>
              <a:gd name="connsiteX195" fmla="*/ 0 w 7723786"/>
              <a:gd name="connsiteY195" fmla="*/ 2162439 h 5568246"/>
              <a:gd name="connsiteX196" fmla="*/ 0 w 7723786"/>
              <a:gd name="connsiteY196" fmla="*/ 1963544 h 5568246"/>
              <a:gd name="connsiteX197" fmla="*/ 8134 w 7723786"/>
              <a:gd name="connsiteY197" fmla="*/ 1949480 h 5568246"/>
              <a:gd name="connsiteX198" fmla="*/ 94323 w 7723786"/>
              <a:gd name="connsiteY198" fmla="*/ 1999356 h 5568246"/>
              <a:gd name="connsiteX199" fmla="*/ 362639 w 7723786"/>
              <a:gd name="connsiteY199" fmla="*/ 2344594 h 5568246"/>
              <a:gd name="connsiteX200" fmla="*/ 276450 w 7723786"/>
              <a:gd name="connsiteY200" fmla="*/ 2294718 h 5568246"/>
              <a:gd name="connsiteX201" fmla="*/ 276060 w 7723786"/>
              <a:gd name="connsiteY201" fmla="*/ 2294718 h 5568246"/>
              <a:gd name="connsiteX202" fmla="*/ 475737 w 7723786"/>
              <a:gd name="connsiteY202" fmla="*/ 1949480 h 5568246"/>
              <a:gd name="connsiteX203" fmla="*/ 562316 w 7723786"/>
              <a:gd name="connsiteY203" fmla="*/ 1999356 h 5568246"/>
              <a:gd name="connsiteX204" fmla="*/ 831411 w 7723786"/>
              <a:gd name="connsiteY204" fmla="*/ 2344594 h 5568246"/>
              <a:gd name="connsiteX205" fmla="*/ 744833 w 7723786"/>
              <a:gd name="connsiteY205" fmla="*/ 2294718 h 5568246"/>
              <a:gd name="connsiteX206" fmla="*/ 944510 w 7723786"/>
              <a:gd name="connsiteY206" fmla="*/ 1949480 h 5568246"/>
              <a:gd name="connsiteX207" fmla="*/ 1031088 w 7723786"/>
              <a:gd name="connsiteY207" fmla="*/ 1999356 h 5568246"/>
              <a:gd name="connsiteX208" fmla="*/ 1299404 w 7723786"/>
              <a:gd name="connsiteY208" fmla="*/ 2344594 h 5568246"/>
              <a:gd name="connsiteX209" fmla="*/ 1213215 w 7723786"/>
              <a:gd name="connsiteY209" fmla="*/ 2294718 h 5568246"/>
              <a:gd name="connsiteX210" fmla="*/ 1212825 w 7723786"/>
              <a:gd name="connsiteY210" fmla="*/ 2294718 h 5568246"/>
              <a:gd name="connsiteX211" fmla="*/ 1412502 w 7723786"/>
              <a:gd name="connsiteY211" fmla="*/ 1949480 h 5568246"/>
              <a:gd name="connsiteX212" fmla="*/ 1499081 w 7723786"/>
              <a:gd name="connsiteY212" fmla="*/ 1999356 h 5568246"/>
              <a:gd name="connsiteX213" fmla="*/ 1768177 w 7723786"/>
              <a:gd name="connsiteY213" fmla="*/ 2344594 h 5568246"/>
              <a:gd name="connsiteX214" fmla="*/ 1681598 w 7723786"/>
              <a:gd name="connsiteY214" fmla="*/ 2294718 h 5568246"/>
              <a:gd name="connsiteX215" fmla="*/ 1881275 w 7723786"/>
              <a:gd name="connsiteY215" fmla="*/ 1949480 h 5568246"/>
              <a:gd name="connsiteX216" fmla="*/ 1967854 w 7723786"/>
              <a:gd name="connsiteY216" fmla="*/ 1999356 h 5568246"/>
              <a:gd name="connsiteX217" fmla="*/ 2236559 w 7723786"/>
              <a:gd name="connsiteY217" fmla="*/ 2344594 h 5568246"/>
              <a:gd name="connsiteX218" fmla="*/ 2149981 w 7723786"/>
              <a:gd name="connsiteY218" fmla="*/ 2294718 h 5568246"/>
              <a:gd name="connsiteX219" fmla="*/ 2349658 w 7723786"/>
              <a:gd name="connsiteY219" fmla="*/ 1949480 h 5568246"/>
              <a:gd name="connsiteX220" fmla="*/ 2436236 w 7723786"/>
              <a:gd name="connsiteY220" fmla="*/ 1999356 h 5568246"/>
              <a:gd name="connsiteX221" fmla="*/ 2704942 w 7723786"/>
              <a:gd name="connsiteY221" fmla="*/ 2344594 h 5568246"/>
              <a:gd name="connsiteX222" fmla="*/ 2618364 w 7723786"/>
              <a:gd name="connsiteY222" fmla="*/ 2294718 h 5568246"/>
              <a:gd name="connsiteX223" fmla="*/ 2818040 w 7723786"/>
              <a:gd name="connsiteY223" fmla="*/ 1949480 h 5568246"/>
              <a:gd name="connsiteX224" fmla="*/ 2904619 w 7723786"/>
              <a:gd name="connsiteY224" fmla="*/ 1999356 h 5568246"/>
              <a:gd name="connsiteX225" fmla="*/ 3173325 w 7723786"/>
              <a:gd name="connsiteY225" fmla="*/ 2344594 h 5568246"/>
              <a:gd name="connsiteX226" fmla="*/ 3086746 w 7723786"/>
              <a:gd name="connsiteY226" fmla="*/ 2294718 h 5568246"/>
              <a:gd name="connsiteX227" fmla="*/ 3286423 w 7723786"/>
              <a:gd name="connsiteY227" fmla="*/ 1949480 h 5568246"/>
              <a:gd name="connsiteX228" fmla="*/ 3373002 w 7723786"/>
              <a:gd name="connsiteY228" fmla="*/ 1999356 h 5568246"/>
              <a:gd name="connsiteX229" fmla="*/ 3641707 w 7723786"/>
              <a:gd name="connsiteY229" fmla="*/ 2344594 h 5568246"/>
              <a:gd name="connsiteX230" fmla="*/ 3555129 w 7723786"/>
              <a:gd name="connsiteY230" fmla="*/ 2294718 h 5568246"/>
              <a:gd name="connsiteX231" fmla="*/ 3754806 w 7723786"/>
              <a:gd name="connsiteY231" fmla="*/ 1949480 h 5568246"/>
              <a:gd name="connsiteX232" fmla="*/ 3841384 w 7723786"/>
              <a:gd name="connsiteY232" fmla="*/ 1999356 h 5568246"/>
              <a:gd name="connsiteX233" fmla="*/ 4110090 w 7723786"/>
              <a:gd name="connsiteY233" fmla="*/ 2344594 h 5568246"/>
              <a:gd name="connsiteX234" fmla="*/ 4023511 w 7723786"/>
              <a:gd name="connsiteY234" fmla="*/ 2294718 h 5568246"/>
              <a:gd name="connsiteX235" fmla="*/ 4223188 w 7723786"/>
              <a:gd name="connsiteY235" fmla="*/ 1949480 h 5568246"/>
              <a:gd name="connsiteX236" fmla="*/ 4309767 w 7723786"/>
              <a:gd name="connsiteY236" fmla="*/ 1999356 h 5568246"/>
              <a:gd name="connsiteX237" fmla="*/ 4578473 w 7723786"/>
              <a:gd name="connsiteY237" fmla="*/ 2344594 h 5568246"/>
              <a:gd name="connsiteX238" fmla="*/ 4491894 w 7723786"/>
              <a:gd name="connsiteY238" fmla="*/ 2294718 h 5568246"/>
              <a:gd name="connsiteX239" fmla="*/ 4691571 w 7723786"/>
              <a:gd name="connsiteY239" fmla="*/ 1949480 h 5568246"/>
              <a:gd name="connsiteX240" fmla="*/ 4778149 w 7723786"/>
              <a:gd name="connsiteY240" fmla="*/ 1999356 h 5568246"/>
              <a:gd name="connsiteX241" fmla="*/ 5046856 w 7723786"/>
              <a:gd name="connsiteY241" fmla="*/ 2344594 h 5568246"/>
              <a:gd name="connsiteX242" fmla="*/ 4960277 w 7723786"/>
              <a:gd name="connsiteY242" fmla="*/ 2294718 h 5568246"/>
              <a:gd name="connsiteX243" fmla="*/ 4960667 w 7723786"/>
              <a:gd name="connsiteY243" fmla="*/ 2294718 h 5568246"/>
              <a:gd name="connsiteX244" fmla="*/ 5160343 w 7723786"/>
              <a:gd name="connsiteY244" fmla="*/ 1949480 h 5568246"/>
              <a:gd name="connsiteX245" fmla="*/ 5246532 w 7723786"/>
              <a:gd name="connsiteY245" fmla="*/ 1999356 h 5568246"/>
              <a:gd name="connsiteX246" fmla="*/ 5515238 w 7723786"/>
              <a:gd name="connsiteY246" fmla="*/ 2344594 h 5568246"/>
              <a:gd name="connsiteX247" fmla="*/ 5428659 w 7723786"/>
              <a:gd name="connsiteY247" fmla="*/ 2294718 h 5568246"/>
              <a:gd name="connsiteX248" fmla="*/ 5429049 w 7723786"/>
              <a:gd name="connsiteY248" fmla="*/ 2294718 h 5568246"/>
              <a:gd name="connsiteX249" fmla="*/ 5628726 w 7723786"/>
              <a:gd name="connsiteY249" fmla="*/ 1949480 h 5568246"/>
              <a:gd name="connsiteX250" fmla="*/ 5714915 w 7723786"/>
              <a:gd name="connsiteY250" fmla="*/ 1999356 h 5568246"/>
              <a:gd name="connsiteX251" fmla="*/ 5983231 w 7723786"/>
              <a:gd name="connsiteY251" fmla="*/ 2344594 h 5568246"/>
              <a:gd name="connsiteX252" fmla="*/ 5897042 w 7723786"/>
              <a:gd name="connsiteY252" fmla="*/ 2294718 h 5568246"/>
              <a:gd name="connsiteX253" fmla="*/ 5896652 w 7723786"/>
              <a:gd name="connsiteY253" fmla="*/ 2294718 h 5568246"/>
              <a:gd name="connsiteX254" fmla="*/ 6096329 w 7723786"/>
              <a:gd name="connsiteY254" fmla="*/ 1949480 h 5568246"/>
              <a:gd name="connsiteX255" fmla="*/ 6182907 w 7723786"/>
              <a:gd name="connsiteY255" fmla="*/ 1999356 h 5568246"/>
              <a:gd name="connsiteX256" fmla="*/ 6451613 w 7723786"/>
              <a:gd name="connsiteY256" fmla="*/ 2344594 h 5568246"/>
              <a:gd name="connsiteX257" fmla="*/ 6365425 w 7723786"/>
              <a:gd name="connsiteY257" fmla="*/ 2294718 h 5568246"/>
              <a:gd name="connsiteX258" fmla="*/ 6365034 w 7723786"/>
              <a:gd name="connsiteY258" fmla="*/ 2294718 h 5568246"/>
              <a:gd name="connsiteX259" fmla="*/ 6564712 w 7723786"/>
              <a:gd name="connsiteY259" fmla="*/ 1949480 h 5568246"/>
              <a:gd name="connsiteX260" fmla="*/ 6651290 w 7723786"/>
              <a:gd name="connsiteY260" fmla="*/ 1999356 h 5568246"/>
              <a:gd name="connsiteX261" fmla="*/ 6920386 w 7723786"/>
              <a:gd name="connsiteY261" fmla="*/ 2344594 h 5568246"/>
              <a:gd name="connsiteX262" fmla="*/ 6833807 w 7723786"/>
              <a:gd name="connsiteY262" fmla="*/ 2294718 h 5568246"/>
              <a:gd name="connsiteX263" fmla="*/ 7010619 w 7723786"/>
              <a:gd name="connsiteY263" fmla="*/ 1989013 h 5568246"/>
              <a:gd name="connsiteX264" fmla="*/ 7069767 w 7723786"/>
              <a:gd name="connsiteY264" fmla="*/ 2086317 h 5568246"/>
              <a:gd name="connsiteX265" fmla="*/ 0 w 7723786"/>
              <a:gd name="connsiteY265" fmla="*/ 2573628 h 5568246"/>
              <a:gd name="connsiteX266" fmla="*/ 0 w 7723786"/>
              <a:gd name="connsiteY266" fmla="*/ 2540495 h 5568246"/>
              <a:gd name="connsiteX267" fmla="*/ 14374 w 7723786"/>
              <a:gd name="connsiteY267" fmla="*/ 2548775 h 5568246"/>
              <a:gd name="connsiteX268" fmla="*/ 283080 w 7723786"/>
              <a:gd name="connsiteY268" fmla="*/ 2894013 h 5568246"/>
              <a:gd name="connsiteX269" fmla="*/ 196501 w 7723786"/>
              <a:gd name="connsiteY269" fmla="*/ 2844137 h 5568246"/>
              <a:gd name="connsiteX270" fmla="*/ 396178 w 7723786"/>
              <a:gd name="connsiteY270" fmla="*/ 2498899 h 5568246"/>
              <a:gd name="connsiteX271" fmla="*/ 482757 w 7723786"/>
              <a:gd name="connsiteY271" fmla="*/ 2548775 h 5568246"/>
              <a:gd name="connsiteX272" fmla="*/ 751463 w 7723786"/>
              <a:gd name="connsiteY272" fmla="*/ 2894013 h 5568246"/>
              <a:gd name="connsiteX273" fmla="*/ 664884 w 7723786"/>
              <a:gd name="connsiteY273" fmla="*/ 2844137 h 5568246"/>
              <a:gd name="connsiteX274" fmla="*/ 864561 w 7723786"/>
              <a:gd name="connsiteY274" fmla="*/ 2498899 h 5568246"/>
              <a:gd name="connsiteX275" fmla="*/ 951139 w 7723786"/>
              <a:gd name="connsiteY275" fmla="*/ 2548775 h 5568246"/>
              <a:gd name="connsiteX276" fmla="*/ 1219845 w 7723786"/>
              <a:gd name="connsiteY276" fmla="*/ 2894013 h 5568246"/>
              <a:gd name="connsiteX277" fmla="*/ 1133267 w 7723786"/>
              <a:gd name="connsiteY277" fmla="*/ 2844137 h 5568246"/>
              <a:gd name="connsiteX278" fmla="*/ 1332943 w 7723786"/>
              <a:gd name="connsiteY278" fmla="*/ 2498899 h 5568246"/>
              <a:gd name="connsiteX279" fmla="*/ 1419522 w 7723786"/>
              <a:gd name="connsiteY279" fmla="*/ 2548775 h 5568246"/>
              <a:gd name="connsiteX280" fmla="*/ 1688228 w 7723786"/>
              <a:gd name="connsiteY280" fmla="*/ 2894013 h 5568246"/>
              <a:gd name="connsiteX281" fmla="*/ 1601649 w 7723786"/>
              <a:gd name="connsiteY281" fmla="*/ 2844137 h 5568246"/>
              <a:gd name="connsiteX282" fmla="*/ 1801326 w 7723786"/>
              <a:gd name="connsiteY282" fmla="*/ 2498899 h 5568246"/>
              <a:gd name="connsiteX283" fmla="*/ 1887905 w 7723786"/>
              <a:gd name="connsiteY283" fmla="*/ 2548775 h 5568246"/>
              <a:gd name="connsiteX284" fmla="*/ 2156611 w 7723786"/>
              <a:gd name="connsiteY284" fmla="*/ 2894013 h 5568246"/>
              <a:gd name="connsiteX285" fmla="*/ 2070032 w 7723786"/>
              <a:gd name="connsiteY285" fmla="*/ 2844137 h 5568246"/>
              <a:gd name="connsiteX286" fmla="*/ 2269709 w 7723786"/>
              <a:gd name="connsiteY286" fmla="*/ 2498899 h 5568246"/>
              <a:gd name="connsiteX287" fmla="*/ 2356287 w 7723786"/>
              <a:gd name="connsiteY287" fmla="*/ 2548775 h 5568246"/>
              <a:gd name="connsiteX288" fmla="*/ 2624993 w 7723786"/>
              <a:gd name="connsiteY288" fmla="*/ 2894013 h 5568246"/>
              <a:gd name="connsiteX289" fmla="*/ 2538415 w 7723786"/>
              <a:gd name="connsiteY289" fmla="*/ 2844137 h 5568246"/>
              <a:gd name="connsiteX290" fmla="*/ 2738092 w 7723786"/>
              <a:gd name="connsiteY290" fmla="*/ 2498899 h 5568246"/>
              <a:gd name="connsiteX291" fmla="*/ 2824670 w 7723786"/>
              <a:gd name="connsiteY291" fmla="*/ 2548775 h 5568246"/>
              <a:gd name="connsiteX292" fmla="*/ 3093376 w 7723786"/>
              <a:gd name="connsiteY292" fmla="*/ 2894013 h 5568246"/>
              <a:gd name="connsiteX293" fmla="*/ 3006797 w 7723786"/>
              <a:gd name="connsiteY293" fmla="*/ 2844137 h 5568246"/>
              <a:gd name="connsiteX294" fmla="*/ 3206474 w 7723786"/>
              <a:gd name="connsiteY294" fmla="*/ 2498899 h 5568246"/>
              <a:gd name="connsiteX295" fmla="*/ 3293053 w 7723786"/>
              <a:gd name="connsiteY295" fmla="*/ 2548775 h 5568246"/>
              <a:gd name="connsiteX296" fmla="*/ 3561759 w 7723786"/>
              <a:gd name="connsiteY296" fmla="*/ 2894013 h 5568246"/>
              <a:gd name="connsiteX297" fmla="*/ 3475180 w 7723786"/>
              <a:gd name="connsiteY297" fmla="*/ 2844137 h 5568246"/>
              <a:gd name="connsiteX298" fmla="*/ 3674857 w 7723786"/>
              <a:gd name="connsiteY298" fmla="*/ 2498899 h 5568246"/>
              <a:gd name="connsiteX299" fmla="*/ 3761435 w 7723786"/>
              <a:gd name="connsiteY299" fmla="*/ 2548775 h 5568246"/>
              <a:gd name="connsiteX300" fmla="*/ 4029751 w 7723786"/>
              <a:gd name="connsiteY300" fmla="*/ 2894013 h 5568246"/>
              <a:gd name="connsiteX301" fmla="*/ 3943563 w 7723786"/>
              <a:gd name="connsiteY301" fmla="*/ 2844137 h 5568246"/>
              <a:gd name="connsiteX302" fmla="*/ 4143239 w 7723786"/>
              <a:gd name="connsiteY302" fmla="*/ 2498899 h 5568246"/>
              <a:gd name="connsiteX303" fmla="*/ 4229428 w 7723786"/>
              <a:gd name="connsiteY303" fmla="*/ 2548775 h 5568246"/>
              <a:gd name="connsiteX304" fmla="*/ 4498134 w 7723786"/>
              <a:gd name="connsiteY304" fmla="*/ 2894013 h 5568246"/>
              <a:gd name="connsiteX305" fmla="*/ 4411945 w 7723786"/>
              <a:gd name="connsiteY305" fmla="*/ 2844137 h 5568246"/>
              <a:gd name="connsiteX306" fmla="*/ 4411555 w 7723786"/>
              <a:gd name="connsiteY306" fmla="*/ 2844137 h 5568246"/>
              <a:gd name="connsiteX307" fmla="*/ 4611232 w 7723786"/>
              <a:gd name="connsiteY307" fmla="*/ 2498899 h 5568246"/>
              <a:gd name="connsiteX308" fmla="*/ 4697811 w 7723786"/>
              <a:gd name="connsiteY308" fmla="*/ 2548775 h 5568246"/>
              <a:gd name="connsiteX309" fmla="*/ 4966907 w 7723786"/>
              <a:gd name="connsiteY309" fmla="*/ 2894013 h 5568246"/>
              <a:gd name="connsiteX310" fmla="*/ 4880328 w 7723786"/>
              <a:gd name="connsiteY310" fmla="*/ 2844137 h 5568246"/>
              <a:gd name="connsiteX311" fmla="*/ 5080005 w 7723786"/>
              <a:gd name="connsiteY311" fmla="*/ 2498899 h 5568246"/>
              <a:gd name="connsiteX312" fmla="*/ 5166583 w 7723786"/>
              <a:gd name="connsiteY312" fmla="*/ 2548775 h 5568246"/>
              <a:gd name="connsiteX313" fmla="*/ 5435289 w 7723786"/>
              <a:gd name="connsiteY313" fmla="*/ 2894013 h 5568246"/>
              <a:gd name="connsiteX314" fmla="*/ 5348710 w 7723786"/>
              <a:gd name="connsiteY314" fmla="*/ 2844137 h 5568246"/>
              <a:gd name="connsiteX315" fmla="*/ 5548387 w 7723786"/>
              <a:gd name="connsiteY315" fmla="*/ 2498899 h 5568246"/>
              <a:gd name="connsiteX316" fmla="*/ 5634966 w 7723786"/>
              <a:gd name="connsiteY316" fmla="*/ 2548775 h 5568246"/>
              <a:gd name="connsiteX317" fmla="*/ 5903672 w 7723786"/>
              <a:gd name="connsiteY317" fmla="*/ 2894013 h 5568246"/>
              <a:gd name="connsiteX318" fmla="*/ 5817093 w 7723786"/>
              <a:gd name="connsiteY318" fmla="*/ 2844137 h 5568246"/>
              <a:gd name="connsiteX319" fmla="*/ 6016770 w 7723786"/>
              <a:gd name="connsiteY319" fmla="*/ 2498899 h 5568246"/>
              <a:gd name="connsiteX320" fmla="*/ 6103349 w 7723786"/>
              <a:gd name="connsiteY320" fmla="*/ 2548775 h 5568246"/>
              <a:gd name="connsiteX321" fmla="*/ 6372055 w 7723786"/>
              <a:gd name="connsiteY321" fmla="*/ 2894013 h 5568246"/>
              <a:gd name="connsiteX322" fmla="*/ 6285476 w 7723786"/>
              <a:gd name="connsiteY322" fmla="*/ 2844137 h 5568246"/>
              <a:gd name="connsiteX323" fmla="*/ 6485153 w 7723786"/>
              <a:gd name="connsiteY323" fmla="*/ 2498899 h 5568246"/>
              <a:gd name="connsiteX324" fmla="*/ 6571731 w 7723786"/>
              <a:gd name="connsiteY324" fmla="*/ 2548775 h 5568246"/>
              <a:gd name="connsiteX325" fmla="*/ 6840437 w 7723786"/>
              <a:gd name="connsiteY325" fmla="*/ 2894013 h 5568246"/>
              <a:gd name="connsiteX326" fmla="*/ 6753858 w 7723786"/>
              <a:gd name="connsiteY326" fmla="*/ 2844137 h 5568246"/>
              <a:gd name="connsiteX327" fmla="*/ 6953535 w 7723786"/>
              <a:gd name="connsiteY327" fmla="*/ 2498899 h 5568246"/>
              <a:gd name="connsiteX328" fmla="*/ 7040113 w 7723786"/>
              <a:gd name="connsiteY328" fmla="*/ 2548775 h 5568246"/>
              <a:gd name="connsiteX329" fmla="*/ 7308820 w 7723786"/>
              <a:gd name="connsiteY329" fmla="*/ 2894013 h 5568246"/>
              <a:gd name="connsiteX330" fmla="*/ 7222241 w 7723786"/>
              <a:gd name="connsiteY330" fmla="*/ 2844137 h 5568246"/>
              <a:gd name="connsiteX331" fmla="*/ 7353219 w 7723786"/>
              <a:gd name="connsiteY331" fmla="*/ 2617679 h 5568246"/>
              <a:gd name="connsiteX332" fmla="*/ 7387590 w 7723786"/>
              <a:gd name="connsiteY332" fmla="*/ 2688989 h 5568246"/>
              <a:gd name="connsiteX333" fmla="*/ 7403024 w 7723786"/>
              <a:gd name="connsiteY333" fmla="*/ 2731136 h 5568246"/>
              <a:gd name="connsiteX334" fmla="*/ 7614415 w 7723786"/>
              <a:gd name="connsiteY334" fmla="*/ 3399141 h 5568246"/>
              <a:gd name="connsiteX335" fmla="*/ 7604045 w 7723786"/>
              <a:gd name="connsiteY335" fmla="*/ 3393167 h 5568246"/>
              <a:gd name="connsiteX336" fmla="*/ 7610159 w 7723786"/>
              <a:gd name="connsiteY336" fmla="*/ 3382596 h 5568246"/>
              <a:gd name="connsiteX337" fmla="*/ 196501 w 7723786"/>
              <a:gd name="connsiteY337" fmla="*/ 3443043 h 5568246"/>
              <a:gd name="connsiteX338" fmla="*/ 109923 w 7723786"/>
              <a:gd name="connsiteY338" fmla="*/ 3393167 h 5568246"/>
              <a:gd name="connsiteX339" fmla="*/ 309599 w 7723786"/>
              <a:gd name="connsiteY339" fmla="*/ 3047929 h 5568246"/>
              <a:gd name="connsiteX340" fmla="*/ 396178 w 7723786"/>
              <a:gd name="connsiteY340" fmla="*/ 3097805 h 5568246"/>
              <a:gd name="connsiteX341" fmla="*/ 664884 w 7723786"/>
              <a:gd name="connsiteY341" fmla="*/ 3443043 h 5568246"/>
              <a:gd name="connsiteX342" fmla="*/ 578305 w 7723786"/>
              <a:gd name="connsiteY342" fmla="*/ 3393167 h 5568246"/>
              <a:gd name="connsiteX343" fmla="*/ 777982 w 7723786"/>
              <a:gd name="connsiteY343" fmla="*/ 3047929 h 5568246"/>
              <a:gd name="connsiteX344" fmla="*/ 864561 w 7723786"/>
              <a:gd name="connsiteY344" fmla="*/ 3097805 h 5568246"/>
              <a:gd name="connsiteX345" fmla="*/ 1133267 w 7723786"/>
              <a:gd name="connsiteY345" fmla="*/ 3443043 h 5568246"/>
              <a:gd name="connsiteX346" fmla="*/ 1046688 w 7723786"/>
              <a:gd name="connsiteY346" fmla="*/ 3393167 h 5568246"/>
              <a:gd name="connsiteX347" fmla="*/ 1246365 w 7723786"/>
              <a:gd name="connsiteY347" fmla="*/ 3047929 h 5568246"/>
              <a:gd name="connsiteX348" fmla="*/ 1332943 w 7723786"/>
              <a:gd name="connsiteY348" fmla="*/ 3097805 h 5568246"/>
              <a:gd name="connsiteX349" fmla="*/ 1601649 w 7723786"/>
              <a:gd name="connsiteY349" fmla="*/ 3443043 h 5568246"/>
              <a:gd name="connsiteX350" fmla="*/ 1515071 w 7723786"/>
              <a:gd name="connsiteY350" fmla="*/ 3393167 h 5568246"/>
              <a:gd name="connsiteX351" fmla="*/ 1714747 w 7723786"/>
              <a:gd name="connsiteY351" fmla="*/ 3047929 h 5568246"/>
              <a:gd name="connsiteX352" fmla="*/ 1801326 w 7723786"/>
              <a:gd name="connsiteY352" fmla="*/ 3097805 h 5568246"/>
              <a:gd name="connsiteX353" fmla="*/ 2070032 w 7723786"/>
              <a:gd name="connsiteY353" fmla="*/ 3443043 h 5568246"/>
              <a:gd name="connsiteX354" fmla="*/ 1983453 w 7723786"/>
              <a:gd name="connsiteY354" fmla="*/ 3393167 h 5568246"/>
              <a:gd name="connsiteX355" fmla="*/ 2183130 w 7723786"/>
              <a:gd name="connsiteY355" fmla="*/ 3047929 h 5568246"/>
              <a:gd name="connsiteX356" fmla="*/ 2269709 w 7723786"/>
              <a:gd name="connsiteY356" fmla="*/ 3097805 h 5568246"/>
              <a:gd name="connsiteX357" fmla="*/ 2538415 w 7723786"/>
              <a:gd name="connsiteY357" fmla="*/ 3443043 h 5568246"/>
              <a:gd name="connsiteX358" fmla="*/ 2451836 w 7723786"/>
              <a:gd name="connsiteY358" fmla="*/ 3393167 h 5568246"/>
              <a:gd name="connsiteX359" fmla="*/ 2651513 w 7723786"/>
              <a:gd name="connsiteY359" fmla="*/ 3047929 h 5568246"/>
              <a:gd name="connsiteX360" fmla="*/ 2738092 w 7723786"/>
              <a:gd name="connsiteY360" fmla="*/ 3097805 h 5568246"/>
              <a:gd name="connsiteX361" fmla="*/ 3006797 w 7723786"/>
              <a:gd name="connsiteY361" fmla="*/ 3443043 h 5568246"/>
              <a:gd name="connsiteX362" fmla="*/ 2920219 w 7723786"/>
              <a:gd name="connsiteY362" fmla="*/ 3393167 h 5568246"/>
              <a:gd name="connsiteX363" fmla="*/ 2920609 w 7723786"/>
              <a:gd name="connsiteY363" fmla="*/ 3393167 h 5568246"/>
              <a:gd name="connsiteX364" fmla="*/ 3120285 w 7723786"/>
              <a:gd name="connsiteY364" fmla="*/ 3047929 h 5568246"/>
              <a:gd name="connsiteX365" fmla="*/ 3206474 w 7723786"/>
              <a:gd name="connsiteY365" fmla="*/ 3097805 h 5568246"/>
              <a:gd name="connsiteX366" fmla="*/ 3474790 w 7723786"/>
              <a:gd name="connsiteY366" fmla="*/ 3443043 h 5568246"/>
              <a:gd name="connsiteX367" fmla="*/ 3388601 w 7723786"/>
              <a:gd name="connsiteY367" fmla="*/ 3393167 h 5568246"/>
              <a:gd name="connsiteX368" fmla="*/ 3588278 w 7723786"/>
              <a:gd name="connsiteY368" fmla="*/ 3047929 h 5568246"/>
              <a:gd name="connsiteX369" fmla="*/ 3674467 w 7723786"/>
              <a:gd name="connsiteY369" fmla="*/ 3097805 h 5568246"/>
              <a:gd name="connsiteX370" fmla="*/ 3943563 w 7723786"/>
              <a:gd name="connsiteY370" fmla="*/ 3443043 h 5568246"/>
              <a:gd name="connsiteX371" fmla="*/ 3856984 w 7723786"/>
              <a:gd name="connsiteY371" fmla="*/ 3393167 h 5568246"/>
              <a:gd name="connsiteX372" fmla="*/ 4056661 w 7723786"/>
              <a:gd name="connsiteY372" fmla="*/ 3047929 h 5568246"/>
              <a:gd name="connsiteX373" fmla="*/ 4143239 w 7723786"/>
              <a:gd name="connsiteY373" fmla="*/ 3097805 h 5568246"/>
              <a:gd name="connsiteX374" fmla="*/ 4411945 w 7723786"/>
              <a:gd name="connsiteY374" fmla="*/ 3443043 h 5568246"/>
              <a:gd name="connsiteX375" fmla="*/ 4325367 w 7723786"/>
              <a:gd name="connsiteY375" fmla="*/ 3393167 h 5568246"/>
              <a:gd name="connsiteX376" fmla="*/ 4525044 w 7723786"/>
              <a:gd name="connsiteY376" fmla="*/ 3047929 h 5568246"/>
              <a:gd name="connsiteX377" fmla="*/ 4611622 w 7723786"/>
              <a:gd name="connsiteY377" fmla="*/ 3097805 h 5568246"/>
              <a:gd name="connsiteX378" fmla="*/ 4880328 w 7723786"/>
              <a:gd name="connsiteY378" fmla="*/ 3443043 h 5568246"/>
              <a:gd name="connsiteX379" fmla="*/ 4793749 w 7723786"/>
              <a:gd name="connsiteY379" fmla="*/ 3393167 h 5568246"/>
              <a:gd name="connsiteX380" fmla="*/ 4993426 w 7723786"/>
              <a:gd name="connsiteY380" fmla="*/ 3047929 h 5568246"/>
              <a:gd name="connsiteX381" fmla="*/ 5080005 w 7723786"/>
              <a:gd name="connsiteY381" fmla="*/ 3097805 h 5568246"/>
              <a:gd name="connsiteX382" fmla="*/ 5348321 w 7723786"/>
              <a:gd name="connsiteY382" fmla="*/ 3443043 h 5568246"/>
              <a:gd name="connsiteX383" fmla="*/ 5262132 w 7723786"/>
              <a:gd name="connsiteY383" fmla="*/ 3393167 h 5568246"/>
              <a:gd name="connsiteX384" fmla="*/ 5261742 w 7723786"/>
              <a:gd name="connsiteY384" fmla="*/ 3393167 h 5568246"/>
              <a:gd name="connsiteX385" fmla="*/ 5461419 w 7723786"/>
              <a:gd name="connsiteY385" fmla="*/ 3047929 h 5568246"/>
              <a:gd name="connsiteX386" fmla="*/ 5547997 w 7723786"/>
              <a:gd name="connsiteY386" fmla="*/ 3097805 h 5568246"/>
              <a:gd name="connsiteX387" fmla="*/ 5817093 w 7723786"/>
              <a:gd name="connsiteY387" fmla="*/ 3443043 h 5568246"/>
              <a:gd name="connsiteX388" fmla="*/ 5730515 w 7723786"/>
              <a:gd name="connsiteY388" fmla="*/ 3393167 h 5568246"/>
              <a:gd name="connsiteX389" fmla="*/ 5930191 w 7723786"/>
              <a:gd name="connsiteY389" fmla="*/ 3047929 h 5568246"/>
              <a:gd name="connsiteX390" fmla="*/ 6016770 w 7723786"/>
              <a:gd name="connsiteY390" fmla="*/ 3097805 h 5568246"/>
              <a:gd name="connsiteX391" fmla="*/ 6285476 w 7723786"/>
              <a:gd name="connsiteY391" fmla="*/ 3443043 h 5568246"/>
              <a:gd name="connsiteX392" fmla="*/ 6198897 w 7723786"/>
              <a:gd name="connsiteY392" fmla="*/ 3393167 h 5568246"/>
              <a:gd name="connsiteX393" fmla="*/ 6398574 w 7723786"/>
              <a:gd name="connsiteY393" fmla="*/ 3047929 h 5568246"/>
              <a:gd name="connsiteX394" fmla="*/ 6485153 w 7723786"/>
              <a:gd name="connsiteY394" fmla="*/ 3097805 h 5568246"/>
              <a:gd name="connsiteX395" fmla="*/ 6753858 w 7723786"/>
              <a:gd name="connsiteY395" fmla="*/ 3443043 h 5568246"/>
              <a:gd name="connsiteX396" fmla="*/ 6667279 w 7723786"/>
              <a:gd name="connsiteY396" fmla="*/ 3393167 h 5568246"/>
              <a:gd name="connsiteX397" fmla="*/ 6866957 w 7723786"/>
              <a:gd name="connsiteY397" fmla="*/ 3047929 h 5568246"/>
              <a:gd name="connsiteX398" fmla="*/ 6953535 w 7723786"/>
              <a:gd name="connsiteY398" fmla="*/ 3097805 h 5568246"/>
              <a:gd name="connsiteX399" fmla="*/ 7222241 w 7723786"/>
              <a:gd name="connsiteY399" fmla="*/ 3443043 h 5568246"/>
              <a:gd name="connsiteX400" fmla="*/ 7135662 w 7723786"/>
              <a:gd name="connsiteY400" fmla="*/ 3393167 h 5568246"/>
              <a:gd name="connsiteX401" fmla="*/ 7335339 w 7723786"/>
              <a:gd name="connsiteY401" fmla="*/ 3047929 h 5568246"/>
              <a:gd name="connsiteX402" fmla="*/ 7421918 w 7723786"/>
              <a:gd name="connsiteY402" fmla="*/ 3097805 h 5568246"/>
              <a:gd name="connsiteX403" fmla="*/ 111483 w 7723786"/>
              <a:gd name="connsiteY403" fmla="*/ 3992463 h 5568246"/>
              <a:gd name="connsiteX404" fmla="*/ 24904 w 7723786"/>
              <a:gd name="connsiteY404" fmla="*/ 3942586 h 5568246"/>
              <a:gd name="connsiteX405" fmla="*/ 224581 w 7723786"/>
              <a:gd name="connsiteY405" fmla="*/ 3597348 h 5568246"/>
              <a:gd name="connsiteX406" fmla="*/ 311159 w 7723786"/>
              <a:gd name="connsiteY406" fmla="*/ 3647224 h 5568246"/>
              <a:gd name="connsiteX407" fmla="*/ 579865 w 7723786"/>
              <a:gd name="connsiteY407" fmla="*/ 3992463 h 5568246"/>
              <a:gd name="connsiteX408" fmla="*/ 493287 w 7723786"/>
              <a:gd name="connsiteY408" fmla="*/ 3942586 h 5568246"/>
              <a:gd name="connsiteX409" fmla="*/ 692964 w 7723786"/>
              <a:gd name="connsiteY409" fmla="*/ 3597348 h 5568246"/>
              <a:gd name="connsiteX410" fmla="*/ 779542 w 7723786"/>
              <a:gd name="connsiteY410" fmla="*/ 3647224 h 5568246"/>
              <a:gd name="connsiteX411" fmla="*/ 1048248 w 7723786"/>
              <a:gd name="connsiteY411" fmla="*/ 3992463 h 5568246"/>
              <a:gd name="connsiteX412" fmla="*/ 961669 w 7723786"/>
              <a:gd name="connsiteY412" fmla="*/ 3942586 h 5568246"/>
              <a:gd name="connsiteX413" fmla="*/ 1161346 w 7723786"/>
              <a:gd name="connsiteY413" fmla="*/ 3597348 h 5568246"/>
              <a:gd name="connsiteX414" fmla="*/ 1247925 w 7723786"/>
              <a:gd name="connsiteY414" fmla="*/ 3647224 h 5568246"/>
              <a:gd name="connsiteX415" fmla="*/ 1516631 w 7723786"/>
              <a:gd name="connsiteY415" fmla="*/ 3992463 h 5568246"/>
              <a:gd name="connsiteX416" fmla="*/ 1430052 w 7723786"/>
              <a:gd name="connsiteY416" fmla="*/ 3942586 h 5568246"/>
              <a:gd name="connsiteX417" fmla="*/ 1629729 w 7723786"/>
              <a:gd name="connsiteY417" fmla="*/ 3597348 h 5568246"/>
              <a:gd name="connsiteX418" fmla="*/ 1716307 w 7723786"/>
              <a:gd name="connsiteY418" fmla="*/ 3647224 h 5568246"/>
              <a:gd name="connsiteX419" fmla="*/ 1985013 w 7723786"/>
              <a:gd name="connsiteY419" fmla="*/ 3992463 h 5568246"/>
              <a:gd name="connsiteX420" fmla="*/ 1898434 w 7723786"/>
              <a:gd name="connsiteY420" fmla="*/ 3942586 h 5568246"/>
              <a:gd name="connsiteX421" fmla="*/ 1898825 w 7723786"/>
              <a:gd name="connsiteY421" fmla="*/ 3942586 h 5568246"/>
              <a:gd name="connsiteX422" fmla="*/ 2098502 w 7723786"/>
              <a:gd name="connsiteY422" fmla="*/ 3597348 h 5568246"/>
              <a:gd name="connsiteX423" fmla="*/ 2184690 w 7723786"/>
              <a:gd name="connsiteY423" fmla="*/ 3647224 h 5568246"/>
              <a:gd name="connsiteX424" fmla="*/ 2453006 w 7723786"/>
              <a:gd name="connsiteY424" fmla="*/ 3992463 h 5568246"/>
              <a:gd name="connsiteX425" fmla="*/ 2366817 w 7723786"/>
              <a:gd name="connsiteY425" fmla="*/ 3942586 h 5568246"/>
              <a:gd name="connsiteX426" fmla="*/ 2366427 w 7723786"/>
              <a:gd name="connsiteY426" fmla="*/ 3942586 h 5568246"/>
              <a:gd name="connsiteX427" fmla="*/ 2566104 w 7723786"/>
              <a:gd name="connsiteY427" fmla="*/ 3597348 h 5568246"/>
              <a:gd name="connsiteX428" fmla="*/ 2652683 w 7723786"/>
              <a:gd name="connsiteY428" fmla="*/ 3647224 h 5568246"/>
              <a:gd name="connsiteX429" fmla="*/ 2921389 w 7723786"/>
              <a:gd name="connsiteY429" fmla="*/ 3992463 h 5568246"/>
              <a:gd name="connsiteX430" fmla="*/ 2835200 w 7723786"/>
              <a:gd name="connsiteY430" fmla="*/ 3942586 h 5568246"/>
              <a:gd name="connsiteX431" fmla="*/ 3034877 w 7723786"/>
              <a:gd name="connsiteY431" fmla="*/ 3597348 h 5568246"/>
              <a:gd name="connsiteX432" fmla="*/ 3121066 w 7723786"/>
              <a:gd name="connsiteY432" fmla="*/ 3647224 h 5568246"/>
              <a:gd name="connsiteX433" fmla="*/ 3390161 w 7723786"/>
              <a:gd name="connsiteY433" fmla="*/ 3992463 h 5568246"/>
              <a:gd name="connsiteX434" fmla="*/ 3303583 w 7723786"/>
              <a:gd name="connsiteY434" fmla="*/ 3942586 h 5568246"/>
              <a:gd name="connsiteX435" fmla="*/ 3503259 w 7723786"/>
              <a:gd name="connsiteY435" fmla="*/ 3597348 h 5568246"/>
              <a:gd name="connsiteX436" fmla="*/ 3589838 w 7723786"/>
              <a:gd name="connsiteY436" fmla="*/ 3647224 h 5568246"/>
              <a:gd name="connsiteX437" fmla="*/ 3858154 w 7723786"/>
              <a:gd name="connsiteY437" fmla="*/ 3992463 h 5568246"/>
              <a:gd name="connsiteX438" fmla="*/ 3771965 w 7723786"/>
              <a:gd name="connsiteY438" fmla="*/ 3942586 h 5568246"/>
              <a:gd name="connsiteX439" fmla="*/ 3771575 w 7723786"/>
              <a:gd name="connsiteY439" fmla="*/ 3942586 h 5568246"/>
              <a:gd name="connsiteX440" fmla="*/ 3971252 w 7723786"/>
              <a:gd name="connsiteY440" fmla="*/ 3597348 h 5568246"/>
              <a:gd name="connsiteX441" fmla="*/ 4057831 w 7723786"/>
              <a:gd name="connsiteY441" fmla="*/ 3647224 h 5568246"/>
              <a:gd name="connsiteX442" fmla="*/ 4326927 w 7723786"/>
              <a:gd name="connsiteY442" fmla="*/ 3992463 h 5568246"/>
              <a:gd name="connsiteX443" fmla="*/ 4240348 w 7723786"/>
              <a:gd name="connsiteY443" fmla="*/ 3942586 h 5568246"/>
              <a:gd name="connsiteX444" fmla="*/ 4440025 w 7723786"/>
              <a:gd name="connsiteY444" fmla="*/ 3597348 h 5568246"/>
              <a:gd name="connsiteX445" fmla="*/ 4526603 w 7723786"/>
              <a:gd name="connsiteY445" fmla="*/ 3647224 h 5568246"/>
              <a:gd name="connsiteX446" fmla="*/ 4795309 w 7723786"/>
              <a:gd name="connsiteY446" fmla="*/ 3992463 h 5568246"/>
              <a:gd name="connsiteX447" fmla="*/ 4708730 w 7723786"/>
              <a:gd name="connsiteY447" fmla="*/ 3942586 h 5568246"/>
              <a:gd name="connsiteX448" fmla="*/ 4908408 w 7723786"/>
              <a:gd name="connsiteY448" fmla="*/ 3597348 h 5568246"/>
              <a:gd name="connsiteX449" fmla="*/ 4994986 w 7723786"/>
              <a:gd name="connsiteY449" fmla="*/ 3647224 h 5568246"/>
              <a:gd name="connsiteX450" fmla="*/ 5263692 w 7723786"/>
              <a:gd name="connsiteY450" fmla="*/ 3992463 h 5568246"/>
              <a:gd name="connsiteX451" fmla="*/ 5177113 w 7723786"/>
              <a:gd name="connsiteY451" fmla="*/ 3942586 h 5568246"/>
              <a:gd name="connsiteX452" fmla="*/ 5376790 w 7723786"/>
              <a:gd name="connsiteY452" fmla="*/ 3597348 h 5568246"/>
              <a:gd name="connsiteX453" fmla="*/ 5463369 w 7723786"/>
              <a:gd name="connsiteY453" fmla="*/ 3647224 h 5568246"/>
              <a:gd name="connsiteX454" fmla="*/ 5732075 w 7723786"/>
              <a:gd name="connsiteY454" fmla="*/ 3992463 h 5568246"/>
              <a:gd name="connsiteX455" fmla="*/ 5645496 w 7723786"/>
              <a:gd name="connsiteY455" fmla="*/ 3942586 h 5568246"/>
              <a:gd name="connsiteX456" fmla="*/ 5845172 w 7723786"/>
              <a:gd name="connsiteY456" fmla="*/ 3597348 h 5568246"/>
              <a:gd name="connsiteX457" fmla="*/ 5931751 w 7723786"/>
              <a:gd name="connsiteY457" fmla="*/ 3647224 h 5568246"/>
              <a:gd name="connsiteX458" fmla="*/ 6200457 w 7723786"/>
              <a:gd name="connsiteY458" fmla="*/ 3992463 h 5568246"/>
              <a:gd name="connsiteX459" fmla="*/ 6113878 w 7723786"/>
              <a:gd name="connsiteY459" fmla="*/ 3942586 h 5568246"/>
              <a:gd name="connsiteX460" fmla="*/ 6313556 w 7723786"/>
              <a:gd name="connsiteY460" fmla="*/ 3597348 h 5568246"/>
              <a:gd name="connsiteX461" fmla="*/ 6400134 w 7723786"/>
              <a:gd name="connsiteY461" fmla="*/ 3647224 h 5568246"/>
              <a:gd name="connsiteX462" fmla="*/ 6668840 w 7723786"/>
              <a:gd name="connsiteY462" fmla="*/ 3992463 h 5568246"/>
              <a:gd name="connsiteX463" fmla="*/ 6582261 w 7723786"/>
              <a:gd name="connsiteY463" fmla="*/ 3942586 h 5568246"/>
              <a:gd name="connsiteX464" fmla="*/ 6781938 w 7723786"/>
              <a:gd name="connsiteY464" fmla="*/ 3597348 h 5568246"/>
              <a:gd name="connsiteX465" fmla="*/ 6868516 w 7723786"/>
              <a:gd name="connsiteY465" fmla="*/ 3647224 h 5568246"/>
              <a:gd name="connsiteX466" fmla="*/ 7137222 w 7723786"/>
              <a:gd name="connsiteY466" fmla="*/ 3992463 h 5568246"/>
              <a:gd name="connsiteX467" fmla="*/ 7050643 w 7723786"/>
              <a:gd name="connsiteY467" fmla="*/ 3942586 h 5568246"/>
              <a:gd name="connsiteX468" fmla="*/ 7250321 w 7723786"/>
              <a:gd name="connsiteY468" fmla="*/ 3597348 h 5568246"/>
              <a:gd name="connsiteX469" fmla="*/ 7336899 w 7723786"/>
              <a:gd name="connsiteY469" fmla="*/ 3647224 h 5568246"/>
              <a:gd name="connsiteX470" fmla="*/ 7605605 w 7723786"/>
              <a:gd name="connsiteY470" fmla="*/ 3992463 h 5568246"/>
              <a:gd name="connsiteX471" fmla="*/ 7519026 w 7723786"/>
              <a:gd name="connsiteY471" fmla="*/ 3942586 h 5568246"/>
              <a:gd name="connsiteX472" fmla="*/ 7519416 w 7723786"/>
              <a:gd name="connsiteY472" fmla="*/ 3942586 h 5568246"/>
              <a:gd name="connsiteX473" fmla="*/ 7669950 w 7723786"/>
              <a:gd name="connsiteY473" fmla="*/ 3682316 h 5568246"/>
              <a:gd name="connsiteX474" fmla="*/ 7693976 w 7723786"/>
              <a:gd name="connsiteY474" fmla="*/ 3839671 h 5568246"/>
              <a:gd name="connsiteX475" fmla="*/ 29974 w 7723786"/>
              <a:gd name="connsiteY475" fmla="*/ 4541882 h 5568246"/>
              <a:gd name="connsiteX476" fmla="*/ 0 w 7723786"/>
              <a:gd name="connsiteY476" fmla="*/ 4524536 h 5568246"/>
              <a:gd name="connsiteX477" fmla="*/ 0 w 7723786"/>
              <a:gd name="connsiteY477" fmla="*/ 4394136 h 5568246"/>
              <a:gd name="connsiteX478" fmla="*/ 143072 w 7723786"/>
              <a:gd name="connsiteY478" fmla="*/ 4146767 h 5568246"/>
              <a:gd name="connsiteX479" fmla="*/ 229651 w 7723786"/>
              <a:gd name="connsiteY479" fmla="*/ 4196644 h 5568246"/>
              <a:gd name="connsiteX480" fmla="*/ 498747 w 7723786"/>
              <a:gd name="connsiteY480" fmla="*/ 4541882 h 5568246"/>
              <a:gd name="connsiteX481" fmla="*/ 412168 w 7723786"/>
              <a:gd name="connsiteY481" fmla="*/ 4492005 h 5568246"/>
              <a:gd name="connsiteX482" fmla="*/ 611845 w 7723786"/>
              <a:gd name="connsiteY482" fmla="*/ 4146767 h 5568246"/>
              <a:gd name="connsiteX483" fmla="*/ 698423 w 7723786"/>
              <a:gd name="connsiteY483" fmla="*/ 4196644 h 5568246"/>
              <a:gd name="connsiteX484" fmla="*/ 967129 w 7723786"/>
              <a:gd name="connsiteY484" fmla="*/ 4541882 h 5568246"/>
              <a:gd name="connsiteX485" fmla="*/ 880551 w 7723786"/>
              <a:gd name="connsiteY485" fmla="*/ 4492005 h 5568246"/>
              <a:gd name="connsiteX486" fmla="*/ 1080227 w 7723786"/>
              <a:gd name="connsiteY486" fmla="*/ 4146767 h 5568246"/>
              <a:gd name="connsiteX487" fmla="*/ 1166806 w 7723786"/>
              <a:gd name="connsiteY487" fmla="*/ 4196644 h 5568246"/>
              <a:gd name="connsiteX488" fmla="*/ 1435512 w 7723786"/>
              <a:gd name="connsiteY488" fmla="*/ 4541882 h 5568246"/>
              <a:gd name="connsiteX489" fmla="*/ 1348933 w 7723786"/>
              <a:gd name="connsiteY489" fmla="*/ 4492005 h 5568246"/>
              <a:gd name="connsiteX490" fmla="*/ 1548610 w 7723786"/>
              <a:gd name="connsiteY490" fmla="*/ 4146767 h 5568246"/>
              <a:gd name="connsiteX491" fmla="*/ 1635189 w 7723786"/>
              <a:gd name="connsiteY491" fmla="*/ 4196644 h 5568246"/>
              <a:gd name="connsiteX492" fmla="*/ 1903895 w 7723786"/>
              <a:gd name="connsiteY492" fmla="*/ 4541882 h 5568246"/>
              <a:gd name="connsiteX493" fmla="*/ 1817316 w 7723786"/>
              <a:gd name="connsiteY493" fmla="*/ 4492005 h 5568246"/>
              <a:gd name="connsiteX494" fmla="*/ 2016993 w 7723786"/>
              <a:gd name="connsiteY494" fmla="*/ 4146767 h 5568246"/>
              <a:gd name="connsiteX495" fmla="*/ 2103571 w 7723786"/>
              <a:gd name="connsiteY495" fmla="*/ 4196644 h 5568246"/>
              <a:gd name="connsiteX496" fmla="*/ 2372277 w 7723786"/>
              <a:gd name="connsiteY496" fmla="*/ 4541882 h 5568246"/>
              <a:gd name="connsiteX497" fmla="*/ 2285698 w 7723786"/>
              <a:gd name="connsiteY497" fmla="*/ 4492005 h 5568246"/>
              <a:gd name="connsiteX498" fmla="*/ 2485375 w 7723786"/>
              <a:gd name="connsiteY498" fmla="*/ 4146767 h 5568246"/>
              <a:gd name="connsiteX499" fmla="*/ 2571954 w 7723786"/>
              <a:gd name="connsiteY499" fmla="*/ 4196644 h 5568246"/>
              <a:gd name="connsiteX500" fmla="*/ 2840660 w 7723786"/>
              <a:gd name="connsiteY500" fmla="*/ 4541882 h 5568246"/>
              <a:gd name="connsiteX501" fmla="*/ 2754081 w 7723786"/>
              <a:gd name="connsiteY501" fmla="*/ 4492005 h 5568246"/>
              <a:gd name="connsiteX502" fmla="*/ 2953758 w 7723786"/>
              <a:gd name="connsiteY502" fmla="*/ 4146767 h 5568246"/>
              <a:gd name="connsiteX503" fmla="*/ 3040337 w 7723786"/>
              <a:gd name="connsiteY503" fmla="*/ 4196644 h 5568246"/>
              <a:gd name="connsiteX504" fmla="*/ 3309043 w 7723786"/>
              <a:gd name="connsiteY504" fmla="*/ 4541882 h 5568246"/>
              <a:gd name="connsiteX505" fmla="*/ 3222464 w 7723786"/>
              <a:gd name="connsiteY505" fmla="*/ 4492005 h 5568246"/>
              <a:gd name="connsiteX506" fmla="*/ 3222854 w 7723786"/>
              <a:gd name="connsiteY506" fmla="*/ 4492005 h 5568246"/>
              <a:gd name="connsiteX507" fmla="*/ 3422531 w 7723786"/>
              <a:gd name="connsiteY507" fmla="*/ 4146767 h 5568246"/>
              <a:gd name="connsiteX508" fmla="*/ 3508719 w 7723786"/>
              <a:gd name="connsiteY508" fmla="*/ 4196644 h 5568246"/>
              <a:gd name="connsiteX509" fmla="*/ 3777425 w 7723786"/>
              <a:gd name="connsiteY509" fmla="*/ 4541882 h 5568246"/>
              <a:gd name="connsiteX510" fmla="*/ 3690847 w 7723786"/>
              <a:gd name="connsiteY510" fmla="*/ 4492005 h 5568246"/>
              <a:gd name="connsiteX511" fmla="*/ 3691236 w 7723786"/>
              <a:gd name="connsiteY511" fmla="*/ 4492005 h 5568246"/>
              <a:gd name="connsiteX512" fmla="*/ 3890913 w 7723786"/>
              <a:gd name="connsiteY512" fmla="*/ 4146767 h 5568246"/>
              <a:gd name="connsiteX513" fmla="*/ 3977102 w 7723786"/>
              <a:gd name="connsiteY513" fmla="*/ 4196644 h 5568246"/>
              <a:gd name="connsiteX514" fmla="*/ 4245808 w 7723786"/>
              <a:gd name="connsiteY514" fmla="*/ 4541882 h 5568246"/>
              <a:gd name="connsiteX515" fmla="*/ 4159229 w 7723786"/>
              <a:gd name="connsiteY515" fmla="*/ 4492005 h 5568246"/>
              <a:gd name="connsiteX516" fmla="*/ 4159620 w 7723786"/>
              <a:gd name="connsiteY516" fmla="*/ 4492005 h 5568246"/>
              <a:gd name="connsiteX517" fmla="*/ 4359296 w 7723786"/>
              <a:gd name="connsiteY517" fmla="*/ 4146767 h 5568246"/>
              <a:gd name="connsiteX518" fmla="*/ 4445484 w 7723786"/>
              <a:gd name="connsiteY518" fmla="*/ 4196644 h 5568246"/>
              <a:gd name="connsiteX519" fmla="*/ 4713800 w 7723786"/>
              <a:gd name="connsiteY519" fmla="*/ 4541882 h 5568246"/>
              <a:gd name="connsiteX520" fmla="*/ 4627612 w 7723786"/>
              <a:gd name="connsiteY520" fmla="*/ 4492005 h 5568246"/>
              <a:gd name="connsiteX521" fmla="*/ 4827289 w 7723786"/>
              <a:gd name="connsiteY521" fmla="*/ 4146767 h 5568246"/>
              <a:gd name="connsiteX522" fmla="*/ 4913477 w 7723786"/>
              <a:gd name="connsiteY522" fmla="*/ 4196644 h 5568246"/>
              <a:gd name="connsiteX523" fmla="*/ 5182183 w 7723786"/>
              <a:gd name="connsiteY523" fmla="*/ 4541882 h 5568246"/>
              <a:gd name="connsiteX524" fmla="*/ 5095995 w 7723786"/>
              <a:gd name="connsiteY524" fmla="*/ 4492005 h 5568246"/>
              <a:gd name="connsiteX525" fmla="*/ 5095605 w 7723786"/>
              <a:gd name="connsiteY525" fmla="*/ 4492005 h 5568246"/>
              <a:gd name="connsiteX526" fmla="*/ 5295281 w 7723786"/>
              <a:gd name="connsiteY526" fmla="*/ 4146767 h 5568246"/>
              <a:gd name="connsiteX527" fmla="*/ 5381860 w 7723786"/>
              <a:gd name="connsiteY527" fmla="*/ 4196644 h 5568246"/>
              <a:gd name="connsiteX528" fmla="*/ 5650956 w 7723786"/>
              <a:gd name="connsiteY528" fmla="*/ 4541882 h 5568246"/>
              <a:gd name="connsiteX529" fmla="*/ 5564377 w 7723786"/>
              <a:gd name="connsiteY529" fmla="*/ 4492005 h 5568246"/>
              <a:gd name="connsiteX530" fmla="*/ 5764054 w 7723786"/>
              <a:gd name="connsiteY530" fmla="*/ 4146767 h 5568246"/>
              <a:gd name="connsiteX531" fmla="*/ 5850632 w 7723786"/>
              <a:gd name="connsiteY531" fmla="*/ 4196644 h 5568246"/>
              <a:gd name="connsiteX532" fmla="*/ 6118948 w 7723786"/>
              <a:gd name="connsiteY532" fmla="*/ 4541882 h 5568246"/>
              <a:gd name="connsiteX533" fmla="*/ 6032760 w 7723786"/>
              <a:gd name="connsiteY533" fmla="*/ 4492005 h 5568246"/>
              <a:gd name="connsiteX534" fmla="*/ 6032370 w 7723786"/>
              <a:gd name="connsiteY534" fmla="*/ 4492005 h 5568246"/>
              <a:gd name="connsiteX535" fmla="*/ 6232047 w 7723786"/>
              <a:gd name="connsiteY535" fmla="*/ 4146767 h 5568246"/>
              <a:gd name="connsiteX536" fmla="*/ 6318625 w 7723786"/>
              <a:gd name="connsiteY536" fmla="*/ 4196644 h 5568246"/>
              <a:gd name="connsiteX537" fmla="*/ 6587721 w 7723786"/>
              <a:gd name="connsiteY537" fmla="*/ 4541882 h 5568246"/>
              <a:gd name="connsiteX538" fmla="*/ 6501142 w 7723786"/>
              <a:gd name="connsiteY538" fmla="*/ 4492005 h 5568246"/>
              <a:gd name="connsiteX539" fmla="*/ 6700819 w 7723786"/>
              <a:gd name="connsiteY539" fmla="*/ 4146767 h 5568246"/>
              <a:gd name="connsiteX540" fmla="*/ 6787398 w 7723786"/>
              <a:gd name="connsiteY540" fmla="*/ 4196644 h 5568246"/>
              <a:gd name="connsiteX541" fmla="*/ 7056103 w 7723786"/>
              <a:gd name="connsiteY541" fmla="*/ 4541882 h 5568246"/>
              <a:gd name="connsiteX542" fmla="*/ 6969525 w 7723786"/>
              <a:gd name="connsiteY542" fmla="*/ 4492005 h 5568246"/>
              <a:gd name="connsiteX543" fmla="*/ 7169202 w 7723786"/>
              <a:gd name="connsiteY543" fmla="*/ 4146767 h 5568246"/>
              <a:gd name="connsiteX544" fmla="*/ 7255781 w 7723786"/>
              <a:gd name="connsiteY544" fmla="*/ 4196644 h 5568246"/>
              <a:gd name="connsiteX545" fmla="*/ 7524486 w 7723786"/>
              <a:gd name="connsiteY545" fmla="*/ 4541882 h 5568246"/>
              <a:gd name="connsiteX546" fmla="*/ 7437908 w 7723786"/>
              <a:gd name="connsiteY546" fmla="*/ 4492005 h 5568246"/>
              <a:gd name="connsiteX547" fmla="*/ 7637584 w 7723786"/>
              <a:gd name="connsiteY547" fmla="*/ 4146767 h 5568246"/>
              <a:gd name="connsiteX548" fmla="*/ 7723741 w 7723786"/>
              <a:gd name="connsiteY548" fmla="*/ 4196401 h 5568246"/>
              <a:gd name="connsiteX549" fmla="*/ 7723786 w 7723786"/>
              <a:gd name="connsiteY549" fmla="*/ 4197296 h 5568246"/>
              <a:gd name="connsiteX550" fmla="*/ 0 w 7723786"/>
              <a:gd name="connsiteY550" fmla="*/ 4999112 h 5568246"/>
              <a:gd name="connsiteX551" fmla="*/ 0 w 7723786"/>
              <a:gd name="connsiteY551" fmla="*/ 4799542 h 5568246"/>
              <a:gd name="connsiteX552" fmla="*/ 60003 w 7723786"/>
              <a:gd name="connsiteY552" fmla="*/ 4695797 h 5568246"/>
              <a:gd name="connsiteX553" fmla="*/ 146582 w 7723786"/>
              <a:gd name="connsiteY553" fmla="*/ 4745674 h 5568246"/>
              <a:gd name="connsiteX554" fmla="*/ 415288 w 7723786"/>
              <a:gd name="connsiteY554" fmla="*/ 5090912 h 5568246"/>
              <a:gd name="connsiteX555" fmla="*/ 328709 w 7723786"/>
              <a:gd name="connsiteY555" fmla="*/ 5041035 h 5568246"/>
              <a:gd name="connsiteX556" fmla="*/ 528386 w 7723786"/>
              <a:gd name="connsiteY556" fmla="*/ 4695797 h 5568246"/>
              <a:gd name="connsiteX557" fmla="*/ 614965 w 7723786"/>
              <a:gd name="connsiteY557" fmla="*/ 4745674 h 5568246"/>
              <a:gd name="connsiteX558" fmla="*/ 883671 w 7723786"/>
              <a:gd name="connsiteY558" fmla="*/ 5090912 h 5568246"/>
              <a:gd name="connsiteX559" fmla="*/ 797092 w 7723786"/>
              <a:gd name="connsiteY559" fmla="*/ 5041035 h 5568246"/>
              <a:gd name="connsiteX560" fmla="*/ 996769 w 7723786"/>
              <a:gd name="connsiteY560" fmla="*/ 4695797 h 5568246"/>
              <a:gd name="connsiteX561" fmla="*/ 1083347 w 7723786"/>
              <a:gd name="connsiteY561" fmla="*/ 4745674 h 5568246"/>
              <a:gd name="connsiteX562" fmla="*/ 1352053 w 7723786"/>
              <a:gd name="connsiteY562" fmla="*/ 5090912 h 5568246"/>
              <a:gd name="connsiteX563" fmla="*/ 1265475 w 7723786"/>
              <a:gd name="connsiteY563" fmla="*/ 5041035 h 5568246"/>
              <a:gd name="connsiteX564" fmla="*/ 1265864 w 7723786"/>
              <a:gd name="connsiteY564" fmla="*/ 5041035 h 5568246"/>
              <a:gd name="connsiteX565" fmla="*/ 1465541 w 7723786"/>
              <a:gd name="connsiteY565" fmla="*/ 4695797 h 5568246"/>
              <a:gd name="connsiteX566" fmla="*/ 1551730 w 7723786"/>
              <a:gd name="connsiteY566" fmla="*/ 4745674 h 5568246"/>
              <a:gd name="connsiteX567" fmla="*/ 1820436 w 7723786"/>
              <a:gd name="connsiteY567" fmla="*/ 5090912 h 5568246"/>
              <a:gd name="connsiteX568" fmla="*/ 1733857 w 7723786"/>
              <a:gd name="connsiteY568" fmla="*/ 5041035 h 5568246"/>
              <a:gd name="connsiteX569" fmla="*/ 1734247 w 7723786"/>
              <a:gd name="connsiteY569" fmla="*/ 5041035 h 5568246"/>
              <a:gd name="connsiteX570" fmla="*/ 1933924 w 7723786"/>
              <a:gd name="connsiteY570" fmla="*/ 4695797 h 5568246"/>
              <a:gd name="connsiteX571" fmla="*/ 2020113 w 7723786"/>
              <a:gd name="connsiteY571" fmla="*/ 4745674 h 5568246"/>
              <a:gd name="connsiteX572" fmla="*/ 2288818 w 7723786"/>
              <a:gd name="connsiteY572" fmla="*/ 5090912 h 5568246"/>
              <a:gd name="connsiteX573" fmla="*/ 2202240 w 7723786"/>
              <a:gd name="connsiteY573" fmla="*/ 5041035 h 5568246"/>
              <a:gd name="connsiteX574" fmla="*/ 2401917 w 7723786"/>
              <a:gd name="connsiteY574" fmla="*/ 4695797 h 5568246"/>
              <a:gd name="connsiteX575" fmla="*/ 2488496 w 7723786"/>
              <a:gd name="connsiteY575" fmla="*/ 4745674 h 5568246"/>
              <a:gd name="connsiteX576" fmla="*/ 2756811 w 7723786"/>
              <a:gd name="connsiteY576" fmla="*/ 5090912 h 5568246"/>
              <a:gd name="connsiteX577" fmla="*/ 2670623 w 7723786"/>
              <a:gd name="connsiteY577" fmla="*/ 5041035 h 5568246"/>
              <a:gd name="connsiteX578" fmla="*/ 2870300 w 7723786"/>
              <a:gd name="connsiteY578" fmla="*/ 4695797 h 5568246"/>
              <a:gd name="connsiteX579" fmla="*/ 2956488 w 7723786"/>
              <a:gd name="connsiteY579" fmla="*/ 4745674 h 5568246"/>
              <a:gd name="connsiteX580" fmla="*/ 3225584 w 7723786"/>
              <a:gd name="connsiteY580" fmla="*/ 5090912 h 5568246"/>
              <a:gd name="connsiteX581" fmla="*/ 3139005 w 7723786"/>
              <a:gd name="connsiteY581" fmla="*/ 5041035 h 5568246"/>
              <a:gd name="connsiteX582" fmla="*/ 3338682 w 7723786"/>
              <a:gd name="connsiteY582" fmla="*/ 4695797 h 5568246"/>
              <a:gd name="connsiteX583" fmla="*/ 3425261 w 7723786"/>
              <a:gd name="connsiteY583" fmla="*/ 4745674 h 5568246"/>
              <a:gd name="connsiteX584" fmla="*/ 3693577 w 7723786"/>
              <a:gd name="connsiteY584" fmla="*/ 5090912 h 5568246"/>
              <a:gd name="connsiteX585" fmla="*/ 3607388 w 7723786"/>
              <a:gd name="connsiteY585" fmla="*/ 5041035 h 5568246"/>
              <a:gd name="connsiteX586" fmla="*/ 3606998 w 7723786"/>
              <a:gd name="connsiteY586" fmla="*/ 5041035 h 5568246"/>
              <a:gd name="connsiteX587" fmla="*/ 3806675 w 7723786"/>
              <a:gd name="connsiteY587" fmla="*/ 4695797 h 5568246"/>
              <a:gd name="connsiteX588" fmla="*/ 3893254 w 7723786"/>
              <a:gd name="connsiteY588" fmla="*/ 4745674 h 5568246"/>
              <a:gd name="connsiteX589" fmla="*/ 4161959 w 7723786"/>
              <a:gd name="connsiteY589" fmla="*/ 5090912 h 5568246"/>
              <a:gd name="connsiteX590" fmla="*/ 4075770 w 7723786"/>
              <a:gd name="connsiteY590" fmla="*/ 5041035 h 5568246"/>
              <a:gd name="connsiteX591" fmla="*/ 4075381 w 7723786"/>
              <a:gd name="connsiteY591" fmla="*/ 5041035 h 5568246"/>
              <a:gd name="connsiteX592" fmla="*/ 4275057 w 7723786"/>
              <a:gd name="connsiteY592" fmla="*/ 4695797 h 5568246"/>
              <a:gd name="connsiteX593" fmla="*/ 4361636 w 7723786"/>
              <a:gd name="connsiteY593" fmla="*/ 4745674 h 5568246"/>
              <a:gd name="connsiteX594" fmla="*/ 4630732 w 7723786"/>
              <a:gd name="connsiteY594" fmla="*/ 5090912 h 5568246"/>
              <a:gd name="connsiteX595" fmla="*/ 4544153 w 7723786"/>
              <a:gd name="connsiteY595" fmla="*/ 5041035 h 5568246"/>
              <a:gd name="connsiteX596" fmla="*/ 4743830 w 7723786"/>
              <a:gd name="connsiteY596" fmla="*/ 4695797 h 5568246"/>
              <a:gd name="connsiteX597" fmla="*/ 4830409 w 7723786"/>
              <a:gd name="connsiteY597" fmla="*/ 4745674 h 5568246"/>
              <a:gd name="connsiteX598" fmla="*/ 5099115 w 7723786"/>
              <a:gd name="connsiteY598" fmla="*/ 5090912 h 5568246"/>
              <a:gd name="connsiteX599" fmla="*/ 5012536 w 7723786"/>
              <a:gd name="connsiteY599" fmla="*/ 5041035 h 5568246"/>
              <a:gd name="connsiteX600" fmla="*/ 5212213 w 7723786"/>
              <a:gd name="connsiteY600" fmla="*/ 4695797 h 5568246"/>
              <a:gd name="connsiteX601" fmla="*/ 5298791 w 7723786"/>
              <a:gd name="connsiteY601" fmla="*/ 4745674 h 5568246"/>
              <a:gd name="connsiteX602" fmla="*/ 5567497 w 7723786"/>
              <a:gd name="connsiteY602" fmla="*/ 5090912 h 5568246"/>
              <a:gd name="connsiteX603" fmla="*/ 5480918 w 7723786"/>
              <a:gd name="connsiteY603" fmla="*/ 5041035 h 5568246"/>
              <a:gd name="connsiteX604" fmla="*/ 5680596 w 7723786"/>
              <a:gd name="connsiteY604" fmla="*/ 4695797 h 5568246"/>
              <a:gd name="connsiteX605" fmla="*/ 5767174 w 7723786"/>
              <a:gd name="connsiteY605" fmla="*/ 4745674 h 5568246"/>
              <a:gd name="connsiteX606" fmla="*/ 6035879 w 7723786"/>
              <a:gd name="connsiteY606" fmla="*/ 5090912 h 5568246"/>
              <a:gd name="connsiteX607" fmla="*/ 5949301 w 7723786"/>
              <a:gd name="connsiteY607" fmla="*/ 5041035 h 5568246"/>
              <a:gd name="connsiteX608" fmla="*/ 6148978 w 7723786"/>
              <a:gd name="connsiteY608" fmla="*/ 4695797 h 5568246"/>
              <a:gd name="connsiteX609" fmla="*/ 6235557 w 7723786"/>
              <a:gd name="connsiteY609" fmla="*/ 4745674 h 5568246"/>
              <a:gd name="connsiteX610" fmla="*/ 6504262 w 7723786"/>
              <a:gd name="connsiteY610" fmla="*/ 5090912 h 5568246"/>
              <a:gd name="connsiteX611" fmla="*/ 6417684 w 7723786"/>
              <a:gd name="connsiteY611" fmla="*/ 5041035 h 5568246"/>
              <a:gd name="connsiteX612" fmla="*/ 6418074 w 7723786"/>
              <a:gd name="connsiteY612" fmla="*/ 5041035 h 5568246"/>
              <a:gd name="connsiteX613" fmla="*/ 6617751 w 7723786"/>
              <a:gd name="connsiteY613" fmla="*/ 4695797 h 5568246"/>
              <a:gd name="connsiteX614" fmla="*/ 6703939 w 7723786"/>
              <a:gd name="connsiteY614" fmla="*/ 4745674 h 5568246"/>
              <a:gd name="connsiteX615" fmla="*/ 6972645 w 7723786"/>
              <a:gd name="connsiteY615" fmla="*/ 5090912 h 5568246"/>
              <a:gd name="connsiteX616" fmla="*/ 6886066 w 7723786"/>
              <a:gd name="connsiteY616" fmla="*/ 5041035 h 5568246"/>
              <a:gd name="connsiteX617" fmla="*/ 7085743 w 7723786"/>
              <a:gd name="connsiteY617" fmla="*/ 4695797 h 5568246"/>
              <a:gd name="connsiteX618" fmla="*/ 7172322 w 7723786"/>
              <a:gd name="connsiteY618" fmla="*/ 4745674 h 5568246"/>
              <a:gd name="connsiteX619" fmla="*/ 7441028 w 7723786"/>
              <a:gd name="connsiteY619" fmla="*/ 5090912 h 5568246"/>
              <a:gd name="connsiteX620" fmla="*/ 7354449 w 7723786"/>
              <a:gd name="connsiteY620" fmla="*/ 5041035 h 5568246"/>
              <a:gd name="connsiteX621" fmla="*/ 7354839 w 7723786"/>
              <a:gd name="connsiteY621" fmla="*/ 5041035 h 5568246"/>
              <a:gd name="connsiteX622" fmla="*/ 7554515 w 7723786"/>
              <a:gd name="connsiteY622" fmla="*/ 4695797 h 5568246"/>
              <a:gd name="connsiteX623" fmla="*/ 7640704 w 7723786"/>
              <a:gd name="connsiteY623" fmla="*/ 4745674 h 5568246"/>
              <a:gd name="connsiteX624" fmla="*/ 0 w 7723786"/>
              <a:gd name="connsiteY624" fmla="*/ 5402883 h 5568246"/>
              <a:gd name="connsiteX625" fmla="*/ 0 w 7723786"/>
              <a:gd name="connsiteY625" fmla="*/ 5259015 h 5568246"/>
              <a:gd name="connsiteX626" fmla="*/ 62343 w 7723786"/>
              <a:gd name="connsiteY626" fmla="*/ 5295093 h 5568246"/>
              <a:gd name="connsiteX627" fmla="*/ 372741 w 7723786"/>
              <a:gd name="connsiteY627" fmla="*/ 5568246 h 5568246"/>
              <a:gd name="connsiteX628" fmla="*/ 257705 w 7723786"/>
              <a:gd name="connsiteY628" fmla="*/ 5568246 h 5568246"/>
              <a:gd name="connsiteX629" fmla="*/ 444537 w 7723786"/>
              <a:gd name="connsiteY629" fmla="*/ 5245216 h 5568246"/>
              <a:gd name="connsiteX630" fmla="*/ 530726 w 7723786"/>
              <a:gd name="connsiteY630" fmla="*/ 5295093 h 5568246"/>
              <a:gd name="connsiteX631" fmla="*/ 841124 w 7723786"/>
              <a:gd name="connsiteY631" fmla="*/ 5568246 h 5568246"/>
              <a:gd name="connsiteX632" fmla="*/ 726088 w 7723786"/>
              <a:gd name="connsiteY632" fmla="*/ 5568246 h 5568246"/>
              <a:gd name="connsiteX633" fmla="*/ 912920 w 7723786"/>
              <a:gd name="connsiteY633" fmla="*/ 5245216 h 5568246"/>
              <a:gd name="connsiteX634" fmla="*/ 999109 w 7723786"/>
              <a:gd name="connsiteY634" fmla="*/ 5295093 h 5568246"/>
              <a:gd name="connsiteX635" fmla="*/ 1309117 w 7723786"/>
              <a:gd name="connsiteY635" fmla="*/ 5568246 h 5568246"/>
              <a:gd name="connsiteX636" fmla="*/ 1193691 w 7723786"/>
              <a:gd name="connsiteY636" fmla="*/ 5568246 h 5568246"/>
              <a:gd name="connsiteX637" fmla="*/ 1380523 w 7723786"/>
              <a:gd name="connsiteY637" fmla="*/ 5245216 h 5568246"/>
              <a:gd name="connsiteX638" fmla="*/ 1467101 w 7723786"/>
              <a:gd name="connsiteY638" fmla="*/ 5295093 h 5568246"/>
              <a:gd name="connsiteX639" fmla="*/ 1777499 w 7723786"/>
              <a:gd name="connsiteY639" fmla="*/ 5568246 h 5568246"/>
              <a:gd name="connsiteX640" fmla="*/ 1662073 w 7723786"/>
              <a:gd name="connsiteY640" fmla="*/ 5568246 h 5568246"/>
              <a:gd name="connsiteX641" fmla="*/ 1848905 w 7723786"/>
              <a:gd name="connsiteY641" fmla="*/ 5245216 h 5568246"/>
              <a:gd name="connsiteX642" fmla="*/ 1935484 w 7723786"/>
              <a:gd name="connsiteY642" fmla="*/ 5295093 h 5568246"/>
              <a:gd name="connsiteX643" fmla="*/ 2246272 w 7723786"/>
              <a:gd name="connsiteY643" fmla="*/ 5568246 h 5568246"/>
              <a:gd name="connsiteX644" fmla="*/ 2130846 w 7723786"/>
              <a:gd name="connsiteY644" fmla="*/ 5568246 h 5568246"/>
              <a:gd name="connsiteX645" fmla="*/ 2317678 w 7723786"/>
              <a:gd name="connsiteY645" fmla="*/ 5245216 h 5568246"/>
              <a:gd name="connsiteX646" fmla="*/ 2404257 w 7723786"/>
              <a:gd name="connsiteY646" fmla="*/ 5295093 h 5568246"/>
              <a:gd name="connsiteX647" fmla="*/ 2714265 w 7723786"/>
              <a:gd name="connsiteY647" fmla="*/ 5568246 h 5568246"/>
              <a:gd name="connsiteX648" fmla="*/ 2598839 w 7723786"/>
              <a:gd name="connsiteY648" fmla="*/ 5568246 h 5568246"/>
              <a:gd name="connsiteX649" fmla="*/ 2785671 w 7723786"/>
              <a:gd name="connsiteY649" fmla="*/ 5245216 h 5568246"/>
              <a:gd name="connsiteX650" fmla="*/ 2872249 w 7723786"/>
              <a:gd name="connsiteY650" fmla="*/ 5295093 h 5568246"/>
              <a:gd name="connsiteX651" fmla="*/ 3183037 w 7723786"/>
              <a:gd name="connsiteY651" fmla="*/ 5568246 h 5568246"/>
              <a:gd name="connsiteX652" fmla="*/ 3067611 w 7723786"/>
              <a:gd name="connsiteY652" fmla="*/ 5568246 h 5568246"/>
              <a:gd name="connsiteX653" fmla="*/ 3254443 w 7723786"/>
              <a:gd name="connsiteY653" fmla="*/ 5245216 h 5568246"/>
              <a:gd name="connsiteX654" fmla="*/ 3341022 w 7723786"/>
              <a:gd name="connsiteY654" fmla="*/ 5295093 h 5568246"/>
              <a:gd name="connsiteX655" fmla="*/ 3651420 w 7723786"/>
              <a:gd name="connsiteY655" fmla="*/ 5568246 h 5568246"/>
              <a:gd name="connsiteX656" fmla="*/ 3535993 w 7723786"/>
              <a:gd name="connsiteY656" fmla="*/ 5568246 h 5568246"/>
              <a:gd name="connsiteX657" fmla="*/ 3722826 w 7723786"/>
              <a:gd name="connsiteY657" fmla="*/ 5245216 h 5568246"/>
              <a:gd name="connsiteX658" fmla="*/ 3809405 w 7723786"/>
              <a:gd name="connsiteY658" fmla="*/ 5295093 h 5568246"/>
              <a:gd name="connsiteX659" fmla="*/ 4119802 w 7723786"/>
              <a:gd name="connsiteY659" fmla="*/ 5568246 h 5568246"/>
              <a:gd name="connsiteX660" fmla="*/ 4004377 w 7723786"/>
              <a:gd name="connsiteY660" fmla="*/ 5568246 h 5568246"/>
              <a:gd name="connsiteX661" fmla="*/ 4191209 w 7723786"/>
              <a:gd name="connsiteY661" fmla="*/ 5245216 h 5568246"/>
              <a:gd name="connsiteX662" fmla="*/ 4277788 w 7723786"/>
              <a:gd name="connsiteY662" fmla="*/ 5295093 h 5568246"/>
              <a:gd name="connsiteX663" fmla="*/ 4588185 w 7723786"/>
              <a:gd name="connsiteY663" fmla="*/ 5568246 h 5568246"/>
              <a:gd name="connsiteX664" fmla="*/ 4472760 w 7723786"/>
              <a:gd name="connsiteY664" fmla="*/ 5568246 h 5568246"/>
              <a:gd name="connsiteX665" fmla="*/ 4659591 w 7723786"/>
              <a:gd name="connsiteY665" fmla="*/ 5245216 h 5568246"/>
              <a:gd name="connsiteX666" fmla="*/ 4746170 w 7723786"/>
              <a:gd name="connsiteY666" fmla="*/ 5295093 h 5568246"/>
              <a:gd name="connsiteX667" fmla="*/ 5056568 w 7723786"/>
              <a:gd name="connsiteY667" fmla="*/ 5568246 h 5568246"/>
              <a:gd name="connsiteX668" fmla="*/ 4941142 w 7723786"/>
              <a:gd name="connsiteY668" fmla="*/ 5568246 h 5568246"/>
              <a:gd name="connsiteX669" fmla="*/ 5127974 w 7723786"/>
              <a:gd name="connsiteY669" fmla="*/ 5245216 h 5568246"/>
              <a:gd name="connsiteX670" fmla="*/ 5214552 w 7723786"/>
              <a:gd name="connsiteY670" fmla="*/ 5295093 h 5568246"/>
              <a:gd name="connsiteX671" fmla="*/ 5524950 w 7723786"/>
              <a:gd name="connsiteY671" fmla="*/ 5568246 h 5568246"/>
              <a:gd name="connsiteX672" fmla="*/ 5409915 w 7723786"/>
              <a:gd name="connsiteY672" fmla="*/ 5568246 h 5568246"/>
              <a:gd name="connsiteX673" fmla="*/ 5596747 w 7723786"/>
              <a:gd name="connsiteY673" fmla="*/ 5245216 h 5568246"/>
              <a:gd name="connsiteX674" fmla="*/ 5682935 w 7723786"/>
              <a:gd name="connsiteY674" fmla="*/ 5295093 h 5568246"/>
              <a:gd name="connsiteX675" fmla="*/ 5993333 w 7723786"/>
              <a:gd name="connsiteY675" fmla="*/ 5568246 h 5568246"/>
              <a:gd name="connsiteX676" fmla="*/ 5877908 w 7723786"/>
              <a:gd name="connsiteY676" fmla="*/ 5568246 h 5568246"/>
              <a:gd name="connsiteX677" fmla="*/ 6064739 w 7723786"/>
              <a:gd name="connsiteY677" fmla="*/ 5245216 h 5568246"/>
              <a:gd name="connsiteX678" fmla="*/ 6151318 w 7723786"/>
              <a:gd name="connsiteY678" fmla="*/ 5295093 h 5568246"/>
              <a:gd name="connsiteX679" fmla="*/ 6461716 w 7723786"/>
              <a:gd name="connsiteY679" fmla="*/ 5568246 h 5568246"/>
              <a:gd name="connsiteX680" fmla="*/ 6346680 w 7723786"/>
              <a:gd name="connsiteY680" fmla="*/ 5568246 h 5568246"/>
              <a:gd name="connsiteX681" fmla="*/ 6533512 w 7723786"/>
              <a:gd name="connsiteY681" fmla="*/ 5245216 h 5568246"/>
              <a:gd name="connsiteX682" fmla="*/ 6619700 w 7723786"/>
              <a:gd name="connsiteY682" fmla="*/ 5295093 h 5568246"/>
              <a:gd name="connsiteX683" fmla="*/ 6929708 w 7723786"/>
              <a:gd name="connsiteY683" fmla="*/ 5568246 h 5568246"/>
              <a:gd name="connsiteX684" fmla="*/ 6814673 w 7723786"/>
              <a:gd name="connsiteY684" fmla="*/ 5568246 h 5568246"/>
              <a:gd name="connsiteX685" fmla="*/ 7001504 w 7723786"/>
              <a:gd name="connsiteY685" fmla="*/ 5245216 h 5568246"/>
              <a:gd name="connsiteX686" fmla="*/ 7087693 w 7723786"/>
              <a:gd name="connsiteY686" fmla="*/ 5295093 h 5568246"/>
              <a:gd name="connsiteX687" fmla="*/ 7398091 w 7723786"/>
              <a:gd name="connsiteY687" fmla="*/ 5568246 h 5568246"/>
              <a:gd name="connsiteX688" fmla="*/ 7282665 w 7723786"/>
              <a:gd name="connsiteY688" fmla="*/ 5568246 h 5568246"/>
              <a:gd name="connsiteX689" fmla="*/ 7469497 w 7723786"/>
              <a:gd name="connsiteY689" fmla="*/ 5245216 h 5568246"/>
              <a:gd name="connsiteX690" fmla="*/ 7556076 w 7723786"/>
              <a:gd name="connsiteY690" fmla="*/ 5295093 h 556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</a:cxnLst>
            <a:rect l="l" t="t" r="r" b="b"/>
            <a:pathLst>
              <a:path w="7723786" h="5568246">
                <a:moveTo>
                  <a:pt x="2569614" y="147306"/>
                </a:moveTo>
                <a:lnTo>
                  <a:pt x="2483036" y="97430"/>
                </a:lnTo>
                <a:lnTo>
                  <a:pt x="2496356" y="74399"/>
                </a:lnTo>
                <a:lnTo>
                  <a:pt x="2624698" y="51506"/>
                </a:lnTo>
                <a:close/>
                <a:moveTo>
                  <a:pt x="3037997" y="147306"/>
                </a:moveTo>
                <a:lnTo>
                  <a:pt x="2951418" y="97430"/>
                </a:lnTo>
                <a:lnTo>
                  <a:pt x="3002617" y="8909"/>
                </a:lnTo>
                <a:lnTo>
                  <a:pt x="3095475" y="1856"/>
                </a:lnTo>
                <a:lnTo>
                  <a:pt x="3122014" y="1186"/>
                </a:lnTo>
                <a:close/>
                <a:moveTo>
                  <a:pt x="3506379" y="147306"/>
                </a:moveTo>
                <a:lnTo>
                  <a:pt x="3419801" y="97430"/>
                </a:lnTo>
                <a:lnTo>
                  <a:pt x="3476152" y="0"/>
                </a:lnTo>
                <a:lnTo>
                  <a:pt x="3549624" y="1856"/>
                </a:lnTo>
                <a:lnTo>
                  <a:pt x="3588165" y="4785"/>
                </a:lnTo>
                <a:close/>
                <a:moveTo>
                  <a:pt x="3974762" y="147306"/>
                </a:moveTo>
                <a:lnTo>
                  <a:pt x="3888184" y="97430"/>
                </a:lnTo>
                <a:lnTo>
                  <a:pt x="3922671" y="37803"/>
                </a:lnTo>
                <a:lnTo>
                  <a:pt x="3994433" y="46915"/>
                </a:lnTo>
                <a:lnTo>
                  <a:pt x="4029234" y="53126"/>
                </a:lnTo>
                <a:close/>
                <a:moveTo>
                  <a:pt x="4442755" y="147306"/>
                </a:moveTo>
                <a:lnTo>
                  <a:pt x="4418835" y="133464"/>
                </a:lnTo>
                <a:lnTo>
                  <a:pt x="4425109" y="134911"/>
                </a:lnTo>
                <a:lnTo>
                  <a:pt x="4446426" y="140960"/>
                </a:lnTo>
                <a:close/>
                <a:moveTo>
                  <a:pt x="1076718" y="696726"/>
                </a:moveTo>
                <a:lnTo>
                  <a:pt x="1003009" y="654264"/>
                </a:lnTo>
                <a:lnTo>
                  <a:pt x="1034060" y="634376"/>
                </a:lnTo>
                <a:lnTo>
                  <a:pt x="1151945" y="566660"/>
                </a:lnTo>
                <a:close/>
                <a:moveTo>
                  <a:pt x="1545100" y="696726"/>
                </a:moveTo>
                <a:lnTo>
                  <a:pt x="1458521" y="646849"/>
                </a:lnTo>
                <a:lnTo>
                  <a:pt x="1458911" y="646849"/>
                </a:lnTo>
                <a:lnTo>
                  <a:pt x="1643826" y="327135"/>
                </a:lnTo>
                <a:lnTo>
                  <a:pt x="1678853" y="313339"/>
                </a:lnTo>
                <a:lnTo>
                  <a:pt x="1744777" y="351488"/>
                </a:lnTo>
                <a:close/>
                <a:moveTo>
                  <a:pt x="2013483" y="696726"/>
                </a:moveTo>
                <a:lnTo>
                  <a:pt x="1926904" y="646849"/>
                </a:lnTo>
                <a:lnTo>
                  <a:pt x="1927294" y="646849"/>
                </a:lnTo>
                <a:lnTo>
                  <a:pt x="2126971" y="301611"/>
                </a:lnTo>
                <a:lnTo>
                  <a:pt x="2213160" y="351488"/>
                </a:lnTo>
                <a:close/>
                <a:moveTo>
                  <a:pt x="2481476" y="696726"/>
                </a:moveTo>
                <a:lnTo>
                  <a:pt x="2395287" y="646849"/>
                </a:lnTo>
                <a:lnTo>
                  <a:pt x="2394897" y="646849"/>
                </a:lnTo>
                <a:lnTo>
                  <a:pt x="2594574" y="301611"/>
                </a:lnTo>
                <a:lnTo>
                  <a:pt x="2681153" y="351488"/>
                </a:lnTo>
                <a:close/>
                <a:moveTo>
                  <a:pt x="2949858" y="696726"/>
                </a:moveTo>
                <a:lnTo>
                  <a:pt x="2863669" y="646849"/>
                </a:lnTo>
                <a:lnTo>
                  <a:pt x="3063346" y="301611"/>
                </a:lnTo>
                <a:lnTo>
                  <a:pt x="3149535" y="351488"/>
                </a:lnTo>
                <a:close/>
                <a:moveTo>
                  <a:pt x="3418631" y="696726"/>
                </a:moveTo>
                <a:lnTo>
                  <a:pt x="3332052" y="646849"/>
                </a:lnTo>
                <a:lnTo>
                  <a:pt x="3531729" y="301611"/>
                </a:lnTo>
                <a:lnTo>
                  <a:pt x="3618308" y="351488"/>
                </a:lnTo>
                <a:close/>
                <a:moveTo>
                  <a:pt x="3887014" y="696726"/>
                </a:moveTo>
                <a:lnTo>
                  <a:pt x="3800435" y="646849"/>
                </a:lnTo>
                <a:lnTo>
                  <a:pt x="4000112" y="301611"/>
                </a:lnTo>
                <a:lnTo>
                  <a:pt x="4086690" y="351488"/>
                </a:lnTo>
                <a:close/>
                <a:moveTo>
                  <a:pt x="4355006" y="696726"/>
                </a:moveTo>
                <a:lnTo>
                  <a:pt x="4268817" y="646849"/>
                </a:lnTo>
                <a:lnTo>
                  <a:pt x="4268428" y="646849"/>
                </a:lnTo>
                <a:lnTo>
                  <a:pt x="4468104" y="301611"/>
                </a:lnTo>
                <a:lnTo>
                  <a:pt x="4554683" y="351488"/>
                </a:lnTo>
                <a:close/>
                <a:moveTo>
                  <a:pt x="4823779" y="696726"/>
                </a:moveTo>
                <a:lnTo>
                  <a:pt x="4737200" y="646849"/>
                </a:lnTo>
                <a:lnTo>
                  <a:pt x="4936683" y="301947"/>
                </a:lnTo>
                <a:lnTo>
                  <a:pt x="4939143" y="302917"/>
                </a:lnTo>
                <a:lnTo>
                  <a:pt x="5023456" y="351488"/>
                </a:lnTo>
                <a:close/>
                <a:moveTo>
                  <a:pt x="5292161" y="696726"/>
                </a:moveTo>
                <a:lnTo>
                  <a:pt x="5205583" y="646849"/>
                </a:lnTo>
                <a:lnTo>
                  <a:pt x="5308736" y="468498"/>
                </a:lnTo>
                <a:lnTo>
                  <a:pt x="5397798" y="514082"/>
                </a:lnTo>
                <a:close/>
                <a:moveTo>
                  <a:pt x="529166" y="1246145"/>
                </a:moveTo>
                <a:lnTo>
                  <a:pt x="442977" y="1196269"/>
                </a:lnTo>
                <a:lnTo>
                  <a:pt x="442587" y="1196269"/>
                </a:lnTo>
                <a:lnTo>
                  <a:pt x="587025" y="946539"/>
                </a:lnTo>
                <a:lnTo>
                  <a:pt x="680566" y="873096"/>
                </a:lnTo>
                <a:lnTo>
                  <a:pt x="728843" y="900907"/>
                </a:lnTo>
                <a:close/>
                <a:moveTo>
                  <a:pt x="997939" y="1246145"/>
                </a:moveTo>
                <a:lnTo>
                  <a:pt x="911360" y="1196269"/>
                </a:lnTo>
                <a:lnTo>
                  <a:pt x="1111037" y="851031"/>
                </a:lnTo>
                <a:lnTo>
                  <a:pt x="1197616" y="900907"/>
                </a:lnTo>
                <a:close/>
                <a:moveTo>
                  <a:pt x="1465931" y="1246145"/>
                </a:moveTo>
                <a:lnTo>
                  <a:pt x="1379743" y="1196269"/>
                </a:lnTo>
                <a:lnTo>
                  <a:pt x="1379353" y="1196269"/>
                </a:lnTo>
                <a:lnTo>
                  <a:pt x="1579030" y="851031"/>
                </a:lnTo>
                <a:lnTo>
                  <a:pt x="1665608" y="900907"/>
                </a:lnTo>
                <a:close/>
                <a:moveTo>
                  <a:pt x="1934704" y="1246145"/>
                </a:moveTo>
                <a:lnTo>
                  <a:pt x="1848126" y="1196269"/>
                </a:lnTo>
                <a:lnTo>
                  <a:pt x="2047802" y="851031"/>
                </a:lnTo>
                <a:lnTo>
                  <a:pt x="2134381" y="900907"/>
                </a:lnTo>
                <a:close/>
                <a:moveTo>
                  <a:pt x="2403087" y="1246145"/>
                </a:moveTo>
                <a:lnTo>
                  <a:pt x="2316508" y="1196269"/>
                </a:lnTo>
                <a:lnTo>
                  <a:pt x="2516185" y="851031"/>
                </a:lnTo>
                <a:lnTo>
                  <a:pt x="2602764" y="900907"/>
                </a:lnTo>
                <a:close/>
                <a:moveTo>
                  <a:pt x="2871469" y="1246145"/>
                </a:moveTo>
                <a:lnTo>
                  <a:pt x="2784891" y="1196269"/>
                </a:lnTo>
                <a:lnTo>
                  <a:pt x="2984568" y="851031"/>
                </a:lnTo>
                <a:lnTo>
                  <a:pt x="3071146" y="900907"/>
                </a:lnTo>
                <a:close/>
                <a:moveTo>
                  <a:pt x="3339852" y="1246145"/>
                </a:moveTo>
                <a:lnTo>
                  <a:pt x="3253274" y="1196269"/>
                </a:lnTo>
                <a:lnTo>
                  <a:pt x="3452950" y="851031"/>
                </a:lnTo>
                <a:lnTo>
                  <a:pt x="3539529" y="900907"/>
                </a:lnTo>
                <a:close/>
                <a:moveTo>
                  <a:pt x="3808235" y="1246145"/>
                </a:moveTo>
                <a:lnTo>
                  <a:pt x="3721656" y="1196269"/>
                </a:lnTo>
                <a:lnTo>
                  <a:pt x="3921333" y="851031"/>
                </a:lnTo>
                <a:lnTo>
                  <a:pt x="4007911" y="900907"/>
                </a:lnTo>
                <a:close/>
                <a:moveTo>
                  <a:pt x="4276618" y="1246145"/>
                </a:moveTo>
                <a:lnTo>
                  <a:pt x="4190039" y="1196269"/>
                </a:lnTo>
                <a:lnTo>
                  <a:pt x="4190429" y="1196269"/>
                </a:lnTo>
                <a:lnTo>
                  <a:pt x="4390105" y="851031"/>
                </a:lnTo>
                <a:lnTo>
                  <a:pt x="4476294" y="900907"/>
                </a:lnTo>
                <a:close/>
                <a:moveTo>
                  <a:pt x="4745000" y="1246145"/>
                </a:moveTo>
                <a:lnTo>
                  <a:pt x="4658421" y="1196269"/>
                </a:lnTo>
                <a:lnTo>
                  <a:pt x="4858098" y="851031"/>
                </a:lnTo>
                <a:lnTo>
                  <a:pt x="4944677" y="900907"/>
                </a:lnTo>
                <a:close/>
                <a:moveTo>
                  <a:pt x="5213383" y="1246145"/>
                </a:moveTo>
                <a:lnTo>
                  <a:pt x="5126804" y="1196269"/>
                </a:lnTo>
                <a:lnTo>
                  <a:pt x="5127194" y="1196269"/>
                </a:lnTo>
                <a:lnTo>
                  <a:pt x="5326871" y="851031"/>
                </a:lnTo>
                <a:lnTo>
                  <a:pt x="5413060" y="900907"/>
                </a:lnTo>
                <a:close/>
                <a:moveTo>
                  <a:pt x="5681375" y="1246145"/>
                </a:moveTo>
                <a:lnTo>
                  <a:pt x="5595187" y="1196269"/>
                </a:lnTo>
                <a:lnTo>
                  <a:pt x="5594796" y="1196269"/>
                </a:lnTo>
                <a:lnTo>
                  <a:pt x="5794474" y="851031"/>
                </a:lnTo>
                <a:lnTo>
                  <a:pt x="5881052" y="900907"/>
                </a:lnTo>
                <a:close/>
                <a:moveTo>
                  <a:pt x="6149758" y="1246145"/>
                </a:moveTo>
                <a:lnTo>
                  <a:pt x="6063569" y="1196269"/>
                </a:lnTo>
                <a:lnTo>
                  <a:pt x="6063180" y="1196269"/>
                </a:lnTo>
                <a:lnTo>
                  <a:pt x="6159610" y="1029543"/>
                </a:lnTo>
                <a:lnTo>
                  <a:pt x="6236525" y="1096126"/>
                </a:lnTo>
                <a:close/>
                <a:moveTo>
                  <a:pt x="0" y="1748942"/>
                </a:moveTo>
                <a:lnTo>
                  <a:pt x="0" y="1550047"/>
                </a:lnTo>
                <a:lnTo>
                  <a:pt x="64541" y="1438457"/>
                </a:lnTo>
                <a:lnTo>
                  <a:pt x="94771" y="1405223"/>
                </a:lnTo>
                <a:lnTo>
                  <a:pt x="172712" y="1450326"/>
                </a:lnTo>
                <a:close/>
                <a:moveTo>
                  <a:pt x="441417" y="1795564"/>
                </a:moveTo>
                <a:lnTo>
                  <a:pt x="354839" y="1745688"/>
                </a:lnTo>
                <a:lnTo>
                  <a:pt x="554516" y="1400450"/>
                </a:lnTo>
                <a:lnTo>
                  <a:pt x="641094" y="1450326"/>
                </a:lnTo>
                <a:close/>
                <a:moveTo>
                  <a:pt x="909410" y="1795564"/>
                </a:moveTo>
                <a:lnTo>
                  <a:pt x="823222" y="1745688"/>
                </a:lnTo>
                <a:lnTo>
                  <a:pt x="1022898" y="1400450"/>
                </a:lnTo>
                <a:lnTo>
                  <a:pt x="1109087" y="1450326"/>
                </a:lnTo>
                <a:close/>
                <a:moveTo>
                  <a:pt x="1377793" y="1795564"/>
                </a:moveTo>
                <a:lnTo>
                  <a:pt x="1291604" y="1745688"/>
                </a:lnTo>
                <a:lnTo>
                  <a:pt x="1491281" y="1400450"/>
                </a:lnTo>
                <a:lnTo>
                  <a:pt x="1577470" y="1450326"/>
                </a:lnTo>
                <a:close/>
                <a:moveTo>
                  <a:pt x="1846175" y="1795564"/>
                </a:moveTo>
                <a:lnTo>
                  <a:pt x="1759987" y="1745688"/>
                </a:lnTo>
                <a:lnTo>
                  <a:pt x="1759597" y="1745688"/>
                </a:lnTo>
                <a:lnTo>
                  <a:pt x="1959274" y="1400450"/>
                </a:lnTo>
                <a:lnTo>
                  <a:pt x="2045852" y="1450326"/>
                </a:lnTo>
                <a:close/>
                <a:moveTo>
                  <a:pt x="2314558" y="1795564"/>
                </a:moveTo>
                <a:lnTo>
                  <a:pt x="2228370" y="1745688"/>
                </a:lnTo>
                <a:lnTo>
                  <a:pt x="2227979" y="1745688"/>
                </a:lnTo>
                <a:lnTo>
                  <a:pt x="2427656" y="1400450"/>
                </a:lnTo>
                <a:lnTo>
                  <a:pt x="2514235" y="1450326"/>
                </a:lnTo>
                <a:close/>
                <a:moveTo>
                  <a:pt x="2782941" y="1795564"/>
                </a:moveTo>
                <a:lnTo>
                  <a:pt x="2696752" y="1745688"/>
                </a:lnTo>
                <a:lnTo>
                  <a:pt x="2696362" y="1745688"/>
                </a:lnTo>
                <a:lnTo>
                  <a:pt x="2896039" y="1400450"/>
                </a:lnTo>
                <a:lnTo>
                  <a:pt x="2982618" y="1450326"/>
                </a:lnTo>
                <a:close/>
                <a:moveTo>
                  <a:pt x="3251714" y="1795564"/>
                </a:moveTo>
                <a:lnTo>
                  <a:pt x="3165135" y="1745688"/>
                </a:lnTo>
                <a:lnTo>
                  <a:pt x="3364812" y="1400450"/>
                </a:lnTo>
                <a:lnTo>
                  <a:pt x="3451390" y="1450326"/>
                </a:lnTo>
                <a:close/>
                <a:moveTo>
                  <a:pt x="3720096" y="1795564"/>
                </a:moveTo>
                <a:lnTo>
                  <a:pt x="3633518" y="1745688"/>
                </a:lnTo>
                <a:lnTo>
                  <a:pt x="3833194" y="1400450"/>
                </a:lnTo>
                <a:lnTo>
                  <a:pt x="3919773" y="1450326"/>
                </a:lnTo>
                <a:close/>
                <a:moveTo>
                  <a:pt x="4188479" y="1795564"/>
                </a:moveTo>
                <a:lnTo>
                  <a:pt x="4101900" y="1745688"/>
                </a:lnTo>
                <a:lnTo>
                  <a:pt x="4301577" y="1400450"/>
                </a:lnTo>
                <a:lnTo>
                  <a:pt x="4388155" y="1450326"/>
                </a:lnTo>
                <a:close/>
                <a:moveTo>
                  <a:pt x="4656862" y="1795564"/>
                </a:moveTo>
                <a:lnTo>
                  <a:pt x="4570283" y="1745688"/>
                </a:lnTo>
                <a:lnTo>
                  <a:pt x="4570673" y="1745688"/>
                </a:lnTo>
                <a:lnTo>
                  <a:pt x="4770349" y="1400450"/>
                </a:lnTo>
                <a:lnTo>
                  <a:pt x="4856538" y="1450326"/>
                </a:lnTo>
                <a:close/>
                <a:moveTo>
                  <a:pt x="5125244" y="1795564"/>
                </a:moveTo>
                <a:lnTo>
                  <a:pt x="5038665" y="1745688"/>
                </a:lnTo>
                <a:lnTo>
                  <a:pt x="5238342" y="1400450"/>
                </a:lnTo>
                <a:lnTo>
                  <a:pt x="5324921" y="1450326"/>
                </a:lnTo>
                <a:close/>
                <a:moveTo>
                  <a:pt x="5593627" y="1795564"/>
                </a:moveTo>
                <a:lnTo>
                  <a:pt x="5507048" y="1745688"/>
                </a:lnTo>
                <a:lnTo>
                  <a:pt x="5507438" y="1745688"/>
                </a:lnTo>
                <a:lnTo>
                  <a:pt x="5707115" y="1400450"/>
                </a:lnTo>
                <a:lnTo>
                  <a:pt x="5793304" y="1450326"/>
                </a:lnTo>
                <a:close/>
                <a:moveTo>
                  <a:pt x="6061619" y="1795564"/>
                </a:moveTo>
                <a:lnTo>
                  <a:pt x="5975431" y="1745688"/>
                </a:lnTo>
                <a:lnTo>
                  <a:pt x="6175108" y="1400450"/>
                </a:lnTo>
                <a:lnTo>
                  <a:pt x="6261296" y="1450326"/>
                </a:lnTo>
                <a:close/>
                <a:moveTo>
                  <a:pt x="6530392" y="1795564"/>
                </a:moveTo>
                <a:lnTo>
                  <a:pt x="6443813" y="1745688"/>
                </a:lnTo>
                <a:lnTo>
                  <a:pt x="6444203" y="1745688"/>
                </a:lnTo>
                <a:lnTo>
                  <a:pt x="6605391" y="1466998"/>
                </a:lnTo>
                <a:lnTo>
                  <a:pt x="6675706" y="1544317"/>
                </a:lnTo>
                <a:close/>
                <a:moveTo>
                  <a:pt x="0" y="2162439"/>
                </a:moveTo>
                <a:lnTo>
                  <a:pt x="0" y="1963544"/>
                </a:lnTo>
                <a:lnTo>
                  <a:pt x="8134" y="1949480"/>
                </a:lnTo>
                <a:lnTo>
                  <a:pt x="94323" y="1999356"/>
                </a:lnTo>
                <a:close/>
                <a:moveTo>
                  <a:pt x="362639" y="2344594"/>
                </a:moveTo>
                <a:lnTo>
                  <a:pt x="276450" y="2294718"/>
                </a:lnTo>
                <a:lnTo>
                  <a:pt x="276060" y="2294718"/>
                </a:lnTo>
                <a:lnTo>
                  <a:pt x="475737" y="1949480"/>
                </a:lnTo>
                <a:lnTo>
                  <a:pt x="562316" y="1999356"/>
                </a:lnTo>
                <a:close/>
                <a:moveTo>
                  <a:pt x="831411" y="2344594"/>
                </a:moveTo>
                <a:lnTo>
                  <a:pt x="744833" y="2294718"/>
                </a:lnTo>
                <a:lnTo>
                  <a:pt x="944510" y="1949480"/>
                </a:lnTo>
                <a:lnTo>
                  <a:pt x="1031088" y="1999356"/>
                </a:lnTo>
                <a:close/>
                <a:moveTo>
                  <a:pt x="1299404" y="2344594"/>
                </a:moveTo>
                <a:lnTo>
                  <a:pt x="1213215" y="2294718"/>
                </a:lnTo>
                <a:lnTo>
                  <a:pt x="1212825" y="2294718"/>
                </a:lnTo>
                <a:lnTo>
                  <a:pt x="1412502" y="1949480"/>
                </a:lnTo>
                <a:lnTo>
                  <a:pt x="1499081" y="1999356"/>
                </a:lnTo>
                <a:close/>
                <a:moveTo>
                  <a:pt x="1768177" y="2344594"/>
                </a:moveTo>
                <a:lnTo>
                  <a:pt x="1681598" y="2294718"/>
                </a:lnTo>
                <a:lnTo>
                  <a:pt x="1881275" y="1949480"/>
                </a:lnTo>
                <a:lnTo>
                  <a:pt x="1967854" y="1999356"/>
                </a:lnTo>
                <a:close/>
                <a:moveTo>
                  <a:pt x="2236559" y="2344594"/>
                </a:moveTo>
                <a:lnTo>
                  <a:pt x="2149981" y="2294718"/>
                </a:lnTo>
                <a:lnTo>
                  <a:pt x="2349658" y="1949480"/>
                </a:lnTo>
                <a:lnTo>
                  <a:pt x="2436236" y="1999356"/>
                </a:lnTo>
                <a:close/>
                <a:moveTo>
                  <a:pt x="2704942" y="2344594"/>
                </a:moveTo>
                <a:lnTo>
                  <a:pt x="2618364" y="2294718"/>
                </a:lnTo>
                <a:lnTo>
                  <a:pt x="2818040" y="1949480"/>
                </a:lnTo>
                <a:lnTo>
                  <a:pt x="2904619" y="1999356"/>
                </a:lnTo>
                <a:close/>
                <a:moveTo>
                  <a:pt x="3173325" y="2344594"/>
                </a:moveTo>
                <a:lnTo>
                  <a:pt x="3086746" y="2294718"/>
                </a:lnTo>
                <a:lnTo>
                  <a:pt x="3286423" y="1949480"/>
                </a:lnTo>
                <a:lnTo>
                  <a:pt x="3373002" y="1999356"/>
                </a:lnTo>
                <a:close/>
                <a:moveTo>
                  <a:pt x="3641707" y="2344594"/>
                </a:moveTo>
                <a:lnTo>
                  <a:pt x="3555129" y="2294718"/>
                </a:lnTo>
                <a:lnTo>
                  <a:pt x="3754806" y="1949480"/>
                </a:lnTo>
                <a:lnTo>
                  <a:pt x="3841384" y="1999356"/>
                </a:lnTo>
                <a:close/>
                <a:moveTo>
                  <a:pt x="4110090" y="2344594"/>
                </a:moveTo>
                <a:lnTo>
                  <a:pt x="4023511" y="2294718"/>
                </a:lnTo>
                <a:lnTo>
                  <a:pt x="4223188" y="1949480"/>
                </a:lnTo>
                <a:lnTo>
                  <a:pt x="4309767" y="1999356"/>
                </a:lnTo>
                <a:close/>
                <a:moveTo>
                  <a:pt x="4578473" y="2344594"/>
                </a:moveTo>
                <a:lnTo>
                  <a:pt x="4491894" y="2294718"/>
                </a:lnTo>
                <a:lnTo>
                  <a:pt x="4691571" y="1949480"/>
                </a:lnTo>
                <a:lnTo>
                  <a:pt x="4778149" y="1999356"/>
                </a:lnTo>
                <a:close/>
                <a:moveTo>
                  <a:pt x="5046856" y="2344594"/>
                </a:moveTo>
                <a:lnTo>
                  <a:pt x="4960277" y="2294718"/>
                </a:lnTo>
                <a:lnTo>
                  <a:pt x="4960667" y="2294718"/>
                </a:lnTo>
                <a:lnTo>
                  <a:pt x="5160343" y="1949480"/>
                </a:lnTo>
                <a:lnTo>
                  <a:pt x="5246532" y="1999356"/>
                </a:lnTo>
                <a:close/>
                <a:moveTo>
                  <a:pt x="5515238" y="2344594"/>
                </a:moveTo>
                <a:lnTo>
                  <a:pt x="5428659" y="2294718"/>
                </a:lnTo>
                <a:lnTo>
                  <a:pt x="5429049" y="2294718"/>
                </a:lnTo>
                <a:lnTo>
                  <a:pt x="5628726" y="1949480"/>
                </a:lnTo>
                <a:lnTo>
                  <a:pt x="5714915" y="1999356"/>
                </a:lnTo>
                <a:close/>
                <a:moveTo>
                  <a:pt x="5983231" y="2344594"/>
                </a:moveTo>
                <a:lnTo>
                  <a:pt x="5897042" y="2294718"/>
                </a:lnTo>
                <a:lnTo>
                  <a:pt x="5896652" y="2294718"/>
                </a:lnTo>
                <a:lnTo>
                  <a:pt x="6096329" y="1949480"/>
                </a:lnTo>
                <a:lnTo>
                  <a:pt x="6182907" y="1999356"/>
                </a:lnTo>
                <a:close/>
                <a:moveTo>
                  <a:pt x="6451613" y="2344594"/>
                </a:moveTo>
                <a:lnTo>
                  <a:pt x="6365425" y="2294718"/>
                </a:lnTo>
                <a:lnTo>
                  <a:pt x="6365034" y="2294718"/>
                </a:lnTo>
                <a:lnTo>
                  <a:pt x="6564712" y="1949480"/>
                </a:lnTo>
                <a:lnTo>
                  <a:pt x="6651290" y="1999356"/>
                </a:lnTo>
                <a:close/>
                <a:moveTo>
                  <a:pt x="6920386" y="2344594"/>
                </a:moveTo>
                <a:lnTo>
                  <a:pt x="6833807" y="2294718"/>
                </a:lnTo>
                <a:lnTo>
                  <a:pt x="7010619" y="1989013"/>
                </a:lnTo>
                <a:lnTo>
                  <a:pt x="7069767" y="2086317"/>
                </a:lnTo>
                <a:close/>
                <a:moveTo>
                  <a:pt x="0" y="2573628"/>
                </a:moveTo>
                <a:lnTo>
                  <a:pt x="0" y="2540495"/>
                </a:lnTo>
                <a:lnTo>
                  <a:pt x="14374" y="2548775"/>
                </a:lnTo>
                <a:close/>
                <a:moveTo>
                  <a:pt x="283080" y="2894013"/>
                </a:moveTo>
                <a:lnTo>
                  <a:pt x="196501" y="2844137"/>
                </a:lnTo>
                <a:lnTo>
                  <a:pt x="396178" y="2498899"/>
                </a:lnTo>
                <a:lnTo>
                  <a:pt x="482757" y="2548775"/>
                </a:lnTo>
                <a:close/>
                <a:moveTo>
                  <a:pt x="751463" y="2894013"/>
                </a:moveTo>
                <a:lnTo>
                  <a:pt x="664884" y="2844137"/>
                </a:lnTo>
                <a:lnTo>
                  <a:pt x="864561" y="2498899"/>
                </a:lnTo>
                <a:lnTo>
                  <a:pt x="951139" y="2548775"/>
                </a:lnTo>
                <a:close/>
                <a:moveTo>
                  <a:pt x="1219845" y="2894013"/>
                </a:moveTo>
                <a:lnTo>
                  <a:pt x="1133267" y="2844137"/>
                </a:lnTo>
                <a:lnTo>
                  <a:pt x="1332943" y="2498899"/>
                </a:lnTo>
                <a:lnTo>
                  <a:pt x="1419522" y="2548775"/>
                </a:lnTo>
                <a:close/>
                <a:moveTo>
                  <a:pt x="1688228" y="2894013"/>
                </a:moveTo>
                <a:lnTo>
                  <a:pt x="1601649" y="2844137"/>
                </a:lnTo>
                <a:lnTo>
                  <a:pt x="1801326" y="2498899"/>
                </a:lnTo>
                <a:lnTo>
                  <a:pt x="1887905" y="2548775"/>
                </a:lnTo>
                <a:close/>
                <a:moveTo>
                  <a:pt x="2156611" y="2894013"/>
                </a:moveTo>
                <a:lnTo>
                  <a:pt x="2070032" y="2844137"/>
                </a:lnTo>
                <a:lnTo>
                  <a:pt x="2269709" y="2498899"/>
                </a:lnTo>
                <a:lnTo>
                  <a:pt x="2356287" y="2548775"/>
                </a:lnTo>
                <a:close/>
                <a:moveTo>
                  <a:pt x="2624993" y="2894013"/>
                </a:moveTo>
                <a:lnTo>
                  <a:pt x="2538415" y="2844137"/>
                </a:lnTo>
                <a:lnTo>
                  <a:pt x="2738092" y="2498899"/>
                </a:lnTo>
                <a:lnTo>
                  <a:pt x="2824670" y="2548775"/>
                </a:lnTo>
                <a:close/>
                <a:moveTo>
                  <a:pt x="3093376" y="2894013"/>
                </a:moveTo>
                <a:lnTo>
                  <a:pt x="3006797" y="2844137"/>
                </a:lnTo>
                <a:lnTo>
                  <a:pt x="3206474" y="2498899"/>
                </a:lnTo>
                <a:lnTo>
                  <a:pt x="3293053" y="2548775"/>
                </a:lnTo>
                <a:close/>
                <a:moveTo>
                  <a:pt x="3561759" y="2894013"/>
                </a:moveTo>
                <a:lnTo>
                  <a:pt x="3475180" y="2844137"/>
                </a:lnTo>
                <a:lnTo>
                  <a:pt x="3674857" y="2498899"/>
                </a:lnTo>
                <a:lnTo>
                  <a:pt x="3761435" y="2548775"/>
                </a:lnTo>
                <a:close/>
                <a:moveTo>
                  <a:pt x="4029751" y="2894013"/>
                </a:moveTo>
                <a:lnTo>
                  <a:pt x="3943563" y="2844137"/>
                </a:lnTo>
                <a:lnTo>
                  <a:pt x="4143239" y="2498899"/>
                </a:lnTo>
                <a:lnTo>
                  <a:pt x="4229428" y="2548775"/>
                </a:lnTo>
                <a:close/>
                <a:moveTo>
                  <a:pt x="4498134" y="2894013"/>
                </a:moveTo>
                <a:lnTo>
                  <a:pt x="4411945" y="2844137"/>
                </a:lnTo>
                <a:lnTo>
                  <a:pt x="4411555" y="2844137"/>
                </a:lnTo>
                <a:lnTo>
                  <a:pt x="4611232" y="2498899"/>
                </a:lnTo>
                <a:lnTo>
                  <a:pt x="4697811" y="2548775"/>
                </a:lnTo>
                <a:close/>
                <a:moveTo>
                  <a:pt x="4966907" y="2894013"/>
                </a:moveTo>
                <a:lnTo>
                  <a:pt x="4880328" y="2844137"/>
                </a:lnTo>
                <a:lnTo>
                  <a:pt x="5080005" y="2498899"/>
                </a:lnTo>
                <a:lnTo>
                  <a:pt x="5166583" y="2548775"/>
                </a:lnTo>
                <a:close/>
                <a:moveTo>
                  <a:pt x="5435289" y="2894013"/>
                </a:moveTo>
                <a:lnTo>
                  <a:pt x="5348710" y="2844137"/>
                </a:lnTo>
                <a:lnTo>
                  <a:pt x="5548387" y="2498899"/>
                </a:lnTo>
                <a:lnTo>
                  <a:pt x="5634966" y="2548775"/>
                </a:lnTo>
                <a:close/>
                <a:moveTo>
                  <a:pt x="5903672" y="2894013"/>
                </a:moveTo>
                <a:lnTo>
                  <a:pt x="5817093" y="2844137"/>
                </a:lnTo>
                <a:lnTo>
                  <a:pt x="6016770" y="2498899"/>
                </a:lnTo>
                <a:lnTo>
                  <a:pt x="6103349" y="2548775"/>
                </a:lnTo>
                <a:close/>
                <a:moveTo>
                  <a:pt x="6372055" y="2894013"/>
                </a:moveTo>
                <a:lnTo>
                  <a:pt x="6285476" y="2844137"/>
                </a:lnTo>
                <a:lnTo>
                  <a:pt x="6485153" y="2498899"/>
                </a:lnTo>
                <a:lnTo>
                  <a:pt x="6571731" y="2548775"/>
                </a:lnTo>
                <a:close/>
                <a:moveTo>
                  <a:pt x="6840437" y="2894013"/>
                </a:moveTo>
                <a:lnTo>
                  <a:pt x="6753858" y="2844137"/>
                </a:lnTo>
                <a:lnTo>
                  <a:pt x="6953535" y="2498899"/>
                </a:lnTo>
                <a:lnTo>
                  <a:pt x="7040113" y="2548775"/>
                </a:lnTo>
                <a:close/>
                <a:moveTo>
                  <a:pt x="7308820" y="2894013"/>
                </a:moveTo>
                <a:lnTo>
                  <a:pt x="7222241" y="2844137"/>
                </a:lnTo>
                <a:lnTo>
                  <a:pt x="7353219" y="2617679"/>
                </a:lnTo>
                <a:lnTo>
                  <a:pt x="7387590" y="2688989"/>
                </a:lnTo>
                <a:lnTo>
                  <a:pt x="7403024" y="2731136"/>
                </a:lnTo>
                <a:close/>
                <a:moveTo>
                  <a:pt x="7614415" y="3399141"/>
                </a:moveTo>
                <a:lnTo>
                  <a:pt x="7604045" y="3393167"/>
                </a:lnTo>
                <a:lnTo>
                  <a:pt x="7610159" y="3382596"/>
                </a:lnTo>
                <a:close/>
                <a:moveTo>
                  <a:pt x="196501" y="3443043"/>
                </a:moveTo>
                <a:lnTo>
                  <a:pt x="109923" y="3393167"/>
                </a:lnTo>
                <a:lnTo>
                  <a:pt x="309599" y="3047929"/>
                </a:lnTo>
                <a:lnTo>
                  <a:pt x="396178" y="3097805"/>
                </a:lnTo>
                <a:close/>
                <a:moveTo>
                  <a:pt x="664884" y="3443043"/>
                </a:moveTo>
                <a:lnTo>
                  <a:pt x="578305" y="3393167"/>
                </a:lnTo>
                <a:lnTo>
                  <a:pt x="777982" y="3047929"/>
                </a:lnTo>
                <a:lnTo>
                  <a:pt x="864561" y="3097805"/>
                </a:lnTo>
                <a:close/>
                <a:moveTo>
                  <a:pt x="1133267" y="3443043"/>
                </a:moveTo>
                <a:lnTo>
                  <a:pt x="1046688" y="3393167"/>
                </a:lnTo>
                <a:lnTo>
                  <a:pt x="1246365" y="3047929"/>
                </a:lnTo>
                <a:lnTo>
                  <a:pt x="1332943" y="3097805"/>
                </a:lnTo>
                <a:close/>
                <a:moveTo>
                  <a:pt x="1601649" y="3443043"/>
                </a:moveTo>
                <a:lnTo>
                  <a:pt x="1515071" y="3393167"/>
                </a:lnTo>
                <a:lnTo>
                  <a:pt x="1714747" y="3047929"/>
                </a:lnTo>
                <a:lnTo>
                  <a:pt x="1801326" y="3097805"/>
                </a:lnTo>
                <a:close/>
                <a:moveTo>
                  <a:pt x="2070032" y="3443043"/>
                </a:moveTo>
                <a:lnTo>
                  <a:pt x="1983453" y="3393167"/>
                </a:lnTo>
                <a:lnTo>
                  <a:pt x="2183130" y="3047929"/>
                </a:lnTo>
                <a:lnTo>
                  <a:pt x="2269709" y="3097805"/>
                </a:lnTo>
                <a:close/>
                <a:moveTo>
                  <a:pt x="2538415" y="3443043"/>
                </a:moveTo>
                <a:lnTo>
                  <a:pt x="2451836" y="3393167"/>
                </a:lnTo>
                <a:lnTo>
                  <a:pt x="2651513" y="3047929"/>
                </a:lnTo>
                <a:lnTo>
                  <a:pt x="2738092" y="3097805"/>
                </a:lnTo>
                <a:close/>
                <a:moveTo>
                  <a:pt x="3006797" y="3443043"/>
                </a:moveTo>
                <a:lnTo>
                  <a:pt x="2920219" y="3393167"/>
                </a:lnTo>
                <a:lnTo>
                  <a:pt x="2920609" y="3393167"/>
                </a:lnTo>
                <a:lnTo>
                  <a:pt x="3120285" y="3047929"/>
                </a:lnTo>
                <a:lnTo>
                  <a:pt x="3206474" y="3097805"/>
                </a:lnTo>
                <a:close/>
                <a:moveTo>
                  <a:pt x="3474790" y="3443043"/>
                </a:moveTo>
                <a:lnTo>
                  <a:pt x="3388601" y="3393167"/>
                </a:lnTo>
                <a:lnTo>
                  <a:pt x="3588278" y="3047929"/>
                </a:lnTo>
                <a:lnTo>
                  <a:pt x="3674467" y="3097805"/>
                </a:lnTo>
                <a:close/>
                <a:moveTo>
                  <a:pt x="3943563" y="3443043"/>
                </a:moveTo>
                <a:lnTo>
                  <a:pt x="3856984" y="3393167"/>
                </a:lnTo>
                <a:lnTo>
                  <a:pt x="4056661" y="3047929"/>
                </a:lnTo>
                <a:lnTo>
                  <a:pt x="4143239" y="3097805"/>
                </a:lnTo>
                <a:close/>
                <a:moveTo>
                  <a:pt x="4411945" y="3443043"/>
                </a:moveTo>
                <a:lnTo>
                  <a:pt x="4325367" y="3393167"/>
                </a:lnTo>
                <a:lnTo>
                  <a:pt x="4525044" y="3047929"/>
                </a:lnTo>
                <a:lnTo>
                  <a:pt x="4611622" y="3097805"/>
                </a:lnTo>
                <a:close/>
                <a:moveTo>
                  <a:pt x="4880328" y="3443043"/>
                </a:moveTo>
                <a:lnTo>
                  <a:pt x="4793749" y="3393167"/>
                </a:lnTo>
                <a:lnTo>
                  <a:pt x="4993426" y="3047929"/>
                </a:lnTo>
                <a:lnTo>
                  <a:pt x="5080005" y="3097805"/>
                </a:lnTo>
                <a:close/>
                <a:moveTo>
                  <a:pt x="5348321" y="3443043"/>
                </a:moveTo>
                <a:lnTo>
                  <a:pt x="5262132" y="3393167"/>
                </a:lnTo>
                <a:lnTo>
                  <a:pt x="5261742" y="3393167"/>
                </a:lnTo>
                <a:lnTo>
                  <a:pt x="5461419" y="3047929"/>
                </a:lnTo>
                <a:lnTo>
                  <a:pt x="5547997" y="3097805"/>
                </a:lnTo>
                <a:close/>
                <a:moveTo>
                  <a:pt x="5817093" y="3443043"/>
                </a:moveTo>
                <a:lnTo>
                  <a:pt x="5730515" y="3393167"/>
                </a:lnTo>
                <a:lnTo>
                  <a:pt x="5930191" y="3047929"/>
                </a:lnTo>
                <a:lnTo>
                  <a:pt x="6016770" y="3097805"/>
                </a:lnTo>
                <a:close/>
                <a:moveTo>
                  <a:pt x="6285476" y="3443043"/>
                </a:moveTo>
                <a:lnTo>
                  <a:pt x="6198897" y="3393167"/>
                </a:lnTo>
                <a:lnTo>
                  <a:pt x="6398574" y="3047929"/>
                </a:lnTo>
                <a:lnTo>
                  <a:pt x="6485153" y="3097805"/>
                </a:lnTo>
                <a:close/>
                <a:moveTo>
                  <a:pt x="6753858" y="3443043"/>
                </a:moveTo>
                <a:lnTo>
                  <a:pt x="6667279" y="3393167"/>
                </a:lnTo>
                <a:lnTo>
                  <a:pt x="6866957" y="3047929"/>
                </a:lnTo>
                <a:lnTo>
                  <a:pt x="6953535" y="3097805"/>
                </a:lnTo>
                <a:close/>
                <a:moveTo>
                  <a:pt x="7222241" y="3443043"/>
                </a:moveTo>
                <a:lnTo>
                  <a:pt x="7135662" y="3393167"/>
                </a:lnTo>
                <a:lnTo>
                  <a:pt x="7335339" y="3047929"/>
                </a:lnTo>
                <a:lnTo>
                  <a:pt x="7421918" y="3097805"/>
                </a:lnTo>
                <a:close/>
                <a:moveTo>
                  <a:pt x="111483" y="3992463"/>
                </a:moveTo>
                <a:lnTo>
                  <a:pt x="24904" y="3942586"/>
                </a:lnTo>
                <a:lnTo>
                  <a:pt x="224581" y="3597348"/>
                </a:lnTo>
                <a:lnTo>
                  <a:pt x="311159" y="3647224"/>
                </a:lnTo>
                <a:close/>
                <a:moveTo>
                  <a:pt x="579865" y="3992463"/>
                </a:moveTo>
                <a:lnTo>
                  <a:pt x="493287" y="3942586"/>
                </a:lnTo>
                <a:lnTo>
                  <a:pt x="692964" y="3597348"/>
                </a:lnTo>
                <a:lnTo>
                  <a:pt x="779542" y="3647224"/>
                </a:lnTo>
                <a:close/>
                <a:moveTo>
                  <a:pt x="1048248" y="3992463"/>
                </a:moveTo>
                <a:lnTo>
                  <a:pt x="961669" y="3942586"/>
                </a:lnTo>
                <a:lnTo>
                  <a:pt x="1161346" y="3597348"/>
                </a:lnTo>
                <a:lnTo>
                  <a:pt x="1247925" y="3647224"/>
                </a:lnTo>
                <a:close/>
                <a:moveTo>
                  <a:pt x="1516631" y="3992463"/>
                </a:moveTo>
                <a:lnTo>
                  <a:pt x="1430052" y="3942586"/>
                </a:lnTo>
                <a:lnTo>
                  <a:pt x="1629729" y="3597348"/>
                </a:lnTo>
                <a:lnTo>
                  <a:pt x="1716307" y="3647224"/>
                </a:lnTo>
                <a:close/>
                <a:moveTo>
                  <a:pt x="1985013" y="3992463"/>
                </a:moveTo>
                <a:lnTo>
                  <a:pt x="1898434" y="3942586"/>
                </a:lnTo>
                <a:lnTo>
                  <a:pt x="1898825" y="3942586"/>
                </a:lnTo>
                <a:lnTo>
                  <a:pt x="2098502" y="3597348"/>
                </a:lnTo>
                <a:lnTo>
                  <a:pt x="2184690" y="3647224"/>
                </a:lnTo>
                <a:close/>
                <a:moveTo>
                  <a:pt x="2453006" y="3992463"/>
                </a:moveTo>
                <a:lnTo>
                  <a:pt x="2366817" y="3942586"/>
                </a:lnTo>
                <a:lnTo>
                  <a:pt x="2366427" y="3942586"/>
                </a:lnTo>
                <a:lnTo>
                  <a:pt x="2566104" y="3597348"/>
                </a:lnTo>
                <a:lnTo>
                  <a:pt x="2652683" y="3647224"/>
                </a:lnTo>
                <a:close/>
                <a:moveTo>
                  <a:pt x="2921389" y="3992463"/>
                </a:moveTo>
                <a:lnTo>
                  <a:pt x="2835200" y="3942586"/>
                </a:lnTo>
                <a:lnTo>
                  <a:pt x="3034877" y="3597348"/>
                </a:lnTo>
                <a:lnTo>
                  <a:pt x="3121066" y="3647224"/>
                </a:lnTo>
                <a:close/>
                <a:moveTo>
                  <a:pt x="3390161" y="3992463"/>
                </a:moveTo>
                <a:lnTo>
                  <a:pt x="3303583" y="3942586"/>
                </a:lnTo>
                <a:lnTo>
                  <a:pt x="3503259" y="3597348"/>
                </a:lnTo>
                <a:lnTo>
                  <a:pt x="3589838" y="3647224"/>
                </a:lnTo>
                <a:close/>
                <a:moveTo>
                  <a:pt x="3858154" y="3992463"/>
                </a:moveTo>
                <a:lnTo>
                  <a:pt x="3771965" y="3942586"/>
                </a:lnTo>
                <a:lnTo>
                  <a:pt x="3771575" y="3942586"/>
                </a:lnTo>
                <a:lnTo>
                  <a:pt x="3971252" y="3597348"/>
                </a:lnTo>
                <a:lnTo>
                  <a:pt x="4057831" y="3647224"/>
                </a:lnTo>
                <a:close/>
                <a:moveTo>
                  <a:pt x="4326927" y="3992463"/>
                </a:moveTo>
                <a:lnTo>
                  <a:pt x="4240348" y="3942586"/>
                </a:lnTo>
                <a:lnTo>
                  <a:pt x="4440025" y="3597348"/>
                </a:lnTo>
                <a:lnTo>
                  <a:pt x="4526603" y="3647224"/>
                </a:lnTo>
                <a:close/>
                <a:moveTo>
                  <a:pt x="4795309" y="3992463"/>
                </a:moveTo>
                <a:lnTo>
                  <a:pt x="4708730" y="3942586"/>
                </a:lnTo>
                <a:lnTo>
                  <a:pt x="4908408" y="3597348"/>
                </a:lnTo>
                <a:lnTo>
                  <a:pt x="4994986" y="3647224"/>
                </a:lnTo>
                <a:close/>
                <a:moveTo>
                  <a:pt x="5263692" y="3992463"/>
                </a:moveTo>
                <a:lnTo>
                  <a:pt x="5177113" y="3942586"/>
                </a:lnTo>
                <a:lnTo>
                  <a:pt x="5376790" y="3597348"/>
                </a:lnTo>
                <a:lnTo>
                  <a:pt x="5463369" y="3647224"/>
                </a:lnTo>
                <a:close/>
                <a:moveTo>
                  <a:pt x="5732075" y="3992463"/>
                </a:moveTo>
                <a:lnTo>
                  <a:pt x="5645496" y="3942586"/>
                </a:lnTo>
                <a:lnTo>
                  <a:pt x="5845172" y="3597348"/>
                </a:lnTo>
                <a:lnTo>
                  <a:pt x="5931751" y="3647224"/>
                </a:lnTo>
                <a:close/>
                <a:moveTo>
                  <a:pt x="6200457" y="3992463"/>
                </a:moveTo>
                <a:lnTo>
                  <a:pt x="6113878" y="3942586"/>
                </a:lnTo>
                <a:lnTo>
                  <a:pt x="6313556" y="3597348"/>
                </a:lnTo>
                <a:lnTo>
                  <a:pt x="6400134" y="3647224"/>
                </a:lnTo>
                <a:close/>
                <a:moveTo>
                  <a:pt x="6668840" y="3992463"/>
                </a:moveTo>
                <a:lnTo>
                  <a:pt x="6582261" y="3942586"/>
                </a:lnTo>
                <a:lnTo>
                  <a:pt x="6781938" y="3597348"/>
                </a:lnTo>
                <a:lnTo>
                  <a:pt x="6868516" y="3647224"/>
                </a:lnTo>
                <a:close/>
                <a:moveTo>
                  <a:pt x="7137222" y="3992463"/>
                </a:moveTo>
                <a:lnTo>
                  <a:pt x="7050643" y="3942586"/>
                </a:lnTo>
                <a:lnTo>
                  <a:pt x="7250321" y="3597348"/>
                </a:lnTo>
                <a:lnTo>
                  <a:pt x="7336899" y="3647224"/>
                </a:lnTo>
                <a:close/>
                <a:moveTo>
                  <a:pt x="7605605" y="3992463"/>
                </a:moveTo>
                <a:lnTo>
                  <a:pt x="7519026" y="3942586"/>
                </a:lnTo>
                <a:lnTo>
                  <a:pt x="7519416" y="3942586"/>
                </a:lnTo>
                <a:lnTo>
                  <a:pt x="7669950" y="3682316"/>
                </a:lnTo>
                <a:lnTo>
                  <a:pt x="7693976" y="3839671"/>
                </a:lnTo>
                <a:close/>
                <a:moveTo>
                  <a:pt x="29974" y="4541882"/>
                </a:moveTo>
                <a:lnTo>
                  <a:pt x="0" y="4524536"/>
                </a:lnTo>
                <a:lnTo>
                  <a:pt x="0" y="4394136"/>
                </a:lnTo>
                <a:lnTo>
                  <a:pt x="143072" y="4146767"/>
                </a:lnTo>
                <a:lnTo>
                  <a:pt x="229651" y="4196644"/>
                </a:lnTo>
                <a:close/>
                <a:moveTo>
                  <a:pt x="498747" y="4541882"/>
                </a:moveTo>
                <a:lnTo>
                  <a:pt x="412168" y="4492005"/>
                </a:lnTo>
                <a:lnTo>
                  <a:pt x="611845" y="4146767"/>
                </a:lnTo>
                <a:lnTo>
                  <a:pt x="698423" y="4196644"/>
                </a:lnTo>
                <a:close/>
                <a:moveTo>
                  <a:pt x="967129" y="4541882"/>
                </a:moveTo>
                <a:lnTo>
                  <a:pt x="880551" y="4492005"/>
                </a:lnTo>
                <a:lnTo>
                  <a:pt x="1080227" y="4146767"/>
                </a:lnTo>
                <a:lnTo>
                  <a:pt x="1166806" y="4196644"/>
                </a:lnTo>
                <a:close/>
                <a:moveTo>
                  <a:pt x="1435512" y="4541882"/>
                </a:moveTo>
                <a:lnTo>
                  <a:pt x="1348933" y="4492005"/>
                </a:lnTo>
                <a:lnTo>
                  <a:pt x="1548610" y="4146767"/>
                </a:lnTo>
                <a:lnTo>
                  <a:pt x="1635189" y="4196644"/>
                </a:lnTo>
                <a:close/>
                <a:moveTo>
                  <a:pt x="1903895" y="4541882"/>
                </a:moveTo>
                <a:lnTo>
                  <a:pt x="1817316" y="4492005"/>
                </a:lnTo>
                <a:lnTo>
                  <a:pt x="2016993" y="4146767"/>
                </a:lnTo>
                <a:lnTo>
                  <a:pt x="2103571" y="4196644"/>
                </a:lnTo>
                <a:close/>
                <a:moveTo>
                  <a:pt x="2372277" y="4541882"/>
                </a:moveTo>
                <a:lnTo>
                  <a:pt x="2285698" y="4492005"/>
                </a:lnTo>
                <a:lnTo>
                  <a:pt x="2485375" y="4146767"/>
                </a:lnTo>
                <a:lnTo>
                  <a:pt x="2571954" y="4196644"/>
                </a:lnTo>
                <a:close/>
                <a:moveTo>
                  <a:pt x="2840660" y="4541882"/>
                </a:moveTo>
                <a:lnTo>
                  <a:pt x="2754081" y="4492005"/>
                </a:lnTo>
                <a:lnTo>
                  <a:pt x="2953758" y="4146767"/>
                </a:lnTo>
                <a:lnTo>
                  <a:pt x="3040337" y="4196644"/>
                </a:lnTo>
                <a:close/>
                <a:moveTo>
                  <a:pt x="3309043" y="4541882"/>
                </a:moveTo>
                <a:lnTo>
                  <a:pt x="3222464" y="4492005"/>
                </a:lnTo>
                <a:lnTo>
                  <a:pt x="3222854" y="4492005"/>
                </a:lnTo>
                <a:lnTo>
                  <a:pt x="3422531" y="4146767"/>
                </a:lnTo>
                <a:lnTo>
                  <a:pt x="3508719" y="4196644"/>
                </a:lnTo>
                <a:close/>
                <a:moveTo>
                  <a:pt x="3777425" y="4541882"/>
                </a:moveTo>
                <a:lnTo>
                  <a:pt x="3690847" y="4492005"/>
                </a:lnTo>
                <a:lnTo>
                  <a:pt x="3691236" y="4492005"/>
                </a:lnTo>
                <a:lnTo>
                  <a:pt x="3890913" y="4146767"/>
                </a:lnTo>
                <a:lnTo>
                  <a:pt x="3977102" y="4196644"/>
                </a:lnTo>
                <a:close/>
                <a:moveTo>
                  <a:pt x="4245808" y="4541882"/>
                </a:moveTo>
                <a:lnTo>
                  <a:pt x="4159229" y="4492005"/>
                </a:lnTo>
                <a:lnTo>
                  <a:pt x="4159620" y="4492005"/>
                </a:lnTo>
                <a:lnTo>
                  <a:pt x="4359296" y="4146767"/>
                </a:lnTo>
                <a:lnTo>
                  <a:pt x="4445484" y="4196644"/>
                </a:lnTo>
                <a:close/>
                <a:moveTo>
                  <a:pt x="4713800" y="4541882"/>
                </a:moveTo>
                <a:lnTo>
                  <a:pt x="4627612" y="4492005"/>
                </a:lnTo>
                <a:lnTo>
                  <a:pt x="4827289" y="4146767"/>
                </a:lnTo>
                <a:lnTo>
                  <a:pt x="4913477" y="4196644"/>
                </a:lnTo>
                <a:close/>
                <a:moveTo>
                  <a:pt x="5182183" y="4541882"/>
                </a:moveTo>
                <a:lnTo>
                  <a:pt x="5095995" y="4492005"/>
                </a:lnTo>
                <a:lnTo>
                  <a:pt x="5095605" y="4492005"/>
                </a:lnTo>
                <a:lnTo>
                  <a:pt x="5295281" y="4146767"/>
                </a:lnTo>
                <a:lnTo>
                  <a:pt x="5381860" y="4196644"/>
                </a:lnTo>
                <a:close/>
                <a:moveTo>
                  <a:pt x="5650956" y="4541882"/>
                </a:moveTo>
                <a:lnTo>
                  <a:pt x="5564377" y="4492005"/>
                </a:lnTo>
                <a:lnTo>
                  <a:pt x="5764054" y="4146767"/>
                </a:lnTo>
                <a:lnTo>
                  <a:pt x="5850632" y="4196644"/>
                </a:lnTo>
                <a:close/>
                <a:moveTo>
                  <a:pt x="6118948" y="4541882"/>
                </a:moveTo>
                <a:lnTo>
                  <a:pt x="6032760" y="4492005"/>
                </a:lnTo>
                <a:lnTo>
                  <a:pt x="6032370" y="4492005"/>
                </a:lnTo>
                <a:lnTo>
                  <a:pt x="6232047" y="4146767"/>
                </a:lnTo>
                <a:lnTo>
                  <a:pt x="6318625" y="4196644"/>
                </a:lnTo>
                <a:close/>
                <a:moveTo>
                  <a:pt x="6587721" y="4541882"/>
                </a:moveTo>
                <a:lnTo>
                  <a:pt x="6501142" y="4492005"/>
                </a:lnTo>
                <a:lnTo>
                  <a:pt x="6700819" y="4146767"/>
                </a:lnTo>
                <a:lnTo>
                  <a:pt x="6787398" y="4196644"/>
                </a:lnTo>
                <a:close/>
                <a:moveTo>
                  <a:pt x="7056103" y="4541882"/>
                </a:moveTo>
                <a:lnTo>
                  <a:pt x="6969525" y="4492005"/>
                </a:lnTo>
                <a:lnTo>
                  <a:pt x="7169202" y="4146767"/>
                </a:lnTo>
                <a:lnTo>
                  <a:pt x="7255781" y="4196644"/>
                </a:lnTo>
                <a:close/>
                <a:moveTo>
                  <a:pt x="7524486" y="4541882"/>
                </a:moveTo>
                <a:lnTo>
                  <a:pt x="7437908" y="4492005"/>
                </a:lnTo>
                <a:lnTo>
                  <a:pt x="7637584" y="4146767"/>
                </a:lnTo>
                <a:lnTo>
                  <a:pt x="7723741" y="4196401"/>
                </a:lnTo>
                <a:lnTo>
                  <a:pt x="7723786" y="4197296"/>
                </a:lnTo>
                <a:close/>
                <a:moveTo>
                  <a:pt x="0" y="4999112"/>
                </a:moveTo>
                <a:lnTo>
                  <a:pt x="0" y="4799542"/>
                </a:lnTo>
                <a:lnTo>
                  <a:pt x="60003" y="4695797"/>
                </a:lnTo>
                <a:lnTo>
                  <a:pt x="146582" y="4745674"/>
                </a:lnTo>
                <a:close/>
                <a:moveTo>
                  <a:pt x="415288" y="5090912"/>
                </a:moveTo>
                <a:lnTo>
                  <a:pt x="328709" y="5041035"/>
                </a:lnTo>
                <a:lnTo>
                  <a:pt x="528386" y="4695797"/>
                </a:lnTo>
                <a:lnTo>
                  <a:pt x="614965" y="4745674"/>
                </a:lnTo>
                <a:close/>
                <a:moveTo>
                  <a:pt x="883671" y="5090912"/>
                </a:moveTo>
                <a:lnTo>
                  <a:pt x="797092" y="5041035"/>
                </a:lnTo>
                <a:lnTo>
                  <a:pt x="996769" y="4695797"/>
                </a:lnTo>
                <a:lnTo>
                  <a:pt x="1083347" y="4745674"/>
                </a:lnTo>
                <a:close/>
                <a:moveTo>
                  <a:pt x="1352053" y="5090912"/>
                </a:moveTo>
                <a:lnTo>
                  <a:pt x="1265475" y="5041035"/>
                </a:lnTo>
                <a:lnTo>
                  <a:pt x="1265864" y="5041035"/>
                </a:lnTo>
                <a:lnTo>
                  <a:pt x="1465541" y="4695797"/>
                </a:lnTo>
                <a:lnTo>
                  <a:pt x="1551730" y="4745674"/>
                </a:lnTo>
                <a:close/>
                <a:moveTo>
                  <a:pt x="1820436" y="5090912"/>
                </a:moveTo>
                <a:lnTo>
                  <a:pt x="1733857" y="5041035"/>
                </a:lnTo>
                <a:lnTo>
                  <a:pt x="1734247" y="5041035"/>
                </a:lnTo>
                <a:lnTo>
                  <a:pt x="1933924" y="4695797"/>
                </a:lnTo>
                <a:lnTo>
                  <a:pt x="2020113" y="4745674"/>
                </a:lnTo>
                <a:close/>
                <a:moveTo>
                  <a:pt x="2288818" y="5090912"/>
                </a:moveTo>
                <a:lnTo>
                  <a:pt x="2202240" y="5041035"/>
                </a:lnTo>
                <a:lnTo>
                  <a:pt x="2401917" y="4695797"/>
                </a:lnTo>
                <a:lnTo>
                  <a:pt x="2488496" y="4745674"/>
                </a:lnTo>
                <a:close/>
                <a:moveTo>
                  <a:pt x="2756811" y="5090912"/>
                </a:moveTo>
                <a:lnTo>
                  <a:pt x="2670623" y="5041035"/>
                </a:lnTo>
                <a:lnTo>
                  <a:pt x="2870300" y="4695797"/>
                </a:lnTo>
                <a:lnTo>
                  <a:pt x="2956488" y="4745674"/>
                </a:lnTo>
                <a:close/>
                <a:moveTo>
                  <a:pt x="3225584" y="5090912"/>
                </a:moveTo>
                <a:lnTo>
                  <a:pt x="3139005" y="5041035"/>
                </a:lnTo>
                <a:lnTo>
                  <a:pt x="3338682" y="4695797"/>
                </a:lnTo>
                <a:lnTo>
                  <a:pt x="3425261" y="4745674"/>
                </a:lnTo>
                <a:close/>
                <a:moveTo>
                  <a:pt x="3693577" y="5090912"/>
                </a:moveTo>
                <a:lnTo>
                  <a:pt x="3607388" y="5041035"/>
                </a:lnTo>
                <a:lnTo>
                  <a:pt x="3606998" y="5041035"/>
                </a:lnTo>
                <a:lnTo>
                  <a:pt x="3806675" y="4695797"/>
                </a:lnTo>
                <a:lnTo>
                  <a:pt x="3893254" y="4745674"/>
                </a:lnTo>
                <a:close/>
                <a:moveTo>
                  <a:pt x="4161959" y="5090912"/>
                </a:moveTo>
                <a:lnTo>
                  <a:pt x="4075770" y="5041035"/>
                </a:lnTo>
                <a:lnTo>
                  <a:pt x="4075381" y="5041035"/>
                </a:lnTo>
                <a:lnTo>
                  <a:pt x="4275057" y="4695797"/>
                </a:lnTo>
                <a:lnTo>
                  <a:pt x="4361636" y="4745674"/>
                </a:lnTo>
                <a:close/>
                <a:moveTo>
                  <a:pt x="4630732" y="5090912"/>
                </a:moveTo>
                <a:lnTo>
                  <a:pt x="4544153" y="5041035"/>
                </a:lnTo>
                <a:lnTo>
                  <a:pt x="4743830" y="4695797"/>
                </a:lnTo>
                <a:lnTo>
                  <a:pt x="4830409" y="4745674"/>
                </a:lnTo>
                <a:close/>
                <a:moveTo>
                  <a:pt x="5099115" y="5090912"/>
                </a:moveTo>
                <a:lnTo>
                  <a:pt x="5012536" y="5041035"/>
                </a:lnTo>
                <a:lnTo>
                  <a:pt x="5212213" y="4695797"/>
                </a:lnTo>
                <a:lnTo>
                  <a:pt x="5298791" y="4745674"/>
                </a:lnTo>
                <a:close/>
                <a:moveTo>
                  <a:pt x="5567497" y="5090912"/>
                </a:moveTo>
                <a:lnTo>
                  <a:pt x="5480918" y="5041035"/>
                </a:lnTo>
                <a:lnTo>
                  <a:pt x="5680596" y="4695797"/>
                </a:lnTo>
                <a:lnTo>
                  <a:pt x="5767174" y="4745674"/>
                </a:lnTo>
                <a:close/>
                <a:moveTo>
                  <a:pt x="6035879" y="5090912"/>
                </a:moveTo>
                <a:lnTo>
                  <a:pt x="5949301" y="5041035"/>
                </a:lnTo>
                <a:lnTo>
                  <a:pt x="6148978" y="4695797"/>
                </a:lnTo>
                <a:lnTo>
                  <a:pt x="6235557" y="4745674"/>
                </a:lnTo>
                <a:close/>
                <a:moveTo>
                  <a:pt x="6504262" y="5090912"/>
                </a:moveTo>
                <a:lnTo>
                  <a:pt x="6417684" y="5041035"/>
                </a:lnTo>
                <a:lnTo>
                  <a:pt x="6418074" y="5041035"/>
                </a:lnTo>
                <a:lnTo>
                  <a:pt x="6617751" y="4695797"/>
                </a:lnTo>
                <a:lnTo>
                  <a:pt x="6703939" y="4745674"/>
                </a:lnTo>
                <a:close/>
                <a:moveTo>
                  <a:pt x="6972645" y="5090912"/>
                </a:moveTo>
                <a:lnTo>
                  <a:pt x="6886066" y="5041035"/>
                </a:lnTo>
                <a:lnTo>
                  <a:pt x="7085743" y="4695797"/>
                </a:lnTo>
                <a:lnTo>
                  <a:pt x="7172322" y="4745674"/>
                </a:lnTo>
                <a:close/>
                <a:moveTo>
                  <a:pt x="7441028" y="5090912"/>
                </a:moveTo>
                <a:lnTo>
                  <a:pt x="7354449" y="5041035"/>
                </a:lnTo>
                <a:lnTo>
                  <a:pt x="7354839" y="5041035"/>
                </a:lnTo>
                <a:lnTo>
                  <a:pt x="7554515" y="4695797"/>
                </a:lnTo>
                <a:lnTo>
                  <a:pt x="7640704" y="4745674"/>
                </a:lnTo>
                <a:close/>
                <a:moveTo>
                  <a:pt x="0" y="5402883"/>
                </a:moveTo>
                <a:lnTo>
                  <a:pt x="0" y="5259015"/>
                </a:lnTo>
                <a:lnTo>
                  <a:pt x="62343" y="5295093"/>
                </a:lnTo>
                <a:close/>
                <a:moveTo>
                  <a:pt x="372741" y="5568246"/>
                </a:moveTo>
                <a:lnTo>
                  <a:pt x="257705" y="5568246"/>
                </a:lnTo>
                <a:lnTo>
                  <a:pt x="444537" y="5245216"/>
                </a:lnTo>
                <a:lnTo>
                  <a:pt x="530726" y="5295093"/>
                </a:lnTo>
                <a:close/>
                <a:moveTo>
                  <a:pt x="841124" y="5568246"/>
                </a:moveTo>
                <a:lnTo>
                  <a:pt x="726088" y="5568246"/>
                </a:lnTo>
                <a:lnTo>
                  <a:pt x="912920" y="5245216"/>
                </a:lnTo>
                <a:lnTo>
                  <a:pt x="999109" y="5295093"/>
                </a:lnTo>
                <a:close/>
                <a:moveTo>
                  <a:pt x="1309117" y="5568246"/>
                </a:moveTo>
                <a:lnTo>
                  <a:pt x="1193691" y="5568246"/>
                </a:lnTo>
                <a:lnTo>
                  <a:pt x="1380523" y="5245216"/>
                </a:lnTo>
                <a:lnTo>
                  <a:pt x="1467101" y="5295093"/>
                </a:lnTo>
                <a:close/>
                <a:moveTo>
                  <a:pt x="1777499" y="5568246"/>
                </a:moveTo>
                <a:lnTo>
                  <a:pt x="1662073" y="5568246"/>
                </a:lnTo>
                <a:lnTo>
                  <a:pt x="1848905" y="5245216"/>
                </a:lnTo>
                <a:lnTo>
                  <a:pt x="1935484" y="5295093"/>
                </a:lnTo>
                <a:close/>
                <a:moveTo>
                  <a:pt x="2246272" y="5568246"/>
                </a:moveTo>
                <a:lnTo>
                  <a:pt x="2130846" y="5568246"/>
                </a:lnTo>
                <a:lnTo>
                  <a:pt x="2317678" y="5245216"/>
                </a:lnTo>
                <a:lnTo>
                  <a:pt x="2404257" y="5295093"/>
                </a:lnTo>
                <a:close/>
                <a:moveTo>
                  <a:pt x="2714265" y="5568246"/>
                </a:moveTo>
                <a:lnTo>
                  <a:pt x="2598839" y="5568246"/>
                </a:lnTo>
                <a:lnTo>
                  <a:pt x="2785671" y="5245216"/>
                </a:lnTo>
                <a:lnTo>
                  <a:pt x="2872249" y="5295093"/>
                </a:lnTo>
                <a:close/>
                <a:moveTo>
                  <a:pt x="3183037" y="5568246"/>
                </a:moveTo>
                <a:lnTo>
                  <a:pt x="3067611" y="5568246"/>
                </a:lnTo>
                <a:lnTo>
                  <a:pt x="3254443" y="5245216"/>
                </a:lnTo>
                <a:lnTo>
                  <a:pt x="3341022" y="5295093"/>
                </a:lnTo>
                <a:close/>
                <a:moveTo>
                  <a:pt x="3651420" y="5568246"/>
                </a:moveTo>
                <a:lnTo>
                  <a:pt x="3535993" y="5568246"/>
                </a:lnTo>
                <a:lnTo>
                  <a:pt x="3722826" y="5245216"/>
                </a:lnTo>
                <a:lnTo>
                  <a:pt x="3809405" y="5295093"/>
                </a:lnTo>
                <a:close/>
                <a:moveTo>
                  <a:pt x="4119802" y="5568246"/>
                </a:moveTo>
                <a:lnTo>
                  <a:pt x="4004377" y="5568246"/>
                </a:lnTo>
                <a:lnTo>
                  <a:pt x="4191209" y="5245216"/>
                </a:lnTo>
                <a:lnTo>
                  <a:pt x="4277788" y="5295093"/>
                </a:lnTo>
                <a:close/>
                <a:moveTo>
                  <a:pt x="4588185" y="5568246"/>
                </a:moveTo>
                <a:lnTo>
                  <a:pt x="4472760" y="5568246"/>
                </a:lnTo>
                <a:lnTo>
                  <a:pt x="4659591" y="5245216"/>
                </a:lnTo>
                <a:lnTo>
                  <a:pt x="4746170" y="5295093"/>
                </a:lnTo>
                <a:close/>
                <a:moveTo>
                  <a:pt x="5056568" y="5568246"/>
                </a:moveTo>
                <a:lnTo>
                  <a:pt x="4941142" y="5568246"/>
                </a:lnTo>
                <a:lnTo>
                  <a:pt x="5127974" y="5245216"/>
                </a:lnTo>
                <a:lnTo>
                  <a:pt x="5214552" y="5295093"/>
                </a:lnTo>
                <a:close/>
                <a:moveTo>
                  <a:pt x="5524950" y="5568246"/>
                </a:moveTo>
                <a:lnTo>
                  <a:pt x="5409915" y="5568246"/>
                </a:lnTo>
                <a:lnTo>
                  <a:pt x="5596747" y="5245216"/>
                </a:lnTo>
                <a:lnTo>
                  <a:pt x="5682935" y="5295093"/>
                </a:lnTo>
                <a:close/>
                <a:moveTo>
                  <a:pt x="5993333" y="5568246"/>
                </a:moveTo>
                <a:lnTo>
                  <a:pt x="5877908" y="5568246"/>
                </a:lnTo>
                <a:lnTo>
                  <a:pt x="6064739" y="5245216"/>
                </a:lnTo>
                <a:lnTo>
                  <a:pt x="6151318" y="5295093"/>
                </a:lnTo>
                <a:close/>
                <a:moveTo>
                  <a:pt x="6461716" y="5568246"/>
                </a:moveTo>
                <a:lnTo>
                  <a:pt x="6346680" y="5568246"/>
                </a:lnTo>
                <a:lnTo>
                  <a:pt x="6533512" y="5245216"/>
                </a:lnTo>
                <a:lnTo>
                  <a:pt x="6619700" y="5295093"/>
                </a:lnTo>
                <a:close/>
                <a:moveTo>
                  <a:pt x="6929708" y="5568246"/>
                </a:moveTo>
                <a:lnTo>
                  <a:pt x="6814673" y="5568246"/>
                </a:lnTo>
                <a:lnTo>
                  <a:pt x="7001504" y="5245216"/>
                </a:lnTo>
                <a:lnTo>
                  <a:pt x="7087693" y="5295093"/>
                </a:lnTo>
                <a:close/>
                <a:moveTo>
                  <a:pt x="7398091" y="5568246"/>
                </a:moveTo>
                <a:lnTo>
                  <a:pt x="7282665" y="5568246"/>
                </a:lnTo>
                <a:lnTo>
                  <a:pt x="7469497" y="5245216"/>
                </a:lnTo>
                <a:lnTo>
                  <a:pt x="7556076" y="5295093"/>
                </a:lnTo>
                <a:close/>
              </a:path>
            </a:pathLst>
          </a:custGeom>
          <a:solidFill>
            <a:srgbClr val="E8EBEE"/>
          </a:solidFill>
          <a:ln w="7445" cap="flat">
            <a:noFill/>
            <a:prstDash val="solid"/>
            <a:miter/>
          </a:ln>
        </p:spPr>
        <p:txBody>
          <a:bodyPr rtlCol="0" anchor="ctr"/>
          <a:lstStyle/>
          <a:p>
            <a:endParaRPr lang="en-BE" dirty="0"/>
          </a:p>
        </p:txBody>
      </p:sp>
      <p:sp>
        <p:nvSpPr>
          <p:cNvPr id="8" name="Picture Placeholder 13" hidden="1">
            <a:extLst>
              <a:ext uri="{FF2B5EF4-FFF2-40B4-BE49-F238E27FC236}">
                <a16:creationId xmlns:a16="http://schemas.microsoft.com/office/drawing/2014/main" id="{CC392A90-F02F-6724-7C36-F731DC3770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57699" y="1085"/>
            <a:ext cx="7734301" cy="5572125"/>
          </a:xfrm>
          <a:custGeom>
            <a:avLst/>
            <a:gdLst>
              <a:gd name="connsiteX0" fmla="*/ 143693 w 7734301"/>
              <a:gd name="connsiteY0" fmla="*/ 0 h 5572125"/>
              <a:gd name="connsiteX1" fmla="*/ 7734301 w 7734301"/>
              <a:gd name="connsiteY1" fmla="*/ 0 h 5572125"/>
              <a:gd name="connsiteX2" fmla="*/ 7734301 w 7734301"/>
              <a:gd name="connsiteY2" fmla="*/ 4113568 h 5572125"/>
              <a:gd name="connsiteX3" fmla="*/ 7592641 w 7734301"/>
              <a:gd name="connsiteY3" fmla="*/ 4269434 h 5572125"/>
              <a:gd name="connsiteX4" fmla="*/ 4447666 w 7734301"/>
              <a:gd name="connsiteY4" fmla="*/ 5572125 h 5572125"/>
              <a:gd name="connsiteX5" fmla="*/ 0 w 7734301"/>
              <a:gd name="connsiteY5" fmla="*/ 1124459 h 5572125"/>
              <a:gd name="connsiteX6" fmla="*/ 140025 w 7734301"/>
              <a:gd name="connsiteY6" fmla="*/ 12918 h 557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34301" h="5572125">
                <a:moveTo>
                  <a:pt x="143693" y="0"/>
                </a:moveTo>
                <a:lnTo>
                  <a:pt x="7734301" y="0"/>
                </a:lnTo>
                <a:lnTo>
                  <a:pt x="7734301" y="4113568"/>
                </a:lnTo>
                <a:lnTo>
                  <a:pt x="7592641" y="4269434"/>
                </a:lnTo>
                <a:cubicBezTo>
                  <a:pt x="6787772" y="5074303"/>
                  <a:pt x="5675855" y="5572125"/>
                  <a:pt x="4447666" y="5572125"/>
                </a:cubicBezTo>
                <a:cubicBezTo>
                  <a:pt x="1991288" y="5572125"/>
                  <a:pt x="0" y="3580837"/>
                  <a:pt x="0" y="1124459"/>
                </a:cubicBezTo>
                <a:cubicBezTo>
                  <a:pt x="0" y="740650"/>
                  <a:pt x="48616" y="368196"/>
                  <a:pt x="140025" y="12918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r>
              <a:rPr lang="en-BE" dirty="0"/>
              <a:t>Afbeelding (optioneel)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7288C2A4-B0E2-3C19-29AE-FC770C9A127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61238F3-95B0-4B76-B017-24192539AFA2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C97681C-148C-C73B-1BC7-050D5FA8427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4B7FF66-B68F-9F0D-D8D0-7E96B74C48F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3" name="Title 20">
            <a:extLst>
              <a:ext uri="{FF2B5EF4-FFF2-40B4-BE49-F238E27FC236}">
                <a16:creationId xmlns:a16="http://schemas.microsoft.com/office/drawing/2014/main" id="{D4337BEE-BE6F-5048-BD50-D5D00D9E5F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29000"/>
            <a:ext cx="4190533" cy="798680"/>
          </a:xfrm>
        </p:spPr>
        <p:txBody>
          <a:bodyPr wrap="square" lIns="0" rIns="0" anchor="b">
            <a:spAutoFit/>
          </a:bodyPr>
          <a:lstStyle>
            <a:lvl1pPr>
              <a:defRPr sz="5400" b="1">
                <a:solidFill>
                  <a:schemeClr val="bg2"/>
                </a:solidFill>
              </a:defRPr>
            </a:lvl1pPr>
          </a:lstStyle>
          <a:p>
            <a:r>
              <a:rPr lang="en-GB" dirty="0" err="1"/>
              <a:t>Bedankt</a:t>
            </a:r>
            <a:r>
              <a:rPr lang="en-GB" dirty="0"/>
              <a:t>!</a:t>
            </a:r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246D7-FC38-0AB7-DF87-ED3F00907E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4449360"/>
            <a:ext cx="4198872" cy="2492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 b="0" i="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Contact</a:t>
            </a:r>
          </a:p>
        </p:txBody>
      </p:sp>
      <p:sp>
        <p:nvSpPr>
          <p:cNvPr id="5" name="Graphic 1">
            <a:extLst>
              <a:ext uri="{FF2B5EF4-FFF2-40B4-BE49-F238E27FC236}">
                <a16:creationId xmlns:a16="http://schemas.microsoft.com/office/drawing/2014/main" id="{2041A70C-B4C6-CC04-E962-6BDDE73444A5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2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994131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64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SLIDE (logo TM - NL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AE7DD8-F70C-4901-B757-CB8FE3DDDA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201910"/>
            <a:ext cx="12192000" cy="2951998"/>
          </a:xfrm>
        </p:spPr>
        <p:txBody>
          <a:bodyPr lIns="2880000" tIns="360000" rIns="2880000" bIns="360000" anchor="ctr" anchorCtr="0">
            <a:normAutofit/>
          </a:bodyPr>
          <a:lstStyle>
            <a:lvl1pPr algn="ctr">
              <a:lnSpc>
                <a:spcPct val="90000"/>
              </a:lnSpc>
              <a:defRPr sz="4800" b="0">
                <a:solidFill>
                  <a:schemeClr val="bg1"/>
                </a:solidFill>
                <a:latin typeface="Poppins Thin" panose="00000300000000000000" pitchFamily="2" charset="0"/>
                <a:cs typeface="Poppins Thin" panose="00000300000000000000" pitchFamily="2" charset="0"/>
              </a:defRPr>
            </a:lvl1pPr>
          </a:lstStyle>
          <a:p>
            <a:r>
              <a:rPr lang="nl-NL" dirty="0"/>
              <a:t>Klik om titel toe te voegen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C3E4781-3AA5-4CC5-87E8-33A9927C75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000" y="450000"/>
            <a:ext cx="1728000" cy="678335"/>
          </a:xfrm>
          <a:prstGeom prst="rect">
            <a:avLst/>
          </a:prstGeom>
        </p:spPr>
      </p:pic>
      <p:sp>
        <p:nvSpPr>
          <p:cNvPr id="31" name="Tijdelijke aanduiding voor voettekst 30">
            <a:extLst>
              <a:ext uri="{FF2B5EF4-FFF2-40B4-BE49-F238E27FC236}">
                <a16:creationId xmlns:a16="http://schemas.microsoft.com/office/drawing/2014/main" id="{476E3DA5-7A62-4F2C-8D6E-E6090A04C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96000" y="6475084"/>
            <a:ext cx="3600000" cy="234000"/>
          </a:xfr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err="1"/>
              <a:t>Voettekst</a:t>
            </a:r>
            <a:endParaRPr lang="nl-BE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C73E5831-453F-4BB0-BCB3-A5AFC8EB6856}"/>
              </a:ext>
            </a:extLst>
          </p:cNvPr>
          <p:cNvCxnSpPr>
            <a:cxnSpLocks/>
          </p:cNvCxnSpPr>
          <p:nvPr userDrawn="1"/>
        </p:nvCxnSpPr>
        <p:spPr>
          <a:xfrm>
            <a:off x="5286000" y="5153910"/>
            <a:ext cx="1620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36C07781-C431-4C49-BE36-91B3FCD7D74F}"/>
              </a:ext>
            </a:extLst>
          </p:cNvPr>
          <p:cNvCxnSpPr>
            <a:cxnSpLocks/>
          </p:cNvCxnSpPr>
          <p:nvPr userDrawn="1"/>
        </p:nvCxnSpPr>
        <p:spPr>
          <a:xfrm>
            <a:off x="5376000" y="2201910"/>
            <a:ext cx="1440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dianummer 31">
            <a:extLst>
              <a:ext uri="{FF2B5EF4-FFF2-40B4-BE49-F238E27FC236}">
                <a16:creationId xmlns:a16="http://schemas.microsoft.com/office/drawing/2014/main" id="{E92BBF08-2BAC-4713-AB8F-5F26E6F53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11364000" y="6030000"/>
            <a:ext cx="828000" cy="828000"/>
          </a:xfrm>
          <a:prstGeom prst="rtTriangle">
            <a:avLst/>
          </a:prstGeom>
          <a:solidFill>
            <a:schemeClr val="bg1">
              <a:lumMod val="95000"/>
              <a:alpha val="35000"/>
            </a:schemeClr>
          </a:solidFill>
          <a:ln w="19050"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3F2D79-C75E-42E1-AD06-AE3EAB2BE1D7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datum 29">
            <a:extLst>
              <a:ext uri="{FF2B5EF4-FFF2-40B4-BE49-F238E27FC236}">
                <a16:creationId xmlns:a16="http://schemas.microsoft.com/office/drawing/2014/main" id="{E94E272F-B75A-4E57-8F7F-74B34515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000" y="6509899"/>
            <a:ext cx="1047998" cy="164370"/>
          </a:xfrm>
          <a:solidFill>
            <a:schemeClr val="bg1">
              <a:lumMod val="95000"/>
              <a:alpha val="35000"/>
            </a:schemeClr>
          </a:solidFill>
        </p:spPr>
        <p:txBody>
          <a:bodyPr lIns="180000" rIns="18000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D6DA695A-B4EF-48F4-A0D9-4E3BC763675E}" type="datetime1">
              <a:rPr lang="nl-BE" smtClean="0"/>
              <a:t>5/02/2024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487900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SLIDE (basic) | 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82982EAE-7653-4F25-A87B-8A0E58AAFD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450800"/>
            <a:ext cx="12191999" cy="4886034"/>
          </a:xfrm>
        </p:spPr>
        <p:txBody>
          <a:bodyPr lIns="720000" tIns="360000" rIns="720000" bIns="360000"/>
          <a:lstStyle>
            <a:lvl1pPr>
              <a:defRPr>
                <a:latin typeface="Nunito Light" panose="00000400000000000000" pitchFamily="2" charset="0"/>
              </a:defRPr>
            </a:lvl1pPr>
            <a:lvl2pPr>
              <a:defRPr>
                <a:latin typeface="Nunito Light" panose="00000400000000000000" pitchFamily="2" charset="0"/>
              </a:defRPr>
            </a:lvl2pPr>
            <a:lvl3pPr>
              <a:defRPr>
                <a:latin typeface="Nunito Light" panose="00000400000000000000" pitchFamily="2" charset="0"/>
              </a:defRPr>
            </a:lvl3pPr>
            <a:lvl4pPr>
              <a:defRPr sz="2100">
                <a:latin typeface="Nunito Light" panose="00000400000000000000" pitchFamily="2" charset="0"/>
              </a:defRPr>
            </a:lvl4pPr>
            <a:lvl5pPr>
              <a:defRPr sz="1600">
                <a:latin typeface="Nunito Light" panose="00000400000000000000" pitchFamily="2" charset="0"/>
              </a:defRPr>
            </a:lvl5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6" name="Titel 25">
            <a:extLst>
              <a:ext uri="{FF2B5EF4-FFF2-40B4-BE49-F238E27FC236}">
                <a16:creationId xmlns:a16="http://schemas.microsoft.com/office/drawing/2014/main" id="{DC05696E-862A-41B2-A3BF-7FE1DD1A44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58737"/>
            <a:ext cx="12192000" cy="777011"/>
          </a:xfrm>
          <a:solidFill>
            <a:srgbClr val="F04C25"/>
          </a:solidFill>
        </p:spPr>
        <p:txBody>
          <a:bodyPr wrap="none" lIns="720000" tIns="0" rIns="720000" bIns="0"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  <a:latin typeface="Poppins ExtraLight" panose="00000300000000000000" pitchFamily="2" charset="0"/>
                <a:cs typeface="Poppins ExtraLight" panose="00000300000000000000" pitchFamily="2" charset="0"/>
              </a:defRPr>
            </a:lvl1pPr>
          </a:lstStyle>
          <a:p>
            <a:r>
              <a:rPr lang="nl-NL" dirty="0"/>
              <a:t>Klik om titel toe te voegen</a:t>
            </a:r>
            <a:endParaRPr lang="nl-BE" dirty="0"/>
          </a:p>
        </p:txBody>
      </p:sp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66789CA5-C8C7-4D0C-8C94-85EBA3E43DE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/>
            <a:fld id="{3ADE1C8B-2F39-4C7C-9EFF-AFA268680613}" type="datetime1">
              <a:rPr lang="nl-BE" smtClean="0"/>
              <a:t>5/02/2024</a:t>
            </a:fld>
            <a:endParaRPr lang="nl-BE" dirty="0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C7D414C5-EB1D-4E64-851A-A76015EBD30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Voettekst</a:t>
            </a:r>
            <a:endParaRPr lang="nl-BE" sz="950" dirty="0"/>
          </a:p>
        </p:txBody>
      </p:sp>
      <p:sp>
        <p:nvSpPr>
          <p:cNvPr id="16" name="Tijdelijke aanduiding voor dianummer 15">
            <a:extLst>
              <a:ext uri="{FF2B5EF4-FFF2-40B4-BE49-F238E27FC236}">
                <a16:creationId xmlns:a16="http://schemas.microsoft.com/office/drawing/2014/main" id="{DBD71C00-7C48-4D33-8F0A-FF11DD9ED0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63F2D79-C75E-42E1-AD06-AE3EAB2BE1D7}" type="slidenum">
              <a:rPr lang="nl-BE" smtClean="0"/>
              <a:pPr/>
              <a:t>‹nr.›</a:t>
            </a:fld>
            <a:endParaRPr lang="nl-BE" sz="1200" dirty="0"/>
          </a:p>
        </p:txBody>
      </p:sp>
    </p:spTree>
    <p:extLst>
      <p:ext uri="{BB962C8B-B14F-4D97-AF65-F5344CB8AC3E}">
        <p14:creationId xmlns:p14="http://schemas.microsoft.com/office/powerpoint/2010/main" val="36098596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1ADDFC3E-69C3-4585-9FBF-BDA549387F84}"/>
              </a:ext>
            </a:extLst>
          </p:cNvPr>
          <p:cNvSpPr>
            <a:spLocks/>
          </p:cNvSpPr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AB1339B5-674F-45AD-8FD9-1A5E45068B3B}"/>
              </a:ext>
            </a:extLst>
          </p:cNvPr>
          <p:cNvSpPr/>
          <p:nvPr userDrawn="1"/>
        </p:nvSpPr>
        <p:spPr>
          <a:xfrm>
            <a:off x="5220000" y="0"/>
            <a:ext cx="876000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7628DC-1373-43BF-A732-9591A91070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02799"/>
            <a:ext cx="5220000" cy="3442234"/>
          </a:xfrm>
        </p:spPr>
        <p:txBody>
          <a:bodyPr wrap="square" lIns="540000" tIns="540000" rIns="540000" bIns="540000" anchor="ctr" anchorCtr="0"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rgbClr val="F04C25"/>
                </a:solidFill>
                <a:latin typeface="Poppins Thin" panose="00000300000000000000" pitchFamily="2" charset="0"/>
                <a:cs typeface="Poppins Thin" panose="00000300000000000000" pitchFamily="2" charset="0"/>
              </a:defRPr>
            </a:lvl1pPr>
          </a:lstStyle>
          <a:p>
            <a:r>
              <a:rPr lang="nl-NL" dirty="0"/>
              <a:t>Klik om </a:t>
            </a:r>
            <a:br>
              <a:rPr lang="nl-NL" dirty="0"/>
            </a:br>
            <a:r>
              <a:rPr lang="nl-NL" dirty="0"/>
              <a:t>titel toe te voegen</a:t>
            </a:r>
            <a:endParaRPr lang="nl-BE" dirty="0"/>
          </a:p>
        </p:txBody>
      </p:sp>
      <p:sp>
        <p:nvSpPr>
          <p:cNvPr id="11" name="Tijdelijke aanduiding voor datum 29">
            <a:extLst>
              <a:ext uri="{FF2B5EF4-FFF2-40B4-BE49-F238E27FC236}">
                <a16:creationId xmlns:a16="http://schemas.microsoft.com/office/drawing/2014/main" id="{D4CB39B0-4BFE-47E7-A595-BBD18FC248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000" y="6509899"/>
            <a:ext cx="977466" cy="164370"/>
          </a:xfrm>
          <a:solidFill>
            <a:srgbClr val="F04C25">
              <a:alpha val="65000"/>
            </a:srgbClr>
          </a:solidFill>
        </p:spPr>
        <p:txBody>
          <a:bodyPr lIns="180000" rIns="180000">
            <a:no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BD4A712-2975-4F3F-A960-7C8A4F7E8623}" type="datetime1">
              <a:rPr lang="nl-BE" smtClean="0"/>
              <a:t>5/02/2024</a:t>
            </a:fld>
            <a:endParaRPr lang="nl-BE" dirty="0"/>
          </a:p>
        </p:txBody>
      </p:sp>
      <p:sp>
        <p:nvSpPr>
          <p:cNvPr id="12" name="Tijdelijke aanduiding voor voettekst 30">
            <a:extLst>
              <a:ext uri="{FF2B5EF4-FFF2-40B4-BE49-F238E27FC236}">
                <a16:creationId xmlns:a16="http://schemas.microsoft.com/office/drawing/2014/main" id="{E1865272-C9C7-49B3-8E6E-7D14F59F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96000" y="6475084"/>
            <a:ext cx="3600000" cy="234000"/>
          </a:xfrm>
          <a:solidFill>
            <a:srgbClr val="F04C25">
              <a:alpha val="65000"/>
            </a:srgbClr>
          </a:solidFill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err="1"/>
              <a:t>Voettekst</a:t>
            </a:r>
            <a:endParaRPr lang="nl-BE" dirty="0"/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D9BC315A-B933-4444-B53A-83A06A27874C}"/>
              </a:ext>
            </a:extLst>
          </p:cNvPr>
          <p:cNvCxnSpPr>
            <a:cxnSpLocks/>
          </p:cNvCxnSpPr>
          <p:nvPr userDrawn="1"/>
        </p:nvCxnSpPr>
        <p:spPr>
          <a:xfrm>
            <a:off x="1890000" y="5155200"/>
            <a:ext cx="1440000" cy="0"/>
          </a:xfrm>
          <a:prstGeom prst="line">
            <a:avLst/>
          </a:prstGeom>
          <a:ln w="6350">
            <a:solidFill>
              <a:srgbClr val="F04C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9CB6C92E-1209-4861-A1E3-7BA2D062F756}"/>
              </a:ext>
            </a:extLst>
          </p:cNvPr>
          <p:cNvCxnSpPr>
            <a:cxnSpLocks/>
          </p:cNvCxnSpPr>
          <p:nvPr userDrawn="1"/>
        </p:nvCxnSpPr>
        <p:spPr>
          <a:xfrm>
            <a:off x="1890000" y="1702800"/>
            <a:ext cx="1440000" cy="0"/>
          </a:xfrm>
          <a:prstGeom prst="line">
            <a:avLst/>
          </a:prstGeom>
          <a:ln w="6350">
            <a:solidFill>
              <a:srgbClr val="F04C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jdelijke aanduiding voor dianummer 31">
            <a:extLst>
              <a:ext uri="{FF2B5EF4-FFF2-40B4-BE49-F238E27FC236}">
                <a16:creationId xmlns:a16="http://schemas.microsoft.com/office/drawing/2014/main" id="{9C2A9732-02C1-449F-A0EA-77DCD5F86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11364000" y="6030000"/>
            <a:ext cx="828000" cy="828000"/>
          </a:xfrm>
          <a:prstGeom prst="rtTriangle">
            <a:avLst/>
          </a:prstGeom>
          <a:solidFill>
            <a:schemeClr val="bg1">
              <a:lumMod val="95000"/>
              <a:alpha val="35000"/>
            </a:schemeClr>
          </a:solidFill>
          <a:ln w="19050"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3F2D79-C75E-42E1-AD06-AE3EAB2BE1D7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187101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SLIDE +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>
            <a:extLst>
              <a:ext uri="{FF2B5EF4-FFF2-40B4-BE49-F238E27FC236}">
                <a16:creationId xmlns:a16="http://schemas.microsoft.com/office/drawing/2014/main" id="{AB1339B5-674F-45AD-8FD9-1A5E45068B3B}"/>
              </a:ext>
            </a:extLst>
          </p:cNvPr>
          <p:cNvSpPr/>
          <p:nvPr userDrawn="1"/>
        </p:nvSpPr>
        <p:spPr>
          <a:xfrm>
            <a:off x="5220000" y="0"/>
            <a:ext cx="876000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F04C25"/>
              </a:solidFill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1ADDFC3E-69C3-4585-9FBF-BDA549387F84}"/>
              </a:ext>
            </a:extLst>
          </p:cNvPr>
          <p:cNvSpPr>
            <a:spLocks/>
          </p:cNvSpPr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F04C25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7628DC-1373-43BF-A732-9591A91070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829889"/>
            <a:ext cx="5220000" cy="3106800"/>
          </a:xfrm>
        </p:spPr>
        <p:txBody>
          <a:bodyPr wrap="square" lIns="540000" tIns="540000" rIns="540000" bIns="360000" anchor="b" anchorCtr="0"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rgbClr val="F04C25"/>
                </a:solidFill>
                <a:latin typeface="Poppins Thin" panose="00000300000000000000" pitchFamily="2" charset="0"/>
                <a:cs typeface="Poppins Thin" panose="00000300000000000000" pitchFamily="2" charset="0"/>
              </a:defRPr>
            </a:lvl1pPr>
          </a:lstStyle>
          <a:p>
            <a:r>
              <a:rPr lang="nl-NL" dirty="0"/>
              <a:t>Klik om </a:t>
            </a:r>
            <a:br>
              <a:rPr lang="nl-NL" dirty="0"/>
            </a:br>
            <a:r>
              <a:rPr lang="nl-NL" dirty="0"/>
              <a:t>titel toe te voegen</a:t>
            </a:r>
            <a:endParaRPr lang="nl-BE" dirty="0"/>
          </a:p>
        </p:txBody>
      </p:sp>
      <p:sp>
        <p:nvSpPr>
          <p:cNvPr id="13" name="Tijdelijke aanduiding voor tekst 2">
            <a:extLst>
              <a:ext uri="{FF2B5EF4-FFF2-40B4-BE49-F238E27FC236}">
                <a16:creationId xmlns:a16="http://schemas.microsoft.com/office/drawing/2014/main" id="{43CA8820-C50B-4511-8EC5-06840453D2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3936689"/>
            <a:ext cx="5220000" cy="1662842"/>
          </a:xfrm>
        </p:spPr>
        <p:txBody>
          <a:bodyPr lIns="1080000" tIns="360000" rIns="1080000" bIns="540000">
            <a:spAutoFit/>
          </a:bodyPr>
          <a:lstStyle>
            <a:lvl1pPr marL="0" indent="0" algn="ctr">
              <a:lnSpc>
                <a:spcPct val="110000"/>
              </a:lnSpc>
              <a:buNone/>
              <a:defRPr sz="2100" cap="all" baseline="0">
                <a:solidFill>
                  <a:srgbClr val="F04C25"/>
                </a:solidFill>
                <a:latin typeface="Poppins Thin" panose="00000300000000000000" pitchFamily="2" charset="0"/>
                <a:cs typeface="Poppins Thin" panose="000003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ondertitel toe te voegen</a:t>
            </a: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6696AECB-DFC4-4C5A-B794-9E42F139F91F}"/>
              </a:ext>
            </a:extLst>
          </p:cNvPr>
          <p:cNvCxnSpPr>
            <a:cxnSpLocks/>
          </p:cNvCxnSpPr>
          <p:nvPr userDrawn="1"/>
        </p:nvCxnSpPr>
        <p:spPr>
          <a:xfrm>
            <a:off x="1890000" y="3936689"/>
            <a:ext cx="1440000" cy="0"/>
          </a:xfrm>
          <a:prstGeom prst="line">
            <a:avLst/>
          </a:prstGeom>
          <a:ln w="6350">
            <a:solidFill>
              <a:srgbClr val="F04C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jdelijke aanduiding voor voettekst 30">
            <a:extLst>
              <a:ext uri="{FF2B5EF4-FFF2-40B4-BE49-F238E27FC236}">
                <a16:creationId xmlns:a16="http://schemas.microsoft.com/office/drawing/2014/main" id="{6BCD34E2-F56C-4037-AD27-4957EE01A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96000" y="6475084"/>
            <a:ext cx="3600000" cy="234000"/>
          </a:xfrm>
          <a:solidFill>
            <a:srgbClr val="F04C25">
              <a:alpha val="65000"/>
            </a:srgbClr>
          </a:solidFill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err="1"/>
              <a:t>Voettekst</a:t>
            </a:r>
            <a:endParaRPr lang="nl-BE" dirty="0"/>
          </a:p>
        </p:txBody>
      </p:sp>
      <p:sp>
        <p:nvSpPr>
          <p:cNvPr id="30" name="Tijdelijke aanduiding voor datum 29">
            <a:extLst>
              <a:ext uri="{FF2B5EF4-FFF2-40B4-BE49-F238E27FC236}">
                <a16:creationId xmlns:a16="http://schemas.microsoft.com/office/drawing/2014/main" id="{B5CDAB1E-1679-4193-BEFD-8F7EA4AC68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000" y="6509899"/>
            <a:ext cx="977466" cy="164370"/>
          </a:xfrm>
          <a:solidFill>
            <a:srgbClr val="F04C25">
              <a:alpha val="65000"/>
            </a:srgbClr>
          </a:solidFill>
        </p:spPr>
        <p:txBody>
          <a:bodyPr lIns="180000" rIns="180000">
            <a:no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31C36C1-F4A4-4BAA-8CC3-04DAD3442F81}" type="datetime1">
              <a:rPr lang="nl-BE" smtClean="0"/>
              <a:t>5/02/2024</a:t>
            </a:fld>
            <a:endParaRPr lang="nl-BE" dirty="0"/>
          </a:p>
        </p:txBody>
      </p:sp>
      <p:sp>
        <p:nvSpPr>
          <p:cNvPr id="33" name="Tijdelijke aanduiding voor dianummer 31">
            <a:extLst>
              <a:ext uri="{FF2B5EF4-FFF2-40B4-BE49-F238E27FC236}">
                <a16:creationId xmlns:a16="http://schemas.microsoft.com/office/drawing/2014/main" id="{0A905A85-E044-419B-9CAC-5D6D0B822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11364000" y="6030000"/>
            <a:ext cx="828000" cy="828000"/>
          </a:xfrm>
          <a:prstGeom prst="rtTriangle">
            <a:avLst/>
          </a:prstGeom>
          <a:solidFill>
            <a:schemeClr val="bg1">
              <a:lumMod val="95000"/>
              <a:alpha val="35000"/>
            </a:schemeClr>
          </a:solidFill>
          <a:ln w="19050"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3F2D79-C75E-42E1-AD06-AE3EAB2BE1D7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709213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|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 dirty="0"/>
              <a:t>Infosessie Starters februari 2021 - Toegepaste Psychologie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l"/>
            <a:endParaRPr lang="nl-B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1"/>
            <a:ext cx="12192000" cy="5929313"/>
          </a:xfrm>
        </p:spPr>
        <p:txBody>
          <a:bodyPr/>
          <a:lstStyle>
            <a:lvl1pPr>
              <a:buClrTx/>
              <a:defRPr>
                <a:solidFill>
                  <a:srgbClr val="000000"/>
                </a:solidFill>
              </a:defRPr>
            </a:lvl1pPr>
            <a:lvl2pPr>
              <a:buClrTx/>
              <a:defRPr>
                <a:solidFill>
                  <a:srgbClr val="000000"/>
                </a:solidFill>
              </a:defRPr>
            </a:lvl2pPr>
            <a:lvl3pPr>
              <a:buClrTx/>
              <a:defRPr>
                <a:solidFill>
                  <a:srgbClr val="000000"/>
                </a:solidFill>
              </a:defRPr>
            </a:lvl3pPr>
            <a:lvl4pPr>
              <a:buClrTx/>
              <a:defRPr>
                <a:solidFill>
                  <a:srgbClr val="000000"/>
                </a:solidFill>
              </a:defRPr>
            </a:lvl4pPr>
            <a:lvl5pPr>
              <a:buClrTx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9" name="Picture 8" descr="tm_rg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648395" y="5976000"/>
            <a:ext cx="2202688" cy="86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01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12">
            <a:extLst>
              <a:ext uri="{FF2B5EF4-FFF2-40B4-BE49-F238E27FC236}">
                <a16:creationId xmlns:a16="http://schemas.microsoft.com/office/drawing/2014/main" id="{F1DAEDD1-911A-2B51-32FA-649207F2BB67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1415395 w 12192000"/>
              <a:gd name="connsiteY0" fmla="*/ 4010025 h 6858000"/>
              <a:gd name="connsiteX1" fmla="*/ 11415395 w 12192000"/>
              <a:gd name="connsiteY1" fmla="*/ 4141470 h 6858000"/>
              <a:gd name="connsiteX2" fmla="*/ 11283950 w 12192000"/>
              <a:gd name="connsiteY2" fmla="*/ 4141470 h 6858000"/>
              <a:gd name="connsiteX3" fmla="*/ 11283950 w 12192000"/>
              <a:gd name="connsiteY3" fmla="*/ 4010025 h 6858000"/>
              <a:gd name="connsiteX4" fmla="*/ 11415395 w 12192000"/>
              <a:gd name="connsiteY4" fmla="*/ 4010025 h 6858000"/>
              <a:gd name="connsiteX5" fmla="*/ 10321925 w 12192000"/>
              <a:gd name="connsiteY5" fmla="*/ 2479040 h 6858000"/>
              <a:gd name="connsiteX6" fmla="*/ 10190480 w 12192000"/>
              <a:gd name="connsiteY6" fmla="*/ 2479040 h 6858000"/>
              <a:gd name="connsiteX7" fmla="*/ 10190480 w 12192000"/>
              <a:gd name="connsiteY7" fmla="*/ 2610485 h 6858000"/>
              <a:gd name="connsiteX8" fmla="*/ 10321925 w 12192000"/>
              <a:gd name="connsiteY8" fmla="*/ 2610485 h 6858000"/>
              <a:gd name="connsiteX9" fmla="*/ 10321925 w 12192000"/>
              <a:gd name="connsiteY9" fmla="*/ 2479040 h 6858000"/>
              <a:gd name="connsiteX10" fmla="*/ 11415395 w 12192000"/>
              <a:gd name="connsiteY10" fmla="*/ 3135630 h 6858000"/>
              <a:gd name="connsiteX11" fmla="*/ 11283950 w 12192000"/>
              <a:gd name="connsiteY11" fmla="*/ 3135630 h 6858000"/>
              <a:gd name="connsiteX12" fmla="*/ 11283950 w 12192000"/>
              <a:gd name="connsiteY12" fmla="*/ 3267075 h 6858000"/>
              <a:gd name="connsiteX13" fmla="*/ 11415395 w 12192000"/>
              <a:gd name="connsiteY13" fmla="*/ 3267075 h 6858000"/>
              <a:gd name="connsiteX14" fmla="*/ 11415395 w 12192000"/>
              <a:gd name="connsiteY14" fmla="*/ 3135630 h 6858000"/>
              <a:gd name="connsiteX15" fmla="*/ 11415395 w 12192000"/>
              <a:gd name="connsiteY15" fmla="*/ 3573145 h 6858000"/>
              <a:gd name="connsiteX16" fmla="*/ 11283950 w 12192000"/>
              <a:gd name="connsiteY16" fmla="*/ 3573145 h 6858000"/>
              <a:gd name="connsiteX17" fmla="*/ 11283950 w 12192000"/>
              <a:gd name="connsiteY17" fmla="*/ 3704590 h 6858000"/>
              <a:gd name="connsiteX18" fmla="*/ 11415395 w 12192000"/>
              <a:gd name="connsiteY18" fmla="*/ 3704590 h 6858000"/>
              <a:gd name="connsiteX19" fmla="*/ 11415395 w 12192000"/>
              <a:gd name="connsiteY19" fmla="*/ 3573145 h 6858000"/>
              <a:gd name="connsiteX20" fmla="*/ 11852910 w 12192000"/>
              <a:gd name="connsiteY20" fmla="*/ 2698115 h 6858000"/>
              <a:gd name="connsiteX21" fmla="*/ 11721465 w 12192000"/>
              <a:gd name="connsiteY21" fmla="*/ 2698115 h 6858000"/>
              <a:gd name="connsiteX22" fmla="*/ 11721465 w 12192000"/>
              <a:gd name="connsiteY22" fmla="*/ 2829560 h 6858000"/>
              <a:gd name="connsiteX23" fmla="*/ 11852910 w 12192000"/>
              <a:gd name="connsiteY23" fmla="*/ 2829560 h 6858000"/>
              <a:gd name="connsiteX24" fmla="*/ 11852910 w 12192000"/>
              <a:gd name="connsiteY24" fmla="*/ 2698115 h 6858000"/>
              <a:gd name="connsiteX25" fmla="*/ 11196955 w 12192000"/>
              <a:gd name="connsiteY25" fmla="*/ 3791585 h 6858000"/>
              <a:gd name="connsiteX26" fmla="*/ 11065510 w 12192000"/>
              <a:gd name="connsiteY26" fmla="*/ 3791585 h 6858000"/>
              <a:gd name="connsiteX27" fmla="*/ 11065510 w 12192000"/>
              <a:gd name="connsiteY27" fmla="*/ 3923030 h 6858000"/>
              <a:gd name="connsiteX28" fmla="*/ 11196955 w 12192000"/>
              <a:gd name="connsiteY28" fmla="*/ 3923030 h 6858000"/>
              <a:gd name="connsiteX29" fmla="*/ 11196955 w 12192000"/>
              <a:gd name="connsiteY29" fmla="*/ 3791585 h 6858000"/>
              <a:gd name="connsiteX30" fmla="*/ 11087735 w 12192000"/>
              <a:gd name="connsiteY30" fmla="*/ 4250690 h 6858000"/>
              <a:gd name="connsiteX31" fmla="*/ 11087735 w 12192000"/>
              <a:gd name="connsiteY31" fmla="*/ 4338320 h 6858000"/>
              <a:gd name="connsiteX32" fmla="*/ 11175365 w 12192000"/>
              <a:gd name="connsiteY32" fmla="*/ 4338320 h 6858000"/>
              <a:gd name="connsiteX33" fmla="*/ 11175365 w 12192000"/>
              <a:gd name="connsiteY33" fmla="*/ 4250690 h 6858000"/>
              <a:gd name="connsiteX34" fmla="*/ 11087735 w 12192000"/>
              <a:gd name="connsiteY34" fmla="*/ 4250690 h 6858000"/>
              <a:gd name="connsiteX35" fmla="*/ 10541000 w 12192000"/>
              <a:gd name="connsiteY35" fmla="*/ 5760085 h 6858000"/>
              <a:gd name="connsiteX36" fmla="*/ 10409555 w 12192000"/>
              <a:gd name="connsiteY36" fmla="*/ 5760085 h 6858000"/>
              <a:gd name="connsiteX37" fmla="*/ 10409555 w 12192000"/>
              <a:gd name="connsiteY37" fmla="*/ 5891530 h 6858000"/>
              <a:gd name="connsiteX38" fmla="*/ 10541000 w 12192000"/>
              <a:gd name="connsiteY38" fmla="*/ 5891530 h 6858000"/>
              <a:gd name="connsiteX39" fmla="*/ 10541000 w 12192000"/>
              <a:gd name="connsiteY39" fmla="*/ 5760085 h 6858000"/>
              <a:gd name="connsiteX40" fmla="*/ 10759440 w 12192000"/>
              <a:gd name="connsiteY40" fmla="*/ 5541645 h 6858000"/>
              <a:gd name="connsiteX41" fmla="*/ 10627995 w 12192000"/>
              <a:gd name="connsiteY41" fmla="*/ 5541645 h 6858000"/>
              <a:gd name="connsiteX42" fmla="*/ 10627995 w 12192000"/>
              <a:gd name="connsiteY42" fmla="*/ 5673090 h 6858000"/>
              <a:gd name="connsiteX43" fmla="*/ 10759440 w 12192000"/>
              <a:gd name="connsiteY43" fmla="*/ 5673090 h 6858000"/>
              <a:gd name="connsiteX44" fmla="*/ 10759440 w 12192000"/>
              <a:gd name="connsiteY44" fmla="*/ 5541645 h 6858000"/>
              <a:gd name="connsiteX45" fmla="*/ 10409555 w 12192000"/>
              <a:gd name="connsiteY45" fmla="*/ 6635115 h 6858000"/>
              <a:gd name="connsiteX46" fmla="*/ 10409555 w 12192000"/>
              <a:gd name="connsiteY46" fmla="*/ 6766560 h 6858000"/>
              <a:gd name="connsiteX47" fmla="*/ 10541000 w 12192000"/>
              <a:gd name="connsiteY47" fmla="*/ 6766560 h 6858000"/>
              <a:gd name="connsiteX48" fmla="*/ 10541000 w 12192000"/>
              <a:gd name="connsiteY48" fmla="*/ 6635115 h 6858000"/>
              <a:gd name="connsiteX49" fmla="*/ 10409555 w 12192000"/>
              <a:gd name="connsiteY49" fmla="*/ 6635115 h 6858000"/>
              <a:gd name="connsiteX50" fmla="*/ 11437620 w 12192000"/>
              <a:gd name="connsiteY50" fmla="*/ 2239010 h 6858000"/>
              <a:gd name="connsiteX51" fmla="*/ 11262360 w 12192000"/>
              <a:gd name="connsiteY51" fmla="*/ 2239010 h 6858000"/>
              <a:gd name="connsiteX52" fmla="*/ 11262360 w 12192000"/>
              <a:gd name="connsiteY52" fmla="*/ 2414270 h 6858000"/>
              <a:gd name="connsiteX53" fmla="*/ 11437620 w 12192000"/>
              <a:gd name="connsiteY53" fmla="*/ 2414270 h 6858000"/>
              <a:gd name="connsiteX54" fmla="*/ 11437620 w 12192000"/>
              <a:gd name="connsiteY54" fmla="*/ 2239010 h 6858000"/>
              <a:gd name="connsiteX55" fmla="*/ 10541000 w 12192000"/>
              <a:gd name="connsiteY55" fmla="*/ 5322570 h 6858000"/>
              <a:gd name="connsiteX56" fmla="*/ 10409555 w 12192000"/>
              <a:gd name="connsiteY56" fmla="*/ 5322570 h 6858000"/>
              <a:gd name="connsiteX57" fmla="*/ 10409555 w 12192000"/>
              <a:gd name="connsiteY57" fmla="*/ 5454015 h 6858000"/>
              <a:gd name="connsiteX58" fmla="*/ 10541000 w 12192000"/>
              <a:gd name="connsiteY58" fmla="*/ 5454015 h 6858000"/>
              <a:gd name="connsiteX59" fmla="*/ 10541000 w 12192000"/>
              <a:gd name="connsiteY59" fmla="*/ 5322570 h 6858000"/>
              <a:gd name="connsiteX60" fmla="*/ 10627995 w 12192000"/>
              <a:gd name="connsiteY60" fmla="*/ 6416040 h 6858000"/>
              <a:gd name="connsiteX61" fmla="*/ 10627995 w 12192000"/>
              <a:gd name="connsiteY61" fmla="*/ 6547485 h 6858000"/>
              <a:gd name="connsiteX62" fmla="*/ 10759440 w 12192000"/>
              <a:gd name="connsiteY62" fmla="*/ 6547485 h 6858000"/>
              <a:gd name="connsiteX63" fmla="*/ 10759440 w 12192000"/>
              <a:gd name="connsiteY63" fmla="*/ 6416040 h 6858000"/>
              <a:gd name="connsiteX64" fmla="*/ 10627995 w 12192000"/>
              <a:gd name="connsiteY64" fmla="*/ 6416040 h 6858000"/>
              <a:gd name="connsiteX65" fmla="*/ 10541000 w 12192000"/>
              <a:gd name="connsiteY65" fmla="*/ 6197600 h 6858000"/>
              <a:gd name="connsiteX66" fmla="*/ 10409555 w 12192000"/>
              <a:gd name="connsiteY66" fmla="*/ 6197600 h 6858000"/>
              <a:gd name="connsiteX67" fmla="*/ 10409555 w 12192000"/>
              <a:gd name="connsiteY67" fmla="*/ 6329045 h 6858000"/>
              <a:gd name="connsiteX68" fmla="*/ 10541000 w 12192000"/>
              <a:gd name="connsiteY68" fmla="*/ 6329045 h 6858000"/>
              <a:gd name="connsiteX69" fmla="*/ 10541000 w 12192000"/>
              <a:gd name="connsiteY69" fmla="*/ 6197600 h 6858000"/>
              <a:gd name="connsiteX70" fmla="*/ 11415395 w 12192000"/>
              <a:gd name="connsiteY70" fmla="*/ 2698115 h 6858000"/>
              <a:gd name="connsiteX71" fmla="*/ 11283950 w 12192000"/>
              <a:gd name="connsiteY71" fmla="*/ 2698115 h 6858000"/>
              <a:gd name="connsiteX72" fmla="*/ 11283950 w 12192000"/>
              <a:gd name="connsiteY72" fmla="*/ 2829560 h 6858000"/>
              <a:gd name="connsiteX73" fmla="*/ 11415395 w 12192000"/>
              <a:gd name="connsiteY73" fmla="*/ 2829560 h 6858000"/>
              <a:gd name="connsiteX74" fmla="*/ 11415395 w 12192000"/>
              <a:gd name="connsiteY74" fmla="*/ 2698115 h 6858000"/>
              <a:gd name="connsiteX75" fmla="*/ 11852910 w 12192000"/>
              <a:gd name="connsiteY75" fmla="*/ 3135630 h 6858000"/>
              <a:gd name="connsiteX76" fmla="*/ 11721465 w 12192000"/>
              <a:gd name="connsiteY76" fmla="*/ 3135630 h 6858000"/>
              <a:gd name="connsiteX77" fmla="*/ 11721465 w 12192000"/>
              <a:gd name="connsiteY77" fmla="*/ 3267075 h 6858000"/>
              <a:gd name="connsiteX78" fmla="*/ 11852910 w 12192000"/>
              <a:gd name="connsiteY78" fmla="*/ 3267075 h 6858000"/>
              <a:gd name="connsiteX79" fmla="*/ 11852910 w 12192000"/>
              <a:gd name="connsiteY79" fmla="*/ 3135630 h 6858000"/>
              <a:gd name="connsiteX80" fmla="*/ 11634470 w 12192000"/>
              <a:gd name="connsiteY80" fmla="*/ 3354070 h 6858000"/>
              <a:gd name="connsiteX81" fmla="*/ 11503025 w 12192000"/>
              <a:gd name="connsiteY81" fmla="*/ 3354070 h 6858000"/>
              <a:gd name="connsiteX82" fmla="*/ 11503025 w 12192000"/>
              <a:gd name="connsiteY82" fmla="*/ 3485515 h 6858000"/>
              <a:gd name="connsiteX83" fmla="*/ 11634470 w 12192000"/>
              <a:gd name="connsiteY83" fmla="*/ 3485515 h 6858000"/>
              <a:gd name="connsiteX84" fmla="*/ 11634470 w 12192000"/>
              <a:gd name="connsiteY84" fmla="*/ 3354070 h 6858000"/>
              <a:gd name="connsiteX85" fmla="*/ 11503025 w 12192000"/>
              <a:gd name="connsiteY85" fmla="*/ 3791585 h 6858000"/>
              <a:gd name="connsiteX86" fmla="*/ 11503025 w 12192000"/>
              <a:gd name="connsiteY86" fmla="*/ 3923030 h 6858000"/>
              <a:gd name="connsiteX87" fmla="*/ 11634470 w 12192000"/>
              <a:gd name="connsiteY87" fmla="*/ 3923030 h 6858000"/>
              <a:gd name="connsiteX88" fmla="*/ 11634470 w 12192000"/>
              <a:gd name="connsiteY88" fmla="*/ 3791585 h 6858000"/>
              <a:gd name="connsiteX89" fmla="*/ 11503025 w 12192000"/>
              <a:gd name="connsiteY89" fmla="*/ 3791585 h 6858000"/>
              <a:gd name="connsiteX90" fmla="*/ 10191115 w 12192000"/>
              <a:gd name="connsiteY90" fmla="*/ 2916555 h 6858000"/>
              <a:gd name="connsiteX91" fmla="*/ 10191115 w 12192000"/>
              <a:gd name="connsiteY91" fmla="*/ 3048000 h 6858000"/>
              <a:gd name="connsiteX92" fmla="*/ 10322560 w 12192000"/>
              <a:gd name="connsiteY92" fmla="*/ 3048000 h 6858000"/>
              <a:gd name="connsiteX93" fmla="*/ 10322560 w 12192000"/>
              <a:gd name="connsiteY93" fmla="*/ 2916555 h 6858000"/>
              <a:gd name="connsiteX94" fmla="*/ 10191115 w 12192000"/>
              <a:gd name="connsiteY94" fmla="*/ 2916555 h 6858000"/>
              <a:gd name="connsiteX95" fmla="*/ 10234930 w 12192000"/>
              <a:gd name="connsiteY95" fmla="*/ 1254760 h 6858000"/>
              <a:gd name="connsiteX96" fmla="*/ 10278745 w 12192000"/>
              <a:gd name="connsiteY96" fmla="*/ 1254760 h 6858000"/>
              <a:gd name="connsiteX97" fmla="*/ 10278745 w 12192000"/>
              <a:gd name="connsiteY97" fmla="*/ 1210945 h 6858000"/>
              <a:gd name="connsiteX98" fmla="*/ 10234930 w 12192000"/>
              <a:gd name="connsiteY98" fmla="*/ 1210945 h 6858000"/>
              <a:gd name="connsiteX99" fmla="*/ 10234930 w 12192000"/>
              <a:gd name="connsiteY99" fmla="*/ 1254760 h 6858000"/>
              <a:gd name="connsiteX100" fmla="*/ 10212705 w 12192000"/>
              <a:gd name="connsiteY100" fmla="*/ 1713865 h 6858000"/>
              <a:gd name="connsiteX101" fmla="*/ 10300335 w 12192000"/>
              <a:gd name="connsiteY101" fmla="*/ 1713865 h 6858000"/>
              <a:gd name="connsiteX102" fmla="*/ 10300335 w 12192000"/>
              <a:gd name="connsiteY102" fmla="*/ 1626235 h 6858000"/>
              <a:gd name="connsiteX103" fmla="*/ 10212705 w 12192000"/>
              <a:gd name="connsiteY103" fmla="*/ 1626235 h 6858000"/>
              <a:gd name="connsiteX104" fmla="*/ 10212705 w 12192000"/>
              <a:gd name="connsiteY104" fmla="*/ 1713865 h 6858000"/>
              <a:gd name="connsiteX105" fmla="*/ 11196955 w 12192000"/>
              <a:gd name="connsiteY105" fmla="*/ 3354070 h 6858000"/>
              <a:gd name="connsiteX106" fmla="*/ 11065510 w 12192000"/>
              <a:gd name="connsiteY106" fmla="*/ 3354070 h 6858000"/>
              <a:gd name="connsiteX107" fmla="*/ 11065510 w 12192000"/>
              <a:gd name="connsiteY107" fmla="*/ 3485515 h 6858000"/>
              <a:gd name="connsiteX108" fmla="*/ 11196955 w 12192000"/>
              <a:gd name="connsiteY108" fmla="*/ 3485515 h 6858000"/>
              <a:gd name="connsiteX109" fmla="*/ 11196955 w 12192000"/>
              <a:gd name="connsiteY109" fmla="*/ 3354070 h 6858000"/>
              <a:gd name="connsiteX110" fmla="*/ 11852910 w 12192000"/>
              <a:gd name="connsiteY110" fmla="*/ 2260600 h 6858000"/>
              <a:gd name="connsiteX111" fmla="*/ 11721465 w 12192000"/>
              <a:gd name="connsiteY111" fmla="*/ 2260600 h 6858000"/>
              <a:gd name="connsiteX112" fmla="*/ 11721465 w 12192000"/>
              <a:gd name="connsiteY112" fmla="*/ 2392045 h 6858000"/>
              <a:gd name="connsiteX113" fmla="*/ 11852910 w 12192000"/>
              <a:gd name="connsiteY113" fmla="*/ 2392045 h 6858000"/>
              <a:gd name="connsiteX114" fmla="*/ 11852910 w 12192000"/>
              <a:gd name="connsiteY114" fmla="*/ 2260600 h 6858000"/>
              <a:gd name="connsiteX115" fmla="*/ 11853545 w 12192000"/>
              <a:gd name="connsiteY115" fmla="*/ 641985 h 6858000"/>
              <a:gd name="connsiteX116" fmla="*/ 11853545 w 12192000"/>
              <a:gd name="connsiteY116" fmla="*/ 510540 h 6858000"/>
              <a:gd name="connsiteX117" fmla="*/ 11722100 w 12192000"/>
              <a:gd name="connsiteY117" fmla="*/ 510540 h 6858000"/>
              <a:gd name="connsiteX118" fmla="*/ 11722100 w 12192000"/>
              <a:gd name="connsiteY118" fmla="*/ 641985 h 6858000"/>
              <a:gd name="connsiteX119" fmla="*/ 11853545 w 12192000"/>
              <a:gd name="connsiteY119" fmla="*/ 641985 h 6858000"/>
              <a:gd name="connsiteX120" fmla="*/ 11875135 w 12192000"/>
              <a:gd name="connsiteY120" fmla="*/ 1801495 h 6858000"/>
              <a:gd name="connsiteX121" fmla="*/ 11699875 w 12192000"/>
              <a:gd name="connsiteY121" fmla="*/ 1801495 h 6858000"/>
              <a:gd name="connsiteX122" fmla="*/ 11699875 w 12192000"/>
              <a:gd name="connsiteY122" fmla="*/ 1976755 h 6858000"/>
              <a:gd name="connsiteX123" fmla="*/ 11875135 w 12192000"/>
              <a:gd name="connsiteY123" fmla="*/ 1976755 h 6858000"/>
              <a:gd name="connsiteX124" fmla="*/ 11875135 w 12192000"/>
              <a:gd name="connsiteY124" fmla="*/ 1801495 h 6858000"/>
              <a:gd name="connsiteX125" fmla="*/ 11722100 w 12192000"/>
              <a:gd name="connsiteY125" fmla="*/ 1079500 h 6858000"/>
              <a:gd name="connsiteX126" fmla="*/ 11853545 w 12192000"/>
              <a:gd name="connsiteY126" fmla="*/ 1079500 h 6858000"/>
              <a:gd name="connsiteX127" fmla="*/ 11853545 w 12192000"/>
              <a:gd name="connsiteY127" fmla="*/ 948055 h 6858000"/>
              <a:gd name="connsiteX128" fmla="*/ 11722100 w 12192000"/>
              <a:gd name="connsiteY128" fmla="*/ 948055 h 6858000"/>
              <a:gd name="connsiteX129" fmla="*/ 11722100 w 12192000"/>
              <a:gd name="connsiteY129" fmla="*/ 1079500 h 6858000"/>
              <a:gd name="connsiteX130" fmla="*/ 11634470 w 12192000"/>
              <a:gd name="connsiteY130" fmla="*/ 2479040 h 6858000"/>
              <a:gd name="connsiteX131" fmla="*/ 11503025 w 12192000"/>
              <a:gd name="connsiteY131" fmla="*/ 2479040 h 6858000"/>
              <a:gd name="connsiteX132" fmla="*/ 11503025 w 12192000"/>
              <a:gd name="connsiteY132" fmla="*/ 2610485 h 6858000"/>
              <a:gd name="connsiteX133" fmla="*/ 11634470 w 12192000"/>
              <a:gd name="connsiteY133" fmla="*/ 2610485 h 6858000"/>
              <a:gd name="connsiteX134" fmla="*/ 11634470 w 12192000"/>
              <a:gd name="connsiteY134" fmla="*/ 2479040 h 6858000"/>
              <a:gd name="connsiteX135" fmla="*/ 10278745 w 12192000"/>
              <a:gd name="connsiteY135" fmla="*/ 379730 h 6858000"/>
              <a:gd name="connsiteX136" fmla="*/ 10278745 w 12192000"/>
              <a:gd name="connsiteY136" fmla="*/ 335915 h 6858000"/>
              <a:gd name="connsiteX137" fmla="*/ 10234930 w 12192000"/>
              <a:gd name="connsiteY137" fmla="*/ 335915 h 6858000"/>
              <a:gd name="connsiteX138" fmla="*/ 10234930 w 12192000"/>
              <a:gd name="connsiteY138" fmla="*/ 379730 h 6858000"/>
              <a:gd name="connsiteX139" fmla="*/ 10278745 w 12192000"/>
              <a:gd name="connsiteY139" fmla="*/ 379730 h 6858000"/>
              <a:gd name="connsiteX140" fmla="*/ 10321925 w 12192000"/>
              <a:gd name="connsiteY140" fmla="*/ 2042160 h 6858000"/>
              <a:gd name="connsiteX141" fmla="*/ 10190480 w 12192000"/>
              <a:gd name="connsiteY141" fmla="*/ 2042160 h 6858000"/>
              <a:gd name="connsiteX142" fmla="*/ 10190480 w 12192000"/>
              <a:gd name="connsiteY142" fmla="*/ 2173605 h 6858000"/>
              <a:gd name="connsiteX143" fmla="*/ 10321925 w 12192000"/>
              <a:gd name="connsiteY143" fmla="*/ 2173605 h 6858000"/>
              <a:gd name="connsiteX144" fmla="*/ 10321925 w 12192000"/>
              <a:gd name="connsiteY144" fmla="*/ 2042160 h 6858000"/>
              <a:gd name="connsiteX145" fmla="*/ 11656695 w 12192000"/>
              <a:gd name="connsiteY145" fmla="*/ 2019935 h 6858000"/>
              <a:gd name="connsiteX146" fmla="*/ 11481435 w 12192000"/>
              <a:gd name="connsiteY146" fmla="*/ 2019935 h 6858000"/>
              <a:gd name="connsiteX147" fmla="*/ 11481435 w 12192000"/>
              <a:gd name="connsiteY147" fmla="*/ 2195195 h 6858000"/>
              <a:gd name="connsiteX148" fmla="*/ 11656695 w 12192000"/>
              <a:gd name="connsiteY148" fmla="*/ 2195195 h 6858000"/>
              <a:gd name="connsiteX149" fmla="*/ 11656695 w 12192000"/>
              <a:gd name="connsiteY149" fmla="*/ 2019935 h 6858000"/>
              <a:gd name="connsiteX150" fmla="*/ 10234930 w 12192000"/>
              <a:gd name="connsiteY150" fmla="*/ 817245 h 6858000"/>
              <a:gd name="connsiteX151" fmla="*/ 10278745 w 12192000"/>
              <a:gd name="connsiteY151" fmla="*/ 817245 h 6858000"/>
              <a:gd name="connsiteX152" fmla="*/ 10278745 w 12192000"/>
              <a:gd name="connsiteY152" fmla="*/ 773430 h 6858000"/>
              <a:gd name="connsiteX153" fmla="*/ 10234930 w 12192000"/>
              <a:gd name="connsiteY153" fmla="*/ 773430 h 6858000"/>
              <a:gd name="connsiteX154" fmla="*/ 10234930 w 12192000"/>
              <a:gd name="connsiteY154" fmla="*/ 817245 h 6858000"/>
              <a:gd name="connsiteX155" fmla="*/ 10759440 w 12192000"/>
              <a:gd name="connsiteY155" fmla="*/ 5978525 h 6858000"/>
              <a:gd name="connsiteX156" fmla="*/ 10627995 w 12192000"/>
              <a:gd name="connsiteY156" fmla="*/ 5978525 h 6858000"/>
              <a:gd name="connsiteX157" fmla="*/ 10627995 w 12192000"/>
              <a:gd name="connsiteY157" fmla="*/ 6109970 h 6858000"/>
              <a:gd name="connsiteX158" fmla="*/ 10759440 w 12192000"/>
              <a:gd name="connsiteY158" fmla="*/ 6109970 h 6858000"/>
              <a:gd name="connsiteX159" fmla="*/ 10759440 w 12192000"/>
              <a:gd name="connsiteY159" fmla="*/ 5978525 h 6858000"/>
              <a:gd name="connsiteX160" fmla="*/ 11634470 w 12192000"/>
              <a:gd name="connsiteY160" fmla="*/ 3048000 h 6858000"/>
              <a:gd name="connsiteX161" fmla="*/ 11634470 w 12192000"/>
              <a:gd name="connsiteY161" fmla="*/ 2916555 h 6858000"/>
              <a:gd name="connsiteX162" fmla="*/ 11503025 w 12192000"/>
              <a:gd name="connsiteY162" fmla="*/ 2916555 h 6858000"/>
              <a:gd name="connsiteX163" fmla="*/ 11503025 w 12192000"/>
              <a:gd name="connsiteY163" fmla="*/ 3048000 h 6858000"/>
              <a:gd name="connsiteX164" fmla="*/ 11634470 w 12192000"/>
              <a:gd name="connsiteY164" fmla="*/ 3048000 h 6858000"/>
              <a:gd name="connsiteX165" fmla="*/ 11722100 w 12192000"/>
              <a:gd name="connsiteY165" fmla="*/ 3573145 h 6858000"/>
              <a:gd name="connsiteX166" fmla="*/ 11722100 w 12192000"/>
              <a:gd name="connsiteY166" fmla="*/ 3704590 h 6858000"/>
              <a:gd name="connsiteX167" fmla="*/ 11853545 w 12192000"/>
              <a:gd name="connsiteY167" fmla="*/ 3704590 h 6858000"/>
              <a:gd name="connsiteX168" fmla="*/ 11853545 w 12192000"/>
              <a:gd name="connsiteY168" fmla="*/ 3573145 h 6858000"/>
              <a:gd name="connsiteX169" fmla="*/ 11722100 w 12192000"/>
              <a:gd name="connsiteY169" fmla="*/ 3573145 h 6858000"/>
              <a:gd name="connsiteX170" fmla="*/ 11699875 w 12192000"/>
              <a:gd name="connsiteY170" fmla="*/ 1538605 h 6858000"/>
              <a:gd name="connsiteX171" fmla="*/ 11875135 w 12192000"/>
              <a:gd name="connsiteY171" fmla="*/ 1538605 h 6858000"/>
              <a:gd name="connsiteX172" fmla="*/ 11875135 w 12192000"/>
              <a:gd name="connsiteY172" fmla="*/ 1363345 h 6858000"/>
              <a:gd name="connsiteX173" fmla="*/ 11699875 w 12192000"/>
              <a:gd name="connsiteY173" fmla="*/ 1363345 h 6858000"/>
              <a:gd name="connsiteX174" fmla="*/ 11699875 w 12192000"/>
              <a:gd name="connsiteY174" fmla="*/ 1538605 h 6858000"/>
              <a:gd name="connsiteX175" fmla="*/ 11459210 w 12192000"/>
              <a:gd name="connsiteY175" fmla="*/ 5060315 h 6858000"/>
              <a:gd name="connsiteX176" fmla="*/ 11459210 w 12192000"/>
              <a:gd name="connsiteY176" fmla="*/ 4841875 h 6858000"/>
              <a:gd name="connsiteX177" fmla="*/ 11240770 w 12192000"/>
              <a:gd name="connsiteY177" fmla="*/ 4841875 h 6858000"/>
              <a:gd name="connsiteX178" fmla="*/ 11240770 w 12192000"/>
              <a:gd name="connsiteY178" fmla="*/ 5060315 h 6858000"/>
              <a:gd name="connsiteX179" fmla="*/ 11459210 w 12192000"/>
              <a:gd name="connsiteY179" fmla="*/ 5060315 h 6858000"/>
              <a:gd name="connsiteX180" fmla="*/ 11240770 w 12192000"/>
              <a:gd name="connsiteY180" fmla="*/ 5060315 h 6858000"/>
              <a:gd name="connsiteX181" fmla="*/ 11022330 w 12192000"/>
              <a:gd name="connsiteY181" fmla="*/ 5060315 h 6858000"/>
              <a:gd name="connsiteX182" fmla="*/ 11022330 w 12192000"/>
              <a:gd name="connsiteY182" fmla="*/ 5278755 h 6858000"/>
              <a:gd name="connsiteX183" fmla="*/ 11240770 w 12192000"/>
              <a:gd name="connsiteY183" fmla="*/ 5278755 h 6858000"/>
              <a:gd name="connsiteX184" fmla="*/ 11240770 w 12192000"/>
              <a:gd name="connsiteY184" fmla="*/ 5060315 h 6858000"/>
              <a:gd name="connsiteX185" fmla="*/ 11678285 w 12192000"/>
              <a:gd name="connsiteY185" fmla="*/ 4841240 h 6858000"/>
              <a:gd name="connsiteX186" fmla="*/ 11678285 w 12192000"/>
              <a:gd name="connsiteY186" fmla="*/ 4622800 h 6858000"/>
              <a:gd name="connsiteX187" fmla="*/ 11459845 w 12192000"/>
              <a:gd name="connsiteY187" fmla="*/ 4622800 h 6858000"/>
              <a:gd name="connsiteX188" fmla="*/ 11459845 w 12192000"/>
              <a:gd name="connsiteY188" fmla="*/ 4841240 h 6858000"/>
              <a:gd name="connsiteX189" fmla="*/ 11678285 w 12192000"/>
              <a:gd name="connsiteY189" fmla="*/ 4841240 h 6858000"/>
              <a:gd name="connsiteX190" fmla="*/ 12159615 w 12192000"/>
              <a:gd name="connsiteY190" fmla="*/ 1517015 h 6858000"/>
              <a:gd name="connsiteX191" fmla="*/ 12192000 w 12192000"/>
              <a:gd name="connsiteY191" fmla="*/ 1537970 h 6858000"/>
              <a:gd name="connsiteX192" fmla="*/ 12192000 w 12192000"/>
              <a:gd name="connsiteY192" fmla="*/ 1364615 h 6858000"/>
              <a:gd name="connsiteX193" fmla="*/ 12159615 w 12192000"/>
              <a:gd name="connsiteY193" fmla="*/ 1385570 h 6858000"/>
              <a:gd name="connsiteX194" fmla="*/ 12159615 w 12192000"/>
              <a:gd name="connsiteY194" fmla="*/ 1517015 h 6858000"/>
              <a:gd name="connsiteX195" fmla="*/ 11240770 w 12192000"/>
              <a:gd name="connsiteY195" fmla="*/ 5278755 h 6858000"/>
              <a:gd name="connsiteX196" fmla="*/ 11240770 w 12192000"/>
              <a:gd name="connsiteY196" fmla="*/ 5497195 h 6858000"/>
              <a:gd name="connsiteX197" fmla="*/ 11459210 w 12192000"/>
              <a:gd name="connsiteY197" fmla="*/ 5497195 h 6858000"/>
              <a:gd name="connsiteX198" fmla="*/ 11459210 w 12192000"/>
              <a:gd name="connsiteY198" fmla="*/ 5278755 h 6858000"/>
              <a:gd name="connsiteX199" fmla="*/ 11240770 w 12192000"/>
              <a:gd name="connsiteY199" fmla="*/ 5278755 h 6858000"/>
              <a:gd name="connsiteX200" fmla="*/ 12159615 w 12192000"/>
              <a:gd name="connsiteY200" fmla="*/ 1954530 h 6858000"/>
              <a:gd name="connsiteX201" fmla="*/ 12192000 w 12192000"/>
              <a:gd name="connsiteY201" fmla="*/ 1975485 h 6858000"/>
              <a:gd name="connsiteX202" fmla="*/ 12192000 w 12192000"/>
              <a:gd name="connsiteY202" fmla="*/ 1802130 h 6858000"/>
              <a:gd name="connsiteX203" fmla="*/ 12159615 w 12192000"/>
              <a:gd name="connsiteY203" fmla="*/ 1823085 h 6858000"/>
              <a:gd name="connsiteX204" fmla="*/ 12159615 w 12192000"/>
              <a:gd name="connsiteY204" fmla="*/ 1954530 h 6858000"/>
              <a:gd name="connsiteX205" fmla="*/ 11459210 w 12192000"/>
              <a:gd name="connsiteY205" fmla="*/ 5060315 h 6858000"/>
              <a:gd name="connsiteX206" fmla="*/ 11459210 w 12192000"/>
              <a:gd name="connsiteY206" fmla="*/ 5278755 h 6858000"/>
              <a:gd name="connsiteX207" fmla="*/ 11677650 w 12192000"/>
              <a:gd name="connsiteY207" fmla="*/ 5278755 h 6858000"/>
              <a:gd name="connsiteX208" fmla="*/ 11677650 w 12192000"/>
              <a:gd name="connsiteY208" fmla="*/ 5060315 h 6858000"/>
              <a:gd name="connsiteX209" fmla="*/ 11459210 w 12192000"/>
              <a:gd name="connsiteY209" fmla="*/ 5060315 h 6858000"/>
              <a:gd name="connsiteX210" fmla="*/ 11896725 w 12192000"/>
              <a:gd name="connsiteY210" fmla="*/ 4185285 h 6858000"/>
              <a:gd name="connsiteX211" fmla="*/ 11896725 w 12192000"/>
              <a:gd name="connsiteY211" fmla="*/ 3966845 h 6858000"/>
              <a:gd name="connsiteX212" fmla="*/ 11678285 w 12192000"/>
              <a:gd name="connsiteY212" fmla="*/ 3966845 h 6858000"/>
              <a:gd name="connsiteX213" fmla="*/ 11678285 w 12192000"/>
              <a:gd name="connsiteY213" fmla="*/ 4185285 h 6858000"/>
              <a:gd name="connsiteX214" fmla="*/ 11896725 w 12192000"/>
              <a:gd name="connsiteY214" fmla="*/ 4185285 h 6858000"/>
              <a:gd name="connsiteX215" fmla="*/ 11678285 w 12192000"/>
              <a:gd name="connsiteY215" fmla="*/ 4403725 h 6858000"/>
              <a:gd name="connsiteX216" fmla="*/ 11678285 w 12192000"/>
              <a:gd name="connsiteY216" fmla="*/ 4185285 h 6858000"/>
              <a:gd name="connsiteX217" fmla="*/ 11459845 w 12192000"/>
              <a:gd name="connsiteY217" fmla="*/ 4185285 h 6858000"/>
              <a:gd name="connsiteX218" fmla="*/ 11459845 w 12192000"/>
              <a:gd name="connsiteY218" fmla="*/ 4403725 h 6858000"/>
              <a:gd name="connsiteX219" fmla="*/ 11678285 w 12192000"/>
              <a:gd name="connsiteY219" fmla="*/ 4403725 h 6858000"/>
              <a:gd name="connsiteX220" fmla="*/ 11459210 w 12192000"/>
              <a:gd name="connsiteY220" fmla="*/ 4622800 h 6858000"/>
              <a:gd name="connsiteX221" fmla="*/ 11459210 w 12192000"/>
              <a:gd name="connsiteY221" fmla="*/ 4404360 h 6858000"/>
              <a:gd name="connsiteX222" fmla="*/ 11240770 w 12192000"/>
              <a:gd name="connsiteY222" fmla="*/ 4404360 h 6858000"/>
              <a:gd name="connsiteX223" fmla="*/ 11240770 w 12192000"/>
              <a:gd name="connsiteY223" fmla="*/ 4622800 h 6858000"/>
              <a:gd name="connsiteX224" fmla="*/ 11459210 w 12192000"/>
              <a:gd name="connsiteY224" fmla="*/ 4622800 h 6858000"/>
              <a:gd name="connsiteX225" fmla="*/ 12159615 w 12192000"/>
              <a:gd name="connsiteY225" fmla="*/ 1079500 h 6858000"/>
              <a:gd name="connsiteX226" fmla="*/ 12192000 w 12192000"/>
              <a:gd name="connsiteY226" fmla="*/ 1100455 h 6858000"/>
              <a:gd name="connsiteX227" fmla="*/ 12192000 w 12192000"/>
              <a:gd name="connsiteY227" fmla="*/ 927100 h 6858000"/>
              <a:gd name="connsiteX228" fmla="*/ 12159615 w 12192000"/>
              <a:gd name="connsiteY228" fmla="*/ 948055 h 6858000"/>
              <a:gd name="connsiteX229" fmla="*/ 12159615 w 12192000"/>
              <a:gd name="connsiteY229" fmla="*/ 1079500 h 6858000"/>
              <a:gd name="connsiteX230" fmla="*/ 11678285 w 12192000"/>
              <a:gd name="connsiteY230" fmla="*/ 4403725 h 6858000"/>
              <a:gd name="connsiteX231" fmla="*/ 11678285 w 12192000"/>
              <a:gd name="connsiteY231" fmla="*/ 4622165 h 6858000"/>
              <a:gd name="connsiteX232" fmla="*/ 11896725 w 12192000"/>
              <a:gd name="connsiteY232" fmla="*/ 4622165 h 6858000"/>
              <a:gd name="connsiteX233" fmla="*/ 11896725 w 12192000"/>
              <a:gd name="connsiteY233" fmla="*/ 4403725 h 6858000"/>
              <a:gd name="connsiteX234" fmla="*/ 11678285 w 12192000"/>
              <a:gd name="connsiteY234" fmla="*/ 4403725 h 6858000"/>
              <a:gd name="connsiteX235" fmla="*/ 11678285 w 12192000"/>
              <a:gd name="connsiteY235" fmla="*/ 4841240 h 6858000"/>
              <a:gd name="connsiteX236" fmla="*/ 11678285 w 12192000"/>
              <a:gd name="connsiteY236" fmla="*/ 5059680 h 6858000"/>
              <a:gd name="connsiteX237" fmla="*/ 11896725 w 12192000"/>
              <a:gd name="connsiteY237" fmla="*/ 5059680 h 6858000"/>
              <a:gd name="connsiteX238" fmla="*/ 11896725 w 12192000"/>
              <a:gd name="connsiteY238" fmla="*/ 4841240 h 6858000"/>
              <a:gd name="connsiteX239" fmla="*/ 11678285 w 12192000"/>
              <a:gd name="connsiteY239" fmla="*/ 4841240 h 6858000"/>
              <a:gd name="connsiteX240" fmla="*/ 12159615 w 12192000"/>
              <a:gd name="connsiteY240" fmla="*/ 641985 h 6858000"/>
              <a:gd name="connsiteX241" fmla="*/ 12192000 w 12192000"/>
              <a:gd name="connsiteY241" fmla="*/ 662940 h 6858000"/>
              <a:gd name="connsiteX242" fmla="*/ 12192000 w 12192000"/>
              <a:gd name="connsiteY242" fmla="*/ 489585 h 6858000"/>
              <a:gd name="connsiteX243" fmla="*/ 12159615 w 12192000"/>
              <a:gd name="connsiteY243" fmla="*/ 510540 h 6858000"/>
              <a:gd name="connsiteX244" fmla="*/ 12159615 w 12192000"/>
              <a:gd name="connsiteY244" fmla="*/ 641985 h 6858000"/>
              <a:gd name="connsiteX245" fmla="*/ 11940540 w 12192000"/>
              <a:gd name="connsiteY245" fmla="*/ 861060 h 6858000"/>
              <a:gd name="connsiteX246" fmla="*/ 12071985 w 12192000"/>
              <a:gd name="connsiteY246" fmla="*/ 861060 h 6858000"/>
              <a:gd name="connsiteX247" fmla="*/ 12071985 w 12192000"/>
              <a:gd name="connsiteY247" fmla="*/ 729615 h 6858000"/>
              <a:gd name="connsiteX248" fmla="*/ 11940540 w 12192000"/>
              <a:gd name="connsiteY248" fmla="*/ 729615 h 6858000"/>
              <a:gd name="connsiteX249" fmla="*/ 11940540 w 12192000"/>
              <a:gd name="connsiteY249" fmla="*/ 861060 h 6858000"/>
              <a:gd name="connsiteX250" fmla="*/ 9644380 w 12192000"/>
              <a:gd name="connsiteY250" fmla="*/ 1407795 h 6858000"/>
              <a:gd name="connsiteX251" fmla="*/ 9556750 w 12192000"/>
              <a:gd name="connsiteY251" fmla="*/ 1407795 h 6858000"/>
              <a:gd name="connsiteX252" fmla="*/ 9556750 w 12192000"/>
              <a:gd name="connsiteY252" fmla="*/ 1495425 h 6858000"/>
              <a:gd name="connsiteX253" fmla="*/ 9644380 w 12192000"/>
              <a:gd name="connsiteY253" fmla="*/ 1495425 h 6858000"/>
              <a:gd name="connsiteX254" fmla="*/ 9644380 w 12192000"/>
              <a:gd name="connsiteY254" fmla="*/ 1407795 h 6858000"/>
              <a:gd name="connsiteX255" fmla="*/ 12071985 w 12192000"/>
              <a:gd name="connsiteY255" fmla="*/ 423545 h 6858000"/>
              <a:gd name="connsiteX256" fmla="*/ 12071985 w 12192000"/>
              <a:gd name="connsiteY256" fmla="*/ 292100 h 6858000"/>
              <a:gd name="connsiteX257" fmla="*/ 11940540 w 12192000"/>
              <a:gd name="connsiteY257" fmla="*/ 292100 h 6858000"/>
              <a:gd name="connsiteX258" fmla="*/ 11940540 w 12192000"/>
              <a:gd name="connsiteY258" fmla="*/ 423545 h 6858000"/>
              <a:gd name="connsiteX259" fmla="*/ 12071985 w 12192000"/>
              <a:gd name="connsiteY259" fmla="*/ 423545 h 6858000"/>
              <a:gd name="connsiteX260" fmla="*/ 9556750 w 12192000"/>
              <a:gd name="connsiteY260" fmla="*/ 2282190 h 6858000"/>
              <a:gd name="connsiteX261" fmla="*/ 9556750 w 12192000"/>
              <a:gd name="connsiteY261" fmla="*/ 2369820 h 6858000"/>
              <a:gd name="connsiteX262" fmla="*/ 9644380 w 12192000"/>
              <a:gd name="connsiteY262" fmla="*/ 2369820 h 6858000"/>
              <a:gd name="connsiteX263" fmla="*/ 9644380 w 12192000"/>
              <a:gd name="connsiteY263" fmla="*/ 2282190 h 6858000"/>
              <a:gd name="connsiteX264" fmla="*/ 9556750 w 12192000"/>
              <a:gd name="connsiteY264" fmla="*/ 2282190 h 6858000"/>
              <a:gd name="connsiteX265" fmla="*/ 9644380 w 12192000"/>
              <a:gd name="connsiteY265" fmla="*/ 970280 h 6858000"/>
              <a:gd name="connsiteX266" fmla="*/ 9556750 w 12192000"/>
              <a:gd name="connsiteY266" fmla="*/ 970280 h 6858000"/>
              <a:gd name="connsiteX267" fmla="*/ 9556750 w 12192000"/>
              <a:gd name="connsiteY267" fmla="*/ 1057910 h 6858000"/>
              <a:gd name="connsiteX268" fmla="*/ 9644380 w 12192000"/>
              <a:gd name="connsiteY268" fmla="*/ 1057910 h 6858000"/>
              <a:gd name="connsiteX269" fmla="*/ 9644380 w 12192000"/>
              <a:gd name="connsiteY269" fmla="*/ 970280 h 6858000"/>
              <a:gd name="connsiteX270" fmla="*/ 11940540 w 12192000"/>
              <a:gd name="connsiteY270" fmla="*/ 1297940 h 6858000"/>
              <a:gd name="connsiteX271" fmla="*/ 12071985 w 12192000"/>
              <a:gd name="connsiteY271" fmla="*/ 1297940 h 6858000"/>
              <a:gd name="connsiteX272" fmla="*/ 12071985 w 12192000"/>
              <a:gd name="connsiteY272" fmla="*/ 1166495 h 6858000"/>
              <a:gd name="connsiteX273" fmla="*/ 11940540 w 12192000"/>
              <a:gd name="connsiteY273" fmla="*/ 1166495 h 6858000"/>
              <a:gd name="connsiteX274" fmla="*/ 11940540 w 12192000"/>
              <a:gd name="connsiteY274" fmla="*/ 1297940 h 6858000"/>
              <a:gd name="connsiteX275" fmla="*/ 12159615 w 12192000"/>
              <a:gd name="connsiteY275" fmla="*/ 2828925 h 6858000"/>
              <a:gd name="connsiteX276" fmla="*/ 12192000 w 12192000"/>
              <a:gd name="connsiteY276" fmla="*/ 2849880 h 6858000"/>
              <a:gd name="connsiteX277" fmla="*/ 12192000 w 12192000"/>
              <a:gd name="connsiteY277" fmla="*/ 2676525 h 6858000"/>
              <a:gd name="connsiteX278" fmla="*/ 12159615 w 12192000"/>
              <a:gd name="connsiteY278" fmla="*/ 2697480 h 6858000"/>
              <a:gd name="connsiteX279" fmla="*/ 12159615 w 12192000"/>
              <a:gd name="connsiteY279" fmla="*/ 2828925 h 6858000"/>
              <a:gd name="connsiteX280" fmla="*/ 12159615 w 12192000"/>
              <a:gd name="connsiteY280" fmla="*/ 3266440 h 6858000"/>
              <a:gd name="connsiteX281" fmla="*/ 12192000 w 12192000"/>
              <a:gd name="connsiteY281" fmla="*/ 3287395 h 6858000"/>
              <a:gd name="connsiteX282" fmla="*/ 12192000 w 12192000"/>
              <a:gd name="connsiteY282" fmla="*/ 3114040 h 6858000"/>
              <a:gd name="connsiteX283" fmla="*/ 12159615 w 12192000"/>
              <a:gd name="connsiteY283" fmla="*/ 3134995 h 6858000"/>
              <a:gd name="connsiteX284" fmla="*/ 12159615 w 12192000"/>
              <a:gd name="connsiteY284" fmla="*/ 3266440 h 6858000"/>
              <a:gd name="connsiteX285" fmla="*/ 12159615 w 12192000"/>
              <a:gd name="connsiteY285" fmla="*/ 2391410 h 6858000"/>
              <a:gd name="connsiteX286" fmla="*/ 12192000 w 12192000"/>
              <a:gd name="connsiteY286" fmla="*/ 2412365 h 6858000"/>
              <a:gd name="connsiteX287" fmla="*/ 12192000 w 12192000"/>
              <a:gd name="connsiteY287" fmla="*/ 2239010 h 6858000"/>
              <a:gd name="connsiteX288" fmla="*/ 12159615 w 12192000"/>
              <a:gd name="connsiteY288" fmla="*/ 2259965 h 6858000"/>
              <a:gd name="connsiteX289" fmla="*/ 12159615 w 12192000"/>
              <a:gd name="connsiteY289" fmla="*/ 2391410 h 6858000"/>
              <a:gd name="connsiteX290" fmla="*/ 11918950 w 12192000"/>
              <a:gd name="connsiteY290" fmla="*/ 1757680 h 6858000"/>
              <a:gd name="connsiteX291" fmla="*/ 12094210 w 12192000"/>
              <a:gd name="connsiteY291" fmla="*/ 1757680 h 6858000"/>
              <a:gd name="connsiteX292" fmla="*/ 12094210 w 12192000"/>
              <a:gd name="connsiteY292" fmla="*/ 1582420 h 6858000"/>
              <a:gd name="connsiteX293" fmla="*/ 11918950 w 12192000"/>
              <a:gd name="connsiteY293" fmla="*/ 1582420 h 6858000"/>
              <a:gd name="connsiteX294" fmla="*/ 11918950 w 12192000"/>
              <a:gd name="connsiteY294" fmla="*/ 1757680 h 6858000"/>
              <a:gd name="connsiteX295" fmla="*/ 11809095 w 12192000"/>
              <a:gd name="connsiteY295" fmla="*/ 5803900 h 6858000"/>
              <a:gd name="connsiteX296" fmla="*/ 11765280 w 12192000"/>
              <a:gd name="connsiteY296" fmla="*/ 5803900 h 6858000"/>
              <a:gd name="connsiteX297" fmla="*/ 11765280 w 12192000"/>
              <a:gd name="connsiteY297" fmla="*/ 5847715 h 6858000"/>
              <a:gd name="connsiteX298" fmla="*/ 11809095 w 12192000"/>
              <a:gd name="connsiteY298" fmla="*/ 5847715 h 6858000"/>
              <a:gd name="connsiteX299" fmla="*/ 11809095 w 12192000"/>
              <a:gd name="connsiteY299" fmla="*/ 5803900 h 6858000"/>
              <a:gd name="connsiteX300" fmla="*/ 12115800 w 12192000"/>
              <a:gd name="connsiteY300" fmla="*/ 3747770 h 6858000"/>
              <a:gd name="connsiteX301" fmla="*/ 12192000 w 12192000"/>
              <a:gd name="connsiteY301" fmla="*/ 3789680 h 6858000"/>
              <a:gd name="connsiteX302" fmla="*/ 12192000 w 12192000"/>
              <a:gd name="connsiteY302" fmla="*/ 3487420 h 6858000"/>
              <a:gd name="connsiteX303" fmla="*/ 12115800 w 12192000"/>
              <a:gd name="connsiteY303" fmla="*/ 3529330 h 6858000"/>
              <a:gd name="connsiteX304" fmla="*/ 12115800 w 12192000"/>
              <a:gd name="connsiteY304" fmla="*/ 3747770 h 6858000"/>
              <a:gd name="connsiteX305" fmla="*/ 11896725 w 12192000"/>
              <a:gd name="connsiteY305" fmla="*/ 4185285 h 6858000"/>
              <a:gd name="connsiteX306" fmla="*/ 11896725 w 12192000"/>
              <a:gd name="connsiteY306" fmla="*/ 4403725 h 6858000"/>
              <a:gd name="connsiteX307" fmla="*/ 12115165 w 12192000"/>
              <a:gd name="connsiteY307" fmla="*/ 4403725 h 6858000"/>
              <a:gd name="connsiteX308" fmla="*/ 12115165 w 12192000"/>
              <a:gd name="connsiteY308" fmla="*/ 4185285 h 6858000"/>
              <a:gd name="connsiteX309" fmla="*/ 11896725 w 12192000"/>
              <a:gd name="connsiteY309" fmla="*/ 4185285 h 6858000"/>
              <a:gd name="connsiteX310" fmla="*/ 11984355 w 12192000"/>
              <a:gd name="connsiteY310" fmla="*/ 6459855 h 6858000"/>
              <a:gd name="connsiteX311" fmla="*/ 11984355 w 12192000"/>
              <a:gd name="connsiteY311" fmla="*/ 6503670 h 6858000"/>
              <a:gd name="connsiteX312" fmla="*/ 12028170 w 12192000"/>
              <a:gd name="connsiteY312" fmla="*/ 6503670 h 6858000"/>
              <a:gd name="connsiteX313" fmla="*/ 12028170 w 12192000"/>
              <a:gd name="connsiteY313" fmla="*/ 6459855 h 6858000"/>
              <a:gd name="connsiteX314" fmla="*/ 11984355 w 12192000"/>
              <a:gd name="connsiteY314" fmla="*/ 6459855 h 6858000"/>
              <a:gd name="connsiteX315" fmla="*/ 12028170 w 12192000"/>
              <a:gd name="connsiteY315" fmla="*/ 5584825 h 6858000"/>
              <a:gd name="connsiteX316" fmla="*/ 11984355 w 12192000"/>
              <a:gd name="connsiteY316" fmla="*/ 5584825 h 6858000"/>
              <a:gd name="connsiteX317" fmla="*/ 11984355 w 12192000"/>
              <a:gd name="connsiteY317" fmla="*/ 5628640 h 6858000"/>
              <a:gd name="connsiteX318" fmla="*/ 12028170 w 12192000"/>
              <a:gd name="connsiteY318" fmla="*/ 5628640 h 6858000"/>
              <a:gd name="connsiteX319" fmla="*/ 12028170 w 12192000"/>
              <a:gd name="connsiteY319" fmla="*/ 5584825 h 6858000"/>
              <a:gd name="connsiteX320" fmla="*/ 12115800 w 12192000"/>
              <a:gd name="connsiteY320" fmla="*/ 4185285 h 6858000"/>
              <a:gd name="connsiteX321" fmla="*/ 12192000 w 12192000"/>
              <a:gd name="connsiteY321" fmla="*/ 4227195 h 6858000"/>
              <a:gd name="connsiteX322" fmla="*/ 12192000 w 12192000"/>
              <a:gd name="connsiteY322" fmla="*/ 3924935 h 6858000"/>
              <a:gd name="connsiteX323" fmla="*/ 12115800 w 12192000"/>
              <a:gd name="connsiteY323" fmla="*/ 3966845 h 6858000"/>
              <a:gd name="connsiteX324" fmla="*/ 12115800 w 12192000"/>
              <a:gd name="connsiteY324" fmla="*/ 4185285 h 6858000"/>
              <a:gd name="connsiteX325" fmla="*/ 11896725 w 12192000"/>
              <a:gd name="connsiteY325" fmla="*/ 3747770 h 6858000"/>
              <a:gd name="connsiteX326" fmla="*/ 11896725 w 12192000"/>
              <a:gd name="connsiteY326" fmla="*/ 3966210 h 6858000"/>
              <a:gd name="connsiteX327" fmla="*/ 12115165 w 12192000"/>
              <a:gd name="connsiteY327" fmla="*/ 3966210 h 6858000"/>
              <a:gd name="connsiteX328" fmla="*/ 12115165 w 12192000"/>
              <a:gd name="connsiteY328" fmla="*/ 3747770 h 6858000"/>
              <a:gd name="connsiteX329" fmla="*/ 11896725 w 12192000"/>
              <a:gd name="connsiteY329" fmla="*/ 3747770 h 6858000"/>
              <a:gd name="connsiteX330" fmla="*/ 12028170 w 12192000"/>
              <a:gd name="connsiteY330" fmla="*/ 6022340 h 6858000"/>
              <a:gd name="connsiteX331" fmla="*/ 11984355 w 12192000"/>
              <a:gd name="connsiteY331" fmla="*/ 6022340 h 6858000"/>
              <a:gd name="connsiteX332" fmla="*/ 11984355 w 12192000"/>
              <a:gd name="connsiteY332" fmla="*/ 6066155 h 6858000"/>
              <a:gd name="connsiteX333" fmla="*/ 12028170 w 12192000"/>
              <a:gd name="connsiteY333" fmla="*/ 6066155 h 6858000"/>
              <a:gd name="connsiteX334" fmla="*/ 12028170 w 12192000"/>
              <a:gd name="connsiteY334" fmla="*/ 6022340 h 6858000"/>
              <a:gd name="connsiteX335" fmla="*/ 11065510 w 12192000"/>
              <a:gd name="connsiteY335" fmla="*/ 5978525 h 6858000"/>
              <a:gd name="connsiteX336" fmla="*/ 11065510 w 12192000"/>
              <a:gd name="connsiteY336" fmla="*/ 6109970 h 6858000"/>
              <a:gd name="connsiteX337" fmla="*/ 11196955 w 12192000"/>
              <a:gd name="connsiteY337" fmla="*/ 6109970 h 6858000"/>
              <a:gd name="connsiteX338" fmla="*/ 11196955 w 12192000"/>
              <a:gd name="connsiteY338" fmla="*/ 5978525 h 6858000"/>
              <a:gd name="connsiteX339" fmla="*/ 11065510 w 12192000"/>
              <a:gd name="connsiteY339" fmla="*/ 5978525 h 6858000"/>
              <a:gd name="connsiteX340" fmla="*/ 10978515 w 12192000"/>
              <a:gd name="connsiteY340" fmla="*/ 5760085 h 6858000"/>
              <a:gd name="connsiteX341" fmla="*/ 10847070 w 12192000"/>
              <a:gd name="connsiteY341" fmla="*/ 5760085 h 6858000"/>
              <a:gd name="connsiteX342" fmla="*/ 10847070 w 12192000"/>
              <a:gd name="connsiteY342" fmla="*/ 5891530 h 6858000"/>
              <a:gd name="connsiteX343" fmla="*/ 10978515 w 12192000"/>
              <a:gd name="connsiteY343" fmla="*/ 5891530 h 6858000"/>
              <a:gd name="connsiteX344" fmla="*/ 10978515 w 12192000"/>
              <a:gd name="connsiteY344" fmla="*/ 5760085 h 6858000"/>
              <a:gd name="connsiteX345" fmla="*/ 11765915 w 12192000"/>
              <a:gd name="connsiteY345" fmla="*/ 6241415 h 6858000"/>
              <a:gd name="connsiteX346" fmla="*/ 11765915 w 12192000"/>
              <a:gd name="connsiteY346" fmla="*/ 6285230 h 6858000"/>
              <a:gd name="connsiteX347" fmla="*/ 11809730 w 12192000"/>
              <a:gd name="connsiteY347" fmla="*/ 6285230 h 6858000"/>
              <a:gd name="connsiteX348" fmla="*/ 11809730 w 12192000"/>
              <a:gd name="connsiteY348" fmla="*/ 6241415 h 6858000"/>
              <a:gd name="connsiteX349" fmla="*/ 11765915 w 12192000"/>
              <a:gd name="connsiteY349" fmla="*/ 6241415 h 6858000"/>
              <a:gd name="connsiteX350" fmla="*/ 10847070 w 12192000"/>
              <a:gd name="connsiteY350" fmla="*/ 6197600 h 6858000"/>
              <a:gd name="connsiteX351" fmla="*/ 10847070 w 12192000"/>
              <a:gd name="connsiteY351" fmla="*/ 6329045 h 6858000"/>
              <a:gd name="connsiteX352" fmla="*/ 10978515 w 12192000"/>
              <a:gd name="connsiteY352" fmla="*/ 6329045 h 6858000"/>
              <a:gd name="connsiteX353" fmla="*/ 10978515 w 12192000"/>
              <a:gd name="connsiteY353" fmla="*/ 6197600 h 6858000"/>
              <a:gd name="connsiteX354" fmla="*/ 10847070 w 12192000"/>
              <a:gd name="connsiteY354" fmla="*/ 6197600 h 6858000"/>
              <a:gd name="connsiteX355" fmla="*/ 11546840 w 12192000"/>
              <a:gd name="connsiteY355" fmla="*/ 6022340 h 6858000"/>
              <a:gd name="connsiteX356" fmla="*/ 11546840 w 12192000"/>
              <a:gd name="connsiteY356" fmla="*/ 6066155 h 6858000"/>
              <a:gd name="connsiteX357" fmla="*/ 11590655 w 12192000"/>
              <a:gd name="connsiteY357" fmla="*/ 6066155 h 6858000"/>
              <a:gd name="connsiteX358" fmla="*/ 11590655 w 12192000"/>
              <a:gd name="connsiteY358" fmla="*/ 6022340 h 6858000"/>
              <a:gd name="connsiteX359" fmla="*/ 11546840 w 12192000"/>
              <a:gd name="connsiteY359" fmla="*/ 6022340 h 6858000"/>
              <a:gd name="connsiteX360" fmla="*/ 10803255 w 12192000"/>
              <a:gd name="connsiteY360" fmla="*/ 5060315 h 6858000"/>
              <a:gd name="connsiteX361" fmla="*/ 10584815 w 12192000"/>
              <a:gd name="connsiteY361" fmla="*/ 5060315 h 6858000"/>
              <a:gd name="connsiteX362" fmla="*/ 10584815 w 12192000"/>
              <a:gd name="connsiteY362" fmla="*/ 5278755 h 6858000"/>
              <a:gd name="connsiteX363" fmla="*/ 10803255 w 12192000"/>
              <a:gd name="connsiteY363" fmla="*/ 5278755 h 6858000"/>
              <a:gd name="connsiteX364" fmla="*/ 10803255 w 12192000"/>
              <a:gd name="connsiteY364" fmla="*/ 5060315 h 6858000"/>
              <a:gd name="connsiteX365" fmla="*/ 11021695 w 12192000"/>
              <a:gd name="connsiteY365" fmla="*/ 5278755 h 6858000"/>
              <a:gd name="connsiteX366" fmla="*/ 10803255 w 12192000"/>
              <a:gd name="connsiteY366" fmla="*/ 5278755 h 6858000"/>
              <a:gd name="connsiteX367" fmla="*/ 10803255 w 12192000"/>
              <a:gd name="connsiteY367" fmla="*/ 5497195 h 6858000"/>
              <a:gd name="connsiteX368" fmla="*/ 11021695 w 12192000"/>
              <a:gd name="connsiteY368" fmla="*/ 5497195 h 6858000"/>
              <a:gd name="connsiteX369" fmla="*/ 11021695 w 12192000"/>
              <a:gd name="connsiteY369" fmla="*/ 5278755 h 6858000"/>
              <a:gd name="connsiteX370" fmla="*/ 11240770 w 12192000"/>
              <a:gd name="connsiteY370" fmla="*/ 5497830 h 6858000"/>
              <a:gd name="connsiteX371" fmla="*/ 11022330 w 12192000"/>
              <a:gd name="connsiteY371" fmla="*/ 5497830 h 6858000"/>
              <a:gd name="connsiteX372" fmla="*/ 11022330 w 12192000"/>
              <a:gd name="connsiteY372" fmla="*/ 5716270 h 6858000"/>
              <a:gd name="connsiteX373" fmla="*/ 11240770 w 12192000"/>
              <a:gd name="connsiteY373" fmla="*/ 5716270 h 6858000"/>
              <a:gd name="connsiteX374" fmla="*/ 11240770 w 12192000"/>
              <a:gd name="connsiteY374" fmla="*/ 5497830 h 6858000"/>
              <a:gd name="connsiteX375" fmla="*/ 12115800 w 12192000"/>
              <a:gd name="connsiteY375" fmla="*/ 4622800 h 6858000"/>
              <a:gd name="connsiteX376" fmla="*/ 12192000 w 12192000"/>
              <a:gd name="connsiteY376" fmla="*/ 4664710 h 6858000"/>
              <a:gd name="connsiteX377" fmla="*/ 12192000 w 12192000"/>
              <a:gd name="connsiteY377" fmla="*/ 4362450 h 6858000"/>
              <a:gd name="connsiteX378" fmla="*/ 12115800 w 12192000"/>
              <a:gd name="connsiteY378" fmla="*/ 4404360 h 6858000"/>
              <a:gd name="connsiteX379" fmla="*/ 12115800 w 12192000"/>
              <a:gd name="connsiteY379" fmla="*/ 4622800 h 6858000"/>
              <a:gd name="connsiteX380" fmla="*/ 11021695 w 12192000"/>
              <a:gd name="connsiteY380" fmla="*/ 5060315 h 6858000"/>
              <a:gd name="connsiteX381" fmla="*/ 11021695 w 12192000"/>
              <a:gd name="connsiteY381" fmla="*/ 4841875 h 6858000"/>
              <a:gd name="connsiteX382" fmla="*/ 10803255 w 12192000"/>
              <a:gd name="connsiteY382" fmla="*/ 4841875 h 6858000"/>
              <a:gd name="connsiteX383" fmla="*/ 10803255 w 12192000"/>
              <a:gd name="connsiteY383" fmla="*/ 5060315 h 6858000"/>
              <a:gd name="connsiteX384" fmla="*/ 11021695 w 12192000"/>
              <a:gd name="connsiteY384" fmla="*/ 5060315 h 6858000"/>
              <a:gd name="connsiteX385" fmla="*/ 11240770 w 12192000"/>
              <a:gd name="connsiteY385" fmla="*/ 5716270 h 6858000"/>
              <a:gd name="connsiteX386" fmla="*/ 11240770 w 12192000"/>
              <a:gd name="connsiteY386" fmla="*/ 5934710 h 6858000"/>
              <a:gd name="connsiteX387" fmla="*/ 11459210 w 12192000"/>
              <a:gd name="connsiteY387" fmla="*/ 5934710 h 6858000"/>
              <a:gd name="connsiteX388" fmla="*/ 11459210 w 12192000"/>
              <a:gd name="connsiteY388" fmla="*/ 5716270 h 6858000"/>
              <a:gd name="connsiteX389" fmla="*/ 11240770 w 12192000"/>
              <a:gd name="connsiteY389" fmla="*/ 5716270 h 6858000"/>
              <a:gd name="connsiteX390" fmla="*/ 11240770 w 12192000"/>
              <a:gd name="connsiteY390" fmla="*/ 4841240 h 6858000"/>
              <a:gd name="connsiteX391" fmla="*/ 11240770 w 12192000"/>
              <a:gd name="connsiteY391" fmla="*/ 4622800 h 6858000"/>
              <a:gd name="connsiteX392" fmla="*/ 11022330 w 12192000"/>
              <a:gd name="connsiteY392" fmla="*/ 4622800 h 6858000"/>
              <a:gd name="connsiteX393" fmla="*/ 11022330 w 12192000"/>
              <a:gd name="connsiteY393" fmla="*/ 4841240 h 6858000"/>
              <a:gd name="connsiteX394" fmla="*/ 11240770 w 12192000"/>
              <a:gd name="connsiteY394" fmla="*/ 4841240 h 6858000"/>
              <a:gd name="connsiteX395" fmla="*/ 12115800 w 12192000"/>
              <a:gd name="connsiteY395" fmla="*/ 5060315 h 6858000"/>
              <a:gd name="connsiteX396" fmla="*/ 12192000 w 12192000"/>
              <a:gd name="connsiteY396" fmla="*/ 5102225 h 6858000"/>
              <a:gd name="connsiteX397" fmla="*/ 12192000 w 12192000"/>
              <a:gd name="connsiteY397" fmla="*/ 4799965 h 6858000"/>
              <a:gd name="connsiteX398" fmla="*/ 12115800 w 12192000"/>
              <a:gd name="connsiteY398" fmla="*/ 4841875 h 6858000"/>
              <a:gd name="connsiteX399" fmla="*/ 12115800 w 12192000"/>
              <a:gd name="connsiteY399" fmla="*/ 5060315 h 6858000"/>
              <a:gd name="connsiteX400" fmla="*/ 11896725 w 12192000"/>
              <a:gd name="connsiteY400" fmla="*/ 4622800 h 6858000"/>
              <a:gd name="connsiteX401" fmla="*/ 11896725 w 12192000"/>
              <a:gd name="connsiteY401" fmla="*/ 4841240 h 6858000"/>
              <a:gd name="connsiteX402" fmla="*/ 12115165 w 12192000"/>
              <a:gd name="connsiteY402" fmla="*/ 4841240 h 6858000"/>
              <a:gd name="connsiteX403" fmla="*/ 12115165 w 12192000"/>
              <a:gd name="connsiteY403" fmla="*/ 4622800 h 6858000"/>
              <a:gd name="connsiteX404" fmla="*/ 11896725 w 12192000"/>
              <a:gd name="connsiteY404" fmla="*/ 4622800 h 6858000"/>
              <a:gd name="connsiteX405" fmla="*/ 11678285 w 12192000"/>
              <a:gd name="connsiteY405" fmla="*/ 5278755 h 6858000"/>
              <a:gd name="connsiteX406" fmla="*/ 11678285 w 12192000"/>
              <a:gd name="connsiteY406" fmla="*/ 5497195 h 6858000"/>
              <a:gd name="connsiteX407" fmla="*/ 11896725 w 12192000"/>
              <a:gd name="connsiteY407" fmla="*/ 5497195 h 6858000"/>
              <a:gd name="connsiteX408" fmla="*/ 11896725 w 12192000"/>
              <a:gd name="connsiteY408" fmla="*/ 5278755 h 6858000"/>
              <a:gd name="connsiteX409" fmla="*/ 11678285 w 12192000"/>
              <a:gd name="connsiteY409" fmla="*/ 5278755 h 6858000"/>
              <a:gd name="connsiteX410" fmla="*/ 11896725 w 12192000"/>
              <a:gd name="connsiteY410" fmla="*/ 5060315 h 6858000"/>
              <a:gd name="connsiteX411" fmla="*/ 11896725 w 12192000"/>
              <a:gd name="connsiteY411" fmla="*/ 5278755 h 6858000"/>
              <a:gd name="connsiteX412" fmla="*/ 12115165 w 12192000"/>
              <a:gd name="connsiteY412" fmla="*/ 5278755 h 6858000"/>
              <a:gd name="connsiteX413" fmla="*/ 12115165 w 12192000"/>
              <a:gd name="connsiteY413" fmla="*/ 5060315 h 6858000"/>
              <a:gd name="connsiteX414" fmla="*/ 11896725 w 12192000"/>
              <a:gd name="connsiteY414" fmla="*/ 5060315 h 6858000"/>
              <a:gd name="connsiteX415" fmla="*/ 11459210 w 12192000"/>
              <a:gd name="connsiteY415" fmla="*/ 5497830 h 6858000"/>
              <a:gd name="connsiteX416" fmla="*/ 11459210 w 12192000"/>
              <a:gd name="connsiteY416" fmla="*/ 5716270 h 6858000"/>
              <a:gd name="connsiteX417" fmla="*/ 11677650 w 12192000"/>
              <a:gd name="connsiteY417" fmla="*/ 5716270 h 6858000"/>
              <a:gd name="connsiteX418" fmla="*/ 11677650 w 12192000"/>
              <a:gd name="connsiteY418" fmla="*/ 5497830 h 6858000"/>
              <a:gd name="connsiteX419" fmla="*/ 11459210 w 12192000"/>
              <a:gd name="connsiteY419" fmla="*/ 5497830 h 6858000"/>
              <a:gd name="connsiteX420" fmla="*/ 10015855 w 12192000"/>
              <a:gd name="connsiteY420" fmla="*/ 1035685 h 6858000"/>
              <a:gd name="connsiteX421" fmla="*/ 10059670 w 12192000"/>
              <a:gd name="connsiteY421" fmla="*/ 1035685 h 6858000"/>
              <a:gd name="connsiteX422" fmla="*/ 10059670 w 12192000"/>
              <a:gd name="connsiteY422" fmla="*/ 991870 h 6858000"/>
              <a:gd name="connsiteX423" fmla="*/ 10015855 w 12192000"/>
              <a:gd name="connsiteY423" fmla="*/ 991870 h 6858000"/>
              <a:gd name="connsiteX424" fmla="*/ 10015855 w 12192000"/>
              <a:gd name="connsiteY424" fmla="*/ 1035685 h 6858000"/>
              <a:gd name="connsiteX425" fmla="*/ 10103485 w 12192000"/>
              <a:gd name="connsiteY425" fmla="*/ 5760085 h 6858000"/>
              <a:gd name="connsiteX426" fmla="*/ 9972040 w 12192000"/>
              <a:gd name="connsiteY426" fmla="*/ 5760085 h 6858000"/>
              <a:gd name="connsiteX427" fmla="*/ 9972040 w 12192000"/>
              <a:gd name="connsiteY427" fmla="*/ 5891530 h 6858000"/>
              <a:gd name="connsiteX428" fmla="*/ 10103485 w 12192000"/>
              <a:gd name="connsiteY428" fmla="*/ 5891530 h 6858000"/>
              <a:gd name="connsiteX429" fmla="*/ 10103485 w 12192000"/>
              <a:gd name="connsiteY429" fmla="*/ 5760085 h 6858000"/>
              <a:gd name="connsiteX430" fmla="*/ 9972040 w 12192000"/>
              <a:gd name="connsiteY430" fmla="*/ 6197600 h 6858000"/>
              <a:gd name="connsiteX431" fmla="*/ 9972040 w 12192000"/>
              <a:gd name="connsiteY431" fmla="*/ 6329045 h 6858000"/>
              <a:gd name="connsiteX432" fmla="*/ 10103485 w 12192000"/>
              <a:gd name="connsiteY432" fmla="*/ 6329045 h 6858000"/>
              <a:gd name="connsiteX433" fmla="*/ 10103485 w 12192000"/>
              <a:gd name="connsiteY433" fmla="*/ 6197600 h 6858000"/>
              <a:gd name="connsiteX434" fmla="*/ 9972040 w 12192000"/>
              <a:gd name="connsiteY434" fmla="*/ 6197600 h 6858000"/>
              <a:gd name="connsiteX435" fmla="*/ 10212705 w 12192000"/>
              <a:gd name="connsiteY435" fmla="*/ 4338320 h 6858000"/>
              <a:gd name="connsiteX436" fmla="*/ 10300335 w 12192000"/>
              <a:gd name="connsiteY436" fmla="*/ 4338320 h 6858000"/>
              <a:gd name="connsiteX437" fmla="*/ 10300335 w 12192000"/>
              <a:gd name="connsiteY437" fmla="*/ 4250690 h 6858000"/>
              <a:gd name="connsiteX438" fmla="*/ 10212705 w 12192000"/>
              <a:gd name="connsiteY438" fmla="*/ 4250690 h 6858000"/>
              <a:gd name="connsiteX439" fmla="*/ 10212705 w 12192000"/>
              <a:gd name="connsiteY439" fmla="*/ 4338320 h 6858000"/>
              <a:gd name="connsiteX440" fmla="*/ 10212705 w 12192000"/>
              <a:gd name="connsiteY440" fmla="*/ 5169535 h 6858000"/>
              <a:gd name="connsiteX441" fmla="*/ 10212705 w 12192000"/>
              <a:gd name="connsiteY441" fmla="*/ 5213350 h 6858000"/>
              <a:gd name="connsiteX442" fmla="*/ 10256520 w 12192000"/>
              <a:gd name="connsiteY442" fmla="*/ 5213350 h 6858000"/>
              <a:gd name="connsiteX443" fmla="*/ 10256520 w 12192000"/>
              <a:gd name="connsiteY443" fmla="*/ 5169535 h 6858000"/>
              <a:gd name="connsiteX444" fmla="*/ 10212705 w 12192000"/>
              <a:gd name="connsiteY444" fmla="*/ 5169535 h 6858000"/>
              <a:gd name="connsiteX445" fmla="*/ 10300335 w 12192000"/>
              <a:gd name="connsiteY445" fmla="*/ 3900805 h 6858000"/>
              <a:gd name="connsiteX446" fmla="*/ 10300335 w 12192000"/>
              <a:gd name="connsiteY446" fmla="*/ 3813175 h 6858000"/>
              <a:gd name="connsiteX447" fmla="*/ 10212705 w 12192000"/>
              <a:gd name="connsiteY447" fmla="*/ 3813175 h 6858000"/>
              <a:gd name="connsiteX448" fmla="*/ 10212705 w 12192000"/>
              <a:gd name="connsiteY448" fmla="*/ 3900805 h 6858000"/>
              <a:gd name="connsiteX449" fmla="*/ 10300335 w 12192000"/>
              <a:gd name="connsiteY449" fmla="*/ 3900805 h 6858000"/>
              <a:gd name="connsiteX450" fmla="*/ 10081260 w 12192000"/>
              <a:gd name="connsiteY450" fmla="*/ 4119880 h 6858000"/>
              <a:gd name="connsiteX451" fmla="*/ 10081260 w 12192000"/>
              <a:gd name="connsiteY451" fmla="*/ 4032250 h 6858000"/>
              <a:gd name="connsiteX452" fmla="*/ 9993630 w 12192000"/>
              <a:gd name="connsiteY452" fmla="*/ 4032250 h 6858000"/>
              <a:gd name="connsiteX453" fmla="*/ 9993630 w 12192000"/>
              <a:gd name="connsiteY453" fmla="*/ 4119880 h 6858000"/>
              <a:gd name="connsiteX454" fmla="*/ 10081260 w 12192000"/>
              <a:gd name="connsiteY454" fmla="*/ 4119880 h 6858000"/>
              <a:gd name="connsiteX455" fmla="*/ 10212705 w 12192000"/>
              <a:gd name="connsiteY455" fmla="*/ 4775835 h 6858000"/>
              <a:gd name="connsiteX456" fmla="*/ 10300335 w 12192000"/>
              <a:gd name="connsiteY456" fmla="*/ 4775835 h 6858000"/>
              <a:gd name="connsiteX457" fmla="*/ 10300335 w 12192000"/>
              <a:gd name="connsiteY457" fmla="*/ 4688205 h 6858000"/>
              <a:gd name="connsiteX458" fmla="*/ 10212705 w 12192000"/>
              <a:gd name="connsiteY458" fmla="*/ 4688205 h 6858000"/>
              <a:gd name="connsiteX459" fmla="*/ 10212705 w 12192000"/>
              <a:gd name="connsiteY459" fmla="*/ 4775835 h 6858000"/>
              <a:gd name="connsiteX460" fmla="*/ 9994265 w 12192000"/>
              <a:gd name="connsiteY460" fmla="*/ 4557395 h 6858000"/>
              <a:gd name="connsiteX461" fmla="*/ 10081895 w 12192000"/>
              <a:gd name="connsiteY461" fmla="*/ 4557395 h 6858000"/>
              <a:gd name="connsiteX462" fmla="*/ 10081895 w 12192000"/>
              <a:gd name="connsiteY462" fmla="*/ 4469765 h 6858000"/>
              <a:gd name="connsiteX463" fmla="*/ 9994265 w 12192000"/>
              <a:gd name="connsiteY463" fmla="*/ 4469765 h 6858000"/>
              <a:gd name="connsiteX464" fmla="*/ 9994265 w 12192000"/>
              <a:gd name="connsiteY464" fmla="*/ 4557395 h 6858000"/>
              <a:gd name="connsiteX465" fmla="*/ 9819005 w 12192000"/>
              <a:gd name="connsiteY465" fmla="*/ 4732020 h 6858000"/>
              <a:gd name="connsiteX466" fmla="*/ 9775190 w 12192000"/>
              <a:gd name="connsiteY466" fmla="*/ 4732020 h 6858000"/>
              <a:gd name="connsiteX467" fmla="*/ 9775190 w 12192000"/>
              <a:gd name="connsiteY467" fmla="*/ 4775835 h 6858000"/>
              <a:gd name="connsiteX468" fmla="*/ 9819005 w 12192000"/>
              <a:gd name="connsiteY468" fmla="*/ 4775835 h 6858000"/>
              <a:gd name="connsiteX469" fmla="*/ 9819005 w 12192000"/>
              <a:gd name="connsiteY469" fmla="*/ 4732020 h 6858000"/>
              <a:gd name="connsiteX470" fmla="*/ 9862820 w 12192000"/>
              <a:gd name="connsiteY470" fmla="*/ 4250690 h 6858000"/>
              <a:gd name="connsiteX471" fmla="*/ 9775190 w 12192000"/>
              <a:gd name="connsiteY471" fmla="*/ 4250690 h 6858000"/>
              <a:gd name="connsiteX472" fmla="*/ 9775190 w 12192000"/>
              <a:gd name="connsiteY472" fmla="*/ 4338320 h 6858000"/>
              <a:gd name="connsiteX473" fmla="*/ 9862820 w 12192000"/>
              <a:gd name="connsiteY473" fmla="*/ 4338320 h 6858000"/>
              <a:gd name="connsiteX474" fmla="*/ 9862820 w 12192000"/>
              <a:gd name="connsiteY474" fmla="*/ 4250690 h 6858000"/>
              <a:gd name="connsiteX475" fmla="*/ 10037445 w 12192000"/>
              <a:gd name="connsiteY475" fmla="*/ 4951095 h 6858000"/>
              <a:gd name="connsiteX476" fmla="*/ 9993630 w 12192000"/>
              <a:gd name="connsiteY476" fmla="*/ 4951095 h 6858000"/>
              <a:gd name="connsiteX477" fmla="*/ 9993630 w 12192000"/>
              <a:gd name="connsiteY477" fmla="*/ 4994910 h 6858000"/>
              <a:gd name="connsiteX478" fmla="*/ 10037445 w 12192000"/>
              <a:gd name="connsiteY478" fmla="*/ 4994910 h 6858000"/>
              <a:gd name="connsiteX479" fmla="*/ 10037445 w 12192000"/>
              <a:gd name="connsiteY479" fmla="*/ 4951095 h 6858000"/>
              <a:gd name="connsiteX480" fmla="*/ 9775190 w 12192000"/>
              <a:gd name="connsiteY480" fmla="*/ 5607050 h 6858000"/>
              <a:gd name="connsiteX481" fmla="*/ 9775190 w 12192000"/>
              <a:gd name="connsiteY481" fmla="*/ 5650865 h 6858000"/>
              <a:gd name="connsiteX482" fmla="*/ 9819005 w 12192000"/>
              <a:gd name="connsiteY482" fmla="*/ 5650865 h 6858000"/>
              <a:gd name="connsiteX483" fmla="*/ 9819005 w 12192000"/>
              <a:gd name="connsiteY483" fmla="*/ 5607050 h 6858000"/>
              <a:gd name="connsiteX484" fmla="*/ 9775190 w 12192000"/>
              <a:gd name="connsiteY484" fmla="*/ 5607050 h 6858000"/>
              <a:gd name="connsiteX485" fmla="*/ 9819005 w 12192000"/>
              <a:gd name="connsiteY485" fmla="*/ 5169535 h 6858000"/>
              <a:gd name="connsiteX486" fmla="*/ 9775190 w 12192000"/>
              <a:gd name="connsiteY486" fmla="*/ 5169535 h 6858000"/>
              <a:gd name="connsiteX487" fmla="*/ 9775190 w 12192000"/>
              <a:gd name="connsiteY487" fmla="*/ 5213350 h 6858000"/>
              <a:gd name="connsiteX488" fmla="*/ 9819005 w 12192000"/>
              <a:gd name="connsiteY488" fmla="*/ 5213350 h 6858000"/>
              <a:gd name="connsiteX489" fmla="*/ 9819005 w 12192000"/>
              <a:gd name="connsiteY489" fmla="*/ 5169535 h 6858000"/>
              <a:gd name="connsiteX490" fmla="*/ 9753600 w 12192000"/>
              <a:gd name="connsiteY490" fmla="*/ 6109970 h 6858000"/>
              <a:gd name="connsiteX491" fmla="*/ 9885045 w 12192000"/>
              <a:gd name="connsiteY491" fmla="*/ 6109970 h 6858000"/>
              <a:gd name="connsiteX492" fmla="*/ 9885045 w 12192000"/>
              <a:gd name="connsiteY492" fmla="*/ 5978525 h 6858000"/>
              <a:gd name="connsiteX493" fmla="*/ 9753600 w 12192000"/>
              <a:gd name="connsiteY493" fmla="*/ 5978525 h 6858000"/>
              <a:gd name="connsiteX494" fmla="*/ 9753600 w 12192000"/>
              <a:gd name="connsiteY494" fmla="*/ 6109970 h 6858000"/>
              <a:gd name="connsiteX495" fmla="*/ 9994265 w 12192000"/>
              <a:gd name="connsiteY495" fmla="*/ 5387975 h 6858000"/>
              <a:gd name="connsiteX496" fmla="*/ 9994265 w 12192000"/>
              <a:gd name="connsiteY496" fmla="*/ 5431790 h 6858000"/>
              <a:gd name="connsiteX497" fmla="*/ 10038080 w 12192000"/>
              <a:gd name="connsiteY497" fmla="*/ 5431790 h 6858000"/>
              <a:gd name="connsiteX498" fmla="*/ 10038080 w 12192000"/>
              <a:gd name="connsiteY498" fmla="*/ 5387975 h 6858000"/>
              <a:gd name="connsiteX499" fmla="*/ 9994265 w 12192000"/>
              <a:gd name="connsiteY499" fmla="*/ 5387975 h 6858000"/>
              <a:gd name="connsiteX500" fmla="*/ 10103485 w 12192000"/>
              <a:gd name="connsiteY500" fmla="*/ 73660 h 6858000"/>
              <a:gd name="connsiteX501" fmla="*/ 9972040 w 12192000"/>
              <a:gd name="connsiteY501" fmla="*/ 73660 h 6858000"/>
              <a:gd name="connsiteX502" fmla="*/ 9972040 w 12192000"/>
              <a:gd name="connsiteY502" fmla="*/ 205105 h 6858000"/>
              <a:gd name="connsiteX503" fmla="*/ 10103485 w 12192000"/>
              <a:gd name="connsiteY503" fmla="*/ 205105 h 6858000"/>
              <a:gd name="connsiteX504" fmla="*/ 10103485 w 12192000"/>
              <a:gd name="connsiteY504" fmla="*/ 73660 h 6858000"/>
              <a:gd name="connsiteX505" fmla="*/ 9994265 w 12192000"/>
              <a:gd name="connsiteY505" fmla="*/ 1932305 h 6858000"/>
              <a:gd name="connsiteX506" fmla="*/ 10081895 w 12192000"/>
              <a:gd name="connsiteY506" fmla="*/ 1932305 h 6858000"/>
              <a:gd name="connsiteX507" fmla="*/ 10081895 w 12192000"/>
              <a:gd name="connsiteY507" fmla="*/ 1844675 h 6858000"/>
              <a:gd name="connsiteX508" fmla="*/ 9994265 w 12192000"/>
              <a:gd name="connsiteY508" fmla="*/ 1844675 h 6858000"/>
              <a:gd name="connsiteX509" fmla="*/ 9994265 w 12192000"/>
              <a:gd name="connsiteY509" fmla="*/ 1932305 h 6858000"/>
              <a:gd name="connsiteX510" fmla="*/ 9753600 w 12192000"/>
              <a:gd name="connsiteY510" fmla="*/ 292100 h 6858000"/>
              <a:gd name="connsiteX511" fmla="*/ 9753600 w 12192000"/>
              <a:gd name="connsiteY511" fmla="*/ 423545 h 6858000"/>
              <a:gd name="connsiteX512" fmla="*/ 9885045 w 12192000"/>
              <a:gd name="connsiteY512" fmla="*/ 423545 h 6858000"/>
              <a:gd name="connsiteX513" fmla="*/ 9885045 w 12192000"/>
              <a:gd name="connsiteY513" fmla="*/ 292100 h 6858000"/>
              <a:gd name="connsiteX514" fmla="*/ 9753600 w 12192000"/>
              <a:gd name="connsiteY514" fmla="*/ 292100 h 6858000"/>
              <a:gd name="connsiteX515" fmla="*/ 9644380 w 12192000"/>
              <a:gd name="connsiteY515" fmla="*/ 1845310 h 6858000"/>
              <a:gd name="connsiteX516" fmla="*/ 9556750 w 12192000"/>
              <a:gd name="connsiteY516" fmla="*/ 1845310 h 6858000"/>
              <a:gd name="connsiteX517" fmla="*/ 9556750 w 12192000"/>
              <a:gd name="connsiteY517" fmla="*/ 1932940 h 6858000"/>
              <a:gd name="connsiteX518" fmla="*/ 9644380 w 12192000"/>
              <a:gd name="connsiteY518" fmla="*/ 1932940 h 6858000"/>
              <a:gd name="connsiteX519" fmla="*/ 9644380 w 12192000"/>
              <a:gd name="connsiteY519" fmla="*/ 1845310 h 6858000"/>
              <a:gd name="connsiteX520" fmla="*/ 9862820 w 12192000"/>
              <a:gd name="connsiteY520" fmla="*/ 1626235 h 6858000"/>
              <a:gd name="connsiteX521" fmla="*/ 9775190 w 12192000"/>
              <a:gd name="connsiteY521" fmla="*/ 1626235 h 6858000"/>
              <a:gd name="connsiteX522" fmla="*/ 9775190 w 12192000"/>
              <a:gd name="connsiteY522" fmla="*/ 1713865 h 6858000"/>
              <a:gd name="connsiteX523" fmla="*/ 9862820 w 12192000"/>
              <a:gd name="connsiteY523" fmla="*/ 1713865 h 6858000"/>
              <a:gd name="connsiteX524" fmla="*/ 9862820 w 12192000"/>
              <a:gd name="connsiteY524" fmla="*/ 1626235 h 6858000"/>
              <a:gd name="connsiteX525" fmla="*/ 9994265 w 12192000"/>
              <a:gd name="connsiteY525" fmla="*/ 1494790 h 6858000"/>
              <a:gd name="connsiteX526" fmla="*/ 10081895 w 12192000"/>
              <a:gd name="connsiteY526" fmla="*/ 1494790 h 6858000"/>
              <a:gd name="connsiteX527" fmla="*/ 10081895 w 12192000"/>
              <a:gd name="connsiteY527" fmla="*/ 1407160 h 6858000"/>
              <a:gd name="connsiteX528" fmla="*/ 9994265 w 12192000"/>
              <a:gd name="connsiteY528" fmla="*/ 1407160 h 6858000"/>
              <a:gd name="connsiteX529" fmla="*/ 9994265 w 12192000"/>
              <a:gd name="connsiteY529" fmla="*/ 1494790 h 6858000"/>
              <a:gd name="connsiteX530" fmla="*/ 10321925 w 12192000"/>
              <a:gd name="connsiteY530" fmla="*/ 5541645 h 6858000"/>
              <a:gd name="connsiteX531" fmla="*/ 10190480 w 12192000"/>
              <a:gd name="connsiteY531" fmla="*/ 5541645 h 6858000"/>
              <a:gd name="connsiteX532" fmla="*/ 10190480 w 12192000"/>
              <a:gd name="connsiteY532" fmla="*/ 5673090 h 6858000"/>
              <a:gd name="connsiteX533" fmla="*/ 10321925 w 12192000"/>
              <a:gd name="connsiteY533" fmla="*/ 5673090 h 6858000"/>
              <a:gd name="connsiteX534" fmla="*/ 10321925 w 12192000"/>
              <a:gd name="connsiteY534" fmla="*/ 5541645 h 6858000"/>
              <a:gd name="connsiteX535" fmla="*/ 10059670 w 12192000"/>
              <a:gd name="connsiteY535" fmla="*/ 598170 h 6858000"/>
              <a:gd name="connsiteX536" fmla="*/ 10059670 w 12192000"/>
              <a:gd name="connsiteY536" fmla="*/ 554355 h 6858000"/>
              <a:gd name="connsiteX537" fmla="*/ 10015855 w 12192000"/>
              <a:gd name="connsiteY537" fmla="*/ 554355 h 6858000"/>
              <a:gd name="connsiteX538" fmla="*/ 10015855 w 12192000"/>
              <a:gd name="connsiteY538" fmla="*/ 598170 h 6858000"/>
              <a:gd name="connsiteX539" fmla="*/ 10059670 w 12192000"/>
              <a:gd name="connsiteY539" fmla="*/ 598170 h 6858000"/>
              <a:gd name="connsiteX540" fmla="*/ 9753600 w 12192000"/>
              <a:gd name="connsiteY540" fmla="*/ 2610485 h 6858000"/>
              <a:gd name="connsiteX541" fmla="*/ 9885045 w 12192000"/>
              <a:gd name="connsiteY541" fmla="*/ 2610485 h 6858000"/>
              <a:gd name="connsiteX542" fmla="*/ 9885045 w 12192000"/>
              <a:gd name="connsiteY542" fmla="*/ 2479040 h 6858000"/>
              <a:gd name="connsiteX543" fmla="*/ 9753600 w 12192000"/>
              <a:gd name="connsiteY543" fmla="*/ 2479040 h 6858000"/>
              <a:gd name="connsiteX544" fmla="*/ 9753600 w 12192000"/>
              <a:gd name="connsiteY544" fmla="*/ 2610485 h 6858000"/>
              <a:gd name="connsiteX545" fmla="*/ 10321925 w 12192000"/>
              <a:gd name="connsiteY545" fmla="*/ 5978525 h 6858000"/>
              <a:gd name="connsiteX546" fmla="*/ 10190480 w 12192000"/>
              <a:gd name="connsiteY546" fmla="*/ 5978525 h 6858000"/>
              <a:gd name="connsiteX547" fmla="*/ 10190480 w 12192000"/>
              <a:gd name="connsiteY547" fmla="*/ 6109970 h 6858000"/>
              <a:gd name="connsiteX548" fmla="*/ 10321925 w 12192000"/>
              <a:gd name="connsiteY548" fmla="*/ 6109970 h 6858000"/>
              <a:gd name="connsiteX549" fmla="*/ 10321925 w 12192000"/>
              <a:gd name="connsiteY549" fmla="*/ 5978525 h 6858000"/>
              <a:gd name="connsiteX550" fmla="*/ 10191115 w 12192000"/>
              <a:gd name="connsiteY550" fmla="*/ 6416040 h 6858000"/>
              <a:gd name="connsiteX551" fmla="*/ 10191115 w 12192000"/>
              <a:gd name="connsiteY551" fmla="*/ 6547485 h 6858000"/>
              <a:gd name="connsiteX552" fmla="*/ 10322560 w 12192000"/>
              <a:gd name="connsiteY552" fmla="*/ 6547485 h 6858000"/>
              <a:gd name="connsiteX553" fmla="*/ 10322560 w 12192000"/>
              <a:gd name="connsiteY553" fmla="*/ 6416040 h 6858000"/>
              <a:gd name="connsiteX554" fmla="*/ 10191115 w 12192000"/>
              <a:gd name="connsiteY554" fmla="*/ 6416040 h 6858000"/>
              <a:gd name="connsiteX555" fmla="*/ 9841230 w 12192000"/>
              <a:gd name="connsiteY555" fmla="*/ 817245 h 6858000"/>
              <a:gd name="connsiteX556" fmla="*/ 9841230 w 12192000"/>
              <a:gd name="connsiteY556" fmla="*/ 773430 h 6858000"/>
              <a:gd name="connsiteX557" fmla="*/ 9797415 w 12192000"/>
              <a:gd name="connsiteY557" fmla="*/ 773430 h 6858000"/>
              <a:gd name="connsiteX558" fmla="*/ 9797415 w 12192000"/>
              <a:gd name="connsiteY558" fmla="*/ 817245 h 6858000"/>
              <a:gd name="connsiteX559" fmla="*/ 9841230 w 12192000"/>
              <a:gd name="connsiteY559" fmla="*/ 817245 h 6858000"/>
              <a:gd name="connsiteX560" fmla="*/ 9775190 w 12192000"/>
              <a:gd name="connsiteY560" fmla="*/ 2063750 h 6858000"/>
              <a:gd name="connsiteX561" fmla="*/ 9775190 w 12192000"/>
              <a:gd name="connsiteY561" fmla="*/ 2151380 h 6858000"/>
              <a:gd name="connsiteX562" fmla="*/ 9862820 w 12192000"/>
              <a:gd name="connsiteY562" fmla="*/ 2151380 h 6858000"/>
              <a:gd name="connsiteX563" fmla="*/ 9862820 w 12192000"/>
              <a:gd name="connsiteY563" fmla="*/ 2063750 h 6858000"/>
              <a:gd name="connsiteX564" fmla="*/ 9775190 w 12192000"/>
              <a:gd name="connsiteY564" fmla="*/ 2063750 h 6858000"/>
              <a:gd name="connsiteX565" fmla="*/ 9862820 w 12192000"/>
              <a:gd name="connsiteY565" fmla="*/ 1188720 h 6858000"/>
              <a:gd name="connsiteX566" fmla="*/ 9775190 w 12192000"/>
              <a:gd name="connsiteY566" fmla="*/ 1188720 h 6858000"/>
              <a:gd name="connsiteX567" fmla="*/ 9775190 w 12192000"/>
              <a:gd name="connsiteY567" fmla="*/ 1276350 h 6858000"/>
              <a:gd name="connsiteX568" fmla="*/ 9862820 w 12192000"/>
              <a:gd name="connsiteY568" fmla="*/ 1276350 h 6858000"/>
              <a:gd name="connsiteX569" fmla="*/ 9862820 w 12192000"/>
              <a:gd name="connsiteY569" fmla="*/ 1188720 h 6858000"/>
              <a:gd name="connsiteX570" fmla="*/ 9600565 w 12192000"/>
              <a:gd name="connsiteY570" fmla="*/ 4513580 h 6858000"/>
              <a:gd name="connsiteX571" fmla="*/ 9556750 w 12192000"/>
              <a:gd name="connsiteY571" fmla="*/ 4513580 h 6858000"/>
              <a:gd name="connsiteX572" fmla="*/ 9556750 w 12192000"/>
              <a:gd name="connsiteY572" fmla="*/ 4557395 h 6858000"/>
              <a:gd name="connsiteX573" fmla="*/ 9600565 w 12192000"/>
              <a:gd name="connsiteY573" fmla="*/ 4557395 h 6858000"/>
              <a:gd name="connsiteX574" fmla="*/ 9600565 w 12192000"/>
              <a:gd name="connsiteY574" fmla="*/ 4513580 h 6858000"/>
              <a:gd name="connsiteX575" fmla="*/ 5379085 w 12192000"/>
              <a:gd name="connsiteY575" fmla="*/ 3923030 h 6858000"/>
              <a:gd name="connsiteX576" fmla="*/ 5510530 w 12192000"/>
              <a:gd name="connsiteY576" fmla="*/ 3923030 h 6858000"/>
              <a:gd name="connsiteX577" fmla="*/ 5510530 w 12192000"/>
              <a:gd name="connsiteY577" fmla="*/ 3791585 h 6858000"/>
              <a:gd name="connsiteX578" fmla="*/ 5379085 w 12192000"/>
              <a:gd name="connsiteY578" fmla="*/ 3791585 h 6858000"/>
              <a:gd name="connsiteX579" fmla="*/ 5379085 w 12192000"/>
              <a:gd name="connsiteY579" fmla="*/ 3923030 h 6858000"/>
              <a:gd name="connsiteX580" fmla="*/ 5488305 w 12192000"/>
              <a:gd name="connsiteY580" fmla="*/ 3463290 h 6858000"/>
              <a:gd name="connsiteX581" fmla="*/ 5488305 w 12192000"/>
              <a:gd name="connsiteY581" fmla="*/ 3375660 h 6858000"/>
              <a:gd name="connsiteX582" fmla="*/ 5400675 w 12192000"/>
              <a:gd name="connsiteY582" fmla="*/ 3375660 h 6858000"/>
              <a:gd name="connsiteX583" fmla="*/ 5400675 w 12192000"/>
              <a:gd name="connsiteY583" fmla="*/ 3463290 h 6858000"/>
              <a:gd name="connsiteX584" fmla="*/ 5488305 w 12192000"/>
              <a:gd name="connsiteY584" fmla="*/ 3463290 h 6858000"/>
              <a:gd name="connsiteX585" fmla="*/ 5269865 w 12192000"/>
              <a:gd name="connsiteY585" fmla="*/ 5344795 h 6858000"/>
              <a:gd name="connsiteX586" fmla="*/ 5182235 w 12192000"/>
              <a:gd name="connsiteY586" fmla="*/ 5344795 h 6858000"/>
              <a:gd name="connsiteX587" fmla="*/ 5182235 w 12192000"/>
              <a:gd name="connsiteY587" fmla="*/ 5432425 h 6858000"/>
              <a:gd name="connsiteX588" fmla="*/ 5269865 w 12192000"/>
              <a:gd name="connsiteY588" fmla="*/ 5432425 h 6858000"/>
              <a:gd name="connsiteX589" fmla="*/ 5269865 w 12192000"/>
              <a:gd name="connsiteY589" fmla="*/ 5344795 h 6858000"/>
              <a:gd name="connsiteX590" fmla="*/ 5269865 w 12192000"/>
              <a:gd name="connsiteY590" fmla="*/ 6219825 h 6858000"/>
              <a:gd name="connsiteX591" fmla="*/ 5182235 w 12192000"/>
              <a:gd name="connsiteY591" fmla="*/ 6219825 h 6858000"/>
              <a:gd name="connsiteX592" fmla="*/ 5182235 w 12192000"/>
              <a:gd name="connsiteY592" fmla="*/ 6307455 h 6858000"/>
              <a:gd name="connsiteX593" fmla="*/ 5269865 w 12192000"/>
              <a:gd name="connsiteY593" fmla="*/ 6307455 h 6858000"/>
              <a:gd name="connsiteX594" fmla="*/ 5269865 w 12192000"/>
              <a:gd name="connsiteY594" fmla="*/ 6219825 h 6858000"/>
              <a:gd name="connsiteX595" fmla="*/ 5619750 w 12192000"/>
              <a:gd name="connsiteY595" fmla="*/ 3682365 h 6858000"/>
              <a:gd name="connsiteX596" fmla="*/ 5707380 w 12192000"/>
              <a:gd name="connsiteY596" fmla="*/ 3682365 h 6858000"/>
              <a:gd name="connsiteX597" fmla="*/ 5707380 w 12192000"/>
              <a:gd name="connsiteY597" fmla="*/ 3594735 h 6858000"/>
              <a:gd name="connsiteX598" fmla="*/ 5619750 w 12192000"/>
              <a:gd name="connsiteY598" fmla="*/ 3594735 h 6858000"/>
              <a:gd name="connsiteX599" fmla="*/ 5619750 w 12192000"/>
              <a:gd name="connsiteY599" fmla="*/ 3682365 h 6858000"/>
              <a:gd name="connsiteX600" fmla="*/ 5269865 w 12192000"/>
              <a:gd name="connsiteY600" fmla="*/ 5782310 h 6858000"/>
              <a:gd name="connsiteX601" fmla="*/ 5182235 w 12192000"/>
              <a:gd name="connsiteY601" fmla="*/ 5782310 h 6858000"/>
              <a:gd name="connsiteX602" fmla="*/ 5182235 w 12192000"/>
              <a:gd name="connsiteY602" fmla="*/ 5869940 h 6858000"/>
              <a:gd name="connsiteX603" fmla="*/ 5269865 w 12192000"/>
              <a:gd name="connsiteY603" fmla="*/ 5869940 h 6858000"/>
              <a:gd name="connsiteX604" fmla="*/ 5269865 w 12192000"/>
              <a:gd name="connsiteY604" fmla="*/ 5782310 h 6858000"/>
              <a:gd name="connsiteX605" fmla="*/ 5182235 w 12192000"/>
              <a:gd name="connsiteY605" fmla="*/ 6656706 h 6858000"/>
              <a:gd name="connsiteX606" fmla="*/ 5182235 w 12192000"/>
              <a:gd name="connsiteY606" fmla="*/ 6744335 h 6858000"/>
              <a:gd name="connsiteX607" fmla="*/ 5269865 w 12192000"/>
              <a:gd name="connsiteY607" fmla="*/ 6744335 h 6858000"/>
              <a:gd name="connsiteX608" fmla="*/ 5269865 w 12192000"/>
              <a:gd name="connsiteY608" fmla="*/ 6656706 h 6858000"/>
              <a:gd name="connsiteX609" fmla="*/ 5182235 w 12192000"/>
              <a:gd name="connsiteY609" fmla="*/ 6656706 h 6858000"/>
              <a:gd name="connsiteX610" fmla="*/ 5597525 w 12192000"/>
              <a:gd name="connsiteY610" fmla="*/ 4141470 h 6858000"/>
              <a:gd name="connsiteX611" fmla="*/ 5728970 w 12192000"/>
              <a:gd name="connsiteY611" fmla="*/ 4141470 h 6858000"/>
              <a:gd name="connsiteX612" fmla="*/ 5728970 w 12192000"/>
              <a:gd name="connsiteY612" fmla="*/ 4010025 h 6858000"/>
              <a:gd name="connsiteX613" fmla="*/ 5597525 w 12192000"/>
              <a:gd name="connsiteY613" fmla="*/ 4010025 h 6858000"/>
              <a:gd name="connsiteX614" fmla="*/ 5597525 w 12192000"/>
              <a:gd name="connsiteY614" fmla="*/ 4141470 h 6858000"/>
              <a:gd name="connsiteX615" fmla="*/ 5619750 w 12192000"/>
              <a:gd name="connsiteY615" fmla="*/ 6219825 h 6858000"/>
              <a:gd name="connsiteX616" fmla="*/ 5619750 w 12192000"/>
              <a:gd name="connsiteY616" fmla="*/ 6307455 h 6858000"/>
              <a:gd name="connsiteX617" fmla="*/ 5707380 w 12192000"/>
              <a:gd name="connsiteY617" fmla="*/ 6307455 h 6858000"/>
              <a:gd name="connsiteX618" fmla="*/ 5707380 w 12192000"/>
              <a:gd name="connsiteY618" fmla="*/ 6219825 h 6858000"/>
              <a:gd name="connsiteX619" fmla="*/ 5619750 w 12192000"/>
              <a:gd name="connsiteY619" fmla="*/ 6219825 h 6858000"/>
              <a:gd name="connsiteX620" fmla="*/ 5707380 w 12192000"/>
              <a:gd name="connsiteY620" fmla="*/ 5782310 h 6858000"/>
              <a:gd name="connsiteX621" fmla="*/ 5619750 w 12192000"/>
              <a:gd name="connsiteY621" fmla="*/ 5782310 h 6858000"/>
              <a:gd name="connsiteX622" fmla="*/ 5619750 w 12192000"/>
              <a:gd name="connsiteY622" fmla="*/ 5869940 h 6858000"/>
              <a:gd name="connsiteX623" fmla="*/ 5707380 w 12192000"/>
              <a:gd name="connsiteY623" fmla="*/ 5869940 h 6858000"/>
              <a:gd name="connsiteX624" fmla="*/ 5707380 w 12192000"/>
              <a:gd name="connsiteY624" fmla="*/ 5782310 h 6858000"/>
              <a:gd name="connsiteX625" fmla="*/ 5707380 w 12192000"/>
              <a:gd name="connsiteY625" fmla="*/ 3244850 h 6858000"/>
              <a:gd name="connsiteX626" fmla="*/ 5707380 w 12192000"/>
              <a:gd name="connsiteY626" fmla="*/ 3157220 h 6858000"/>
              <a:gd name="connsiteX627" fmla="*/ 5619750 w 12192000"/>
              <a:gd name="connsiteY627" fmla="*/ 3157220 h 6858000"/>
              <a:gd name="connsiteX628" fmla="*/ 5619750 w 12192000"/>
              <a:gd name="connsiteY628" fmla="*/ 3244850 h 6858000"/>
              <a:gd name="connsiteX629" fmla="*/ 5707380 w 12192000"/>
              <a:gd name="connsiteY629" fmla="*/ 3244850 h 6858000"/>
              <a:gd name="connsiteX630" fmla="*/ 5641340 w 12192000"/>
              <a:gd name="connsiteY630" fmla="*/ 5410200 h 6858000"/>
              <a:gd name="connsiteX631" fmla="*/ 5685155 w 12192000"/>
              <a:gd name="connsiteY631" fmla="*/ 5410200 h 6858000"/>
              <a:gd name="connsiteX632" fmla="*/ 5685155 w 12192000"/>
              <a:gd name="connsiteY632" fmla="*/ 5366385 h 6858000"/>
              <a:gd name="connsiteX633" fmla="*/ 5641340 w 12192000"/>
              <a:gd name="connsiteY633" fmla="*/ 5366385 h 6858000"/>
              <a:gd name="connsiteX634" fmla="*/ 5641340 w 12192000"/>
              <a:gd name="connsiteY634" fmla="*/ 5410200 h 6858000"/>
              <a:gd name="connsiteX635" fmla="*/ 5160010 w 12192000"/>
              <a:gd name="connsiteY635" fmla="*/ 5016500 h 6858000"/>
              <a:gd name="connsiteX636" fmla="*/ 5291455 w 12192000"/>
              <a:gd name="connsiteY636" fmla="*/ 5016500 h 6858000"/>
              <a:gd name="connsiteX637" fmla="*/ 5291455 w 12192000"/>
              <a:gd name="connsiteY637" fmla="*/ 4885055 h 6858000"/>
              <a:gd name="connsiteX638" fmla="*/ 5160010 w 12192000"/>
              <a:gd name="connsiteY638" fmla="*/ 4885055 h 6858000"/>
              <a:gd name="connsiteX639" fmla="*/ 5160010 w 12192000"/>
              <a:gd name="connsiteY639" fmla="*/ 5016500 h 6858000"/>
              <a:gd name="connsiteX640" fmla="*/ 5597525 w 12192000"/>
              <a:gd name="connsiteY640" fmla="*/ 4578985 h 6858000"/>
              <a:gd name="connsiteX641" fmla="*/ 5728970 w 12192000"/>
              <a:gd name="connsiteY641" fmla="*/ 4578985 h 6858000"/>
              <a:gd name="connsiteX642" fmla="*/ 5728970 w 12192000"/>
              <a:gd name="connsiteY642" fmla="*/ 4447540 h 6858000"/>
              <a:gd name="connsiteX643" fmla="*/ 5597525 w 12192000"/>
              <a:gd name="connsiteY643" fmla="*/ 4447540 h 6858000"/>
              <a:gd name="connsiteX644" fmla="*/ 5597525 w 12192000"/>
              <a:gd name="connsiteY644" fmla="*/ 4578985 h 6858000"/>
              <a:gd name="connsiteX645" fmla="*/ 9600565 w 12192000"/>
              <a:gd name="connsiteY645" fmla="*/ 5431790 h 6858000"/>
              <a:gd name="connsiteX646" fmla="*/ 9600565 w 12192000"/>
              <a:gd name="connsiteY646" fmla="*/ 5387975 h 6858000"/>
              <a:gd name="connsiteX647" fmla="*/ 9556750 w 12192000"/>
              <a:gd name="connsiteY647" fmla="*/ 5387975 h 6858000"/>
              <a:gd name="connsiteX648" fmla="*/ 9556750 w 12192000"/>
              <a:gd name="connsiteY648" fmla="*/ 5431790 h 6858000"/>
              <a:gd name="connsiteX649" fmla="*/ 9600565 w 12192000"/>
              <a:gd name="connsiteY649" fmla="*/ 5431790 h 6858000"/>
              <a:gd name="connsiteX650" fmla="*/ 4963160 w 12192000"/>
              <a:gd name="connsiteY650" fmla="*/ 6438265 h 6858000"/>
              <a:gd name="connsiteX651" fmla="*/ 4963160 w 12192000"/>
              <a:gd name="connsiteY651" fmla="*/ 6525895 h 6858000"/>
              <a:gd name="connsiteX652" fmla="*/ 5050790 w 12192000"/>
              <a:gd name="connsiteY652" fmla="*/ 6525895 h 6858000"/>
              <a:gd name="connsiteX653" fmla="*/ 5050790 w 12192000"/>
              <a:gd name="connsiteY653" fmla="*/ 6438265 h 6858000"/>
              <a:gd name="connsiteX654" fmla="*/ 4963160 w 12192000"/>
              <a:gd name="connsiteY654" fmla="*/ 6438265 h 6858000"/>
              <a:gd name="connsiteX655" fmla="*/ 5050790 w 12192000"/>
              <a:gd name="connsiteY655" fmla="*/ 5563235 h 6858000"/>
              <a:gd name="connsiteX656" fmla="*/ 4963160 w 12192000"/>
              <a:gd name="connsiteY656" fmla="*/ 5563235 h 6858000"/>
              <a:gd name="connsiteX657" fmla="*/ 4963160 w 12192000"/>
              <a:gd name="connsiteY657" fmla="*/ 5650865 h 6858000"/>
              <a:gd name="connsiteX658" fmla="*/ 5050790 w 12192000"/>
              <a:gd name="connsiteY658" fmla="*/ 5650865 h 6858000"/>
              <a:gd name="connsiteX659" fmla="*/ 5050790 w 12192000"/>
              <a:gd name="connsiteY659" fmla="*/ 5563235 h 6858000"/>
              <a:gd name="connsiteX660" fmla="*/ 5050790 w 12192000"/>
              <a:gd name="connsiteY660" fmla="*/ 6000750 h 6858000"/>
              <a:gd name="connsiteX661" fmla="*/ 4963160 w 12192000"/>
              <a:gd name="connsiteY661" fmla="*/ 6000750 h 6858000"/>
              <a:gd name="connsiteX662" fmla="*/ 4963160 w 12192000"/>
              <a:gd name="connsiteY662" fmla="*/ 6088380 h 6858000"/>
              <a:gd name="connsiteX663" fmla="*/ 5050790 w 12192000"/>
              <a:gd name="connsiteY663" fmla="*/ 6088380 h 6858000"/>
              <a:gd name="connsiteX664" fmla="*/ 5050790 w 12192000"/>
              <a:gd name="connsiteY664" fmla="*/ 6000750 h 6858000"/>
              <a:gd name="connsiteX665" fmla="*/ 9972040 w 12192000"/>
              <a:gd name="connsiteY665" fmla="*/ 2698115 h 6858000"/>
              <a:gd name="connsiteX666" fmla="*/ 9972040 w 12192000"/>
              <a:gd name="connsiteY666" fmla="*/ 2829560 h 6858000"/>
              <a:gd name="connsiteX667" fmla="*/ 10103485 w 12192000"/>
              <a:gd name="connsiteY667" fmla="*/ 2829560 h 6858000"/>
              <a:gd name="connsiteX668" fmla="*/ 10103485 w 12192000"/>
              <a:gd name="connsiteY668" fmla="*/ 2698115 h 6858000"/>
              <a:gd name="connsiteX669" fmla="*/ 9972040 w 12192000"/>
              <a:gd name="connsiteY669" fmla="*/ 2698115 h 6858000"/>
              <a:gd name="connsiteX670" fmla="*/ 9622155 w 12192000"/>
              <a:gd name="connsiteY670" fmla="*/ 5847715 h 6858000"/>
              <a:gd name="connsiteX671" fmla="*/ 9622155 w 12192000"/>
              <a:gd name="connsiteY671" fmla="*/ 5803900 h 6858000"/>
              <a:gd name="connsiteX672" fmla="*/ 9578340 w 12192000"/>
              <a:gd name="connsiteY672" fmla="*/ 5803900 h 6858000"/>
              <a:gd name="connsiteX673" fmla="*/ 9578340 w 12192000"/>
              <a:gd name="connsiteY673" fmla="*/ 5847715 h 6858000"/>
              <a:gd name="connsiteX674" fmla="*/ 9622155 w 12192000"/>
              <a:gd name="connsiteY674" fmla="*/ 5847715 h 6858000"/>
              <a:gd name="connsiteX675" fmla="*/ 9556750 w 12192000"/>
              <a:gd name="connsiteY675" fmla="*/ 4951095 h 6858000"/>
              <a:gd name="connsiteX676" fmla="*/ 9556750 w 12192000"/>
              <a:gd name="connsiteY676" fmla="*/ 4994910 h 6858000"/>
              <a:gd name="connsiteX677" fmla="*/ 9600565 w 12192000"/>
              <a:gd name="connsiteY677" fmla="*/ 4994910 h 6858000"/>
              <a:gd name="connsiteX678" fmla="*/ 9600565 w 12192000"/>
              <a:gd name="connsiteY678" fmla="*/ 4951095 h 6858000"/>
              <a:gd name="connsiteX679" fmla="*/ 9556750 w 12192000"/>
              <a:gd name="connsiteY679" fmla="*/ 4951095 h 6858000"/>
              <a:gd name="connsiteX680" fmla="*/ 5029200 w 12192000"/>
              <a:gd name="connsiteY680" fmla="*/ 5191760 h 6858000"/>
              <a:gd name="connsiteX681" fmla="*/ 5029200 w 12192000"/>
              <a:gd name="connsiteY681" fmla="*/ 5147945 h 6858000"/>
              <a:gd name="connsiteX682" fmla="*/ 4985385 w 12192000"/>
              <a:gd name="connsiteY682" fmla="*/ 5147945 h 6858000"/>
              <a:gd name="connsiteX683" fmla="*/ 4985385 w 12192000"/>
              <a:gd name="connsiteY683" fmla="*/ 5191760 h 6858000"/>
              <a:gd name="connsiteX684" fmla="*/ 5029200 w 12192000"/>
              <a:gd name="connsiteY684" fmla="*/ 5191760 h 6858000"/>
              <a:gd name="connsiteX685" fmla="*/ 5160010 w 12192000"/>
              <a:gd name="connsiteY685" fmla="*/ 4141470 h 6858000"/>
              <a:gd name="connsiteX686" fmla="*/ 5291455 w 12192000"/>
              <a:gd name="connsiteY686" fmla="*/ 4141470 h 6858000"/>
              <a:gd name="connsiteX687" fmla="*/ 5291455 w 12192000"/>
              <a:gd name="connsiteY687" fmla="*/ 4010025 h 6858000"/>
              <a:gd name="connsiteX688" fmla="*/ 5160010 w 12192000"/>
              <a:gd name="connsiteY688" fmla="*/ 4010025 h 6858000"/>
              <a:gd name="connsiteX689" fmla="*/ 5160010 w 12192000"/>
              <a:gd name="connsiteY689" fmla="*/ 4141470 h 6858000"/>
              <a:gd name="connsiteX690" fmla="*/ 5160010 w 12192000"/>
              <a:gd name="connsiteY690" fmla="*/ 4578985 h 6858000"/>
              <a:gd name="connsiteX691" fmla="*/ 5291455 w 12192000"/>
              <a:gd name="connsiteY691" fmla="*/ 4578985 h 6858000"/>
              <a:gd name="connsiteX692" fmla="*/ 5291455 w 12192000"/>
              <a:gd name="connsiteY692" fmla="*/ 4447540 h 6858000"/>
              <a:gd name="connsiteX693" fmla="*/ 5160010 w 12192000"/>
              <a:gd name="connsiteY693" fmla="*/ 4447540 h 6858000"/>
              <a:gd name="connsiteX694" fmla="*/ 5160010 w 12192000"/>
              <a:gd name="connsiteY694" fmla="*/ 4578985 h 6858000"/>
              <a:gd name="connsiteX695" fmla="*/ 5291455 w 12192000"/>
              <a:gd name="connsiteY695" fmla="*/ 3703955 h 6858000"/>
              <a:gd name="connsiteX696" fmla="*/ 5291455 w 12192000"/>
              <a:gd name="connsiteY696" fmla="*/ 3572510 h 6858000"/>
              <a:gd name="connsiteX697" fmla="*/ 5160010 w 12192000"/>
              <a:gd name="connsiteY697" fmla="*/ 3572510 h 6858000"/>
              <a:gd name="connsiteX698" fmla="*/ 5160010 w 12192000"/>
              <a:gd name="connsiteY698" fmla="*/ 3703955 h 6858000"/>
              <a:gd name="connsiteX699" fmla="*/ 5291455 w 12192000"/>
              <a:gd name="connsiteY699" fmla="*/ 3703955 h 6858000"/>
              <a:gd name="connsiteX700" fmla="*/ 5073015 w 12192000"/>
              <a:gd name="connsiteY700" fmla="*/ 4666615 h 6858000"/>
              <a:gd name="connsiteX701" fmla="*/ 4941570 w 12192000"/>
              <a:gd name="connsiteY701" fmla="*/ 4666615 h 6858000"/>
              <a:gd name="connsiteX702" fmla="*/ 4941570 w 12192000"/>
              <a:gd name="connsiteY702" fmla="*/ 4798060 h 6858000"/>
              <a:gd name="connsiteX703" fmla="*/ 5073015 w 12192000"/>
              <a:gd name="connsiteY703" fmla="*/ 4798060 h 6858000"/>
              <a:gd name="connsiteX704" fmla="*/ 5073015 w 12192000"/>
              <a:gd name="connsiteY704" fmla="*/ 4666615 h 6858000"/>
              <a:gd name="connsiteX705" fmla="*/ 11196955 w 12192000"/>
              <a:gd name="connsiteY705" fmla="*/ 2916555 h 6858000"/>
              <a:gd name="connsiteX706" fmla="*/ 11065510 w 12192000"/>
              <a:gd name="connsiteY706" fmla="*/ 2916555 h 6858000"/>
              <a:gd name="connsiteX707" fmla="*/ 11065510 w 12192000"/>
              <a:gd name="connsiteY707" fmla="*/ 3048000 h 6858000"/>
              <a:gd name="connsiteX708" fmla="*/ 11196955 w 12192000"/>
              <a:gd name="connsiteY708" fmla="*/ 3048000 h 6858000"/>
              <a:gd name="connsiteX709" fmla="*/ 11196955 w 12192000"/>
              <a:gd name="connsiteY709" fmla="*/ 2916555 h 6858000"/>
              <a:gd name="connsiteX710" fmla="*/ 4941570 w 12192000"/>
              <a:gd name="connsiteY710" fmla="*/ 3923030 h 6858000"/>
              <a:gd name="connsiteX711" fmla="*/ 5073015 w 12192000"/>
              <a:gd name="connsiteY711" fmla="*/ 3923030 h 6858000"/>
              <a:gd name="connsiteX712" fmla="*/ 5073015 w 12192000"/>
              <a:gd name="connsiteY712" fmla="*/ 3791585 h 6858000"/>
              <a:gd name="connsiteX713" fmla="*/ 4941570 w 12192000"/>
              <a:gd name="connsiteY713" fmla="*/ 3791585 h 6858000"/>
              <a:gd name="connsiteX714" fmla="*/ 4941570 w 12192000"/>
              <a:gd name="connsiteY714" fmla="*/ 3923030 h 6858000"/>
              <a:gd name="connsiteX715" fmla="*/ 5050790 w 12192000"/>
              <a:gd name="connsiteY715" fmla="*/ 3463290 h 6858000"/>
              <a:gd name="connsiteX716" fmla="*/ 5050790 w 12192000"/>
              <a:gd name="connsiteY716" fmla="*/ 3375660 h 6858000"/>
              <a:gd name="connsiteX717" fmla="*/ 4963160 w 12192000"/>
              <a:gd name="connsiteY717" fmla="*/ 3375660 h 6858000"/>
              <a:gd name="connsiteX718" fmla="*/ 4963160 w 12192000"/>
              <a:gd name="connsiteY718" fmla="*/ 3463290 h 6858000"/>
              <a:gd name="connsiteX719" fmla="*/ 5050790 w 12192000"/>
              <a:gd name="connsiteY719" fmla="*/ 3463290 h 6858000"/>
              <a:gd name="connsiteX720" fmla="*/ 4941570 w 12192000"/>
              <a:gd name="connsiteY720" fmla="*/ 4360545 h 6858000"/>
              <a:gd name="connsiteX721" fmla="*/ 5073015 w 12192000"/>
              <a:gd name="connsiteY721" fmla="*/ 4360545 h 6858000"/>
              <a:gd name="connsiteX722" fmla="*/ 5073015 w 12192000"/>
              <a:gd name="connsiteY722" fmla="*/ 4229100 h 6858000"/>
              <a:gd name="connsiteX723" fmla="*/ 4941570 w 12192000"/>
              <a:gd name="connsiteY723" fmla="*/ 4229100 h 6858000"/>
              <a:gd name="connsiteX724" fmla="*/ 4941570 w 12192000"/>
              <a:gd name="connsiteY724" fmla="*/ 4360545 h 6858000"/>
              <a:gd name="connsiteX725" fmla="*/ 10672445 w 12192000"/>
              <a:gd name="connsiteY725" fmla="*/ 1254760 h 6858000"/>
              <a:gd name="connsiteX726" fmla="*/ 10716260 w 12192000"/>
              <a:gd name="connsiteY726" fmla="*/ 1254760 h 6858000"/>
              <a:gd name="connsiteX727" fmla="*/ 10716260 w 12192000"/>
              <a:gd name="connsiteY727" fmla="*/ 1210945 h 6858000"/>
              <a:gd name="connsiteX728" fmla="*/ 10672445 w 12192000"/>
              <a:gd name="connsiteY728" fmla="*/ 1210945 h 6858000"/>
              <a:gd name="connsiteX729" fmla="*/ 10672445 w 12192000"/>
              <a:gd name="connsiteY729" fmla="*/ 1254760 h 6858000"/>
              <a:gd name="connsiteX730" fmla="*/ 10715625 w 12192000"/>
              <a:gd name="connsiteY730" fmla="*/ 379730 h 6858000"/>
              <a:gd name="connsiteX731" fmla="*/ 10715625 w 12192000"/>
              <a:gd name="connsiteY731" fmla="*/ 335915 h 6858000"/>
              <a:gd name="connsiteX732" fmla="*/ 10671810 w 12192000"/>
              <a:gd name="connsiteY732" fmla="*/ 335915 h 6858000"/>
              <a:gd name="connsiteX733" fmla="*/ 10671810 w 12192000"/>
              <a:gd name="connsiteY733" fmla="*/ 379730 h 6858000"/>
              <a:gd name="connsiteX734" fmla="*/ 10715625 w 12192000"/>
              <a:gd name="connsiteY734" fmla="*/ 379730 h 6858000"/>
              <a:gd name="connsiteX735" fmla="*/ 11481435 w 12192000"/>
              <a:gd name="connsiteY735" fmla="*/ 1320165 h 6858000"/>
              <a:gd name="connsiteX736" fmla="*/ 11656695 w 12192000"/>
              <a:gd name="connsiteY736" fmla="*/ 1320165 h 6858000"/>
              <a:gd name="connsiteX737" fmla="*/ 11656695 w 12192000"/>
              <a:gd name="connsiteY737" fmla="*/ 1144905 h 6858000"/>
              <a:gd name="connsiteX738" fmla="*/ 11481435 w 12192000"/>
              <a:gd name="connsiteY738" fmla="*/ 1144905 h 6858000"/>
              <a:gd name="connsiteX739" fmla="*/ 11481435 w 12192000"/>
              <a:gd name="connsiteY739" fmla="*/ 1320165 h 6858000"/>
              <a:gd name="connsiteX740" fmla="*/ 11634470 w 12192000"/>
              <a:gd name="connsiteY740" fmla="*/ 861060 h 6858000"/>
              <a:gd name="connsiteX741" fmla="*/ 11634470 w 12192000"/>
              <a:gd name="connsiteY741" fmla="*/ 729615 h 6858000"/>
              <a:gd name="connsiteX742" fmla="*/ 11503025 w 12192000"/>
              <a:gd name="connsiteY742" fmla="*/ 729615 h 6858000"/>
              <a:gd name="connsiteX743" fmla="*/ 11503025 w 12192000"/>
              <a:gd name="connsiteY743" fmla="*/ 861060 h 6858000"/>
              <a:gd name="connsiteX744" fmla="*/ 11634470 w 12192000"/>
              <a:gd name="connsiteY744" fmla="*/ 861060 h 6858000"/>
              <a:gd name="connsiteX745" fmla="*/ 10759440 w 12192000"/>
              <a:gd name="connsiteY745" fmla="*/ 2042160 h 6858000"/>
              <a:gd name="connsiteX746" fmla="*/ 10627995 w 12192000"/>
              <a:gd name="connsiteY746" fmla="*/ 2042160 h 6858000"/>
              <a:gd name="connsiteX747" fmla="*/ 10627995 w 12192000"/>
              <a:gd name="connsiteY747" fmla="*/ 2173605 h 6858000"/>
              <a:gd name="connsiteX748" fmla="*/ 10759440 w 12192000"/>
              <a:gd name="connsiteY748" fmla="*/ 2173605 h 6858000"/>
              <a:gd name="connsiteX749" fmla="*/ 10759440 w 12192000"/>
              <a:gd name="connsiteY749" fmla="*/ 2042160 h 6858000"/>
              <a:gd name="connsiteX750" fmla="*/ 10781665 w 12192000"/>
              <a:gd name="connsiteY750" fmla="*/ 1582420 h 6858000"/>
              <a:gd name="connsiteX751" fmla="*/ 10606405 w 12192000"/>
              <a:gd name="connsiteY751" fmla="*/ 1582420 h 6858000"/>
              <a:gd name="connsiteX752" fmla="*/ 10606405 w 12192000"/>
              <a:gd name="connsiteY752" fmla="*/ 1757680 h 6858000"/>
              <a:gd name="connsiteX753" fmla="*/ 10781665 w 12192000"/>
              <a:gd name="connsiteY753" fmla="*/ 1757680 h 6858000"/>
              <a:gd name="connsiteX754" fmla="*/ 10781665 w 12192000"/>
              <a:gd name="connsiteY754" fmla="*/ 1582420 h 6858000"/>
              <a:gd name="connsiteX755" fmla="*/ 10672445 w 12192000"/>
              <a:gd name="connsiteY755" fmla="*/ 817245 h 6858000"/>
              <a:gd name="connsiteX756" fmla="*/ 10716260 w 12192000"/>
              <a:gd name="connsiteY756" fmla="*/ 817245 h 6858000"/>
              <a:gd name="connsiteX757" fmla="*/ 10716260 w 12192000"/>
              <a:gd name="connsiteY757" fmla="*/ 773430 h 6858000"/>
              <a:gd name="connsiteX758" fmla="*/ 10672445 w 12192000"/>
              <a:gd name="connsiteY758" fmla="*/ 773430 h 6858000"/>
              <a:gd name="connsiteX759" fmla="*/ 10672445 w 12192000"/>
              <a:gd name="connsiteY759" fmla="*/ 817245 h 6858000"/>
              <a:gd name="connsiteX760" fmla="*/ 11043920 w 12192000"/>
              <a:gd name="connsiteY760" fmla="*/ 1320165 h 6858000"/>
              <a:gd name="connsiteX761" fmla="*/ 11219180 w 12192000"/>
              <a:gd name="connsiteY761" fmla="*/ 1320165 h 6858000"/>
              <a:gd name="connsiteX762" fmla="*/ 11219180 w 12192000"/>
              <a:gd name="connsiteY762" fmla="*/ 1144905 h 6858000"/>
              <a:gd name="connsiteX763" fmla="*/ 11043920 w 12192000"/>
              <a:gd name="connsiteY763" fmla="*/ 1144905 h 6858000"/>
              <a:gd name="connsiteX764" fmla="*/ 11043920 w 12192000"/>
              <a:gd name="connsiteY764" fmla="*/ 1320165 h 6858000"/>
              <a:gd name="connsiteX765" fmla="*/ 10759440 w 12192000"/>
              <a:gd name="connsiteY765" fmla="*/ 2479040 h 6858000"/>
              <a:gd name="connsiteX766" fmla="*/ 10627995 w 12192000"/>
              <a:gd name="connsiteY766" fmla="*/ 2479040 h 6858000"/>
              <a:gd name="connsiteX767" fmla="*/ 10627995 w 12192000"/>
              <a:gd name="connsiteY767" fmla="*/ 2610485 h 6858000"/>
              <a:gd name="connsiteX768" fmla="*/ 10759440 w 12192000"/>
              <a:gd name="connsiteY768" fmla="*/ 2610485 h 6858000"/>
              <a:gd name="connsiteX769" fmla="*/ 10759440 w 12192000"/>
              <a:gd name="connsiteY769" fmla="*/ 2479040 h 6858000"/>
              <a:gd name="connsiteX770" fmla="*/ 11043920 w 12192000"/>
              <a:gd name="connsiteY770" fmla="*/ 1757680 h 6858000"/>
              <a:gd name="connsiteX771" fmla="*/ 11219180 w 12192000"/>
              <a:gd name="connsiteY771" fmla="*/ 1757680 h 6858000"/>
              <a:gd name="connsiteX772" fmla="*/ 11219180 w 12192000"/>
              <a:gd name="connsiteY772" fmla="*/ 1582420 h 6858000"/>
              <a:gd name="connsiteX773" fmla="*/ 11043920 w 12192000"/>
              <a:gd name="connsiteY773" fmla="*/ 1582420 h 6858000"/>
              <a:gd name="connsiteX774" fmla="*/ 11043920 w 12192000"/>
              <a:gd name="connsiteY774" fmla="*/ 1757680 h 6858000"/>
              <a:gd name="connsiteX775" fmla="*/ 11437620 w 12192000"/>
              <a:gd name="connsiteY775" fmla="*/ 1976120 h 6858000"/>
              <a:gd name="connsiteX776" fmla="*/ 11437620 w 12192000"/>
              <a:gd name="connsiteY776" fmla="*/ 1800860 h 6858000"/>
              <a:gd name="connsiteX777" fmla="*/ 11262360 w 12192000"/>
              <a:gd name="connsiteY777" fmla="*/ 1800860 h 6858000"/>
              <a:gd name="connsiteX778" fmla="*/ 11262360 w 12192000"/>
              <a:gd name="connsiteY778" fmla="*/ 1976120 h 6858000"/>
              <a:gd name="connsiteX779" fmla="*/ 11437620 w 12192000"/>
              <a:gd name="connsiteY779" fmla="*/ 1976120 h 6858000"/>
              <a:gd name="connsiteX780" fmla="*/ 11262995 w 12192000"/>
              <a:gd name="connsiteY780" fmla="*/ 1363980 h 6858000"/>
              <a:gd name="connsiteX781" fmla="*/ 11262995 w 12192000"/>
              <a:gd name="connsiteY781" fmla="*/ 1539240 h 6858000"/>
              <a:gd name="connsiteX782" fmla="*/ 11438255 w 12192000"/>
              <a:gd name="connsiteY782" fmla="*/ 1539240 h 6858000"/>
              <a:gd name="connsiteX783" fmla="*/ 11438255 w 12192000"/>
              <a:gd name="connsiteY783" fmla="*/ 1363980 h 6858000"/>
              <a:gd name="connsiteX784" fmla="*/ 11262995 w 12192000"/>
              <a:gd name="connsiteY784" fmla="*/ 1363980 h 6858000"/>
              <a:gd name="connsiteX785" fmla="*/ 11153140 w 12192000"/>
              <a:gd name="connsiteY785" fmla="*/ 817245 h 6858000"/>
              <a:gd name="connsiteX786" fmla="*/ 11153140 w 12192000"/>
              <a:gd name="connsiteY786" fmla="*/ 773430 h 6858000"/>
              <a:gd name="connsiteX787" fmla="*/ 11109325 w 12192000"/>
              <a:gd name="connsiteY787" fmla="*/ 773430 h 6858000"/>
              <a:gd name="connsiteX788" fmla="*/ 11109325 w 12192000"/>
              <a:gd name="connsiteY788" fmla="*/ 817245 h 6858000"/>
              <a:gd name="connsiteX789" fmla="*/ 11153140 w 12192000"/>
              <a:gd name="connsiteY789" fmla="*/ 817245 h 6858000"/>
              <a:gd name="connsiteX790" fmla="*/ 11437620 w 12192000"/>
              <a:gd name="connsiteY790" fmla="*/ 926465 h 6858000"/>
              <a:gd name="connsiteX791" fmla="*/ 11262360 w 12192000"/>
              <a:gd name="connsiteY791" fmla="*/ 926465 h 6858000"/>
              <a:gd name="connsiteX792" fmla="*/ 11262360 w 12192000"/>
              <a:gd name="connsiteY792" fmla="*/ 1101725 h 6858000"/>
              <a:gd name="connsiteX793" fmla="*/ 11437620 w 12192000"/>
              <a:gd name="connsiteY793" fmla="*/ 1101725 h 6858000"/>
              <a:gd name="connsiteX794" fmla="*/ 11437620 w 12192000"/>
              <a:gd name="connsiteY794" fmla="*/ 926465 h 6858000"/>
              <a:gd name="connsiteX795" fmla="*/ 10978515 w 12192000"/>
              <a:gd name="connsiteY795" fmla="*/ 3135630 h 6858000"/>
              <a:gd name="connsiteX796" fmla="*/ 10847070 w 12192000"/>
              <a:gd name="connsiteY796" fmla="*/ 3135630 h 6858000"/>
              <a:gd name="connsiteX797" fmla="*/ 10847070 w 12192000"/>
              <a:gd name="connsiteY797" fmla="*/ 3267075 h 6858000"/>
              <a:gd name="connsiteX798" fmla="*/ 10978515 w 12192000"/>
              <a:gd name="connsiteY798" fmla="*/ 3267075 h 6858000"/>
              <a:gd name="connsiteX799" fmla="*/ 10978515 w 12192000"/>
              <a:gd name="connsiteY799" fmla="*/ 3135630 h 6858000"/>
              <a:gd name="connsiteX800" fmla="*/ 10978515 w 12192000"/>
              <a:gd name="connsiteY800" fmla="*/ 3573145 h 6858000"/>
              <a:gd name="connsiteX801" fmla="*/ 10847070 w 12192000"/>
              <a:gd name="connsiteY801" fmla="*/ 3573145 h 6858000"/>
              <a:gd name="connsiteX802" fmla="*/ 10847070 w 12192000"/>
              <a:gd name="connsiteY802" fmla="*/ 3704590 h 6858000"/>
              <a:gd name="connsiteX803" fmla="*/ 10978515 w 12192000"/>
              <a:gd name="connsiteY803" fmla="*/ 3704590 h 6858000"/>
              <a:gd name="connsiteX804" fmla="*/ 10978515 w 12192000"/>
              <a:gd name="connsiteY804" fmla="*/ 3573145 h 6858000"/>
              <a:gd name="connsiteX805" fmla="*/ 10868660 w 12192000"/>
              <a:gd name="connsiteY805" fmla="*/ 4469765 h 6858000"/>
              <a:gd name="connsiteX806" fmla="*/ 10868660 w 12192000"/>
              <a:gd name="connsiteY806" fmla="*/ 4557395 h 6858000"/>
              <a:gd name="connsiteX807" fmla="*/ 10956290 w 12192000"/>
              <a:gd name="connsiteY807" fmla="*/ 4557395 h 6858000"/>
              <a:gd name="connsiteX808" fmla="*/ 10956290 w 12192000"/>
              <a:gd name="connsiteY808" fmla="*/ 4469765 h 6858000"/>
              <a:gd name="connsiteX809" fmla="*/ 10868660 w 12192000"/>
              <a:gd name="connsiteY809" fmla="*/ 4469765 h 6858000"/>
              <a:gd name="connsiteX810" fmla="*/ 11656695 w 12192000"/>
              <a:gd name="connsiteY810" fmla="*/ 1757680 h 6858000"/>
              <a:gd name="connsiteX811" fmla="*/ 11656695 w 12192000"/>
              <a:gd name="connsiteY811" fmla="*/ 1582420 h 6858000"/>
              <a:gd name="connsiteX812" fmla="*/ 11481435 w 12192000"/>
              <a:gd name="connsiteY812" fmla="*/ 1582420 h 6858000"/>
              <a:gd name="connsiteX813" fmla="*/ 11481435 w 12192000"/>
              <a:gd name="connsiteY813" fmla="*/ 1757680 h 6858000"/>
              <a:gd name="connsiteX814" fmla="*/ 11656695 w 12192000"/>
              <a:gd name="connsiteY814" fmla="*/ 1757680 h 6858000"/>
              <a:gd name="connsiteX815" fmla="*/ 10956290 w 12192000"/>
              <a:gd name="connsiteY815" fmla="*/ 4032250 h 6858000"/>
              <a:gd name="connsiteX816" fmla="*/ 10868660 w 12192000"/>
              <a:gd name="connsiteY816" fmla="*/ 4032250 h 6858000"/>
              <a:gd name="connsiteX817" fmla="*/ 10868660 w 12192000"/>
              <a:gd name="connsiteY817" fmla="*/ 4119880 h 6858000"/>
              <a:gd name="connsiteX818" fmla="*/ 10956290 w 12192000"/>
              <a:gd name="connsiteY818" fmla="*/ 4119880 h 6858000"/>
              <a:gd name="connsiteX819" fmla="*/ 10956290 w 12192000"/>
              <a:gd name="connsiteY819" fmla="*/ 4032250 h 6858000"/>
              <a:gd name="connsiteX820" fmla="*/ 10978515 w 12192000"/>
              <a:gd name="connsiteY820" fmla="*/ 2698115 h 6858000"/>
              <a:gd name="connsiteX821" fmla="*/ 10847070 w 12192000"/>
              <a:gd name="connsiteY821" fmla="*/ 2698115 h 6858000"/>
              <a:gd name="connsiteX822" fmla="*/ 10847070 w 12192000"/>
              <a:gd name="connsiteY822" fmla="*/ 2829560 h 6858000"/>
              <a:gd name="connsiteX823" fmla="*/ 10978515 w 12192000"/>
              <a:gd name="connsiteY823" fmla="*/ 2829560 h 6858000"/>
              <a:gd name="connsiteX824" fmla="*/ 10978515 w 12192000"/>
              <a:gd name="connsiteY824" fmla="*/ 2698115 h 6858000"/>
              <a:gd name="connsiteX825" fmla="*/ 11196955 w 12192000"/>
              <a:gd name="connsiteY825" fmla="*/ 2479040 h 6858000"/>
              <a:gd name="connsiteX826" fmla="*/ 11065510 w 12192000"/>
              <a:gd name="connsiteY826" fmla="*/ 2479040 h 6858000"/>
              <a:gd name="connsiteX827" fmla="*/ 11065510 w 12192000"/>
              <a:gd name="connsiteY827" fmla="*/ 2610485 h 6858000"/>
              <a:gd name="connsiteX828" fmla="*/ 11196955 w 12192000"/>
              <a:gd name="connsiteY828" fmla="*/ 2610485 h 6858000"/>
              <a:gd name="connsiteX829" fmla="*/ 11196955 w 12192000"/>
              <a:gd name="connsiteY829" fmla="*/ 2479040 h 6858000"/>
              <a:gd name="connsiteX830" fmla="*/ 10759440 w 12192000"/>
              <a:gd name="connsiteY830" fmla="*/ 2916555 h 6858000"/>
              <a:gd name="connsiteX831" fmla="*/ 10627995 w 12192000"/>
              <a:gd name="connsiteY831" fmla="*/ 2916555 h 6858000"/>
              <a:gd name="connsiteX832" fmla="*/ 10627995 w 12192000"/>
              <a:gd name="connsiteY832" fmla="*/ 3048000 h 6858000"/>
              <a:gd name="connsiteX833" fmla="*/ 10759440 w 12192000"/>
              <a:gd name="connsiteY833" fmla="*/ 3048000 h 6858000"/>
              <a:gd name="connsiteX834" fmla="*/ 10759440 w 12192000"/>
              <a:gd name="connsiteY834" fmla="*/ 2916555 h 6858000"/>
              <a:gd name="connsiteX835" fmla="*/ 11219180 w 12192000"/>
              <a:gd name="connsiteY835" fmla="*/ 2019935 h 6858000"/>
              <a:gd name="connsiteX836" fmla="*/ 11043920 w 12192000"/>
              <a:gd name="connsiteY836" fmla="*/ 2019935 h 6858000"/>
              <a:gd name="connsiteX837" fmla="*/ 11043920 w 12192000"/>
              <a:gd name="connsiteY837" fmla="*/ 2195195 h 6858000"/>
              <a:gd name="connsiteX838" fmla="*/ 11219180 w 12192000"/>
              <a:gd name="connsiteY838" fmla="*/ 2195195 h 6858000"/>
              <a:gd name="connsiteX839" fmla="*/ 11219180 w 12192000"/>
              <a:gd name="connsiteY839" fmla="*/ 2019935 h 6858000"/>
              <a:gd name="connsiteX840" fmla="*/ 10650220 w 12192000"/>
              <a:gd name="connsiteY840" fmla="*/ 4688205 h 6858000"/>
              <a:gd name="connsiteX841" fmla="*/ 10650220 w 12192000"/>
              <a:gd name="connsiteY841" fmla="*/ 4775835 h 6858000"/>
              <a:gd name="connsiteX842" fmla="*/ 10737850 w 12192000"/>
              <a:gd name="connsiteY842" fmla="*/ 4775835 h 6858000"/>
              <a:gd name="connsiteX843" fmla="*/ 10737850 w 12192000"/>
              <a:gd name="connsiteY843" fmla="*/ 4688205 h 6858000"/>
              <a:gd name="connsiteX844" fmla="*/ 10650220 w 12192000"/>
              <a:gd name="connsiteY844" fmla="*/ 4688205 h 6858000"/>
              <a:gd name="connsiteX845" fmla="*/ 10978515 w 12192000"/>
              <a:gd name="connsiteY845" fmla="*/ 2260600 h 6858000"/>
              <a:gd name="connsiteX846" fmla="*/ 10847070 w 12192000"/>
              <a:gd name="connsiteY846" fmla="*/ 2260600 h 6858000"/>
              <a:gd name="connsiteX847" fmla="*/ 10847070 w 12192000"/>
              <a:gd name="connsiteY847" fmla="*/ 2392045 h 6858000"/>
              <a:gd name="connsiteX848" fmla="*/ 10978515 w 12192000"/>
              <a:gd name="connsiteY848" fmla="*/ 2392045 h 6858000"/>
              <a:gd name="connsiteX849" fmla="*/ 10978515 w 12192000"/>
              <a:gd name="connsiteY849" fmla="*/ 2260600 h 6858000"/>
              <a:gd name="connsiteX850" fmla="*/ 10759440 w 12192000"/>
              <a:gd name="connsiteY850" fmla="*/ 3354070 h 6858000"/>
              <a:gd name="connsiteX851" fmla="*/ 10627995 w 12192000"/>
              <a:gd name="connsiteY851" fmla="*/ 3354070 h 6858000"/>
              <a:gd name="connsiteX852" fmla="*/ 10627995 w 12192000"/>
              <a:gd name="connsiteY852" fmla="*/ 3485515 h 6858000"/>
              <a:gd name="connsiteX853" fmla="*/ 10759440 w 12192000"/>
              <a:gd name="connsiteY853" fmla="*/ 3485515 h 6858000"/>
              <a:gd name="connsiteX854" fmla="*/ 10759440 w 12192000"/>
              <a:gd name="connsiteY854" fmla="*/ 3354070 h 6858000"/>
              <a:gd name="connsiteX855" fmla="*/ 10737850 w 12192000"/>
              <a:gd name="connsiteY855" fmla="*/ 3813175 h 6858000"/>
              <a:gd name="connsiteX856" fmla="*/ 10650220 w 12192000"/>
              <a:gd name="connsiteY856" fmla="*/ 3813175 h 6858000"/>
              <a:gd name="connsiteX857" fmla="*/ 10650220 w 12192000"/>
              <a:gd name="connsiteY857" fmla="*/ 3900805 h 6858000"/>
              <a:gd name="connsiteX858" fmla="*/ 10737850 w 12192000"/>
              <a:gd name="connsiteY858" fmla="*/ 3900805 h 6858000"/>
              <a:gd name="connsiteX859" fmla="*/ 10737850 w 12192000"/>
              <a:gd name="connsiteY859" fmla="*/ 3813175 h 6858000"/>
              <a:gd name="connsiteX860" fmla="*/ 11000105 w 12192000"/>
              <a:gd name="connsiteY860" fmla="*/ 1801495 h 6858000"/>
              <a:gd name="connsiteX861" fmla="*/ 10824845 w 12192000"/>
              <a:gd name="connsiteY861" fmla="*/ 1801495 h 6858000"/>
              <a:gd name="connsiteX862" fmla="*/ 10824845 w 12192000"/>
              <a:gd name="connsiteY862" fmla="*/ 1976755 h 6858000"/>
              <a:gd name="connsiteX863" fmla="*/ 11000105 w 12192000"/>
              <a:gd name="connsiteY863" fmla="*/ 1976755 h 6858000"/>
              <a:gd name="connsiteX864" fmla="*/ 11000105 w 12192000"/>
              <a:gd name="connsiteY864" fmla="*/ 1801495 h 6858000"/>
              <a:gd name="connsiteX865" fmla="*/ 10737850 w 12192000"/>
              <a:gd name="connsiteY865" fmla="*/ 4250690 h 6858000"/>
              <a:gd name="connsiteX866" fmla="*/ 10650220 w 12192000"/>
              <a:gd name="connsiteY866" fmla="*/ 4250690 h 6858000"/>
              <a:gd name="connsiteX867" fmla="*/ 10650220 w 12192000"/>
              <a:gd name="connsiteY867" fmla="*/ 4338320 h 6858000"/>
              <a:gd name="connsiteX868" fmla="*/ 10737850 w 12192000"/>
              <a:gd name="connsiteY868" fmla="*/ 4338320 h 6858000"/>
              <a:gd name="connsiteX869" fmla="*/ 10737850 w 12192000"/>
              <a:gd name="connsiteY869" fmla="*/ 4250690 h 6858000"/>
              <a:gd name="connsiteX870" fmla="*/ 11940540 w 12192000"/>
              <a:gd name="connsiteY870" fmla="*/ 3485515 h 6858000"/>
              <a:gd name="connsiteX871" fmla="*/ 12071985 w 12192000"/>
              <a:gd name="connsiteY871" fmla="*/ 3485515 h 6858000"/>
              <a:gd name="connsiteX872" fmla="*/ 12071985 w 12192000"/>
              <a:gd name="connsiteY872" fmla="*/ 3354070 h 6858000"/>
              <a:gd name="connsiteX873" fmla="*/ 11940540 w 12192000"/>
              <a:gd name="connsiteY873" fmla="*/ 3354070 h 6858000"/>
              <a:gd name="connsiteX874" fmla="*/ 11940540 w 12192000"/>
              <a:gd name="connsiteY874" fmla="*/ 3485515 h 6858000"/>
              <a:gd name="connsiteX875" fmla="*/ 10431145 w 12192000"/>
              <a:gd name="connsiteY875" fmla="*/ 4469765 h 6858000"/>
              <a:gd name="connsiteX876" fmla="*/ 10431145 w 12192000"/>
              <a:gd name="connsiteY876" fmla="*/ 4557395 h 6858000"/>
              <a:gd name="connsiteX877" fmla="*/ 10518775 w 12192000"/>
              <a:gd name="connsiteY877" fmla="*/ 4557395 h 6858000"/>
              <a:gd name="connsiteX878" fmla="*/ 10518775 w 12192000"/>
              <a:gd name="connsiteY878" fmla="*/ 4469765 h 6858000"/>
              <a:gd name="connsiteX879" fmla="*/ 10431145 w 12192000"/>
              <a:gd name="connsiteY879" fmla="*/ 4469765 h 6858000"/>
              <a:gd name="connsiteX880" fmla="*/ 11940540 w 12192000"/>
              <a:gd name="connsiteY880" fmla="*/ 2610485 h 6858000"/>
              <a:gd name="connsiteX881" fmla="*/ 12071985 w 12192000"/>
              <a:gd name="connsiteY881" fmla="*/ 2610485 h 6858000"/>
              <a:gd name="connsiteX882" fmla="*/ 12071985 w 12192000"/>
              <a:gd name="connsiteY882" fmla="*/ 2479040 h 6858000"/>
              <a:gd name="connsiteX883" fmla="*/ 11940540 w 12192000"/>
              <a:gd name="connsiteY883" fmla="*/ 2479040 h 6858000"/>
              <a:gd name="connsiteX884" fmla="*/ 11940540 w 12192000"/>
              <a:gd name="connsiteY884" fmla="*/ 2610485 h 6858000"/>
              <a:gd name="connsiteX885" fmla="*/ 10518775 w 12192000"/>
              <a:gd name="connsiteY885" fmla="*/ 4994275 h 6858000"/>
              <a:gd name="connsiteX886" fmla="*/ 10518775 w 12192000"/>
              <a:gd name="connsiteY886" fmla="*/ 4906645 h 6858000"/>
              <a:gd name="connsiteX887" fmla="*/ 10431145 w 12192000"/>
              <a:gd name="connsiteY887" fmla="*/ 4906645 h 6858000"/>
              <a:gd name="connsiteX888" fmla="*/ 10431145 w 12192000"/>
              <a:gd name="connsiteY888" fmla="*/ 4994275 h 6858000"/>
              <a:gd name="connsiteX889" fmla="*/ 10518775 w 12192000"/>
              <a:gd name="connsiteY889" fmla="*/ 4994275 h 6858000"/>
              <a:gd name="connsiteX890" fmla="*/ 10518775 w 12192000"/>
              <a:gd name="connsiteY890" fmla="*/ 3594735 h 6858000"/>
              <a:gd name="connsiteX891" fmla="*/ 10431145 w 12192000"/>
              <a:gd name="connsiteY891" fmla="*/ 3594735 h 6858000"/>
              <a:gd name="connsiteX892" fmla="*/ 10431145 w 12192000"/>
              <a:gd name="connsiteY892" fmla="*/ 3682365 h 6858000"/>
              <a:gd name="connsiteX893" fmla="*/ 10518775 w 12192000"/>
              <a:gd name="connsiteY893" fmla="*/ 3682365 h 6858000"/>
              <a:gd name="connsiteX894" fmla="*/ 10518775 w 12192000"/>
              <a:gd name="connsiteY894" fmla="*/ 3594735 h 6858000"/>
              <a:gd name="connsiteX895" fmla="*/ 10518775 w 12192000"/>
              <a:gd name="connsiteY895" fmla="*/ 4032250 h 6858000"/>
              <a:gd name="connsiteX896" fmla="*/ 10431145 w 12192000"/>
              <a:gd name="connsiteY896" fmla="*/ 4032250 h 6858000"/>
              <a:gd name="connsiteX897" fmla="*/ 10431145 w 12192000"/>
              <a:gd name="connsiteY897" fmla="*/ 4119880 h 6858000"/>
              <a:gd name="connsiteX898" fmla="*/ 10518775 w 12192000"/>
              <a:gd name="connsiteY898" fmla="*/ 4119880 h 6858000"/>
              <a:gd name="connsiteX899" fmla="*/ 10518775 w 12192000"/>
              <a:gd name="connsiteY899" fmla="*/ 4032250 h 6858000"/>
              <a:gd name="connsiteX900" fmla="*/ 10453370 w 12192000"/>
              <a:gd name="connsiteY900" fmla="*/ 1035685 h 6858000"/>
              <a:gd name="connsiteX901" fmla="*/ 10497185 w 12192000"/>
              <a:gd name="connsiteY901" fmla="*/ 1035685 h 6858000"/>
              <a:gd name="connsiteX902" fmla="*/ 10497185 w 12192000"/>
              <a:gd name="connsiteY902" fmla="*/ 991870 h 6858000"/>
              <a:gd name="connsiteX903" fmla="*/ 10453370 w 12192000"/>
              <a:gd name="connsiteY903" fmla="*/ 991870 h 6858000"/>
              <a:gd name="connsiteX904" fmla="*/ 10453370 w 12192000"/>
              <a:gd name="connsiteY904" fmla="*/ 1035685 h 6858000"/>
              <a:gd name="connsiteX905" fmla="*/ 10541000 w 12192000"/>
              <a:gd name="connsiteY905" fmla="*/ 3266440 h 6858000"/>
              <a:gd name="connsiteX906" fmla="*/ 10541000 w 12192000"/>
              <a:gd name="connsiteY906" fmla="*/ 3134995 h 6858000"/>
              <a:gd name="connsiteX907" fmla="*/ 10409555 w 12192000"/>
              <a:gd name="connsiteY907" fmla="*/ 3134995 h 6858000"/>
              <a:gd name="connsiteX908" fmla="*/ 10409555 w 12192000"/>
              <a:gd name="connsiteY908" fmla="*/ 3266440 h 6858000"/>
              <a:gd name="connsiteX909" fmla="*/ 10541000 w 12192000"/>
              <a:gd name="connsiteY909" fmla="*/ 3266440 h 6858000"/>
              <a:gd name="connsiteX910" fmla="*/ 10453370 w 12192000"/>
              <a:gd name="connsiteY910" fmla="*/ 1473200 h 6858000"/>
              <a:gd name="connsiteX911" fmla="*/ 10497185 w 12192000"/>
              <a:gd name="connsiteY911" fmla="*/ 1473200 h 6858000"/>
              <a:gd name="connsiteX912" fmla="*/ 10497185 w 12192000"/>
              <a:gd name="connsiteY912" fmla="*/ 1429385 h 6858000"/>
              <a:gd name="connsiteX913" fmla="*/ 10453370 w 12192000"/>
              <a:gd name="connsiteY913" fmla="*/ 1429385 h 6858000"/>
              <a:gd name="connsiteX914" fmla="*/ 10453370 w 12192000"/>
              <a:gd name="connsiteY914" fmla="*/ 1473200 h 6858000"/>
              <a:gd name="connsiteX915" fmla="*/ 11262995 w 12192000"/>
              <a:gd name="connsiteY915" fmla="*/ 488950 h 6858000"/>
              <a:gd name="connsiteX916" fmla="*/ 11262995 w 12192000"/>
              <a:gd name="connsiteY916" fmla="*/ 664210 h 6858000"/>
              <a:gd name="connsiteX917" fmla="*/ 11438255 w 12192000"/>
              <a:gd name="connsiteY917" fmla="*/ 664210 h 6858000"/>
              <a:gd name="connsiteX918" fmla="*/ 11438255 w 12192000"/>
              <a:gd name="connsiteY918" fmla="*/ 488950 h 6858000"/>
              <a:gd name="connsiteX919" fmla="*/ 11262995 w 12192000"/>
              <a:gd name="connsiteY919" fmla="*/ 488950 h 6858000"/>
              <a:gd name="connsiteX920" fmla="*/ 10303510 w 12192000"/>
              <a:gd name="connsiteY920" fmla="*/ 0 h 6858000"/>
              <a:gd name="connsiteX921" fmla="*/ 10208895 w 12192000"/>
              <a:gd name="connsiteY921" fmla="*/ 0 h 6858000"/>
              <a:gd name="connsiteX922" fmla="*/ 10303510 w 12192000"/>
              <a:gd name="connsiteY922" fmla="*/ 0 h 6858000"/>
              <a:gd name="connsiteX923" fmla="*/ 11699875 w 12192000"/>
              <a:gd name="connsiteY923" fmla="*/ 51435 h 6858000"/>
              <a:gd name="connsiteX924" fmla="*/ 11699875 w 12192000"/>
              <a:gd name="connsiteY924" fmla="*/ 226695 h 6858000"/>
              <a:gd name="connsiteX925" fmla="*/ 11875135 w 12192000"/>
              <a:gd name="connsiteY925" fmla="*/ 226695 h 6858000"/>
              <a:gd name="connsiteX926" fmla="*/ 11875135 w 12192000"/>
              <a:gd name="connsiteY926" fmla="*/ 51435 h 6858000"/>
              <a:gd name="connsiteX927" fmla="*/ 11699875 w 12192000"/>
              <a:gd name="connsiteY927" fmla="*/ 51435 h 6858000"/>
              <a:gd name="connsiteX928" fmla="*/ 12071985 w 12192000"/>
              <a:gd name="connsiteY928" fmla="*/ 2172970 h 6858000"/>
              <a:gd name="connsiteX929" fmla="*/ 12071985 w 12192000"/>
              <a:gd name="connsiteY929" fmla="*/ 2041525 h 6858000"/>
              <a:gd name="connsiteX930" fmla="*/ 11940540 w 12192000"/>
              <a:gd name="connsiteY930" fmla="*/ 2041525 h 6858000"/>
              <a:gd name="connsiteX931" fmla="*/ 11940540 w 12192000"/>
              <a:gd name="connsiteY931" fmla="*/ 2172970 h 6858000"/>
              <a:gd name="connsiteX932" fmla="*/ 12071985 w 12192000"/>
              <a:gd name="connsiteY932" fmla="*/ 2172970 h 6858000"/>
              <a:gd name="connsiteX933" fmla="*/ 11940540 w 12192000"/>
              <a:gd name="connsiteY933" fmla="*/ 3048000 h 6858000"/>
              <a:gd name="connsiteX934" fmla="*/ 12071985 w 12192000"/>
              <a:gd name="connsiteY934" fmla="*/ 3048000 h 6858000"/>
              <a:gd name="connsiteX935" fmla="*/ 12071985 w 12192000"/>
              <a:gd name="connsiteY935" fmla="*/ 2916555 h 6858000"/>
              <a:gd name="connsiteX936" fmla="*/ 11940540 w 12192000"/>
              <a:gd name="connsiteY936" fmla="*/ 2916555 h 6858000"/>
              <a:gd name="connsiteX937" fmla="*/ 11940540 w 12192000"/>
              <a:gd name="connsiteY937" fmla="*/ 3048000 h 6858000"/>
              <a:gd name="connsiteX938" fmla="*/ 10103485 w 12192000"/>
              <a:gd name="connsiteY938" fmla="*/ 2260600 h 6858000"/>
              <a:gd name="connsiteX939" fmla="*/ 9972040 w 12192000"/>
              <a:gd name="connsiteY939" fmla="*/ 2260600 h 6858000"/>
              <a:gd name="connsiteX940" fmla="*/ 9972040 w 12192000"/>
              <a:gd name="connsiteY940" fmla="*/ 2392045 h 6858000"/>
              <a:gd name="connsiteX941" fmla="*/ 10103485 w 12192000"/>
              <a:gd name="connsiteY941" fmla="*/ 2392045 h 6858000"/>
              <a:gd name="connsiteX942" fmla="*/ 10103485 w 12192000"/>
              <a:gd name="connsiteY942" fmla="*/ 2260600 h 6858000"/>
              <a:gd name="connsiteX943" fmla="*/ 11481435 w 12192000"/>
              <a:gd name="connsiteY943" fmla="*/ 7620 h 6858000"/>
              <a:gd name="connsiteX944" fmla="*/ 11656695 w 12192000"/>
              <a:gd name="connsiteY944" fmla="*/ 7620 h 6858000"/>
              <a:gd name="connsiteX945" fmla="*/ 11663680 w 12192000"/>
              <a:gd name="connsiteY945" fmla="*/ 0 h 6858000"/>
              <a:gd name="connsiteX946" fmla="*/ 11474450 w 12192000"/>
              <a:gd name="connsiteY946" fmla="*/ 0 h 6858000"/>
              <a:gd name="connsiteX947" fmla="*/ 11481435 w 12192000"/>
              <a:gd name="connsiteY947" fmla="*/ 7620 h 6858000"/>
              <a:gd name="connsiteX948" fmla="*/ 10497185 w 12192000"/>
              <a:gd name="connsiteY948" fmla="*/ 160655 h 6858000"/>
              <a:gd name="connsiteX949" fmla="*/ 10497185 w 12192000"/>
              <a:gd name="connsiteY949" fmla="*/ 116840 h 6858000"/>
              <a:gd name="connsiteX950" fmla="*/ 10453370 w 12192000"/>
              <a:gd name="connsiteY950" fmla="*/ 116840 h 6858000"/>
              <a:gd name="connsiteX951" fmla="*/ 10453370 w 12192000"/>
              <a:gd name="connsiteY951" fmla="*/ 160655 h 6858000"/>
              <a:gd name="connsiteX952" fmla="*/ 10497185 w 12192000"/>
              <a:gd name="connsiteY952" fmla="*/ 160655 h 6858000"/>
              <a:gd name="connsiteX953" fmla="*/ 11262995 w 12192000"/>
              <a:gd name="connsiteY953" fmla="*/ 51435 h 6858000"/>
              <a:gd name="connsiteX954" fmla="*/ 11262995 w 12192000"/>
              <a:gd name="connsiteY954" fmla="*/ 226695 h 6858000"/>
              <a:gd name="connsiteX955" fmla="*/ 11438255 w 12192000"/>
              <a:gd name="connsiteY955" fmla="*/ 226695 h 6858000"/>
              <a:gd name="connsiteX956" fmla="*/ 11438255 w 12192000"/>
              <a:gd name="connsiteY956" fmla="*/ 51435 h 6858000"/>
              <a:gd name="connsiteX957" fmla="*/ 11262995 w 12192000"/>
              <a:gd name="connsiteY957" fmla="*/ 51435 h 6858000"/>
              <a:gd name="connsiteX958" fmla="*/ 11481435 w 12192000"/>
              <a:gd name="connsiteY958" fmla="*/ 270510 h 6858000"/>
              <a:gd name="connsiteX959" fmla="*/ 11481435 w 12192000"/>
              <a:gd name="connsiteY959" fmla="*/ 445770 h 6858000"/>
              <a:gd name="connsiteX960" fmla="*/ 11656695 w 12192000"/>
              <a:gd name="connsiteY960" fmla="*/ 445770 h 6858000"/>
              <a:gd name="connsiteX961" fmla="*/ 11656695 w 12192000"/>
              <a:gd name="connsiteY961" fmla="*/ 270510 h 6858000"/>
              <a:gd name="connsiteX962" fmla="*/ 11481435 w 12192000"/>
              <a:gd name="connsiteY962" fmla="*/ 270510 h 6858000"/>
              <a:gd name="connsiteX963" fmla="*/ 10890885 w 12192000"/>
              <a:gd name="connsiteY963" fmla="*/ 991870 h 6858000"/>
              <a:gd name="connsiteX964" fmla="*/ 10890885 w 12192000"/>
              <a:gd name="connsiteY964" fmla="*/ 1035685 h 6858000"/>
              <a:gd name="connsiteX965" fmla="*/ 10934700 w 12192000"/>
              <a:gd name="connsiteY965" fmla="*/ 1035685 h 6858000"/>
              <a:gd name="connsiteX966" fmla="*/ 10934700 w 12192000"/>
              <a:gd name="connsiteY966" fmla="*/ 991870 h 6858000"/>
              <a:gd name="connsiteX967" fmla="*/ 10890885 w 12192000"/>
              <a:gd name="connsiteY967" fmla="*/ 991870 h 6858000"/>
              <a:gd name="connsiteX968" fmla="*/ 11043920 w 12192000"/>
              <a:gd name="connsiteY968" fmla="*/ 270510 h 6858000"/>
              <a:gd name="connsiteX969" fmla="*/ 11043920 w 12192000"/>
              <a:gd name="connsiteY969" fmla="*/ 445770 h 6858000"/>
              <a:gd name="connsiteX970" fmla="*/ 11219180 w 12192000"/>
              <a:gd name="connsiteY970" fmla="*/ 445770 h 6858000"/>
              <a:gd name="connsiteX971" fmla="*/ 11219180 w 12192000"/>
              <a:gd name="connsiteY971" fmla="*/ 270510 h 6858000"/>
              <a:gd name="connsiteX972" fmla="*/ 11043920 w 12192000"/>
              <a:gd name="connsiteY972" fmla="*/ 270510 h 6858000"/>
              <a:gd name="connsiteX973" fmla="*/ 10825480 w 12192000"/>
              <a:gd name="connsiteY973" fmla="*/ 51435 h 6858000"/>
              <a:gd name="connsiteX974" fmla="*/ 10825480 w 12192000"/>
              <a:gd name="connsiteY974" fmla="*/ 226695 h 6858000"/>
              <a:gd name="connsiteX975" fmla="*/ 11000740 w 12192000"/>
              <a:gd name="connsiteY975" fmla="*/ 226695 h 6858000"/>
              <a:gd name="connsiteX976" fmla="*/ 11000740 w 12192000"/>
              <a:gd name="connsiteY976" fmla="*/ 51435 h 6858000"/>
              <a:gd name="connsiteX977" fmla="*/ 10825480 w 12192000"/>
              <a:gd name="connsiteY977" fmla="*/ 51435 h 6858000"/>
              <a:gd name="connsiteX978" fmla="*/ 10934700 w 12192000"/>
              <a:gd name="connsiteY978" fmla="*/ 554355 h 6858000"/>
              <a:gd name="connsiteX979" fmla="*/ 10890885 w 12192000"/>
              <a:gd name="connsiteY979" fmla="*/ 554355 h 6858000"/>
              <a:gd name="connsiteX980" fmla="*/ 10890885 w 12192000"/>
              <a:gd name="connsiteY980" fmla="*/ 598170 h 6858000"/>
              <a:gd name="connsiteX981" fmla="*/ 10934700 w 12192000"/>
              <a:gd name="connsiteY981" fmla="*/ 598170 h 6858000"/>
              <a:gd name="connsiteX982" fmla="*/ 10934700 w 12192000"/>
              <a:gd name="connsiteY982" fmla="*/ 554355 h 6858000"/>
              <a:gd name="connsiteX983" fmla="*/ 11000105 w 12192000"/>
              <a:gd name="connsiteY983" fmla="*/ 1538605 h 6858000"/>
              <a:gd name="connsiteX984" fmla="*/ 11000105 w 12192000"/>
              <a:gd name="connsiteY984" fmla="*/ 1363345 h 6858000"/>
              <a:gd name="connsiteX985" fmla="*/ 10824845 w 12192000"/>
              <a:gd name="connsiteY985" fmla="*/ 1363345 h 6858000"/>
              <a:gd name="connsiteX986" fmla="*/ 10824845 w 12192000"/>
              <a:gd name="connsiteY986" fmla="*/ 1538605 h 6858000"/>
              <a:gd name="connsiteX987" fmla="*/ 11000105 w 12192000"/>
              <a:gd name="connsiteY987" fmla="*/ 1538605 h 6858000"/>
              <a:gd name="connsiteX988" fmla="*/ 11043920 w 12192000"/>
              <a:gd name="connsiteY988" fmla="*/ 7620 h 6858000"/>
              <a:gd name="connsiteX989" fmla="*/ 11219180 w 12192000"/>
              <a:gd name="connsiteY989" fmla="*/ 7620 h 6858000"/>
              <a:gd name="connsiteX990" fmla="*/ 11226165 w 12192000"/>
              <a:gd name="connsiteY990" fmla="*/ 0 h 6858000"/>
              <a:gd name="connsiteX991" fmla="*/ 11036935 w 12192000"/>
              <a:gd name="connsiteY991" fmla="*/ 0 h 6858000"/>
              <a:gd name="connsiteX992" fmla="*/ 11043920 w 12192000"/>
              <a:gd name="connsiteY992" fmla="*/ 7620 h 6858000"/>
              <a:gd name="connsiteX993" fmla="*/ 10541000 w 12192000"/>
              <a:gd name="connsiteY993" fmla="*/ 1823085 h 6858000"/>
              <a:gd name="connsiteX994" fmla="*/ 10409555 w 12192000"/>
              <a:gd name="connsiteY994" fmla="*/ 1823085 h 6858000"/>
              <a:gd name="connsiteX995" fmla="*/ 10409555 w 12192000"/>
              <a:gd name="connsiteY995" fmla="*/ 1954530 h 6858000"/>
              <a:gd name="connsiteX996" fmla="*/ 10541000 w 12192000"/>
              <a:gd name="connsiteY996" fmla="*/ 1954530 h 6858000"/>
              <a:gd name="connsiteX997" fmla="*/ 10541000 w 12192000"/>
              <a:gd name="connsiteY997" fmla="*/ 1823085 h 6858000"/>
              <a:gd name="connsiteX998" fmla="*/ 10453370 w 12192000"/>
              <a:gd name="connsiteY998" fmla="*/ 598170 h 6858000"/>
              <a:gd name="connsiteX999" fmla="*/ 10497185 w 12192000"/>
              <a:gd name="connsiteY999" fmla="*/ 598170 h 6858000"/>
              <a:gd name="connsiteX1000" fmla="*/ 10497185 w 12192000"/>
              <a:gd name="connsiteY1000" fmla="*/ 554355 h 6858000"/>
              <a:gd name="connsiteX1001" fmla="*/ 10453370 w 12192000"/>
              <a:gd name="connsiteY1001" fmla="*/ 554355 h 6858000"/>
              <a:gd name="connsiteX1002" fmla="*/ 10453370 w 12192000"/>
              <a:gd name="connsiteY1002" fmla="*/ 598170 h 6858000"/>
              <a:gd name="connsiteX1003" fmla="*/ 10409555 w 12192000"/>
              <a:gd name="connsiteY1003" fmla="*/ 2698115 h 6858000"/>
              <a:gd name="connsiteX1004" fmla="*/ 10409555 w 12192000"/>
              <a:gd name="connsiteY1004" fmla="*/ 2829560 h 6858000"/>
              <a:gd name="connsiteX1005" fmla="*/ 10541000 w 12192000"/>
              <a:gd name="connsiteY1005" fmla="*/ 2829560 h 6858000"/>
              <a:gd name="connsiteX1006" fmla="*/ 10541000 w 12192000"/>
              <a:gd name="connsiteY1006" fmla="*/ 2698115 h 6858000"/>
              <a:gd name="connsiteX1007" fmla="*/ 10409555 w 12192000"/>
              <a:gd name="connsiteY1007" fmla="*/ 2698115 h 6858000"/>
              <a:gd name="connsiteX1008" fmla="*/ 10541000 w 12192000"/>
              <a:gd name="connsiteY1008" fmla="*/ 2260600 h 6858000"/>
              <a:gd name="connsiteX1009" fmla="*/ 10409555 w 12192000"/>
              <a:gd name="connsiteY1009" fmla="*/ 2260600 h 6858000"/>
              <a:gd name="connsiteX1010" fmla="*/ 10409555 w 12192000"/>
              <a:gd name="connsiteY1010" fmla="*/ 2392045 h 6858000"/>
              <a:gd name="connsiteX1011" fmla="*/ 10541000 w 12192000"/>
              <a:gd name="connsiteY1011" fmla="*/ 2392045 h 6858000"/>
              <a:gd name="connsiteX1012" fmla="*/ 10541000 w 12192000"/>
              <a:gd name="connsiteY1012" fmla="*/ 2260600 h 6858000"/>
              <a:gd name="connsiteX1013" fmla="*/ 10781665 w 12192000"/>
              <a:gd name="connsiteY1013" fmla="*/ 7620 h 6858000"/>
              <a:gd name="connsiteX1014" fmla="*/ 10788650 w 12192000"/>
              <a:gd name="connsiteY1014" fmla="*/ 0 h 6858000"/>
              <a:gd name="connsiteX1015" fmla="*/ 10599420 w 12192000"/>
              <a:gd name="connsiteY1015" fmla="*/ 0 h 6858000"/>
              <a:gd name="connsiteX1016" fmla="*/ 10606405 w 12192000"/>
              <a:gd name="connsiteY1016" fmla="*/ 7620 h 6858000"/>
              <a:gd name="connsiteX1017" fmla="*/ 10781665 w 12192000"/>
              <a:gd name="connsiteY1017" fmla="*/ 7620 h 6858000"/>
              <a:gd name="connsiteX1018" fmla="*/ 960755 w 12192000"/>
              <a:gd name="connsiteY1018" fmla="*/ 6591300 h 6858000"/>
              <a:gd name="connsiteX1019" fmla="*/ 1179195 w 12192000"/>
              <a:gd name="connsiteY1019" fmla="*/ 6591300 h 6858000"/>
              <a:gd name="connsiteX1020" fmla="*/ 1179195 w 12192000"/>
              <a:gd name="connsiteY1020" fmla="*/ 6372860 h 6858000"/>
              <a:gd name="connsiteX1021" fmla="*/ 960755 w 12192000"/>
              <a:gd name="connsiteY1021" fmla="*/ 6372860 h 6858000"/>
              <a:gd name="connsiteX1022" fmla="*/ 960755 w 12192000"/>
              <a:gd name="connsiteY1022" fmla="*/ 6591300 h 6858000"/>
              <a:gd name="connsiteX1023" fmla="*/ 1463675 w 12192000"/>
              <a:gd name="connsiteY1023" fmla="*/ 4338320 h 6858000"/>
              <a:gd name="connsiteX1024" fmla="*/ 1551305 w 12192000"/>
              <a:gd name="connsiteY1024" fmla="*/ 4338320 h 6858000"/>
              <a:gd name="connsiteX1025" fmla="*/ 1551305 w 12192000"/>
              <a:gd name="connsiteY1025" fmla="*/ 4250690 h 6858000"/>
              <a:gd name="connsiteX1026" fmla="*/ 1463675 w 12192000"/>
              <a:gd name="connsiteY1026" fmla="*/ 4250690 h 6858000"/>
              <a:gd name="connsiteX1027" fmla="*/ 1463675 w 12192000"/>
              <a:gd name="connsiteY1027" fmla="*/ 4338320 h 6858000"/>
              <a:gd name="connsiteX1028" fmla="*/ 1572895 w 12192000"/>
              <a:gd name="connsiteY1028" fmla="*/ 5541645 h 6858000"/>
              <a:gd name="connsiteX1029" fmla="*/ 1441450 w 12192000"/>
              <a:gd name="connsiteY1029" fmla="*/ 5541645 h 6858000"/>
              <a:gd name="connsiteX1030" fmla="*/ 1441450 w 12192000"/>
              <a:gd name="connsiteY1030" fmla="*/ 5673090 h 6858000"/>
              <a:gd name="connsiteX1031" fmla="*/ 1572895 w 12192000"/>
              <a:gd name="connsiteY1031" fmla="*/ 5673090 h 6858000"/>
              <a:gd name="connsiteX1032" fmla="*/ 1572895 w 12192000"/>
              <a:gd name="connsiteY1032" fmla="*/ 5541645 h 6858000"/>
              <a:gd name="connsiteX1033" fmla="*/ 1463675 w 12192000"/>
              <a:gd name="connsiteY1033" fmla="*/ 4775835 h 6858000"/>
              <a:gd name="connsiteX1034" fmla="*/ 1551305 w 12192000"/>
              <a:gd name="connsiteY1034" fmla="*/ 4775835 h 6858000"/>
              <a:gd name="connsiteX1035" fmla="*/ 1551305 w 12192000"/>
              <a:gd name="connsiteY1035" fmla="*/ 4688205 h 6858000"/>
              <a:gd name="connsiteX1036" fmla="*/ 1463675 w 12192000"/>
              <a:gd name="connsiteY1036" fmla="*/ 4688205 h 6858000"/>
              <a:gd name="connsiteX1037" fmla="*/ 1463675 w 12192000"/>
              <a:gd name="connsiteY1037" fmla="*/ 4775835 h 6858000"/>
              <a:gd name="connsiteX1038" fmla="*/ 1879600 w 12192000"/>
              <a:gd name="connsiteY1038" fmla="*/ 6416675 h 6858000"/>
              <a:gd name="connsiteX1039" fmla="*/ 1879600 w 12192000"/>
              <a:gd name="connsiteY1039" fmla="*/ 6548120 h 6858000"/>
              <a:gd name="connsiteX1040" fmla="*/ 2011045 w 12192000"/>
              <a:gd name="connsiteY1040" fmla="*/ 6548120 h 6858000"/>
              <a:gd name="connsiteX1041" fmla="*/ 2011045 w 12192000"/>
              <a:gd name="connsiteY1041" fmla="*/ 6416675 h 6858000"/>
              <a:gd name="connsiteX1042" fmla="*/ 1879600 w 12192000"/>
              <a:gd name="connsiteY1042" fmla="*/ 6416675 h 6858000"/>
              <a:gd name="connsiteX1043" fmla="*/ 2010410 w 12192000"/>
              <a:gd name="connsiteY1043" fmla="*/ 5541645 h 6858000"/>
              <a:gd name="connsiteX1044" fmla="*/ 1878965 w 12192000"/>
              <a:gd name="connsiteY1044" fmla="*/ 5541645 h 6858000"/>
              <a:gd name="connsiteX1045" fmla="*/ 1878965 w 12192000"/>
              <a:gd name="connsiteY1045" fmla="*/ 5673090 h 6858000"/>
              <a:gd name="connsiteX1046" fmla="*/ 2010410 w 12192000"/>
              <a:gd name="connsiteY1046" fmla="*/ 5673090 h 6858000"/>
              <a:gd name="connsiteX1047" fmla="*/ 2010410 w 12192000"/>
              <a:gd name="connsiteY1047" fmla="*/ 5541645 h 6858000"/>
              <a:gd name="connsiteX1048" fmla="*/ 1572895 w 12192000"/>
              <a:gd name="connsiteY1048" fmla="*/ 5979160 h 6858000"/>
              <a:gd name="connsiteX1049" fmla="*/ 1441450 w 12192000"/>
              <a:gd name="connsiteY1049" fmla="*/ 5979160 h 6858000"/>
              <a:gd name="connsiteX1050" fmla="*/ 1441450 w 12192000"/>
              <a:gd name="connsiteY1050" fmla="*/ 6110605 h 6858000"/>
              <a:gd name="connsiteX1051" fmla="*/ 1572895 w 12192000"/>
              <a:gd name="connsiteY1051" fmla="*/ 6110605 h 6858000"/>
              <a:gd name="connsiteX1052" fmla="*/ 1572895 w 12192000"/>
              <a:gd name="connsiteY1052" fmla="*/ 5979160 h 6858000"/>
              <a:gd name="connsiteX1053" fmla="*/ 1442085 w 12192000"/>
              <a:gd name="connsiteY1053" fmla="*/ 6416675 h 6858000"/>
              <a:gd name="connsiteX1054" fmla="*/ 1442085 w 12192000"/>
              <a:gd name="connsiteY1054" fmla="*/ 6548120 h 6858000"/>
              <a:gd name="connsiteX1055" fmla="*/ 1573530 w 12192000"/>
              <a:gd name="connsiteY1055" fmla="*/ 6548120 h 6858000"/>
              <a:gd name="connsiteX1056" fmla="*/ 1573530 w 12192000"/>
              <a:gd name="connsiteY1056" fmla="*/ 6416675 h 6858000"/>
              <a:gd name="connsiteX1057" fmla="*/ 1442085 w 12192000"/>
              <a:gd name="connsiteY1057" fmla="*/ 6416675 h 6858000"/>
              <a:gd name="connsiteX1058" fmla="*/ 1551305 w 12192000"/>
              <a:gd name="connsiteY1058" fmla="*/ 3900805 h 6858000"/>
              <a:gd name="connsiteX1059" fmla="*/ 1551305 w 12192000"/>
              <a:gd name="connsiteY1059" fmla="*/ 3813175 h 6858000"/>
              <a:gd name="connsiteX1060" fmla="*/ 1463675 w 12192000"/>
              <a:gd name="connsiteY1060" fmla="*/ 3813175 h 6858000"/>
              <a:gd name="connsiteX1061" fmla="*/ 1463675 w 12192000"/>
              <a:gd name="connsiteY1061" fmla="*/ 3900805 h 6858000"/>
              <a:gd name="connsiteX1062" fmla="*/ 1551305 w 12192000"/>
              <a:gd name="connsiteY1062" fmla="*/ 3900805 h 6858000"/>
              <a:gd name="connsiteX1063" fmla="*/ 960755 w 12192000"/>
              <a:gd name="connsiteY1063" fmla="*/ 3310890 h 6858000"/>
              <a:gd name="connsiteX1064" fmla="*/ 960755 w 12192000"/>
              <a:gd name="connsiteY1064" fmla="*/ 3529330 h 6858000"/>
              <a:gd name="connsiteX1065" fmla="*/ 1179195 w 12192000"/>
              <a:gd name="connsiteY1065" fmla="*/ 3529330 h 6858000"/>
              <a:gd name="connsiteX1066" fmla="*/ 1179195 w 12192000"/>
              <a:gd name="connsiteY1066" fmla="*/ 3310890 h 6858000"/>
              <a:gd name="connsiteX1067" fmla="*/ 960755 w 12192000"/>
              <a:gd name="connsiteY1067" fmla="*/ 3310890 h 6858000"/>
              <a:gd name="connsiteX1068" fmla="*/ 742315 w 12192000"/>
              <a:gd name="connsiteY1068" fmla="*/ 3529330 h 6858000"/>
              <a:gd name="connsiteX1069" fmla="*/ 742315 w 12192000"/>
              <a:gd name="connsiteY1069" fmla="*/ 3747770 h 6858000"/>
              <a:gd name="connsiteX1070" fmla="*/ 960755 w 12192000"/>
              <a:gd name="connsiteY1070" fmla="*/ 3747770 h 6858000"/>
              <a:gd name="connsiteX1071" fmla="*/ 960755 w 12192000"/>
              <a:gd name="connsiteY1071" fmla="*/ 3529330 h 6858000"/>
              <a:gd name="connsiteX1072" fmla="*/ 742315 w 12192000"/>
              <a:gd name="connsiteY1072" fmla="*/ 3529330 h 6858000"/>
              <a:gd name="connsiteX1073" fmla="*/ 1179830 w 12192000"/>
              <a:gd name="connsiteY1073" fmla="*/ 3310890 h 6858000"/>
              <a:gd name="connsiteX1074" fmla="*/ 1398270 w 12192000"/>
              <a:gd name="connsiteY1074" fmla="*/ 3310890 h 6858000"/>
              <a:gd name="connsiteX1075" fmla="*/ 1398270 w 12192000"/>
              <a:gd name="connsiteY1075" fmla="*/ 3092450 h 6858000"/>
              <a:gd name="connsiteX1076" fmla="*/ 1179830 w 12192000"/>
              <a:gd name="connsiteY1076" fmla="*/ 3092450 h 6858000"/>
              <a:gd name="connsiteX1077" fmla="*/ 1179830 w 12192000"/>
              <a:gd name="connsiteY1077" fmla="*/ 3310890 h 6858000"/>
              <a:gd name="connsiteX1078" fmla="*/ 960755 w 12192000"/>
              <a:gd name="connsiteY1078" fmla="*/ 3310890 h 6858000"/>
              <a:gd name="connsiteX1079" fmla="*/ 960755 w 12192000"/>
              <a:gd name="connsiteY1079" fmla="*/ 3092450 h 6858000"/>
              <a:gd name="connsiteX1080" fmla="*/ 742315 w 12192000"/>
              <a:gd name="connsiteY1080" fmla="*/ 3092450 h 6858000"/>
              <a:gd name="connsiteX1081" fmla="*/ 742315 w 12192000"/>
              <a:gd name="connsiteY1081" fmla="*/ 3310890 h 6858000"/>
              <a:gd name="connsiteX1082" fmla="*/ 960755 w 12192000"/>
              <a:gd name="connsiteY1082" fmla="*/ 3310890 h 6858000"/>
              <a:gd name="connsiteX1083" fmla="*/ 1463675 w 12192000"/>
              <a:gd name="connsiteY1083" fmla="*/ 5169535 h 6858000"/>
              <a:gd name="connsiteX1084" fmla="*/ 1463675 w 12192000"/>
              <a:gd name="connsiteY1084" fmla="*/ 5213350 h 6858000"/>
              <a:gd name="connsiteX1085" fmla="*/ 1507490 w 12192000"/>
              <a:gd name="connsiteY1085" fmla="*/ 5213350 h 6858000"/>
              <a:gd name="connsiteX1086" fmla="*/ 1507490 w 12192000"/>
              <a:gd name="connsiteY1086" fmla="*/ 5169535 h 6858000"/>
              <a:gd name="connsiteX1087" fmla="*/ 1463675 w 12192000"/>
              <a:gd name="connsiteY1087" fmla="*/ 5169535 h 6858000"/>
              <a:gd name="connsiteX1088" fmla="*/ 742315 w 12192000"/>
              <a:gd name="connsiteY1088" fmla="*/ 3310890 h 6858000"/>
              <a:gd name="connsiteX1089" fmla="*/ 523875 w 12192000"/>
              <a:gd name="connsiteY1089" fmla="*/ 3310890 h 6858000"/>
              <a:gd name="connsiteX1090" fmla="*/ 523875 w 12192000"/>
              <a:gd name="connsiteY1090" fmla="*/ 3529330 h 6858000"/>
              <a:gd name="connsiteX1091" fmla="*/ 742315 w 12192000"/>
              <a:gd name="connsiteY1091" fmla="*/ 3529330 h 6858000"/>
              <a:gd name="connsiteX1092" fmla="*/ 742315 w 12192000"/>
              <a:gd name="connsiteY1092" fmla="*/ 3310890 h 6858000"/>
              <a:gd name="connsiteX1093" fmla="*/ 2010410 w 12192000"/>
              <a:gd name="connsiteY1093" fmla="*/ 5979160 h 6858000"/>
              <a:gd name="connsiteX1094" fmla="*/ 1878965 w 12192000"/>
              <a:gd name="connsiteY1094" fmla="*/ 5979160 h 6858000"/>
              <a:gd name="connsiteX1095" fmla="*/ 1878965 w 12192000"/>
              <a:gd name="connsiteY1095" fmla="*/ 6110605 h 6858000"/>
              <a:gd name="connsiteX1096" fmla="*/ 2010410 w 12192000"/>
              <a:gd name="connsiteY1096" fmla="*/ 6110605 h 6858000"/>
              <a:gd name="connsiteX1097" fmla="*/ 2010410 w 12192000"/>
              <a:gd name="connsiteY1097" fmla="*/ 5979160 h 6858000"/>
              <a:gd name="connsiteX1098" fmla="*/ 4241800 w 12192000"/>
              <a:gd name="connsiteY1098" fmla="*/ 4185285 h 6858000"/>
              <a:gd name="connsiteX1099" fmla="*/ 4023360 w 12192000"/>
              <a:gd name="connsiteY1099" fmla="*/ 4185285 h 6858000"/>
              <a:gd name="connsiteX1100" fmla="*/ 4023360 w 12192000"/>
              <a:gd name="connsiteY1100" fmla="*/ 4403725 h 6858000"/>
              <a:gd name="connsiteX1101" fmla="*/ 4241800 w 12192000"/>
              <a:gd name="connsiteY1101" fmla="*/ 4403725 h 6858000"/>
              <a:gd name="connsiteX1102" fmla="*/ 4241800 w 12192000"/>
              <a:gd name="connsiteY1102" fmla="*/ 4185285 h 6858000"/>
              <a:gd name="connsiteX1103" fmla="*/ 3279140 w 12192000"/>
              <a:gd name="connsiteY1103" fmla="*/ 6022975 h 6858000"/>
              <a:gd name="connsiteX1104" fmla="*/ 3235325 w 12192000"/>
              <a:gd name="connsiteY1104" fmla="*/ 6022975 h 6858000"/>
              <a:gd name="connsiteX1105" fmla="*/ 3235325 w 12192000"/>
              <a:gd name="connsiteY1105" fmla="*/ 6066790 h 6858000"/>
              <a:gd name="connsiteX1106" fmla="*/ 3279140 w 12192000"/>
              <a:gd name="connsiteY1106" fmla="*/ 6066790 h 6858000"/>
              <a:gd name="connsiteX1107" fmla="*/ 3279140 w 12192000"/>
              <a:gd name="connsiteY1107" fmla="*/ 6022975 h 6858000"/>
              <a:gd name="connsiteX1108" fmla="*/ 3235325 w 12192000"/>
              <a:gd name="connsiteY1108" fmla="*/ 6459855 h 6858000"/>
              <a:gd name="connsiteX1109" fmla="*/ 3235325 w 12192000"/>
              <a:gd name="connsiteY1109" fmla="*/ 6503670 h 6858000"/>
              <a:gd name="connsiteX1110" fmla="*/ 3279140 w 12192000"/>
              <a:gd name="connsiteY1110" fmla="*/ 6503670 h 6858000"/>
              <a:gd name="connsiteX1111" fmla="*/ 3279140 w 12192000"/>
              <a:gd name="connsiteY1111" fmla="*/ 6459855 h 6858000"/>
              <a:gd name="connsiteX1112" fmla="*/ 3235325 w 12192000"/>
              <a:gd name="connsiteY1112" fmla="*/ 6459855 h 6858000"/>
              <a:gd name="connsiteX1113" fmla="*/ 3585210 w 12192000"/>
              <a:gd name="connsiteY1113" fmla="*/ 4622800 h 6858000"/>
              <a:gd name="connsiteX1114" fmla="*/ 3585210 w 12192000"/>
              <a:gd name="connsiteY1114" fmla="*/ 4841240 h 6858000"/>
              <a:gd name="connsiteX1115" fmla="*/ 3803650 w 12192000"/>
              <a:gd name="connsiteY1115" fmla="*/ 4841240 h 6858000"/>
              <a:gd name="connsiteX1116" fmla="*/ 3803650 w 12192000"/>
              <a:gd name="connsiteY1116" fmla="*/ 4622800 h 6858000"/>
              <a:gd name="connsiteX1117" fmla="*/ 3585210 w 12192000"/>
              <a:gd name="connsiteY1117" fmla="*/ 4622800 h 6858000"/>
              <a:gd name="connsiteX1118" fmla="*/ 3279140 w 12192000"/>
              <a:gd name="connsiteY1118" fmla="*/ 5585460 h 6858000"/>
              <a:gd name="connsiteX1119" fmla="*/ 3235325 w 12192000"/>
              <a:gd name="connsiteY1119" fmla="*/ 5585460 h 6858000"/>
              <a:gd name="connsiteX1120" fmla="*/ 3235325 w 12192000"/>
              <a:gd name="connsiteY1120" fmla="*/ 5629275 h 6858000"/>
              <a:gd name="connsiteX1121" fmla="*/ 3279140 w 12192000"/>
              <a:gd name="connsiteY1121" fmla="*/ 5629275 h 6858000"/>
              <a:gd name="connsiteX1122" fmla="*/ 3279140 w 12192000"/>
              <a:gd name="connsiteY1122" fmla="*/ 5585460 h 6858000"/>
              <a:gd name="connsiteX1123" fmla="*/ 3804285 w 12192000"/>
              <a:gd name="connsiteY1123" fmla="*/ 4404360 h 6858000"/>
              <a:gd name="connsiteX1124" fmla="*/ 3804285 w 12192000"/>
              <a:gd name="connsiteY1124" fmla="*/ 4622800 h 6858000"/>
              <a:gd name="connsiteX1125" fmla="*/ 4022725 w 12192000"/>
              <a:gd name="connsiteY1125" fmla="*/ 4622800 h 6858000"/>
              <a:gd name="connsiteX1126" fmla="*/ 4022725 w 12192000"/>
              <a:gd name="connsiteY1126" fmla="*/ 4404360 h 6858000"/>
              <a:gd name="connsiteX1127" fmla="*/ 3804285 w 12192000"/>
              <a:gd name="connsiteY1127" fmla="*/ 4404360 h 6858000"/>
              <a:gd name="connsiteX1128" fmla="*/ 2797810 w 12192000"/>
              <a:gd name="connsiteY1128" fmla="*/ 6022975 h 6858000"/>
              <a:gd name="connsiteX1129" fmla="*/ 2797810 w 12192000"/>
              <a:gd name="connsiteY1129" fmla="*/ 6066790 h 6858000"/>
              <a:gd name="connsiteX1130" fmla="*/ 2841625 w 12192000"/>
              <a:gd name="connsiteY1130" fmla="*/ 6066790 h 6858000"/>
              <a:gd name="connsiteX1131" fmla="*/ 2841625 w 12192000"/>
              <a:gd name="connsiteY1131" fmla="*/ 6022975 h 6858000"/>
              <a:gd name="connsiteX1132" fmla="*/ 2797810 w 12192000"/>
              <a:gd name="connsiteY1132" fmla="*/ 6022975 h 6858000"/>
              <a:gd name="connsiteX1133" fmla="*/ 2229485 w 12192000"/>
              <a:gd name="connsiteY1133" fmla="*/ 5760085 h 6858000"/>
              <a:gd name="connsiteX1134" fmla="*/ 2098040 w 12192000"/>
              <a:gd name="connsiteY1134" fmla="*/ 5760085 h 6858000"/>
              <a:gd name="connsiteX1135" fmla="*/ 2098040 w 12192000"/>
              <a:gd name="connsiteY1135" fmla="*/ 5891530 h 6858000"/>
              <a:gd name="connsiteX1136" fmla="*/ 2229485 w 12192000"/>
              <a:gd name="connsiteY1136" fmla="*/ 5891530 h 6858000"/>
              <a:gd name="connsiteX1137" fmla="*/ 2229485 w 12192000"/>
              <a:gd name="connsiteY1137" fmla="*/ 5760085 h 6858000"/>
              <a:gd name="connsiteX1138" fmla="*/ 2317115 w 12192000"/>
              <a:gd name="connsiteY1138" fmla="*/ 5979160 h 6858000"/>
              <a:gd name="connsiteX1139" fmla="*/ 2317115 w 12192000"/>
              <a:gd name="connsiteY1139" fmla="*/ 6110605 h 6858000"/>
              <a:gd name="connsiteX1140" fmla="*/ 2448560 w 12192000"/>
              <a:gd name="connsiteY1140" fmla="*/ 6110605 h 6858000"/>
              <a:gd name="connsiteX1141" fmla="*/ 2448560 w 12192000"/>
              <a:gd name="connsiteY1141" fmla="*/ 5979160 h 6858000"/>
              <a:gd name="connsiteX1142" fmla="*/ 2317115 w 12192000"/>
              <a:gd name="connsiteY1142" fmla="*/ 5979160 h 6858000"/>
              <a:gd name="connsiteX1143" fmla="*/ 2098040 w 12192000"/>
              <a:gd name="connsiteY1143" fmla="*/ 6197600 h 6858000"/>
              <a:gd name="connsiteX1144" fmla="*/ 2098040 w 12192000"/>
              <a:gd name="connsiteY1144" fmla="*/ 6329045 h 6858000"/>
              <a:gd name="connsiteX1145" fmla="*/ 2229485 w 12192000"/>
              <a:gd name="connsiteY1145" fmla="*/ 6329045 h 6858000"/>
              <a:gd name="connsiteX1146" fmla="*/ 2229485 w 12192000"/>
              <a:gd name="connsiteY1146" fmla="*/ 6197600 h 6858000"/>
              <a:gd name="connsiteX1147" fmla="*/ 2098040 w 12192000"/>
              <a:gd name="connsiteY1147" fmla="*/ 6197600 h 6858000"/>
              <a:gd name="connsiteX1148" fmla="*/ 3060700 w 12192000"/>
              <a:gd name="connsiteY1148" fmla="*/ 5803900 h 6858000"/>
              <a:gd name="connsiteX1149" fmla="*/ 3016885 w 12192000"/>
              <a:gd name="connsiteY1149" fmla="*/ 5803900 h 6858000"/>
              <a:gd name="connsiteX1150" fmla="*/ 3016885 w 12192000"/>
              <a:gd name="connsiteY1150" fmla="*/ 5847715 h 6858000"/>
              <a:gd name="connsiteX1151" fmla="*/ 3060700 w 12192000"/>
              <a:gd name="connsiteY1151" fmla="*/ 5847715 h 6858000"/>
              <a:gd name="connsiteX1152" fmla="*/ 3060700 w 12192000"/>
              <a:gd name="connsiteY1152" fmla="*/ 5803900 h 6858000"/>
              <a:gd name="connsiteX1153" fmla="*/ 960755 w 12192000"/>
              <a:gd name="connsiteY1153" fmla="*/ 3091815 h 6858000"/>
              <a:gd name="connsiteX1154" fmla="*/ 1179195 w 12192000"/>
              <a:gd name="connsiteY1154" fmla="*/ 3091815 h 6858000"/>
              <a:gd name="connsiteX1155" fmla="*/ 1179195 w 12192000"/>
              <a:gd name="connsiteY1155" fmla="*/ 2873375 h 6858000"/>
              <a:gd name="connsiteX1156" fmla="*/ 960755 w 12192000"/>
              <a:gd name="connsiteY1156" fmla="*/ 2873375 h 6858000"/>
              <a:gd name="connsiteX1157" fmla="*/ 960755 w 12192000"/>
              <a:gd name="connsiteY1157" fmla="*/ 3091815 h 6858000"/>
              <a:gd name="connsiteX1158" fmla="*/ 3016885 w 12192000"/>
              <a:gd name="connsiteY1158" fmla="*/ 6241415 h 6858000"/>
              <a:gd name="connsiteX1159" fmla="*/ 3016885 w 12192000"/>
              <a:gd name="connsiteY1159" fmla="*/ 6285230 h 6858000"/>
              <a:gd name="connsiteX1160" fmla="*/ 3060700 w 12192000"/>
              <a:gd name="connsiteY1160" fmla="*/ 6285230 h 6858000"/>
              <a:gd name="connsiteX1161" fmla="*/ 3060700 w 12192000"/>
              <a:gd name="connsiteY1161" fmla="*/ 6241415 h 6858000"/>
              <a:gd name="connsiteX1162" fmla="*/ 3016885 w 12192000"/>
              <a:gd name="connsiteY1162" fmla="*/ 6241415 h 6858000"/>
              <a:gd name="connsiteX1163" fmla="*/ 1245235 w 12192000"/>
              <a:gd name="connsiteY1163" fmla="*/ 4557395 h 6858000"/>
              <a:gd name="connsiteX1164" fmla="*/ 1332865 w 12192000"/>
              <a:gd name="connsiteY1164" fmla="*/ 4557395 h 6858000"/>
              <a:gd name="connsiteX1165" fmla="*/ 1332865 w 12192000"/>
              <a:gd name="connsiteY1165" fmla="*/ 4469765 h 6858000"/>
              <a:gd name="connsiteX1166" fmla="*/ 1245235 w 12192000"/>
              <a:gd name="connsiteY1166" fmla="*/ 4469765 h 6858000"/>
              <a:gd name="connsiteX1167" fmla="*/ 1245235 w 12192000"/>
              <a:gd name="connsiteY1167" fmla="*/ 4557395 h 6858000"/>
              <a:gd name="connsiteX1168" fmla="*/ 1026160 w 12192000"/>
              <a:gd name="connsiteY1168" fmla="*/ 5607050 h 6858000"/>
              <a:gd name="connsiteX1169" fmla="*/ 1026160 w 12192000"/>
              <a:gd name="connsiteY1169" fmla="*/ 5650865 h 6858000"/>
              <a:gd name="connsiteX1170" fmla="*/ 1069975 w 12192000"/>
              <a:gd name="connsiteY1170" fmla="*/ 5650865 h 6858000"/>
              <a:gd name="connsiteX1171" fmla="*/ 1069975 w 12192000"/>
              <a:gd name="connsiteY1171" fmla="*/ 5607050 h 6858000"/>
              <a:gd name="connsiteX1172" fmla="*/ 1026160 w 12192000"/>
              <a:gd name="connsiteY1172" fmla="*/ 5607050 h 6858000"/>
              <a:gd name="connsiteX1173" fmla="*/ 1069975 w 12192000"/>
              <a:gd name="connsiteY1173" fmla="*/ 4732020 h 6858000"/>
              <a:gd name="connsiteX1174" fmla="*/ 1026160 w 12192000"/>
              <a:gd name="connsiteY1174" fmla="*/ 4732020 h 6858000"/>
              <a:gd name="connsiteX1175" fmla="*/ 1026160 w 12192000"/>
              <a:gd name="connsiteY1175" fmla="*/ 4775835 h 6858000"/>
              <a:gd name="connsiteX1176" fmla="*/ 1069975 w 12192000"/>
              <a:gd name="connsiteY1176" fmla="*/ 4775835 h 6858000"/>
              <a:gd name="connsiteX1177" fmla="*/ 1069975 w 12192000"/>
              <a:gd name="connsiteY1177" fmla="*/ 4732020 h 6858000"/>
              <a:gd name="connsiteX1178" fmla="*/ 960755 w 12192000"/>
              <a:gd name="connsiteY1178" fmla="*/ 2873375 h 6858000"/>
              <a:gd name="connsiteX1179" fmla="*/ 960755 w 12192000"/>
              <a:gd name="connsiteY1179" fmla="*/ 2654935 h 6858000"/>
              <a:gd name="connsiteX1180" fmla="*/ 742315 w 12192000"/>
              <a:gd name="connsiteY1180" fmla="*/ 2654935 h 6858000"/>
              <a:gd name="connsiteX1181" fmla="*/ 742315 w 12192000"/>
              <a:gd name="connsiteY1181" fmla="*/ 2873375 h 6858000"/>
              <a:gd name="connsiteX1182" fmla="*/ 960755 w 12192000"/>
              <a:gd name="connsiteY1182" fmla="*/ 2873375 h 6858000"/>
              <a:gd name="connsiteX1183" fmla="*/ 1113790 w 12192000"/>
              <a:gd name="connsiteY1183" fmla="*/ 4250690 h 6858000"/>
              <a:gd name="connsiteX1184" fmla="*/ 1026160 w 12192000"/>
              <a:gd name="connsiteY1184" fmla="*/ 4250690 h 6858000"/>
              <a:gd name="connsiteX1185" fmla="*/ 1026160 w 12192000"/>
              <a:gd name="connsiteY1185" fmla="*/ 4338320 h 6858000"/>
              <a:gd name="connsiteX1186" fmla="*/ 1113790 w 12192000"/>
              <a:gd name="connsiteY1186" fmla="*/ 4338320 h 6858000"/>
              <a:gd name="connsiteX1187" fmla="*/ 1113790 w 12192000"/>
              <a:gd name="connsiteY1187" fmla="*/ 4250690 h 6858000"/>
              <a:gd name="connsiteX1188" fmla="*/ 1289050 w 12192000"/>
              <a:gd name="connsiteY1188" fmla="*/ 4951095 h 6858000"/>
              <a:gd name="connsiteX1189" fmla="*/ 1245235 w 12192000"/>
              <a:gd name="connsiteY1189" fmla="*/ 4951095 h 6858000"/>
              <a:gd name="connsiteX1190" fmla="*/ 1245235 w 12192000"/>
              <a:gd name="connsiteY1190" fmla="*/ 4994910 h 6858000"/>
              <a:gd name="connsiteX1191" fmla="*/ 1289050 w 12192000"/>
              <a:gd name="connsiteY1191" fmla="*/ 4994910 h 6858000"/>
              <a:gd name="connsiteX1192" fmla="*/ 1289050 w 12192000"/>
              <a:gd name="connsiteY1192" fmla="*/ 4951095 h 6858000"/>
              <a:gd name="connsiteX1193" fmla="*/ 1245235 w 12192000"/>
              <a:gd name="connsiteY1193" fmla="*/ 5388610 h 6858000"/>
              <a:gd name="connsiteX1194" fmla="*/ 1245235 w 12192000"/>
              <a:gd name="connsiteY1194" fmla="*/ 5432425 h 6858000"/>
              <a:gd name="connsiteX1195" fmla="*/ 1289050 w 12192000"/>
              <a:gd name="connsiteY1195" fmla="*/ 5432425 h 6858000"/>
              <a:gd name="connsiteX1196" fmla="*/ 1289050 w 12192000"/>
              <a:gd name="connsiteY1196" fmla="*/ 5388610 h 6858000"/>
              <a:gd name="connsiteX1197" fmla="*/ 1245235 w 12192000"/>
              <a:gd name="connsiteY1197" fmla="*/ 5388610 h 6858000"/>
              <a:gd name="connsiteX1198" fmla="*/ 1069975 w 12192000"/>
              <a:gd name="connsiteY1198" fmla="*/ 5169535 h 6858000"/>
              <a:gd name="connsiteX1199" fmla="*/ 1026160 w 12192000"/>
              <a:gd name="connsiteY1199" fmla="*/ 5169535 h 6858000"/>
              <a:gd name="connsiteX1200" fmla="*/ 1026160 w 12192000"/>
              <a:gd name="connsiteY1200" fmla="*/ 5213350 h 6858000"/>
              <a:gd name="connsiteX1201" fmla="*/ 1069975 w 12192000"/>
              <a:gd name="connsiteY1201" fmla="*/ 5213350 h 6858000"/>
              <a:gd name="connsiteX1202" fmla="*/ 1069975 w 12192000"/>
              <a:gd name="connsiteY1202" fmla="*/ 5169535 h 6858000"/>
              <a:gd name="connsiteX1203" fmla="*/ 851535 w 12192000"/>
              <a:gd name="connsiteY1203" fmla="*/ 4513580 h 6858000"/>
              <a:gd name="connsiteX1204" fmla="*/ 807720 w 12192000"/>
              <a:gd name="connsiteY1204" fmla="*/ 4513580 h 6858000"/>
              <a:gd name="connsiteX1205" fmla="*/ 807720 w 12192000"/>
              <a:gd name="connsiteY1205" fmla="*/ 4557395 h 6858000"/>
              <a:gd name="connsiteX1206" fmla="*/ 851535 w 12192000"/>
              <a:gd name="connsiteY1206" fmla="*/ 4557395 h 6858000"/>
              <a:gd name="connsiteX1207" fmla="*/ 851535 w 12192000"/>
              <a:gd name="connsiteY1207" fmla="*/ 4513580 h 6858000"/>
              <a:gd name="connsiteX1208" fmla="*/ 632460 w 12192000"/>
              <a:gd name="connsiteY1208" fmla="*/ 4775835 h 6858000"/>
              <a:gd name="connsiteX1209" fmla="*/ 632460 w 12192000"/>
              <a:gd name="connsiteY1209" fmla="*/ 4732020 h 6858000"/>
              <a:gd name="connsiteX1210" fmla="*/ 588645 w 12192000"/>
              <a:gd name="connsiteY1210" fmla="*/ 4732020 h 6858000"/>
              <a:gd name="connsiteX1211" fmla="*/ 588645 w 12192000"/>
              <a:gd name="connsiteY1211" fmla="*/ 4775835 h 6858000"/>
              <a:gd name="connsiteX1212" fmla="*/ 632460 w 12192000"/>
              <a:gd name="connsiteY1212" fmla="*/ 4775835 h 6858000"/>
              <a:gd name="connsiteX1213" fmla="*/ 873125 w 12192000"/>
              <a:gd name="connsiteY1213" fmla="*/ 5847715 h 6858000"/>
              <a:gd name="connsiteX1214" fmla="*/ 873125 w 12192000"/>
              <a:gd name="connsiteY1214" fmla="*/ 5803900 h 6858000"/>
              <a:gd name="connsiteX1215" fmla="*/ 829310 w 12192000"/>
              <a:gd name="connsiteY1215" fmla="*/ 5803900 h 6858000"/>
              <a:gd name="connsiteX1216" fmla="*/ 829310 w 12192000"/>
              <a:gd name="connsiteY1216" fmla="*/ 5847715 h 6858000"/>
              <a:gd name="connsiteX1217" fmla="*/ 873125 w 12192000"/>
              <a:gd name="connsiteY1217" fmla="*/ 5847715 h 6858000"/>
              <a:gd name="connsiteX1218" fmla="*/ 588645 w 12192000"/>
              <a:gd name="connsiteY1218" fmla="*/ 5213350 h 6858000"/>
              <a:gd name="connsiteX1219" fmla="*/ 632460 w 12192000"/>
              <a:gd name="connsiteY1219" fmla="*/ 5213350 h 6858000"/>
              <a:gd name="connsiteX1220" fmla="*/ 632460 w 12192000"/>
              <a:gd name="connsiteY1220" fmla="*/ 5169535 h 6858000"/>
              <a:gd name="connsiteX1221" fmla="*/ 588645 w 12192000"/>
              <a:gd name="connsiteY1221" fmla="*/ 5169535 h 6858000"/>
              <a:gd name="connsiteX1222" fmla="*/ 588645 w 12192000"/>
              <a:gd name="connsiteY1222" fmla="*/ 5213350 h 6858000"/>
              <a:gd name="connsiteX1223" fmla="*/ 807720 w 12192000"/>
              <a:gd name="connsiteY1223" fmla="*/ 4951095 h 6858000"/>
              <a:gd name="connsiteX1224" fmla="*/ 807720 w 12192000"/>
              <a:gd name="connsiteY1224" fmla="*/ 4994910 h 6858000"/>
              <a:gd name="connsiteX1225" fmla="*/ 851535 w 12192000"/>
              <a:gd name="connsiteY1225" fmla="*/ 4994910 h 6858000"/>
              <a:gd name="connsiteX1226" fmla="*/ 851535 w 12192000"/>
              <a:gd name="connsiteY1226" fmla="*/ 4951095 h 6858000"/>
              <a:gd name="connsiteX1227" fmla="*/ 807720 w 12192000"/>
              <a:gd name="connsiteY1227" fmla="*/ 4951095 h 6858000"/>
              <a:gd name="connsiteX1228" fmla="*/ 851535 w 12192000"/>
              <a:gd name="connsiteY1228" fmla="*/ 5431790 h 6858000"/>
              <a:gd name="connsiteX1229" fmla="*/ 851535 w 12192000"/>
              <a:gd name="connsiteY1229" fmla="*/ 5387975 h 6858000"/>
              <a:gd name="connsiteX1230" fmla="*/ 807720 w 12192000"/>
              <a:gd name="connsiteY1230" fmla="*/ 5387975 h 6858000"/>
              <a:gd name="connsiteX1231" fmla="*/ 807720 w 12192000"/>
              <a:gd name="connsiteY1231" fmla="*/ 5431790 h 6858000"/>
              <a:gd name="connsiteX1232" fmla="*/ 851535 w 12192000"/>
              <a:gd name="connsiteY1232" fmla="*/ 5431790 h 6858000"/>
              <a:gd name="connsiteX1233" fmla="*/ 1004570 w 12192000"/>
              <a:gd name="connsiteY1233" fmla="*/ 6109970 h 6858000"/>
              <a:gd name="connsiteX1234" fmla="*/ 1136015 w 12192000"/>
              <a:gd name="connsiteY1234" fmla="*/ 6109970 h 6858000"/>
              <a:gd name="connsiteX1235" fmla="*/ 1136015 w 12192000"/>
              <a:gd name="connsiteY1235" fmla="*/ 5978525 h 6858000"/>
              <a:gd name="connsiteX1236" fmla="*/ 1004570 w 12192000"/>
              <a:gd name="connsiteY1236" fmla="*/ 5978525 h 6858000"/>
              <a:gd name="connsiteX1237" fmla="*/ 1004570 w 12192000"/>
              <a:gd name="connsiteY1237" fmla="*/ 6109970 h 6858000"/>
              <a:gd name="connsiteX1238" fmla="*/ 304800 w 12192000"/>
              <a:gd name="connsiteY1238" fmla="*/ 3310890 h 6858000"/>
              <a:gd name="connsiteX1239" fmla="*/ 86360 w 12192000"/>
              <a:gd name="connsiteY1239" fmla="*/ 3310890 h 6858000"/>
              <a:gd name="connsiteX1240" fmla="*/ 86360 w 12192000"/>
              <a:gd name="connsiteY1240" fmla="*/ 3529330 h 6858000"/>
              <a:gd name="connsiteX1241" fmla="*/ 304800 w 12192000"/>
              <a:gd name="connsiteY1241" fmla="*/ 3529330 h 6858000"/>
              <a:gd name="connsiteX1242" fmla="*/ 304800 w 12192000"/>
              <a:gd name="connsiteY1242" fmla="*/ 3310890 h 6858000"/>
              <a:gd name="connsiteX1243" fmla="*/ 523240 w 12192000"/>
              <a:gd name="connsiteY1243" fmla="*/ 3529330 h 6858000"/>
              <a:gd name="connsiteX1244" fmla="*/ 304800 w 12192000"/>
              <a:gd name="connsiteY1244" fmla="*/ 3529330 h 6858000"/>
              <a:gd name="connsiteX1245" fmla="*/ 304800 w 12192000"/>
              <a:gd name="connsiteY1245" fmla="*/ 3747770 h 6858000"/>
              <a:gd name="connsiteX1246" fmla="*/ 523240 w 12192000"/>
              <a:gd name="connsiteY1246" fmla="*/ 3747770 h 6858000"/>
              <a:gd name="connsiteX1247" fmla="*/ 523240 w 12192000"/>
              <a:gd name="connsiteY1247" fmla="*/ 3529330 h 6858000"/>
              <a:gd name="connsiteX1248" fmla="*/ 742315 w 12192000"/>
              <a:gd name="connsiteY1248" fmla="*/ 3747770 h 6858000"/>
              <a:gd name="connsiteX1249" fmla="*/ 523875 w 12192000"/>
              <a:gd name="connsiteY1249" fmla="*/ 3747770 h 6858000"/>
              <a:gd name="connsiteX1250" fmla="*/ 523875 w 12192000"/>
              <a:gd name="connsiteY1250" fmla="*/ 3966210 h 6858000"/>
              <a:gd name="connsiteX1251" fmla="*/ 742315 w 12192000"/>
              <a:gd name="connsiteY1251" fmla="*/ 3966210 h 6858000"/>
              <a:gd name="connsiteX1252" fmla="*/ 742315 w 12192000"/>
              <a:gd name="connsiteY1252" fmla="*/ 3747770 h 6858000"/>
              <a:gd name="connsiteX1253" fmla="*/ 742315 w 12192000"/>
              <a:gd name="connsiteY1253" fmla="*/ 3966845 h 6858000"/>
              <a:gd name="connsiteX1254" fmla="*/ 742315 w 12192000"/>
              <a:gd name="connsiteY1254" fmla="*/ 4185285 h 6858000"/>
              <a:gd name="connsiteX1255" fmla="*/ 960755 w 12192000"/>
              <a:gd name="connsiteY1255" fmla="*/ 4185285 h 6858000"/>
              <a:gd name="connsiteX1256" fmla="*/ 960755 w 12192000"/>
              <a:gd name="connsiteY1256" fmla="*/ 3966845 h 6858000"/>
              <a:gd name="connsiteX1257" fmla="*/ 742315 w 12192000"/>
              <a:gd name="connsiteY1257" fmla="*/ 3966845 h 6858000"/>
              <a:gd name="connsiteX1258" fmla="*/ 523240 w 12192000"/>
              <a:gd name="connsiteY1258" fmla="*/ 3310890 h 6858000"/>
              <a:gd name="connsiteX1259" fmla="*/ 523240 w 12192000"/>
              <a:gd name="connsiteY1259" fmla="*/ 3092450 h 6858000"/>
              <a:gd name="connsiteX1260" fmla="*/ 304800 w 12192000"/>
              <a:gd name="connsiteY1260" fmla="*/ 3092450 h 6858000"/>
              <a:gd name="connsiteX1261" fmla="*/ 304800 w 12192000"/>
              <a:gd name="connsiteY1261" fmla="*/ 3310890 h 6858000"/>
              <a:gd name="connsiteX1262" fmla="*/ 523240 w 12192000"/>
              <a:gd name="connsiteY1262" fmla="*/ 3310890 h 6858000"/>
              <a:gd name="connsiteX1263" fmla="*/ 742315 w 12192000"/>
              <a:gd name="connsiteY1263" fmla="*/ 3091815 h 6858000"/>
              <a:gd name="connsiteX1264" fmla="*/ 742315 w 12192000"/>
              <a:gd name="connsiteY1264" fmla="*/ 2873375 h 6858000"/>
              <a:gd name="connsiteX1265" fmla="*/ 523875 w 12192000"/>
              <a:gd name="connsiteY1265" fmla="*/ 2873375 h 6858000"/>
              <a:gd name="connsiteX1266" fmla="*/ 523875 w 12192000"/>
              <a:gd name="connsiteY1266" fmla="*/ 3091815 h 6858000"/>
              <a:gd name="connsiteX1267" fmla="*/ 742315 w 12192000"/>
              <a:gd name="connsiteY1267" fmla="*/ 3091815 h 6858000"/>
              <a:gd name="connsiteX1268" fmla="*/ 1179830 w 12192000"/>
              <a:gd name="connsiteY1268" fmla="*/ 3529330 h 6858000"/>
              <a:gd name="connsiteX1269" fmla="*/ 1179830 w 12192000"/>
              <a:gd name="connsiteY1269" fmla="*/ 3747770 h 6858000"/>
              <a:gd name="connsiteX1270" fmla="*/ 1398270 w 12192000"/>
              <a:gd name="connsiteY1270" fmla="*/ 3747770 h 6858000"/>
              <a:gd name="connsiteX1271" fmla="*/ 1398270 w 12192000"/>
              <a:gd name="connsiteY1271" fmla="*/ 3529330 h 6858000"/>
              <a:gd name="connsiteX1272" fmla="*/ 1179830 w 12192000"/>
              <a:gd name="connsiteY1272" fmla="*/ 3529330 h 6858000"/>
              <a:gd name="connsiteX1273" fmla="*/ 1223010 w 12192000"/>
              <a:gd name="connsiteY1273" fmla="*/ 6197600 h 6858000"/>
              <a:gd name="connsiteX1274" fmla="*/ 1223010 w 12192000"/>
              <a:gd name="connsiteY1274" fmla="*/ 6329045 h 6858000"/>
              <a:gd name="connsiteX1275" fmla="*/ 1354455 w 12192000"/>
              <a:gd name="connsiteY1275" fmla="*/ 6329045 h 6858000"/>
              <a:gd name="connsiteX1276" fmla="*/ 1354455 w 12192000"/>
              <a:gd name="connsiteY1276" fmla="*/ 6197600 h 6858000"/>
              <a:gd name="connsiteX1277" fmla="*/ 1223010 w 12192000"/>
              <a:gd name="connsiteY1277" fmla="*/ 6197600 h 6858000"/>
              <a:gd name="connsiteX1278" fmla="*/ 1354455 w 12192000"/>
              <a:gd name="connsiteY1278" fmla="*/ 5760085 h 6858000"/>
              <a:gd name="connsiteX1279" fmla="*/ 1223010 w 12192000"/>
              <a:gd name="connsiteY1279" fmla="*/ 5760085 h 6858000"/>
              <a:gd name="connsiteX1280" fmla="*/ 1223010 w 12192000"/>
              <a:gd name="connsiteY1280" fmla="*/ 5891530 h 6858000"/>
              <a:gd name="connsiteX1281" fmla="*/ 1354455 w 12192000"/>
              <a:gd name="connsiteY1281" fmla="*/ 5891530 h 6858000"/>
              <a:gd name="connsiteX1282" fmla="*/ 1354455 w 12192000"/>
              <a:gd name="connsiteY1282" fmla="*/ 5760085 h 6858000"/>
              <a:gd name="connsiteX1283" fmla="*/ 3366770 w 12192000"/>
              <a:gd name="connsiteY1283" fmla="*/ 4841240 h 6858000"/>
              <a:gd name="connsiteX1284" fmla="*/ 3366770 w 12192000"/>
              <a:gd name="connsiteY1284" fmla="*/ 5059680 h 6858000"/>
              <a:gd name="connsiteX1285" fmla="*/ 3585210 w 12192000"/>
              <a:gd name="connsiteY1285" fmla="*/ 5059680 h 6858000"/>
              <a:gd name="connsiteX1286" fmla="*/ 3585210 w 12192000"/>
              <a:gd name="connsiteY1286" fmla="*/ 4841240 h 6858000"/>
              <a:gd name="connsiteX1287" fmla="*/ 3366770 w 12192000"/>
              <a:gd name="connsiteY1287" fmla="*/ 4841240 h 6858000"/>
              <a:gd name="connsiteX1288" fmla="*/ 1617345 w 12192000"/>
              <a:gd name="connsiteY1288" fmla="*/ 3310890 h 6858000"/>
              <a:gd name="connsiteX1289" fmla="*/ 1398905 w 12192000"/>
              <a:gd name="connsiteY1289" fmla="*/ 3310890 h 6858000"/>
              <a:gd name="connsiteX1290" fmla="*/ 1398905 w 12192000"/>
              <a:gd name="connsiteY1290" fmla="*/ 3529330 h 6858000"/>
              <a:gd name="connsiteX1291" fmla="*/ 1617345 w 12192000"/>
              <a:gd name="connsiteY1291" fmla="*/ 3529330 h 6858000"/>
              <a:gd name="connsiteX1292" fmla="*/ 1617345 w 12192000"/>
              <a:gd name="connsiteY1292" fmla="*/ 3310890 h 6858000"/>
              <a:gd name="connsiteX1293" fmla="*/ 960755 w 12192000"/>
              <a:gd name="connsiteY1293" fmla="*/ 3747770 h 6858000"/>
              <a:gd name="connsiteX1294" fmla="*/ 960755 w 12192000"/>
              <a:gd name="connsiteY1294" fmla="*/ 3966210 h 6858000"/>
              <a:gd name="connsiteX1295" fmla="*/ 1179195 w 12192000"/>
              <a:gd name="connsiteY1295" fmla="*/ 3966210 h 6858000"/>
              <a:gd name="connsiteX1296" fmla="*/ 1179195 w 12192000"/>
              <a:gd name="connsiteY1296" fmla="*/ 3747770 h 6858000"/>
              <a:gd name="connsiteX1297" fmla="*/ 960755 w 12192000"/>
              <a:gd name="connsiteY1297" fmla="*/ 3747770 h 6858000"/>
              <a:gd name="connsiteX1298" fmla="*/ 1332865 w 12192000"/>
              <a:gd name="connsiteY1298" fmla="*/ 4119880 h 6858000"/>
              <a:gd name="connsiteX1299" fmla="*/ 1332865 w 12192000"/>
              <a:gd name="connsiteY1299" fmla="*/ 4032250 h 6858000"/>
              <a:gd name="connsiteX1300" fmla="*/ 1245235 w 12192000"/>
              <a:gd name="connsiteY1300" fmla="*/ 4032250 h 6858000"/>
              <a:gd name="connsiteX1301" fmla="*/ 1245235 w 12192000"/>
              <a:gd name="connsiteY1301" fmla="*/ 4119880 h 6858000"/>
              <a:gd name="connsiteX1302" fmla="*/ 1332865 w 12192000"/>
              <a:gd name="connsiteY1302" fmla="*/ 4119880 h 6858000"/>
              <a:gd name="connsiteX1303" fmla="*/ 3716655 w 12192000"/>
              <a:gd name="connsiteY1303" fmla="*/ 5191760 h 6858000"/>
              <a:gd name="connsiteX1304" fmla="*/ 3716655 w 12192000"/>
              <a:gd name="connsiteY1304" fmla="*/ 5147945 h 6858000"/>
              <a:gd name="connsiteX1305" fmla="*/ 3672840 w 12192000"/>
              <a:gd name="connsiteY1305" fmla="*/ 5147945 h 6858000"/>
              <a:gd name="connsiteX1306" fmla="*/ 3672840 w 12192000"/>
              <a:gd name="connsiteY1306" fmla="*/ 5191760 h 6858000"/>
              <a:gd name="connsiteX1307" fmla="*/ 3716655 w 12192000"/>
              <a:gd name="connsiteY1307" fmla="*/ 5191760 h 6858000"/>
              <a:gd name="connsiteX1308" fmla="*/ 3891915 w 12192000"/>
              <a:gd name="connsiteY1308" fmla="*/ 5847715 h 6858000"/>
              <a:gd name="connsiteX1309" fmla="*/ 3935730 w 12192000"/>
              <a:gd name="connsiteY1309" fmla="*/ 5847715 h 6858000"/>
              <a:gd name="connsiteX1310" fmla="*/ 3935730 w 12192000"/>
              <a:gd name="connsiteY1310" fmla="*/ 5803900 h 6858000"/>
              <a:gd name="connsiteX1311" fmla="*/ 3891915 w 12192000"/>
              <a:gd name="connsiteY1311" fmla="*/ 5803900 h 6858000"/>
              <a:gd name="connsiteX1312" fmla="*/ 3891915 w 12192000"/>
              <a:gd name="connsiteY1312" fmla="*/ 5847715 h 6858000"/>
              <a:gd name="connsiteX1313" fmla="*/ 3672840 w 12192000"/>
              <a:gd name="connsiteY1313" fmla="*/ 6503670 h 6858000"/>
              <a:gd name="connsiteX1314" fmla="*/ 3716655 w 12192000"/>
              <a:gd name="connsiteY1314" fmla="*/ 6503670 h 6858000"/>
              <a:gd name="connsiteX1315" fmla="*/ 3716655 w 12192000"/>
              <a:gd name="connsiteY1315" fmla="*/ 6459855 h 6858000"/>
              <a:gd name="connsiteX1316" fmla="*/ 3672840 w 12192000"/>
              <a:gd name="connsiteY1316" fmla="*/ 6459855 h 6858000"/>
              <a:gd name="connsiteX1317" fmla="*/ 3672840 w 12192000"/>
              <a:gd name="connsiteY1317" fmla="*/ 6503670 h 6858000"/>
              <a:gd name="connsiteX1318" fmla="*/ 3935730 w 12192000"/>
              <a:gd name="connsiteY1318" fmla="*/ 4972685 h 6858000"/>
              <a:gd name="connsiteX1319" fmla="*/ 3935730 w 12192000"/>
              <a:gd name="connsiteY1319" fmla="*/ 4928870 h 6858000"/>
              <a:gd name="connsiteX1320" fmla="*/ 3891915 w 12192000"/>
              <a:gd name="connsiteY1320" fmla="*/ 4928870 h 6858000"/>
              <a:gd name="connsiteX1321" fmla="*/ 3891915 w 12192000"/>
              <a:gd name="connsiteY1321" fmla="*/ 4972685 h 6858000"/>
              <a:gd name="connsiteX1322" fmla="*/ 3935730 w 12192000"/>
              <a:gd name="connsiteY1322" fmla="*/ 4972685 h 6858000"/>
              <a:gd name="connsiteX1323" fmla="*/ 3891915 w 12192000"/>
              <a:gd name="connsiteY1323" fmla="*/ 5410200 h 6858000"/>
              <a:gd name="connsiteX1324" fmla="*/ 3935730 w 12192000"/>
              <a:gd name="connsiteY1324" fmla="*/ 5410200 h 6858000"/>
              <a:gd name="connsiteX1325" fmla="*/ 3935730 w 12192000"/>
              <a:gd name="connsiteY1325" fmla="*/ 5366385 h 6858000"/>
              <a:gd name="connsiteX1326" fmla="*/ 3891915 w 12192000"/>
              <a:gd name="connsiteY1326" fmla="*/ 5366385 h 6858000"/>
              <a:gd name="connsiteX1327" fmla="*/ 3891915 w 12192000"/>
              <a:gd name="connsiteY1327" fmla="*/ 5410200 h 6858000"/>
              <a:gd name="connsiteX1328" fmla="*/ 3672840 w 12192000"/>
              <a:gd name="connsiteY1328" fmla="*/ 5629275 h 6858000"/>
              <a:gd name="connsiteX1329" fmla="*/ 3716655 w 12192000"/>
              <a:gd name="connsiteY1329" fmla="*/ 5629275 h 6858000"/>
              <a:gd name="connsiteX1330" fmla="*/ 3716655 w 12192000"/>
              <a:gd name="connsiteY1330" fmla="*/ 5585460 h 6858000"/>
              <a:gd name="connsiteX1331" fmla="*/ 3672840 w 12192000"/>
              <a:gd name="connsiteY1331" fmla="*/ 5585460 h 6858000"/>
              <a:gd name="connsiteX1332" fmla="*/ 3672840 w 12192000"/>
              <a:gd name="connsiteY1332" fmla="*/ 5629275 h 6858000"/>
              <a:gd name="connsiteX1333" fmla="*/ 3672840 w 12192000"/>
              <a:gd name="connsiteY1333" fmla="*/ 6066155 h 6858000"/>
              <a:gd name="connsiteX1334" fmla="*/ 3716655 w 12192000"/>
              <a:gd name="connsiteY1334" fmla="*/ 6066155 h 6858000"/>
              <a:gd name="connsiteX1335" fmla="*/ 3716655 w 12192000"/>
              <a:gd name="connsiteY1335" fmla="*/ 6022340 h 6858000"/>
              <a:gd name="connsiteX1336" fmla="*/ 3672840 w 12192000"/>
              <a:gd name="connsiteY1336" fmla="*/ 6022340 h 6858000"/>
              <a:gd name="connsiteX1337" fmla="*/ 3672840 w 12192000"/>
              <a:gd name="connsiteY1337" fmla="*/ 6066155 h 6858000"/>
              <a:gd name="connsiteX1338" fmla="*/ 3147695 w 12192000"/>
              <a:gd name="connsiteY1338" fmla="*/ 5060315 h 6858000"/>
              <a:gd name="connsiteX1339" fmla="*/ 3147695 w 12192000"/>
              <a:gd name="connsiteY1339" fmla="*/ 5278755 h 6858000"/>
              <a:gd name="connsiteX1340" fmla="*/ 3366135 w 12192000"/>
              <a:gd name="connsiteY1340" fmla="*/ 5278755 h 6858000"/>
              <a:gd name="connsiteX1341" fmla="*/ 3366135 w 12192000"/>
              <a:gd name="connsiteY1341" fmla="*/ 5060315 h 6858000"/>
              <a:gd name="connsiteX1342" fmla="*/ 3147695 w 12192000"/>
              <a:gd name="connsiteY1342" fmla="*/ 5060315 h 6858000"/>
              <a:gd name="connsiteX1343" fmla="*/ 610870 w 12192000"/>
              <a:gd name="connsiteY1343" fmla="*/ 5585460 h 6858000"/>
              <a:gd name="connsiteX1344" fmla="*/ 610870 w 12192000"/>
              <a:gd name="connsiteY1344" fmla="*/ 5629275 h 6858000"/>
              <a:gd name="connsiteX1345" fmla="*/ 654685 w 12192000"/>
              <a:gd name="connsiteY1345" fmla="*/ 5629275 h 6858000"/>
              <a:gd name="connsiteX1346" fmla="*/ 654685 w 12192000"/>
              <a:gd name="connsiteY1346" fmla="*/ 5585460 h 6858000"/>
              <a:gd name="connsiteX1347" fmla="*/ 610870 w 12192000"/>
              <a:gd name="connsiteY1347" fmla="*/ 5585460 h 6858000"/>
              <a:gd name="connsiteX1348" fmla="*/ 4066540 w 12192000"/>
              <a:gd name="connsiteY1348" fmla="*/ 6547485 h 6858000"/>
              <a:gd name="connsiteX1349" fmla="*/ 4197985 w 12192000"/>
              <a:gd name="connsiteY1349" fmla="*/ 6547485 h 6858000"/>
              <a:gd name="connsiteX1350" fmla="*/ 4197985 w 12192000"/>
              <a:gd name="connsiteY1350" fmla="*/ 6416040 h 6858000"/>
              <a:gd name="connsiteX1351" fmla="*/ 4066540 w 12192000"/>
              <a:gd name="connsiteY1351" fmla="*/ 6416040 h 6858000"/>
              <a:gd name="connsiteX1352" fmla="*/ 4066540 w 12192000"/>
              <a:gd name="connsiteY1352" fmla="*/ 6547485 h 6858000"/>
              <a:gd name="connsiteX1353" fmla="*/ 4110355 w 12192000"/>
              <a:gd name="connsiteY1353" fmla="*/ 5585460 h 6858000"/>
              <a:gd name="connsiteX1354" fmla="*/ 4110355 w 12192000"/>
              <a:gd name="connsiteY1354" fmla="*/ 5629275 h 6858000"/>
              <a:gd name="connsiteX1355" fmla="*/ 4154170 w 12192000"/>
              <a:gd name="connsiteY1355" fmla="*/ 5629275 h 6858000"/>
              <a:gd name="connsiteX1356" fmla="*/ 4154170 w 12192000"/>
              <a:gd name="connsiteY1356" fmla="*/ 5585460 h 6858000"/>
              <a:gd name="connsiteX1357" fmla="*/ 4110355 w 12192000"/>
              <a:gd name="connsiteY1357" fmla="*/ 5585460 h 6858000"/>
              <a:gd name="connsiteX1358" fmla="*/ 4110355 w 12192000"/>
              <a:gd name="connsiteY1358" fmla="*/ 6066155 h 6858000"/>
              <a:gd name="connsiteX1359" fmla="*/ 4154170 w 12192000"/>
              <a:gd name="connsiteY1359" fmla="*/ 6066155 h 6858000"/>
              <a:gd name="connsiteX1360" fmla="*/ 4154170 w 12192000"/>
              <a:gd name="connsiteY1360" fmla="*/ 6022340 h 6858000"/>
              <a:gd name="connsiteX1361" fmla="*/ 4110355 w 12192000"/>
              <a:gd name="connsiteY1361" fmla="*/ 6022340 h 6858000"/>
              <a:gd name="connsiteX1362" fmla="*/ 4110355 w 12192000"/>
              <a:gd name="connsiteY1362" fmla="*/ 6066155 h 6858000"/>
              <a:gd name="connsiteX1363" fmla="*/ 4154170 w 12192000"/>
              <a:gd name="connsiteY1363" fmla="*/ 4710430 h 6858000"/>
              <a:gd name="connsiteX1364" fmla="*/ 4110355 w 12192000"/>
              <a:gd name="connsiteY1364" fmla="*/ 4710430 h 6858000"/>
              <a:gd name="connsiteX1365" fmla="*/ 4110355 w 12192000"/>
              <a:gd name="connsiteY1365" fmla="*/ 4754245 h 6858000"/>
              <a:gd name="connsiteX1366" fmla="*/ 4154170 w 12192000"/>
              <a:gd name="connsiteY1366" fmla="*/ 4754245 h 6858000"/>
              <a:gd name="connsiteX1367" fmla="*/ 4154170 w 12192000"/>
              <a:gd name="connsiteY1367" fmla="*/ 4710430 h 6858000"/>
              <a:gd name="connsiteX1368" fmla="*/ 3848100 w 12192000"/>
              <a:gd name="connsiteY1368" fmla="*/ 6766560 h 6858000"/>
              <a:gd name="connsiteX1369" fmla="*/ 3979545 w 12192000"/>
              <a:gd name="connsiteY1369" fmla="*/ 6766560 h 6858000"/>
              <a:gd name="connsiteX1370" fmla="*/ 3979545 w 12192000"/>
              <a:gd name="connsiteY1370" fmla="*/ 6635115 h 6858000"/>
              <a:gd name="connsiteX1371" fmla="*/ 3848100 w 12192000"/>
              <a:gd name="connsiteY1371" fmla="*/ 6635115 h 6858000"/>
              <a:gd name="connsiteX1372" fmla="*/ 3848100 w 12192000"/>
              <a:gd name="connsiteY1372" fmla="*/ 6766560 h 6858000"/>
              <a:gd name="connsiteX1373" fmla="*/ 4154170 w 12192000"/>
              <a:gd name="connsiteY1373" fmla="*/ 5147945 h 6858000"/>
              <a:gd name="connsiteX1374" fmla="*/ 4110355 w 12192000"/>
              <a:gd name="connsiteY1374" fmla="*/ 5147945 h 6858000"/>
              <a:gd name="connsiteX1375" fmla="*/ 4110355 w 12192000"/>
              <a:gd name="connsiteY1375" fmla="*/ 5191760 h 6858000"/>
              <a:gd name="connsiteX1376" fmla="*/ 4154170 w 12192000"/>
              <a:gd name="connsiteY1376" fmla="*/ 5191760 h 6858000"/>
              <a:gd name="connsiteX1377" fmla="*/ 4154170 w 12192000"/>
              <a:gd name="connsiteY1377" fmla="*/ 5147945 h 6858000"/>
              <a:gd name="connsiteX1378" fmla="*/ 3891915 w 12192000"/>
              <a:gd name="connsiteY1378" fmla="*/ 6285230 h 6858000"/>
              <a:gd name="connsiteX1379" fmla="*/ 3935730 w 12192000"/>
              <a:gd name="connsiteY1379" fmla="*/ 6285230 h 6858000"/>
              <a:gd name="connsiteX1380" fmla="*/ 3935730 w 12192000"/>
              <a:gd name="connsiteY1380" fmla="*/ 6241415 h 6858000"/>
              <a:gd name="connsiteX1381" fmla="*/ 3891915 w 12192000"/>
              <a:gd name="connsiteY1381" fmla="*/ 6241415 h 6858000"/>
              <a:gd name="connsiteX1382" fmla="*/ 3891915 w 12192000"/>
              <a:gd name="connsiteY1382" fmla="*/ 6285230 h 6858000"/>
              <a:gd name="connsiteX1383" fmla="*/ 960755 w 12192000"/>
              <a:gd name="connsiteY1383" fmla="*/ 6372860 h 6858000"/>
              <a:gd name="connsiteX1384" fmla="*/ 960755 w 12192000"/>
              <a:gd name="connsiteY1384" fmla="*/ 6154420 h 6858000"/>
              <a:gd name="connsiteX1385" fmla="*/ 742315 w 12192000"/>
              <a:gd name="connsiteY1385" fmla="*/ 6154420 h 6858000"/>
              <a:gd name="connsiteX1386" fmla="*/ 742315 w 12192000"/>
              <a:gd name="connsiteY1386" fmla="*/ 6372860 h 6858000"/>
              <a:gd name="connsiteX1387" fmla="*/ 960755 w 12192000"/>
              <a:gd name="connsiteY1387" fmla="*/ 6372860 h 6858000"/>
              <a:gd name="connsiteX1388" fmla="*/ 742315 w 12192000"/>
              <a:gd name="connsiteY1388" fmla="*/ 6591300 h 6858000"/>
              <a:gd name="connsiteX1389" fmla="*/ 742315 w 12192000"/>
              <a:gd name="connsiteY1389" fmla="*/ 6372860 h 6858000"/>
              <a:gd name="connsiteX1390" fmla="*/ 523875 w 12192000"/>
              <a:gd name="connsiteY1390" fmla="*/ 6372860 h 6858000"/>
              <a:gd name="connsiteX1391" fmla="*/ 523875 w 12192000"/>
              <a:gd name="connsiteY1391" fmla="*/ 6591300 h 6858000"/>
              <a:gd name="connsiteX1392" fmla="*/ 742315 w 12192000"/>
              <a:gd name="connsiteY1392" fmla="*/ 6591300 h 6858000"/>
              <a:gd name="connsiteX1393" fmla="*/ 523240 w 12192000"/>
              <a:gd name="connsiteY1393" fmla="*/ 6591300 h 6858000"/>
              <a:gd name="connsiteX1394" fmla="*/ 304800 w 12192000"/>
              <a:gd name="connsiteY1394" fmla="*/ 6591300 h 6858000"/>
              <a:gd name="connsiteX1395" fmla="*/ 304800 w 12192000"/>
              <a:gd name="connsiteY1395" fmla="*/ 6809740 h 6858000"/>
              <a:gd name="connsiteX1396" fmla="*/ 523240 w 12192000"/>
              <a:gd name="connsiteY1396" fmla="*/ 6809740 h 6858000"/>
              <a:gd name="connsiteX1397" fmla="*/ 523240 w 12192000"/>
              <a:gd name="connsiteY1397" fmla="*/ 6591300 h 6858000"/>
              <a:gd name="connsiteX1398" fmla="*/ 3454400 w 12192000"/>
              <a:gd name="connsiteY1398" fmla="*/ 6722745 h 6858000"/>
              <a:gd name="connsiteX1399" fmla="*/ 3498215 w 12192000"/>
              <a:gd name="connsiteY1399" fmla="*/ 6722745 h 6858000"/>
              <a:gd name="connsiteX1400" fmla="*/ 3498215 w 12192000"/>
              <a:gd name="connsiteY1400" fmla="*/ 6678931 h 6858000"/>
              <a:gd name="connsiteX1401" fmla="*/ 3454400 w 12192000"/>
              <a:gd name="connsiteY1401" fmla="*/ 6678931 h 6858000"/>
              <a:gd name="connsiteX1402" fmla="*/ 3454400 w 12192000"/>
              <a:gd name="connsiteY1402" fmla="*/ 6722745 h 6858000"/>
              <a:gd name="connsiteX1403" fmla="*/ 5685155 w 12192000"/>
              <a:gd name="connsiteY1403" fmla="*/ 4972685 h 6858000"/>
              <a:gd name="connsiteX1404" fmla="*/ 5685155 w 12192000"/>
              <a:gd name="connsiteY1404" fmla="*/ 4928870 h 6858000"/>
              <a:gd name="connsiteX1405" fmla="*/ 5641340 w 12192000"/>
              <a:gd name="connsiteY1405" fmla="*/ 4928870 h 6858000"/>
              <a:gd name="connsiteX1406" fmla="*/ 5641340 w 12192000"/>
              <a:gd name="connsiteY1406" fmla="*/ 4972685 h 6858000"/>
              <a:gd name="connsiteX1407" fmla="*/ 5685155 w 12192000"/>
              <a:gd name="connsiteY1407" fmla="*/ 4972685 h 6858000"/>
              <a:gd name="connsiteX1408" fmla="*/ 523240 w 12192000"/>
              <a:gd name="connsiteY1408" fmla="*/ 6810375 h 6858000"/>
              <a:gd name="connsiteX1409" fmla="*/ 490855 w 12192000"/>
              <a:gd name="connsiteY1409" fmla="*/ 6858000 h 6858000"/>
              <a:gd name="connsiteX1410" fmla="*/ 774700 w 12192000"/>
              <a:gd name="connsiteY1410" fmla="*/ 6858000 h 6858000"/>
              <a:gd name="connsiteX1411" fmla="*/ 742315 w 12192000"/>
              <a:gd name="connsiteY1411" fmla="*/ 6810375 h 6858000"/>
              <a:gd name="connsiteX1412" fmla="*/ 523240 w 12192000"/>
              <a:gd name="connsiteY1412" fmla="*/ 6810375 h 6858000"/>
              <a:gd name="connsiteX1413" fmla="*/ 85725 w 12192000"/>
              <a:gd name="connsiteY1413" fmla="*/ 6810375 h 6858000"/>
              <a:gd name="connsiteX1414" fmla="*/ 53340 w 12192000"/>
              <a:gd name="connsiteY1414" fmla="*/ 6858000 h 6858000"/>
              <a:gd name="connsiteX1415" fmla="*/ 337185 w 12192000"/>
              <a:gd name="connsiteY1415" fmla="*/ 6858000 h 6858000"/>
              <a:gd name="connsiteX1416" fmla="*/ 304800 w 12192000"/>
              <a:gd name="connsiteY1416" fmla="*/ 6810375 h 6858000"/>
              <a:gd name="connsiteX1417" fmla="*/ 85725 w 12192000"/>
              <a:gd name="connsiteY1417" fmla="*/ 6810375 h 6858000"/>
              <a:gd name="connsiteX1418" fmla="*/ 3454400 w 12192000"/>
              <a:gd name="connsiteY1418" fmla="*/ 5847715 h 6858000"/>
              <a:gd name="connsiteX1419" fmla="*/ 3498215 w 12192000"/>
              <a:gd name="connsiteY1419" fmla="*/ 5847715 h 6858000"/>
              <a:gd name="connsiteX1420" fmla="*/ 3498215 w 12192000"/>
              <a:gd name="connsiteY1420" fmla="*/ 5803900 h 6858000"/>
              <a:gd name="connsiteX1421" fmla="*/ 3454400 w 12192000"/>
              <a:gd name="connsiteY1421" fmla="*/ 5803900 h 6858000"/>
              <a:gd name="connsiteX1422" fmla="*/ 3454400 w 12192000"/>
              <a:gd name="connsiteY1422" fmla="*/ 5847715 h 6858000"/>
              <a:gd name="connsiteX1423" fmla="*/ 3498215 w 12192000"/>
              <a:gd name="connsiteY1423" fmla="*/ 5410200 h 6858000"/>
              <a:gd name="connsiteX1424" fmla="*/ 3498215 w 12192000"/>
              <a:gd name="connsiteY1424" fmla="*/ 5366385 h 6858000"/>
              <a:gd name="connsiteX1425" fmla="*/ 3454400 w 12192000"/>
              <a:gd name="connsiteY1425" fmla="*/ 5366385 h 6858000"/>
              <a:gd name="connsiteX1426" fmla="*/ 3454400 w 12192000"/>
              <a:gd name="connsiteY1426" fmla="*/ 5410200 h 6858000"/>
              <a:gd name="connsiteX1427" fmla="*/ 3498215 w 12192000"/>
              <a:gd name="connsiteY1427" fmla="*/ 5410200 h 6858000"/>
              <a:gd name="connsiteX1428" fmla="*/ 3454400 w 12192000"/>
              <a:gd name="connsiteY1428" fmla="*/ 6285230 h 6858000"/>
              <a:gd name="connsiteX1429" fmla="*/ 3498215 w 12192000"/>
              <a:gd name="connsiteY1429" fmla="*/ 6285230 h 6858000"/>
              <a:gd name="connsiteX1430" fmla="*/ 3498215 w 12192000"/>
              <a:gd name="connsiteY1430" fmla="*/ 6241415 h 6858000"/>
              <a:gd name="connsiteX1431" fmla="*/ 3454400 w 12192000"/>
              <a:gd name="connsiteY1431" fmla="*/ 6241415 h 6858000"/>
              <a:gd name="connsiteX1432" fmla="*/ 3454400 w 12192000"/>
              <a:gd name="connsiteY1432" fmla="*/ 6285230 h 6858000"/>
              <a:gd name="connsiteX1433" fmla="*/ 1398270 w 12192000"/>
              <a:gd name="connsiteY1433" fmla="*/ 6591300 h 6858000"/>
              <a:gd name="connsiteX1434" fmla="*/ 1179830 w 12192000"/>
              <a:gd name="connsiteY1434" fmla="*/ 6591300 h 6858000"/>
              <a:gd name="connsiteX1435" fmla="*/ 1179830 w 12192000"/>
              <a:gd name="connsiteY1435" fmla="*/ 6809740 h 6858000"/>
              <a:gd name="connsiteX1436" fmla="*/ 1398270 w 12192000"/>
              <a:gd name="connsiteY1436" fmla="*/ 6809740 h 6858000"/>
              <a:gd name="connsiteX1437" fmla="*/ 1398270 w 12192000"/>
              <a:gd name="connsiteY1437" fmla="*/ 6591300 h 6858000"/>
              <a:gd name="connsiteX1438" fmla="*/ 1616710 w 12192000"/>
              <a:gd name="connsiteY1438" fmla="*/ 6810375 h 6858000"/>
              <a:gd name="connsiteX1439" fmla="*/ 1398270 w 12192000"/>
              <a:gd name="connsiteY1439" fmla="*/ 6810375 h 6858000"/>
              <a:gd name="connsiteX1440" fmla="*/ 1365885 w 12192000"/>
              <a:gd name="connsiteY1440" fmla="*/ 6858000 h 6858000"/>
              <a:gd name="connsiteX1441" fmla="*/ 1649730 w 12192000"/>
              <a:gd name="connsiteY1441" fmla="*/ 6858000 h 6858000"/>
              <a:gd name="connsiteX1442" fmla="*/ 1616710 w 12192000"/>
              <a:gd name="connsiteY1442" fmla="*/ 6810375 h 6858000"/>
              <a:gd name="connsiteX1443" fmla="*/ 960755 w 12192000"/>
              <a:gd name="connsiteY1443" fmla="*/ 6591300 h 6858000"/>
              <a:gd name="connsiteX1444" fmla="*/ 742315 w 12192000"/>
              <a:gd name="connsiteY1444" fmla="*/ 6591300 h 6858000"/>
              <a:gd name="connsiteX1445" fmla="*/ 742315 w 12192000"/>
              <a:gd name="connsiteY1445" fmla="*/ 6809740 h 6858000"/>
              <a:gd name="connsiteX1446" fmla="*/ 960755 w 12192000"/>
              <a:gd name="connsiteY1446" fmla="*/ 6809740 h 6858000"/>
              <a:gd name="connsiteX1447" fmla="*/ 960755 w 12192000"/>
              <a:gd name="connsiteY1447" fmla="*/ 6591300 h 6858000"/>
              <a:gd name="connsiteX1448" fmla="*/ 3629025 w 12192000"/>
              <a:gd name="connsiteY1448" fmla="*/ 6853556 h 6858000"/>
              <a:gd name="connsiteX1449" fmla="*/ 3625215 w 12192000"/>
              <a:gd name="connsiteY1449" fmla="*/ 6858000 h 6858000"/>
              <a:gd name="connsiteX1450" fmla="*/ 3764280 w 12192000"/>
              <a:gd name="connsiteY1450" fmla="*/ 6858000 h 6858000"/>
              <a:gd name="connsiteX1451" fmla="*/ 3760470 w 12192000"/>
              <a:gd name="connsiteY1451" fmla="*/ 6853556 h 6858000"/>
              <a:gd name="connsiteX1452" fmla="*/ 3629025 w 12192000"/>
              <a:gd name="connsiteY1452" fmla="*/ 6853556 h 6858000"/>
              <a:gd name="connsiteX1453" fmla="*/ 2710815 w 12192000"/>
              <a:gd name="connsiteY1453" fmla="*/ 4622800 h 6858000"/>
              <a:gd name="connsiteX1454" fmla="*/ 2710815 w 12192000"/>
              <a:gd name="connsiteY1454" fmla="*/ 4404360 h 6858000"/>
              <a:gd name="connsiteX1455" fmla="*/ 2492375 w 12192000"/>
              <a:gd name="connsiteY1455" fmla="*/ 4404360 h 6858000"/>
              <a:gd name="connsiteX1456" fmla="*/ 2492375 w 12192000"/>
              <a:gd name="connsiteY1456" fmla="*/ 4622800 h 6858000"/>
              <a:gd name="connsiteX1457" fmla="*/ 2710815 w 12192000"/>
              <a:gd name="connsiteY1457" fmla="*/ 4622800 h 6858000"/>
              <a:gd name="connsiteX1458" fmla="*/ 2929255 w 12192000"/>
              <a:gd name="connsiteY1458" fmla="*/ 4404360 h 6858000"/>
              <a:gd name="connsiteX1459" fmla="*/ 2929255 w 12192000"/>
              <a:gd name="connsiteY1459" fmla="*/ 4185920 h 6858000"/>
              <a:gd name="connsiteX1460" fmla="*/ 2710815 w 12192000"/>
              <a:gd name="connsiteY1460" fmla="*/ 4185920 h 6858000"/>
              <a:gd name="connsiteX1461" fmla="*/ 2710815 w 12192000"/>
              <a:gd name="connsiteY1461" fmla="*/ 4404360 h 6858000"/>
              <a:gd name="connsiteX1462" fmla="*/ 2929255 w 12192000"/>
              <a:gd name="connsiteY1462" fmla="*/ 4404360 h 6858000"/>
              <a:gd name="connsiteX1463" fmla="*/ 2273300 w 12192000"/>
              <a:gd name="connsiteY1463" fmla="*/ 5060315 h 6858000"/>
              <a:gd name="connsiteX1464" fmla="*/ 2273300 w 12192000"/>
              <a:gd name="connsiteY1464" fmla="*/ 4841875 h 6858000"/>
              <a:gd name="connsiteX1465" fmla="*/ 2054860 w 12192000"/>
              <a:gd name="connsiteY1465" fmla="*/ 4841875 h 6858000"/>
              <a:gd name="connsiteX1466" fmla="*/ 2054860 w 12192000"/>
              <a:gd name="connsiteY1466" fmla="*/ 5060315 h 6858000"/>
              <a:gd name="connsiteX1467" fmla="*/ 2273300 w 12192000"/>
              <a:gd name="connsiteY1467" fmla="*/ 5060315 h 6858000"/>
              <a:gd name="connsiteX1468" fmla="*/ 2491740 w 12192000"/>
              <a:gd name="connsiteY1468" fmla="*/ 4841240 h 6858000"/>
              <a:gd name="connsiteX1469" fmla="*/ 2491740 w 12192000"/>
              <a:gd name="connsiteY1469" fmla="*/ 4622800 h 6858000"/>
              <a:gd name="connsiteX1470" fmla="*/ 2273300 w 12192000"/>
              <a:gd name="connsiteY1470" fmla="*/ 4622800 h 6858000"/>
              <a:gd name="connsiteX1471" fmla="*/ 2273300 w 12192000"/>
              <a:gd name="connsiteY1471" fmla="*/ 4841240 h 6858000"/>
              <a:gd name="connsiteX1472" fmla="*/ 2491740 w 12192000"/>
              <a:gd name="connsiteY1472" fmla="*/ 4841240 h 6858000"/>
              <a:gd name="connsiteX1473" fmla="*/ 3366770 w 12192000"/>
              <a:gd name="connsiteY1473" fmla="*/ 3966845 h 6858000"/>
              <a:gd name="connsiteX1474" fmla="*/ 3366770 w 12192000"/>
              <a:gd name="connsiteY1474" fmla="*/ 3748405 h 6858000"/>
              <a:gd name="connsiteX1475" fmla="*/ 3148330 w 12192000"/>
              <a:gd name="connsiteY1475" fmla="*/ 3748405 h 6858000"/>
              <a:gd name="connsiteX1476" fmla="*/ 3148330 w 12192000"/>
              <a:gd name="connsiteY1476" fmla="*/ 3966845 h 6858000"/>
              <a:gd name="connsiteX1477" fmla="*/ 3366770 w 12192000"/>
              <a:gd name="connsiteY1477" fmla="*/ 3966845 h 6858000"/>
              <a:gd name="connsiteX1478" fmla="*/ 3585210 w 12192000"/>
              <a:gd name="connsiteY1478" fmla="*/ 3747770 h 6858000"/>
              <a:gd name="connsiteX1479" fmla="*/ 3585210 w 12192000"/>
              <a:gd name="connsiteY1479" fmla="*/ 3529330 h 6858000"/>
              <a:gd name="connsiteX1480" fmla="*/ 3366770 w 12192000"/>
              <a:gd name="connsiteY1480" fmla="*/ 3529330 h 6858000"/>
              <a:gd name="connsiteX1481" fmla="*/ 3366770 w 12192000"/>
              <a:gd name="connsiteY1481" fmla="*/ 3747770 h 6858000"/>
              <a:gd name="connsiteX1482" fmla="*/ 3585210 w 12192000"/>
              <a:gd name="connsiteY1482" fmla="*/ 3747770 h 6858000"/>
              <a:gd name="connsiteX1483" fmla="*/ 3147695 w 12192000"/>
              <a:gd name="connsiteY1483" fmla="*/ 4185285 h 6858000"/>
              <a:gd name="connsiteX1484" fmla="*/ 3147695 w 12192000"/>
              <a:gd name="connsiteY1484" fmla="*/ 3966845 h 6858000"/>
              <a:gd name="connsiteX1485" fmla="*/ 2929255 w 12192000"/>
              <a:gd name="connsiteY1485" fmla="*/ 3966845 h 6858000"/>
              <a:gd name="connsiteX1486" fmla="*/ 2929255 w 12192000"/>
              <a:gd name="connsiteY1486" fmla="*/ 4185285 h 6858000"/>
              <a:gd name="connsiteX1487" fmla="*/ 3147695 w 12192000"/>
              <a:gd name="connsiteY1487" fmla="*/ 4185285 h 6858000"/>
              <a:gd name="connsiteX1488" fmla="*/ 2491740 w 12192000"/>
              <a:gd name="connsiteY1488" fmla="*/ 5716270 h 6858000"/>
              <a:gd name="connsiteX1489" fmla="*/ 2491740 w 12192000"/>
              <a:gd name="connsiteY1489" fmla="*/ 5934710 h 6858000"/>
              <a:gd name="connsiteX1490" fmla="*/ 2710180 w 12192000"/>
              <a:gd name="connsiteY1490" fmla="*/ 5934710 h 6858000"/>
              <a:gd name="connsiteX1491" fmla="*/ 2710180 w 12192000"/>
              <a:gd name="connsiteY1491" fmla="*/ 5716270 h 6858000"/>
              <a:gd name="connsiteX1492" fmla="*/ 2491740 w 12192000"/>
              <a:gd name="connsiteY1492" fmla="*/ 5716270 h 6858000"/>
              <a:gd name="connsiteX1493" fmla="*/ 2710815 w 12192000"/>
              <a:gd name="connsiteY1493" fmla="*/ 5497830 h 6858000"/>
              <a:gd name="connsiteX1494" fmla="*/ 2710815 w 12192000"/>
              <a:gd name="connsiteY1494" fmla="*/ 5716270 h 6858000"/>
              <a:gd name="connsiteX1495" fmla="*/ 2929255 w 12192000"/>
              <a:gd name="connsiteY1495" fmla="*/ 5716270 h 6858000"/>
              <a:gd name="connsiteX1496" fmla="*/ 2929255 w 12192000"/>
              <a:gd name="connsiteY1496" fmla="*/ 5497830 h 6858000"/>
              <a:gd name="connsiteX1497" fmla="*/ 2710815 w 12192000"/>
              <a:gd name="connsiteY1497" fmla="*/ 5497830 h 6858000"/>
              <a:gd name="connsiteX1498" fmla="*/ 2929255 w 12192000"/>
              <a:gd name="connsiteY1498" fmla="*/ 5278755 h 6858000"/>
              <a:gd name="connsiteX1499" fmla="*/ 2929255 w 12192000"/>
              <a:gd name="connsiteY1499" fmla="*/ 5497195 h 6858000"/>
              <a:gd name="connsiteX1500" fmla="*/ 3147695 w 12192000"/>
              <a:gd name="connsiteY1500" fmla="*/ 5497195 h 6858000"/>
              <a:gd name="connsiteX1501" fmla="*/ 3147695 w 12192000"/>
              <a:gd name="connsiteY1501" fmla="*/ 5278755 h 6858000"/>
              <a:gd name="connsiteX1502" fmla="*/ 2929255 w 12192000"/>
              <a:gd name="connsiteY1502" fmla="*/ 5278755 h 6858000"/>
              <a:gd name="connsiteX1503" fmla="*/ 2054225 w 12192000"/>
              <a:gd name="connsiteY1503" fmla="*/ 5060315 h 6858000"/>
              <a:gd name="connsiteX1504" fmla="*/ 1835785 w 12192000"/>
              <a:gd name="connsiteY1504" fmla="*/ 5060315 h 6858000"/>
              <a:gd name="connsiteX1505" fmla="*/ 1835785 w 12192000"/>
              <a:gd name="connsiteY1505" fmla="*/ 5278755 h 6858000"/>
              <a:gd name="connsiteX1506" fmla="*/ 2054225 w 12192000"/>
              <a:gd name="connsiteY1506" fmla="*/ 5278755 h 6858000"/>
              <a:gd name="connsiteX1507" fmla="*/ 2054225 w 12192000"/>
              <a:gd name="connsiteY1507" fmla="*/ 5060315 h 6858000"/>
              <a:gd name="connsiteX1508" fmla="*/ 2491740 w 12192000"/>
              <a:gd name="connsiteY1508" fmla="*/ 5497830 h 6858000"/>
              <a:gd name="connsiteX1509" fmla="*/ 2273300 w 12192000"/>
              <a:gd name="connsiteY1509" fmla="*/ 5497830 h 6858000"/>
              <a:gd name="connsiteX1510" fmla="*/ 2273300 w 12192000"/>
              <a:gd name="connsiteY1510" fmla="*/ 5716270 h 6858000"/>
              <a:gd name="connsiteX1511" fmla="*/ 2491740 w 12192000"/>
              <a:gd name="connsiteY1511" fmla="*/ 5716270 h 6858000"/>
              <a:gd name="connsiteX1512" fmla="*/ 2491740 w 12192000"/>
              <a:gd name="connsiteY1512" fmla="*/ 5497830 h 6858000"/>
              <a:gd name="connsiteX1513" fmla="*/ 2273300 w 12192000"/>
              <a:gd name="connsiteY1513" fmla="*/ 5278755 h 6858000"/>
              <a:gd name="connsiteX1514" fmla="*/ 2054860 w 12192000"/>
              <a:gd name="connsiteY1514" fmla="*/ 5278755 h 6858000"/>
              <a:gd name="connsiteX1515" fmla="*/ 2054860 w 12192000"/>
              <a:gd name="connsiteY1515" fmla="*/ 5497195 h 6858000"/>
              <a:gd name="connsiteX1516" fmla="*/ 2273300 w 12192000"/>
              <a:gd name="connsiteY1516" fmla="*/ 5497195 h 6858000"/>
              <a:gd name="connsiteX1517" fmla="*/ 2273300 w 12192000"/>
              <a:gd name="connsiteY1517" fmla="*/ 5278755 h 6858000"/>
              <a:gd name="connsiteX1518" fmla="*/ 3585210 w 12192000"/>
              <a:gd name="connsiteY1518" fmla="*/ 3966845 h 6858000"/>
              <a:gd name="connsiteX1519" fmla="*/ 3803650 w 12192000"/>
              <a:gd name="connsiteY1519" fmla="*/ 3966845 h 6858000"/>
              <a:gd name="connsiteX1520" fmla="*/ 3803650 w 12192000"/>
              <a:gd name="connsiteY1520" fmla="*/ 3748405 h 6858000"/>
              <a:gd name="connsiteX1521" fmla="*/ 3585210 w 12192000"/>
              <a:gd name="connsiteY1521" fmla="*/ 3748405 h 6858000"/>
              <a:gd name="connsiteX1522" fmla="*/ 3585210 w 12192000"/>
              <a:gd name="connsiteY1522" fmla="*/ 3966845 h 6858000"/>
              <a:gd name="connsiteX1523" fmla="*/ 2491740 w 12192000"/>
              <a:gd name="connsiteY1523" fmla="*/ 5278755 h 6858000"/>
              <a:gd name="connsiteX1524" fmla="*/ 2491740 w 12192000"/>
              <a:gd name="connsiteY1524" fmla="*/ 5497195 h 6858000"/>
              <a:gd name="connsiteX1525" fmla="*/ 2710180 w 12192000"/>
              <a:gd name="connsiteY1525" fmla="*/ 5497195 h 6858000"/>
              <a:gd name="connsiteX1526" fmla="*/ 2710180 w 12192000"/>
              <a:gd name="connsiteY1526" fmla="*/ 5278755 h 6858000"/>
              <a:gd name="connsiteX1527" fmla="*/ 2491740 w 12192000"/>
              <a:gd name="connsiteY1527" fmla="*/ 5278755 h 6858000"/>
              <a:gd name="connsiteX1528" fmla="*/ 3585210 w 12192000"/>
              <a:gd name="connsiteY1528" fmla="*/ 4185285 h 6858000"/>
              <a:gd name="connsiteX1529" fmla="*/ 3585210 w 12192000"/>
              <a:gd name="connsiteY1529" fmla="*/ 3966845 h 6858000"/>
              <a:gd name="connsiteX1530" fmla="*/ 3366770 w 12192000"/>
              <a:gd name="connsiteY1530" fmla="*/ 3966845 h 6858000"/>
              <a:gd name="connsiteX1531" fmla="*/ 3366770 w 12192000"/>
              <a:gd name="connsiteY1531" fmla="*/ 4185285 h 6858000"/>
              <a:gd name="connsiteX1532" fmla="*/ 3585210 w 12192000"/>
              <a:gd name="connsiteY1532" fmla="*/ 4185285 h 6858000"/>
              <a:gd name="connsiteX1533" fmla="*/ 2491740 w 12192000"/>
              <a:gd name="connsiteY1533" fmla="*/ 5060315 h 6858000"/>
              <a:gd name="connsiteX1534" fmla="*/ 2273300 w 12192000"/>
              <a:gd name="connsiteY1534" fmla="*/ 5060315 h 6858000"/>
              <a:gd name="connsiteX1535" fmla="*/ 2273300 w 12192000"/>
              <a:gd name="connsiteY1535" fmla="*/ 5278755 h 6858000"/>
              <a:gd name="connsiteX1536" fmla="*/ 2491740 w 12192000"/>
              <a:gd name="connsiteY1536" fmla="*/ 5278755 h 6858000"/>
              <a:gd name="connsiteX1537" fmla="*/ 2491740 w 12192000"/>
              <a:gd name="connsiteY1537" fmla="*/ 5060315 h 6858000"/>
              <a:gd name="connsiteX1538" fmla="*/ 2710815 w 12192000"/>
              <a:gd name="connsiteY1538" fmla="*/ 5060315 h 6858000"/>
              <a:gd name="connsiteX1539" fmla="*/ 2710815 w 12192000"/>
              <a:gd name="connsiteY1539" fmla="*/ 4841875 h 6858000"/>
              <a:gd name="connsiteX1540" fmla="*/ 2492375 w 12192000"/>
              <a:gd name="connsiteY1540" fmla="*/ 4841875 h 6858000"/>
              <a:gd name="connsiteX1541" fmla="*/ 2492375 w 12192000"/>
              <a:gd name="connsiteY1541" fmla="*/ 5060315 h 6858000"/>
              <a:gd name="connsiteX1542" fmla="*/ 2710815 w 12192000"/>
              <a:gd name="connsiteY1542" fmla="*/ 5060315 h 6858000"/>
              <a:gd name="connsiteX1543" fmla="*/ 3147695 w 12192000"/>
              <a:gd name="connsiteY1543" fmla="*/ 4622800 h 6858000"/>
              <a:gd name="connsiteX1544" fmla="*/ 3147695 w 12192000"/>
              <a:gd name="connsiteY1544" fmla="*/ 4404360 h 6858000"/>
              <a:gd name="connsiteX1545" fmla="*/ 2929255 w 12192000"/>
              <a:gd name="connsiteY1545" fmla="*/ 4404360 h 6858000"/>
              <a:gd name="connsiteX1546" fmla="*/ 2929255 w 12192000"/>
              <a:gd name="connsiteY1546" fmla="*/ 4622800 h 6858000"/>
              <a:gd name="connsiteX1547" fmla="*/ 3147695 w 12192000"/>
              <a:gd name="connsiteY1547" fmla="*/ 4622800 h 6858000"/>
              <a:gd name="connsiteX1548" fmla="*/ 3366770 w 12192000"/>
              <a:gd name="connsiteY1548" fmla="*/ 4404360 h 6858000"/>
              <a:gd name="connsiteX1549" fmla="*/ 3366770 w 12192000"/>
              <a:gd name="connsiteY1549" fmla="*/ 4185920 h 6858000"/>
              <a:gd name="connsiteX1550" fmla="*/ 3148330 w 12192000"/>
              <a:gd name="connsiteY1550" fmla="*/ 4185920 h 6858000"/>
              <a:gd name="connsiteX1551" fmla="*/ 3148330 w 12192000"/>
              <a:gd name="connsiteY1551" fmla="*/ 4404360 h 6858000"/>
              <a:gd name="connsiteX1552" fmla="*/ 3366770 w 12192000"/>
              <a:gd name="connsiteY1552" fmla="*/ 4404360 h 6858000"/>
              <a:gd name="connsiteX1553" fmla="*/ 2929255 w 12192000"/>
              <a:gd name="connsiteY1553" fmla="*/ 4841240 h 6858000"/>
              <a:gd name="connsiteX1554" fmla="*/ 2929255 w 12192000"/>
              <a:gd name="connsiteY1554" fmla="*/ 4622800 h 6858000"/>
              <a:gd name="connsiteX1555" fmla="*/ 2710815 w 12192000"/>
              <a:gd name="connsiteY1555" fmla="*/ 4622800 h 6858000"/>
              <a:gd name="connsiteX1556" fmla="*/ 2710815 w 12192000"/>
              <a:gd name="connsiteY1556" fmla="*/ 4841240 h 6858000"/>
              <a:gd name="connsiteX1557" fmla="*/ 2929255 w 12192000"/>
              <a:gd name="connsiteY1557" fmla="*/ 4841240 h 6858000"/>
              <a:gd name="connsiteX1558" fmla="*/ 3366770 w 12192000"/>
              <a:gd name="connsiteY1558" fmla="*/ 4404360 h 6858000"/>
              <a:gd name="connsiteX1559" fmla="*/ 3366770 w 12192000"/>
              <a:gd name="connsiteY1559" fmla="*/ 4622800 h 6858000"/>
              <a:gd name="connsiteX1560" fmla="*/ 3585210 w 12192000"/>
              <a:gd name="connsiteY1560" fmla="*/ 4622800 h 6858000"/>
              <a:gd name="connsiteX1561" fmla="*/ 3585210 w 12192000"/>
              <a:gd name="connsiteY1561" fmla="*/ 4404360 h 6858000"/>
              <a:gd name="connsiteX1562" fmla="*/ 3366770 w 12192000"/>
              <a:gd name="connsiteY1562" fmla="*/ 4404360 h 6858000"/>
              <a:gd name="connsiteX1563" fmla="*/ 3585210 w 12192000"/>
              <a:gd name="connsiteY1563" fmla="*/ 4185285 h 6858000"/>
              <a:gd name="connsiteX1564" fmla="*/ 3585210 w 12192000"/>
              <a:gd name="connsiteY1564" fmla="*/ 4403725 h 6858000"/>
              <a:gd name="connsiteX1565" fmla="*/ 3803650 w 12192000"/>
              <a:gd name="connsiteY1565" fmla="*/ 4403725 h 6858000"/>
              <a:gd name="connsiteX1566" fmla="*/ 3803650 w 12192000"/>
              <a:gd name="connsiteY1566" fmla="*/ 4185285 h 6858000"/>
              <a:gd name="connsiteX1567" fmla="*/ 3585210 w 12192000"/>
              <a:gd name="connsiteY1567" fmla="*/ 4185285 h 6858000"/>
              <a:gd name="connsiteX1568" fmla="*/ 3804285 w 12192000"/>
              <a:gd name="connsiteY1568" fmla="*/ 4185285 h 6858000"/>
              <a:gd name="connsiteX1569" fmla="*/ 4022725 w 12192000"/>
              <a:gd name="connsiteY1569" fmla="*/ 4185285 h 6858000"/>
              <a:gd name="connsiteX1570" fmla="*/ 4022725 w 12192000"/>
              <a:gd name="connsiteY1570" fmla="*/ 3966845 h 6858000"/>
              <a:gd name="connsiteX1571" fmla="*/ 3804285 w 12192000"/>
              <a:gd name="connsiteY1571" fmla="*/ 3966845 h 6858000"/>
              <a:gd name="connsiteX1572" fmla="*/ 3804285 w 12192000"/>
              <a:gd name="connsiteY1572" fmla="*/ 4185285 h 6858000"/>
              <a:gd name="connsiteX1573" fmla="*/ 3147695 w 12192000"/>
              <a:gd name="connsiteY1573" fmla="*/ 4622800 h 6858000"/>
              <a:gd name="connsiteX1574" fmla="*/ 3147695 w 12192000"/>
              <a:gd name="connsiteY1574" fmla="*/ 4841240 h 6858000"/>
              <a:gd name="connsiteX1575" fmla="*/ 3366135 w 12192000"/>
              <a:gd name="connsiteY1575" fmla="*/ 4841240 h 6858000"/>
              <a:gd name="connsiteX1576" fmla="*/ 3366135 w 12192000"/>
              <a:gd name="connsiteY1576" fmla="*/ 4622800 h 6858000"/>
              <a:gd name="connsiteX1577" fmla="*/ 3147695 w 12192000"/>
              <a:gd name="connsiteY1577" fmla="*/ 4622800 h 6858000"/>
              <a:gd name="connsiteX1578" fmla="*/ 2710815 w 12192000"/>
              <a:gd name="connsiteY1578" fmla="*/ 5060315 h 6858000"/>
              <a:gd name="connsiteX1579" fmla="*/ 2710815 w 12192000"/>
              <a:gd name="connsiteY1579" fmla="*/ 5278755 h 6858000"/>
              <a:gd name="connsiteX1580" fmla="*/ 2929255 w 12192000"/>
              <a:gd name="connsiteY1580" fmla="*/ 5278755 h 6858000"/>
              <a:gd name="connsiteX1581" fmla="*/ 2929255 w 12192000"/>
              <a:gd name="connsiteY1581" fmla="*/ 5060315 h 6858000"/>
              <a:gd name="connsiteX1582" fmla="*/ 2710815 w 12192000"/>
              <a:gd name="connsiteY1582" fmla="*/ 5060315 h 6858000"/>
              <a:gd name="connsiteX1583" fmla="*/ 2929255 w 12192000"/>
              <a:gd name="connsiteY1583" fmla="*/ 4841240 h 6858000"/>
              <a:gd name="connsiteX1584" fmla="*/ 2929255 w 12192000"/>
              <a:gd name="connsiteY1584" fmla="*/ 5059680 h 6858000"/>
              <a:gd name="connsiteX1585" fmla="*/ 3147695 w 12192000"/>
              <a:gd name="connsiteY1585" fmla="*/ 5059680 h 6858000"/>
              <a:gd name="connsiteX1586" fmla="*/ 3147695 w 12192000"/>
              <a:gd name="connsiteY1586" fmla="*/ 4841240 h 6858000"/>
              <a:gd name="connsiteX1587" fmla="*/ 2929255 w 12192000"/>
              <a:gd name="connsiteY1587" fmla="*/ 4841240 h 6858000"/>
              <a:gd name="connsiteX1588" fmla="*/ 8222615 w 12192000"/>
              <a:gd name="connsiteY1588" fmla="*/ 2829560 h 6858000"/>
              <a:gd name="connsiteX1589" fmla="*/ 8354060 w 12192000"/>
              <a:gd name="connsiteY1589" fmla="*/ 2829560 h 6858000"/>
              <a:gd name="connsiteX1590" fmla="*/ 8354060 w 12192000"/>
              <a:gd name="connsiteY1590" fmla="*/ 2698115 h 6858000"/>
              <a:gd name="connsiteX1591" fmla="*/ 8222615 w 12192000"/>
              <a:gd name="connsiteY1591" fmla="*/ 2698115 h 6858000"/>
              <a:gd name="connsiteX1592" fmla="*/ 8222615 w 12192000"/>
              <a:gd name="connsiteY1592" fmla="*/ 2829560 h 6858000"/>
              <a:gd name="connsiteX1593" fmla="*/ 8922385 w 12192000"/>
              <a:gd name="connsiteY1593" fmla="*/ 817245 h 6858000"/>
              <a:gd name="connsiteX1594" fmla="*/ 8966200 w 12192000"/>
              <a:gd name="connsiteY1594" fmla="*/ 817245 h 6858000"/>
              <a:gd name="connsiteX1595" fmla="*/ 8966200 w 12192000"/>
              <a:gd name="connsiteY1595" fmla="*/ 773430 h 6858000"/>
              <a:gd name="connsiteX1596" fmla="*/ 8922385 w 12192000"/>
              <a:gd name="connsiteY1596" fmla="*/ 773430 h 6858000"/>
              <a:gd name="connsiteX1597" fmla="*/ 8922385 w 12192000"/>
              <a:gd name="connsiteY1597" fmla="*/ 817245 h 6858000"/>
              <a:gd name="connsiteX1598" fmla="*/ 8966200 w 12192000"/>
              <a:gd name="connsiteY1598" fmla="*/ 379730 h 6858000"/>
              <a:gd name="connsiteX1599" fmla="*/ 8966200 w 12192000"/>
              <a:gd name="connsiteY1599" fmla="*/ 335915 h 6858000"/>
              <a:gd name="connsiteX1600" fmla="*/ 8922385 w 12192000"/>
              <a:gd name="connsiteY1600" fmla="*/ 335915 h 6858000"/>
              <a:gd name="connsiteX1601" fmla="*/ 8922385 w 12192000"/>
              <a:gd name="connsiteY1601" fmla="*/ 379730 h 6858000"/>
              <a:gd name="connsiteX1602" fmla="*/ 8966200 w 12192000"/>
              <a:gd name="connsiteY1602" fmla="*/ 379730 h 6858000"/>
              <a:gd name="connsiteX1603" fmla="*/ 8660130 w 12192000"/>
              <a:gd name="connsiteY1603" fmla="*/ 1954530 h 6858000"/>
              <a:gd name="connsiteX1604" fmla="*/ 8791575 w 12192000"/>
              <a:gd name="connsiteY1604" fmla="*/ 1954530 h 6858000"/>
              <a:gd name="connsiteX1605" fmla="*/ 8791575 w 12192000"/>
              <a:gd name="connsiteY1605" fmla="*/ 1823085 h 6858000"/>
              <a:gd name="connsiteX1606" fmla="*/ 8660130 w 12192000"/>
              <a:gd name="connsiteY1606" fmla="*/ 1823085 h 6858000"/>
              <a:gd name="connsiteX1607" fmla="*/ 8660130 w 12192000"/>
              <a:gd name="connsiteY1607" fmla="*/ 1954530 h 6858000"/>
              <a:gd name="connsiteX1608" fmla="*/ 8309610 w 12192000"/>
              <a:gd name="connsiteY1608" fmla="*/ 598170 h 6858000"/>
              <a:gd name="connsiteX1609" fmla="*/ 8309610 w 12192000"/>
              <a:gd name="connsiteY1609" fmla="*/ 554355 h 6858000"/>
              <a:gd name="connsiteX1610" fmla="*/ 8265795 w 12192000"/>
              <a:gd name="connsiteY1610" fmla="*/ 554355 h 6858000"/>
              <a:gd name="connsiteX1611" fmla="*/ 8265795 w 12192000"/>
              <a:gd name="connsiteY1611" fmla="*/ 598170 h 6858000"/>
              <a:gd name="connsiteX1612" fmla="*/ 8309610 w 12192000"/>
              <a:gd name="connsiteY1612" fmla="*/ 598170 h 6858000"/>
              <a:gd name="connsiteX1613" fmla="*/ 8703310 w 12192000"/>
              <a:gd name="connsiteY1613" fmla="*/ 1429385 h 6858000"/>
              <a:gd name="connsiteX1614" fmla="*/ 8703310 w 12192000"/>
              <a:gd name="connsiteY1614" fmla="*/ 1473200 h 6858000"/>
              <a:gd name="connsiteX1615" fmla="*/ 8747125 w 12192000"/>
              <a:gd name="connsiteY1615" fmla="*/ 1473200 h 6858000"/>
              <a:gd name="connsiteX1616" fmla="*/ 8747125 w 12192000"/>
              <a:gd name="connsiteY1616" fmla="*/ 1429385 h 6858000"/>
              <a:gd name="connsiteX1617" fmla="*/ 8703310 w 12192000"/>
              <a:gd name="connsiteY1617" fmla="*/ 1429385 h 6858000"/>
              <a:gd name="connsiteX1618" fmla="*/ 8922385 w 12192000"/>
              <a:gd name="connsiteY1618" fmla="*/ 1254760 h 6858000"/>
              <a:gd name="connsiteX1619" fmla="*/ 8966200 w 12192000"/>
              <a:gd name="connsiteY1619" fmla="*/ 1254760 h 6858000"/>
              <a:gd name="connsiteX1620" fmla="*/ 8966200 w 12192000"/>
              <a:gd name="connsiteY1620" fmla="*/ 1210945 h 6858000"/>
              <a:gd name="connsiteX1621" fmla="*/ 8922385 w 12192000"/>
              <a:gd name="connsiteY1621" fmla="*/ 1210945 h 6858000"/>
              <a:gd name="connsiteX1622" fmla="*/ 8922385 w 12192000"/>
              <a:gd name="connsiteY1622" fmla="*/ 1254760 h 6858000"/>
              <a:gd name="connsiteX1623" fmla="*/ 8747125 w 12192000"/>
              <a:gd name="connsiteY1623" fmla="*/ 991870 h 6858000"/>
              <a:gd name="connsiteX1624" fmla="*/ 8703310 w 12192000"/>
              <a:gd name="connsiteY1624" fmla="*/ 991870 h 6858000"/>
              <a:gd name="connsiteX1625" fmla="*/ 8703310 w 12192000"/>
              <a:gd name="connsiteY1625" fmla="*/ 1035685 h 6858000"/>
              <a:gd name="connsiteX1626" fmla="*/ 8747125 w 12192000"/>
              <a:gd name="connsiteY1626" fmla="*/ 1035685 h 6858000"/>
              <a:gd name="connsiteX1627" fmla="*/ 8747125 w 12192000"/>
              <a:gd name="connsiteY1627" fmla="*/ 991870 h 6858000"/>
              <a:gd name="connsiteX1628" fmla="*/ 9709785 w 12192000"/>
              <a:gd name="connsiteY1628" fmla="*/ 3310255 h 6858000"/>
              <a:gd name="connsiteX1629" fmla="*/ 9709785 w 12192000"/>
              <a:gd name="connsiteY1629" fmla="*/ 3091815 h 6858000"/>
              <a:gd name="connsiteX1630" fmla="*/ 9491345 w 12192000"/>
              <a:gd name="connsiteY1630" fmla="*/ 3091815 h 6858000"/>
              <a:gd name="connsiteX1631" fmla="*/ 9491345 w 12192000"/>
              <a:gd name="connsiteY1631" fmla="*/ 3310255 h 6858000"/>
              <a:gd name="connsiteX1632" fmla="*/ 9709785 w 12192000"/>
              <a:gd name="connsiteY1632" fmla="*/ 3310255 h 6858000"/>
              <a:gd name="connsiteX1633" fmla="*/ 9490710 w 12192000"/>
              <a:gd name="connsiteY1633" fmla="*/ 3529330 h 6858000"/>
              <a:gd name="connsiteX1634" fmla="*/ 9490710 w 12192000"/>
              <a:gd name="connsiteY1634" fmla="*/ 3747770 h 6858000"/>
              <a:gd name="connsiteX1635" fmla="*/ 9709150 w 12192000"/>
              <a:gd name="connsiteY1635" fmla="*/ 3747770 h 6858000"/>
              <a:gd name="connsiteX1636" fmla="*/ 9709150 w 12192000"/>
              <a:gd name="connsiteY1636" fmla="*/ 3529330 h 6858000"/>
              <a:gd name="connsiteX1637" fmla="*/ 9490710 w 12192000"/>
              <a:gd name="connsiteY1637" fmla="*/ 3529330 h 6858000"/>
              <a:gd name="connsiteX1638" fmla="*/ 567055 w 12192000"/>
              <a:gd name="connsiteY1638" fmla="*/ 6109970 h 6858000"/>
              <a:gd name="connsiteX1639" fmla="*/ 698500 w 12192000"/>
              <a:gd name="connsiteY1639" fmla="*/ 6109970 h 6858000"/>
              <a:gd name="connsiteX1640" fmla="*/ 698500 w 12192000"/>
              <a:gd name="connsiteY1640" fmla="*/ 5978525 h 6858000"/>
              <a:gd name="connsiteX1641" fmla="*/ 567055 w 12192000"/>
              <a:gd name="connsiteY1641" fmla="*/ 5978525 h 6858000"/>
              <a:gd name="connsiteX1642" fmla="*/ 567055 w 12192000"/>
              <a:gd name="connsiteY1642" fmla="*/ 6109970 h 6858000"/>
              <a:gd name="connsiteX1643" fmla="*/ 8900160 w 12192000"/>
              <a:gd name="connsiteY1643" fmla="*/ 1713865 h 6858000"/>
              <a:gd name="connsiteX1644" fmla="*/ 8987790 w 12192000"/>
              <a:gd name="connsiteY1644" fmla="*/ 1713865 h 6858000"/>
              <a:gd name="connsiteX1645" fmla="*/ 8987790 w 12192000"/>
              <a:gd name="connsiteY1645" fmla="*/ 1626235 h 6858000"/>
              <a:gd name="connsiteX1646" fmla="*/ 8900160 w 12192000"/>
              <a:gd name="connsiteY1646" fmla="*/ 1626235 h 6858000"/>
              <a:gd name="connsiteX1647" fmla="*/ 8900160 w 12192000"/>
              <a:gd name="connsiteY1647" fmla="*/ 1713865 h 6858000"/>
              <a:gd name="connsiteX1648" fmla="*/ 8703310 w 12192000"/>
              <a:gd name="connsiteY1648" fmla="*/ 598170 h 6858000"/>
              <a:gd name="connsiteX1649" fmla="*/ 8747125 w 12192000"/>
              <a:gd name="connsiteY1649" fmla="*/ 598170 h 6858000"/>
              <a:gd name="connsiteX1650" fmla="*/ 8747125 w 12192000"/>
              <a:gd name="connsiteY1650" fmla="*/ 554355 h 6858000"/>
              <a:gd name="connsiteX1651" fmla="*/ 8703310 w 12192000"/>
              <a:gd name="connsiteY1651" fmla="*/ 554355 h 6858000"/>
              <a:gd name="connsiteX1652" fmla="*/ 8703310 w 12192000"/>
              <a:gd name="connsiteY1652" fmla="*/ 598170 h 6858000"/>
              <a:gd name="connsiteX1653" fmla="*/ 8878570 w 12192000"/>
              <a:gd name="connsiteY1653" fmla="*/ 2172970 h 6858000"/>
              <a:gd name="connsiteX1654" fmla="*/ 9010015 w 12192000"/>
              <a:gd name="connsiteY1654" fmla="*/ 2172970 h 6858000"/>
              <a:gd name="connsiteX1655" fmla="*/ 9010015 w 12192000"/>
              <a:gd name="connsiteY1655" fmla="*/ 2041525 h 6858000"/>
              <a:gd name="connsiteX1656" fmla="*/ 8878570 w 12192000"/>
              <a:gd name="connsiteY1656" fmla="*/ 2041525 h 6858000"/>
              <a:gd name="connsiteX1657" fmla="*/ 8878570 w 12192000"/>
              <a:gd name="connsiteY1657" fmla="*/ 2172970 h 6858000"/>
              <a:gd name="connsiteX1658" fmla="*/ 8878570 w 12192000"/>
              <a:gd name="connsiteY1658" fmla="*/ 2610485 h 6858000"/>
              <a:gd name="connsiteX1659" fmla="*/ 9010015 w 12192000"/>
              <a:gd name="connsiteY1659" fmla="*/ 2610485 h 6858000"/>
              <a:gd name="connsiteX1660" fmla="*/ 9010015 w 12192000"/>
              <a:gd name="connsiteY1660" fmla="*/ 2479040 h 6858000"/>
              <a:gd name="connsiteX1661" fmla="*/ 8878570 w 12192000"/>
              <a:gd name="connsiteY1661" fmla="*/ 2479040 h 6858000"/>
              <a:gd name="connsiteX1662" fmla="*/ 8878570 w 12192000"/>
              <a:gd name="connsiteY1662" fmla="*/ 2610485 h 6858000"/>
              <a:gd name="connsiteX1663" fmla="*/ 8878570 w 12192000"/>
              <a:gd name="connsiteY1663" fmla="*/ 3048000 h 6858000"/>
              <a:gd name="connsiteX1664" fmla="*/ 9010015 w 12192000"/>
              <a:gd name="connsiteY1664" fmla="*/ 3048000 h 6858000"/>
              <a:gd name="connsiteX1665" fmla="*/ 9010015 w 12192000"/>
              <a:gd name="connsiteY1665" fmla="*/ 2916555 h 6858000"/>
              <a:gd name="connsiteX1666" fmla="*/ 8878570 w 12192000"/>
              <a:gd name="connsiteY1666" fmla="*/ 2916555 h 6858000"/>
              <a:gd name="connsiteX1667" fmla="*/ 8878570 w 12192000"/>
              <a:gd name="connsiteY1667" fmla="*/ 3048000 h 6858000"/>
              <a:gd name="connsiteX1668" fmla="*/ 8484870 w 12192000"/>
              <a:gd name="connsiteY1668" fmla="*/ 817245 h 6858000"/>
              <a:gd name="connsiteX1669" fmla="*/ 8528685 w 12192000"/>
              <a:gd name="connsiteY1669" fmla="*/ 817245 h 6858000"/>
              <a:gd name="connsiteX1670" fmla="*/ 8528685 w 12192000"/>
              <a:gd name="connsiteY1670" fmla="*/ 773430 h 6858000"/>
              <a:gd name="connsiteX1671" fmla="*/ 8484870 w 12192000"/>
              <a:gd name="connsiteY1671" fmla="*/ 773430 h 6858000"/>
              <a:gd name="connsiteX1672" fmla="*/ 8484870 w 12192000"/>
              <a:gd name="connsiteY1672" fmla="*/ 817245 h 6858000"/>
              <a:gd name="connsiteX1673" fmla="*/ 8200390 w 12192000"/>
              <a:gd name="connsiteY1673" fmla="*/ 3288665 h 6858000"/>
              <a:gd name="connsiteX1674" fmla="*/ 8375650 w 12192000"/>
              <a:gd name="connsiteY1674" fmla="*/ 3288665 h 6858000"/>
              <a:gd name="connsiteX1675" fmla="*/ 8375650 w 12192000"/>
              <a:gd name="connsiteY1675" fmla="*/ 3113405 h 6858000"/>
              <a:gd name="connsiteX1676" fmla="*/ 8200390 w 12192000"/>
              <a:gd name="connsiteY1676" fmla="*/ 3113405 h 6858000"/>
              <a:gd name="connsiteX1677" fmla="*/ 8200390 w 12192000"/>
              <a:gd name="connsiteY1677" fmla="*/ 3288665 h 6858000"/>
              <a:gd name="connsiteX1678" fmla="*/ 8222615 w 12192000"/>
              <a:gd name="connsiteY1678" fmla="*/ 2392045 h 6858000"/>
              <a:gd name="connsiteX1679" fmla="*/ 8354060 w 12192000"/>
              <a:gd name="connsiteY1679" fmla="*/ 2392045 h 6858000"/>
              <a:gd name="connsiteX1680" fmla="*/ 8354060 w 12192000"/>
              <a:gd name="connsiteY1680" fmla="*/ 2260600 h 6858000"/>
              <a:gd name="connsiteX1681" fmla="*/ 8222615 w 12192000"/>
              <a:gd name="connsiteY1681" fmla="*/ 2260600 h 6858000"/>
              <a:gd name="connsiteX1682" fmla="*/ 8222615 w 12192000"/>
              <a:gd name="connsiteY1682" fmla="*/ 2392045 h 6858000"/>
              <a:gd name="connsiteX1683" fmla="*/ 9665970 w 12192000"/>
              <a:gd name="connsiteY1683" fmla="*/ 204470 h 6858000"/>
              <a:gd name="connsiteX1684" fmla="*/ 9665970 w 12192000"/>
              <a:gd name="connsiteY1684" fmla="*/ 73025 h 6858000"/>
              <a:gd name="connsiteX1685" fmla="*/ 9534525 w 12192000"/>
              <a:gd name="connsiteY1685" fmla="*/ 73025 h 6858000"/>
              <a:gd name="connsiteX1686" fmla="*/ 9534525 w 12192000"/>
              <a:gd name="connsiteY1686" fmla="*/ 204470 h 6858000"/>
              <a:gd name="connsiteX1687" fmla="*/ 9665970 w 12192000"/>
              <a:gd name="connsiteY1687" fmla="*/ 204470 h 6858000"/>
              <a:gd name="connsiteX1688" fmla="*/ 8266431 w 12192000"/>
              <a:gd name="connsiteY1688" fmla="*/ 1910715 h 6858000"/>
              <a:gd name="connsiteX1689" fmla="*/ 8310245 w 12192000"/>
              <a:gd name="connsiteY1689" fmla="*/ 1910715 h 6858000"/>
              <a:gd name="connsiteX1690" fmla="*/ 8310245 w 12192000"/>
              <a:gd name="connsiteY1690" fmla="*/ 1866900 h 6858000"/>
              <a:gd name="connsiteX1691" fmla="*/ 8266431 w 12192000"/>
              <a:gd name="connsiteY1691" fmla="*/ 1866900 h 6858000"/>
              <a:gd name="connsiteX1692" fmla="*/ 8266431 w 12192000"/>
              <a:gd name="connsiteY1692" fmla="*/ 1910715 h 6858000"/>
              <a:gd name="connsiteX1693" fmla="*/ 8266431 w 12192000"/>
              <a:gd name="connsiteY1693" fmla="*/ 1473200 h 6858000"/>
              <a:gd name="connsiteX1694" fmla="*/ 8310245 w 12192000"/>
              <a:gd name="connsiteY1694" fmla="*/ 1473200 h 6858000"/>
              <a:gd name="connsiteX1695" fmla="*/ 8310245 w 12192000"/>
              <a:gd name="connsiteY1695" fmla="*/ 1429385 h 6858000"/>
              <a:gd name="connsiteX1696" fmla="*/ 8266431 w 12192000"/>
              <a:gd name="connsiteY1696" fmla="*/ 1429385 h 6858000"/>
              <a:gd name="connsiteX1697" fmla="*/ 8266431 w 12192000"/>
              <a:gd name="connsiteY1697" fmla="*/ 1473200 h 6858000"/>
              <a:gd name="connsiteX1698" fmla="*/ 8441055 w 12192000"/>
              <a:gd name="connsiteY1698" fmla="*/ 3048000 h 6858000"/>
              <a:gd name="connsiteX1699" fmla="*/ 8572500 w 12192000"/>
              <a:gd name="connsiteY1699" fmla="*/ 3048000 h 6858000"/>
              <a:gd name="connsiteX1700" fmla="*/ 8572500 w 12192000"/>
              <a:gd name="connsiteY1700" fmla="*/ 2916555 h 6858000"/>
              <a:gd name="connsiteX1701" fmla="*/ 8441055 w 12192000"/>
              <a:gd name="connsiteY1701" fmla="*/ 2916555 h 6858000"/>
              <a:gd name="connsiteX1702" fmla="*/ 8441055 w 12192000"/>
              <a:gd name="connsiteY1702" fmla="*/ 3048000 h 6858000"/>
              <a:gd name="connsiteX1703" fmla="*/ 8441055 w 12192000"/>
              <a:gd name="connsiteY1703" fmla="*/ 2610485 h 6858000"/>
              <a:gd name="connsiteX1704" fmla="*/ 8572500 w 12192000"/>
              <a:gd name="connsiteY1704" fmla="*/ 2610485 h 6858000"/>
              <a:gd name="connsiteX1705" fmla="*/ 8572500 w 12192000"/>
              <a:gd name="connsiteY1705" fmla="*/ 2479040 h 6858000"/>
              <a:gd name="connsiteX1706" fmla="*/ 8441055 w 12192000"/>
              <a:gd name="connsiteY1706" fmla="*/ 2479040 h 6858000"/>
              <a:gd name="connsiteX1707" fmla="*/ 8441055 w 12192000"/>
              <a:gd name="connsiteY1707" fmla="*/ 2610485 h 6858000"/>
              <a:gd name="connsiteX1708" fmla="*/ 8419465 w 12192000"/>
              <a:gd name="connsiteY1708" fmla="*/ 3507105 h 6858000"/>
              <a:gd name="connsiteX1709" fmla="*/ 8594725 w 12192000"/>
              <a:gd name="connsiteY1709" fmla="*/ 3507105 h 6858000"/>
              <a:gd name="connsiteX1710" fmla="*/ 8594725 w 12192000"/>
              <a:gd name="connsiteY1710" fmla="*/ 3331845 h 6858000"/>
              <a:gd name="connsiteX1711" fmla="*/ 8419465 w 12192000"/>
              <a:gd name="connsiteY1711" fmla="*/ 3331845 h 6858000"/>
              <a:gd name="connsiteX1712" fmla="*/ 8419465 w 12192000"/>
              <a:gd name="connsiteY1712" fmla="*/ 3507105 h 6858000"/>
              <a:gd name="connsiteX1713" fmla="*/ 8441055 w 12192000"/>
              <a:gd name="connsiteY1713" fmla="*/ 2172970 h 6858000"/>
              <a:gd name="connsiteX1714" fmla="*/ 8572500 w 12192000"/>
              <a:gd name="connsiteY1714" fmla="*/ 2172970 h 6858000"/>
              <a:gd name="connsiteX1715" fmla="*/ 8572500 w 12192000"/>
              <a:gd name="connsiteY1715" fmla="*/ 2041525 h 6858000"/>
              <a:gd name="connsiteX1716" fmla="*/ 8441055 w 12192000"/>
              <a:gd name="connsiteY1716" fmla="*/ 2041525 h 6858000"/>
              <a:gd name="connsiteX1717" fmla="*/ 8441055 w 12192000"/>
              <a:gd name="connsiteY1717" fmla="*/ 2172970 h 6858000"/>
              <a:gd name="connsiteX1718" fmla="*/ 8484870 w 12192000"/>
              <a:gd name="connsiteY1718" fmla="*/ 1254760 h 6858000"/>
              <a:gd name="connsiteX1719" fmla="*/ 8528685 w 12192000"/>
              <a:gd name="connsiteY1719" fmla="*/ 1254760 h 6858000"/>
              <a:gd name="connsiteX1720" fmla="*/ 8528685 w 12192000"/>
              <a:gd name="connsiteY1720" fmla="*/ 1210945 h 6858000"/>
              <a:gd name="connsiteX1721" fmla="*/ 8484870 w 12192000"/>
              <a:gd name="connsiteY1721" fmla="*/ 1210945 h 6858000"/>
              <a:gd name="connsiteX1722" fmla="*/ 8484870 w 12192000"/>
              <a:gd name="connsiteY1722" fmla="*/ 1254760 h 6858000"/>
              <a:gd name="connsiteX1723" fmla="*/ 8484870 w 12192000"/>
              <a:gd name="connsiteY1723" fmla="*/ 1691640 h 6858000"/>
              <a:gd name="connsiteX1724" fmla="*/ 8528685 w 12192000"/>
              <a:gd name="connsiteY1724" fmla="*/ 1691640 h 6858000"/>
              <a:gd name="connsiteX1725" fmla="*/ 8528685 w 12192000"/>
              <a:gd name="connsiteY1725" fmla="*/ 1647825 h 6858000"/>
              <a:gd name="connsiteX1726" fmla="*/ 8484870 w 12192000"/>
              <a:gd name="connsiteY1726" fmla="*/ 1647825 h 6858000"/>
              <a:gd name="connsiteX1727" fmla="*/ 8484870 w 12192000"/>
              <a:gd name="connsiteY1727" fmla="*/ 1691640 h 6858000"/>
              <a:gd name="connsiteX1728" fmla="*/ 8528685 w 12192000"/>
              <a:gd name="connsiteY1728" fmla="*/ 379730 h 6858000"/>
              <a:gd name="connsiteX1729" fmla="*/ 8528685 w 12192000"/>
              <a:gd name="connsiteY1729" fmla="*/ 335915 h 6858000"/>
              <a:gd name="connsiteX1730" fmla="*/ 8484870 w 12192000"/>
              <a:gd name="connsiteY1730" fmla="*/ 335915 h 6858000"/>
              <a:gd name="connsiteX1731" fmla="*/ 8484870 w 12192000"/>
              <a:gd name="connsiteY1731" fmla="*/ 379730 h 6858000"/>
              <a:gd name="connsiteX1732" fmla="*/ 8528685 w 12192000"/>
              <a:gd name="connsiteY1732" fmla="*/ 379730 h 6858000"/>
              <a:gd name="connsiteX1733" fmla="*/ 8747125 w 12192000"/>
              <a:gd name="connsiteY1733" fmla="*/ 160655 h 6858000"/>
              <a:gd name="connsiteX1734" fmla="*/ 8747125 w 12192000"/>
              <a:gd name="connsiteY1734" fmla="*/ 116840 h 6858000"/>
              <a:gd name="connsiteX1735" fmla="*/ 8703310 w 12192000"/>
              <a:gd name="connsiteY1735" fmla="*/ 116840 h 6858000"/>
              <a:gd name="connsiteX1736" fmla="*/ 8703310 w 12192000"/>
              <a:gd name="connsiteY1736" fmla="*/ 160655 h 6858000"/>
              <a:gd name="connsiteX1737" fmla="*/ 8747125 w 12192000"/>
              <a:gd name="connsiteY1737" fmla="*/ 160655 h 6858000"/>
              <a:gd name="connsiteX1738" fmla="*/ 9228455 w 12192000"/>
              <a:gd name="connsiteY1738" fmla="*/ 73660 h 6858000"/>
              <a:gd name="connsiteX1739" fmla="*/ 9097010 w 12192000"/>
              <a:gd name="connsiteY1739" fmla="*/ 73660 h 6858000"/>
              <a:gd name="connsiteX1740" fmla="*/ 9097010 w 12192000"/>
              <a:gd name="connsiteY1740" fmla="*/ 205105 h 6858000"/>
              <a:gd name="connsiteX1741" fmla="*/ 9228455 w 12192000"/>
              <a:gd name="connsiteY1741" fmla="*/ 205105 h 6858000"/>
              <a:gd name="connsiteX1742" fmla="*/ 9228455 w 12192000"/>
              <a:gd name="connsiteY1742" fmla="*/ 73660 h 6858000"/>
              <a:gd name="connsiteX1743" fmla="*/ 9119235 w 12192000"/>
              <a:gd name="connsiteY1743" fmla="*/ 1845310 h 6858000"/>
              <a:gd name="connsiteX1744" fmla="*/ 9119235 w 12192000"/>
              <a:gd name="connsiteY1744" fmla="*/ 1932940 h 6858000"/>
              <a:gd name="connsiteX1745" fmla="*/ 9206865 w 12192000"/>
              <a:gd name="connsiteY1745" fmla="*/ 1932940 h 6858000"/>
              <a:gd name="connsiteX1746" fmla="*/ 9206865 w 12192000"/>
              <a:gd name="connsiteY1746" fmla="*/ 1845310 h 6858000"/>
              <a:gd name="connsiteX1747" fmla="*/ 9119235 w 12192000"/>
              <a:gd name="connsiteY1747" fmla="*/ 1845310 h 6858000"/>
              <a:gd name="connsiteX1748" fmla="*/ 9097010 w 12192000"/>
              <a:gd name="connsiteY1748" fmla="*/ 2829560 h 6858000"/>
              <a:gd name="connsiteX1749" fmla="*/ 9228455 w 12192000"/>
              <a:gd name="connsiteY1749" fmla="*/ 2829560 h 6858000"/>
              <a:gd name="connsiteX1750" fmla="*/ 9228455 w 12192000"/>
              <a:gd name="connsiteY1750" fmla="*/ 2698115 h 6858000"/>
              <a:gd name="connsiteX1751" fmla="*/ 9097010 w 12192000"/>
              <a:gd name="connsiteY1751" fmla="*/ 2698115 h 6858000"/>
              <a:gd name="connsiteX1752" fmla="*/ 9097010 w 12192000"/>
              <a:gd name="connsiteY1752" fmla="*/ 2829560 h 6858000"/>
              <a:gd name="connsiteX1753" fmla="*/ 9140825 w 12192000"/>
              <a:gd name="connsiteY1753" fmla="*/ 1035685 h 6858000"/>
              <a:gd name="connsiteX1754" fmla="*/ 9184640 w 12192000"/>
              <a:gd name="connsiteY1754" fmla="*/ 1035685 h 6858000"/>
              <a:gd name="connsiteX1755" fmla="*/ 9184640 w 12192000"/>
              <a:gd name="connsiteY1755" fmla="*/ 991870 h 6858000"/>
              <a:gd name="connsiteX1756" fmla="*/ 9140825 w 12192000"/>
              <a:gd name="connsiteY1756" fmla="*/ 991870 h 6858000"/>
              <a:gd name="connsiteX1757" fmla="*/ 9140825 w 12192000"/>
              <a:gd name="connsiteY1757" fmla="*/ 1035685 h 6858000"/>
              <a:gd name="connsiteX1758" fmla="*/ 9425305 w 12192000"/>
              <a:gd name="connsiteY1758" fmla="*/ 1626235 h 6858000"/>
              <a:gd name="connsiteX1759" fmla="*/ 9337675 w 12192000"/>
              <a:gd name="connsiteY1759" fmla="*/ 1626235 h 6858000"/>
              <a:gd name="connsiteX1760" fmla="*/ 9337675 w 12192000"/>
              <a:gd name="connsiteY1760" fmla="*/ 1713865 h 6858000"/>
              <a:gd name="connsiteX1761" fmla="*/ 9425305 w 12192000"/>
              <a:gd name="connsiteY1761" fmla="*/ 1713865 h 6858000"/>
              <a:gd name="connsiteX1762" fmla="*/ 9425305 w 12192000"/>
              <a:gd name="connsiteY1762" fmla="*/ 1626235 h 6858000"/>
              <a:gd name="connsiteX1763" fmla="*/ 9184640 w 12192000"/>
              <a:gd name="connsiteY1763" fmla="*/ 598170 h 6858000"/>
              <a:gd name="connsiteX1764" fmla="*/ 9184640 w 12192000"/>
              <a:gd name="connsiteY1764" fmla="*/ 554355 h 6858000"/>
              <a:gd name="connsiteX1765" fmla="*/ 9140825 w 12192000"/>
              <a:gd name="connsiteY1765" fmla="*/ 554355 h 6858000"/>
              <a:gd name="connsiteX1766" fmla="*/ 9140825 w 12192000"/>
              <a:gd name="connsiteY1766" fmla="*/ 598170 h 6858000"/>
              <a:gd name="connsiteX1767" fmla="*/ 9184640 w 12192000"/>
              <a:gd name="connsiteY1767" fmla="*/ 598170 h 6858000"/>
              <a:gd name="connsiteX1768" fmla="*/ 9097010 w 12192000"/>
              <a:gd name="connsiteY1768" fmla="*/ 2392045 h 6858000"/>
              <a:gd name="connsiteX1769" fmla="*/ 9228455 w 12192000"/>
              <a:gd name="connsiteY1769" fmla="*/ 2392045 h 6858000"/>
              <a:gd name="connsiteX1770" fmla="*/ 9228455 w 12192000"/>
              <a:gd name="connsiteY1770" fmla="*/ 2260600 h 6858000"/>
              <a:gd name="connsiteX1771" fmla="*/ 9097010 w 12192000"/>
              <a:gd name="connsiteY1771" fmla="*/ 2260600 h 6858000"/>
              <a:gd name="connsiteX1772" fmla="*/ 9097010 w 12192000"/>
              <a:gd name="connsiteY1772" fmla="*/ 2392045 h 6858000"/>
              <a:gd name="connsiteX1773" fmla="*/ 9316085 w 12192000"/>
              <a:gd name="connsiteY1773" fmla="*/ 2610485 h 6858000"/>
              <a:gd name="connsiteX1774" fmla="*/ 9447530 w 12192000"/>
              <a:gd name="connsiteY1774" fmla="*/ 2610485 h 6858000"/>
              <a:gd name="connsiteX1775" fmla="*/ 9447530 w 12192000"/>
              <a:gd name="connsiteY1775" fmla="*/ 2479040 h 6858000"/>
              <a:gd name="connsiteX1776" fmla="*/ 9316085 w 12192000"/>
              <a:gd name="connsiteY1776" fmla="*/ 2479040 h 6858000"/>
              <a:gd name="connsiteX1777" fmla="*/ 9316085 w 12192000"/>
              <a:gd name="connsiteY1777" fmla="*/ 2610485 h 6858000"/>
              <a:gd name="connsiteX1778" fmla="*/ 9534525 w 12192000"/>
              <a:gd name="connsiteY1778" fmla="*/ 641985 h 6858000"/>
              <a:gd name="connsiteX1779" fmla="*/ 9665970 w 12192000"/>
              <a:gd name="connsiteY1779" fmla="*/ 641985 h 6858000"/>
              <a:gd name="connsiteX1780" fmla="*/ 9665970 w 12192000"/>
              <a:gd name="connsiteY1780" fmla="*/ 510540 h 6858000"/>
              <a:gd name="connsiteX1781" fmla="*/ 9534525 w 12192000"/>
              <a:gd name="connsiteY1781" fmla="*/ 510540 h 6858000"/>
              <a:gd name="connsiteX1782" fmla="*/ 9534525 w 12192000"/>
              <a:gd name="connsiteY1782" fmla="*/ 641985 h 6858000"/>
              <a:gd name="connsiteX1783" fmla="*/ 9490710 w 12192000"/>
              <a:gd name="connsiteY1783" fmla="*/ 3529330 h 6858000"/>
              <a:gd name="connsiteX1784" fmla="*/ 9490710 w 12192000"/>
              <a:gd name="connsiteY1784" fmla="*/ 3310890 h 6858000"/>
              <a:gd name="connsiteX1785" fmla="*/ 9272270 w 12192000"/>
              <a:gd name="connsiteY1785" fmla="*/ 3310890 h 6858000"/>
              <a:gd name="connsiteX1786" fmla="*/ 9272270 w 12192000"/>
              <a:gd name="connsiteY1786" fmla="*/ 3529330 h 6858000"/>
              <a:gd name="connsiteX1787" fmla="*/ 9490710 w 12192000"/>
              <a:gd name="connsiteY1787" fmla="*/ 3529330 h 6858000"/>
              <a:gd name="connsiteX1788" fmla="*/ 9337675 w 12192000"/>
              <a:gd name="connsiteY1788" fmla="*/ 2063750 h 6858000"/>
              <a:gd name="connsiteX1789" fmla="*/ 9337675 w 12192000"/>
              <a:gd name="connsiteY1789" fmla="*/ 2151380 h 6858000"/>
              <a:gd name="connsiteX1790" fmla="*/ 9425305 w 12192000"/>
              <a:gd name="connsiteY1790" fmla="*/ 2151380 h 6858000"/>
              <a:gd name="connsiteX1791" fmla="*/ 9425305 w 12192000"/>
              <a:gd name="connsiteY1791" fmla="*/ 2063750 h 6858000"/>
              <a:gd name="connsiteX1792" fmla="*/ 9337675 w 12192000"/>
              <a:gd name="connsiteY1792" fmla="*/ 2063750 h 6858000"/>
              <a:gd name="connsiteX1793" fmla="*/ 9403715 w 12192000"/>
              <a:gd name="connsiteY1793" fmla="*/ 817245 h 6858000"/>
              <a:gd name="connsiteX1794" fmla="*/ 9403715 w 12192000"/>
              <a:gd name="connsiteY1794" fmla="*/ 773430 h 6858000"/>
              <a:gd name="connsiteX1795" fmla="*/ 9359900 w 12192000"/>
              <a:gd name="connsiteY1795" fmla="*/ 773430 h 6858000"/>
              <a:gd name="connsiteX1796" fmla="*/ 9359900 w 12192000"/>
              <a:gd name="connsiteY1796" fmla="*/ 817245 h 6858000"/>
              <a:gd name="connsiteX1797" fmla="*/ 9403715 w 12192000"/>
              <a:gd name="connsiteY1797" fmla="*/ 817245 h 6858000"/>
              <a:gd name="connsiteX1798" fmla="*/ 9425305 w 12192000"/>
              <a:gd name="connsiteY1798" fmla="*/ 1188720 h 6858000"/>
              <a:gd name="connsiteX1799" fmla="*/ 9337675 w 12192000"/>
              <a:gd name="connsiteY1799" fmla="*/ 1188720 h 6858000"/>
              <a:gd name="connsiteX1800" fmla="*/ 9337675 w 12192000"/>
              <a:gd name="connsiteY1800" fmla="*/ 1276350 h 6858000"/>
              <a:gd name="connsiteX1801" fmla="*/ 9425305 w 12192000"/>
              <a:gd name="connsiteY1801" fmla="*/ 1276350 h 6858000"/>
              <a:gd name="connsiteX1802" fmla="*/ 9425305 w 12192000"/>
              <a:gd name="connsiteY1802" fmla="*/ 1188720 h 6858000"/>
              <a:gd name="connsiteX1803" fmla="*/ 9447530 w 12192000"/>
              <a:gd name="connsiteY1803" fmla="*/ 292100 h 6858000"/>
              <a:gd name="connsiteX1804" fmla="*/ 9316085 w 12192000"/>
              <a:gd name="connsiteY1804" fmla="*/ 292100 h 6858000"/>
              <a:gd name="connsiteX1805" fmla="*/ 9316085 w 12192000"/>
              <a:gd name="connsiteY1805" fmla="*/ 423545 h 6858000"/>
              <a:gd name="connsiteX1806" fmla="*/ 9447530 w 12192000"/>
              <a:gd name="connsiteY1806" fmla="*/ 423545 h 6858000"/>
              <a:gd name="connsiteX1807" fmla="*/ 9447530 w 12192000"/>
              <a:gd name="connsiteY1807" fmla="*/ 292100 h 6858000"/>
              <a:gd name="connsiteX1808" fmla="*/ 10147300 w 12192000"/>
              <a:gd name="connsiteY1808" fmla="*/ 3529330 h 6858000"/>
              <a:gd name="connsiteX1809" fmla="*/ 10365740 w 12192000"/>
              <a:gd name="connsiteY1809" fmla="*/ 3529330 h 6858000"/>
              <a:gd name="connsiteX1810" fmla="*/ 10365740 w 12192000"/>
              <a:gd name="connsiteY1810" fmla="*/ 3310890 h 6858000"/>
              <a:gd name="connsiteX1811" fmla="*/ 10147300 w 12192000"/>
              <a:gd name="connsiteY1811" fmla="*/ 3310890 h 6858000"/>
              <a:gd name="connsiteX1812" fmla="*/ 10147300 w 12192000"/>
              <a:gd name="connsiteY1812" fmla="*/ 3529330 h 6858000"/>
              <a:gd name="connsiteX1813" fmla="*/ 9490710 w 12192000"/>
              <a:gd name="connsiteY1813" fmla="*/ 3966845 h 6858000"/>
              <a:gd name="connsiteX1814" fmla="*/ 9490710 w 12192000"/>
              <a:gd name="connsiteY1814" fmla="*/ 4185285 h 6858000"/>
              <a:gd name="connsiteX1815" fmla="*/ 9709150 w 12192000"/>
              <a:gd name="connsiteY1815" fmla="*/ 4185285 h 6858000"/>
              <a:gd name="connsiteX1816" fmla="*/ 9709150 w 12192000"/>
              <a:gd name="connsiteY1816" fmla="*/ 3966845 h 6858000"/>
              <a:gd name="connsiteX1817" fmla="*/ 9490710 w 12192000"/>
              <a:gd name="connsiteY1817" fmla="*/ 3966845 h 6858000"/>
              <a:gd name="connsiteX1818" fmla="*/ 9928225 w 12192000"/>
              <a:gd name="connsiteY1818" fmla="*/ 3529330 h 6858000"/>
              <a:gd name="connsiteX1819" fmla="*/ 9928225 w 12192000"/>
              <a:gd name="connsiteY1819" fmla="*/ 3747770 h 6858000"/>
              <a:gd name="connsiteX1820" fmla="*/ 10146665 w 12192000"/>
              <a:gd name="connsiteY1820" fmla="*/ 3747770 h 6858000"/>
              <a:gd name="connsiteX1821" fmla="*/ 10146665 w 12192000"/>
              <a:gd name="connsiteY1821" fmla="*/ 3529330 h 6858000"/>
              <a:gd name="connsiteX1822" fmla="*/ 9928225 w 12192000"/>
              <a:gd name="connsiteY1822" fmla="*/ 3529330 h 6858000"/>
              <a:gd name="connsiteX1823" fmla="*/ 9709785 w 12192000"/>
              <a:gd name="connsiteY1823" fmla="*/ 3747770 h 6858000"/>
              <a:gd name="connsiteX1824" fmla="*/ 9709785 w 12192000"/>
              <a:gd name="connsiteY1824" fmla="*/ 3966210 h 6858000"/>
              <a:gd name="connsiteX1825" fmla="*/ 9928225 w 12192000"/>
              <a:gd name="connsiteY1825" fmla="*/ 3966210 h 6858000"/>
              <a:gd name="connsiteX1826" fmla="*/ 9928225 w 12192000"/>
              <a:gd name="connsiteY1826" fmla="*/ 3747770 h 6858000"/>
              <a:gd name="connsiteX1827" fmla="*/ 9709785 w 12192000"/>
              <a:gd name="connsiteY1827" fmla="*/ 3747770 h 6858000"/>
              <a:gd name="connsiteX1828" fmla="*/ 9272270 w 12192000"/>
              <a:gd name="connsiteY1828" fmla="*/ 3529330 h 6858000"/>
              <a:gd name="connsiteX1829" fmla="*/ 9053830 w 12192000"/>
              <a:gd name="connsiteY1829" fmla="*/ 3529330 h 6858000"/>
              <a:gd name="connsiteX1830" fmla="*/ 9053830 w 12192000"/>
              <a:gd name="connsiteY1830" fmla="*/ 3747770 h 6858000"/>
              <a:gd name="connsiteX1831" fmla="*/ 9272270 w 12192000"/>
              <a:gd name="connsiteY1831" fmla="*/ 3747770 h 6858000"/>
              <a:gd name="connsiteX1832" fmla="*/ 9272270 w 12192000"/>
              <a:gd name="connsiteY1832" fmla="*/ 3529330 h 6858000"/>
              <a:gd name="connsiteX1833" fmla="*/ 9490710 w 12192000"/>
              <a:gd name="connsiteY1833" fmla="*/ 3747770 h 6858000"/>
              <a:gd name="connsiteX1834" fmla="*/ 9272270 w 12192000"/>
              <a:gd name="connsiteY1834" fmla="*/ 3747770 h 6858000"/>
              <a:gd name="connsiteX1835" fmla="*/ 9272270 w 12192000"/>
              <a:gd name="connsiteY1835" fmla="*/ 3966210 h 6858000"/>
              <a:gd name="connsiteX1836" fmla="*/ 9490710 w 12192000"/>
              <a:gd name="connsiteY1836" fmla="*/ 3966210 h 6858000"/>
              <a:gd name="connsiteX1837" fmla="*/ 9490710 w 12192000"/>
              <a:gd name="connsiteY1837" fmla="*/ 3747770 h 6858000"/>
              <a:gd name="connsiteX1838" fmla="*/ 9709785 w 12192000"/>
              <a:gd name="connsiteY1838" fmla="*/ 3091815 h 6858000"/>
              <a:gd name="connsiteX1839" fmla="*/ 9928225 w 12192000"/>
              <a:gd name="connsiteY1839" fmla="*/ 3091815 h 6858000"/>
              <a:gd name="connsiteX1840" fmla="*/ 9928225 w 12192000"/>
              <a:gd name="connsiteY1840" fmla="*/ 2873375 h 6858000"/>
              <a:gd name="connsiteX1841" fmla="*/ 9709785 w 12192000"/>
              <a:gd name="connsiteY1841" fmla="*/ 2873375 h 6858000"/>
              <a:gd name="connsiteX1842" fmla="*/ 9709785 w 12192000"/>
              <a:gd name="connsiteY1842" fmla="*/ 3091815 h 6858000"/>
              <a:gd name="connsiteX1843" fmla="*/ 9272270 w 12192000"/>
              <a:gd name="connsiteY1843" fmla="*/ 3310255 h 6858000"/>
              <a:gd name="connsiteX1844" fmla="*/ 9272270 w 12192000"/>
              <a:gd name="connsiteY1844" fmla="*/ 3091815 h 6858000"/>
              <a:gd name="connsiteX1845" fmla="*/ 9053830 w 12192000"/>
              <a:gd name="connsiteY1845" fmla="*/ 3091815 h 6858000"/>
              <a:gd name="connsiteX1846" fmla="*/ 9053830 w 12192000"/>
              <a:gd name="connsiteY1846" fmla="*/ 3310255 h 6858000"/>
              <a:gd name="connsiteX1847" fmla="*/ 9272270 w 12192000"/>
              <a:gd name="connsiteY1847" fmla="*/ 3310255 h 6858000"/>
              <a:gd name="connsiteX1848" fmla="*/ 9490710 w 12192000"/>
              <a:gd name="connsiteY1848" fmla="*/ 3091815 h 6858000"/>
              <a:gd name="connsiteX1849" fmla="*/ 9490710 w 12192000"/>
              <a:gd name="connsiteY1849" fmla="*/ 2873375 h 6858000"/>
              <a:gd name="connsiteX1850" fmla="*/ 9272270 w 12192000"/>
              <a:gd name="connsiteY1850" fmla="*/ 2873375 h 6858000"/>
              <a:gd name="connsiteX1851" fmla="*/ 9272270 w 12192000"/>
              <a:gd name="connsiteY1851" fmla="*/ 3091815 h 6858000"/>
              <a:gd name="connsiteX1852" fmla="*/ 9490710 w 12192000"/>
              <a:gd name="connsiteY1852" fmla="*/ 3091815 h 6858000"/>
              <a:gd name="connsiteX1853" fmla="*/ 8834755 w 12192000"/>
              <a:gd name="connsiteY1853" fmla="*/ 3529330 h 6858000"/>
              <a:gd name="connsiteX1854" fmla="*/ 9053195 w 12192000"/>
              <a:gd name="connsiteY1854" fmla="*/ 3529330 h 6858000"/>
              <a:gd name="connsiteX1855" fmla="*/ 9053195 w 12192000"/>
              <a:gd name="connsiteY1855" fmla="*/ 3310890 h 6858000"/>
              <a:gd name="connsiteX1856" fmla="*/ 8834755 w 12192000"/>
              <a:gd name="connsiteY1856" fmla="*/ 3310890 h 6858000"/>
              <a:gd name="connsiteX1857" fmla="*/ 8834755 w 12192000"/>
              <a:gd name="connsiteY1857" fmla="*/ 3529330 h 6858000"/>
              <a:gd name="connsiteX1858" fmla="*/ 9709785 w 12192000"/>
              <a:gd name="connsiteY1858" fmla="*/ 2872740 h 6858000"/>
              <a:gd name="connsiteX1859" fmla="*/ 9709785 w 12192000"/>
              <a:gd name="connsiteY1859" fmla="*/ 2654300 h 6858000"/>
              <a:gd name="connsiteX1860" fmla="*/ 9491345 w 12192000"/>
              <a:gd name="connsiteY1860" fmla="*/ 2654300 h 6858000"/>
              <a:gd name="connsiteX1861" fmla="*/ 9491345 w 12192000"/>
              <a:gd name="connsiteY1861" fmla="*/ 2872740 h 6858000"/>
              <a:gd name="connsiteX1862" fmla="*/ 9709785 w 12192000"/>
              <a:gd name="connsiteY1862" fmla="*/ 2872740 h 6858000"/>
              <a:gd name="connsiteX1863" fmla="*/ 9928225 w 12192000"/>
              <a:gd name="connsiteY1863" fmla="*/ 3310255 h 6858000"/>
              <a:gd name="connsiteX1864" fmla="*/ 10146665 w 12192000"/>
              <a:gd name="connsiteY1864" fmla="*/ 3310255 h 6858000"/>
              <a:gd name="connsiteX1865" fmla="*/ 10146665 w 12192000"/>
              <a:gd name="connsiteY1865" fmla="*/ 3091815 h 6858000"/>
              <a:gd name="connsiteX1866" fmla="*/ 9928225 w 12192000"/>
              <a:gd name="connsiteY1866" fmla="*/ 3091815 h 6858000"/>
              <a:gd name="connsiteX1867" fmla="*/ 9928225 w 12192000"/>
              <a:gd name="connsiteY1867" fmla="*/ 3310255 h 6858000"/>
              <a:gd name="connsiteX1868" fmla="*/ 9206865 w 12192000"/>
              <a:gd name="connsiteY1868" fmla="*/ 1407795 h 6858000"/>
              <a:gd name="connsiteX1869" fmla="*/ 9119235 w 12192000"/>
              <a:gd name="connsiteY1869" fmla="*/ 1407795 h 6858000"/>
              <a:gd name="connsiteX1870" fmla="*/ 9119235 w 12192000"/>
              <a:gd name="connsiteY1870" fmla="*/ 1495425 h 6858000"/>
              <a:gd name="connsiteX1871" fmla="*/ 9206865 w 12192000"/>
              <a:gd name="connsiteY1871" fmla="*/ 1495425 h 6858000"/>
              <a:gd name="connsiteX1872" fmla="*/ 9206865 w 12192000"/>
              <a:gd name="connsiteY1872" fmla="*/ 1407795 h 6858000"/>
              <a:gd name="connsiteX1873" fmla="*/ 9709785 w 12192000"/>
              <a:gd name="connsiteY1873" fmla="*/ 3529330 h 6858000"/>
              <a:gd name="connsiteX1874" fmla="*/ 9928225 w 12192000"/>
              <a:gd name="connsiteY1874" fmla="*/ 3529330 h 6858000"/>
              <a:gd name="connsiteX1875" fmla="*/ 9928225 w 12192000"/>
              <a:gd name="connsiteY1875" fmla="*/ 3310890 h 6858000"/>
              <a:gd name="connsiteX1876" fmla="*/ 9709785 w 12192000"/>
              <a:gd name="connsiteY1876" fmla="*/ 3310890 h 6858000"/>
              <a:gd name="connsiteX1877" fmla="*/ 9709785 w 12192000"/>
              <a:gd name="connsiteY1877" fmla="*/ 3529330 h 6858000"/>
              <a:gd name="connsiteX1878" fmla="*/ 6254115 w 12192000"/>
              <a:gd name="connsiteY1878" fmla="*/ 2172970 h 6858000"/>
              <a:gd name="connsiteX1879" fmla="*/ 6385560 w 12192000"/>
              <a:gd name="connsiteY1879" fmla="*/ 2172970 h 6858000"/>
              <a:gd name="connsiteX1880" fmla="*/ 6385560 w 12192000"/>
              <a:gd name="connsiteY1880" fmla="*/ 2041525 h 6858000"/>
              <a:gd name="connsiteX1881" fmla="*/ 6254115 w 12192000"/>
              <a:gd name="connsiteY1881" fmla="*/ 2041525 h 6858000"/>
              <a:gd name="connsiteX1882" fmla="*/ 6254115 w 12192000"/>
              <a:gd name="connsiteY1882" fmla="*/ 2172970 h 6858000"/>
              <a:gd name="connsiteX1883" fmla="*/ 6384925 w 12192000"/>
              <a:gd name="connsiteY1883" fmla="*/ 1297940 h 6858000"/>
              <a:gd name="connsiteX1884" fmla="*/ 6384925 w 12192000"/>
              <a:gd name="connsiteY1884" fmla="*/ 1166495 h 6858000"/>
              <a:gd name="connsiteX1885" fmla="*/ 6253480 w 12192000"/>
              <a:gd name="connsiteY1885" fmla="*/ 1166495 h 6858000"/>
              <a:gd name="connsiteX1886" fmla="*/ 6253480 w 12192000"/>
              <a:gd name="connsiteY1886" fmla="*/ 1297940 h 6858000"/>
              <a:gd name="connsiteX1887" fmla="*/ 6384925 w 12192000"/>
              <a:gd name="connsiteY1887" fmla="*/ 1297940 h 6858000"/>
              <a:gd name="connsiteX1888" fmla="*/ 6866256 w 12192000"/>
              <a:gd name="connsiteY1888" fmla="*/ 2654300 h 6858000"/>
              <a:gd name="connsiteX1889" fmla="*/ 6866256 w 12192000"/>
              <a:gd name="connsiteY1889" fmla="*/ 2872740 h 6858000"/>
              <a:gd name="connsiteX1890" fmla="*/ 7084695 w 12192000"/>
              <a:gd name="connsiteY1890" fmla="*/ 2872740 h 6858000"/>
              <a:gd name="connsiteX1891" fmla="*/ 7084695 w 12192000"/>
              <a:gd name="connsiteY1891" fmla="*/ 2654300 h 6858000"/>
              <a:gd name="connsiteX1892" fmla="*/ 6866256 w 12192000"/>
              <a:gd name="connsiteY1892" fmla="*/ 2654300 h 6858000"/>
              <a:gd name="connsiteX1893" fmla="*/ 6494780 w 12192000"/>
              <a:gd name="connsiteY1893" fmla="*/ 95250 h 6858000"/>
              <a:gd name="connsiteX1894" fmla="*/ 6494780 w 12192000"/>
              <a:gd name="connsiteY1894" fmla="*/ 182880 h 6858000"/>
              <a:gd name="connsiteX1895" fmla="*/ 6582410 w 12192000"/>
              <a:gd name="connsiteY1895" fmla="*/ 182880 h 6858000"/>
              <a:gd name="connsiteX1896" fmla="*/ 6582410 w 12192000"/>
              <a:gd name="connsiteY1896" fmla="*/ 95250 h 6858000"/>
              <a:gd name="connsiteX1897" fmla="*/ 6494780 w 12192000"/>
              <a:gd name="connsiteY1897" fmla="*/ 95250 h 6858000"/>
              <a:gd name="connsiteX1898" fmla="*/ 7085331 w 12192000"/>
              <a:gd name="connsiteY1898" fmla="*/ 2654300 h 6858000"/>
              <a:gd name="connsiteX1899" fmla="*/ 7303770 w 12192000"/>
              <a:gd name="connsiteY1899" fmla="*/ 2654300 h 6858000"/>
              <a:gd name="connsiteX1900" fmla="*/ 7303770 w 12192000"/>
              <a:gd name="connsiteY1900" fmla="*/ 2435860 h 6858000"/>
              <a:gd name="connsiteX1901" fmla="*/ 7085331 w 12192000"/>
              <a:gd name="connsiteY1901" fmla="*/ 2435860 h 6858000"/>
              <a:gd name="connsiteX1902" fmla="*/ 7085331 w 12192000"/>
              <a:gd name="connsiteY1902" fmla="*/ 2654300 h 6858000"/>
              <a:gd name="connsiteX1903" fmla="*/ 6275705 w 12192000"/>
              <a:gd name="connsiteY1903" fmla="*/ 313690 h 6858000"/>
              <a:gd name="connsiteX1904" fmla="*/ 6275705 w 12192000"/>
              <a:gd name="connsiteY1904" fmla="*/ 401320 h 6858000"/>
              <a:gd name="connsiteX1905" fmla="*/ 6363335 w 12192000"/>
              <a:gd name="connsiteY1905" fmla="*/ 401320 h 6858000"/>
              <a:gd name="connsiteX1906" fmla="*/ 6363335 w 12192000"/>
              <a:gd name="connsiteY1906" fmla="*/ 313690 h 6858000"/>
              <a:gd name="connsiteX1907" fmla="*/ 6275705 w 12192000"/>
              <a:gd name="connsiteY1907" fmla="*/ 313690 h 6858000"/>
              <a:gd name="connsiteX1908" fmla="*/ 260985 w 12192000"/>
              <a:gd name="connsiteY1908" fmla="*/ 3791585 h 6858000"/>
              <a:gd name="connsiteX1909" fmla="*/ 129540 w 12192000"/>
              <a:gd name="connsiteY1909" fmla="*/ 3791585 h 6858000"/>
              <a:gd name="connsiteX1910" fmla="*/ 129540 w 12192000"/>
              <a:gd name="connsiteY1910" fmla="*/ 3923030 h 6858000"/>
              <a:gd name="connsiteX1911" fmla="*/ 260985 w 12192000"/>
              <a:gd name="connsiteY1911" fmla="*/ 3923030 h 6858000"/>
              <a:gd name="connsiteX1912" fmla="*/ 260985 w 12192000"/>
              <a:gd name="connsiteY1912" fmla="*/ 3791585 h 6858000"/>
              <a:gd name="connsiteX1913" fmla="*/ 6254115 w 12192000"/>
              <a:gd name="connsiteY1913" fmla="*/ 1735455 h 6858000"/>
              <a:gd name="connsiteX1914" fmla="*/ 6385560 w 12192000"/>
              <a:gd name="connsiteY1914" fmla="*/ 1735455 h 6858000"/>
              <a:gd name="connsiteX1915" fmla="*/ 6385560 w 12192000"/>
              <a:gd name="connsiteY1915" fmla="*/ 1604010 h 6858000"/>
              <a:gd name="connsiteX1916" fmla="*/ 6254115 w 12192000"/>
              <a:gd name="connsiteY1916" fmla="*/ 1604010 h 6858000"/>
              <a:gd name="connsiteX1917" fmla="*/ 6254115 w 12192000"/>
              <a:gd name="connsiteY1917" fmla="*/ 1735455 h 6858000"/>
              <a:gd name="connsiteX1918" fmla="*/ 6866256 w 12192000"/>
              <a:gd name="connsiteY1918" fmla="*/ 2872740 h 6858000"/>
              <a:gd name="connsiteX1919" fmla="*/ 6647815 w 12192000"/>
              <a:gd name="connsiteY1919" fmla="*/ 2872740 h 6858000"/>
              <a:gd name="connsiteX1920" fmla="*/ 6647815 w 12192000"/>
              <a:gd name="connsiteY1920" fmla="*/ 3091180 h 6858000"/>
              <a:gd name="connsiteX1921" fmla="*/ 6866256 w 12192000"/>
              <a:gd name="connsiteY1921" fmla="*/ 3091180 h 6858000"/>
              <a:gd name="connsiteX1922" fmla="*/ 6866256 w 12192000"/>
              <a:gd name="connsiteY1922" fmla="*/ 2872740 h 6858000"/>
              <a:gd name="connsiteX1923" fmla="*/ 7085331 w 12192000"/>
              <a:gd name="connsiteY1923" fmla="*/ 2435860 h 6858000"/>
              <a:gd name="connsiteX1924" fmla="*/ 7085331 w 12192000"/>
              <a:gd name="connsiteY1924" fmla="*/ 2217420 h 6858000"/>
              <a:gd name="connsiteX1925" fmla="*/ 6866890 w 12192000"/>
              <a:gd name="connsiteY1925" fmla="*/ 2217420 h 6858000"/>
              <a:gd name="connsiteX1926" fmla="*/ 6866890 w 12192000"/>
              <a:gd name="connsiteY1926" fmla="*/ 2435860 h 6858000"/>
              <a:gd name="connsiteX1927" fmla="*/ 7085331 w 12192000"/>
              <a:gd name="connsiteY1927" fmla="*/ 2435860 h 6858000"/>
              <a:gd name="connsiteX1928" fmla="*/ 7085331 w 12192000"/>
              <a:gd name="connsiteY1928" fmla="*/ 2872740 h 6858000"/>
              <a:gd name="connsiteX1929" fmla="*/ 7085331 w 12192000"/>
              <a:gd name="connsiteY1929" fmla="*/ 3091180 h 6858000"/>
              <a:gd name="connsiteX1930" fmla="*/ 7303770 w 12192000"/>
              <a:gd name="connsiteY1930" fmla="*/ 3091180 h 6858000"/>
              <a:gd name="connsiteX1931" fmla="*/ 7303770 w 12192000"/>
              <a:gd name="connsiteY1931" fmla="*/ 2872740 h 6858000"/>
              <a:gd name="connsiteX1932" fmla="*/ 7085331 w 12192000"/>
              <a:gd name="connsiteY1932" fmla="*/ 2872740 h 6858000"/>
              <a:gd name="connsiteX1933" fmla="*/ 7303770 w 12192000"/>
              <a:gd name="connsiteY1933" fmla="*/ 2654300 h 6858000"/>
              <a:gd name="connsiteX1934" fmla="*/ 7303770 w 12192000"/>
              <a:gd name="connsiteY1934" fmla="*/ 2872740 h 6858000"/>
              <a:gd name="connsiteX1935" fmla="*/ 7522210 w 12192000"/>
              <a:gd name="connsiteY1935" fmla="*/ 2872740 h 6858000"/>
              <a:gd name="connsiteX1936" fmla="*/ 7522210 w 12192000"/>
              <a:gd name="connsiteY1936" fmla="*/ 2654300 h 6858000"/>
              <a:gd name="connsiteX1937" fmla="*/ 7303770 w 12192000"/>
              <a:gd name="connsiteY1937" fmla="*/ 2654300 h 6858000"/>
              <a:gd name="connsiteX1938" fmla="*/ 6647815 w 12192000"/>
              <a:gd name="connsiteY1938" fmla="*/ 2654300 h 6858000"/>
              <a:gd name="connsiteX1939" fmla="*/ 6429375 w 12192000"/>
              <a:gd name="connsiteY1939" fmla="*/ 2654300 h 6858000"/>
              <a:gd name="connsiteX1940" fmla="*/ 6429375 w 12192000"/>
              <a:gd name="connsiteY1940" fmla="*/ 2872740 h 6858000"/>
              <a:gd name="connsiteX1941" fmla="*/ 6647815 w 12192000"/>
              <a:gd name="connsiteY1941" fmla="*/ 2872740 h 6858000"/>
              <a:gd name="connsiteX1942" fmla="*/ 6647815 w 12192000"/>
              <a:gd name="connsiteY1942" fmla="*/ 2654300 h 6858000"/>
              <a:gd name="connsiteX1943" fmla="*/ 6866256 w 12192000"/>
              <a:gd name="connsiteY1943" fmla="*/ 2654300 h 6858000"/>
              <a:gd name="connsiteX1944" fmla="*/ 6866256 w 12192000"/>
              <a:gd name="connsiteY1944" fmla="*/ 2435860 h 6858000"/>
              <a:gd name="connsiteX1945" fmla="*/ 6647815 w 12192000"/>
              <a:gd name="connsiteY1945" fmla="*/ 2435860 h 6858000"/>
              <a:gd name="connsiteX1946" fmla="*/ 6647815 w 12192000"/>
              <a:gd name="connsiteY1946" fmla="*/ 2654300 h 6858000"/>
              <a:gd name="connsiteX1947" fmla="*/ 6866256 w 12192000"/>
              <a:gd name="connsiteY1947" fmla="*/ 2654300 h 6858000"/>
              <a:gd name="connsiteX1948" fmla="*/ 6866256 w 12192000"/>
              <a:gd name="connsiteY1948" fmla="*/ 3091815 h 6858000"/>
              <a:gd name="connsiteX1949" fmla="*/ 6866256 w 12192000"/>
              <a:gd name="connsiteY1949" fmla="*/ 3310255 h 6858000"/>
              <a:gd name="connsiteX1950" fmla="*/ 7084695 w 12192000"/>
              <a:gd name="connsiteY1950" fmla="*/ 3310255 h 6858000"/>
              <a:gd name="connsiteX1951" fmla="*/ 7084695 w 12192000"/>
              <a:gd name="connsiteY1951" fmla="*/ 3091815 h 6858000"/>
              <a:gd name="connsiteX1952" fmla="*/ 6866256 w 12192000"/>
              <a:gd name="connsiteY1952" fmla="*/ 3091815 h 6858000"/>
              <a:gd name="connsiteX1953" fmla="*/ 348615 w 12192000"/>
              <a:gd name="connsiteY1953" fmla="*/ 6197600 h 6858000"/>
              <a:gd name="connsiteX1954" fmla="*/ 348615 w 12192000"/>
              <a:gd name="connsiteY1954" fmla="*/ 6329045 h 6858000"/>
              <a:gd name="connsiteX1955" fmla="*/ 480060 w 12192000"/>
              <a:gd name="connsiteY1955" fmla="*/ 6329045 h 6858000"/>
              <a:gd name="connsiteX1956" fmla="*/ 480060 w 12192000"/>
              <a:gd name="connsiteY1956" fmla="*/ 6197600 h 6858000"/>
              <a:gd name="connsiteX1957" fmla="*/ 348615 w 12192000"/>
              <a:gd name="connsiteY1957" fmla="*/ 6197600 h 6858000"/>
              <a:gd name="connsiteX1958" fmla="*/ 370205 w 12192000"/>
              <a:gd name="connsiteY1958" fmla="*/ 4951095 h 6858000"/>
              <a:gd name="connsiteX1959" fmla="*/ 370205 w 12192000"/>
              <a:gd name="connsiteY1959" fmla="*/ 4994910 h 6858000"/>
              <a:gd name="connsiteX1960" fmla="*/ 414020 w 12192000"/>
              <a:gd name="connsiteY1960" fmla="*/ 4994910 h 6858000"/>
              <a:gd name="connsiteX1961" fmla="*/ 414020 w 12192000"/>
              <a:gd name="connsiteY1961" fmla="*/ 4951095 h 6858000"/>
              <a:gd name="connsiteX1962" fmla="*/ 370205 w 12192000"/>
              <a:gd name="connsiteY1962" fmla="*/ 4951095 h 6858000"/>
              <a:gd name="connsiteX1963" fmla="*/ 391795 w 12192000"/>
              <a:gd name="connsiteY1963" fmla="*/ 5410200 h 6858000"/>
              <a:gd name="connsiteX1964" fmla="*/ 435610 w 12192000"/>
              <a:gd name="connsiteY1964" fmla="*/ 5410200 h 6858000"/>
              <a:gd name="connsiteX1965" fmla="*/ 435610 w 12192000"/>
              <a:gd name="connsiteY1965" fmla="*/ 5366385 h 6858000"/>
              <a:gd name="connsiteX1966" fmla="*/ 391795 w 12192000"/>
              <a:gd name="connsiteY1966" fmla="*/ 5366385 h 6858000"/>
              <a:gd name="connsiteX1967" fmla="*/ 391795 w 12192000"/>
              <a:gd name="connsiteY1967" fmla="*/ 5410200 h 6858000"/>
              <a:gd name="connsiteX1968" fmla="*/ 8266431 w 12192000"/>
              <a:gd name="connsiteY1968" fmla="*/ 1035685 h 6858000"/>
              <a:gd name="connsiteX1969" fmla="*/ 8310245 w 12192000"/>
              <a:gd name="connsiteY1969" fmla="*/ 1035685 h 6858000"/>
              <a:gd name="connsiteX1970" fmla="*/ 8310245 w 12192000"/>
              <a:gd name="connsiteY1970" fmla="*/ 991870 h 6858000"/>
              <a:gd name="connsiteX1971" fmla="*/ 8266431 w 12192000"/>
              <a:gd name="connsiteY1971" fmla="*/ 991870 h 6858000"/>
              <a:gd name="connsiteX1972" fmla="*/ 8266431 w 12192000"/>
              <a:gd name="connsiteY1972" fmla="*/ 1035685 h 6858000"/>
              <a:gd name="connsiteX1973" fmla="*/ 698500 w 12192000"/>
              <a:gd name="connsiteY1973" fmla="*/ 4229100 h 6858000"/>
              <a:gd name="connsiteX1974" fmla="*/ 567055 w 12192000"/>
              <a:gd name="connsiteY1974" fmla="*/ 4229100 h 6858000"/>
              <a:gd name="connsiteX1975" fmla="*/ 567055 w 12192000"/>
              <a:gd name="connsiteY1975" fmla="*/ 4360545 h 6858000"/>
              <a:gd name="connsiteX1976" fmla="*/ 698500 w 12192000"/>
              <a:gd name="connsiteY1976" fmla="*/ 4360545 h 6858000"/>
              <a:gd name="connsiteX1977" fmla="*/ 698500 w 12192000"/>
              <a:gd name="connsiteY1977" fmla="*/ 4229100 h 6858000"/>
              <a:gd name="connsiteX1978" fmla="*/ 479425 w 12192000"/>
              <a:gd name="connsiteY1978" fmla="*/ 5760085 h 6858000"/>
              <a:gd name="connsiteX1979" fmla="*/ 347980 w 12192000"/>
              <a:gd name="connsiteY1979" fmla="*/ 5760085 h 6858000"/>
              <a:gd name="connsiteX1980" fmla="*/ 347980 w 12192000"/>
              <a:gd name="connsiteY1980" fmla="*/ 5891530 h 6858000"/>
              <a:gd name="connsiteX1981" fmla="*/ 479425 w 12192000"/>
              <a:gd name="connsiteY1981" fmla="*/ 5891530 h 6858000"/>
              <a:gd name="connsiteX1982" fmla="*/ 479425 w 12192000"/>
              <a:gd name="connsiteY1982" fmla="*/ 5760085 h 6858000"/>
              <a:gd name="connsiteX1983" fmla="*/ 260985 w 12192000"/>
              <a:gd name="connsiteY1983" fmla="*/ 5979160 h 6858000"/>
              <a:gd name="connsiteX1984" fmla="*/ 129540 w 12192000"/>
              <a:gd name="connsiteY1984" fmla="*/ 5979160 h 6858000"/>
              <a:gd name="connsiteX1985" fmla="*/ 129540 w 12192000"/>
              <a:gd name="connsiteY1985" fmla="*/ 6110605 h 6858000"/>
              <a:gd name="connsiteX1986" fmla="*/ 260985 w 12192000"/>
              <a:gd name="connsiteY1986" fmla="*/ 6110605 h 6858000"/>
              <a:gd name="connsiteX1987" fmla="*/ 260985 w 12192000"/>
              <a:gd name="connsiteY1987" fmla="*/ 5979160 h 6858000"/>
              <a:gd name="connsiteX1988" fmla="*/ 479425 w 12192000"/>
              <a:gd name="connsiteY1988" fmla="*/ 4010660 h 6858000"/>
              <a:gd name="connsiteX1989" fmla="*/ 347980 w 12192000"/>
              <a:gd name="connsiteY1989" fmla="*/ 4010660 h 6858000"/>
              <a:gd name="connsiteX1990" fmla="*/ 347980 w 12192000"/>
              <a:gd name="connsiteY1990" fmla="*/ 4142105 h 6858000"/>
              <a:gd name="connsiteX1991" fmla="*/ 479425 w 12192000"/>
              <a:gd name="connsiteY1991" fmla="*/ 4142105 h 6858000"/>
              <a:gd name="connsiteX1992" fmla="*/ 479425 w 12192000"/>
              <a:gd name="connsiteY1992" fmla="*/ 4010660 h 6858000"/>
              <a:gd name="connsiteX1993" fmla="*/ 260985 w 12192000"/>
              <a:gd name="connsiteY1993" fmla="*/ 4666615 h 6858000"/>
              <a:gd name="connsiteX1994" fmla="*/ 129540 w 12192000"/>
              <a:gd name="connsiteY1994" fmla="*/ 4666615 h 6858000"/>
              <a:gd name="connsiteX1995" fmla="*/ 129540 w 12192000"/>
              <a:gd name="connsiteY1995" fmla="*/ 4798060 h 6858000"/>
              <a:gd name="connsiteX1996" fmla="*/ 260985 w 12192000"/>
              <a:gd name="connsiteY1996" fmla="*/ 4798060 h 6858000"/>
              <a:gd name="connsiteX1997" fmla="*/ 260985 w 12192000"/>
              <a:gd name="connsiteY1997" fmla="*/ 4666615 h 6858000"/>
              <a:gd name="connsiteX1998" fmla="*/ 260985 w 12192000"/>
              <a:gd name="connsiteY1998" fmla="*/ 5541645 h 6858000"/>
              <a:gd name="connsiteX1999" fmla="*/ 129540 w 12192000"/>
              <a:gd name="connsiteY1999" fmla="*/ 5541645 h 6858000"/>
              <a:gd name="connsiteX2000" fmla="*/ 129540 w 12192000"/>
              <a:gd name="connsiteY2000" fmla="*/ 5673090 h 6858000"/>
              <a:gd name="connsiteX2001" fmla="*/ 260985 w 12192000"/>
              <a:gd name="connsiteY2001" fmla="*/ 5673090 h 6858000"/>
              <a:gd name="connsiteX2002" fmla="*/ 260985 w 12192000"/>
              <a:gd name="connsiteY2002" fmla="*/ 5541645 h 6858000"/>
              <a:gd name="connsiteX2003" fmla="*/ 217170 w 12192000"/>
              <a:gd name="connsiteY2003" fmla="*/ 5191760 h 6858000"/>
              <a:gd name="connsiteX2004" fmla="*/ 217170 w 12192000"/>
              <a:gd name="connsiteY2004" fmla="*/ 5147945 h 6858000"/>
              <a:gd name="connsiteX2005" fmla="*/ 173355 w 12192000"/>
              <a:gd name="connsiteY2005" fmla="*/ 5147945 h 6858000"/>
              <a:gd name="connsiteX2006" fmla="*/ 173355 w 12192000"/>
              <a:gd name="connsiteY2006" fmla="*/ 5191760 h 6858000"/>
              <a:gd name="connsiteX2007" fmla="*/ 217170 w 12192000"/>
              <a:gd name="connsiteY2007" fmla="*/ 5191760 h 6858000"/>
              <a:gd name="connsiteX2008" fmla="*/ 260985 w 12192000"/>
              <a:gd name="connsiteY2008" fmla="*/ 4229100 h 6858000"/>
              <a:gd name="connsiteX2009" fmla="*/ 129540 w 12192000"/>
              <a:gd name="connsiteY2009" fmla="*/ 4229100 h 6858000"/>
              <a:gd name="connsiteX2010" fmla="*/ 129540 w 12192000"/>
              <a:gd name="connsiteY2010" fmla="*/ 4360545 h 6858000"/>
              <a:gd name="connsiteX2011" fmla="*/ 260985 w 12192000"/>
              <a:gd name="connsiteY2011" fmla="*/ 4360545 h 6858000"/>
              <a:gd name="connsiteX2012" fmla="*/ 260985 w 12192000"/>
              <a:gd name="connsiteY2012" fmla="*/ 4229100 h 6858000"/>
              <a:gd name="connsiteX2013" fmla="*/ 129540 w 12192000"/>
              <a:gd name="connsiteY2013" fmla="*/ 6416675 h 6858000"/>
              <a:gd name="connsiteX2014" fmla="*/ 129540 w 12192000"/>
              <a:gd name="connsiteY2014" fmla="*/ 6548120 h 6858000"/>
              <a:gd name="connsiteX2015" fmla="*/ 260985 w 12192000"/>
              <a:gd name="connsiteY2015" fmla="*/ 6548120 h 6858000"/>
              <a:gd name="connsiteX2016" fmla="*/ 260985 w 12192000"/>
              <a:gd name="connsiteY2016" fmla="*/ 6416675 h 6858000"/>
              <a:gd name="connsiteX2017" fmla="*/ 129540 w 12192000"/>
              <a:gd name="connsiteY2017" fmla="*/ 6416675 h 6858000"/>
              <a:gd name="connsiteX2018" fmla="*/ 479425 w 12192000"/>
              <a:gd name="connsiteY2018" fmla="*/ 4448175 h 6858000"/>
              <a:gd name="connsiteX2019" fmla="*/ 347980 w 12192000"/>
              <a:gd name="connsiteY2019" fmla="*/ 4448175 h 6858000"/>
              <a:gd name="connsiteX2020" fmla="*/ 347980 w 12192000"/>
              <a:gd name="connsiteY2020" fmla="*/ 4579620 h 6858000"/>
              <a:gd name="connsiteX2021" fmla="*/ 479425 w 12192000"/>
              <a:gd name="connsiteY2021" fmla="*/ 4579620 h 6858000"/>
              <a:gd name="connsiteX2022" fmla="*/ 479425 w 12192000"/>
              <a:gd name="connsiteY2022" fmla="*/ 4448175 h 6858000"/>
              <a:gd name="connsiteX2023" fmla="*/ 7872731 w 12192000"/>
              <a:gd name="connsiteY2023" fmla="*/ 1035685 h 6858000"/>
              <a:gd name="connsiteX2024" fmla="*/ 7872731 w 12192000"/>
              <a:gd name="connsiteY2024" fmla="*/ 991870 h 6858000"/>
              <a:gd name="connsiteX2025" fmla="*/ 7828915 w 12192000"/>
              <a:gd name="connsiteY2025" fmla="*/ 991870 h 6858000"/>
              <a:gd name="connsiteX2026" fmla="*/ 7828915 w 12192000"/>
              <a:gd name="connsiteY2026" fmla="*/ 1035685 h 6858000"/>
              <a:gd name="connsiteX2027" fmla="*/ 7872731 w 12192000"/>
              <a:gd name="connsiteY2027" fmla="*/ 1035685 h 6858000"/>
              <a:gd name="connsiteX2028" fmla="*/ 7828915 w 12192000"/>
              <a:gd name="connsiteY2028" fmla="*/ 1910715 h 6858000"/>
              <a:gd name="connsiteX2029" fmla="*/ 7872731 w 12192000"/>
              <a:gd name="connsiteY2029" fmla="*/ 1910715 h 6858000"/>
              <a:gd name="connsiteX2030" fmla="*/ 7872731 w 12192000"/>
              <a:gd name="connsiteY2030" fmla="*/ 1866900 h 6858000"/>
              <a:gd name="connsiteX2031" fmla="*/ 7828915 w 12192000"/>
              <a:gd name="connsiteY2031" fmla="*/ 1866900 h 6858000"/>
              <a:gd name="connsiteX2032" fmla="*/ 7828915 w 12192000"/>
              <a:gd name="connsiteY2032" fmla="*/ 1910715 h 6858000"/>
              <a:gd name="connsiteX2033" fmla="*/ 7828915 w 12192000"/>
              <a:gd name="connsiteY2033" fmla="*/ 2348230 h 6858000"/>
              <a:gd name="connsiteX2034" fmla="*/ 7872731 w 12192000"/>
              <a:gd name="connsiteY2034" fmla="*/ 2348230 h 6858000"/>
              <a:gd name="connsiteX2035" fmla="*/ 7872731 w 12192000"/>
              <a:gd name="connsiteY2035" fmla="*/ 2304415 h 6858000"/>
              <a:gd name="connsiteX2036" fmla="*/ 7828915 w 12192000"/>
              <a:gd name="connsiteY2036" fmla="*/ 2304415 h 6858000"/>
              <a:gd name="connsiteX2037" fmla="*/ 7828915 w 12192000"/>
              <a:gd name="connsiteY2037" fmla="*/ 2348230 h 6858000"/>
              <a:gd name="connsiteX2038" fmla="*/ 7828915 w 12192000"/>
              <a:gd name="connsiteY2038" fmla="*/ 1473200 h 6858000"/>
              <a:gd name="connsiteX2039" fmla="*/ 7872731 w 12192000"/>
              <a:gd name="connsiteY2039" fmla="*/ 1473200 h 6858000"/>
              <a:gd name="connsiteX2040" fmla="*/ 7872731 w 12192000"/>
              <a:gd name="connsiteY2040" fmla="*/ 1429385 h 6858000"/>
              <a:gd name="connsiteX2041" fmla="*/ 7828915 w 12192000"/>
              <a:gd name="connsiteY2041" fmla="*/ 1429385 h 6858000"/>
              <a:gd name="connsiteX2042" fmla="*/ 7828915 w 12192000"/>
              <a:gd name="connsiteY2042" fmla="*/ 1473200 h 6858000"/>
              <a:gd name="connsiteX2043" fmla="*/ 7609840 w 12192000"/>
              <a:gd name="connsiteY2043" fmla="*/ 2129155 h 6858000"/>
              <a:gd name="connsiteX2044" fmla="*/ 7653656 w 12192000"/>
              <a:gd name="connsiteY2044" fmla="*/ 2129155 h 6858000"/>
              <a:gd name="connsiteX2045" fmla="*/ 7653656 w 12192000"/>
              <a:gd name="connsiteY2045" fmla="*/ 2085340 h 6858000"/>
              <a:gd name="connsiteX2046" fmla="*/ 7609840 w 12192000"/>
              <a:gd name="connsiteY2046" fmla="*/ 2085340 h 6858000"/>
              <a:gd name="connsiteX2047" fmla="*/ 7609840 w 12192000"/>
              <a:gd name="connsiteY2047" fmla="*/ 2129155 h 6858000"/>
              <a:gd name="connsiteX2048" fmla="*/ 7762875 w 12192000"/>
              <a:gd name="connsiteY2048" fmla="*/ 2851150 h 6858000"/>
              <a:gd name="connsiteX2049" fmla="*/ 7938135 w 12192000"/>
              <a:gd name="connsiteY2049" fmla="*/ 2851150 h 6858000"/>
              <a:gd name="connsiteX2050" fmla="*/ 7938135 w 12192000"/>
              <a:gd name="connsiteY2050" fmla="*/ 2675890 h 6858000"/>
              <a:gd name="connsiteX2051" fmla="*/ 7762875 w 12192000"/>
              <a:gd name="connsiteY2051" fmla="*/ 2675890 h 6858000"/>
              <a:gd name="connsiteX2052" fmla="*/ 7762875 w 12192000"/>
              <a:gd name="connsiteY2052" fmla="*/ 2851150 h 6858000"/>
              <a:gd name="connsiteX2053" fmla="*/ 8047356 w 12192000"/>
              <a:gd name="connsiteY2053" fmla="*/ 1691640 h 6858000"/>
              <a:gd name="connsiteX2054" fmla="*/ 8091170 w 12192000"/>
              <a:gd name="connsiteY2054" fmla="*/ 1691640 h 6858000"/>
              <a:gd name="connsiteX2055" fmla="*/ 8091170 w 12192000"/>
              <a:gd name="connsiteY2055" fmla="*/ 1647825 h 6858000"/>
              <a:gd name="connsiteX2056" fmla="*/ 8047356 w 12192000"/>
              <a:gd name="connsiteY2056" fmla="*/ 1647825 h 6858000"/>
              <a:gd name="connsiteX2057" fmla="*/ 8047356 w 12192000"/>
              <a:gd name="connsiteY2057" fmla="*/ 1691640 h 6858000"/>
              <a:gd name="connsiteX2058" fmla="*/ 8003540 w 12192000"/>
              <a:gd name="connsiteY2058" fmla="*/ 2610485 h 6858000"/>
              <a:gd name="connsiteX2059" fmla="*/ 8134985 w 12192000"/>
              <a:gd name="connsiteY2059" fmla="*/ 2610485 h 6858000"/>
              <a:gd name="connsiteX2060" fmla="*/ 8134985 w 12192000"/>
              <a:gd name="connsiteY2060" fmla="*/ 2479040 h 6858000"/>
              <a:gd name="connsiteX2061" fmla="*/ 8003540 w 12192000"/>
              <a:gd name="connsiteY2061" fmla="*/ 2479040 h 6858000"/>
              <a:gd name="connsiteX2062" fmla="*/ 8003540 w 12192000"/>
              <a:gd name="connsiteY2062" fmla="*/ 2610485 h 6858000"/>
              <a:gd name="connsiteX2063" fmla="*/ 8047356 w 12192000"/>
              <a:gd name="connsiteY2063" fmla="*/ 2129155 h 6858000"/>
              <a:gd name="connsiteX2064" fmla="*/ 8091170 w 12192000"/>
              <a:gd name="connsiteY2064" fmla="*/ 2129155 h 6858000"/>
              <a:gd name="connsiteX2065" fmla="*/ 8091170 w 12192000"/>
              <a:gd name="connsiteY2065" fmla="*/ 2085340 h 6858000"/>
              <a:gd name="connsiteX2066" fmla="*/ 8047356 w 12192000"/>
              <a:gd name="connsiteY2066" fmla="*/ 2085340 h 6858000"/>
              <a:gd name="connsiteX2067" fmla="*/ 8047356 w 12192000"/>
              <a:gd name="connsiteY2067" fmla="*/ 2129155 h 6858000"/>
              <a:gd name="connsiteX2068" fmla="*/ 7981950 w 12192000"/>
              <a:gd name="connsiteY2068" fmla="*/ 3069590 h 6858000"/>
              <a:gd name="connsiteX2069" fmla="*/ 8157210 w 12192000"/>
              <a:gd name="connsiteY2069" fmla="*/ 3069590 h 6858000"/>
              <a:gd name="connsiteX2070" fmla="*/ 8157210 w 12192000"/>
              <a:gd name="connsiteY2070" fmla="*/ 2894330 h 6858000"/>
              <a:gd name="connsiteX2071" fmla="*/ 7981950 w 12192000"/>
              <a:gd name="connsiteY2071" fmla="*/ 2894330 h 6858000"/>
              <a:gd name="connsiteX2072" fmla="*/ 7981950 w 12192000"/>
              <a:gd name="connsiteY2072" fmla="*/ 3069590 h 6858000"/>
              <a:gd name="connsiteX2073" fmla="*/ 8091170 w 12192000"/>
              <a:gd name="connsiteY2073" fmla="*/ 817245 h 6858000"/>
              <a:gd name="connsiteX2074" fmla="*/ 8091170 w 12192000"/>
              <a:gd name="connsiteY2074" fmla="*/ 773430 h 6858000"/>
              <a:gd name="connsiteX2075" fmla="*/ 8047356 w 12192000"/>
              <a:gd name="connsiteY2075" fmla="*/ 773430 h 6858000"/>
              <a:gd name="connsiteX2076" fmla="*/ 8047356 w 12192000"/>
              <a:gd name="connsiteY2076" fmla="*/ 817245 h 6858000"/>
              <a:gd name="connsiteX2077" fmla="*/ 8091170 w 12192000"/>
              <a:gd name="connsiteY2077" fmla="*/ 817245 h 6858000"/>
              <a:gd name="connsiteX2078" fmla="*/ 7653656 w 12192000"/>
              <a:gd name="connsiteY2078" fmla="*/ 1254760 h 6858000"/>
              <a:gd name="connsiteX2079" fmla="*/ 7653656 w 12192000"/>
              <a:gd name="connsiteY2079" fmla="*/ 1210945 h 6858000"/>
              <a:gd name="connsiteX2080" fmla="*/ 7609840 w 12192000"/>
              <a:gd name="connsiteY2080" fmla="*/ 1210945 h 6858000"/>
              <a:gd name="connsiteX2081" fmla="*/ 7609840 w 12192000"/>
              <a:gd name="connsiteY2081" fmla="*/ 1254760 h 6858000"/>
              <a:gd name="connsiteX2082" fmla="*/ 7653656 w 12192000"/>
              <a:gd name="connsiteY2082" fmla="*/ 1254760 h 6858000"/>
              <a:gd name="connsiteX2083" fmla="*/ 8047356 w 12192000"/>
              <a:gd name="connsiteY2083" fmla="*/ 1254760 h 6858000"/>
              <a:gd name="connsiteX2084" fmla="*/ 8091170 w 12192000"/>
              <a:gd name="connsiteY2084" fmla="*/ 1254760 h 6858000"/>
              <a:gd name="connsiteX2085" fmla="*/ 8091170 w 12192000"/>
              <a:gd name="connsiteY2085" fmla="*/ 1210945 h 6858000"/>
              <a:gd name="connsiteX2086" fmla="*/ 8047356 w 12192000"/>
              <a:gd name="connsiteY2086" fmla="*/ 1210945 h 6858000"/>
              <a:gd name="connsiteX2087" fmla="*/ 8047356 w 12192000"/>
              <a:gd name="connsiteY2087" fmla="*/ 1254760 h 6858000"/>
              <a:gd name="connsiteX2088" fmla="*/ 6210300 w 12192000"/>
              <a:gd name="connsiteY2088" fmla="*/ 2654300 h 6858000"/>
              <a:gd name="connsiteX2089" fmla="*/ 6428740 w 12192000"/>
              <a:gd name="connsiteY2089" fmla="*/ 2654300 h 6858000"/>
              <a:gd name="connsiteX2090" fmla="*/ 6428740 w 12192000"/>
              <a:gd name="connsiteY2090" fmla="*/ 2435860 h 6858000"/>
              <a:gd name="connsiteX2091" fmla="*/ 6210300 w 12192000"/>
              <a:gd name="connsiteY2091" fmla="*/ 2435860 h 6858000"/>
              <a:gd name="connsiteX2092" fmla="*/ 6210300 w 12192000"/>
              <a:gd name="connsiteY2092" fmla="*/ 2654300 h 6858000"/>
              <a:gd name="connsiteX2093" fmla="*/ 7085331 w 12192000"/>
              <a:gd name="connsiteY2093" fmla="*/ 1998345 h 6858000"/>
              <a:gd name="connsiteX2094" fmla="*/ 7085331 w 12192000"/>
              <a:gd name="connsiteY2094" fmla="*/ 1779905 h 6858000"/>
              <a:gd name="connsiteX2095" fmla="*/ 6866890 w 12192000"/>
              <a:gd name="connsiteY2095" fmla="*/ 1779905 h 6858000"/>
              <a:gd name="connsiteX2096" fmla="*/ 6866890 w 12192000"/>
              <a:gd name="connsiteY2096" fmla="*/ 1998345 h 6858000"/>
              <a:gd name="connsiteX2097" fmla="*/ 7085331 w 12192000"/>
              <a:gd name="connsiteY2097" fmla="*/ 1998345 h 6858000"/>
              <a:gd name="connsiteX2098" fmla="*/ 6866256 w 12192000"/>
              <a:gd name="connsiteY2098" fmla="*/ 2216785 h 6858000"/>
              <a:gd name="connsiteX2099" fmla="*/ 6866256 w 12192000"/>
              <a:gd name="connsiteY2099" fmla="*/ 1998345 h 6858000"/>
              <a:gd name="connsiteX2100" fmla="*/ 6647815 w 12192000"/>
              <a:gd name="connsiteY2100" fmla="*/ 1998345 h 6858000"/>
              <a:gd name="connsiteX2101" fmla="*/ 6647815 w 12192000"/>
              <a:gd name="connsiteY2101" fmla="*/ 2216785 h 6858000"/>
              <a:gd name="connsiteX2102" fmla="*/ 6866256 w 12192000"/>
              <a:gd name="connsiteY2102" fmla="*/ 2216785 h 6858000"/>
              <a:gd name="connsiteX2103" fmla="*/ 6647815 w 12192000"/>
              <a:gd name="connsiteY2103" fmla="*/ 2435860 h 6858000"/>
              <a:gd name="connsiteX2104" fmla="*/ 6647815 w 12192000"/>
              <a:gd name="connsiteY2104" fmla="*/ 2217420 h 6858000"/>
              <a:gd name="connsiteX2105" fmla="*/ 6429375 w 12192000"/>
              <a:gd name="connsiteY2105" fmla="*/ 2217420 h 6858000"/>
              <a:gd name="connsiteX2106" fmla="*/ 6429375 w 12192000"/>
              <a:gd name="connsiteY2106" fmla="*/ 2435860 h 6858000"/>
              <a:gd name="connsiteX2107" fmla="*/ 6647815 w 12192000"/>
              <a:gd name="connsiteY2107" fmla="*/ 2435860 h 6858000"/>
              <a:gd name="connsiteX2108" fmla="*/ 7522210 w 12192000"/>
              <a:gd name="connsiteY2108" fmla="*/ 2654300 h 6858000"/>
              <a:gd name="connsiteX2109" fmla="*/ 7740650 w 12192000"/>
              <a:gd name="connsiteY2109" fmla="*/ 2654300 h 6858000"/>
              <a:gd name="connsiteX2110" fmla="*/ 7740650 w 12192000"/>
              <a:gd name="connsiteY2110" fmla="*/ 2435860 h 6858000"/>
              <a:gd name="connsiteX2111" fmla="*/ 7522210 w 12192000"/>
              <a:gd name="connsiteY2111" fmla="*/ 2435860 h 6858000"/>
              <a:gd name="connsiteX2112" fmla="*/ 7522210 w 12192000"/>
              <a:gd name="connsiteY2112" fmla="*/ 2654300 h 6858000"/>
              <a:gd name="connsiteX2113" fmla="*/ 7303770 w 12192000"/>
              <a:gd name="connsiteY2113" fmla="*/ 2435860 h 6858000"/>
              <a:gd name="connsiteX2114" fmla="*/ 7522210 w 12192000"/>
              <a:gd name="connsiteY2114" fmla="*/ 2435860 h 6858000"/>
              <a:gd name="connsiteX2115" fmla="*/ 7522210 w 12192000"/>
              <a:gd name="connsiteY2115" fmla="*/ 2217420 h 6858000"/>
              <a:gd name="connsiteX2116" fmla="*/ 7303770 w 12192000"/>
              <a:gd name="connsiteY2116" fmla="*/ 2217420 h 6858000"/>
              <a:gd name="connsiteX2117" fmla="*/ 7303770 w 12192000"/>
              <a:gd name="connsiteY2117" fmla="*/ 2435860 h 6858000"/>
              <a:gd name="connsiteX2118" fmla="*/ 7085331 w 12192000"/>
              <a:gd name="connsiteY2118" fmla="*/ 2216785 h 6858000"/>
              <a:gd name="connsiteX2119" fmla="*/ 7303770 w 12192000"/>
              <a:gd name="connsiteY2119" fmla="*/ 2216785 h 6858000"/>
              <a:gd name="connsiteX2120" fmla="*/ 7303770 w 12192000"/>
              <a:gd name="connsiteY2120" fmla="*/ 1998345 h 6858000"/>
              <a:gd name="connsiteX2121" fmla="*/ 7085331 w 12192000"/>
              <a:gd name="connsiteY2121" fmla="*/ 1998345 h 6858000"/>
              <a:gd name="connsiteX2122" fmla="*/ 7085331 w 12192000"/>
              <a:gd name="connsiteY2122" fmla="*/ 2216785 h 6858000"/>
              <a:gd name="connsiteX2123" fmla="*/ 7435215 w 12192000"/>
              <a:gd name="connsiteY2123" fmla="*/ 1473200 h 6858000"/>
              <a:gd name="connsiteX2124" fmla="*/ 7435215 w 12192000"/>
              <a:gd name="connsiteY2124" fmla="*/ 1429385 h 6858000"/>
              <a:gd name="connsiteX2125" fmla="*/ 7391400 w 12192000"/>
              <a:gd name="connsiteY2125" fmla="*/ 1429385 h 6858000"/>
              <a:gd name="connsiteX2126" fmla="*/ 7391400 w 12192000"/>
              <a:gd name="connsiteY2126" fmla="*/ 1473200 h 6858000"/>
              <a:gd name="connsiteX2127" fmla="*/ 7435215 w 12192000"/>
              <a:gd name="connsiteY2127" fmla="*/ 1473200 h 6858000"/>
              <a:gd name="connsiteX2128" fmla="*/ 7391400 w 12192000"/>
              <a:gd name="connsiteY2128" fmla="*/ 1910715 h 6858000"/>
              <a:gd name="connsiteX2129" fmla="*/ 7435215 w 12192000"/>
              <a:gd name="connsiteY2129" fmla="*/ 1910715 h 6858000"/>
              <a:gd name="connsiteX2130" fmla="*/ 7435215 w 12192000"/>
              <a:gd name="connsiteY2130" fmla="*/ 1866900 h 6858000"/>
              <a:gd name="connsiteX2131" fmla="*/ 7391400 w 12192000"/>
              <a:gd name="connsiteY2131" fmla="*/ 1866900 h 6858000"/>
              <a:gd name="connsiteX2132" fmla="*/ 7391400 w 12192000"/>
              <a:gd name="connsiteY2132" fmla="*/ 1910715 h 6858000"/>
              <a:gd name="connsiteX2133" fmla="*/ 7216140 w 12192000"/>
              <a:gd name="connsiteY2133" fmla="*/ 1691640 h 6858000"/>
              <a:gd name="connsiteX2134" fmla="*/ 7216140 w 12192000"/>
              <a:gd name="connsiteY2134" fmla="*/ 1647825 h 6858000"/>
              <a:gd name="connsiteX2135" fmla="*/ 7172325 w 12192000"/>
              <a:gd name="connsiteY2135" fmla="*/ 1647825 h 6858000"/>
              <a:gd name="connsiteX2136" fmla="*/ 7172325 w 12192000"/>
              <a:gd name="connsiteY2136" fmla="*/ 1691640 h 6858000"/>
              <a:gd name="connsiteX2137" fmla="*/ 7216140 w 12192000"/>
              <a:gd name="connsiteY2137" fmla="*/ 1691640 h 6858000"/>
              <a:gd name="connsiteX2138" fmla="*/ 7609840 w 12192000"/>
              <a:gd name="connsiteY2138" fmla="*/ 1691640 h 6858000"/>
              <a:gd name="connsiteX2139" fmla="*/ 7653656 w 12192000"/>
              <a:gd name="connsiteY2139" fmla="*/ 1691640 h 6858000"/>
              <a:gd name="connsiteX2140" fmla="*/ 7653656 w 12192000"/>
              <a:gd name="connsiteY2140" fmla="*/ 1647825 h 6858000"/>
              <a:gd name="connsiteX2141" fmla="*/ 7609840 w 12192000"/>
              <a:gd name="connsiteY2141" fmla="*/ 1647825 h 6858000"/>
              <a:gd name="connsiteX2142" fmla="*/ 7609840 w 12192000"/>
              <a:gd name="connsiteY2142" fmla="*/ 1691640 h 6858000"/>
              <a:gd name="connsiteX2143" fmla="*/ 6472555 w 12192000"/>
              <a:gd name="connsiteY2143" fmla="*/ 1954530 h 6858000"/>
              <a:gd name="connsiteX2144" fmla="*/ 6604000 w 12192000"/>
              <a:gd name="connsiteY2144" fmla="*/ 1954530 h 6858000"/>
              <a:gd name="connsiteX2145" fmla="*/ 6604000 w 12192000"/>
              <a:gd name="connsiteY2145" fmla="*/ 1823085 h 6858000"/>
              <a:gd name="connsiteX2146" fmla="*/ 6472555 w 12192000"/>
              <a:gd name="connsiteY2146" fmla="*/ 1823085 h 6858000"/>
              <a:gd name="connsiteX2147" fmla="*/ 6472555 w 12192000"/>
              <a:gd name="connsiteY2147" fmla="*/ 1954530 h 6858000"/>
              <a:gd name="connsiteX2148" fmla="*/ 6604000 w 12192000"/>
              <a:gd name="connsiteY2148" fmla="*/ 1517015 h 6858000"/>
              <a:gd name="connsiteX2149" fmla="*/ 6604000 w 12192000"/>
              <a:gd name="connsiteY2149" fmla="*/ 1385570 h 6858000"/>
              <a:gd name="connsiteX2150" fmla="*/ 6472555 w 12192000"/>
              <a:gd name="connsiteY2150" fmla="*/ 1385570 h 6858000"/>
              <a:gd name="connsiteX2151" fmla="*/ 6472555 w 12192000"/>
              <a:gd name="connsiteY2151" fmla="*/ 1517015 h 6858000"/>
              <a:gd name="connsiteX2152" fmla="*/ 6604000 w 12192000"/>
              <a:gd name="connsiteY2152" fmla="*/ 1517015 h 6858000"/>
              <a:gd name="connsiteX2153" fmla="*/ 6822440 w 12192000"/>
              <a:gd name="connsiteY2153" fmla="*/ 1735455 h 6858000"/>
              <a:gd name="connsiteX2154" fmla="*/ 6822440 w 12192000"/>
              <a:gd name="connsiteY2154" fmla="*/ 1604010 h 6858000"/>
              <a:gd name="connsiteX2155" fmla="*/ 6690995 w 12192000"/>
              <a:gd name="connsiteY2155" fmla="*/ 1604010 h 6858000"/>
              <a:gd name="connsiteX2156" fmla="*/ 6690995 w 12192000"/>
              <a:gd name="connsiteY2156" fmla="*/ 1735455 h 6858000"/>
              <a:gd name="connsiteX2157" fmla="*/ 6822440 w 12192000"/>
              <a:gd name="connsiteY2157" fmla="*/ 1735455 h 6858000"/>
              <a:gd name="connsiteX2158" fmla="*/ 960755 w 12192000"/>
              <a:gd name="connsiteY2158" fmla="*/ 6810375 h 6858000"/>
              <a:gd name="connsiteX2159" fmla="*/ 928370 w 12192000"/>
              <a:gd name="connsiteY2159" fmla="*/ 6858000 h 6858000"/>
              <a:gd name="connsiteX2160" fmla="*/ 1212215 w 12192000"/>
              <a:gd name="connsiteY2160" fmla="*/ 6858000 h 6858000"/>
              <a:gd name="connsiteX2161" fmla="*/ 1179830 w 12192000"/>
              <a:gd name="connsiteY2161" fmla="*/ 6810375 h 6858000"/>
              <a:gd name="connsiteX2162" fmla="*/ 960755 w 12192000"/>
              <a:gd name="connsiteY2162" fmla="*/ 6810375 h 6858000"/>
              <a:gd name="connsiteX2163" fmla="*/ 895350 w 12192000"/>
              <a:gd name="connsiteY2163" fmla="*/ 1845310 h 6858000"/>
              <a:gd name="connsiteX2164" fmla="*/ 807720 w 12192000"/>
              <a:gd name="connsiteY2164" fmla="*/ 1845310 h 6858000"/>
              <a:gd name="connsiteX2165" fmla="*/ 807720 w 12192000"/>
              <a:gd name="connsiteY2165" fmla="*/ 1932940 h 6858000"/>
              <a:gd name="connsiteX2166" fmla="*/ 895350 w 12192000"/>
              <a:gd name="connsiteY2166" fmla="*/ 1932940 h 6858000"/>
              <a:gd name="connsiteX2167" fmla="*/ 895350 w 12192000"/>
              <a:gd name="connsiteY2167" fmla="*/ 1845310 h 6858000"/>
              <a:gd name="connsiteX2168" fmla="*/ 1245235 w 12192000"/>
              <a:gd name="connsiteY2168" fmla="*/ 1932305 h 6858000"/>
              <a:gd name="connsiteX2169" fmla="*/ 1332865 w 12192000"/>
              <a:gd name="connsiteY2169" fmla="*/ 1932305 h 6858000"/>
              <a:gd name="connsiteX2170" fmla="*/ 1332865 w 12192000"/>
              <a:gd name="connsiteY2170" fmla="*/ 1844675 h 6858000"/>
              <a:gd name="connsiteX2171" fmla="*/ 1245235 w 12192000"/>
              <a:gd name="connsiteY2171" fmla="*/ 1844675 h 6858000"/>
              <a:gd name="connsiteX2172" fmla="*/ 1245235 w 12192000"/>
              <a:gd name="connsiteY2172" fmla="*/ 1932305 h 6858000"/>
              <a:gd name="connsiteX2173" fmla="*/ 1354455 w 12192000"/>
              <a:gd name="connsiteY2173" fmla="*/ 73660 h 6858000"/>
              <a:gd name="connsiteX2174" fmla="*/ 1223010 w 12192000"/>
              <a:gd name="connsiteY2174" fmla="*/ 73660 h 6858000"/>
              <a:gd name="connsiteX2175" fmla="*/ 1223010 w 12192000"/>
              <a:gd name="connsiteY2175" fmla="*/ 205105 h 6858000"/>
              <a:gd name="connsiteX2176" fmla="*/ 1354455 w 12192000"/>
              <a:gd name="connsiteY2176" fmla="*/ 205105 h 6858000"/>
              <a:gd name="connsiteX2177" fmla="*/ 1354455 w 12192000"/>
              <a:gd name="connsiteY2177" fmla="*/ 73660 h 6858000"/>
              <a:gd name="connsiteX2178" fmla="*/ 1245235 w 12192000"/>
              <a:gd name="connsiteY2178" fmla="*/ 1495425 h 6858000"/>
              <a:gd name="connsiteX2179" fmla="*/ 1332865 w 12192000"/>
              <a:gd name="connsiteY2179" fmla="*/ 1495425 h 6858000"/>
              <a:gd name="connsiteX2180" fmla="*/ 1332865 w 12192000"/>
              <a:gd name="connsiteY2180" fmla="*/ 1407795 h 6858000"/>
              <a:gd name="connsiteX2181" fmla="*/ 1245235 w 12192000"/>
              <a:gd name="connsiteY2181" fmla="*/ 1407795 h 6858000"/>
              <a:gd name="connsiteX2182" fmla="*/ 1245235 w 12192000"/>
              <a:gd name="connsiteY2182" fmla="*/ 1495425 h 6858000"/>
              <a:gd name="connsiteX2183" fmla="*/ 1223645 w 12192000"/>
              <a:gd name="connsiteY2183" fmla="*/ 2698115 h 6858000"/>
              <a:gd name="connsiteX2184" fmla="*/ 1223645 w 12192000"/>
              <a:gd name="connsiteY2184" fmla="*/ 2829560 h 6858000"/>
              <a:gd name="connsiteX2185" fmla="*/ 1355090 w 12192000"/>
              <a:gd name="connsiteY2185" fmla="*/ 2829560 h 6858000"/>
              <a:gd name="connsiteX2186" fmla="*/ 1355090 w 12192000"/>
              <a:gd name="connsiteY2186" fmla="*/ 2698115 h 6858000"/>
              <a:gd name="connsiteX2187" fmla="*/ 1223645 w 12192000"/>
              <a:gd name="connsiteY2187" fmla="*/ 2698115 h 6858000"/>
              <a:gd name="connsiteX2188" fmla="*/ 1266825 w 12192000"/>
              <a:gd name="connsiteY2188" fmla="*/ 1035685 h 6858000"/>
              <a:gd name="connsiteX2189" fmla="*/ 1310640 w 12192000"/>
              <a:gd name="connsiteY2189" fmla="*/ 1035685 h 6858000"/>
              <a:gd name="connsiteX2190" fmla="*/ 1310640 w 12192000"/>
              <a:gd name="connsiteY2190" fmla="*/ 991870 h 6858000"/>
              <a:gd name="connsiteX2191" fmla="*/ 1266825 w 12192000"/>
              <a:gd name="connsiteY2191" fmla="*/ 991870 h 6858000"/>
              <a:gd name="connsiteX2192" fmla="*/ 1266825 w 12192000"/>
              <a:gd name="connsiteY2192" fmla="*/ 1035685 h 6858000"/>
              <a:gd name="connsiteX2193" fmla="*/ 1310640 w 12192000"/>
              <a:gd name="connsiteY2193" fmla="*/ 598170 h 6858000"/>
              <a:gd name="connsiteX2194" fmla="*/ 1310640 w 12192000"/>
              <a:gd name="connsiteY2194" fmla="*/ 554355 h 6858000"/>
              <a:gd name="connsiteX2195" fmla="*/ 1266825 w 12192000"/>
              <a:gd name="connsiteY2195" fmla="*/ 554355 h 6858000"/>
              <a:gd name="connsiteX2196" fmla="*/ 1266825 w 12192000"/>
              <a:gd name="connsiteY2196" fmla="*/ 598170 h 6858000"/>
              <a:gd name="connsiteX2197" fmla="*/ 1310640 w 12192000"/>
              <a:gd name="connsiteY2197" fmla="*/ 598170 h 6858000"/>
              <a:gd name="connsiteX2198" fmla="*/ 348615 w 12192000"/>
              <a:gd name="connsiteY2198" fmla="*/ 2698115 h 6858000"/>
              <a:gd name="connsiteX2199" fmla="*/ 348615 w 12192000"/>
              <a:gd name="connsiteY2199" fmla="*/ 2829560 h 6858000"/>
              <a:gd name="connsiteX2200" fmla="*/ 480060 w 12192000"/>
              <a:gd name="connsiteY2200" fmla="*/ 2829560 h 6858000"/>
              <a:gd name="connsiteX2201" fmla="*/ 480060 w 12192000"/>
              <a:gd name="connsiteY2201" fmla="*/ 2698115 h 6858000"/>
              <a:gd name="connsiteX2202" fmla="*/ 348615 w 12192000"/>
              <a:gd name="connsiteY2202" fmla="*/ 2698115 h 6858000"/>
              <a:gd name="connsiteX2203" fmla="*/ 916940 w 12192000"/>
              <a:gd name="connsiteY2203" fmla="*/ 73660 h 6858000"/>
              <a:gd name="connsiteX2204" fmla="*/ 785495 w 12192000"/>
              <a:gd name="connsiteY2204" fmla="*/ 73660 h 6858000"/>
              <a:gd name="connsiteX2205" fmla="*/ 785495 w 12192000"/>
              <a:gd name="connsiteY2205" fmla="*/ 205105 h 6858000"/>
              <a:gd name="connsiteX2206" fmla="*/ 916940 w 12192000"/>
              <a:gd name="connsiteY2206" fmla="*/ 205105 h 6858000"/>
              <a:gd name="connsiteX2207" fmla="*/ 916940 w 12192000"/>
              <a:gd name="connsiteY2207" fmla="*/ 73660 h 6858000"/>
              <a:gd name="connsiteX2208" fmla="*/ 479425 w 12192000"/>
              <a:gd name="connsiteY2208" fmla="*/ 2260600 h 6858000"/>
              <a:gd name="connsiteX2209" fmla="*/ 347980 w 12192000"/>
              <a:gd name="connsiteY2209" fmla="*/ 2260600 h 6858000"/>
              <a:gd name="connsiteX2210" fmla="*/ 347980 w 12192000"/>
              <a:gd name="connsiteY2210" fmla="*/ 2392045 h 6858000"/>
              <a:gd name="connsiteX2211" fmla="*/ 479425 w 12192000"/>
              <a:gd name="connsiteY2211" fmla="*/ 2392045 h 6858000"/>
              <a:gd name="connsiteX2212" fmla="*/ 479425 w 12192000"/>
              <a:gd name="connsiteY2212" fmla="*/ 2260600 h 6858000"/>
              <a:gd name="connsiteX2213" fmla="*/ 807720 w 12192000"/>
              <a:gd name="connsiteY2213" fmla="*/ 2282825 h 6858000"/>
              <a:gd name="connsiteX2214" fmla="*/ 807720 w 12192000"/>
              <a:gd name="connsiteY2214" fmla="*/ 2370455 h 6858000"/>
              <a:gd name="connsiteX2215" fmla="*/ 895350 w 12192000"/>
              <a:gd name="connsiteY2215" fmla="*/ 2370455 h 6858000"/>
              <a:gd name="connsiteX2216" fmla="*/ 895350 w 12192000"/>
              <a:gd name="connsiteY2216" fmla="*/ 2282825 h 6858000"/>
              <a:gd name="connsiteX2217" fmla="*/ 807720 w 12192000"/>
              <a:gd name="connsiteY2217" fmla="*/ 2282825 h 6858000"/>
              <a:gd name="connsiteX2218" fmla="*/ 1354455 w 12192000"/>
              <a:gd name="connsiteY2218" fmla="*/ 2260600 h 6858000"/>
              <a:gd name="connsiteX2219" fmla="*/ 1223010 w 12192000"/>
              <a:gd name="connsiteY2219" fmla="*/ 2260600 h 6858000"/>
              <a:gd name="connsiteX2220" fmla="*/ 1223010 w 12192000"/>
              <a:gd name="connsiteY2220" fmla="*/ 2392045 h 6858000"/>
              <a:gd name="connsiteX2221" fmla="*/ 1354455 w 12192000"/>
              <a:gd name="connsiteY2221" fmla="*/ 2392045 h 6858000"/>
              <a:gd name="connsiteX2222" fmla="*/ 1354455 w 12192000"/>
              <a:gd name="connsiteY2222" fmla="*/ 2260600 h 6858000"/>
              <a:gd name="connsiteX2223" fmla="*/ 895350 w 12192000"/>
              <a:gd name="connsiteY2223" fmla="*/ 1407795 h 6858000"/>
              <a:gd name="connsiteX2224" fmla="*/ 807720 w 12192000"/>
              <a:gd name="connsiteY2224" fmla="*/ 1407795 h 6858000"/>
              <a:gd name="connsiteX2225" fmla="*/ 807720 w 12192000"/>
              <a:gd name="connsiteY2225" fmla="*/ 1495425 h 6858000"/>
              <a:gd name="connsiteX2226" fmla="*/ 895350 w 12192000"/>
              <a:gd name="connsiteY2226" fmla="*/ 1495425 h 6858000"/>
              <a:gd name="connsiteX2227" fmla="*/ 895350 w 12192000"/>
              <a:gd name="connsiteY2227" fmla="*/ 1407795 h 6858000"/>
              <a:gd name="connsiteX2228" fmla="*/ 916940 w 12192000"/>
              <a:gd name="connsiteY2228" fmla="*/ 511175 h 6858000"/>
              <a:gd name="connsiteX2229" fmla="*/ 785495 w 12192000"/>
              <a:gd name="connsiteY2229" fmla="*/ 511175 h 6858000"/>
              <a:gd name="connsiteX2230" fmla="*/ 785495 w 12192000"/>
              <a:gd name="connsiteY2230" fmla="*/ 642620 h 6858000"/>
              <a:gd name="connsiteX2231" fmla="*/ 916940 w 12192000"/>
              <a:gd name="connsiteY2231" fmla="*/ 642620 h 6858000"/>
              <a:gd name="connsiteX2232" fmla="*/ 916940 w 12192000"/>
              <a:gd name="connsiteY2232" fmla="*/ 511175 h 6858000"/>
              <a:gd name="connsiteX2233" fmla="*/ 895350 w 12192000"/>
              <a:gd name="connsiteY2233" fmla="*/ 970280 h 6858000"/>
              <a:gd name="connsiteX2234" fmla="*/ 807720 w 12192000"/>
              <a:gd name="connsiteY2234" fmla="*/ 970280 h 6858000"/>
              <a:gd name="connsiteX2235" fmla="*/ 807720 w 12192000"/>
              <a:gd name="connsiteY2235" fmla="*/ 1057910 h 6858000"/>
              <a:gd name="connsiteX2236" fmla="*/ 895350 w 12192000"/>
              <a:gd name="connsiteY2236" fmla="*/ 1057910 h 6858000"/>
              <a:gd name="connsiteX2237" fmla="*/ 895350 w 12192000"/>
              <a:gd name="connsiteY2237" fmla="*/ 970280 h 6858000"/>
              <a:gd name="connsiteX2238" fmla="*/ 1682750 w 12192000"/>
              <a:gd name="connsiteY2238" fmla="*/ 4907280 h 6858000"/>
              <a:gd name="connsiteX2239" fmla="*/ 1682750 w 12192000"/>
              <a:gd name="connsiteY2239" fmla="*/ 4994910 h 6858000"/>
              <a:gd name="connsiteX2240" fmla="*/ 1770380 w 12192000"/>
              <a:gd name="connsiteY2240" fmla="*/ 4994910 h 6858000"/>
              <a:gd name="connsiteX2241" fmla="*/ 1770380 w 12192000"/>
              <a:gd name="connsiteY2241" fmla="*/ 4907280 h 6858000"/>
              <a:gd name="connsiteX2242" fmla="*/ 1682750 w 12192000"/>
              <a:gd name="connsiteY2242" fmla="*/ 4907280 h 6858000"/>
              <a:gd name="connsiteX2243" fmla="*/ 2513965 w 12192000"/>
              <a:gd name="connsiteY2243" fmla="*/ 926465 h 6858000"/>
              <a:gd name="connsiteX2244" fmla="*/ 2513965 w 12192000"/>
              <a:gd name="connsiteY2244" fmla="*/ 1101725 h 6858000"/>
              <a:gd name="connsiteX2245" fmla="*/ 2689225 w 12192000"/>
              <a:gd name="connsiteY2245" fmla="*/ 1101725 h 6858000"/>
              <a:gd name="connsiteX2246" fmla="*/ 2689225 w 12192000"/>
              <a:gd name="connsiteY2246" fmla="*/ 926465 h 6858000"/>
              <a:gd name="connsiteX2247" fmla="*/ 2513965 w 12192000"/>
              <a:gd name="connsiteY2247" fmla="*/ 926465 h 6858000"/>
              <a:gd name="connsiteX2248" fmla="*/ 1026160 w 12192000"/>
              <a:gd name="connsiteY2248" fmla="*/ 1713865 h 6858000"/>
              <a:gd name="connsiteX2249" fmla="*/ 1113790 w 12192000"/>
              <a:gd name="connsiteY2249" fmla="*/ 1713865 h 6858000"/>
              <a:gd name="connsiteX2250" fmla="*/ 1113790 w 12192000"/>
              <a:gd name="connsiteY2250" fmla="*/ 1626235 h 6858000"/>
              <a:gd name="connsiteX2251" fmla="*/ 1026160 w 12192000"/>
              <a:gd name="connsiteY2251" fmla="*/ 1626235 h 6858000"/>
              <a:gd name="connsiteX2252" fmla="*/ 1026160 w 12192000"/>
              <a:gd name="connsiteY2252" fmla="*/ 1713865 h 6858000"/>
              <a:gd name="connsiteX2253" fmla="*/ 1769745 w 12192000"/>
              <a:gd name="connsiteY2253" fmla="*/ 4032250 h 6858000"/>
              <a:gd name="connsiteX2254" fmla="*/ 1682115 w 12192000"/>
              <a:gd name="connsiteY2254" fmla="*/ 4032250 h 6858000"/>
              <a:gd name="connsiteX2255" fmla="*/ 1682115 w 12192000"/>
              <a:gd name="connsiteY2255" fmla="*/ 4119880 h 6858000"/>
              <a:gd name="connsiteX2256" fmla="*/ 1769745 w 12192000"/>
              <a:gd name="connsiteY2256" fmla="*/ 4119880 h 6858000"/>
              <a:gd name="connsiteX2257" fmla="*/ 1769745 w 12192000"/>
              <a:gd name="connsiteY2257" fmla="*/ 4032250 h 6858000"/>
              <a:gd name="connsiteX2258" fmla="*/ 3235325 w 12192000"/>
              <a:gd name="connsiteY2258" fmla="*/ 817245 h 6858000"/>
              <a:gd name="connsiteX2259" fmla="*/ 3279140 w 12192000"/>
              <a:gd name="connsiteY2259" fmla="*/ 817245 h 6858000"/>
              <a:gd name="connsiteX2260" fmla="*/ 3279140 w 12192000"/>
              <a:gd name="connsiteY2260" fmla="*/ 773430 h 6858000"/>
              <a:gd name="connsiteX2261" fmla="*/ 3235325 w 12192000"/>
              <a:gd name="connsiteY2261" fmla="*/ 773430 h 6858000"/>
              <a:gd name="connsiteX2262" fmla="*/ 3235325 w 12192000"/>
              <a:gd name="connsiteY2262" fmla="*/ 817245 h 6858000"/>
              <a:gd name="connsiteX2263" fmla="*/ 3235325 w 12192000"/>
              <a:gd name="connsiteY2263" fmla="*/ 1254760 h 6858000"/>
              <a:gd name="connsiteX2264" fmla="*/ 3279140 w 12192000"/>
              <a:gd name="connsiteY2264" fmla="*/ 1254760 h 6858000"/>
              <a:gd name="connsiteX2265" fmla="*/ 3279140 w 12192000"/>
              <a:gd name="connsiteY2265" fmla="*/ 1210945 h 6858000"/>
              <a:gd name="connsiteX2266" fmla="*/ 3235325 w 12192000"/>
              <a:gd name="connsiteY2266" fmla="*/ 1210945 h 6858000"/>
              <a:gd name="connsiteX2267" fmla="*/ 3235325 w 12192000"/>
              <a:gd name="connsiteY2267" fmla="*/ 1254760 h 6858000"/>
              <a:gd name="connsiteX2268" fmla="*/ 1769745 w 12192000"/>
              <a:gd name="connsiteY2268" fmla="*/ 3594735 h 6858000"/>
              <a:gd name="connsiteX2269" fmla="*/ 1682115 w 12192000"/>
              <a:gd name="connsiteY2269" fmla="*/ 3594735 h 6858000"/>
              <a:gd name="connsiteX2270" fmla="*/ 1682115 w 12192000"/>
              <a:gd name="connsiteY2270" fmla="*/ 3682365 h 6858000"/>
              <a:gd name="connsiteX2271" fmla="*/ 1769745 w 12192000"/>
              <a:gd name="connsiteY2271" fmla="*/ 3682365 h 6858000"/>
              <a:gd name="connsiteX2272" fmla="*/ 1769745 w 12192000"/>
              <a:gd name="connsiteY2272" fmla="*/ 3594735 h 6858000"/>
              <a:gd name="connsiteX2273" fmla="*/ 3279140 w 12192000"/>
              <a:gd name="connsiteY2273" fmla="*/ 379730 h 6858000"/>
              <a:gd name="connsiteX2274" fmla="*/ 3279140 w 12192000"/>
              <a:gd name="connsiteY2274" fmla="*/ 335915 h 6858000"/>
              <a:gd name="connsiteX2275" fmla="*/ 3235325 w 12192000"/>
              <a:gd name="connsiteY2275" fmla="*/ 335915 h 6858000"/>
              <a:gd name="connsiteX2276" fmla="*/ 3235325 w 12192000"/>
              <a:gd name="connsiteY2276" fmla="*/ 379730 h 6858000"/>
              <a:gd name="connsiteX2277" fmla="*/ 3279140 w 12192000"/>
              <a:gd name="connsiteY2277" fmla="*/ 379730 h 6858000"/>
              <a:gd name="connsiteX2278" fmla="*/ 392430 w 12192000"/>
              <a:gd name="connsiteY2278" fmla="*/ 1035685 h 6858000"/>
              <a:gd name="connsiteX2279" fmla="*/ 436245 w 12192000"/>
              <a:gd name="connsiteY2279" fmla="*/ 1035685 h 6858000"/>
              <a:gd name="connsiteX2280" fmla="*/ 436245 w 12192000"/>
              <a:gd name="connsiteY2280" fmla="*/ 991870 h 6858000"/>
              <a:gd name="connsiteX2281" fmla="*/ 392430 w 12192000"/>
              <a:gd name="connsiteY2281" fmla="*/ 991870 h 6858000"/>
              <a:gd name="connsiteX2282" fmla="*/ 392430 w 12192000"/>
              <a:gd name="connsiteY2282" fmla="*/ 1035685 h 6858000"/>
              <a:gd name="connsiteX2283" fmla="*/ 1704340 w 12192000"/>
              <a:gd name="connsiteY2283" fmla="*/ 598170 h 6858000"/>
              <a:gd name="connsiteX2284" fmla="*/ 1748155 w 12192000"/>
              <a:gd name="connsiteY2284" fmla="*/ 598170 h 6858000"/>
              <a:gd name="connsiteX2285" fmla="*/ 1748155 w 12192000"/>
              <a:gd name="connsiteY2285" fmla="*/ 554355 h 6858000"/>
              <a:gd name="connsiteX2286" fmla="*/ 1704340 w 12192000"/>
              <a:gd name="connsiteY2286" fmla="*/ 554355 h 6858000"/>
              <a:gd name="connsiteX2287" fmla="*/ 1704340 w 12192000"/>
              <a:gd name="connsiteY2287" fmla="*/ 598170 h 6858000"/>
              <a:gd name="connsiteX2288" fmla="*/ 1748155 w 12192000"/>
              <a:gd name="connsiteY2288" fmla="*/ 160655 h 6858000"/>
              <a:gd name="connsiteX2289" fmla="*/ 1748155 w 12192000"/>
              <a:gd name="connsiteY2289" fmla="*/ 116840 h 6858000"/>
              <a:gd name="connsiteX2290" fmla="*/ 1704340 w 12192000"/>
              <a:gd name="connsiteY2290" fmla="*/ 116840 h 6858000"/>
              <a:gd name="connsiteX2291" fmla="*/ 1704340 w 12192000"/>
              <a:gd name="connsiteY2291" fmla="*/ 160655 h 6858000"/>
              <a:gd name="connsiteX2292" fmla="*/ 1748155 w 12192000"/>
              <a:gd name="connsiteY2292" fmla="*/ 160655 h 6858000"/>
              <a:gd name="connsiteX2293" fmla="*/ 1704340 w 12192000"/>
              <a:gd name="connsiteY2293" fmla="*/ 1035685 h 6858000"/>
              <a:gd name="connsiteX2294" fmla="*/ 1748155 w 12192000"/>
              <a:gd name="connsiteY2294" fmla="*/ 1035685 h 6858000"/>
              <a:gd name="connsiteX2295" fmla="*/ 1748155 w 12192000"/>
              <a:gd name="connsiteY2295" fmla="*/ 991870 h 6858000"/>
              <a:gd name="connsiteX2296" fmla="*/ 1704340 w 12192000"/>
              <a:gd name="connsiteY2296" fmla="*/ 991870 h 6858000"/>
              <a:gd name="connsiteX2297" fmla="*/ 1704340 w 12192000"/>
              <a:gd name="connsiteY2297" fmla="*/ 1035685 h 6858000"/>
              <a:gd name="connsiteX2298" fmla="*/ 1791970 w 12192000"/>
              <a:gd name="connsiteY2298" fmla="*/ 3135630 h 6858000"/>
              <a:gd name="connsiteX2299" fmla="*/ 1660525 w 12192000"/>
              <a:gd name="connsiteY2299" fmla="*/ 3135630 h 6858000"/>
              <a:gd name="connsiteX2300" fmla="*/ 1660525 w 12192000"/>
              <a:gd name="connsiteY2300" fmla="*/ 3267075 h 6858000"/>
              <a:gd name="connsiteX2301" fmla="*/ 1791970 w 12192000"/>
              <a:gd name="connsiteY2301" fmla="*/ 3267075 h 6858000"/>
              <a:gd name="connsiteX2302" fmla="*/ 1791970 w 12192000"/>
              <a:gd name="connsiteY2302" fmla="*/ 3135630 h 6858000"/>
              <a:gd name="connsiteX2303" fmla="*/ 1791970 w 12192000"/>
              <a:gd name="connsiteY2303" fmla="*/ 2698115 h 6858000"/>
              <a:gd name="connsiteX2304" fmla="*/ 1660525 w 12192000"/>
              <a:gd name="connsiteY2304" fmla="*/ 2698115 h 6858000"/>
              <a:gd name="connsiteX2305" fmla="*/ 1660525 w 12192000"/>
              <a:gd name="connsiteY2305" fmla="*/ 2829560 h 6858000"/>
              <a:gd name="connsiteX2306" fmla="*/ 1791970 w 12192000"/>
              <a:gd name="connsiteY2306" fmla="*/ 2829560 h 6858000"/>
              <a:gd name="connsiteX2307" fmla="*/ 1791970 w 12192000"/>
              <a:gd name="connsiteY2307" fmla="*/ 2698115 h 6858000"/>
              <a:gd name="connsiteX2308" fmla="*/ 1791970 w 12192000"/>
              <a:gd name="connsiteY2308" fmla="*/ 2260600 h 6858000"/>
              <a:gd name="connsiteX2309" fmla="*/ 1660525 w 12192000"/>
              <a:gd name="connsiteY2309" fmla="*/ 2260600 h 6858000"/>
              <a:gd name="connsiteX2310" fmla="*/ 1660525 w 12192000"/>
              <a:gd name="connsiteY2310" fmla="*/ 2392045 h 6858000"/>
              <a:gd name="connsiteX2311" fmla="*/ 1791970 w 12192000"/>
              <a:gd name="connsiteY2311" fmla="*/ 2392045 h 6858000"/>
              <a:gd name="connsiteX2312" fmla="*/ 1791970 w 12192000"/>
              <a:gd name="connsiteY2312" fmla="*/ 2260600 h 6858000"/>
              <a:gd name="connsiteX2313" fmla="*/ 1791970 w 12192000"/>
              <a:gd name="connsiteY2313" fmla="*/ 1823085 h 6858000"/>
              <a:gd name="connsiteX2314" fmla="*/ 1660525 w 12192000"/>
              <a:gd name="connsiteY2314" fmla="*/ 1823085 h 6858000"/>
              <a:gd name="connsiteX2315" fmla="*/ 1660525 w 12192000"/>
              <a:gd name="connsiteY2315" fmla="*/ 1954530 h 6858000"/>
              <a:gd name="connsiteX2316" fmla="*/ 1791970 w 12192000"/>
              <a:gd name="connsiteY2316" fmla="*/ 1954530 h 6858000"/>
              <a:gd name="connsiteX2317" fmla="*/ 1791970 w 12192000"/>
              <a:gd name="connsiteY2317" fmla="*/ 1823085 h 6858000"/>
              <a:gd name="connsiteX2318" fmla="*/ 1769745 w 12192000"/>
              <a:gd name="connsiteY2318" fmla="*/ 4469765 h 6858000"/>
              <a:gd name="connsiteX2319" fmla="*/ 1682115 w 12192000"/>
              <a:gd name="connsiteY2319" fmla="*/ 4469765 h 6858000"/>
              <a:gd name="connsiteX2320" fmla="*/ 1682115 w 12192000"/>
              <a:gd name="connsiteY2320" fmla="*/ 4557395 h 6858000"/>
              <a:gd name="connsiteX2321" fmla="*/ 1769745 w 12192000"/>
              <a:gd name="connsiteY2321" fmla="*/ 4557395 h 6858000"/>
              <a:gd name="connsiteX2322" fmla="*/ 1769745 w 12192000"/>
              <a:gd name="connsiteY2322" fmla="*/ 4469765 h 6858000"/>
              <a:gd name="connsiteX2323" fmla="*/ 242570 w 12192000"/>
              <a:gd name="connsiteY2323" fmla="*/ 0 h 6858000"/>
              <a:gd name="connsiteX2324" fmla="*/ 147955 w 12192000"/>
              <a:gd name="connsiteY2324" fmla="*/ 0 h 6858000"/>
              <a:gd name="connsiteX2325" fmla="*/ 242570 w 12192000"/>
              <a:gd name="connsiteY2325" fmla="*/ 0 h 6858000"/>
              <a:gd name="connsiteX2326" fmla="*/ 260985 w 12192000"/>
              <a:gd name="connsiteY2326" fmla="*/ 2042160 h 6858000"/>
              <a:gd name="connsiteX2327" fmla="*/ 129540 w 12192000"/>
              <a:gd name="connsiteY2327" fmla="*/ 2042160 h 6858000"/>
              <a:gd name="connsiteX2328" fmla="*/ 129540 w 12192000"/>
              <a:gd name="connsiteY2328" fmla="*/ 2173605 h 6858000"/>
              <a:gd name="connsiteX2329" fmla="*/ 260985 w 12192000"/>
              <a:gd name="connsiteY2329" fmla="*/ 2173605 h 6858000"/>
              <a:gd name="connsiteX2330" fmla="*/ 260985 w 12192000"/>
              <a:gd name="connsiteY2330" fmla="*/ 2042160 h 6858000"/>
              <a:gd name="connsiteX2331" fmla="*/ 589280 w 12192000"/>
              <a:gd name="connsiteY2331" fmla="*/ 1276350 h 6858000"/>
              <a:gd name="connsiteX2332" fmla="*/ 676910 w 12192000"/>
              <a:gd name="connsiteY2332" fmla="*/ 1276350 h 6858000"/>
              <a:gd name="connsiteX2333" fmla="*/ 676910 w 12192000"/>
              <a:gd name="connsiteY2333" fmla="*/ 1188720 h 6858000"/>
              <a:gd name="connsiteX2334" fmla="*/ 589280 w 12192000"/>
              <a:gd name="connsiteY2334" fmla="*/ 1188720 h 6858000"/>
              <a:gd name="connsiteX2335" fmla="*/ 589280 w 12192000"/>
              <a:gd name="connsiteY2335" fmla="*/ 1276350 h 6858000"/>
              <a:gd name="connsiteX2336" fmla="*/ 151765 w 12192000"/>
              <a:gd name="connsiteY2336" fmla="*/ 1713865 h 6858000"/>
              <a:gd name="connsiteX2337" fmla="*/ 239395 w 12192000"/>
              <a:gd name="connsiteY2337" fmla="*/ 1713865 h 6858000"/>
              <a:gd name="connsiteX2338" fmla="*/ 239395 w 12192000"/>
              <a:gd name="connsiteY2338" fmla="*/ 1626235 h 6858000"/>
              <a:gd name="connsiteX2339" fmla="*/ 151765 w 12192000"/>
              <a:gd name="connsiteY2339" fmla="*/ 1626235 h 6858000"/>
              <a:gd name="connsiteX2340" fmla="*/ 151765 w 12192000"/>
              <a:gd name="connsiteY2340" fmla="*/ 1713865 h 6858000"/>
              <a:gd name="connsiteX2341" fmla="*/ 129540 w 12192000"/>
              <a:gd name="connsiteY2341" fmla="*/ 2917190 h 6858000"/>
              <a:gd name="connsiteX2342" fmla="*/ 129540 w 12192000"/>
              <a:gd name="connsiteY2342" fmla="*/ 3048635 h 6858000"/>
              <a:gd name="connsiteX2343" fmla="*/ 260985 w 12192000"/>
              <a:gd name="connsiteY2343" fmla="*/ 3048635 h 6858000"/>
              <a:gd name="connsiteX2344" fmla="*/ 260985 w 12192000"/>
              <a:gd name="connsiteY2344" fmla="*/ 2917190 h 6858000"/>
              <a:gd name="connsiteX2345" fmla="*/ 129540 w 12192000"/>
              <a:gd name="connsiteY2345" fmla="*/ 2917190 h 6858000"/>
              <a:gd name="connsiteX2346" fmla="*/ 654685 w 12192000"/>
              <a:gd name="connsiteY2346" fmla="*/ 817245 h 6858000"/>
              <a:gd name="connsiteX2347" fmla="*/ 654685 w 12192000"/>
              <a:gd name="connsiteY2347" fmla="*/ 773430 h 6858000"/>
              <a:gd name="connsiteX2348" fmla="*/ 610870 w 12192000"/>
              <a:gd name="connsiteY2348" fmla="*/ 773430 h 6858000"/>
              <a:gd name="connsiteX2349" fmla="*/ 610870 w 12192000"/>
              <a:gd name="connsiteY2349" fmla="*/ 817245 h 6858000"/>
              <a:gd name="connsiteX2350" fmla="*/ 654685 w 12192000"/>
              <a:gd name="connsiteY2350" fmla="*/ 817245 h 6858000"/>
              <a:gd name="connsiteX2351" fmla="*/ 260985 w 12192000"/>
              <a:gd name="connsiteY2351" fmla="*/ 2479675 h 6858000"/>
              <a:gd name="connsiteX2352" fmla="*/ 129540 w 12192000"/>
              <a:gd name="connsiteY2352" fmla="*/ 2479675 h 6858000"/>
              <a:gd name="connsiteX2353" fmla="*/ 129540 w 12192000"/>
              <a:gd name="connsiteY2353" fmla="*/ 2611120 h 6858000"/>
              <a:gd name="connsiteX2354" fmla="*/ 260985 w 12192000"/>
              <a:gd name="connsiteY2354" fmla="*/ 2611120 h 6858000"/>
              <a:gd name="connsiteX2355" fmla="*/ 260985 w 12192000"/>
              <a:gd name="connsiteY2355" fmla="*/ 2479675 h 6858000"/>
              <a:gd name="connsiteX2356" fmla="*/ 589280 w 12192000"/>
              <a:gd name="connsiteY2356" fmla="*/ 2151380 h 6858000"/>
              <a:gd name="connsiteX2357" fmla="*/ 676910 w 12192000"/>
              <a:gd name="connsiteY2357" fmla="*/ 2151380 h 6858000"/>
              <a:gd name="connsiteX2358" fmla="*/ 676910 w 12192000"/>
              <a:gd name="connsiteY2358" fmla="*/ 2063750 h 6858000"/>
              <a:gd name="connsiteX2359" fmla="*/ 589280 w 12192000"/>
              <a:gd name="connsiteY2359" fmla="*/ 2063750 h 6858000"/>
              <a:gd name="connsiteX2360" fmla="*/ 589280 w 12192000"/>
              <a:gd name="connsiteY2360" fmla="*/ 2151380 h 6858000"/>
              <a:gd name="connsiteX2361" fmla="*/ 589280 w 12192000"/>
              <a:gd name="connsiteY2361" fmla="*/ 1713865 h 6858000"/>
              <a:gd name="connsiteX2362" fmla="*/ 676910 w 12192000"/>
              <a:gd name="connsiteY2362" fmla="*/ 1713865 h 6858000"/>
              <a:gd name="connsiteX2363" fmla="*/ 676910 w 12192000"/>
              <a:gd name="connsiteY2363" fmla="*/ 1626235 h 6858000"/>
              <a:gd name="connsiteX2364" fmla="*/ 589280 w 12192000"/>
              <a:gd name="connsiteY2364" fmla="*/ 1626235 h 6858000"/>
              <a:gd name="connsiteX2365" fmla="*/ 589280 w 12192000"/>
              <a:gd name="connsiteY2365" fmla="*/ 1713865 h 6858000"/>
              <a:gd name="connsiteX2366" fmla="*/ 1092200 w 12192000"/>
              <a:gd name="connsiteY2366" fmla="*/ 817245 h 6858000"/>
              <a:gd name="connsiteX2367" fmla="*/ 1092200 w 12192000"/>
              <a:gd name="connsiteY2367" fmla="*/ 773430 h 6858000"/>
              <a:gd name="connsiteX2368" fmla="*/ 1048385 w 12192000"/>
              <a:gd name="connsiteY2368" fmla="*/ 773430 h 6858000"/>
              <a:gd name="connsiteX2369" fmla="*/ 1048385 w 12192000"/>
              <a:gd name="connsiteY2369" fmla="*/ 817245 h 6858000"/>
              <a:gd name="connsiteX2370" fmla="*/ 1092200 w 12192000"/>
              <a:gd name="connsiteY2370" fmla="*/ 817245 h 6858000"/>
              <a:gd name="connsiteX2371" fmla="*/ 680085 w 12192000"/>
              <a:gd name="connsiteY2371" fmla="*/ 0 h 6858000"/>
              <a:gd name="connsiteX2372" fmla="*/ 585470 w 12192000"/>
              <a:gd name="connsiteY2372" fmla="*/ 0 h 6858000"/>
              <a:gd name="connsiteX2373" fmla="*/ 680085 w 12192000"/>
              <a:gd name="connsiteY2373" fmla="*/ 0 h 6858000"/>
              <a:gd name="connsiteX2374" fmla="*/ 1026160 w 12192000"/>
              <a:gd name="connsiteY2374" fmla="*/ 1276350 h 6858000"/>
              <a:gd name="connsiteX2375" fmla="*/ 1113790 w 12192000"/>
              <a:gd name="connsiteY2375" fmla="*/ 1276350 h 6858000"/>
              <a:gd name="connsiteX2376" fmla="*/ 1113790 w 12192000"/>
              <a:gd name="connsiteY2376" fmla="*/ 1188720 h 6858000"/>
              <a:gd name="connsiteX2377" fmla="*/ 1026160 w 12192000"/>
              <a:gd name="connsiteY2377" fmla="*/ 1188720 h 6858000"/>
              <a:gd name="connsiteX2378" fmla="*/ 1026160 w 12192000"/>
              <a:gd name="connsiteY2378" fmla="*/ 1276350 h 6858000"/>
              <a:gd name="connsiteX2379" fmla="*/ 173355 w 12192000"/>
              <a:gd name="connsiteY2379" fmla="*/ 1254760 h 6858000"/>
              <a:gd name="connsiteX2380" fmla="*/ 217170 w 12192000"/>
              <a:gd name="connsiteY2380" fmla="*/ 1254760 h 6858000"/>
              <a:gd name="connsiteX2381" fmla="*/ 217170 w 12192000"/>
              <a:gd name="connsiteY2381" fmla="*/ 1210945 h 6858000"/>
              <a:gd name="connsiteX2382" fmla="*/ 173355 w 12192000"/>
              <a:gd name="connsiteY2382" fmla="*/ 1210945 h 6858000"/>
              <a:gd name="connsiteX2383" fmla="*/ 173355 w 12192000"/>
              <a:gd name="connsiteY2383" fmla="*/ 1254760 h 6858000"/>
              <a:gd name="connsiteX2384" fmla="*/ 567055 w 12192000"/>
              <a:gd name="connsiteY2384" fmla="*/ 2610485 h 6858000"/>
              <a:gd name="connsiteX2385" fmla="*/ 698500 w 12192000"/>
              <a:gd name="connsiteY2385" fmla="*/ 2610485 h 6858000"/>
              <a:gd name="connsiteX2386" fmla="*/ 698500 w 12192000"/>
              <a:gd name="connsiteY2386" fmla="*/ 2479040 h 6858000"/>
              <a:gd name="connsiteX2387" fmla="*/ 567055 w 12192000"/>
              <a:gd name="connsiteY2387" fmla="*/ 2479040 h 6858000"/>
              <a:gd name="connsiteX2388" fmla="*/ 567055 w 12192000"/>
              <a:gd name="connsiteY2388" fmla="*/ 2610485 h 6858000"/>
              <a:gd name="connsiteX2389" fmla="*/ 698500 w 12192000"/>
              <a:gd name="connsiteY2389" fmla="*/ 292100 h 6858000"/>
              <a:gd name="connsiteX2390" fmla="*/ 567055 w 12192000"/>
              <a:gd name="connsiteY2390" fmla="*/ 292100 h 6858000"/>
              <a:gd name="connsiteX2391" fmla="*/ 567055 w 12192000"/>
              <a:gd name="connsiteY2391" fmla="*/ 423545 h 6858000"/>
              <a:gd name="connsiteX2392" fmla="*/ 698500 w 12192000"/>
              <a:gd name="connsiteY2392" fmla="*/ 423545 h 6858000"/>
              <a:gd name="connsiteX2393" fmla="*/ 698500 w 12192000"/>
              <a:gd name="connsiteY2393" fmla="*/ 292100 h 6858000"/>
              <a:gd name="connsiteX2394" fmla="*/ 370205 w 12192000"/>
              <a:gd name="connsiteY2394" fmla="*/ 1932305 h 6858000"/>
              <a:gd name="connsiteX2395" fmla="*/ 457835 w 12192000"/>
              <a:gd name="connsiteY2395" fmla="*/ 1932305 h 6858000"/>
              <a:gd name="connsiteX2396" fmla="*/ 457835 w 12192000"/>
              <a:gd name="connsiteY2396" fmla="*/ 1844675 h 6858000"/>
              <a:gd name="connsiteX2397" fmla="*/ 370205 w 12192000"/>
              <a:gd name="connsiteY2397" fmla="*/ 1844675 h 6858000"/>
              <a:gd name="connsiteX2398" fmla="*/ 370205 w 12192000"/>
              <a:gd name="connsiteY2398" fmla="*/ 1932305 h 6858000"/>
              <a:gd name="connsiteX2399" fmla="*/ 41910 w 12192000"/>
              <a:gd name="connsiteY2399" fmla="*/ 3135630 h 6858000"/>
              <a:gd name="connsiteX2400" fmla="*/ 0 w 12192000"/>
              <a:gd name="connsiteY2400" fmla="*/ 3111500 h 6858000"/>
              <a:gd name="connsiteX2401" fmla="*/ 0 w 12192000"/>
              <a:gd name="connsiteY2401" fmla="*/ 3291205 h 6858000"/>
              <a:gd name="connsiteX2402" fmla="*/ 41910 w 12192000"/>
              <a:gd name="connsiteY2402" fmla="*/ 3267075 h 6858000"/>
              <a:gd name="connsiteX2403" fmla="*/ 41910 w 12192000"/>
              <a:gd name="connsiteY2403" fmla="*/ 3135630 h 6858000"/>
              <a:gd name="connsiteX2404" fmla="*/ 41910 w 12192000"/>
              <a:gd name="connsiteY2404" fmla="*/ 5322570 h 6858000"/>
              <a:gd name="connsiteX2405" fmla="*/ 0 w 12192000"/>
              <a:gd name="connsiteY2405" fmla="*/ 5298440 h 6858000"/>
              <a:gd name="connsiteX2406" fmla="*/ 0 w 12192000"/>
              <a:gd name="connsiteY2406" fmla="*/ 5477510 h 6858000"/>
              <a:gd name="connsiteX2407" fmla="*/ 41910 w 12192000"/>
              <a:gd name="connsiteY2407" fmla="*/ 5453380 h 6858000"/>
              <a:gd name="connsiteX2408" fmla="*/ 41910 w 12192000"/>
              <a:gd name="connsiteY2408" fmla="*/ 5322570 h 6858000"/>
              <a:gd name="connsiteX2409" fmla="*/ 41910 w 12192000"/>
              <a:gd name="connsiteY2409" fmla="*/ 2698115 h 6858000"/>
              <a:gd name="connsiteX2410" fmla="*/ 0 w 12192000"/>
              <a:gd name="connsiteY2410" fmla="*/ 2673985 h 6858000"/>
              <a:gd name="connsiteX2411" fmla="*/ 0 w 12192000"/>
              <a:gd name="connsiteY2411" fmla="*/ 2853690 h 6858000"/>
              <a:gd name="connsiteX2412" fmla="*/ 41910 w 12192000"/>
              <a:gd name="connsiteY2412" fmla="*/ 2829560 h 6858000"/>
              <a:gd name="connsiteX2413" fmla="*/ 41910 w 12192000"/>
              <a:gd name="connsiteY2413" fmla="*/ 2698115 h 6858000"/>
              <a:gd name="connsiteX2414" fmla="*/ 370205 w 12192000"/>
              <a:gd name="connsiteY2414" fmla="*/ 1495425 h 6858000"/>
              <a:gd name="connsiteX2415" fmla="*/ 457835 w 12192000"/>
              <a:gd name="connsiteY2415" fmla="*/ 1495425 h 6858000"/>
              <a:gd name="connsiteX2416" fmla="*/ 457835 w 12192000"/>
              <a:gd name="connsiteY2416" fmla="*/ 1407795 h 6858000"/>
              <a:gd name="connsiteX2417" fmla="*/ 370205 w 12192000"/>
              <a:gd name="connsiteY2417" fmla="*/ 1407795 h 6858000"/>
              <a:gd name="connsiteX2418" fmla="*/ 370205 w 12192000"/>
              <a:gd name="connsiteY2418" fmla="*/ 1495425 h 6858000"/>
              <a:gd name="connsiteX2419" fmla="*/ 41910 w 12192000"/>
              <a:gd name="connsiteY2419" fmla="*/ 2260600 h 6858000"/>
              <a:gd name="connsiteX2420" fmla="*/ 0 w 12192000"/>
              <a:gd name="connsiteY2420" fmla="*/ 2236470 h 6858000"/>
              <a:gd name="connsiteX2421" fmla="*/ 0 w 12192000"/>
              <a:gd name="connsiteY2421" fmla="*/ 2416175 h 6858000"/>
              <a:gd name="connsiteX2422" fmla="*/ 41910 w 12192000"/>
              <a:gd name="connsiteY2422" fmla="*/ 2392045 h 6858000"/>
              <a:gd name="connsiteX2423" fmla="*/ 41910 w 12192000"/>
              <a:gd name="connsiteY2423" fmla="*/ 2260600 h 6858000"/>
              <a:gd name="connsiteX2424" fmla="*/ 435610 w 12192000"/>
              <a:gd name="connsiteY2424" fmla="*/ 598170 h 6858000"/>
              <a:gd name="connsiteX2425" fmla="*/ 435610 w 12192000"/>
              <a:gd name="connsiteY2425" fmla="*/ 554355 h 6858000"/>
              <a:gd name="connsiteX2426" fmla="*/ 391795 w 12192000"/>
              <a:gd name="connsiteY2426" fmla="*/ 554355 h 6858000"/>
              <a:gd name="connsiteX2427" fmla="*/ 391795 w 12192000"/>
              <a:gd name="connsiteY2427" fmla="*/ 598170 h 6858000"/>
              <a:gd name="connsiteX2428" fmla="*/ 435610 w 12192000"/>
              <a:gd name="connsiteY2428" fmla="*/ 598170 h 6858000"/>
              <a:gd name="connsiteX2429" fmla="*/ 479425 w 12192000"/>
              <a:gd name="connsiteY2429" fmla="*/ 73660 h 6858000"/>
              <a:gd name="connsiteX2430" fmla="*/ 347980 w 12192000"/>
              <a:gd name="connsiteY2430" fmla="*/ 73660 h 6858000"/>
              <a:gd name="connsiteX2431" fmla="*/ 347980 w 12192000"/>
              <a:gd name="connsiteY2431" fmla="*/ 205105 h 6858000"/>
              <a:gd name="connsiteX2432" fmla="*/ 479425 w 12192000"/>
              <a:gd name="connsiteY2432" fmla="*/ 205105 h 6858000"/>
              <a:gd name="connsiteX2433" fmla="*/ 479425 w 12192000"/>
              <a:gd name="connsiteY2433" fmla="*/ 73660 h 6858000"/>
              <a:gd name="connsiteX2434" fmla="*/ 0 w 12192000"/>
              <a:gd name="connsiteY2434" fmla="*/ 119380 h 6858000"/>
              <a:gd name="connsiteX2435" fmla="*/ 0 w 12192000"/>
              <a:gd name="connsiteY2435" fmla="*/ 158750 h 6858000"/>
              <a:gd name="connsiteX2436" fmla="*/ 0 w 12192000"/>
              <a:gd name="connsiteY2436" fmla="*/ 119380 h 6858000"/>
              <a:gd name="connsiteX2437" fmla="*/ 41910 w 12192000"/>
              <a:gd name="connsiteY2437" fmla="*/ 1823085 h 6858000"/>
              <a:gd name="connsiteX2438" fmla="*/ 0 w 12192000"/>
              <a:gd name="connsiteY2438" fmla="*/ 1798955 h 6858000"/>
              <a:gd name="connsiteX2439" fmla="*/ 0 w 12192000"/>
              <a:gd name="connsiteY2439" fmla="*/ 1978660 h 6858000"/>
              <a:gd name="connsiteX2440" fmla="*/ 41910 w 12192000"/>
              <a:gd name="connsiteY2440" fmla="*/ 1954530 h 6858000"/>
              <a:gd name="connsiteX2441" fmla="*/ 41910 w 12192000"/>
              <a:gd name="connsiteY2441" fmla="*/ 1823085 h 6858000"/>
              <a:gd name="connsiteX2442" fmla="*/ 217170 w 12192000"/>
              <a:gd name="connsiteY2442" fmla="*/ 379730 h 6858000"/>
              <a:gd name="connsiteX2443" fmla="*/ 217170 w 12192000"/>
              <a:gd name="connsiteY2443" fmla="*/ 335915 h 6858000"/>
              <a:gd name="connsiteX2444" fmla="*/ 173355 w 12192000"/>
              <a:gd name="connsiteY2444" fmla="*/ 335915 h 6858000"/>
              <a:gd name="connsiteX2445" fmla="*/ 173355 w 12192000"/>
              <a:gd name="connsiteY2445" fmla="*/ 379730 h 6858000"/>
              <a:gd name="connsiteX2446" fmla="*/ 217170 w 12192000"/>
              <a:gd name="connsiteY2446" fmla="*/ 379730 h 6858000"/>
              <a:gd name="connsiteX2447" fmla="*/ 173355 w 12192000"/>
              <a:gd name="connsiteY2447" fmla="*/ 817245 h 6858000"/>
              <a:gd name="connsiteX2448" fmla="*/ 217170 w 12192000"/>
              <a:gd name="connsiteY2448" fmla="*/ 817245 h 6858000"/>
              <a:gd name="connsiteX2449" fmla="*/ 217170 w 12192000"/>
              <a:gd name="connsiteY2449" fmla="*/ 773430 h 6858000"/>
              <a:gd name="connsiteX2450" fmla="*/ 173355 w 12192000"/>
              <a:gd name="connsiteY2450" fmla="*/ 773430 h 6858000"/>
              <a:gd name="connsiteX2451" fmla="*/ 173355 w 12192000"/>
              <a:gd name="connsiteY2451" fmla="*/ 817245 h 6858000"/>
              <a:gd name="connsiteX2452" fmla="*/ 0 w 12192000"/>
              <a:gd name="connsiteY2452" fmla="*/ 556260 h 6858000"/>
              <a:gd name="connsiteX2453" fmla="*/ 0 w 12192000"/>
              <a:gd name="connsiteY2453" fmla="*/ 596265 h 6858000"/>
              <a:gd name="connsiteX2454" fmla="*/ 0 w 12192000"/>
              <a:gd name="connsiteY2454" fmla="*/ 556260 h 6858000"/>
              <a:gd name="connsiteX2455" fmla="*/ 0 w 12192000"/>
              <a:gd name="connsiteY2455" fmla="*/ 993775 h 6858000"/>
              <a:gd name="connsiteX2456" fmla="*/ 0 w 12192000"/>
              <a:gd name="connsiteY2456" fmla="*/ 1033780 h 6858000"/>
              <a:gd name="connsiteX2457" fmla="*/ 0 w 12192000"/>
              <a:gd name="connsiteY2457" fmla="*/ 993775 h 6858000"/>
              <a:gd name="connsiteX2458" fmla="*/ 0 w 12192000"/>
              <a:gd name="connsiteY2458" fmla="*/ 1431290 h 6858000"/>
              <a:gd name="connsiteX2459" fmla="*/ 0 w 12192000"/>
              <a:gd name="connsiteY2459" fmla="*/ 1471295 h 6858000"/>
              <a:gd name="connsiteX2460" fmla="*/ 0 w 12192000"/>
              <a:gd name="connsiteY2460" fmla="*/ 1431290 h 6858000"/>
              <a:gd name="connsiteX2461" fmla="*/ 1704340 w 12192000"/>
              <a:gd name="connsiteY2461" fmla="*/ 1473200 h 6858000"/>
              <a:gd name="connsiteX2462" fmla="*/ 1748155 w 12192000"/>
              <a:gd name="connsiteY2462" fmla="*/ 1473200 h 6858000"/>
              <a:gd name="connsiteX2463" fmla="*/ 1748155 w 12192000"/>
              <a:gd name="connsiteY2463" fmla="*/ 1429385 h 6858000"/>
              <a:gd name="connsiteX2464" fmla="*/ 1704340 w 12192000"/>
              <a:gd name="connsiteY2464" fmla="*/ 1429385 h 6858000"/>
              <a:gd name="connsiteX2465" fmla="*/ 1704340 w 12192000"/>
              <a:gd name="connsiteY2465" fmla="*/ 1473200 h 6858000"/>
              <a:gd name="connsiteX2466" fmla="*/ 2667000 w 12192000"/>
              <a:gd name="connsiteY2466" fmla="*/ 2698115 h 6858000"/>
              <a:gd name="connsiteX2467" fmla="*/ 2535555 w 12192000"/>
              <a:gd name="connsiteY2467" fmla="*/ 2698115 h 6858000"/>
              <a:gd name="connsiteX2468" fmla="*/ 2535555 w 12192000"/>
              <a:gd name="connsiteY2468" fmla="*/ 2829560 h 6858000"/>
              <a:gd name="connsiteX2469" fmla="*/ 2667000 w 12192000"/>
              <a:gd name="connsiteY2469" fmla="*/ 2829560 h 6858000"/>
              <a:gd name="connsiteX2470" fmla="*/ 2667000 w 12192000"/>
              <a:gd name="connsiteY2470" fmla="*/ 2698115 h 6858000"/>
              <a:gd name="connsiteX2471" fmla="*/ 2667000 w 12192000"/>
              <a:gd name="connsiteY2471" fmla="*/ 3573145 h 6858000"/>
              <a:gd name="connsiteX2472" fmla="*/ 2535555 w 12192000"/>
              <a:gd name="connsiteY2472" fmla="*/ 3573145 h 6858000"/>
              <a:gd name="connsiteX2473" fmla="*/ 2535555 w 12192000"/>
              <a:gd name="connsiteY2473" fmla="*/ 3704590 h 6858000"/>
              <a:gd name="connsiteX2474" fmla="*/ 2667000 w 12192000"/>
              <a:gd name="connsiteY2474" fmla="*/ 3704590 h 6858000"/>
              <a:gd name="connsiteX2475" fmla="*/ 2667000 w 12192000"/>
              <a:gd name="connsiteY2475" fmla="*/ 3573145 h 6858000"/>
              <a:gd name="connsiteX2476" fmla="*/ 2667000 w 12192000"/>
              <a:gd name="connsiteY2476" fmla="*/ 3135630 h 6858000"/>
              <a:gd name="connsiteX2477" fmla="*/ 2535555 w 12192000"/>
              <a:gd name="connsiteY2477" fmla="*/ 3135630 h 6858000"/>
              <a:gd name="connsiteX2478" fmla="*/ 2535555 w 12192000"/>
              <a:gd name="connsiteY2478" fmla="*/ 3267075 h 6858000"/>
              <a:gd name="connsiteX2479" fmla="*/ 2667000 w 12192000"/>
              <a:gd name="connsiteY2479" fmla="*/ 3267075 h 6858000"/>
              <a:gd name="connsiteX2480" fmla="*/ 2667000 w 12192000"/>
              <a:gd name="connsiteY2480" fmla="*/ 3135630 h 6858000"/>
              <a:gd name="connsiteX2481" fmla="*/ 2535555 w 12192000"/>
              <a:gd name="connsiteY2481" fmla="*/ 4010660 h 6858000"/>
              <a:gd name="connsiteX2482" fmla="*/ 2535555 w 12192000"/>
              <a:gd name="connsiteY2482" fmla="*/ 4142105 h 6858000"/>
              <a:gd name="connsiteX2483" fmla="*/ 2667000 w 12192000"/>
              <a:gd name="connsiteY2483" fmla="*/ 4142105 h 6858000"/>
              <a:gd name="connsiteX2484" fmla="*/ 2667000 w 12192000"/>
              <a:gd name="connsiteY2484" fmla="*/ 4010660 h 6858000"/>
              <a:gd name="connsiteX2485" fmla="*/ 2535555 w 12192000"/>
              <a:gd name="connsiteY2485" fmla="*/ 4010660 h 6858000"/>
              <a:gd name="connsiteX2486" fmla="*/ 2907665 w 12192000"/>
              <a:gd name="connsiteY2486" fmla="*/ 2019935 h 6858000"/>
              <a:gd name="connsiteX2487" fmla="*/ 2732405 w 12192000"/>
              <a:gd name="connsiteY2487" fmla="*/ 2019935 h 6858000"/>
              <a:gd name="connsiteX2488" fmla="*/ 2732405 w 12192000"/>
              <a:gd name="connsiteY2488" fmla="*/ 2195195 h 6858000"/>
              <a:gd name="connsiteX2489" fmla="*/ 2907665 w 12192000"/>
              <a:gd name="connsiteY2489" fmla="*/ 2195195 h 6858000"/>
              <a:gd name="connsiteX2490" fmla="*/ 2907665 w 12192000"/>
              <a:gd name="connsiteY2490" fmla="*/ 2019935 h 6858000"/>
              <a:gd name="connsiteX2491" fmla="*/ 2885440 w 12192000"/>
              <a:gd name="connsiteY2491" fmla="*/ 3048000 h 6858000"/>
              <a:gd name="connsiteX2492" fmla="*/ 2885440 w 12192000"/>
              <a:gd name="connsiteY2492" fmla="*/ 2916555 h 6858000"/>
              <a:gd name="connsiteX2493" fmla="*/ 2753995 w 12192000"/>
              <a:gd name="connsiteY2493" fmla="*/ 2916555 h 6858000"/>
              <a:gd name="connsiteX2494" fmla="*/ 2753995 w 12192000"/>
              <a:gd name="connsiteY2494" fmla="*/ 3048000 h 6858000"/>
              <a:gd name="connsiteX2495" fmla="*/ 2885440 w 12192000"/>
              <a:gd name="connsiteY2495" fmla="*/ 3048000 h 6858000"/>
              <a:gd name="connsiteX2496" fmla="*/ 2885440 w 12192000"/>
              <a:gd name="connsiteY2496" fmla="*/ 2479040 h 6858000"/>
              <a:gd name="connsiteX2497" fmla="*/ 2753995 w 12192000"/>
              <a:gd name="connsiteY2497" fmla="*/ 2479040 h 6858000"/>
              <a:gd name="connsiteX2498" fmla="*/ 2753995 w 12192000"/>
              <a:gd name="connsiteY2498" fmla="*/ 2610485 h 6858000"/>
              <a:gd name="connsiteX2499" fmla="*/ 2885440 w 12192000"/>
              <a:gd name="connsiteY2499" fmla="*/ 2610485 h 6858000"/>
              <a:gd name="connsiteX2500" fmla="*/ 2885440 w 12192000"/>
              <a:gd name="connsiteY2500" fmla="*/ 2479040 h 6858000"/>
              <a:gd name="connsiteX2501" fmla="*/ 2470150 w 12192000"/>
              <a:gd name="connsiteY2501" fmla="*/ 2019935 h 6858000"/>
              <a:gd name="connsiteX2502" fmla="*/ 2294890 w 12192000"/>
              <a:gd name="connsiteY2502" fmla="*/ 2019935 h 6858000"/>
              <a:gd name="connsiteX2503" fmla="*/ 2294890 w 12192000"/>
              <a:gd name="connsiteY2503" fmla="*/ 2195195 h 6858000"/>
              <a:gd name="connsiteX2504" fmla="*/ 2470150 w 12192000"/>
              <a:gd name="connsiteY2504" fmla="*/ 2195195 h 6858000"/>
              <a:gd name="connsiteX2505" fmla="*/ 2470150 w 12192000"/>
              <a:gd name="connsiteY2505" fmla="*/ 2019935 h 6858000"/>
              <a:gd name="connsiteX2506" fmla="*/ 2447925 w 12192000"/>
              <a:gd name="connsiteY2506" fmla="*/ 2479675 h 6858000"/>
              <a:gd name="connsiteX2507" fmla="*/ 2316480 w 12192000"/>
              <a:gd name="connsiteY2507" fmla="*/ 2479675 h 6858000"/>
              <a:gd name="connsiteX2508" fmla="*/ 2316480 w 12192000"/>
              <a:gd name="connsiteY2508" fmla="*/ 2611120 h 6858000"/>
              <a:gd name="connsiteX2509" fmla="*/ 2447925 w 12192000"/>
              <a:gd name="connsiteY2509" fmla="*/ 2611120 h 6858000"/>
              <a:gd name="connsiteX2510" fmla="*/ 2447925 w 12192000"/>
              <a:gd name="connsiteY2510" fmla="*/ 2479675 h 6858000"/>
              <a:gd name="connsiteX2511" fmla="*/ 2447925 w 12192000"/>
              <a:gd name="connsiteY2511" fmla="*/ 3048000 h 6858000"/>
              <a:gd name="connsiteX2512" fmla="*/ 2447925 w 12192000"/>
              <a:gd name="connsiteY2512" fmla="*/ 2916555 h 6858000"/>
              <a:gd name="connsiteX2513" fmla="*/ 2316480 w 12192000"/>
              <a:gd name="connsiteY2513" fmla="*/ 2916555 h 6858000"/>
              <a:gd name="connsiteX2514" fmla="*/ 2316480 w 12192000"/>
              <a:gd name="connsiteY2514" fmla="*/ 3048000 h 6858000"/>
              <a:gd name="connsiteX2515" fmla="*/ 2447925 w 12192000"/>
              <a:gd name="connsiteY2515" fmla="*/ 3048000 h 6858000"/>
              <a:gd name="connsiteX2516" fmla="*/ 2688590 w 12192000"/>
              <a:gd name="connsiteY2516" fmla="*/ 2239010 h 6858000"/>
              <a:gd name="connsiteX2517" fmla="*/ 2513330 w 12192000"/>
              <a:gd name="connsiteY2517" fmla="*/ 2239010 h 6858000"/>
              <a:gd name="connsiteX2518" fmla="*/ 2513330 w 12192000"/>
              <a:gd name="connsiteY2518" fmla="*/ 2414270 h 6858000"/>
              <a:gd name="connsiteX2519" fmla="*/ 2688590 w 12192000"/>
              <a:gd name="connsiteY2519" fmla="*/ 2414270 h 6858000"/>
              <a:gd name="connsiteX2520" fmla="*/ 2688590 w 12192000"/>
              <a:gd name="connsiteY2520" fmla="*/ 2239010 h 6858000"/>
              <a:gd name="connsiteX2521" fmla="*/ 2753995 w 12192000"/>
              <a:gd name="connsiteY2521" fmla="*/ 3791585 h 6858000"/>
              <a:gd name="connsiteX2522" fmla="*/ 2753995 w 12192000"/>
              <a:gd name="connsiteY2522" fmla="*/ 3923030 h 6858000"/>
              <a:gd name="connsiteX2523" fmla="*/ 2885440 w 12192000"/>
              <a:gd name="connsiteY2523" fmla="*/ 3923030 h 6858000"/>
              <a:gd name="connsiteX2524" fmla="*/ 2885440 w 12192000"/>
              <a:gd name="connsiteY2524" fmla="*/ 3791585 h 6858000"/>
              <a:gd name="connsiteX2525" fmla="*/ 2753995 w 12192000"/>
              <a:gd name="connsiteY2525" fmla="*/ 3791585 h 6858000"/>
              <a:gd name="connsiteX2526" fmla="*/ 2447925 w 12192000"/>
              <a:gd name="connsiteY2526" fmla="*/ 3791585 h 6858000"/>
              <a:gd name="connsiteX2527" fmla="*/ 2316480 w 12192000"/>
              <a:gd name="connsiteY2527" fmla="*/ 3791585 h 6858000"/>
              <a:gd name="connsiteX2528" fmla="*/ 2316480 w 12192000"/>
              <a:gd name="connsiteY2528" fmla="*/ 3923030 h 6858000"/>
              <a:gd name="connsiteX2529" fmla="*/ 2447925 w 12192000"/>
              <a:gd name="connsiteY2529" fmla="*/ 3923030 h 6858000"/>
              <a:gd name="connsiteX2530" fmla="*/ 2447925 w 12192000"/>
              <a:gd name="connsiteY2530" fmla="*/ 3791585 h 6858000"/>
              <a:gd name="connsiteX2531" fmla="*/ 2338705 w 12192000"/>
              <a:gd name="connsiteY2531" fmla="*/ 4250690 h 6858000"/>
              <a:gd name="connsiteX2532" fmla="*/ 2338705 w 12192000"/>
              <a:gd name="connsiteY2532" fmla="*/ 4338320 h 6858000"/>
              <a:gd name="connsiteX2533" fmla="*/ 2426335 w 12192000"/>
              <a:gd name="connsiteY2533" fmla="*/ 4338320 h 6858000"/>
              <a:gd name="connsiteX2534" fmla="*/ 2426335 w 12192000"/>
              <a:gd name="connsiteY2534" fmla="*/ 4250690 h 6858000"/>
              <a:gd name="connsiteX2535" fmla="*/ 2338705 w 12192000"/>
              <a:gd name="connsiteY2535" fmla="*/ 4250690 h 6858000"/>
              <a:gd name="connsiteX2536" fmla="*/ 2207260 w 12192000"/>
              <a:gd name="connsiteY2536" fmla="*/ 4032250 h 6858000"/>
              <a:gd name="connsiteX2537" fmla="*/ 2119630 w 12192000"/>
              <a:gd name="connsiteY2537" fmla="*/ 4032250 h 6858000"/>
              <a:gd name="connsiteX2538" fmla="*/ 2119630 w 12192000"/>
              <a:gd name="connsiteY2538" fmla="*/ 4119880 h 6858000"/>
              <a:gd name="connsiteX2539" fmla="*/ 2207260 w 12192000"/>
              <a:gd name="connsiteY2539" fmla="*/ 4119880 h 6858000"/>
              <a:gd name="connsiteX2540" fmla="*/ 2207260 w 12192000"/>
              <a:gd name="connsiteY2540" fmla="*/ 4032250 h 6858000"/>
              <a:gd name="connsiteX2541" fmla="*/ 2317115 w 12192000"/>
              <a:gd name="connsiteY2541" fmla="*/ 3485515 h 6858000"/>
              <a:gd name="connsiteX2542" fmla="*/ 2448560 w 12192000"/>
              <a:gd name="connsiteY2542" fmla="*/ 3485515 h 6858000"/>
              <a:gd name="connsiteX2543" fmla="*/ 2448560 w 12192000"/>
              <a:gd name="connsiteY2543" fmla="*/ 3354070 h 6858000"/>
              <a:gd name="connsiteX2544" fmla="*/ 2317115 w 12192000"/>
              <a:gd name="connsiteY2544" fmla="*/ 3354070 h 6858000"/>
              <a:gd name="connsiteX2545" fmla="*/ 2317115 w 12192000"/>
              <a:gd name="connsiteY2545" fmla="*/ 3485515 h 6858000"/>
              <a:gd name="connsiteX2546" fmla="*/ 3191510 w 12192000"/>
              <a:gd name="connsiteY2546" fmla="*/ 3354070 h 6858000"/>
              <a:gd name="connsiteX2547" fmla="*/ 3191510 w 12192000"/>
              <a:gd name="connsiteY2547" fmla="*/ 3485515 h 6858000"/>
              <a:gd name="connsiteX2548" fmla="*/ 3322955 w 12192000"/>
              <a:gd name="connsiteY2548" fmla="*/ 3485515 h 6858000"/>
              <a:gd name="connsiteX2549" fmla="*/ 3322955 w 12192000"/>
              <a:gd name="connsiteY2549" fmla="*/ 3354070 h 6858000"/>
              <a:gd name="connsiteX2550" fmla="*/ 3191510 w 12192000"/>
              <a:gd name="connsiteY2550" fmla="*/ 3354070 h 6858000"/>
              <a:gd name="connsiteX2551" fmla="*/ 3322955 w 12192000"/>
              <a:gd name="connsiteY2551" fmla="*/ 2479040 h 6858000"/>
              <a:gd name="connsiteX2552" fmla="*/ 3191510 w 12192000"/>
              <a:gd name="connsiteY2552" fmla="*/ 2479040 h 6858000"/>
              <a:gd name="connsiteX2553" fmla="*/ 3191510 w 12192000"/>
              <a:gd name="connsiteY2553" fmla="*/ 2610485 h 6858000"/>
              <a:gd name="connsiteX2554" fmla="*/ 3322955 w 12192000"/>
              <a:gd name="connsiteY2554" fmla="*/ 2610485 h 6858000"/>
              <a:gd name="connsiteX2555" fmla="*/ 3322955 w 12192000"/>
              <a:gd name="connsiteY2555" fmla="*/ 2479040 h 6858000"/>
              <a:gd name="connsiteX2556" fmla="*/ 3322955 w 12192000"/>
              <a:gd name="connsiteY2556" fmla="*/ 2916555 h 6858000"/>
              <a:gd name="connsiteX2557" fmla="*/ 3191510 w 12192000"/>
              <a:gd name="connsiteY2557" fmla="*/ 2916555 h 6858000"/>
              <a:gd name="connsiteX2558" fmla="*/ 3191510 w 12192000"/>
              <a:gd name="connsiteY2558" fmla="*/ 3048000 h 6858000"/>
              <a:gd name="connsiteX2559" fmla="*/ 3322955 w 12192000"/>
              <a:gd name="connsiteY2559" fmla="*/ 3048000 h 6858000"/>
              <a:gd name="connsiteX2560" fmla="*/ 3322955 w 12192000"/>
              <a:gd name="connsiteY2560" fmla="*/ 2916555 h 6858000"/>
              <a:gd name="connsiteX2561" fmla="*/ 3322955 w 12192000"/>
              <a:gd name="connsiteY2561" fmla="*/ 2042160 h 6858000"/>
              <a:gd name="connsiteX2562" fmla="*/ 3191510 w 12192000"/>
              <a:gd name="connsiteY2562" fmla="*/ 2042160 h 6858000"/>
              <a:gd name="connsiteX2563" fmla="*/ 3191510 w 12192000"/>
              <a:gd name="connsiteY2563" fmla="*/ 2173605 h 6858000"/>
              <a:gd name="connsiteX2564" fmla="*/ 3322955 w 12192000"/>
              <a:gd name="connsiteY2564" fmla="*/ 2173605 h 6858000"/>
              <a:gd name="connsiteX2565" fmla="*/ 3322955 w 12192000"/>
              <a:gd name="connsiteY2565" fmla="*/ 2042160 h 6858000"/>
              <a:gd name="connsiteX2566" fmla="*/ 2491740 w 12192000"/>
              <a:gd name="connsiteY2566" fmla="*/ 29845 h 6858000"/>
              <a:gd name="connsiteX2567" fmla="*/ 2514600 w 12192000"/>
              <a:gd name="connsiteY2567" fmla="*/ 0 h 6858000"/>
              <a:gd name="connsiteX2568" fmla="*/ 2249805 w 12192000"/>
              <a:gd name="connsiteY2568" fmla="*/ 0 h 6858000"/>
              <a:gd name="connsiteX2569" fmla="*/ 2272665 w 12192000"/>
              <a:gd name="connsiteY2569" fmla="*/ 29845 h 6858000"/>
              <a:gd name="connsiteX2570" fmla="*/ 2491740 w 12192000"/>
              <a:gd name="connsiteY2570" fmla="*/ 29845 h 6858000"/>
              <a:gd name="connsiteX2571" fmla="*/ 2054225 w 12192000"/>
              <a:gd name="connsiteY2571" fmla="*/ 29845 h 6858000"/>
              <a:gd name="connsiteX2572" fmla="*/ 2077085 w 12192000"/>
              <a:gd name="connsiteY2572" fmla="*/ 0 h 6858000"/>
              <a:gd name="connsiteX2573" fmla="*/ 1812290 w 12192000"/>
              <a:gd name="connsiteY2573" fmla="*/ 0 h 6858000"/>
              <a:gd name="connsiteX2574" fmla="*/ 1835150 w 12192000"/>
              <a:gd name="connsiteY2574" fmla="*/ 29845 h 6858000"/>
              <a:gd name="connsiteX2575" fmla="*/ 2054225 w 12192000"/>
              <a:gd name="connsiteY2575" fmla="*/ 29845 h 6858000"/>
              <a:gd name="connsiteX2576" fmla="*/ 2054225 w 12192000"/>
              <a:gd name="connsiteY2576" fmla="*/ 248285 h 6858000"/>
              <a:gd name="connsiteX2577" fmla="*/ 2272665 w 12192000"/>
              <a:gd name="connsiteY2577" fmla="*/ 248285 h 6858000"/>
              <a:gd name="connsiteX2578" fmla="*/ 2272665 w 12192000"/>
              <a:gd name="connsiteY2578" fmla="*/ 29845 h 6858000"/>
              <a:gd name="connsiteX2579" fmla="*/ 2230755 w 12192000"/>
              <a:gd name="connsiteY2579" fmla="*/ 0 h 6858000"/>
              <a:gd name="connsiteX2580" fmla="*/ 2096135 w 12192000"/>
              <a:gd name="connsiteY2580" fmla="*/ 0 h 6858000"/>
              <a:gd name="connsiteX2581" fmla="*/ 2054225 w 12192000"/>
              <a:gd name="connsiteY2581" fmla="*/ 29845 h 6858000"/>
              <a:gd name="connsiteX2582" fmla="*/ 2054225 w 12192000"/>
              <a:gd name="connsiteY2582" fmla="*/ 248285 h 6858000"/>
              <a:gd name="connsiteX2583" fmla="*/ 3104515 w 12192000"/>
              <a:gd name="connsiteY2583" fmla="*/ 2698115 h 6858000"/>
              <a:gd name="connsiteX2584" fmla="*/ 2973070 w 12192000"/>
              <a:gd name="connsiteY2584" fmla="*/ 2698115 h 6858000"/>
              <a:gd name="connsiteX2585" fmla="*/ 2973070 w 12192000"/>
              <a:gd name="connsiteY2585" fmla="*/ 2829560 h 6858000"/>
              <a:gd name="connsiteX2586" fmla="*/ 3104515 w 12192000"/>
              <a:gd name="connsiteY2586" fmla="*/ 2829560 h 6858000"/>
              <a:gd name="connsiteX2587" fmla="*/ 3104515 w 12192000"/>
              <a:gd name="connsiteY2587" fmla="*/ 2698115 h 6858000"/>
              <a:gd name="connsiteX2588" fmla="*/ 2885440 w 12192000"/>
              <a:gd name="connsiteY2588" fmla="*/ 3354070 h 6858000"/>
              <a:gd name="connsiteX2589" fmla="*/ 2753995 w 12192000"/>
              <a:gd name="connsiteY2589" fmla="*/ 3354070 h 6858000"/>
              <a:gd name="connsiteX2590" fmla="*/ 2753995 w 12192000"/>
              <a:gd name="connsiteY2590" fmla="*/ 3485515 h 6858000"/>
              <a:gd name="connsiteX2591" fmla="*/ 2885440 w 12192000"/>
              <a:gd name="connsiteY2591" fmla="*/ 3485515 h 6858000"/>
              <a:gd name="connsiteX2592" fmla="*/ 2885440 w 12192000"/>
              <a:gd name="connsiteY2592" fmla="*/ 3354070 h 6858000"/>
              <a:gd name="connsiteX2593" fmla="*/ 3104515 w 12192000"/>
              <a:gd name="connsiteY2593" fmla="*/ 2260600 h 6858000"/>
              <a:gd name="connsiteX2594" fmla="*/ 2973070 w 12192000"/>
              <a:gd name="connsiteY2594" fmla="*/ 2260600 h 6858000"/>
              <a:gd name="connsiteX2595" fmla="*/ 2973070 w 12192000"/>
              <a:gd name="connsiteY2595" fmla="*/ 2392045 h 6858000"/>
              <a:gd name="connsiteX2596" fmla="*/ 3104515 w 12192000"/>
              <a:gd name="connsiteY2596" fmla="*/ 2392045 h 6858000"/>
              <a:gd name="connsiteX2597" fmla="*/ 3104515 w 12192000"/>
              <a:gd name="connsiteY2597" fmla="*/ 2260600 h 6858000"/>
              <a:gd name="connsiteX2598" fmla="*/ 3126105 w 12192000"/>
              <a:gd name="connsiteY2598" fmla="*/ 1801495 h 6858000"/>
              <a:gd name="connsiteX2599" fmla="*/ 2950845 w 12192000"/>
              <a:gd name="connsiteY2599" fmla="*/ 1801495 h 6858000"/>
              <a:gd name="connsiteX2600" fmla="*/ 2950845 w 12192000"/>
              <a:gd name="connsiteY2600" fmla="*/ 1976755 h 6858000"/>
              <a:gd name="connsiteX2601" fmla="*/ 3126105 w 12192000"/>
              <a:gd name="connsiteY2601" fmla="*/ 1976755 h 6858000"/>
              <a:gd name="connsiteX2602" fmla="*/ 3126105 w 12192000"/>
              <a:gd name="connsiteY2602" fmla="*/ 1801495 h 6858000"/>
              <a:gd name="connsiteX2603" fmla="*/ 3345180 w 12192000"/>
              <a:gd name="connsiteY2603" fmla="*/ 1582420 h 6858000"/>
              <a:gd name="connsiteX2604" fmla="*/ 3169920 w 12192000"/>
              <a:gd name="connsiteY2604" fmla="*/ 1582420 h 6858000"/>
              <a:gd name="connsiteX2605" fmla="*/ 3169920 w 12192000"/>
              <a:gd name="connsiteY2605" fmla="*/ 1757680 h 6858000"/>
              <a:gd name="connsiteX2606" fmla="*/ 3345180 w 12192000"/>
              <a:gd name="connsiteY2606" fmla="*/ 1757680 h 6858000"/>
              <a:gd name="connsiteX2607" fmla="*/ 3345180 w 12192000"/>
              <a:gd name="connsiteY2607" fmla="*/ 1582420 h 6858000"/>
              <a:gd name="connsiteX2608" fmla="*/ 3104515 w 12192000"/>
              <a:gd name="connsiteY2608" fmla="*/ 3135630 h 6858000"/>
              <a:gd name="connsiteX2609" fmla="*/ 2973070 w 12192000"/>
              <a:gd name="connsiteY2609" fmla="*/ 3135630 h 6858000"/>
              <a:gd name="connsiteX2610" fmla="*/ 2973070 w 12192000"/>
              <a:gd name="connsiteY2610" fmla="*/ 3267075 h 6858000"/>
              <a:gd name="connsiteX2611" fmla="*/ 3104515 w 12192000"/>
              <a:gd name="connsiteY2611" fmla="*/ 3267075 h 6858000"/>
              <a:gd name="connsiteX2612" fmla="*/ 3104515 w 12192000"/>
              <a:gd name="connsiteY2612" fmla="*/ 3135630 h 6858000"/>
              <a:gd name="connsiteX2613" fmla="*/ 2973070 w 12192000"/>
              <a:gd name="connsiteY2613" fmla="*/ 3573145 h 6858000"/>
              <a:gd name="connsiteX2614" fmla="*/ 2973070 w 12192000"/>
              <a:gd name="connsiteY2614" fmla="*/ 3704590 h 6858000"/>
              <a:gd name="connsiteX2615" fmla="*/ 3104515 w 12192000"/>
              <a:gd name="connsiteY2615" fmla="*/ 3704590 h 6858000"/>
              <a:gd name="connsiteX2616" fmla="*/ 3104515 w 12192000"/>
              <a:gd name="connsiteY2616" fmla="*/ 3573145 h 6858000"/>
              <a:gd name="connsiteX2617" fmla="*/ 2973070 w 12192000"/>
              <a:gd name="connsiteY2617" fmla="*/ 3573145 h 6858000"/>
              <a:gd name="connsiteX2618" fmla="*/ 2294890 w 12192000"/>
              <a:gd name="connsiteY2618" fmla="*/ 1582420 h 6858000"/>
              <a:gd name="connsiteX2619" fmla="*/ 2294890 w 12192000"/>
              <a:gd name="connsiteY2619" fmla="*/ 1757680 h 6858000"/>
              <a:gd name="connsiteX2620" fmla="*/ 2470150 w 12192000"/>
              <a:gd name="connsiteY2620" fmla="*/ 1757680 h 6858000"/>
              <a:gd name="connsiteX2621" fmla="*/ 2470150 w 12192000"/>
              <a:gd name="connsiteY2621" fmla="*/ 1582420 h 6858000"/>
              <a:gd name="connsiteX2622" fmla="*/ 2294890 w 12192000"/>
              <a:gd name="connsiteY2622" fmla="*/ 1582420 h 6858000"/>
              <a:gd name="connsiteX2623" fmla="*/ 2294890 w 12192000"/>
              <a:gd name="connsiteY2623" fmla="*/ 1320165 h 6858000"/>
              <a:gd name="connsiteX2624" fmla="*/ 2470150 w 12192000"/>
              <a:gd name="connsiteY2624" fmla="*/ 1320165 h 6858000"/>
              <a:gd name="connsiteX2625" fmla="*/ 2470150 w 12192000"/>
              <a:gd name="connsiteY2625" fmla="*/ 1144905 h 6858000"/>
              <a:gd name="connsiteX2626" fmla="*/ 2294890 w 12192000"/>
              <a:gd name="connsiteY2626" fmla="*/ 1144905 h 6858000"/>
              <a:gd name="connsiteX2627" fmla="*/ 2294890 w 12192000"/>
              <a:gd name="connsiteY2627" fmla="*/ 1320165 h 6858000"/>
              <a:gd name="connsiteX2628" fmla="*/ 1967230 w 12192000"/>
              <a:gd name="connsiteY2628" fmla="*/ 379730 h 6858000"/>
              <a:gd name="connsiteX2629" fmla="*/ 1967230 w 12192000"/>
              <a:gd name="connsiteY2629" fmla="*/ 335915 h 6858000"/>
              <a:gd name="connsiteX2630" fmla="*/ 1923415 w 12192000"/>
              <a:gd name="connsiteY2630" fmla="*/ 335915 h 6858000"/>
              <a:gd name="connsiteX2631" fmla="*/ 1923415 w 12192000"/>
              <a:gd name="connsiteY2631" fmla="*/ 379730 h 6858000"/>
              <a:gd name="connsiteX2632" fmla="*/ 1967230 w 12192000"/>
              <a:gd name="connsiteY2632" fmla="*/ 379730 h 6858000"/>
              <a:gd name="connsiteX2633" fmla="*/ 2076450 w 12192000"/>
              <a:gd name="connsiteY2633" fmla="*/ 1538605 h 6858000"/>
              <a:gd name="connsiteX2634" fmla="*/ 2251710 w 12192000"/>
              <a:gd name="connsiteY2634" fmla="*/ 1538605 h 6858000"/>
              <a:gd name="connsiteX2635" fmla="*/ 2251710 w 12192000"/>
              <a:gd name="connsiteY2635" fmla="*/ 1363345 h 6858000"/>
              <a:gd name="connsiteX2636" fmla="*/ 2076450 w 12192000"/>
              <a:gd name="connsiteY2636" fmla="*/ 1363345 h 6858000"/>
              <a:gd name="connsiteX2637" fmla="*/ 2076450 w 12192000"/>
              <a:gd name="connsiteY2637" fmla="*/ 1538605 h 6858000"/>
              <a:gd name="connsiteX2638" fmla="*/ 1923415 w 12192000"/>
              <a:gd name="connsiteY2638" fmla="*/ 1254760 h 6858000"/>
              <a:gd name="connsiteX2639" fmla="*/ 1967230 w 12192000"/>
              <a:gd name="connsiteY2639" fmla="*/ 1254760 h 6858000"/>
              <a:gd name="connsiteX2640" fmla="*/ 1967230 w 12192000"/>
              <a:gd name="connsiteY2640" fmla="*/ 1210945 h 6858000"/>
              <a:gd name="connsiteX2641" fmla="*/ 1923415 w 12192000"/>
              <a:gd name="connsiteY2641" fmla="*/ 1210945 h 6858000"/>
              <a:gd name="connsiteX2642" fmla="*/ 1923415 w 12192000"/>
              <a:gd name="connsiteY2642" fmla="*/ 1254760 h 6858000"/>
              <a:gd name="connsiteX2643" fmla="*/ 2732405 w 12192000"/>
              <a:gd name="connsiteY2643" fmla="*/ 1320165 h 6858000"/>
              <a:gd name="connsiteX2644" fmla="*/ 2907665 w 12192000"/>
              <a:gd name="connsiteY2644" fmla="*/ 1320165 h 6858000"/>
              <a:gd name="connsiteX2645" fmla="*/ 2907665 w 12192000"/>
              <a:gd name="connsiteY2645" fmla="*/ 1144905 h 6858000"/>
              <a:gd name="connsiteX2646" fmla="*/ 2732405 w 12192000"/>
              <a:gd name="connsiteY2646" fmla="*/ 1144905 h 6858000"/>
              <a:gd name="connsiteX2647" fmla="*/ 2732405 w 12192000"/>
              <a:gd name="connsiteY2647" fmla="*/ 1320165 h 6858000"/>
              <a:gd name="connsiteX2648" fmla="*/ 2141855 w 12192000"/>
              <a:gd name="connsiteY2648" fmla="*/ 1035685 h 6858000"/>
              <a:gd name="connsiteX2649" fmla="*/ 2185670 w 12192000"/>
              <a:gd name="connsiteY2649" fmla="*/ 1035685 h 6858000"/>
              <a:gd name="connsiteX2650" fmla="*/ 2185670 w 12192000"/>
              <a:gd name="connsiteY2650" fmla="*/ 991870 h 6858000"/>
              <a:gd name="connsiteX2651" fmla="*/ 2141855 w 12192000"/>
              <a:gd name="connsiteY2651" fmla="*/ 991870 h 6858000"/>
              <a:gd name="connsiteX2652" fmla="*/ 2141855 w 12192000"/>
              <a:gd name="connsiteY2652" fmla="*/ 1035685 h 6858000"/>
              <a:gd name="connsiteX2653" fmla="*/ 2185670 w 12192000"/>
              <a:gd name="connsiteY2653" fmla="*/ 598170 h 6858000"/>
              <a:gd name="connsiteX2654" fmla="*/ 2185670 w 12192000"/>
              <a:gd name="connsiteY2654" fmla="*/ 554355 h 6858000"/>
              <a:gd name="connsiteX2655" fmla="*/ 2141855 w 12192000"/>
              <a:gd name="connsiteY2655" fmla="*/ 554355 h 6858000"/>
              <a:gd name="connsiteX2656" fmla="*/ 2141855 w 12192000"/>
              <a:gd name="connsiteY2656" fmla="*/ 598170 h 6858000"/>
              <a:gd name="connsiteX2657" fmla="*/ 2185670 w 12192000"/>
              <a:gd name="connsiteY2657" fmla="*/ 598170 h 6858000"/>
              <a:gd name="connsiteX2658" fmla="*/ 2404745 w 12192000"/>
              <a:gd name="connsiteY2658" fmla="*/ 817245 h 6858000"/>
              <a:gd name="connsiteX2659" fmla="*/ 2404745 w 12192000"/>
              <a:gd name="connsiteY2659" fmla="*/ 773430 h 6858000"/>
              <a:gd name="connsiteX2660" fmla="*/ 2360930 w 12192000"/>
              <a:gd name="connsiteY2660" fmla="*/ 773430 h 6858000"/>
              <a:gd name="connsiteX2661" fmla="*/ 2360930 w 12192000"/>
              <a:gd name="connsiteY2661" fmla="*/ 817245 h 6858000"/>
              <a:gd name="connsiteX2662" fmla="*/ 2404745 w 12192000"/>
              <a:gd name="connsiteY2662" fmla="*/ 817245 h 6858000"/>
              <a:gd name="connsiteX2663" fmla="*/ 2688590 w 12192000"/>
              <a:gd name="connsiteY2663" fmla="*/ 1538605 h 6858000"/>
              <a:gd name="connsiteX2664" fmla="*/ 2688590 w 12192000"/>
              <a:gd name="connsiteY2664" fmla="*/ 1363345 h 6858000"/>
              <a:gd name="connsiteX2665" fmla="*/ 2513330 w 12192000"/>
              <a:gd name="connsiteY2665" fmla="*/ 1363345 h 6858000"/>
              <a:gd name="connsiteX2666" fmla="*/ 2513330 w 12192000"/>
              <a:gd name="connsiteY2666" fmla="*/ 1538605 h 6858000"/>
              <a:gd name="connsiteX2667" fmla="*/ 2688590 w 12192000"/>
              <a:gd name="connsiteY2667" fmla="*/ 1538605 h 6858000"/>
              <a:gd name="connsiteX2668" fmla="*/ 2688590 w 12192000"/>
              <a:gd name="connsiteY2668" fmla="*/ 1976120 h 6858000"/>
              <a:gd name="connsiteX2669" fmla="*/ 2688590 w 12192000"/>
              <a:gd name="connsiteY2669" fmla="*/ 1800860 h 6858000"/>
              <a:gd name="connsiteX2670" fmla="*/ 2513330 w 12192000"/>
              <a:gd name="connsiteY2670" fmla="*/ 1800860 h 6858000"/>
              <a:gd name="connsiteX2671" fmla="*/ 2513330 w 12192000"/>
              <a:gd name="connsiteY2671" fmla="*/ 1976120 h 6858000"/>
              <a:gd name="connsiteX2672" fmla="*/ 2688590 w 12192000"/>
              <a:gd name="connsiteY2672" fmla="*/ 1976120 h 6858000"/>
              <a:gd name="connsiteX2673" fmla="*/ 2907665 w 12192000"/>
              <a:gd name="connsiteY2673" fmla="*/ 1757680 h 6858000"/>
              <a:gd name="connsiteX2674" fmla="*/ 2907665 w 12192000"/>
              <a:gd name="connsiteY2674" fmla="*/ 1582420 h 6858000"/>
              <a:gd name="connsiteX2675" fmla="*/ 2732405 w 12192000"/>
              <a:gd name="connsiteY2675" fmla="*/ 1582420 h 6858000"/>
              <a:gd name="connsiteX2676" fmla="*/ 2732405 w 12192000"/>
              <a:gd name="connsiteY2676" fmla="*/ 1757680 h 6858000"/>
              <a:gd name="connsiteX2677" fmla="*/ 2907665 w 12192000"/>
              <a:gd name="connsiteY2677" fmla="*/ 1757680 h 6858000"/>
              <a:gd name="connsiteX2678" fmla="*/ 2841625 w 12192000"/>
              <a:gd name="connsiteY2678" fmla="*/ 817245 h 6858000"/>
              <a:gd name="connsiteX2679" fmla="*/ 2841625 w 12192000"/>
              <a:gd name="connsiteY2679" fmla="*/ 773430 h 6858000"/>
              <a:gd name="connsiteX2680" fmla="*/ 2797810 w 12192000"/>
              <a:gd name="connsiteY2680" fmla="*/ 773430 h 6858000"/>
              <a:gd name="connsiteX2681" fmla="*/ 2797810 w 12192000"/>
              <a:gd name="connsiteY2681" fmla="*/ 817245 h 6858000"/>
              <a:gd name="connsiteX2682" fmla="*/ 2841625 w 12192000"/>
              <a:gd name="connsiteY2682" fmla="*/ 817245 h 6858000"/>
              <a:gd name="connsiteX2683" fmla="*/ 3016885 w 12192000"/>
              <a:gd name="connsiteY2683" fmla="*/ 1035685 h 6858000"/>
              <a:gd name="connsiteX2684" fmla="*/ 3060700 w 12192000"/>
              <a:gd name="connsiteY2684" fmla="*/ 1035685 h 6858000"/>
              <a:gd name="connsiteX2685" fmla="*/ 3060700 w 12192000"/>
              <a:gd name="connsiteY2685" fmla="*/ 991870 h 6858000"/>
              <a:gd name="connsiteX2686" fmla="*/ 3016885 w 12192000"/>
              <a:gd name="connsiteY2686" fmla="*/ 991870 h 6858000"/>
              <a:gd name="connsiteX2687" fmla="*/ 3016885 w 12192000"/>
              <a:gd name="connsiteY2687" fmla="*/ 1035685 h 6858000"/>
              <a:gd name="connsiteX2688" fmla="*/ 2951480 w 12192000"/>
              <a:gd name="connsiteY2688" fmla="*/ 1538605 h 6858000"/>
              <a:gd name="connsiteX2689" fmla="*/ 3126740 w 12192000"/>
              <a:gd name="connsiteY2689" fmla="*/ 1538605 h 6858000"/>
              <a:gd name="connsiteX2690" fmla="*/ 3126740 w 12192000"/>
              <a:gd name="connsiteY2690" fmla="*/ 1363345 h 6858000"/>
              <a:gd name="connsiteX2691" fmla="*/ 2951480 w 12192000"/>
              <a:gd name="connsiteY2691" fmla="*/ 1363345 h 6858000"/>
              <a:gd name="connsiteX2692" fmla="*/ 2951480 w 12192000"/>
              <a:gd name="connsiteY2692" fmla="*/ 1538605 h 6858000"/>
              <a:gd name="connsiteX2693" fmla="*/ 3060700 w 12192000"/>
              <a:gd name="connsiteY2693" fmla="*/ 598170 h 6858000"/>
              <a:gd name="connsiteX2694" fmla="*/ 3060700 w 12192000"/>
              <a:gd name="connsiteY2694" fmla="*/ 554355 h 6858000"/>
              <a:gd name="connsiteX2695" fmla="*/ 3016885 w 12192000"/>
              <a:gd name="connsiteY2695" fmla="*/ 554355 h 6858000"/>
              <a:gd name="connsiteX2696" fmla="*/ 3016885 w 12192000"/>
              <a:gd name="connsiteY2696" fmla="*/ 598170 h 6858000"/>
              <a:gd name="connsiteX2697" fmla="*/ 3060700 w 12192000"/>
              <a:gd name="connsiteY2697" fmla="*/ 598170 h 6858000"/>
              <a:gd name="connsiteX2698" fmla="*/ 2229485 w 12192000"/>
              <a:gd name="connsiteY2698" fmla="*/ 2260600 h 6858000"/>
              <a:gd name="connsiteX2699" fmla="*/ 2098040 w 12192000"/>
              <a:gd name="connsiteY2699" fmla="*/ 2260600 h 6858000"/>
              <a:gd name="connsiteX2700" fmla="*/ 2098040 w 12192000"/>
              <a:gd name="connsiteY2700" fmla="*/ 2392045 h 6858000"/>
              <a:gd name="connsiteX2701" fmla="*/ 2229485 w 12192000"/>
              <a:gd name="connsiteY2701" fmla="*/ 2392045 h 6858000"/>
              <a:gd name="connsiteX2702" fmla="*/ 2229485 w 12192000"/>
              <a:gd name="connsiteY2702" fmla="*/ 2260600 h 6858000"/>
              <a:gd name="connsiteX2703" fmla="*/ 2251075 w 12192000"/>
              <a:gd name="connsiteY2703" fmla="*/ 1801495 h 6858000"/>
              <a:gd name="connsiteX2704" fmla="*/ 2075815 w 12192000"/>
              <a:gd name="connsiteY2704" fmla="*/ 1801495 h 6858000"/>
              <a:gd name="connsiteX2705" fmla="*/ 2075815 w 12192000"/>
              <a:gd name="connsiteY2705" fmla="*/ 1976755 h 6858000"/>
              <a:gd name="connsiteX2706" fmla="*/ 2251075 w 12192000"/>
              <a:gd name="connsiteY2706" fmla="*/ 1976755 h 6858000"/>
              <a:gd name="connsiteX2707" fmla="*/ 2251075 w 12192000"/>
              <a:gd name="connsiteY2707" fmla="*/ 1801495 h 6858000"/>
              <a:gd name="connsiteX2708" fmla="*/ 1901190 w 12192000"/>
              <a:gd name="connsiteY2708" fmla="*/ 4688205 h 6858000"/>
              <a:gd name="connsiteX2709" fmla="*/ 1901190 w 12192000"/>
              <a:gd name="connsiteY2709" fmla="*/ 4775835 h 6858000"/>
              <a:gd name="connsiteX2710" fmla="*/ 1988820 w 12192000"/>
              <a:gd name="connsiteY2710" fmla="*/ 4775835 h 6858000"/>
              <a:gd name="connsiteX2711" fmla="*/ 1988820 w 12192000"/>
              <a:gd name="connsiteY2711" fmla="*/ 4688205 h 6858000"/>
              <a:gd name="connsiteX2712" fmla="*/ 1901190 w 12192000"/>
              <a:gd name="connsiteY2712" fmla="*/ 4688205 h 6858000"/>
              <a:gd name="connsiteX2713" fmla="*/ 1988820 w 12192000"/>
              <a:gd name="connsiteY2713" fmla="*/ 4250690 h 6858000"/>
              <a:gd name="connsiteX2714" fmla="*/ 1901190 w 12192000"/>
              <a:gd name="connsiteY2714" fmla="*/ 4250690 h 6858000"/>
              <a:gd name="connsiteX2715" fmla="*/ 1901190 w 12192000"/>
              <a:gd name="connsiteY2715" fmla="*/ 4338320 h 6858000"/>
              <a:gd name="connsiteX2716" fmla="*/ 1988820 w 12192000"/>
              <a:gd name="connsiteY2716" fmla="*/ 4338320 h 6858000"/>
              <a:gd name="connsiteX2717" fmla="*/ 1988820 w 12192000"/>
              <a:gd name="connsiteY2717" fmla="*/ 4250690 h 6858000"/>
              <a:gd name="connsiteX2718" fmla="*/ 2120265 w 12192000"/>
              <a:gd name="connsiteY2718" fmla="*/ 4469765 h 6858000"/>
              <a:gd name="connsiteX2719" fmla="*/ 2120265 w 12192000"/>
              <a:gd name="connsiteY2719" fmla="*/ 4557395 h 6858000"/>
              <a:gd name="connsiteX2720" fmla="*/ 2207895 w 12192000"/>
              <a:gd name="connsiteY2720" fmla="*/ 4557395 h 6858000"/>
              <a:gd name="connsiteX2721" fmla="*/ 2207895 w 12192000"/>
              <a:gd name="connsiteY2721" fmla="*/ 4469765 h 6858000"/>
              <a:gd name="connsiteX2722" fmla="*/ 2120265 w 12192000"/>
              <a:gd name="connsiteY2722" fmla="*/ 4469765 h 6858000"/>
              <a:gd name="connsiteX2723" fmla="*/ 2229485 w 12192000"/>
              <a:gd name="connsiteY2723" fmla="*/ 3573145 h 6858000"/>
              <a:gd name="connsiteX2724" fmla="*/ 2098040 w 12192000"/>
              <a:gd name="connsiteY2724" fmla="*/ 3573145 h 6858000"/>
              <a:gd name="connsiteX2725" fmla="*/ 2098040 w 12192000"/>
              <a:gd name="connsiteY2725" fmla="*/ 3704590 h 6858000"/>
              <a:gd name="connsiteX2726" fmla="*/ 2229485 w 12192000"/>
              <a:gd name="connsiteY2726" fmla="*/ 3704590 h 6858000"/>
              <a:gd name="connsiteX2727" fmla="*/ 2229485 w 12192000"/>
              <a:gd name="connsiteY2727" fmla="*/ 3573145 h 6858000"/>
              <a:gd name="connsiteX2728" fmla="*/ 2229485 w 12192000"/>
              <a:gd name="connsiteY2728" fmla="*/ 3135630 h 6858000"/>
              <a:gd name="connsiteX2729" fmla="*/ 2098040 w 12192000"/>
              <a:gd name="connsiteY2729" fmla="*/ 3135630 h 6858000"/>
              <a:gd name="connsiteX2730" fmla="*/ 2098040 w 12192000"/>
              <a:gd name="connsiteY2730" fmla="*/ 3267075 h 6858000"/>
              <a:gd name="connsiteX2731" fmla="*/ 2229485 w 12192000"/>
              <a:gd name="connsiteY2731" fmla="*/ 3267075 h 6858000"/>
              <a:gd name="connsiteX2732" fmla="*/ 2229485 w 12192000"/>
              <a:gd name="connsiteY2732" fmla="*/ 3135630 h 6858000"/>
              <a:gd name="connsiteX2733" fmla="*/ 2229485 w 12192000"/>
              <a:gd name="connsiteY2733" fmla="*/ 2698115 h 6858000"/>
              <a:gd name="connsiteX2734" fmla="*/ 2098040 w 12192000"/>
              <a:gd name="connsiteY2734" fmla="*/ 2698115 h 6858000"/>
              <a:gd name="connsiteX2735" fmla="*/ 2098040 w 12192000"/>
              <a:gd name="connsiteY2735" fmla="*/ 2829560 h 6858000"/>
              <a:gd name="connsiteX2736" fmla="*/ 2229485 w 12192000"/>
              <a:gd name="connsiteY2736" fmla="*/ 2829560 h 6858000"/>
              <a:gd name="connsiteX2737" fmla="*/ 2229485 w 12192000"/>
              <a:gd name="connsiteY2737" fmla="*/ 2698115 h 6858000"/>
              <a:gd name="connsiteX2738" fmla="*/ 1988820 w 12192000"/>
              <a:gd name="connsiteY2738" fmla="*/ 3813810 h 6858000"/>
              <a:gd name="connsiteX2739" fmla="*/ 1901190 w 12192000"/>
              <a:gd name="connsiteY2739" fmla="*/ 3813810 h 6858000"/>
              <a:gd name="connsiteX2740" fmla="*/ 1901190 w 12192000"/>
              <a:gd name="connsiteY2740" fmla="*/ 3901440 h 6858000"/>
              <a:gd name="connsiteX2741" fmla="*/ 1988820 w 12192000"/>
              <a:gd name="connsiteY2741" fmla="*/ 3901440 h 6858000"/>
              <a:gd name="connsiteX2742" fmla="*/ 1988820 w 12192000"/>
              <a:gd name="connsiteY2742" fmla="*/ 3813810 h 6858000"/>
              <a:gd name="connsiteX2743" fmla="*/ 2011045 w 12192000"/>
              <a:gd name="connsiteY2743" fmla="*/ 2479675 h 6858000"/>
              <a:gd name="connsiteX2744" fmla="*/ 1879600 w 12192000"/>
              <a:gd name="connsiteY2744" fmla="*/ 2479675 h 6858000"/>
              <a:gd name="connsiteX2745" fmla="*/ 1879600 w 12192000"/>
              <a:gd name="connsiteY2745" fmla="*/ 2611120 h 6858000"/>
              <a:gd name="connsiteX2746" fmla="*/ 2011045 w 12192000"/>
              <a:gd name="connsiteY2746" fmla="*/ 2611120 h 6858000"/>
              <a:gd name="connsiteX2747" fmla="*/ 2011045 w 12192000"/>
              <a:gd name="connsiteY2747" fmla="*/ 2479675 h 6858000"/>
              <a:gd name="connsiteX2748" fmla="*/ 2011045 w 12192000"/>
              <a:gd name="connsiteY2748" fmla="*/ 2042160 h 6858000"/>
              <a:gd name="connsiteX2749" fmla="*/ 1879600 w 12192000"/>
              <a:gd name="connsiteY2749" fmla="*/ 2042160 h 6858000"/>
              <a:gd name="connsiteX2750" fmla="*/ 1879600 w 12192000"/>
              <a:gd name="connsiteY2750" fmla="*/ 2173605 h 6858000"/>
              <a:gd name="connsiteX2751" fmla="*/ 2011045 w 12192000"/>
              <a:gd name="connsiteY2751" fmla="*/ 2173605 h 6858000"/>
              <a:gd name="connsiteX2752" fmla="*/ 2011045 w 12192000"/>
              <a:gd name="connsiteY2752" fmla="*/ 2042160 h 6858000"/>
              <a:gd name="connsiteX2753" fmla="*/ 1923415 w 12192000"/>
              <a:gd name="connsiteY2753" fmla="*/ 817245 h 6858000"/>
              <a:gd name="connsiteX2754" fmla="*/ 1967230 w 12192000"/>
              <a:gd name="connsiteY2754" fmla="*/ 817245 h 6858000"/>
              <a:gd name="connsiteX2755" fmla="*/ 1967230 w 12192000"/>
              <a:gd name="connsiteY2755" fmla="*/ 773430 h 6858000"/>
              <a:gd name="connsiteX2756" fmla="*/ 1923415 w 12192000"/>
              <a:gd name="connsiteY2756" fmla="*/ 773430 h 6858000"/>
              <a:gd name="connsiteX2757" fmla="*/ 1923415 w 12192000"/>
              <a:gd name="connsiteY2757" fmla="*/ 817245 h 6858000"/>
              <a:gd name="connsiteX2758" fmla="*/ 2032635 w 12192000"/>
              <a:gd name="connsiteY2758" fmla="*/ 1582420 h 6858000"/>
              <a:gd name="connsiteX2759" fmla="*/ 1857375 w 12192000"/>
              <a:gd name="connsiteY2759" fmla="*/ 1582420 h 6858000"/>
              <a:gd name="connsiteX2760" fmla="*/ 1857375 w 12192000"/>
              <a:gd name="connsiteY2760" fmla="*/ 1757680 h 6858000"/>
              <a:gd name="connsiteX2761" fmla="*/ 2032635 w 12192000"/>
              <a:gd name="connsiteY2761" fmla="*/ 1757680 h 6858000"/>
              <a:gd name="connsiteX2762" fmla="*/ 2032635 w 12192000"/>
              <a:gd name="connsiteY2762" fmla="*/ 1582420 h 6858000"/>
              <a:gd name="connsiteX2763" fmla="*/ 2010410 w 12192000"/>
              <a:gd name="connsiteY2763" fmla="*/ 3354070 h 6858000"/>
              <a:gd name="connsiteX2764" fmla="*/ 1878965 w 12192000"/>
              <a:gd name="connsiteY2764" fmla="*/ 3354070 h 6858000"/>
              <a:gd name="connsiteX2765" fmla="*/ 1878965 w 12192000"/>
              <a:gd name="connsiteY2765" fmla="*/ 3485515 h 6858000"/>
              <a:gd name="connsiteX2766" fmla="*/ 2010410 w 12192000"/>
              <a:gd name="connsiteY2766" fmla="*/ 3485515 h 6858000"/>
              <a:gd name="connsiteX2767" fmla="*/ 2010410 w 12192000"/>
              <a:gd name="connsiteY2767" fmla="*/ 3354070 h 6858000"/>
              <a:gd name="connsiteX2768" fmla="*/ 2011045 w 12192000"/>
              <a:gd name="connsiteY2768" fmla="*/ 2917190 h 6858000"/>
              <a:gd name="connsiteX2769" fmla="*/ 1879600 w 12192000"/>
              <a:gd name="connsiteY2769" fmla="*/ 2917190 h 6858000"/>
              <a:gd name="connsiteX2770" fmla="*/ 1879600 w 12192000"/>
              <a:gd name="connsiteY2770" fmla="*/ 3048635 h 6858000"/>
              <a:gd name="connsiteX2771" fmla="*/ 2011045 w 12192000"/>
              <a:gd name="connsiteY2771" fmla="*/ 3048635 h 6858000"/>
              <a:gd name="connsiteX2772" fmla="*/ 2011045 w 12192000"/>
              <a:gd name="connsiteY2772" fmla="*/ 2917190 h 6858000"/>
              <a:gd name="connsiteX2773" fmla="*/ 1004570 w 12192000"/>
              <a:gd name="connsiteY2773" fmla="*/ 2610485 h 6858000"/>
              <a:gd name="connsiteX2774" fmla="*/ 1136015 w 12192000"/>
              <a:gd name="connsiteY2774" fmla="*/ 2610485 h 6858000"/>
              <a:gd name="connsiteX2775" fmla="*/ 1136015 w 12192000"/>
              <a:gd name="connsiteY2775" fmla="*/ 2479040 h 6858000"/>
              <a:gd name="connsiteX2776" fmla="*/ 1004570 w 12192000"/>
              <a:gd name="connsiteY2776" fmla="*/ 2479040 h 6858000"/>
              <a:gd name="connsiteX2777" fmla="*/ 1004570 w 12192000"/>
              <a:gd name="connsiteY2777" fmla="*/ 2610485 h 6858000"/>
              <a:gd name="connsiteX2778" fmla="*/ 9429115 w 12192000"/>
              <a:gd name="connsiteY2778" fmla="*/ 0 h 6858000"/>
              <a:gd name="connsiteX2779" fmla="*/ 9334500 w 12192000"/>
              <a:gd name="connsiteY2779" fmla="*/ 0 h 6858000"/>
              <a:gd name="connsiteX2780" fmla="*/ 9429115 w 12192000"/>
              <a:gd name="connsiteY2780" fmla="*/ 0 h 6858000"/>
              <a:gd name="connsiteX2781" fmla="*/ 9866630 w 12192000"/>
              <a:gd name="connsiteY2781" fmla="*/ 0 h 6858000"/>
              <a:gd name="connsiteX2782" fmla="*/ 9772015 w 12192000"/>
              <a:gd name="connsiteY2782" fmla="*/ 0 h 6858000"/>
              <a:gd name="connsiteX2783" fmla="*/ 9866630 w 12192000"/>
              <a:gd name="connsiteY2783" fmla="*/ 0 h 6858000"/>
              <a:gd name="connsiteX2784" fmla="*/ 8991600 w 12192000"/>
              <a:gd name="connsiteY2784" fmla="*/ 0 h 6858000"/>
              <a:gd name="connsiteX2785" fmla="*/ 8896985 w 12192000"/>
              <a:gd name="connsiteY2785" fmla="*/ 0 h 6858000"/>
              <a:gd name="connsiteX2786" fmla="*/ 8991600 w 12192000"/>
              <a:gd name="connsiteY2786" fmla="*/ 0 h 6858000"/>
              <a:gd name="connsiteX2787" fmla="*/ 11021695 w 12192000"/>
              <a:gd name="connsiteY2787" fmla="*/ 6809740 h 6858000"/>
              <a:gd name="connsiteX2788" fmla="*/ 11021695 w 12192000"/>
              <a:gd name="connsiteY2788" fmla="*/ 6591300 h 6858000"/>
              <a:gd name="connsiteX2789" fmla="*/ 10803255 w 12192000"/>
              <a:gd name="connsiteY2789" fmla="*/ 6591300 h 6858000"/>
              <a:gd name="connsiteX2790" fmla="*/ 10803255 w 12192000"/>
              <a:gd name="connsiteY2790" fmla="*/ 6809740 h 6858000"/>
              <a:gd name="connsiteX2791" fmla="*/ 11021695 w 12192000"/>
              <a:gd name="connsiteY2791" fmla="*/ 6809740 h 6858000"/>
              <a:gd name="connsiteX2792" fmla="*/ 8178800 w 12192000"/>
              <a:gd name="connsiteY2792" fmla="*/ 29845 h 6858000"/>
              <a:gd name="connsiteX2793" fmla="*/ 8201660 w 12192000"/>
              <a:gd name="connsiteY2793" fmla="*/ 0 h 6858000"/>
              <a:gd name="connsiteX2794" fmla="*/ 7936865 w 12192000"/>
              <a:gd name="connsiteY2794" fmla="*/ 0 h 6858000"/>
              <a:gd name="connsiteX2795" fmla="*/ 7959725 w 12192000"/>
              <a:gd name="connsiteY2795" fmla="*/ 29845 h 6858000"/>
              <a:gd name="connsiteX2796" fmla="*/ 8178800 w 12192000"/>
              <a:gd name="connsiteY2796" fmla="*/ 29845 h 6858000"/>
              <a:gd name="connsiteX2797" fmla="*/ 7741285 w 12192000"/>
              <a:gd name="connsiteY2797" fmla="*/ 248285 h 6858000"/>
              <a:gd name="connsiteX2798" fmla="*/ 7959725 w 12192000"/>
              <a:gd name="connsiteY2798" fmla="*/ 248285 h 6858000"/>
              <a:gd name="connsiteX2799" fmla="*/ 7959725 w 12192000"/>
              <a:gd name="connsiteY2799" fmla="*/ 29845 h 6858000"/>
              <a:gd name="connsiteX2800" fmla="*/ 7917815 w 12192000"/>
              <a:gd name="connsiteY2800" fmla="*/ 0 h 6858000"/>
              <a:gd name="connsiteX2801" fmla="*/ 7782560 w 12192000"/>
              <a:gd name="connsiteY2801" fmla="*/ 0 h 6858000"/>
              <a:gd name="connsiteX2802" fmla="*/ 7740650 w 12192000"/>
              <a:gd name="connsiteY2802" fmla="*/ 29845 h 6858000"/>
              <a:gd name="connsiteX2803" fmla="*/ 7741285 w 12192000"/>
              <a:gd name="connsiteY2803" fmla="*/ 248285 h 6858000"/>
              <a:gd name="connsiteX2804" fmla="*/ 12159615 w 12192000"/>
              <a:gd name="connsiteY2804" fmla="*/ 204470 h 6858000"/>
              <a:gd name="connsiteX2805" fmla="*/ 12192000 w 12192000"/>
              <a:gd name="connsiteY2805" fmla="*/ 225425 h 6858000"/>
              <a:gd name="connsiteX2806" fmla="*/ 12192000 w 12192000"/>
              <a:gd name="connsiteY2806" fmla="*/ 52070 h 6858000"/>
              <a:gd name="connsiteX2807" fmla="*/ 12159615 w 12192000"/>
              <a:gd name="connsiteY2807" fmla="*/ 73025 h 6858000"/>
              <a:gd name="connsiteX2808" fmla="*/ 12159615 w 12192000"/>
              <a:gd name="connsiteY2808" fmla="*/ 204470 h 6858000"/>
              <a:gd name="connsiteX2809" fmla="*/ 11918950 w 12192000"/>
              <a:gd name="connsiteY2809" fmla="*/ 7620 h 6858000"/>
              <a:gd name="connsiteX2810" fmla="*/ 12094210 w 12192000"/>
              <a:gd name="connsiteY2810" fmla="*/ 7620 h 6858000"/>
              <a:gd name="connsiteX2811" fmla="*/ 12101195 w 12192000"/>
              <a:gd name="connsiteY2811" fmla="*/ 0 h 6858000"/>
              <a:gd name="connsiteX2812" fmla="*/ 11911965 w 12192000"/>
              <a:gd name="connsiteY2812" fmla="*/ 0 h 6858000"/>
              <a:gd name="connsiteX2813" fmla="*/ 11918950 w 12192000"/>
              <a:gd name="connsiteY2813" fmla="*/ 7620 h 6858000"/>
              <a:gd name="connsiteX2814" fmla="*/ 7085331 w 12192000"/>
              <a:gd name="connsiteY2814" fmla="*/ 685800 h 6858000"/>
              <a:gd name="connsiteX2815" fmla="*/ 7085331 w 12192000"/>
              <a:gd name="connsiteY2815" fmla="*/ 904240 h 6858000"/>
              <a:gd name="connsiteX2816" fmla="*/ 7303770 w 12192000"/>
              <a:gd name="connsiteY2816" fmla="*/ 904240 h 6858000"/>
              <a:gd name="connsiteX2817" fmla="*/ 7303770 w 12192000"/>
              <a:gd name="connsiteY2817" fmla="*/ 685800 h 6858000"/>
              <a:gd name="connsiteX2818" fmla="*/ 7085331 w 12192000"/>
              <a:gd name="connsiteY2818" fmla="*/ 685800 h 6858000"/>
              <a:gd name="connsiteX2819" fmla="*/ 7303770 w 12192000"/>
              <a:gd name="connsiteY2819" fmla="*/ 467360 h 6858000"/>
              <a:gd name="connsiteX2820" fmla="*/ 7303770 w 12192000"/>
              <a:gd name="connsiteY2820" fmla="*/ 685800 h 6858000"/>
              <a:gd name="connsiteX2821" fmla="*/ 7522210 w 12192000"/>
              <a:gd name="connsiteY2821" fmla="*/ 685800 h 6858000"/>
              <a:gd name="connsiteX2822" fmla="*/ 7522210 w 12192000"/>
              <a:gd name="connsiteY2822" fmla="*/ 467360 h 6858000"/>
              <a:gd name="connsiteX2823" fmla="*/ 7303770 w 12192000"/>
              <a:gd name="connsiteY2823" fmla="*/ 467360 h 6858000"/>
              <a:gd name="connsiteX2824" fmla="*/ 7303770 w 12192000"/>
              <a:gd name="connsiteY2824" fmla="*/ 467360 h 6858000"/>
              <a:gd name="connsiteX2825" fmla="*/ 7303770 w 12192000"/>
              <a:gd name="connsiteY2825" fmla="*/ 248920 h 6858000"/>
              <a:gd name="connsiteX2826" fmla="*/ 7085331 w 12192000"/>
              <a:gd name="connsiteY2826" fmla="*/ 248920 h 6858000"/>
              <a:gd name="connsiteX2827" fmla="*/ 7085331 w 12192000"/>
              <a:gd name="connsiteY2827" fmla="*/ 467360 h 6858000"/>
              <a:gd name="connsiteX2828" fmla="*/ 7303770 w 12192000"/>
              <a:gd name="connsiteY2828" fmla="*/ 467360 h 6858000"/>
              <a:gd name="connsiteX2829" fmla="*/ 7522210 w 12192000"/>
              <a:gd name="connsiteY2829" fmla="*/ 248285 h 6858000"/>
              <a:gd name="connsiteX2830" fmla="*/ 7522210 w 12192000"/>
              <a:gd name="connsiteY2830" fmla="*/ 466725 h 6858000"/>
              <a:gd name="connsiteX2831" fmla="*/ 7740650 w 12192000"/>
              <a:gd name="connsiteY2831" fmla="*/ 466725 h 6858000"/>
              <a:gd name="connsiteX2832" fmla="*/ 7740650 w 12192000"/>
              <a:gd name="connsiteY2832" fmla="*/ 248285 h 6858000"/>
              <a:gd name="connsiteX2833" fmla="*/ 7522210 w 12192000"/>
              <a:gd name="connsiteY2833" fmla="*/ 248285 h 6858000"/>
              <a:gd name="connsiteX2834" fmla="*/ 6866256 w 12192000"/>
              <a:gd name="connsiteY2834" fmla="*/ 904240 h 6858000"/>
              <a:gd name="connsiteX2835" fmla="*/ 6866256 w 12192000"/>
              <a:gd name="connsiteY2835" fmla="*/ 1122680 h 6858000"/>
              <a:gd name="connsiteX2836" fmla="*/ 7084695 w 12192000"/>
              <a:gd name="connsiteY2836" fmla="*/ 1122680 h 6858000"/>
              <a:gd name="connsiteX2837" fmla="*/ 7084695 w 12192000"/>
              <a:gd name="connsiteY2837" fmla="*/ 904240 h 6858000"/>
              <a:gd name="connsiteX2838" fmla="*/ 6866256 w 12192000"/>
              <a:gd name="connsiteY2838" fmla="*/ 904240 h 6858000"/>
              <a:gd name="connsiteX2839" fmla="*/ 7085331 w 12192000"/>
              <a:gd name="connsiteY2839" fmla="*/ 685800 h 6858000"/>
              <a:gd name="connsiteX2840" fmla="*/ 7085331 w 12192000"/>
              <a:gd name="connsiteY2840" fmla="*/ 467360 h 6858000"/>
              <a:gd name="connsiteX2841" fmla="*/ 6866890 w 12192000"/>
              <a:gd name="connsiteY2841" fmla="*/ 467360 h 6858000"/>
              <a:gd name="connsiteX2842" fmla="*/ 6866890 w 12192000"/>
              <a:gd name="connsiteY2842" fmla="*/ 685800 h 6858000"/>
              <a:gd name="connsiteX2843" fmla="*/ 7085331 w 12192000"/>
              <a:gd name="connsiteY2843" fmla="*/ 685800 h 6858000"/>
              <a:gd name="connsiteX2844" fmla="*/ 6866256 w 12192000"/>
              <a:gd name="connsiteY2844" fmla="*/ 685800 h 6858000"/>
              <a:gd name="connsiteX2845" fmla="*/ 6647815 w 12192000"/>
              <a:gd name="connsiteY2845" fmla="*/ 685800 h 6858000"/>
              <a:gd name="connsiteX2846" fmla="*/ 6647815 w 12192000"/>
              <a:gd name="connsiteY2846" fmla="*/ 904240 h 6858000"/>
              <a:gd name="connsiteX2847" fmla="*/ 6866256 w 12192000"/>
              <a:gd name="connsiteY2847" fmla="*/ 904240 h 6858000"/>
              <a:gd name="connsiteX2848" fmla="*/ 6866256 w 12192000"/>
              <a:gd name="connsiteY2848" fmla="*/ 685800 h 6858000"/>
              <a:gd name="connsiteX2849" fmla="*/ 10803255 w 12192000"/>
              <a:gd name="connsiteY2849" fmla="*/ 6809740 h 6858000"/>
              <a:gd name="connsiteX2850" fmla="*/ 10584815 w 12192000"/>
              <a:gd name="connsiteY2850" fmla="*/ 6809740 h 6858000"/>
              <a:gd name="connsiteX2851" fmla="*/ 10552430 w 12192000"/>
              <a:gd name="connsiteY2851" fmla="*/ 6858000 h 6858000"/>
              <a:gd name="connsiteX2852" fmla="*/ 10836275 w 12192000"/>
              <a:gd name="connsiteY2852" fmla="*/ 6858000 h 6858000"/>
              <a:gd name="connsiteX2853" fmla="*/ 10803255 w 12192000"/>
              <a:gd name="connsiteY2853" fmla="*/ 6809740 h 6858000"/>
              <a:gd name="connsiteX2854" fmla="*/ 9709785 w 12192000"/>
              <a:gd name="connsiteY2854" fmla="*/ 6809740 h 6858000"/>
              <a:gd name="connsiteX2855" fmla="*/ 9677400 w 12192000"/>
              <a:gd name="connsiteY2855" fmla="*/ 6858000 h 6858000"/>
              <a:gd name="connsiteX2856" fmla="*/ 9961245 w 12192000"/>
              <a:gd name="connsiteY2856" fmla="*/ 6858000 h 6858000"/>
              <a:gd name="connsiteX2857" fmla="*/ 9928860 w 12192000"/>
              <a:gd name="connsiteY2857" fmla="*/ 6809740 h 6858000"/>
              <a:gd name="connsiteX2858" fmla="*/ 9709785 w 12192000"/>
              <a:gd name="connsiteY2858" fmla="*/ 6809740 h 6858000"/>
              <a:gd name="connsiteX2859" fmla="*/ 10147300 w 12192000"/>
              <a:gd name="connsiteY2859" fmla="*/ 6591300 h 6858000"/>
              <a:gd name="connsiteX2860" fmla="*/ 9928860 w 12192000"/>
              <a:gd name="connsiteY2860" fmla="*/ 6591300 h 6858000"/>
              <a:gd name="connsiteX2861" fmla="*/ 9928860 w 12192000"/>
              <a:gd name="connsiteY2861" fmla="*/ 6809740 h 6858000"/>
              <a:gd name="connsiteX2862" fmla="*/ 10147300 w 12192000"/>
              <a:gd name="connsiteY2862" fmla="*/ 6809740 h 6858000"/>
              <a:gd name="connsiteX2863" fmla="*/ 10147300 w 12192000"/>
              <a:gd name="connsiteY2863" fmla="*/ 6591300 h 6858000"/>
              <a:gd name="connsiteX2864" fmla="*/ 9709785 w 12192000"/>
              <a:gd name="connsiteY2864" fmla="*/ 6591300 h 6858000"/>
              <a:gd name="connsiteX2865" fmla="*/ 9491345 w 12192000"/>
              <a:gd name="connsiteY2865" fmla="*/ 6591300 h 6858000"/>
              <a:gd name="connsiteX2866" fmla="*/ 9491345 w 12192000"/>
              <a:gd name="connsiteY2866" fmla="*/ 6809740 h 6858000"/>
              <a:gd name="connsiteX2867" fmla="*/ 9709785 w 12192000"/>
              <a:gd name="connsiteY2867" fmla="*/ 6809740 h 6858000"/>
              <a:gd name="connsiteX2868" fmla="*/ 9709785 w 12192000"/>
              <a:gd name="connsiteY2868" fmla="*/ 6591300 h 6858000"/>
              <a:gd name="connsiteX2869" fmla="*/ 9490710 w 12192000"/>
              <a:gd name="connsiteY2869" fmla="*/ 6591300 h 6858000"/>
              <a:gd name="connsiteX2870" fmla="*/ 9490710 w 12192000"/>
              <a:gd name="connsiteY2870" fmla="*/ 6372860 h 6858000"/>
              <a:gd name="connsiteX2871" fmla="*/ 9272270 w 12192000"/>
              <a:gd name="connsiteY2871" fmla="*/ 6372860 h 6858000"/>
              <a:gd name="connsiteX2872" fmla="*/ 9272270 w 12192000"/>
              <a:gd name="connsiteY2872" fmla="*/ 6591300 h 6858000"/>
              <a:gd name="connsiteX2873" fmla="*/ 9490710 w 12192000"/>
              <a:gd name="connsiteY2873" fmla="*/ 6591300 h 6858000"/>
              <a:gd name="connsiteX2874" fmla="*/ 9272270 w 12192000"/>
              <a:gd name="connsiteY2874" fmla="*/ 6809740 h 6858000"/>
              <a:gd name="connsiteX2875" fmla="*/ 9239885 w 12192000"/>
              <a:gd name="connsiteY2875" fmla="*/ 6858000 h 6858000"/>
              <a:gd name="connsiteX2876" fmla="*/ 9523730 w 12192000"/>
              <a:gd name="connsiteY2876" fmla="*/ 6858000 h 6858000"/>
              <a:gd name="connsiteX2877" fmla="*/ 9491345 w 12192000"/>
              <a:gd name="connsiteY2877" fmla="*/ 6809740 h 6858000"/>
              <a:gd name="connsiteX2878" fmla="*/ 9272270 w 12192000"/>
              <a:gd name="connsiteY2878" fmla="*/ 6809740 h 6858000"/>
              <a:gd name="connsiteX2879" fmla="*/ 10147300 w 12192000"/>
              <a:gd name="connsiteY2879" fmla="*/ 6809740 h 6858000"/>
              <a:gd name="connsiteX2880" fmla="*/ 10114915 w 12192000"/>
              <a:gd name="connsiteY2880" fmla="*/ 6858000 h 6858000"/>
              <a:gd name="connsiteX2881" fmla="*/ 10398760 w 12192000"/>
              <a:gd name="connsiteY2881" fmla="*/ 6858000 h 6858000"/>
              <a:gd name="connsiteX2882" fmla="*/ 10366375 w 12192000"/>
              <a:gd name="connsiteY2882" fmla="*/ 6809740 h 6858000"/>
              <a:gd name="connsiteX2883" fmla="*/ 10147300 w 12192000"/>
              <a:gd name="connsiteY2883" fmla="*/ 6809740 h 6858000"/>
              <a:gd name="connsiteX2884" fmla="*/ 9272270 w 12192000"/>
              <a:gd name="connsiteY2884" fmla="*/ 6591300 h 6858000"/>
              <a:gd name="connsiteX2885" fmla="*/ 9053830 w 12192000"/>
              <a:gd name="connsiteY2885" fmla="*/ 6591300 h 6858000"/>
              <a:gd name="connsiteX2886" fmla="*/ 9053830 w 12192000"/>
              <a:gd name="connsiteY2886" fmla="*/ 6809740 h 6858000"/>
              <a:gd name="connsiteX2887" fmla="*/ 9272270 w 12192000"/>
              <a:gd name="connsiteY2887" fmla="*/ 6809740 h 6858000"/>
              <a:gd name="connsiteX2888" fmla="*/ 9272270 w 12192000"/>
              <a:gd name="connsiteY2888" fmla="*/ 6591300 h 6858000"/>
              <a:gd name="connsiteX2889" fmla="*/ 11678285 w 12192000"/>
              <a:gd name="connsiteY2889" fmla="*/ 6809740 h 6858000"/>
              <a:gd name="connsiteX2890" fmla="*/ 11896725 w 12192000"/>
              <a:gd name="connsiteY2890" fmla="*/ 6809740 h 6858000"/>
              <a:gd name="connsiteX2891" fmla="*/ 11896725 w 12192000"/>
              <a:gd name="connsiteY2891" fmla="*/ 6591300 h 6858000"/>
              <a:gd name="connsiteX2892" fmla="*/ 11678285 w 12192000"/>
              <a:gd name="connsiteY2892" fmla="*/ 6591300 h 6858000"/>
              <a:gd name="connsiteX2893" fmla="*/ 11678285 w 12192000"/>
              <a:gd name="connsiteY2893" fmla="*/ 6809740 h 6858000"/>
              <a:gd name="connsiteX2894" fmla="*/ 11459210 w 12192000"/>
              <a:gd name="connsiteY2894" fmla="*/ 6591300 h 6858000"/>
              <a:gd name="connsiteX2895" fmla="*/ 11677650 w 12192000"/>
              <a:gd name="connsiteY2895" fmla="*/ 6591300 h 6858000"/>
              <a:gd name="connsiteX2896" fmla="*/ 11677650 w 12192000"/>
              <a:gd name="connsiteY2896" fmla="*/ 6372860 h 6858000"/>
              <a:gd name="connsiteX2897" fmla="*/ 11459210 w 12192000"/>
              <a:gd name="connsiteY2897" fmla="*/ 6372860 h 6858000"/>
              <a:gd name="connsiteX2898" fmla="*/ 11459210 w 12192000"/>
              <a:gd name="connsiteY2898" fmla="*/ 6591300 h 6858000"/>
              <a:gd name="connsiteX2899" fmla="*/ 11459210 w 12192000"/>
              <a:gd name="connsiteY2899" fmla="*/ 6372225 h 6858000"/>
              <a:gd name="connsiteX2900" fmla="*/ 11459210 w 12192000"/>
              <a:gd name="connsiteY2900" fmla="*/ 6153785 h 6858000"/>
              <a:gd name="connsiteX2901" fmla="*/ 11240770 w 12192000"/>
              <a:gd name="connsiteY2901" fmla="*/ 6153785 h 6858000"/>
              <a:gd name="connsiteX2902" fmla="*/ 11240770 w 12192000"/>
              <a:gd name="connsiteY2902" fmla="*/ 6372225 h 6858000"/>
              <a:gd name="connsiteX2903" fmla="*/ 11459210 w 12192000"/>
              <a:gd name="connsiteY2903" fmla="*/ 6372225 h 6858000"/>
              <a:gd name="connsiteX2904" fmla="*/ 11240770 w 12192000"/>
              <a:gd name="connsiteY2904" fmla="*/ 6591300 h 6858000"/>
              <a:gd name="connsiteX2905" fmla="*/ 11240770 w 12192000"/>
              <a:gd name="connsiteY2905" fmla="*/ 6372860 h 6858000"/>
              <a:gd name="connsiteX2906" fmla="*/ 11022330 w 12192000"/>
              <a:gd name="connsiteY2906" fmla="*/ 6372860 h 6858000"/>
              <a:gd name="connsiteX2907" fmla="*/ 11022330 w 12192000"/>
              <a:gd name="connsiteY2907" fmla="*/ 6591300 h 6858000"/>
              <a:gd name="connsiteX2908" fmla="*/ 11240770 w 12192000"/>
              <a:gd name="connsiteY2908" fmla="*/ 6591300 h 6858000"/>
              <a:gd name="connsiteX2909" fmla="*/ 12148185 w 12192000"/>
              <a:gd name="connsiteY2909" fmla="*/ 6858000 h 6858000"/>
              <a:gd name="connsiteX2910" fmla="*/ 12115800 w 12192000"/>
              <a:gd name="connsiteY2910" fmla="*/ 6809740 h 6858000"/>
              <a:gd name="connsiteX2911" fmla="*/ 11897360 w 12192000"/>
              <a:gd name="connsiteY2911" fmla="*/ 6809740 h 6858000"/>
              <a:gd name="connsiteX2912" fmla="*/ 11864975 w 12192000"/>
              <a:gd name="connsiteY2912" fmla="*/ 6858000 h 6858000"/>
              <a:gd name="connsiteX2913" fmla="*/ 12148185 w 12192000"/>
              <a:gd name="connsiteY2913" fmla="*/ 6858000 h 6858000"/>
              <a:gd name="connsiteX2914" fmla="*/ 11021695 w 12192000"/>
              <a:gd name="connsiteY2914" fmla="*/ 6809740 h 6858000"/>
              <a:gd name="connsiteX2915" fmla="*/ 10989310 w 12192000"/>
              <a:gd name="connsiteY2915" fmla="*/ 6858000 h 6858000"/>
              <a:gd name="connsiteX2916" fmla="*/ 11273155 w 12192000"/>
              <a:gd name="connsiteY2916" fmla="*/ 6858000 h 6858000"/>
              <a:gd name="connsiteX2917" fmla="*/ 11240770 w 12192000"/>
              <a:gd name="connsiteY2917" fmla="*/ 6809740 h 6858000"/>
              <a:gd name="connsiteX2918" fmla="*/ 11021695 w 12192000"/>
              <a:gd name="connsiteY2918" fmla="*/ 6809740 h 6858000"/>
              <a:gd name="connsiteX2919" fmla="*/ 11459210 w 12192000"/>
              <a:gd name="connsiteY2919" fmla="*/ 6809740 h 6858000"/>
              <a:gd name="connsiteX2920" fmla="*/ 11426825 w 12192000"/>
              <a:gd name="connsiteY2920" fmla="*/ 6858000 h 6858000"/>
              <a:gd name="connsiteX2921" fmla="*/ 11710670 w 12192000"/>
              <a:gd name="connsiteY2921" fmla="*/ 6858000 h 6858000"/>
              <a:gd name="connsiteX2922" fmla="*/ 11678285 w 12192000"/>
              <a:gd name="connsiteY2922" fmla="*/ 6809740 h 6858000"/>
              <a:gd name="connsiteX2923" fmla="*/ 11459210 w 12192000"/>
              <a:gd name="connsiteY2923" fmla="*/ 6809740 h 6858000"/>
              <a:gd name="connsiteX2924" fmla="*/ 11459210 w 12192000"/>
              <a:gd name="connsiteY2924" fmla="*/ 6591300 h 6858000"/>
              <a:gd name="connsiteX2925" fmla="*/ 11240770 w 12192000"/>
              <a:gd name="connsiteY2925" fmla="*/ 6591300 h 6858000"/>
              <a:gd name="connsiteX2926" fmla="*/ 11240770 w 12192000"/>
              <a:gd name="connsiteY2926" fmla="*/ 6809740 h 6858000"/>
              <a:gd name="connsiteX2927" fmla="*/ 11459210 w 12192000"/>
              <a:gd name="connsiteY2927" fmla="*/ 6809740 h 6858000"/>
              <a:gd name="connsiteX2928" fmla="*/ 11459210 w 12192000"/>
              <a:gd name="connsiteY2928" fmla="*/ 6591300 h 6858000"/>
              <a:gd name="connsiteX2929" fmla="*/ 2491740 w 12192000"/>
              <a:gd name="connsiteY2929" fmla="*/ 6591300 h 6858000"/>
              <a:gd name="connsiteX2930" fmla="*/ 2491740 w 12192000"/>
              <a:gd name="connsiteY2930" fmla="*/ 6372860 h 6858000"/>
              <a:gd name="connsiteX2931" fmla="*/ 2273300 w 12192000"/>
              <a:gd name="connsiteY2931" fmla="*/ 6372860 h 6858000"/>
              <a:gd name="connsiteX2932" fmla="*/ 2273300 w 12192000"/>
              <a:gd name="connsiteY2932" fmla="*/ 6591300 h 6858000"/>
              <a:gd name="connsiteX2933" fmla="*/ 2491740 w 12192000"/>
              <a:gd name="connsiteY2933" fmla="*/ 6591300 h 6858000"/>
              <a:gd name="connsiteX2934" fmla="*/ 2710815 w 12192000"/>
              <a:gd name="connsiteY2934" fmla="*/ 6591300 h 6858000"/>
              <a:gd name="connsiteX2935" fmla="*/ 2492375 w 12192000"/>
              <a:gd name="connsiteY2935" fmla="*/ 6591300 h 6858000"/>
              <a:gd name="connsiteX2936" fmla="*/ 2492375 w 12192000"/>
              <a:gd name="connsiteY2936" fmla="*/ 6809740 h 6858000"/>
              <a:gd name="connsiteX2937" fmla="*/ 2710815 w 12192000"/>
              <a:gd name="connsiteY2937" fmla="*/ 6809740 h 6858000"/>
              <a:gd name="connsiteX2938" fmla="*/ 2710815 w 12192000"/>
              <a:gd name="connsiteY2938" fmla="*/ 6591300 h 6858000"/>
              <a:gd name="connsiteX2939" fmla="*/ 2710815 w 12192000"/>
              <a:gd name="connsiteY2939" fmla="*/ 6810375 h 6858000"/>
              <a:gd name="connsiteX2940" fmla="*/ 2678430 w 12192000"/>
              <a:gd name="connsiteY2940" fmla="*/ 6858000 h 6858000"/>
              <a:gd name="connsiteX2941" fmla="*/ 2962275 w 12192000"/>
              <a:gd name="connsiteY2941" fmla="*/ 6858000 h 6858000"/>
              <a:gd name="connsiteX2942" fmla="*/ 2929890 w 12192000"/>
              <a:gd name="connsiteY2942" fmla="*/ 6810375 h 6858000"/>
              <a:gd name="connsiteX2943" fmla="*/ 2710815 w 12192000"/>
              <a:gd name="connsiteY2943" fmla="*/ 6810375 h 6858000"/>
              <a:gd name="connsiteX2944" fmla="*/ 2273300 w 12192000"/>
              <a:gd name="connsiteY2944" fmla="*/ 6810375 h 6858000"/>
              <a:gd name="connsiteX2945" fmla="*/ 2240915 w 12192000"/>
              <a:gd name="connsiteY2945" fmla="*/ 6858000 h 6858000"/>
              <a:gd name="connsiteX2946" fmla="*/ 2524760 w 12192000"/>
              <a:gd name="connsiteY2946" fmla="*/ 6858000 h 6858000"/>
              <a:gd name="connsiteX2947" fmla="*/ 2492375 w 12192000"/>
              <a:gd name="connsiteY2947" fmla="*/ 6810375 h 6858000"/>
              <a:gd name="connsiteX2948" fmla="*/ 2273300 w 12192000"/>
              <a:gd name="connsiteY2948" fmla="*/ 6810375 h 6858000"/>
              <a:gd name="connsiteX2949" fmla="*/ 8397240 w 12192000"/>
              <a:gd name="connsiteY2949" fmla="*/ 29845 h 6858000"/>
              <a:gd name="connsiteX2950" fmla="*/ 8615680 w 12192000"/>
              <a:gd name="connsiteY2950" fmla="*/ 29845 h 6858000"/>
              <a:gd name="connsiteX2951" fmla="*/ 8638540 w 12192000"/>
              <a:gd name="connsiteY2951" fmla="*/ 0 h 6858000"/>
              <a:gd name="connsiteX2952" fmla="*/ 8373745 w 12192000"/>
              <a:gd name="connsiteY2952" fmla="*/ 0 h 6858000"/>
              <a:gd name="connsiteX2953" fmla="*/ 8397240 w 12192000"/>
              <a:gd name="connsiteY2953" fmla="*/ 29845 h 6858000"/>
              <a:gd name="connsiteX2954" fmla="*/ 3399155 w 12192000"/>
              <a:gd name="connsiteY2954" fmla="*/ 6858000 h 6858000"/>
              <a:gd name="connsiteX2955" fmla="*/ 3366770 w 12192000"/>
              <a:gd name="connsiteY2955" fmla="*/ 6810375 h 6858000"/>
              <a:gd name="connsiteX2956" fmla="*/ 3148330 w 12192000"/>
              <a:gd name="connsiteY2956" fmla="*/ 6810375 h 6858000"/>
              <a:gd name="connsiteX2957" fmla="*/ 3115945 w 12192000"/>
              <a:gd name="connsiteY2957" fmla="*/ 6858000 h 6858000"/>
              <a:gd name="connsiteX2958" fmla="*/ 3399155 w 12192000"/>
              <a:gd name="connsiteY2958" fmla="*/ 6858000 h 6858000"/>
              <a:gd name="connsiteX2959" fmla="*/ 2929255 w 12192000"/>
              <a:gd name="connsiteY2959" fmla="*/ 6810375 h 6858000"/>
              <a:gd name="connsiteX2960" fmla="*/ 3147695 w 12192000"/>
              <a:gd name="connsiteY2960" fmla="*/ 6810375 h 6858000"/>
              <a:gd name="connsiteX2961" fmla="*/ 3147695 w 12192000"/>
              <a:gd name="connsiteY2961" fmla="*/ 6591935 h 6858000"/>
              <a:gd name="connsiteX2962" fmla="*/ 2929255 w 12192000"/>
              <a:gd name="connsiteY2962" fmla="*/ 6591935 h 6858000"/>
              <a:gd name="connsiteX2963" fmla="*/ 2929255 w 12192000"/>
              <a:gd name="connsiteY2963" fmla="*/ 6810375 h 6858000"/>
              <a:gd name="connsiteX2964" fmla="*/ 41910 w 12192000"/>
              <a:gd name="connsiteY2964" fmla="*/ 6635115 h 6858000"/>
              <a:gd name="connsiteX2965" fmla="*/ 0 w 12192000"/>
              <a:gd name="connsiteY2965" fmla="*/ 6610985 h 6858000"/>
              <a:gd name="connsiteX2966" fmla="*/ 0 w 12192000"/>
              <a:gd name="connsiteY2966" fmla="*/ 6790056 h 6858000"/>
              <a:gd name="connsiteX2967" fmla="*/ 41910 w 12192000"/>
              <a:gd name="connsiteY2967" fmla="*/ 6765925 h 6858000"/>
              <a:gd name="connsiteX2968" fmla="*/ 41910 w 12192000"/>
              <a:gd name="connsiteY2968" fmla="*/ 6635115 h 6858000"/>
              <a:gd name="connsiteX2969" fmla="*/ 2710815 w 12192000"/>
              <a:gd name="connsiteY2969" fmla="*/ 6591300 h 6858000"/>
              <a:gd name="connsiteX2970" fmla="*/ 2929255 w 12192000"/>
              <a:gd name="connsiteY2970" fmla="*/ 6591300 h 6858000"/>
              <a:gd name="connsiteX2971" fmla="*/ 2929255 w 12192000"/>
              <a:gd name="connsiteY2971" fmla="*/ 6372860 h 6858000"/>
              <a:gd name="connsiteX2972" fmla="*/ 2710815 w 12192000"/>
              <a:gd name="connsiteY2972" fmla="*/ 6372860 h 6858000"/>
              <a:gd name="connsiteX2973" fmla="*/ 2710815 w 12192000"/>
              <a:gd name="connsiteY2973" fmla="*/ 6591300 h 6858000"/>
              <a:gd name="connsiteX2974" fmla="*/ 4066540 w 12192000"/>
              <a:gd name="connsiteY2974" fmla="*/ 6853556 h 6858000"/>
              <a:gd name="connsiteX2975" fmla="*/ 4062730 w 12192000"/>
              <a:gd name="connsiteY2975" fmla="*/ 6858000 h 6858000"/>
              <a:gd name="connsiteX2976" fmla="*/ 4201795 w 12192000"/>
              <a:gd name="connsiteY2976" fmla="*/ 6858000 h 6858000"/>
              <a:gd name="connsiteX2977" fmla="*/ 4197985 w 12192000"/>
              <a:gd name="connsiteY2977" fmla="*/ 6853556 h 6858000"/>
              <a:gd name="connsiteX2978" fmla="*/ 4066540 w 12192000"/>
              <a:gd name="connsiteY2978" fmla="*/ 6853556 h 6858000"/>
              <a:gd name="connsiteX2979" fmla="*/ 8220710 w 12192000"/>
              <a:gd name="connsiteY2979" fmla="*/ 0 h 6858000"/>
              <a:gd name="connsiteX2980" fmla="*/ 8178800 w 12192000"/>
              <a:gd name="connsiteY2980" fmla="*/ 29845 h 6858000"/>
              <a:gd name="connsiteX2981" fmla="*/ 8178800 w 12192000"/>
              <a:gd name="connsiteY2981" fmla="*/ 248285 h 6858000"/>
              <a:gd name="connsiteX2982" fmla="*/ 8397240 w 12192000"/>
              <a:gd name="connsiteY2982" fmla="*/ 248285 h 6858000"/>
              <a:gd name="connsiteX2983" fmla="*/ 8397240 w 12192000"/>
              <a:gd name="connsiteY2983" fmla="*/ 29845 h 6858000"/>
              <a:gd name="connsiteX2984" fmla="*/ 8355331 w 12192000"/>
              <a:gd name="connsiteY2984" fmla="*/ 0 h 6858000"/>
              <a:gd name="connsiteX2985" fmla="*/ 8220710 w 12192000"/>
              <a:gd name="connsiteY2985" fmla="*/ 0 h 6858000"/>
              <a:gd name="connsiteX2986" fmla="*/ 2054225 w 12192000"/>
              <a:gd name="connsiteY2986" fmla="*/ 6810375 h 6858000"/>
              <a:gd name="connsiteX2987" fmla="*/ 1835785 w 12192000"/>
              <a:gd name="connsiteY2987" fmla="*/ 6810375 h 6858000"/>
              <a:gd name="connsiteX2988" fmla="*/ 1803400 w 12192000"/>
              <a:gd name="connsiteY2988" fmla="*/ 6858000 h 6858000"/>
              <a:gd name="connsiteX2989" fmla="*/ 2087245 w 12192000"/>
              <a:gd name="connsiteY2989" fmla="*/ 6858000 h 6858000"/>
              <a:gd name="connsiteX2990" fmla="*/ 2054225 w 12192000"/>
              <a:gd name="connsiteY2990" fmla="*/ 6810375 h 6858000"/>
              <a:gd name="connsiteX2991" fmla="*/ 4635500 w 12192000"/>
              <a:gd name="connsiteY2991" fmla="*/ 6853556 h 6858000"/>
              <a:gd name="connsiteX2992" fmla="*/ 4504055 w 12192000"/>
              <a:gd name="connsiteY2992" fmla="*/ 6853556 h 6858000"/>
              <a:gd name="connsiteX2993" fmla="*/ 4500245 w 12192000"/>
              <a:gd name="connsiteY2993" fmla="*/ 6858000 h 6858000"/>
              <a:gd name="connsiteX2994" fmla="*/ 4639310 w 12192000"/>
              <a:gd name="connsiteY2994" fmla="*/ 6858000 h 6858000"/>
              <a:gd name="connsiteX2995" fmla="*/ 4635500 w 12192000"/>
              <a:gd name="connsiteY2995" fmla="*/ 6853556 h 6858000"/>
              <a:gd name="connsiteX2996" fmla="*/ 2710815 w 12192000"/>
              <a:gd name="connsiteY2996" fmla="*/ 6372860 h 6858000"/>
              <a:gd name="connsiteX2997" fmla="*/ 2710815 w 12192000"/>
              <a:gd name="connsiteY2997" fmla="*/ 6154420 h 6858000"/>
              <a:gd name="connsiteX2998" fmla="*/ 2492375 w 12192000"/>
              <a:gd name="connsiteY2998" fmla="*/ 6154420 h 6858000"/>
              <a:gd name="connsiteX2999" fmla="*/ 2492375 w 12192000"/>
              <a:gd name="connsiteY2999" fmla="*/ 6372860 h 6858000"/>
              <a:gd name="connsiteX3000" fmla="*/ 2710815 w 12192000"/>
              <a:gd name="connsiteY3000" fmla="*/ 6372860 h 6858000"/>
              <a:gd name="connsiteX3001" fmla="*/ 7741285 w 12192000"/>
              <a:gd name="connsiteY3001" fmla="*/ 29845 h 6858000"/>
              <a:gd name="connsiteX3002" fmla="*/ 7764145 w 12192000"/>
              <a:gd name="connsiteY3002" fmla="*/ 0 h 6858000"/>
              <a:gd name="connsiteX3003" fmla="*/ 7499350 w 12192000"/>
              <a:gd name="connsiteY3003" fmla="*/ 0 h 6858000"/>
              <a:gd name="connsiteX3004" fmla="*/ 7522210 w 12192000"/>
              <a:gd name="connsiteY3004" fmla="*/ 29845 h 6858000"/>
              <a:gd name="connsiteX3005" fmla="*/ 7741285 w 12192000"/>
              <a:gd name="connsiteY3005" fmla="*/ 29845 h 6858000"/>
              <a:gd name="connsiteX3006" fmla="*/ 9709785 w 12192000"/>
              <a:gd name="connsiteY3006" fmla="*/ 6372225 h 6858000"/>
              <a:gd name="connsiteX3007" fmla="*/ 9709785 w 12192000"/>
              <a:gd name="connsiteY3007" fmla="*/ 6153785 h 6858000"/>
              <a:gd name="connsiteX3008" fmla="*/ 9491345 w 12192000"/>
              <a:gd name="connsiteY3008" fmla="*/ 6153785 h 6858000"/>
              <a:gd name="connsiteX3009" fmla="*/ 9491345 w 12192000"/>
              <a:gd name="connsiteY3009" fmla="*/ 6372225 h 6858000"/>
              <a:gd name="connsiteX3010" fmla="*/ 9709785 w 12192000"/>
              <a:gd name="connsiteY3010" fmla="*/ 6372225 h 6858000"/>
              <a:gd name="connsiteX3011" fmla="*/ 2273300 w 12192000"/>
              <a:gd name="connsiteY3011" fmla="*/ 6810375 h 6858000"/>
              <a:gd name="connsiteX3012" fmla="*/ 2273300 w 12192000"/>
              <a:gd name="connsiteY3012" fmla="*/ 6591935 h 6858000"/>
              <a:gd name="connsiteX3013" fmla="*/ 2054860 w 12192000"/>
              <a:gd name="connsiteY3013" fmla="*/ 6591935 h 6858000"/>
              <a:gd name="connsiteX3014" fmla="*/ 2054860 w 12192000"/>
              <a:gd name="connsiteY3014" fmla="*/ 6810375 h 6858000"/>
              <a:gd name="connsiteX3015" fmla="*/ 2273300 w 12192000"/>
              <a:gd name="connsiteY3015" fmla="*/ 6810375 h 6858000"/>
              <a:gd name="connsiteX3016" fmla="*/ 6866256 w 12192000"/>
              <a:gd name="connsiteY3016" fmla="*/ 467360 h 6858000"/>
              <a:gd name="connsiteX3017" fmla="*/ 6866256 w 12192000"/>
              <a:gd name="connsiteY3017" fmla="*/ 248920 h 6858000"/>
              <a:gd name="connsiteX3018" fmla="*/ 6647815 w 12192000"/>
              <a:gd name="connsiteY3018" fmla="*/ 248920 h 6858000"/>
              <a:gd name="connsiteX3019" fmla="*/ 6647815 w 12192000"/>
              <a:gd name="connsiteY3019" fmla="*/ 467360 h 6858000"/>
              <a:gd name="connsiteX3020" fmla="*/ 6866256 w 12192000"/>
              <a:gd name="connsiteY3020" fmla="*/ 467360 h 6858000"/>
              <a:gd name="connsiteX3021" fmla="*/ 6647815 w 12192000"/>
              <a:gd name="connsiteY3021" fmla="*/ 685800 h 6858000"/>
              <a:gd name="connsiteX3022" fmla="*/ 6647815 w 12192000"/>
              <a:gd name="connsiteY3022" fmla="*/ 467360 h 6858000"/>
              <a:gd name="connsiteX3023" fmla="*/ 6429375 w 12192000"/>
              <a:gd name="connsiteY3023" fmla="*/ 467360 h 6858000"/>
              <a:gd name="connsiteX3024" fmla="*/ 6429375 w 12192000"/>
              <a:gd name="connsiteY3024" fmla="*/ 685800 h 6858000"/>
              <a:gd name="connsiteX3025" fmla="*/ 6647815 w 12192000"/>
              <a:gd name="connsiteY3025" fmla="*/ 685800 h 6858000"/>
              <a:gd name="connsiteX3026" fmla="*/ 6428740 w 12192000"/>
              <a:gd name="connsiteY3026" fmla="*/ 685800 h 6858000"/>
              <a:gd name="connsiteX3027" fmla="*/ 6210300 w 12192000"/>
              <a:gd name="connsiteY3027" fmla="*/ 685800 h 6858000"/>
              <a:gd name="connsiteX3028" fmla="*/ 6210300 w 12192000"/>
              <a:gd name="connsiteY3028" fmla="*/ 904240 h 6858000"/>
              <a:gd name="connsiteX3029" fmla="*/ 6428740 w 12192000"/>
              <a:gd name="connsiteY3029" fmla="*/ 904240 h 6858000"/>
              <a:gd name="connsiteX3030" fmla="*/ 6428740 w 12192000"/>
              <a:gd name="connsiteY3030" fmla="*/ 685800 h 6858000"/>
              <a:gd name="connsiteX3031" fmla="*/ 7303770 w 12192000"/>
              <a:gd name="connsiteY3031" fmla="*/ 29845 h 6858000"/>
              <a:gd name="connsiteX3032" fmla="*/ 7326631 w 12192000"/>
              <a:gd name="connsiteY3032" fmla="*/ 0 h 6858000"/>
              <a:gd name="connsiteX3033" fmla="*/ 7061835 w 12192000"/>
              <a:gd name="connsiteY3033" fmla="*/ 0 h 6858000"/>
              <a:gd name="connsiteX3034" fmla="*/ 7084695 w 12192000"/>
              <a:gd name="connsiteY3034" fmla="*/ 29845 h 6858000"/>
              <a:gd name="connsiteX3035" fmla="*/ 7303770 w 12192000"/>
              <a:gd name="connsiteY3035" fmla="*/ 29845 h 6858000"/>
              <a:gd name="connsiteX3036" fmla="*/ 7303770 w 12192000"/>
              <a:gd name="connsiteY3036" fmla="*/ 248285 h 6858000"/>
              <a:gd name="connsiteX3037" fmla="*/ 7522210 w 12192000"/>
              <a:gd name="connsiteY3037" fmla="*/ 248285 h 6858000"/>
              <a:gd name="connsiteX3038" fmla="*/ 7522210 w 12192000"/>
              <a:gd name="connsiteY3038" fmla="*/ 29845 h 6858000"/>
              <a:gd name="connsiteX3039" fmla="*/ 7480300 w 12192000"/>
              <a:gd name="connsiteY3039" fmla="*/ 0 h 6858000"/>
              <a:gd name="connsiteX3040" fmla="*/ 7345045 w 12192000"/>
              <a:gd name="connsiteY3040" fmla="*/ 0 h 6858000"/>
              <a:gd name="connsiteX3041" fmla="*/ 7303135 w 12192000"/>
              <a:gd name="connsiteY3041" fmla="*/ 29845 h 6858000"/>
              <a:gd name="connsiteX3042" fmla="*/ 7303770 w 12192000"/>
              <a:gd name="connsiteY3042" fmla="*/ 248285 h 6858000"/>
              <a:gd name="connsiteX3043" fmla="*/ 6647815 w 12192000"/>
              <a:gd name="connsiteY3043" fmla="*/ 904240 h 6858000"/>
              <a:gd name="connsiteX3044" fmla="*/ 6429375 w 12192000"/>
              <a:gd name="connsiteY3044" fmla="*/ 904240 h 6858000"/>
              <a:gd name="connsiteX3045" fmla="*/ 6429375 w 12192000"/>
              <a:gd name="connsiteY3045" fmla="*/ 1122680 h 6858000"/>
              <a:gd name="connsiteX3046" fmla="*/ 6647815 w 12192000"/>
              <a:gd name="connsiteY3046" fmla="*/ 1122680 h 6858000"/>
              <a:gd name="connsiteX3047" fmla="*/ 6647815 w 12192000"/>
              <a:gd name="connsiteY3047" fmla="*/ 904240 h 6858000"/>
              <a:gd name="connsiteX3048" fmla="*/ 7959725 w 12192000"/>
              <a:gd name="connsiteY3048" fmla="*/ 248285 h 6858000"/>
              <a:gd name="connsiteX3049" fmla="*/ 7959725 w 12192000"/>
              <a:gd name="connsiteY3049" fmla="*/ 466725 h 6858000"/>
              <a:gd name="connsiteX3050" fmla="*/ 8178165 w 12192000"/>
              <a:gd name="connsiteY3050" fmla="*/ 466725 h 6858000"/>
              <a:gd name="connsiteX3051" fmla="*/ 8178165 w 12192000"/>
              <a:gd name="connsiteY3051" fmla="*/ 248285 h 6858000"/>
              <a:gd name="connsiteX3052" fmla="*/ 7959725 w 12192000"/>
              <a:gd name="connsiteY3052" fmla="*/ 248285 h 6858000"/>
              <a:gd name="connsiteX3053" fmla="*/ 7085331 w 12192000"/>
              <a:gd name="connsiteY3053" fmla="*/ 248285 h 6858000"/>
              <a:gd name="connsiteX3054" fmla="*/ 7085331 w 12192000"/>
              <a:gd name="connsiteY3054" fmla="*/ 29845 h 6858000"/>
              <a:gd name="connsiteX3055" fmla="*/ 7043420 w 12192000"/>
              <a:gd name="connsiteY3055" fmla="*/ 0 h 6858000"/>
              <a:gd name="connsiteX3056" fmla="*/ 6908165 w 12192000"/>
              <a:gd name="connsiteY3056" fmla="*/ 0 h 6858000"/>
              <a:gd name="connsiteX3057" fmla="*/ 6866256 w 12192000"/>
              <a:gd name="connsiteY3057" fmla="*/ 29845 h 6858000"/>
              <a:gd name="connsiteX3058" fmla="*/ 6866256 w 12192000"/>
              <a:gd name="connsiteY3058" fmla="*/ 248285 h 6858000"/>
              <a:gd name="connsiteX3059" fmla="*/ 7085331 w 12192000"/>
              <a:gd name="connsiteY3059" fmla="*/ 248285 h 6858000"/>
              <a:gd name="connsiteX3060" fmla="*/ 7522210 w 12192000"/>
              <a:gd name="connsiteY3060" fmla="*/ 685800 h 6858000"/>
              <a:gd name="connsiteX3061" fmla="*/ 7522210 w 12192000"/>
              <a:gd name="connsiteY3061" fmla="*/ 904240 h 6858000"/>
              <a:gd name="connsiteX3062" fmla="*/ 7740650 w 12192000"/>
              <a:gd name="connsiteY3062" fmla="*/ 904240 h 6858000"/>
              <a:gd name="connsiteX3063" fmla="*/ 7740650 w 12192000"/>
              <a:gd name="connsiteY3063" fmla="*/ 685800 h 6858000"/>
              <a:gd name="connsiteX3064" fmla="*/ 7522210 w 12192000"/>
              <a:gd name="connsiteY3064" fmla="*/ 685800 h 6858000"/>
              <a:gd name="connsiteX3065" fmla="*/ 7741285 w 12192000"/>
              <a:gd name="connsiteY3065" fmla="*/ 467360 h 6858000"/>
              <a:gd name="connsiteX3066" fmla="*/ 7741285 w 12192000"/>
              <a:gd name="connsiteY3066" fmla="*/ 685800 h 6858000"/>
              <a:gd name="connsiteX3067" fmla="*/ 7959725 w 12192000"/>
              <a:gd name="connsiteY3067" fmla="*/ 685800 h 6858000"/>
              <a:gd name="connsiteX3068" fmla="*/ 7959725 w 12192000"/>
              <a:gd name="connsiteY3068" fmla="*/ 467360 h 6858000"/>
              <a:gd name="connsiteX3069" fmla="*/ 7741285 w 12192000"/>
              <a:gd name="connsiteY3069" fmla="*/ 467360 h 6858000"/>
              <a:gd name="connsiteX3070" fmla="*/ 7303770 w 12192000"/>
              <a:gd name="connsiteY3070" fmla="*/ 904240 h 6858000"/>
              <a:gd name="connsiteX3071" fmla="*/ 7303770 w 12192000"/>
              <a:gd name="connsiteY3071" fmla="*/ 1122680 h 6858000"/>
              <a:gd name="connsiteX3072" fmla="*/ 7522210 w 12192000"/>
              <a:gd name="connsiteY3072" fmla="*/ 1122680 h 6858000"/>
              <a:gd name="connsiteX3073" fmla="*/ 7522210 w 12192000"/>
              <a:gd name="connsiteY3073" fmla="*/ 904240 h 6858000"/>
              <a:gd name="connsiteX3074" fmla="*/ 7303770 w 12192000"/>
              <a:gd name="connsiteY3074" fmla="*/ 904240 h 6858000"/>
              <a:gd name="connsiteX3075" fmla="*/ 6866256 w 12192000"/>
              <a:gd name="connsiteY3075" fmla="*/ 1341755 h 6858000"/>
              <a:gd name="connsiteX3076" fmla="*/ 6866256 w 12192000"/>
              <a:gd name="connsiteY3076" fmla="*/ 1560195 h 6858000"/>
              <a:gd name="connsiteX3077" fmla="*/ 7084695 w 12192000"/>
              <a:gd name="connsiteY3077" fmla="*/ 1560195 h 6858000"/>
              <a:gd name="connsiteX3078" fmla="*/ 7084695 w 12192000"/>
              <a:gd name="connsiteY3078" fmla="*/ 1341755 h 6858000"/>
              <a:gd name="connsiteX3079" fmla="*/ 6866256 w 12192000"/>
              <a:gd name="connsiteY3079" fmla="*/ 1341755 h 6858000"/>
              <a:gd name="connsiteX3080" fmla="*/ 7085331 w 12192000"/>
              <a:gd name="connsiteY3080" fmla="*/ 1123315 h 6858000"/>
              <a:gd name="connsiteX3081" fmla="*/ 7085331 w 12192000"/>
              <a:gd name="connsiteY3081" fmla="*/ 1341755 h 6858000"/>
              <a:gd name="connsiteX3082" fmla="*/ 7303770 w 12192000"/>
              <a:gd name="connsiteY3082" fmla="*/ 1341755 h 6858000"/>
              <a:gd name="connsiteX3083" fmla="*/ 7303770 w 12192000"/>
              <a:gd name="connsiteY3083" fmla="*/ 1123315 h 6858000"/>
              <a:gd name="connsiteX3084" fmla="*/ 7085331 w 12192000"/>
              <a:gd name="connsiteY3084" fmla="*/ 1123315 h 6858000"/>
              <a:gd name="connsiteX3085" fmla="*/ 6866256 w 12192000"/>
              <a:gd name="connsiteY3085" fmla="*/ 1123315 h 6858000"/>
              <a:gd name="connsiteX3086" fmla="*/ 6647815 w 12192000"/>
              <a:gd name="connsiteY3086" fmla="*/ 1123315 h 6858000"/>
              <a:gd name="connsiteX3087" fmla="*/ 6647815 w 12192000"/>
              <a:gd name="connsiteY3087" fmla="*/ 1341755 h 6858000"/>
              <a:gd name="connsiteX3088" fmla="*/ 6866256 w 12192000"/>
              <a:gd name="connsiteY3088" fmla="*/ 1341755 h 6858000"/>
              <a:gd name="connsiteX3089" fmla="*/ 6866256 w 12192000"/>
              <a:gd name="connsiteY3089" fmla="*/ 1123315 h 6858000"/>
              <a:gd name="connsiteX3090" fmla="*/ 5116830 w 12192000"/>
              <a:gd name="connsiteY3090" fmla="*/ 3091815 h 6858000"/>
              <a:gd name="connsiteX3091" fmla="*/ 5116830 w 12192000"/>
              <a:gd name="connsiteY3091" fmla="*/ 3310255 h 6858000"/>
              <a:gd name="connsiteX3092" fmla="*/ 5335270 w 12192000"/>
              <a:gd name="connsiteY3092" fmla="*/ 3310255 h 6858000"/>
              <a:gd name="connsiteX3093" fmla="*/ 5335270 w 12192000"/>
              <a:gd name="connsiteY3093" fmla="*/ 3091815 h 6858000"/>
              <a:gd name="connsiteX3094" fmla="*/ 5116830 w 12192000"/>
              <a:gd name="connsiteY3094" fmla="*/ 3091815 h 6858000"/>
              <a:gd name="connsiteX3095" fmla="*/ 1791970 w 12192000"/>
              <a:gd name="connsiteY3095" fmla="*/ 5760085 h 6858000"/>
              <a:gd name="connsiteX3096" fmla="*/ 1660525 w 12192000"/>
              <a:gd name="connsiteY3096" fmla="*/ 5760085 h 6858000"/>
              <a:gd name="connsiteX3097" fmla="*/ 1660525 w 12192000"/>
              <a:gd name="connsiteY3097" fmla="*/ 5891530 h 6858000"/>
              <a:gd name="connsiteX3098" fmla="*/ 1791970 w 12192000"/>
              <a:gd name="connsiteY3098" fmla="*/ 5891530 h 6858000"/>
              <a:gd name="connsiteX3099" fmla="*/ 1791970 w 12192000"/>
              <a:gd name="connsiteY3099" fmla="*/ 5760085 h 6858000"/>
              <a:gd name="connsiteX3100" fmla="*/ 1791970 w 12192000"/>
              <a:gd name="connsiteY3100" fmla="*/ 5322570 h 6858000"/>
              <a:gd name="connsiteX3101" fmla="*/ 1660525 w 12192000"/>
              <a:gd name="connsiteY3101" fmla="*/ 5322570 h 6858000"/>
              <a:gd name="connsiteX3102" fmla="*/ 1660525 w 12192000"/>
              <a:gd name="connsiteY3102" fmla="*/ 5454015 h 6858000"/>
              <a:gd name="connsiteX3103" fmla="*/ 1791970 w 12192000"/>
              <a:gd name="connsiteY3103" fmla="*/ 5454015 h 6858000"/>
              <a:gd name="connsiteX3104" fmla="*/ 1791970 w 12192000"/>
              <a:gd name="connsiteY3104" fmla="*/ 5322570 h 6858000"/>
              <a:gd name="connsiteX3105" fmla="*/ 1660525 w 12192000"/>
              <a:gd name="connsiteY3105" fmla="*/ 6635115 h 6858000"/>
              <a:gd name="connsiteX3106" fmla="*/ 1660525 w 12192000"/>
              <a:gd name="connsiteY3106" fmla="*/ 6766560 h 6858000"/>
              <a:gd name="connsiteX3107" fmla="*/ 1791970 w 12192000"/>
              <a:gd name="connsiteY3107" fmla="*/ 6766560 h 6858000"/>
              <a:gd name="connsiteX3108" fmla="*/ 1791970 w 12192000"/>
              <a:gd name="connsiteY3108" fmla="*/ 6635115 h 6858000"/>
              <a:gd name="connsiteX3109" fmla="*/ 1660525 w 12192000"/>
              <a:gd name="connsiteY3109" fmla="*/ 6635115 h 6858000"/>
              <a:gd name="connsiteX3110" fmla="*/ 41910 w 12192000"/>
              <a:gd name="connsiteY3110" fmla="*/ 3573145 h 6858000"/>
              <a:gd name="connsiteX3111" fmla="*/ 0 w 12192000"/>
              <a:gd name="connsiteY3111" fmla="*/ 3549015 h 6858000"/>
              <a:gd name="connsiteX3112" fmla="*/ 0 w 12192000"/>
              <a:gd name="connsiteY3112" fmla="*/ 3728720 h 6858000"/>
              <a:gd name="connsiteX3113" fmla="*/ 41910 w 12192000"/>
              <a:gd name="connsiteY3113" fmla="*/ 3704590 h 6858000"/>
              <a:gd name="connsiteX3114" fmla="*/ 41910 w 12192000"/>
              <a:gd name="connsiteY3114" fmla="*/ 3573145 h 6858000"/>
              <a:gd name="connsiteX3115" fmla="*/ 41910 w 12192000"/>
              <a:gd name="connsiteY3115" fmla="*/ 4010660 h 6858000"/>
              <a:gd name="connsiteX3116" fmla="*/ 0 w 12192000"/>
              <a:gd name="connsiteY3116" fmla="*/ 3986530 h 6858000"/>
              <a:gd name="connsiteX3117" fmla="*/ 0 w 12192000"/>
              <a:gd name="connsiteY3117" fmla="*/ 4165600 h 6858000"/>
              <a:gd name="connsiteX3118" fmla="*/ 41910 w 12192000"/>
              <a:gd name="connsiteY3118" fmla="*/ 4141470 h 6858000"/>
              <a:gd name="connsiteX3119" fmla="*/ 41910 w 12192000"/>
              <a:gd name="connsiteY3119" fmla="*/ 4010660 h 6858000"/>
              <a:gd name="connsiteX3120" fmla="*/ 1791970 w 12192000"/>
              <a:gd name="connsiteY3120" fmla="*/ 6197600 h 6858000"/>
              <a:gd name="connsiteX3121" fmla="*/ 1660525 w 12192000"/>
              <a:gd name="connsiteY3121" fmla="*/ 6197600 h 6858000"/>
              <a:gd name="connsiteX3122" fmla="*/ 1660525 w 12192000"/>
              <a:gd name="connsiteY3122" fmla="*/ 6329045 h 6858000"/>
              <a:gd name="connsiteX3123" fmla="*/ 1791970 w 12192000"/>
              <a:gd name="connsiteY3123" fmla="*/ 6329045 h 6858000"/>
              <a:gd name="connsiteX3124" fmla="*/ 1791970 w 12192000"/>
              <a:gd name="connsiteY3124" fmla="*/ 6197600 h 6858000"/>
              <a:gd name="connsiteX3125" fmla="*/ 4416425 w 12192000"/>
              <a:gd name="connsiteY3125" fmla="*/ 6197600 h 6858000"/>
              <a:gd name="connsiteX3126" fmla="*/ 4284980 w 12192000"/>
              <a:gd name="connsiteY3126" fmla="*/ 6197600 h 6858000"/>
              <a:gd name="connsiteX3127" fmla="*/ 4284980 w 12192000"/>
              <a:gd name="connsiteY3127" fmla="*/ 6329045 h 6858000"/>
              <a:gd name="connsiteX3128" fmla="*/ 4416425 w 12192000"/>
              <a:gd name="connsiteY3128" fmla="*/ 6329045 h 6858000"/>
              <a:gd name="connsiteX3129" fmla="*/ 4416425 w 12192000"/>
              <a:gd name="connsiteY3129" fmla="*/ 6197600 h 6858000"/>
              <a:gd name="connsiteX3130" fmla="*/ 41910 w 12192000"/>
              <a:gd name="connsiteY3130" fmla="*/ 4448175 h 6858000"/>
              <a:gd name="connsiteX3131" fmla="*/ 0 w 12192000"/>
              <a:gd name="connsiteY3131" fmla="*/ 4424045 h 6858000"/>
              <a:gd name="connsiteX3132" fmla="*/ 0 w 12192000"/>
              <a:gd name="connsiteY3132" fmla="*/ 4603750 h 6858000"/>
              <a:gd name="connsiteX3133" fmla="*/ 41910 w 12192000"/>
              <a:gd name="connsiteY3133" fmla="*/ 4579620 h 6858000"/>
              <a:gd name="connsiteX3134" fmla="*/ 41910 w 12192000"/>
              <a:gd name="connsiteY3134" fmla="*/ 4448175 h 6858000"/>
              <a:gd name="connsiteX3135" fmla="*/ 5116830 w 12192000"/>
              <a:gd name="connsiteY3135" fmla="*/ 2654300 h 6858000"/>
              <a:gd name="connsiteX3136" fmla="*/ 5116830 w 12192000"/>
              <a:gd name="connsiteY3136" fmla="*/ 2435860 h 6858000"/>
              <a:gd name="connsiteX3137" fmla="*/ 4898390 w 12192000"/>
              <a:gd name="connsiteY3137" fmla="*/ 2435860 h 6858000"/>
              <a:gd name="connsiteX3138" fmla="*/ 4898390 w 12192000"/>
              <a:gd name="connsiteY3138" fmla="*/ 2654300 h 6858000"/>
              <a:gd name="connsiteX3139" fmla="*/ 5116830 w 12192000"/>
              <a:gd name="connsiteY3139" fmla="*/ 2654300 h 6858000"/>
              <a:gd name="connsiteX3140" fmla="*/ 4897755 w 12192000"/>
              <a:gd name="connsiteY3140" fmla="*/ 2654300 h 6858000"/>
              <a:gd name="connsiteX3141" fmla="*/ 4679315 w 12192000"/>
              <a:gd name="connsiteY3141" fmla="*/ 2654300 h 6858000"/>
              <a:gd name="connsiteX3142" fmla="*/ 4679315 w 12192000"/>
              <a:gd name="connsiteY3142" fmla="*/ 2872740 h 6858000"/>
              <a:gd name="connsiteX3143" fmla="*/ 4897755 w 12192000"/>
              <a:gd name="connsiteY3143" fmla="*/ 2872740 h 6858000"/>
              <a:gd name="connsiteX3144" fmla="*/ 4897755 w 12192000"/>
              <a:gd name="connsiteY3144" fmla="*/ 2654300 h 6858000"/>
              <a:gd name="connsiteX3145" fmla="*/ 5116830 w 12192000"/>
              <a:gd name="connsiteY3145" fmla="*/ 2872740 h 6858000"/>
              <a:gd name="connsiteX3146" fmla="*/ 4898390 w 12192000"/>
              <a:gd name="connsiteY3146" fmla="*/ 2872740 h 6858000"/>
              <a:gd name="connsiteX3147" fmla="*/ 4898390 w 12192000"/>
              <a:gd name="connsiteY3147" fmla="*/ 3091180 h 6858000"/>
              <a:gd name="connsiteX3148" fmla="*/ 5116830 w 12192000"/>
              <a:gd name="connsiteY3148" fmla="*/ 3091180 h 6858000"/>
              <a:gd name="connsiteX3149" fmla="*/ 5116830 w 12192000"/>
              <a:gd name="connsiteY3149" fmla="*/ 2872740 h 6858000"/>
              <a:gd name="connsiteX3150" fmla="*/ 5335270 w 12192000"/>
              <a:gd name="connsiteY3150" fmla="*/ 2654300 h 6858000"/>
              <a:gd name="connsiteX3151" fmla="*/ 5553710 w 12192000"/>
              <a:gd name="connsiteY3151" fmla="*/ 2654300 h 6858000"/>
              <a:gd name="connsiteX3152" fmla="*/ 5553710 w 12192000"/>
              <a:gd name="connsiteY3152" fmla="*/ 2435860 h 6858000"/>
              <a:gd name="connsiteX3153" fmla="*/ 5335270 w 12192000"/>
              <a:gd name="connsiteY3153" fmla="*/ 2435860 h 6858000"/>
              <a:gd name="connsiteX3154" fmla="*/ 5335270 w 12192000"/>
              <a:gd name="connsiteY3154" fmla="*/ 2654300 h 6858000"/>
              <a:gd name="connsiteX3155" fmla="*/ 5116830 w 12192000"/>
              <a:gd name="connsiteY3155" fmla="*/ 2654300 h 6858000"/>
              <a:gd name="connsiteX3156" fmla="*/ 5116830 w 12192000"/>
              <a:gd name="connsiteY3156" fmla="*/ 2872740 h 6858000"/>
              <a:gd name="connsiteX3157" fmla="*/ 5335270 w 12192000"/>
              <a:gd name="connsiteY3157" fmla="*/ 2872740 h 6858000"/>
              <a:gd name="connsiteX3158" fmla="*/ 5335270 w 12192000"/>
              <a:gd name="connsiteY3158" fmla="*/ 2654300 h 6858000"/>
              <a:gd name="connsiteX3159" fmla="*/ 5116830 w 12192000"/>
              <a:gd name="connsiteY3159" fmla="*/ 2654300 h 6858000"/>
              <a:gd name="connsiteX3160" fmla="*/ 5335270 w 12192000"/>
              <a:gd name="connsiteY3160" fmla="*/ 2435860 h 6858000"/>
              <a:gd name="connsiteX3161" fmla="*/ 5335270 w 12192000"/>
              <a:gd name="connsiteY3161" fmla="*/ 2217420 h 6858000"/>
              <a:gd name="connsiteX3162" fmla="*/ 5116830 w 12192000"/>
              <a:gd name="connsiteY3162" fmla="*/ 2217420 h 6858000"/>
              <a:gd name="connsiteX3163" fmla="*/ 5116830 w 12192000"/>
              <a:gd name="connsiteY3163" fmla="*/ 2435860 h 6858000"/>
              <a:gd name="connsiteX3164" fmla="*/ 5335270 w 12192000"/>
              <a:gd name="connsiteY3164" fmla="*/ 2435860 h 6858000"/>
              <a:gd name="connsiteX3165" fmla="*/ 4285615 w 12192000"/>
              <a:gd name="connsiteY3165" fmla="*/ 6635115 h 6858000"/>
              <a:gd name="connsiteX3166" fmla="*/ 4285615 w 12192000"/>
              <a:gd name="connsiteY3166" fmla="*/ 6766560 h 6858000"/>
              <a:gd name="connsiteX3167" fmla="*/ 4417060 w 12192000"/>
              <a:gd name="connsiteY3167" fmla="*/ 6766560 h 6858000"/>
              <a:gd name="connsiteX3168" fmla="*/ 4417060 w 12192000"/>
              <a:gd name="connsiteY3168" fmla="*/ 6635115 h 6858000"/>
              <a:gd name="connsiteX3169" fmla="*/ 4285615 w 12192000"/>
              <a:gd name="connsiteY3169" fmla="*/ 6635115 h 6858000"/>
              <a:gd name="connsiteX3170" fmla="*/ 41910 w 12192000"/>
              <a:gd name="connsiteY3170" fmla="*/ 5760085 h 6858000"/>
              <a:gd name="connsiteX3171" fmla="*/ 0 w 12192000"/>
              <a:gd name="connsiteY3171" fmla="*/ 5735955 h 6858000"/>
              <a:gd name="connsiteX3172" fmla="*/ 0 w 12192000"/>
              <a:gd name="connsiteY3172" fmla="*/ 5915025 h 6858000"/>
              <a:gd name="connsiteX3173" fmla="*/ 41910 w 12192000"/>
              <a:gd name="connsiteY3173" fmla="*/ 5890895 h 6858000"/>
              <a:gd name="connsiteX3174" fmla="*/ 41910 w 12192000"/>
              <a:gd name="connsiteY3174" fmla="*/ 5760085 h 6858000"/>
              <a:gd name="connsiteX3175" fmla="*/ 1529715 w 12192000"/>
              <a:gd name="connsiteY3175" fmla="*/ 379730 h 6858000"/>
              <a:gd name="connsiteX3176" fmla="*/ 1529715 w 12192000"/>
              <a:gd name="connsiteY3176" fmla="*/ 335915 h 6858000"/>
              <a:gd name="connsiteX3177" fmla="*/ 1485900 w 12192000"/>
              <a:gd name="connsiteY3177" fmla="*/ 335915 h 6858000"/>
              <a:gd name="connsiteX3178" fmla="*/ 1485900 w 12192000"/>
              <a:gd name="connsiteY3178" fmla="*/ 379730 h 6858000"/>
              <a:gd name="connsiteX3179" fmla="*/ 1529715 w 12192000"/>
              <a:gd name="connsiteY3179" fmla="*/ 379730 h 6858000"/>
              <a:gd name="connsiteX3180" fmla="*/ 1485900 w 12192000"/>
              <a:gd name="connsiteY3180" fmla="*/ 817245 h 6858000"/>
              <a:gd name="connsiteX3181" fmla="*/ 1529715 w 12192000"/>
              <a:gd name="connsiteY3181" fmla="*/ 817245 h 6858000"/>
              <a:gd name="connsiteX3182" fmla="*/ 1529715 w 12192000"/>
              <a:gd name="connsiteY3182" fmla="*/ 773430 h 6858000"/>
              <a:gd name="connsiteX3183" fmla="*/ 1485900 w 12192000"/>
              <a:gd name="connsiteY3183" fmla="*/ 773430 h 6858000"/>
              <a:gd name="connsiteX3184" fmla="*/ 1485900 w 12192000"/>
              <a:gd name="connsiteY3184" fmla="*/ 817245 h 6858000"/>
              <a:gd name="connsiteX3185" fmla="*/ 1463675 w 12192000"/>
              <a:gd name="connsiteY3185" fmla="*/ 1713865 h 6858000"/>
              <a:gd name="connsiteX3186" fmla="*/ 1551305 w 12192000"/>
              <a:gd name="connsiteY3186" fmla="*/ 1713865 h 6858000"/>
              <a:gd name="connsiteX3187" fmla="*/ 1551305 w 12192000"/>
              <a:gd name="connsiteY3187" fmla="*/ 1626235 h 6858000"/>
              <a:gd name="connsiteX3188" fmla="*/ 1463675 w 12192000"/>
              <a:gd name="connsiteY3188" fmla="*/ 1626235 h 6858000"/>
              <a:gd name="connsiteX3189" fmla="*/ 1463675 w 12192000"/>
              <a:gd name="connsiteY3189" fmla="*/ 1713865 h 6858000"/>
              <a:gd name="connsiteX3190" fmla="*/ 1485900 w 12192000"/>
              <a:gd name="connsiteY3190" fmla="*/ 1254760 h 6858000"/>
              <a:gd name="connsiteX3191" fmla="*/ 1529715 w 12192000"/>
              <a:gd name="connsiteY3191" fmla="*/ 1254760 h 6858000"/>
              <a:gd name="connsiteX3192" fmla="*/ 1529715 w 12192000"/>
              <a:gd name="connsiteY3192" fmla="*/ 1210945 h 6858000"/>
              <a:gd name="connsiteX3193" fmla="*/ 1485900 w 12192000"/>
              <a:gd name="connsiteY3193" fmla="*/ 1210945 h 6858000"/>
              <a:gd name="connsiteX3194" fmla="*/ 1485900 w 12192000"/>
              <a:gd name="connsiteY3194" fmla="*/ 1254760 h 6858000"/>
              <a:gd name="connsiteX3195" fmla="*/ 2491740 w 12192000"/>
              <a:gd name="connsiteY3195" fmla="*/ 248285 h 6858000"/>
              <a:gd name="connsiteX3196" fmla="*/ 2710180 w 12192000"/>
              <a:gd name="connsiteY3196" fmla="*/ 248285 h 6858000"/>
              <a:gd name="connsiteX3197" fmla="*/ 2710180 w 12192000"/>
              <a:gd name="connsiteY3197" fmla="*/ 29845 h 6858000"/>
              <a:gd name="connsiteX3198" fmla="*/ 2668270 w 12192000"/>
              <a:gd name="connsiteY3198" fmla="*/ 0 h 6858000"/>
              <a:gd name="connsiteX3199" fmla="*/ 2533650 w 12192000"/>
              <a:gd name="connsiteY3199" fmla="*/ 0 h 6858000"/>
              <a:gd name="connsiteX3200" fmla="*/ 2491740 w 12192000"/>
              <a:gd name="connsiteY3200" fmla="*/ 29845 h 6858000"/>
              <a:gd name="connsiteX3201" fmla="*/ 2491740 w 12192000"/>
              <a:gd name="connsiteY3201" fmla="*/ 248285 h 6858000"/>
              <a:gd name="connsiteX3202" fmla="*/ 1117600 w 12192000"/>
              <a:gd name="connsiteY3202" fmla="*/ 0 h 6858000"/>
              <a:gd name="connsiteX3203" fmla="*/ 1022985 w 12192000"/>
              <a:gd name="connsiteY3203" fmla="*/ 0 h 6858000"/>
              <a:gd name="connsiteX3204" fmla="*/ 1117600 w 12192000"/>
              <a:gd name="connsiteY3204" fmla="*/ 0 h 6858000"/>
              <a:gd name="connsiteX3205" fmla="*/ 41910 w 12192000"/>
              <a:gd name="connsiteY3205" fmla="*/ 4885690 h 6858000"/>
              <a:gd name="connsiteX3206" fmla="*/ 0 w 12192000"/>
              <a:gd name="connsiteY3206" fmla="*/ 4861560 h 6858000"/>
              <a:gd name="connsiteX3207" fmla="*/ 0 w 12192000"/>
              <a:gd name="connsiteY3207" fmla="*/ 5041265 h 6858000"/>
              <a:gd name="connsiteX3208" fmla="*/ 41910 w 12192000"/>
              <a:gd name="connsiteY3208" fmla="*/ 5017135 h 6858000"/>
              <a:gd name="connsiteX3209" fmla="*/ 41910 w 12192000"/>
              <a:gd name="connsiteY3209" fmla="*/ 4885690 h 6858000"/>
              <a:gd name="connsiteX3210" fmla="*/ 1136015 w 12192000"/>
              <a:gd name="connsiteY3210" fmla="*/ 292100 h 6858000"/>
              <a:gd name="connsiteX3211" fmla="*/ 1004570 w 12192000"/>
              <a:gd name="connsiteY3211" fmla="*/ 292100 h 6858000"/>
              <a:gd name="connsiteX3212" fmla="*/ 1004570 w 12192000"/>
              <a:gd name="connsiteY3212" fmla="*/ 423545 h 6858000"/>
              <a:gd name="connsiteX3213" fmla="*/ 1136015 w 12192000"/>
              <a:gd name="connsiteY3213" fmla="*/ 423545 h 6858000"/>
              <a:gd name="connsiteX3214" fmla="*/ 1136015 w 12192000"/>
              <a:gd name="connsiteY3214" fmla="*/ 292100 h 6858000"/>
              <a:gd name="connsiteX3215" fmla="*/ 1573530 w 12192000"/>
              <a:gd name="connsiteY3215" fmla="*/ 2479675 h 6858000"/>
              <a:gd name="connsiteX3216" fmla="*/ 1442085 w 12192000"/>
              <a:gd name="connsiteY3216" fmla="*/ 2479675 h 6858000"/>
              <a:gd name="connsiteX3217" fmla="*/ 1442085 w 12192000"/>
              <a:gd name="connsiteY3217" fmla="*/ 2611120 h 6858000"/>
              <a:gd name="connsiteX3218" fmla="*/ 1573530 w 12192000"/>
              <a:gd name="connsiteY3218" fmla="*/ 2611120 h 6858000"/>
              <a:gd name="connsiteX3219" fmla="*/ 1573530 w 12192000"/>
              <a:gd name="connsiteY3219" fmla="*/ 2479675 h 6858000"/>
              <a:gd name="connsiteX3220" fmla="*/ 1555115 w 12192000"/>
              <a:gd name="connsiteY3220" fmla="*/ 0 h 6858000"/>
              <a:gd name="connsiteX3221" fmla="*/ 1460500 w 12192000"/>
              <a:gd name="connsiteY3221" fmla="*/ 0 h 6858000"/>
              <a:gd name="connsiteX3222" fmla="*/ 1555115 w 12192000"/>
              <a:gd name="connsiteY3222" fmla="*/ 0 h 6858000"/>
              <a:gd name="connsiteX3223" fmla="*/ 1026160 w 12192000"/>
              <a:gd name="connsiteY3223" fmla="*/ 2151380 h 6858000"/>
              <a:gd name="connsiteX3224" fmla="*/ 1113790 w 12192000"/>
              <a:gd name="connsiteY3224" fmla="*/ 2151380 h 6858000"/>
              <a:gd name="connsiteX3225" fmla="*/ 1113790 w 12192000"/>
              <a:gd name="connsiteY3225" fmla="*/ 2063750 h 6858000"/>
              <a:gd name="connsiteX3226" fmla="*/ 1026160 w 12192000"/>
              <a:gd name="connsiteY3226" fmla="*/ 2063750 h 6858000"/>
              <a:gd name="connsiteX3227" fmla="*/ 1026160 w 12192000"/>
              <a:gd name="connsiteY3227" fmla="*/ 2151380 h 6858000"/>
              <a:gd name="connsiteX3228" fmla="*/ 41910 w 12192000"/>
              <a:gd name="connsiteY3228" fmla="*/ 6197600 h 6858000"/>
              <a:gd name="connsiteX3229" fmla="*/ 0 w 12192000"/>
              <a:gd name="connsiteY3229" fmla="*/ 6173470 h 6858000"/>
              <a:gd name="connsiteX3230" fmla="*/ 0 w 12192000"/>
              <a:gd name="connsiteY3230" fmla="*/ 6352540 h 6858000"/>
              <a:gd name="connsiteX3231" fmla="*/ 41910 w 12192000"/>
              <a:gd name="connsiteY3231" fmla="*/ 6328410 h 6858000"/>
              <a:gd name="connsiteX3232" fmla="*/ 41910 w 12192000"/>
              <a:gd name="connsiteY3232" fmla="*/ 6197600 h 6858000"/>
              <a:gd name="connsiteX3233" fmla="*/ 1442085 w 12192000"/>
              <a:gd name="connsiteY3233" fmla="*/ 2917190 h 6858000"/>
              <a:gd name="connsiteX3234" fmla="*/ 1442085 w 12192000"/>
              <a:gd name="connsiteY3234" fmla="*/ 3048635 h 6858000"/>
              <a:gd name="connsiteX3235" fmla="*/ 1573530 w 12192000"/>
              <a:gd name="connsiteY3235" fmla="*/ 3048635 h 6858000"/>
              <a:gd name="connsiteX3236" fmla="*/ 1573530 w 12192000"/>
              <a:gd name="connsiteY3236" fmla="*/ 2917190 h 6858000"/>
              <a:gd name="connsiteX3237" fmla="*/ 1442085 w 12192000"/>
              <a:gd name="connsiteY3237" fmla="*/ 2917190 h 6858000"/>
              <a:gd name="connsiteX3238" fmla="*/ 1573530 w 12192000"/>
              <a:gd name="connsiteY3238" fmla="*/ 2042160 h 6858000"/>
              <a:gd name="connsiteX3239" fmla="*/ 1442085 w 12192000"/>
              <a:gd name="connsiteY3239" fmla="*/ 2042160 h 6858000"/>
              <a:gd name="connsiteX3240" fmla="*/ 1442085 w 12192000"/>
              <a:gd name="connsiteY3240" fmla="*/ 2173605 h 6858000"/>
              <a:gd name="connsiteX3241" fmla="*/ 1573530 w 12192000"/>
              <a:gd name="connsiteY3241" fmla="*/ 2173605 h 6858000"/>
              <a:gd name="connsiteX3242" fmla="*/ 1573530 w 12192000"/>
              <a:gd name="connsiteY3242" fmla="*/ 2042160 h 6858000"/>
              <a:gd name="connsiteX3243" fmla="*/ 4547870 w 12192000"/>
              <a:gd name="connsiteY3243" fmla="*/ 5629275 h 6858000"/>
              <a:gd name="connsiteX3244" fmla="*/ 4591685 w 12192000"/>
              <a:gd name="connsiteY3244" fmla="*/ 5629275 h 6858000"/>
              <a:gd name="connsiteX3245" fmla="*/ 4591685 w 12192000"/>
              <a:gd name="connsiteY3245" fmla="*/ 5585460 h 6858000"/>
              <a:gd name="connsiteX3246" fmla="*/ 4547870 w 12192000"/>
              <a:gd name="connsiteY3246" fmla="*/ 5585460 h 6858000"/>
              <a:gd name="connsiteX3247" fmla="*/ 4547870 w 12192000"/>
              <a:gd name="connsiteY3247" fmla="*/ 5629275 h 6858000"/>
              <a:gd name="connsiteX3248" fmla="*/ 9709785 w 12192000"/>
              <a:gd name="connsiteY3248" fmla="*/ 6591300 h 6858000"/>
              <a:gd name="connsiteX3249" fmla="*/ 9928225 w 12192000"/>
              <a:gd name="connsiteY3249" fmla="*/ 6591300 h 6858000"/>
              <a:gd name="connsiteX3250" fmla="*/ 9928225 w 12192000"/>
              <a:gd name="connsiteY3250" fmla="*/ 6372860 h 6858000"/>
              <a:gd name="connsiteX3251" fmla="*/ 9709785 w 12192000"/>
              <a:gd name="connsiteY3251" fmla="*/ 6372860 h 6858000"/>
              <a:gd name="connsiteX3252" fmla="*/ 9709785 w 12192000"/>
              <a:gd name="connsiteY3252" fmla="*/ 6591300 h 6858000"/>
              <a:gd name="connsiteX3253" fmla="*/ 4591685 w 12192000"/>
              <a:gd name="connsiteY3253" fmla="*/ 4754245 h 6858000"/>
              <a:gd name="connsiteX3254" fmla="*/ 4591685 w 12192000"/>
              <a:gd name="connsiteY3254" fmla="*/ 4710430 h 6858000"/>
              <a:gd name="connsiteX3255" fmla="*/ 4547870 w 12192000"/>
              <a:gd name="connsiteY3255" fmla="*/ 4710430 h 6858000"/>
              <a:gd name="connsiteX3256" fmla="*/ 4547870 w 12192000"/>
              <a:gd name="connsiteY3256" fmla="*/ 4754245 h 6858000"/>
              <a:gd name="connsiteX3257" fmla="*/ 4591685 w 12192000"/>
              <a:gd name="connsiteY3257" fmla="*/ 4754245 h 6858000"/>
              <a:gd name="connsiteX3258" fmla="*/ 4853940 w 12192000"/>
              <a:gd name="connsiteY3258" fmla="*/ 4010660 h 6858000"/>
              <a:gd name="connsiteX3259" fmla="*/ 4722495 w 12192000"/>
              <a:gd name="connsiteY3259" fmla="*/ 4010660 h 6858000"/>
              <a:gd name="connsiteX3260" fmla="*/ 4722495 w 12192000"/>
              <a:gd name="connsiteY3260" fmla="*/ 4142105 h 6858000"/>
              <a:gd name="connsiteX3261" fmla="*/ 4853940 w 12192000"/>
              <a:gd name="connsiteY3261" fmla="*/ 4142105 h 6858000"/>
              <a:gd name="connsiteX3262" fmla="*/ 4853940 w 12192000"/>
              <a:gd name="connsiteY3262" fmla="*/ 4010660 h 6858000"/>
              <a:gd name="connsiteX3263" fmla="*/ 4547870 w 12192000"/>
              <a:gd name="connsiteY3263" fmla="*/ 5191760 h 6858000"/>
              <a:gd name="connsiteX3264" fmla="*/ 4591685 w 12192000"/>
              <a:gd name="connsiteY3264" fmla="*/ 5191760 h 6858000"/>
              <a:gd name="connsiteX3265" fmla="*/ 4591685 w 12192000"/>
              <a:gd name="connsiteY3265" fmla="*/ 5147945 h 6858000"/>
              <a:gd name="connsiteX3266" fmla="*/ 4547870 w 12192000"/>
              <a:gd name="connsiteY3266" fmla="*/ 5147945 h 6858000"/>
              <a:gd name="connsiteX3267" fmla="*/ 4547870 w 12192000"/>
              <a:gd name="connsiteY3267" fmla="*/ 5191760 h 6858000"/>
              <a:gd name="connsiteX3268" fmla="*/ 4744720 w 12192000"/>
              <a:gd name="connsiteY3268" fmla="*/ 3682365 h 6858000"/>
              <a:gd name="connsiteX3269" fmla="*/ 4832350 w 12192000"/>
              <a:gd name="connsiteY3269" fmla="*/ 3682365 h 6858000"/>
              <a:gd name="connsiteX3270" fmla="*/ 4832350 w 12192000"/>
              <a:gd name="connsiteY3270" fmla="*/ 3594735 h 6858000"/>
              <a:gd name="connsiteX3271" fmla="*/ 4744720 w 12192000"/>
              <a:gd name="connsiteY3271" fmla="*/ 3594735 h 6858000"/>
              <a:gd name="connsiteX3272" fmla="*/ 4744720 w 12192000"/>
              <a:gd name="connsiteY3272" fmla="*/ 3682365 h 6858000"/>
              <a:gd name="connsiteX3273" fmla="*/ 4832350 w 12192000"/>
              <a:gd name="connsiteY3273" fmla="*/ 3244850 h 6858000"/>
              <a:gd name="connsiteX3274" fmla="*/ 4832350 w 12192000"/>
              <a:gd name="connsiteY3274" fmla="*/ 3157220 h 6858000"/>
              <a:gd name="connsiteX3275" fmla="*/ 4744720 w 12192000"/>
              <a:gd name="connsiteY3275" fmla="*/ 3157220 h 6858000"/>
              <a:gd name="connsiteX3276" fmla="*/ 4744720 w 12192000"/>
              <a:gd name="connsiteY3276" fmla="*/ 3244850 h 6858000"/>
              <a:gd name="connsiteX3277" fmla="*/ 4832350 w 12192000"/>
              <a:gd name="connsiteY3277" fmla="*/ 3244850 h 6858000"/>
              <a:gd name="connsiteX3278" fmla="*/ 4635500 w 12192000"/>
              <a:gd name="connsiteY3278" fmla="*/ 4229100 h 6858000"/>
              <a:gd name="connsiteX3279" fmla="*/ 4504055 w 12192000"/>
              <a:gd name="connsiteY3279" fmla="*/ 4229100 h 6858000"/>
              <a:gd name="connsiteX3280" fmla="*/ 4504055 w 12192000"/>
              <a:gd name="connsiteY3280" fmla="*/ 4360545 h 6858000"/>
              <a:gd name="connsiteX3281" fmla="*/ 4635500 w 12192000"/>
              <a:gd name="connsiteY3281" fmla="*/ 4360545 h 6858000"/>
              <a:gd name="connsiteX3282" fmla="*/ 4635500 w 12192000"/>
              <a:gd name="connsiteY3282" fmla="*/ 4229100 h 6858000"/>
              <a:gd name="connsiteX3283" fmla="*/ 5597525 w 12192000"/>
              <a:gd name="connsiteY3283" fmla="*/ 6766560 h 6858000"/>
              <a:gd name="connsiteX3284" fmla="*/ 5728970 w 12192000"/>
              <a:gd name="connsiteY3284" fmla="*/ 6766560 h 6858000"/>
              <a:gd name="connsiteX3285" fmla="*/ 5728970 w 12192000"/>
              <a:gd name="connsiteY3285" fmla="*/ 6635115 h 6858000"/>
              <a:gd name="connsiteX3286" fmla="*/ 5597525 w 12192000"/>
              <a:gd name="connsiteY3286" fmla="*/ 6635115 h 6858000"/>
              <a:gd name="connsiteX3287" fmla="*/ 5597525 w 12192000"/>
              <a:gd name="connsiteY3287" fmla="*/ 6766560 h 6858000"/>
              <a:gd name="connsiteX3288" fmla="*/ 4526280 w 12192000"/>
              <a:gd name="connsiteY3288" fmla="*/ 3463290 h 6858000"/>
              <a:gd name="connsiteX3289" fmla="*/ 4613910 w 12192000"/>
              <a:gd name="connsiteY3289" fmla="*/ 3463290 h 6858000"/>
              <a:gd name="connsiteX3290" fmla="*/ 4613910 w 12192000"/>
              <a:gd name="connsiteY3290" fmla="*/ 3375660 h 6858000"/>
              <a:gd name="connsiteX3291" fmla="*/ 4526280 w 12192000"/>
              <a:gd name="connsiteY3291" fmla="*/ 3375660 h 6858000"/>
              <a:gd name="connsiteX3292" fmla="*/ 4526280 w 12192000"/>
              <a:gd name="connsiteY3292" fmla="*/ 3463290 h 6858000"/>
              <a:gd name="connsiteX3293" fmla="*/ 8441055 w 12192000"/>
              <a:gd name="connsiteY3293" fmla="*/ 6853556 h 6858000"/>
              <a:gd name="connsiteX3294" fmla="*/ 8437245 w 12192000"/>
              <a:gd name="connsiteY3294" fmla="*/ 6858000 h 6858000"/>
              <a:gd name="connsiteX3295" fmla="*/ 8576310 w 12192000"/>
              <a:gd name="connsiteY3295" fmla="*/ 6858000 h 6858000"/>
              <a:gd name="connsiteX3296" fmla="*/ 8572500 w 12192000"/>
              <a:gd name="connsiteY3296" fmla="*/ 6853556 h 6858000"/>
              <a:gd name="connsiteX3297" fmla="*/ 8441055 w 12192000"/>
              <a:gd name="connsiteY3297" fmla="*/ 6853556 h 6858000"/>
              <a:gd name="connsiteX3298" fmla="*/ 8834755 w 12192000"/>
              <a:gd name="connsiteY3298" fmla="*/ 6809740 h 6858000"/>
              <a:gd name="connsiteX3299" fmla="*/ 8802370 w 12192000"/>
              <a:gd name="connsiteY3299" fmla="*/ 6858000 h 6858000"/>
              <a:gd name="connsiteX3300" fmla="*/ 9086215 w 12192000"/>
              <a:gd name="connsiteY3300" fmla="*/ 6858000 h 6858000"/>
              <a:gd name="connsiteX3301" fmla="*/ 9053830 w 12192000"/>
              <a:gd name="connsiteY3301" fmla="*/ 6809740 h 6858000"/>
              <a:gd name="connsiteX3302" fmla="*/ 8834755 w 12192000"/>
              <a:gd name="connsiteY3302" fmla="*/ 6809740 h 6858000"/>
              <a:gd name="connsiteX3303" fmla="*/ 5073015 w 12192000"/>
              <a:gd name="connsiteY3303" fmla="*/ 6853556 h 6858000"/>
              <a:gd name="connsiteX3304" fmla="*/ 4941570 w 12192000"/>
              <a:gd name="connsiteY3304" fmla="*/ 6853556 h 6858000"/>
              <a:gd name="connsiteX3305" fmla="*/ 4937760 w 12192000"/>
              <a:gd name="connsiteY3305" fmla="*/ 6858000 h 6858000"/>
              <a:gd name="connsiteX3306" fmla="*/ 5076825 w 12192000"/>
              <a:gd name="connsiteY3306" fmla="*/ 6858000 h 6858000"/>
              <a:gd name="connsiteX3307" fmla="*/ 5073015 w 12192000"/>
              <a:gd name="connsiteY3307" fmla="*/ 6853556 h 6858000"/>
              <a:gd name="connsiteX3308" fmla="*/ 4613275 w 12192000"/>
              <a:gd name="connsiteY3308" fmla="*/ 3026410 h 6858000"/>
              <a:gd name="connsiteX3309" fmla="*/ 4613275 w 12192000"/>
              <a:gd name="connsiteY3309" fmla="*/ 2938780 h 6858000"/>
              <a:gd name="connsiteX3310" fmla="*/ 4525645 w 12192000"/>
              <a:gd name="connsiteY3310" fmla="*/ 2938780 h 6858000"/>
              <a:gd name="connsiteX3311" fmla="*/ 4525645 w 12192000"/>
              <a:gd name="connsiteY3311" fmla="*/ 3026410 h 6858000"/>
              <a:gd name="connsiteX3312" fmla="*/ 4613275 w 12192000"/>
              <a:gd name="connsiteY3312" fmla="*/ 3026410 h 6858000"/>
              <a:gd name="connsiteX3313" fmla="*/ 4526280 w 12192000"/>
              <a:gd name="connsiteY3313" fmla="*/ 3900805 h 6858000"/>
              <a:gd name="connsiteX3314" fmla="*/ 4613910 w 12192000"/>
              <a:gd name="connsiteY3314" fmla="*/ 3900805 h 6858000"/>
              <a:gd name="connsiteX3315" fmla="*/ 4613910 w 12192000"/>
              <a:gd name="connsiteY3315" fmla="*/ 3813175 h 6858000"/>
              <a:gd name="connsiteX3316" fmla="*/ 4526280 w 12192000"/>
              <a:gd name="connsiteY3316" fmla="*/ 3813175 h 6858000"/>
              <a:gd name="connsiteX3317" fmla="*/ 4526280 w 12192000"/>
              <a:gd name="connsiteY3317" fmla="*/ 3900805 h 6858000"/>
              <a:gd name="connsiteX3318" fmla="*/ 4635500 w 12192000"/>
              <a:gd name="connsiteY3318" fmla="*/ 6547485 h 6858000"/>
              <a:gd name="connsiteX3319" fmla="*/ 4635500 w 12192000"/>
              <a:gd name="connsiteY3319" fmla="*/ 6416040 h 6858000"/>
              <a:gd name="connsiteX3320" fmla="*/ 4504055 w 12192000"/>
              <a:gd name="connsiteY3320" fmla="*/ 6416040 h 6858000"/>
              <a:gd name="connsiteX3321" fmla="*/ 4504055 w 12192000"/>
              <a:gd name="connsiteY3321" fmla="*/ 6547485 h 6858000"/>
              <a:gd name="connsiteX3322" fmla="*/ 4635500 w 12192000"/>
              <a:gd name="connsiteY3322" fmla="*/ 6547485 h 6858000"/>
              <a:gd name="connsiteX3323" fmla="*/ 4679315 w 12192000"/>
              <a:gd name="connsiteY3323" fmla="*/ 2654300 h 6858000"/>
              <a:gd name="connsiteX3324" fmla="*/ 4679315 w 12192000"/>
              <a:gd name="connsiteY3324" fmla="*/ 2435860 h 6858000"/>
              <a:gd name="connsiteX3325" fmla="*/ 4460875 w 12192000"/>
              <a:gd name="connsiteY3325" fmla="*/ 2435860 h 6858000"/>
              <a:gd name="connsiteX3326" fmla="*/ 4460875 w 12192000"/>
              <a:gd name="connsiteY3326" fmla="*/ 2654300 h 6858000"/>
              <a:gd name="connsiteX3327" fmla="*/ 4679315 w 12192000"/>
              <a:gd name="connsiteY3327" fmla="*/ 2654300 h 6858000"/>
              <a:gd name="connsiteX3328" fmla="*/ 5335270 w 12192000"/>
              <a:gd name="connsiteY3328" fmla="*/ 2216785 h 6858000"/>
              <a:gd name="connsiteX3329" fmla="*/ 5553710 w 12192000"/>
              <a:gd name="connsiteY3329" fmla="*/ 2216785 h 6858000"/>
              <a:gd name="connsiteX3330" fmla="*/ 5553710 w 12192000"/>
              <a:gd name="connsiteY3330" fmla="*/ 1998345 h 6858000"/>
              <a:gd name="connsiteX3331" fmla="*/ 5335270 w 12192000"/>
              <a:gd name="connsiteY3331" fmla="*/ 1998345 h 6858000"/>
              <a:gd name="connsiteX3332" fmla="*/ 5335270 w 12192000"/>
              <a:gd name="connsiteY3332" fmla="*/ 2216785 h 6858000"/>
              <a:gd name="connsiteX3333" fmla="*/ 5335270 w 12192000"/>
              <a:gd name="connsiteY3333" fmla="*/ 1998345 h 6858000"/>
              <a:gd name="connsiteX3334" fmla="*/ 5335270 w 12192000"/>
              <a:gd name="connsiteY3334" fmla="*/ 1779905 h 6858000"/>
              <a:gd name="connsiteX3335" fmla="*/ 5116830 w 12192000"/>
              <a:gd name="connsiteY3335" fmla="*/ 1779905 h 6858000"/>
              <a:gd name="connsiteX3336" fmla="*/ 5116830 w 12192000"/>
              <a:gd name="connsiteY3336" fmla="*/ 1998345 h 6858000"/>
              <a:gd name="connsiteX3337" fmla="*/ 5335270 w 12192000"/>
              <a:gd name="connsiteY3337" fmla="*/ 1998345 h 6858000"/>
              <a:gd name="connsiteX3338" fmla="*/ 4853940 w 12192000"/>
              <a:gd name="connsiteY3338" fmla="*/ 4447540 h 6858000"/>
              <a:gd name="connsiteX3339" fmla="*/ 4722495 w 12192000"/>
              <a:gd name="connsiteY3339" fmla="*/ 4447540 h 6858000"/>
              <a:gd name="connsiteX3340" fmla="*/ 4722495 w 12192000"/>
              <a:gd name="connsiteY3340" fmla="*/ 4578985 h 6858000"/>
              <a:gd name="connsiteX3341" fmla="*/ 4853940 w 12192000"/>
              <a:gd name="connsiteY3341" fmla="*/ 4578985 h 6858000"/>
              <a:gd name="connsiteX3342" fmla="*/ 4853940 w 12192000"/>
              <a:gd name="connsiteY3342" fmla="*/ 4447540 h 6858000"/>
              <a:gd name="connsiteX3343" fmla="*/ 5553710 w 12192000"/>
              <a:gd name="connsiteY3343" fmla="*/ 2654300 h 6858000"/>
              <a:gd name="connsiteX3344" fmla="*/ 5553710 w 12192000"/>
              <a:gd name="connsiteY3344" fmla="*/ 2872740 h 6858000"/>
              <a:gd name="connsiteX3345" fmla="*/ 5772150 w 12192000"/>
              <a:gd name="connsiteY3345" fmla="*/ 2872740 h 6858000"/>
              <a:gd name="connsiteX3346" fmla="*/ 5772150 w 12192000"/>
              <a:gd name="connsiteY3346" fmla="*/ 2654300 h 6858000"/>
              <a:gd name="connsiteX3347" fmla="*/ 5553710 w 12192000"/>
              <a:gd name="connsiteY3347" fmla="*/ 2654300 h 6858000"/>
              <a:gd name="connsiteX3348" fmla="*/ 5553710 w 12192000"/>
              <a:gd name="connsiteY3348" fmla="*/ 2435860 h 6858000"/>
              <a:gd name="connsiteX3349" fmla="*/ 5772150 w 12192000"/>
              <a:gd name="connsiteY3349" fmla="*/ 2435860 h 6858000"/>
              <a:gd name="connsiteX3350" fmla="*/ 5772150 w 12192000"/>
              <a:gd name="connsiteY3350" fmla="*/ 2217420 h 6858000"/>
              <a:gd name="connsiteX3351" fmla="*/ 5553710 w 12192000"/>
              <a:gd name="connsiteY3351" fmla="*/ 2217420 h 6858000"/>
              <a:gd name="connsiteX3352" fmla="*/ 5553710 w 12192000"/>
              <a:gd name="connsiteY3352" fmla="*/ 2435860 h 6858000"/>
              <a:gd name="connsiteX3353" fmla="*/ 4897755 w 12192000"/>
              <a:gd name="connsiteY3353" fmla="*/ 2435860 h 6858000"/>
              <a:gd name="connsiteX3354" fmla="*/ 4897755 w 12192000"/>
              <a:gd name="connsiteY3354" fmla="*/ 2217420 h 6858000"/>
              <a:gd name="connsiteX3355" fmla="*/ 4679315 w 12192000"/>
              <a:gd name="connsiteY3355" fmla="*/ 2217420 h 6858000"/>
              <a:gd name="connsiteX3356" fmla="*/ 4679315 w 12192000"/>
              <a:gd name="connsiteY3356" fmla="*/ 2435860 h 6858000"/>
              <a:gd name="connsiteX3357" fmla="*/ 4897755 w 12192000"/>
              <a:gd name="connsiteY3357" fmla="*/ 2435860 h 6858000"/>
              <a:gd name="connsiteX3358" fmla="*/ 5772785 w 12192000"/>
              <a:gd name="connsiteY3358" fmla="*/ 2654300 h 6858000"/>
              <a:gd name="connsiteX3359" fmla="*/ 5991225 w 12192000"/>
              <a:gd name="connsiteY3359" fmla="*/ 2654300 h 6858000"/>
              <a:gd name="connsiteX3360" fmla="*/ 5991225 w 12192000"/>
              <a:gd name="connsiteY3360" fmla="*/ 2435860 h 6858000"/>
              <a:gd name="connsiteX3361" fmla="*/ 5772785 w 12192000"/>
              <a:gd name="connsiteY3361" fmla="*/ 2435860 h 6858000"/>
              <a:gd name="connsiteX3362" fmla="*/ 5772785 w 12192000"/>
              <a:gd name="connsiteY3362" fmla="*/ 2654300 h 6858000"/>
              <a:gd name="connsiteX3363" fmla="*/ 5116830 w 12192000"/>
              <a:gd name="connsiteY3363" fmla="*/ 2216785 h 6858000"/>
              <a:gd name="connsiteX3364" fmla="*/ 5116830 w 12192000"/>
              <a:gd name="connsiteY3364" fmla="*/ 1998345 h 6858000"/>
              <a:gd name="connsiteX3365" fmla="*/ 4898390 w 12192000"/>
              <a:gd name="connsiteY3365" fmla="*/ 1998345 h 6858000"/>
              <a:gd name="connsiteX3366" fmla="*/ 4898390 w 12192000"/>
              <a:gd name="connsiteY3366" fmla="*/ 2216785 h 6858000"/>
              <a:gd name="connsiteX3367" fmla="*/ 5116830 w 12192000"/>
              <a:gd name="connsiteY3367" fmla="*/ 2216785 h 6858000"/>
              <a:gd name="connsiteX3368" fmla="*/ 5335270 w 12192000"/>
              <a:gd name="connsiteY3368" fmla="*/ 2872740 h 6858000"/>
              <a:gd name="connsiteX3369" fmla="*/ 5335270 w 12192000"/>
              <a:gd name="connsiteY3369" fmla="*/ 3091180 h 6858000"/>
              <a:gd name="connsiteX3370" fmla="*/ 5553710 w 12192000"/>
              <a:gd name="connsiteY3370" fmla="*/ 3091180 h 6858000"/>
              <a:gd name="connsiteX3371" fmla="*/ 5553710 w 12192000"/>
              <a:gd name="connsiteY3371" fmla="*/ 2872740 h 6858000"/>
              <a:gd name="connsiteX3372" fmla="*/ 5335270 w 12192000"/>
              <a:gd name="connsiteY3372" fmla="*/ 2872740 h 6858000"/>
              <a:gd name="connsiteX3373" fmla="*/ 4744720 w 12192000"/>
              <a:gd name="connsiteY3373" fmla="*/ 6306820 h 6858000"/>
              <a:gd name="connsiteX3374" fmla="*/ 4832350 w 12192000"/>
              <a:gd name="connsiteY3374" fmla="*/ 6306820 h 6858000"/>
              <a:gd name="connsiteX3375" fmla="*/ 4832350 w 12192000"/>
              <a:gd name="connsiteY3375" fmla="*/ 6219190 h 6858000"/>
              <a:gd name="connsiteX3376" fmla="*/ 4744720 w 12192000"/>
              <a:gd name="connsiteY3376" fmla="*/ 6219190 h 6858000"/>
              <a:gd name="connsiteX3377" fmla="*/ 4744720 w 12192000"/>
              <a:gd name="connsiteY3377" fmla="*/ 6306820 h 6858000"/>
              <a:gd name="connsiteX3378" fmla="*/ 4723130 w 12192000"/>
              <a:gd name="connsiteY3378" fmla="*/ 6766560 h 6858000"/>
              <a:gd name="connsiteX3379" fmla="*/ 4854575 w 12192000"/>
              <a:gd name="connsiteY3379" fmla="*/ 6766560 h 6858000"/>
              <a:gd name="connsiteX3380" fmla="*/ 4854575 w 12192000"/>
              <a:gd name="connsiteY3380" fmla="*/ 6635115 h 6858000"/>
              <a:gd name="connsiteX3381" fmla="*/ 4723130 w 12192000"/>
              <a:gd name="connsiteY3381" fmla="*/ 6635115 h 6858000"/>
              <a:gd name="connsiteX3382" fmla="*/ 4723130 w 12192000"/>
              <a:gd name="connsiteY3382" fmla="*/ 6766560 h 6858000"/>
              <a:gd name="connsiteX3383" fmla="*/ 4744720 w 12192000"/>
              <a:gd name="connsiteY3383" fmla="*/ 5869305 h 6858000"/>
              <a:gd name="connsiteX3384" fmla="*/ 4832350 w 12192000"/>
              <a:gd name="connsiteY3384" fmla="*/ 5869305 h 6858000"/>
              <a:gd name="connsiteX3385" fmla="*/ 4832350 w 12192000"/>
              <a:gd name="connsiteY3385" fmla="*/ 5781675 h 6858000"/>
              <a:gd name="connsiteX3386" fmla="*/ 4744720 w 12192000"/>
              <a:gd name="connsiteY3386" fmla="*/ 5781675 h 6858000"/>
              <a:gd name="connsiteX3387" fmla="*/ 4744720 w 12192000"/>
              <a:gd name="connsiteY3387" fmla="*/ 5869305 h 6858000"/>
              <a:gd name="connsiteX3388" fmla="*/ 4766310 w 12192000"/>
              <a:gd name="connsiteY3388" fmla="*/ 5410200 h 6858000"/>
              <a:gd name="connsiteX3389" fmla="*/ 4810125 w 12192000"/>
              <a:gd name="connsiteY3389" fmla="*/ 5410200 h 6858000"/>
              <a:gd name="connsiteX3390" fmla="*/ 4810125 w 12192000"/>
              <a:gd name="connsiteY3390" fmla="*/ 5366385 h 6858000"/>
              <a:gd name="connsiteX3391" fmla="*/ 4766310 w 12192000"/>
              <a:gd name="connsiteY3391" fmla="*/ 5366385 h 6858000"/>
              <a:gd name="connsiteX3392" fmla="*/ 4766310 w 12192000"/>
              <a:gd name="connsiteY3392" fmla="*/ 5410200 h 6858000"/>
              <a:gd name="connsiteX3393" fmla="*/ 4810125 w 12192000"/>
              <a:gd name="connsiteY3393" fmla="*/ 4972685 h 6858000"/>
              <a:gd name="connsiteX3394" fmla="*/ 4810125 w 12192000"/>
              <a:gd name="connsiteY3394" fmla="*/ 4928870 h 6858000"/>
              <a:gd name="connsiteX3395" fmla="*/ 4766310 w 12192000"/>
              <a:gd name="connsiteY3395" fmla="*/ 4928870 h 6858000"/>
              <a:gd name="connsiteX3396" fmla="*/ 4766310 w 12192000"/>
              <a:gd name="connsiteY3396" fmla="*/ 4972685 h 6858000"/>
              <a:gd name="connsiteX3397" fmla="*/ 4810125 w 12192000"/>
              <a:gd name="connsiteY3397" fmla="*/ 4972685 h 6858000"/>
              <a:gd name="connsiteX3398" fmla="*/ 4526280 w 12192000"/>
              <a:gd name="connsiteY3398" fmla="*/ 6088380 h 6858000"/>
              <a:gd name="connsiteX3399" fmla="*/ 4613910 w 12192000"/>
              <a:gd name="connsiteY3399" fmla="*/ 6088380 h 6858000"/>
              <a:gd name="connsiteX3400" fmla="*/ 4613910 w 12192000"/>
              <a:gd name="connsiteY3400" fmla="*/ 6000750 h 6858000"/>
              <a:gd name="connsiteX3401" fmla="*/ 4526280 w 12192000"/>
              <a:gd name="connsiteY3401" fmla="*/ 6000750 h 6858000"/>
              <a:gd name="connsiteX3402" fmla="*/ 4526280 w 12192000"/>
              <a:gd name="connsiteY3402" fmla="*/ 6088380 h 6858000"/>
              <a:gd name="connsiteX3403" fmla="*/ 8353425 w 12192000"/>
              <a:gd name="connsiteY3403" fmla="*/ 4141470 h 6858000"/>
              <a:gd name="connsiteX3404" fmla="*/ 8353425 w 12192000"/>
              <a:gd name="connsiteY3404" fmla="*/ 4010025 h 6858000"/>
              <a:gd name="connsiteX3405" fmla="*/ 8221981 w 12192000"/>
              <a:gd name="connsiteY3405" fmla="*/ 4010025 h 6858000"/>
              <a:gd name="connsiteX3406" fmla="*/ 8221981 w 12192000"/>
              <a:gd name="connsiteY3406" fmla="*/ 4141470 h 6858000"/>
              <a:gd name="connsiteX3407" fmla="*/ 8353425 w 12192000"/>
              <a:gd name="connsiteY3407" fmla="*/ 4141470 h 6858000"/>
              <a:gd name="connsiteX3408" fmla="*/ 8222615 w 12192000"/>
              <a:gd name="connsiteY3408" fmla="*/ 4578985 h 6858000"/>
              <a:gd name="connsiteX3409" fmla="*/ 8354060 w 12192000"/>
              <a:gd name="connsiteY3409" fmla="*/ 4578985 h 6858000"/>
              <a:gd name="connsiteX3410" fmla="*/ 8354060 w 12192000"/>
              <a:gd name="connsiteY3410" fmla="*/ 4447540 h 6858000"/>
              <a:gd name="connsiteX3411" fmla="*/ 8222615 w 12192000"/>
              <a:gd name="connsiteY3411" fmla="*/ 4447540 h 6858000"/>
              <a:gd name="connsiteX3412" fmla="*/ 8222615 w 12192000"/>
              <a:gd name="connsiteY3412" fmla="*/ 4578985 h 6858000"/>
              <a:gd name="connsiteX3413" fmla="*/ 8309610 w 12192000"/>
              <a:gd name="connsiteY3413" fmla="*/ 4928870 h 6858000"/>
              <a:gd name="connsiteX3414" fmla="*/ 8265795 w 12192000"/>
              <a:gd name="connsiteY3414" fmla="*/ 4928870 h 6858000"/>
              <a:gd name="connsiteX3415" fmla="*/ 8265795 w 12192000"/>
              <a:gd name="connsiteY3415" fmla="*/ 4972685 h 6858000"/>
              <a:gd name="connsiteX3416" fmla="*/ 8309610 w 12192000"/>
              <a:gd name="connsiteY3416" fmla="*/ 4972685 h 6858000"/>
              <a:gd name="connsiteX3417" fmla="*/ 8309610 w 12192000"/>
              <a:gd name="connsiteY3417" fmla="*/ 4928870 h 6858000"/>
              <a:gd name="connsiteX3418" fmla="*/ 6822440 w 12192000"/>
              <a:gd name="connsiteY3418" fmla="*/ 6853556 h 6858000"/>
              <a:gd name="connsiteX3419" fmla="*/ 6690995 w 12192000"/>
              <a:gd name="connsiteY3419" fmla="*/ 6853556 h 6858000"/>
              <a:gd name="connsiteX3420" fmla="*/ 6687185 w 12192000"/>
              <a:gd name="connsiteY3420" fmla="*/ 6858000 h 6858000"/>
              <a:gd name="connsiteX3421" fmla="*/ 6826250 w 12192000"/>
              <a:gd name="connsiteY3421" fmla="*/ 6858000 h 6858000"/>
              <a:gd name="connsiteX3422" fmla="*/ 6822440 w 12192000"/>
              <a:gd name="connsiteY3422" fmla="*/ 6853556 h 6858000"/>
              <a:gd name="connsiteX3423" fmla="*/ 6384925 w 12192000"/>
              <a:gd name="connsiteY3423" fmla="*/ 6547485 h 6858000"/>
              <a:gd name="connsiteX3424" fmla="*/ 6384925 w 12192000"/>
              <a:gd name="connsiteY3424" fmla="*/ 6416040 h 6858000"/>
              <a:gd name="connsiteX3425" fmla="*/ 6253480 w 12192000"/>
              <a:gd name="connsiteY3425" fmla="*/ 6416040 h 6858000"/>
              <a:gd name="connsiteX3426" fmla="*/ 6253480 w 12192000"/>
              <a:gd name="connsiteY3426" fmla="*/ 6547485 h 6858000"/>
              <a:gd name="connsiteX3427" fmla="*/ 6384925 w 12192000"/>
              <a:gd name="connsiteY3427" fmla="*/ 6547485 h 6858000"/>
              <a:gd name="connsiteX3428" fmla="*/ 8266431 w 12192000"/>
              <a:gd name="connsiteY3428" fmla="*/ 5366385 h 6858000"/>
              <a:gd name="connsiteX3429" fmla="*/ 8266431 w 12192000"/>
              <a:gd name="connsiteY3429" fmla="*/ 5410200 h 6858000"/>
              <a:gd name="connsiteX3430" fmla="*/ 8310245 w 12192000"/>
              <a:gd name="connsiteY3430" fmla="*/ 5410200 h 6858000"/>
              <a:gd name="connsiteX3431" fmla="*/ 8310245 w 12192000"/>
              <a:gd name="connsiteY3431" fmla="*/ 5366385 h 6858000"/>
              <a:gd name="connsiteX3432" fmla="*/ 8266431 w 12192000"/>
              <a:gd name="connsiteY3432" fmla="*/ 5366385 h 6858000"/>
              <a:gd name="connsiteX3433" fmla="*/ 7566025 w 12192000"/>
              <a:gd name="connsiteY3433" fmla="*/ 6853556 h 6858000"/>
              <a:gd name="connsiteX3434" fmla="*/ 7562215 w 12192000"/>
              <a:gd name="connsiteY3434" fmla="*/ 6858000 h 6858000"/>
              <a:gd name="connsiteX3435" fmla="*/ 7701281 w 12192000"/>
              <a:gd name="connsiteY3435" fmla="*/ 6858000 h 6858000"/>
              <a:gd name="connsiteX3436" fmla="*/ 7697470 w 12192000"/>
              <a:gd name="connsiteY3436" fmla="*/ 6853556 h 6858000"/>
              <a:gd name="connsiteX3437" fmla="*/ 7566025 w 12192000"/>
              <a:gd name="connsiteY3437" fmla="*/ 6853556 h 6858000"/>
              <a:gd name="connsiteX3438" fmla="*/ 7544435 w 12192000"/>
              <a:gd name="connsiteY3438" fmla="*/ 3332480 h 6858000"/>
              <a:gd name="connsiteX3439" fmla="*/ 7544435 w 12192000"/>
              <a:gd name="connsiteY3439" fmla="*/ 3507740 h 6858000"/>
              <a:gd name="connsiteX3440" fmla="*/ 7719695 w 12192000"/>
              <a:gd name="connsiteY3440" fmla="*/ 3507740 h 6858000"/>
              <a:gd name="connsiteX3441" fmla="*/ 7719695 w 12192000"/>
              <a:gd name="connsiteY3441" fmla="*/ 3332480 h 6858000"/>
              <a:gd name="connsiteX3442" fmla="*/ 7544435 w 12192000"/>
              <a:gd name="connsiteY3442" fmla="*/ 3332480 h 6858000"/>
              <a:gd name="connsiteX3443" fmla="*/ 8091170 w 12192000"/>
              <a:gd name="connsiteY3443" fmla="*/ 4710430 h 6858000"/>
              <a:gd name="connsiteX3444" fmla="*/ 8047356 w 12192000"/>
              <a:gd name="connsiteY3444" fmla="*/ 4710430 h 6858000"/>
              <a:gd name="connsiteX3445" fmla="*/ 8047356 w 12192000"/>
              <a:gd name="connsiteY3445" fmla="*/ 4754245 h 6858000"/>
              <a:gd name="connsiteX3446" fmla="*/ 8091170 w 12192000"/>
              <a:gd name="connsiteY3446" fmla="*/ 4754245 h 6858000"/>
              <a:gd name="connsiteX3447" fmla="*/ 8091170 w 12192000"/>
              <a:gd name="connsiteY3447" fmla="*/ 4710430 h 6858000"/>
              <a:gd name="connsiteX3448" fmla="*/ 8134985 w 12192000"/>
              <a:gd name="connsiteY3448" fmla="*/ 4229100 h 6858000"/>
              <a:gd name="connsiteX3449" fmla="*/ 8003540 w 12192000"/>
              <a:gd name="connsiteY3449" fmla="*/ 4229100 h 6858000"/>
              <a:gd name="connsiteX3450" fmla="*/ 8003540 w 12192000"/>
              <a:gd name="connsiteY3450" fmla="*/ 4360545 h 6858000"/>
              <a:gd name="connsiteX3451" fmla="*/ 8134985 w 12192000"/>
              <a:gd name="connsiteY3451" fmla="*/ 4360545 h 6858000"/>
              <a:gd name="connsiteX3452" fmla="*/ 8134985 w 12192000"/>
              <a:gd name="connsiteY3452" fmla="*/ 4229100 h 6858000"/>
              <a:gd name="connsiteX3453" fmla="*/ 7762875 w 12192000"/>
              <a:gd name="connsiteY3453" fmla="*/ 3550920 h 6858000"/>
              <a:gd name="connsiteX3454" fmla="*/ 7762875 w 12192000"/>
              <a:gd name="connsiteY3454" fmla="*/ 3726180 h 6858000"/>
              <a:gd name="connsiteX3455" fmla="*/ 7938135 w 12192000"/>
              <a:gd name="connsiteY3455" fmla="*/ 3726180 h 6858000"/>
              <a:gd name="connsiteX3456" fmla="*/ 7938135 w 12192000"/>
              <a:gd name="connsiteY3456" fmla="*/ 3550920 h 6858000"/>
              <a:gd name="connsiteX3457" fmla="*/ 7762875 w 12192000"/>
              <a:gd name="connsiteY3457" fmla="*/ 3550920 h 6858000"/>
              <a:gd name="connsiteX3458" fmla="*/ 6888481 w 12192000"/>
              <a:gd name="connsiteY3458" fmla="*/ 5300980 h 6858000"/>
              <a:gd name="connsiteX3459" fmla="*/ 6888481 w 12192000"/>
              <a:gd name="connsiteY3459" fmla="*/ 5476240 h 6858000"/>
              <a:gd name="connsiteX3460" fmla="*/ 7063740 w 12192000"/>
              <a:gd name="connsiteY3460" fmla="*/ 5476240 h 6858000"/>
              <a:gd name="connsiteX3461" fmla="*/ 7063740 w 12192000"/>
              <a:gd name="connsiteY3461" fmla="*/ 5300980 h 6858000"/>
              <a:gd name="connsiteX3462" fmla="*/ 6888481 w 12192000"/>
              <a:gd name="connsiteY3462" fmla="*/ 5300980 h 6858000"/>
              <a:gd name="connsiteX3463" fmla="*/ 8200390 w 12192000"/>
              <a:gd name="connsiteY3463" fmla="*/ 5913120 h 6858000"/>
              <a:gd name="connsiteX3464" fmla="*/ 8375650 w 12192000"/>
              <a:gd name="connsiteY3464" fmla="*/ 5913120 h 6858000"/>
              <a:gd name="connsiteX3465" fmla="*/ 8375650 w 12192000"/>
              <a:gd name="connsiteY3465" fmla="*/ 5737860 h 6858000"/>
              <a:gd name="connsiteX3466" fmla="*/ 8200390 w 12192000"/>
              <a:gd name="connsiteY3466" fmla="*/ 5737860 h 6858000"/>
              <a:gd name="connsiteX3467" fmla="*/ 8200390 w 12192000"/>
              <a:gd name="connsiteY3467" fmla="*/ 5913120 h 6858000"/>
              <a:gd name="connsiteX3468" fmla="*/ 7981950 w 12192000"/>
              <a:gd name="connsiteY3468" fmla="*/ 3769995 h 6858000"/>
              <a:gd name="connsiteX3469" fmla="*/ 7981950 w 12192000"/>
              <a:gd name="connsiteY3469" fmla="*/ 3945255 h 6858000"/>
              <a:gd name="connsiteX3470" fmla="*/ 8157210 w 12192000"/>
              <a:gd name="connsiteY3470" fmla="*/ 3945255 h 6858000"/>
              <a:gd name="connsiteX3471" fmla="*/ 8157210 w 12192000"/>
              <a:gd name="connsiteY3471" fmla="*/ 3769995 h 6858000"/>
              <a:gd name="connsiteX3472" fmla="*/ 7981950 w 12192000"/>
              <a:gd name="connsiteY3472" fmla="*/ 3769995 h 6858000"/>
              <a:gd name="connsiteX3473" fmla="*/ 8091170 w 12192000"/>
              <a:gd name="connsiteY3473" fmla="*/ 5147945 h 6858000"/>
              <a:gd name="connsiteX3474" fmla="*/ 8047356 w 12192000"/>
              <a:gd name="connsiteY3474" fmla="*/ 5147945 h 6858000"/>
              <a:gd name="connsiteX3475" fmla="*/ 8047356 w 12192000"/>
              <a:gd name="connsiteY3475" fmla="*/ 5191760 h 6858000"/>
              <a:gd name="connsiteX3476" fmla="*/ 8091170 w 12192000"/>
              <a:gd name="connsiteY3476" fmla="*/ 5191760 h 6858000"/>
              <a:gd name="connsiteX3477" fmla="*/ 8091170 w 12192000"/>
              <a:gd name="connsiteY3477" fmla="*/ 5147945 h 6858000"/>
              <a:gd name="connsiteX3478" fmla="*/ 8047356 w 12192000"/>
              <a:gd name="connsiteY3478" fmla="*/ 5585460 h 6858000"/>
              <a:gd name="connsiteX3479" fmla="*/ 8047356 w 12192000"/>
              <a:gd name="connsiteY3479" fmla="*/ 5629275 h 6858000"/>
              <a:gd name="connsiteX3480" fmla="*/ 8091170 w 12192000"/>
              <a:gd name="connsiteY3480" fmla="*/ 5629275 h 6858000"/>
              <a:gd name="connsiteX3481" fmla="*/ 8091170 w 12192000"/>
              <a:gd name="connsiteY3481" fmla="*/ 5585460 h 6858000"/>
              <a:gd name="connsiteX3482" fmla="*/ 8047356 w 12192000"/>
              <a:gd name="connsiteY3482" fmla="*/ 5585460 h 6858000"/>
              <a:gd name="connsiteX3483" fmla="*/ 6888481 w 12192000"/>
              <a:gd name="connsiteY3483" fmla="*/ 6788150 h 6858000"/>
              <a:gd name="connsiteX3484" fmla="*/ 7063740 w 12192000"/>
              <a:gd name="connsiteY3484" fmla="*/ 6788150 h 6858000"/>
              <a:gd name="connsiteX3485" fmla="*/ 7063740 w 12192000"/>
              <a:gd name="connsiteY3485" fmla="*/ 6612890 h 6858000"/>
              <a:gd name="connsiteX3486" fmla="*/ 6888481 w 12192000"/>
              <a:gd name="connsiteY3486" fmla="*/ 6612890 h 6858000"/>
              <a:gd name="connsiteX3487" fmla="*/ 6888481 w 12192000"/>
              <a:gd name="connsiteY3487" fmla="*/ 6788150 h 6858000"/>
              <a:gd name="connsiteX3488" fmla="*/ 7566025 w 12192000"/>
              <a:gd name="connsiteY3488" fmla="*/ 6416040 h 6858000"/>
              <a:gd name="connsiteX3489" fmla="*/ 7566025 w 12192000"/>
              <a:gd name="connsiteY3489" fmla="*/ 6547485 h 6858000"/>
              <a:gd name="connsiteX3490" fmla="*/ 7697470 w 12192000"/>
              <a:gd name="connsiteY3490" fmla="*/ 6547485 h 6858000"/>
              <a:gd name="connsiteX3491" fmla="*/ 7697470 w 12192000"/>
              <a:gd name="connsiteY3491" fmla="*/ 6416040 h 6858000"/>
              <a:gd name="connsiteX3492" fmla="*/ 7566025 w 12192000"/>
              <a:gd name="connsiteY3492" fmla="*/ 6416040 h 6858000"/>
              <a:gd name="connsiteX3493" fmla="*/ 7347585 w 12192000"/>
              <a:gd name="connsiteY3493" fmla="*/ 6635115 h 6858000"/>
              <a:gd name="connsiteX3494" fmla="*/ 7347585 w 12192000"/>
              <a:gd name="connsiteY3494" fmla="*/ 6766560 h 6858000"/>
              <a:gd name="connsiteX3495" fmla="*/ 7479031 w 12192000"/>
              <a:gd name="connsiteY3495" fmla="*/ 6766560 h 6858000"/>
              <a:gd name="connsiteX3496" fmla="*/ 7479031 w 12192000"/>
              <a:gd name="connsiteY3496" fmla="*/ 6635115 h 6858000"/>
              <a:gd name="connsiteX3497" fmla="*/ 7347585 w 12192000"/>
              <a:gd name="connsiteY3497" fmla="*/ 6635115 h 6858000"/>
              <a:gd name="connsiteX3498" fmla="*/ 6472555 w 12192000"/>
              <a:gd name="connsiteY3498" fmla="*/ 6635115 h 6858000"/>
              <a:gd name="connsiteX3499" fmla="*/ 6472555 w 12192000"/>
              <a:gd name="connsiteY3499" fmla="*/ 6766560 h 6858000"/>
              <a:gd name="connsiteX3500" fmla="*/ 6604000 w 12192000"/>
              <a:gd name="connsiteY3500" fmla="*/ 6766560 h 6858000"/>
              <a:gd name="connsiteX3501" fmla="*/ 6604000 w 12192000"/>
              <a:gd name="connsiteY3501" fmla="*/ 6635115 h 6858000"/>
              <a:gd name="connsiteX3502" fmla="*/ 6472555 w 12192000"/>
              <a:gd name="connsiteY3502" fmla="*/ 6635115 h 6858000"/>
              <a:gd name="connsiteX3503" fmla="*/ 7609840 w 12192000"/>
              <a:gd name="connsiteY3503" fmla="*/ 5629275 h 6858000"/>
              <a:gd name="connsiteX3504" fmla="*/ 7653656 w 12192000"/>
              <a:gd name="connsiteY3504" fmla="*/ 5629275 h 6858000"/>
              <a:gd name="connsiteX3505" fmla="*/ 7653656 w 12192000"/>
              <a:gd name="connsiteY3505" fmla="*/ 5585460 h 6858000"/>
              <a:gd name="connsiteX3506" fmla="*/ 7609840 w 12192000"/>
              <a:gd name="connsiteY3506" fmla="*/ 5585460 h 6858000"/>
              <a:gd name="connsiteX3507" fmla="*/ 7609840 w 12192000"/>
              <a:gd name="connsiteY3507" fmla="*/ 5629275 h 6858000"/>
              <a:gd name="connsiteX3508" fmla="*/ 7544435 w 12192000"/>
              <a:gd name="connsiteY3508" fmla="*/ 6132195 h 6858000"/>
              <a:gd name="connsiteX3509" fmla="*/ 7719695 w 12192000"/>
              <a:gd name="connsiteY3509" fmla="*/ 6132195 h 6858000"/>
              <a:gd name="connsiteX3510" fmla="*/ 7719695 w 12192000"/>
              <a:gd name="connsiteY3510" fmla="*/ 5956935 h 6858000"/>
              <a:gd name="connsiteX3511" fmla="*/ 7544435 w 12192000"/>
              <a:gd name="connsiteY3511" fmla="*/ 5956935 h 6858000"/>
              <a:gd name="connsiteX3512" fmla="*/ 7544435 w 12192000"/>
              <a:gd name="connsiteY3512" fmla="*/ 6132195 h 6858000"/>
              <a:gd name="connsiteX3513" fmla="*/ 6625590 w 12192000"/>
              <a:gd name="connsiteY3513" fmla="*/ 6176010 h 6858000"/>
              <a:gd name="connsiteX3514" fmla="*/ 6450330 w 12192000"/>
              <a:gd name="connsiteY3514" fmla="*/ 6176010 h 6858000"/>
              <a:gd name="connsiteX3515" fmla="*/ 6450330 w 12192000"/>
              <a:gd name="connsiteY3515" fmla="*/ 6351270 h 6858000"/>
              <a:gd name="connsiteX3516" fmla="*/ 6625590 w 12192000"/>
              <a:gd name="connsiteY3516" fmla="*/ 6351270 h 6858000"/>
              <a:gd name="connsiteX3517" fmla="*/ 6625590 w 12192000"/>
              <a:gd name="connsiteY3517" fmla="*/ 6176010 h 6858000"/>
              <a:gd name="connsiteX3518" fmla="*/ 7500620 w 12192000"/>
              <a:gd name="connsiteY3518" fmla="*/ 6176010 h 6858000"/>
              <a:gd name="connsiteX3519" fmla="*/ 7325360 w 12192000"/>
              <a:gd name="connsiteY3519" fmla="*/ 6176010 h 6858000"/>
              <a:gd name="connsiteX3520" fmla="*/ 7325360 w 12192000"/>
              <a:gd name="connsiteY3520" fmla="*/ 6351270 h 6858000"/>
              <a:gd name="connsiteX3521" fmla="*/ 7500620 w 12192000"/>
              <a:gd name="connsiteY3521" fmla="*/ 6351270 h 6858000"/>
              <a:gd name="connsiteX3522" fmla="*/ 7500620 w 12192000"/>
              <a:gd name="connsiteY3522" fmla="*/ 6176010 h 6858000"/>
              <a:gd name="connsiteX3523" fmla="*/ 7063106 w 12192000"/>
              <a:gd name="connsiteY3523" fmla="*/ 6350635 h 6858000"/>
              <a:gd name="connsiteX3524" fmla="*/ 7063106 w 12192000"/>
              <a:gd name="connsiteY3524" fmla="*/ 6175375 h 6858000"/>
              <a:gd name="connsiteX3525" fmla="*/ 6887845 w 12192000"/>
              <a:gd name="connsiteY3525" fmla="*/ 6175375 h 6858000"/>
              <a:gd name="connsiteX3526" fmla="*/ 6887845 w 12192000"/>
              <a:gd name="connsiteY3526" fmla="*/ 6350635 h 6858000"/>
              <a:gd name="connsiteX3527" fmla="*/ 7063106 w 12192000"/>
              <a:gd name="connsiteY3527" fmla="*/ 6350635 h 6858000"/>
              <a:gd name="connsiteX3528" fmla="*/ 6669406 w 12192000"/>
              <a:gd name="connsiteY3528" fmla="*/ 5956935 h 6858000"/>
              <a:gd name="connsiteX3529" fmla="*/ 6669406 w 12192000"/>
              <a:gd name="connsiteY3529" fmla="*/ 6132195 h 6858000"/>
              <a:gd name="connsiteX3530" fmla="*/ 6844665 w 12192000"/>
              <a:gd name="connsiteY3530" fmla="*/ 6132195 h 6858000"/>
              <a:gd name="connsiteX3531" fmla="*/ 6844665 w 12192000"/>
              <a:gd name="connsiteY3531" fmla="*/ 5956935 h 6858000"/>
              <a:gd name="connsiteX3532" fmla="*/ 6669406 w 12192000"/>
              <a:gd name="connsiteY3532" fmla="*/ 5956935 h 6858000"/>
              <a:gd name="connsiteX3533" fmla="*/ 7128510 w 12192000"/>
              <a:gd name="connsiteY3533" fmla="*/ 6853556 h 6858000"/>
              <a:gd name="connsiteX3534" fmla="*/ 7124700 w 12192000"/>
              <a:gd name="connsiteY3534" fmla="*/ 6858000 h 6858000"/>
              <a:gd name="connsiteX3535" fmla="*/ 7263765 w 12192000"/>
              <a:gd name="connsiteY3535" fmla="*/ 6858000 h 6858000"/>
              <a:gd name="connsiteX3536" fmla="*/ 7259956 w 12192000"/>
              <a:gd name="connsiteY3536" fmla="*/ 6853556 h 6858000"/>
              <a:gd name="connsiteX3537" fmla="*/ 7128510 w 12192000"/>
              <a:gd name="connsiteY3537" fmla="*/ 6853556 h 6858000"/>
              <a:gd name="connsiteX3538" fmla="*/ 6844665 w 12192000"/>
              <a:gd name="connsiteY3538" fmla="*/ 6569710 h 6858000"/>
              <a:gd name="connsiteX3539" fmla="*/ 6844665 w 12192000"/>
              <a:gd name="connsiteY3539" fmla="*/ 6394450 h 6858000"/>
              <a:gd name="connsiteX3540" fmla="*/ 6669406 w 12192000"/>
              <a:gd name="connsiteY3540" fmla="*/ 6394450 h 6858000"/>
              <a:gd name="connsiteX3541" fmla="*/ 6669406 w 12192000"/>
              <a:gd name="connsiteY3541" fmla="*/ 6569710 h 6858000"/>
              <a:gd name="connsiteX3542" fmla="*/ 6844665 w 12192000"/>
              <a:gd name="connsiteY3542" fmla="*/ 6569710 h 6858000"/>
              <a:gd name="connsiteX3543" fmla="*/ 7282181 w 12192000"/>
              <a:gd name="connsiteY3543" fmla="*/ 6569710 h 6858000"/>
              <a:gd name="connsiteX3544" fmla="*/ 7282181 w 12192000"/>
              <a:gd name="connsiteY3544" fmla="*/ 6394450 h 6858000"/>
              <a:gd name="connsiteX3545" fmla="*/ 7106920 w 12192000"/>
              <a:gd name="connsiteY3545" fmla="*/ 6394450 h 6858000"/>
              <a:gd name="connsiteX3546" fmla="*/ 7106920 w 12192000"/>
              <a:gd name="connsiteY3546" fmla="*/ 6569710 h 6858000"/>
              <a:gd name="connsiteX3547" fmla="*/ 7282181 w 12192000"/>
              <a:gd name="connsiteY3547" fmla="*/ 6569710 h 6858000"/>
              <a:gd name="connsiteX3548" fmla="*/ 6888481 w 12192000"/>
              <a:gd name="connsiteY3548" fmla="*/ 5738495 h 6858000"/>
              <a:gd name="connsiteX3549" fmla="*/ 6888481 w 12192000"/>
              <a:gd name="connsiteY3549" fmla="*/ 5913755 h 6858000"/>
              <a:gd name="connsiteX3550" fmla="*/ 7063740 w 12192000"/>
              <a:gd name="connsiteY3550" fmla="*/ 5913755 h 6858000"/>
              <a:gd name="connsiteX3551" fmla="*/ 7063740 w 12192000"/>
              <a:gd name="connsiteY3551" fmla="*/ 5738495 h 6858000"/>
              <a:gd name="connsiteX3552" fmla="*/ 6888481 w 12192000"/>
              <a:gd name="connsiteY3552" fmla="*/ 5738495 h 6858000"/>
              <a:gd name="connsiteX3553" fmla="*/ 7106920 w 12192000"/>
              <a:gd name="connsiteY3553" fmla="*/ 5956935 h 6858000"/>
              <a:gd name="connsiteX3554" fmla="*/ 7106920 w 12192000"/>
              <a:gd name="connsiteY3554" fmla="*/ 6132195 h 6858000"/>
              <a:gd name="connsiteX3555" fmla="*/ 7282181 w 12192000"/>
              <a:gd name="connsiteY3555" fmla="*/ 6132195 h 6858000"/>
              <a:gd name="connsiteX3556" fmla="*/ 7282181 w 12192000"/>
              <a:gd name="connsiteY3556" fmla="*/ 5956935 h 6858000"/>
              <a:gd name="connsiteX3557" fmla="*/ 7106920 w 12192000"/>
              <a:gd name="connsiteY3557" fmla="*/ 5956935 h 6858000"/>
              <a:gd name="connsiteX3558" fmla="*/ 6035040 w 12192000"/>
              <a:gd name="connsiteY3558" fmla="*/ 6329045 h 6858000"/>
              <a:gd name="connsiteX3559" fmla="*/ 6166485 w 12192000"/>
              <a:gd name="connsiteY3559" fmla="*/ 6329045 h 6858000"/>
              <a:gd name="connsiteX3560" fmla="*/ 6166485 w 12192000"/>
              <a:gd name="connsiteY3560" fmla="*/ 6197600 h 6858000"/>
              <a:gd name="connsiteX3561" fmla="*/ 6035040 w 12192000"/>
              <a:gd name="connsiteY3561" fmla="*/ 6197600 h 6858000"/>
              <a:gd name="connsiteX3562" fmla="*/ 6035040 w 12192000"/>
              <a:gd name="connsiteY3562" fmla="*/ 6329045 h 6858000"/>
              <a:gd name="connsiteX3563" fmla="*/ 6057265 w 12192000"/>
              <a:gd name="connsiteY3563" fmla="*/ 3594735 h 6858000"/>
              <a:gd name="connsiteX3564" fmla="*/ 6057265 w 12192000"/>
              <a:gd name="connsiteY3564" fmla="*/ 3682365 h 6858000"/>
              <a:gd name="connsiteX3565" fmla="*/ 6144895 w 12192000"/>
              <a:gd name="connsiteY3565" fmla="*/ 3682365 h 6858000"/>
              <a:gd name="connsiteX3566" fmla="*/ 6144895 w 12192000"/>
              <a:gd name="connsiteY3566" fmla="*/ 3594735 h 6858000"/>
              <a:gd name="connsiteX3567" fmla="*/ 6057265 w 12192000"/>
              <a:gd name="connsiteY3567" fmla="*/ 3594735 h 6858000"/>
              <a:gd name="connsiteX3568" fmla="*/ 7106920 w 12192000"/>
              <a:gd name="connsiteY3568" fmla="*/ 3332480 h 6858000"/>
              <a:gd name="connsiteX3569" fmla="*/ 7106920 w 12192000"/>
              <a:gd name="connsiteY3569" fmla="*/ 3507740 h 6858000"/>
              <a:gd name="connsiteX3570" fmla="*/ 7282181 w 12192000"/>
              <a:gd name="connsiteY3570" fmla="*/ 3507740 h 6858000"/>
              <a:gd name="connsiteX3571" fmla="*/ 7282181 w 12192000"/>
              <a:gd name="connsiteY3571" fmla="*/ 3332480 h 6858000"/>
              <a:gd name="connsiteX3572" fmla="*/ 7106920 w 12192000"/>
              <a:gd name="connsiteY3572" fmla="*/ 3332480 h 6858000"/>
              <a:gd name="connsiteX3573" fmla="*/ 6144260 w 12192000"/>
              <a:gd name="connsiteY3573" fmla="*/ 3157220 h 6858000"/>
              <a:gd name="connsiteX3574" fmla="*/ 6056630 w 12192000"/>
              <a:gd name="connsiteY3574" fmla="*/ 3157220 h 6858000"/>
              <a:gd name="connsiteX3575" fmla="*/ 6056630 w 12192000"/>
              <a:gd name="connsiteY3575" fmla="*/ 3244850 h 6858000"/>
              <a:gd name="connsiteX3576" fmla="*/ 6144260 w 12192000"/>
              <a:gd name="connsiteY3576" fmla="*/ 3244850 h 6858000"/>
              <a:gd name="connsiteX3577" fmla="*/ 6144260 w 12192000"/>
              <a:gd name="connsiteY3577" fmla="*/ 3157220 h 6858000"/>
              <a:gd name="connsiteX3578" fmla="*/ 7325360 w 12192000"/>
              <a:gd name="connsiteY3578" fmla="*/ 3113405 h 6858000"/>
              <a:gd name="connsiteX3579" fmla="*/ 7325360 w 12192000"/>
              <a:gd name="connsiteY3579" fmla="*/ 3288665 h 6858000"/>
              <a:gd name="connsiteX3580" fmla="*/ 7500620 w 12192000"/>
              <a:gd name="connsiteY3580" fmla="*/ 3288665 h 6858000"/>
              <a:gd name="connsiteX3581" fmla="*/ 7500620 w 12192000"/>
              <a:gd name="connsiteY3581" fmla="*/ 3113405 h 6858000"/>
              <a:gd name="connsiteX3582" fmla="*/ 7325360 w 12192000"/>
              <a:gd name="connsiteY3582" fmla="*/ 3113405 h 6858000"/>
              <a:gd name="connsiteX3583" fmla="*/ 7981950 w 12192000"/>
              <a:gd name="connsiteY3583" fmla="*/ 3332480 h 6858000"/>
              <a:gd name="connsiteX3584" fmla="*/ 7981950 w 12192000"/>
              <a:gd name="connsiteY3584" fmla="*/ 3507740 h 6858000"/>
              <a:gd name="connsiteX3585" fmla="*/ 8157210 w 12192000"/>
              <a:gd name="connsiteY3585" fmla="*/ 3507740 h 6858000"/>
              <a:gd name="connsiteX3586" fmla="*/ 8157210 w 12192000"/>
              <a:gd name="connsiteY3586" fmla="*/ 3332480 h 6858000"/>
              <a:gd name="connsiteX3587" fmla="*/ 7981950 w 12192000"/>
              <a:gd name="connsiteY3587" fmla="*/ 3332480 h 6858000"/>
              <a:gd name="connsiteX3588" fmla="*/ 7762875 w 12192000"/>
              <a:gd name="connsiteY3588" fmla="*/ 3113405 h 6858000"/>
              <a:gd name="connsiteX3589" fmla="*/ 7762875 w 12192000"/>
              <a:gd name="connsiteY3589" fmla="*/ 3288665 h 6858000"/>
              <a:gd name="connsiteX3590" fmla="*/ 7938135 w 12192000"/>
              <a:gd name="connsiteY3590" fmla="*/ 3288665 h 6858000"/>
              <a:gd name="connsiteX3591" fmla="*/ 7938135 w 12192000"/>
              <a:gd name="connsiteY3591" fmla="*/ 3113405 h 6858000"/>
              <a:gd name="connsiteX3592" fmla="*/ 7762875 w 12192000"/>
              <a:gd name="connsiteY3592" fmla="*/ 3113405 h 6858000"/>
              <a:gd name="connsiteX3593" fmla="*/ 7544435 w 12192000"/>
              <a:gd name="connsiteY3593" fmla="*/ 2894965 h 6858000"/>
              <a:gd name="connsiteX3594" fmla="*/ 7544435 w 12192000"/>
              <a:gd name="connsiteY3594" fmla="*/ 3070225 h 6858000"/>
              <a:gd name="connsiteX3595" fmla="*/ 7719695 w 12192000"/>
              <a:gd name="connsiteY3595" fmla="*/ 3070225 h 6858000"/>
              <a:gd name="connsiteX3596" fmla="*/ 7719695 w 12192000"/>
              <a:gd name="connsiteY3596" fmla="*/ 2894965 h 6858000"/>
              <a:gd name="connsiteX3597" fmla="*/ 7544435 w 12192000"/>
              <a:gd name="connsiteY3597" fmla="*/ 2894965 h 6858000"/>
              <a:gd name="connsiteX3598" fmla="*/ 7653656 w 12192000"/>
              <a:gd name="connsiteY3598" fmla="*/ 4754245 h 6858000"/>
              <a:gd name="connsiteX3599" fmla="*/ 7653656 w 12192000"/>
              <a:gd name="connsiteY3599" fmla="*/ 4710430 h 6858000"/>
              <a:gd name="connsiteX3600" fmla="*/ 7609840 w 12192000"/>
              <a:gd name="connsiteY3600" fmla="*/ 4710430 h 6858000"/>
              <a:gd name="connsiteX3601" fmla="*/ 7609840 w 12192000"/>
              <a:gd name="connsiteY3601" fmla="*/ 4754245 h 6858000"/>
              <a:gd name="connsiteX3602" fmla="*/ 7653656 w 12192000"/>
              <a:gd name="connsiteY3602" fmla="*/ 4754245 h 6858000"/>
              <a:gd name="connsiteX3603" fmla="*/ 6144260 w 12192000"/>
              <a:gd name="connsiteY3603" fmla="*/ 2719705 h 6858000"/>
              <a:gd name="connsiteX3604" fmla="*/ 6056630 w 12192000"/>
              <a:gd name="connsiteY3604" fmla="*/ 2719705 h 6858000"/>
              <a:gd name="connsiteX3605" fmla="*/ 6056630 w 12192000"/>
              <a:gd name="connsiteY3605" fmla="*/ 2807335 h 6858000"/>
              <a:gd name="connsiteX3606" fmla="*/ 6144260 w 12192000"/>
              <a:gd name="connsiteY3606" fmla="*/ 2807335 h 6858000"/>
              <a:gd name="connsiteX3607" fmla="*/ 6144260 w 12192000"/>
              <a:gd name="connsiteY3607" fmla="*/ 2719705 h 6858000"/>
              <a:gd name="connsiteX3608" fmla="*/ 6122670 w 12192000"/>
              <a:gd name="connsiteY3608" fmla="*/ 4928870 h 6858000"/>
              <a:gd name="connsiteX3609" fmla="*/ 6078855 w 12192000"/>
              <a:gd name="connsiteY3609" fmla="*/ 4928870 h 6858000"/>
              <a:gd name="connsiteX3610" fmla="*/ 6078855 w 12192000"/>
              <a:gd name="connsiteY3610" fmla="*/ 4972685 h 6858000"/>
              <a:gd name="connsiteX3611" fmla="*/ 6122670 w 12192000"/>
              <a:gd name="connsiteY3611" fmla="*/ 4972685 h 6858000"/>
              <a:gd name="connsiteX3612" fmla="*/ 6122670 w 12192000"/>
              <a:gd name="connsiteY3612" fmla="*/ 4928870 h 6858000"/>
              <a:gd name="connsiteX3613" fmla="*/ 8200390 w 12192000"/>
              <a:gd name="connsiteY3613" fmla="*/ 3550920 h 6858000"/>
              <a:gd name="connsiteX3614" fmla="*/ 8200390 w 12192000"/>
              <a:gd name="connsiteY3614" fmla="*/ 3726180 h 6858000"/>
              <a:gd name="connsiteX3615" fmla="*/ 8375650 w 12192000"/>
              <a:gd name="connsiteY3615" fmla="*/ 3726180 h 6858000"/>
              <a:gd name="connsiteX3616" fmla="*/ 8375650 w 12192000"/>
              <a:gd name="connsiteY3616" fmla="*/ 3550920 h 6858000"/>
              <a:gd name="connsiteX3617" fmla="*/ 8200390 w 12192000"/>
              <a:gd name="connsiteY3617" fmla="*/ 3550920 h 6858000"/>
              <a:gd name="connsiteX3618" fmla="*/ 6122670 w 12192000"/>
              <a:gd name="connsiteY3618" fmla="*/ 4491355 h 6858000"/>
              <a:gd name="connsiteX3619" fmla="*/ 6078855 w 12192000"/>
              <a:gd name="connsiteY3619" fmla="*/ 4491355 h 6858000"/>
              <a:gd name="connsiteX3620" fmla="*/ 6078855 w 12192000"/>
              <a:gd name="connsiteY3620" fmla="*/ 4535170 h 6858000"/>
              <a:gd name="connsiteX3621" fmla="*/ 6122670 w 12192000"/>
              <a:gd name="connsiteY3621" fmla="*/ 4535170 h 6858000"/>
              <a:gd name="connsiteX3622" fmla="*/ 6122670 w 12192000"/>
              <a:gd name="connsiteY3622" fmla="*/ 4491355 h 6858000"/>
              <a:gd name="connsiteX3623" fmla="*/ 6144260 w 12192000"/>
              <a:gd name="connsiteY3623" fmla="*/ 4119880 h 6858000"/>
              <a:gd name="connsiteX3624" fmla="*/ 6144260 w 12192000"/>
              <a:gd name="connsiteY3624" fmla="*/ 4032250 h 6858000"/>
              <a:gd name="connsiteX3625" fmla="*/ 6056630 w 12192000"/>
              <a:gd name="connsiteY3625" fmla="*/ 4032250 h 6858000"/>
              <a:gd name="connsiteX3626" fmla="*/ 6056630 w 12192000"/>
              <a:gd name="connsiteY3626" fmla="*/ 4119880 h 6858000"/>
              <a:gd name="connsiteX3627" fmla="*/ 6144260 w 12192000"/>
              <a:gd name="connsiteY3627" fmla="*/ 4119880 h 6858000"/>
              <a:gd name="connsiteX3628" fmla="*/ 6078855 w 12192000"/>
              <a:gd name="connsiteY3628" fmla="*/ 5803900 h 6858000"/>
              <a:gd name="connsiteX3629" fmla="*/ 6078855 w 12192000"/>
              <a:gd name="connsiteY3629" fmla="*/ 5847715 h 6858000"/>
              <a:gd name="connsiteX3630" fmla="*/ 6122670 w 12192000"/>
              <a:gd name="connsiteY3630" fmla="*/ 5847715 h 6858000"/>
              <a:gd name="connsiteX3631" fmla="*/ 6122670 w 12192000"/>
              <a:gd name="connsiteY3631" fmla="*/ 5803900 h 6858000"/>
              <a:gd name="connsiteX3632" fmla="*/ 6078855 w 12192000"/>
              <a:gd name="connsiteY3632" fmla="*/ 5803900 h 6858000"/>
              <a:gd name="connsiteX3633" fmla="*/ 6122670 w 12192000"/>
              <a:gd name="connsiteY3633" fmla="*/ 5366385 h 6858000"/>
              <a:gd name="connsiteX3634" fmla="*/ 6078855 w 12192000"/>
              <a:gd name="connsiteY3634" fmla="*/ 5366385 h 6858000"/>
              <a:gd name="connsiteX3635" fmla="*/ 6078855 w 12192000"/>
              <a:gd name="connsiteY3635" fmla="*/ 5410200 h 6858000"/>
              <a:gd name="connsiteX3636" fmla="*/ 6122670 w 12192000"/>
              <a:gd name="connsiteY3636" fmla="*/ 5410200 h 6858000"/>
              <a:gd name="connsiteX3637" fmla="*/ 6122670 w 12192000"/>
              <a:gd name="connsiteY3637" fmla="*/ 5366385 h 6858000"/>
              <a:gd name="connsiteX3638" fmla="*/ 8637905 w 12192000"/>
              <a:gd name="connsiteY3638" fmla="*/ 5738495 h 6858000"/>
              <a:gd name="connsiteX3639" fmla="*/ 8637905 w 12192000"/>
              <a:gd name="connsiteY3639" fmla="*/ 5913755 h 6858000"/>
              <a:gd name="connsiteX3640" fmla="*/ 8813165 w 12192000"/>
              <a:gd name="connsiteY3640" fmla="*/ 5913755 h 6858000"/>
              <a:gd name="connsiteX3641" fmla="*/ 8813165 w 12192000"/>
              <a:gd name="connsiteY3641" fmla="*/ 5738495 h 6858000"/>
              <a:gd name="connsiteX3642" fmla="*/ 8637905 w 12192000"/>
              <a:gd name="connsiteY3642" fmla="*/ 5738495 h 6858000"/>
              <a:gd name="connsiteX3643" fmla="*/ 7828915 w 12192000"/>
              <a:gd name="connsiteY3643" fmla="*/ 5366385 h 6858000"/>
              <a:gd name="connsiteX3644" fmla="*/ 7828915 w 12192000"/>
              <a:gd name="connsiteY3644" fmla="*/ 5410200 h 6858000"/>
              <a:gd name="connsiteX3645" fmla="*/ 7872731 w 12192000"/>
              <a:gd name="connsiteY3645" fmla="*/ 5410200 h 6858000"/>
              <a:gd name="connsiteX3646" fmla="*/ 7872731 w 12192000"/>
              <a:gd name="connsiteY3646" fmla="*/ 5366385 h 6858000"/>
              <a:gd name="connsiteX3647" fmla="*/ 7828915 w 12192000"/>
              <a:gd name="connsiteY3647" fmla="*/ 5366385 h 6858000"/>
              <a:gd name="connsiteX3648" fmla="*/ 7325360 w 12192000"/>
              <a:gd name="connsiteY3648" fmla="*/ 3550920 h 6858000"/>
              <a:gd name="connsiteX3649" fmla="*/ 7325360 w 12192000"/>
              <a:gd name="connsiteY3649" fmla="*/ 3726180 h 6858000"/>
              <a:gd name="connsiteX3650" fmla="*/ 7500620 w 12192000"/>
              <a:gd name="connsiteY3650" fmla="*/ 3726180 h 6858000"/>
              <a:gd name="connsiteX3651" fmla="*/ 7500620 w 12192000"/>
              <a:gd name="connsiteY3651" fmla="*/ 3550920 h 6858000"/>
              <a:gd name="connsiteX3652" fmla="*/ 7325360 w 12192000"/>
              <a:gd name="connsiteY3652" fmla="*/ 3550920 h 6858000"/>
              <a:gd name="connsiteX3653" fmla="*/ 7872731 w 12192000"/>
              <a:gd name="connsiteY3653" fmla="*/ 5847715 h 6858000"/>
              <a:gd name="connsiteX3654" fmla="*/ 7872731 w 12192000"/>
              <a:gd name="connsiteY3654" fmla="*/ 5803900 h 6858000"/>
              <a:gd name="connsiteX3655" fmla="*/ 7828915 w 12192000"/>
              <a:gd name="connsiteY3655" fmla="*/ 5803900 h 6858000"/>
              <a:gd name="connsiteX3656" fmla="*/ 7828915 w 12192000"/>
              <a:gd name="connsiteY3656" fmla="*/ 5847715 h 6858000"/>
              <a:gd name="connsiteX3657" fmla="*/ 7872731 w 12192000"/>
              <a:gd name="connsiteY3657" fmla="*/ 5847715 h 6858000"/>
              <a:gd name="connsiteX3658" fmla="*/ 7785100 w 12192000"/>
              <a:gd name="connsiteY3658" fmla="*/ 6329045 h 6858000"/>
              <a:gd name="connsiteX3659" fmla="*/ 7916545 w 12192000"/>
              <a:gd name="connsiteY3659" fmla="*/ 6329045 h 6858000"/>
              <a:gd name="connsiteX3660" fmla="*/ 7916545 w 12192000"/>
              <a:gd name="connsiteY3660" fmla="*/ 6197600 h 6858000"/>
              <a:gd name="connsiteX3661" fmla="*/ 7785100 w 12192000"/>
              <a:gd name="connsiteY3661" fmla="*/ 6197600 h 6858000"/>
              <a:gd name="connsiteX3662" fmla="*/ 7785100 w 12192000"/>
              <a:gd name="connsiteY3662" fmla="*/ 6329045 h 6858000"/>
              <a:gd name="connsiteX3663" fmla="*/ 7719060 w 12192000"/>
              <a:gd name="connsiteY3663" fmla="*/ 3944620 h 6858000"/>
              <a:gd name="connsiteX3664" fmla="*/ 7719060 w 12192000"/>
              <a:gd name="connsiteY3664" fmla="*/ 3769360 h 6858000"/>
              <a:gd name="connsiteX3665" fmla="*/ 7543800 w 12192000"/>
              <a:gd name="connsiteY3665" fmla="*/ 3769360 h 6858000"/>
              <a:gd name="connsiteX3666" fmla="*/ 7543800 w 12192000"/>
              <a:gd name="connsiteY3666" fmla="*/ 3944620 h 6858000"/>
              <a:gd name="connsiteX3667" fmla="*/ 7719060 w 12192000"/>
              <a:gd name="connsiteY3667" fmla="*/ 3944620 h 6858000"/>
              <a:gd name="connsiteX3668" fmla="*/ 7872731 w 12192000"/>
              <a:gd name="connsiteY3668" fmla="*/ 4928870 h 6858000"/>
              <a:gd name="connsiteX3669" fmla="*/ 7828915 w 12192000"/>
              <a:gd name="connsiteY3669" fmla="*/ 4928870 h 6858000"/>
              <a:gd name="connsiteX3670" fmla="*/ 7828915 w 12192000"/>
              <a:gd name="connsiteY3670" fmla="*/ 4972685 h 6858000"/>
              <a:gd name="connsiteX3671" fmla="*/ 7872731 w 12192000"/>
              <a:gd name="connsiteY3671" fmla="*/ 4972685 h 6858000"/>
              <a:gd name="connsiteX3672" fmla="*/ 7872731 w 12192000"/>
              <a:gd name="connsiteY3672" fmla="*/ 4928870 h 6858000"/>
              <a:gd name="connsiteX3673" fmla="*/ 7938135 w 12192000"/>
              <a:gd name="connsiteY3673" fmla="*/ 4163695 h 6858000"/>
              <a:gd name="connsiteX3674" fmla="*/ 7938135 w 12192000"/>
              <a:gd name="connsiteY3674" fmla="*/ 3988435 h 6858000"/>
              <a:gd name="connsiteX3675" fmla="*/ 7762875 w 12192000"/>
              <a:gd name="connsiteY3675" fmla="*/ 3988435 h 6858000"/>
              <a:gd name="connsiteX3676" fmla="*/ 7762875 w 12192000"/>
              <a:gd name="connsiteY3676" fmla="*/ 4163695 h 6858000"/>
              <a:gd name="connsiteX3677" fmla="*/ 7938135 w 12192000"/>
              <a:gd name="connsiteY3677" fmla="*/ 4163695 h 6858000"/>
              <a:gd name="connsiteX3678" fmla="*/ 7872731 w 12192000"/>
              <a:gd name="connsiteY3678" fmla="*/ 4491355 h 6858000"/>
              <a:gd name="connsiteX3679" fmla="*/ 7828915 w 12192000"/>
              <a:gd name="connsiteY3679" fmla="*/ 4491355 h 6858000"/>
              <a:gd name="connsiteX3680" fmla="*/ 7828915 w 12192000"/>
              <a:gd name="connsiteY3680" fmla="*/ 4535170 h 6858000"/>
              <a:gd name="connsiteX3681" fmla="*/ 7872731 w 12192000"/>
              <a:gd name="connsiteY3681" fmla="*/ 4535170 h 6858000"/>
              <a:gd name="connsiteX3682" fmla="*/ 7872731 w 12192000"/>
              <a:gd name="connsiteY3682" fmla="*/ 4491355 h 6858000"/>
              <a:gd name="connsiteX3683" fmla="*/ 8813165 w 12192000"/>
              <a:gd name="connsiteY3683" fmla="*/ 6350635 h 6858000"/>
              <a:gd name="connsiteX3684" fmla="*/ 8813165 w 12192000"/>
              <a:gd name="connsiteY3684" fmla="*/ 6175375 h 6858000"/>
              <a:gd name="connsiteX3685" fmla="*/ 8637905 w 12192000"/>
              <a:gd name="connsiteY3685" fmla="*/ 6175375 h 6858000"/>
              <a:gd name="connsiteX3686" fmla="*/ 8637905 w 12192000"/>
              <a:gd name="connsiteY3686" fmla="*/ 6350635 h 6858000"/>
              <a:gd name="connsiteX3687" fmla="*/ 8813165 w 12192000"/>
              <a:gd name="connsiteY3687" fmla="*/ 6350635 h 6858000"/>
              <a:gd name="connsiteX3688" fmla="*/ 8594090 w 12192000"/>
              <a:gd name="connsiteY3688" fmla="*/ 6132195 h 6858000"/>
              <a:gd name="connsiteX3689" fmla="*/ 8594090 w 12192000"/>
              <a:gd name="connsiteY3689" fmla="*/ 5956935 h 6858000"/>
              <a:gd name="connsiteX3690" fmla="*/ 8418830 w 12192000"/>
              <a:gd name="connsiteY3690" fmla="*/ 5956935 h 6858000"/>
              <a:gd name="connsiteX3691" fmla="*/ 8418830 w 12192000"/>
              <a:gd name="connsiteY3691" fmla="*/ 6132195 h 6858000"/>
              <a:gd name="connsiteX3692" fmla="*/ 8594090 w 12192000"/>
              <a:gd name="connsiteY3692" fmla="*/ 6132195 h 6858000"/>
              <a:gd name="connsiteX3693" fmla="*/ 9031605 w 12192000"/>
              <a:gd name="connsiteY3693" fmla="*/ 6132195 h 6858000"/>
              <a:gd name="connsiteX3694" fmla="*/ 9031605 w 12192000"/>
              <a:gd name="connsiteY3694" fmla="*/ 5956935 h 6858000"/>
              <a:gd name="connsiteX3695" fmla="*/ 8856345 w 12192000"/>
              <a:gd name="connsiteY3695" fmla="*/ 5956935 h 6858000"/>
              <a:gd name="connsiteX3696" fmla="*/ 8856345 w 12192000"/>
              <a:gd name="connsiteY3696" fmla="*/ 6132195 h 6858000"/>
              <a:gd name="connsiteX3697" fmla="*/ 9031605 w 12192000"/>
              <a:gd name="connsiteY3697" fmla="*/ 6132195 h 6858000"/>
              <a:gd name="connsiteX3698" fmla="*/ 8003540 w 12192000"/>
              <a:gd name="connsiteY3698" fmla="*/ 6416040 h 6858000"/>
              <a:gd name="connsiteX3699" fmla="*/ 8003540 w 12192000"/>
              <a:gd name="connsiteY3699" fmla="*/ 6547485 h 6858000"/>
              <a:gd name="connsiteX3700" fmla="*/ 8134985 w 12192000"/>
              <a:gd name="connsiteY3700" fmla="*/ 6547485 h 6858000"/>
              <a:gd name="connsiteX3701" fmla="*/ 8134985 w 12192000"/>
              <a:gd name="connsiteY3701" fmla="*/ 6416040 h 6858000"/>
              <a:gd name="connsiteX3702" fmla="*/ 8003540 w 12192000"/>
              <a:gd name="connsiteY3702" fmla="*/ 6416040 h 6858000"/>
              <a:gd name="connsiteX3703" fmla="*/ 7785100 w 12192000"/>
              <a:gd name="connsiteY3703" fmla="*/ 6765925 h 6858000"/>
              <a:gd name="connsiteX3704" fmla="*/ 7916545 w 12192000"/>
              <a:gd name="connsiteY3704" fmla="*/ 6765925 h 6858000"/>
              <a:gd name="connsiteX3705" fmla="*/ 7916545 w 12192000"/>
              <a:gd name="connsiteY3705" fmla="*/ 6634481 h 6858000"/>
              <a:gd name="connsiteX3706" fmla="*/ 7785100 w 12192000"/>
              <a:gd name="connsiteY3706" fmla="*/ 6634481 h 6858000"/>
              <a:gd name="connsiteX3707" fmla="*/ 7785100 w 12192000"/>
              <a:gd name="connsiteY3707" fmla="*/ 6765925 h 6858000"/>
              <a:gd name="connsiteX3708" fmla="*/ 8156575 w 12192000"/>
              <a:gd name="connsiteY3708" fmla="*/ 5956935 h 6858000"/>
              <a:gd name="connsiteX3709" fmla="*/ 7981315 w 12192000"/>
              <a:gd name="connsiteY3709" fmla="*/ 5956935 h 6858000"/>
              <a:gd name="connsiteX3710" fmla="*/ 7981315 w 12192000"/>
              <a:gd name="connsiteY3710" fmla="*/ 6132195 h 6858000"/>
              <a:gd name="connsiteX3711" fmla="*/ 8156575 w 12192000"/>
              <a:gd name="connsiteY3711" fmla="*/ 6132195 h 6858000"/>
              <a:gd name="connsiteX3712" fmla="*/ 8156575 w 12192000"/>
              <a:gd name="connsiteY3712" fmla="*/ 5956935 h 6858000"/>
              <a:gd name="connsiteX3713" fmla="*/ 6363335 w 12192000"/>
              <a:gd name="connsiteY3713" fmla="*/ 3026410 h 6858000"/>
              <a:gd name="connsiteX3714" fmla="*/ 6363335 w 12192000"/>
              <a:gd name="connsiteY3714" fmla="*/ 2938780 h 6858000"/>
              <a:gd name="connsiteX3715" fmla="*/ 6275705 w 12192000"/>
              <a:gd name="connsiteY3715" fmla="*/ 2938780 h 6858000"/>
              <a:gd name="connsiteX3716" fmla="*/ 6275705 w 12192000"/>
              <a:gd name="connsiteY3716" fmla="*/ 3026410 h 6858000"/>
              <a:gd name="connsiteX3717" fmla="*/ 6363335 w 12192000"/>
              <a:gd name="connsiteY3717" fmla="*/ 3026410 h 6858000"/>
              <a:gd name="connsiteX3718" fmla="*/ 7522210 w 12192000"/>
              <a:gd name="connsiteY3718" fmla="*/ 4404360 h 6858000"/>
              <a:gd name="connsiteX3719" fmla="*/ 7740650 w 12192000"/>
              <a:gd name="connsiteY3719" fmla="*/ 4404360 h 6858000"/>
              <a:gd name="connsiteX3720" fmla="*/ 7740650 w 12192000"/>
              <a:gd name="connsiteY3720" fmla="*/ 4185920 h 6858000"/>
              <a:gd name="connsiteX3721" fmla="*/ 7522210 w 12192000"/>
              <a:gd name="connsiteY3721" fmla="*/ 4185920 h 6858000"/>
              <a:gd name="connsiteX3722" fmla="*/ 7522210 w 12192000"/>
              <a:gd name="connsiteY3722" fmla="*/ 4404360 h 6858000"/>
              <a:gd name="connsiteX3723" fmla="*/ 7609840 w 12192000"/>
              <a:gd name="connsiteY3723" fmla="*/ 5191760 h 6858000"/>
              <a:gd name="connsiteX3724" fmla="*/ 7653656 w 12192000"/>
              <a:gd name="connsiteY3724" fmla="*/ 5191760 h 6858000"/>
              <a:gd name="connsiteX3725" fmla="*/ 7653656 w 12192000"/>
              <a:gd name="connsiteY3725" fmla="*/ 5147945 h 6858000"/>
              <a:gd name="connsiteX3726" fmla="*/ 7609840 w 12192000"/>
              <a:gd name="connsiteY3726" fmla="*/ 5147945 h 6858000"/>
              <a:gd name="connsiteX3727" fmla="*/ 7609840 w 12192000"/>
              <a:gd name="connsiteY3727" fmla="*/ 5191760 h 6858000"/>
              <a:gd name="connsiteX3728" fmla="*/ 7085331 w 12192000"/>
              <a:gd name="connsiteY3728" fmla="*/ 3966845 h 6858000"/>
              <a:gd name="connsiteX3729" fmla="*/ 7303770 w 12192000"/>
              <a:gd name="connsiteY3729" fmla="*/ 3966845 h 6858000"/>
              <a:gd name="connsiteX3730" fmla="*/ 7303770 w 12192000"/>
              <a:gd name="connsiteY3730" fmla="*/ 3748405 h 6858000"/>
              <a:gd name="connsiteX3731" fmla="*/ 7085331 w 12192000"/>
              <a:gd name="connsiteY3731" fmla="*/ 3748405 h 6858000"/>
              <a:gd name="connsiteX3732" fmla="*/ 7085331 w 12192000"/>
              <a:gd name="connsiteY3732" fmla="*/ 3966845 h 6858000"/>
              <a:gd name="connsiteX3733" fmla="*/ 6647815 w 12192000"/>
              <a:gd name="connsiteY3733" fmla="*/ 4404360 h 6858000"/>
              <a:gd name="connsiteX3734" fmla="*/ 6429375 w 12192000"/>
              <a:gd name="connsiteY3734" fmla="*/ 4404360 h 6858000"/>
              <a:gd name="connsiteX3735" fmla="*/ 6429375 w 12192000"/>
              <a:gd name="connsiteY3735" fmla="*/ 4622800 h 6858000"/>
              <a:gd name="connsiteX3736" fmla="*/ 6647815 w 12192000"/>
              <a:gd name="connsiteY3736" fmla="*/ 4622800 h 6858000"/>
              <a:gd name="connsiteX3737" fmla="*/ 6647815 w 12192000"/>
              <a:gd name="connsiteY3737" fmla="*/ 4404360 h 6858000"/>
              <a:gd name="connsiteX3738" fmla="*/ 8441055 w 12192000"/>
              <a:gd name="connsiteY3738" fmla="*/ 4360545 h 6858000"/>
              <a:gd name="connsiteX3739" fmla="*/ 8572500 w 12192000"/>
              <a:gd name="connsiteY3739" fmla="*/ 4360545 h 6858000"/>
              <a:gd name="connsiteX3740" fmla="*/ 8572500 w 12192000"/>
              <a:gd name="connsiteY3740" fmla="*/ 4229100 h 6858000"/>
              <a:gd name="connsiteX3741" fmla="*/ 8441055 w 12192000"/>
              <a:gd name="connsiteY3741" fmla="*/ 4229100 h 6858000"/>
              <a:gd name="connsiteX3742" fmla="*/ 8441055 w 12192000"/>
              <a:gd name="connsiteY3742" fmla="*/ 4360545 h 6858000"/>
              <a:gd name="connsiteX3743" fmla="*/ 7085331 w 12192000"/>
              <a:gd name="connsiteY3743" fmla="*/ 4622800 h 6858000"/>
              <a:gd name="connsiteX3744" fmla="*/ 7085331 w 12192000"/>
              <a:gd name="connsiteY3744" fmla="*/ 4841240 h 6858000"/>
              <a:gd name="connsiteX3745" fmla="*/ 7303770 w 12192000"/>
              <a:gd name="connsiteY3745" fmla="*/ 4841240 h 6858000"/>
              <a:gd name="connsiteX3746" fmla="*/ 7303770 w 12192000"/>
              <a:gd name="connsiteY3746" fmla="*/ 4622800 h 6858000"/>
              <a:gd name="connsiteX3747" fmla="*/ 7085331 w 12192000"/>
              <a:gd name="connsiteY3747" fmla="*/ 4622800 h 6858000"/>
              <a:gd name="connsiteX3748" fmla="*/ 6866256 w 12192000"/>
              <a:gd name="connsiteY3748" fmla="*/ 4841240 h 6858000"/>
              <a:gd name="connsiteX3749" fmla="*/ 6866256 w 12192000"/>
              <a:gd name="connsiteY3749" fmla="*/ 5059680 h 6858000"/>
              <a:gd name="connsiteX3750" fmla="*/ 7084695 w 12192000"/>
              <a:gd name="connsiteY3750" fmla="*/ 5059680 h 6858000"/>
              <a:gd name="connsiteX3751" fmla="*/ 7084695 w 12192000"/>
              <a:gd name="connsiteY3751" fmla="*/ 4841240 h 6858000"/>
              <a:gd name="connsiteX3752" fmla="*/ 6866256 w 12192000"/>
              <a:gd name="connsiteY3752" fmla="*/ 4841240 h 6858000"/>
              <a:gd name="connsiteX3753" fmla="*/ 7303770 w 12192000"/>
              <a:gd name="connsiteY3753" fmla="*/ 4185285 h 6858000"/>
              <a:gd name="connsiteX3754" fmla="*/ 7522210 w 12192000"/>
              <a:gd name="connsiteY3754" fmla="*/ 4185285 h 6858000"/>
              <a:gd name="connsiteX3755" fmla="*/ 7522210 w 12192000"/>
              <a:gd name="connsiteY3755" fmla="*/ 3966845 h 6858000"/>
              <a:gd name="connsiteX3756" fmla="*/ 7303770 w 12192000"/>
              <a:gd name="connsiteY3756" fmla="*/ 3966845 h 6858000"/>
              <a:gd name="connsiteX3757" fmla="*/ 7303770 w 12192000"/>
              <a:gd name="connsiteY3757" fmla="*/ 4185285 h 6858000"/>
              <a:gd name="connsiteX3758" fmla="*/ 6581775 w 12192000"/>
              <a:gd name="connsiteY3758" fmla="*/ 3244850 h 6858000"/>
              <a:gd name="connsiteX3759" fmla="*/ 6581775 w 12192000"/>
              <a:gd name="connsiteY3759" fmla="*/ 3157220 h 6858000"/>
              <a:gd name="connsiteX3760" fmla="*/ 6494145 w 12192000"/>
              <a:gd name="connsiteY3760" fmla="*/ 3157220 h 6858000"/>
              <a:gd name="connsiteX3761" fmla="*/ 6494145 w 12192000"/>
              <a:gd name="connsiteY3761" fmla="*/ 3244850 h 6858000"/>
              <a:gd name="connsiteX3762" fmla="*/ 6581775 w 12192000"/>
              <a:gd name="connsiteY3762" fmla="*/ 3244850 h 6858000"/>
              <a:gd name="connsiteX3763" fmla="*/ 6494780 w 12192000"/>
              <a:gd name="connsiteY3763" fmla="*/ 3682365 h 6858000"/>
              <a:gd name="connsiteX3764" fmla="*/ 6582410 w 12192000"/>
              <a:gd name="connsiteY3764" fmla="*/ 3682365 h 6858000"/>
              <a:gd name="connsiteX3765" fmla="*/ 6582410 w 12192000"/>
              <a:gd name="connsiteY3765" fmla="*/ 3594735 h 6858000"/>
              <a:gd name="connsiteX3766" fmla="*/ 6494780 w 12192000"/>
              <a:gd name="connsiteY3766" fmla="*/ 3594735 h 6858000"/>
              <a:gd name="connsiteX3767" fmla="*/ 6494780 w 12192000"/>
              <a:gd name="connsiteY3767" fmla="*/ 3682365 h 6858000"/>
              <a:gd name="connsiteX3768" fmla="*/ 6800850 w 12192000"/>
              <a:gd name="connsiteY3768" fmla="*/ 3463290 h 6858000"/>
              <a:gd name="connsiteX3769" fmla="*/ 6800850 w 12192000"/>
              <a:gd name="connsiteY3769" fmla="*/ 3375660 h 6858000"/>
              <a:gd name="connsiteX3770" fmla="*/ 6713220 w 12192000"/>
              <a:gd name="connsiteY3770" fmla="*/ 3375660 h 6858000"/>
              <a:gd name="connsiteX3771" fmla="*/ 6713220 w 12192000"/>
              <a:gd name="connsiteY3771" fmla="*/ 3463290 h 6858000"/>
              <a:gd name="connsiteX3772" fmla="*/ 6800850 w 12192000"/>
              <a:gd name="connsiteY3772" fmla="*/ 3463290 h 6858000"/>
              <a:gd name="connsiteX3773" fmla="*/ 6210300 w 12192000"/>
              <a:gd name="connsiteY3773" fmla="*/ 4404360 h 6858000"/>
              <a:gd name="connsiteX3774" fmla="*/ 6428740 w 12192000"/>
              <a:gd name="connsiteY3774" fmla="*/ 4404360 h 6858000"/>
              <a:gd name="connsiteX3775" fmla="*/ 6428740 w 12192000"/>
              <a:gd name="connsiteY3775" fmla="*/ 4185920 h 6858000"/>
              <a:gd name="connsiteX3776" fmla="*/ 6210300 w 12192000"/>
              <a:gd name="connsiteY3776" fmla="*/ 4185920 h 6858000"/>
              <a:gd name="connsiteX3777" fmla="*/ 6210300 w 12192000"/>
              <a:gd name="connsiteY3777" fmla="*/ 4404360 h 6858000"/>
              <a:gd name="connsiteX3778" fmla="*/ 6866256 w 12192000"/>
              <a:gd name="connsiteY3778" fmla="*/ 3966845 h 6858000"/>
              <a:gd name="connsiteX3779" fmla="*/ 6866256 w 12192000"/>
              <a:gd name="connsiteY3779" fmla="*/ 3748405 h 6858000"/>
              <a:gd name="connsiteX3780" fmla="*/ 6647815 w 12192000"/>
              <a:gd name="connsiteY3780" fmla="*/ 3748405 h 6858000"/>
              <a:gd name="connsiteX3781" fmla="*/ 6647815 w 12192000"/>
              <a:gd name="connsiteY3781" fmla="*/ 3966845 h 6858000"/>
              <a:gd name="connsiteX3782" fmla="*/ 6866256 w 12192000"/>
              <a:gd name="connsiteY3782" fmla="*/ 3966845 h 6858000"/>
              <a:gd name="connsiteX3783" fmla="*/ 7085331 w 12192000"/>
              <a:gd name="connsiteY3783" fmla="*/ 3747770 h 6858000"/>
              <a:gd name="connsiteX3784" fmla="*/ 7085331 w 12192000"/>
              <a:gd name="connsiteY3784" fmla="*/ 3529330 h 6858000"/>
              <a:gd name="connsiteX3785" fmla="*/ 6866890 w 12192000"/>
              <a:gd name="connsiteY3785" fmla="*/ 3529330 h 6858000"/>
              <a:gd name="connsiteX3786" fmla="*/ 6866890 w 12192000"/>
              <a:gd name="connsiteY3786" fmla="*/ 3747770 h 6858000"/>
              <a:gd name="connsiteX3787" fmla="*/ 7085331 w 12192000"/>
              <a:gd name="connsiteY3787" fmla="*/ 3747770 h 6858000"/>
              <a:gd name="connsiteX3788" fmla="*/ 6647815 w 12192000"/>
              <a:gd name="connsiteY3788" fmla="*/ 4185285 h 6858000"/>
              <a:gd name="connsiteX3789" fmla="*/ 6647815 w 12192000"/>
              <a:gd name="connsiteY3789" fmla="*/ 3966845 h 6858000"/>
              <a:gd name="connsiteX3790" fmla="*/ 6429375 w 12192000"/>
              <a:gd name="connsiteY3790" fmla="*/ 3966845 h 6858000"/>
              <a:gd name="connsiteX3791" fmla="*/ 6429375 w 12192000"/>
              <a:gd name="connsiteY3791" fmla="*/ 4185285 h 6858000"/>
              <a:gd name="connsiteX3792" fmla="*/ 6647815 w 12192000"/>
              <a:gd name="connsiteY3792" fmla="*/ 4185285 h 6858000"/>
              <a:gd name="connsiteX3793" fmla="*/ 6866256 w 12192000"/>
              <a:gd name="connsiteY3793" fmla="*/ 4622800 h 6858000"/>
              <a:gd name="connsiteX3794" fmla="*/ 6647815 w 12192000"/>
              <a:gd name="connsiteY3794" fmla="*/ 4622800 h 6858000"/>
              <a:gd name="connsiteX3795" fmla="*/ 6647815 w 12192000"/>
              <a:gd name="connsiteY3795" fmla="*/ 4841240 h 6858000"/>
              <a:gd name="connsiteX3796" fmla="*/ 6866256 w 12192000"/>
              <a:gd name="connsiteY3796" fmla="*/ 4841240 h 6858000"/>
              <a:gd name="connsiteX3797" fmla="*/ 6866256 w 12192000"/>
              <a:gd name="connsiteY3797" fmla="*/ 4622800 h 6858000"/>
              <a:gd name="connsiteX3798" fmla="*/ 6035040 w 12192000"/>
              <a:gd name="connsiteY3798" fmla="*/ 1954530 h 6858000"/>
              <a:gd name="connsiteX3799" fmla="*/ 6166485 w 12192000"/>
              <a:gd name="connsiteY3799" fmla="*/ 1954530 h 6858000"/>
              <a:gd name="connsiteX3800" fmla="*/ 6166485 w 12192000"/>
              <a:gd name="connsiteY3800" fmla="*/ 1823085 h 6858000"/>
              <a:gd name="connsiteX3801" fmla="*/ 6035040 w 12192000"/>
              <a:gd name="connsiteY3801" fmla="*/ 1823085 h 6858000"/>
              <a:gd name="connsiteX3802" fmla="*/ 6035040 w 12192000"/>
              <a:gd name="connsiteY3802" fmla="*/ 1954530 h 6858000"/>
              <a:gd name="connsiteX3803" fmla="*/ 6166485 w 12192000"/>
              <a:gd name="connsiteY3803" fmla="*/ 1517015 h 6858000"/>
              <a:gd name="connsiteX3804" fmla="*/ 6166485 w 12192000"/>
              <a:gd name="connsiteY3804" fmla="*/ 1385570 h 6858000"/>
              <a:gd name="connsiteX3805" fmla="*/ 6035040 w 12192000"/>
              <a:gd name="connsiteY3805" fmla="*/ 1385570 h 6858000"/>
              <a:gd name="connsiteX3806" fmla="*/ 6035040 w 12192000"/>
              <a:gd name="connsiteY3806" fmla="*/ 1517015 h 6858000"/>
              <a:gd name="connsiteX3807" fmla="*/ 6166485 w 12192000"/>
              <a:gd name="connsiteY3807" fmla="*/ 1517015 h 6858000"/>
              <a:gd name="connsiteX3808" fmla="*/ 6035040 w 12192000"/>
              <a:gd name="connsiteY3808" fmla="*/ 2392045 h 6858000"/>
              <a:gd name="connsiteX3809" fmla="*/ 6166485 w 12192000"/>
              <a:gd name="connsiteY3809" fmla="*/ 2392045 h 6858000"/>
              <a:gd name="connsiteX3810" fmla="*/ 6166485 w 12192000"/>
              <a:gd name="connsiteY3810" fmla="*/ 2260600 h 6858000"/>
              <a:gd name="connsiteX3811" fmla="*/ 6035040 w 12192000"/>
              <a:gd name="connsiteY3811" fmla="*/ 2260600 h 6858000"/>
              <a:gd name="connsiteX3812" fmla="*/ 6035040 w 12192000"/>
              <a:gd name="connsiteY3812" fmla="*/ 2392045 h 6858000"/>
              <a:gd name="connsiteX3813" fmla="*/ 6866256 w 12192000"/>
              <a:gd name="connsiteY3813" fmla="*/ 4404360 h 6858000"/>
              <a:gd name="connsiteX3814" fmla="*/ 6866256 w 12192000"/>
              <a:gd name="connsiteY3814" fmla="*/ 4185920 h 6858000"/>
              <a:gd name="connsiteX3815" fmla="*/ 6647815 w 12192000"/>
              <a:gd name="connsiteY3815" fmla="*/ 4185920 h 6858000"/>
              <a:gd name="connsiteX3816" fmla="*/ 6647815 w 12192000"/>
              <a:gd name="connsiteY3816" fmla="*/ 4404360 h 6858000"/>
              <a:gd name="connsiteX3817" fmla="*/ 6866256 w 12192000"/>
              <a:gd name="connsiteY3817" fmla="*/ 4404360 h 6858000"/>
              <a:gd name="connsiteX3818" fmla="*/ 5838190 w 12192000"/>
              <a:gd name="connsiteY3818" fmla="*/ 3463290 h 6858000"/>
              <a:gd name="connsiteX3819" fmla="*/ 5925820 w 12192000"/>
              <a:gd name="connsiteY3819" fmla="*/ 3463290 h 6858000"/>
              <a:gd name="connsiteX3820" fmla="*/ 5925820 w 12192000"/>
              <a:gd name="connsiteY3820" fmla="*/ 3375660 h 6858000"/>
              <a:gd name="connsiteX3821" fmla="*/ 5838190 w 12192000"/>
              <a:gd name="connsiteY3821" fmla="*/ 3375660 h 6858000"/>
              <a:gd name="connsiteX3822" fmla="*/ 5838190 w 12192000"/>
              <a:gd name="connsiteY3822" fmla="*/ 3463290 h 6858000"/>
              <a:gd name="connsiteX3823" fmla="*/ 5925820 w 12192000"/>
              <a:gd name="connsiteY3823" fmla="*/ 3026410 h 6858000"/>
              <a:gd name="connsiteX3824" fmla="*/ 5925820 w 12192000"/>
              <a:gd name="connsiteY3824" fmla="*/ 2938780 h 6858000"/>
              <a:gd name="connsiteX3825" fmla="*/ 5838190 w 12192000"/>
              <a:gd name="connsiteY3825" fmla="*/ 2938780 h 6858000"/>
              <a:gd name="connsiteX3826" fmla="*/ 5838190 w 12192000"/>
              <a:gd name="connsiteY3826" fmla="*/ 3026410 h 6858000"/>
              <a:gd name="connsiteX3827" fmla="*/ 5925820 w 12192000"/>
              <a:gd name="connsiteY3827" fmla="*/ 3026410 h 6858000"/>
              <a:gd name="connsiteX3828" fmla="*/ 5838190 w 12192000"/>
              <a:gd name="connsiteY3828" fmla="*/ 3900805 h 6858000"/>
              <a:gd name="connsiteX3829" fmla="*/ 5925820 w 12192000"/>
              <a:gd name="connsiteY3829" fmla="*/ 3900805 h 6858000"/>
              <a:gd name="connsiteX3830" fmla="*/ 5925820 w 12192000"/>
              <a:gd name="connsiteY3830" fmla="*/ 3813175 h 6858000"/>
              <a:gd name="connsiteX3831" fmla="*/ 5838190 w 12192000"/>
              <a:gd name="connsiteY3831" fmla="*/ 3813175 h 6858000"/>
              <a:gd name="connsiteX3832" fmla="*/ 5838190 w 12192000"/>
              <a:gd name="connsiteY3832" fmla="*/ 3900805 h 6858000"/>
              <a:gd name="connsiteX3833" fmla="*/ 5816600 w 12192000"/>
              <a:gd name="connsiteY3833" fmla="*/ 4360545 h 6858000"/>
              <a:gd name="connsiteX3834" fmla="*/ 5948045 w 12192000"/>
              <a:gd name="connsiteY3834" fmla="*/ 4360545 h 6858000"/>
              <a:gd name="connsiteX3835" fmla="*/ 5948045 w 12192000"/>
              <a:gd name="connsiteY3835" fmla="*/ 4229100 h 6858000"/>
              <a:gd name="connsiteX3836" fmla="*/ 5816600 w 12192000"/>
              <a:gd name="connsiteY3836" fmla="*/ 4229100 h 6858000"/>
              <a:gd name="connsiteX3837" fmla="*/ 5816600 w 12192000"/>
              <a:gd name="connsiteY3837" fmla="*/ 4360545 h 6858000"/>
              <a:gd name="connsiteX3838" fmla="*/ 7085331 w 12192000"/>
              <a:gd name="connsiteY3838" fmla="*/ 4404360 h 6858000"/>
              <a:gd name="connsiteX3839" fmla="*/ 7303770 w 12192000"/>
              <a:gd name="connsiteY3839" fmla="*/ 4404360 h 6858000"/>
              <a:gd name="connsiteX3840" fmla="*/ 7303770 w 12192000"/>
              <a:gd name="connsiteY3840" fmla="*/ 4185920 h 6858000"/>
              <a:gd name="connsiteX3841" fmla="*/ 7085331 w 12192000"/>
              <a:gd name="connsiteY3841" fmla="*/ 4185920 h 6858000"/>
              <a:gd name="connsiteX3842" fmla="*/ 7085331 w 12192000"/>
              <a:gd name="connsiteY3842" fmla="*/ 4404360 h 6858000"/>
              <a:gd name="connsiteX3843" fmla="*/ 7085331 w 12192000"/>
              <a:gd name="connsiteY3843" fmla="*/ 4185285 h 6858000"/>
              <a:gd name="connsiteX3844" fmla="*/ 7085331 w 12192000"/>
              <a:gd name="connsiteY3844" fmla="*/ 3966845 h 6858000"/>
              <a:gd name="connsiteX3845" fmla="*/ 6866890 w 12192000"/>
              <a:gd name="connsiteY3845" fmla="*/ 3966845 h 6858000"/>
              <a:gd name="connsiteX3846" fmla="*/ 6866890 w 12192000"/>
              <a:gd name="connsiteY3846" fmla="*/ 4185285 h 6858000"/>
              <a:gd name="connsiteX3847" fmla="*/ 7085331 w 12192000"/>
              <a:gd name="connsiteY3847" fmla="*/ 4185285 h 6858000"/>
              <a:gd name="connsiteX3848" fmla="*/ 6866256 w 12192000"/>
              <a:gd name="connsiteY3848" fmla="*/ 4404360 h 6858000"/>
              <a:gd name="connsiteX3849" fmla="*/ 6866256 w 12192000"/>
              <a:gd name="connsiteY3849" fmla="*/ 4622800 h 6858000"/>
              <a:gd name="connsiteX3850" fmla="*/ 7084695 w 12192000"/>
              <a:gd name="connsiteY3850" fmla="*/ 4622800 h 6858000"/>
              <a:gd name="connsiteX3851" fmla="*/ 7084695 w 12192000"/>
              <a:gd name="connsiteY3851" fmla="*/ 4404360 h 6858000"/>
              <a:gd name="connsiteX3852" fmla="*/ 6866256 w 12192000"/>
              <a:gd name="connsiteY3852" fmla="*/ 4404360 h 6858000"/>
              <a:gd name="connsiteX3853" fmla="*/ 6035040 w 12192000"/>
              <a:gd name="connsiteY3853" fmla="*/ 6766560 h 6858000"/>
              <a:gd name="connsiteX3854" fmla="*/ 6166485 w 12192000"/>
              <a:gd name="connsiteY3854" fmla="*/ 6766560 h 6858000"/>
              <a:gd name="connsiteX3855" fmla="*/ 6166485 w 12192000"/>
              <a:gd name="connsiteY3855" fmla="*/ 6635115 h 6858000"/>
              <a:gd name="connsiteX3856" fmla="*/ 6035040 w 12192000"/>
              <a:gd name="connsiteY3856" fmla="*/ 6635115 h 6858000"/>
              <a:gd name="connsiteX3857" fmla="*/ 6035040 w 12192000"/>
              <a:gd name="connsiteY3857" fmla="*/ 6766560 h 6858000"/>
              <a:gd name="connsiteX3858" fmla="*/ 6275705 w 12192000"/>
              <a:gd name="connsiteY3858" fmla="*/ 3900805 h 6858000"/>
              <a:gd name="connsiteX3859" fmla="*/ 6363335 w 12192000"/>
              <a:gd name="connsiteY3859" fmla="*/ 3900805 h 6858000"/>
              <a:gd name="connsiteX3860" fmla="*/ 6363335 w 12192000"/>
              <a:gd name="connsiteY3860" fmla="*/ 3813175 h 6858000"/>
              <a:gd name="connsiteX3861" fmla="*/ 6275705 w 12192000"/>
              <a:gd name="connsiteY3861" fmla="*/ 3813175 h 6858000"/>
              <a:gd name="connsiteX3862" fmla="*/ 6275705 w 12192000"/>
              <a:gd name="connsiteY3862" fmla="*/ 3900805 h 6858000"/>
              <a:gd name="connsiteX3863" fmla="*/ 6275705 w 12192000"/>
              <a:gd name="connsiteY3863" fmla="*/ 3463290 h 6858000"/>
              <a:gd name="connsiteX3864" fmla="*/ 6363335 w 12192000"/>
              <a:gd name="connsiteY3864" fmla="*/ 3463290 h 6858000"/>
              <a:gd name="connsiteX3865" fmla="*/ 6363335 w 12192000"/>
              <a:gd name="connsiteY3865" fmla="*/ 3375660 h 6858000"/>
              <a:gd name="connsiteX3866" fmla="*/ 6275705 w 12192000"/>
              <a:gd name="connsiteY3866" fmla="*/ 3375660 h 6858000"/>
              <a:gd name="connsiteX3867" fmla="*/ 6275705 w 12192000"/>
              <a:gd name="connsiteY3867" fmla="*/ 3463290 h 6858000"/>
              <a:gd name="connsiteX3868" fmla="*/ 7303770 w 12192000"/>
              <a:gd name="connsiteY3868" fmla="*/ 4404360 h 6858000"/>
              <a:gd name="connsiteX3869" fmla="*/ 7303770 w 12192000"/>
              <a:gd name="connsiteY3869" fmla="*/ 4622800 h 6858000"/>
              <a:gd name="connsiteX3870" fmla="*/ 7522210 w 12192000"/>
              <a:gd name="connsiteY3870" fmla="*/ 4622800 h 6858000"/>
              <a:gd name="connsiteX3871" fmla="*/ 7522210 w 12192000"/>
              <a:gd name="connsiteY3871" fmla="*/ 4404360 h 6858000"/>
              <a:gd name="connsiteX3872" fmla="*/ 7303770 w 12192000"/>
              <a:gd name="connsiteY3872" fmla="*/ 4404360 h 6858000"/>
              <a:gd name="connsiteX3873" fmla="*/ 6231890 w 12192000"/>
              <a:gd name="connsiteY3873" fmla="*/ 6132195 h 6858000"/>
              <a:gd name="connsiteX3874" fmla="*/ 6407150 w 12192000"/>
              <a:gd name="connsiteY3874" fmla="*/ 6132195 h 6858000"/>
              <a:gd name="connsiteX3875" fmla="*/ 6407150 w 12192000"/>
              <a:gd name="connsiteY3875" fmla="*/ 5956935 h 6858000"/>
              <a:gd name="connsiteX3876" fmla="*/ 6231890 w 12192000"/>
              <a:gd name="connsiteY3876" fmla="*/ 5956935 h 6858000"/>
              <a:gd name="connsiteX3877" fmla="*/ 6231890 w 12192000"/>
              <a:gd name="connsiteY3877" fmla="*/ 6132195 h 6858000"/>
              <a:gd name="connsiteX3878" fmla="*/ 8222615 w 12192000"/>
              <a:gd name="connsiteY3878" fmla="*/ 6635115 h 6858000"/>
              <a:gd name="connsiteX3879" fmla="*/ 8222615 w 12192000"/>
              <a:gd name="connsiteY3879" fmla="*/ 6766560 h 6858000"/>
              <a:gd name="connsiteX3880" fmla="*/ 8354060 w 12192000"/>
              <a:gd name="connsiteY3880" fmla="*/ 6766560 h 6858000"/>
              <a:gd name="connsiteX3881" fmla="*/ 8354060 w 12192000"/>
              <a:gd name="connsiteY3881" fmla="*/ 6635115 h 6858000"/>
              <a:gd name="connsiteX3882" fmla="*/ 8222615 w 12192000"/>
              <a:gd name="connsiteY3882" fmla="*/ 6635115 h 6858000"/>
              <a:gd name="connsiteX3883" fmla="*/ 6560185 w 12192000"/>
              <a:gd name="connsiteY3883" fmla="*/ 4972685 h 6858000"/>
              <a:gd name="connsiteX3884" fmla="*/ 6560185 w 12192000"/>
              <a:gd name="connsiteY3884" fmla="*/ 4928870 h 6858000"/>
              <a:gd name="connsiteX3885" fmla="*/ 6516370 w 12192000"/>
              <a:gd name="connsiteY3885" fmla="*/ 4928870 h 6858000"/>
              <a:gd name="connsiteX3886" fmla="*/ 6516370 w 12192000"/>
              <a:gd name="connsiteY3886" fmla="*/ 4972685 h 6858000"/>
              <a:gd name="connsiteX3887" fmla="*/ 6560185 w 12192000"/>
              <a:gd name="connsiteY3887" fmla="*/ 4972685 h 6858000"/>
              <a:gd name="connsiteX3888" fmla="*/ 6450965 w 12192000"/>
              <a:gd name="connsiteY3888" fmla="*/ 5913120 h 6858000"/>
              <a:gd name="connsiteX3889" fmla="*/ 6626225 w 12192000"/>
              <a:gd name="connsiteY3889" fmla="*/ 5913120 h 6858000"/>
              <a:gd name="connsiteX3890" fmla="*/ 6626225 w 12192000"/>
              <a:gd name="connsiteY3890" fmla="*/ 5737860 h 6858000"/>
              <a:gd name="connsiteX3891" fmla="*/ 6450965 w 12192000"/>
              <a:gd name="connsiteY3891" fmla="*/ 5737860 h 6858000"/>
              <a:gd name="connsiteX3892" fmla="*/ 6450965 w 12192000"/>
              <a:gd name="connsiteY3892" fmla="*/ 5913120 h 6858000"/>
              <a:gd name="connsiteX3893" fmla="*/ 6297930 w 12192000"/>
              <a:gd name="connsiteY3893" fmla="*/ 5191760 h 6858000"/>
              <a:gd name="connsiteX3894" fmla="*/ 6341745 w 12192000"/>
              <a:gd name="connsiteY3894" fmla="*/ 5191760 h 6858000"/>
              <a:gd name="connsiteX3895" fmla="*/ 6341745 w 12192000"/>
              <a:gd name="connsiteY3895" fmla="*/ 5147945 h 6858000"/>
              <a:gd name="connsiteX3896" fmla="*/ 6297930 w 12192000"/>
              <a:gd name="connsiteY3896" fmla="*/ 5147945 h 6858000"/>
              <a:gd name="connsiteX3897" fmla="*/ 6297930 w 12192000"/>
              <a:gd name="connsiteY3897" fmla="*/ 5191760 h 6858000"/>
              <a:gd name="connsiteX3898" fmla="*/ 6341110 w 12192000"/>
              <a:gd name="connsiteY3898" fmla="*/ 4754245 h 6858000"/>
              <a:gd name="connsiteX3899" fmla="*/ 6341110 w 12192000"/>
              <a:gd name="connsiteY3899" fmla="*/ 4710430 h 6858000"/>
              <a:gd name="connsiteX3900" fmla="*/ 6297295 w 12192000"/>
              <a:gd name="connsiteY3900" fmla="*/ 4710430 h 6858000"/>
              <a:gd name="connsiteX3901" fmla="*/ 6297295 w 12192000"/>
              <a:gd name="connsiteY3901" fmla="*/ 4754245 h 6858000"/>
              <a:gd name="connsiteX3902" fmla="*/ 6341110 w 12192000"/>
              <a:gd name="connsiteY3902" fmla="*/ 4754245 h 6858000"/>
              <a:gd name="connsiteX3903" fmla="*/ 8572500 w 12192000"/>
              <a:gd name="connsiteY3903" fmla="*/ 3923030 h 6858000"/>
              <a:gd name="connsiteX3904" fmla="*/ 8572500 w 12192000"/>
              <a:gd name="connsiteY3904" fmla="*/ 3791585 h 6858000"/>
              <a:gd name="connsiteX3905" fmla="*/ 8441055 w 12192000"/>
              <a:gd name="connsiteY3905" fmla="*/ 3791585 h 6858000"/>
              <a:gd name="connsiteX3906" fmla="*/ 8441055 w 12192000"/>
              <a:gd name="connsiteY3906" fmla="*/ 3923030 h 6858000"/>
              <a:gd name="connsiteX3907" fmla="*/ 8572500 w 12192000"/>
              <a:gd name="connsiteY3907" fmla="*/ 3923030 h 6858000"/>
              <a:gd name="connsiteX3908" fmla="*/ 6516370 w 12192000"/>
              <a:gd name="connsiteY3908" fmla="*/ 5410200 h 6858000"/>
              <a:gd name="connsiteX3909" fmla="*/ 6560185 w 12192000"/>
              <a:gd name="connsiteY3909" fmla="*/ 5410200 h 6858000"/>
              <a:gd name="connsiteX3910" fmla="*/ 6560185 w 12192000"/>
              <a:gd name="connsiteY3910" fmla="*/ 5366385 h 6858000"/>
              <a:gd name="connsiteX3911" fmla="*/ 6516370 w 12192000"/>
              <a:gd name="connsiteY3911" fmla="*/ 5366385 h 6858000"/>
              <a:gd name="connsiteX3912" fmla="*/ 6516370 w 12192000"/>
              <a:gd name="connsiteY3912" fmla="*/ 5410200 h 6858000"/>
              <a:gd name="connsiteX3913" fmla="*/ 7435215 w 12192000"/>
              <a:gd name="connsiteY3913" fmla="*/ 4972685 h 6858000"/>
              <a:gd name="connsiteX3914" fmla="*/ 7435215 w 12192000"/>
              <a:gd name="connsiteY3914" fmla="*/ 4928870 h 6858000"/>
              <a:gd name="connsiteX3915" fmla="*/ 7391400 w 12192000"/>
              <a:gd name="connsiteY3915" fmla="*/ 4928870 h 6858000"/>
              <a:gd name="connsiteX3916" fmla="*/ 7391400 w 12192000"/>
              <a:gd name="connsiteY3916" fmla="*/ 4972685 h 6858000"/>
              <a:gd name="connsiteX3917" fmla="*/ 7435215 w 12192000"/>
              <a:gd name="connsiteY3917" fmla="*/ 4972685 h 6858000"/>
              <a:gd name="connsiteX3918" fmla="*/ 7325360 w 12192000"/>
              <a:gd name="connsiteY3918" fmla="*/ 5913120 h 6858000"/>
              <a:gd name="connsiteX3919" fmla="*/ 7500620 w 12192000"/>
              <a:gd name="connsiteY3919" fmla="*/ 5913120 h 6858000"/>
              <a:gd name="connsiteX3920" fmla="*/ 7500620 w 12192000"/>
              <a:gd name="connsiteY3920" fmla="*/ 5737860 h 6858000"/>
              <a:gd name="connsiteX3921" fmla="*/ 7325360 w 12192000"/>
              <a:gd name="connsiteY3921" fmla="*/ 5737860 h 6858000"/>
              <a:gd name="connsiteX3922" fmla="*/ 7325360 w 12192000"/>
              <a:gd name="connsiteY3922" fmla="*/ 5913120 h 6858000"/>
              <a:gd name="connsiteX3923" fmla="*/ 7391400 w 12192000"/>
              <a:gd name="connsiteY3923" fmla="*/ 5410200 h 6858000"/>
              <a:gd name="connsiteX3924" fmla="*/ 7435215 w 12192000"/>
              <a:gd name="connsiteY3924" fmla="*/ 5410200 h 6858000"/>
              <a:gd name="connsiteX3925" fmla="*/ 7435215 w 12192000"/>
              <a:gd name="connsiteY3925" fmla="*/ 5366385 h 6858000"/>
              <a:gd name="connsiteX3926" fmla="*/ 7391400 w 12192000"/>
              <a:gd name="connsiteY3926" fmla="*/ 5366385 h 6858000"/>
              <a:gd name="connsiteX3927" fmla="*/ 7391400 w 12192000"/>
              <a:gd name="connsiteY3927" fmla="*/ 5410200 h 6858000"/>
              <a:gd name="connsiteX3928" fmla="*/ 6669406 w 12192000"/>
              <a:gd name="connsiteY3928" fmla="*/ 5694680 h 6858000"/>
              <a:gd name="connsiteX3929" fmla="*/ 6844665 w 12192000"/>
              <a:gd name="connsiteY3929" fmla="*/ 5694680 h 6858000"/>
              <a:gd name="connsiteX3930" fmla="*/ 6844665 w 12192000"/>
              <a:gd name="connsiteY3930" fmla="*/ 5519420 h 6858000"/>
              <a:gd name="connsiteX3931" fmla="*/ 6669406 w 12192000"/>
              <a:gd name="connsiteY3931" fmla="*/ 5519420 h 6858000"/>
              <a:gd name="connsiteX3932" fmla="*/ 6669406 w 12192000"/>
              <a:gd name="connsiteY3932" fmla="*/ 5694680 h 6858000"/>
              <a:gd name="connsiteX3933" fmla="*/ 7216140 w 12192000"/>
              <a:gd name="connsiteY3933" fmla="*/ 5191760 h 6858000"/>
              <a:gd name="connsiteX3934" fmla="*/ 7216140 w 12192000"/>
              <a:gd name="connsiteY3934" fmla="*/ 5147945 h 6858000"/>
              <a:gd name="connsiteX3935" fmla="*/ 7172325 w 12192000"/>
              <a:gd name="connsiteY3935" fmla="*/ 5147945 h 6858000"/>
              <a:gd name="connsiteX3936" fmla="*/ 7172325 w 12192000"/>
              <a:gd name="connsiteY3936" fmla="*/ 5191760 h 6858000"/>
              <a:gd name="connsiteX3937" fmla="*/ 7216140 w 12192000"/>
              <a:gd name="connsiteY3937" fmla="*/ 5191760 h 6858000"/>
              <a:gd name="connsiteX3938" fmla="*/ 6778625 w 12192000"/>
              <a:gd name="connsiteY3938" fmla="*/ 5191760 h 6858000"/>
              <a:gd name="connsiteX3939" fmla="*/ 6778625 w 12192000"/>
              <a:gd name="connsiteY3939" fmla="*/ 5147945 h 6858000"/>
              <a:gd name="connsiteX3940" fmla="*/ 6734810 w 12192000"/>
              <a:gd name="connsiteY3940" fmla="*/ 5147945 h 6858000"/>
              <a:gd name="connsiteX3941" fmla="*/ 6734810 w 12192000"/>
              <a:gd name="connsiteY3941" fmla="*/ 5191760 h 6858000"/>
              <a:gd name="connsiteX3942" fmla="*/ 6778625 w 12192000"/>
              <a:gd name="connsiteY3942" fmla="*/ 5191760 h 6858000"/>
              <a:gd name="connsiteX3943" fmla="*/ 7106920 w 12192000"/>
              <a:gd name="connsiteY3943" fmla="*/ 5694680 h 6858000"/>
              <a:gd name="connsiteX3944" fmla="*/ 7282181 w 12192000"/>
              <a:gd name="connsiteY3944" fmla="*/ 5694680 h 6858000"/>
              <a:gd name="connsiteX3945" fmla="*/ 7282181 w 12192000"/>
              <a:gd name="connsiteY3945" fmla="*/ 5519420 h 6858000"/>
              <a:gd name="connsiteX3946" fmla="*/ 7106920 w 12192000"/>
              <a:gd name="connsiteY3946" fmla="*/ 5519420 h 6858000"/>
              <a:gd name="connsiteX3947" fmla="*/ 7106920 w 12192000"/>
              <a:gd name="connsiteY3947" fmla="*/ 5694680 h 6858000"/>
              <a:gd name="connsiteX3948" fmla="*/ 6297930 w 12192000"/>
              <a:gd name="connsiteY3948" fmla="*/ 5629275 h 6858000"/>
              <a:gd name="connsiteX3949" fmla="*/ 6341745 w 12192000"/>
              <a:gd name="connsiteY3949" fmla="*/ 5629275 h 6858000"/>
              <a:gd name="connsiteX3950" fmla="*/ 6341745 w 12192000"/>
              <a:gd name="connsiteY3950" fmla="*/ 5585460 h 6858000"/>
              <a:gd name="connsiteX3951" fmla="*/ 6297930 w 12192000"/>
              <a:gd name="connsiteY3951" fmla="*/ 5585460 h 6858000"/>
              <a:gd name="connsiteX3952" fmla="*/ 6297930 w 12192000"/>
              <a:gd name="connsiteY3952" fmla="*/ 5629275 h 6858000"/>
              <a:gd name="connsiteX3953" fmla="*/ 8878570 w 12192000"/>
              <a:gd name="connsiteY3953" fmla="*/ 4360545 h 6858000"/>
              <a:gd name="connsiteX3954" fmla="*/ 9010015 w 12192000"/>
              <a:gd name="connsiteY3954" fmla="*/ 4360545 h 6858000"/>
              <a:gd name="connsiteX3955" fmla="*/ 9010015 w 12192000"/>
              <a:gd name="connsiteY3955" fmla="*/ 4229100 h 6858000"/>
              <a:gd name="connsiteX3956" fmla="*/ 8878570 w 12192000"/>
              <a:gd name="connsiteY3956" fmla="*/ 4229100 h 6858000"/>
              <a:gd name="connsiteX3957" fmla="*/ 8878570 w 12192000"/>
              <a:gd name="connsiteY3957" fmla="*/ 4360545 h 6858000"/>
              <a:gd name="connsiteX3958" fmla="*/ 9010015 w 12192000"/>
              <a:gd name="connsiteY3958" fmla="*/ 3923030 h 6858000"/>
              <a:gd name="connsiteX3959" fmla="*/ 9010015 w 12192000"/>
              <a:gd name="connsiteY3959" fmla="*/ 3791585 h 6858000"/>
              <a:gd name="connsiteX3960" fmla="*/ 8878570 w 12192000"/>
              <a:gd name="connsiteY3960" fmla="*/ 3791585 h 6858000"/>
              <a:gd name="connsiteX3961" fmla="*/ 8878570 w 12192000"/>
              <a:gd name="connsiteY3961" fmla="*/ 3923030 h 6858000"/>
              <a:gd name="connsiteX3962" fmla="*/ 9010015 w 12192000"/>
              <a:gd name="connsiteY3962" fmla="*/ 3923030 h 6858000"/>
              <a:gd name="connsiteX3963" fmla="*/ 8878570 w 12192000"/>
              <a:gd name="connsiteY3963" fmla="*/ 4798060 h 6858000"/>
              <a:gd name="connsiteX3964" fmla="*/ 9010015 w 12192000"/>
              <a:gd name="connsiteY3964" fmla="*/ 4798060 h 6858000"/>
              <a:gd name="connsiteX3965" fmla="*/ 9010015 w 12192000"/>
              <a:gd name="connsiteY3965" fmla="*/ 4666615 h 6858000"/>
              <a:gd name="connsiteX3966" fmla="*/ 8878570 w 12192000"/>
              <a:gd name="connsiteY3966" fmla="*/ 4666615 h 6858000"/>
              <a:gd name="connsiteX3967" fmla="*/ 8878570 w 12192000"/>
              <a:gd name="connsiteY3967" fmla="*/ 4798060 h 6858000"/>
              <a:gd name="connsiteX3968" fmla="*/ 8922385 w 12192000"/>
              <a:gd name="connsiteY3968" fmla="*/ 5147945 h 6858000"/>
              <a:gd name="connsiteX3969" fmla="*/ 8922385 w 12192000"/>
              <a:gd name="connsiteY3969" fmla="*/ 5191760 h 6858000"/>
              <a:gd name="connsiteX3970" fmla="*/ 8966200 w 12192000"/>
              <a:gd name="connsiteY3970" fmla="*/ 5191760 h 6858000"/>
              <a:gd name="connsiteX3971" fmla="*/ 8966200 w 12192000"/>
              <a:gd name="connsiteY3971" fmla="*/ 5147945 h 6858000"/>
              <a:gd name="connsiteX3972" fmla="*/ 8922385 w 12192000"/>
              <a:gd name="connsiteY3972" fmla="*/ 5147945 h 6858000"/>
              <a:gd name="connsiteX3973" fmla="*/ 8419465 w 12192000"/>
              <a:gd name="connsiteY3973" fmla="*/ 5694680 h 6858000"/>
              <a:gd name="connsiteX3974" fmla="*/ 8594725 w 12192000"/>
              <a:gd name="connsiteY3974" fmla="*/ 5694680 h 6858000"/>
              <a:gd name="connsiteX3975" fmla="*/ 8594725 w 12192000"/>
              <a:gd name="connsiteY3975" fmla="*/ 5519420 h 6858000"/>
              <a:gd name="connsiteX3976" fmla="*/ 8419465 w 12192000"/>
              <a:gd name="connsiteY3976" fmla="*/ 5519420 h 6858000"/>
              <a:gd name="connsiteX3977" fmla="*/ 8419465 w 12192000"/>
              <a:gd name="connsiteY3977" fmla="*/ 5694680 h 6858000"/>
              <a:gd name="connsiteX3978" fmla="*/ 8441055 w 12192000"/>
              <a:gd name="connsiteY3978" fmla="*/ 4798060 h 6858000"/>
              <a:gd name="connsiteX3979" fmla="*/ 8572500 w 12192000"/>
              <a:gd name="connsiteY3979" fmla="*/ 4798060 h 6858000"/>
              <a:gd name="connsiteX3980" fmla="*/ 8572500 w 12192000"/>
              <a:gd name="connsiteY3980" fmla="*/ 4666615 h 6858000"/>
              <a:gd name="connsiteX3981" fmla="*/ 8441055 w 12192000"/>
              <a:gd name="connsiteY3981" fmla="*/ 4666615 h 6858000"/>
              <a:gd name="connsiteX3982" fmla="*/ 8441055 w 12192000"/>
              <a:gd name="connsiteY3982" fmla="*/ 4798060 h 6858000"/>
              <a:gd name="connsiteX3983" fmla="*/ 8375650 w 12192000"/>
              <a:gd name="connsiteY3983" fmla="*/ 6175375 h 6858000"/>
              <a:gd name="connsiteX3984" fmla="*/ 8200390 w 12192000"/>
              <a:gd name="connsiteY3984" fmla="*/ 6175375 h 6858000"/>
              <a:gd name="connsiteX3985" fmla="*/ 8200390 w 12192000"/>
              <a:gd name="connsiteY3985" fmla="*/ 6350635 h 6858000"/>
              <a:gd name="connsiteX3986" fmla="*/ 8375650 w 12192000"/>
              <a:gd name="connsiteY3986" fmla="*/ 6350635 h 6858000"/>
              <a:gd name="connsiteX3987" fmla="*/ 8375650 w 12192000"/>
              <a:gd name="connsiteY3987" fmla="*/ 6175375 h 6858000"/>
              <a:gd name="connsiteX3988" fmla="*/ 8484870 w 12192000"/>
              <a:gd name="connsiteY3988" fmla="*/ 5147945 h 6858000"/>
              <a:gd name="connsiteX3989" fmla="*/ 8484870 w 12192000"/>
              <a:gd name="connsiteY3989" fmla="*/ 5191760 h 6858000"/>
              <a:gd name="connsiteX3990" fmla="*/ 8528685 w 12192000"/>
              <a:gd name="connsiteY3990" fmla="*/ 5191760 h 6858000"/>
              <a:gd name="connsiteX3991" fmla="*/ 8528685 w 12192000"/>
              <a:gd name="connsiteY3991" fmla="*/ 5147945 h 6858000"/>
              <a:gd name="connsiteX3992" fmla="*/ 8484870 w 12192000"/>
              <a:gd name="connsiteY3992" fmla="*/ 5147945 h 6858000"/>
              <a:gd name="connsiteX3993" fmla="*/ 9184640 w 12192000"/>
              <a:gd name="connsiteY3993" fmla="*/ 5410200 h 6858000"/>
              <a:gd name="connsiteX3994" fmla="*/ 9184640 w 12192000"/>
              <a:gd name="connsiteY3994" fmla="*/ 5366385 h 6858000"/>
              <a:gd name="connsiteX3995" fmla="*/ 9140825 w 12192000"/>
              <a:gd name="connsiteY3995" fmla="*/ 5366385 h 6858000"/>
              <a:gd name="connsiteX3996" fmla="*/ 9140825 w 12192000"/>
              <a:gd name="connsiteY3996" fmla="*/ 5410200 h 6858000"/>
              <a:gd name="connsiteX3997" fmla="*/ 9184640 w 12192000"/>
              <a:gd name="connsiteY3997" fmla="*/ 5410200 h 6858000"/>
              <a:gd name="connsiteX3998" fmla="*/ 9163050 w 12192000"/>
              <a:gd name="connsiteY3998" fmla="*/ 4994275 h 6858000"/>
              <a:gd name="connsiteX3999" fmla="*/ 9163050 w 12192000"/>
              <a:gd name="connsiteY3999" fmla="*/ 4950460 h 6858000"/>
              <a:gd name="connsiteX4000" fmla="*/ 9119235 w 12192000"/>
              <a:gd name="connsiteY4000" fmla="*/ 4950460 h 6858000"/>
              <a:gd name="connsiteX4001" fmla="*/ 9119235 w 12192000"/>
              <a:gd name="connsiteY4001" fmla="*/ 4994275 h 6858000"/>
              <a:gd name="connsiteX4002" fmla="*/ 9163050 w 12192000"/>
              <a:gd name="connsiteY4002" fmla="*/ 4994275 h 6858000"/>
              <a:gd name="connsiteX4003" fmla="*/ 9075420 w 12192000"/>
              <a:gd name="connsiteY4003" fmla="*/ 5913120 h 6858000"/>
              <a:gd name="connsiteX4004" fmla="*/ 9250680 w 12192000"/>
              <a:gd name="connsiteY4004" fmla="*/ 5913120 h 6858000"/>
              <a:gd name="connsiteX4005" fmla="*/ 9250680 w 12192000"/>
              <a:gd name="connsiteY4005" fmla="*/ 5737860 h 6858000"/>
              <a:gd name="connsiteX4006" fmla="*/ 9075420 w 12192000"/>
              <a:gd name="connsiteY4006" fmla="*/ 5737860 h 6858000"/>
              <a:gd name="connsiteX4007" fmla="*/ 9075420 w 12192000"/>
              <a:gd name="connsiteY4007" fmla="*/ 5913120 h 6858000"/>
              <a:gd name="connsiteX4008" fmla="*/ 8856345 w 12192000"/>
              <a:gd name="connsiteY4008" fmla="*/ 5694680 h 6858000"/>
              <a:gd name="connsiteX4009" fmla="*/ 9031605 w 12192000"/>
              <a:gd name="connsiteY4009" fmla="*/ 5694680 h 6858000"/>
              <a:gd name="connsiteX4010" fmla="*/ 9031605 w 12192000"/>
              <a:gd name="connsiteY4010" fmla="*/ 5519420 h 6858000"/>
              <a:gd name="connsiteX4011" fmla="*/ 8856345 w 12192000"/>
              <a:gd name="connsiteY4011" fmla="*/ 5519420 h 6858000"/>
              <a:gd name="connsiteX4012" fmla="*/ 8856345 w 12192000"/>
              <a:gd name="connsiteY4012" fmla="*/ 5694680 h 6858000"/>
              <a:gd name="connsiteX4013" fmla="*/ 9228455 w 12192000"/>
              <a:gd name="connsiteY4013" fmla="*/ 4141470 h 6858000"/>
              <a:gd name="connsiteX4014" fmla="*/ 9228455 w 12192000"/>
              <a:gd name="connsiteY4014" fmla="*/ 4010025 h 6858000"/>
              <a:gd name="connsiteX4015" fmla="*/ 9097010 w 12192000"/>
              <a:gd name="connsiteY4015" fmla="*/ 4010025 h 6858000"/>
              <a:gd name="connsiteX4016" fmla="*/ 9097010 w 12192000"/>
              <a:gd name="connsiteY4016" fmla="*/ 4141470 h 6858000"/>
              <a:gd name="connsiteX4017" fmla="*/ 9228455 w 12192000"/>
              <a:gd name="connsiteY4017" fmla="*/ 4141470 h 6858000"/>
              <a:gd name="connsiteX4018" fmla="*/ 9097010 w 12192000"/>
              <a:gd name="connsiteY4018" fmla="*/ 4578985 h 6858000"/>
              <a:gd name="connsiteX4019" fmla="*/ 9228455 w 12192000"/>
              <a:gd name="connsiteY4019" fmla="*/ 4578985 h 6858000"/>
              <a:gd name="connsiteX4020" fmla="*/ 9228455 w 12192000"/>
              <a:gd name="connsiteY4020" fmla="*/ 4447540 h 6858000"/>
              <a:gd name="connsiteX4021" fmla="*/ 9097010 w 12192000"/>
              <a:gd name="connsiteY4021" fmla="*/ 4447540 h 6858000"/>
              <a:gd name="connsiteX4022" fmla="*/ 9097010 w 12192000"/>
              <a:gd name="connsiteY4022" fmla="*/ 4578985 h 6858000"/>
              <a:gd name="connsiteX4023" fmla="*/ 8594090 w 12192000"/>
              <a:gd name="connsiteY4023" fmla="*/ 6569075 h 6858000"/>
              <a:gd name="connsiteX4024" fmla="*/ 8594090 w 12192000"/>
              <a:gd name="connsiteY4024" fmla="*/ 6393815 h 6858000"/>
              <a:gd name="connsiteX4025" fmla="*/ 8418830 w 12192000"/>
              <a:gd name="connsiteY4025" fmla="*/ 6393815 h 6858000"/>
              <a:gd name="connsiteX4026" fmla="*/ 8418830 w 12192000"/>
              <a:gd name="connsiteY4026" fmla="*/ 6569075 h 6858000"/>
              <a:gd name="connsiteX4027" fmla="*/ 8594090 w 12192000"/>
              <a:gd name="connsiteY4027" fmla="*/ 6569075 h 6858000"/>
              <a:gd name="connsiteX4028" fmla="*/ 3498215 w 12192000"/>
              <a:gd name="connsiteY4028" fmla="*/ 160655 h 6858000"/>
              <a:gd name="connsiteX4029" fmla="*/ 3498215 w 12192000"/>
              <a:gd name="connsiteY4029" fmla="*/ 116840 h 6858000"/>
              <a:gd name="connsiteX4030" fmla="*/ 3454400 w 12192000"/>
              <a:gd name="connsiteY4030" fmla="*/ 116840 h 6858000"/>
              <a:gd name="connsiteX4031" fmla="*/ 3454400 w 12192000"/>
              <a:gd name="connsiteY4031" fmla="*/ 160655 h 6858000"/>
              <a:gd name="connsiteX4032" fmla="*/ 3498215 w 12192000"/>
              <a:gd name="connsiteY4032" fmla="*/ 160655 h 6858000"/>
              <a:gd name="connsiteX4033" fmla="*/ 3454400 w 12192000"/>
              <a:gd name="connsiteY4033" fmla="*/ 1035685 h 6858000"/>
              <a:gd name="connsiteX4034" fmla="*/ 3498215 w 12192000"/>
              <a:gd name="connsiteY4034" fmla="*/ 1035685 h 6858000"/>
              <a:gd name="connsiteX4035" fmla="*/ 3498215 w 12192000"/>
              <a:gd name="connsiteY4035" fmla="*/ 991870 h 6858000"/>
              <a:gd name="connsiteX4036" fmla="*/ 3454400 w 12192000"/>
              <a:gd name="connsiteY4036" fmla="*/ 991870 h 6858000"/>
              <a:gd name="connsiteX4037" fmla="*/ 3454400 w 12192000"/>
              <a:gd name="connsiteY4037" fmla="*/ 1035685 h 6858000"/>
              <a:gd name="connsiteX4038" fmla="*/ 3454400 w 12192000"/>
              <a:gd name="connsiteY4038" fmla="*/ 1473200 h 6858000"/>
              <a:gd name="connsiteX4039" fmla="*/ 3498215 w 12192000"/>
              <a:gd name="connsiteY4039" fmla="*/ 1473200 h 6858000"/>
              <a:gd name="connsiteX4040" fmla="*/ 3498215 w 12192000"/>
              <a:gd name="connsiteY4040" fmla="*/ 1429385 h 6858000"/>
              <a:gd name="connsiteX4041" fmla="*/ 3454400 w 12192000"/>
              <a:gd name="connsiteY4041" fmla="*/ 1429385 h 6858000"/>
              <a:gd name="connsiteX4042" fmla="*/ 3454400 w 12192000"/>
              <a:gd name="connsiteY4042" fmla="*/ 1473200 h 6858000"/>
              <a:gd name="connsiteX4043" fmla="*/ 3541395 w 12192000"/>
              <a:gd name="connsiteY4043" fmla="*/ 2260600 h 6858000"/>
              <a:gd name="connsiteX4044" fmla="*/ 3409950 w 12192000"/>
              <a:gd name="connsiteY4044" fmla="*/ 2260600 h 6858000"/>
              <a:gd name="connsiteX4045" fmla="*/ 3409950 w 12192000"/>
              <a:gd name="connsiteY4045" fmla="*/ 2392045 h 6858000"/>
              <a:gd name="connsiteX4046" fmla="*/ 3541395 w 12192000"/>
              <a:gd name="connsiteY4046" fmla="*/ 2392045 h 6858000"/>
              <a:gd name="connsiteX4047" fmla="*/ 3541395 w 12192000"/>
              <a:gd name="connsiteY4047" fmla="*/ 2260600 h 6858000"/>
              <a:gd name="connsiteX4048" fmla="*/ 3454400 w 12192000"/>
              <a:gd name="connsiteY4048" fmla="*/ 598170 h 6858000"/>
              <a:gd name="connsiteX4049" fmla="*/ 3498215 w 12192000"/>
              <a:gd name="connsiteY4049" fmla="*/ 598170 h 6858000"/>
              <a:gd name="connsiteX4050" fmla="*/ 3498215 w 12192000"/>
              <a:gd name="connsiteY4050" fmla="*/ 554355 h 6858000"/>
              <a:gd name="connsiteX4051" fmla="*/ 3454400 w 12192000"/>
              <a:gd name="connsiteY4051" fmla="*/ 554355 h 6858000"/>
              <a:gd name="connsiteX4052" fmla="*/ 3454400 w 12192000"/>
              <a:gd name="connsiteY4052" fmla="*/ 598170 h 6858000"/>
              <a:gd name="connsiteX4053" fmla="*/ 4285615 w 12192000"/>
              <a:gd name="connsiteY4053" fmla="*/ 641985 h 6858000"/>
              <a:gd name="connsiteX4054" fmla="*/ 4417060 w 12192000"/>
              <a:gd name="connsiteY4054" fmla="*/ 641985 h 6858000"/>
              <a:gd name="connsiteX4055" fmla="*/ 4417060 w 12192000"/>
              <a:gd name="connsiteY4055" fmla="*/ 510540 h 6858000"/>
              <a:gd name="connsiteX4056" fmla="*/ 4285615 w 12192000"/>
              <a:gd name="connsiteY4056" fmla="*/ 510540 h 6858000"/>
              <a:gd name="connsiteX4057" fmla="*/ 4285615 w 12192000"/>
              <a:gd name="connsiteY4057" fmla="*/ 641985 h 6858000"/>
              <a:gd name="connsiteX4058" fmla="*/ 3541395 w 12192000"/>
              <a:gd name="connsiteY4058" fmla="*/ 1823085 h 6858000"/>
              <a:gd name="connsiteX4059" fmla="*/ 3409950 w 12192000"/>
              <a:gd name="connsiteY4059" fmla="*/ 1823085 h 6858000"/>
              <a:gd name="connsiteX4060" fmla="*/ 3409950 w 12192000"/>
              <a:gd name="connsiteY4060" fmla="*/ 1954530 h 6858000"/>
              <a:gd name="connsiteX4061" fmla="*/ 3541395 w 12192000"/>
              <a:gd name="connsiteY4061" fmla="*/ 1954530 h 6858000"/>
              <a:gd name="connsiteX4062" fmla="*/ 3541395 w 12192000"/>
              <a:gd name="connsiteY4062" fmla="*/ 1823085 h 6858000"/>
              <a:gd name="connsiteX4063" fmla="*/ 4416425 w 12192000"/>
              <a:gd name="connsiteY4063" fmla="*/ 204470 h 6858000"/>
              <a:gd name="connsiteX4064" fmla="*/ 4416425 w 12192000"/>
              <a:gd name="connsiteY4064" fmla="*/ 73025 h 6858000"/>
              <a:gd name="connsiteX4065" fmla="*/ 4284980 w 12192000"/>
              <a:gd name="connsiteY4065" fmla="*/ 73025 h 6858000"/>
              <a:gd name="connsiteX4066" fmla="*/ 4284980 w 12192000"/>
              <a:gd name="connsiteY4066" fmla="*/ 204470 h 6858000"/>
              <a:gd name="connsiteX4067" fmla="*/ 4416425 w 12192000"/>
              <a:gd name="connsiteY4067" fmla="*/ 204470 h 6858000"/>
              <a:gd name="connsiteX4068" fmla="*/ 3935730 w 12192000"/>
              <a:gd name="connsiteY4068" fmla="*/ 554355 h 6858000"/>
              <a:gd name="connsiteX4069" fmla="*/ 3891915 w 12192000"/>
              <a:gd name="connsiteY4069" fmla="*/ 554355 h 6858000"/>
              <a:gd name="connsiteX4070" fmla="*/ 3891915 w 12192000"/>
              <a:gd name="connsiteY4070" fmla="*/ 598170 h 6858000"/>
              <a:gd name="connsiteX4071" fmla="*/ 3935730 w 12192000"/>
              <a:gd name="connsiteY4071" fmla="*/ 598170 h 6858000"/>
              <a:gd name="connsiteX4072" fmla="*/ 3935730 w 12192000"/>
              <a:gd name="connsiteY4072" fmla="*/ 554355 h 6858000"/>
              <a:gd name="connsiteX4073" fmla="*/ 3410585 w 12192000"/>
              <a:gd name="connsiteY4073" fmla="*/ 3135630 h 6858000"/>
              <a:gd name="connsiteX4074" fmla="*/ 3410585 w 12192000"/>
              <a:gd name="connsiteY4074" fmla="*/ 3267075 h 6858000"/>
              <a:gd name="connsiteX4075" fmla="*/ 3542030 w 12192000"/>
              <a:gd name="connsiteY4075" fmla="*/ 3267075 h 6858000"/>
              <a:gd name="connsiteX4076" fmla="*/ 3542030 w 12192000"/>
              <a:gd name="connsiteY4076" fmla="*/ 3135630 h 6858000"/>
              <a:gd name="connsiteX4077" fmla="*/ 3410585 w 12192000"/>
              <a:gd name="connsiteY4077" fmla="*/ 3135630 h 6858000"/>
              <a:gd name="connsiteX4078" fmla="*/ 4963160 w 12192000"/>
              <a:gd name="connsiteY4078" fmla="*/ 357505 h 6858000"/>
              <a:gd name="connsiteX4079" fmla="*/ 4963160 w 12192000"/>
              <a:gd name="connsiteY4079" fmla="*/ 401320 h 6858000"/>
              <a:gd name="connsiteX4080" fmla="*/ 5006975 w 12192000"/>
              <a:gd name="connsiteY4080" fmla="*/ 401320 h 6858000"/>
              <a:gd name="connsiteX4081" fmla="*/ 5006975 w 12192000"/>
              <a:gd name="connsiteY4081" fmla="*/ 357505 h 6858000"/>
              <a:gd name="connsiteX4082" fmla="*/ 4963160 w 12192000"/>
              <a:gd name="connsiteY4082" fmla="*/ 357505 h 6858000"/>
              <a:gd name="connsiteX4083" fmla="*/ 3891915 w 12192000"/>
              <a:gd name="connsiteY4083" fmla="*/ 991870 h 6858000"/>
              <a:gd name="connsiteX4084" fmla="*/ 3891915 w 12192000"/>
              <a:gd name="connsiteY4084" fmla="*/ 1035685 h 6858000"/>
              <a:gd name="connsiteX4085" fmla="*/ 3935730 w 12192000"/>
              <a:gd name="connsiteY4085" fmla="*/ 1035685 h 6858000"/>
              <a:gd name="connsiteX4086" fmla="*/ 3935730 w 12192000"/>
              <a:gd name="connsiteY4086" fmla="*/ 991870 h 6858000"/>
              <a:gd name="connsiteX4087" fmla="*/ 3891915 w 12192000"/>
              <a:gd name="connsiteY4087" fmla="*/ 991870 h 6858000"/>
              <a:gd name="connsiteX4088" fmla="*/ 4263390 w 12192000"/>
              <a:gd name="connsiteY4088" fmla="*/ 1101090 h 6858000"/>
              <a:gd name="connsiteX4089" fmla="*/ 4438650 w 12192000"/>
              <a:gd name="connsiteY4089" fmla="*/ 1101090 h 6858000"/>
              <a:gd name="connsiteX4090" fmla="*/ 4438650 w 12192000"/>
              <a:gd name="connsiteY4090" fmla="*/ 925830 h 6858000"/>
              <a:gd name="connsiteX4091" fmla="*/ 4263390 w 12192000"/>
              <a:gd name="connsiteY4091" fmla="*/ 925830 h 6858000"/>
              <a:gd name="connsiteX4092" fmla="*/ 4263390 w 12192000"/>
              <a:gd name="connsiteY4092" fmla="*/ 1101090 h 6858000"/>
              <a:gd name="connsiteX4093" fmla="*/ 5029200 w 12192000"/>
              <a:gd name="connsiteY4093" fmla="*/ 1254760 h 6858000"/>
              <a:gd name="connsiteX4094" fmla="*/ 5029200 w 12192000"/>
              <a:gd name="connsiteY4094" fmla="*/ 1210945 h 6858000"/>
              <a:gd name="connsiteX4095" fmla="*/ 4985385 w 12192000"/>
              <a:gd name="connsiteY4095" fmla="*/ 1210945 h 6858000"/>
              <a:gd name="connsiteX4096" fmla="*/ 4985385 w 12192000"/>
              <a:gd name="connsiteY4096" fmla="*/ 1254760 h 6858000"/>
              <a:gd name="connsiteX4097" fmla="*/ 5029200 w 12192000"/>
              <a:gd name="connsiteY4097" fmla="*/ 1254760 h 6858000"/>
              <a:gd name="connsiteX4098" fmla="*/ 5006975 w 12192000"/>
              <a:gd name="connsiteY4098" fmla="*/ 838835 h 6858000"/>
              <a:gd name="connsiteX4099" fmla="*/ 5006975 w 12192000"/>
              <a:gd name="connsiteY4099" fmla="*/ 795020 h 6858000"/>
              <a:gd name="connsiteX4100" fmla="*/ 4963160 w 12192000"/>
              <a:gd name="connsiteY4100" fmla="*/ 795020 h 6858000"/>
              <a:gd name="connsiteX4101" fmla="*/ 4963160 w 12192000"/>
              <a:gd name="connsiteY4101" fmla="*/ 838835 h 6858000"/>
              <a:gd name="connsiteX4102" fmla="*/ 5006975 w 12192000"/>
              <a:gd name="connsiteY4102" fmla="*/ 838835 h 6858000"/>
              <a:gd name="connsiteX4103" fmla="*/ 3978910 w 12192000"/>
              <a:gd name="connsiteY4103" fmla="*/ 2260600 h 6858000"/>
              <a:gd name="connsiteX4104" fmla="*/ 3847465 w 12192000"/>
              <a:gd name="connsiteY4104" fmla="*/ 2260600 h 6858000"/>
              <a:gd name="connsiteX4105" fmla="*/ 3847465 w 12192000"/>
              <a:gd name="connsiteY4105" fmla="*/ 2392045 h 6858000"/>
              <a:gd name="connsiteX4106" fmla="*/ 3978910 w 12192000"/>
              <a:gd name="connsiteY4106" fmla="*/ 2392045 h 6858000"/>
              <a:gd name="connsiteX4107" fmla="*/ 3978910 w 12192000"/>
              <a:gd name="connsiteY4107" fmla="*/ 2260600 h 6858000"/>
              <a:gd name="connsiteX4108" fmla="*/ 3957320 w 12192000"/>
              <a:gd name="connsiteY4108" fmla="*/ 3157220 h 6858000"/>
              <a:gd name="connsiteX4109" fmla="*/ 3869690 w 12192000"/>
              <a:gd name="connsiteY4109" fmla="*/ 3157220 h 6858000"/>
              <a:gd name="connsiteX4110" fmla="*/ 3869690 w 12192000"/>
              <a:gd name="connsiteY4110" fmla="*/ 3244850 h 6858000"/>
              <a:gd name="connsiteX4111" fmla="*/ 3957320 w 12192000"/>
              <a:gd name="connsiteY4111" fmla="*/ 3244850 h 6858000"/>
              <a:gd name="connsiteX4112" fmla="*/ 3957320 w 12192000"/>
              <a:gd name="connsiteY4112" fmla="*/ 3157220 h 6858000"/>
              <a:gd name="connsiteX4113" fmla="*/ 3869690 w 12192000"/>
              <a:gd name="connsiteY4113" fmla="*/ 3594735 h 6858000"/>
              <a:gd name="connsiteX4114" fmla="*/ 3869690 w 12192000"/>
              <a:gd name="connsiteY4114" fmla="*/ 3682365 h 6858000"/>
              <a:gd name="connsiteX4115" fmla="*/ 3957320 w 12192000"/>
              <a:gd name="connsiteY4115" fmla="*/ 3682365 h 6858000"/>
              <a:gd name="connsiteX4116" fmla="*/ 3957320 w 12192000"/>
              <a:gd name="connsiteY4116" fmla="*/ 3594735 h 6858000"/>
              <a:gd name="connsiteX4117" fmla="*/ 3869690 w 12192000"/>
              <a:gd name="connsiteY4117" fmla="*/ 3594735 h 6858000"/>
              <a:gd name="connsiteX4118" fmla="*/ 3978910 w 12192000"/>
              <a:gd name="connsiteY4118" fmla="*/ 2698115 h 6858000"/>
              <a:gd name="connsiteX4119" fmla="*/ 3847465 w 12192000"/>
              <a:gd name="connsiteY4119" fmla="*/ 2698115 h 6858000"/>
              <a:gd name="connsiteX4120" fmla="*/ 3847465 w 12192000"/>
              <a:gd name="connsiteY4120" fmla="*/ 2829560 h 6858000"/>
              <a:gd name="connsiteX4121" fmla="*/ 3978910 w 12192000"/>
              <a:gd name="connsiteY4121" fmla="*/ 2829560 h 6858000"/>
              <a:gd name="connsiteX4122" fmla="*/ 3978910 w 12192000"/>
              <a:gd name="connsiteY4122" fmla="*/ 2698115 h 6858000"/>
              <a:gd name="connsiteX4123" fmla="*/ 4219575 w 12192000"/>
              <a:gd name="connsiteY4123" fmla="*/ 2019935 h 6858000"/>
              <a:gd name="connsiteX4124" fmla="*/ 4044315 w 12192000"/>
              <a:gd name="connsiteY4124" fmla="*/ 2019935 h 6858000"/>
              <a:gd name="connsiteX4125" fmla="*/ 4044315 w 12192000"/>
              <a:gd name="connsiteY4125" fmla="*/ 2195195 h 6858000"/>
              <a:gd name="connsiteX4126" fmla="*/ 4219575 w 12192000"/>
              <a:gd name="connsiteY4126" fmla="*/ 2195195 h 6858000"/>
              <a:gd name="connsiteX4127" fmla="*/ 4219575 w 12192000"/>
              <a:gd name="connsiteY4127" fmla="*/ 2019935 h 6858000"/>
              <a:gd name="connsiteX4128" fmla="*/ 4197985 w 12192000"/>
              <a:gd name="connsiteY4128" fmla="*/ 2479040 h 6858000"/>
              <a:gd name="connsiteX4129" fmla="*/ 4066540 w 12192000"/>
              <a:gd name="connsiteY4129" fmla="*/ 2479040 h 6858000"/>
              <a:gd name="connsiteX4130" fmla="*/ 4066540 w 12192000"/>
              <a:gd name="connsiteY4130" fmla="*/ 2610485 h 6858000"/>
              <a:gd name="connsiteX4131" fmla="*/ 4197985 w 12192000"/>
              <a:gd name="connsiteY4131" fmla="*/ 2610485 h 6858000"/>
              <a:gd name="connsiteX4132" fmla="*/ 4197985 w 12192000"/>
              <a:gd name="connsiteY4132" fmla="*/ 2479040 h 6858000"/>
              <a:gd name="connsiteX4133" fmla="*/ 4088765 w 12192000"/>
              <a:gd name="connsiteY4133" fmla="*/ 3813810 h 6858000"/>
              <a:gd name="connsiteX4134" fmla="*/ 4088765 w 12192000"/>
              <a:gd name="connsiteY4134" fmla="*/ 3901440 h 6858000"/>
              <a:gd name="connsiteX4135" fmla="*/ 4176395 w 12192000"/>
              <a:gd name="connsiteY4135" fmla="*/ 3901440 h 6858000"/>
              <a:gd name="connsiteX4136" fmla="*/ 4176395 w 12192000"/>
              <a:gd name="connsiteY4136" fmla="*/ 3813810 h 6858000"/>
              <a:gd name="connsiteX4137" fmla="*/ 4088765 w 12192000"/>
              <a:gd name="connsiteY4137" fmla="*/ 3813810 h 6858000"/>
              <a:gd name="connsiteX4138" fmla="*/ 4175760 w 12192000"/>
              <a:gd name="connsiteY4138" fmla="*/ 2938780 h 6858000"/>
              <a:gd name="connsiteX4139" fmla="*/ 4088130 w 12192000"/>
              <a:gd name="connsiteY4139" fmla="*/ 2938780 h 6858000"/>
              <a:gd name="connsiteX4140" fmla="*/ 4088130 w 12192000"/>
              <a:gd name="connsiteY4140" fmla="*/ 3026410 h 6858000"/>
              <a:gd name="connsiteX4141" fmla="*/ 4175760 w 12192000"/>
              <a:gd name="connsiteY4141" fmla="*/ 3026410 h 6858000"/>
              <a:gd name="connsiteX4142" fmla="*/ 4175760 w 12192000"/>
              <a:gd name="connsiteY4142" fmla="*/ 2938780 h 6858000"/>
              <a:gd name="connsiteX4143" fmla="*/ 3979545 w 12192000"/>
              <a:gd name="connsiteY4143" fmla="*/ 73660 h 6858000"/>
              <a:gd name="connsiteX4144" fmla="*/ 3848100 w 12192000"/>
              <a:gd name="connsiteY4144" fmla="*/ 73660 h 6858000"/>
              <a:gd name="connsiteX4145" fmla="*/ 3848100 w 12192000"/>
              <a:gd name="connsiteY4145" fmla="*/ 205105 h 6858000"/>
              <a:gd name="connsiteX4146" fmla="*/ 3979545 w 12192000"/>
              <a:gd name="connsiteY4146" fmla="*/ 205105 h 6858000"/>
              <a:gd name="connsiteX4147" fmla="*/ 3979545 w 12192000"/>
              <a:gd name="connsiteY4147" fmla="*/ 73660 h 6858000"/>
              <a:gd name="connsiteX4148" fmla="*/ 3760470 w 12192000"/>
              <a:gd name="connsiteY4148" fmla="*/ 2172970 h 6858000"/>
              <a:gd name="connsiteX4149" fmla="*/ 3760470 w 12192000"/>
              <a:gd name="connsiteY4149" fmla="*/ 2041525 h 6858000"/>
              <a:gd name="connsiteX4150" fmla="*/ 3629025 w 12192000"/>
              <a:gd name="connsiteY4150" fmla="*/ 2041525 h 6858000"/>
              <a:gd name="connsiteX4151" fmla="*/ 3629025 w 12192000"/>
              <a:gd name="connsiteY4151" fmla="*/ 2172970 h 6858000"/>
              <a:gd name="connsiteX4152" fmla="*/ 3760470 w 12192000"/>
              <a:gd name="connsiteY4152" fmla="*/ 2172970 h 6858000"/>
              <a:gd name="connsiteX4153" fmla="*/ 3541395 w 12192000"/>
              <a:gd name="connsiteY4153" fmla="*/ 2698115 h 6858000"/>
              <a:gd name="connsiteX4154" fmla="*/ 3409950 w 12192000"/>
              <a:gd name="connsiteY4154" fmla="*/ 2698115 h 6858000"/>
              <a:gd name="connsiteX4155" fmla="*/ 3409950 w 12192000"/>
              <a:gd name="connsiteY4155" fmla="*/ 2829560 h 6858000"/>
              <a:gd name="connsiteX4156" fmla="*/ 3541395 w 12192000"/>
              <a:gd name="connsiteY4156" fmla="*/ 2829560 h 6858000"/>
              <a:gd name="connsiteX4157" fmla="*/ 3541395 w 12192000"/>
              <a:gd name="connsiteY4157" fmla="*/ 2698115 h 6858000"/>
              <a:gd name="connsiteX4158" fmla="*/ 3629025 w 12192000"/>
              <a:gd name="connsiteY4158" fmla="*/ 2610485 h 6858000"/>
              <a:gd name="connsiteX4159" fmla="*/ 3760470 w 12192000"/>
              <a:gd name="connsiteY4159" fmla="*/ 2610485 h 6858000"/>
              <a:gd name="connsiteX4160" fmla="*/ 3760470 w 12192000"/>
              <a:gd name="connsiteY4160" fmla="*/ 2479040 h 6858000"/>
              <a:gd name="connsiteX4161" fmla="*/ 3629025 w 12192000"/>
              <a:gd name="connsiteY4161" fmla="*/ 2479040 h 6858000"/>
              <a:gd name="connsiteX4162" fmla="*/ 3629025 w 12192000"/>
              <a:gd name="connsiteY4162" fmla="*/ 2610485 h 6858000"/>
              <a:gd name="connsiteX4163" fmla="*/ 3782060 w 12192000"/>
              <a:gd name="connsiteY4163" fmla="*/ 1582420 h 6858000"/>
              <a:gd name="connsiteX4164" fmla="*/ 3606800 w 12192000"/>
              <a:gd name="connsiteY4164" fmla="*/ 1582420 h 6858000"/>
              <a:gd name="connsiteX4165" fmla="*/ 3606800 w 12192000"/>
              <a:gd name="connsiteY4165" fmla="*/ 1757680 h 6858000"/>
              <a:gd name="connsiteX4166" fmla="*/ 3782060 w 12192000"/>
              <a:gd name="connsiteY4166" fmla="*/ 1757680 h 6858000"/>
              <a:gd name="connsiteX4167" fmla="*/ 3782060 w 12192000"/>
              <a:gd name="connsiteY4167" fmla="*/ 1582420 h 6858000"/>
              <a:gd name="connsiteX4168" fmla="*/ 4001135 w 12192000"/>
              <a:gd name="connsiteY4168" fmla="*/ 1801495 h 6858000"/>
              <a:gd name="connsiteX4169" fmla="*/ 3825875 w 12192000"/>
              <a:gd name="connsiteY4169" fmla="*/ 1801495 h 6858000"/>
              <a:gd name="connsiteX4170" fmla="*/ 3825875 w 12192000"/>
              <a:gd name="connsiteY4170" fmla="*/ 1976755 h 6858000"/>
              <a:gd name="connsiteX4171" fmla="*/ 4001135 w 12192000"/>
              <a:gd name="connsiteY4171" fmla="*/ 1976755 h 6858000"/>
              <a:gd name="connsiteX4172" fmla="*/ 4001135 w 12192000"/>
              <a:gd name="connsiteY4172" fmla="*/ 1801495 h 6858000"/>
              <a:gd name="connsiteX4173" fmla="*/ 3760470 w 12192000"/>
              <a:gd name="connsiteY4173" fmla="*/ 2916555 h 6858000"/>
              <a:gd name="connsiteX4174" fmla="*/ 3629025 w 12192000"/>
              <a:gd name="connsiteY4174" fmla="*/ 2916555 h 6858000"/>
              <a:gd name="connsiteX4175" fmla="*/ 3629025 w 12192000"/>
              <a:gd name="connsiteY4175" fmla="*/ 3048000 h 6858000"/>
              <a:gd name="connsiteX4176" fmla="*/ 3760470 w 12192000"/>
              <a:gd name="connsiteY4176" fmla="*/ 3048000 h 6858000"/>
              <a:gd name="connsiteX4177" fmla="*/ 3760470 w 12192000"/>
              <a:gd name="connsiteY4177" fmla="*/ 2916555 h 6858000"/>
              <a:gd name="connsiteX4178" fmla="*/ 3651250 w 12192000"/>
              <a:gd name="connsiteY4178" fmla="*/ 3376295 h 6858000"/>
              <a:gd name="connsiteX4179" fmla="*/ 3651250 w 12192000"/>
              <a:gd name="connsiteY4179" fmla="*/ 3463925 h 6858000"/>
              <a:gd name="connsiteX4180" fmla="*/ 3738880 w 12192000"/>
              <a:gd name="connsiteY4180" fmla="*/ 3463925 h 6858000"/>
              <a:gd name="connsiteX4181" fmla="*/ 3738880 w 12192000"/>
              <a:gd name="connsiteY4181" fmla="*/ 3376295 h 6858000"/>
              <a:gd name="connsiteX4182" fmla="*/ 3651250 w 12192000"/>
              <a:gd name="connsiteY4182" fmla="*/ 3376295 h 6858000"/>
              <a:gd name="connsiteX4183" fmla="*/ 4066540 w 12192000"/>
              <a:gd name="connsiteY4183" fmla="*/ 292100 h 6858000"/>
              <a:gd name="connsiteX4184" fmla="*/ 4066540 w 12192000"/>
              <a:gd name="connsiteY4184" fmla="*/ 423545 h 6858000"/>
              <a:gd name="connsiteX4185" fmla="*/ 4197985 w 12192000"/>
              <a:gd name="connsiteY4185" fmla="*/ 423545 h 6858000"/>
              <a:gd name="connsiteX4186" fmla="*/ 4197985 w 12192000"/>
              <a:gd name="connsiteY4186" fmla="*/ 292100 h 6858000"/>
              <a:gd name="connsiteX4187" fmla="*/ 4066540 w 12192000"/>
              <a:gd name="connsiteY4187" fmla="*/ 292100 h 6858000"/>
              <a:gd name="connsiteX4188" fmla="*/ 4657090 w 12192000"/>
              <a:gd name="connsiteY4188" fmla="*/ 2195195 h 6858000"/>
              <a:gd name="connsiteX4189" fmla="*/ 4657090 w 12192000"/>
              <a:gd name="connsiteY4189" fmla="*/ 2019935 h 6858000"/>
              <a:gd name="connsiteX4190" fmla="*/ 4481830 w 12192000"/>
              <a:gd name="connsiteY4190" fmla="*/ 2019935 h 6858000"/>
              <a:gd name="connsiteX4191" fmla="*/ 4481830 w 12192000"/>
              <a:gd name="connsiteY4191" fmla="*/ 2195195 h 6858000"/>
              <a:gd name="connsiteX4192" fmla="*/ 4657090 w 12192000"/>
              <a:gd name="connsiteY4192" fmla="*/ 2195195 h 6858000"/>
              <a:gd name="connsiteX4193" fmla="*/ 4876165 w 12192000"/>
              <a:gd name="connsiteY4193" fmla="*/ 1976120 h 6858000"/>
              <a:gd name="connsiteX4194" fmla="*/ 4876165 w 12192000"/>
              <a:gd name="connsiteY4194" fmla="*/ 1800860 h 6858000"/>
              <a:gd name="connsiteX4195" fmla="*/ 4700905 w 12192000"/>
              <a:gd name="connsiteY4195" fmla="*/ 1800860 h 6858000"/>
              <a:gd name="connsiteX4196" fmla="*/ 4700905 w 12192000"/>
              <a:gd name="connsiteY4196" fmla="*/ 1976120 h 6858000"/>
              <a:gd name="connsiteX4197" fmla="*/ 4876165 w 12192000"/>
              <a:gd name="connsiteY4197" fmla="*/ 1976120 h 6858000"/>
              <a:gd name="connsiteX4198" fmla="*/ 5094605 w 12192000"/>
              <a:gd name="connsiteY4198" fmla="*/ 1757680 h 6858000"/>
              <a:gd name="connsiteX4199" fmla="*/ 5094605 w 12192000"/>
              <a:gd name="connsiteY4199" fmla="*/ 1582420 h 6858000"/>
              <a:gd name="connsiteX4200" fmla="*/ 4919345 w 12192000"/>
              <a:gd name="connsiteY4200" fmla="*/ 1582420 h 6858000"/>
              <a:gd name="connsiteX4201" fmla="*/ 4919345 w 12192000"/>
              <a:gd name="connsiteY4201" fmla="*/ 1757680 h 6858000"/>
              <a:gd name="connsiteX4202" fmla="*/ 5094605 w 12192000"/>
              <a:gd name="connsiteY4202" fmla="*/ 1757680 h 6858000"/>
              <a:gd name="connsiteX4203" fmla="*/ 3742055 w 12192000"/>
              <a:gd name="connsiteY4203" fmla="*/ 0 h 6858000"/>
              <a:gd name="connsiteX4204" fmla="*/ 3647440 w 12192000"/>
              <a:gd name="connsiteY4204" fmla="*/ 0 h 6858000"/>
              <a:gd name="connsiteX4205" fmla="*/ 3742055 w 12192000"/>
              <a:gd name="connsiteY4205" fmla="*/ 0 h 6858000"/>
              <a:gd name="connsiteX4206" fmla="*/ 3825875 w 12192000"/>
              <a:gd name="connsiteY4206" fmla="*/ 1538605 h 6858000"/>
              <a:gd name="connsiteX4207" fmla="*/ 4001135 w 12192000"/>
              <a:gd name="connsiteY4207" fmla="*/ 1538605 h 6858000"/>
              <a:gd name="connsiteX4208" fmla="*/ 4001135 w 12192000"/>
              <a:gd name="connsiteY4208" fmla="*/ 1363345 h 6858000"/>
              <a:gd name="connsiteX4209" fmla="*/ 3825875 w 12192000"/>
              <a:gd name="connsiteY4209" fmla="*/ 1363345 h 6858000"/>
              <a:gd name="connsiteX4210" fmla="*/ 3825875 w 12192000"/>
              <a:gd name="connsiteY4210" fmla="*/ 1538605 h 6858000"/>
              <a:gd name="connsiteX4211" fmla="*/ 3716655 w 12192000"/>
              <a:gd name="connsiteY4211" fmla="*/ 773430 h 6858000"/>
              <a:gd name="connsiteX4212" fmla="*/ 3672840 w 12192000"/>
              <a:gd name="connsiteY4212" fmla="*/ 773430 h 6858000"/>
              <a:gd name="connsiteX4213" fmla="*/ 3672840 w 12192000"/>
              <a:gd name="connsiteY4213" fmla="*/ 817245 h 6858000"/>
              <a:gd name="connsiteX4214" fmla="*/ 3716655 w 12192000"/>
              <a:gd name="connsiteY4214" fmla="*/ 817245 h 6858000"/>
              <a:gd name="connsiteX4215" fmla="*/ 3716655 w 12192000"/>
              <a:gd name="connsiteY4215" fmla="*/ 773430 h 6858000"/>
              <a:gd name="connsiteX4216" fmla="*/ 3672840 w 12192000"/>
              <a:gd name="connsiteY4216" fmla="*/ 1210945 h 6858000"/>
              <a:gd name="connsiteX4217" fmla="*/ 3672840 w 12192000"/>
              <a:gd name="connsiteY4217" fmla="*/ 1254760 h 6858000"/>
              <a:gd name="connsiteX4218" fmla="*/ 3716655 w 12192000"/>
              <a:gd name="connsiteY4218" fmla="*/ 1254760 h 6858000"/>
              <a:gd name="connsiteX4219" fmla="*/ 3716655 w 12192000"/>
              <a:gd name="connsiteY4219" fmla="*/ 1210945 h 6858000"/>
              <a:gd name="connsiteX4220" fmla="*/ 3672840 w 12192000"/>
              <a:gd name="connsiteY4220" fmla="*/ 1210945 h 6858000"/>
              <a:gd name="connsiteX4221" fmla="*/ 3716655 w 12192000"/>
              <a:gd name="connsiteY4221" fmla="*/ 335915 h 6858000"/>
              <a:gd name="connsiteX4222" fmla="*/ 3672840 w 12192000"/>
              <a:gd name="connsiteY4222" fmla="*/ 335915 h 6858000"/>
              <a:gd name="connsiteX4223" fmla="*/ 3672840 w 12192000"/>
              <a:gd name="connsiteY4223" fmla="*/ 379730 h 6858000"/>
              <a:gd name="connsiteX4224" fmla="*/ 3716655 w 12192000"/>
              <a:gd name="connsiteY4224" fmla="*/ 379730 h 6858000"/>
              <a:gd name="connsiteX4225" fmla="*/ 3716655 w 12192000"/>
              <a:gd name="connsiteY4225" fmla="*/ 335915 h 6858000"/>
              <a:gd name="connsiteX4226" fmla="*/ 4617085 w 12192000"/>
              <a:gd name="connsiteY4226" fmla="*/ 0 h 6858000"/>
              <a:gd name="connsiteX4227" fmla="*/ 4522470 w 12192000"/>
              <a:gd name="connsiteY4227" fmla="*/ 0 h 6858000"/>
              <a:gd name="connsiteX4228" fmla="*/ 4617085 w 12192000"/>
              <a:gd name="connsiteY4228" fmla="*/ 0 h 6858000"/>
              <a:gd name="connsiteX4229" fmla="*/ 2491740 w 12192000"/>
              <a:gd name="connsiteY4229" fmla="*/ 467360 h 6858000"/>
              <a:gd name="connsiteX4230" fmla="*/ 2491740 w 12192000"/>
              <a:gd name="connsiteY4230" fmla="*/ 685800 h 6858000"/>
              <a:gd name="connsiteX4231" fmla="*/ 2710180 w 12192000"/>
              <a:gd name="connsiteY4231" fmla="*/ 685800 h 6858000"/>
              <a:gd name="connsiteX4232" fmla="*/ 2710180 w 12192000"/>
              <a:gd name="connsiteY4232" fmla="*/ 467360 h 6858000"/>
              <a:gd name="connsiteX4233" fmla="*/ 2491740 w 12192000"/>
              <a:gd name="connsiteY4233" fmla="*/ 467360 h 6858000"/>
              <a:gd name="connsiteX4234" fmla="*/ 2929255 w 12192000"/>
              <a:gd name="connsiteY4234" fmla="*/ 248285 h 6858000"/>
              <a:gd name="connsiteX4235" fmla="*/ 3147695 w 12192000"/>
              <a:gd name="connsiteY4235" fmla="*/ 248285 h 6858000"/>
              <a:gd name="connsiteX4236" fmla="*/ 3147695 w 12192000"/>
              <a:gd name="connsiteY4236" fmla="*/ 29845 h 6858000"/>
              <a:gd name="connsiteX4237" fmla="*/ 3105785 w 12192000"/>
              <a:gd name="connsiteY4237" fmla="*/ 0 h 6858000"/>
              <a:gd name="connsiteX4238" fmla="*/ 2971165 w 12192000"/>
              <a:gd name="connsiteY4238" fmla="*/ 0 h 6858000"/>
              <a:gd name="connsiteX4239" fmla="*/ 2929255 w 12192000"/>
              <a:gd name="connsiteY4239" fmla="*/ 29845 h 6858000"/>
              <a:gd name="connsiteX4240" fmla="*/ 2929255 w 12192000"/>
              <a:gd name="connsiteY4240" fmla="*/ 248285 h 6858000"/>
              <a:gd name="connsiteX4241" fmla="*/ 2710815 w 12192000"/>
              <a:gd name="connsiteY4241" fmla="*/ 248285 h 6858000"/>
              <a:gd name="connsiteX4242" fmla="*/ 2710815 w 12192000"/>
              <a:gd name="connsiteY4242" fmla="*/ 466725 h 6858000"/>
              <a:gd name="connsiteX4243" fmla="*/ 2929255 w 12192000"/>
              <a:gd name="connsiteY4243" fmla="*/ 466725 h 6858000"/>
              <a:gd name="connsiteX4244" fmla="*/ 2929255 w 12192000"/>
              <a:gd name="connsiteY4244" fmla="*/ 248285 h 6858000"/>
              <a:gd name="connsiteX4245" fmla="*/ 2710815 w 12192000"/>
              <a:gd name="connsiteY4245" fmla="*/ 248285 h 6858000"/>
              <a:gd name="connsiteX4246" fmla="*/ 2491740 w 12192000"/>
              <a:gd name="connsiteY4246" fmla="*/ 248285 h 6858000"/>
              <a:gd name="connsiteX4247" fmla="*/ 2273300 w 12192000"/>
              <a:gd name="connsiteY4247" fmla="*/ 248285 h 6858000"/>
              <a:gd name="connsiteX4248" fmla="*/ 2273300 w 12192000"/>
              <a:gd name="connsiteY4248" fmla="*/ 466725 h 6858000"/>
              <a:gd name="connsiteX4249" fmla="*/ 2491740 w 12192000"/>
              <a:gd name="connsiteY4249" fmla="*/ 466725 h 6858000"/>
              <a:gd name="connsiteX4250" fmla="*/ 2491740 w 12192000"/>
              <a:gd name="connsiteY4250" fmla="*/ 248285 h 6858000"/>
              <a:gd name="connsiteX4251" fmla="*/ 4179570 w 12192000"/>
              <a:gd name="connsiteY4251" fmla="*/ 0 h 6858000"/>
              <a:gd name="connsiteX4252" fmla="*/ 4084955 w 12192000"/>
              <a:gd name="connsiteY4252" fmla="*/ 0 h 6858000"/>
              <a:gd name="connsiteX4253" fmla="*/ 4179570 w 12192000"/>
              <a:gd name="connsiteY4253" fmla="*/ 0 h 6858000"/>
              <a:gd name="connsiteX4254" fmla="*/ 3366770 w 12192000"/>
              <a:gd name="connsiteY4254" fmla="*/ 29845 h 6858000"/>
              <a:gd name="connsiteX4255" fmla="*/ 3389630 w 12192000"/>
              <a:gd name="connsiteY4255" fmla="*/ 0 h 6858000"/>
              <a:gd name="connsiteX4256" fmla="*/ 3124835 w 12192000"/>
              <a:gd name="connsiteY4256" fmla="*/ 0 h 6858000"/>
              <a:gd name="connsiteX4257" fmla="*/ 3147695 w 12192000"/>
              <a:gd name="connsiteY4257" fmla="*/ 29845 h 6858000"/>
              <a:gd name="connsiteX4258" fmla="*/ 3366770 w 12192000"/>
              <a:gd name="connsiteY4258" fmla="*/ 29845 h 6858000"/>
              <a:gd name="connsiteX4259" fmla="*/ 5054600 w 12192000"/>
              <a:gd name="connsiteY4259" fmla="*/ 0 h 6858000"/>
              <a:gd name="connsiteX4260" fmla="*/ 4959985 w 12192000"/>
              <a:gd name="connsiteY4260" fmla="*/ 0 h 6858000"/>
              <a:gd name="connsiteX4261" fmla="*/ 5054600 w 12192000"/>
              <a:gd name="connsiteY4261" fmla="*/ 0 h 6858000"/>
              <a:gd name="connsiteX4262" fmla="*/ 4876165 w 12192000"/>
              <a:gd name="connsiteY4262" fmla="*/ 1538605 h 6858000"/>
              <a:gd name="connsiteX4263" fmla="*/ 4876165 w 12192000"/>
              <a:gd name="connsiteY4263" fmla="*/ 1363345 h 6858000"/>
              <a:gd name="connsiteX4264" fmla="*/ 4700905 w 12192000"/>
              <a:gd name="connsiteY4264" fmla="*/ 1363345 h 6858000"/>
              <a:gd name="connsiteX4265" fmla="*/ 4700905 w 12192000"/>
              <a:gd name="connsiteY4265" fmla="*/ 1538605 h 6858000"/>
              <a:gd name="connsiteX4266" fmla="*/ 4876165 w 12192000"/>
              <a:gd name="connsiteY4266" fmla="*/ 1538605 h 6858000"/>
              <a:gd name="connsiteX4267" fmla="*/ 4810125 w 12192000"/>
              <a:gd name="connsiteY4267" fmla="*/ 1035685 h 6858000"/>
              <a:gd name="connsiteX4268" fmla="*/ 4810125 w 12192000"/>
              <a:gd name="connsiteY4268" fmla="*/ 991870 h 6858000"/>
              <a:gd name="connsiteX4269" fmla="*/ 4766310 w 12192000"/>
              <a:gd name="connsiteY4269" fmla="*/ 991870 h 6858000"/>
              <a:gd name="connsiteX4270" fmla="*/ 4766310 w 12192000"/>
              <a:gd name="connsiteY4270" fmla="*/ 1035685 h 6858000"/>
              <a:gd name="connsiteX4271" fmla="*/ 4810125 w 12192000"/>
              <a:gd name="connsiteY4271" fmla="*/ 1035685 h 6858000"/>
              <a:gd name="connsiteX4272" fmla="*/ 4657090 w 12192000"/>
              <a:gd name="connsiteY4272" fmla="*/ 1757680 h 6858000"/>
              <a:gd name="connsiteX4273" fmla="*/ 4657090 w 12192000"/>
              <a:gd name="connsiteY4273" fmla="*/ 1582420 h 6858000"/>
              <a:gd name="connsiteX4274" fmla="*/ 4481830 w 12192000"/>
              <a:gd name="connsiteY4274" fmla="*/ 1582420 h 6858000"/>
              <a:gd name="connsiteX4275" fmla="*/ 4481830 w 12192000"/>
              <a:gd name="connsiteY4275" fmla="*/ 1757680 h 6858000"/>
              <a:gd name="connsiteX4276" fmla="*/ 4657090 w 12192000"/>
              <a:gd name="connsiteY4276" fmla="*/ 1757680 h 6858000"/>
              <a:gd name="connsiteX4277" fmla="*/ 4219575 w 12192000"/>
              <a:gd name="connsiteY4277" fmla="*/ 1757680 h 6858000"/>
              <a:gd name="connsiteX4278" fmla="*/ 4219575 w 12192000"/>
              <a:gd name="connsiteY4278" fmla="*/ 1582420 h 6858000"/>
              <a:gd name="connsiteX4279" fmla="*/ 4044315 w 12192000"/>
              <a:gd name="connsiteY4279" fmla="*/ 1582420 h 6858000"/>
              <a:gd name="connsiteX4280" fmla="*/ 4044315 w 12192000"/>
              <a:gd name="connsiteY4280" fmla="*/ 1757680 h 6858000"/>
              <a:gd name="connsiteX4281" fmla="*/ 4219575 w 12192000"/>
              <a:gd name="connsiteY4281" fmla="*/ 1757680 h 6858000"/>
              <a:gd name="connsiteX4282" fmla="*/ 4438650 w 12192000"/>
              <a:gd name="connsiteY4282" fmla="*/ 1976120 h 6858000"/>
              <a:gd name="connsiteX4283" fmla="*/ 4438650 w 12192000"/>
              <a:gd name="connsiteY4283" fmla="*/ 1800860 h 6858000"/>
              <a:gd name="connsiteX4284" fmla="*/ 4263390 w 12192000"/>
              <a:gd name="connsiteY4284" fmla="*/ 1800860 h 6858000"/>
              <a:gd name="connsiteX4285" fmla="*/ 4263390 w 12192000"/>
              <a:gd name="connsiteY4285" fmla="*/ 1976120 h 6858000"/>
              <a:gd name="connsiteX4286" fmla="*/ 4438650 w 12192000"/>
              <a:gd name="connsiteY4286" fmla="*/ 1976120 h 6858000"/>
              <a:gd name="connsiteX4287" fmla="*/ 4788535 w 12192000"/>
              <a:gd name="connsiteY4287" fmla="*/ 620395 h 6858000"/>
              <a:gd name="connsiteX4288" fmla="*/ 4788535 w 12192000"/>
              <a:gd name="connsiteY4288" fmla="*/ 576580 h 6858000"/>
              <a:gd name="connsiteX4289" fmla="*/ 4744720 w 12192000"/>
              <a:gd name="connsiteY4289" fmla="*/ 576580 h 6858000"/>
              <a:gd name="connsiteX4290" fmla="*/ 4744720 w 12192000"/>
              <a:gd name="connsiteY4290" fmla="*/ 620395 h 6858000"/>
              <a:gd name="connsiteX4291" fmla="*/ 4788535 w 12192000"/>
              <a:gd name="connsiteY4291" fmla="*/ 620395 h 6858000"/>
              <a:gd name="connsiteX4292" fmla="*/ 4438650 w 12192000"/>
              <a:gd name="connsiteY4292" fmla="*/ 1538605 h 6858000"/>
              <a:gd name="connsiteX4293" fmla="*/ 4438650 w 12192000"/>
              <a:gd name="connsiteY4293" fmla="*/ 1363345 h 6858000"/>
              <a:gd name="connsiteX4294" fmla="*/ 4263390 w 12192000"/>
              <a:gd name="connsiteY4294" fmla="*/ 1363345 h 6858000"/>
              <a:gd name="connsiteX4295" fmla="*/ 4263390 w 12192000"/>
              <a:gd name="connsiteY4295" fmla="*/ 1538605 h 6858000"/>
              <a:gd name="connsiteX4296" fmla="*/ 4438650 w 12192000"/>
              <a:gd name="connsiteY4296" fmla="*/ 1538605 h 6858000"/>
              <a:gd name="connsiteX4297" fmla="*/ 4482465 w 12192000"/>
              <a:gd name="connsiteY4297" fmla="*/ 1320165 h 6858000"/>
              <a:gd name="connsiteX4298" fmla="*/ 4657725 w 12192000"/>
              <a:gd name="connsiteY4298" fmla="*/ 1320165 h 6858000"/>
              <a:gd name="connsiteX4299" fmla="*/ 4657725 w 12192000"/>
              <a:gd name="connsiteY4299" fmla="*/ 1144905 h 6858000"/>
              <a:gd name="connsiteX4300" fmla="*/ 4482465 w 12192000"/>
              <a:gd name="connsiteY4300" fmla="*/ 1144905 h 6858000"/>
              <a:gd name="connsiteX4301" fmla="*/ 4482465 w 12192000"/>
              <a:gd name="connsiteY4301" fmla="*/ 1320165 h 6858000"/>
              <a:gd name="connsiteX4302" fmla="*/ 4175760 w 12192000"/>
              <a:gd name="connsiteY4302" fmla="*/ 3376295 h 6858000"/>
              <a:gd name="connsiteX4303" fmla="*/ 4088130 w 12192000"/>
              <a:gd name="connsiteY4303" fmla="*/ 3376295 h 6858000"/>
              <a:gd name="connsiteX4304" fmla="*/ 4088130 w 12192000"/>
              <a:gd name="connsiteY4304" fmla="*/ 3463925 h 6858000"/>
              <a:gd name="connsiteX4305" fmla="*/ 4175760 w 12192000"/>
              <a:gd name="connsiteY4305" fmla="*/ 3463925 h 6858000"/>
              <a:gd name="connsiteX4306" fmla="*/ 4175760 w 12192000"/>
              <a:gd name="connsiteY4306" fmla="*/ 3376295 h 6858000"/>
              <a:gd name="connsiteX4307" fmla="*/ 4044950 w 12192000"/>
              <a:gd name="connsiteY4307" fmla="*/ 1144905 h 6858000"/>
              <a:gd name="connsiteX4308" fmla="*/ 4044950 w 12192000"/>
              <a:gd name="connsiteY4308" fmla="*/ 1320165 h 6858000"/>
              <a:gd name="connsiteX4309" fmla="*/ 4220210 w 12192000"/>
              <a:gd name="connsiteY4309" fmla="*/ 1320165 h 6858000"/>
              <a:gd name="connsiteX4310" fmla="*/ 4220210 w 12192000"/>
              <a:gd name="connsiteY4310" fmla="*/ 1144905 h 6858000"/>
              <a:gd name="connsiteX4311" fmla="*/ 4044950 w 12192000"/>
              <a:gd name="connsiteY4311" fmla="*/ 1144905 h 6858000"/>
              <a:gd name="connsiteX4312" fmla="*/ 4154170 w 12192000"/>
              <a:gd name="connsiteY4312" fmla="*/ 817245 h 6858000"/>
              <a:gd name="connsiteX4313" fmla="*/ 4154170 w 12192000"/>
              <a:gd name="connsiteY4313" fmla="*/ 773430 h 6858000"/>
              <a:gd name="connsiteX4314" fmla="*/ 4110355 w 12192000"/>
              <a:gd name="connsiteY4314" fmla="*/ 773430 h 6858000"/>
              <a:gd name="connsiteX4315" fmla="*/ 4110355 w 12192000"/>
              <a:gd name="connsiteY4315" fmla="*/ 817245 h 6858000"/>
              <a:gd name="connsiteX4316" fmla="*/ 4154170 w 12192000"/>
              <a:gd name="connsiteY4316" fmla="*/ 817245 h 6858000"/>
              <a:gd name="connsiteX4317" fmla="*/ 4853940 w 12192000"/>
              <a:gd name="connsiteY4317" fmla="*/ 73660 h 6858000"/>
              <a:gd name="connsiteX4318" fmla="*/ 4722495 w 12192000"/>
              <a:gd name="connsiteY4318" fmla="*/ 73660 h 6858000"/>
              <a:gd name="connsiteX4319" fmla="*/ 4722495 w 12192000"/>
              <a:gd name="connsiteY4319" fmla="*/ 205105 h 6858000"/>
              <a:gd name="connsiteX4320" fmla="*/ 4853940 w 12192000"/>
              <a:gd name="connsiteY4320" fmla="*/ 205105 h 6858000"/>
              <a:gd name="connsiteX4321" fmla="*/ 4853940 w 12192000"/>
              <a:gd name="connsiteY4321" fmla="*/ 73660 h 6858000"/>
              <a:gd name="connsiteX4322" fmla="*/ 4504055 w 12192000"/>
              <a:gd name="connsiteY4322" fmla="*/ 292100 h 6858000"/>
              <a:gd name="connsiteX4323" fmla="*/ 4504055 w 12192000"/>
              <a:gd name="connsiteY4323" fmla="*/ 423545 h 6858000"/>
              <a:gd name="connsiteX4324" fmla="*/ 4635500 w 12192000"/>
              <a:gd name="connsiteY4324" fmla="*/ 423545 h 6858000"/>
              <a:gd name="connsiteX4325" fmla="*/ 4635500 w 12192000"/>
              <a:gd name="connsiteY4325" fmla="*/ 292100 h 6858000"/>
              <a:gd name="connsiteX4326" fmla="*/ 4504055 w 12192000"/>
              <a:gd name="connsiteY4326" fmla="*/ 292100 h 6858000"/>
              <a:gd name="connsiteX4327" fmla="*/ 4547870 w 12192000"/>
              <a:gd name="connsiteY4327" fmla="*/ 773430 h 6858000"/>
              <a:gd name="connsiteX4328" fmla="*/ 4547870 w 12192000"/>
              <a:gd name="connsiteY4328" fmla="*/ 817245 h 6858000"/>
              <a:gd name="connsiteX4329" fmla="*/ 4591685 w 12192000"/>
              <a:gd name="connsiteY4329" fmla="*/ 817245 h 6858000"/>
              <a:gd name="connsiteX4330" fmla="*/ 4591685 w 12192000"/>
              <a:gd name="connsiteY4330" fmla="*/ 773430 h 6858000"/>
              <a:gd name="connsiteX4331" fmla="*/ 4547870 w 12192000"/>
              <a:gd name="connsiteY4331" fmla="*/ 773430 h 6858000"/>
              <a:gd name="connsiteX4332" fmla="*/ 2929255 w 12192000"/>
              <a:gd name="connsiteY4332" fmla="*/ 29845 h 6858000"/>
              <a:gd name="connsiteX4333" fmla="*/ 2952115 w 12192000"/>
              <a:gd name="connsiteY4333" fmla="*/ 0 h 6858000"/>
              <a:gd name="connsiteX4334" fmla="*/ 2687320 w 12192000"/>
              <a:gd name="connsiteY4334" fmla="*/ 0 h 6858000"/>
              <a:gd name="connsiteX4335" fmla="*/ 2710180 w 12192000"/>
              <a:gd name="connsiteY4335" fmla="*/ 29845 h 6858000"/>
              <a:gd name="connsiteX4336" fmla="*/ 2929255 w 12192000"/>
              <a:gd name="connsiteY4336" fmla="*/ 29845 h 6858000"/>
              <a:gd name="connsiteX4337" fmla="*/ 9337675 w 12192000"/>
              <a:gd name="connsiteY4337" fmla="*/ 5213350 h 6858000"/>
              <a:gd name="connsiteX4338" fmla="*/ 9381490 w 12192000"/>
              <a:gd name="connsiteY4338" fmla="*/ 5213350 h 6858000"/>
              <a:gd name="connsiteX4339" fmla="*/ 9381490 w 12192000"/>
              <a:gd name="connsiteY4339" fmla="*/ 5169535 h 6858000"/>
              <a:gd name="connsiteX4340" fmla="*/ 9337675 w 12192000"/>
              <a:gd name="connsiteY4340" fmla="*/ 5169535 h 6858000"/>
              <a:gd name="connsiteX4341" fmla="*/ 9337675 w 12192000"/>
              <a:gd name="connsiteY4341" fmla="*/ 5213350 h 6858000"/>
              <a:gd name="connsiteX4342" fmla="*/ 9469120 w 12192000"/>
              <a:gd name="connsiteY4342" fmla="*/ 6132195 h 6858000"/>
              <a:gd name="connsiteX4343" fmla="*/ 9469120 w 12192000"/>
              <a:gd name="connsiteY4343" fmla="*/ 5956935 h 6858000"/>
              <a:gd name="connsiteX4344" fmla="*/ 9293860 w 12192000"/>
              <a:gd name="connsiteY4344" fmla="*/ 5956935 h 6858000"/>
              <a:gd name="connsiteX4345" fmla="*/ 9293860 w 12192000"/>
              <a:gd name="connsiteY4345" fmla="*/ 6132195 h 6858000"/>
              <a:gd name="connsiteX4346" fmla="*/ 9469120 w 12192000"/>
              <a:gd name="connsiteY4346" fmla="*/ 6132195 h 6858000"/>
              <a:gd name="connsiteX4347" fmla="*/ 6384925 w 12192000"/>
              <a:gd name="connsiteY4347" fmla="*/ 6853556 h 6858000"/>
              <a:gd name="connsiteX4348" fmla="*/ 6253480 w 12192000"/>
              <a:gd name="connsiteY4348" fmla="*/ 6853556 h 6858000"/>
              <a:gd name="connsiteX4349" fmla="*/ 6249670 w 12192000"/>
              <a:gd name="connsiteY4349" fmla="*/ 6858000 h 6858000"/>
              <a:gd name="connsiteX4350" fmla="*/ 6388735 w 12192000"/>
              <a:gd name="connsiteY4350" fmla="*/ 6858000 h 6858000"/>
              <a:gd name="connsiteX4351" fmla="*/ 6384925 w 12192000"/>
              <a:gd name="connsiteY4351" fmla="*/ 6853556 h 6858000"/>
              <a:gd name="connsiteX4352" fmla="*/ 8660130 w 12192000"/>
              <a:gd name="connsiteY4352" fmla="*/ 5016500 h 6858000"/>
              <a:gd name="connsiteX4353" fmla="*/ 8791575 w 12192000"/>
              <a:gd name="connsiteY4353" fmla="*/ 5016500 h 6858000"/>
              <a:gd name="connsiteX4354" fmla="*/ 8791575 w 12192000"/>
              <a:gd name="connsiteY4354" fmla="*/ 4885055 h 6858000"/>
              <a:gd name="connsiteX4355" fmla="*/ 8660130 w 12192000"/>
              <a:gd name="connsiteY4355" fmla="*/ 4885055 h 6858000"/>
              <a:gd name="connsiteX4356" fmla="*/ 8660130 w 12192000"/>
              <a:gd name="connsiteY4356" fmla="*/ 5016500 h 6858000"/>
              <a:gd name="connsiteX4357" fmla="*/ 8813165 w 12192000"/>
              <a:gd name="connsiteY4357" fmla="*/ 6788150 h 6858000"/>
              <a:gd name="connsiteX4358" fmla="*/ 8813165 w 12192000"/>
              <a:gd name="connsiteY4358" fmla="*/ 6612890 h 6858000"/>
              <a:gd name="connsiteX4359" fmla="*/ 8637905 w 12192000"/>
              <a:gd name="connsiteY4359" fmla="*/ 6612890 h 6858000"/>
              <a:gd name="connsiteX4360" fmla="*/ 8637905 w 12192000"/>
              <a:gd name="connsiteY4360" fmla="*/ 6788150 h 6858000"/>
              <a:gd name="connsiteX4361" fmla="*/ 8813165 w 12192000"/>
              <a:gd name="connsiteY4361" fmla="*/ 6788150 h 6858000"/>
              <a:gd name="connsiteX4362" fmla="*/ 9031605 w 12192000"/>
              <a:gd name="connsiteY4362" fmla="*/ 6569075 h 6858000"/>
              <a:gd name="connsiteX4363" fmla="*/ 9031605 w 12192000"/>
              <a:gd name="connsiteY4363" fmla="*/ 6393815 h 6858000"/>
              <a:gd name="connsiteX4364" fmla="*/ 8856345 w 12192000"/>
              <a:gd name="connsiteY4364" fmla="*/ 6393815 h 6858000"/>
              <a:gd name="connsiteX4365" fmla="*/ 8856345 w 12192000"/>
              <a:gd name="connsiteY4365" fmla="*/ 6569075 h 6858000"/>
              <a:gd name="connsiteX4366" fmla="*/ 9031605 w 12192000"/>
              <a:gd name="connsiteY4366" fmla="*/ 6569075 h 6858000"/>
              <a:gd name="connsiteX4367" fmla="*/ 9250045 w 12192000"/>
              <a:gd name="connsiteY4367" fmla="*/ 6350635 h 6858000"/>
              <a:gd name="connsiteX4368" fmla="*/ 9250045 w 12192000"/>
              <a:gd name="connsiteY4368" fmla="*/ 6175375 h 6858000"/>
              <a:gd name="connsiteX4369" fmla="*/ 9074785 w 12192000"/>
              <a:gd name="connsiteY4369" fmla="*/ 6175375 h 6858000"/>
              <a:gd name="connsiteX4370" fmla="*/ 9074785 w 12192000"/>
              <a:gd name="connsiteY4370" fmla="*/ 6350635 h 6858000"/>
              <a:gd name="connsiteX4371" fmla="*/ 9250045 w 12192000"/>
              <a:gd name="connsiteY4371" fmla="*/ 6350635 h 6858000"/>
              <a:gd name="connsiteX4372" fmla="*/ 9381490 w 12192000"/>
              <a:gd name="connsiteY4372" fmla="*/ 4775835 h 6858000"/>
              <a:gd name="connsiteX4373" fmla="*/ 9381490 w 12192000"/>
              <a:gd name="connsiteY4373" fmla="*/ 4732020 h 6858000"/>
              <a:gd name="connsiteX4374" fmla="*/ 9337675 w 12192000"/>
              <a:gd name="connsiteY4374" fmla="*/ 4732020 h 6858000"/>
              <a:gd name="connsiteX4375" fmla="*/ 9337675 w 12192000"/>
              <a:gd name="connsiteY4375" fmla="*/ 4775835 h 6858000"/>
              <a:gd name="connsiteX4376" fmla="*/ 9381490 w 12192000"/>
              <a:gd name="connsiteY4376" fmla="*/ 4775835 h 6858000"/>
              <a:gd name="connsiteX4377" fmla="*/ 8660130 w 12192000"/>
              <a:gd name="connsiteY4377" fmla="*/ 4141470 h 6858000"/>
              <a:gd name="connsiteX4378" fmla="*/ 8791575 w 12192000"/>
              <a:gd name="connsiteY4378" fmla="*/ 4141470 h 6858000"/>
              <a:gd name="connsiteX4379" fmla="*/ 8791575 w 12192000"/>
              <a:gd name="connsiteY4379" fmla="*/ 4010025 h 6858000"/>
              <a:gd name="connsiteX4380" fmla="*/ 8660130 w 12192000"/>
              <a:gd name="connsiteY4380" fmla="*/ 4010025 h 6858000"/>
              <a:gd name="connsiteX4381" fmla="*/ 8660130 w 12192000"/>
              <a:gd name="connsiteY4381" fmla="*/ 4141470 h 6858000"/>
              <a:gd name="connsiteX4382" fmla="*/ 8660130 w 12192000"/>
              <a:gd name="connsiteY4382" fmla="*/ 4578985 h 6858000"/>
              <a:gd name="connsiteX4383" fmla="*/ 8791575 w 12192000"/>
              <a:gd name="connsiteY4383" fmla="*/ 4578985 h 6858000"/>
              <a:gd name="connsiteX4384" fmla="*/ 8791575 w 12192000"/>
              <a:gd name="connsiteY4384" fmla="*/ 4447540 h 6858000"/>
              <a:gd name="connsiteX4385" fmla="*/ 8660130 w 12192000"/>
              <a:gd name="connsiteY4385" fmla="*/ 4447540 h 6858000"/>
              <a:gd name="connsiteX4386" fmla="*/ 8660130 w 12192000"/>
              <a:gd name="connsiteY4386" fmla="*/ 4578985 h 6858000"/>
              <a:gd name="connsiteX4387" fmla="*/ 8660130 w 12192000"/>
              <a:gd name="connsiteY4387" fmla="*/ 3703955 h 6858000"/>
              <a:gd name="connsiteX4388" fmla="*/ 8791575 w 12192000"/>
              <a:gd name="connsiteY4388" fmla="*/ 3703955 h 6858000"/>
              <a:gd name="connsiteX4389" fmla="*/ 8791575 w 12192000"/>
              <a:gd name="connsiteY4389" fmla="*/ 3572510 h 6858000"/>
              <a:gd name="connsiteX4390" fmla="*/ 8660130 w 12192000"/>
              <a:gd name="connsiteY4390" fmla="*/ 3572510 h 6858000"/>
              <a:gd name="connsiteX4391" fmla="*/ 8660130 w 12192000"/>
              <a:gd name="connsiteY4391" fmla="*/ 3703955 h 6858000"/>
              <a:gd name="connsiteX4392" fmla="*/ 8660130 w 12192000"/>
              <a:gd name="connsiteY4392" fmla="*/ 3266440 h 6858000"/>
              <a:gd name="connsiteX4393" fmla="*/ 8791575 w 12192000"/>
              <a:gd name="connsiteY4393" fmla="*/ 3266440 h 6858000"/>
              <a:gd name="connsiteX4394" fmla="*/ 8791575 w 12192000"/>
              <a:gd name="connsiteY4394" fmla="*/ 3134995 h 6858000"/>
              <a:gd name="connsiteX4395" fmla="*/ 8660130 w 12192000"/>
              <a:gd name="connsiteY4395" fmla="*/ 3134995 h 6858000"/>
              <a:gd name="connsiteX4396" fmla="*/ 8660130 w 12192000"/>
              <a:gd name="connsiteY4396" fmla="*/ 3266440 h 6858000"/>
              <a:gd name="connsiteX4397" fmla="*/ 9447530 w 12192000"/>
              <a:gd name="connsiteY4397" fmla="*/ 4229100 h 6858000"/>
              <a:gd name="connsiteX4398" fmla="*/ 9316085 w 12192000"/>
              <a:gd name="connsiteY4398" fmla="*/ 4229100 h 6858000"/>
              <a:gd name="connsiteX4399" fmla="*/ 9316085 w 12192000"/>
              <a:gd name="connsiteY4399" fmla="*/ 4360545 h 6858000"/>
              <a:gd name="connsiteX4400" fmla="*/ 9447530 w 12192000"/>
              <a:gd name="connsiteY4400" fmla="*/ 4360545 h 6858000"/>
              <a:gd name="connsiteX4401" fmla="*/ 9447530 w 12192000"/>
              <a:gd name="connsiteY4401" fmla="*/ 4229100 h 6858000"/>
              <a:gd name="connsiteX4402" fmla="*/ 8660130 w 12192000"/>
              <a:gd name="connsiteY4402" fmla="*/ 2392045 h 6858000"/>
              <a:gd name="connsiteX4403" fmla="*/ 8791575 w 12192000"/>
              <a:gd name="connsiteY4403" fmla="*/ 2392045 h 6858000"/>
              <a:gd name="connsiteX4404" fmla="*/ 8791575 w 12192000"/>
              <a:gd name="connsiteY4404" fmla="*/ 2260600 h 6858000"/>
              <a:gd name="connsiteX4405" fmla="*/ 8660130 w 12192000"/>
              <a:gd name="connsiteY4405" fmla="*/ 2260600 h 6858000"/>
              <a:gd name="connsiteX4406" fmla="*/ 8660130 w 12192000"/>
              <a:gd name="connsiteY4406" fmla="*/ 2392045 h 6858000"/>
              <a:gd name="connsiteX4407" fmla="*/ 8660130 w 12192000"/>
              <a:gd name="connsiteY4407" fmla="*/ 2829560 h 6858000"/>
              <a:gd name="connsiteX4408" fmla="*/ 8791575 w 12192000"/>
              <a:gd name="connsiteY4408" fmla="*/ 2829560 h 6858000"/>
              <a:gd name="connsiteX4409" fmla="*/ 8791575 w 12192000"/>
              <a:gd name="connsiteY4409" fmla="*/ 2698115 h 6858000"/>
              <a:gd name="connsiteX4410" fmla="*/ 8660130 w 12192000"/>
              <a:gd name="connsiteY4410" fmla="*/ 2698115 h 6858000"/>
              <a:gd name="connsiteX4411" fmla="*/ 8660130 w 12192000"/>
              <a:gd name="connsiteY4411" fmla="*/ 2829560 h 6858000"/>
              <a:gd name="connsiteX4412" fmla="*/ 9403715 w 12192000"/>
              <a:gd name="connsiteY4412" fmla="*/ 5628640 h 6858000"/>
              <a:gd name="connsiteX4413" fmla="*/ 9403715 w 12192000"/>
              <a:gd name="connsiteY4413" fmla="*/ 5584825 h 6858000"/>
              <a:gd name="connsiteX4414" fmla="*/ 9359900 w 12192000"/>
              <a:gd name="connsiteY4414" fmla="*/ 5584825 h 6858000"/>
              <a:gd name="connsiteX4415" fmla="*/ 9359900 w 12192000"/>
              <a:gd name="connsiteY4415" fmla="*/ 5628640 h 6858000"/>
              <a:gd name="connsiteX4416" fmla="*/ 9403715 w 12192000"/>
              <a:gd name="connsiteY4416" fmla="*/ 5628640 h 6858000"/>
              <a:gd name="connsiteX4417" fmla="*/ 5816600 w 12192000"/>
              <a:gd name="connsiteY4417" fmla="*/ 6547485 h 6858000"/>
              <a:gd name="connsiteX4418" fmla="*/ 5948045 w 12192000"/>
              <a:gd name="connsiteY4418" fmla="*/ 6547485 h 6858000"/>
              <a:gd name="connsiteX4419" fmla="*/ 5948045 w 12192000"/>
              <a:gd name="connsiteY4419" fmla="*/ 6416040 h 6858000"/>
              <a:gd name="connsiteX4420" fmla="*/ 5816600 w 12192000"/>
              <a:gd name="connsiteY4420" fmla="*/ 6416040 h 6858000"/>
              <a:gd name="connsiteX4421" fmla="*/ 5816600 w 12192000"/>
              <a:gd name="connsiteY4421" fmla="*/ 6547485 h 6858000"/>
              <a:gd name="connsiteX4422" fmla="*/ 8003540 w 12192000"/>
              <a:gd name="connsiteY4422" fmla="*/ 6853556 h 6858000"/>
              <a:gd name="connsiteX4423" fmla="*/ 7999731 w 12192000"/>
              <a:gd name="connsiteY4423" fmla="*/ 6858000 h 6858000"/>
              <a:gd name="connsiteX4424" fmla="*/ 8138795 w 12192000"/>
              <a:gd name="connsiteY4424" fmla="*/ 6858000 h 6858000"/>
              <a:gd name="connsiteX4425" fmla="*/ 8134985 w 12192000"/>
              <a:gd name="connsiteY4425" fmla="*/ 6853556 h 6858000"/>
              <a:gd name="connsiteX4426" fmla="*/ 8003540 w 12192000"/>
              <a:gd name="connsiteY4426" fmla="*/ 6853556 h 6858000"/>
              <a:gd name="connsiteX4427" fmla="*/ 5947410 w 12192000"/>
              <a:gd name="connsiteY4427" fmla="*/ 6853556 h 6858000"/>
              <a:gd name="connsiteX4428" fmla="*/ 5815965 w 12192000"/>
              <a:gd name="connsiteY4428" fmla="*/ 6853556 h 6858000"/>
              <a:gd name="connsiteX4429" fmla="*/ 5812155 w 12192000"/>
              <a:gd name="connsiteY4429" fmla="*/ 6858000 h 6858000"/>
              <a:gd name="connsiteX4430" fmla="*/ 5951220 w 12192000"/>
              <a:gd name="connsiteY4430" fmla="*/ 6858000 h 6858000"/>
              <a:gd name="connsiteX4431" fmla="*/ 5947410 w 12192000"/>
              <a:gd name="connsiteY4431" fmla="*/ 6853556 h 6858000"/>
              <a:gd name="connsiteX4432" fmla="*/ 5860415 w 12192000"/>
              <a:gd name="connsiteY4432" fmla="*/ 5629275 h 6858000"/>
              <a:gd name="connsiteX4433" fmla="*/ 5904230 w 12192000"/>
              <a:gd name="connsiteY4433" fmla="*/ 5629275 h 6858000"/>
              <a:gd name="connsiteX4434" fmla="*/ 5904230 w 12192000"/>
              <a:gd name="connsiteY4434" fmla="*/ 5585460 h 6858000"/>
              <a:gd name="connsiteX4435" fmla="*/ 5860415 w 12192000"/>
              <a:gd name="connsiteY4435" fmla="*/ 5585460 h 6858000"/>
              <a:gd name="connsiteX4436" fmla="*/ 5860415 w 12192000"/>
              <a:gd name="connsiteY4436" fmla="*/ 5629275 h 6858000"/>
              <a:gd name="connsiteX4437" fmla="*/ 5379085 w 12192000"/>
              <a:gd name="connsiteY4437" fmla="*/ 4360545 h 6858000"/>
              <a:gd name="connsiteX4438" fmla="*/ 5510530 w 12192000"/>
              <a:gd name="connsiteY4438" fmla="*/ 4360545 h 6858000"/>
              <a:gd name="connsiteX4439" fmla="*/ 5510530 w 12192000"/>
              <a:gd name="connsiteY4439" fmla="*/ 4229100 h 6858000"/>
              <a:gd name="connsiteX4440" fmla="*/ 5379085 w 12192000"/>
              <a:gd name="connsiteY4440" fmla="*/ 4229100 h 6858000"/>
              <a:gd name="connsiteX4441" fmla="*/ 5379085 w 12192000"/>
              <a:gd name="connsiteY4441" fmla="*/ 4360545 h 6858000"/>
              <a:gd name="connsiteX4442" fmla="*/ 5860415 w 12192000"/>
              <a:gd name="connsiteY4442" fmla="*/ 5191760 h 6858000"/>
              <a:gd name="connsiteX4443" fmla="*/ 5904230 w 12192000"/>
              <a:gd name="connsiteY4443" fmla="*/ 5191760 h 6858000"/>
              <a:gd name="connsiteX4444" fmla="*/ 5904230 w 12192000"/>
              <a:gd name="connsiteY4444" fmla="*/ 5147945 h 6858000"/>
              <a:gd name="connsiteX4445" fmla="*/ 5860415 w 12192000"/>
              <a:gd name="connsiteY4445" fmla="*/ 5147945 h 6858000"/>
              <a:gd name="connsiteX4446" fmla="*/ 5860415 w 12192000"/>
              <a:gd name="connsiteY4446" fmla="*/ 5191760 h 6858000"/>
              <a:gd name="connsiteX4447" fmla="*/ 4438650 w 12192000"/>
              <a:gd name="connsiteY4447" fmla="*/ 2239010 h 6858000"/>
              <a:gd name="connsiteX4448" fmla="*/ 4263390 w 12192000"/>
              <a:gd name="connsiteY4448" fmla="*/ 2239010 h 6858000"/>
              <a:gd name="connsiteX4449" fmla="*/ 4263390 w 12192000"/>
              <a:gd name="connsiteY4449" fmla="*/ 2414270 h 6858000"/>
              <a:gd name="connsiteX4450" fmla="*/ 4438650 w 12192000"/>
              <a:gd name="connsiteY4450" fmla="*/ 2414270 h 6858000"/>
              <a:gd name="connsiteX4451" fmla="*/ 4438650 w 12192000"/>
              <a:gd name="connsiteY4451" fmla="*/ 2239010 h 6858000"/>
              <a:gd name="connsiteX4452" fmla="*/ 5838190 w 12192000"/>
              <a:gd name="connsiteY4452" fmla="*/ 6088380 h 6858000"/>
              <a:gd name="connsiteX4453" fmla="*/ 5925820 w 12192000"/>
              <a:gd name="connsiteY4453" fmla="*/ 6088380 h 6858000"/>
              <a:gd name="connsiteX4454" fmla="*/ 5925820 w 12192000"/>
              <a:gd name="connsiteY4454" fmla="*/ 6000750 h 6858000"/>
              <a:gd name="connsiteX4455" fmla="*/ 5838190 w 12192000"/>
              <a:gd name="connsiteY4455" fmla="*/ 6000750 h 6858000"/>
              <a:gd name="connsiteX4456" fmla="*/ 5838190 w 12192000"/>
              <a:gd name="connsiteY4456" fmla="*/ 6088380 h 6858000"/>
              <a:gd name="connsiteX4457" fmla="*/ 5488305 w 12192000"/>
              <a:gd name="connsiteY4457" fmla="*/ 5563235 h 6858000"/>
              <a:gd name="connsiteX4458" fmla="*/ 5400675 w 12192000"/>
              <a:gd name="connsiteY4458" fmla="*/ 5563235 h 6858000"/>
              <a:gd name="connsiteX4459" fmla="*/ 5400675 w 12192000"/>
              <a:gd name="connsiteY4459" fmla="*/ 5650865 h 6858000"/>
              <a:gd name="connsiteX4460" fmla="*/ 5488305 w 12192000"/>
              <a:gd name="connsiteY4460" fmla="*/ 5650865 h 6858000"/>
              <a:gd name="connsiteX4461" fmla="*/ 5488305 w 12192000"/>
              <a:gd name="connsiteY4461" fmla="*/ 5563235 h 6858000"/>
              <a:gd name="connsiteX4462" fmla="*/ 5466715 w 12192000"/>
              <a:gd name="connsiteY4462" fmla="*/ 5191760 h 6858000"/>
              <a:gd name="connsiteX4463" fmla="*/ 5466715 w 12192000"/>
              <a:gd name="connsiteY4463" fmla="*/ 5147945 h 6858000"/>
              <a:gd name="connsiteX4464" fmla="*/ 5422900 w 12192000"/>
              <a:gd name="connsiteY4464" fmla="*/ 5147945 h 6858000"/>
              <a:gd name="connsiteX4465" fmla="*/ 5422900 w 12192000"/>
              <a:gd name="connsiteY4465" fmla="*/ 5191760 h 6858000"/>
              <a:gd name="connsiteX4466" fmla="*/ 5466715 w 12192000"/>
              <a:gd name="connsiteY4466" fmla="*/ 5191760 h 6858000"/>
              <a:gd name="connsiteX4467" fmla="*/ 5379085 w 12192000"/>
              <a:gd name="connsiteY4467" fmla="*/ 4798060 h 6858000"/>
              <a:gd name="connsiteX4468" fmla="*/ 5510530 w 12192000"/>
              <a:gd name="connsiteY4468" fmla="*/ 4798060 h 6858000"/>
              <a:gd name="connsiteX4469" fmla="*/ 5510530 w 12192000"/>
              <a:gd name="connsiteY4469" fmla="*/ 4666615 h 6858000"/>
              <a:gd name="connsiteX4470" fmla="*/ 5379085 w 12192000"/>
              <a:gd name="connsiteY4470" fmla="*/ 4666615 h 6858000"/>
              <a:gd name="connsiteX4471" fmla="*/ 5379085 w 12192000"/>
              <a:gd name="connsiteY4471" fmla="*/ 4798060 h 6858000"/>
              <a:gd name="connsiteX4472" fmla="*/ 5510530 w 12192000"/>
              <a:gd name="connsiteY4472" fmla="*/ 6853556 h 6858000"/>
              <a:gd name="connsiteX4473" fmla="*/ 5379085 w 12192000"/>
              <a:gd name="connsiteY4473" fmla="*/ 6853556 h 6858000"/>
              <a:gd name="connsiteX4474" fmla="*/ 5375275 w 12192000"/>
              <a:gd name="connsiteY4474" fmla="*/ 6858000 h 6858000"/>
              <a:gd name="connsiteX4475" fmla="*/ 5514340 w 12192000"/>
              <a:gd name="connsiteY4475" fmla="*/ 6858000 h 6858000"/>
              <a:gd name="connsiteX4476" fmla="*/ 5510530 w 12192000"/>
              <a:gd name="connsiteY4476" fmla="*/ 6853556 h 6858000"/>
              <a:gd name="connsiteX4477" fmla="*/ 5488305 w 12192000"/>
              <a:gd name="connsiteY4477" fmla="*/ 6000750 h 6858000"/>
              <a:gd name="connsiteX4478" fmla="*/ 5400675 w 12192000"/>
              <a:gd name="connsiteY4478" fmla="*/ 6000750 h 6858000"/>
              <a:gd name="connsiteX4479" fmla="*/ 5400675 w 12192000"/>
              <a:gd name="connsiteY4479" fmla="*/ 6088380 h 6858000"/>
              <a:gd name="connsiteX4480" fmla="*/ 5488305 w 12192000"/>
              <a:gd name="connsiteY4480" fmla="*/ 6088380 h 6858000"/>
              <a:gd name="connsiteX4481" fmla="*/ 5488305 w 12192000"/>
              <a:gd name="connsiteY4481" fmla="*/ 6000750 h 6858000"/>
              <a:gd name="connsiteX4482" fmla="*/ 5400675 w 12192000"/>
              <a:gd name="connsiteY4482" fmla="*/ 6438265 h 6858000"/>
              <a:gd name="connsiteX4483" fmla="*/ 5400675 w 12192000"/>
              <a:gd name="connsiteY4483" fmla="*/ 6525895 h 6858000"/>
              <a:gd name="connsiteX4484" fmla="*/ 5488305 w 12192000"/>
              <a:gd name="connsiteY4484" fmla="*/ 6525895 h 6858000"/>
              <a:gd name="connsiteX4485" fmla="*/ 5488305 w 12192000"/>
              <a:gd name="connsiteY4485" fmla="*/ 6438265 h 6858000"/>
              <a:gd name="connsiteX4486" fmla="*/ 5400675 w 12192000"/>
              <a:gd name="connsiteY4486" fmla="*/ 6438265 h 6858000"/>
              <a:gd name="connsiteX4487" fmla="*/ 5904230 w 12192000"/>
              <a:gd name="connsiteY4487" fmla="*/ 4754245 h 6858000"/>
              <a:gd name="connsiteX4488" fmla="*/ 5904230 w 12192000"/>
              <a:gd name="connsiteY4488" fmla="*/ 4710430 h 6858000"/>
              <a:gd name="connsiteX4489" fmla="*/ 5860415 w 12192000"/>
              <a:gd name="connsiteY4489" fmla="*/ 4710430 h 6858000"/>
              <a:gd name="connsiteX4490" fmla="*/ 5860415 w 12192000"/>
              <a:gd name="connsiteY4490" fmla="*/ 4754245 h 6858000"/>
              <a:gd name="connsiteX4491" fmla="*/ 5904230 w 12192000"/>
              <a:gd name="connsiteY4491" fmla="*/ 4754245 h 6858000"/>
              <a:gd name="connsiteX4492" fmla="*/ 4372610 w 12192000"/>
              <a:gd name="connsiteY4492" fmla="*/ 5366385 h 6858000"/>
              <a:gd name="connsiteX4493" fmla="*/ 4328795 w 12192000"/>
              <a:gd name="connsiteY4493" fmla="*/ 5366385 h 6858000"/>
              <a:gd name="connsiteX4494" fmla="*/ 4328795 w 12192000"/>
              <a:gd name="connsiteY4494" fmla="*/ 5410200 h 6858000"/>
              <a:gd name="connsiteX4495" fmla="*/ 4372610 w 12192000"/>
              <a:gd name="connsiteY4495" fmla="*/ 5410200 h 6858000"/>
              <a:gd name="connsiteX4496" fmla="*/ 4372610 w 12192000"/>
              <a:gd name="connsiteY4496" fmla="*/ 5366385 h 6858000"/>
              <a:gd name="connsiteX4497" fmla="*/ 5182235 w 12192000"/>
              <a:gd name="connsiteY4497" fmla="*/ 1057910 h 6858000"/>
              <a:gd name="connsiteX4498" fmla="*/ 5226050 w 12192000"/>
              <a:gd name="connsiteY4498" fmla="*/ 1057910 h 6858000"/>
              <a:gd name="connsiteX4499" fmla="*/ 5226050 w 12192000"/>
              <a:gd name="connsiteY4499" fmla="*/ 1014095 h 6858000"/>
              <a:gd name="connsiteX4500" fmla="*/ 5182235 w 12192000"/>
              <a:gd name="connsiteY4500" fmla="*/ 1014095 h 6858000"/>
              <a:gd name="connsiteX4501" fmla="*/ 5182235 w 12192000"/>
              <a:gd name="connsiteY4501" fmla="*/ 1057910 h 6858000"/>
              <a:gd name="connsiteX4502" fmla="*/ 5247640 w 12192000"/>
              <a:gd name="connsiteY4502" fmla="*/ 1473200 h 6858000"/>
              <a:gd name="connsiteX4503" fmla="*/ 5247640 w 12192000"/>
              <a:gd name="connsiteY4503" fmla="*/ 1429385 h 6858000"/>
              <a:gd name="connsiteX4504" fmla="*/ 5203825 w 12192000"/>
              <a:gd name="connsiteY4504" fmla="*/ 1429385 h 6858000"/>
              <a:gd name="connsiteX4505" fmla="*/ 5203825 w 12192000"/>
              <a:gd name="connsiteY4505" fmla="*/ 1473200 h 6858000"/>
              <a:gd name="connsiteX4506" fmla="*/ 5247640 w 12192000"/>
              <a:gd name="connsiteY4506" fmla="*/ 1473200 h 6858000"/>
              <a:gd name="connsiteX4507" fmla="*/ 5226050 w 12192000"/>
              <a:gd name="connsiteY4507" fmla="*/ 182880 h 6858000"/>
              <a:gd name="connsiteX4508" fmla="*/ 5226050 w 12192000"/>
              <a:gd name="connsiteY4508" fmla="*/ 139065 h 6858000"/>
              <a:gd name="connsiteX4509" fmla="*/ 5182235 w 12192000"/>
              <a:gd name="connsiteY4509" fmla="*/ 139065 h 6858000"/>
              <a:gd name="connsiteX4510" fmla="*/ 5182235 w 12192000"/>
              <a:gd name="connsiteY4510" fmla="*/ 182880 h 6858000"/>
              <a:gd name="connsiteX4511" fmla="*/ 5226050 w 12192000"/>
              <a:gd name="connsiteY4511" fmla="*/ 182880 h 6858000"/>
              <a:gd name="connsiteX4512" fmla="*/ 5400675 w 12192000"/>
              <a:gd name="connsiteY4512" fmla="*/ 357505 h 6858000"/>
              <a:gd name="connsiteX4513" fmla="*/ 5400675 w 12192000"/>
              <a:gd name="connsiteY4513" fmla="*/ 401320 h 6858000"/>
              <a:gd name="connsiteX4514" fmla="*/ 5444490 w 12192000"/>
              <a:gd name="connsiteY4514" fmla="*/ 401320 h 6858000"/>
              <a:gd name="connsiteX4515" fmla="*/ 5444490 w 12192000"/>
              <a:gd name="connsiteY4515" fmla="*/ 357505 h 6858000"/>
              <a:gd name="connsiteX4516" fmla="*/ 5400675 w 12192000"/>
              <a:gd name="connsiteY4516" fmla="*/ 357505 h 6858000"/>
              <a:gd name="connsiteX4517" fmla="*/ 5444490 w 12192000"/>
              <a:gd name="connsiteY4517" fmla="*/ 838835 h 6858000"/>
              <a:gd name="connsiteX4518" fmla="*/ 5444490 w 12192000"/>
              <a:gd name="connsiteY4518" fmla="*/ 795020 h 6858000"/>
              <a:gd name="connsiteX4519" fmla="*/ 5400675 w 12192000"/>
              <a:gd name="connsiteY4519" fmla="*/ 795020 h 6858000"/>
              <a:gd name="connsiteX4520" fmla="*/ 5400675 w 12192000"/>
              <a:gd name="connsiteY4520" fmla="*/ 838835 h 6858000"/>
              <a:gd name="connsiteX4521" fmla="*/ 5444490 w 12192000"/>
              <a:gd name="connsiteY4521" fmla="*/ 838835 h 6858000"/>
              <a:gd name="connsiteX4522" fmla="*/ 5182235 w 12192000"/>
              <a:gd name="connsiteY4522" fmla="*/ 620395 h 6858000"/>
              <a:gd name="connsiteX4523" fmla="*/ 5226050 w 12192000"/>
              <a:gd name="connsiteY4523" fmla="*/ 620395 h 6858000"/>
              <a:gd name="connsiteX4524" fmla="*/ 5226050 w 12192000"/>
              <a:gd name="connsiteY4524" fmla="*/ 576580 h 6858000"/>
              <a:gd name="connsiteX4525" fmla="*/ 5182235 w 12192000"/>
              <a:gd name="connsiteY4525" fmla="*/ 576580 h 6858000"/>
              <a:gd name="connsiteX4526" fmla="*/ 5182235 w 12192000"/>
              <a:gd name="connsiteY4526" fmla="*/ 620395 h 6858000"/>
              <a:gd name="connsiteX4527" fmla="*/ 5379085 w 12192000"/>
              <a:gd name="connsiteY4527" fmla="*/ 1735455 h 6858000"/>
              <a:gd name="connsiteX4528" fmla="*/ 5510530 w 12192000"/>
              <a:gd name="connsiteY4528" fmla="*/ 1735455 h 6858000"/>
              <a:gd name="connsiteX4529" fmla="*/ 5510530 w 12192000"/>
              <a:gd name="connsiteY4529" fmla="*/ 1604010 h 6858000"/>
              <a:gd name="connsiteX4530" fmla="*/ 5379085 w 12192000"/>
              <a:gd name="connsiteY4530" fmla="*/ 1604010 h 6858000"/>
              <a:gd name="connsiteX4531" fmla="*/ 5379085 w 12192000"/>
              <a:gd name="connsiteY4531" fmla="*/ 1735455 h 6858000"/>
              <a:gd name="connsiteX4532" fmla="*/ 8637905 w 12192000"/>
              <a:gd name="connsiteY4532" fmla="*/ 5475605 h 6858000"/>
              <a:gd name="connsiteX4533" fmla="*/ 8813165 w 12192000"/>
              <a:gd name="connsiteY4533" fmla="*/ 5475605 h 6858000"/>
              <a:gd name="connsiteX4534" fmla="*/ 8813165 w 12192000"/>
              <a:gd name="connsiteY4534" fmla="*/ 5300345 h 6858000"/>
              <a:gd name="connsiteX4535" fmla="*/ 8637905 w 12192000"/>
              <a:gd name="connsiteY4535" fmla="*/ 5300345 h 6858000"/>
              <a:gd name="connsiteX4536" fmla="*/ 8637905 w 12192000"/>
              <a:gd name="connsiteY4536" fmla="*/ 5475605 h 6858000"/>
              <a:gd name="connsiteX4537" fmla="*/ 4394835 w 12192000"/>
              <a:gd name="connsiteY4537" fmla="*/ 3594735 h 6858000"/>
              <a:gd name="connsiteX4538" fmla="*/ 4307205 w 12192000"/>
              <a:gd name="connsiteY4538" fmla="*/ 3594735 h 6858000"/>
              <a:gd name="connsiteX4539" fmla="*/ 4307205 w 12192000"/>
              <a:gd name="connsiteY4539" fmla="*/ 3682365 h 6858000"/>
              <a:gd name="connsiteX4540" fmla="*/ 4394835 w 12192000"/>
              <a:gd name="connsiteY4540" fmla="*/ 3682365 h 6858000"/>
              <a:gd name="connsiteX4541" fmla="*/ 4394835 w 12192000"/>
              <a:gd name="connsiteY4541" fmla="*/ 3594735 h 6858000"/>
              <a:gd name="connsiteX4542" fmla="*/ 4329430 w 12192000"/>
              <a:gd name="connsiteY4542" fmla="*/ 5803900 h 6858000"/>
              <a:gd name="connsiteX4543" fmla="*/ 4329430 w 12192000"/>
              <a:gd name="connsiteY4543" fmla="*/ 5847715 h 6858000"/>
              <a:gd name="connsiteX4544" fmla="*/ 4373245 w 12192000"/>
              <a:gd name="connsiteY4544" fmla="*/ 5847715 h 6858000"/>
              <a:gd name="connsiteX4545" fmla="*/ 4373245 w 12192000"/>
              <a:gd name="connsiteY4545" fmla="*/ 5803900 h 6858000"/>
              <a:gd name="connsiteX4546" fmla="*/ 4329430 w 12192000"/>
              <a:gd name="connsiteY4546" fmla="*/ 5803900 h 6858000"/>
              <a:gd name="connsiteX4547" fmla="*/ 4394835 w 12192000"/>
              <a:gd name="connsiteY4547" fmla="*/ 2719705 h 6858000"/>
              <a:gd name="connsiteX4548" fmla="*/ 4307205 w 12192000"/>
              <a:gd name="connsiteY4548" fmla="*/ 2719705 h 6858000"/>
              <a:gd name="connsiteX4549" fmla="*/ 4307205 w 12192000"/>
              <a:gd name="connsiteY4549" fmla="*/ 2807335 h 6858000"/>
              <a:gd name="connsiteX4550" fmla="*/ 4394835 w 12192000"/>
              <a:gd name="connsiteY4550" fmla="*/ 2807335 h 6858000"/>
              <a:gd name="connsiteX4551" fmla="*/ 4394835 w 12192000"/>
              <a:gd name="connsiteY4551" fmla="*/ 2719705 h 6858000"/>
              <a:gd name="connsiteX4552" fmla="*/ 4394835 w 12192000"/>
              <a:gd name="connsiteY4552" fmla="*/ 4032250 h 6858000"/>
              <a:gd name="connsiteX4553" fmla="*/ 4307205 w 12192000"/>
              <a:gd name="connsiteY4553" fmla="*/ 4032250 h 6858000"/>
              <a:gd name="connsiteX4554" fmla="*/ 4307205 w 12192000"/>
              <a:gd name="connsiteY4554" fmla="*/ 4119880 h 6858000"/>
              <a:gd name="connsiteX4555" fmla="*/ 4394835 w 12192000"/>
              <a:gd name="connsiteY4555" fmla="*/ 4119880 h 6858000"/>
              <a:gd name="connsiteX4556" fmla="*/ 4394835 w 12192000"/>
              <a:gd name="connsiteY4556" fmla="*/ 4032250 h 6858000"/>
              <a:gd name="connsiteX4557" fmla="*/ 4372610 w 12192000"/>
              <a:gd name="connsiteY4557" fmla="*/ 4928870 h 6858000"/>
              <a:gd name="connsiteX4558" fmla="*/ 4328795 w 12192000"/>
              <a:gd name="connsiteY4558" fmla="*/ 4928870 h 6858000"/>
              <a:gd name="connsiteX4559" fmla="*/ 4328795 w 12192000"/>
              <a:gd name="connsiteY4559" fmla="*/ 4972685 h 6858000"/>
              <a:gd name="connsiteX4560" fmla="*/ 4372610 w 12192000"/>
              <a:gd name="connsiteY4560" fmla="*/ 4972685 h 6858000"/>
              <a:gd name="connsiteX4561" fmla="*/ 4372610 w 12192000"/>
              <a:gd name="connsiteY4561" fmla="*/ 4928870 h 6858000"/>
              <a:gd name="connsiteX4562" fmla="*/ 4372610 w 12192000"/>
              <a:gd name="connsiteY4562" fmla="*/ 4491355 h 6858000"/>
              <a:gd name="connsiteX4563" fmla="*/ 4328795 w 12192000"/>
              <a:gd name="connsiteY4563" fmla="*/ 4491355 h 6858000"/>
              <a:gd name="connsiteX4564" fmla="*/ 4328795 w 12192000"/>
              <a:gd name="connsiteY4564" fmla="*/ 4535170 h 6858000"/>
              <a:gd name="connsiteX4565" fmla="*/ 4372610 w 12192000"/>
              <a:gd name="connsiteY4565" fmla="*/ 4535170 h 6858000"/>
              <a:gd name="connsiteX4566" fmla="*/ 4372610 w 12192000"/>
              <a:gd name="connsiteY4566" fmla="*/ 4491355 h 6858000"/>
              <a:gd name="connsiteX4567" fmla="*/ 4394835 w 12192000"/>
              <a:gd name="connsiteY4567" fmla="*/ 3157220 h 6858000"/>
              <a:gd name="connsiteX4568" fmla="*/ 4307205 w 12192000"/>
              <a:gd name="connsiteY4568" fmla="*/ 3157220 h 6858000"/>
              <a:gd name="connsiteX4569" fmla="*/ 4307205 w 12192000"/>
              <a:gd name="connsiteY4569" fmla="*/ 3244850 h 6858000"/>
              <a:gd name="connsiteX4570" fmla="*/ 4394835 w 12192000"/>
              <a:gd name="connsiteY4570" fmla="*/ 3244850 h 6858000"/>
              <a:gd name="connsiteX4571" fmla="*/ 4394835 w 12192000"/>
              <a:gd name="connsiteY4571" fmla="*/ 3157220 h 6858000"/>
              <a:gd name="connsiteX4572" fmla="*/ 5816600 w 12192000"/>
              <a:gd name="connsiteY4572" fmla="*/ 2042160 h 6858000"/>
              <a:gd name="connsiteX4573" fmla="*/ 5816600 w 12192000"/>
              <a:gd name="connsiteY4573" fmla="*/ 2173605 h 6858000"/>
              <a:gd name="connsiteX4574" fmla="*/ 5948045 w 12192000"/>
              <a:gd name="connsiteY4574" fmla="*/ 2173605 h 6858000"/>
              <a:gd name="connsiteX4575" fmla="*/ 5948045 w 12192000"/>
              <a:gd name="connsiteY4575" fmla="*/ 2042160 h 6858000"/>
              <a:gd name="connsiteX4576" fmla="*/ 5816600 w 12192000"/>
              <a:gd name="connsiteY4576" fmla="*/ 2042160 h 6858000"/>
              <a:gd name="connsiteX4577" fmla="*/ 5947410 w 12192000"/>
              <a:gd name="connsiteY4577" fmla="*/ 1167130 h 6858000"/>
              <a:gd name="connsiteX4578" fmla="*/ 5815965 w 12192000"/>
              <a:gd name="connsiteY4578" fmla="*/ 1167130 h 6858000"/>
              <a:gd name="connsiteX4579" fmla="*/ 5815965 w 12192000"/>
              <a:gd name="connsiteY4579" fmla="*/ 1298575 h 6858000"/>
              <a:gd name="connsiteX4580" fmla="*/ 5947410 w 12192000"/>
              <a:gd name="connsiteY4580" fmla="*/ 1298575 h 6858000"/>
              <a:gd name="connsiteX4581" fmla="*/ 5947410 w 12192000"/>
              <a:gd name="connsiteY4581" fmla="*/ 1167130 h 6858000"/>
              <a:gd name="connsiteX4582" fmla="*/ 5925820 w 12192000"/>
              <a:gd name="connsiteY4582" fmla="*/ 313690 h 6858000"/>
              <a:gd name="connsiteX4583" fmla="*/ 5838190 w 12192000"/>
              <a:gd name="connsiteY4583" fmla="*/ 313690 h 6858000"/>
              <a:gd name="connsiteX4584" fmla="*/ 5838190 w 12192000"/>
              <a:gd name="connsiteY4584" fmla="*/ 401320 h 6858000"/>
              <a:gd name="connsiteX4585" fmla="*/ 5925820 w 12192000"/>
              <a:gd name="connsiteY4585" fmla="*/ 401320 h 6858000"/>
              <a:gd name="connsiteX4586" fmla="*/ 5925820 w 12192000"/>
              <a:gd name="connsiteY4586" fmla="*/ 313690 h 6858000"/>
              <a:gd name="connsiteX4587" fmla="*/ 5947410 w 12192000"/>
              <a:gd name="connsiteY4587" fmla="*/ 1604645 h 6858000"/>
              <a:gd name="connsiteX4588" fmla="*/ 5815965 w 12192000"/>
              <a:gd name="connsiteY4588" fmla="*/ 1604645 h 6858000"/>
              <a:gd name="connsiteX4589" fmla="*/ 5815965 w 12192000"/>
              <a:gd name="connsiteY4589" fmla="*/ 1736090 h 6858000"/>
              <a:gd name="connsiteX4590" fmla="*/ 5947410 w 12192000"/>
              <a:gd name="connsiteY4590" fmla="*/ 1736090 h 6858000"/>
              <a:gd name="connsiteX4591" fmla="*/ 5947410 w 12192000"/>
              <a:gd name="connsiteY4591" fmla="*/ 1604645 h 6858000"/>
              <a:gd name="connsiteX4592" fmla="*/ 6035040 w 12192000"/>
              <a:gd name="connsiteY4592" fmla="*/ 948055 h 6858000"/>
              <a:gd name="connsiteX4593" fmla="*/ 6035040 w 12192000"/>
              <a:gd name="connsiteY4593" fmla="*/ 1079500 h 6858000"/>
              <a:gd name="connsiteX4594" fmla="*/ 6166485 w 12192000"/>
              <a:gd name="connsiteY4594" fmla="*/ 1079500 h 6858000"/>
              <a:gd name="connsiteX4595" fmla="*/ 6166485 w 12192000"/>
              <a:gd name="connsiteY4595" fmla="*/ 948055 h 6858000"/>
              <a:gd name="connsiteX4596" fmla="*/ 6035040 w 12192000"/>
              <a:gd name="connsiteY4596" fmla="*/ 948055 h 6858000"/>
              <a:gd name="connsiteX4597" fmla="*/ 6057265 w 12192000"/>
              <a:gd name="connsiteY4597" fmla="*/ 95250 h 6858000"/>
              <a:gd name="connsiteX4598" fmla="*/ 6057265 w 12192000"/>
              <a:gd name="connsiteY4598" fmla="*/ 182880 h 6858000"/>
              <a:gd name="connsiteX4599" fmla="*/ 6144895 w 12192000"/>
              <a:gd name="connsiteY4599" fmla="*/ 182880 h 6858000"/>
              <a:gd name="connsiteX4600" fmla="*/ 6144895 w 12192000"/>
              <a:gd name="connsiteY4600" fmla="*/ 95250 h 6858000"/>
              <a:gd name="connsiteX4601" fmla="*/ 6057265 w 12192000"/>
              <a:gd name="connsiteY4601" fmla="*/ 95250 h 6858000"/>
              <a:gd name="connsiteX4602" fmla="*/ 6144260 w 12192000"/>
              <a:gd name="connsiteY4602" fmla="*/ 620395 h 6858000"/>
              <a:gd name="connsiteX4603" fmla="*/ 6144260 w 12192000"/>
              <a:gd name="connsiteY4603" fmla="*/ 532765 h 6858000"/>
              <a:gd name="connsiteX4604" fmla="*/ 6056630 w 12192000"/>
              <a:gd name="connsiteY4604" fmla="*/ 532765 h 6858000"/>
              <a:gd name="connsiteX4605" fmla="*/ 6056630 w 12192000"/>
              <a:gd name="connsiteY4605" fmla="*/ 620395 h 6858000"/>
              <a:gd name="connsiteX4606" fmla="*/ 6144260 w 12192000"/>
              <a:gd name="connsiteY4606" fmla="*/ 620395 h 6858000"/>
              <a:gd name="connsiteX4607" fmla="*/ 5838190 w 12192000"/>
              <a:gd name="connsiteY4607" fmla="*/ 795020 h 6858000"/>
              <a:gd name="connsiteX4608" fmla="*/ 5838190 w 12192000"/>
              <a:gd name="connsiteY4608" fmla="*/ 838835 h 6858000"/>
              <a:gd name="connsiteX4609" fmla="*/ 5882005 w 12192000"/>
              <a:gd name="connsiteY4609" fmla="*/ 838835 h 6858000"/>
              <a:gd name="connsiteX4610" fmla="*/ 5882005 w 12192000"/>
              <a:gd name="connsiteY4610" fmla="*/ 795020 h 6858000"/>
              <a:gd name="connsiteX4611" fmla="*/ 5838190 w 12192000"/>
              <a:gd name="connsiteY4611" fmla="*/ 795020 h 6858000"/>
              <a:gd name="connsiteX4612" fmla="*/ 5400675 w 12192000"/>
              <a:gd name="connsiteY4612" fmla="*/ 1276350 h 6858000"/>
              <a:gd name="connsiteX4613" fmla="*/ 5444490 w 12192000"/>
              <a:gd name="connsiteY4613" fmla="*/ 1276350 h 6858000"/>
              <a:gd name="connsiteX4614" fmla="*/ 5444490 w 12192000"/>
              <a:gd name="connsiteY4614" fmla="*/ 1232535 h 6858000"/>
              <a:gd name="connsiteX4615" fmla="*/ 5400675 w 12192000"/>
              <a:gd name="connsiteY4615" fmla="*/ 1232535 h 6858000"/>
              <a:gd name="connsiteX4616" fmla="*/ 5400675 w 12192000"/>
              <a:gd name="connsiteY4616" fmla="*/ 1276350 h 6858000"/>
              <a:gd name="connsiteX4617" fmla="*/ 5707380 w 12192000"/>
              <a:gd name="connsiteY4617" fmla="*/ 95250 h 6858000"/>
              <a:gd name="connsiteX4618" fmla="*/ 5619750 w 12192000"/>
              <a:gd name="connsiteY4618" fmla="*/ 95250 h 6858000"/>
              <a:gd name="connsiteX4619" fmla="*/ 5619750 w 12192000"/>
              <a:gd name="connsiteY4619" fmla="*/ 182880 h 6858000"/>
              <a:gd name="connsiteX4620" fmla="*/ 5707380 w 12192000"/>
              <a:gd name="connsiteY4620" fmla="*/ 182880 h 6858000"/>
              <a:gd name="connsiteX4621" fmla="*/ 5707380 w 12192000"/>
              <a:gd name="connsiteY4621" fmla="*/ 95250 h 6858000"/>
              <a:gd name="connsiteX4622" fmla="*/ 5663565 w 12192000"/>
              <a:gd name="connsiteY4622" fmla="*/ 576580 h 6858000"/>
              <a:gd name="connsiteX4623" fmla="*/ 5619750 w 12192000"/>
              <a:gd name="connsiteY4623" fmla="*/ 576580 h 6858000"/>
              <a:gd name="connsiteX4624" fmla="*/ 5619750 w 12192000"/>
              <a:gd name="connsiteY4624" fmla="*/ 620395 h 6858000"/>
              <a:gd name="connsiteX4625" fmla="*/ 5663565 w 12192000"/>
              <a:gd name="connsiteY4625" fmla="*/ 620395 h 6858000"/>
              <a:gd name="connsiteX4626" fmla="*/ 5663565 w 12192000"/>
              <a:gd name="connsiteY4626" fmla="*/ 576580 h 6858000"/>
              <a:gd name="connsiteX4627" fmla="*/ 5619750 w 12192000"/>
              <a:gd name="connsiteY4627" fmla="*/ 1014095 h 6858000"/>
              <a:gd name="connsiteX4628" fmla="*/ 5619750 w 12192000"/>
              <a:gd name="connsiteY4628" fmla="*/ 1057910 h 6858000"/>
              <a:gd name="connsiteX4629" fmla="*/ 5663565 w 12192000"/>
              <a:gd name="connsiteY4629" fmla="*/ 1057910 h 6858000"/>
              <a:gd name="connsiteX4630" fmla="*/ 5663565 w 12192000"/>
              <a:gd name="connsiteY4630" fmla="*/ 1014095 h 6858000"/>
              <a:gd name="connsiteX4631" fmla="*/ 5619750 w 12192000"/>
              <a:gd name="connsiteY4631" fmla="*/ 1014095 h 6858000"/>
              <a:gd name="connsiteX4632" fmla="*/ 5597525 w 12192000"/>
              <a:gd name="connsiteY4632" fmla="*/ 1823085 h 6858000"/>
              <a:gd name="connsiteX4633" fmla="*/ 5597525 w 12192000"/>
              <a:gd name="connsiteY4633" fmla="*/ 1954530 h 6858000"/>
              <a:gd name="connsiteX4634" fmla="*/ 5728970 w 12192000"/>
              <a:gd name="connsiteY4634" fmla="*/ 1954530 h 6858000"/>
              <a:gd name="connsiteX4635" fmla="*/ 5728970 w 12192000"/>
              <a:gd name="connsiteY4635" fmla="*/ 1823085 h 6858000"/>
              <a:gd name="connsiteX4636" fmla="*/ 5597525 w 12192000"/>
              <a:gd name="connsiteY4636" fmla="*/ 1823085 h 6858000"/>
              <a:gd name="connsiteX4637" fmla="*/ 5728970 w 12192000"/>
              <a:gd name="connsiteY4637" fmla="*/ 1385570 h 6858000"/>
              <a:gd name="connsiteX4638" fmla="*/ 5597525 w 12192000"/>
              <a:gd name="connsiteY4638" fmla="*/ 1385570 h 6858000"/>
              <a:gd name="connsiteX4639" fmla="*/ 5597525 w 12192000"/>
              <a:gd name="connsiteY4639" fmla="*/ 1517015 h 6858000"/>
              <a:gd name="connsiteX4640" fmla="*/ 5728970 w 12192000"/>
              <a:gd name="connsiteY4640" fmla="*/ 1517015 h 6858000"/>
              <a:gd name="connsiteX4641" fmla="*/ 5728970 w 12192000"/>
              <a:gd name="connsiteY4641" fmla="*/ 13855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</a:cxnLst>
            <a:rect l="l" t="t" r="r" b="b"/>
            <a:pathLst>
              <a:path w="12192000" h="6858000">
                <a:moveTo>
                  <a:pt x="11415395" y="4010025"/>
                </a:moveTo>
                <a:cubicBezTo>
                  <a:pt x="11451590" y="4046220"/>
                  <a:pt x="11451590" y="4105275"/>
                  <a:pt x="11415395" y="4141470"/>
                </a:cubicBezTo>
                <a:cubicBezTo>
                  <a:pt x="11379200" y="4177665"/>
                  <a:pt x="11320145" y="4177665"/>
                  <a:pt x="11283950" y="4141470"/>
                </a:cubicBezTo>
                <a:cubicBezTo>
                  <a:pt x="11247755" y="4105275"/>
                  <a:pt x="11247755" y="4046220"/>
                  <a:pt x="11283950" y="4010025"/>
                </a:cubicBezTo>
                <a:cubicBezTo>
                  <a:pt x="11320780" y="3973830"/>
                  <a:pt x="11379200" y="3973830"/>
                  <a:pt x="11415395" y="4010025"/>
                </a:cubicBezTo>
                <a:close/>
                <a:moveTo>
                  <a:pt x="10321925" y="2479040"/>
                </a:moveTo>
                <a:cubicBezTo>
                  <a:pt x="10285730" y="2442845"/>
                  <a:pt x="10226675" y="2442845"/>
                  <a:pt x="10190480" y="2479040"/>
                </a:cubicBezTo>
                <a:cubicBezTo>
                  <a:pt x="10154285" y="2515235"/>
                  <a:pt x="10154285" y="2574290"/>
                  <a:pt x="10190480" y="2610485"/>
                </a:cubicBezTo>
                <a:cubicBezTo>
                  <a:pt x="10226675" y="2646680"/>
                  <a:pt x="10285730" y="2646680"/>
                  <a:pt x="10321925" y="2610485"/>
                </a:cubicBezTo>
                <a:cubicBezTo>
                  <a:pt x="10358120" y="2574290"/>
                  <a:pt x="10358120" y="2515870"/>
                  <a:pt x="10321925" y="2479040"/>
                </a:cubicBezTo>
                <a:close/>
                <a:moveTo>
                  <a:pt x="11415395" y="3135630"/>
                </a:moveTo>
                <a:cubicBezTo>
                  <a:pt x="11379200" y="3099435"/>
                  <a:pt x="11320145" y="3099435"/>
                  <a:pt x="11283950" y="3135630"/>
                </a:cubicBezTo>
                <a:cubicBezTo>
                  <a:pt x="11247755" y="3171825"/>
                  <a:pt x="11247755" y="3230880"/>
                  <a:pt x="11283950" y="3267075"/>
                </a:cubicBezTo>
                <a:cubicBezTo>
                  <a:pt x="11320145" y="3303270"/>
                  <a:pt x="11379200" y="3303270"/>
                  <a:pt x="11415395" y="3267075"/>
                </a:cubicBezTo>
                <a:cubicBezTo>
                  <a:pt x="11452225" y="3230245"/>
                  <a:pt x="11452225" y="3171825"/>
                  <a:pt x="11415395" y="3135630"/>
                </a:cubicBezTo>
                <a:close/>
                <a:moveTo>
                  <a:pt x="11415395" y="3573145"/>
                </a:moveTo>
                <a:cubicBezTo>
                  <a:pt x="11379200" y="3536950"/>
                  <a:pt x="11320145" y="3536950"/>
                  <a:pt x="11283950" y="3573145"/>
                </a:cubicBezTo>
                <a:cubicBezTo>
                  <a:pt x="11247755" y="3609340"/>
                  <a:pt x="11247755" y="3668395"/>
                  <a:pt x="11283950" y="3704590"/>
                </a:cubicBezTo>
                <a:cubicBezTo>
                  <a:pt x="11320145" y="3740785"/>
                  <a:pt x="11379200" y="3740785"/>
                  <a:pt x="11415395" y="3704590"/>
                </a:cubicBezTo>
                <a:cubicBezTo>
                  <a:pt x="11452225" y="3667760"/>
                  <a:pt x="11452225" y="3609340"/>
                  <a:pt x="11415395" y="3573145"/>
                </a:cubicBezTo>
                <a:close/>
                <a:moveTo>
                  <a:pt x="11852910" y="2698115"/>
                </a:moveTo>
                <a:cubicBezTo>
                  <a:pt x="11816715" y="2661920"/>
                  <a:pt x="11757660" y="2661920"/>
                  <a:pt x="11721465" y="2698115"/>
                </a:cubicBezTo>
                <a:cubicBezTo>
                  <a:pt x="11685270" y="2734310"/>
                  <a:pt x="11685270" y="2793365"/>
                  <a:pt x="11721465" y="2829560"/>
                </a:cubicBezTo>
                <a:cubicBezTo>
                  <a:pt x="11757660" y="2865755"/>
                  <a:pt x="11816715" y="2865755"/>
                  <a:pt x="11852910" y="2829560"/>
                </a:cubicBezTo>
                <a:cubicBezTo>
                  <a:pt x="11889105" y="2793365"/>
                  <a:pt x="11889105" y="2734310"/>
                  <a:pt x="11852910" y="2698115"/>
                </a:cubicBezTo>
                <a:close/>
                <a:moveTo>
                  <a:pt x="11196955" y="3791585"/>
                </a:moveTo>
                <a:cubicBezTo>
                  <a:pt x="11160760" y="3755390"/>
                  <a:pt x="11101705" y="3755390"/>
                  <a:pt x="11065510" y="3791585"/>
                </a:cubicBezTo>
                <a:cubicBezTo>
                  <a:pt x="11029315" y="3827780"/>
                  <a:pt x="11029315" y="3886835"/>
                  <a:pt x="11065510" y="3923030"/>
                </a:cubicBezTo>
                <a:cubicBezTo>
                  <a:pt x="11101705" y="3959225"/>
                  <a:pt x="11160760" y="3959225"/>
                  <a:pt x="11196955" y="3923030"/>
                </a:cubicBezTo>
                <a:cubicBezTo>
                  <a:pt x="11233150" y="3886835"/>
                  <a:pt x="11233150" y="3827780"/>
                  <a:pt x="11196955" y="3791585"/>
                </a:cubicBezTo>
                <a:close/>
                <a:moveTo>
                  <a:pt x="11087735" y="4250690"/>
                </a:moveTo>
                <a:cubicBezTo>
                  <a:pt x="11063605" y="4274820"/>
                  <a:pt x="11063605" y="4314190"/>
                  <a:pt x="11087735" y="4338320"/>
                </a:cubicBezTo>
                <a:cubicBezTo>
                  <a:pt x="11111865" y="4362450"/>
                  <a:pt x="11151235" y="4362450"/>
                  <a:pt x="11175365" y="4338320"/>
                </a:cubicBezTo>
                <a:cubicBezTo>
                  <a:pt x="11199495" y="4314190"/>
                  <a:pt x="11199495" y="4274820"/>
                  <a:pt x="11175365" y="4250690"/>
                </a:cubicBezTo>
                <a:cubicBezTo>
                  <a:pt x="11151235" y="4226560"/>
                  <a:pt x="11111865" y="4226560"/>
                  <a:pt x="11087735" y="4250690"/>
                </a:cubicBezTo>
                <a:close/>
                <a:moveTo>
                  <a:pt x="10541000" y="5760085"/>
                </a:moveTo>
                <a:cubicBezTo>
                  <a:pt x="10504805" y="5723890"/>
                  <a:pt x="10445750" y="5723890"/>
                  <a:pt x="10409555" y="5760085"/>
                </a:cubicBezTo>
                <a:cubicBezTo>
                  <a:pt x="10373360" y="5796280"/>
                  <a:pt x="10373360" y="5855335"/>
                  <a:pt x="10409555" y="5891530"/>
                </a:cubicBezTo>
                <a:cubicBezTo>
                  <a:pt x="10445750" y="5927725"/>
                  <a:pt x="10504805" y="5927725"/>
                  <a:pt x="10541000" y="5891530"/>
                </a:cubicBezTo>
                <a:cubicBezTo>
                  <a:pt x="10577195" y="5855335"/>
                  <a:pt x="10577195" y="5796280"/>
                  <a:pt x="10541000" y="5760085"/>
                </a:cubicBezTo>
                <a:close/>
                <a:moveTo>
                  <a:pt x="10759440" y="5541645"/>
                </a:moveTo>
                <a:cubicBezTo>
                  <a:pt x="10723245" y="5505450"/>
                  <a:pt x="10664190" y="5505450"/>
                  <a:pt x="10627995" y="5541645"/>
                </a:cubicBezTo>
                <a:cubicBezTo>
                  <a:pt x="10591800" y="5577840"/>
                  <a:pt x="10591800" y="5636895"/>
                  <a:pt x="10627995" y="5673090"/>
                </a:cubicBezTo>
                <a:cubicBezTo>
                  <a:pt x="10664190" y="5709285"/>
                  <a:pt x="10723245" y="5709285"/>
                  <a:pt x="10759440" y="5673090"/>
                </a:cubicBezTo>
                <a:cubicBezTo>
                  <a:pt x="10795635" y="5636260"/>
                  <a:pt x="10795635" y="5577840"/>
                  <a:pt x="10759440" y="5541645"/>
                </a:cubicBezTo>
                <a:close/>
                <a:moveTo>
                  <a:pt x="10409555" y="6635115"/>
                </a:moveTo>
                <a:cubicBezTo>
                  <a:pt x="10373360" y="6671310"/>
                  <a:pt x="10373360" y="6730365"/>
                  <a:pt x="10409555" y="6766560"/>
                </a:cubicBezTo>
                <a:cubicBezTo>
                  <a:pt x="10445750" y="6802756"/>
                  <a:pt x="10504805" y="6802756"/>
                  <a:pt x="10541000" y="6766560"/>
                </a:cubicBezTo>
                <a:cubicBezTo>
                  <a:pt x="10577195" y="6730365"/>
                  <a:pt x="10577195" y="6671310"/>
                  <a:pt x="10541000" y="6635115"/>
                </a:cubicBezTo>
                <a:cubicBezTo>
                  <a:pt x="10504805" y="6598920"/>
                  <a:pt x="10445750" y="6598920"/>
                  <a:pt x="10409555" y="6635115"/>
                </a:cubicBezTo>
                <a:close/>
                <a:moveTo>
                  <a:pt x="11437620" y="2239010"/>
                </a:moveTo>
                <a:cubicBezTo>
                  <a:pt x="11389360" y="2190750"/>
                  <a:pt x="11311255" y="2190750"/>
                  <a:pt x="11262360" y="2239010"/>
                </a:cubicBezTo>
                <a:cubicBezTo>
                  <a:pt x="11214100" y="2287270"/>
                  <a:pt x="11214100" y="2365375"/>
                  <a:pt x="11262360" y="2414270"/>
                </a:cubicBezTo>
                <a:cubicBezTo>
                  <a:pt x="11310620" y="2462530"/>
                  <a:pt x="11388725" y="2462530"/>
                  <a:pt x="11437620" y="2414270"/>
                </a:cubicBezTo>
                <a:cubicBezTo>
                  <a:pt x="11485880" y="2365375"/>
                  <a:pt x="11485880" y="2287270"/>
                  <a:pt x="11437620" y="2239010"/>
                </a:cubicBezTo>
                <a:close/>
                <a:moveTo>
                  <a:pt x="10541000" y="5322570"/>
                </a:moveTo>
                <a:cubicBezTo>
                  <a:pt x="10504805" y="5286375"/>
                  <a:pt x="10445750" y="5286375"/>
                  <a:pt x="10409555" y="5322570"/>
                </a:cubicBezTo>
                <a:cubicBezTo>
                  <a:pt x="10373360" y="5358765"/>
                  <a:pt x="10373360" y="5417820"/>
                  <a:pt x="10409555" y="5454015"/>
                </a:cubicBezTo>
                <a:cubicBezTo>
                  <a:pt x="10445750" y="5490210"/>
                  <a:pt x="10504805" y="5490210"/>
                  <a:pt x="10541000" y="5454015"/>
                </a:cubicBezTo>
                <a:cubicBezTo>
                  <a:pt x="10577195" y="5417820"/>
                  <a:pt x="10577195" y="5358765"/>
                  <a:pt x="10541000" y="5322570"/>
                </a:cubicBezTo>
                <a:close/>
                <a:moveTo>
                  <a:pt x="10627995" y="6416040"/>
                </a:moveTo>
                <a:cubicBezTo>
                  <a:pt x="10591800" y="6452235"/>
                  <a:pt x="10591800" y="6511290"/>
                  <a:pt x="10627995" y="6547485"/>
                </a:cubicBezTo>
                <a:cubicBezTo>
                  <a:pt x="10664190" y="6583681"/>
                  <a:pt x="10723245" y="6583681"/>
                  <a:pt x="10759440" y="6547485"/>
                </a:cubicBezTo>
                <a:cubicBezTo>
                  <a:pt x="10795635" y="6511290"/>
                  <a:pt x="10795635" y="6452235"/>
                  <a:pt x="10759440" y="6416040"/>
                </a:cubicBezTo>
                <a:cubicBezTo>
                  <a:pt x="10723245" y="6379845"/>
                  <a:pt x="10664825" y="6379845"/>
                  <a:pt x="10627995" y="6416040"/>
                </a:cubicBezTo>
                <a:close/>
                <a:moveTo>
                  <a:pt x="10541000" y="6197600"/>
                </a:moveTo>
                <a:cubicBezTo>
                  <a:pt x="10504805" y="6161405"/>
                  <a:pt x="10445750" y="6161405"/>
                  <a:pt x="10409555" y="6197600"/>
                </a:cubicBezTo>
                <a:cubicBezTo>
                  <a:pt x="10373360" y="6233795"/>
                  <a:pt x="10373360" y="6292850"/>
                  <a:pt x="10409555" y="6329045"/>
                </a:cubicBezTo>
                <a:cubicBezTo>
                  <a:pt x="10445750" y="6365240"/>
                  <a:pt x="10504805" y="6365240"/>
                  <a:pt x="10541000" y="6329045"/>
                </a:cubicBezTo>
                <a:cubicBezTo>
                  <a:pt x="10577195" y="6292850"/>
                  <a:pt x="10577195" y="6233795"/>
                  <a:pt x="10541000" y="6197600"/>
                </a:cubicBezTo>
                <a:close/>
                <a:moveTo>
                  <a:pt x="11415395" y="2698115"/>
                </a:moveTo>
                <a:cubicBezTo>
                  <a:pt x="11379200" y="2661920"/>
                  <a:pt x="11320145" y="2661920"/>
                  <a:pt x="11283950" y="2698115"/>
                </a:cubicBezTo>
                <a:cubicBezTo>
                  <a:pt x="11247755" y="2734310"/>
                  <a:pt x="11247755" y="2793365"/>
                  <a:pt x="11283950" y="2829560"/>
                </a:cubicBezTo>
                <a:cubicBezTo>
                  <a:pt x="11320145" y="2865755"/>
                  <a:pt x="11379200" y="2865755"/>
                  <a:pt x="11415395" y="2829560"/>
                </a:cubicBezTo>
                <a:cubicBezTo>
                  <a:pt x="11452225" y="2792730"/>
                  <a:pt x="11452225" y="2734310"/>
                  <a:pt x="11415395" y="2698115"/>
                </a:cubicBezTo>
                <a:close/>
                <a:moveTo>
                  <a:pt x="11852910" y="3135630"/>
                </a:moveTo>
                <a:cubicBezTo>
                  <a:pt x="11816715" y="3099435"/>
                  <a:pt x="11757660" y="3099435"/>
                  <a:pt x="11721465" y="3135630"/>
                </a:cubicBezTo>
                <a:cubicBezTo>
                  <a:pt x="11685270" y="3171825"/>
                  <a:pt x="11685270" y="3230880"/>
                  <a:pt x="11721465" y="3267075"/>
                </a:cubicBezTo>
                <a:cubicBezTo>
                  <a:pt x="11757660" y="3303270"/>
                  <a:pt x="11816715" y="3303270"/>
                  <a:pt x="11852910" y="3267075"/>
                </a:cubicBezTo>
                <a:cubicBezTo>
                  <a:pt x="11889105" y="3230245"/>
                  <a:pt x="11889105" y="3171825"/>
                  <a:pt x="11852910" y="3135630"/>
                </a:cubicBezTo>
                <a:close/>
                <a:moveTo>
                  <a:pt x="11634470" y="3354070"/>
                </a:moveTo>
                <a:cubicBezTo>
                  <a:pt x="11598275" y="3317875"/>
                  <a:pt x="11539220" y="3317875"/>
                  <a:pt x="11503025" y="3354070"/>
                </a:cubicBezTo>
                <a:cubicBezTo>
                  <a:pt x="11466830" y="3390265"/>
                  <a:pt x="11466830" y="3449320"/>
                  <a:pt x="11503025" y="3485515"/>
                </a:cubicBezTo>
                <a:cubicBezTo>
                  <a:pt x="11539220" y="3521710"/>
                  <a:pt x="11598275" y="3521710"/>
                  <a:pt x="11634470" y="3485515"/>
                </a:cubicBezTo>
                <a:cubicBezTo>
                  <a:pt x="11670665" y="3449320"/>
                  <a:pt x="11670665" y="3390265"/>
                  <a:pt x="11634470" y="3354070"/>
                </a:cubicBezTo>
                <a:close/>
                <a:moveTo>
                  <a:pt x="11503025" y="3791585"/>
                </a:moveTo>
                <a:cubicBezTo>
                  <a:pt x="11466830" y="3827780"/>
                  <a:pt x="11466830" y="3886835"/>
                  <a:pt x="11503025" y="3923030"/>
                </a:cubicBezTo>
                <a:cubicBezTo>
                  <a:pt x="11539220" y="3959225"/>
                  <a:pt x="11598275" y="3959225"/>
                  <a:pt x="11634470" y="3923030"/>
                </a:cubicBezTo>
                <a:cubicBezTo>
                  <a:pt x="11670665" y="3886835"/>
                  <a:pt x="11670665" y="3827780"/>
                  <a:pt x="11634470" y="3791585"/>
                </a:cubicBezTo>
                <a:cubicBezTo>
                  <a:pt x="11598275" y="3755390"/>
                  <a:pt x="11539220" y="3755390"/>
                  <a:pt x="11503025" y="3791585"/>
                </a:cubicBezTo>
                <a:close/>
                <a:moveTo>
                  <a:pt x="10191115" y="2916555"/>
                </a:moveTo>
                <a:cubicBezTo>
                  <a:pt x="10154920" y="2952750"/>
                  <a:pt x="10154920" y="3011805"/>
                  <a:pt x="10191115" y="3048000"/>
                </a:cubicBezTo>
                <a:cubicBezTo>
                  <a:pt x="10227310" y="3084195"/>
                  <a:pt x="10286365" y="3084195"/>
                  <a:pt x="10322560" y="3048000"/>
                </a:cubicBezTo>
                <a:cubicBezTo>
                  <a:pt x="10358755" y="3011805"/>
                  <a:pt x="10358755" y="2952750"/>
                  <a:pt x="10322560" y="2916555"/>
                </a:cubicBezTo>
                <a:cubicBezTo>
                  <a:pt x="10285730" y="2880360"/>
                  <a:pt x="10227310" y="2880360"/>
                  <a:pt x="10191115" y="2916555"/>
                </a:cubicBezTo>
                <a:close/>
                <a:moveTo>
                  <a:pt x="10234930" y="1254760"/>
                </a:moveTo>
                <a:cubicBezTo>
                  <a:pt x="10246995" y="1266825"/>
                  <a:pt x="10266680" y="1266825"/>
                  <a:pt x="10278745" y="1254760"/>
                </a:cubicBezTo>
                <a:cubicBezTo>
                  <a:pt x="10290810" y="1242695"/>
                  <a:pt x="10290810" y="1223010"/>
                  <a:pt x="10278745" y="1210945"/>
                </a:cubicBezTo>
                <a:cubicBezTo>
                  <a:pt x="10266680" y="1198880"/>
                  <a:pt x="10246995" y="1198880"/>
                  <a:pt x="10234930" y="1210945"/>
                </a:cubicBezTo>
                <a:cubicBezTo>
                  <a:pt x="10222865" y="1223010"/>
                  <a:pt x="10222865" y="1242695"/>
                  <a:pt x="10234930" y="1254760"/>
                </a:cubicBezTo>
                <a:close/>
                <a:moveTo>
                  <a:pt x="10212705" y="1713865"/>
                </a:moveTo>
                <a:cubicBezTo>
                  <a:pt x="10236835" y="1737995"/>
                  <a:pt x="10276205" y="1737995"/>
                  <a:pt x="10300335" y="1713865"/>
                </a:cubicBezTo>
                <a:cubicBezTo>
                  <a:pt x="10324465" y="1689735"/>
                  <a:pt x="10324465" y="1650365"/>
                  <a:pt x="10300335" y="1626235"/>
                </a:cubicBezTo>
                <a:cubicBezTo>
                  <a:pt x="10276205" y="1602105"/>
                  <a:pt x="10236835" y="1602105"/>
                  <a:pt x="10212705" y="1626235"/>
                </a:cubicBezTo>
                <a:cubicBezTo>
                  <a:pt x="10188575" y="1650365"/>
                  <a:pt x="10188575" y="1689735"/>
                  <a:pt x="10212705" y="1713865"/>
                </a:cubicBezTo>
                <a:close/>
                <a:moveTo>
                  <a:pt x="11196955" y="3354070"/>
                </a:moveTo>
                <a:cubicBezTo>
                  <a:pt x="11160760" y="3317875"/>
                  <a:pt x="11101705" y="3317875"/>
                  <a:pt x="11065510" y="3354070"/>
                </a:cubicBezTo>
                <a:cubicBezTo>
                  <a:pt x="11029315" y="3390265"/>
                  <a:pt x="11029315" y="3449320"/>
                  <a:pt x="11065510" y="3485515"/>
                </a:cubicBezTo>
                <a:cubicBezTo>
                  <a:pt x="11101705" y="3521710"/>
                  <a:pt x="11160760" y="3521710"/>
                  <a:pt x="11196955" y="3485515"/>
                </a:cubicBezTo>
                <a:cubicBezTo>
                  <a:pt x="11233150" y="3449320"/>
                  <a:pt x="11233150" y="3390265"/>
                  <a:pt x="11196955" y="3354070"/>
                </a:cubicBezTo>
                <a:close/>
                <a:moveTo>
                  <a:pt x="11852910" y="2260600"/>
                </a:moveTo>
                <a:cubicBezTo>
                  <a:pt x="11816715" y="2224405"/>
                  <a:pt x="11757660" y="2224405"/>
                  <a:pt x="11721465" y="2260600"/>
                </a:cubicBezTo>
                <a:cubicBezTo>
                  <a:pt x="11685270" y="2296795"/>
                  <a:pt x="11685270" y="2355850"/>
                  <a:pt x="11721465" y="2392045"/>
                </a:cubicBezTo>
                <a:cubicBezTo>
                  <a:pt x="11757660" y="2428240"/>
                  <a:pt x="11816715" y="2428240"/>
                  <a:pt x="11852910" y="2392045"/>
                </a:cubicBezTo>
                <a:cubicBezTo>
                  <a:pt x="11889105" y="2355850"/>
                  <a:pt x="11889105" y="2296795"/>
                  <a:pt x="11852910" y="2260600"/>
                </a:cubicBezTo>
                <a:close/>
                <a:moveTo>
                  <a:pt x="11853545" y="641985"/>
                </a:moveTo>
                <a:cubicBezTo>
                  <a:pt x="11889740" y="605790"/>
                  <a:pt x="11889740" y="546735"/>
                  <a:pt x="11853545" y="510540"/>
                </a:cubicBezTo>
                <a:cubicBezTo>
                  <a:pt x="11817350" y="474345"/>
                  <a:pt x="11758295" y="474345"/>
                  <a:pt x="11722100" y="510540"/>
                </a:cubicBezTo>
                <a:cubicBezTo>
                  <a:pt x="11685905" y="546735"/>
                  <a:pt x="11685905" y="605790"/>
                  <a:pt x="11722100" y="641985"/>
                </a:cubicBezTo>
                <a:cubicBezTo>
                  <a:pt x="11758295" y="678180"/>
                  <a:pt x="11816715" y="678180"/>
                  <a:pt x="11853545" y="641985"/>
                </a:cubicBezTo>
                <a:close/>
                <a:moveTo>
                  <a:pt x="11875135" y="1801495"/>
                </a:moveTo>
                <a:cubicBezTo>
                  <a:pt x="11826875" y="1753235"/>
                  <a:pt x="11748770" y="1753235"/>
                  <a:pt x="11699875" y="1801495"/>
                </a:cubicBezTo>
                <a:cubicBezTo>
                  <a:pt x="11650980" y="1849755"/>
                  <a:pt x="11651615" y="1927860"/>
                  <a:pt x="11699875" y="1976755"/>
                </a:cubicBezTo>
                <a:cubicBezTo>
                  <a:pt x="11748135" y="2025015"/>
                  <a:pt x="11826240" y="2025015"/>
                  <a:pt x="11875135" y="1976755"/>
                </a:cubicBezTo>
                <a:cubicBezTo>
                  <a:pt x="11923395" y="1927860"/>
                  <a:pt x="11923395" y="1849755"/>
                  <a:pt x="11875135" y="1801495"/>
                </a:cubicBezTo>
                <a:close/>
                <a:moveTo>
                  <a:pt x="11722100" y="1079500"/>
                </a:moveTo>
                <a:cubicBezTo>
                  <a:pt x="11758295" y="1115695"/>
                  <a:pt x="11817350" y="1115695"/>
                  <a:pt x="11853545" y="1079500"/>
                </a:cubicBezTo>
                <a:cubicBezTo>
                  <a:pt x="11889740" y="1043305"/>
                  <a:pt x="11889740" y="984250"/>
                  <a:pt x="11853545" y="948055"/>
                </a:cubicBezTo>
                <a:cubicBezTo>
                  <a:pt x="11817350" y="911860"/>
                  <a:pt x="11758295" y="911860"/>
                  <a:pt x="11722100" y="948055"/>
                </a:cubicBezTo>
                <a:cubicBezTo>
                  <a:pt x="11685905" y="984250"/>
                  <a:pt x="11685905" y="1043305"/>
                  <a:pt x="11722100" y="1079500"/>
                </a:cubicBezTo>
                <a:close/>
                <a:moveTo>
                  <a:pt x="11634470" y="2479040"/>
                </a:moveTo>
                <a:cubicBezTo>
                  <a:pt x="11598275" y="2442845"/>
                  <a:pt x="11539220" y="2442845"/>
                  <a:pt x="11503025" y="2479040"/>
                </a:cubicBezTo>
                <a:cubicBezTo>
                  <a:pt x="11466830" y="2515235"/>
                  <a:pt x="11466830" y="2574290"/>
                  <a:pt x="11503025" y="2610485"/>
                </a:cubicBezTo>
                <a:cubicBezTo>
                  <a:pt x="11539220" y="2646680"/>
                  <a:pt x="11598275" y="2646680"/>
                  <a:pt x="11634470" y="2610485"/>
                </a:cubicBezTo>
                <a:cubicBezTo>
                  <a:pt x="11670665" y="2574290"/>
                  <a:pt x="11670665" y="2515235"/>
                  <a:pt x="11634470" y="2479040"/>
                </a:cubicBezTo>
                <a:close/>
                <a:moveTo>
                  <a:pt x="10278745" y="379730"/>
                </a:moveTo>
                <a:cubicBezTo>
                  <a:pt x="10290810" y="367665"/>
                  <a:pt x="10290810" y="347980"/>
                  <a:pt x="10278745" y="335915"/>
                </a:cubicBezTo>
                <a:cubicBezTo>
                  <a:pt x="10266680" y="323850"/>
                  <a:pt x="10246995" y="323850"/>
                  <a:pt x="10234930" y="335915"/>
                </a:cubicBezTo>
                <a:cubicBezTo>
                  <a:pt x="10222865" y="347980"/>
                  <a:pt x="10222865" y="367665"/>
                  <a:pt x="10234930" y="379730"/>
                </a:cubicBezTo>
                <a:cubicBezTo>
                  <a:pt x="10246995" y="391795"/>
                  <a:pt x="10266045" y="391795"/>
                  <a:pt x="10278745" y="379730"/>
                </a:cubicBezTo>
                <a:close/>
                <a:moveTo>
                  <a:pt x="10321925" y="2042160"/>
                </a:moveTo>
                <a:cubicBezTo>
                  <a:pt x="10285730" y="2005965"/>
                  <a:pt x="10226675" y="2005965"/>
                  <a:pt x="10190480" y="2042160"/>
                </a:cubicBezTo>
                <a:cubicBezTo>
                  <a:pt x="10154285" y="2078355"/>
                  <a:pt x="10154285" y="2137410"/>
                  <a:pt x="10190480" y="2173605"/>
                </a:cubicBezTo>
                <a:cubicBezTo>
                  <a:pt x="10226675" y="2209800"/>
                  <a:pt x="10285730" y="2209800"/>
                  <a:pt x="10321925" y="2173605"/>
                </a:cubicBezTo>
                <a:cubicBezTo>
                  <a:pt x="10358120" y="2137410"/>
                  <a:pt x="10358120" y="2078355"/>
                  <a:pt x="10321925" y="2042160"/>
                </a:cubicBezTo>
                <a:close/>
                <a:moveTo>
                  <a:pt x="11656695" y="2019935"/>
                </a:moveTo>
                <a:cubicBezTo>
                  <a:pt x="11608435" y="1971675"/>
                  <a:pt x="11530330" y="1971675"/>
                  <a:pt x="11481435" y="2019935"/>
                </a:cubicBezTo>
                <a:cubicBezTo>
                  <a:pt x="11433175" y="2068195"/>
                  <a:pt x="11433175" y="2146300"/>
                  <a:pt x="11481435" y="2195195"/>
                </a:cubicBezTo>
                <a:cubicBezTo>
                  <a:pt x="11529695" y="2243455"/>
                  <a:pt x="11607800" y="2243455"/>
                  <a:pt x="11656695" y="2195195"/>
                </a:cubicBezTo>
                <a:cubicBezTo>
                  <a:pt x="11704955" y="2146935"/>
                  <a:pt x="11704955" y="2068195"/>
                  <a:pt x="11656695" y="2019935"/>
                </a:cubicBezTo>
                <a:close/>
                <a:moveTo>
                  <a:pt x="10234930" y="817245"/>
                </a:moveTo>
                <a:cubicBezTo>
                  <a:pt x="10246995" y="829310"/>
                  <a:pt x="10266680" y="829310"/>
                  <a:pt x="10278745" y="817245"/>
                </a:cubicBezTo>
                <a:cubicBezTo>
                  <a:pt x="10290810" y="805180"/>
                  <a:pt x="10290810" y="785495"/>
                  <a:pt x="10278745" y="773430"/>
                </a:cubicBezTo>
                <a:cubicBezTo>
                  <a:pt x="10266680" y="761365"/>
                  <a:pt x="10246995" y="761365"/>
                  <a:pt x="10234930" y="773430"/>
                </a:cubicBezTo>
                <a:cubicBezTo>
                  <a:pt x="10222865" y="785495"/>
                  <a:pt x="10222865" y="805180"/>
                  <a:pt x="10234930" y="817245"/>
                </a:cubicBezTo>
                <a:close/>
                <a:moveTo>
                  <a:pt x="10759440" y="5978525"/>
                </a:moveTo>
                <a:cubicBezTo>
                  <a:pt x="10723245" y="5942330"/>
                  <a:pt x="10664190" y="5942330"/>
                  <a:pt x="10627995" y="5978525"/>
                </a:cubicBezTo>
                <a:cubicBezTo>
                  <a:pt x="10591800" y="6014720"/>
                  <a:pt x="10591800" y="6073775"/>
                  <a:pt x="10627995" y="6109970"/>
                </a:cubicBezTo>
                <a:cubicBezTo>
                  <a:pt x="10664190" y="6146165"/>
                  <a:pt x="10723245" y="6146165"/>
                  <a:pt x="10759440" y="6109970"/>
                </a:cubicBezTo>
                <a:cubicBezTo>
                  <a:pt x="10795635" y="6073775"/>
                  <a:pt x="10795635" y="6015355"/>
                  <a:pt x="10759440" y="5978525"/>
                </a:cubicBezTo>
                <a:close/>
                <a:moveTo>
                  <a:pt x="11634470" y="3048000"/>
                </a:moveTo>
                <a:cubicBezTo>
                  <a:pt x="11670665" y="3011805"/>
                  <a:pt x="11670665" y="2952750"/>
                  <a:pt x="11634470" y="2916555"/>
                </a:cubicBezTo>
                <a:cubicBezTo>
                  <a:pt x="11598275" y="2880360"/>
                  <a:pt x="11539220" y="2880360"/>
                  <a:pt x="11503025" y="2916555"/>
                </a:cubicBezTo>
                <a:cubicBezTo>
                  <a:pt x="11466830" y="2952750"/>
                  <a:pt x="11466830" y="3011805"/>
                  <a:pt x="11503025" y="3048000"/>
                </a:cubicBezTo>
                <a:cubicBezTo>
                  <a:pt x="11539220" y="3084195"/>
                  <a:pt x="11598275" y="3084195"/>
                  <a:pt x="11634470" y="3048000"/>
                </a:cubicBezTo>
                <a:close/>
                <a:moveTo>
                  <a:pt x="11722100" y="3573145"/>
                </a:moveTo>
                <a:cubicBezTo>
                  <a:pt x="11685905" y="3609340"/>
                  <a:pt x="11685905" y="3668395"/>
                  <a:pt x="11722100" y="3704590"/>
                </a:cubicBezTo>
                <a:cubicBezTo>
                  <a:pt x="11758295" y="3740785"/>
                  <a:pt x="11817350" y="3740785"/>
                  <a:pt x="11853545" y="3704590"/>
                </a:cubicBezTo>
                <a:cubicBezTo>
                  <a:pt x="11889740" y="3668395"/>
                  <a:pt x="11889740" y="3609340"/>
                  <a:pt x="11853545" y="3573145"/>
                </a:cubicBezTo>
                <a:cubicBezTo>
                  <a:pt x="11816715" y="3536315"/>
                  <a:pt x="11758295" y="3536315"/>
                  <a:pt x="11722100" y="3573145"/>
                </a:cubicBezTo>
                <a:close/>
                <a:moveTo>
                  <a:pt x="11699875" y="1538605"/>
                </a:moveTo>
                <a:cubicBezTo>
                  <a:pt x="11748135" y="1586865"/>
                  <a:pt x="11826240" y="1586865"/>
                  <a:pt x="11875135" y="1538605"/>
                </a:cubicBezTo>
                <a:cubicBezTo>
                  <a:pt x="11923395" y="1490345"/>
                  <a:pt x="11923395" y="1412240"/>
                  <a:pt x="11875135" y="1363345"/>
                </a:cubicBezTo>
                <a:cubicBezTo>
                  <a:pt x="11826875" y="1315085"/>
                  <a:pt x="11748770" y="1315085"/>
                  <a:pt x="11699875" y="1363345"/>
                </a:cubicBezTo>
                <a:cubicBezTo>
                  <a:pt x="11651615" y="1412240"/>
                  <a:pt x="11651615" y="1490345"/>
                  <a:pt x="11699875" y="1538605"/>
                </a:cubicBezTo>
                <a:close/>
                <a:moveTo>
                  <a:pt x="11459210" y="5060315"/>
                </a:moveTo>
                <a:cubicBezTo>
                  <a:pt x="11519535" y="4999990"/>
                  <a:pt x="11519535" y="4902200"/>
                  <a:pt x="11459210" y="4841875"/>
                </a:cubicBezTo>
                <a:cubicBezTo>
                  <a:pt x="11398885" y="4781550"/>
                  <a:pt x="11301095" y="4781550"/>
                  <a:pt x="11240770" y="4841875"/>
                </a:cubicBezTo>
                <a:cubicBezTo>
                  <a:pt x="11180445" y="4902200"/>
                  <a:pt x="11180445" y="4999990"/>
                  <a:pt x="11240770" y="5060315"/>
                </a:cubicBezTo>
                <a:cubicBezTo>
                  <a:pt x="11301095" y="5120640"/>
                  <a:pt x="11398885" y="5120640"/>
                  <a:pt x="11459210" y="5060315"/>
                </a:cubicBezTo>
                <a:close/>
                <a:moveTo>
                  <a:pt x="11240770" y="5060315"/>
                </a:moveTo>
                <a:cubicBezTo>
                  <a:pt x="11180445" y="4999990"/>
                  <a:pt x="11082655" y="4999990"/>
                  <a:pt x="11022330" y="5060315"/>
                </a:cubicBezTo>
                <a:cubicBezTo>
                  <a:pt x="10962005" y="5120640"/>
                  <a:pt x="10962005" y="5218430"/>
                  <a:pt x="11022330" y="5278755"/>
                </a:cubicBezTo>
                <a:cubicBezTo>
                  <a:pt x="11082655" y="5339080"/>
                  <a:pt x="11180445" y="5339080"/>
                  <a:pt x="11240770" y="5278755"/>
                </a:cubicBezTo>
                <a:cubicBezTo>
                  <a:pt x="11301095" y="5218430"/>
                  <a:pt x="11301095" y="5120640"/>
                  <a:pt x="11240770" y="5060315"/>
                </a:cubicBezTo>
                <a:close/>
                <a:moveTo>
                  <a:pt x="11678285" y="4841240"/>
                </a:moveTo>
                <a:cubicBezTo>
                  <a:pt x="11738610" y="4780915"/>
                  <a:pt x="11738610" y="4683125"/>
                  <a:pt x="11678285" y="4622800"/>
                </a:cubicBezTo>
                <a:cubicBezTo>
                  <a:pt x="11617960" y="4562475"/>
                  <a:pt x="11520170" y="4562475"/>
                  <a:pt x="11459845" y="4622800"/>
                </a:cubicBezTo>
                <a:cubicBezTo>
                  <a:pt x="11399520" y="4683125"/>
                  <a:pt x="11399520" y="4780915"/>
                  <a:pt x="11459845" y="4841240"/>
                </a:cubicBezTo>
                <a:cubicBezTo>
                  <a:pt x="11519535" y="4901565"/>
                  <a:pt x="11617960" y="4901565"/>
                  <a:pt x="11678285" y="4841240"/>
                </a:cubicBezTo>
                <a:close/>
                <a:moveTo>
                  <a:pt x="12159615" y="1517015"/>
                </a:moveTo>
                <a:cubicBezTo>
                  <a:pt x="12169140" y="1526540"/>
                  <a:pt x="12180570" y="1533525"/>
                  <a:pt x="12192000" y="1537970"/>
                </a:cubicBezTo>
                <a:lnTo>
                  <a:pt x="12192000" y="1364615"/>
                </a:lnTo>
                <a:cubicBezTo>
                  <a:pt x="12179935" y="1369060"/>
                  <a:pt x="12169140" y="1376045"/>
                  <a:pt x="12159615" y="1385570"/>
                </a:cubicBezTo>
                <a:cubicBezTo>
                  <a:pt x="12123420" y="1421765"/>
                  <a:pt x="12123420" y="1480820"/>
                  <a:pt x="12159615" y="1517015"/>
                </a:cubicBezTo>
                <a:close/>
                <a:moveTo>
                  <a:pt x="11240770" y="5278755"/>
                </a:moveTo>
                <a:cubicBezTo>
                  <a:pt x="11180445" y="5339080"/>
                  <a:pt x="11180445" y="5436870"/>
                  <a:pt x="11240770" y="5497195"/>
                </a:cubicBezTo>
                <a:cubicBezTo>
                  <a:pt x="11301095" y="5557520"/>
                  <a:pt x="11398885" y="5557520"/>
                  <a:pt x="11459210" y="5497195"/>
                </a:cubicBezTo>
                <a:cubicBezTo>
                  <a:pt x="11519535" y="5436870"/>
                  <a:pt x="11519535" y="5339080"/>
                  <a:pt x="11459210" y="5278755"/>
                </a:cubicBezTo>
                <a:cubicBezTo>
                  <a:pt x="11398885" y="5218430"/>
                  <a:pt x="11301095" y="5218430"/>
                  <a:pt x="11240770" y="5278755"/>
                </a:cubicBezTo>
                <a:close/>
                <a:moveTo>
                  <a:pt x="12159615" y="1954530"/>
                </a:moveTo>
                <a:cubicBezTo>
                  <a:pt x="12169140" y="1964055"/>
                  <a:pt x="12180570" y="1971040"/>
                  <a:pt x="12192000" y="1975485"/>
                </a:cubicBezTo>
                <a:lnTo>
                  <a:pt x="12192000" y="1802130"/>
                </a:lnTo>
                <a:cubicBezTo>
                  <a:pt x="12179935" y="1806575"/>
                  <a:pt x="12169140" y="1813560"/>
                  <a:pt x="12159615" y="1823085"/>
                </a:cubicBezTo>
                <a:cubicBezTo>
                  <a:pt x="12123420" y="1859280"/>
                  <a:pt x="12123420" y="1918335"/>
                  <a:pt x="12159615" y="1954530"/>
                </a:cubicBezTo>
                <a:close/>
                <a:moveTo>
                  <a:pt x="11459210" y="5060315"/>
                </a:moveTo>
                <a:cubicBezTo>
                  <a:pt x="11398885" y="5120640"/>
                  <a:pt x="11398885" y="5218430"/>
                  <a:pt x="11459210" y="5278755"/>
                </a:cubicBezTo>
                <a:cubicBezTo>
                  <a:pt x="11519535" y="5339080"/>
                  <a:pt x="11617325" y="5339080"/>
                  <a:pt x="11677650" y="5278755"/>
                </a:cubicBezTo>
                <a:cubicBezTo>
                  <a:pt x="11737975" y="5218430"/>
                  <a:pt x="11737975" y="5120640"/>
                  <a:pt x="11677650" y="5060315"/>
                </a:cubicBezTo>
                <a:cubicBezTo>
                  <a:pt x="11617960" y="4999990"/>
                  <a:pt x="11519535" y="4999990"/>
                  <a:pt x="11459210" y="5060315"/>
                </a:cubicBezTo>
                <a:close/>
                <a:moveTo>
                  <a:pt x="11896725" y="4185285"/>
                </a:moveTo>
                <a:cubicBezTo>
                  <a:pt x="11957050" y="4124960"/>
                  <a:pt x="11957050" y="4027170"/>
                  <a:pt x="11896725" y="3966845"/>
                </a:cubicBezTo>
                <a:cubicBezTo>
                  <a:pt x="11836400" y="3906520"/>
                  <a:pt x="11738610" y="3906520"/>
                  <a:pt x="11678285" y="3966845"/>
                </a:cubicBezTo>
                <a:cubicBezTo>
                  <a:pt x="11617960" y="4027170"/>
                  <a:pt x="11617960" y="4124960"/>
                  <a:pt x="11678285" y="4185285"/>
                </a:cubicBezTo>
                <a:cubicBezTo>
                  <a:pt x="11738610" y="4245610"/>
                  <a:pt x="11836400" y="4245610"/>
                  <a:pt x="11896725" y="4185285"/>
                </a:cubicBezTo>
                <a:close/>
                <a:moveTo>
                  <a:pt x="11678285" y="4403725"/>
                </a:moveTo>
                <a:cubicBezTo>
                  <a:pt x="11738610" y="4343400"/>
                  <a:pt x="11738610" y="4245610"/>
                  <a:pt x="11678285" y="4185285"/>
                </a:cubicBezTo>
                <a:cubicBezTo>
                  <a:pt x="11617960" y="4124960"/>
                  <a:pt x="11520170" y="4124960"/>
                  <a:pt x="11459845" y="4185285"/>
                </a:cubicBezTo>
                <a:cubicBezTo>
                  <a:pt x="11399520" y="4245610"/>
                  <a:pt x="11399520" y="4343400"/>
                  <a:pt x="11459845" y="4403725"/>
                </a:cubicBezTo>
                <a:cubicBezTo>
                  <a:pt x="11519535" y="4464685"/>
                  <a:pt x="11617960" y="4464685"/>
                  <a:pt x="11678285" y="4403725"/>
                </a:cubicBezTo>
                <a:close/>
                <a:moveTo>
                  <a:pt x="11459210" y="4622800"/>
                </a:moveTo>
                <a:cubicBezTo>
                  <a:pt x="11519535" y="4562475"/>
                  <a:pt x="11519535" y="4464685"/>
                  <a:pt x="11459210" y="4404360"/>
                </a:cubicBezTo>
                <a:cubicBezTo>
                  <a:pt x="11398885" y="4344035"/>
                  <a:pt x="11301095" y="4344035"/>
                  <a:pt x="11240770" y="4404360"/>
                </a:cubicBezTo>
                <a:cubicBezTo>
                  <a:pt x="11180445" y="4464685"/>
                  <a:pt x="11180445" y="4562475"/>
                  <a:pt x="11240770" y="4622800"/>
                </a:cubicBezTo>
                <a:cubicBezTo>
                  <a:pt x="11301095" y="4683125"/>
                  <a:pt x="11398885" y="4683125"/>
                  <a:pt x="11459210" y="4622800"/>
                </a:cubicBezTo>
                <a:close/>
                <a:moveTo>
                  <a:pt x="12159615" y="1079500"/>
                </a:moveTo>
                <a:cubicBezTo>
                  <a:pt x="12169140" y="1089025"/>
                  <a:pt x="12180570" y="1096010"/>
                  <a:pt x="12192000" y="1100455"/>
                </a:cubicBezTo>
                <a:lnTo>
                  <a:pt x="12192000" y="927100"/>
                </a:lnTo>
                <a:cubicBezTo>
                  <a:pt x="12179935" y="931545"/>
                  <a:pt x="12169140" y="938530"/>
                  <a:pt x="12159615" y="948055"/>
                </a:cubicBezTo>
                <a:cubicBezTo>
                  <a:pt x="12123420" y="984250"/>
                  <a:pt x="12123420" y="1043305"/>
                  <a:pt x="12159615" y="1079500"/>
                </a:cubicBezTo>
                <a:close/>
                <a:moveTo>
                  <a:pt x="11678285" y="4403725"/>
                </a:moveTo>
                <a:cubicBezTo>
                  <a:pt x="11617960" y="4464050"/>
                  <a:pt x="11617960" y="4561840"/>
                  <a:pt x="11678285" y="4622165"/>
                </a:cubicBezTo>
                <a:cubicBezTo>
                  <a:pt x="11738610" y="4682490"/>
                  <a:pt x="11836400" y="4682490"/>
                  <a:pt x="11896725" y="4622165"/>
                </a:cubicBezTo>
                <a:cubicBezTo>
                  <a:pt x="11957050" y="4561840"/>
                  <a:pt x="11957050" y="4464050"/>
                  <a:pt x="11896725" y="4403725"/>
                </a:cubicBezTo>
                <a:cubicBezTo>
                  <a:pt x="11836400" y="4343400"/>
                  <a:pt x="11738610" y="4343400"/>
                  <a:pt x="11678285" y="4403725"/>
                </a:cubicBezTo>
                <a:close/>
                <a:moveTo>
                  <a:pt x="11678285" y="4841240"/>
                </a:moveTo>
                <a:cubicBezTo>
                  <a:pt x="11617960" y="4901565"/>
                  <a:pt x="11617960" y="4999355"/>
                  <a:pt x="11678285" y="5059680"/>
                </a:cubicBezTo>
                <a:cubicBezTo>
                  <a:pt x="11738610" y="5120005"/>
                  <a:pt x="11836400" y="5120005"/>
                  <a:pt x="11896725" y="5059680"/>
                </a:cubicBezTo>
                <a:cubicBezTo>
                  <a:pt x="11957050" y="4999355"/>
                  <a:pt x="11957050" y="4901565"/>
                  <a:pt x="11896725" y="4841240"/>
                </a:cubicBezTo>
                <a:cubicBezTo>
                  <a:pt x="11836400" y="4780915"/>
                  <a:pt x="11738610" y="4780915"/>
                  <a:pt x="11678285" y="4841240"/>
                </a:cubicBezTo>
                <a:close/>
                <a:moveTo>
                  <a:pt x="12159615" y="641985"/>
                </a:moveTo>
                <a:cubicBezTo>
                  <a:pt x="12169140" y="651510"/>
                  <a:pt x="12180570" y="658495"/>
                  <a:pt x="12192000" y="662940"/>
                </a:cubicBezTo>
                <a:lnTo>
                  <a:pt x="12192000" y="489585"/>
                </a:lnTo>
                <a:cubicBezTo>
                  <a:pt x="12179935" y="494030"/>
                  <a:pt x="12169140" y="501015"/>
                  <a:pt x="12159615" y="510540"/>
                </a:cubicBezTo>
                <a:cubicBezTo>
                  <a:pt x="12123420" y="546735"/>
                  <a:pt x="12123420" y="605790"/>
                  <a:pt x="12159615" y="641985"/>
                </a:cubicBezTo>
                <a:close/>
                <a:moveTo>
                  <a:pt x="11940540" y="861060"/>
                </a:moveTo>
                <a:cubicBezTo>
                  <a:pt x="11976735" y="897255"/>
                  <a:pt x="12035790" y="897255"/>
                  <a:pt x="12071985" y="861060"/>
                </a:cubicBezTo>
                <a:cubicBezTo>
                  <a:pt x="12108180" y="824865"/>
                  <a:pt x="12108180" y="765810"/>
                  <a:pt x="12071985" y="729615"/>
                </a:cubicBezTo>
                <a:cubicBezTo>
                  <a:pt x="12035790" y="693420"/>
                  <a:pt x="11976735" y="693420"/>
                  <a:pt x="11940540" y="729615"/>
                </a:cubicBezTo>
                <a:cubicBezTo>
                  <a:pt x="11904345" y="765810"/>
                  <a:pt x="11904345" y="824230"/>
                  <a:pt x="11940540" y="861060"/>
                </a:cubicBezTo>
                <a:close/>
                <a:moveTo>
                  <a:pt x="9644380" y="1407795"/>
                </a:moveTo>
                <a:cubicBezTo>
                  <a:pt x="9620250" y="1383665"/>
                  <a:pt x="9580880" y="1383665"/>
                  <a:pt x="9556750" y="1407795"/>
                </a:cubicBezTo>
                <a:cubicBezTo>
                  <a:pt x="9532620" y="1431925"/>
                  <a:pt x="9532620" y="1471295"/>
                  <a:pt x="9556750" y="1495425"/>
                </a:cubicBezTo>
                <a:cubicBezTo>
                  <a:pt x="9580880" y="1519555"/>
                  <a:pt x="9620250" y="1519555"/>
                  <a:pt x="9644380" y="1495425"/>
                </a:cubicBezTo>
                <a:cubicBezTo>
                  <a:pt x="9668510" y="1470660"/>
                  <a:pt x="9668510" y="1431925"/>
                  <a:pt x="9644380" y="1407795"/>
                </a:cubicBezTo>
                <a:close/>
                <a:moveTo>
                  <a:pt x="12071985" y="423545"/>
                </a:moveTo>
                <a:cubicBezTo>
                  <a:pt x="12108180" y="387350"/>
                  <a:pt x="12108180" y="328295"/>
                  <a:pt x="12071985" y="292100"/>
                </a:cubicBezTo>
                <a:cubicBezTo>
                  <a:pt x="12035790" y="255905"/>
                  <a:pt x="11976735" y="255905"/>
                  <a:pt x="11940540" y="292100"/>
                </a:cubicBezTo>
                <a:cubicBezTo>
                  <a:pt x="11904345" y="328295"/>
                  <a:pt x="11904345" y="387350"/>
                  <a:pt x="11940540" y="423545"/>
                </a:cubicBezTo>
                <a:cubicBezTo>
                  <a:pt x="11976735" y="459740"/>
                  <a:pt x="12035790" y="459740"/>
                  <a:pt x="12071985" y="423545"/>
                </a:cubicBezTo>
                <a:close/>
                <a:moveTo>
                  <a:pt x="9556750" y="2282190"/>
                </a:moveTo>
                <a:cubicBezTo>
                  <a:pt x="9532620" y="2306320"/>
                  <a:pt x="9532620" y="2345690"/>
                  <a:pt x="9556750" y="2369820"/>
                </a:cubicBezTo>
                <a:cubicBezTo>
                  <a:pt x="9580880" y="2393950"/>
                  <a:pt x="9620250" y="2393950"/>
                  <a:pt x="9644380" y="2369820"/>
                </a:cubicBezTo>
                <a:cubicBezTo>
                  <a:pt x="9668510" y="2345690"/>
                  <a:pt x="9668510" y="2306320"/>
                  <a:pt x="9644380" y="2282190"/>
                </a:cubicBezTo>
                <a:cubicBezTo>
                  <a:pt x="9620250" y="2258060"/>
                  <a:pt x="9580880" y="2258060"/>
                  <a:pt x="9556750" y="2282190"/>
                </a:cubicBezTo>
                <a:close/>
                <a:moveTo>
                  <a:pt x="9644380" y="970280"/>
                </a:moveTo>
                <a:cubicBezTo>
                  <a:pt x="9620250" y="946150"/>
                  <a:pt x="9580880" y="946150"/>
                  <a:pt x="9556750" y="970280"/>
                </a:cubicBezTo>
                <a:cubicBezTo>
                  <a:pt x="9532620" y="994410"/>
                  <a:pt x="9532620" y="1033780"/>
                  <a:pt x="9556750" y="1057910"/>
                </a:cubicBezTo>
                <a:cubicBezTo>
                  <a:pt x="9580880" y="1082040"/>
                  <a:pt x="9620250" y="1082040"/>
                  <a:pt x="9644380" y="1057910"/>
                </a:cubicBezTo>
                <a:cubicBezTo>
                  <a:pt x="9668510" y="1033145"/>
                  <a:pt x="9668510" y="994410"/>
                  <a:pt x="9644380" y="970280"/>
                </a:cubicBezTo>
                <a:close/>
                <a:moveTo>
                  <a:pt x="11940540" y="1297940"/>
                </a:moveTo>
                <a:cubicBezTo>
                  <a:pt x="11976735" y="1334135"/>
                  <a:pt x="12035790" y="1334135"/>
                  <a:pt x="12071985" y="1297940"/>
                </a:cubicBezTo>
                <a:cubicBezTo>
                  <a:pt x="12108180" y="1261745"/>
                  <a:pt x="12108180" y="1202690"/>
                  <a:pt x="12071985" y="1166495"/>
                </a:cubicBezTo>
                <a:cubicBezTo>
                  <a:pt x="12035790" y="1130300"/>
                  <a:pt x="11976735" y="1130300"/>
                  <a:pt x="11940540" y="1166495"/>
                </a:cubicBezTo>
                <a:cubicBezTo>
                  <a:pt x="11904345" y="1203325"/>
                  <a:pt x="11904345" y="1261745"/>
                  <a:pt x="11940540" y="1297940"/>
                </a:cubicBezTo>
                <a:close/>
                <a:moveTo>
                  <a:pt x="12159615" y="2828925"/>
                </a:moveTo>
                <a:cubicBezTo>
                  <a:pt x="12169140" y="2838450"/>
                  <a:pt x="12180570" y="2845435"/>
                  <a:pt x="12192000" y="2849880"/>
                </a:cubicBezTo>
                <a:lnTo>
                  <a:pt x="12192000" y="2676525"/>
                </a:lnTo>
                <a:cubicBezTo>
                  <a:pt x="12179935" y="2680970"/>
                  <a:pt x="12169140" y="2687955"/>
                  <a:pt x="12159615" y="2697480"/>
                </a:cubicBezTo>
                <a:cubicBezTo>
                  <a:pt x="12123420" y="2734310"/>
                  <a:pt x="12123420" y="2792730"/>
                  <a:pt x="12159615" y="2828925"/>
                </a:cubicBezTo>
                <a:close/>
                <a:moveTo>
                  <a:pt x="12159615" y="3266440"/>
                </a:moveTo>
                <a:cubicBezTo>
                  <a:pt x="12169140" y="3275965"/>
                  <a:pt x="12180570" y="3282950"/>
                  <a:pt x="12192000" y="3287395"/>
                </a:cubicBezTo>
                <a:lnTo>
                  <a:pt x="12192000" y="3114040"/>
                </a:lnTo>
                <a:cubicBezTo>
                  <a:pt x="12179935" y="3118485"/>
                  <a:pt x="12169140" y="3125470"/>
                  <a:pt x="12159615" y="3134995"/>
                </a:cubicBezTo>
                <a:cubicBezTo>
                  <a:pt x="12123420" y="3171825"/>
                  <a:pt x="12123420" y="3230245"/>
                  <a:pt x="12159615" y="3266440"/>
                </a:cubicBezTo>
                <a:close/>
                <a:moveTo>
                  <a:pt x="12159615" y="2391410"/>
                </a:moveTo>
                <a:cubicBezTo>
                  <a:pt x="12169140" y="2400935"/>
                  <a:pt x="12180570" y="2407920"/>
                  <a:pt x="12192000" y="2412365"/>
                </a:cubicBezTo>
                <a:lnTo>
                  <a:pt x="12192000" y="2239010"/>
                </a:lnTo>
                <a:cubicBezTo>
                  <a:pt x="12179935" y="2243455"/>
                  <a:pt x="12169140" y="2250440"/>
                  <a:pt x="12159615" y="2259965"/>
                </a:cubicBezTo>
                <a:cubicBezTo>
                  <a:pt x="12123420" y="2296795"/>
                  <a:pt x="12123420" y="2355215"/>
                  <a:pt x="12159615" y="2391410"/>
                </a:cubicBezTo>
                <a:close/>
                <a:moveTo>
                  <a:pt x="11918950" y="1757680"/>
                </a:moveTo>
                <a:cubicBezTo>
                  <a:pt x="11967210" y="1805940"/>
                  <a:pt x="12045315" y="1805940"/>
                  <a:pt x="12094210" y="1757680"/>
                </a:cubicBezTo>
                <a:cubicBezTo>
                  <a:pt x="12142470" y="1709420"/>
                  <a:pt x="12142470" y="1631315"/>
                  <a:pt x="12094210" y="1582420"/>
                </a:cubicBezTo>
                <a:cubicBezTo>
                  <a:pt x="12045950" y="1534160"/>
                  <a:pt x="11967845" y="1534160"/>
                  <a:pt x="11918950" y="1582420"/>
                </a:cubicBezTo>
                <a:cubicBezTo>
                  <a:pt x="11870690" y="1630680"/>
                  <a:pt x="11870690" y="1709420"/>
                  <a:pt x="11918950" y="1757680"/>
                </a:cubicBezTo>
                <a:close/>
                <a:moveTo>
                  <a:pt x="11809095" y="5803900"/>
                </a:moveTo>
                <a:cubicBezTo>
                  <a:pt x="11797030" y="5791835"/>
                  <a:pt x="11777345" y="5791835"/>
                  <a:pt x="11765280" y="5803900"/>
                </a:cubicBezTo>
                <a:cubicBezTo>
                  <a:pt x="11753215" y="5815965"/>
                  <a:pt x="11753215" y="5835650"/>
                  <a:pt x="11765280" y="5847715"/>
                </a:cubicBezTo>
                <a:cubicBezTo>
                  <a:pt x="11777345" y="5859780"/>
                  <a:pt x="11797030" y="5859780"/>
                  <a:pt x="11809095" y="5847715"/>
                </a:cubicBezTo>
                <a:cubicBezTo>
                  <a:pt x="11821795" y="5835650"/>
                  <a:pt x="11821795" y="5815965"/>
                  <a:pt x="11809095" y="5803900"/>
                </a:cubicBezTo>
                <a:close/>
                <a:moveTo>
                  <a:pt x="12115800" y="3747770"/>
                </a:moveTo>
                <a:cubicBezTo>
                  <a:pt x="12137390" y="3769360"/>
                  <a:pt x="12164060" y="3783330"/>
                  <a:pt x="12192000" y="3789680"/>
                </a:cubicBezTo>
                <a:lnTo>
                  <a:pt x="12192000" y="3487420"/>
                </a:lnTo>
                <a:cubicBezTo>
                  <a:pt x="12164060" y="3493770"/>
                  <a:pt x="12137390" y="3507105"/>
                  <a:pt x="12115800" y="3529330"/>
                </a:cubicBezTo>
                <a:cubicBezTo>
                  <a:pt x="12055475" y="3589655"/>
                  <a:pt x="12055475" y="3687445"/>
                  <a:pt x="12115800" y="3747770"/>
                </a:cubicBezTo>
                <a:close/>
                <a:moveTo>
                  <a:pt x="11896725" y="4185285"/>
                </a:moveTo>
                <a:cubicBezTo>
                  <a:pt x="11836400" y="4245610"/>
                  <a:pt x="11836400" y="4343400"/>
                  <a:pt x="11896725" y="4403725"/>
                </a:cubicBezTo>
                <a:cubicBezTo>
                  <a:pt x="11957050" y="4464050"/>
                  <a:pt x="12054840" y="4464050"/>
                  <a:pt x="12115165" y="4403725"/>
                </a:cubicBezTo>
                <a:cubicBezTo>
                  <a:pt x="12175490" y="4343400"/>
                  <a:pt x="12175490" y="4245610"/>
                  <a:pt x="12115165" y="4185285"/>
                </a:cubicBezTo>
                <a:cubicBezTo>
                  <a:pt x="12055475" y="4124960"/>
                  <a:pt x="11957050" y="4124960"/>
                  <a:pt x="11896725" y="4185285"/>
                </a:cubicBezTo>
                <a:close/>
                <a:moveTo>
                  <a:pt x="11984355" y="6459855"/>
                </a:moveTo>
                <a:cubicBezTo>
                  <a:pt x="11972290" y="6471920"/>
                  <a:pt x="11972290" y="6491605"/>
                  <a:pt x="11984355" y="6503670"/>
                </a:cubicBezTo>
                <a:cubicBezTo>
                  <a:pt x="11996420" y="6515735"/>
                  <a:pt x="12016105" y="6515735"/>
                  <a:pt x="12028170" y="6503670"/>
                </a:cubicBezTo>
                <a:cubicBezTo>
                  <a:pt x="12040235" y="6491605"/>
                  <a:pt x="12040235" y="6471920"/>
                  <a:pt x="12028170" y="6459855"/>
                </a:cubicBezTo>
                <a:cubicBezTo>
                  <a:pt x="12016105" y="6447790"/>
                  <a:pt x="11996420" y="6447790"/>
                  <a:pt x="11984355" y="6459855"/>
                </a:cubicBezTo>
                <a:close/>
                <a:moveTo>
                  <a:pt x="12028170" y="5584825"/>
                </a:moveTo>
                <a:cubicBezTo>
                  <a:pt x="12016105" y="5572760"/>
                  <a:pt x="11996420" y="5572760"/>
                  <a:pt x="11984355" y="5584825"/>
                </a:cubicBezTo>
                <a:cubicBezTo>
                  <a:pt x="11972290" y="5596890"/>
                  <a:pt x="11972290" y="5616575"/>
                  <a:pt x="11984355" y="5628640"/>
                </a:cubicBezTo>
                <a:cubicBezTo>
                  <a:pt x="11996420" y="5640705"/>
                  <a:pt x="12016105" y="5640705"/>
                  <a:pt x="12028170" y="5628640"/>
                </a:cubicBezTo>
                <a:cubicBezTo>
                  <a:pt x="12040235" y="5616575"/>
                  <a:pt x="12040235" y="5596890"/>
                  <a:pt x="12028170" y="5584825"/>
                </a:cubicBezTo>
                <a:close/>
                <a:moveTo>
                  <a:pt x="12115800" y="4185285"/>
                </a:moveTo>
                <a:cubicBezTo>
                  <a:pt x="12137390" y="4206875"/>
                  <a:pt x="12164060" y="4220845"/>
                  <a:pt x="12192000" y="4227195"/>
                </a:cubicBezTo>
                <a:lnTo>
                  <a:pt x="12192000" y="3924935"/>
                </a:lnTo>
                <a:cubicBezTo>
                  <a:pt x="12164060" y="3931285"/>
                  <a:pt x="12137390" y="3944620"/>
                  <a:pt x="12115800" y="3966845"/>
                </a:cubicBezTo>
                <a:cubicBezTo>
                  <a:pt x="12055475" y="4027170"/>
                  <a:pt x="12055475" y="4124960"/>
                  <a:pt x="12115800" y="4185285"/>
                </a:cubicBezTo>
                <a:close/>
                <a:moveTo>
                  <a:pt x="11896725" y="3747770"/>
                </a:moveTo>
                <a:cubicBezTo>
                  <a:pt x="11836400" y="3808095"/>
                  <a:pt x="11836400" y="3905885"/>
                  <a:pt x="11896725" y="3966210"/>
                </a:cubicBezTo>
                <a:cubicBezTo>
                  <a:pt x="11957050" y="4026535"/>
                  <a:pt x="12054840" y="4026535"/>
                  <a:pt x="12115165" y="3966210"/>
                </a:cubicBezTo>
                <a:cubicBezTo>
                  <a:pt x="12175490" y="3905885"/>
                  <a:pt x="12175490" y="3808095"/>
                  <a:pt x="12115165" y="3747770"/>
                </a:cubicBezTo>
                <a:cubicBezTo>
                  <a:pt x="12055475" y="3687445"/>
                  <a:pt x="11957050" y="3687445"/>
                  <a:pt x="11896725" y="3747770"/>
                </a:cubicBezTo>
                <a:close/>
                <a:moveTo>
                  <a:pt x="12028170" y="6022340"/>
                </a:moveTo>
                <a:cubicBezTo>
                  <a:pt x="12016105" y="6010275"/>
                  <a:pt x="11996420" y="6010275"/>
                  <a:pt x="11984355" y="6022340"/>
                </a:cubicBezTo>
                <a:cubicBezTo>
                  <a:pt x="11972290" y="6034405"/>
                  <a:pt x="11972290" y="6054090"/>
                  <a:pt x="11984355" y="6066155"/>
                </a:cubicBezTo>
                <a:cubicBezTo>
                  <a:pt x="11996420" y="6078220"/>
                  <a:pt x="12016105" y="6078220"/>
                  <a:pt x="12028170" y="6066155"/>
                </a:cubicBezTo>
                <a:cubicBezTo>
                  <a:pt x="12040235" y="6054090"/>
                  <a:pt x="12040235" y="6034405"/>
                  <a:pt x="12028170" y="6022340"/>
                </a:cubicBezTo>
                <a:close/>
                <a:moveTo>
                  <a:pt x="11065510" y="5978525"/>
                </a:moveTo>
                <a:cubicBezTo>
                  <a:pt x="11029315" y="6014720"/>
                  <a:pt x="11029315" y="6073775"/>
                  <a:pt x="11065510" y="6109970"/>
                </a:cubicBezTo>
                <a:cubicBezTo>
                  <a:pt x="11101705" y="6146165"/>
                  <a:pt x="11160760" y="6146165"/>
                  <a:pt x="11196955" y="6109970"/>
                </a:cubicBezTo>
                <a:cubicBezTo>
                  <a:pt x="11233150" y="6073775"/>
                  <a:pt x="11233150" y="6014720"/>
                  <a:pt x="11196955" y="5978525"/>
                </a:cubicBezTo>
                <a:cubicBezTo>
                  <a:pt x="11160760" y="5942330"/>
                  <a:pt x="11101705" y="5942330"/>
                  <a:pt x="11065510" y="5978525"/>
                </a:cubicBezTo>
                <a:close/>
                <a:moveTo>
                  <a:pt x="10978515" y="5760085"/>
                </a:moveTo>
                <a:cubicBezTo>
                  <a:pt x="10942320" y="5723890"/>
                  <a:pt x="10883265" y="5723890"/>
                  <a:pt x="10847070" y="5760085"/>
                </a:cubicBezTo>
                <a:cubicBezTo>
                  <a:pt x="10810875" y="5796280"/>
                  <a:pt x="10810875" y="5855335"/>
                  <a:pt x="10847070" y="5891530"/>
                </a:cubicBezTo>
                <a:cubicBezTo>
                  <a:pt x="10883265" y="5927725"/>
                  <a:pt x="10942320" y="5927725"/>
                  <a:pt x="10978515" y="5891530"/>
                </a:cubicBezTo>
                <a:cubicBezTo>
                  <a:pt x="11014710" y="5855335"/>
                  <a:pt x="11014710" y="5796280"/>
                  <a:pt x="10978515" y="5760085"/>
                </a:cubicBezTo>
                <a:close/>
                <a:moveTo>
                  <a:pt x="11765915" y="6241415"/>
                </a:moveTo>
                <a:cubicBezTo>
                  <a:pt x="11753850" y="6253480"/>
                  <a:pt x="11753850" y="6273165"/>
                  <a:pt x="11765915" y="6285230"/>
                </a:cubicBezTo>
                <a:cubicBezTo>
                  <a:pt x="11777980" y="6297295"/>
                  <a:pt x="11797665" y="6297295"/>
                  <a:pt x="11809730" y="6285230"/>
                </a:cubicBezTo>
                <a:cubicBezTo>
                  <a:pt x="11821795" y="6273165"/>
                  <a:pt x="11821795" y="6253480"/>
                  <a:pt x="11809730" y="6241415"/>
                </a:cubicBezTo>
                <a:cubicBezTo>
                  <a:pt x="11797665" y="6229350"/>
                  <a:pt x="11777980" y="6229350"/>
                  <a:pt x="11765915" y="6241415"/>
                </a:cubicBezTo>
                <a:close/>
                <a:moveTo>
                  <a:pt x="10847070" y="6197600"/>
                </a:moveTo>
                <a:cubicBezTo>
                  <a:pt x="10810875" y="6233795"/>
                  <a:pt x="10810875" y="6292850"/>
                  <a:pt x="10847070" y="6329045"/>
                </a:cubicBezTo>
                <a:cubicBezTo>
                  <a:pt x="10883265" y="6365240"/>
                  <a:pt x="10942320" y="6365240"/>
                  <a:pt x="10978515" y="6329045"/>
                </a:cubicBezTo>
                <a:cubicBezTo>
                  <a:pt x="11014710" y="6292850"/>
                  <a:pt x="11014710" y="6233795"/>
                  <a:pt x="10978515" y="6197600"/>
                </a:cubicBezTo>
                <a:cubicBezTo>
                  <a:pt x="10942320" y="6161405"/>
                  <a:pt x="10883265" y="6161405"/>
                  <a:pt x="10847070" y="6197600"/>
                </a:cubicBezTo>
                <a:close/>
                <a:moveTo>
                  <a:pt x="11546840" y="6022340"/>
                </a:moveTo>
                <a:cubicBezTo>
                  <a:pt x="11534775" y="6034405"/>
                  <a:pt x="11534775" y="6054090"/>
                  <a:pt x="11546840" y="6066155"/>
                </a:cubicBezTo>
                <a:cubicBezTo>
                  <a:pt x="11558905" y="6078220"/>
                  <a:pt x="11578590" y="6078220"/>
                  <a:pt x="11590655" y="6066155"/>
                </a:cubicBezTo>
                <a:cubicBezTo>
                  <a:pt x="11602720" y="6054090"/>
                  <a:pt x="11602720" y="6034405"/>
                  <a:pt x="11590655" y="6022340"/>
                </a:cubicBezTo>
                <a:cubicBezTo>
                  <a:pt x="11578590" y="6010275"/>
                  <a:pt x="11558905" y="6010275"/>
                  <a:pt x="11546840" y="6022340"/>
                </a:cubicBezTo>
                <a:close/>
                <a:moveTo>
                  <a:pt x="10803255" y="5060315"/>
                </a:moveTo>
                <a:cubicBezTo>
                  <a:pt x="10742930" y="4999990"/>
                  <a:pt x="10645140" y="4999990"/>
                  <a:pt x="10584815" y="5060315"/>
                </a:cubicBezTo>
                <a:cubicBezTo>
                  <a:pt x="10524490" y="5120640"/>
                  <a:pt x="10524490" y="5218430"/>
                  <a:pt x="10584815" y="5278755"/>
                </a:cubicBezTo>
                <a:cubicBezTo>
                  <a:pt x="10645140" y="5339080"/>
                  <a:pt x="10742930" y="5339080"/>
                  <a:pt x="10803255" y="5278755"/>
                </a:cubicBezTo>
                <a:cubicBezTo>
                  <a:pt x="10863580" y="5218430"/>
                  <a:pt x="10863580" y="5120640"/>
                  <a:pt x="10803255" y="5060315"/>
                </a:cubicBezTo>
                <a:close/>
                <a:moveTo>
                  <a:pt x="11021695" y="5278755"/>
                </a:moveTo>
                <a:cubicBezTo>
                  <a:pt x="10961370" y="5218430"/>
                  <a:pt x="10863580" y="5218430"/>
                  <a:pt x="10803255" y="5278755"/>
                </a:cubicBezTo>
                <a:cubicBezTo>
                  <a:pt x="10742930" y="5339080"/>
                  <a:pt x="10742930" y="5436870"/>
                  <a:pt x="10803255" y="5497195"/>
                </a:cubicBezTo>
                <a:cubicBezTo>
                  <a:pt x="10863580" y="5557520"/>
                  <a:pt x="10961370" y="5557520"/>
                  <a:pt x="11021695" y="5497195"/>
                </a:cubicBezTo>
                <a:cubicBezTo>
                  <a:pt x="11082655" y="5437505"/>
                  <a:pt x="11082655" y="5339080"/>
                  <a:pt x="11021695" y="5278755"/>
                </a:cubicBezTo>
                <a:close/>
                <a:moveTo>
                  <a:pt x="11240770" y="5497830"/>
                </a:moveTo>
                <a:cubicBezTo>
                  <a:pt x="11180445" y="5437505"/>
                  <a:pt x="11082655" y="5437505"/>
                  <a:pt x="11022330" y="5497830"/>
                </a:cubicBezTo>
                <a:cubicBezTo>
                  <a:pt x="10962005" y="5558155"/>
                  <a:pt x="10962005" y="5655945"/>
                  <a:pt x="11022330" y="5716270"/>
                </a:cubicBezTo>
                <a:cubicBezTo>
                  <a:pt x="11082655" y="5776595"/>
                  <a:pt x="11180445" y="5776595"/>
                  <a:pt x="11240770" y="5716270"/>
                </a:cubicBezTo>
                <a:cubicBezTo>
                  <a:pt x="11301095" y="5655945"/>
                  <a:pt x="11301095" y="5558155"/>
                  <a:pt x="11240770" y="5497830"/>
                </a:cubicBezTo>
                <a:close/>
                <a:moveTo>
                  <a:pt x="12115800" y="4622800"/>
                </a:moveTo>
                <a:cubicBezTo>
                  <a:pt x="12137390" y="4644390"/>
                  <a:pt x="12164060" y="4658360"/>
                  <a:pt x="12192000" y="4664710"/>
                </a:cubicBezTo>
                <a:lnTo>
                  <a:pt x="12192000" y="4362450"/>
                </a:lnTo>
                <a:cubicBezTo>
                  <a:pt x="12164060" y="4368800"/>
                  <a:pt x="12137390" y="4382135"/>
                  <a:pt x="12115800" y="4404360"/>
                </a:cubicBezTo>
                <a:cubicBezTo>
                  <a:pt x="12055475" y="4464685"/>
                  <a:pt x="12055475" y="4562475"/>
                  <a:pt x="12115800" y="4622800"/>
                </a:cubicBezTo>
                <a:close/>
                <a:moveTo>
                  <a:pt x="11021695" y="5060315"/>
                </a:moveTo>
                <a:cubicBezTo>
                  <a:pt x="11082020" y="4999990"/>
                  <a:pt x="11082020" y="4902200"/>
                  <a:pt x="11021695" y="4841875"/>
                </a:cubicBezTo>
                <a:cubicBezTo>
                  <a:pt x="10961370" y="4781550"/>
                  <a:pt x="10863580" y="4781550"/>
                  <a:pt x="10803255" y="4841875"/>
                </a:cubicBezTo>
                <a:cubicBezTo>
                  <a:pt x="10742930" y="4902200"/>
                  <a:pt x="10742930" y="4999990"/>
                  <a:pt x="10803255" y="5060315"/>
                </a:cubicBezTo>
                <a:cubicBezTo>
                  <a:pt x="10863580" y="5120640"/>
                  <a:pt x="10961370" y="5120640"/>
                  <a:pt x="11021695" y="5060315"/>
                </a:cubicBezTo>
                <a:close/>
                <a:moveTo>
                  <a:pt x="11240770" y="5716270"/>
                </a:moveTo>
                <a:cubicBezTo>
                  <a:pt x="11180445" y="5776595"/>
                  <a:pt x="11180445" y="5874385"/>
                  <a:pt x="11240770" y="5934710"/>
                </a:cubicBezTo>
                <a:cubicBezTo>
                  <a:pt x="11301095" y="5995035"/>
                  <a:pt x="11398885" y="5995035"/>
                  <a:pt x="11459210" y="5934710"/>
                </a:cubicBezTo>
                <a:cubicBezTo>
                  <a:pt x="11519535" y="5874385"/>
                  <a:pt x="11519535" y="5776595"/>
                  <a:pt x="11459210" y="5716270"/>
                </a:cubicBezTo>
                <a:cubicBezTo>
                  <a:pt x="11398885" y="5655945"/>
                  <a:pt x="11301095" y="5655945"/>
                  <a:pt x="11240770" y="5716270"/>
                </a:cubicBezTo>
                <a:close/>
                <a:moveTo>
                  <a:pt x="11240770" y="4841240"/>
                </a:moveTo>
                <a:cubicBezTo>
                  <a:pt x="11301095" y="4780915"/>
                  <a:pt x="11301095" y="4683125"/>
                  <a:pt x="11240770" y="4622800"/>
                </a:cubicBezTo>
                <a:cubicBezTo>
                  <a:pt x="11180445" y="4562475"/>
                  <a:pt x="11082655" y="4562475"/>
                  <a:pt x="11022330" y="4622800"/>
                </a:cubicBezTo>
                <a:cubicBezTo>
                  <a:pt x="10962005" y="4683125"/>
                  <a:pt x="10962005" y="4780915"/>
                  <a:pt x="11022330" y="4841240"/>
                </a:cubicBezTo>
                <a:cubicBezTo>
                  <a:pt x="11082655" y="4901565"/>
                  <a:pt x="11180445" y="4901565"/>
                  <a:pt x="11240770" y="4841240"/>
                </a:cubicBezTo>
                <a:close/>
                <a:moveTo>
                  <a:pt x="12115800" y="5060315"/>
                </a:moveTo>
                <a:cubicBezTo>
                  <a:pt x="12137390" y="5081905"/>
                  <a:pt x="12164060" y="5095875"/>
                  <a:pt x="12192000" y="5102225"/>
                </a:cubicBezTo>
                <a:lnTo>
                  <a:pt x="12192000" y="4799965"/>
                </a:lnTo>
                <a:cubicBezTo>
                  <a:pt x="12164060" y="4806315"/>
                  <a:pt x="12137390" y="4819650"/>
                  <a:pt x="12115800" y="4841875"/>
                </a:cubicBezTo>
                <a:cubicBezTo>
                  <a:pt x="12055475" y="4901565"/>
                  <a:pt x="12055475" y="4999990"/>
                  <a:pt x="12115800" y="5060315"/>
                </a:cubicBezTo>
                <a:close/>
                <a:moveTo>
                  <a:pt x="11896725" y="4622800"/>
                </a:moveTo>
                <a:cubicBezTo>
                  <a:pt x="11836400" y="4683125"/>
                  <a:pt x="11836400" y="4780915"/>
                  <a:pt x="11896725" y="4841240"/>
                </a:cubicBezTo>
                <a:cubicBezTo>
                  <a:pt x="11957050" y="4901565"/>
                  <a:pt x="12054840" y="4901565"/>
                  <a:pt x="12115165" y="4841240"/>
                </a:cubicBezTo>
                <a:cubicBezTo>
                  <a:pt x="12175490" y="4780915"/>
                  <a:pt x="12175490" y="4683125"/>
                  <a:pt x="12115165" y="4622800"/>
                </a:cubicBezTo>
                <a:cubicBezTo>
                  <a:pt x="12055475" y="4562475"/>
                  <a:pt x="11957050" y="4562475"/>
                  <a:pt x="11896725" y="4622800"/>
                </a:cubicBezTo>
                <a:close/>
                <a:moveTo>
                  <a:pt x="11678285" y="5278755"/>
                </a:moveTo>
                <a:cubicBezTo>
                  <a:pt x="11617960" y="5339080"/>
                  <a:pt x="11617960" y="5436870"/>
                  <a:pt x="11678285" y="5497195"/>
                </a:cubicBezTo>
                <a:cubicBezTo>
                  <a:pt x="11738610" y="5557520"/>
                  <a:pt x="11836400" y="5557520"/>
                  <a:pt x="11896725" y="5497195"/>
                </a:cubicBezTo>
                <a:cubicBezTo>
                  <a:pt x="11957050" y="5436870"/>
                  <a:pt x="11957050" y="5339080"/>
                  <a:pt x="11896725" y="5278755"/>
                </a:cubicBezTo>
                <a:cubicBezTo>
                  <a:pt x="11836400" y="5218430"/>
                  <a:pt x="11738610" y="5218430"/>
                  <a:pt x="11678285" y="5278755"/>
                </a:cubicBezTo>
                <a:close/>
                <a:moveTo>
                  <a:pt x="11896725" y="5060315"/>
                </a:moveTo>
                <a:cubicBezTo>
                  <a:pt x="11836400" y="5120640"/>
                  <a:pt x="11836400" y="5218430"/>
                  <a:pt x="11896725" y="5278755"/>
                </a:cubicBezTo>
                <a:cubicBezTo>
                  <a:pt x="11957050" y="5339080"/>
                  <a:pt x="12054840" y="5339080"/>
                  <a:pt x="12115165" y="5278755"/>
                </a:cubicBezTo>
                <a:cubicBezTo>
                  <a:pt x="12175490" y="5218430"/>
                  <a:pt x="12175490" y="5120640"/>
                  <a:pt x="12115165" y="5060315"/>
                </a:cubicBezTo>
                <a:cubicBezTo>
                  <a:pt x="12055475" y="4999990"/>
                  <a:pt x="11957050" y="4999990"/>
                  <a:pt x="11896725" y="5060315"/>
                </a:cubicBezTo>
                <a:close/>
                <a:moveTo>
                  <a:pt x="11459210" y="5497830"/>
                </a:moveTo>
                <a:cubicBezTo>
                  <a:pt x="11398885" y="5558155"/>
                  <a:pt x="11398885" y="5655945"/>
                  <a:pt x="11459210" y="5716270"/>
                </a:cubicBezTo>
                <a:cubicBezTo>
                  <a:pt x="11519535" y="5776595"/>
                  <a:pt x="11617325" y="5776595"/>
                  <a:pt x="11677650" y="5716270"/>
                </a:cubicBezTo>
                <a:cubicBezTo>
                  <a:pt x="11737975" y="5655945"/>
                  <a:pt x="11737975" y="5558155"/>
                  <a:pt x="11677650" y="5497830"/>
                </a:cubicBezTo>
                <a:cubicBezTo>
                  <a:pt x="11617960" y="5437505"/>
                  <a:pt x="11519535" y="5437505"/>
                  <a:pt x="11459210" y="5497830"/>
                </a:cubicBezTo>
                <a:close/>
                <a:moveTo>
                  <a:pt x="10015855" y="1035685"/>
                </a:moveTo>
                <a:cubicBezTo>
                  <a:pt x="10027920" y="1047750"/>
                  <a:pt x="10047605" y="1047750"/>
                  <a:pt x="10059670" y="1035685"/>
                </a:cubicBezTo>
                <a:cubicBezTo>
                  <a:pt x="10071735" y="1023620"/>
                  <a:pt x="10071735" y="1003935"/>
                  <a:pt x="10059670" y="991870"/>
                </a:cubicBezTo>
                <a:cubicBezTo>
                  <a:pt x="10047605" y="979805"/>
                  <a:pt x="10027920" y="979805"/>
                  <a:pt x="10015855" y="991870"/>
                </a:cubicBezTo>
                <a:cubicBezTo>
                  <a:pt x="10003790" y="1003935"/>
                  <a:pt x="10003790" y="1023620"/>
                  <a:pt x="10015855" y="1035685"/>
                </a:cubicBezTo>
                <a:close/>
                <a:moveTo>
                  <a:pt x="10103485" y="5760085"/>
                </a:moveTo>
                <a:cubicBezTo>
                  <a:pt x="10067290" y="5723890"/>
                  <a:pt x="10008235" y="5723890"/>
                  <a:pt x="9972040" y="5760085"/>
                </a:cubicBezTo>
                <a:cubicBezTo>
                  <a:pt x="9935845" y="5796280"/>
                  <a:pt x="9935845" y="5855335"/>
                  <a:pt x="9972040" y="5891530"/>
                </a:cubicBezTo>
                <a:cubicBezTo>
                  <a:pt x="10008235" y="5927725"/>
                  <a:pt x="10067290" y="5927725"/>
                  <a:pt x="10103485" y="5891530"/>
                </a:cubicBezTo>
                <a:cubicBezTo>
                  <a:pt x="10139680" y="5855335"/>
                  <a:pt x="10139680" y="5796280"/>
                  <a:pt x="10103485" y="5760085"/>
                </a:cubicBezTo>
                <a:close/>
                <a:moveTo>
                  <a:pt x="9972040" y="6197600"/>
                </a:moveTo>
                <a:cubicBezTo>
                  <a:pt x="9935845" y="6233795"/>
                  <a:pt x="9935845" y="6292850"/>
                  <a:pt x="9972040" y="6329045"/>
                </a:cubicBezTo>
                <a:cubicBezTo>
                  <a:pt x="10008235" y="6365240"/>
                  <a:pt x="10067290" y="6365240"/>
                  <a:pt x="10103485" y="6329045"/>
                </a:cubicBezTo>
                <a:cubicBezTo>
                  <a:pt x="10139680" y="6292850"/>
                  <a:pt x="10139680" y="6233795"/>
                  <a:pt x="10103485" y="6197600"/>
                </a:cubicBezTo>
                <a:cubicBezTo>
                  <a:pt x="10067290" y="6161405"/>
                  <a:pt x="10008235" y="6161405"/>
                  <a:pt x="9972040" y="6197600"/>
                </a:cubicBezTo>
                <a:close/>
                <a:moveTo>
                  <a:pt x="10212705" y="4338320"/>
                </a:moveTo>
                <a:cubicBezTo>
                  <a:pt x="10236835" y="4362450"/>
                  <a:pt x="10276205" y="4362450"/>
                  <a:pt x="10300335" y="4338320"/>
                </a:cubicBezTo>
                <a:cubicBezTo>
                  <a:pt x="10324465" y="4314190"/>
                  <a:pt x="10324465" y="4274820"/>
                  <a:pt x="10300335" y="4250690"/>
                </a:cubicBezTo>
                <a:cubicBezTo>
                  <a:pt x="10276205" y="4226560"/>
                  <a:pt x="10236835" y="4226560"/>
                  <a:pt x="10212705" y="4250690"/>
                </a:cubicBezTo>
                <a:cubicBezTo>
                  <a:pt x="10188575" y="4274820"/>
                  <a:pt x="10188575" y="4314190"/>
                  <a:pt x="10212705" y="4338320"/>
                </a:cubicBezTo>
                <a:close/>
                <a:moveTo>
                  <a:pt x="10212705" y="5169535"/>
                </a:moveTo>
                <a:cubicBezTo>
                  <a:pt x="10200640" y="5181600"/>
                  <a:pt x="10200640" y="5201285"/>
                  <a:pt x="10212705" y="5213350"/>
                </a:cubicBezTo>
                <a:cubicBezTo>
                  <a:pt x="10224770" y="5225415"/>
                  <a:pt x="10244455" y="5225415"/>
                  <a:pt x="10256520" y="5213350"/>
                </a:cubicBezTo>
                <a:cubicBezTo>
                  <a:pt x="10268585" y="5201285"/>
                  <a:pt x="10268585" y="5181600"/>
                  <a:pt x="10256520" y="5169535"/>
                </a:cubicBezTo>
                <a:cubicBezTo>
                  <a:pt x="10244455" y="5157470"/>
                  <a:pt x="10224770" y="5157470"/>
                  <a:pt x="10212705" y="5169535"/>
                </a:cubicBezTo>
                <a:close/>
                <a:moveTo>
                  <a:pt x="10300335" y="3900805"/>
                </a:moveTo>
                <a:cubicBezTo>
                  <a:pt x="10324465" y="3876675"/>
                  <a:pt x="10324465" y="3837305"/>
                  <a:pt x="10300335" y="3813175"/>
                </a:cubicBezTo>
                <a:cubicBezTo>
                  <a:pt x="10276205" y="3789045"/>
                  <a:pt x="10236835" y="3789045"/>
                  <a:pt x="10212705" y="3813175"/>
                </a:cubicBezTo>
                <a:cubicBezTo>
                  <a:pt x="10188575" y="3837305"/>
                  <a:pt x="10188575" y="3876675"/>
                  <a:pt x="10212705" y="3900805"/>
                </a:cubicBezTo>
                <a:cubicBezTo>
                  <a:pt x="10236835" y="3924935"/>
                  <a:pt x="10276205" y="3924935"/>
                  <a:pt x="10300335" y="3900805"/>
                </a:cubicBezTo>
                <a:close/>
                <a:moveTo>
                  <a:pt x="10081260" y="4119880"/>
                </a:moveTo>
                <a:cubicBezTo>
                  <a:pt x="10105390" y="4095750"/>
                  <a:pt x="10105390" y="4056380"/>
                  <a:pt x="10081260" y="4032250"/>
                </a:cubicBezTo>
                <a:cubicBezTo>
                  <a:pt x="10057130" y="4008120"/>
                  <a:pt x="10017760" y="4008120"/>
                  <a:pt x="9993630" y="4032250"/>
                </a:cubicBezTo>
                <a:cubicBezTo>
                  <a:pt x="9969500" y="4056380"/>
                  <a:pt x="9969500" y="4095750"/>
                  <a:pt x="9993630" y="4119880"/>
                </a:cubicBezTo>
                <a:cubicBezTo>
                  <a:pt x="10017760" y="4144010"/>
                  <a:pt x="10057130" y="4144010"/>
                  <a:pt x="10081260" y="4119880"/>
                </a:cubicBezTo>
                <a:close/>
                <a:moveTo>
                  <a:pt x="10212705" y="4775835"/>
                </a:moveTo>
                <a:cubicBezTo>
                  <a:pt x="10236835" y="4799965"/>
                  <a:pt x="10276205" y="4799965"/>
                  <a:pt x="10300335" y="4775835"/>
                </a:cubicBezTo>
                <a:cubicBezTo>
                  <a:pt x="10324465" y="4751705"/>
                  <a:pt x="10324465" y="4712335"/>
                  <a:pt x="10300335" y="4688205"/>
                </a:cubicBezTo>
                <a:cubicBezTo>
                  <a:pt x="10276205" y="4664075"/>
                  <a:pt x="10236835" y="4664075"/>
                  <a:pt x="10212705" y="4688205"/>
                </a:cubicBezTo>
                <a:cubicBezTo>
                  <a:pt x="10188575" y="4712335"/>
                  <a:pt x="10188575" y="4751705"/>
                  <a:pt x="10212705" y="4775835"/>
                </a:cubicBezTo>
                <a:close/>
                <a:moveTo>
                  <a:pt x="9994265" y="4557395"/>
                </a:moveTo>
                <a:cubicBezTo>
                  <a:pt x="10018395" y="4581525"/>
                  <a:pt x="10057765" y="4581525"/>
                  <a:pt x="10081895" y="4557395"/>
                </a:cubicBezTo>
                <a:cubicBezTo>
                  <a:pt x="10106025" y="4533265"/>
                  <a:pt x="10106025" y="4493895"/>
                  <a:pt x="10081895" y="4469765"/>
                </a:cubicBezTo>
                <a:cubicBezTo>
                  <a:pt x="10057765" y="4445635"/>
                  <a:pt x="10018395" y="4445635"/>
                  <a:pt x="9994265" y="4469765"/>
                </a:cubicBezTo>
                <a:cubicBezTo>
                  <a:pt x="9970135" y="4493895"/>
                  <a:pt x="9970135" y="4532630"/>
                  <a:pt x="9994265" y="4557395"/>
                </a:cubicBezTo>
                <a:close/>
                <a:moveTo>
                  <a:pt x="9819005" y="4732020"/>
                </a:moveTo>
                <a:cubicBezTo>
                  <a:pt x="9806940" y="4719955"/>
                  <a:pt x="9787255" y="4719955"/>
                  <a:pt x="9775190" y="4732020"/>
                </a:cubicBezTo>
                <a:cubicBezTo>
                  <a:pt x="9763125" y="4744085"/>
                  <a:pt x="9763125" y="4763770"/>
                  <a:pt x="9775190" y="4775835"/>
                </a:cubicBezTo>
                <a:cubicBezTo>
                  <a:pt x="9787255" y="4787900"/>
                  <a:pt x="9806940" y="4787900"/>
                  <a:pt x="9819005" y="4775835"/>
                </a:cubicBezTo>
                <a:cubicBezTo>
                  <a:pt x="9831070" y="4763770"/>
                  <a:pt x="9831070" y="4744085"/>
                  <a:pt x="9819005" y="4732020"/>
                </a:cubicBezTo>
                <a:close/>
                <a:moveTo>
                  <a:pt x="9862820" y="4250690"/>
                </a:moveTo>
                <a:cubicBezTo>
                  <a:pt x="9838690" y="4226560"/>
                  <a:pt x="9799320" y="4226560"/>
                  <a:pt x="9775190" y="4250690"/>
                </a:cubicBezTo>
                <a:cubicBezTo>
                  <a:pt x="9751060" y="4274820"/>
                  <a:pt x="9751060" y="4314190"/>
                  <a:pt x="9775190" y="4338320"/>
                </a:cubicBezTo>
                <a:cubicBezTo>
                  <a:pt x="9799320" y="4362450"/>
                  <a:pt x="9838690" y="4362450"/>
                  <a:pt x="9862820" y="4338320"/>
                </a:cubicBezTo>
                <a:cubicBezTo>
                  <a:pt x="9886950" y="4314190"/>
                  <a:pt x="9886950" y="4274820"/>
                  <a:pt x="9862820" y="4250690"/>
                </a:cubicBezTo>
                <a:close/>
                <a:moveTo>
                  <a:pt x="10037445" y="4951095"/>
                </a:moveTo>
                <a:cubicBezTo>
                  <a:pt x="10025380" y="4939030"/>
                  <a:pt x="10005695" y="4939030"/>
                  <a:pt x="9993630" y="4951095"/>
                </a:cubicBezTo>
                <a:cubicBezTo>
                  <a:pt x="9981565" y="4963160"/>
                  <a:pt x="9981565" y="4982845"/>
                  <a:pt x="9993630" y="4994910"/>
                </a:cubicBezTo>
                <a:cubicBezTo>
                  <a:pt x="10005695" y="5006975"/>
                  <a:pt x="10025380" y="5006975"/>
                  <a:pt x="10037445" y="4994910"/>
                </a:cubicBezTo>
                <a:cubicBezTo>
                  <a:pt x="10049510" y="4982845"/>
                  <a:pt x="10049510" y="4963160"/>
                  <a:pt x="10037445" y="4951095"/>
                </a:cubicBezTo>
                <a:close/>
                <a:moveTo>
                  <a:pt x="9775190" y="5607050"/>
                </a:moveTo>
                <a:cubicBezTo>
                  <a:pt x="9763125" y="5619115"/>
                  <a:pt x="9763125" y="5638800"/>
                  <a:pt x="9775190" y="5650865"/>
                </a:cubicBezTo>
                <a:cubicBezTo>
                  <a:pt x="9787255" y="5662930"/>
                  <a:pt x="9806940" y="5662930"/>
                  <a:pt x="9819005" y="5650865"/>
                </a:cubicBezTo>
                <a:cubicBezTo>
                  <a:pt x="9831070" y="5638800"/>
                  <a:pt x="9831070" y="5619115"/>
                  <a:pt x="9819005" y="5607050"/>
                </a:cubicBezTo>
                <a:cubicBezTo>
                  <a:pt x="9806940" y="5594985"/>
                  <a:pt x="9787255" y="5594985"/>
                  <a:pt x="9775190" y="5607050"/>
                </a:cubicBezTo>
                <a:close/>
                <a:moveTo>
                  <a:pt x="9819005" y="5169535"/>
                </a:moveTo>
                <a:cubicBezTo>
                  <a:pt x="9806940" y="5157470"/>
                  <a:pt x="9787255" y="5157470"/>
                  <a:pt x="9775190" y="5169535"/>
                </a:cubicBezTo>
                <a:cubicBezTo>
                  <a:pt x="9763125" y="5181600"/>
                  <a:pt x="9763125" y="5201285"/>
                  <a:pt x="9775190" y="5213350"/>
                </a:cubicBezTo>
                <a:cubicBezTo>
                  <a:pt x="9787255" y="5225415"/>
                  <a:pt x="9806940" y="5225415"/>
                  <a:pt x="9819005" y="5213350"/>
                </a:cubicBezTo>
                <a:cubicBezTo>
                  <a:pt x="9831070" y="5201285"/>
                  <a:pt x="9831070" y="5181600"/>
                  <a:pt x="9819005" y="5169535"/>
                </a:cubicBezTo>
                <a:close/>
                <a:moveTo>
                  <a:pt x="9753600" y="6109970"/>
                </a:moveTo>
                <a:cubicBezTo>
                  <a:pt x="9789795" y="6146165"/>
                  <a:pt x="9848850" y="6146165"/>
                  <a:pt x="9885045" y="6109970"/>
                </a:cubicBezTo>
                <a:cubicBezTo>
                  <a:pt x="9921240" y="6073775"/>
                  <a:pt x="9921240" y="6014720"/>
                  <a:pt x="9885045" y="5978525"/>
                </a:cubicBezTo>
                <a:cubicBezTo>
                  <a:pt x="9848850" y="5942330"/>
                  <a:pt x="9789795" y="5942330"/>
                  <a:pt x="9753600" y="5978525"/>
                </a:cubicBezTo>
                <a:cubicBezTo>
                  <a:pt x="9717405" y="6015355"/>
                  <a:pt x="9717405" y="6073775"/>
                  <a:pt x="9753600" y="6109970"/>
                </a:cubicBezTo>
                <a:close/>
                <a:moveTo>
                  <a:pt x="9994265" y="5387975"/>
                </a:moveTo>
                <a:cubicBezTo>
                  <a:pt x="9982200" y="5400040"/>
                  <a:pt x="9982200" y="5419725"/>
                  <a:pt x="9994265" y="5431790"/>
                </a:cubicBezTo>
                <a:cubicBezTo>
                  <a:pt x="10006330" y="5443855"/>
                  <a:pt x="10026015" y="5443855"/>
                  <a:pt x="10038080" y="5431790"/>
                </a:cubicBezTo>
                <a:cubicBezTo>
                  <a:pt x="10050145" y="5419725"/>
                  <a:pt x="10050145" y="5400040"/>
                  <a:pt x="10038080" y="5387975"/>
                </a:cubicBezTo>
                <a:cubicBezTo>
                  <a:pt x="10026015" y="5375910"/>
                  <a:pt x="10006330" y="5375910"/>
                  <a:pt x="9994265" y="5387975"/>
                </a:cubicBezTo>
                <a:close/>
                <a:moveTo>
                  <a:pt x="10103485" y="73660"/>
                </a:moveTo>
                <a:cubicBezTo>
                  <a:pt x="10067290" y="37465"/>
                  <a:pt x="10008235" y="37465"/>
                  <a:pt x="9972040" y="73660"/>
                </a:cubicBezTo>
                <a:cubicBezTo>
                  <a:pt x="9935845" y="109855"/>
                  <a:pt x="9935845" y="168910"/>
                  <a:pt x="9972040" y="205105"/>
                </a:cubicBezTo>
                <a:cubicBezTo>
                  <a:pt x="10008235" y="241300"/>
                  <a:pt x="10067290" y="241300"/>
                  <a:pt x="10103485" y="205105"/>
                </a:cubicBezTo>
                <a:cubicBezTo>
                  <a:pt x="10139680" y="168275"/>
                  <a:pt x="10139680" y="109855"/>
                  <a:pt x="10103485" y="73660"/>
                </a:cubicBezTo>
                <a:close/>
                <a:moveTo>
                  <a:pt x="9994265" y="1932305"/>
                </a:moveTo>
                <a:cubicBezTo>
                  <a:pt x="10018395" y="1956435"/>
                  <a:pt x="10057765" y="1956435"/>
                  <a:pt x="10081895" y="1932305"/>
                </a:cubicBezTo>
                <a:cubicBezTo>
                  <a:pt x="10106025" y="1908175"/>
                  <a:pt x="10106025" y="1868805"/>
                  <a:pt x="10081895" y="1844675"/>
                </a:cubicBezTo>
                <a:cubicBezTo>
                  <a:pt x="10057765" y="1820545"/>
                  <a:pt x="10018395" y="1820545"/>
                  <a:pt x="9994265" y="1844675"/>
                </a:cubicBezTo>
                <a:cubicBezTo>
                  <a:pt x="9970135" y="1868805"/>
                  <a:pt x="9970135" y="1908175"/>
                  <a:pt x="9994265" y="1932305"/>
                </a:cubicBezTo>
                <a:close/>
                <a:moveTo>
                  <a:pt x="9753600" y="292100"/>
                </a:moveTo>
                <a:cubicBezTo>
                  <a:pt x="9717405" y="328295"/>
                  <a:pt x="9717405" y="387350"/>
                  <a:pt x="9753600" y="423545"/>
                </a:cubicBezTo>
                <a:cubicBezTo>
                  <a:pt x="9789795" y="459740"/>
                  <a:pt x="9848850" y="459740"/>
                  <a:pt x="9885045" y="423545"/>
                </a:cubicBezTo>
                <a:cubicBezTo>
                  <a:pt x="9921240" y="387350"/>
                  <a:pt x="9921240" y="328295"/>
                  <a:pt x="9885045" y="292100"/>
                </a:cubicBezTo>
                <a:cubicBezTo>
                  <a:pt x="9848215" y="255905"/>
                  <a:pt x="9789795" y="255905"/>
                  <a:pt x="9753600" y="292100"/>
                </a:cubicBezTo>
                <a:close/>
                <a:moveTo>
                  <a:pt x="9644380" y="1845310"/>
                </a:moveTo>
                <a:cubicBezTo>
                  <a:pt x="9620250" y="1821180"/>
                  <a:pt x="9580880" y="1821180"/>
                  <a:pt x="9556750" y="1845310"/>
                </a:cubicBezTo>
                <a:cubicBezTo>
                  <a:pt x="9532620" y="1869440"/>
                  <a:pt x="9532620" y="1908810"/>
                  <a:pt x="9556750" y="1932940"/>
                </a:cubicBezTo>
                <a:cubicBezTo>
                  <a:pt x="9580880" y="1957070"/>
                  <a:pt x="9620250" y="1957070"/>
                  <a:pt x="9644380" y="1932940"/>
                </a:cubicBezTo>
                <a:cubicBezTo>
                  <a:pt x="9668510" y="1908810"/>
                  <a:pt x="9668510" y="1869440"/>
                  <a:pt x="9644380" y="1845310"/>
                </a:cubicBezTo>
                <a:close/>
                <a:moveTo>
                  <a:pt x="9862820" y="1626235"/>
                </a:moveTo>
                <a:cubicBezTo>
                  <a:pt x="9838690" y="1602105"/>
                  <a:pt x="9799320" y="1602105"/>
                  <a:pt x="9775190" y="1626235"/>
                </a:cubicBezTo>
                <a:cubicBezTo>
                  <a:pt x="9751060" y="1650365"/>
                  <a:pt x="9751060" y="1689735"/>
                  <a:pt x="9775190" y="1713865"/>
                </a:cubicBezTo>
                <a:cubicBezTo>
                  <a:pt x="9799320" y="1737995"/>
                  <a:pt x="9838690" y="1737995"/>
                  <a:pt x="9862820" y="1713865"/>
                </a:cubicBezTo>
                <a:cubicBezTo>
                  <a:pt x="9886950" y="1689735"/>
                  <a:pt x="9886950" y="1650365"/>
                  <a:pt x="9862820" y="1626235"/>
                </a:cubicBezTo>
                <a:close/>
                <a:moveTo>
                  <a:pt x="9994265" y="1494790"/>
                </a:moveTo>
                <a:cubicBezTo>
                  <a:pt x="10018395" y="1518920"/>
                  <a:pt x="10057765" y="1518920"/>
                  <a:pt x="10081895" y="1494790"/>
                </a:cubicBezTo>
                <a:cubicBezTo>
                  <a:pt x="10106025" y="1470660"/>
                  <a:pt x="10106025" y="1431290"/>
                  <a:pt x="10081895" y="1407160"/>
                </a:cubicBezTo>
                <a:cubicBezTo>
                  <a:pt x="10057765" y="1383030"/>
                  <a:pt x="10018395" y="1383030"/>
                  <a:pt x="9994265" y="1407160"/>
                </a:cubicBezTo>
                <a:cubicBezTo>
                  <a:pt x="9970135" y="1431290"/>
                  <a:pt x="9970135" y="1470660"/>
                  <a:pt x="9994265" y="1494790"/>
                </a:cubicBezTo>
                <a:close/>
                <a:moveTo>
                  <a:pt x="10321925" y="5541645"/>
                </a:moveTo>
                <a:cubicBezTo>
                  <a:pt x="10285730" y="5505450"/>
                  <a:pt x="10226675" y="5505450"/>
                  <a:pt x="10190480" y="5541645"/>
                </a:cubicBezTo>
                <a:cubicBezTo>
                  <a:pt x="10154285" y="5577840"/>
                  <a:pt x="10154285" y="5636895"/>
                  <a:pt x="10190480" y="5673090"/>
                </a:cubicBezTo>
                <a:cubicBezTo>
                  <a:pt x="10226675" y="5709285"/>
                  <a:pt x="10285730" y="5709285"/>
                  <a:pt x="10321925" y="5673090"/>
                </a:cubicBezTo>
                <a:cubicBezTo>
                  <a:pt x="10358120" y="5636260"/>
                  <a:pt x="10358120" y="5577840"/>
                  <a:pt x="10321925" y="5541645"/>
                </a:cubicBezTo>
                <a:close/>
                <a:moveTo>
                  <a:pt x="10059670" y="598170"/>
                </a:moveTo>
                <a:cubicBezTo>
                  <a:pt x="10071735" y="586105"/>
                  <a:pt x="10071735" y="566420"/>
                  <a:pt x="10059670" y="554355"/>
                </a:cubicBezTo>
                <a:cubicBezTo>
                  <a:pt x="10047605" y="542290"/>
                  <a:pt x="10027920" y="542290"/>
                  <a:pt x="10015855" y="554355"/>
                </a:cubicBezTo>
                <a:cubicBezTo>
                  <a:pt x="10003790" y="566420"/>
                  <a:pt x="10003790" y="586105"/>
                  <a:pt x="10015855" y="598170"/>
                </a:cubicBezTo>
                <a:cubicBezTo>
                  <a:pt x="10027920" y="610235"/>
                  <a:pt x="10047605" y="610235"/>
                  <a:pt x="10059670" y="598170"/>
                </a:cubicBezTo>
                <a:close/>
                <a:moveTo>
                  <a:pt x="9753600" y="2610485"/>
                </a:moveTo>
                <a:cubicBezTo>
                  <a:pt x="9789795" y="2646680"/>
                  <a:pt x="9848850" y="2646680"/>
                  <a:pt x="9885045" y="2610485"/>
                </a:cubicBezTo>
                <a:cubicBezTo>
                  <a:pt x="9921240" y="2574290"/>
                  <a:pt x="9921240" y="2515235"/>
                  <a:pt x="9885045" y="2479040"/>
                </a:cubicBezTo>
                <a:cubicBezTo>
                  <a:pt x="9848850" y="2442845"/>
                  <a:pt x="9789795" y="2442845"/>
                  <a:pt x="9753600" y="2479040"/>
                </a:cubicBezTo>
                <a:cubicBezTo>
                  <a:pt x="9717405" y="2515870"/>
                  <a:pt x="9717405" y="2574290"/>
                  <a:pt x="9753600" y="2610485"/>
                </a:cubicBezTo>
                <a:close/>
                <a:moveTo>
                  <a:pt x="10321925" y="5978525"/>
                </a:moveTo>
                <a:cubicBezTo>
                  <a:pt x="10285730" y="5942330"/>
                  <a:pt x="10226675" y="5942330"/>
                  <a:pt x="10190480" y="5978525"/>
                </a:cubicBezTo>
                <a:cubicBezTo>
                  <a:pt x="10154285" y="6014720"/>
                  <a:pt x="10154285" y="6073775"/>
                  <a:pt x="10190480" y="6109970"/>
                </a:cubicBezTo>
                <a:cubicBezTo>
                  <a:pt x="10226675" y="6146165"/>
                  <a:pt x="10285730" y="6146165"/>
                  <a:pt x="10321925" y="6109970"/>
                </a:cubicBezTo>
                <a:cubicBezTo>
                  <a:pt x="10358120" y="6073775"/>
                  <a:pt x="10358120" y="6015355"/>
                  <a:pt x="10321925" y="5978525"/>
                </a:cubicBezTo>
                <a:close/>
                <a:moveTo>
                  <a:pt x="10191115" y="6416040"/>
                </a:moveTo>
                <a:cubicBezTo>
                  <a:pt x="10154920" y="6452235"/>
                  <a:pt x="10154920" y="6511290"/>
                  <a:pt x="10191115" y="6547485"/>
                </a:cubicBezTo>
                <a:cubicBezTo>
                  <a:pt x="10227310" y="6583681"/>
                  <a:pt x="10286365" y="6583681"/>
                  <a:pt x="10322560" y="6547485"/>
                </a:cubicBezTo>
                <a:cubicBezTo>
                  <a:pt x="10358755" y="6511290"/>
                  <a:pt x="10358755" y="6452235"/>
                  <a:pt x="10322560" y="6416040"/>
                </a:cubicBezTo>
                <a:cubicBezTo>
                  <a:pt x="10285730" y="6379845"/>
                  <a:pt x="10227310" y="6379845"/>
                  <a:pt x="10191115" y="6416040"/>
                </a:cubicBezTo>
                <a:close/>
                <a:moveTo>
                  <a:pt x="9841230" y="817245"/>
                </a:moveTo>
                <a:cubicBezTo>
                  <a:pt x="9853295" y="805180"/>
                  <a:pt x="9853295" y="785495"/>
                  <a:pt x="9841230" y="773430"/>
                </a:cubicBezTo>
                <a:cubicBezTo>
                  <a:pt x="9829165" y="761365"/>
                  <a:pt x="9809480" y="761365"/>
                  <a:pt x="9797415" y="773430"/>
                </a:cubicBezTo>
                <a:cubicBezTo>
                  <a:pt x="9785350" y="785495"/>
                  <a:pt x="9785350" y="805180"/>
                  <a:pt x="9797415" y="817245"/>
                </a:cubicBezTo>
                <a:cubicBezTo>
                  <a:pt x="9809480" y="829310"/>
                  <a:pt x="9829165" y="829310"/>
                  <a:pt x="9841230" y="817245"/>
                </a:cubicBezTo>
                <a:close/>
                <a:moveTo>
                  <a:pt x="9775190" y="2063750"/>
                </a:moveTo>
                <a:cubicBezTo>
                  <a:pt x="9751060" y="2087880"/>
                  <a:pt x="9751060" y="2127250"/>
                  <a:pt x="9775190" y="2151380"/>
                </a:cubicBezTo>
                <a:cubicBezTo>
                  <a:pt x="9799320" y="2175510"/>
                  <a:pt x="9838690" y="2175510"/>
                  <a:pt x="9862820" y="2151380"/>
                </a:cubicBezTo>
                <a:cubicBezTo>
                  <a:pt x="9886950" y="2127250"/>
                  <a:pt x="9886950" y="2087880"/>
                  <a:pt x="9862820" y="2063750"/>
                </a:cubicBezTo>
                <a:cubicBezTo>
                  <a:pt x="9838690" y="2039620"/>
                  <a:pt x="9799320" y="2039620"/>
                  <a:pt x="9775190" y="2063750"/>
                </a:cubicBezTo>
                <a:close/>
                <a:moveTo>
                  <a:pt x="9862820" y="1188720"/>
                </a:moveTo>
                <a:cubicBezTo>
                  <a:pt x="9838690" y="1164590"/>
                  <a:pt x="9799320" y="1164590"/>
                  <a:pt x="9775190" y="1188720"/>
                </a:cubicBezTo>
                <a:cubicBezTo>
                  <a:pt x="9751060" y="1212850"/>
                  <a:pt x="9751060" y="1252220"/>
                  <a:pt x="9775190" y="1276350"/>
                </a:cubicBezTo>
                <a:cubicBezTo>
                  <a:pt x="9799320" y="1300480"/>
                  <a:pt x="9838690" y="1300480"/>
                  <a:pt x="9862820" y="1276350"/>
                </a:cubicBezTo>
                <a:cubicBezTo>
                  <a:pt x="9886950" y="1252220"/>
                  <a:pt x="9886950" y="1212850"/>
                  <a:pt x="9862820" y="1188720"/>
                </a:cubicBezTo>
                <a:close/>
                <a:moveTo>
                  <a:pt x="9600565" y="4513580"/>
                </a:moveTo>
                <a:cubicBezTo>
                  <a:pt x="9588500" y="4501515"/>
                  <a:pt x="9568815" y="4501515"/>
                  <a:pt x="9556750" y="4513580"/>
                </a:cubicBezTo>
                <a:cubicBezTo>
                  <a:pt x="9544685" y="4525645"/>
                  <a:pt x="9544685" y="4545330"/>
                  <a:pt x="9556750" y="4557395"/>
                </a:cubicBezTo>
                <a:cubicBezTo>
                  <a:pt x="9568815" y="4569460"/>
                  <a:pt x="9588500" y="4569460"/>
                  <a:pt x="9600565" y="4557395"/>
                </a:cubicBezTo>
                <a:cubicBezTo>
                  <a:pt x="9612630" y="4545330"/>
                  <a:pt x="9612630" y="4525645"/>
                  <a:pt x="9600565" y="4513580"/>
                </a:cubicBezTo>
                <a:close/>
                <a:moveTo>
                  <a:pt x="5379085" y="3923030"/>
                </a:moveTo>
                <a:cubicBezTo>
                  <a:pt x="5415280" y="3959225"/>
                  <a:pt x="5474335" y="3959225"/>
                  <a:pt x="5510530" y="3923030"/>
                </a:cubicBezTo>
                <a:cubicBezTo>
                  <a:pt x="5546725" y="3886835"/>
                  <a:pt x="5546725" y="3827780"/>
                  <a:pt x="5510530" y="3791585"/>
                </a:cubicBezTo>
                <a:cubicBezTo>
                  <a:pt x="5474335" y="3755390"/>
                  <a:pt x="5415280" y="3755390"/>
                  <a:pt x="5379085" y="3791585"/>
                </a:cubicBezTo>
                <a:cubicBezTo>
                  <a:pt x="5342890" y="3827780"/>
                  <a:pt x="5342890" y="3886835"/>
                  <a:pt x="5379085" y="3923030"/>
                </a:cubicBezTo>
                <a:close/>
                <a:moveTo>
                  <a:pt x="5488305" y="3463290"/>
                </a:moveTo>
                <a:cubicBezTo>
                  <a:pt x="5512435" y="3439160"/>
                  <a:pt x="5512435" y="3399790"/>
                  <a:pt x="5488305" y="3375660"/>
                </a:cubicBezTo>
                <a:cubicBezTo>
                  <a:pt x="5464175" y="3351530"/>
                  <a:pt x="5424805" y="3351530"/>
                  <a:pt x="5400675" y="3375660"/>
                </a:cubicBezTo>
                <a:cubicBezTo>
                  <a:pt x="5376545" y="3399790"/>
                  <a:pt x="5376545" y="3439160"/>
                  <a:pt x="5400675" y="3463290"/>
                </a:cubicBezTo>
                <a:cubicBezTo>
                  <a:pt x="5424805" y="3487420"/>
                  <a:pt x="5464175" y="3488055"/>
                  <a:pt x="5488305" y="3463290"/>
                </a:cubicBezTo>
                <a:close/>
                <a:moveTo>
                  <a:pt x="5269865" y="5344795"/>
                </a:moveTo>
                <a:cubicBezTo>
                  <a:pt x="5245735" y="5320665"/>
                  <a:pt x="5206365" y="5320665"/>
                  <a:pt x="5182235" y="5344795"/>
                </a:cubicBezTo>
                <a:cubicBezTo>
                  <a:pt x="5158105" y="5368925"/>
                  <a:pt x="5158105" y="5408295"/>
                  <a:pt x="5182235" y="5432425"/>
                </a:cubicBezTo>
                <a:cubicBezTo>
                  <a:pt x="5206365" y="5456555"/>
                  <a:pt x="5245735" y="5456555"/>
                  <a:pt x="5269865" y="5432425"/>
                </a:cubicBezTo>
                <a:cubicBezTo>
                  <a:pt x="5293995" y="5407660"/>
                  <a:pt x="5293995" y="5368925"/>
                  <a:pt x="5269865" y="5344795"/>
                </a:cubicBezTo>
                <a:close/>
                <a:moveTo>
                  <a:pt x="5269865" y="6219825"/>
                </a:moveTo>
                <a:cubicBezTo>
                  <a:pt x="5245735" y="6195695"/>
                  <a:pt x="5206365" y="6195695"/>
                  <a:pt x="5182235" y="6219825"/>
                </a:cubicBezTo>
                <a:cubicBezTo>
                  <a:pt x="5158105" y="6243955"/>
                  <a:pt x="5158105" y="6283325"/>
                  <a:pt x="5182235" y="6307455"/>
                </a:cubicBezTo>
                <a:cubicBezTo>
                  <a:pt x="5206365" y="6331585"/>
                  <a:pt x="5245735" y="6331585"/>
                  <a:pt x="5269865" y="6307455"/>
                </a:cubicBezTo>
                <a:cubicBezTo>
                  <a:pt x="5293995" y="6283325"/>
                  <a:pt x="5293995" y="6243955"/>
                  <a:pt x="5269865" y="6219825"/>
                </a:cubicBezTo>
                <a:close/>
                <a:moveTo>
                  <a:pt x="5619750" y="3682365"/>
                </a:moveTo>
                <a:cubicBezTo>
                  <a:pt x="5643880" y="3706495"/>
                  <a:pt x="5683250" y="3706495"/>
                  <a:pt x="5707380" y="3682365"/>
                </a:cubicBezTo>
                <a:cubicBezTo>
                  <a:pt x="5731510" y="3658235"/>
                  <a:pt x="5731510" y="3618865"/>
                  <a:pt x="5707380" y="3594735"/>
                </a:cubicBezTo>
                <a:cubicBezTo>
                  <a:pt x="5683250" y="3570605"/>
                  <a:pt x="5643880" y="3570605"/>
                  <a:pt x="5619750" y="3594735"/>
                </a:cubicBezTo>
                <a:cubicBezTo>
                  <a:pt x="5595620" y="3618865"/>
                  <a:pt x="5595620" y="3658235"/>
                  <a:pt x="5619750" y="3682365"/>
                </a:cubicBezTo>
                <a:close/>
                <a:moveTo>
                  <a:pt x="5269865" y="5782310"/>
                </a:moveTo>
                <a:cubicBezTo>
                  <a:pt x="5245735" y="5758180"/>
                  <a:pt x="5206365" y="5758180"/>
                  <a:pt x="5182235" y="5782310"/>
                </a:cubicBezTo>
                <a:cubicBezTo>
                  <a:pt x="5158105" y="5806440"/>
                  <a:pt x="5158105" y="5845810"/>
                  <a:pt x="5182235" y="5869940"/>
                </a:cubicBezTo>
                <a:cubicBezTo>
                  <a:pt x="5206365" y="5894070"/>
                  <a:pt x="5245735" y="5894070"/>
                  <a:pt x="5269865" y="5869940"/>
                </a:cubicBezTo>
                <a:cubicBezTo>
                  <a:pt x="5293995" y="5845175"/>
                  <a:pt x="5293995" y="5806440"/>
                  <a:pt x="5269865" y="5782310"/>
                </a:cubicBezTo>
                <a:close/>
                <a:moveTo>
                  <a:pt x="5182235" y="6656706"/>
                </a:moveTo>
                <a:cubicBezTo>
                  <a:pt x="5158105" y="6680835"/>
                  <a:pt x="5158105" y="6720206"/>
                  <a:pt x="5182235" y="6744335"/>
                </a:cubicBezTo>
                <a:cubicBezTo>
                  <a:pt x="5206365" y="6768465"/>
                  <a:pt x="5245735" y="6768465"/>
                  <a:pt x="5269865" y="6744335"/>
                </a:cubicBezTo>
                <a:cubicBezTo>
                  <a:pt x="5293995" y="6720206"/>
                  <a:pt x="5293995" y="6680835"/>
                  <a:pt x="5269865" y="6656706"/>
                </a:cubicBezTo>
                <a:cubicBezTo>
                  <a:pt x="5245735" y="6632575"/>
                  <a:pt x="5206365" y="6632575"/>
                  <a:pt x="5182235" y="6656706"/>
                </a:cubicBezTo>
                <a:close/>
                <a:moveTo>
                  <a:pt x="5597525" y="4141470"/>
                </a:moveTo>
                <a:cubicBezTo>
                  <a:pt x="5633720" y="4177665"/>
                  <a:pt x="5692775" y="4177665"/>
                  <a:pt x="5728970" y="4141470"/>
                </a:cubicBezTo>
                <a:cubicBezTo>
                  <a:pt x="5765165" y="4105275"/>
                  <a:pt x="5765165" y="4046220"/>
                  <a:pt x="5728970" y="4010025"/>
                </a:cubicBezTo>
                <a:cubicBezTo>
                  <a:pt x="5692775" y="3973830"/>
                  <a:pt x="5633720" y="3973830"/>
                  <a:pt x="5597525" y="4010025"/>
                </a:cubicBezTo>
                <a:cubicBezTo>
                  <a:pt x="5561330" y="4046855"/>
                  <a:pt x="5561330" y="4105275"/>
                  <a:pt x="5597525" y="4141470"/>
                </a:cubicBezTo>
                <a:close/>
                <a:moveTo>
                  <a:pt x="5619750" y="6219825"/>
                </a:moveTo>
                <a:cubicBezTo>
                  <a:pt x="5595620" y="6243955"/>
                  <a:pt x="5595620" y="6283325"/>
                  <a:pt x="5619750" y="6307455"/>
                </a:cubicBezTo>
                <a:cubicBezTo>
                  <a:pt x="5643880" y="6331585"/>
                  <a:pt x="5683250" y="6331585"/>
                  <a:pt x="5707380" y="6307455"/>
                </a:cubicBezTo>
                <a:cubicBezTo>
                  <a:pt x="5731510" y="6283325"/>
                  <a:pt x="5731510" y="6243955"/>
                  <a:pt x="5707380" y="6219825"/>
                </a:cubicBezTo>
                <a:cubicBezTo>
                  <a:pt x="5683250" y="6195695"/>
                  <a:pt x="5643880" y="6195060"/>
                  <a:pt x="5619750" y="6219825"/>
                </a:cubicBezTo>
                <a:close/>
                <a:moveTo>
                  <a:pt x="5707380" y="5782310"/>
                </a:moveTo>
                <a:cubicBezTo>
                  <a:pt x="5683250" y="5758180"/>
                  <a:pt x="5643880" y="5758180"/>
                  <a:pt x="5619750" y="5782310"/>
                </a:cubicBezTo>
                <a:cubicBezTo>
                  <a:pt x="5595620" y="5806440"/>
                  <a:pt x="5595620" y="5845810"/>
                  <a:pt x="5619750" y="5869940"/>
                </a:cubicBezTo>
                <a:cubicBezTo>
                  <a:pt x="5643880" y="5894070"/>
                  <a:pt x="5683250" y="5894070"/>
                  <a:pt x="5707380" y="5869940"/>
                </a:cubicBezTo>
                <a:cubicBezTo>
                  <a:pt x="5731510" y="5845175"/>
                  <a:pt x="5731510" y="5806440"/>
                  <a:pt x="5707380" y="5782310"/>
                </a:cubicBezTo>
                <a:close/>
                <a:moveTo>
                  <a:pt x="5707380" y="3244850"/>
                </a:moveTo>
                <a:cubicBezTo>
                  <a:pt x="5731510" y="3220720"/>
                  <a:pt x="5731510" y="3181350"/>
                  <a:pt x="5707380" y="3157220"/>
                </a:cubicBezTo>
                <a:cubicBezTo>
                  <a:pt x="5683250" y="3133090"/>
                  <a:pt x="5643880" y="3133090"/>
                  <a:pt x="5619750" y="3157220"/>
                </a:cubicBezTo>
                <a:cubicBezTo>
                  <a:pt x="5595620" y="3181350"/>
                  <a:pt x="5595620" y="3220720"/>
                  <a:pt x="5619750" y="3244850"/>
                </a:cubicBezTo>
                <a:cubicBezTo>
                  <a:pt x="5643880" y="3268980"/>
                  <a:pt x="5682615" y="3268980"/>
                  <a:pt x="5707380" y="3244850"/>
                </a:cubicBezTo>
                <a:close/>
                <a:moveTo>
                  <a:pt x="5641340" y="5410200"/>
                </a:moveTo>
                <a:cubicBezTo>
                  <a:pt x="5653405" y="5422265"/>
                  <a:pt x="5673090" y="5422265"/>
                  <a:pt x="5685155" y="5410200"/>
                </a:cubicBezTo>
                <a:cubicBezTo>
                  <a:pt x="5697220" y="5398135"/>
                  <a:pt x="5697220" y="5378450"/>
                  <a:pt x="5685155" y="5366385"/>
                </a:cubicBezTo>
                <a:cubicBezTo>
                  <a:pt x="5673090" y="5354320"/>
                  <a:pt x="5653405" y="5354320"/>
                  <a:pt x="5641340" y="5366385"/>
                </a:cubicBezTo>
                <a:cubicBezTo>
                  <a:pt x="5629275" y="5378450"/>
                  <a:pt x="5629275" y="5398135"/>
                  <a:pt x="5641340" y="5410200"/>
                </a:cubicBezTo>
                <a:close/>
                <a:moveTo>
                  <a:pt x="5160010" y="5016500"/>
                </a:moveTo>
                <a:cubicBezTo>
                  <a:pt x="5196205" y="5052695"/>
                  <a:pt x="5255260" y="5052695"/>
                  <a:pt x="5291455" y="5016500"/>
                </a:cubicBezTo>
                <a:cubicBezTo>
                  <a:pt x="5327650" y="4980305"/>
                  <a:pt x="5327650" y="4921250"/>
                  <a:pt x="5291455" y="4885055"/>
                </a:cubicBezTo>
                <a:cubicBezTo>
                  <a:pt x="5255260" y="4848860"/>
                  <a:pt x="5196205" y="4848860"/>
                  <a:pt x="5160010" y="4885055"/>
                </a:cubicBezTo>
                <a:cubicBezTo>
                  <a:pt x="5123815" y="4921250"/>
                  <a:pt x="5123815" y="4980305"/>
                  <a:pt x="5160010" y="5016500"/>
                </a:cubicBezTo>
                <a:close/>
                <a:moveTo>
                  <a:pt x="5597525" y="4578985"/>
                </a:moveTo>
                <a:cubicBezTo>
                  <a:pt x="5633720" y="4615180"/>
                  <a:pt x="5692775" y="4615180"/>
                  <a:pt x="5728970" y="4578985"/>
                </a:cubicBezTo>
                <a:cubicBezTo>
                  <a:pt x="5765165" y="4542790"/>
                  <a:pt x="5765165" y="4483735"/>
                  <a:pt x="5728970" y="4447540"/>
                </a:cubicBezTo>
                <a:cubicBezTo>
                  <a:pt x="5692775" y="4411345"/>
                  <a:pt x="5633720" y="4411345"/>
                  <a:pt x="5597525" y="4447540"/>
                </a:cubicBezTo>
                <a:cubicBezTo>
                  <a:pt x="5561330" y="4484370"/>
                  <a:pt x="5561330" y="4542790"/>
                  <a:pt x="5597525" y="4578985"/>
                </a:cubicBezTo>
                <a:close/>
                <a:moveTo>
                  <a:pt x="9600565" y="5431790"/>
                </a:moveTo>
                <a:cubicBezTo>
                  <a:pt x="9612630" y="5419725"/>
                  <a:pt x="9612630" y="5400040"/>
                  <a:pt x="9600565" y="5387975"/>
                </a:cubicBezTo>
                <a:cubicBezTo>
                  <a:pt x="9588500" y="5375910"/>
                  <a:pt x="9568815" y="5375910"/>
                  <a:pt x="9556750" y="5387975"/>
                </a:cubicBezTo>
                <a:cubicBezTo>
                  <a:pt x="9544685" y="5400040"/>
                  <a:pt x="9544685" y="5419725"/>
                  <a:pt x="9556750" y="5431790"/>
                </a:cubicBezTo>
                <a:cubicBezTo>
                  <a:pt x="9568815" y="5443855"/>
                  <a:pt x="9588500" y="5443855"/>
                  <a:pt x="9600565" y="5431790"/>
                </a:cubicBezTo>
                <a:close/>
                <a:moveTo>
                  <a:pt x="4963160" y="6438265"/>
                </a:moveTo>
                <a:cubicBezTo>
                  <a:pt x="4939030" y="6462395"/>
                  <a:pt x="4939030" y="6501765"/>
                  <a:pt x="4963160" y="6525895"/>
                </a:cubicBezTo>
                <a:cubicBezTo>
                  <a:pt x="4987290" y="6550025"/>
                  <a:pt x="5026660" y="6550025"/>
                  <a:pt x="5050790" y="6525895"/>
                </a:cubicBezTo>
                <a:cubicBezTo>
                  <a:pt x="5074920" y="6501765"/>
                  <a:pt x="5074920" y="6462395"/>
                  <a:pt x="5050790" y="6438265"/>
                </a:cubicBezTo>
                <a:cubicBezTo>
                  <a:pt x="5026660" y="6414135"/>
                  <a:pt x="4987290" y="6414135"/>
                  <a:pt x="4963160" y="6438265"/>
                </a:cubicBezTo>
                <a:close/>
                <a:moveTo>
                  <a:pt x="5050790" y="5563235"/>
                </a:moveTo>
                <a:cubicBezTo>
                  <a:pt x="5026660" y="5539105"/>
                  <a:pt x="4987290" y="5539105"/>
                  <a:pt x="4963160" y="5563235"/>
                </a:cubicBezTo>
                <a:cubicBezTo>
                  <a:pt x="4939030" y="5587365"/>
                  <a:pt x="4939030" y="5626735"/>
                  <a:pt x="4963160" y="5650865"/>
                </a:cubicBezTo>
                <a:cubicBezTo>
                  <a:pt x="4987290" y="5674995"/>
                  <a:pt x="5026660" y="5674995"/>
                  <a:pt x="5050790" y="5650865"/>
                </a:cubicBezTo>
                <a:cubicBezTo>
                  <a:pt x="5074920" y="5626735"/>
                  <a:pt x="5074920" y="5587365"/>
                  <a:pt x="5050790" y="5563235"/>
                </a:cubicBezTo>
                <a:close/>
                <a:moveTo>
                  <a:pt x="5050790" y="6000750"/>
                </a:moveTo>
                <a:cubicBezTo>
                  <a:pt x="5026660" y="5976620"/>
                  <a:pt x="4987290" y="5976620"/>
                  <a:pt x="4963160" y="6000750"/>
                </a:cubicBezTo>
                <a:cubicBezTo>
                  <a:pt x="4939030" y="6024880"/>
                  <a:pt x="4939030" y="6064250"/>
                  <a:pt x="4963160" y="6088380"/>
                </a:cubicBezTo>
                <a:cubicBezTo>
                  <a:pt x="4987290" y="6112510"/>
                  <a:pt x="5026660" y="6112510"/>
                  <a:pt x="5050790" y="6088380"/>
                </a:cubicBezTo>
                <a:cubicBezTo>
                  <a:pt x="5074920" y="6064250"/>
                  <a:pt x="5074920" y="6024880"/>
                  <a:pt x="5050790" y="6000750"/>
                </a:cubicBezTo>
                <a:close/>
                <a:moveTo>
                  <a:pt x="9972040" y="2698115"/>
                </a:moveTo>
                <a:cubicBezTo>
                  <a:pt x="9935845" y="2734310"/>
                  <a:pt x="9935845" y="2793365"/>
                  <a:pt x="9972040" y="2829560"/>
                </a:cubicBezTo>
                <a:cubicBezTo>
                  <a:pt x="10008235" y="2865755"/>
                  <a:pt x="10067290" y="2865755"/>
                  <a:pt x="10103485" y="2829560"/>
                </a:cubicBezTo>
                <a:cubicBezTo>
                  <a:pt x="10139680" y="2793365"/>
                  <a:pt x="10139680" y="2734310"/>
                  <a:pt x="10103485" y="2698115"/>
                </a:cubicBezTo>
                <a:cubicBezTo>
                  <a:pt x="10067290" y="2661920"/>
                  <a:pt x="10008235" y="2661920"/>
                  <a:pt x="9972040" y="2698115"/>
                </a:cubicBezTo>
                <a:close/>
                <a:moveTo>
                  <a:pt x="9622155" y="5847715"/>
                </a:moveTo>
                <a:cubicBezTo>
                  <a:pt x="9634220" y="5835650"/>
                  <a:pt x="9634220" y="5815965"/>
                  <a:pt x="9622155" y="5803900"/>
                </a:cubicBezTo>
                <a:cubicBezTo>
                  <a:pt x="9610090" y="5791835"/>
                  <a:pt x="9590405" y="5791835"/>
                  <a:pt x="9578340" y="5803900"/>
                </a:cubicBezTo>
                <a:cubicBezTo>
                  <a:pt x="9566275" y="5815965"/>
                  <a:pt x="9566275" y="5835650"/>
                  <a:pt x="9578340" y="5847715"/>
                </a:cubicBezTo>
                <a:cubicBezTo>
                  <a:pt x="9590405" y="5859780"/>
                  <a:pt x="9610090" y="5859780"/>
                  <a:pt x="9622155" y="5847715"/>
                </a:cubicBezTo>
                <a:close/>
                <a:moveTo>
                  <a:pt x="9556750" y="4951095"/>
                </a:moveTo>
                <a:cubicBezTo>
                  <a:pt x="9544685" y="4963160"/>
                  <a:pt x="9544685" y="4982845"/>
                  <a:pt x="9556750" y="4994910"/>
                </a:cubicBezTo>
                <a:cubicBezTo>
                  <a:pt x="9568815" y="5006975"/>
                  <a:pt x="9588500" y="5006975"/>
                  <a:pt x="9600565" y="4994910"/>
                </a:cubicBezTo>
                <a:cubicBezTo>
                  <a:pt x="9612630" y="4982845"/>
                  <a:pt x="9612630" y="4963160"/>
                  <a:pt x="9600565" y="4951095"/>
                </a:cubicBezTo>
                <a:cubicBezTo>
                  <a:pt x="9588500" y="4939030"/>
                  <a:pt x="9568815" y="4939030"/>
                  <a:pt x="9556750" y="4951095"/>
                </a:cubicBezTo>
                <a:close/>
                <a:moveTo>
                  <a:pt x="5029200" y="5191760"/>
                </a:moveTo>
                <a:cubicBezTo>
                  <a:pt x="5041265" y="5179695"/>
                  <a:pt x="5041265" y="5160010"/>
                  <a:pt x="5029200" y="5147945"/>
                </a:cubicBezTo>
                <a:cubicBezTo>
                  <a:pt x="5017135" y="5135880"/>
                  <a:pt x="4997450" y="5135880"/>
                  <a:pt x="4985385" y="5147945"/>
                </a:cubicBezTo>
                <a:cubicBezTo>
                  <a:pt x="4973320" y="5160010"/>
                  <a:pt x="4973320" y="5179695"/>
                  <a:pt x="4985385" y="5191760"/>
                </a:cubicBezTo>
                <a:cubicBezTo>
                  <a:pt x="4997450" y="5203825"/>
                  <a:pt x="5017135" y="5203825"/>
                  <a:pt x="5029200" y="5191760"/>
                </a:cubicBezTo>
                <a:close/>
                <a:moveTo>
                  <a:pt x="5160010" y="4141470"/>
                </a:moveTo>
                <a:cubicBezTo>
                  <a:pt x="5196205" y="4177665"/>
                  <a:pt x="5255260" y="4177665"/>
                  <a:pt x="5291455" y="4141470"/>
                </a:cubicBezTo>
                <a:cubicBezTo>
                  <a:pt x="5327650" y="4105275"/>
                  <a:pt x="5327650" y="4046220"/>
                  <a:pt x="5291455" y="4010025"/>
                </a:cubicBezTo>
                <a:cubicBezTo>
                  <a:pt x="5255260" y="3973830"/>
                  <a:pt x="5196205" y="3973830"/>
                  <a:pt x="5160010" y="4010025"/>
                </a:cubicBezTo>
                <a:cubicBezTo>
                  <a:pt x="5123815" y="4046855"/>
                  <a:pt x="5123815" y="4105275"/>
                  <a:pt x="5160010" y="4141470"/>
                </a:cubicBezTo>
                <a:close/>
                <a:moveTo>
                  <a:pt x="5160010" y="4578985"/>
                </a:moveTo>
                <a:cubicBezTo>
                  <a:pt x="5196205" y="4615180"/>
                  <a:pt x="5255260" y="4615180"/>
                  <a:pt x="5291455" y="4578985"/>
                </a:cubicBezTo>
                <a:cubicBezTo>
                  <a:pt x="5327650" y="4542790"/>
                  <a:pt x="5327650" y="4483735"/>
                  <a:pt x="5291455" y="4447540"/>
                </a:cubicBezTo>
                <a:cubicBezTo>
                  <a:pt x="5255260" y="4411345"/>
                  <a:pt x="5196205" y="4411345"/>
                  <a:pt x="5160010" y="4447540"/>
                </a:cubicBezTo>
                <a:cubicBezTo>
                  <a:pt x="5123815" y="4484370"/>
                  <a:pt x="5123815" y="4542790"/>
                  <a:pt x="5160010" y="4578985"/>
                </a:cubicBezTo>
                <a:close/>
                <a:moveTo>
                  <a:pt x="5291455" y="3703955"/>
                </a:moveTo>
                <a:cubicBezTo>
                  <a:pt x="5327650" y="3667760"/>
                  <a:pt x="5327650" y="3608705"/>
                  <a:pt x="5291455" y="3572510"/>
                </a:cubicBezTo>
                <a:cubicBezTo>
                  <a:pt x="5255260" y="3536315"/>
                  <a:pt x="5196205" y="3536315"/>
                  <a:pt x="5160010" y="3572510"/>
                </a:cubicBezTo>
                <a:cubicBezTo>
                  <a:pt x="5123815" y="3608705"/>
                  <a:pt x="5123815" y="3667760"/>
                  <a:pt x="5160010" y="3703955"/>
                </a:cubicBezTo>
                <a:cubicBezTo>
                  <a:pt x="5196205" y="3740150"/>
                  <a:pt x="5255260" y="3740150"/>
                  <a:pt x="5291455" y="3703955"/>
                </a:cubicBezTo>
                <a:close/>
                <a:moveTo>
                  <a:pt x="5073015" y="4666615"/>
                </a:moveTo>
                <a:cubicBezTo>
                  <a:pt x="5036820" y="4630420"/>
                  <a:pt x="4977765" y="4630420"/>
                  <a:pt x="4941570" y="4666615"/>
                </a:cubicBezTo>
                <a:cubicBezTo>
                  <a:pt x="4905375" y="4702810"/>
                  <a:pt x="4905375" y="4761865"/>
                  <a:pt x="4941570" y="4798060"/>
                </a:cubicBezTo>
                <a:cubicBezTo>
                  <a:pt x="4977765" y="4834255"/>
                  <a:pt x="5036820" y="4834255"/>
                  <a:pt x="5073015" y="4798060"/>
                </a:cubicBezTo>
                <a:cubicBezTo>
                  <a:pt x="5109210" y="4761865"/>
                  <a:pt x="5109210" y="4702810"/>
                  <a:pt x="5073015" y="4666615"/>
                </a:cubicBezTo>
                <a:close/>
                <a:moveTo>
                  <a:pt x="11196955" y="2916555"/>
                </a:moveTo>
                <a:cubicBezTo>
                  <a:pt x="11160760" y="2880360"/>
                  <a:pt x="11101705" y="2880360"/>
                  <a:pt x="11065510" y="2916555"/>
                </a:cubicBezTo>
                <a:cubicBezTo>
                  <a:pt x="11029315" y="2952750"/>
                  <a:pt x="11029315" y="3011805"/>
                  <a:pt x="11065510" y="3048000"/>
                </a:cubicBezTo>
                <a:cubicBezTo>
                  <a:pt x="11101705" y="3084195"/>
                  <a:pt x="11160760" y="3084195"/>
                  <a:pt x="11196955" y="3048000"/>
                </a:cubicBezTo>
                <a:cubicBezTo>
                  <a:pt x="11233150" y="3011805"/>
                  <a:pt x="11233150" y="2952750"/>
                  <a:pt x="11196955" y="2916555"/>
                </a:cubicBezTo>
                <a:close/>
                <a:moveTo>
                  <a:pt x="4941570" y="3923030"/>
                </a:moveTo>
                <a:cubicBezTo>
                  <a:pt x="4977765" y="3959225"/>
                  <a:pt x="5036820" y="3959225"/>
                  <a:pt x="5073015" y="3923030"/>
                </a:cubicBezTo>
                <a:cubicBezTo>
                  <a:pt x="5109210" y="3886835"/>
                  <a:pt x="5109210" y="3827780"/>
                  <a:pt x="5073015" y="3791585"/>
                </a:cubicBezTo>
                <a:cubicBezTo>
                  <a:pt x="5036820" y="3755390"/>
                  <a:pt x="4977765" y="3755390"/>
                  <a:pt x="4941570" y="3791585"/>
                </a:cubicBezTo>
                <a:cubicBezTo>
                  <a:pt x="4905375" y="3827780"/>
                  <a:pt x="4905375" y="3886835"/>
                  <a:pt x="4941570" y="3923030"/>
                </a:cubicBezTo>
                <a:close/>
                <a:moveTo>
                  <a:pt x="5050790" y="3463290"/>
                </a:moveTo>
                <a:cubicBezTo>
                  <a:pt x="5074920" y="3439160"/>
                  <a:pt x="5074920" y="3399790"/>
                  <a:pt x="5050790" y="3375660"/>
                </a:cubicBezTo>
                <a:cubicBezTo>
                  <a:pt x="5026660" y="3351530"/>
                  <a:pt x="4987290" y="3351530"/>
                  <a:pt x="4963160" y="3375660"/>
                </a:cubicBezTo>
                <a:cubicBezTo>
                  <a:pt x="4939030" y="3399790"/>
                  <a:pt x="4939030" y="3439160"/>
                  <a:pt x="4963160" y="3463290"/>
                </a:cubicBezTo>
                <a:cubicBezTo>
                  <a:pt x="4987290" y="3488055"/>
                  <a:pt x="5026660" y="3488055"/>
                  <a:pt x="5050790" y="3463290"/>
                </a:cubicBezTo>
                <a:close/>
                <a:moveTo>
                  <a:pt x="4941570" y="4360545"/>
                </a:moveTo>
                <a:cubicBezTo>
                  <a:pt x="4977765" y="4396740"/>
                  <a:pt x="5036820" y="4396740"/>
                  <a:pt x="5073015" y="4360545"/>
                </a:cubicBezTo>
                <a:cubicBezTo>
                  <a:pt x="5109210" y="4324350"/>
                  <a:pt x="5109210" y="4265295"/>
                  <a:pt x="5073015" y="4229100"/>
                </a:cubicBezTo>
                <a:cubicBezTo>
                  <a:pt x="5036820" y="4192905"/>
                  <a:pt x="4977765" y="4192905"/>
                  <a:pt x="4941570" y="4229100"/>
                </a:cubicBezTo>
                <a:cubicBezTo>
                  <a:pt x="4905375" y="4265295"/>
                  <a:pt x="4905375" y="4324350"/>
                  <a:pt x="4941570" y="4360545"/>
                </a:cubicBezTo>
                <a:close/>
                <a:moveTo>
                  <a:pt x="10672445" y="1254760"/>
                </a:moveTo>
                <a:cubicBezTo>
                  <a:pt x="10684510" y="1266825"/>
                  <a:pt x="10704195" y="1266825"/>
                  <a:pt x="10716260" y="1254760"/>
                </a:cubicBezTo>
                <a:cubicBezTo>
                  <a:pt x="10728325" y="1242695"/>
                  <a:pt x="10728325" y="1223010"/>
                  <a:pt x="10716260" y="1210945"/>
                </a:cubicBezTo>
                <a:cubicBezTo>
                  <a:pt x="10704195" y="1198880"/>
                  <a:pt x="10684510" y="1198880"/>
                  <a:pt x="10672445" y="1210945"/>
                </a:cubicBezTo>
                <a:cubicBezTo>
                  <a:pt x="10659745" y="1223010"/>
                  <a:pt x="10659745" y="1242695"/>
                  <a:pt x="10672445" y="1254760"/>
                </a:cubicBezTo>
                <a:close/>
                <a:moveTo>
                  <a:pt x="10715625" y="379730"/>
                </a:moveTo>
                <a:cubicBezTo>
                  <a:pt x="10727690" y="367665"/>
                  <a:pt x="10727690" y="347980"/>
                  <a:pt x="10715625" y="335915"/>
                </a:cubicBezTo>
                <a:cubicBezTo>
                  <a:pt x="10703560" y="323850"/>
                  <a:pt x="10683875" y="323850"/>
                  <a:pt x="10671810" y="335915"/>
                </a:cubicBezTo>
                <a:cubicBezTo>
                  <a:pt x="10659745" y="347980"/>
                  <a:pt x="10659745" y="367665"/>
                  <a:pt x="10671810" y="379730"/>
                </a:cubicBezTo>
                <a:cubicBezTo>
                  <a:pt x="10683875" y="391795"/>
                  <a:pt x="10703560" y="391795"/>
                  <a:pt x="10715625" y="379730"/>
                </a:cubicBezTo>
                <a:close/>
                <a:moveTo>
                  <a:pt x="11481435" y="1320165"/>
                </a:moveTo>
                <a:cubicBezTo>
                  <a:pt x="11529695" y="1368425"/>
                  <a:pt x="11607800" y="1368425"/>
                  <a:pt x="11656695" y="1320165"/>
                </a:cubicBezTo>
                <a:cubicBezTo>
                  <a:pt x="11704955" y="1271905"/>
                  <a:pt x="11704955" y="1193800"/>
                  <a:pt x="11656695" y="1144905"/>
                </a:cubicBezTo>
                <a:cubicBezTo>
                  <a:pt x="11608435" y="1096645"/>
                  <a:pt x="11530330" y="1096645"/>
                  <a:pt x="11481435" y="1144905"/>
                </a:cubicBezTo>
                <a:cubicBezTo>
                  <a:pt x="11433175" y="1193165"/>
                  <a:pt x="11433175" y="1271905"/>
                  <a:pt x="11481435" y="1320165"/>
                </a:cubicBezTo>
                <a:close/>
                <a:moveTo>
                  <a:pt x="11634470" y="861060"/>
                </a:moveTo>
                <a:cubicBezTo>
                  <a:pt x="11670665" y="824865"/>
                  <a:pt x="11670665" y="765810"/>
                  <a:pt x="11634470" y="729615"/>
                </a:cubicBezTo>
                <a:cubicBezTo>
                  <a:pt x="11598275" y="693420"/>
                  <a:pt x="11539220" y="693420"/>
                  <a:pt x="11503025" y="729615"/>
                </a:cubicBezTo>
                <a:cubicBezTo>
                  <a:pt x="11466830" y="765810"/>
                  <a:pt x="11466830" y="824865"/>
                  <a:pt x="11503025" y="861060"/>
                </a:cubicBezTo>
                <a:cubicBezTo>
                  <a:pt x="11539220" y="897255"/>
                  <a:pt x="11598275" y="897255"/>
                  <a:pt x="11634470" y="861060"/>
                </a:cubicBezTo>
                <a:close/>
                <a:moveTo>
                  <a:pt x="10759440" y="2042160"/>
                </a:moveTo>
                <a:cubicBezTo>
                  <a:pt x="10723245" y="2005965"/>
                  <a:pt x="10664190" y="2005965"/>
                  <a:pt x="10627995" y="2042160"/>
                </a:cubicBezTo>
                <a:cubicBezTo>
                  <a:pt x="10591800" y="2078355"/>
                  <a:pt x="10591800" y="2137410"/>
                  <a:pt x="10627995" y="2173605"/>
                </a:cubicBezTo>
                <a:cubicBezTo>
                  <a:pt x="10664190" y="2209800"/>
                  <a:pt x="10723245" y="2209800"/>
                  <a:pt x="10759440" y="2173605"/>
                </a:cubicBezTo>
                <a:cubicBezTo>
                  <a:pt x="10795635" y="2137410"/>
                  <a:pt x="10795635" y="2078355"/>
                  <a:pt x="10759440" y="2042160"/>
                </a:cubicBezTo>
                <a:close/>
                <a:moveTo>
                  <a:pt x="10781665" y="1582420"/>
                </a:moveTo>
                <a:cubicBezTo>
                  <a:pt x="10733405" y="1534160"/>
                  <a:pt x="10655300" y="1534160"/>
                  <a:pt x="10606405" y="1582420"/>
                </a:cubicBezTo>
                <a:cubicBezTo>
                  <a:pt x="10558145" y="1630680"/>
                  <a:pt x="10558145" y="1708785"/>
                  <a:pt x="10606405" y="1757680"/>
                </a:cubicBezTo>
                <a:cubicBezTo>
                  <a:pt x="10654665" y="1805940"/>
                  <a:pt x="10732770" y="1805940"/>
                  <a:pt x="10781665" y="1757680"/>
                </a:cubicBezTo>
                <a:cubicBezTo>
                  <a:pt x="10829925" y="1709420"/>
                  <a:pt x="10829925" y="1630680"/>
                  <a:pt x="10781665" y="1582420"/>
                </a:cubicBezTo>
                <a:close/>
                <a:moveTo>
                  <a:pt x="10672445" y="817245"/>
                </a:moveTo>
                <a:cubicBezTo>
                  <a:pt x="10684510" y="829310"/>
                  <a:pt x="10704195" y="829310"/>
                  <a:pt x="10716260" y="817245"/>
                </a:cubicBezTo>
                <a:cubicBezTo>
                  <a:pt x="10728325" y="805180"/>
                  <a:pt x="10728325" y="785495"/>
                  <a:pt x="10716260" y="773430"/>
                </a:cubicBezTo>
                <a:cubicBezTo>
                  <a:pt x="10704195" y="761365"/>
                  <a:pt x="10684510" y="761365"/>
                  <a:pt x="10672445" y="773430"/>
                </a:cubicBezTo>
                <a:cubicBezTo>
                  <a:pt x="10660380" y="785495"/>
                  <a:pt x="10659745" y="805180"/>
                  <a:pt x="10672445" y="817245"/>
                </a:cubicBezTo>
                <a:close/>
                <a:moveTo>
                  <a:pt x="11043920" y="1320165"/>
                </a:moveTo>
                <a:cubicBezTo>
                  <a:pt x="11092180" y="1368425"/>
                  <a:pt x="11170285" y="1368425"/>
                  <a:pt x="11219180" y="1320165"/>
                </a:cubicBezTo>
                <a:cubicBezTo>
                  <a:pt x="11267440" y="1271905"/>
                  <a:pt x="11267440" y="1193800"/>
                  <a:pt x="11219180" y="1144905"/>
                </a:cubicBezTo>
                <a:cubicBezTo>
                  <a:pt x="11170920" y="1096645"/>
                  <a:pt x="11092815" y="1096645"/>
                  <a:pt x="11043920" y="1144905"/>
                </a:cubicBezTo>
                <a:cubicBezTo>
                  <a:pt x="10995660" y="1193165"/>
                  <a:pt x="10995660" y="1271905"/>
                  <a:pt x="11043920" y="1320165"/>
                </a:cubicBezTo>
                <a:close/>
                <a:moveTo>
                  <a:pt x="10759440" y="2479040"/>
                </a:moveTo>
                <a:cubicBezTo>
                  <a:pt x="10723245" y="2442845"/>
                  <a:pt x="10664190" y="2442845"/>
                  <a:pt x="10627995" y="2479040"/>
                </a:cubicBezTo>
                <a:cubicBezTo>
                  <a:pt x="10591800" y="2515235"/>
                  <a:pt x="10591800" y="2574290"/>
                  <a:pt x="10627995" y="2610485"/>
                </a:cubicBezTo>
                <a:cubicBezTo>
                  <a:pt x="10664190" y="2646680"/>
                  <a:pt x="10723245" y="2646680"/>
                  <a:pt x="10759440" y="2610485"/>
                </a:cubicBezTo>
                <a:cubicBezTo>
                  <a:pt x="10795635" y="2574290"/>
                  <a:pt x="10795635" y="2515870"/>
                  <a:pt x="10759440" y="2479040"/>
                </a:cubicBezTo>
                <a:close/>
                <a:moveTo>
                  <a:pt x="11043920" y="1757680"/>
                </a:moveTo>
                <a:cubicBezTo>
                  <a:pt x="11092180" y="1805940"/>
                  <a:pt x="11170285" y="1805940"/>
                  <a:pt x="11219180" y="1757680"/>
                </a:cubicBezTo>
                <a:cubicBezTo>
                  <a:pt x="11267440" y="1709420"/>
                  <a:pt x="11267440" y="1631315"/>
                  <a:pt x="11219180" y="1582420"/>
                </a:cubicBezTo>
                <a:cubicBezTo>
                  <a:pt x="11170920" y="1534160"/>
                  <a:pt x="11092815" y="1534160"/>
                  <a:pt x="11043920" y="1582420"/>
                </a:cubicBezTo>
                <a:cubicBezTo>
                  <a:pt x="10995660" y="1630680"/>
                  <a:pt x="10995660" y="1709420"/>
                  <a:pt x="11043920" y="1757680"/>
                </a:cubicBezTo>
                <a:close/>
                <a:moveTo>
                  <a:pt x="11437620" y="1976120"/>
                </a:moveTo>
                <a:cubicBezTo>
                  <a:pt x="11485880" y="1927860"/>
                  <a:pt x="11485880" y="1849755"/>
                  <a:pt x="11437620" y="1800860"/>
                </a:cubicBezTo>
                <a:cubicBezTo>
                  <a:pt x="11389360" y="1751965"/>
                  <a:pt x="11311255" y="1752600"/>
                  <a:pt x="11262360" y="1800860"/>
                </a:cubicBezTo>
                <a:cubicBezTo>
                  <a:pt x="11213465" y="1849120"/>
                  <a:pt x="11214100" y="1927225"/>
                  <a:pt x="11262360" y="1976120"/>
                </a:cubicBezTo>
                <a:cubicBezTo>
                  <a:pt x="11311255" y="2024380"/>
                  <a:pt x="11389360" y="2024380"/>
                  <a:pt x="11437620" y="1976120"/>
                </a:cubicBezTo>
                <a:close/>
                <a:moveTo>
                  <a:pt x="11262995" y="1363980"/>
                </a:moveTo>
                <a:cubicBezTo>
                  <a:pt x="11214735" y="1412240"/>
                  <a:pt x="11214735" y="1490345"/>
                  <a:pt x="11262995" y="1539240"/>
                </a:cubicBezTo>
                <a:cubicBezTo>
                  <a:pt x="11311255" y="1587500"/>
                  <a:pt x="11389360" y="1587500"/>
                  <a:pt x="11438255" y="1539240"/>
                </a:cubicBezTo>
                <a:cubicBezTo>
                  <a:pt x="11486515" y="1490980"/>
                  <a:pt x="11486515" y="1412875"/>
                  <a:pt x="11438255" y="1363980"/>
                </a:cubicBezTo>
                <a:cubicBezTo>
                  <a:pt x="11389360" y="1315720"/>
                  <a:pt x="11311255" y="1315720"/>
                  <a:pt x="11262995" y="1363980"/>
                </a:cubicBezTo>
                <a:close/>
                <a:moveTo>
                  <a:pt x="11153140" y="817245"/>
                </a:moveTo>
                <a:cubicBezTo>
                  <a:pt x="11165205" y="805180"/>
                  <a:pt x="11165205" y="785495"/>
                  <a:pt x="11153140" y="773430"/>
                </a:cubicBezTo>
                <a:cubicBezTo>
                  <a:pt x="11141075" y="761365"/>
                  <a:pt x="11121390" y="761365"/>
                  <a:pt x="11109325" y="773430"/>
                </a:cubicBezTo>
                <a:cubicBezTo>
                  <a:pt x="11097260" y="785495"/>
                  <a:pt x="11097260" y="805180"/>
                  <a:pt x="11109325" y="817245"/>
                </a:cubicBezTo>
                <a:cubicBezTo>
                  <a:pt x="11121390" y="829310"/>
                  <a:pt x="11141075" y="829310"/>
                  <a:pt x="11153140" y="817245"/>
                </a:cubicBezTo>
                <a:close/>
                <a:moveTo>
                  <a:pt x="11437620" y="926465"/>
                </a:moveTo>
                <a:cubicBezTo>
                  <a:pt x="11389360" y="878205"/>
                  <a:pt x="11311255" y="878205"/>
                  <a:pt x="11262360" y="926465"/>
                </a:cubicBezTo>
                <a:cubicBezTo>
                  <a:pt x="11214100" y="974725"/>
                  <a:pt x="11214100" y="1052830"/>
                  <a:pt x="11262360" y="1101725"/>
                </a:cubicBezTo>
                <a:cubicBezTo>
                  <a:pt x="11310620" y="1149985"/>
                  <a:pt x="11388725" y="1149985"/>
                  <a:pt x="11437620" y="1101725"/>
                </a:cubicBezTo>
                <a:cubicBezTo>
                  <a:pt x="11485880" y="1052830"/>
                  <a:pt x="11485880" y="974725"/>
                  <a:pt x="11437620" y="926465"/>
                </a:cubicBezTo>
                <a:close/>
                <a:moveTo>
                  <a:pt x="10978515" y="3135630"/>
                </a:moveTo>
                <a:cubicBezTo>
                  <a:pt x="10942320" y="3099435"/>
                  <a:pt x="10883265" y="3099435"/>
                  <a:pt x="10847070" y="3135630"/>
                </a:cubicBezTo>
                <a:cubicBezTo>
                  <a:pt x="10810875" y="3171825"/>
                  <a:pt x="10810875" y="3230880"/>
                  <a:pt x="10847070" y="3267075"/>
                </a:cubicBezTo>
                <a:cubicBezTo>
                  <a:pt x="10883265" y="3303270"/>
                  <a:pt x="10942320" y="3303270"/>
                  <a:pt x="10978515" y="3267075"/>
                </a:cubicBezTo>
                <a:cubicBezTo>
                  <a:pt x="11014710" y="3230880"/>
                  <a:pt x="11014710" y="3171825"/>
                  <a:pt x="10978515" y="3135630"/>
                </a:cubicBezTo>
                <a:close/>
                <a:moveTo>
                  <a:pt x="10978515" y="3573145"/>
                </a:moveTo>
                <a:cubicBezTo>
                  <a:pt x="10942320" y="3536950"/>
                  <a:pt x="10883265" y="3536950"/>
                  <a:pt x="10847070" y="3573145"/>
                </a:cubicBezTo>
                <a:cubicBezTo>
                  <a:pt x="10810875" y="3609340"/>
                  <a:pt x="10810875" y="3668395"/>
                  <a:pt x="10847070" y="3704590"/>
                </a:cubicBezTo>
                <a:cubicBezTo>
                  <a:pt x="10883265" y="3740785"/>
                  <a:pt x="10942320" y="3740785"/>
                  <a:pt x="10978515" y="3704590"/>
                </a:cubicBezTo>
                <a:cubicBezTo>
                  <a:pt x="11014710" y="3668395"/>
                  <a:pt x="11014710" y="3609340"/>
                  <a:pt x="10978515" y="3573145"/>
                </a:cubicBezTo>
                <a:close/>
                <a:moveTo>
                  <a:pt x="10868660" y="4469765"/>
                </a:moveTo>
                <a:cubicBezTo>
                  <a:pt x="10844530" y="4493895"/>
                  <a:pt x="10844530" y="4533265"/>
                  <a:pt x="10868660" y="4557395"/>
                </a:cubicBezTo>
                <a:cubicBezTo>
                  <a:pt x="10892790" y="4581525"/>
                  <a:pt x="10932160" y="4581525"/>
                  <a:pt x="10956290" y="4557395"/>
                </a:cubicBezTo>
                <a:cubicBezTo>
                  <a:pt x="10980420" y="4533265"/>
                  <a:pt x="10980420" y="4493895"/>
                  <a:pt x="10956290" y="4469765"/>
                </a:cubicBezTo>
                <a:cubicBezTo>
                  <a:pt x="10932160" y="4445635"/>
                  <a:pt x="10892790" y="4445635"/>
                  <a:pt x="10868660" y="4469765"/>
                </a:cubicBezTo>
                <a:close/>
                <a:moveTo>
                  <a:pt x="11656695" y="1757680"/>
                </a:moveTo>
                <a:cubicBezTo>
                  <a:pt x="11704955" y="1709420"/>
                  <a:pt x="11704955" y="1631315"/>
                  <a:pt x="11656695" y="1582420"/>
                </a:cubicBezTo>
                <a:cubicBezTo>
                  <a:pt x="11608435" y="1534160"/>
                  <a:pt x="11530330" y="1534160"/>
                  <a:pt x="11481435" y="1582420"/>
                </a:cubicBezTo>
                <a:cubicBezTo>
                  <a:pt x="11433175" y="1630680"/>
                  <a:pt x="11433175" y="1708785"/>
                  <a:pt x="11481435" y="1757680"/>
                </a:cubicBezTo>
                <a:cubicBezTo>
                  <a:pt x="11529695" y="1805940"/>
                  <a:pt x="11607800" y="1805940"/>
                  <a:pt x="11656695" y="1757680"/>
                </a:cubicBezTo>
                <a:close/>
                <a:moveTo>
                  <a:pt x="10956290" y="4032250"/>
                </a:moveTo>
                <a:cubicBezTo>
                  <a:pt x="10932160" y="4008120"/>
                  <a:pt x="10892790" y="4008120"/>
                  <a:pt x="10868660" y="4032250"/>
                </a:cubicBezTo>
                <a:cubicBezTo>
                  <a:pt x="10844530" y="4056380"/>
                  <a:pt x="10844530" y="4095750"/>
                  <a:pt x="10868660" y="4119880"/>
                </a:cubicBezTo>
                <a:cubicBezTo>
                  <a:pt x="10892790" y="4144010"/>
                  <a:pt x="10932160" y="4144010"/>
                  <a:pt x="10956290" y="4119880"/>
                </a:cubicBezTo>
                <a:cubicBezTo>
                  <a:pt x="10980420" y="4095750"/>
                  <a:pt x="10980420" y="4056380"/>
                  <a:pt x="10956290" y="4032250"/>
                </a:cubicBezTo>
                <a:close/>
                <a:moveTo>
                  <a:pt x="10978515" y="2698115"/>
                </a:moveTo>
                <a:cubicBezTo>
                  <a:pt x="10942320" y="2661920"/>
                  <a:pt x="10883265" y="2661920"/>
                  <a:pt x="10847070" y="2698115"/>
                </a:cubicBezTo>
                <a:cubicBezTo>
                  <a:pt x="10810875" y="2734310"/>
                  <a:pt x="10810875" y="2793365"/>
                  <a:pt x="10847070" y="2829560"/>
                </a:cubicBezTo>
                <a:cubicBezTo>
                  <a:pt x="10883265" y="2865755"/>
                  <a:pt x="10942320" y="2865755"/>
                  <a:pt x="10978515" y="2829560"/>
                </a:cubicBezTo>
                <a:cubicBezTo>
                  <a:pt x="11014710" y="2792730"/>
                  <a:pt x="11014710" y="2734310"/>
                  <a:pt x="10978515" y="2698115"/>
                </a:cubicBezTo>
                <a:close/>
                <a:moveTo>
                  <a:pt x="11196955" y="2479040"/>
                </a:moveTo>
                <a:cubicBezTo>
                  <a:pt x="11160760" y="2442845"/>
                  <a:pt x="11101705" y="2442845"/>
                  <a:pt x="11065510" y="2479040"/>
                </a:cubicBezTo>
                <a:cubicBezTo>
                  <a:pt x="11029315" y="2515235"/>
                  <a:pt x="11029315" y="2574290"/>
                  <a:pt x="11065510" y="2610485"/>
                </a:cubicBezTo>
                <a:cubicBezTo>
                  <a:pt x="11101705" y="2646680"/>
                  <a:pt x="11160760" y="2646680"/>
                  <a:pt x="11196955" y="2610485"/>
                </a:cubicBezTo>
                <a:cubicBezTo>
                  <a:pt x="11233150" y="2574290"/>
                  <a:pt x="11233150" y="2515870"/>
                  <a:pt x="11196955" y="2479040"/>
                </a:cubicBezTo>
                <a:close/>
                <a:moveTo>
                  <a:pt x="10759440" y="2916555"/>
                </a:moveTo>
                <a:cubicBezTo>
                  <a:pt x="10723245" y="2880360"/>
                  <a:pt x="10664190" y="2880360"/>
                  <a:pt x="10627995" y="2916555"/>
                </a:cubicBezTo>
                <a:cubicBezTo>
                  <a:pt x="10591800" y="2952750"/>
                  <a:pt x="10591800" y="3011805"/>
                  <a:pt x="10627995" y="3048000"/>
                </a:cubicBezTo>
                <a:cubicBezTo>
                  <a:pt x="10664190" y="3084195"/>
                  <a:pt x="10723245" y="3084195"/>
                  <a:pt x="10759440" y="3048000"/>
                </a:cubicBezTo>
                <a:cubicBezTo>
                  <a:pt x="10795635" y="3011805"/>
                  <a:pt x="10795635" y="2952750"/>
                  <a:pt x="10759440" y="2916555"/>
                </a:cubicBezTo>
                <a:close/>
                <a:moveTo>
                  <a:pt x="11219180" y="2019935"/>
                </a:moveTo>
                <a:cubicBezTo>
                  <a:pt x="11170920" y="1971675"/>
                  <a:pt x="11092815" y="1971675"/>
                  <a:pt x="11043920" y="2019935"/>
                </a:cubicBezTo>
                <a:cubicBezTo>
                  <a:pt x="10995660" y="2068195"/>
                  <a:pt x="10995660" y="2146300"/>
                  <a:pt x="11043920" y="2195195"/>
                </a:cubicBezTo>
                <a:cubicBezTo>
                  <a:pt x="11092180" y="2243455"/>
                  <a:pt x="11170285" y="2243455"/>
                  <a:pt x="11219180" y="2195195"/>
                </a:cubicBezTo>
                <a:cubicBezTo>
                  <a:pt x="11267440" y="2146935"/>
                  <a:pt x="11267440" y="2068195"/>
                  <a:pt x="11219180" y="2019935"/>
                </a:cubicBezTo>
                <a:close/>
                <a:moveTo>
                  <a:pt x="10650220" y="4688205"/>
                </a:moveTo>
                <a:cubicBezTo>
                  <a:pt x="10626090" y="4712335"/>
                  <a:pt x="10626090" y="4751705"/>
                  <a:pt x="10650220" y="4775835"/>
                </a:cubicBezTo>
                <a:cubicBezTo>
                  <a:pt x="10674350" y="4799965"/>
                  <a:pt x="10713720" y="4799965"/>
                  <a:pt x="10737850" y="4775835"/>
                </a:cubicBezTo>
                <a:cubicBezTo>
                  <a:pt x="10761980" y="4751705"/>
                  <a:pt x="10761980" y="4712335"/>
                  <a:pt x="10737850" y="4688205"/>
                </a:cubicBezTo>
                <a:cubicBezTo>
                  <a:pt x="10713720" y="4664075"/>
                  <a:pt x="10674350" y="4664075"/>
                  <a:pt x="10650220" y="4688205"/>
                </a:cubicBezTo>
                <a:close/>
                <a:moveTo>
                  <a:pt x="10978515" y="2260600"/>
                </a:moveTo>
                <a:cubicBezTo>
                  <a:pt x="10942320" y="2224405"/>
                  <a:pt x="10883265" y="2224405"/>
                  <a:pt x="10847070" y="2260600"/>
                </a:cubicBezTo>
                <a:cubicBezTo>
                  <a:pt x="10810875" y="2296795"/>
                  <a:pt x="10810875" y="2355850"/>
                  <a:pt x="10847070" y="2392045"/>
                </a:cubicBezTo>
                <a:cubicBezTo>
                  <a:pt x="10883265" y="2428240"/>
                  <a:pt x="10942320" y="2428240"/>
                  <a:pt x="10978515" y="2392045"/>
                </a:cubicBezTo>
                <a:cubicBezTo>
                  <a:pt x="11014710" y="2355850"/>
                  <a:pt x="11014710" y="2296795"/>
                  <a:pt x="10978515" y="2260600"/>
                </a:cubicBezTo>
                <a:close/>
                <a:moveTo>
                  <a:pt x="10759440" y="3354070"/>
                </a:moveTo>
                <a:cubicBezTo>
                  <a:pt x="10723245" y="3317875"/>
                  <a:pt x="10664190" y="3317875"/>
                  <a:pt x="10627995" y="3354070"/>
                </a:cubicBezTo>
                <a:cubicBezTo>
                  <a:pt x="10591800" y="3390265"/>
                  <a:pt x="10591800" y="3449320"/>
                  <a:pt x="10627995" y="3485515"/>
                </a:cubicBezTo>
                <a:cubicBezTo>
                  <a:pt x="10664190" y="3521710"/>
                  <a:pt x="10723245" y="3521710"/>
                  <a:pt x="10759440" y="3485515"/>
                </a:cubicBezTo>
                <a:cubicBezTo>
                  <a:pt x="10795635" y="3449320"/>
                  <a:pt x="10795635" y="3390265"/>
                  <a:pt x="10759440" y="3354070"/>
                </a:cubicBezTo>
                <a:close/>
                <a:moveTo>
                  <a:pt x="10737850" y="3813175"/>
                </a:moveTo>
                <a:cubicBezTo>
                  <a:pt x="10713720" y="3789045"/>
                  <a:pt x="10674350" y="3789045"/>
                  <a:pt x="10650220" y="3813175"/>
                </a:cubicBezTo>
                <a:cubicBezTo>
                  <a:pt x="10626090" y="3837305"/>
                  <a:pt x="10626090" y="3876675"/>
                  <a:pt x="10650220" y="3900805"/>
                </a:cubicBezTo>
                <a:cubicBezTo>
                  <a:pt x="10674350" y="3924935"/>
                  <a:pt x="10713720" y="3924935"/>
                  <a:pt x="10737850" y="3900805"/>
                </a:cubicBezTo>
                <a:cubicBezTo>
                  <a:pt x="10761980" y="3876675"/>
                  <a:pt x="10761980" y="3837305"/>
                  <a:pt x="10737850" y="3813175"/>
                </a:cubicBezTo>
                <a:close/>
                <a:moveTo>
                  <a:pt x="11000105" y="1801495"/>
                </a:moveTo>
                <a:cubicBezTo>
                  <a:pt x="10951845" y="1753235"/>
                  <a:pt x="10873740" y="1753235"/>
                  <a:pt x="10824845" y="1801495"/>
                </a:cubicBezTo>
                <a:cubicBezTo>
                  <a:pt x="10775950" y="1849755"/>
                  <a:pt x="10776585" y="1927860"/>
                  <a:pt x="10824845" y="1976755"/>
                </a:cubicBezTo>
                <a:cubicBezTo>
                  <a:pt x="10873105" y="2025015"/>
                  <a:pt x="10951210" y="2025015"/>
                  <a:pt x="11000105" y="1976755"/>
                </a:cubicBezTo>
                <a:cubicBezTo>
                  <a:pt x="11048365" y="1927860"/>
                  <a:pt x="11048365" y="1849755"/>
                  <a:pt x="11000105" y="1801495"/>
                </a:cubicBezTo>
                <a:close/>
                <a:moveTo>
                  <a:pt x="10737850" y="4250690"/>
                </a:moveTo>
                <a:cubicBezTo>
                  <a:pt x="10713720" y="4226560"/>
                  <a:pt x="10674350" y="4226560"/>
                  <a:pt x="10650220" y="4250690"/>
                </a:cubicBezTo>
                <a:cubicBezTo>
                  <a:pt x="10626090" y="4274820"/>
                  <a:pt x="10626090" y="4314190"/>
                  <a:pt x="10650220" y="4338320"/>
                </a:cubicBezTo>
                <a:cubicBezTo>
                  <a:pt x="10674350" y="4362450"/>
                  <a:pt x="10713720" y="4362450"/>
                  <a:pt x="10737850" y="4338320"/>
                </a:cubicBezTo>
                <a:cubicBezTo>
                  <a:pt x="10761980" y="4314190"/>
                  <a:pt x="10761980" y="4274820"/>
                  <a:pt x="10737850" y="4250690"/>
                </a:cubicBezTo>
                <a:close/>
                <a:moveTo>
                  <a:pt x="11940540" y="3485515"/>
                </a:moveTo>
                <a:cubicBezTo>
                  <a:pt x="11976735" y="3521710"/>
                  <a:pt x="12035790" y="3521710"/>
                  <a:pt x="12071985" y="3485515"/>
                </a:cubicBezTo>
                <a:cubicBezTo>
                  <a:pt x="12108180" y="3449320"/>
                  <a:pt x="12108180" y="3390265"/>
                  <a:pt x="12071985" y="3354070"/>
                </a:cubicBezTo>
                <a:cubicBezTo>
                  <a:pt x="12035790" y="3317875"/>
                  <a:pt x="11976735" y="3317875"/>
                  <a:pt x="11940540" y="3354070"/>
                </a:cubicBezTo>
                <a:cubicBezTo>
                  <a:pt x="11904345" y="3390265"/>
                  <a:pt x="11904345" y="3449320"/>
                  <a:pt x="11940540" y="3485515"/>
                </a:cubicBezTo>
                <a:close/>
                <a:moveTo>
                  <a:pt x="10431145" y="4469765"/>
                </a:moveTo>
                <a:cubicBezTo>
                  <a:pt x="10407015" y="4493895"/>
                  <a:pt x="10407015" y="4533265"/>
                  <a:pt x="10431145" y="4557395"/>
                </a:cubicBezTo>
                <a:cubicBezTo>
                  <a:pt x="10455275" y="4581525"/>
                  <a:pt x="10494645" y="4581525"/>
                  <a:pt x="10518775" y="4557395"/>
                </a:cubicBezTo>
                <a:cubicBezTo>
                  <a:pt x="10542905" y="4533265"/>
                  <a:pt x="10542905" y="4493895"/>
                  <a:pt x="10518775" y="4469765"/>
                </a:cubicBezTo>
                <a:cubicBezTo>
                  <a:pt x="10494645" y="4445635"/>
                  <a:pt x="10455910" y="4445635"/>
                  <a:pt x="10431145" y="4469765"/>
                </a:cubicBezTo>
                <a:close/>
                <a:moveTo>
                  <a:pt x="11940540" y="2610485"/>
                </a:moveTo>
                <a:cubicBezTo>
                  <a:pt x="11976735" y="2646680"/>
                  <a:pt x="12035790" y="2646680"/>
                  <a:pt x="12071985" y="2610485"/>
                </a:cubicBezTo>
                <a:cubicBezTo>
                  <a:pt x="12108180" y="2574290"/>
                  <a:pt x="12108180" y="2515235"/>
                  <a:pt x="12071985" y="2479040"/>
                </a:cubicBezTo>
                <a:cubicBezTo>
                  <a:pt x="12035790" y="2442845"/>
                  <a:pt x="11976735" y="2442845"/>
                  <a:pt x="11940540" y="2479040"/>
                </a:cubicBezTo>
                <a:cubicBezTo>
                  <a:pt x="11904345" y="2515235"/>
                  <a:pt x="11904345" y="2574290"/>
                  <a:pt x="11940540" y="2610485"/>
                </a:cubicBezTo>
                <a:close/>
                <a:moveTo>
                  <a:pt x="10518775" y="4994275"/>
                </a:moveTo>
                <a:cubicBezTo>
                  <a:pt x="10542905" y="4970145"/>
                  <a:pt x="10542905" y="4930775"/>
                  <a:pt x="10518775" y="4906645"/>
                </a:cubicBezTo>
                <a:cubicBezTo>
                  <a:pt x="10494645" y="4882515"/>
                  <a:pt x="10455275" y="4882515"/>
                  <a:pt x="10431145" y="4906645"/>
                </a:cubicBezTo>
                <a:cubicBezTo>
                  <a:pt x="10407015" y="4930775"/>
                  <a:pt x="10407015" y="4970145"/>
                  <a:pt x="10431145" y="4994275"/>
                </a:cubicBezTo>
                <a:cubicBezTo>
                  <a:pt x="10455910" y="5018405"/>
                  <a:pt x="10494645" y="5018405"/>
                  <a:pt x="10518775" y="4994275"/>
                </a:cubicBezTo>
                <a:close/>
                <a:moveTo>
                  <a:pt x="10518775" y="3594735"/>
                </a:moveTo>
                <a:cubicBezTo>
                  <a:pt x="10494645" y="3570605"/>
                  <a:pt x="10455275" y="3570605"/>
                  <a:pt x="10431145" y="3594735"/>
                </a:cubicBezTo>
                <a:cubicBezTo>
                  <a:pt x="10407015" y="3618865"/>
                  <a:pt x="10407015" y="3658235"/>
                  <a:pt x="10431145" y="3682365"/>
                </a:cubicBezTo>
                <a:cubicBezTo>
                  <a:pt x="10455275" y="3706495"/>
                  <a:pt x="10494645" y="3706495"/>
                  <a:pt x="10518775" y="3682365"/>
                </a:cubicBezTo>
                <a:cubicBezTo>
                  <a:pt x="10542905" y="3658235"/>
                  <a:pt x="10542905" y="3618865"/>
                  <a:pt x="10518775" y="3594735"/>
                </a:cubicBezTo>
                <a:close/>
                <a:moveTo>
                  <a:pt x="10518775" y="4032250"/>
                </a:moveTo>
                <a:cubicBezTo>
                  <a:pt x="10494645" y="4008120"/>
                  <a:pt x="10455275" y="4008120"/>
                  <a:pt x="10431145" y="4032250"/>
                </a:cubicBezTo>
                <a:cubicBezTo>
                  <a:pt x="10407015" y="4056380"/>
                  <a:pt x="10407015" y="4095750"/>
                  <a:pt x="10431145" y="4119880"/>
                </a:cubicBezTo>
                <a:cubicBezTo>
                  <a:pt x="10455275" y="4144010"/>
                  <a:pt x="10494645" y="4144010"/>
                  <a:pt x="10518775" y="4119880"/>
                </a:cubicBezTo>
                <a:cubicBezTo>
                  <a:pt x="10542905" y="4095750"/>
                  <a:pt x="10542905" y="4056380"/>
                  <a:pt x="10518775" y="4032250"/>
                </a:cubicBezTo>
                <a:close/>
                <a:moveTo>
                  <a:pt x="10453370" y="1035685"/>
                </a:moveTo>
                <a:cubicBezTo>
                  <a:pt x="10465435" y="1047750"/>
                  <a:pt x="10485120" y="1047750"/>
                  <a:pt x="10497185" y="1035685"/>
                </a:cubicBezTo>
                <a:cubicBezTo>
                  <a:pt x="10509250" y="1023620"/>
                  <a:pt x="10509250" y="1003935"/>
                  <a:pt x="10497185" y="991870"/>
                </a:cubicBezTo>
                <a:cubicBezTo>
                  <a:pt x="10485120" y="979805"/>
                  <a:pt x="10465435" y="979805"/>
                  <a:pt x="10453370" y="991870"/>
                </a:cubicBezTo>
                <a:cubicBezTo>
                  <a:pt x="10441305" y="1003935"/>
                  <a:pt x="10441305" y="1023620"/>
                  <a:pt x="10453370" y="1035685"/>
                </a:cubicBezTo>
                <a:close/>
                <a:moveTo>
                  <a:pt x="10541000" y="3266440"/>
                </a:moveTo>
                <a:cubicBezTo>
                  <a:pt x="10577195" y="3230245"/>
                  <a:pt x="10577195" y="3171190"/>
                  <a:pt x="10541000" y="3134995"/>
                </a:cubicBezTo>
                <a:cubicBezTo>
                  <a:pt x="10504805" y="3098800"/>
                  <a:pt x="10445750" y="3098800"/>
                  <a:pt x="10409555" y="3134995"/>
                </a:cubicBezTo>
                <a:cubicBezTo>
                  <a:pt x="10373360" y="3171190"/>
                  <a:pt x="10373360" y="3230245"/>
                  <a:pt x="10409555" y="3266440"/>
                </a:cubicBezTo>
                <a:cubicBezTo>
                  <a:pt x="10445750" y="3302635"/>
                  <a:pt x="10504805" y="3303270"/>
                  <a:pt x="10541000" y="3266440"/>
                </a:cubicBezTo>
                <a:close/>
                <a:moveTo>
                  <a:pt x="10453370" y="1473200"/>
                </a:moveTo>
                <a:cubicBezTo>
                  <a:pt x="10465435" y="1485265"/>
                  <a:pt x="10485120" y="1485265"/>
                  <a:pt x="10497185" y="1473200"/>
                </a:cubicBezTo>
                <a:cubicBezTo>
                  <a:pt x="10509250" y="1461135"/>
                  <a:pt x="10509250" y="1441450"/>
                  <a:pt x="10497185" y="1429385"/>
                </a:cubicBezTo>
                <a:cubicBezTo>
                  <a:pt x="10485120" y="1417320"/>
                  <a:pt x="10465435" y="1417320"/>
                  <a:pt x="10453370" y="1429385"/>
                </a:cubicBezTo>
                <a:cubicBezTo>
                  <a:pt x="10441305" y="1441450"/>
                  <a:pt x="10441305" y="1461135"/>
                  <a:pt x="10453370" y="1473200"/>
                </a:cubicBezTo>
                <a:close/>
                <a:moveTo>
                  <a:pt x="11262995" y="488950"/>
                </a:moveTo>
                <a:cubicBezTo>
                  <a:pt x="11214735" y="537210"/>
                  <a:pt x="11214735" y="615315"/>
                  <a:pt x="11262995" y="664210"/>
                </a:cubicBezTo>
                <a:cubicBezTo>
                  <a:pt x="11311255" y="712470"/>
                  <a:pt x="11389360" y="712470"/>
                  <a:pt x="11438255" y="664210"/>
                </a:cubicBezTo>
                <a:cubicBezTo>
                  <a:pt x="11486515" y="615950"/>
                  <a:pt x="11486515" y="537845"/>
                  <a:pt x="11438255" y="488950"/>
                </a:cubicBezTo>
                <a:cubicBezTo>
                  <a:pt x="11389360" y="440690"/>
                  <a:pt x="11311255" y="440690"/>
                  <a:pt x="11262995" y="488950"/>
                </a:cubicBezTo>
                <a:close/>
                <a:moveTo>
                  <a:pt x="10303510" y="0"/>
                </a:moveTo>
                <a:lnTo>
                  <a:pt x="10208895" y="0"/>
                </a:lnTo>
                <a:cubicBezTo>
                  <a:pt x="10238105" y="17145"/>
                  <a:pt x="10274935" y="17145"/>
                  <a:pt x="10303510" y="0"/>
                </a:cubicBezTo>
                <a:close/>
                <a:moveTo>
                  <a:pt x="11699875" y="51435"/>
                </a:moveTo>
                <a:cubicBezTo>
                  <a:pt x="11651615" y="99695"/>
                  <a:pt x="11651615" y="177800"/>
                  <a:pt x="11699875" y="226695"/>
                </a:cubicBezTo>
                <a:cubicBezTo>
                  <a:pt x="11748135" y="274955"/>
                  <a:pt x="11826240" y="274955"/>
                  <a:pt x="11875135" y="226695"/>
                </a:cubicBezTo>
                <a:cubicBezTo>
                  <a:pt x="11923395" y="178435"/>
                  <a:pt x="11923395" y="100330"/>
                  <a:pt x="11875135" y="51435"/>
                </a:cubicBezTo>
                <a:cubicBezTo>
                  <a:pt x="11826875" y="3175"/>
                  <a:pt x="11748770" y="3175"/>
                  <a:pt x="11699875" y="51435"/>
                </a:cubicBezTo>
                <a:close/>
                <a:moveTo>
                  <a:pt x="12071985" y="2172970"/>
                </a:moveTo>
                <a:cubicBezTo>
                  <a:pt x="12108180" y="2136775"/>
                  <a:pt x="12108180" y="2077720"/>
                  <a:pt x="12071985" y="2041525"/>
                </a:cubicBezTo>
                <a:cubicBezTo>
                  <a:pt x="12035790" y="2005330"/>
                  <a:pt x="11976735" y="2005330"/>
                  <a:pt x="11940540" y="2041525"/>
                </a:cubicBezTo>
                <a:cubicBezTo>
                  <a:pt x="11904345" y="2077720"/>
                  <a:pt x="11904345" y="2136775"/>
                  <a:pt x="11940540" y="2172970"/>
                </a:cubicBezTo>
                <a:cubicBezTo>
                  <a:pt x="11976735" y="2209165"/>
                  <a:pt x="12035790" y="2209165"/>
                  <a:pt x="12071985" y="2172970"/>
                </a:cubicBezTo>
                <a:close/>
                <a:moveTo>
                  <a:pt x="11940540" y="3048000"/>
                </a:moveTo>
                <a:cubicBezTo>
                  <a:pt x="11976735" y="3084195"/>
                  <a:pt x="12035790" y="3084195"/>
                  <a:pt x="12071985" y="3048000"/>
                </a:cubicBezTo>
                <a:cubicBezTo>
                  <a:pt x="12108180" y="3011805"/>
                  <a:pt x="12108180" y="2952750"/>
                  <a:pt x="12071985" y="2916555"/>
                </a:cubicBezTo>
                <a:cubicBezTo>
                  <a:pt x="12035790" y="2880360"/>
                  <a:pt x="11976735" y="2880360"/>
                  <a:pt x="11940540" y="2916555"/>
                </a:cubicBezTo>
                <a:cubicBezTo>
                  <a:pt x="11904345" y="2952750"/>
                  <a:pt x="11904345" y="3011805"/>
                  <a:pt x="11940540" y="3048000"/>
                </a:cubicBezTo>
                <a:close/>
                <a:moveTo>
                  <a:pt x="10103485" y="2260600"/>
                </a:moveTo>
                <a:cubicBezTo>
                  <a:pt x="10067290" y="2224405"/>
                  <a:pt x="10008235" y="2224405"/>
                  <a:pt x="9972040" y="2260600"/>
                </a:cubicBezTo>
                <a:cubicBezTo>
                  <a:pt x="9935845" y="2296795"/>
                  <a:pt x="9935845" y="2355850"/>
                  <a:pt x="9972040" y="2392045"/>
                </a:cubicBezTo>
                <a:cubicBezTo>
                  <a:pt x="10008235" y="2428240"/>
                  <a:pt x="10067290" y="2428240"/>
                  <a:pt x="10103485" y="2392045"/>
                </a:cubicBezTo>
                <a:cubicBezTo>
                  <a:pt x="10139680" y="2355850"/>
                  <a:pt x="10139680" y="2296795"/>
                  <a:pt x="10103485" y="2260600"/>
                </a:cubicBezTo>
                <a:close/>
                <a:moveTo>
                  <a:pt x="11481435" y="7620"/>
                </a:moveTo>
                <a:cubicBezTo>
                  <a:pt x="11529695" y="55880"/>
                  <a:pt x="11607800" y="55880"/>
                  <a:pt x="11656695" y="7620"/>
                </a:cubicBezTo>
                <a:cubicBezTo>
                  <a:pt x="11659235" y="5080"/>
                  <a:pt x="11661140" y="2540"/>
                  <a:pt x="11663680" y="0"/>
                </a:cubicBezTo>
                <a:lnTo>
                  <a:pt x="11474450" y="0"/>
                </a:lnTo>
                <a:cubicBezTo>
                  <a:pt x="11476355" y="2540"/>
                  <a:pt x="11478895" y="5080"/>
                  <a:pt x="11481435" y="7620"/>
                </a:cubicBezTo>
                <a:close/>
                <a:moveTo>
                  <a:pt x="10497185" y="160655"/>
                </a:moveTo>
                <a:cubicBezTo>
                  <a:pt x="10509250" y="148590"/>
                  <a:pt x="10509250" y="128905"/>
                  <a:pt x="10497185" y="116840"/>
                </a:cubicBezTo>
                <a:cubicBezTo>
                  <a:pt x="10485120" y="104775"/>
                  <a:pt x="10465435" y="104775"/>
                  <a:pt x="10453370" y="116840"/>
                </a:cubicBezTo>
                <a:cubicBezTo>
                  <a:pt x="10441305" y="128905"/>
                  <a:pt x="10441305" y="148590"/>
                  <a:pt x="10453370" y="160655"/>
                </a:cubicBezTo>
                <a:cubicBezTo>
                  <a:pt x="10465435" y="172720"/>
                  <a:pt x="10485120" y="172720"/>
                  <a:pt x="10497185" y="160655"/>
                </a:cubicBezTo>
                <a:close/>
                <a:moveTo>
                  <a:pt x="11262995" y="51435"/>
                </a:moveTo>
                <a:cubicBezTo>
                  <a:pt x="11214735" y="99695"/>
                  <a:pt x="11214735" y="177800"/>
                  <a:pt x="11262995" y="226695"/>
                </a:cubicBezTo>
                <a:cubicBezTo>
                  <a:pt x="11311255" y="274955"/>
                  <a:pt x="11389360" y="274955"/>
                  <a:pt x="11438255" y="226695"/>
                </a:cubicBezTo>
                <a:cubicBezTo>
                  <a:pt x="11486515" y="178435"/>
                  <a:pt x="11486515" y="100330"/>
                  <a:pt x="11438255" y="51435"/>
                </a:cubicBezTo>
                <a:cubicBezTo>
                  <a:pt x="11389360" y="3175"/>
                  <a:pt x="11311255" y="3175"/>
                  <a:pt x="11262995" y="51435"/>
                </a:cubicBezTo>
                <a:close/>
                <a:moveTo>
                  <a:pt x="11481435" y="270510"/>
                </a:moveTo>
                <a:cubicBezTo>
                  <a:pt x="11433175" y="318770"/>
                  <a:pt x="11433175" y="396875"/>
                  <a:pt x="11481435" y="445770"/>
                </a:cubicBezTo>
                <a:cubicBezTo>
                  <a:pt x="11529695" y="494030"/>
                  <a:pt x="11607800" y="494030"/>
                  <a:pt x="11656695" y="445770"/>
                </a:cubicBezTo>
                <a:cubicBezTo>
                  <a:pt x="11704955" y="397510"/>
                  <a:pt x="11704955" y="319405"/>
                  <a:pt x="11656695" y="270510"/>
                </a:cubicBezTo>
                <a:cubicBezTo>
                  <a:pt x="11607800" y="221615"/>
                  <a:pt x="11529695" y="221615"/>
                  <a:pt x="11481435" y="270510"/>
                </a:cubicBezTo>
                <a:close/>
                <a:moveTo>
                  <a:pt x="10890885" y="991870"/>
                </a:moveTo>
                <a:cubicBezTo>
                  <a:pt x="10878820" y="1003935"/>
                  <a:pt x="10878820" y="1023620"/>
                  <a:pt x="10890885" y="1035685"/>
                </a:cubicBezTo>
                <a:cubicBezTo>
                  <a:pt x="10902950" y="1047750"/>
                  <a:pt x="10922635" y="1047750"/>
                  <a:pt x="10934700" y="1035685"/>
                </a:cubicBezTo>
                <a:cubicBezTo>
                  <a:pt x="10946765" y="1023620"/>
                  <a:pt x="10946765" y="1003935"/>
                  <a:pt x="10934700" y="991870"/>
                </a:cubicBezTo>
                <a:cubicBezTo>
                  <a:pt x="10922635" y="979805"/>
                  <a:pt x="10902950" y="979805"/>
                  <a:pt x="10890885" y="991870"/>
                </a:cubicBezTo>
                <a:close/>
                <a:moveTo>
                  <a:pt x="11043920" y="270510"/>
                </a:moveTo>
                <a:cubicBezTo>
                  <a:pt x="10995660" y="318770"/>
                  <a:pt x="10995660" y="396875"/>
                  <a:pt x="11043920" y="445770"/>
                </a:cubicBezTo>
                <a:cubicBezTo>
                  <a:pt x="11092180" y="494030"/>
                  <a:pt x="11170285" y="494030"/>
                  <a:pt x="11219180" y="445770"/>
                </a:cubicBezTo>
                <a:cubicBezTo>
                  <a:pt x="11267440" y="397510"/>
                  <a:pt x="11267440" y="319405"/>
                  <a:pt x="11219180" y="270510"/>
                </a:cubicBezTo>
                <a:cubicBezTo>
                  <a:pt x="11170920" y="221615"/>
                  <a:pt x="11092180" y="221615"/>
                  <a:pt x="11043920" y="270510"/>
                </a:cubicBezTo>
                <a:close/>
                <a:moveTo>
                  <a:pt x="10825480" y="51435"/>
                </a:moveTo>
                <a:cubicBezTo>
                  <a:pt x="10777220" y="99695"/>
                  <a:pt x="10777220" y="177800"/>
                  <a:pt x="10825480" y="226695"/>
                </a:cubicBezTo>
                <a:cubicBezTo>
                  <a:pt x="10873740" y="274955"/>
                  <a:pt x="10951845" y="274955"/>
                  <a:pt x="11000740" y="226695"/>
                </a:cubicBezTo>
                <a:cubicBezTo>
                  <a:pt x="11049000" y="178435"/>
                  <a:pt x="11049000" y="100330"/>
                  <a:pt x="11000740" y="51435"/>
                </a:cubicBezTo>
                <a:cubicBezTo>
                  <a:pt x="10951845" y="3175"/>
                  <a:pt x="10873740" y="3175"/>
                  <a:pt x="10825480" y="51435"/>
                </a:cubicBezTo>
                <a:close/>
                <a:moveTo>
                  <a:pt x="10934700" y="554355"/>
                </a:moveTo>
                <a:cubicBezTo>
                  <a:pt x="10922635" y="542290"/>
                  <a:pt x="10902950" y="542290"/>
                  <a:pt x="10890885" y="554355"/>
                </a:cubicBezTo>
                <a:cubicBezTo>
                  <a:pt x="10878820" y="566420"/>
                  <a:pt x="10878820" y="586105"/>
                  <a:pt x="10890885" y="598170"/>
                </a:cubicBezTo>
                <a:cubicBezTo>
                  <a:pt x="10902950" y="610235"/>
                  <a:pt x="10922635" y="610235"/>
                  <a:pt x="10934700" y="598170"/>
                </a:cubicBezTo>
                <a:cubicBezTo>
                  <a:pt x="10946765" y="586105"/>
                  <a:pt x="10946765" y="566420"/>
                  <a:pt x="10934700" y="554355"/>
                </a:cubicBezTo>
                <a:close/>
                <a:moveTo>
                  <a:pt x="11000105" y="1538605"/>
                </a:moveTo>
                <a:cubicBezTo>
                  <a:pt x="11048365" y="1490345"/>
                  <a:pt x="11048365" y="1412240"/>
                  <a:pt x="11000105" y="1363345"/>
                </a:cubicBezTo>
                <a:cubicBezTo>
                  <a:pt x="10951845" y="1315085"/>
                  <a:pt x="10873740" y="1315085"/>
                  <a:pt x="10824845" y="1363345"/>
                </a:cubicBezTo>
                <a:cubicBezTo>
                  <a:pt x="10776585" y="1411605"/>
                  <a:pt x="10776585" y="1489710"/>
                  <a:pt x="10824845" y="1538605"/>
                </a:cubicBezTo>
                <a:cubicBezTo>
                  <a:pt x="10873740" y="1586865"/>
                  <a:pt x="10951845" y="1586865"/>
                  <a:pt x="11000105" y="1538605"/>
                </a:cubicBezTo>
                <a:close/>
                <a:moveTo>
                  <a:pt x="11043920" y="7620"/>
                </a:moveTo>
                <a:cubicBezTo>
                  <a:pt x="11092180" y="55880"/>
                  <a:pt x="11170285" y="55880"/>
                  <a:pt x="11219180" y="7620"/>
                </a:cubicBezTo>
                <a:cubicBezTo>
                  <a:pt x="11221720" y="5080"/>
                  <a:pt x="11223625" y="2540"/>
                  <a:pt x="11226165" y="0"/>
                </a:cubicBezTo>
                <a:lnTo>
                  <a:pt x="11036935" y="0"/>
                </a:lnTo>
                <a:cubicBezTo>
                  <a:pt x="11039475" y="2540"/>
                  <a:pt x="11041380" y="5080"/>
                  <a:pt x="11043920" y="7620"/>
                </a:cubicBezTo>
                <a:close/>
                <a:moveTo>
                  <a:pt x="10541000" y="1823085"/>
                </a:moveTo>
                <a:cubicBezTo>
                  <a:pt x="10504805" y="1786890"/>
                  <a:pt x="10445750" y="1786890"/>
                  <a:pt x="10409555" y="1823085"/>
                </a:cubicBezTo>
                <a:cubicBezTo>
                  <a:pt x="10373360" y="1859280"/>
                  <a:pt x="10373360" y="1918335"/>
                  <a:pt x="10409555" y="1954530"/>
                </a:cubicBezTo>
                <a:cubicBezTo>
                  <a:pt x="10445750" y="1990725"/>
                  <a:pt x="10504805" y="1990725"/>
                  <a:pt x="10541000" y="1954530"/>
                </a:cubicBezTo>
                <a:cubicBezTo>
                  <a:pt x="10577195" y="1918335"/>
                  <a:pt x="10577195" y="1859280"/>
                  <a:pt x="10541000" y="1823085"/>
                </a:cubicBezTo>
                <a:close/>
                <a:moveTo>
                  <a:pt x="10453370" y="598170"/>
                </a:moveTo>
                <a:cubicBezTo>
                  <a:pt x="10465435" y="610235"/>
                  <a:pt x="10485120" y="610235"/>
                  <a:pt x="10497185" y="598170"/>
                </a:cubicBezTo>
                <a:cubicBezTo>
                  <a:pt x="10509250" y="586105"/>
                  <a:pt x="10509250" y="566420"/>
                  <a:pt x="10497185" y="554355"/>
                </a:cubicBezTo>
                <a:cubicBezTo>
                  <a:pt x="10485120" y="542290"/>
                  <a:pt x="10465435" y="542290"/>
                  <a:pt x="10453370" y="554355"/>
                </a:cubicBezTo>
                <a:cubicBezTo>
                  <a:pt x="10441305" y="566420"/>
                  <a:pt x="10441305" y="586105"/>
                  <a:pt x="10453370" y="598170"/>
                </a:cubicBezTo>
                <a:close/>
                <a:moveTo>
                  <a:pt x="10409555" y="2698115"/>
                </a:moveTo>
                <a:cubicBezTo>
                  <a:pt x="10373360" y="2734310"/>
                  <a:pt x="10373360" y="2793365"/>
                  <a:pt x="10409555" y="2829560"/>
                </a:cubicBezTo>
                <a:cubicBezTo>
                  <a:pt x="10445750" y="2865755"/>
                  <a:pt x="10504805" y="2865755"/>
                  <a:pt x="10541000" y="2829560"/>
                </a:cubicBezTo>
                <a:cubicBezTo>
                  <a:pt x="10577195" y="2793365"/>
                  <a:pt x="10577195" y="2734310"/>
                  <a:pt x="10541000" y="2698115"/>
                </a:cubicBezTo>
                <a:cubicBezTo>
                  <a:pt x="10504805" y="2661920"/>
                  <a:pt x="10445750" y="2661920"/>
                  <a:pt x="10409555" y="2698115"/>
                </a:cubicBezTo>
                <a:close/>
                <a:moveTo>
                  <a:pt x="10541000" y="2260600"/>
                </a:moveTo>
                <a:cubicBezTo>
                  <a:pt x="10504805" y="2224405"/>
                  <a:pt x="10445750" y="2224405"/>
                  <a:pt x="10409555" y="2260600"/>
                </a:cubicBezTo>
                <a:cubicBezTo>
                  <a:pt x="10373360" y="2296795"/>
                  <a:pt x="10373360" y="2355850"/>
                  <a:pt x="10409555" y="2392045"/>
                </a:cubicBezTo>
                <a:cubicBezTo>
                  <a:pt x="10445750" y="2428240"/>
                  <a:pt x="10504805" y="2428240"/>
                  <a:pt x="10541000" y="2392045"/>
                </a:cubicBezTo>
                <a:cubicBezTo>
                  <a:pt x="10577195" y="2355850"/>
                  <a:pt x="10577195" y="2296795"/>
                  <a:pt x="10541000" y="2260600"/>
                </a:cubicBezTo>
                <a:close/>
                <a:moveTo>
                  <a:pt x="10781665" y="7620"/>
                </a:moveTo>
                <a:cubicBezTo>
                  <a:pt x="10784205" y="5080"/>
                  <a:pt x="10786110" y="2540"/>
                  <a:pt x="10788650" y="0"/>
                </a:cubicBezTo>
                <a:lnTo>
                  <a:pt x="10599420" y="0"/>
                </a:lnTo>
                <a:cubicBezTo>
                  <a:pt x="10601960" y="2540"/>
                  <a:pt x="10603865" y="5080"/>
                  <a:pt x="10606405" y="7620"/>
                </a:cubicBezTo>
                <a:cubicBezTo>
                  <a:pt x="10654665" y="55880"/>
                  <a:pt x="10733405" y="55880"/>
                  <a:pt x="10781665" y="7620"/>
                </a:cubicBezTo>
                <a:close/>
                <a:moveTo>
                  <a:pt x="960755" y="6591300"/>
                </a:moveTo>
                <a:cubicBezTo>
                  <a:pt x="1021080" y="6651625"/>
                  <a:pt x="1118870" y="6651625"/>
                  <a:pt x="1179195" y="6591300"/>
                </a:cubicBezTo>
                <a:cubicBezTo>
                  <a:pt x="1239520" y="6530975"/>
                  <a:pt x="1239520" y="6433185"/>
                  <a:pt x="1179195" y="6372860"/>
                </a:cubicBezTo>
                <a:cubicBezTo>
                  <a:pt x="1118870" y="6312535"/>
                  <a:pt x="1021080" y="6312535"/>
                  <a:pt x="960755" y="6372860"/>
                </a:cubicBezTo>
                <a:cubicBezTo>
                  <a:pt x="900430" y="6433185"/>
                  <a:pt x="900430" y="6530975"/>
                  <a:pt x="960755" y="6591300"/>
                </a:cubicBezTo>
                <a:close/>
                <a:moveTo>
                  <a:pt x="1463675" y="4338320"/>
                </a:moveTo>
                <a:cubicBezTo>
                  <a:pt x="1487805" y="4362450"/>
                  <a:pt x="1527175" y="4362450"/>
                  <a:pt x="1551305" y="4338320"/>
                </a:cubicBezTo>
                <a:cubicBezTo>
                  <a:pt x="1575435" y="4314190"/>
                  <a:pt x="1575435" y="4274820"/>
                  <a:pt x="1551305" y="4250690"/>
                </a:cubicBezTo>
                <a:cubicBezTo>
                  <a:pt x="1527175" y="4226560"/>
                  <a:pt x="1487805" y="4226560"/>
                  <a:pt x="1463675" y="4250690"/>
                </a:cubicBezTo>
                <a:cubicBezTo>
                  <a:pt x="1439545" y="4275455"/>
                  <a:pt x="1439545" y="4314190"/>
                  <a:pt x="1463675" y="4338320"/>
                </a:cubicBezTo>
                <a:close/>
                <a:moveTo>
                  <a:pt x="1572895" y="5541645"/>
                </a:moveTo>
                <a:cubicBezTo>
                  <a:pt x="1536700" y="5505450"/>
                  <a:pt x="1477645" y="5505450"/>
                  <a:pt x="1441450" y="5541645"/>
                </a:cubicBezTo>
                <a:cubicBezTo>
                  <a:pt x="1405255" y="5577840"/>
                  <a:pt x="1405255" y="5636895"/>
                  <a:pt x="1441450" y="5673090"/>
                </a:cubicBezTo>
                <a:cubicBezTo>
                  <a:pt x="1477645" y="5709285"/>
                  <a:pt x="1536700" y="5709285"/>
                  <a:pt x="1572895" y="5673090"/>
                </a:cubicBezTo>
                <a:cubicBezTo>
                  <a:pt x="1609725" y="5636260"/>
                  <a:pt x="1609725" y="5577840"/>
                  <a:pt x="1572895" y="5541645"/>
                </a:cubicBezTo>
                <a:close/>
                <a:moveTo>
                  <a:pt x="1463675" y="4775835"/>
                </a:moveTo>
                <a:cubicBezTo>
                  <a:pt x="1487805" y="4799965"/>
                  <a:pt x="1527175" y="4799965"/>
                  <a:pt x="1551305" y="4775835"/>
                </a:cubicBezTo>
                <a:cubicBezTo>
                  <a:pt x="1575435" y="4751705"/>
                  <a:pt x="1575435" y="4712335"/>
                  <a:pt x="1551305" y="4688205"/>
                </a:cubicBezTo>
                <a:cubicBezTo>
                  <a:pt x="1527175" y="4664075"/>
                  <a:pt x="1487805" y="4664075"/>
                  <a:pt x="1463675" y="4688205"/>
                </a:cubicBezTo>
                <a:cubicBezTo>
                  <a:pt x="1439545" y="4712335"/>
                  <a:pt x="1439545" y="4751705"/>
                  <a:pt x="1463675" y="4775835"/>
                </a:cubicBezTo>
                <a:close/>
                <a:moveTo>
                  <a:pt x="1879600" y="6416675"/>
                </a:moveTo>
                <a:cubicBezTo>
                  <a:pt x="1843405" y="6452870"/>
                  <a:pt x="1843405" y="6511925"/>
                  <a:pt x="1879600" y="6548120"/>
                </a:cubicBezTo>
                <a:cubicBezTo>
                  <a:pt x="1915795" y="6584315"/>
                  <a:pt x="1974850" y="6584315"/>
                  <a:pt x="2011045" y="6548120"/>
                </a:cubicBezTo>
                <a:cubicBezTo>
                  <a:pt x="2047240" y="6511925"/>
                  <a:pt x="2047240" y="6452870"/>
                  <a:pt x="2011045" y="6416675"/>
                </a:cubicBezTo>
                <a:cubicBezTo>
                  <a:pt x="1974850" y="6380480"/>
                  <a:pt x="1915795" y="6379845"/>
                  <a:pt x="1879600" y="6416675"/>
                </a:cubicBezTo>
                <a:close/>
                <a:moveTo>
                  <a:pt x="2010410" y="5541645"/>
                </a:moveTo>
                <a:cubicBezTo>
                  <a:pt x="1974215" y="5505450"/>
                  <a:pt x="1915160" y="5505450"/>
                  <a:pt x="1878965" y="5541645"/>
                </a:cubicBezTo>
                <a:cubicBezTo>
                  <a:pt x="1842770" y="5577840"/>
                  <a:pt x="1842770" y="5636895"/>
                  <a:pt x="1878965" y="5673090"/>
                </a:cubicBezTo>
                <a:cubicBezTo>
                  <a:pt x="1915160" y="5709285"/>
                  <a:pt x="1974215" y="5709285"/>
                  <a:pt x="2010410" y="5673090"/>
                </a:cubicBezTo>
                <a:cubicBezTo>
                  <a:pt x="2046605" y="5636260"/>
                  <a:pt x="2046605" y="5577840"/>
                  <a:pt x="2010410" y="5541645"/>
                </a:cubicBezTo>
                <a:close/>
                <a:moveTo>
                  <a:pt x="1572895" y="5979160"/>
                </a:moveTo>
                <a:cubicBezTo>
                  <a:pt x="1536700" y="5942965"/>
                  <a:pt x="1477645" y="5942965"/>
                  <a:pt x="1441450" y="5979160"/>
                </a:cubicBezTo>
                <a:cubicBezTo>
                  <a:pt x="1405255" y="6015355"/>
                  <a:pt x="1405255" y="6074410"/>
                  <a:pt x="1441450" y="6110605"/>
                </a:cubicBezTo>
                <a:cubicBezTo>
                  <a:pt x="1477645" y="6146800"/>
                  <a:pt x="1536700" y="6146800"/>
                  <a:pt x="1572895" y="6110605"/>
                </a:cubicBezTo>
                <a:cubicBezTo>
                  <a:pt x="1609725" y="6073775"/>
                  <a:pt x="1609725" y="6015355"/>
                  <a:pt x="1572895" y="5979160"/>
                </a:cubicBezTo>
                <a:close/>
                <a:moveTo>
                  <a:pt x="1442085" y="6416675"/>
                </a:moveTo>
                <a:cubicBezTo>
                  <a:pt x="1405890" y="6452870"/>
                  <a:pt x="1405890" y="6511925"/>
                  <a:pt x="1442085" y="6548120"/>
                </a:cubicBezTo>
                <a:cubicBezTo>
                  <a:pt x="1478280" y="6584315"/>
                  <a:pt x="1537335" y="6584315"/>
                  <a:pt x="1573530" y="6548120"/>
                </a:cubicBezTo>
                <a:cubicBezTo>
                  <a:pt x="1609725" y="6511925"/>
                  <a:pt x="1609725" y="6452870"/>
                  <a:pt x="1573530" y="6416675"/>
                </a:cubicBezTo>
                <a:cubicBezTo>
                  <a:pt x="1537335" y="6380480"/>
                  <a:pt x="1478280" y="6379845"/>
                  <a:pt x="1442085" y="6416675"/>
                </a:cubicBezTo>
                <a:close/>
                <a:moveTo>
                  <a:pt x="1551305" y="3900805"/>
                </a:moveTo>
                <a:cubicBezTo>
                  <a:pt x="1575435" y="3876675"/>
                  <a:pt x="1575435" y="3837305"/>
                  <a:pt x="1551305" y="3813175"/>
                </a:cubicBezTo>
                <a:cubicBezTo>
                  <a:pt x="1527175" y="3789045"/>
                  <a:pt x="1487805" y="3789045"/>
                  <a:pt x="1463675" y="3813175"/>
                </a:cubicBezTo>
                <a:cubicBezTo>
                  <a:pt x="1439545" y="3837305"/>
                  <a:pt x="1439545" y="3876675"/>
                  <a:pt x="1463675" y="3900805"/>
                </a:cubicBezTo>
                <a:cubicBezTo>
                  <a:pt x="1487805" y="3924935"/>
                  <a:pt x="1527175" y="3924935"/>
                  <a:pt x="1551305" y="3900805"/>
                </a:cubicBezTo>
                <a:close/>
                <a:moveTo>
                  <a:pt x="960755" y="3310890"/>
                </a:moveTo>
                <a:cubicBezTo>
                  <a:pt x="900430" y="3371215"/>
                  <a:pt x="900430" y="3469005"/>
                  <a:pt x="960755" y="3529330"/>
                </a:cubicBezTo>
                <a:cubicBezTo>
                  <a:pt x="1021080" y="3589655"/>
                  <a:pt x="1118870" y="3589655"/>
                  <a:pt x="1179195" y="3529330"/>
                </a:cubicBezTo>
                <a:cubicBezTo>
                  <a:pt x="1239520" y="3469005"/>
                  <a:pt x="1239520" y="3371215"/>
                  <a:pt x="1179195" y="3310890"/>
                </a:cubicBezTo>
                <a:cubicBezTo>
                  <a:pt x="1118870" y="3249930"/>
                  <a:pt x="1021080" y="3249930"/>
                  <a:pt x="960755" y="3310890"/>
                </a:cubicBezTo>
                <a:close/>
                <a:moveTo>
                  <a:pt x="742315" y="3529330"/>
                </a:moveTo>
                <a:cubicBezTo>
                  <a:pt x="681990" y="3589655"/>
                  <a:pt x="681990" y="3687445"/>
                  <a:pt x="742315" y="3747770"/>
                </a:cubicBezTo>
                <a:cubicBezTo>
                  <a:pt x="802640" y="3808095"/>
                  <a:pt x="900430" y="3808095"/>
                  <a:pt x="960755" y="3747770"/>
                </a:cubicBezTo>
                <a:cubicBezTo>
                  <a:pt x="1021080" y="3687445"/>
                  <a:pt x="1021080" y="3589655"/>
                  <a:pt x="960755" y="3529330"/>
                </a:cubicBezTo>
                <a:cubicBezTo>
                  <a:pt x="900430" y="3469005"/>
                  <a:pt x="802640" y="3469005"/>
                  <a:pt x="742315" y="3529330"/>
                </a:cubicBezTo>
                <a:close/>
                <a:moveTo>
                  <a:pt x="1179830" y="3310890"/>
                </a:moveTo>
                <a:cubicBezTo>
                  <a:pt x="1240155" y="3371215"/>
                  <a:pt x="1337945" y="3371215"/>
                  <a:pt x="1398270" y="3310890"/>
                </a:cubicBezTo>
                <a:cubicBezTo>
                  <a:pt x="1458595" y="3250565"/>
                  <a:pt x="1458595" y="3152775"/>
                  <a:pt x="1398270" y="3092450"/>
                </a:cubicBezTo>
                <a:cubicBezTo>
                  <a:pt x="1337945" y="3032125"/>
                  <a:pt x="1240155" y="3032125"/>
                  <a:pt x="1179830" y="3092450"/>
                </a:cubicBezTo>
                <a:cubicBezTo>
                  <a:pt x="1118870" y="3152140"/>
                  <a:pt x="1118870" y="3249930"/>
                  <a:pt x="1179830" y="3310890"/>
                </a:cubicBezTo>
                <a:close/>
                <a:moveTo>
                  <a:pt x="960755" y="3310890"/>
                </a:moveTo>
                <a:cubicBezTo>
                  <a:pt x="1021080" y="3250565"/>
                  <a:pt x="1021080" y="3152775"/>
                  <a:pt x="960755" y="3092450"/>
                </a:cubicBezTo>
                <a:cubicBezTo>
                  <a:pt x="900430" y="3032125"/>
                  <a:pt x="802640" y="3032125"/>
                  <a:pt x="742315" y="3092450"/>
                </a:cubicBezTo>
                <a:cubicBezTo>
                  <a:pt x="681990" y="3152775"/>
                  <a:pt x="681990" y="3250565"/>
                  <a:pt x="742315" y="3310890"/>
                </a:cubicBezTo>
                <a:cubicBezTo>
                  <a:pt x="802640" y="3371215"/>
                  <a:pt x="900430" y="3371215"/>
                  <a:pt x="960755" y="3310890"/>
                </a:cubicBezTo>
                <a:close/>
                <a:moveTo>
                  <a:pt x="1463675" y="5169535"/>
                </a:moveTo>
                <a:cubicBezTo>
                  <a:pt x="1451610" y="5181600"/>
                  <a:pt x="1451610" y="5201285"/>
                  <a:pt x="1463675" y="5213350"/>
                </a:cubicBezTo>
                <a:cubicBezTo>
                  <a:pt x="1475740" y="5225415"/>
                  <a:pt x="1495425" y="5225415"/>
                  <a:pt x="1507490" y="5213350"/>
                </a:cubicBezTo>
                <a:cubicBezTo>
                  <a:pt x="1519555" y="5201285"/>
                  <a:pt x="1519555" y="5181600"/>
                  <a:pt x="1507490" y="5169535"/>
                </a:cubicBezTo>
                <a:cubicBezTo>
                  <a:pt x="1495425" y="5157470"/>
                  <a:pt x="1475740" y="5157470"/>
                  <a:pt x="1463675" y="5169535"/>
                </a:cubicBezTo>
                <a:close/>
                <a:moveTo>
                  <a:pt x="742315" y="3310890"/>
                </a:moveTo>
                <a:cubicBezTo>
                  <a:pt x="681990" y="3250565"/>
                  <a:pt x="584200" y="3250565"/>
                  <a:pt x="523875" y="3310890"/>
                </a:cubicBezTo>
                <a:cubicBezTo>
                  <a:pt x="463550" y="3371215"/>
                  <a:pt x="463550" y="3469005"/>
                  <a:pt x="523875" y="3529330"/>
                </a:cubicBezTo>
                <a:cubicBezTo>
                  <a:pt x="584200" y="3589655"/>
                  <a:pt x="681990" y="3589655"/>
                  <a:pt x="742315" y="3529330"/>
                </a:cubicBezTo>
                <a:cubicBezTo>
                  <a:pt x="802640" y="3469005"/>
                  <a:pt x="802640" y="3371215"/>
                  <a:pt x="742315" y="3310890"/>
                </a:cubicBezTo>
                <a:close/>
                <a:moveTo>
                  <a:pt x="2010410" y="5979160"/>
                </a:moveTo>
                <a:cubicBezTo>
                  <a:pt x="1974215" y="5942965"/>
                  <a:pt x="1915160" y="5942965"/>
                  <a:pt x="1878965" y="5979160"/>
                </a:cubicBezTo>
                <a:cubicBezTo>
                  <a:pt x="1842770" y="6015355"/>
                  <a:pt x="1842770" y="6074410"/>
                  <a:pt x="1878965" y="6110605"/>
                </a:cubicBezTo>
                <a:cubicBezTo>
                  <a:pt x="1915160" y="6146800"/>
                  <a:pt x="1974215" y="6146800"/>
                  <a:pt x="2010410" y="6110605"/>
                </a:cubicBezTo>
                <a:cubicBezTo>
                  <a:pt x="2046605" y="6073775"/>
                  <a:pt x="2046605" y="6015355"/>
                  <a:pt x="2010410" y="5979160"/>
                </a:cubicBezTo>
                <a:close/>
                <a:moveTo>
                  <a:pt x="4241800" y="4185285"/>
                </a:moveTo>
                <a:cubicBezTo>
                  <a:pt x="4181475" y="4124960"/>
                  <a:pt x="4083685" y="4124960"/>
                  <a:pt x="4023360" y="4185285"/>
                </a:cubicBezTo>
                <a:cubicBezTo>
                  <a:pt x="3963035" y="4245610"/>
                  <a:pt x="3963035" y="4343400"/>
                  <a:pt x="4023360" y="4403725"/>
                </a:cubicBezTo>
                <a:cubicBezTo>
                  <a:pt x="4083685" y="4464050"/>
                  <a:pt x="4181475" y="4464050"/>
                  <a:pt x="4241800" y="4403725"/>
                </a:cubicBezTo>
                <a:cubicBezTo>
                  <a:pt x="4302125" y="4343400"/>
                  <a:pt x="4302125" y="4245610"/>
                  <a:pt x="4241800" y="4185285"/>
                </a:cubicBezTo>
                <a:close/>
                <a:moveTo>
                  <a:pt x="3279140" y="6022975"/>
                </a:moveTo>
                <a:cubicBezTo>
                  <a:pt x="3267075" y="6010910"/>
                  <a:pt x="3247390" y="6010910"/>
                  <a:pt x="3235325" y="6022975"/>
                </a:cubicBezTo>
                <a:cubicBezTo>
                  <a:pt x="3223260" y="6035040"/>
                  <a:pt x="3223260" y="6054725"/>
                  <a:pt x="3235325" y="6066790"/>
                </a:cubicBezTo>
                <a:cubicBezTo>
                  <a:pt x="3247390" y="6078855"/>
                  <a:pt x="3267075" y="6078855"/>
                  <a:pt x="3279140" y="6066790"/>
                </a:cubicBezTo>
                <a:cubicBezTo>
                  <a:pt x="3291205" y="6054725"/>
                  <a:pt x="3291205" y="6035040"/>
                  <a:pt x="3279140" y="6022975"/>
                </a:cubicBezTo>
                <a:close/>
                <a:moveTo>
                  <a:pt x="3235325" y="6459855"/>
                </a:moveTo>
                <a:cubicBezTo>
                  <a:pt x="3223260" y="6471920"/>
                  <a:pt x="3223260" y="6491605"/>
                  <a:pt x="3235325" y="6503670"/>
                </a:cubicBezTo>
                <a:cubicBezTo>
                  <a:pt x="3247390" y="6515735"/>
                  <a:pt x="3267075" y="6515735"/>
                  <a:pt x="3279140" y="6503670"/>
                </a:cubicBezTo>
                <a:cubicBezTo>
                  <a:pt x="3291205" y="6491605"/>
                  <a:pt x="3291205" y="6471920"/>
                  <a:pt x="3279140" y="6459855"/>
                </a:cubicBezTo>
                <a:cubicBezTo>
                  <a:pt x="3267075" y="6447790"/>
                  <a:pt x="3247390" y="6447790"/>
                  <a:pt x="3235325" y="6459855"/>
                </a:cubicBezTo>
                <a:close/>
                <a:moveTo>
                  <a:pt x="3585210" y="4622800"/>
                </a:moveTo>
                <a:cubicBezTo>
                  <a:pt x="3524885" y="4683125"/>
                  <a:pt x="3524885" y="4780915"/>
                  <a:pt x="3585210" y="4841240"/>
                </a:cubicBezTo>
                <a:cubicBezTo>
                  <a:pt x="3645535" y="4901565"/>
                  <a:pt x="3743325" y="4901565"/>
                  <a:pt x="3803650" y="4841240"/>
                </a:cubicBezTo>
                <a:cubicBezTo>
                  <a:pt x="3863975" y="4780915"/>
                  <a:pt x="3863975" y="4683125"/>
                  <a:pt x="3803650" y="4622800"/>
                </a:cubicBezTo>
                <a:cubicBezTo>
                  <a:pt x="3743960" y="4562475"/>
                  <a:pt x="3645535" y="4562475"/>
                  <a:pt x="3585210" y="4622800"/>
                </a:cubicBezTo>
                <a:close/>
                <a:moveTo>
                  <a:pt x="3279140" y="5585460"/>
                </a:moveTo>
                <a:cubicBezTo>
                  <a:pt x="3267075" y="5573395"/>
                  <a:pt x="3247390" y="5573395"/>
                  <a:pt x="3235325" y="5585460"/>
                </a:cubicBezTo>
                <a:cubicBezTo>
                  <a:pt x="3223260" y="5597525"/>
                  <a:pt x="3223260" y="5617210"/>
                  <a:pt x="3235325" y="5629275"/>
                </a:cubicBezTo>
                <a:cubicBezTo>
                  <a:pt x="3247390" y="5641340"/>
                  <a:pt x="3267075" y="5641340"/>
                  <a:pt x="3279140" y="5629275"/>
                </a:cubicBezTo>
                <a:cubicBezTo>
                  <a:pt x="3291205" y="5617210"/>
                  <a:pt x="3291205" y="5597525"/>
                  <a:pt x="3279140" y="5585460"/>
                </a:cubicBezTo>
                <a:close/>
                <a:moveTo>
                  <a:pt x="3804285" y="4404360"/>
                </a:moveTo>
                <a:cubicBezTo>
                  <a:pt x="3743960" y="4464685"/>
                  <a:pt x="3743960" y="4562475"/>
                  <a:pt x="3804285" y="4622800"/>
                </a:cubicBezTo>
                <a:cubicBezTo>
                  <a:pt x="3864610" y="4683125"/>
                  <a:pt x="3962400" y="4683125"/>
                  <a:pt x="4022725" y="4622800"/>
                </a:cubicBezTo>
                <a:cubicBezTo>
                  <a:pt x="4083050" y="4562475"/>
                  <a:pt x="4083050" y="4464685"/>
                  <a:pt x="4022725" y="4404360"/>
                </a:cubicBezTo>
                <a:cubicBezTo>
                  <a:pt x="3962400" y="4343400"/>
                  <a:pt x="3864610" y="4343400"/>
                  <a:pt x="3804285" y="4404360"/>
                </a:cubicBezTo>
                <a:close/>
                <a:moveTo>
                  <a:pt x="2797810" y="6022975"/>
                </a:moveTo>
                <a:cubicBezTo>
                  <a:pt x="2785745" y="6035040"/>
                  <a:pt x="2785745" y="6054725"/>
                  <a:pt x="2797810" y="6066790"/>
                </a:cubicBezTo>
                <a:cubicBezTo>
                  <a:pt x="2809875" y="6078855"/>
                  <a:pt x="2829560" y="6078855"/>
                  <a:pt x="2841625" y="6066790"/>
                </a:cubicBezTo>
                <a:cubicBezTo>
                  <a:pt x="2853690" y="6054725"/>
                  <a:pt x="2853690" y="6035040"/>
                  <a:pt x="2841625" y="6022975"/>
                </a:cubicBezTo>
                <a:cubicBezTo>
                  <a:pt x="2829560" y="6010910"/>
                  <a:pt x="2809875" y="6010275"/>
                  <a:pt x="2797810" y="6022975"/>
                </a:cubicBezTo>
                <a:close/>
                <a:moveTo>
                  <a:pt x="2229485" y="5760085"/>
                </a:moveTo>
                <a:cubicBezTo>
                  <a:pt x="2193290" y="5723890"/>
                  <a:pt x="2134235" y="5723890"/>
                  <a:pt x="2098040" y="5760085"/>
                </a:cubicBezTo>
                <a:cubicBezTo>
                  <a:pt x="2061845" y="5796280"/>
                  <a:pt x="2061845" y="5855335"/>
                  <a:pt x="2098040" y="5891530"/>
                </a:cubicBezTo>
                <a:cubicBezTo>
                  <a:pt x="2134235" y="5927725"/>
                  <a:pt x="2193290" y="5927725"/>
                  <a:pt x="2229485" y="5891530"/>
                </a:cubicBezTo>
                <a:cubicBezTo>
                  <a:pt x="2265680" y="5855335"/>
                  <a:pt x="2265680" y="5796280"/>
                  <a:pt x="2229485" y="5760085"/>
                </a:cubicBezTo>
                <a:close/>
                <a:moveTo>
                  <a:pt x="2317115" y="5979160"/>
                </a:moveTo>
                <a:cubicBezTo>
                  <a:pt x="2280920" y="6015355"/>
                  <a:pt x="2280920" y="6074410"/>
                  <a:pt x="2317115" y="6110605"/>
                </a:cubicBezTo>
                <a:cubicBezTo>
                  <a:pt x="2353310" y="6146800"/>
                  <a:pt x="2412365" y="6146800"/>
                  <a:pt x="2448560" y="6110605"/>
                </a:cubicBezTo>
                <a:cubicBezTo>
                  <a:pt x="2484755" y="6074410"/>
                  <a:pt x="2484755" y="6015355"/>
                  <a:pt x="2448560" y="5979160"/>
                </a:cubicBezTo>
                <a:cubicBezTo>
                  <a:pt x="2412365" y="5942965"/>
                  <a:pt x="2353310" y="5942965"/>
                  <a:pt x="2317115" y="5979160"/>
                </a:cubicBezTo>
                <a:close/>
                <a:moveTo>
                  <a:pt x="2098040" y="6197600"/>
                </a:moveTo>
                <a:cubicBezTo>
                  <a:pt x="2061845" y="6233795"/>
                  <a:pt x="2061845" y="6292850"/>
                  <a:pt x="2098040" y="6329045"/>
                </a:cubicBezTo>
                <a:cubicBezTo>
                  <a:pt x="2134235" y="6365240"/>
                  <a:pt x="2193290" y="6365240"/>
                  <a:pt x="2229485" y="6329045"/>
                </a:cubicBezTo>
                <a:cubicBezTo>
                  <a:pt x="2265680" y="6292850"/>
                  <a:pt x="2265680" y="6233795"/>
                  <a:pt x="2229485" y="6197600"/>
                </a:cubicBezTo>
                <a:cubicBezTo>
                  <a:pt x="2193290" y="6161405"/>
                  <a:pt x="2134235" y="6161405"/>
                  <a:pt x="2098040" y="6197600"/>
                </a:cubicBezTo>
                <a:close/>
                <a:moveTo>
                  <a:pt x="3060700" y="5803900"/>
                </a:moveTo>
                <a:cubicBezTo>
                  <a:pt x="3048635" y="5791835"/>
                  <a:pt x="3028950" y="5791835"/>
                  <a:pt x="3016885" y="5803900"/>
                </a:cubicBezTo>
                <a:cubicBezTo>
                  <a:pt x="3004820" y="5815965"/>
                  <a:pt x="3004820" y="5835650"/>
                  <a:pt x="3016885" y="5847715"/>
                </a:cubicBezTo>
                <a:cubicBezTo>
                  <a:pt x="3028950" y="5859780"/>
                  <a:pt x="3048635" y="5859780"/>
                  <a:pt x="3060700" y="5847715"/>
                </a:cubicBezTo>
                <a:cubicBezTo>
                  <a:pt x="3072765" y="5835650"/>
                  <a:pt x="3072765" y="5815965"/>
                  <a:pt x="3060700" y="5803900"/>
                </a:cubicBezTo>
                <a:close/>
                <a:moveTo>
                  <a:pt x="960755" y="3091815"/>
                </a:moveTo>
                <a:cubicBezTo>
                  <a:pt x="1021080" y="3152140"/>
                  <a:pt x="1118870" y="3152140"/>
                  <a:pt x="1179195" y="3091815"/>
                </a:cubicBezTo>
                <a:cubicBezTo>
                  <a:pt x="1239520" y="3031490"/>
                  <a:pt x="1239520" y="2933700"/>
                  <a:pt x="1179195" y="2873375"/>
                </a:cubicBezTo>
                <a:cubicBezTo>
                  <a:pt x="1118870" y="2813050"/>
                  <a:pt x="1021080" y="2813050"/>
                  <a:pt x="960755" y="2873375"/>
                </a:cubicBezTo>
                <a:cubicBezTo>
                  <a:pt x="900430" y="2933700"/>
                  <a:pt x="900430" y="3031490"/>
                  <a:pt x="960755" y="3091815"/>
                </a:cubicBezTo>
                <a:close/>
                <a:moveTo>
                  <a:pt x="3016885" y="6241415"/>
                </a:moveTo>
                <a:cubicBezTo>
                  <a:pt x="3004820" y="6253480"/>
                  <a:pt x="3004820" y="6273165"/>
                  <a:pt x="3016885" y="6285230"/>
                </a:cubicBezTo>
                <a:cubicBezTo>
                  <a:pt x="3028950" y="6297295"/>
                  <a:pt x="3048635" y="6297295"/>
                  <a:pt x="3060700" y="6285230"/>
                </a:cubicBezTo>
                <a:cubicBezTo>
                  <a:pt x="3072765" y="6273165"/>
                  <a:pt x="3072765" y="6253480"/>
                  <a:pt x="3060700" y="6241415"/>
                </a:cubicBezTo>
                <a:cubicBezTo>
                  <a:pt x="3048635" y="6229350"/>
                  <a:pt x="3028950" y="6229350"/>
                  <a:pt x="3016885" y="6241415"/>
                </a:cubicBezTo>
                <a:close/>
                <a:moveTo>
                  <a:pt x="1245235" y="4557395"/>
                </a:moveTo>
                <a:cubicBezTo>
                  <a:pt x="1269365" y="4581525"/>
                  <a:pt x="1308735" y="4581525"/>
                  <a:pt x="1332865" y="4557395"/>
                </a:cubicBezTo>
                <a:cubicBezTo>
                  <a:pt x="1356995" y="4533265"/>
                  <a:pt x="1356995" y="4493895"/>
                  <a:pt x="1332865" y="4469765"/>
                </a:cubicBezTo>
                <a:cubicBezTo>
                  <a:pt x="1308735" y="4445635"/>
                  <a:pt x="1269365" y="4445635"/>
                  <a:pt x="1245235" y="4469765"/>
                </a:cubicBezTo>
                <a:cubicBezTo>
                  <a:pt x="1221105" y="4493895"/>
                  <a:pt x="1221105" y="4533265"/>
                  <a:pt x="1245235" y="4557395"/>
                </a:cubicBezTo>
                <a:close/>
                <a:moveTo>
                  <a:pt x="1026160" y="5607050"/>
                </a:moveTo>
                <a:cubicBezTo>
                  <a:pt x="1014095" y="5619115"/>
                  <a:pt x="1014095" y="5638800"/>
                  <a:pt x="1026160" y="5650865"/>
                </a:cubicBezTo>
                <a:cubicBezTo>
                  <a:pt x="1038225" y="5662930"/>
                  <a:pt x="1057910" y="5662930"/>
                  <a:pt x="1069975" y="5650865"/>
                </a:cubicBezTo>
                <a:cubicBezTo>
                  <a:pt x="1082040" y="5638800"/>
                  <a:pt x="1082040" y="5619115"/>
                  <a:pt x="1069975" y="5607050"/>
                </a:cubicBezTo>
                <a:cubicBezTo>
                  <a:pt x="1057910" y="5594985"/>
                  <a:pt x="1038225" y="5594985"/>
                  <a:pt x="1026160" y="5607050"/>
                </a:cubicBezTo>
                <a:close/>
                <a:moveTo>
                  <a:pt x="1069975" y="4732020"/>
                </a:moveTo>
                <a:cubicBezTo>
                  <a:pt x="1057910" y="4719955"/>
                  <a:pt x="1038225" y="4719955"/>
                  <a:pt x="1026160" y="4732020"/>
                </a:cubicBezTo>
                <a:cubicBezTo>
                  <a:pt x="1014095" y="4744085"/>
                  <a:pt x="1014095" y="4763770"/>
                  <a:pt x="1026160" y="4775835"/>
                </a:cubicBezTo>
                <a:cubicBezTo>
                  <a:pt x="1038225" y="4787900"/>
                  <a:pt x="1057910" y="4787900"/>
                  <a:pt x="1069975" y="4775835"/>
                </a:cubicBezTo>
                <a:cubicBezTo>
                  <a:pt x="1082040" y="4763770"/>
                  <a:pt x="1082040" y="4744085"/>
                  <a:pt x="1069975" y="4732020"/>
                </a:cubicBezTo>
                <a:close/>
                <a:moveTo>
                  <a:pt x="960755" y="2873375"/>
                </a:moveTo>
                <a:cubicBezTo>
                  <a:pt x="1021080" y="2813050"/>
                  <a:pt x="1021080" y="2715260"/>
                  <a:pt x="960755" y="2654935"/>
                </a:cubicBezTo>
                <a:cubicBezTo>
                  <a:pt x="900430" y="2594610"/>
                  <a:pt x="802640" y="2594610"/>
                  <a:pt x="742315" y="2654935"/>
                </a:cubicBezTo>
                <a:cubicBezTo>
                  <a:pt x="681990" y="2715260"/>
                  <a:pt x="681990" y="2813050"/>
                  <a:pt x="742315" y="2873375"/>
                </a:cubicBezTo>
                <a:cubicBezTo>
                  <a:pt x="802640" y="2933700"/>
                  <a:pt x="900430" y="2933700"/>
                  <a:pt x="960755" y="2873375"/>
                </a:cubicBezTo>
                <a:close/>
                <a:moveTo>
                  <a:pt x="1113790" y="4250690"/>
                </a:moveTo>
                <a:cubicBezTo>
                  <a:pt x="1089660" y="4226560"/>
                  <a:pt x="1050290" y="4226560"/>
                  <a:pt x="1026160" y="4250690"/>
                </a:cubicBezTo>
                <a:cubicBezTo>
                  <a:pt x="1002030" y="4274820"/>
                  <a:pt x="1002030" y="4314190"/>
                  <a:pt x="1026160" y="4338320"/>
                </a:cubicBezTo>
                <a:cubicBezTo>
                  <a:pt x="1050290" y="4362450"/>
                  <a:pt x="1089660" y="4362450"/>
                  <a:pt x="1113790" y="4338320"/>
                </a:cubicBezTo>
                <a:cubicBezTo>
                  <a:pt x="1137920" y="4314190"/>
                  <a:pt x="1137920" y="4275455"/>
                  <a:pt x="1113790" y="4250690"/>
                </a:cubicBezTo>
                <a:close/>
                <a:moveTo>
                  <a:pt x="1289050" y="4951095"/>
                </a:moveTo>
                <a:cubicBezTo>
                  <a:pt x="1276985" y="4939030"/>
                  <a:pt x="1257300" y="4939030"/>
                  <a:pt x="1245235" y="4951095"/>
                </a:cubicBezTo>
                <a:cubicBezTo>
                  <a:pt x="1233170" y="4963160"/>
                  <a:pt x="1233170" y="4982845"/>
                  <a:pt x="1245235" y="4994910"/>
                </a:cubicBezTo>
                <a:cubicBezTo>
                  <a:pt x="1257300" y="5006975"/>
                  <a:pt x="1276985" y="5006975"/>
                  <a:pt x="1289050" y="4994910"/>
                </a:cubicBezTo>
                <a:cubicBezTo>
                  <a:pt x="1301115" y="4982845"/>
                  <a:pt x="1301115" y="4963160"/>
                  <a:pt x="1289050" y="4951095"/>
                </a:cubicBezTo>
                <a:close/>
                <a:moveTo>
                  <a:pt x="1245235" y="5388610"/>
                </a:moveTo>
                <a:cubicBezTo>
                  <a:pt x="1233170" y="5400675"/>
                  <a:pt x="1233170" y="5420360"/>
                  <a:pt x="1245235" y="5432425"/>
                </a:cubicBezTo>
                <a:cubicBezTo>
                  <a:pt x="1257300" y="5444490"/>
                  <a:pt x="1276985" y="5444490"/>
                  <a:pt x="1289050" y="5432425"/>
                </a:cubicBezTo>
                <a:cubicBezTo>
                  <a:pt x="1301115" y="5420360"/>
                  <a:pt x="1301115" y="5400675"/>
                  <a:pt x="1289050" y="5388610"/>
                </a:cubicBezTo>
                <a:cubicBezTo>
                  <a:pt x="1276985" y="5376545"/>
                  <a:pt x="1257300" y="5376545"/>
                  <a:pt x="1245235" y="5388610"/>
                </a:cubicBezTo>
                <a:close/>
                <a:moveTo>
                  <a:pt x="1069975" y="5169535"/>
                </a:moveTo>
                <a:cubicBezTo>
                  <a:pt x="1057910" y="5157470"/>
                  <a:pt x="1038225" y="5157470"/>
                  <a:pt x="1026160" y="5169535"/>
                </a:cubicBezTo>
                <a:cubicBezTo>
                  <a:pt x="1014095" y="5181600"/>
                  <a:pt x="1014095" y="5201285"/>
                  <a:pt x="1026160" y="5213350"/>
                </a:cubicBezTo>
                <a:cubicBezTo>
                  <a:pt x="1038225" y="5225415"/>
                  <a:pt x="1057910" y="5225415"/>
                  <a:pt x="1069975" y="5213350"/>
                </a:cubicBezTo>
                <a:cubicBezTo>
                  <a:pt x="1082040" y="5201285"/>
                  <a:pt x="1082040" y="5181600"/>
                  <a:pt x="1069975" y="5169535"/>
                </a:cubicBezTo>
                <a:close/>
                <a:moveTo>
                  <a:pt x="851535" y="4513580"/>
                </a:moveTo>
                <a:cubicBezTo>
                  <a:pt x="839470" y="4501515"/>
                  <a:pt x="819785" y="4501515"/>
                  <a:pt x="807720" y="4513580"/>
                </a:cubicBezTo>
                <a:cubicBezTo>
                  <a:pt x="795655" y="4525645"/>
                  <a:pt x="795655" y="4545330"/>
                  <a:pt x="807720" y="4557395"/>
                </a:cubicBezTo>
                <a:cubicBezTo>
                  <a:pt x="819785" y="4569460"/>
                  <a:pt x="839470" y="4569460"/>
                  <a:pt x="851535" y="4557395"/>
                </a:cubicBezTo>
                <a:cubicBezTo>
                  <a:pt x="863600" y="4545330"/>
                  <a:pt x="863600" y="4525645"/>
                  <a:pt x="851535" y="4513580"/>
                </a:cubicBezTo>
                <a:close/>
                <a:moveTo>
                  <a:pt x="632460" y="4775835"/>
                </a:moveTo>
                <a:cubicBezTo>
                  <a:pt x="644525" y="4763770"/>
                  <a:pt x="644525" y="4744085"/>
                  <a:pt x="632460" y="4732020"/>
                </a:cubicBezTo>
                <a:cubicBezTo>
                  <a:pt x="620395" y="4719955"/>
                  <a:pt x="600710" y="4719955"/>
                  <a:pt x="588645" y="4732020"/>
                </a:cubicBezTo>
                <a:cubicBezTo>
                  <a:pt x="576580" y="4744085"/>
                  <a:pt x="576580" y="4763770"/>
                  <a:pt x="588645" y="4775835"/>
                </a:cubicBezTo>
                <a:cubicBezTo>
                  <a:pt x="600710" y="4787900"/>
                  <a:pt x="620395" y="4787900"/>
                  <a:pt x="632460" y="4775835"/>
                </a:cubicBezTo>
                <a:close/>
                <a:moveTo>
                  <a:pt x="873125" y="5847715"/>
                </a:moveTo>
                <a:cubicBezTo>
                  <a:pt x="885190" y="5835650"/>
                  <a:pt x="885190" y="5815965"/>
                  <a:pt x="873125" y="5803900"/>
                </a:cubicBezTo>
                <a:cubicBezTo>
                  <a:pt x="861060" y="5791835"/>
                  <a:pt x="841375" y="5791835"/>
                  <a:pt x="829310" y="5803900"/>
                </a:cubicBezTo>
                <a:cubicBezTo>
                  <a:pt x="817245" y="5815965"/>
                  <a:pt x="817245" y="5835650"/>
                  <a:pt x="829310" y="5847715"/>
                </a:cubicBezTo>
                <a:cubicBezTo>
                  <a:pt x="841375" y="5859780"/>
                  <a:pt x="861060" y="5859780"/>
                  <a:pt x="873125" y="5847715"/>
                </a:cubicBezTo>
                <a:close/>
                <a:moveTo>
                  <a:pt x="588645" y="5213350"/>
                </a:moveTo>
                <a:cubicBezTo>
                  <a:pt x="600710" y="5225415"/>
                  <a:pt x="620395" y="5225415"/>
                  <a:pt x="632460" y="5213350"/>
                </a:cubicBezTo>
                <a:cubicBezTo>
                  <a:pt x="644525" y="5201285"/>
                  <a:pt x="644525" y="5181600"/>
                  <a:pt x="632460" y="5169535"/>
                </a:cubicBezTo>
                <a:cubicBezTo>
                  <a:pt x="620395" y="5157470"/>
                  <a:pt x="600710" y="5157470"/>
                  <a:pt x="588645" y="5169535"/>
                </a:cubicBezTo>
                <a:cubicBezTo>
                  <a:pt x="576580" y="5181600"/>
                  <a:pt x="576580" y="5201285"/>
                  <a:pt x="588645" y="5213350"/>
                </a:cubicBezTo>
                <a:close/>
                <a:moveTo>
                  <a:pt x="807720" y="4951095"/>
                </a:moveTo>
                <a:cubicBezTo>
                  <a:pt x="795655" y="4963160"/>
                  <a:pt x="795655" y="4982845"/>
                  <a:pt x="807720" y="4994910"/>
                </a:cubicBezTo>
                <a:cubicBezTo>
                  <a:pt x="819785" y="5006975"/>
                  <a:pt x="839470" y="5006975"/>
                  <a:pt x="851535" y="4994910"/>
                </a:cubicBezTo>
                <a:cubicBezTo>
                  <a:pt x="863600" y="4982845"/>
                  <a:pt x="863600" y="4963160"/>
                  <a:pt x="851535" y="4951095"/>
                </a:cubicBezTo>
                <a:cubicBezTo>
                  <a:pt x="839470" y="4939030"/>
                  <a:pt x="819785" y="4939030"/>
                  <a:pt x="807720" y="4951095"/>
                </a:cubicBezTo>
                <a:close/>
                <a:moveTo>
                  <a:pt x="851535" y="5431790"/>
                </a:moveTo>
                <a:cubicBezTo>
                  <a:pt x="863600" y="5419725"/>
                  <a:pt x="863600" y="5400040"/>
                  <a:pt x="851535" y="5387975"/>
                </a:cubicBezTo>
                <a:cubicBezTo>
                  <a:pt x="839470" y="5375910"/>
                  <a:pt x="819785" y="5375910"/>
                  <a:pt x="807720" y="5387975"/>
                </a:cubicBezTo>
                <a:cubicBezTo>
                  <a:pt x="795655" y="5400040"/>
                  <a:pt x="795655" y="5419725"/>
                  <a:pt x="807720" y="5431790"/>
                </a:cubicBezTo>
                <a:cubicBezTo>
                  <a:pt x="819785" y="5443855"/>
                  <a:pt x="839470" y="5444490"/>
                  <a:pt x="851535" y="5431790"/>
                </a:cubicBezTo>
                <a:close/>
                <a:moveTo>
                  <a:pt x="1004570" y="6109970"/>
                </a:moveTo>
                <a:cubicBezTo>
                  <a:pt x="1040765" y="6146165"/>
                  <a:pt x="1099820" y="6146165"/>
                  <a:pt x="1136015" y="6109970"/>
                </a:cubicBezTo>
                <a:cubicBezTo>
                  <a:pt x="1172210" y="6073775"/>
                  <a:pt x="1172210" y="6014720"/>
                  <a:pt x="1136015" y="5978525"/>
                </a:cubicBezTo>
                <a:cubicBezTo>
                  <a:pt x="1099820" y="5942330"/>
                  <a:pt x="1040765" y="5942330"/>
                  <a:pt x="1004570" y="5978525"/>
                </a:cubicBezTo>
                <a:cubicBezTo>
                  <a:pt x="968375" y="6014720"/>
                  <a:pt x="968375" y="6073775"/>
                  <a:pt x="1004570" y="6109970"/>
                </a:cubicBezTo>
                <a:close/>
                <a:moveTo>
                  <a:pt x="304800" y="3310890"/>
                </a:moveTo>
                <a:cubicBezTo>
                  <a:pt x="244475" y="3250565"/>
                  <a:pt x="146685" y="3250565"/>
                  <a:pt x="86360" y="3310890"/>
                </a:cubicBezTo>
                <a:cubicBezTo>
                  <a:pt x="26035" y="3371215"/>
                  <a:pt x="26035" y="3469005"/>
                  <a:pt x="86360" y="3529330"/>
                </a:cubicBezTo>
                <a:cubicBezTo>
                  <a:pt x="146685" y="3589655"/>
                  <a:pt x="244475" y="3589655"/>
                  <a:pt x="304800" y="3529330"/>
                </a:cubicBezTo>
                <a:cubicBezTo>
                  <a:pt x="365125" y="3469005"/>
                  <a:pt x="365125" y="3371215"/>
                  <a:pt x="304800" y="3310890"/>
                </a:cubicBezTo>
                <a:close/>
                <a:moveTo>
                  <a:pt x="523240" y="3529330"/>
                </a:moveTo>
                <a:cubicBezTo>
                  <a:pt x="462915" y="3469005"/>
                  <a:pt x="365125" y="3469005"/>
                  <a:pt x="304800" y="3529330"/>
                </a:cubicBezTo>
                <a:cubicBezTo>
                  <a:pt x="244475" y="3589655"/>
                  <a:pt x="244475" y="3687445"/>
                  <a:pt x="304800" y="3747770"/>
                </a:cubicBezTo>
                <a:cubicBezTo>
                  <a:pt x="365125" y="3808095"/>
                  <a:pt x="462915" y="3808095"/>
                  <a:pt x="523240" y="3747770"/>
                </a:cubicBezTo>
                <a:cubicBezTo>
                  <a:pt x="583565" y="3687445"/>
                  <a:pt x="583565" y="3589655"/>
                  <a:pt x="523240" y="3529330"/>
                </a:cubicBezTo>
                <a:close/>
                <a:moveTo>
                  <a:pt x="742315" y="3747770"/>
                </a:moveTo>
                <a:cubicBezTo>
                  <a:pt x="681990" y="3687445"/>
                  <a:pt x="584200" y="3687445"/>
                  <a:pt x="523875" y="3747770"/>
                </a:cubicBezTo>
                <a:cubicBezTo>
                  <a:pt x="463550" y="3808095"/>
                  <a:pt x="463550" y="3905885"/>
                  <a:pt x="523875" y="3966210"/>
                </a:cubicBezTo>
                <a:cubicBezTo>
                  <a:pt x="584200" y="4026535"/>
                  <a:pt x="681990" y="4026535"/>
                  <a:pt x="742315" y="3966210"/>
                </a:cubicBezTo>
                <a:cubicBezTo>
                  <a:pt x="802640" y="3906520"/>
                  <a:pt x="802640" y="3808730"/>
                  <a:pt x="742315" y="3747770"/>
                </a:cubicBezTo>
                <a:close/>
                <a:moveTo>
                  <a:pt x="742315" y="3966845"/>
                </a:moveTo>
                <a:cubicBezTo>
                  <a:pt x="681990" y="4027170"/>
                  <a:pt x="681990" y="4124960"/>
                  <a:pt x="742315" y="4185285"/>
                </a:cubicBezTo>
                <a:cubicBezTo>
                  <a:pt x="802640" y="4245610"/>
                  <a:pt x="900430" y="4245610"/>
                  <a:pt x="960755" y="4185285"/>
                </a:cubicBezTo>
                <a:cubicBezTo>
                  <a:pt x="1021080" y="4124960"/>
                  <a:pt x="1021080" y="4027170"/>
                  <a:pt x="960755" y="3966845"/>
                </a:cubicBezTo>
                <a:cubicBezTo>
                  <a:pt x="900430" y="3906520"/>
                  <a:pt x="802640" y="3906520"/>
                  <a:pt x="742315" y="3966845"/>
                </a:cubicBezTo>
                <a:close/>
                <a:moveTo>
                  <a:pt x="523240" y="3310890"/>
                </a:moveTo>
                <a:cubicBezTo>
                  <a:pt x="583565" y="3250565"/>
                  <a:pt x="583565" y="3152775"/>
                  <a:pt x="523240" y="3092450"/>
                </a:cubicBezTo>
                <a:cubicBezTo>
                  <a:pt x="462915" y="3032125"/>
                  <a:pt x="365125" y="3032125"/>
                  <a:pt x="304800" y="3092450"/>
                </a:cubicBezTo>
                <a:cubicBezTo>
                  <a:pt x="244475" y="3152775"/>
                  <a:pt x="244475" y="3250565"/>
                  <a:pt x="304800" y="3310890"/>
                </a:cubicBezTo>
                <a:cubicBezTo>
                  <a:pt x="365125" y="3371215"/>
                  <a:pt x="462915" y="3371215"/>
                  <a:pt x="523240" y="3310890"/>
                </a:cubicBezTo>
                <a:close/>
                <a:moveTo>
                  <a:pt x="742315" y="3091815"/>
                </a:moveTo>
                <a:cubicBezTo>
                  <a:pt x="802640" y="3031490"/>
                  <a:pt x="802640" y="2933700"/>
                  <a:pt x="742315" y="2873375"/>
                </a:cubicBezTo>
                <a:cubicBezTo>
                  <a:pt x="681990" y="2813050"/>
                  <a:pt x="584200" y="2813050"/>
                  <a:pt x="523875" y="2873375"/>
                </a:cubicBezTo>
                <a:cubicBezTo>
                  <a:pt x="463550" y="2933700"/>
                  <a:pt x="463550" y="3031490"/>
                  <a:pt x="523875" y="3091815"/>
                </a:cubicBezTo>
                <a:cubicBezTo>
                  <a:pt x="583565" y="3152140"/>
                  <a:pt x="681990" y="3152140"/>
                  <a:pt x="742315" y="3091815"/>
                </a:cubicBezTo>
                <a:close/>
                <a:moveTo>
                  <a:pt x="1179830" y="3529330"/>
                </a:moveTo>
                <a:cubicBezTo>
                  <a:pt x="1119505" y="3589655"/>
                  <a:pt x="1119505" y="3687445"/>
                  <a:pt x="1179830" y="3747770"/>
                </a:cubicBezTo>
                <a:cubicBezTo>
                  <a:pt x="1240155" y="3808095"/>
                  <a:pt x="1337945" y="3808095"/>
                  <a:pt x="1398270" y="3747770"/>
                </a:cubicBezTo>
                <a:cubicBezTo>
                  <a:pt x="1458595" y="3687445"/>
                  <a:pt x="1458595" y="3589655"/>
                  <a:pt x="1398270" y="3529330"/>
                </a:cubicBezTo>
                <a:cubicBezTo>
                  <a:pt x="1337945" y="3469005"/>
                  <a:pt x="1240155" y="3469005"/>
                  <a:pt x="1179830" y="3529330"/>
                </a:cubicBezTo>
                <a:close/>
                <a:moveTo>
                  <a:pt x="1223010" y="6197600"/>
                </a:moveTo>
                <a:cubicBezTo>
                  <a:pt x="1186815" y="6233795"/>
                  <a:pt x="1186815" y="6292850"/>
                  <a:pt x="1223010" y="6329045"/>
                </a:cubicBezTo>
                <a:cubicBezTo>
                  <a:pt x="1259205" y="6365240"/>
                  <a:pt x="1318260" y="6365240"/>
                  <a:pt x="1354455" y="6329045"/>
                </a:cubicBezTo>
                <a:cubicBezTo>
                  <a:pt x="1390650" y="6292850"/>
                  <a:pt x="1390650" y="6233795"/>
                  <a:pt x="1354455" y="6197600"/>
                </a:cubicBezTo>
                <a:cubicBezTo>
                  <a:pt x="1318260" y="6161405"/>
                  <a:pt x="1259205" y="6161405"/>
                  <a:pt x="1223010" y="6197600"/>
                </a:cubicBezTo>
                <a:close/>
                <a:moveTo>
                  <a:pt x="1354455" y="5760085"/>
                </a:moveTo>
                <a:cubicBezTo>
                  <a:pt x="1318260" y="5723890"/>
                  <a:pt x="1259205" y="5723890"/>
                  <a:pt x="1223010" y="5760085"/>
                </a:cubicBezTo>
                <a:cubicBezTo>
                  <a:pt x="1186815" y="5796280"/>
                  <a:pt x="1186815" y="5855335"/>
                  <a:pt x="1223010" y="5891530"/>
                </a:cubicBezTo>
                <a:cubicBezTo>
                  <a:pt x="1259205" y="5927725"/>
                  <a:pt x="1318260" y="5927725"/>
                  <a:pt x="1354455" y="5891530"/>
                </a:cubicBezTo>
                <a:cubicBezTo>
                  <a:pt x="1390650" y="5855335"/>
                  <a:pt x="1390650" y="5796280"/>
                  <a:pt x="1354455" y="5760085"/>
                </a:cubicBezTo>
                <a:close/>
                <a:moveTo>
                  <a:pt x="3366770" y="4841240"/>
                </a:moveTo>
                <a:cubicBezTo>
                  <a:pt x="3306445" y="4901565"/>
                  <a:pt x="3306445" y="4999355"/>
                  <a:pt x="3366770" y="5059680"/>
                </a:cubicBezTo>
                <a:cubicBezTo>
                  <a:pt x="3427095" y="5120005"/>
                  <a:pt x="3524885" y="5120005"/>
                  <a:pt x="3585210" y="5059680"/>
                </a:cubicBezTo>
                <a:cubicBezTo>
                  <a:pt x="3645535" y="4999355"/>
                  <a:pt x="3645535" y="4901565"/>
                  <a:pt x="3585210" y="4841240"/>
                </a:cubicBezTo>
                <a:cubicBezTo>
                  <a:pt x="3524885" y="4780915"/>
                  <a:pt x="3427095" y="4780915"/>
                  <a:pt x="3366770" y="4841240"/>
                </a:cubicBezTo>
                <a:close/>
                <a:moveTo>
                  <a:pt x="1617345" y="3310890"/>
                </a:moveTo>
                <a:cubicBezTo>
                  <a:pt x="1557020" y="3250565"/>
                  <a:pt x="1459230" y="3250565"/>
                  <a:pt x="1398905" y="3310890"/>
                </a:cubicBezTo>
                <a:cubicBezTo>
                  <a:pt x="1338580" y="3371215"/>
                  <a:pt x="1338580" y="3469005"/>
                  <a:pt x="1398905" y="3529330"/>
                </a:cubicBezTo>
                <a:cubicBezTo>
                  <a:pt x="1459230" y="3589655"/>
                  <a:pt x="1557020" y="3589655"/>
                  <a:pt x="1617345" y="3529330"/>
                </a:cubicBezTo>
                <a:cubicBezTo>
                  <a:pt x="1677670" y="3469005"/>
                  <a:pt x="1677670" y="3371215"/>
                  <a:pt x="1617345" y="3310890"/>
                </a:cubicBezTo>
                <a:close/>
                <a:moveTo>
                  <a:pt x="960755" y="3747770"/>
                </a:moveTo>
                <a:cubicBezTo>
                  <a:pt x="900430" y="3808095"/>
                  <a:pt x="900430" y="3905885"/>
                  <a:pt x="960755" y="3966210"/>
                </a:cubicBezTo>
                <a:cubicBezTo>
                  <a:pt x="1021080" y="4026535"/>
                  <a:pt x="1118870" y="4026535"/>
                  <a:pt x="1179195" y="3966210"/>
                </a:cubicBezTo>
                <a:cubicBezTo>
                  <a:pt x="1239520" y="3905885"/>
                  <a:pt x="1239520" y="3808095"/>
                  <a:pt x="1179195" y="3747770"/>
                </a:cubicBezTo>
                <a:cubicBezTo>
                  <a:pt x="1118870" y="3687445"/>
                  <a:pt x="1021080" y="3687445"/>
                  <a:pt x="960755" y="3747770"/>
                </a:cubicBezTo>
                <a:close/>
                <a:moveTo>
                  <a:pt x="1332865" y="4119880"/>
                </a:moveTo>
                <a:cubicBezTo>
                  <a:pt x="1356995" y="4095750"/>
                  <a:pt x="1356995" y="4056380"/>
                  <a:pt x="1332865" y="4032250"/>
                </a:cubicBezTo>
                <a:cubicBezTo>
                  <a:pt x="1308735" y="4008120"/>
                  <a:pt x="1269365" y="4008120"/>
                  <a:pt x="1245235" y="4032250"/>
                </a:cubicBezTo>
                <a:cubicBezTo>
                  <a:pt x="1221105" y="4056380"/>
                  <a:pt x="1221105" y="4095750"/>
                  <a:pt x="1245235" y="4119880"/>
                </a:cubicBezTo>
                <a:cubicBezTo>
                  <a:pt x="1269365" y="4144010"/>
                  <a:pt x="1308735" y="4144010"/>
                  <a:pt x="1332865" y="4119880"/>
                </a:cubicBezTo>
                <a:close/>
                <a:moveTo>
                  <a:pt x="3716655" y="5191760"/>
                </a:moveTo>
                <a:cubicBezTo>
                  <a:pt x="3728720" y="5179695"/>
                  <a:pt x="3728720" y="5160010"/>
                  <a:pt x="3716655" y="5147945"/>
                </a:cubicBezTo>
                <a:cubicBezTo>
                  <a:pt x="3704590" y="5135880"/>
                  <a:pt x="3684905" y="5135880"/>
                  <a:pt x="3672840" y="5147945"/>
                </a:cubicBezTo>
                <a:cubicBezTo>
                  <a:pt x="3660775" y="5160010"/>
                  <a:pt x="3660775" y="5179695"/>
                  <a:pt x="3672840" y="5191760"/>
                </a:cubicBezTo>
                <a:cubicBezTo>
                  <a:pt x="3684905" y="5203825"/>
                  <a:pt x="3704590" y="5203825"/>
                  <a:pt x="3716655" y="5191760"/>
                </a:cubicBezTo>
                <a:close/>
                <a:moveTo>
                  <a:pt x="3891915" y="5847715"/>
                </a:moveTo>
                <a:cubicBezTo>
                  <a:pt x="3903980" y="5859780"/>
                  <a:pt x="3923665" y="5859780"/>
                  <a:pt x="3935730" y="5847715"/>
                </a:cubicBezTo>
                <a:cubicBezTo>
                  <a:pt x="3947795" y="5835650"/>
                  <a:pt x="3947795" y="5815965"/>
                  <a:pt x="3935730" y="5803900"/>
                </a:cubicBezTo>
                <a:cubicBezTo>
                  <a:pt x="3923665" y="5791835"/>
                  <a:pt x="3903980" y="5791835"/>
                  <a:pt x="3891915" y="5803900"/>
                </a:cubicBezTo>
                <a:cubicBezTo>
                  <a:pt x="3879850" y="5815965"/>
                  <a:pt x="3879850" y="5835650"/>
                  <a:pt x="3891915" y="5847715"/>
                </a:cubicBezTo>
                <a:close/>
                <a:moveTo>
                  <a:pt x="3672840" y="6503670"/>
                </a:moveTo>
                <a:cubicBezTo>
                  <a:pt x="3684905" y="6515735"/>
                  <a:pt x="3704590" y="6515735"/>
                  <a:pt x="3716655" y="6503670"/>
                </a:cubicBezTo>
                <a:cubicBezTo>
                  <a:pt x="3728720" y="6491605"/>
                  <a:pt x="3728720" y="6471920"/>
                  <a:pt x="3716655" y="6459855"/>
                </a:cubicBezTo>
                <a:cubicBezTo>
                  <a:pt x="3704590" y="6447790"/>
                  <a:pt x="3684905" y="6447790"/>
                  <a:pt x="3672840" y="6459855"/>
                </a:cubicBezTo>
                <a:cubicBezTo>
                  <a:pt x="3660775" y="6471920"/>
                  <a:pt x="3660775" y="6491605"/>
                  <a:pt x="3672840" y="6503670"/>
                </a:cubicBezTo>
                <a:close/>
                <a:moveTo>
                  <a:pt x="3935730" y="4972685"/>
                </a:moveTo>
                <a:cubicBezTo>
                  <a:pt x="3947795" y="4960620"/>
                  <a:pt x="3947795" y="4940935"/>
                  <a:pt x="3935730" y="4928870"/>
                </a:cubicBezTo>
                <a:cubicBezTo>
                  <a:pt x="3923665" y="4916805"/>
                  <a:pt x="3903980" y="4916805"/>
                  <a:pt x="3891915" y="4928870"/>
                </a:cubicBezTo>
                <a:cubicBezTo>
                  <a:pt x="3879850" y="4940935"/>
                  <a:pt x="3879850" y="4960620"/>
                  <a:pt x="3891915" y="4972685"/>
                </a:cubicBezTo>
                <a:cubicBezTo>
                  <a:pt x="3903980" y="4984750"/>
                  <a:pt x="3923030" y="4984750"/>
                  <a:pt x="3935730" y="4972685"/>
                </a:cubicBezTo>
                <a:close/>
                <a:moveTo>
                  <a:pt x="3891915" y="5410200"/>
                </a:moveTo>
                <a:cubicBezTo>
                  <a:pt x="3903980" y="5422265"/>
                  <a:pt x="3923665" y="5422265"/>
                  <a:pt x="3935730" y="5410200"/>
                </a:cubicBezTo>
                <a:cubicBezTo>
                  <a:pt x="3947795" y="5398135"/>
                  <a:pt x="3947795" y="5378450"/>
                  <a:pt x="3935730" y="5366385"/>
                </a:cubicBezTo>
                <a:cubicBezTo>
                  <a:pt x="3923665" y="5354320"/>
                  <a:pt x="3903980" y="5354320"/>
                  <a:pt x="3891915" y="5366385"/>
                </a:cubicBezTo>
                <a:cubicBezTo>
                  <a:pt x="3879850" y="5378450"/>
                  <a:pt x="3879850" y="5398135"/>
                  <a:pt x="3891915" y="5410200"/>
                </a:cubicBezTo>
                <a:close/>
                <a:moveTo>
                  <a:pt x="3672840" y="5629275"/>
                </a:moveTo>
                <a:cubicBezTo>
                  <a:pt x="3684905" y="5641340"/>
                  <a:pt x="3704590" y="5641340"/>
                  <a:pt x="3716655" y="5629275"/>
                </a:cubicBezTo>
                <a:cubicBezTo>
                  <a:pt x="3728720" y="5617210"/>
                  <a:pt x="3728720" y="5597525"/>
                  <a:pt x="3716655" y="5585460"/>
                </a:cubicBezTo>
                <a:cubicBezTo>
                  <a:pt x="3704590" y="5573395"/>
                  <a:pt x="3684905" y="5573395"/>
                  <a:pt x="3672840" y="5585460"/>
                </a:cubicBezTo>
                <a:cubicBezTo>
                  <a:pt x="3660775" y="5597525"/>
                  <a:pt x="3660775" y="5616575"/>
                  <a:pt x="3672840" y="5629275"/>
                </a:cubicBezTo>
                <a:close/>
                <a:moveTo>
                  <a:pt x="3672840" y="6066155"/>
                </a:moveTo>
                <a:cubicBezTo>
                  <a:pt x="3684905" y="6078220"/>
                  <a:pt x="3704590" y="6078220"/>
                  <a:pt x="3716655" y="6066155"/>
                </a:cubicBezTo>
                <a:cubicBezTo>
                  <a:pt x="3728720" y="6054090"/>
                  <a:pt x="3728720" y="6034405"/>
                  <a:pt x="3716655" y="6022340"/>
                </a:cubicBezTo>
                <a:cubicBezTo>
                  <a:pt x="3704590" y="6010275"/>
                  <a:pt x="3684905" y="6010275"/>
                  <a:pt x="3672840" y="6022340"/>
                </a:cubicBezTo>
                <a:cubicBezTo>
                  <a:pt x="3660775" y="6034405"/>
                  <a:pt x="3660775" y="6054090"/>
                  <a:pt x="3672840" y="6066155"/>
                </a:cubicBezTo>
                <a:close/>
                <a:moveTo>
                  <a:pt x="3147695" y="5060315"/>
                </a:moveTo>
                <a:cubicBezTo>
                  <a:pt x="3087370" y="5120640"/>
                  <a:pt x="3087370" y="5218430"/>
                  <a:pt x="3147695" y="5278755"/>
                </a:cubicBezTo>
                <a:cubicBezTo>
                  <a:pt x="3208020" y="5339080"/>
                  <a:pt x="3305810" y="5339080"/>
                  <a:pt x="3366135" y="5278755"/>
                </a:cubicBezTo>
                <a:cubicBezTo>
                  <a:pt x="3426460" y="5218430"/>
                  <a:pt x="3426460" y="5120640"/>
                  <a:pt x="3366135" y="5060315"/>
                </a:cubicBezTo>
                <a:cubicBezTo>
                  <a:pt x="3306445" y="4999990"/>
                  <a:pt x="3208655" y="4999990"/>
                  <a:pt x="3147695" y="5060315"/>
                </a:cubicBezTo>
                <a:close/>
                <a:moveTo>
                  <a:pt x="610870" y="5585460"/>
                </a:moveTo>
                <a:cubicBezTo>
                  <a:pt x="598805" y="5597525"/>
                  <a:pt x="598805" y="5617210"/>
                  <a:pt x="610870" y="5629275"/>
                </a:cubicBezTo>
                <a:cubicBezTo>
                  <a:pt x="622935" y="5641340"/>
                  <a:pt x="642620" y="5641340"/>
                  <a:pt x="654685" y="5629275"/>
                </a:cubicBezTo>
                <a:cubicBezTo>
                  <a:pt x="666750" y="5617210"/>
                  <a:pt x="666750" y="5597525"/>
                  <a:pt x="654685" y="5585460"/>
                </a:cubicBezTo>
                <a:cubicBezTo>
                  <a:pt x="642620" y="5573395"/>
                  <a:pt x="622935" y="5573395"/>
                  <a:pt x="610870" y="5585460"/>
                </a:cubicBezTo>
                <a:close/>
                <a:moveTo>
                  <a:pt x="4066540" y="6547485"/>
                </a:moveTo>
                <a:cubicBezTo>
                  <a:pt x="4102735" y="6583681"/>
                  <a:pt x="4161790" y="6583681"/>
                  <a:pt x="4197985" y="6547485"/>
                </a:cubicBezTo>
                <a:cubicBezTo>
                  <a:pt x="4234180" y="6511290"/>
                  <a:pt x="4234180" y="6452235"/>
                  <a:pt x="4197985" y="6416040"/>
                </a:cubicBezTo>
                <a:cubicBezTo>
                  <a:pt x="4161790" y="6379845"/>
                  <a:pt x="4102735" y="6379845"/>
                  <a:pt x="4066540" y="6416040"/>
                </a:cubicBezTo>
                <a:cubicBezTo>
                  <a:pt x="4030345" y="6452235"/>
                  <a:pt x="4030345" y="6511290"/>
                  <a:pt x="4066540" y="6547485"/>
                </a:cubicBezTo>
                <a:close/>
                <a:moveTo>
                  <a:pt x="4110355" y="5585460"/>
                </a:moveTo>
                <a:cubicBezTo>
                  <a:pt x="4098290" y="5597525"/>
                  <a:pt x="4098290" y="5617210"/>
                  <a:pt x="4110355" y="5629275"/>
                </a:cubicBezTo>
                <a:cubicBezTo>
                  <a:pt x="4122420" y="5641340"/>
                  <a:pt x="4142105" y="5641340"/>
                  <a:pt x="4154170" y="5629275"/>
                </a:cubicBezTo>
                <a:cubicBezTo>
                  <a:pt x="4166235" y="5617210"/>
                  <a:pt x="4166235" y="5597525"/>
                  <a:pt x="4154170" y="5585460"/>
                </a:cubicBezTo>
                <a:cubicBezTo>
                  <a:pt x="4142105" y="5573395"/>
                  <a:pt x="4122420" y="5573395"/>
                  <a:pt x="4110355" y="5585460"/>
                </a:cubicBezTo>
                <a:close/>
                <a:moveTo>
                  <a:pt x="4110355" y="6066155"/>
                </a:moveTo>
                <a:cubicBezTo>
                  <a:pt x="4122420" y="6078220"/>
                  <a:pt x="4142105" y="6078220"/>
                  <a:pt x="4154170" y="6066155"/>
                </a:cubicBezTo>
                <a:cubicBezTo>
                  <a:pt x="4166235" y="6054090"/>
                  <a:pt x="4166235" y="6034405"/>
                  <a:pt x="4154170" y="6022340"/>
                </a:cubicBezTo>
                <a:cubicBezTo>
                  <a:pt x="4142105" y="6010275"/>
                  <a:pt x="4122420" y="6010275"/>
                  <a:pt x="4110355" y="6022340"/>
                </a:cubicBezTo>
                <a:cubicBezTo>
                  <a:pt x="4098290" y="6034405"/>
                  <a:pt x="4098290" y="6054090"/>
                  <a:pt x="4110355" y="6066155"/>
                </a:cubicBezTo>
                <a:close/>
                <a:moveTo>
                  <a:pt x="4154170" y="4710430"/>
                </a:moveTo>
                <a:cubicBezTo>
                  <a:pt x="4142105" y="4698365"/>
                  <a:pt x="4122420" y="4698365"/>
                  <a:pt x="4110355" y="4710430"/>
                </a:cubicBezTo>
                <a:cubicBezTo>
                  <a:pt x="4098290" y="4722495"/>
                  <a:pt x="4098290" y="4742180"/>
                  <a:pt x="4110355" y="4754245"/>
                </a:cubicBezTo>
                <a:cubicBezTo>
                  <a:pt x="4122420" y="4766310"/>
                  <a:pt x="4142105" y="4766310"/>
                  <a:pt x="4154170" y="4754245"/>
                </a:cubicBezTo>
                <a:cubicBezTo>
                  <a:pt x="4166235" y="4742180"/>
                  <a:pt x="4166235" y="4722495"/>
                  <a:pt x="4154170" y="4710430"/>
                </a:cubicBezTo>
                <a:close/>
                <a:moveTo>
                  <a:pt x="3848100" y="6766560"/>
                </a:moveTo>
                <a:cubicBezTo>
                  <a:pt x="3884295" y="6802756"/>
                  <a:pt x="3943350" y="6802756"/>
                  <a:pt x="3979545" y="6766560"/>
                </a:cubicBezTo>
                <a:cubicBezTo>
                  <a:pt x="4015740" y="6730365"/>
                  <a:pt x="4015740" y="6671310"/>
                  <a:pt x="3979545" y="6635115"/>
                </a:cubicBezTo>
                <a:cubicBezTo>
                  <a:pt x="3943350" y="6598920"/>
                  <a:pt x="3884295" y="6598920"/>
                  <a:pt x="3848100" y="6635115"/>
                </a:cubicBezTo>
                <a:cubicBezTo>
                  <a:pt x="3811905" y="6671310"/>
                  <a:pt x="3811905" y="6730365"/>
                  <a:pt x="3848100" y="6766560"/>
                </a:cubicBezTo>
                <a:close/>
                <a:moveTo>
                  <a:pt x="4154170" y="5147945"/>
                </a:moveTo>
                <a:cubicBezTo>
                  <a:pt x="4142105" y="5135880"/>
                  <a:pt x="4122420" y="5135880"/>
                  <a:pt x="4110355" y="5147945"/>
                </a:cubicBezTo>
                <a:cubicBezTo>
                  <a:pt x="4098290" y="5160010"/>
                  <a:pt x="4098290" y="5179695"/>
                  <a:pt x="4110355" y="5191760"/>
                </a:cubicBezTo>
                <a:cubicBezTo>
                  <a:pt x="4122420" y="5203825"/>
                  <a:pt x="4142105" y="5203825"/>
                  <a:pt x="4154170" y="5191760"/>
                </a:cubicBezTo>
                <a:cubicBezTo>
                  <a:pt x="4166235" y="5179695"/>
                  <a:pt x="4166235" y="5160010"/>
                  <a:pt x="4154170" y="5147945"/>
                </a:cubicBezTo>
                <a:close/>
                <a:moveTo>
                  <a:pt x="3891915" y="6285230"/>
                </a:moveTo>
                <a:cubicBezTo>
                  <a:pt x="3903980" y="6297295"/>
                  <a:pt x="3923665" y="6297295"/>
                  <a:pt x="3935730" y="6285230"/>
                </a:cubicBezTo>
                <a:cubicBezTo>
                  <a:pt x="3947795" y="6273165"/>
                  <a:pt x="3947795" y="6253480"/>
                  <a:pt x="3935730" y="6241415"/>
                </a:cubicBezTo>
                <a:cubicBezTo>
                  <a:pt x="3923665" y="6229350"/>
                  <a:pt x="3903980" y="6229350"/>
                  <a:pt x="3891915" y="6241415"/>
                </a:cubicBezTo>
                <a:cubicBezTo>
                  <a:pt x="3879850" y="6253480"/>
                  <a:pt x="3879850" y="6273165"/>
                  <a:pt x="3891915" y="6285230"/>
                </a:cubicBezTo>
                <a:close/>
                <a:moveTo>
                  <a:pt x="960755" y="6372860"/>
                </a:moveTo>
                <a:cubicBezTo>
                  <a:pt x="1021080" y="6312535"/>
                  <a:pt x="1021080" y="6214745"/>
                  <a:pt x="960755" y="6154420"/>
                </a:cubicBezTo>
                <a:cubicBezTo>
                  <a:pt x="900430" y="6094095"/>
                  <a:pt x="802640" y="6094095"/>
                  <a:pt x="742315" y="6154420"/>
                </a:cubicBezTo>
                <a:cubicBezTo>
                  <a:pt x="681990" y="6214745"/>
                  <a:pt x="681990" y="6312535"/>
                  <a:pt x="742315" y="6372860"/>
                </a:cubicBezTo>
                <a:cubicBezTo>
                  <a:pt x="802640" y="6433185"/>
                  <a:pt x="900430" y="6433185"/>
                  <a:pt x="960755" y="6372860"/>
                </a:cubicBezTo>
                <a:close/>
                <a:moveTo>
                  <a:pt x="742315" y="6591300"/>
                </a:moveTo>
                <a:cubicBezTo>
                  <a:pt x="802640" y="6530975"/>
                  <a:pt x="802640" y="6433185"/>
                  <a:pt x="742315" y="6372860"/>
                </a:cubicBezTo>
                <a:cubicBezTo>
                  <a:pt x="681990" y="6312535"/>
                  <a:pt x="584200" y="6312535"/>
                  <a:pt x="523875" y="6372860"/>
                </a:cubicBezTo>
                <a:cubicBezTo>
                  <a:pt x="463550" y="6433185"/>
                  <a:pt x="463550" y="6530975"/>
                  <a:pt x="523875" y="6591300"/>
                </a:cubicBezTo>
                <a:cubicBezTo>
                  <a:pt x="583565" y="6651625"/>
                  <a:pt x="681355" y="6651625"/>
                  <a:pt x="742315" y="6591300"/>
                </a:cubicBezTo>
                <a:close/>
                <a:moveTo>
                  <a:pt x="523240" y="6591300"/>
                </a:moveTo>
                <a:cubicBezTo>
                  <a:pt x="462915" y="6530975"/>
                  <a:pt x="365125" y="6530975"/>
                  <a:pt x="304800" y="6591300"/>
                </a:cubicBezTo>
                <a:cubicBezTo>
                  <a:pt x="244475" y="6651625"/>
                  <a:pt x="244475" y="6749415"/>
                  <a:pt x="304800" y="6809740"/>
                </a:cubicBezTo>
                <a:cubicBezTo>
                  <a:pt x="365125" y="6870065"/>
                  <a:pt x="462915" y="6870065"/>
                  <a:pt x="523240" y="6809740"/>
                </a:cubicBezTo>
                <a:cubicBezTo>
                  <a:pt x="583565" y="6749415"/>
                  <a:pt x="583565" y="6651625"/>
                  <a:pt x="523240" y="6591300"/>
                </a:cubicBezTo>
                <a:close/>
                <a:moveTo>
                  <a:pt x="3454400" y="6722745"/>
                </a:moveTo>
                <a:cubicBezTo>
                  <a:pt x="3466465" y="6734810"/>
                  <a:pt x="3486150" y="6734810"/>
                  <a:pt x="3498215" y="6722745"/>
                </a:cubicBezTo>
                <a:cubicBezTo>
                  <a:pt x="3510280" y="6710681"/>
                  <a:pt x="3510280" y="6690995"/>
                  <a:pt x="3498215" y="6678931"/>
                </a:cubicBezTo>
                <a:cubicBezTo>
                  <a:pt x="3486150" y="6666865"/>
                  <a:pt x="3466465" y="6666865"/>
                  <a:pt x="3454400" y="6678931"/>
                </a:cubicBezTo>
                <a:cubicBezTo>
                  <a:pt x="3442335" y="6690995"/>
                  <a:pt x="3442335" y="6710681"/>
                  <a:pt x="3454400" y="6722745"/>
                </a:cubicBezTo>
                <a:close/>
                <a:moveTo>
                  <a:pt x="5685155" y="4972685"/>
                </a:moveTo>
                <a:cubicBezTo>
                  <a:pt x="5697220" y="4960620"/>
                  <a:pt x="5697220" y="4940935"/>
                  <a:pt x="5685155" y="4928870"/>
                </a:cubicBezTo>
                <a:cubicBezTo>
                  <a:pt x="5673090" y="4916805"/>
                  <a:pt x="5653405" y="4916805"/>
                  <a:pt x="5641340" y="4928870"/>
                </a:cubicBezTo>
                <a:cubicBezTo>
                  <a:pt x="5629275" y="4940935"/>
                  <a:pt x="5629275" y="4960620"/>
                  <a:pt x="5641340" y="4972685"/>
                </a:cubicBezTo>
                <a:cubicBezTo>
                  <a:pt x="5653405" y="4984750"/>
                  <a:pt x="5673090" y="4984750"/>
                  <a:pt x="5685155" y="4972685"/>
                </a:cubicBezTo>
                <a:close/>
                <a:moveTo>
                  <a:pt x="523240" y="6810375"/>
                </a:moveTo>
                <a:cubicBezTo>
                  <a:pt x="509270" y="6824345"/>
                  <a:pt x="498475" y="6840856"/>
                  <a:pt x="490855" y="6858000"/>
                </a:cubicBezTo>
                <a:lnTo>
                  <a:pt x="774700" y="6858000"/>
                </a:lnTo>
                <a:cubicBezTo>
                  <a:pt x="767080" y="6840856"/>
                  <a:pt x="756285" y="6824345"/>
                  <a:pt x="742315" y="6810375"/>
                </a:cubicBezTo>
                <a:cubicBezTo>
                  <a:pt x="681355" y="6749415"/>
                  <a:pt x="583565" y="6749415"/>
                  <a:pt x="523240" y="6810375"/>
                </a:cubicBezTo>
                <a:close/>
                <a:moveTo>
                  <a:pt x="85725" y="6810375"/>
                </a:moveTo>
                <a:cubicBezTo>
                  <a:pt x="71755" y="6824345"/>
                  <a:pt x="60960" y="6840856"/>
                  <a:pt x="53340" y="6858000"/>
                </a:cubicBezTo>
                <a:lnTo>
                  <a:pt x="337185" y="6858000"/>
                </a:lnTo>
                <a:cubicBezTo>
                  <a:pt x="329565" y="6840856"/>
                  <a:pt x="318770" y="6824345"/>
                  <a:pt x="304800" y="6810375"/>
                </a:cubicBezTo>
                <a:cubicBezTo>
                  <a:pt x="244475" y="6749415"/>
                  <a:pt x="146050" y="6749415"/>
                  <a:pt x="85725" y="6810375"/>
                </a:cubicBezTo>
                <a:close/>
                <a:moveTo>
                  <a:pt x="3454400" y="5847715"/>
                </a:moveTo>
                <a:cubicBezTo>
                  <a:pt x="3466465" y="5859780"/>
                  <a:pt x="3486150" y="5859780"/>
                  <a:pt x="3498215" y="5847715"/>
                </a:cubicBezTo>
                <a:cubicBezTo>
                  <a:pt x="3510280" y="5835650"/>
                  <a:pt x="3510280" y="5815965"/>
                  <a:pt x="3498215" y="5803900"/>
                </a:cubicBezTo>
                <a:cubicBezTo>
                  <a:pt x="3486150" y="5791835"/>
                  <a:pt x="3466465" y="5791835"/>
                  <a:pt x="3454400" y="5803900"/>
                </a:cubicBezTo>
                <a:cubicBezTo>
                  <a:pt x="3442335" y="5815965"/>
                  <a:pt x="3442335" y="5835650"/>
                  <a:pt x="3454400" y="5847715"/>
                </a:cubicBezTo>
                <a:close/>
                <a:moveTo>
                  <a:pt x="3498215" y="5410200"/>
                </a:moveTo>
                <a:cubicBezTo>
                  <a:pt x="3510280" y="5398135"/>
                  <a:pt x="3510280" y="5378450"/>
                  <a:pt x="3498215" y="5366385"/>
                </a:cubicBezTo>
                <a:cubicBezTo>
                  <a:pt x="3486150" y="5354320"/>
                  <a:pt x="3466465" y="5354320"/>
                  <a:pt x="3454400" y="5366385"/>
                </a:cubicBezTo>
                <a:cubicBezTo>
                  <a:pt x="3442335" y="5378450"/>
                  <a:pt x="3442335" y="5398135"/>
                  <a:pt x="3454400" y="5410200"/>
                </a:cubicBezTo>
                <a:cubicBezTo>
                  <a:pt x="3466465" y="5422265"/>
                  <a:pt x="3486150" y="5422265"/>
                  <a:pt x="3498215" y="5410200"/>
                </a:cubicBezTo>
                <a:close/>
                <a:moveTo>
                  <a:pt x="3454400" y="6285230"/>
                </a:moveTo>
                <a:cubicBezTo>
                  <a:pt x="3466465" y="6297295"/>
                  <a:pt x="3486150" y="6297295"/>
                  <a:pt x="3498215" y="6285230"/>
                </a:cubicBezTo>
                <a:cubicBezTo>
                  <a:pt x="3510280" y="6273165"/>
                  <a:pt x="3510280" y="6253480"/>
                  <a:pt x="3498215" y="6241415"/>
                </a:cubicBezTo>
                <a:cubicBezTo>
                  <a:pt x="3486150" y="6229350"/>
                  <a:pt x="3466465" y="6229350"/>
                  <a:pt x="3454400" y="6241415"/>
                </a:cubicBezTo>
                <a:cubicBezTo>
                  <a:pt x="3442335" y="6253480"/>
                  <a:pt x="3442335" y="6273165"/>
                  <a:pt x="3454400" y="6285230"/>
                </a:cubicBezTo>
                <a:close/>
                <a:moveTo>
                  <a:pt x="1398270" y="6591300"/>
                </a:moveTo>
                <a:cubicBezTo>
                  <a:pt x="1337945" y="6530975"/>
                  <a:pt x="1240155" y="6530975"/>
                  <a:pt x="1179830" y="6591300"/>
                </a:cubicBezTo>
                <a:cubicBezTo>
                  <a:pt x="1119505" y="6651625"/>
                  <a:pt x="1119505" y="6749415"/>
                  <a:pt x="1179830" y="6809740"/>
                </a:cubicBezTo>
                <a:cubicBezTo>
                  <a:pt x="1240155" y="6870065"/>
                  <a:pt x="1337945" y="6870065"/>
                  <a:pt x="1398270" y="6809740"/>
                </a:cubicBezTo>
                <a:cubicBezTo>
                  <a:pt x="1458595" y="6749415"/>
                  <a:pt x="1458595" y="6651625"/>
                  <a:pt x="1398270" y="6591300"/>
                </a:cubicBezTo>
                <a:close/>
                <a:moveTo>
                  <a:pt x="1616710" y="6810375"/>
                </a:moveTo>
                <a:cubicBezTo>
                  <a:pt x="1556385" y="6750050"/>
                  <a:pt x="1458595" y="6750050"/>
                  <a:pt x="1398270" y="6810375"/>
                </a:cubicBezTo>
                <a:cubicBezTo>
                  <a:pt x="1384300" y="6824345"/>
                  <a:pt x="1373505" y="6840856"/>
                  <a:pt x="1365885" y="6858000"/>
                </a:cubicBezTo>
                <a:lnTo>
                  <a:pt x="1649730" y="6858000"/>
                </a:lnTo>
                <a:cubicBezTo>
                  <a:pt x="1642110" y="6840856"/>
                  <a:pt x="1631315" y="6824345"/>
                  <a:pt x="1616710" y="6810375"/>
                </a:cubicBezTo>
                <a:close/>
                <a:moveTo>
                  <a:pt x="960755" y="6591300"/>
                </a:moveTo>
                <a:cubicBezTo>
                  <a:pt x="900430" y="6530975"/>
                  <a:pt x="802640" y="6530975"/>
                  <a:pt x="742315" y="6591300"/>
                </a:cubicBezTo>
                <a:cubicBezTo>
                  <a:pt x="681990" y="6651625"/>
                  <a:pt x="681990" y="6749415"/>
                  <a:pt x="742315" y="6809740"/>
                </a:cubicBezTo>
                <a:cubicBezTo>
                  <a:pt x="802640" y="6870065"/>
                  <a:pt x="900430" y="6870065"/>
                  <a:pt x="960755" y="6809740"/>
                </a:cubicBezTo>
                <a:cubicBezTo>
                  <a:pt x="1021080" y="6749415"/>
                  <a:pt x="1021080" y="6651625"/>
                  <a:pt x="960755" y="6591300"/>
                </a:cubicBezTo>
                <a:close/>
                <a:moveTo>
                  <a:pt x="3629025" y="6853556"/>
                </a:moveTo>
                <a:cubicBezTo>
                  <a:pt x="3627755" y="6854825"/>
                  <a:pt x="3626485" y="6856095"/>
                  <a:pt x="3625215" y="6858000"/>
                </a:cubicBezTo>
                <a:lnTo>
                  <a:pt x="3764280" y="6858000"/>
                </a:lnTo>
                <a:cubicBezTo>
                  <a:pt x="3763010" y="6856731"/>
                  <a:pt x="3761740" y="6855460"/>
                  <a:pt x="3760470" y="6853556"/>
                </a:cubicBezTo>
                <a:cubicBezTo>
                  <a:pt x="3724275" y="6817360"/>
                  <a:pt x="3665220" y="6817360"/>
                  <a:pt x="3629025" y="6853556"/>
                </a:cubicBezTo>
                <a:close/>
                <a:moveTo>
                  <a:pt x="2710815" y="4622800"/>
                </a:moveTo>
                <a:cubicBezTo>
                  <a:pt x="2771140" y="4562475"/>
                  <a:pt x="2771140" y="4464685"/>
                  <a:pt x="2710815" y="4404360"/>
                </a:cubicBezTo>
                <a:cubicBezTo>
                  <a:pt x="2650490" y="4344035"/>
                  <a:pt x="2552700" y="4344035"/>
                  <a:pt x="2492375" y="4404360"/>
                </a:cubicBezTo>
                <a:cubicBezTo>
                  <a:pt x="2432050" y="4464685"/>
                  <a:pt x="2432050" y="4562475"/>
                  <a:pt x="2492375" y="4622800"/>
                </a:cubicBezTo>
                <a:cubicBezTo>
                  <a:pt x="2552065" y="4683125"/>
                  <a:pt x="2649855" y="4683125"/>
                  <a:pt x="2710815" y="4622800"/>
                </a:cubicBezTo>
                <a:close/>
                <a:moveTo>
                  <a:pt x="2929255" y="4404360"/>
                </a:moveTo>
                <a:cubicBezTo>
                  <a:pt x="2989580" y="4344035"/>
                  <a:pt x="2989580" y="4246245"/>
                  <a:pt x="2929255" y="4185920"/>
                </a:cubicBezTo>
                <a:cubicBezTo>
                  <a:pt x="2868930" y="4125595"/>
                  <a:pt x="2771140" y="4125595"/>
                  <a:pt x="2710815" y="4185920"/>
                </a:cubicBezTo>
                <a:cubicBezTo>
                  <a:pt x="2650490" y="4246245"/>
                  <a:pt x="2650490" y="4344035"/>
                  <a:pt x="2710815" y="4404360"/>
                </a:cubicBezTo>
                <a:cubicBezTo>
                  <a:pt x="2771140" y="4464685"/>
                  <a:pt x="2868930" y="4464685"/>
                  <a:pt x="2929255" y="4404360"/>
                </a:cubicBezTo>
                <a:close/>
                <a:moveTo>
                  <a:pt x="2273300" y="5060315"/>
                </a:moveTo>
                <a:cubicBezTo>
                  <a:pt x="2333625" y="4999990"/>
                  <a:pt x="2333625" y="4902200"/>
                  <a:pt x="2273300" y="4841875"/>
                </a:cubicBezTo>
                <a:cubicBezTo>
                  <a:pt x="2212975" y="4781550"/>
                  <a:pt x="2115185" y="4781550"/>
                  <a:pt x="2054860" y="4841875"/>
                </a:cubicBezTo>
                <a:cubicBezTo>
                  <a:pt x="1994535" y="4902200"/>
                  <a:pt x="1994535" y="4999990"/>
                  <a:pt x="2054860" y="5060315"/>
                </a:cubicBezTo>
                <a:cubicBezTo>
                  <a:pt x="2114550" y="5120640"/>
                  <a:pt x="2212975" y="5120640"/>
                  <a:pt x="2273300" y="5060315"/>
                </a:cubicBezTo>
                <a:close/>
                <a:moveTo>
                  <a:pt x="2491740" y="4841240"/>
                </a:moveTo>
                <a:cubicBezTo>
                  <a:pt x="2552065" y="4780915"/>
                  <a:pt x="2552065" y="4683125"/>
                  <a:pt x="2491740" y="4622800"/>
                </a:cubicBezTo>
                <a:cubicBezTo>
                  <a:pt x="2431415" y="4562475"/>
                  <a:pt x="2333625" y="4562475"/>
                  <a:pt x="2273300" y="4622800"/>
                </a:cubicBezTo>
                <a:cubicBezTo>
                  <a:pt x="2212975" y="4683125"/>
                  <a:pt x="2212975" y="4780915"/>
                  <a:pt x="2273300" y="4841240"/>
                </a:cubicBezTo>
                <a:cubicBezTo>
                  <a:pt x="2333625" y="4901565"/>
                  <a:pt x="2431415" y="4902200"/>
                  <a:pt x="2491740" y="4841240"/>
                </a:cubicBezTo>
                <a:close/>
                <a:moveTo>
                  <a:pt x="3366770" y="3966845"/>
                </a:moveTo>
                <a:cubicBezTo>
                  <a:pt x="3427095" y="3906520"/>
                  <a:pt x="3427095" y="3808730"/>
                  <a:pt x="3366770" y="3748405"/>
                </a:cubicBezTo>
                <a:cubicBezTo>
                  <a:pt x="3306445" y="3688080"/>
                  <a:pt x="3208655" y="3688080"/>
                  <a:pt x="3148330" y="3748405"/>
                </a:cubicBezTo>
                <a:cubicBezTo>
                  <a:pt x="3088005" y="3808730"/>
                  <a:pt x="3088005" y="3906520"/>
                  <a:pt x="3148330" y="3966845"/>
                </a:cubicBezTo>
                <a:cubicBezTo>
                  <a:pt x="3208655" y="4027170"/>
                  <a:pt x="3306445" y="4027170"/>
                  <a:pt x="3366770" y="3966845"/>
                </a:cubicBezTo>
                <a:close/>
                <a:moveTo>
                  <a:pt x="3585210" y="3747770"/>
                </a:moveTo>
                <a:cubicBezTo>
                  <a:pt x="3645535" y="3687445"/>
                  <a:pt x="3645535" y="3589655"/>
                  <a:pt x="3585210" y="3529330"/>
                </a:cubicBezTo>
                <a:cubicBezTo>
                  <a:pt x="3524885" y="3469005"/>
                  <a:pt x="3427095" y="3469005"/>
                  <a:pt x="3366770" y="3529330"/>
                </a:cubicBezTo>
                <a:cubicBezTo>
                  <a:pt x="3306445" y="3589655"/>
                  <a:pt x="3306445" y="3687445"/>
                  <a:pt x="3366770" y="3747770"/>
                </a:cubicBezTo>
                <a:cubicBezTo>
                  <a:pt x="3427095" y="3808095"/>
                  <a:pt x="3524885" y="3808095"/>
                  <a:pt x="3585210" y="3747770"/>
                </a:cubicBezTo>
                <a:close/>
                <a:moveTo>
                  <a:pt x="3147695" y="4185285"/>
                </a:moveTo>
                <a:cubicBezTo>
                  <a:pt x="3208020" y="4124960"/>
                  <a:pt x="3208020" y="4027170"/>
                  <a:pt x="3147695" y="3966845"/>
                </a:cubicBezTo>
                <a:cubicBezTo>
                  <a:pt x="3087370" y="3906520"/>
                  <a:pt x="2989580" y="3906520"/>
                  <a:pt x="2929255" y="3966845"/>
                </a:cubicBezTo>
                <a:cubicBezTo>
                  <a:pt x="2868930" y="4027170"/>
                  <a:pt x="2868930" y="4124960"/>
                  <a:pt x="2929255" y="4185285"/>
                </a:cubicBezTo>
                <a:cubicBezTo>
                  <a:pt x="2989580" y="4245610"/>
                  <a:pt x="3087370" y="4245610"/>
                  <a:pt x="3147695" y="4185285"/>
                </a:cubicBezTo>
                <a:close/>
                <a:moveTo>
                  <a:pt x="2491740" y="5716270"/>
                </a:moveTo>
                <a:cubicBezTo>
                  <a:pt x="2431415" y="5776595"/>
                  <a:pt x="2431415" y="5874385"/>
                  <a:pt x="2491740" y="5934710"/>
                </a:cubicBezTo>
                <a:cubicBezTo>
                  <a:pt x="2552065" y="5995035"/>
                  <a:pt x="2649855" y="5995035"/>
                  <a:pt x="2710180" y="5934710"/>
                </a:cubicBezTo>
                <a:cubicBezTo>
                  <a:pt x="2770505" y="5874385"/>
                  <a:pt x="2770505" y="5776595"/>
                  <a:pt x="2710180" y="5716270"/>
                </a:cubicBezTo>
                <a:cubicBezTo>
                  <a:pt x="2649855" y="5655945"/>
                  <a:pt x="2552065" y="5655945"/>
                  <a:pt x="2491740" y="5716270"/>
                </a:cubicBezTo>
                <a:close/>
                <a:moveTo>
                  <a:pt x="2710815" y="5497830"/>
                </a:moveTo>
                <a:cubicBezTo>
                  <a:pt x="2650490" y="5558155"/>
                  <a:pt x="2650490" y="5655945"/>
                  <a:pt x="2710815" y="5716270"/>
                </a:cubicBezTo>
                <a:cubicBezTo>
                  <a:pt x="2771140" y="5776595"/>
                  <a:pt x="2868930" y="5776595"/>
                  <a:pt x="2929255" y="5716270"/>
                </a:cubicBezTo>
                <a:cubicBezTo>
                  <a:pt x="2989580" y="5655945"/>
                  <a:pt x="2989580" y="5558155"/>
                  <a:pt x="2929255" y="5497830"/>
                </a:cubicBezTo>
                <a:cubicBezTo>
                  <a:pt x="2868930" y="5437505"/>
                  <a:pt x="2771140" y="5437505"/>
                  <a:pt x="2710815" y="5497830"/>
                </a:cubicBezTo>
                <a:close/>
                <a:moveTo>
                  <a:pt x="2929255" y="5278755"/>
                </a:moveTo>
                <a:cubicBezTo>
                  <a:pt x="2868930" y="5339080"/>
                  <a:pt x="2868930" y="5436870"/>
                  <a:pt x="2929255" y="5497195"/>
                </a:cubicBezTo>
                <a:cubicBezTo>
                  <a:pt x="2989580" y="5557520"/>
                  <a:pt x="3087370" y="5557520"/>
                  <a:pt x="3147695" y="5497195"/>
                </a:cubicBezTo>
                <a:cubicBezTo>
                  <a:pt x="3208020" y="5436870"/>
                  <a:pt x="3208020" y="5339080"/>
                  <a:pt x="3147695" y="5278755"/>
                </a:cubicBezTo>
                <a:cubicBezTo>
                  <a:pt x="3087370" y="5218430"/>
                  <a:pt x="2989580" y="5218430"/>
                  <a:pt x="2929255" y="5278755"/>
                </a:cubicBezTo>
                <a:close/>
                <a:moveTo>
                  <a:pt x="2054225" y="5060315"/>
                </a:moveTo>
                <a:cubicBezTo>
                  <a:pt x="1993900" y="4999990"/>
                  <a:pt x="1896110" y="4999990"/>
                  <a:pt x="1835785" y="5060315"/>
                </a:cubicBezTo>
                <a:cubicBezTo>
                  <a:pt x="1775460" y="5120640"/>
                  <a:pt x="1775460" y="5218430"/>
                  <a:pt x="1835785" y="5278755"/>
                </a:cubicBezTo>
                <a:cubicBezTo>
                  <a:pt x="1896110" y="5339080"/>
                  <a:pt x="1993900" y="5339080"/>
                  <a:pt x="2054225" y="5278755"/>
                </a:cubicBezTo>
                <a:cubicBezTo>
                  <a:pt x="2114550" y="5218430"/>
                  <a:pt x="2114550" y="5120640"/>
                  <a:pt x="2054225" y="5060315"/>
                </a:cubicBezTo>
                <a:close/>
                <a:moveTo>
                  <a:pt x="2491740" y="5497830"/>
                </a:moveTo>
                <a:cubicBezTo>
                  <a:pt x="2431415" y="5437505"/>
                  <a:pt x="2333625" y="5437505"/>
                  <a:pt x="2273300" y="5497830"/>
                </a:cubicBezTo>
                <a:cubicBezTo>
                  <a:pt x="2212975" y="5558155"/>
                  <a:pt x="2212975" y="5655945"/>
                  <a:pt x="2273300" y="5716270"/>
                </a:cubicBezTo>
                <a:cubicBezTo>
                  <a:pt x="2333625" y="5776595"/>
                  <a:pt x="2431415" y="5776595"/>
                  <a:pt x="2491740" y="5716270"/>
                </a:cubicBezTo>
                <a:cubicBezTo>
                  <a:pt x="2552065" y="5655945"/>
                  <a:pt x="2552065" y="5558155"/>
                  <a:pt x="2491740" y="5497830"/>
                </a:cubicBezTo>
                <a:close/>
                <a:moveTo>
                  <a:pt x="2273300" y="5278755"/>
                </a:moveTo>
                <a:cubicBezTo>
                  <a:pt x="2212975" y="5218430"/>
                  <a:pt x="2115185" y="5218430"/>
                  <a:pt x="2054860" y="5278755"/>
                </a:cubicBezTo>
                <a:cubicBezTo>
                  <a:pt x="1994535" y="5339080"/>
                  <a:pt x="1994535" y="5436870"/>
                  <a:pt x="2054860" y="5497195"/>
                </a:cubicBezTo>
                <a:cubicBezTo>
                  <a:pt x="2115185" y="5557520"/>
                  <a:pt x="2212975" y="5557520"/>
                  <a:pt x="2273300" y="5497195"/>
                </a:cubicBezTo>
                <a:cubicBezTo>
                  <a:pt x="2333625" y="5437505"/>
                  <a:pt x="2333625" y="5339715"/>
                  <a:pt x="2273300" y="5278755"/>
                </a:cubicBezTo>
                <a:close/>
                <a:moveTo>
                  <a:pt x="3585210" y="3966845"/>
                </a:moveTo>
                <a:cubicBezTo>
                  <a:pt x="3645535" y="4027170"/>
                  <a:pt x="3743325" y="4027170"/>
                  <a:pt x="3803650" y="3966845"/>
                </a:cubicBezTo>
                <a:cubicBezTo>
                  <a:pt x="3863975" y="3906520"/>
                  <a:pt x="3863975" y="3808730"/>
                  <a:pt x="3803650" y="3748405"/>
                </a:cubicBezTo>
                <a:cubicBezTo>
                  <a:pt x="3743325" y="3688080"/>
                  <a:pt x="3645535" y="3688080"/>
                  <a:pt x="3585210" y="3748405"/>
                </a:cubicBezTo>
                <a:cubicBezTo>
                  <a:pt x="3524885" y="3808095"/>
                  <a:pt x="3524885" y="3906520"/>
                  <a:pt x="3585210" y="3966845"/>
                </a:cubicBezTo>
                <a:close/>
                <a:moveTo>
                  <a:pt x="2491740" y="5278755"/>
                </a:moveTo>
                <a:cubicBezTo>
                  <a:pt x="2431415" y="5339080"/>
                  <a:pt x="2431415" y="5436870"/>
                  <a:pt x="2491740" y="5497195"/>
                </a:cubicBezTo>
                <a:cubicBezTo>
                  <a:pt x="2552065" y="5557520"/>
                  <a:pt x="2649855" y="5557520"/>
                  <a:pt x="2710180" y="5497195"/>
                </a:cubicBezTo>
                <a:cubicBezTo>
                  <a:pt x="2770505" y="5436870"/>
                  <a:pt x="2770505" y="5339080"/>
                  <a:pt x="2710180" y="5278755"/>
                </a:cubicBezTo>
                <a:cubicBezTo>
                  <a:pt x="2649855" y="5218430"/>
                  <a:pt x="2552065" y="5218430"/>
                  <a:pt x="2491740" y="5278755"/>
                </a:cubicBezTo>
                <a:close/>
                <a:moveTo>
                  <a:pt x="3585210" y="4185285"/>
                </a:moveTo>
                <a:cubicBezTo>
                  <a:pt x="3645535" y="4124960"/>
                  <a:pt x="3645535" y="4027170"/>
                  <a:pt x="3585210" y="3966845"/>
                </a:cubicBezTo>
                <a:cubicBezTo>
                  <a:pt x="3524885" y="3906520"/>
                  <a:pt x="3427095" y="3906520"/>
                  <a:pt x="3366770" y="3966845"/>
                </a:cubicBezTo>
                <a:cubicBezTo>
                  <a:pt x="3306445" y="4027170"/>
                  <a:pt x="3306445" y="4124960"/>
                  <a:pt x="3366770" y="4185285"/>
                </a:cubicBezTo>
                <a:cubicBezTo>
                  <a:pt x="3427095" y="4245610"/>
                  <a:pt x="3524885" y="4245610"/>
                  <a:pt x="3585210" y="4185285"/>
                </a:cubicBezTo>
                <a:close/>
                <a:moveTo>
                  <a:pt x="2491740" y="5060315"/>
                </a:moveTo>
                <a:cubicBezTo>
                  <a:pt x="2431415" y="4999990"/>
                  <a:pt x="2333625" y="4999990"/>
                  <a:pt x="2273300" y="5060315"/>
                </a:cubicBezTo>
                <a:cubicBezTo>
                  <a:pt x="2212975" y="5120640"/>
                  <a:pt x="2212975" y="5218430"/>
                  <a:pt x="2273300" y="5278755"/>
                </a:cubicBezTo>
                <a:cubicBezTo>
                  <a:pt x="2333625" y="5339080"/>
                  <a:pt x="2431415" y="5339080"/>
                  <a:pt x="2491740" y="5278755"/>
                </a:cubicBezTo>
                <a:cubicBezTo>
                  <a:pt x="2552065" y="5218430"/>
                  <a:pt x="2552065" y="5120640"/>
                  <a:pt x="2491740" y="5060315"/>
                </a:cubicBezTo>
                <a:close/>
                <a:moveTo>
                  <a:pt x="2710815" y="5060315"/>
                </a:moveTo>
                <a:cubicBezTo>
                  <a:pt x="2771140" y="4999990"/>
                  <a:pt x="2771140" y="4902200"/>
                  <a:pt x="2710815" y="4841875"/>
                </a:cubicBezTo>
                <a:cubicBezTo>
                  <a:pt x="2650490" y="4781550"/>
                  <a:pt x="2552700" y="4781550"/>
                  <a:pt x="2492375" y="4841875"/>
                </a:cubicBezTo>
                <a:cubicBezTo>
                  <a:pt x="2432050" y="4902200"/>
                  <a:pt x="2432050" y="4999990"/>
                  <a:pt x="2492375" y="5060315"/>
                </a:cubicBezTo>
                <a:cubicBezTo>
                  <a:pt x="2552065" y="5120640"/>
                  <a:pt x="2649855" y="5120640"/>
                  <a:pt x="2710815" y="5060315"/>
                </a:cubicBezTo>
                <a:close/>
                <a:moveTo>
                  <a:pt x="3147695" y="4622800"/>
                </a:moveTo>
                <a:cubicBezTo>
                  <a:pt x="3208020" y="4562475"/>
                  <a:pt x="3208020" y="4464685"/>
                  <a:pt x="3147695" y="4404360"/>
                </a:cubicBezTo>
                <a:cubicBezTo>
                  <a:pt x="3087370" y="4344035"/>
                  <a:pt x="2989580" y="4344035"/>
                  <a:pt x="2929255" y="4404360"/>
                </a:cubicBezTo>
                <a:cubicBezTo>
                  <a:pt x="2868930" y="4464685"/>
                  <a:pt x="2868930" y="4562475"/>
                  <a:pt x="2929255" y="4622800"/>
                </a:cubicBezTo>
                <a:cubicBezTo>
                  <a:pt x="2989580" y="4683125"/>
                  <a:pt x="3087370" y="4683125"/>
                  <a:pt x="3147695" y="4622800"/>
                </a:cubicBezTo>
                <a:close/>
                <a:moveTo>
                  <a:pt x="3366770" y="4404360"/>
                </a:moveTo>
                <a:cubicBezTo>
                  <a:pt x="3427095" y="4344035"/>
                  <a:pt x="3427095" y="4246245"/>
                  <a:pt x="3366770" y="4185920"/>
                </a:cubicBezTo>
                <a:cubicBezTo>
                  <a:pt x="3306445" y="4125595"/>
                  <a:pt x="3208655" y="4125595"/>
                  <a:pt x="3148330" y="4185920"/>
                </a:cubicBezTo>
                <a:cubicBezTo>
                  <a:pt x="3088005" y="4246245"/>
                  <a:pt x="3088005" y="4344035"/>
                  <a:pt x="3148330" y="4404360"/>
                </a:cubicBezTo>
                <a:cubicBezTo>
                  <a:pt x="3208655" y="4464685"/>
                  <a:pt x="3306445" y="4464685"/>
                  <a:pt x="3366770" y="4404360"/>
                </a:cubicBezTo>
                <a:close/>
                <a:moveTo>
                  <a:pt x="2929255" y="4841240"/>
                </a:moveTo>
                <a:cubicBezTo>
                  <a:pt x="2989580" y="4780915"/>
                  <a:pt x="2989580" y="4683125"/>
                  <a:pt x="2929255" y="4622800"/>
                </a:cubicBezTo>
                <a:cubicBezTo>
                  <a:pt x="2868930" y="4562475"/>
                  <a:pt x="2771140" y="4562475"/>
                  <a:pt x="2710815" y="4622800"/>
                </a:cubicBezTo>
                <a:cubicBezTo>
                  <a:pt x="2650490" y="4683125"/>
                  <a:pt x="2650490" y="4780915"/>
                  <a:pt x="2710815" y="4841240"/>
                </a:cubicBezTo>
                <a:cubicBezTo>
                  <a:pt x="2771140" y="4901565"/>
                  <a:pt x="2868930" y="4902200"/>
                  <a:pt x="2929255" y="4841240"/>
                </a:cubicBezTo>
                <a:close/>
                <a:moveTo>
                  <a:pt x="3366770" y="4404360"/>
                </a:moveTo>
                <a:cubicBezTo>
                  <a:pt x="3306445" y="4464685"/>
                  <a:pt x="3306445" y="4562475"/>
                  <a:pt x="3366770" y="4622800"/>
                </a:cubicBezTo>
                <a:cubicBezTo>
                  <a:pt x="3427095" y="4683125"/>
                  <a:pt x="3524885" y="4683125"/>
                  <a:pt x="3585210" y="4622800"/>
                </a:cubicBezTo>
                <a:cubicBezTo>
                  <a:pt x="3645535" y="4562475"/>
                  <a:pt x="3645535" y="4464685"/>
                  <a:pt x="3585210" y="4404360"/>
                </a:cubicBezTo>
                <a:cubicBezTo>
                  <a:pt x="3524885" y="4343400"/>
                  <a:pt x="3427095" y="4343400"/>
                  <a:pt x="3366770" y="4404360"/>
                </a:cubicBezTo>
                <a:close/>
                <a:moveTo>
                  <a:pt x="3585210" y="4185285"/>
                </a:moveTo>
                <a:cubicBezTo>
                  <a:pt x="3524885" y="4245610"/>
                  <a:pt x="3524885" y="4343400"/>
                  <a:pt x="3585210" y="4403725"/>
                </a:cubicBezTo>
                <a:cubicBezTo>
                  <a:pt x="3645535" y="4464050"/>
                  <a:pt x="3743325" y="4464050"/>
                  <a:pt x="3803650" y="4403725"/>
                </a:cubicBezTo>
                <a:cubicBezTo>
                  <a:pt x="3863975" y="4343400"/>
                  <a:pt x="3863975" y="4245610"/>
                  <a:pt x="3803650" y="4185285"/>
                </a:cubicBezTo>
                <a:cubicBezTo>
                  <a:pt x="3743960" y="4124960"/>
                  <a:pt x="3645535" y="4124960"/>
                  <a:pt x="3585210" y="4185285"/>
                </a:cubicBezTo>
                <a:close/>
                <a:moveTo>
                  <a:pt x="3804285" y="4185285"/>
                </a:moveTo>
                <a:cubicBezTo>
                  <a:pt x="3864610" y="4245610"/>
                  <a:pt x="3962400" y="4245610"/>
                  <a:pt x="4022725" y="4185285"/>
                </a:cubicBezTo>
                <a:cubicBezTo>
                  <a:pt x="4083050" y="4124960"/>
                  <a:pt x="4083050" y="4027170"/>
                  <a:pt x="4022725" y="3966845"/>
                </a:cubicBezTo>
                <a:cubicBezTo>
                  <a:pt x="3962400" y="3906520"/>
                  <a:pt x="3864610" y="3906520"/>
                  <a:pt x="3804285" y="3966845"/>
                </a:cubicBezTo>
                <a:cubicBezTo>
                  <a:pt x="3743960" y="4027170"/>
                  <a:pt x="3743960" y="4124960"/>
                  <a:pt x="3804285" y="4185285"/>
                </a:cubicBezTo>
                <a:close/>
                <a:moveTo>
                  <a:pt x="3147695" y="4622800"/>
                </a:moveTo>
                <a:cubicBezTo>
                  <a:pt x="3087370" y="4683125"/>
                  <a:pt x="3087370" y="4780915"/>
                  <a:pt x="3147695" y="4841240"/>
                </a:cubicBezTo>
                <a:cubicBezTo>
                  <a:pt x="3208020" y="4901565"/>
                  <a:pt x="3305810" y="4901565"/>
                  <a:pt x="3366135" y="4841240"/>
                </a:cubicBezTo>
                <a:cubicBezTo>
                  <a:pt x="3426460" y="4780915"/>
                  <a:pt x="3426460" y="4683125"/>
                  <a:pt x="3366135" y="4622800"/>
                </a:cubicBezTo>
                <a:cubicBezTo>
                  <a:pt x="3306445" y="4562475"/>
                  <a:pt x="3208655" y="4562475"/>
                  <a:pt x="3147695" y="4622800"/>
                </a:cubicBezTo>
                <a:close/>
                <a:moveTo>
                  <a:pt x="2710815" y="5060315"/>
                </a:moveTo>
                <a:cubicBezTo>
                  <a:pt x="2650490" y="5120640"/>
                  <a:pt x="2650490" y="5218430"/>
                  <a:pt x="2710815" y="5278755"/>
                </a:cubicBezTo>
                <a:cubicBezTo>
                  <a:pt x="2771140" y="5339080"/>
                  <a:pt x="2868930" y="5339080"/>
                  <a:pt x="2929255" y="5278755"/>
                </a:cubicBezTo>
                <a:cubicBezTo>
                  <a:pt x="2989580" y="5218430"/>
                  <a:pt x="2989580" y="5120640"/>
                  <a:pt x="2929255" y="5060315"/>
                </a:cubicBezTo>
                <a:cubicBezTo>
                  <a:pt x="2868930" y="4999990"/>
                  <a:pt x="2771140" y="4999990"/>
                  <a:pt x="2710815" y="5060315"/>
                </a:cubicBezTo>
                <a:close/>
                <a:moveTo>
                  <a:pt x="2929255" y="4841240"/>
                </a:moveTo>
                <a:cubicBezTo>
                  <a:pt x="2868930" y="4901565"/>
                  <a:pt x="2868930" y="4999355"/>
                  <a:pt x="2929255" y="5059680"/>
                </a:cubicBezTo>
                <a:cubicBezTo>
                  <a:pt x="2989580" y="5120005"/>
                  <a:pt x="3087370" y="5120005"/>
                  <a:pt x="3147695" y="5059680"/>
                </a:cubicBezTo>
                <a:cubicBezTo>
                  <a:pt x="3208020" y="4999355"/>
                  <a:pt x="3208020" y="4901565"/>
                  <a:pt x="3147695" y="4841240"/>
                </a:cubicBezTo>
                <a:cubicBezTo>
                  <a:pt x="3087370" y="4780915"/>
                  <a:pt x="2989580" y="4780915"/>
                  <a:pt x="2929255" y="4841240"/>
                </a:cubicBezTo>
                <a:close/>
                <a:moveTo>
                  <a:pt x="8222615" y="2829560"/>
                </a:moveTo>
                <a:cubicBezTo>
                  <a:pt x="8258810" y="2865755"/>
                  <a:pt x="8317865" y="2865755"/>
                  <a:pt x="8354060" y="2829560"/>
                </a:cubicBezTo>
                <a:cubicBezTo>
                  <a:pt x="8390255" y="2793365"/>
                  <a:pt x="8390255" y="2734310"/>
                  <a:pt x="8354060" y="2698115"/>
                </a:cubicBezTo>
                <a:cubicBezTo>
                  <a:pt x="8317865" y="2661920"/>
                  <a:pt x="8258810" y="2661920"/>
                  <a:pt x="8222615" y="2698115"/>
                </a:cubicBezTo>
                <a:cubicBezTo>
                  <a:pt x="8186420" y="2734310"/>
                  <a:pt x="8186420" y="2792730"/>
                  <a:pt x="8222615" y="2829560"/>
                </a:cubicBezTo>
                <a:close/>
                <a:moveTo>
                  <a:pt x="8922385" y="817245"/>
                </a:moveTo>
                <a:cubicBezTo>
                  <a:pt x="8934450" y="829310"/>
                  <a:pt x="8954135" y="829310"/>
                  <a:pt x="8966200" y="817245"/>
                </a:cubicBezTo>
                <a:cubicBezTo>
                  <a:pt x="8978265" y="805180"/>
                  <a:pt x="8978265" y="785495"/>
                  <a:pt x="8966200" y="773430"/>
                </a:cubicBezTo>
                <a:cubicBezTo>
                  <a:pt x="8954135" y="761365"/>
                  <a:pt x="8934450" y="761365"/>
                  <a:pt x="8922385" y="773430"/>
                </a:cubicBezTo>
                <a:cubicBezTo>
                  <a:pt x="8910320" y="785495"/>
                  <a:pt x="8910320" y="805180"/>
                  <a:pt x="8922385" y="817245"/>
                </a:cubicBezTo>
                <a:close/>
                <a:moveTo>
                  <a:pt x="8966200" y="379730"/>
                </a:moveTo>
                <a:cubicBezTo>
                  <a:pt x="8978265" y="367665"/>
                  <a:pt x="8978265" y="347980"/>
                  <a:pt x="8966200" y="335915"/>
                </a:cubicBezTo>
                <a:cubicBezTo>
                  <a:pt x="8954135" y="323850"/>
                  <a:pt x="8934450" y="323850"/>
                  <a:pt x="8922385" y="335915"/>
                </a:cubicBezTo>
                <a:cubicBezTo>
                  <a:pt x="8910320" y="347980"/>
                  <a:pt x="8910320" y="367665"/>
                  <a:pt x="8922385" y="379730"/>
                </a:cubicBezTo>
                <a:cubicBezTo>
                  <a:pt x="8934450" y="391795"/>
                  <a:pt x="8954135" y="391795"/>
                  <a:pt x="8966200" y="379730"/>
                </a:cubicBezTo>
                <a:close/>
                <a:moveTo>
                  <a:pt x="8660130" y="1954530"/>
                </a:moveTo>
                <a:cubicBezTo>
                  <a:pt x="8696325" y="1990725"/>
                  <a:pt x="8755380" y="1990725"/>
                  <a:pt x="8791575" y="1954530"/>
                </a:cubicBezTo>
                <a:cubicBezTo>
                  <a:pt x="8827770" y="1918335"/>
                  <a:pt x="8827770" y="1859280"/>
                  <a:pt x="8791575" y="1823085"/>
                </a:cubicBezTo>
                <a:cubicBezTo>
                  <a:pt x="8755380" y="1786890"/>
                  <a:pt x="8696325" y="1786890"/>
                  <a:pt x="8660130" y="1823085"/>
                </a:cubicBezTo>
                <a:cubicBezTo>
                  <a:pt x="8623935" y="1859280"/>
                  <a:pt x="8623935" y="1918335"/>
                  <a:pt x="8660130" y="1954530"/>
                </a:cubicBezTo>
                <a:close/>
                <a:moveTo>
                  <a:pt x="8309610" y="598170"/>
                </a:moveTo>
                <a:cubicBezTo>
                  <a:pt x="8321675" y="586105"/>
                  <a:pt x="8321675" y="566420"/>
                  <a:pt x="8309610" y="554355"/>
                </a:cubicBezTo>
                <a:cubicBezTo>
                  <a:pt x="8297545" y="542290"/>
                  <a:pt x="8277860" y="542290"/>
                  <a:pt x="8265795" y="554355"/>
                </a:cubicBezTo>
                <a:cubicBezTo>
                  <a:pt x="8253731" y="566420"/>
                  <a:pt x="8253731" y="586105"/>
                  <a:pt x="8265795" y="598170"/>
                </a:cubicBezTo>
                <a:cubicBezTo>
                  <a:pt x="8278495" y="610235"/>
                  <a:pt x="8297545" y="610235"/>
                  <a:pt x="8309610" y="598170"/>
                </a:cubicBezTo>
                <a:close/>
                <a:moveTo>
                  <a:pt x="8703310" y="1429385"/>
                </a:moveTo>
                <a:cubicBezTo>
                  <a:pt x="8691245" y="1441450"/>
                  <a:pt x="8691245" y="1461135"/>
                  <a:pt x="8703310" y="1473200"/>
                </a:cubicBezTo>
                <a:cubicBezTo>
                  <a:pt x="8715375" y="1485265"/>
                  <a:pt x="8735060" y="1485265"/>
                  <a:pt x="8747125" y="1473200"/>
                </a:cubicBezTo>
                <a:cubicBezTo>
                  <a:pt x="8759190" y="1461135"/>
                  <a:pt x="8759190" y="1441450"/>
                  <a:pt x="8747125" y="1429385"/>
                </a:cubicBezTo>
                <a:cubicBezTo>
                  <a:pt x="8735060" y="1417320"/>
                  <a:pt x="8716010" y="1417320"/>
                  <a:pt x="8703310" y="1429385"/>
                </a:cubicBezTo>
                <a:close/>
                <a:moveTo>
                  <a:pt x="8922385" y="1254760"/>
                </a:moveTo>
                <a:cubicBezTo>
                  <a:pt x="8934450" y="1266825"/>
                  <a:pt x="8954135" y="1266825"/>
                  <a:pt x="8966200" y="1254760"/>
                </a:cubicBezTo>
                <a:cubicBezTo>
                  <a:pt x="8978265" y="1242695"/>
                  <a:pt x="8978265" y="1223010"/>
                  <a:pt x="8966200" y="1210945"/>
                </a:cubicBezTo>
                <a:cubicBezTo>
                  <a:pt x="8954135" y="1198880"/>
                  <a:pt x="8934450" y="1198880"/>
                  <a:pt x="8922385" y="1210945"/>
                </a:cubicBezTo>
                <a:cubicBezTo>
                  <a:pt x="8910320" y="1223010"/>
                  <a:pt x="8910320" y="1242695"/>
                  <a:pt x="8922385" y="1254760"/>
                </a:cubicBezTo>
                <a:close/>
                <a:moveTo>
                  <a:pt x="8747125" y="991870"/>
                </a:moveTo>
                <a:cubicBezTo>
                  <a:pt x="8735060" y="979805"/>
                  <a:pt x="8715375" y="979805"/>
                  <a:pt x="8703310" y="991870"/>
                </a:cubicBezTo>
                <a:cubicBezTo>
                  <a:pt x="8691245" y="1003935"/>
                  <a:pt x="8691245" y="1023620"/>
                  <a:pt x="8703310" y="1035685"/>
                </a:cubicBezTo>
                <a:cubicBezTo>
                  <a:pt x="8715375" y="1047750"/>
                  <a:pt x="8735060" y="1047750"/>
                  <a:pt x="8747125" y="1035685"/>
                </a:cubicBezTo>
                <a:cubicBezTo>
                  <a:pt x="8759190" y="1023620"/>
                  <a:pt x="8759190" y="1003935"/>
                  <a:pt x="8747125" y="991870"/>
                </a:cubicBezTo>
                <a:close/>
                <a:moveTo>
                  <a:pt x="9709785" y="3310255"/>
                </a:moveTo>
                <a:cubicBezTo>
                  <a:pt x="9770110" y="3249930"/>
                  <a:pt x="9770110" y="3152140"/>
                  <a:pt x="9709785" y="3091815"/>
                </a:cubicBezTo>
                <a:cubicBezTo>
                  <a:pt x="9649460" y="3031490"/>
                  <a:pt x="9551670" y="3031490"/>
                  <a:pt x="9491345" y="3091815"/>
                </a:cubicBezTo>
                <a:cubicBezTo>
                  <a:pt x="9431020" y="3152140"/>
                  <a:pt x="9431020" y="3249930"/>
                  <a:pt x="9491345" y="3310255"/>
                </a:cubicBezTo>
                <a:cubicBezTo>
                  <a:pt x="9551670" y="3370580"/>
                  <a:pt x="9649460" y="3370580"/>
                  <a:pt x="9709785" y="3310255"/>
                </a:cubicBezTo>
                <a:close/>
                <a:moveTo>
                  <a:pt x="9490710" y="3529330"/>
                </a:moveTo>
                <a:cubicBezTo>
                  <a:pt x="9430385" y="3589655"/>
                  <a:pt x="9430385" y="3687445"/>
                  <a:pt x="9490710" y="3747770"/>
                </a:cubicBezTo>
                <a:cubicBezTo>
                  <a:pt x="9551035" y="3808095"/>
                  <a:pt x="9648825" y="3808095"/>
                  <a:pt x="9709150" y="3747770"/>
                </a:cubicBezTo>
                <a:cubicBezTo>
                  <a:pt x="9769475" y="3687445"/>
                  <a:pt x="9769475" y="3589655"/>
                  <a:pt x="9709150" y="3529330"/>
                </a:cubicBezTo>
                <a:cubicBezTo>
                  <a:pt x="9649460" y="3469005"/>
                  <a:pt x="9551670" y="3469005"/>
                  <a:pt x="9490710" y="3529330"/>
                </a:cubicBezTo>
                <a:close/>
                <a:moveTo>
                  <a:pt x="567055" y="6109970"/>
                </a:moveTo>
                <a:cubicBezTo>
                  <a:pt x="603250" y="6146165"/>
                  <a:pt x="662305" y="6146165"/>
                  <a:pt x="698500" y="6109970"/>
                </a:cubicBezTo>
                <a:cubicBezTo>
                  <a:pt x="734695" y="6073775"/>
                  <a:pt x="734695" y="6014720"/>
                  <a:pt x="698500" y="5978525"/>
                </a:cubicBezTo>
                <a:cubicBezTo>
                  <a:pt x="662305" y="5942330"/>
                  <a:pt x="603250" y="5942330"/>
                  <a:pt x="567055" y="5978525"/>
                </a:cubicBezTo>
                <a:cubicBezTo>
                  <a:pt x="530860" y="6014720"/>
                  <a:pt x="530860" y="6073775"/>
                  <a:pt x="567055" y="6109970"/>
                </a:cubicBezTo>
                <a:close/>
                <a:moveTo>
                  <a:pt x="8900160" y="1713865"/>
                </a:moveTo>
                <a:cubicBezTo>
                  <a:pt x="8924290" y="1737995"/>
                  <a:pt x="8963660" y="1737995"/>
                  <a:pt x="8987790" y="1713865"/>
                </a:cubicBezTo>
                <a:cubicBezTo>
                  <a:pt x="9011920" y="1689735"/>
                  <a:pt x="9011920" y="1650365"/>
                  <a:pt x="8987790" y="1626235"/>
                </a:cubicBezTo>
                <a:cubicBezTo>
                  <a:pt x="8963660" y="1602105"/>
                  <a:pt x="8924290" y="1602105"/>
                  <a:pt x="8900160" y="1626235"/>
                </a:cubicBezTo>
                <a:cubicBezTo>
                  <a:pt x="8876030" y="1650365"/>
                  <a:pt x="8876030" y="1689735"/>
                  <a:pt x="8900160" y="1713865"/>
                </a:cubicBezTo>
                <a:close/>
                <a:moveTo>
                  <a:pt x="8703310" y="598170"/>
                </a:moveTo>
                <a:cubicBezTo>
                  <a:pt x="8715375" y="610235"/>
                  <a:pt x="8735060" y="610235"/>
                  <a:pt x="8747125" y="598170"/>
                </a:cubicBezTo>
                <a:cubicBezTo>
                  <a:pt x="8759190" y="586105"/>
                  <a:pt x="8759190" y="566420"/>
                  <a:pt x="8747125" y="554355"/>
                </a:cubicBezTo>
                <a:cubicBezTo>
                  <a:pt x="8735060" y="542290"/>
                  <a:pt x="8715375" y="542290"/>
                  <a:pt x="8703310" y="554355"/>
                </a:cubicBezTo>
                <a:cubicBezTo>
                  <a:pt x="8691245" y="566420"/>
                  <a:pt x="8691245" y="586105"/>
                  <a:pt x="8703310" y="598170"/>
                </a:cubicBezTo>
                <a:close/>
                <a:moveTo>
                  <a:pt x="8878570" y="2172970"/>
                </a:moveTo>
                <a:cubicBezTo>
                  <a:pt x="8914765" y="2209165"/>
                  <a:pt x="8973820" y="2209165"/>
                  <a:pt x="9010015" y="2172970"/>
                </a:cubicBezTo>
                <a:cubicBezTo>
                  <a:pt x="9046210" y="2136775"/>
                  <a:pt x="9046210" y="2077720"/>
                  <a:pt x="9010015" y="2041525"/>
                </a:cubicBezTo>
                <a:cubicBezTo>
                  <a:pt x="8973820" y="2005330"/>
                  <a:pt x="8914765" y="2005330"/>
                  <a:pt x="8878570" y="2041525"/>
                </a:cubicBezTo>
                <a:cubicBezTo>
                  <a:pt x="8842375" y="2077720"/>
                  <a:pt x="8842375" y="2136775"/>
                  <a:pt x="8878570" y="2172970"/>
                </a:cubicBezTo>
                <a:close/>
                <a:moveTo>
                  <a:pt x="8878570" y="2610485"/>
                </a:moveTo>
                <a:cubicBezTo>
                  <a:pt x="8914765" y="2646680"/>
                  <a:pt x="8973820" y="2646680"/>
                  <a:pt x="9010015" y="2610485"/>
                </a:cubicBezTo>
                <a:cubicBezTo>
                  <a:pt x="9046210" y="2574290"/>
                  <a:pt x="9046210" y="2515235"/>
                  <a:pt x="9010015" y="2479040"/>
                </a:cubicBezTo>
                <a:cubicBezTo>
                  <a:pt x="8973820" y="2442845"/>
                  <a:pt x="8914765" y="2442845"/>
                  <a:pt x="8878570" y="2479040"/>
                </a:cubicBezTo>
                <a:cubicBezTo>
                  <a:pt x="8842375" y="2515870"/>
                  <a:pt x="8842375" y="2574290"/>
                  <a:pt x="8878570" y="2610485"/>
                </a:cubicBezTo>
                <a:close/>
                <a:moveTo>
                  <a:pt x="8878570" y="3048000"/>
                </a:moveTo>
                <a:cubicBezTo>
                  <a:pt x="8914765" y="3084195"/>
                  <a:pt x="8973820" y="3084195"/>
                  <a:pt x="9010015" y="3048000"/>
                </a:cubicBezTo>
                <a:cubicBezTo>
                  <a:pt x="9046210" y="3011805"/>
                  <a:pt x="9046210" y="2952750"/>
                  <a:pt x="9010015" y="2916555"/>
                </a:cubicBezTo>
                <a:cubicBezTo>
                  <a:pt x="8973820" y="2880360"/>
                  <a:pt x="8914765" y="2880360"/>
                  <a:pt x="8878570" y="2916555"/>
                </a:cubicBezTo>
                <a:cubicBezTo>
                  <a:pt x="8842375" y="2952750"/>
                  <a:pt x="8842375" y="3011805"/>
                  <a:pt x="8878570" y="3048000"/>
                </a:cubicBezTo>
                <a:close/>
                <a:moveTo>
                  <a:pt x="8484870" y="817245"/>
                </a:moveTo>
                <a:cubicBezTo>
                  <a:pt x="8496935" y="829310"/>
                  <a:pt x="8516620" y="829310"/>
                  <a:pt x="8528685" y="817245"/>
                </a:cubicBezTo>
                <a:cubicBezTo>
                  <a:pt x="8540750" y="805180"/>
                  <a:pt x="8540750" y="785495"/>
                  <a:pt x="8528685" y="773430"/>
                </a:cubicBezTo>
                <a:cubicBezTo>
                  <a:pt x="8516620" y="761365"/>
                  <a:pt x="8496935" y="761365"/>
                  <a:pt x="8484870" y="773430"/>
                </a:cubicBezTo>
                <a:cubicBezTo>
                  <a:pt x="8472805" y="785495"/>
                  <a:pt x="8472805" y="805180"/>
                  <a:pt x="8484870" y="817245"/>
                </a:cubicBezTo>
                <a:close/>
                <a:moveTo>
                  <a:pt x="8200390" y="3288665"/>
                </a:moveTo>
                <a:cubicBezTo>
                  <a:pt x="8248650" y="3336925"/>
                  <a:pt x="8326756" y="3336925"/>
                  <a:pt x="8375650" y="3288665"/>
                </a:cubicBezTo>
                <a:cubicBezTo>
                  <a:pt x="8423910" y="3240405"/>
                  <a:pt x="8423910" y="3162300"/>
                  <a:pt x="8375650" y="3113405"/>
                </a:cubicBezTo>
                <a:cubicBezTo>
                  <a:pt x="8327390" y="3065145"/>
                  <a:pt x="8249285" y="3065145"/>
                  <a:pt x="8200390" y="3113405"/>
                </a:cubicBezTo>
                <a:cubicBezTo>
                  <a:pt x="8152131" y="3161665"/>
                  <a:pt x="8152131" y="3240405"/>
                  <a:pt x="8200390" y="3288665"/>
                </a:cubicBezTo>
                <a:close/>
                <a:moveTo>
                  <a:pt x="8222615" y="2392045"/>
                </a:moveTo>
                <a:cubicBezTo>
                  <a:pt x="8258810" y="2428240"/>
                  <a:pt x="8317865" y="2428240"/>
                  <a:pt x="8354060" y="2392045"/>
                </a:cubicBezTo>
                <a:cubicBezTo>
                  <a:pt x="8390255" y="2355850"/>
                  <a:pt x="8390255" y="2296795"/>
                  <a:pt x="8354060" y="2260600"/>
                </a:cubicBezTo>
                <a:cubicBezTo>
                  <a:pt x="8317865" y="2224405"/>
                  <a:pt x="8258810" y="2224405"/>
                  <a:pt x="8222615" y="2260600"/>
                </a:cubicBezTo>
                <a:cubicBezTo>
                  <a:pt x="8186420" y="2296795"/>
                  <a:pt x="8186420" y="2355850"/>
                  <a:pt x="8222615" y="2392045"/>
                </a:cubicBezTo>
                <a:close/>
                <a:moveTo>
                  <a:pt x="9665970" y="204470"/>
                </a:moveTo>
                <a:cubicBezTo>
                  <a:pt x="9702165" y="168275"/>
                  <a:pt x="9702165" y="109220"/>
                  <a:pt x="9665970" y="73025"/>
                </a:cubicBezTo>
                <a:cubicBezTo>
                  <a:pt x="9629775" y="36830"/>
                  <a:pt x="9570720" y="36830"/>
                  <a:pt x="9534525" y="73025"/>
                </a:cubicBezTo>
                <a:cubicBezTo>
                  <a:pt x="9498330" y="109220"/>
                  <a:pt x="9498330" y="168275"/>
                  <a:pt x="9534525" y="204470"/>
                </a:cubicBezTo>
                <a:cubicBezTo>
                  <a:pt x="9570720" y="240665"/>
                  <a:pt x="9629775" y="240665"/>
                  <a:pt x="9665970" y="204470"/>
                </a:cubicBezTo>
                <a:close/>
                <a:moveTo>
                  <a:pt x="8266431" y="1910715"/>
                </a:moveTo>
                <a:cubicBezTo>
                  <a:pt x="8278495" y="1922780"/>
                  <a:pt x="8298181" y="1922780"/>
                  <a:pt x="8310245" y="1910715"/>
                </a:cubicBezTo>
                <a:cubicBezTo>
                  <a:pt x="8322310" y="1898650"/>
                  <a:pt x="8322310" y="1878965"/>
                  <a:pt x="8310245" y="1866900"/>
                </a:cubicBezTo>
                <a:cubicBezTo>
                  <a:pt x="8298181" y="1854835"/>
                  <a:pt x="8278495" y="1854835"/>
                  <a:pt x="8266431" y="1866900"/>
                </a:cubicBezTo>
                <a:cubicBezTo>
                  <a:pt x="8254365" y="1878965"/>
                  <a:pt x="8254365" y="1898650"/>
                  <a:pt x="8266431" y="1910715"/>
                </a:cubicBezTo>
                <a:close/>
                <a:moveTo>
                  <a:pt x="8266431" y="1473200"/>
                </a:moveTo>
                <a:cubicBezTo>
                  <a:pt x="8278495" y="1485265"/>
                  <a:pt x="8298181" y="1485265"/>
                  <a:pt x="8310245" y="1473200"/>
                </a:cubicBezTo>
                <a:cubicBezTo>
                  <a:pt x="8322310" y="1461135"/>
                  <a:pt x="8322310" y="1441450"/>
                  <a:pt x="8310245" y="1429385"/>
                </a:cubicBezTo>
                <a:cubicBezTo>
                  <a:pt x="8298181" y="1417320"/>
                  <a:pt x="8278495" y="1417320"/>
                  <a:pt x="8266431" y="1429385"/>
                </a:cubicBezTo>
                <a:cubicBezTo>
                  <a:pt x="8254365" y="1441450"/>
                  <a:pt x="8254365" y="1461135"/>
                  <a:pt x="8266431" y="1473200"/>
                </a:cubicBezTo>
                <a:close/>
                <a:moveTo>
                  <a:pt x="8441055" y="3048000"/>
                </a:moveTo>
                <a:cubicBezTo>
                  <a:pt x="8477250" y="3084195"/>
                  <a:pt x="8536305" y="3084195"/>
                  <a:pt x="8572500" y="3048000"/>
                </a:cubicBezTo>
                <a:cubicBezTo>
                  <a:pt x="8608695" y="3011805"/>
                  <a:pt x="8608695" y="2952750"/>
                  <a:pt x="8572500" y="2916555"/>
                </a:cubicBezTo>
                <a:cubicBezTo>
                  <a:pt x="8536305" y="2880360"/>
                  <a:pt x="8477250" y="2880360"/>
                  <a:pt x="8441055" y="2916555"/>
                </a:cubicBezTo>
                <a:cubicBezTo>
                  <a:pt x="8404860" y="2952750"/>
                  <a:pt x="8404860" y="3011805"/>
                  <a:pt x="8441055" y="3048000"/>
                </a:cubicBezTo>
                <a:close/>
                <a:moveTo>
                  <a:pt x="8441055" y="2610485"/>
                </a:moveTo>
                <a:cubicBezTo>
                  <a:pt x="8477250" y="2646680"/>
                  <a:pt x="8536305" y="2646680"/>
                  <a:pt x="8572500" y="2610485"/>
                </a:cubicBezTo>
                <a:cubicBezTo>
                  <a:pt x="8608695" y="2574290"/>
                  <a:pt x="8608695" y="2515235"/>
                  <a:pt x="8572500" y="2479040"/>
                </a:cubicBezTo>
                <a:cubicBezTo>
                  <a:pt x="8536305" y="2442845"/>
                  <a:pt x="8477250" y="2442845"/>
                  <a:pt x="8441055" y="2479040"/>
                </a:cubicBezTo>
                <a:cubicBezTo>
                  <a:pt x="8404860" y="2515870"/>
                  <a:pt x="8404860" y="2574290"/>
                  <a:pt x="8441055" y="2610485"/>
                </a:cubicBezTo>
                <a:close/>
                <a:moveTo>
                  <a:pt x="8419465" y="3507105"/>
                </a:moveTo>
                <a:cubicBezTo>
                  <a:pt x="8467725" y="3555365"/>
                  <a:pt x="8545830" y="3555365"/>
                  <a:pt x="8594725" y="3507105"/>
                </a:cubicBezTo>
                <a:cubicBezTo>
                  <a:pt x="8642985" y="3458845"/>
                  <a:pt x="8642985" y="3380740"/>
                  <a:pt x="8594725" y="3331845"/>
                </a:cubicBezTo>
                <a:cubicBezTo>
                  <a:pt x="8546465" y="3283585"/>
                  <a:pt x="8468360" y="3283585"/>
                  <a:pt x="8419465" y="3331845"/>
                </a:cubicBezTo>
                <a:cubicBezTo>
                  <a:pt x="8371206" y="3380740"/>
                  <a:pt x="8371206" y="3458845"/>
                  <a:pt x="8419465" y="3507105"/>
                </a:cubicBezTo>
                <a:close/>
                <a:moveTo>
                  <a:pt x="8441055" y="2172970"/>
                </a:moveTo>
                <a:cubicBezTo>
                  <a:pt x="8477250" y="2209165"/>
                  <a:pt x="8536305" y="2209165"/>
                  <a:pt x="8572500" y="2172970"/>
                </a:cubicBezTo>
                <a:cubicBezTo>
                  <a:pt x="8608695" y="2136775"/>
                  <a:pt x="8608695" y="2077720"/>
                  <a:pt x="8572500" y="2041525"/>
                </a:cubicBezTo>
                <a:cubicBezTo>
                  <a:pt x="8536305" y="2005330"/>
                  <a:pt x="8477250" y="2005330"/>
                  <a:pt x="8441055" y="2041525"/>
                </a:cubicBezTo>
                <a:cubicBezTo>
                  <a:pt x="8404860" y="2077720"/>
                  <a:pt x="8404860" y="2136775"/>
                  <a:pt x="8441055" y="2172970"/>
                </a:cubicBezTo>
                <a:close/>
                <a:moveTo>
                  <a:pt x="8484870" y="1254760"/>
                </a:moveTo>
                <a:cubicBezTo>
                  <a:pt x="8496935" y="1266825"/>
                  <a:pt x="8516620" y="1266825"/>
                  <a:pt x="8528685" y="1254760"/>
                </a:cubicBezTo>
                <a:cubicBezTo>
                  <a:pt x="8540750" y="1242695"/>
                  <a:pt x="8540750" y="1223010"/>
                  <a:pt x="8528685" y="1210945"/>
                </a:cubicBezTo>
                <a:cubicBezTo>
                  <a:pt x="8516620" y="1198880"/>
                  <a:pt x="8496935" y="1198880"/>
                  <a:pt x="8484870" y="1210945"/>
                </a:cubicBezTo>
                <a:cubicBezTo>
                  <a:pt x="8472805" y="1223010"/>
                  <a:pt x="8472805" y="1242695"/>
                  <a:pt x="8484870" y="1254760"/>
                </a:cubicBezTo>
                <a:close/>
                <a:moveTo>
                  <a:pt x="8484870" y="1691640"/>
                </a:moveTo>
                <a:cubicBezTo>
                  <a:pt x="8496935" y="1703705"/>
                  <a:pt x="8516620" y="1703705"/>
                  <a:pt x="8528685" y="1691640"/>
                </a:cubicBezTo>
                <a:cubicBezTo>
                  <a:pt x="8540750" y="1679575"/>
                  <a:pt x="8540750" y="1659890"/>
                  <a:pt x="8528685" y="1647825"/>
                </a:cubicBezTo>
                <a:cubicBezTo>
                  <a:pt x="8516620" y="1635760"/>
                  <a:pt x="8496935" y="1635760"/>
                  <a:pt x="8484870" y="1647825"/>
                </a:cubicBezTo>
                <a:cubicBezTo>
                  <a:pt x="8472805" y="1659890"/>
                  <a:pt x="8472805" y="1679575"/>
                  <a:pt x="8484870" y="1691640"/>
                </a:cubicBezTo>
                <a:close/>
                <a:moveTo>
                  <a:pt x="8528685" y="379730"/>
                </a:moveTo>
                <a:cubicBezTo>
                  <a:pt x="8540750" y="367665"/>
                  <a:pt x="8540750" y="347980"/>
                  <a:pt x="8528685" y="335915"/>
                </a:cubicBezTo>
                <a:cubicBezTo>
                  <a:pt x="8516620" y="323850"/>
                  <a:pt x="8496935" y="323850"/>
                  <a:pt x="8484870" y="335915"/>
                </a:cubicBezTo>
                <a:cubicBezTo>
                  <a:pt x="8472805" y="347980"/>
                  <a:pt x="8472805" y="367665"/>
                  <a:pt x="8484870" y="379730"/>
                </a:cubicBezTo>
                <a:cubicBezTo>
                  <a:pt x="8496935" y="391795"/>
                  <a:pt x="8516620" y="391795"/>
                  <a:pt x="8528685" y="379730"/>
                </a:cubicBezTo>
                <a:close/>
                <a:moveTo>
                  <a:pt x="8747125" y="160655"/>
                </a:moveTo>
                <a:cubicBezTo>
                  <a:pt x="8759190" y="148590"/>
                  <a:pt x="8759190" y="128905"/>
                  <a:pt x="8747125" y="116840"/>
                </a:cubicBezTo>
                <a:cubicBezTo>
                  <a:pt x="8735060" y="104775"/>
                  <a:pt x="8715375" y="104775"/>
                  <a:pt x="8703310" y="116840"/>
                </a:cubicBezTo>
                <a:cubicBezTo>
                  <a:pt x="8691245" y="128905"/>
                  <a:pt x="8691245" y="148590"/>
                  <a:pt x="8703310" y="160655"/>
                </a:cubicBezTo>
                <a:cubicBezTo>
                  <a:pt x="8715375" y="172720"/>
                  <a:pt x="8735060" y="172720"/>
                  <a:pt x="8747125" y="160655"/>
                </a:cubicBezTo>
                <a:close/>
                <a:moveTo>
                  <a:pt x="9228455" y="73660"/>
                </a:moveTo>
                <a:cubicBezTo>
                  <a:pt x="9192260" y="37465"/>
                  <a:pt x="9133205" y="37465"/>
                  <a:pt x="9097010" y="73660"/>
                </a:cubicBezTo>
                <a:cubicBezTo>
                  <a:pt x="9060815" y="109855"/>
                  <a:pt x="9060815" y="168910"/>
                  <a:pt x="9097010" y="205105"/>
                </a:cubicBezTo>
                <a:cubicBezTo>
                  <a:pt x="9133205" y="241300"/>
                  <a:pt x="9192260" y="241300"/>
                  <a:pt x="9228455" y="205105"/>
                </a:cubicBezTo>
                <a:cubicBezTo>
                  <a:pt x="9264650" y="168275"/>
                  <a:pt x="9264650" y="109855"/>
                  <a:pt x="9228455" y="73660"/>
                </a:cubicBezTo>
                <a:close/>
                <a:moveTo>
                  <a:pt x="9119235" y="1845310"/>
                </a:moveTo>
                <a:cubicBezTo>
                  <a:pt x="9095105" y="1869440"/>
                  <a:pt x="9095105" y="1908810"/>
                  <a:pt x="9119235" y="1932940"/>
                </a:cubicBezTo>
                <a:cubicBezTo>
                  <a:pt x="9143365" y="1957070"/>
                  <a:pt x="9182735" y="1957070"/>
                  <a:pt x="9206865" y="1932940"/>
                </a:cubicBezTo>
                <a:cubicBezTo>
                  <a:pt x="9230995" y="1908810"/>
                  <a:pt x="9230995" y="1869440"/>
                  <a:pt x="9206865" y="1845310"/>
                </a:cubicBezTo>
                <a:cubicBezTo>
                  <a:pt x="9182735" y="1821180"/>
                  <a:pt x="9143365" y="1820545"/>
                  <a:pt x="9119235" y="1845310"/>
                </a:cubicBezTo>
                <a:close/>
                <a:moveTo>
                  <a:pt x="9097010" y="2829560"/>
                </a:moveTo>
                <a:cubicBezTo>
                  <a:pt x="9133205" y="2865755"/>
                  <a:pt x="9192260" y="2865755"/>
                  <a:pt x="9228455" y="2829560"/>
                </a:cubicBezTo>
                <a:cubicBezTo>
                  <a:pt x="9264650" y="2793365"/>
                  <a:pt x="9264650" y="2734310"/>
                  <a:pt x="9228455" y="2698115"/>
                </a:cubicBezTo>
                <a:cubicBezTo>
                  <a:pt x="9192260" y="2661920"/>
                  <a:pt x="9133205" y="2661920"/>
                  <a:pt x="9097010" y="2698115"/>
                </a:cubicBezTo>
                <a:cubicBezTo>
                  <a:pt x="9060815" y="2734310"/>
                  <a:pt x="9060815" y="2792730"/>
                  <a:pt x="9097010" y="2829560"/>
                </a:cubicBezTo>
                <a:close/>
                <a:moveTo>
                  <a:pt x="9140825" y="1035685"/>
                </a:moveTo>
                <a:cubicBezTo>
                  <a:pt x="9152890" y="1047750"/>
                  <a:pt x="9172575" y="1047750"/>
                  <a:pt x="9184640" y="1035685"/>
                </a:cubicBezTo>
                <a:cubicBezTo>
                  <a:pt x="9196705" y="1023620"/>
                  <a:pt x="9196705" y="1003935"/>
                  <a:pt x="9184640" y="991870"/>
                </a:cubicBezTo>
                <a:cubicBezTo>
                  <a:pt x="9172575" y="979805"/>
                  <a:pt x="9152890" y="979805"/>
                  <a:pt x="9140825" y="991870"/>
                </a:cubicBezTo>
                <a:cubicBezTo>
                  <a:pt x="9128760" y="1003935"/>
                  <a:pt x="9128760" y="1023620"/>
                  <a:pt x="9140825" y="1035685"/>
                </a:cubicBezTo>
                <a:close/>
                <a:moveTo>
                  <a:pt x="9425305" y="1626235"/>
                </a:moveTo>
                <a:cubicBezTo>
                  <a:pt x="9401175" y="1602105"/>
                  <a:pt x="9361805" y="1602105"/>
                  <a:pt x="9337675" y="1626235"/>
                </a:cubicBezTo>
                <a:cubicBezTo>
                  <a:pt x="9313545" y="1650365"/>
                  <a:pt x="9313545" y="1689735"/>
                  <a:pt x="9337675" y="1713865"/>
                </a:cubicBezTo>
                <a:cubicBezTo>
                  <a:pt x="9361805" y="1737995"/>
                  <a:pt x="9401175" y="1737995"/>
                  <a:pt x="9425305" y="1713865"/>
                </a:cubicBezTo>
                <a:cubicBezTo>
                  <a:pt x="9449435" y="1689735"/>
                  <a:pt x="9449435" y="1650365"/>
                  <a:pt x="9425305" y="1626235"/>
                </a:cubicBezTo>
                <a:close/>
                <a:moveTo>
                  <a:pt x="9184640" y="598170"/>
                </a:moveTo>
                <a:cubicBezTo>
                  <a:pt x="9196705" y="586105"/>
                  <a:pt x="9196705" y="566420"/>
                  <a:pt x="9184640" y="554355"/>
                </a:cubicBezTo>
                <a:cubicBezTo>
                  <a:pt x="9172575" y="542290"/>
                  <a:pt x="9152890" y="542290"/>
                  <a:pt x="9140825" y="554355"/>
                </a:cubicBezTo>
                <a:cubicBezTo>
                  <a:pt x="9128760" y="566420"/>
                  <a:pt x="9128760" y="586105"/>
                  <a:pt x="9140825" y="598170"/>
                </a:cubicBezTo>
                <a:cubicBezTo>
                  <a:pt x="9152890" y="610235"/>
                  <a:pt x="9172575" y="610235"/>
                  <a:pt x="9184640" y="598170"/>
                </a:cubicBezTo>
                <a:close/>
                <a:moveTo>
                  <a:pt x="9097010" y="2392045"/>
                </a:moveTo>
                <a:cubicBezTo>
                  <a:pt x="9133205" y="2428240"/>
                  <a:pt x="9192260" y="2428240"/>
                  <a:pt x="9228455" y="2392045"/>
                </a:cubicBezTo>
                <a:cubicBezTo>
                  <a:pt x="9264650" y="2355850"/>
                  <a:pt x="9264650" y="2296795"/>
                  <a:pt x="9228455" y="2260600"/>
                </a:cubicBezTo>
                <a:cubicBezTo>
                  <a:pt x="9192260" y="2224405"/>
                  <a:pt x="9133205" y="2224405"/>
                  <a:pt x="9097010" y="2260600"/>
                </a:cubicBezTo>
                <a:cubicBezTo>
                  <a:pt x="9060815" y="2296795"/>
                  <a:pt x="9060815" y="2355850"/>
                  <a:pt x="9097010" y="2392045"/>
                </a:cubicBezTo>
                <a:close/>
                <a:moveTo>
                  <a:pt x="9316085" y="2610485"/>
                </a:moveTo>
                <a:cubicBezTo>
                  <a:pt x="9352280" y="2646680"/>
                  <a:pt x="9411335" y="2646680"/>
                  <a:pt x="9447530" y="2610485"/>
                </a:cubicBezTo>
                <a:cubicBezTo>
                  <a:pt x="9483725" y="2574290"/>
                  <a:pt x="9483725" y="2515235"/>
                  <a:pt x="9447530" y="2479040"/>
                </a:cubicBezTo>
                <a:cubicBezTo>
                  <a:pt x="9411335" y="2442845"/>
                  <a:pt x="9352280" y="2442845"/>
                  <a:pt x="9316085" y="2479040"/>
                </a:cubicBezTo>
                <a:cubicBezTo>
                  <a:pt x="9279890" y="2515870"/>
                  <a:pt x="9279890" y="2574290"/>
                  <a:pt x="9316085" y="2610485"/>
                </a:cubicBezTo>
                <a:close/>
                <a:moveTo>
                  <a:pt x="9534525" y="641985"/>
                </a:moveTo>
                <a:cubicBezTo>
                  <a:pt x="9570720" y="678180"/>
                  <a:pt x="9629775" y="678180"/>
                  <a:pt x="9665970" y="641985"/>
                </a:cubicBezTo>
                <a:cubicBezTo>
                  <a:pt x="9702165" y="605790"/>
                  <a:pt x="9702165" y="546735"/>
                  <a:pt x="9665970" y="510540"/>
                </a:cubicBezTo>
                <a:cubicBezTo>
                  <a:pt x="9629775" y="474345"/>
                  <a:pt x="9570720" y="474345"/>
                  <a:pt x="9534525" y="510540"/>
                </a:cubicBezTo>
                <a:cubicBezTo>
                  <a:pt x="9498330" y="546735"/>
                  <a:pt x="9498330" y="605790"/>
                  <a:pt x="9534525" y="641985"/>
                </a:cubicBezTo>
                <a:close/>
                <a:moveTo>
                  <a:pt x="9490710" y="3529330"/>
                </a:moveTo>
                <a:cubicBezTo>
                  <a:pt x="9551035" y="3469005"/>
                  <a:pt x="9551035" y="3371215"/>
                  <a:pt x="9490710" y="3310890"/>
                </a:cubicBezTo>
                <a:cubicBezTo>
                  <a:pt x="9430385" y="3250565"/>
                  <a:pt x="9332595" y="3250565"/>
                  <a:pt x="9272270" y="3310890"/>
                </a:cubicBezTo>
                <a:cubicBezTo>
                  <a:pt x="9211945" y="3371215"/>
                  <a:pt x="9211945" y="3469005"/>
                  <a:pt x="9272270" y="3529330"/>
                </a:cubicBezTo>
                <a:cubicBezTo>
                  <a:pt x="9332595" y="3589655"/>
                  <a:pt x="9430385" y="3589655"/>
                  <a:pt x="9490710" y="3529330"/>
                </a:cubicBezTo>
                <a:close/>
                <a:moveTo>
                  <a:pt x="9337675" y="2063750"/>
                </a:moveTo>
                <a:cubicBezTo>
                  <a:pt x="9313545" y="2087880"/>
                  <a:pt x="9313545" y="2127250"/>
                  <a:pt x="9337675" y="2151380"/>
                </a:cubicBezTo>
                <a:cubicBezTo>
                  <a:pt x="9361805" y="2175510"/>
                  <a:pt x="9401175" y="2175510"/>
                  <a:pt x="9425305" y="2151380"/>
                </a:cubicBezTo>
                <a:cubicBezTo>
                  <a:pt x="9449435" y="2127250"/>
                  <a:pt x="9449435" y="2087880"/>
                  <a:pt x="9425305" y="2063750"/>
                </a:cubicBezTo>
                <a:cubicBezTo>
                  <a:pt x="9401175" y="2039620"/>
                  <a:pt x="9361805" y="2039620"/>
                  <a:pt x="9337675" y="2063750"/>
                </a:cubicBezTo>
                <a:close/>
                <a:moveTo>
                  <a:pt x="9403715" y="817245"/>
                </a:moveTo>
                <a:cubicBezTo>
                  <a:pt x="9415780" y="805180"/>
                  <a:pt x="9415780" y="785495"/>
                  <a:pt x="9403715" y="773430"/>
                </a:cubicBezTo>
                <a:cubicBezTo>
                  <a:pt x="9391650" y="761365"/>
                  <a:pt x="9371965" y="761365"/>
                  <a:pt x="9359900" y="773430"/>
                </a:cubicBezTo>
                <a:cubicBezTo>
                  <a:pt x="9347835" y="785495"/>
                  <a:pt x="9347835" y="805180"/>
                  <a:pt x="9359900" y="817245"/>
                </a:cubicBezTo>
                <a:cubicBezTo>
                  <a:pt x="9371965" y="829310"/>
                  <a:pt x="9391650" y="829310"/>
                  <a:pt x="9403715" y="817245"/>
                </a:cubicBezTo>
                <a:close/>
                <a:moveTo>
                  <a:pt x="9425305" y="1188720"/>
                </a:moveTo>
                <a:cubicBezTo>
                  <a:pt x="9401175" y="1164590"/>
                  <a:pt x="9361805" y="1164590"/>
                  <a:pt x="9337675" y="1188720"/>
                </a:cubicBezTo>
                <a:cubicBezTo>
                  <a:pt x="9313545" y="1212850"/>
                  <a:pt x="9313545" y="1252220"/>
                  <a:pt x="9337675" y="1276350"/>
                </a:cubicBezTo>
                <a:cubicBezTo>
                  <a:pt x="9361805" y="1300480"/>
                  <a:pt x="9401175" y="1300480"/>
                  <a:pt x="9425305" y="1276350"/>
                </a:cubicBezTo>
                <a:cubicBezTo>
                  <a:pt x="9449435" y="1252220"/>
                  <a:pt x="9449435" y="1212850"/>
                  <a:pt x="9425305" y="1188720"/>
                </a:cubicBezTo>
                <a:close/>
                <a:moveTo>
                  <a:pt x="9447530" y="292100"/>
                </a:moveTo>
                <a:cubicBezTo>
                  <a:pt x="9411335" y="255905"/>
                  <a:pt x="9352280" y="255905"/>
                  <a:pt x="9316085" y="292100"/>
                </a:cubicBezTo>
                <a:cubicBezTo>
                  <a:pt x="9279890" y="328295"/>
                  <a:pt x="9279890" y="387350"/>
                  <a:pt x="9316085" y="423545"/>
                </a:cubicBezTo>
                <a:cubicBezTo>
                  <a:pt x="9352280" y="459740"/>
                  <a:pt x="9411335" y="459740"/>
                  <a:pt x="9447530" y="423545"/>
                </a:cubicBezTo>
                <a:cubicBezTo>
                  <a:pt x="9483725" y="387350"/>
                  <a:pt x="9483725" y="328295"/>
                  <a:pt x="9447530" y="292100"/>
                </a:cubicBezTo>
                <a:close/>
                <a:moveTo>
                  <a:pt x="10147300" y="3529330"/>
                </a:moveTo>
                <a:cubicBezTo>
                  <a:pt x="10207625" y="3589655"/>
                  <a:pt x="10305415" y="3589655"/>
                  <a:pt x="10365740" y="3529330"/>
                </a:cubicBezTo>
                <a:cubicBezTo>
                  <a:pt x="10426065" y="3469005"/>
                  <a:pt x="10426065" y="3371215"/>
                  <a:pt x="10365740" y="3310890"/>
                </a:cubicBezTo>
                <a:cubicBezTo>
                  <a:pt x="10305415" y="3250565"/>
                  <a:pt x="10207625" y="3250565"/>
                  <a:pt x="10147300" y="3310890"/>
                </a:cubicBezTo>
                <a:cubicBezTo>
                  <a:pt x="10086975" y="3370580"/>
                  <a:pt x="10086975" y="3469005"/>
                  <a:pt x="10147300" y="3529330"/>
                </a:cubicBezTo>
                <a:close/>
                <a:moveTo>
                  <a:pt x="9490710" y="3966845"/>
                </a:moveTo>
                <a:cubicBezTo>
                  <a:pt x="9430385" y="4027170"/>
                  <a:pt x="9430385" y="4124960"/>
                  <a:pt x="9490710" y="4185285"/>
                </a:cubicBezTo>
                <a:cubicBezTo>
                  <a:pt x="9551035" y="4245610"/>
                  <a:pt x="9648825" y="4245610"/>
                  <a:pt x="9709150" y="4185285"/>
                </a:cubicBezTo>
                <a:cubicBezTo>
                  <a:pt x="9769475" y="4124960"/>
                  <a:pt x="9769475" y="4027170"/>
                  <a:pt x="9709150" y="3966845"/>
                </a:cubicBezTo>
                <a:cubicBezTo>
                  <a:pt x="9649460" y="3906520"/>
                  <a:pt x="9551670" y="3906520"/>
                  <a:pt x="9490710" y="3966845"/>
                </a:cubicBezTo>
                <a:close/>
                <a:moveTo>
                  <a:pt x="9928225" y="3529330"/>
                </a:moveTo>
                <a:cubicBezTo>
                  <a:pt x="9867900" y="3589655"/>
                  <a:pt x="9867900" y="3687445"/>
                  <a:pt x="9928225" y="3747770"/>
                </a:cubicBezTo>
                <a:cubicBezTo>
                  <a:pt x="9988550" y="3808095"/>
                  <a:pt x="10086340" y="3808095"/>
                  <a:pt x="10146665" y="3747770"/>
                </a:cubicBezTo>
                <a:cubicBezTo>
                  <a:pt x="10206990" y="3687445"/>
                  <a:pt x="10206990" y="3589655"/>
                  <a:pt x="10146665" y="3529330"/>
                </a:cubicBezTo>
                <a:cubicBezTo>
                  <a:pt x="10086975" y="3469005"/>
                  <a:pt x="9989185" y="3469005"/>
                  <a:pt x="9928225" y="3529330"/>
                </a:cubicBezTo>
                <a:close/>
                <a:moveTo>
                  <a:pt x="9709785" y="3747770"/>
                </a:moveTo>
                <a:cubicBezTo>
                  <a:pt x="9649460" y="3808095"/>
                  <a:pt x="9649460" y="3905885"/>
                  <a:pt x="9709785" y="3966210"/>
                </a:cubicBezTo>
                <a:cubicBezTo>
                  <a:pt x="9770110" y="4026535"/>
                  <a:pt x="9867900" y="4026535"/>
                  <a:pt x="9928225" y="3966210"/>
                </a:cubicBezTo>
                <a:cubicBezTo>
                  <a:pt x="9988550" y="3905885"/>
                  <a:pt x="9988550" y="3808095"/>
                  <a:pt x="9928225" y="3747770"/>
                </a:cubicBezTo>
                <a:cubicBezTo>
                  <a:pt x="9867900" y="3687445"/>
                  <a:pt x="9770110" y="3687445"/>
                  <a:pt x="9709785" y="3747770"/>
                </a:cubicBezTo>
                <a:close/>
                <a:moveTo>
                  <a:pt x="9272270" y="3529330"/>
                </a:moveTo>
                <a:cubicBezTo>
                  <a:pt x="9211945" y="3469005"/>
                  <a:pt x="9114155" y="3469005"/>
                  <a:pt x="9053830" y="3529330"/>
                </a:cubicBezTo>
                <a:cubicBezTo>
                  <a:pt x="8993505" y="3589655"/>
                  <a:pt x="8993505" y="3687445"/>
                  <a:pt x="9053830" y="3747770"/>
                </a:cubicBezTo>
                <a:cubicBezTo>
                  <a:pt x="9114155" y="3808095"/>
                  <a:pt x="9211945" y="3808095"/>
                  <a:pt x="9272270" y="3747770"/>
                </a:cubicBezTo>
                <a:cubicBezTo>
                  <a:pt x="9332595" y="3687445"/>
                  <a:pt x="9332595" y="3589655"/>
                  <a:pt x="9272270" y="3529330"/>
                </a:cubicBezTo>
                <a:close/>
                <a:moveTo>
                  <a:pt x="9490710" y="3747770"/>
                </a:moveTo>
                <a:cubicBezTo>
                  <a:pt x="9430385" y="3687445"/>
                  <a:pt x="9332595" y="3687445"/>
                  <a:pt x="9272270" y="3747770"/>
                </a:cubicBezTo>
                <a:cubicBezTo>
                  <a:pt x="9211945" y="3808095"/>
                  <a:pt x="9211945" y="3905885"/>
                  <a:pt x="9272270" y="3966210"/>
                </a:cubicBezTo>
                <a:cubicBezTo>
                  <a:pt x="9332595" y="4026535"/>
                  <a:pt x="9430385" y="4026535"/>
                  <a:pt x="9490710" y="3966210"/>
                </a:cubicBezTo>
                <a:cubicBezTo>
                  <a:pt x="9551670" y="3906520"/>
                  <a:pt x="9551670" y="3808095"/>
                  <a:pt x="9490710" y="3747770"/>
                </a:cubicBezTo>
                <a:close/>
                <a:moveTo>
                  <a:pt x="9709785" y="3091815"/>
                </a:moveTo>
                <a:cubicBezTo>
                  <a:pt x="9770110" y="3152140"/>
                  <a:pt x="9867900" y="3152140"/>
                  <a:pt x="9928225" y="3091815"/>
                </a:cubicBezTo>
                <a:cubicBezTo>
                  <a:pt x="9988550" y="3031490"/>
                  <a:pt x="9988550" y="2933700"/>
                  <a:pt x="9928225" y="2873375"/>
                </a:cubicBezTo>
                <a:cubicBezTo>
                  <a:pt x="9867900" y="2813050"/>
                  <a:pt x="9770110" y="2813050"/>
                  <a:pt x="9709785" y="2873375"/>
                </a:cubicBezTo>
                <a:cubicBezTo>
                  <a:pt x="9649460" y="2933700"/>
                  <a:pt x="9649460" y="3031490"/>
                  <a:pt x="9709785" y="3091815"/>
                </a:cubicBezTo>
                <a:close/>
                <a:moveTo>
                  <a:pt x="9272270" y="3310255"/>
                </a:moveTo>
                <a:cubicBezTo>
                  <a:pt x="9332595" y="3249930"/>
                  <a:pt x="9332595" y="3152140"/>
                  <a:pt x="9272270" y="3091815"/>
                </a:cubicBezTo>
                <a:cubicBezTo>
                  <a:pt x="9211945" y="3031490"/>
                  <a:pt x="9114155" y="3031490"/>
                  <a:pt x="9053830" y="3091815"/>
                </a:cubicBezTo>
                <a:cubicBezTo>
                  <a:pt x="8993505" y="3152140"/>
                  <a:pt x="8993505" y="3249930"/>
                  <a:pt x="9053830" y="3310255"/>
                </a:cubicBezTo>
                <a:cubicBezTo>
                  <a:pt x="9114155" y="3370580"/>
                  <a:pt x="9211945" y="3370580"/>
                  <a:pt x="9272270" y="3310255"/>
                </a:cubicBezTo>
                <a:close/>
                <a:moveTo>
                  <a:pt x="9490710" y="3091815"/>
                </a:moveTo>
                <a:cubicBezTo>
                  <a:pt x="9551035" y="3031490"/>
                  <a:pt x="9551035" y="2933700"/>
                  <a:pt x="9490710" y="2873375"/>
                </a:cubicBezTo>
                <a:cubicBezTo>
                  <a:pt x="9430385" y="2813050"/>
                  <a:pt x="9332595" y="2813050"/>
                  <a:pt x="9272270" y="2873375"/>
                </a:cubicBezTo>
                <a:cubicBezTo>
                  <a:pt x="9211945" y="2933700"/>
                  <a:pt x="9211945" y="3031490"/>
                  <a:pt x="9272270" y="3091815"/>
                </a:cubicBezTo>
                <a:cubicBezTo>
                  <a:pt x="9332595" y="3152140"/>
                  <a:pt x="9430385" y="3152140"/>
                  <a:pt x="9490710" y="3091815"/>
                </a:cubicBezTo>
                <a:close/>
                <a:moveTo>
                  <a:pt x="8834755" y="3529330"/>
                </a:moveTo>
                <a:cubicBezTo>
                  <a:pt x="8895080" y="3589655"/>
                  <a:pt x="8992870" y="3589655"/>
                  <a:pt x="9053195" y="3529330"/>
                </a:cubicBezTo>
                <a:cubicBezTo>
                  <a:pt x="9113520" y="3469005"/>
                  <a:pt x="9113520" y="3371215"/>
                  <a:pt x="9053195" y="3310890"/>
                </a:cubicBezTo>
                <a:cubicBezTo>
                  <a:pt x="8992870" y="3250565"/>
                  <a:pt x="8895080" y="3250565"/>
                  <a:pt x="8834755" y="3310890"/>
                </a:cubicBezTo>
                <a:cubicBezTo>
                  <a:pt x="8774430" y="3370580"/>
                  <a:pt x="8774430" y="3469005"/>
                  <a:pt x="8834755" y="3529330"/>
                </a:cubicBezTo>
                <a:close/>
                <a:moveTo>
                  <a:pt x="9709785" y="2872740"/>
                </a:moveTo>
                <a:cubicBezTo>
                  <a:pt x="9770110" y="2812415"/>
                  <a:pt x="9770110" y="2714625"/>
                  <a:pt x="9709785" y="2654300"/>
                </a:cubicBezTo>
                <a:cubicBezTo>
                  <a:pt x="9649460" y="2593975"/>
                  <a:pt x="9551670" y="2593975"/>
                  <a:pt x="9491345" y="2654300"/>
                </a:cubicBezTo>
                <a:cubicBezTo>
                  <a:pt x="9431020" y="2714625"/>
                  <a:pt x="9431020" y="2812415"/>
                  <a:pt x="9491345" y="2872740"/>
                </a:cubicBezTo>
                <a:cubicBezTo>
                  <a:pt x="9551670" y="2933700"/>
                  <a:pt x="9649460" y="2933700"/>
                  <a:pt x="9709785" y="2872740"/>
                </a:cubicBezTo>
                <a:close/>
                <a:moveTo>
                  <a:pt x="9928225" y="3310255"/>
                </a:moveTo>
                <a:cubicBezTo>
                  <a:pt x="9988550" y="3370580"/>
                  <a:pt x="10086340" y="3370580"/>
                  <a:pt x="10146665" y="3310255"/>
                </a:cubicBezTo>
                <a:cubicBezTo>
                  <a:pt x="10206990" y="3249930"/>
                  <a:pt x="10206990" y="3152140"/>
                  <a:pt x="10146665" y="3091815"/>
                </a:cubicBezTo>
                <a:cubicBezTo>
                  <a:pt x="10086340" y="3031490"/>
                  <a:pt x="9988550" y="3031490"/>
                  <a:pt x="9928225" y="3091815"/>
                </a:cubicBezTo>
                <a:cubicBezTo>
                  <a:pt x="9867900" y="3152140"/>
                  <a:pt x="9867900" y="3249930"/>
                  <a:pt x="9928225" y="3310255"/>
                </a:cubicBezTo>
                <a:close/>
                <a:moveTo>
                  <a:pt x="9206865" y="1407795"/>
                </a:moveTo>
                <a:cubicBezTo>
                  <a:pt x="9182735" y="1383665"/>
                  <a:pt x="9143365" y="1383665"/>
                  <a:pt x="9119235" y="1407795"/>
                </a:cubicBezTo>
                <a:cubicBezTo>
                  <a:pt x="9095105" y="1431925"/>
                  <a:pt x="9095105" y="1471295"/>
                  <a:pt x="9119235" y="1495425"/>
                </a:cubicBezTo>
                <a:cubicBezTo>
                  <a:pt x="9143365" y="1519555"/>
                  <a:pt x="9182735" y="1519555"/>
                  <a:pt x="9206865" y="1495425"/>
                </a:cubicBezTo>
                <a:cubicBezTo>
                  <a:pt x="9230995" y="1470660"/>
                  <a:pt x="9230995" y="1431925"/>
                  <a:pt x="9206865" y="1407795"/>
                </a:cubicBezTo>
                <a:close/>
                <a:moveTo>
                  <a:pt x="9709785" y="3529330"/>
                </a:moveTo>
                <a:cubicBezTo>
                  <a:pt x="9770110" y="3589655"/>
                  <a:pt x="9867900" y="3589655"/>
                  <a:pt x="9928225" y="3529330"/>
                </a:cubicBezTo>
                <a:cubicBezTo>
                  <a:pt x="9988550" y="3469005"/>
                  <a:pt x="9988550" y="3371215"/>
                  <a:pt x="9928225" y="3310890"/>
                </a:cubicBezTo>
                <a:cubicBezTo>
                  <a:pt x="9867900" y="3250565"/>
                  <a:pt x="9770110" y="3250565"/>
                  <a:pt x="9709785" y="3310890"/>
                </a:cubicBezTo>
                <a:cubicBezTo>
                  <a:pt x="9649460" y="3370580"/>
                  <a:pt x="9649460" y="3469005"/>
                  <a:pt x="9709785" y="3529330"/>
                </a:cubicBezTo>
                <a:close/>
                <a:moveTo>
                  <a:pt x="6254115" y="2172970"/>
                </a:moveTo>
                <a:cubicBezTo>
                  <a:pt x="6290310" y="2209165"/>
                  <a:pt x="6349365" y="2209165"/>
                  <a:pt x="6385560" y="2172970"/>
                </a:cubicBezTo>
                <a:cubicBezTo>
                  <a:pt x="6421755" y="2136775"/>
                  <a:pt x="6421755" y="2077720"/>
                  <a:pt x="6385560" y="2041525"/>
                </a:cubicBezTo>
                <a:cubicBezTo>
                  <a:pt x="6349365" y="2005330"/>
                  <a:pt x="6290310" y="2005330"/>
                  <a:pt x="6254115" y="2041525"/>
                </a:cubicBezTo>
                <a:cubicBezTo>
                  <a:pt x="6217920" y="2077720"/>
                  <a:pt x="6217920" y="2136775"/>
                  <a:pt x="6254115" y="2172970"/>
                </a:cubicBezTo>
                <a:close/>
                <a:moveTo>
                  <a:pt x="6384925" y="1297940"/>
                </a:moveTo>
                <a:cubicBezTo>
                  <a:pt x="6421120" y="1261745"/>
                  <a:pt x="6421120" y="1202690"/>
                  <a:pt x="6384925" y="1166495"/>
                </a:cubicBezTo>
                <a:cubicBezTo>
                  <a:pt x="6348730" y="1130300"/>
                  <a:pt x="6289675" y="1130300"/>
                  <a:pt x="6253480" y="1166495"/>
                </a:cubicBezTo>
                <a:cubicBezTo>
                  <a:pt x="6217285" y="1202690"/>
                  <a:pt x="6217285" y="1261745"/>
                  <a:pt x="6253480" y="1297940"/>
                </a:cubicBezTo>
                <a:cubicBezTo>
                  <a:pt x="6290310" y="1334135"/>
                  <a:pt x="6348730" y="1334135"/>
                  <a:pt x="6384925" y="1297940"/>
                </a:cubicBezTo>
                <a:close/>
                <a:moveTo>
                  <a:pt x="6866256" y="2654300"/>
                </a:moveTo>
                <a:cubicBezTo>
                  <a:pt x="6805931" y="2714625"/>
                  <a:pt x="6805931" y="2812415"/>
                  <a:pt x="6866256" y="2872740"/>
                </a:cubicBezTo>
                <a:cubicBezTo>
                  <a:pt x="6926581" y="2933065"/>
                  <a:pt x="7024370" y="2933065"/>
                  <a:pt x="7084695" y="2872740"/>
                </a:cubicBezTo>
                <a:cubicBezTo>
                  <a:pt x="7145020" y="2812415"/>
                  <a:pt x="7145020" y="2714625"/>
                  <a:pt x="7084695" y="2654300"/>
                </a:cubicBezTo>
                <a:cubicBezTo>
                  <a:pt x="7024370" y="2593975"/>
                  <a:pt x="6926581" y="2593975"/>
                  <a:pt x="6866256" y="2654300"/>
                </a:cubicBezTo>
                <a:close/>
                <a:moveTo>
                  <a:pt x="6494780" y="95250"/>
                </a:moveTo>
                <a:cubicBezTo>
                  <a:pt x="6470650" y="119380"/>
                  <a:pt x="6470650" y="158750"/>
                  <a:pt x="6494780" y="182880"/>
                </a:cubicBezTo>
                <a:cubicBezTo>
                  <a:pt x="6518910" y="207010"/>
                  <a:pt x="6558281" y="207010"/>
                  <a:pt x="6582410" y="182880"/>
                </a:cubicBezTo>
                <a:cubicBezTo>
                  <a:pt x="6606540" y="158750"/>
                  <a:pt x="6606540" y="119380"/>
                  <a:pt x="6582410" y="95250"/>
                </a:cubicBezTo>
                <a:cubicBezTo>
                  <a:pt x="6558281" y="71120"/>
                  <a:pt x="6518910" y="71120"/>
                  <a:pt x="6494780" y="95250"/>
                </a:cubicBezTo>
                <a:close/>
                <a:moveTo>
                  <a:pt x="7085331" y="2654300"/>
                </a:moveTo>
                <a:cubicBezTo>
                  <a:pt x="7145656" y="2714625"/>
                  <a:pt x="7243445" y="2714625"/>
                  <a:pt x="7303770" y="2654300"/>
                </a:cubicBezTo>
                <a:cubicBezTo>
                  <a:pt x="7364095" y="2593975"/>
                  <a:pt x="7364095" y="2496185"/>
                  <a:pt x="7303770" y="2435860"/>
                </a:cubicBezTo>
                <a:cubicBezTo>
                  <a:pt x="7243445" y="2375535"/>
                  <a:pt x="7145656" y="2375535"/>
                  <a:pt x="7085331" y="2435860"/>
                </a:cubicBezTo>
                <a:cubicBezTo>
                  <a:pt x="7024370" y="2496185"/>
                  <a:pt x="7024370" y="2593975"/>
                  <a:pt x="7085331" y="2654300"/>
                </a:cubicBezTo>
                <a:close/>
                <a:moveTo>
                  <a:pt x="6275705" y="313690"/>
                </a:moveTo>
                <a:cubicBezTo>
                  <a:pt x="6251575" y="337820"/>
                  <a:pt x="6251575" y="377190"/>
                  <a:pt x="6275705" y="401320"/>
                </a:cubicBezTo>
                <a:cubicBezTo>
                  <a:pt x="6299835" y="425450"/>
                  <a:pt x="6339205" y="425450"/>
                  <a:pt x="6363335" y="401320"/>
                </a:cubicBezTo>
                <a:cubicBezTo>
                  <a:pt x="6387465" y="377190"/>
                  <a:pt x="6387465" y="337820"/>
                  <a:pt x="6363335" y="313690"/>
                </a:cubicBezTo>
                <a:cubicBezTo>
                  <a:pt x="6339205" y="289560"/>
                  <a:pt x="6299835" y="289560"/>
                  <a:pt x="6275705" y="313690"/>
                </a:cubicBezTo>
                <a:close/>
                <a:moveTo>
                  <a:pt x="260985" y="3791585"/>
                </a:moveTo>
                <a:cubicBezTo>
                  <a:pt x="224790" y="3755390"/>
                  <a:pt x="165735" y="3755390"/>
                  <a:pt x="129540" y="3791585"/>
                </a:cubicBezTo>
                <a:cubicBezTo>
                  <a:pt x="93345" y="3827780"/>
                  <a:pt x="93345" y="3886835"/>
                  <a:pt x="129540" y="3923030"/>
                </a:cubicBezTo>
                <a:cubicBezTo>
                  <a:pt x="165735" y="3959225"/>
                  <a:pt x="224790" y="3959225"/>
                  <a:pt x="260985" y="3923030"/>
                </a:cubicBezTo>
                <a:cubicBezTo>
                  <a:pt x="297180" y="3886835"/>
                  <a:pt x="297180" y="3827780"/>
                  <a:pt x="260985" y="3791585"/>
                </a:cubicBezTo>
                <a:close/>
                <a:moveTo>
                  <a:pt x="6254115" y="1735455"/>
                </a:moveTo>
                <a:cubicBezTo>
                  <a:pt x="6290310" y="1771650"/>
                  <a:pt x="6349365" y="1771650"/>
                  <a:pt x="6385560" y="1735455"/>
                </a:cubicBezTo>
                <a:cubicBezTo>
                  <a:pt x="6421755" y="1699260"/>
                  <a:pt x="6421755" y="1640205"/>
                  <a:pt x="6385560" y="1604010"/>
                </a:cubicBezTo>
                <a:cubicBezTo>
                  <a:pt x="6349365" y="1567815"/>
                  <a:pt x="6290310" y="1567815"/>
                  <a:pt x="6254115" y="1604010"/>
                </a:cubicBezTo>
                <a:cubicBezTo>
                  <a:pt x="6217920" y="1640205"/>
                  <a:pt x="6217920" y="1699260"/>
                  <a:pt x="6254115" y="1735455"/>
                </a:cubicBezTo>
                <a:close/>
                <a:moveTo>
                  <a:pt x="6866256" y="2872740"/>
                </a:moveTo>
                <a:cubicBezTo>
                  <a:pt x="6805931" y="2812415"/>
                  <a:pt x="6708140" y="2812415"/>
                  <a:pt x="6647815" y="2872740"/>
                </a:cubicBezTo>
                <a:cubicBezTo>
                  <a:pt x="6587490" y="2933065"/>
                  <a:pt x="6587490" y="3030855"/>
                  <a:pt x="6647815" y="3091180"/>
                </a:cubicBezTo>
                <a:cubicBezTo>
                  <a:pt x="6708140" y="3151505"/>
                  <a:pt x="6805931" y="3151505"/>
                  <a:pt x="6866256" y="3091180"/>
                </a:cubicBezTo>
                <a:cubicBezTo>
                  <a:pt x="6926581" y="3031490"/>
                  <a:pt x="6926581" y="2933700"/>
                  <a:pt x="6866256" y="2872740"/>
                </a:cubicBezTo>
                <a:close/>
                <a:moveTo>
                  <a:pt x="7085331" y="2435860"/>
                </a:moveTo>
                <a:cubicBezTo>
                  <a:pt x="7145656" y="2375535"/>
                  <a:pt x="7145656" y="2277745"/>
                  <a:pt x="7085331" y="2217420"/>
                </a:cubicBezTo>
                <a:cubicBezTo>
                  <a:pt x="7025006" y="2157095"/>
                  <a:pt x="6927215" y="2157095"/>
                  <a:pt x="6866890" y="2217420"/>
                </a:cubicBezTo>
                <a:cubicBezTo>
                  <a:pt x="6806565" y="2277745"/>
                  <a:pt x="6806565" y="2375535"/>
                  <a:pt x="6866890" y="2435860"/>
                </a:cubicBezTo>
                <a:cubicBezTo>
                  <a:pt x="6926581" y="2496185"/>
                  <a:pt x="7024370" y="2496185"/>
                  <a:pt x="7085331" y="2435860"/>
                </a:cubicBezTo>
                <a:close/>
                <a:moveTo>
                  <a:pt x="7085331" y="2872740"/>
                </a:moveTo>
                <a:cubicBezTo>
                  <a:pt x="7025006" y="2933065"/>
                  <a:pt x="7025006" y="3030855"/>
                  <a:pt x="7085331" y="3091180"/>
                </a:cubicBezTo>
                <a:cubicBezTo>
                  <a:pt x="7145656" y="3151505"/>
                  <a:pt x="7243445" y="3151505"/>
                  <a:pt x="7303770" y="3091180"/>
                </a:cubicBezTo>
                <a:cubicBezTo>
                  <a:pt x="7364095" y="3030855"/>
                  <a:pt x="7364095" y="2933065"/>
                  <a:pt x="7303770" y="2872740"/>
                </a:cubicBezTo>
                <a:cubicBezTo>
                  <a:pt x="7243445" y="2812415"/>
                  <a:pt x="7145656" y="2812415"/>
                  <a:pt x="7085331" y="2872740"/>
                </a:cubicBezTo>
                <a:close/>
                <a:moveTo>
                  <a:pt x="7303770" y="2654300"/>
                </a:moveTo>
                <a:cubicBezTo>
                  <a:pt x="7243445" y="2714625"/>
                  <a:pt x="7243445" y="2812415"/>
                  <a:pt x="7303770" y="2872740"/>
                </a:cubicBezTo>
                <a:cubicBezTo>
                  <a:pt x="7364095" y="2933065"/>
                  <a:pt x="7461885" y="2933065"/>
                  <a:pt x="7522210" y="2872740"/>
                </a:cubicBezTo>
                <a:cubicBezTo>
                  <a:pt x="7582535" y="2812415"/>
                  <a:pt x="7582535" y="2714625"/>
                  <a:pt x="7522210" y="2654300"/>
                </a:cubicBezTo>
                <a:cubicBezTo>
                  <a:pt x="7461885" y="2593975"/>
                  <a:pt x="7364095" y="2593975"/>
                  <a:pt x="7303770" y="2654300"/>
                </a:cubicBezTo>
                <a:close/>
                <a:moveTo>
                  <a:pt x="6647815" y="2654300"/>
                </a:moveTo>
                <a:cubicBezTo>
                  <a:pt x="6587490" y="2593975"/>
                  <a:pt x="6489700" y="2593975"/>
                  <a:pt x="6429375" y="2654300"/>
                </a:cubicBezTo>
                <a:cubicBezTo>
                  <a:pt x="6369050" y="2714625"/>
                  <a:pt x="6369050" y="2812415"/>
                  <a:pt x="6429375" y="2872740"/>
                </a:cubicBezTo>
                <a:cubicBezTo>
                  <a:pt x="6489700" y="2933065"/>
                  <a:pt x="6587490" y="2933065"/>
                  <a:pt x="6647815" y="2872740"/>
                </a:cubicBezTo>
                <a:cubicBezTo>
                  <a:pt x="6708140" y="2812415"/>
                  <a:pt x="6708140" y="2714625"/>
                  <a:pt x="6647815" y="2654300"/>
                </a:cubicBezTo>
                <a:close/>
                <a:moveTo>
                  <a:pt x="6866256" y="2654300"/>
                </a:moveTo>
                <a:cubicBezTo>
                  <a:pt x="6926581" y="2593975"/>
                  <a:pt x="6926581" y="2496185"/>
                  <a:pt x="6866256" y="2435860"/>
                </a:cubicBezTo>
                <a:cubicBezTo>
                  <a:pt x="6805931" y="2375535"/>
                  <a:pt x="6708140" y="2375535"/>
                  <a:pt x="6647815" y="2435860"/>
                </a:cubicBezTo>
                <a:cubicBezTo>
                  <a:pt x="6587490" y="2496185"/>
                  <a:pt x="6587490" y="2593975"/>
                  <a:pt x="6647815" y="2654300"/>
                </a:cubicBezTo>
                <a:cubicBezTo>
                  <a:pt x="6708140" y="2714625"/>
                  <a:pt x="6805931" y="2714625"/>
                  <a:pt x="6866256" y="2654300"/>
                </a:cubicBezTo>
                <a:close/>
                <a:moveTo>
                  <a:pt x="6866256" y="3091815"/>
                </a:moveTo>
                <a:cubicBezTo>
                  <a:pt x="6805931" y="3152140"/>
                  <a:pt x="6805931" y="3249930"/>
                  <a:pt x="6866256" y="3310255"/>
                </a:cubicBezTo>
                <a:cubicBezTo>
                  <a:pt x="6926581" y="3370580"/>
                  <a:pt x="7024370" y="3370580"/>
                  <a:pt x="7084695" y="3310255"/>
                </a:cubicBezTo>
                <a:cubicBezTo>
                  <a:pt x="7145020" y="3249930"/>
                  <a:pt x="7145020" y="3152140"/>
                  <a:pt x="7084695" y="3091815"/>
                </a:cubicBezTo>
                <a:cubicBezTo>
                  <a:pt x="7024370" y="3031490"/>
                  <a:pt x="6926581" y="3031490"/>
                  <a:pt x="6866256" y="3091815"/>
                </a:cubicBezTo>
                <a:close/>
                <a:moveTo>
                  <a:pt x="348615" y="6197600"/>
                </a:moveTo>
                <a:cubicBezTo>
                  <a:pt x="312420" y="6233795"/>
                  <a:pt x="312420" y="6292850"/>
                  <a:pt x="348615" y="6329045"/>
                </a:cubicBezTo>
                <a:cubicBezTo>
                  <a:pt x="384810" y="6365240"/>
                  <a:pt x="443865" y="6365240"/>
                  <a:pt x="480060" y="6329045"/>
                </a:cubicBezTo>
                <a:cubicBezTo>
                  <a:pt x="516255" y="6292850"/>
                  <a:pt x="516255" y="6233795"/>
                  <a:pt x="480060" y="6197600"/>
                </a:cubicBezTo>
                <a:cubicBezTo>
                  <a:pt x="443230" y="6161405"/>
                  <a:pt x="384810" y="6161405"/>
                  <a:pt x="348615" y="6197600"/>
                </a:cubicBezTo>
                <a:close/>
                <a:moveTo>
                  <a:pt x="370205" y="4951095"/>
                </a:moveTo>
                <a:cubicBezTo>
                  <a:pt x="358140" y="4963160"/>
                  <a:pt x="358140" y="4982845"/>
                  <a:pt x="370205" y="4994910"/>
                </a:cubicBezTo>
                <a:cubicBezTo>
                  <a:pt x="382270" y="5006975"/>
                  <a:pt x="401955" y="5006975"/>
                  <a:pt x="414020" y="4994910"/>
                </a:cubicBezTo>
                <a:cubicBezTo>
                  <a:pt x="426085" y="4982845"/>
                  <a:pt x="426085" y="4963160"/>
                  <a:pt x="414020" y="4951095"/>
                </a:cubicBezTo>
                <a:cubicBezTo>
                  <a:pt x="401955" y="4939030"/>
                  <a:pt x="382270" y="4939030"/>
                  <a:pt x="370205" y="4951095"/>
                </a:cubicBezTo>
                <a:close/>
                <a:moveTo>
                  <a:pt x="391795" y="5410200"/>
                </a:moveTo>
                <a:cubicBezTo>
                  <a:pt x="403860" y="5422265"/>
                  <a:pt x="423545" y="5422265"/>
                  <a:pt x="435610" y="5410200"/>
                </a:cubicBezTo>
                <a:cubicBezTo>
                  <a:pt x="447675" y="5398135"/>
                  <a:pt x="447675" y="5378450"/>
                  <a:pt x="435610" y="5366385"/>
                </a:cubicBezTo>
                <a:cubicBezTo>
                  <a:pt x="423545" y="5354320"/>
                  <a:pt x="403860" y="5354320"/>
                  <a:pt x="391795" y="5366385"/>
                </a:cubicBezTo>
                <a:cubicBezTo>
                  <a:pt x="379730" y="5378450"/>
                  <a:pt x="379730" y="5398135"/>
                  <a:pt x="391795" y="5410200"/>
                </a:cubicBezTo>
                <a:close/>
                <a:moveTo>
                  <a:pt x="8266431" y="1035685"/>
                </a:moveTo>
                <a:cubicBezTo>
                  <a:pt x="8278495" y="1047750"/>
                  <a:pt x="8298181" y="1047750"/>
                  <a:pt x="8310245" y="1035685"/>
                </a:cubicBezTo>
                <a:cubicBezTo>
                  <a:pt x="8322310" y="1023620"/>
                  <a:pt x="8322310" y="1003935"/>
                  <a:pt x="8310245" y="991870"/>
                </a:cubicBezTo>
                <a:cubicBezTo>
                  <a:pt x="8298181" y="979805"/>
                  <a:pt x="8278495" y="979805"/>
                  <a:pt x="8266431" y="991870"/>
                </a:cubicBezTo>
                <a:cubicBezTo>
                  <a:pt x="8254365" y="1003935"/>
                  <a:pt x="8254365" y="1023620"/>
                  <a:pt x="8266431" y="1035685"/>
                </a:cubicBezTo>
                <a:close/>
                <a:moveTo>
                  <a:pt x="698500" y="4229100"/>
                </a:moveTo>
                <a:cubicBezTo>
                  <a:pt x="662305" y="4192905"/>
                  <a:pt x="603250" y="4192905"/>
                  <a:pt x="567055" y="4229100"/>
                </a:cubicBezTo>
                <a:cubicBezTo>
                  <a:pt x="530860" y="4265295"/>
                  <a:pt x="530860" y="4324350"/>
                  <a:pt x="567055" y="4360545"/>
                </a:cubicBezTo>
                <a:cubicBezTo>
                  <a:pt x="603250" y="4396740"/>
                  <a:pt x="662305" y="4396740"/>
                  <a:pt x="698500" y="4360545"/>
                </a:cubicBezTo>
                <a:cubicBezTo>
                  <a:pt x="734695" y="4324350"/>
                  <a:pt x="734695" y="4265295"/>
                  <a:pt x="698500" y="4229100"/>
                </a:cubicBezTo>
                <a:close/>
                <a:moveTo>
                  <a:pt x="479425" y="5760085"/>
                </a:moveTo>
                <a:cubicBezTo>
                  <a:pt x="443230" y="5723890"/>
                  <a:pt x="384175" y="5723890"/>
                  <a:pt x="347980" y="5760085"/>
                </a:cubicBezTo>
                <a:cubicBezTo>
                  <a:pt x="311785" y="5796280"/>
                  <a:pt x="311785" y="5855335"/>
                  <a:pt x="347980" y="5891530"/>
                </a:cubicBezTo>
                <a:cubicBezTo>
                  <a:pt x="384175" y="5927725"/>
                  <a:pt x="443230" y="5927725"/>
                  <a:pt x="479425" y="5891530"/>
                </a:cubicBezTo>
                <a:cubicBezTo>
                  <a:pt x="515620" y="5855335"/>
                  <a:pt x="515620" y="5796280"/>
                  <a:pt x="479425" y="5760085"/>
                </a:cubicBezTo>
                <a:close/>
                <a:moveTo>
                  <a:pt x="260985" y="5979160"/>
                </a:moveTo>
                <a:cubicBezTo>
                  <a:pt x="224790" y="5942965"/>
                  <a:pt x="165735" y="5942965"/>
                  <a:pt x="129540" y="5979160"/>
                </a:cubicBezTo>
                <a:cubicBezTo>
                  <a:pt x="93345" y="6015355"/>
                  <a:pt x="93345" y="6074410"/>
                  <a:pt x="129540" y="6110605"/>
                </a:cubicBezTo>
                <a:cubicBezTo>
                  <a:pt x="165735" y="6146800"/>
                  <a:pt x="224790" y="6146800"/>
                  <a:pt x="260985" y="6110605"/>
                </a:cubicBezTo>
                <a:cubicBezTo>
                  <a:pt x="297180" y="6074410"/>
                  <a:pt x="297180" y="6015355"/>
                  <a:pt x="260985" y="5979160"/>
                </a:cubicBezTo>
                <a:close/>
                <a:moveTo>
                  <a:pt x="479425" y="4010660"/>
                </a:moveTo>
                <a:cubicBezTo>
                  <a:pt x="443230" y="3974465"/>
                  <a:pt x="384175" y="3974465"/>
                  <a:pt x="347980" y="4010660"/>
                </a:cubicBezTo>
                <a:cubicBezTo>
                  <a:pt x="311785" y="4046855"/>
                  <a:pt x="311785" y="4105910"/>
                  <a:pt x="347980" y="4142105"/>
                </a:cubicBezTo>
                <a:cubicBezTo>
                  <a:pt x="384175" y="4178300"/>
                  <a:pt x="443230" y="4178300"/>
                  <a:pt x="479425" y="4142105"/>
                </a:cubicBezTo>
                <a:cubicBezTo>
                  <a:pt x="515620" y="4105275"/>
                  <a:pt x="515620" y="4046855"/>
                  <a:pt x="479425" y="4010660"/>
                </a:cubicBezTo>
                <a:close/>
                <a:moveTo>
                  <a:pt x="260985" y="4666615"/>
                </a:moveTo>
                <a:cubicBezTo>
                  <a:pt x="224790" y="4630420"/>
                  <a:pt x="165735" y="4630420"/>
                  <a:pt x="129540" y="4666615"/>
                </a:cubicBezTo>
                <a:cubicBezTo>
                  <a:pt x="93345" y="4702810"/>
                  <a:pt x="93345" y="4761865"/>
                  <a:pt x="129540" y="4798060"/>
                </a:cubicBezTo>
                <a:cubicBezTo>
                  <a:pt x="165735" y="4834255"/>
                  <a:pt x="224790" y="4834255"/>
                  <a:pt x="260985" y="4798060"/>
                </a:cubicBezTo>
                <a:cubicBezTo>
                  <a:pt x="297180" y="4761865"/>
                  <a:pt x="297180" y="4702810"/>
                  <a:pt x="260985" y="4666615"/>
                </a:cubicBezTo>
                <a:close/>
                <a:moveTo>
                  <a:pt x="260985" y="5541645"/>
                </a:moveTo>
                <a:cubicBezTo>
                  <a:pt x="224790" y="5505450"/>
                  <a:pt x="165735" y="5505450"/>
                  <a:pt x="129540" y="5541645"/>
                </a:cubicBezTo>
                <a:cubicBezTo>
                  <a:pt x="93345" y="5577840"/>
                  <a:pt x="93345" y="5636895"/>
                  <a:pt x="129540" y="5673090"/>
                </a:cubicBezTo>
                <a:cubicBezTo>
                  <a:pt x="165735" y="5709285"/>
                  <a:pt x="224790" y="5709285"/>
                  <a:pt x="260985" y="5673090"/>
                </a:cubicBezTo>
                <a:cubicBezTo>
                  <a:pt x="297180" y="5636260"/>
                  <a:pt x="297180" y="5577840"/>
                  <a:pt x="260985" y="5541645"/>
                </a:cubicBezTo>
                <a:close/>
                <a:moveTo>
                  <a:pt x="217170" y="5191760"/>
                </a:moveTo>
                <a:cubicBezTo>
                  <a:pt x="229235" y="5179695"/>
                  <a:pt x="229235" y="5160010"/>
                  <a:pt x="217170" y="5147945"/>
                </a:cubicBezTo>
                <a:cubicBezTo>
                  <a:pt x="205105" y="5135880"/>
                  <a:pt x="185420" y="5135880"/>
                  <a:pt x="173355" y="5147945"/>
                </a:cubicBezTo>
                <a:cubicBezTo>
                  <a:pt x="161290" y="5160010"/>
                  <a:pt x="161290" y="5179695"/>
                  <a:pt x="173355" y="5191760"/>
                </a:cubicBezTo>
                <a:cubicBezTo>
                  <a:pt x="185420" y="5203825"/>
                  <a:pt x="205105" y="5203825"/>
                  <a:pt x="217170" y="5191760"/>
                </a:cubicBezTo>
                <a:close/>
                <a:moveTo>
                  <a:pt x="260985" y="4229100"/>
                </a:moveTo>
                <a:cubicBezTo>
                  <a:pt x="224790" y="4192905"/>
                  <a:pt x="165735" y="4192905"/>
                  <a:pt x="129540" y="4229100"/>
                </a:cubicBezTo>
                <a:cubicBezTo>
                  <a:pt x="93345" y="4265295"/>
                  <a:pt x="93345" y="4324350"/>
                  <a:pt x="129540" y="4360545"/>
                </a:cubicBezTo>
                <a:cubicBezTo>
                  <a:pt x="165735" y="4396740"/>
                  <a:pt x="224790" y="4396740"/>
                  <a:pt x="260985" y="4360545"/>
                </a:cubicBezTo>
                <a:cubicBezTo>
                  <a:pt x="297180" y="4324350"/>
                  <a:pt x="297180" y="4265295"/>
                  <a:pt x="260985" y="4229100"/>
                </a:cubicBezTo>
                <a:close/>
                <a:moveTo>
                  <a:pt x="129540" y="6416675"/>
                </a:moveTo>
                <a:cubicBezTo>
                  <a:pt x="93345" y="6452870"/>
                  <a:pt x="93345" y="6511925"/>
                  <a:pt x="129540" y="6548120"/>
                </a:cubicBezTo>
                <a:cubicBezTo>
                  <a:pt x="165735" y="6584315"/>
                  <a:pt x="224790" y="6584315"/>
                  <a:pt x="260985" y="6548120"/>
                </a:cubicBezTo>
                <a:cubicBezTo>
                  <a:pt x="297180" y="6511925"/>
                  <a:pt x="297180" y="6452870"/>
                  <a:pt x="260985" y="6416675"/>
                </a:cubicBezTo>
                <a:cubicBezTo>
                  <a:pt x="224790" y="6379845"/>
                  <a:pt x="165735" y="6379845"/>
                  <a:pt x="129540" y="6416675"/>
                </a:cubicBezTo>
                <a:close/>
                <a:moveTo>
                  <a:pt x="479425" y="4448175"/>
                </a:moveTo>
                <a:cubicBezTo>
                  <a:pt x="443230" y="4411980"/>
                  <a:pt x="384175" y="4411980"/>
                  <a:pt x="347980" y="4448175"/>
                </a:cubicBezTo>
                <a:cubicBezTo>
                  <a:pt x="311785" y="4484370"/>
                  <a:pt x="311785" y="4543425"/>
                  <a:pt x="347980" y="4579620"/>
                </a:cubicBezTo>
                <a:cubicBezTo>
                  <a:pt x="384175" y="4615815"/>
                  <a:pt x="443230" y="4615815"/>
                  <a:pt x="479425" y="4579620"/>
                </a:cubicBezTo>
                <a:cubicBezTo>
                  <a:pt x="515620" y="4543425"/>
                  <a:pt x="515620" y="4484370"/>
                  <a:pt x="479425" y="4448175"/>
                </a:cubicBezTo>
                <a:close/>
                <a:moveTo>
                  <a:pt x="7872731" y="1035685"/>
                </a:moveTo>
                <a:cubicBezTo>
                  <a:pt x="7884795" y="1023620"/>
                  <a:pt x="7884795" y="1003935"/>
                  <a:pt x="7872731" y="991870"/>
                </a:cubicBezTo>
                <a:cubicBezTo>
                  <a:pt x="7860665" y="979805"/>
                  <a:pt x="7840981" y="979805"/>
                  <a:pt x="7828915" y="991870"/>
                </a:cubicBezTo>
                <a:cubicBezTo>
                  <a:pt x="7816850" y="1003935"/>
                  <a:pt x="7816850" y="1023620"/>
                  <a:pt x="7828915" y="1035685"/>
                </a:cubicBezTo>
                <a:cubicBezTo>
                  <a:pt x="7840981" y="1047750"/>
                  <a:pt x="7860665" y="1047750"/>
                  <a:pt x="7872731" y="1035685"/>
                </a:cubicBezTo>
                <a:close/>
                <a:moveTo>
                  <a:pt x="7828915" y="1910715"/>
                </a:moveTo>
                <a:cubicBezTo>
                  <a:pt x="7840981" y="1922780"/>
                  <a:pt x="7860665" y="1922780"/>
                  <a:pt x="7872731" y="1910715"/>
                </a:cubicBezTo>
                <a:cubicBezTo>
                  <a:pt x="7884795" y="1898650"/>
                  <a:pt x="7884795" y="1878965"/>
                  <a:pt x="7872731" y="1866900"/>
                </a:cubicBezTo>
                <a:cubicBezTo>
                  <a:pt x="7860665" y="1854835"/>
                  <a:pt x="7840981" y="1854835"/>
                  <a:pt x="7828915" y="1866900"/>
                </a:cubicBezTo>
                <a:cubicBezTo>
                  <a:pt x="7816850" y="1878965"/>
                  <a:pt x="7816850" y="1898650"/>
                  <a:pt x="7828915" y="1910715"/>
                </a:cubicBezTo>
                <a:close/>
                <a:moveTo>
                  <a:pt x="7828915" y="2348230"/>
                </a:moveTo>
                <a:cubicBezTo>
                  <a:pt x="7840981" y="2360295"/>
                  <a:pt x="7860665" y="2360295"/>
                  <a:pt x="7872731" y="2348230"/>
                </a:cubicBezTo>
                <a:cubicBezTo>
                  <a:pt x="7884795" y="2336165"/>
                  <a:pt x="7884795" y="2316480"/>
                  <a:pt x="7872731" y="2304415"/>
                </a:cubicBezTo>
                <a:cubicBezTo>
                  <a:pt x="7860665" y="2292350"/>
                  <a:pt x="7840981" y="2292350"/>
                  <a:pt x="7828915" y="2304415"/>
                </a:cubicBezTo>
                <a:cubicBezTo>
                  <a:pt x="7816850" y="2316480"/>
                  <a:pt x="7816850" y="2336165"/>
                  <a:pt x="7828915" y="2348230"/>
                </a:cubicBezTo>
                <a:close/>
                <a:moveTo>
                  <a:pt x="7828915" y="1473200"/>
                </a:moveTo>
                <a:cubicBezTo>
                  <a:pt x="7840981" y="1485265"/>
                  <a:pt x="7860665" y="1485265"/>
                  <a:pt x="7872731" y="1473200"/>
                </a:cubicBezTo>
                <a:cubicBezTo>
                  <a:pt x="7884795" y="1461135"/>
                  <a:pt x="7884795" y="1441450"/>
                  <a:pt x="7872731" y="1429385"/>
                </a:cubicBezTo>
                <a:cubicBezTo>
                  <a:pt x="7860665" y="1417320"/>
                  <a:pt x="7840981" y="1417320"/>
                  <a:pt x="7828915" y="1429385"/>
                </a:cubicBezTo>
                <a:cubicBezTo>
                  <a:pt x="7816850" y="1441450"/>
                  <a:pt x="7816850" y="1461135"/>
                  <a:pt x="7828915" y="1473200"/>
                </a:cubicBezTo>
                <a:close/>
                <a:moveTo>
                  <a:pt x="7609840" y="2129155"/>
                </a:moveTo>
                <a:cubicBezTo>
                  <a:pt x="7621906" y="2141220"/>
                  <a:pt x="7641590" y="2141220"/>
                  <a:pt x="7653656" y="2129155"/>
                </a:cubicBezTo>
                <a:cubicBezTo>
                  <a:pt x="7665720" y="2117090"/>
                  <a:pt x="7665720" y="2097405"/>
                  <a:pt x="7653656" y="2085340"/>
                </a:cubicBezTo>
                <a:cubicBezTo>
                  <a:pt x="7641590" y="2073275"/>
                  <a:pt x="7621906" y="2073275"/>
                  <a:pt x="7609840" y="2085340"/>
                </a:cubicBezTo>
                <a:cubicBezTo>
                  <a:pt x="7597775" y="2097405"/>
                  <a:pt x="7597775" y="2117090"/>
                  <a:pt x="7609840" y="2129155"/>
                </a:cubicBezTo>
                <a:close/>
                <a:moveTo>
                  <a:pt x="7762875" y="2851150"/>
                </a:moveTo>
                <a:cubicBezTo>
                  <a:pt x="7811135" y="2899410"/>
                  <a:pt x="7889240" y="2899410"/>
                  <a:pt x="7938135" y="2851150"/>
                </a:cubicBezTo>
                <a:cubicBezTo>
                  <a:pt x="7986395" y="2802890"/>
                  <a:pt x="7986395" y="2724785"/>
                  <a:pt x="7938135" y="2675890"/>
                </a:cubicBezTo>
                <a:cubicBezTo>
                  <a:pt x="7889875" y="2627630"/>
                  <a:pt x="7811770" y="2627630"/>
                  <a:pt x="7762875" y="2675890"/>
                </a:cubicBezTo>
                <a:cubicBezTo>
                  <a:pt x="7714615" y="2724785"/>
                  <a:pt x="7714615" y="2802890"/>
                  <a:pt x="7762875" y="2851150"/>
                </a:cubicBezTo>
                <a:close/>
                <a:moveTo>
                  <a:pt x="8047356" y="1691640"/>
                </a:moveTo>
                <a:cubicBezTo>
                  <a:pt x="8059420" y="1703705"/>
                  <a:pt x="8079106" y="1703705"/>
                  <a:pt x="8091170" y="1691640"/>
                </a:cubicBezTo>
                <a:cubicBezTo>
                  <a:pt x="8103235" y="1679575"/>
                  <a:pt x="8103235" y="1659890"/>
                  <a:pt x="8091170" y="1647825"/>
                </a:cubicBezTo>
                <a:cubicBezTo>
                  <a:pt x="8079106" y="1635760"/>
                  <a:pt x="8059420" y="1635760"/>
                  <a:pt x="8047356" y="1647825"/>
                </a:cubicBezTo>
                <a:cubicBezTo>
                  <a:pt x="8035290" y="1659890"/>
                  <a:pt x="8035290" y="1679575"/>
                  <a:pt x="8047356" y="1691640"/>
                </a:cubicBezTo>
                <a:close/>
                <a:moveTo>
                  <a:pt x="8003540" y="2610485"/>
                </a:moveTo>
                <a:cubicBezTo>
                  <a:pt x="8039735" y="2646680"/>
                  <a:pt x="8098790" y="2646680"/>
                  <a:pt x="8134985" y="2610485"/>
                </a:cubicBezTo>
                <a:cubicBezTo>
                  <a:pt x="8171181" y="2574290"/>
                  <a:pt x="8171181" y="2515235"/>
                  <a:pt x="8134985" y="2479040"/>
                </a:cubicBezTo>
                <a:cubicBezTo>
                  <a:pt x="8098790" y="2442845"/>
                  <a:pt x="8039735" y="2442845"/>
                  <a:pt x="8003540" y="2479040"/>
                </a:cubicBezTo>
                <a:cubicBezTo>
                  <a:pt x="7967345" y="2515870"/>
                  <a:pt x="7967345" y="2574290"/>
                  <a:pt x="8003540" y="2610485"/>
                </a:cubicBezTo>
                <a:close/>
                <a:moveTo>
                  <a:pt x="8047356" y="2129155"/>
                </a:moveTo>
                <a:cubicBezTo>
                  <a:pt x="8059420" y="2141220"/>
                  <a:pt x="8079106" y="2141220"/>
                  <a:pt x="8091170" y="2129155"/>
                </a:cubicBezTo>
                <a:cubicBezTo>
                  <a:pt x="8103235" y="2117090"/>
                  <a:pt x="8103235" y="2097405"/>
                  <a:pt x="8091170" y="2085340"/>
                </a:cubicBezTo>
                <a:cubicBezTo>
                  <a:pt x="8079106" y="2073275"/>
                  <a:pt x="8059420" y="2073275"/>
                  <a:pt x="8047356" y="2085340"/>
                </a:cubicBezTo>
                <a:cubicBezTo>
                  <a:pt x="8035290" y="2097405"/>
                  <a:pt x="8035290" y="2117090"/>
                  <a:pt x="8047356" y="2129155"/>
                </a:cubicBezTo>
                <a:close/>
                <a:moveTo>
                  <a:pt x="7981950" y="3069590"/>
                </a:moveTo>
                <a:cubicBezTo>
                  <a:pt x="8030210" y="3117850"/>
                  <a:pt x="8108315" y="3117850"/>
                  <a:pt x="8157210" y="3069590"/>
                </a:cubicBezTo>
                <a:cubicBezTo>
                  <a:pt x="8205470" y="3021330"/>
                  <a:pt x="8205470" y="2943225"/>
                  <a:pt x="8157210" y="2894330"/>
                </a:cubicBezTo>
                <a:cubicBezTo>
                  <a:pt x="8108950" y="2845435"/>
                  <a:pt x="8030845" y="2846070"/>
                  <a:pt x="7981950" y="2894330"/>
                </a:cubicBezTo>
                <a:cubicBezTo>
                  <a:pt x="7933056" y="2942590"/>
                  <a:pt x="7933690" y="3021330"/>
                  <a:pt x="7981950" y="3069590"/>
                </a:cubicBezTo>
                <a:close/>
                <a:moveTo>
                  <a:pt x="8091170" y="817245"/>
                </a:moveTo>
                <a:cubicBezTo>
                  <a:pt x="8103235" y="805180"/>
                  <a:pt x="8103235" y="785495"/>
                  <a:pt x="8091170" y="773430"/>
                </a:cubicBezTo>
                <a:cubicBezTo>
                  <a:pt x="8079106" y="761365"/>
                  <a:pt x="8059420" y="761365"/>
                  <a:pt x="8047356" y="773430"/>
                </a:cubicBezTo>
                <a:cubicBezTo>
                  <a:pt x="8035290" y="785495"/>
                  <a:pt x="8035290" y="805180"/>
                  <a:pt x="8047356" y="817245"/>
                </a:cubicBezTo>
                <a:cubicBezTo>
                  <a:pt x="8059420" y="829310"/>
                  <a:pt x="8079106" y="829310"/>
                  <a:pt x="8091170" y="817245"/>
                </a:cubicBezTo>
                <a:close/>
                <a:moveTo>
                  <a:pt x="7653656" y="1254760"/>
                </a:moveTo>
                <a:cubicBezTo>
                  <a:pt x="7665720" y="1242695"/>
                  <a:pt x="7665720" y="1223010"/>
                  <a:pt x="7653656" y="1210945"/>
                </a:cubicBezTo>
                <a:cubicBezTo>
                  <a:pt x="7641590" y="1198880"/>
                  <a:pt x="7621906" y="1198880"/>
                  <a:pt x="7609840" y="1210945"/>
                </a:cubicBezTo>
                <a:cubicBezTo>
                  <a:pt x="7597775" y="1223010"/>
                  <a:pt x="7597775" y="1242695"/>
                  <a:pt x="7609840" y="1254760"/>
                </a:cubicBezTo>
                <a:cubicBezTo>
                  <a:pt x="7621906" y="1266825"/>
                  <a:pt x="7641590" y="1266825"/>
                  <a:pt x="7653656" y="1254760"/>
                </a:cubicBezTo>
                <a:close/>
                <a:moveTo>
                  <a:pt x="8047356" y="1254760"/>
                </a:moveTo>
                <a:cubicBezTo>
                  <a:pt x="8059420" y="1266825"/>
                  <a:pt x="8079106" y="1266825"/>
                  <a:pt x="8091170" y="1254760"/>
                </a:cubicBezTo>
                <a:cubicBezTo>
                  <a:pt x="8103235" y="1242695"/>
                  <a:pt x="8103235" y="1223010"/>
                  <a:pt x="8091170" y="1210945"/>
                </a:cubicBezTo>
                <a:cubicBezTo>
                  <a:pt x="8079106" y="1198880"/>
                  <a:pt x="8059420" y="1198880"/>
                  <a:pt x="8047356" y="1210945"/>
                </a:cubicBezTo>
                <a:cubicBezTo>
                  <a:pt x="8035290" y="1223010"/>
                  <a:pt x="8035290" y="1242695"/>
                  <a:pt x="8047356" y="1254760"/>
                </a:cubicBezTo>
                <a:close/>
                <a:moveTo>
                  <a:pt x="6210300" y="2654300"/>
                </a:moveTo>
                <a:cubicBezTo>
                  <a:pt x="6270625" y="2714625"/>
                  <a:pt x="6368415" y="2714625"/>
                  <a:pt x="6428740" y="2654300"/>
                </a:cubicBezTo>
                <a:cubicBezTo>
                  <a:pt x="6489065" y="2593975"/>
                  <a:pt x="6489065" y="2496185"/>
                  <a:pt x="6428740" y="2435860"/>
                </a:cubicBezTo>
                <a:cubicBezTo>
                  <a:pt x="6368415" y="2375535"/>
                  <a:pt x="6270625" y="2375535"/>
                  <a:pt x="6210300" y="2435860"/>
                </a:cubicBezTo>
                <a:cubicBezTo>
                  <a:pt x="6149975" y="2496185"/>
                  <a:pt x="6149975" y="2593975"/>
                  <a:pt x="6210300" y="2654300"/>
                </a:cubicBezTo>
                <a:close/>
                <a:moveTo>
                  <a:pt x="7085331" y="1998345"/>
                </a:moveTo>
                <a:cubicBezTo>
                  <a:pt x="7145656" y="1938020"/>
                  <a:pt x="7145656" y="1840230"/>
                  <a:pt x="7085331" y="1779905"/>
                </a:cubicBezTo>
                <a:cubicBezTo>
                  <a:pt x="7025006" y="1719580"/>
                  <a:pt x="6927215" y="1719580"/>
                  <a:pt x="6866890" y="1779905"/>
                </a:cubicBezTo>
                <a:cubicBezTo>
                  <a:pt x="6806565" y="1840230"/>
                  <a:pt x="6806565" y="1938020"/>
                  <a:pt x="6866890" y="1998345"/>
                </a:cubicBezTo>
                <a:cubicBezTo>
                  <a:pt x="6926581" y="2058670"/>
                  <a:pt x="7024370" y="2058670"/>
                  <a:pt x="7085331" y="1998345"/>
                </a:cubicBezTo>
                <a:close/>
                <a:moveTo>
                  <a:pt x="6866256" y="2216785"/>
                </a:moveTo>
                <a:cubicBezTo>
                  <a:pt x="6926581" y="2156460"/>
                  <a:pt x="6926581" y="2058670"/>
                  <a:pt x="6866256" y="1998345"/>
                </a:cubicBezTo>
                <a:cubicBezTo>
                  <a:pt x="6805931" y="1938020"/>
                  <a:pt x="6708140" y="1938020"/>
                  <a:pt x="6647815" y="1998345"/>
                </a:cubicBezTo>
                <a:cubicBezTo>
                  <a:pt x="6587490" y="2058670"/>
                  <a:pt x="6587490" y="2156460"/>
                  <a:pt x="6647815" y="2216785"/>
                </a:cubicBezTo>
                <a:cubicBezTo>
                  <a:pt x="6708140" y="2277110"/>
                  <a:pt x="6805931" y="2277110"/>
                  <a:pt x="6866256" y="2216785"/>
                </a:cubicBezTo>
                <a:close/>
                <a:moveTo>
                  <a:pt x="6647815" y="2435860"/>
                </a:moveTo>
                <a:cubicBezTo>
                  <a:pt x="6708140" y="2375535"/>
                  <a:pt x="6708140" y="2277745"/>
                  <a:pt x="6647815" y="2217420"/>
                </a:cubicBezTo>
                <a:cubicBezTo>
                  <a:pt x="6587490" y="2157095"/>
                  <a:pt x="6489700" y="2157095"/>
                  <a:pt x="6429375" y="2217420"/>
                </a:cubicBezTo>
                <a:cubicBezTo>
                  <a:pt x="6369050" y="2277745"/>
                  <a:pt x="6369050" y="2375535"/>
                  <a:pt x="6429375" y="2435860"/>
                </a:cubicBezTo>
                <a:cubicBezTo>
                  <a:pt x="6489065" y="2496185"/>
                  <a:pt x="6587490" y="2496185"/>
                  <a:pt x="6647815" y="2435860"/>
                </a:cubicBezTo>
                <a:close/>
                <a:moveTo>
                  <a:pt x="7522210" y="2654300"/>
                </a:moveTo>
                <a:cubicBezTo>
                  <a:pt x="7582535" y="2714625"/>
                  <a:pt x="7680325" y="2714625"/>
                  <a:pt x="7740650" y="2654300"/>
                </a:cubicBezTo>
                <a:cubicBezTo>
                  <a:pt x="7800975" y="2593975"/>
                  <a:pt x="7800975" y="2496185"/>
                  <a:pt x="7740650" y="2435860"/>
                </a:cubicBezTo>
                <a:cubicBezTo>
                  <a:pt x="7680325" y="2375535"/>
                  <a:pt x="7582535" y="2375535"/>
                  <a:pt x="7522210" y="2435860"/>
                </a:cubicBezTo>
                <a:cubicBezTo>
                  <a:pt x="7461885" y="2496185"/>
                  <a:pt x="7461885" y="2593975"/>
                  <a:pt x="7522210" y="2654300"/>
                </a:cubicBezTo>
                <a:close/>
                <a:moveTo>
                  <a:pt x="7303770" y="2435860"/>
                </a:moveTo>
                <a:cubicBezTo>
                  <a:pt x="7364095" y="2496185"/>
                  <a:pt x="7461885" y="2496185"/>
                  <a:pt x="7522210" y="2435860"/>
                </a:cubicBezTo>
                <a:cubicBezTo>
                  <a:pt x="7582535" y="2375535"/>
                  <a:pt x="7582535" y="2277745"/>
                  <a:pt x="7522210" y="2217420"/>
                </a:cubicBezTo>
                <a:cubicBezTo>
                  <a:pt x="7461885" y="2157095"/>
                  <a:pt x="7364095" y="2157095"/>
                  <a:pt x="7303770" y="2217420"/>
                </a:cubicBezTo>
                <a:cubicBezTo>
                  <a:pt x="7243445" y="2277110"/>
                  <a:pt x="7243445" y="2374900"/>
                  <a:pt x="7303770" y="2435860"/>
                </a:cubicBezTo>
                <a:close/>
                <a:moveTo>
                  <a:pt x="7085331" y="2216785"/>
                </a:moveTo>
                <a:cubicBezTo>
                  <a:pt x="7145656" y="2277110"/>
                  <a:pt x="7243445" y="2277110"/>
                  <a:pt x="7303770" y="2216785"/>
                </a:cubicBezTo>
                <a:cubicBezTo>
                  <a:pt x="7364095" y="2156460"/>
                  <a:pt x="7364095" y="2058670"/>
                  <a:pt x="7303770" y="1998345"/>
                </a:cubicBezTo>
                <a:cubicBezTo>
                  <a:pt x="7243445" y="1938020"/>
                  <a:pt x="7145656" y="1938020"/>
                  <a:pt x="7085331" y="1998345"/>
                </a:cubicBezTo>
                <a:cubicBezTo>
                  <a:pt x="7024370" y="2058670"/>
                  <a:pt x="7024370" y="2156460"/>
                  <a:pt x="7085331" y="2216785"/>
                </a:cubicBezTo>
                <a:close/>
                <a:moveTo>
                  <a:pt x="7435215" y="1473200"/>
                </a:moveTo>
                <a:cubicBezTo>
                  <a:pt x="7447281" y="1461135"/>
                  <a:pt x="7447281" y="1441450"/>
                  <a:pt x="7435215" y="1429385"/>
                </a:cubicBezTo>
                <a:cubicBezTo>
                  <a:pt x="7423150" y="1417320"/>
                  <a:pt x="7403465" y="1417320"/>
                  <a:pt x="7391400" y="1429385"/>
                </a:cubicBezTo>
                <a:cubicBezTo>
                  <a:pt x="7379335" y="1441450"/>
                  <a:pt x="7379335" y="1461135"/>
                  <a:pt x="7391400" y="1473200"/>
                </a:cubicBezTo>
                <a:cubicBezTo>
                  <a:pt x="7403465" y="1485265"/>
                  <a:pt x="7423150" y="1485265"/>
                  <a:pt x="7435215" y="1473200"/>
                </a:cubicBezTo>
                <a:close/>
                <a:moveTo>
                  <a:pt x="7391400" y="1910715"/>
                </a:moveTo>
                <a:cubicBezTo>
                  <a:pt x="7403465" y="1922780"/>
                  <a:pt x="7423150" y="1922780"/>
                  <a:pt x="7435215" y="1910715"/>
                </a:cubicBezTo>
                <a:cubicBezTo>
                  <a:pt x="7447281" y="1898650"/>
                  <a:pt x="7447281" y="1878965"/>
                  <a:pt x="7435215" y="1866900"/>
                </a:cubicBezTo>
                <a:cubicBezTo>
                  <a:pt x="7423150" y="1854835"/>
                  <a:pt x="7403465" y="1854835"/>
                  <a:pt x="7391400" y="1866900"/>
                </a:cubicBezTo>
                <a:cubicBezTo>
                  <a:pt x="7379335" y="1878965"/>
                  <a:pt x="7379335" y="1898650"/>
                  <a:pt x="7391400" y="1910715"/>
                </a:cubicBezTo>
                <a:close/>
                <a:moveTo>
                  <a:pt x="7216140" y="1691640"/>
                </a:moveTo>
                <a:cubicBezTo>
                  <a:pt x="7228206" y="1679575"/>
                  <a:pt x="7228206" y="1659890"/>
                  <a:pt x="7216140" y="1647825"/>
                </a:cubicBezTo>
                <a:cubicBezTo>
                  <a:pt x="7204075" y="1635760"/>
                  <a:pt x="7184390" y="1635760"/>
                  <a:pt x="7172325" y="1647825"/>
                </a:cubicBezTo>
                <a:cubicBezTo>
                  <a:pt x="7160260" y="1659890"/>
                  <a:pt x="7160260" y="1679575"/>
                  <a:pt x="7172325" y="1691640"/>
                </a:cubicBezTo>
                <a:cubicBezTo>
                  <a:pt x="7184390" y="1703705"/>
                  <a:pt x="7204075" y="1703705"/>
                  <a:pt x="7216140" y="1691640"/>
                </a:cubicBezTo>
                <a:close/>
                <a:moveTo>
                  <a:pt x="7609840" y="1691640"/>
                </a:moveTo>
                <a:cubicBezTo>
                  <a:pt x="7621906" y="1703705"/>
                  <a:pt x="7641590" y="1703705"/>
                  <a:pt x="7653656" y="1691640"/>
                </a:cubicBezTo>
                <a:cubicBezTo>
                  <a:pt x="7665720" y="1679575"/>
                  <a:pt x="7665720" y="1659890"/>
                  <a:pt x="7653656" y="1647825"/>
                </a:cubicBezTo>
                <a:cubicBezTo>
                  <a:pt x="7641590" y="1635760"/>
                  <a:pt x="7621906" y="1635760"/>
                  <a:pt x="7609840" y="1647825"/>
                </a:cubicBezTo>
                <a:cubicBezTo>
                  <a:pt x="7597775" y="1659890"/>
                  <a:pt x="7597775" y="1679575"/>
                  <a:pt x="7609840" y="1691640"/>
                </a:cubicBezTo>
                <a:close/>
                <a:moveTo>
                  <a:pt x="6472555" y="1954530"/>
                </a:moveTo>
                <a:cubicBezTo>
                  <a:pt x="6508750" y="1990725"/>
                  <a:pt x="6567806" y="1990725"/>
                  <a:pt x="6604000" y="1954530"/>
                </a:cubicBezTo>
                <a:cubicBezTo>
                  <a:pt x="6640195" y="1918335"/>
                  <a:pt x="6640195" y="1859280"/>
                  <a:pt x="6604000" y="1823085"/>
                </a:cubicBezTo>
                <a:cubicBezTo>
                  <a:pt x="6567806" y="1786890"/>
                  <a:pt x="6508750" y="1786890"/>
                  <a:pt x="6472555" y="1823085"/>
                </a:cubicBezTo>
                <a:cubicBezTo>
                  <a:pt x="6436360" y="1859280"/>
                  <a:pt x="6436360" y="1918335"/>
                  <a:pt x="6472555" y="1954530"/>
                </a:cubicBezTo>
                <a:close/>
                <a:moveTo>
                  <a:pt x="6604000" y="1517015"/>
                </a:moveTo>
                <a:cubicBezTo>
                  <a:pt x="6640195" y="1480820"/>
                  <a:pt x="6640195" y="1421765"/>
                  <a:pt x="6604000" y="1385570"/>
                </a:cubicBezTo>
                <a:cubicBezTo>
                  <a:pt x="6567806" y="1349375"/>
                  <a:pt x="6508750" y="1349375"/>
                  <a:pt x="6472555" y="1385570"/>
                </a:cubicBezTo>
                <a:cubicBezTo>
                  <a:pt x="6436360" y="1421765"/>
                  <a:pt x="6436360" y="1480820"/>
                  <a:pt x="6472555" y="1517015"/>
                </a:cubicBezTo>
                <a:cubicBezTo>
                  <a:pt x="6508750" y="1553210"/>
                  <a:pt x="6567806" y="1553210"/>
                  <a:pt x="6604000" y="1517015"/>
                </a:cubicBezTo>
                <a:close/>
                <a:moveTo>
                  <a:pt x="6822440" y="1735455"/>
                </a:moveTo>
                <a:cubicBezTo>
                  <a:pt x="6858635" y="1699260"/>
                  <a:pt x="6858635" y="1640205"/>
                  <a:pt x="6822440" y="1604010"/>
                </a:cubicBezTo>
                <a:cubicBezTo>
                  <a:pt x="6786245" y="1567815"/>
                  <a:pt x="6727190" y="1567815"/>
                  <a:pt x="6690995" y="1604010"/>
                </a:cubicBezTo>
                <a:cubicBezTo>
                  <a:pt x="6654800" y="1640205"/>
                  <a:pt x="6654800" y="1699260"/>
                  <a:pt x="6690995" y="1735455"/>
                </a:cubicBezTo>
                <a:cubicBezTo>
                  <a:pt x="6727825" y="1771650"/>
                  <a:pt x="6786245" y="1771650"/>
                  <a:pt x="6822440" y="1735455"/>
                </a:cubicBezTo>
                <a:close/>
                <a:moveTo>
                  <a:pt x="960755" y="6810375"/>
                </a:moveTo>
                <a:cubicBezTo>
                  <a:pt x="946785" y="6824345"/>
                  <a:pt x="935990" y="6840856"/>
                  <a:pt x="928370" y="6858000"/>
                </a:cubicBezTo>
                <a:lnTo>
                  <a:pt x="1212215" y="6858000"/>
                </a:lnTo>
                <a:cubicBezTo>
                  <a:pt x="1204595" y="6840856"/>
                  <a:pt x="1193800" y="6824345"/>
                  <a:pt x="1179830" y="6810375"/>
                </a:cubicBezTo>
                <a:cubicBezTo>
                  <a:pt x="1118870" y="6749415"/>
                  <a:pt x="1021080" y="6749415"/>
                  <a:pt x="960755" y="6810375"/>
                </a:cubicBezTo>
                <a:close/>
                <a:moveTo>
                  <a:pt x="895350" y="1845310"/>
                </a:moveTo>
                <a:cubicBezTo>
                  <a:pt x="871220" y="1821180"/>
                  <a:pt x="831850" y="1821180"/>
                  <a:pt x="807720" y="1845310"/>
                </a:cubicBezTo>
                <a:cubicBezTo>
                  <a:pt x="783590" y="1869440"/>
                  <a:pt x="783590" y="1908810"/>
                  <a:pt x="807720" y="1932940"/>
                </a:cubicBezTo>
                <a:cubicBezTo>
                  <a:pt x="831850" y="1957070"/>
                  <a:pt x="871220" y="1957070"/>
                  <a:pt x="895350" y="1932940"/>
                </a:cubicBezTo>
                <a:cubicBezTo>
                  <a:pt x="919480" y="1908175"/>
                  <a:pt x="919480" y="1869440"/>
                  <a:pt x="895350" y="1845310"/>
                </a:cubicBezTo>
                <a:close/>
                <a:moveTo>
                  <a:pt x="1245235" y="1932305"/>
                </a:moveTo>
                <a:cubicBezTo>
                  <a:pt x="1269365" y="1956435"/>
                  <a:pt x="1308735" y="1956435"/>
                  <a:pt x="1332865" y="1932305"/>
                </a:cubicBezTo>
                <a:cubicBezTo>
                  <a:pt x="1356995" y="1908175"/>
                  <a:pt x="1356995" y="1868805"/>
                  <a:pt x="1332865" y="1844675"/>
                </a:cubicBezTo>
                <a:cubicBezTo>
                  <a:pt x="1308735" y="1820545"/>
                  <a:pt x="1269365" y="1820545"/>
                  <a:pt x="1245235" y="1844675"/>
                </a:cubicBezTo>
                <a:cubicBezTo>
                  <a:pt x="1221105" y="1869440"/>
                  <a:pt x="1221105" y="1908175"/>
                  <a:pt x="1245235" y="1932305"/>
                </a:cubicBezTo>
                <a:close/>
                <a:moveTo>
                  <a:pt x="1354455" y="73660"/>
                </a:moveTo>
                <a:cubicBezTo>
                  <a:pt x="1318260" y="37465"/>
                  <a:pt x="1259205" y="37465"/>
                  <a:pt x="1223010" y="73660"/>
                </a:cubicBezTo>
                <a:cubicBezTo>
                  <a:pt x="1186815" y="109855"/>
                  <a:pt x="1186815" y="168910"/>
                  <a:pt x="1223010" y="205105"/>
                </a:cubicBezTo>
                <a:cubicBezTo>
                  <a:pt x="1259205" y="241300"/>
                  <a:pt x="1318260" y="241300"/>
                  <a:pt x="1354455" y="205105"/>
                </a:cubicBezTo>
                <a:cubicBezTo>
                  <a:pt x="1390650" y="168275"/>
                  <a:pt x="1390650" y="109855"/>
                  <a:pt x="1354455" y="73660"/>
                </a:cubicBezTo>
                <a:close/>
                <a:moveTo>
                  <a:pt x="1245235" y="1495425"/>
                </a:moveTo>
                <a:cubicBezTo>
                  <a:pt x="1269365" y="1519555"/>
                  <a:pt x="1308735" y="1519555"/>
                  <a:pt x="1332865" y="1495425"/>
                </a:cubicBezTo>
                <a:cubicBezTo>
                  <a:pt x="1356995" y="1471295"/>
                  <a:pt x="1356995" y="1431925"/>
                  <a:pt x="1332865" y="1407795"/>
                </a:cubicBezTo>
                <a:cubicBezTo>
                  <a:pt x="1308735" y="1383665"/>
                  <a:pt x="1269365" y="1383665"/>
                  <a:pt x="1245235" y="1407795"/>
                </a:cubicBezTo>
                <a:cubicBezTo>
                  <a:pt x="1221105" y="1431925"/>
                  <a:pt x="1221105" y="1471295"/>
                  <a:pt x="1245235" y="1495425"/>
                </a:cubicBezTo>
                <a:close/>
                <a:moveTo>
                  <a:pt x="1223645" y="2698115"/>
                </a:moveTo>
                <a:cubicBezTo>
                  <a:pt x="1187450" y="2734310"/>
                  <a:pt x="1187450" y="2793365"/>
                  <a:pt x="1223645" y="2829560"/>
                </a:cubicBezTo>
                <a:cubicBezTo>
                  <a:pt x="1259840" y="2865755"/>
                  <a:pt x="1318895" y="2865755"/>
                  <a:pt x="1355090" y="2829560"/>
                </a:cubicBezTo>
                <a:cubicBezTo>
                  <a:pt x="1391285" y="2793365"/>
                  <a:pt x="1391285" y="2734310"/>
                  <a:pt x="1355090" y="2698115"/>
                </a:cubicBezTo>
                <a:cubicBezTo>
                  <a:pt x="1318260" y="2661920"/>
                  <a:pt x="1259840" y="2661920"/>
                  <a:pt x="1223645" y="2698115"/>
                </a:cubicBezTo>
                <a:close/>
                <a:moveTo>
                  <a:pt x="1266825" y="1035685"/>
                </a:moveTo>
                <a:cubicBezTo>
                  <a:pt x="1278890" y="1047750"/>
                  <a:pt x="1298575" y="1047750"/>
                  <a:pt x="1310640" y="1035685"/>
                </a:cubicBezTo>
                <a:cubicBezTo>
                  <a:pt x="1322705" y="1023620"/>
                  <a:pt x="1322705" y="1003935"/>
                  <a:pt x="1310640" y="991870"/>
                </a:cubicBezTo>
                <a:cubicBezTo>
                  <a:pt x="1298575" y="979805"/>
                  <a:pt x="1278890" y="979805"/>
                  <a:pt x="1266825" y="991870"/>
                </a:cubicBezTo>
                <a:cubicBezTo>
                  <a:pt x="1254760" y="1003935"/>
                  <a:pt x="1254760" y="1023620"/>
                  <a:pt x="1266825" y="1035685"/>
                </a:cubicBezTo>
                <a:close/>
                <a:moveTo>
                  <a:pt x="1310640" y="598170"/>
                </a:moveTo>
                <a:cubicBezTo>
                  <a:pt x="1322705" y="586105"/>
                  <a:pt x="1322705" y="566420"/>
                  <a:pt x="1310640" y="554355"/>
                </a:cubicBezTo>
                <a:cubicBezTo>
                  <a:pt x="1298575" y="542290"/>
                  <a:pt x="1278890" y="542290"/>
                  <a:pt x="1266825" y="554355"/>
                </a:cubicBezTo>
                <a:cubicBezTo>
                  <a:pt x="1254760" y="566420"/>
                  <a:pt x="1254760" y="586105"/>
                  <a:pt x="1266825" y="598170"/>
                </a:cubicBezTo>
                <a:cubicBezTo>
                  <a:pt x="1278890" y="610235"/>
                  <a:pt x="1298575" y="610235"/>
                  <a:pt x="1310640" y="598170"/>
                </a:cubicBezTo>
                <a:close/>
                <a:moveTo>
                  <a:pt x="348615" y="2698115"/>
                </a:moveTo>
                <a:cubicBezTo>
                  <a:pt x="312420" y="2734310"/>
                  <a:pt x="312420" y="2793365"/>
                  <a:pt x="348615" y="2829560"/>
                </a:cubicBezTo>
                <a:cubicBezTo>
                  <a:pt x="384810" y="2865755"/>
                  <a:pt x="443865" y="2865755"/>
                  <a:pt x="480060" y="2829560"/>
                </a:cubicBezTo>
                <a:cubicBezTo>
                  <a:pt x="516255" y="2793365"/>
                  <a:pt x="516255" y="2734310"/>
                  <a:pt x="480060" y="2698115"/>
                </a:cubicBezTo>
                <a:cubicBezTo>
                  <a:pt x="443230" y="2661920"/>
                  <a:pt x="384810" y="2661920"/>
                  <a:pt x="348615" y="2698115"/>
                </a:cubicBezTo>
                <a:close/>
                <a:moveTo>
                  <a:pt x="916940" y="73660"/>
                </a:moveTo>
                <a:cubicBezTo>
                  <a:pt x="880745" y="37465"/>
                  <a:pt x="821690" y="37465"/>
                  <a:pt x="785495" y="73660"/>
                </a:cubicBezTo>
                <a:cubicBezTo>
                  <a:pt x="749300" y="109855"/>
                  <a:pt x="749300" y="168910"/>
                  <a:pt x="785495" y="205105"/>
                </a:cubicBezTo>
                <a:cubicBezTo>
                  <a:pt x="821690" y="241300"/>
                  <a:pt x="880745" y="241300"/>
                  <a:pt x="916940" y="205105"/>
                </a:cubicBezTo>
                <a:cubicBezTo>
                  <a:pt x="953135" y="168910"/>
                  <a:pt x="953135" y="109855"/>
                  <a:pt x="916940" y="73660"/>
                </a:cubicBezTo>
                <a:close/>
                <a:moveTo>
                  <a:pt x="479425" y="2260600"/>
                </a:moveTo>
                <a:cubicBezTo>
                  <a:pt x="443230" y="2224405"/>
                  <a:pt x="384175" y="2224405"/>
                  <a:pt x="347980" y="2260600"/>
                </a:cubicBezTo>
                <a:cubicBezTo>
                  <a:pt x="311785" y="2296795"/>
                  <a:pt x="311785" y="2355850"/>
                  <a:pt x="347980" y="2392045"/>
                </a:cubicBezTo>
                <a:cubicBezTo>
                  <a:pt x="384175" y="2428240"/>
                  <a:pt x="443230" y="2428240"/>
                  <a:pt x="479425" y="2392045"/>
                </a:cubicBezTo>
                <a:cubicBezTo>
                  <a:pt x="515620" y="2355850"/>
                  <a:pt x="515620" y="2296795"/>
                  <a:pt x="479425" y="2260600"/>
                </a:cubicBezTo>
                <a:close/>
                <a:moveTo>
                  <a:pt x="807720" y="2282825"/>
                </a:moveTo>
                <a:cubicBezTo>
                  <a:pt x="783590" y="2306955"/>
                  <a:pt x="783590" y="2346325"/>
                  <a:pt x="807720" y="2370455"/>
                </a:cubicBezTo>
                <a:cubicBezTo>
                  <a:pt x="831850" y="2394585"/>
                  <a:pt x="871220" y="2394585"/>
                  <a:pt x="895350" y="2370455"/>
                </a:cubicBezTo>
                <a:cubicBezTo>
                  <a:pt x="919480" y="2346325"/>
                  <a:pt x="919480" y="2306955"/>
                  <a:pt x="895350" y="2282825"/>
                </a:cubicBezTo>
                <a:cubicBezTo>
                  <a:pt x="871220" y="2258695"/>
                  <a:pt x="831850" y="2258695"/>
                  <a:pt x="807720" y="2282825"/>
                </a:cubicBezTo>
                <a:close/>
                <a:moveTo>
                  <a:pt x="1354455" y="2260600"/>
                </a:moveTo>
                <a:cubicBezTo>
                  <a:pt x="1318260" y="2224405"/>
                  <a:pt x="1259205" y="2224405"/>
                  <a:pt x="1223010" y="2260600"/>
                </a:cubicBezTo>
                <a:cubicBezTo>
                  <a:pt x="1186815" y="2296795"/>
                  <a:pt x="1186815" y="2355850"/>
                  <a:pt x="1223010" y="2392045"/>
                </a:cubicBezTo>
                <a:cubicBezTo>
                  <a:pt x="1259205" y="2428240"/>
                  <a:pt x="1318260" y="2428240"/>
                  <a:pt x="1354455" y="2392045"/>
                </a:cubicBezTo>
                <a:cubicBezTo>
                  <a:pt x="1390650" y="2355850"/>
                  <a:pt x="1390650" y="2296795"/>
                  <a:pt x="1354455" y="2260600"/>
                </a:cubicBezTo>
                <a:close/>
                <a:moveTo>
                  <a:pt x="895350" y="1407795"/>
                </a:moveTo>
                <a:cubicBezTo>
                  <a:pt x="871220" y="1383665"/>
                  <a:pt x="831850" y="1383665"/>
                  <a:pt x="807720" y="1407795"/>
                </a:cubicBezTo>
                <a:cubicBezTo>
                  <a:pt x="783590" y="1431925"/>
                  <a:pt x="783590" y="1471295"/>
                  <a:pt x="807720" y="1495425"/>
                </a:cubicBezTo>
                <a:cubicBezTo>
                  <a:pt x="831850" y="1519555"/>
                  <a:pt x="871220" y="1519555"/>
                  <a:pt x="895350" y="1495425"/>
                </a:cubicBezTo>
                <a:cubicBezTo>
                  <a:pt x="919480" y="1471295"/>
                  <a:pt x="919480" y="1431925"/>
                  <a:pt x="895350" y="1407795"/>
                </a:cubicBezTo>
                <a:close/>
                <a:moveTo>
                  <a:pt x="916940" y="511175"/>
                </a:moveTo>
                <a:cubicBezTo>
                  <a:pt x="880745" y="474980"/>
                  <a:pt x="821690" y="474980"/>
                  <a:pt x="785495" y="511175"/>
                </a:cubicBezTo>
                <a:cubicBezTo>
                  <a:pt x="749300" y="547370"/>
                  <a:pt x="749300" y="606425"/>
                  <a:pt x="785495" y="642620"/>
                </a:cubicBezTo>
                <a:cubicBezTo>
                  <a:pt x="821690" y="678815"/>
                  <a:pt x="880745" y="678815"/>
                  <a:pt x="916940" y="642620"/>
                </a:cubicBezTo>
                <a:cubicBezTo>
                  <a:pt x="953135" y="605790"/>
                  <a:pt x="953135" y="547370"/>
                  <a:pt x="916940" y="511175"/>
                </a:cubicBezTo>
                <a:close/>
                <a:moveTo>
                  <a:pt x="895350" y="970280"/>
                </a:moveTo>
                <a:cubicBezTo>
                  <a:pt x="871220" y="946150"/>
                  <a:pt x="831850" y="946150"/>
                  <a:pt x="807720" y="970280"/>
                </a:cubicBezTo>
                <a:cubicBezTo>
                  <a:pt x="783590" y="994410"/>
                  <a:pt x="783590" y="1033780"/>
                  <a:pt x="807720" y="1057910"/>
                </a:cubicBezTo>
                <a:cubicBezTo>
                  <a:pt x="831850" y="1082040"/>
                  <a:pt x="871220" y="1082040"/>
                  <a:pt x="895350" y="1057910"/>
                </a:cubicBezTo>
                <a:cubicBezTo>
                  <a:pt x="919480" y="1033780"/>
                  <a:pt x="919480" y="994410"/>
                  <a:pt x="895350" y="970280"/>
                </a:cubicBezTo>
                <a:close/>
                <a:moveTo>
                  <a:pt x="1682750" y="4907280"/>
                </a:moveTo>
                <a:cubicBezTo>
                  <a:pt x="1658620" y="4931410"/>
                  <a:pt x="1658620" y="4970780"/>
                  <a:pt x="1682750" y="4994910"/>
                </a:cubicBezTo>
                <a:cubicBezTo>
                  <a:pt x="1706880" y="5019040"/>
                  <a:pt x="1746250" y="5019040"/>
                  <a:pt x="1770380" y="4994910"/>
                </a:cubicBezTo>
                <a:cubicBezTo>
                  <a:pt x="1794510" y="4970780"/>
                  <a:pt x="1794510" y="4931410"/>
                  <a:pt x="1770380" y="4907280"/>
                </a:cubicBezTo>
                <a:cubicBezTo>
                  <a:pt x="1745615" y="4883150"/>
                  <a:pt x="1706880" y="4883150"/>
                  <a:pt x="1682750" y="4907280"/>
                </a:cubicBezTo>
                <a:close/>
                <a:moveTo>
                  <a:pt x="2513965" y="926465"/>
                </a:moveTo>
                <a:cubicBezTo>
                  <a:pt x="2465705" y="974725"/>
                  <a:pt x="2465705" y="1052830"/>
                  <a:pt x="2513965" y="1101725"/>
                </a:cubicBezTo>
                <a:cubicBezTo>
                  <a:pt x="2562225" y="1150620"/>
                  <a:pt x="2640330" y="1149985"/>
                  <a:pt x="2689225" y="1101725"/>
                </a:cubicBezTo>
                <a:cubicBezTo>
                  <a:pt x="2738120" y="1053465"/>
                  <a:pt x="2737485" y="975360"/>
                  <a:pt x="2689225" y="926465"/>
                </a:cubicBezTo>
                <a:cubicBezTo>
                  <a:pt x="2640330" y="878205"/>
                  <a:pt x="2562225" y="878205"/>
                  <a:pt x="2513965" y="926465"/>
                </a:cubicBezTo>
                <a:close/>
                <a:moveTo>
                  <a:pt x="1026160" y="1713865"/>
                </a:moveTo>
                <a:cubicBezTo>
                  <a:pt x="1050290" y="1737995"/>
                  <a:pt x="1089660" y="1737995"/>
                  <a:pt x="1113790" y="1713865"/>
                </a:cubicBezTo>
                <a:cubicBezTo>
                  <a:pt x="1137920" y="1689735"/>
                  <a:pt x="1137920" y="1650365"/>
                  <a:pt x="1113790" y="1626235"/>
                </a:cubicBezTo>
                <a:cubicBezTo>
                  <a:pt x="1089660" y="1602105"/>
                  <a:pt x="1050290" y="1602105"/>
                  <a:pt x="1026160" y="1626235"/>
                </a:cubicBezTo>
                <a:cubicBezTo>
                  <a:pt x="1002030" y="1650365"/>
                  <a:pt x="1002030" y="1689735"/>
                  <a:pt x="1026160" y="1713865"/>
                </a:cubicBezTo>
                <a:close/>
                <a:moveTo>
                  <a:pt x="1769745" y="4032250"/>
                </a:moveTo>
                <a:cubicBezTo>
                  <a:pt x="1745615" y="4008120"/>
                  <a:pt x="1706245" y="4008120"/>
                  <a:pt x="1682115" y="4032250"/>
                </a:cubicBezTo>
                <a:cubicBezTo>
                  <a:pt x="1657985" y="4056380"/>
                  <a:pt x="1657985" y="4095750"/>
                  <a:pt x="1682115" y="4119880"/>
                </a:cubicBezTo>
                <a:cubicBezTo>
                  <a:pt x="1706245" y="4144010"/>
                  <a:pt x="1745615" y="4144010"/>
                  <a:pt x="1769745" y="4119880"/>
                </a:cubicBezTo>
                <a:cubicBezTo>
                  <a:pt x="1793875" y="4095750"/>
                  <a:pt x="1794510" y="4056380"/>
                  <a:pt x="1769745" y="4032250"/>
                </a:cubicBezTo>
                <a:close/>
                <a:moveTo>
                  <a:pt x="3235325" y="817245"/>
                </a:moveTo>
                <a:cubicBezTo>
                  <a:pt x="3247390" y="829310"/>
                  <a:pt x="3267075" y="829310"/>
                  <a:pt x="3279140" y="817245"/>
                </a:cubicBezTo>
                <a:cubicBezTo>
                  <a:pt x="3291205" y="805180"/>
                  <a:pt x="3291205" y="785495"/>
                  <a:pt x="3279140" y="773430"/>
                </a:cubicBezTo>
                <a:cubicBezTo>
                  <a:pt x="3267075" y="761365"/>
                  <a:pt x="3247390" y="761365"/>
                  <a:pt x="3235325" y="773430"/>
                </a:cubicBezTo>
                <a:cubicBezTo>
                  <a:pt x="3223260" y="785495"/>
                  <a:pt x="3223260" y="805180"/>
                  <a:pt x="3235325" y="817245"/>
                </a:cubicBezTo>
                <a:close/>
                <a:moveTo>
                  <a:pt x="3235325" y="1254760"/>
                </a:moveTo>
                <a:cubicBezTo>
                  <a:pt x="3247390" y="1266825"/>
                  <a:pt x="3267075" y="1266825"/>
                  <a:pt x="3279140" y="1254760"/>
                </a:cubicBezTo>
                <a:cubicBezTo>
                  <a:pt x="3291205" y="1242695"/>
                  <a:pt x="3291205" y="1223010"/>
                  <a:pt x="3279140" y="1210945"/>
                </a:cubicBezTo>
                <a:cubicBezTo>
                  <a:pt x="3267075" y="1198880"/>
                  <a:pt x="3247390" y="1198880"/>
                  <a:pt x="3235325" y="1210945"/>
                </a:cubicBezTo>
                <a:cubicBezTo>
                  <a:pt x="3223260" y="1223010"/>
                  <a:pt x="3223260" y="1242695"/>
                  <a:pt x="3235325" y="1254760"/>
                </a:cubicBezTo>
                <a:close/>
                <a:moveTo>
                  <a:pt x="1769745" y="3594735"/>
                </a:moveTo>
                <a:cubicBezTo>
                  <a:pt x="1745615" y="3570605"/>
                  <a:pt x="1706245" y="3570605"/>
                  <a:pt x="1682115" y="3594735"/>
                </a:cubicBezTo>
                <a:cubicBezTo>
                  <a:pt x="1657985" y="3618865"/>
                  <a:pt x="1657985" y="3658235"/>
                  <a:pt x="1682115" y="3682365"/>
                </a:cubicBezTo>
                <a:cubicBezTo>
                  <a:pt x="1706245" y="3706495"/>
                  <a:pt x="1745615" y="3706495"/>
                  <a:pt x="1769745" y="3682365"/>
                </a:cubicBezTo>
                <a:cubicBezTo>
                  <a:pt x="1794510" y="3658235"/>
                  <a:pt x="1794510" y="3618865"/>
                  <a:pt x="1769745" y="3594735"/>
                </a:cubicBezTo>
                <a:close/>
                <a:moveTo>
                  <a:pt x="3279140" y="379730"/>
                </a:moveTo>
                <a:cubicBezTo>
                  <a:pt x="3291205" y="367665"/>
                  <a:pt x="3291205" y="347980"/>
                  <a:pt x="3279140" y="335915"/>
                </a:cubicBezTo>
                <a:cubicBezTo>
                  <a:pt x="3267075" y="323850"/>
                  <a:pt x="3247390" y="323850"/>
                  <a:pt x="3235325" y="335915"/>
                </a:cubicBezTo>
                <a:cubicBezTo>
                  <a:pt x="3223260" y="347980"/>
                  <a:pt x="3223260" y="367665"/>
                  <a:pt x="3235325" y="379730"/>
                </a:cubicBezTo>
                <a:cubicBezTo>
                  <a:pt x="3247390" y="391795"/>
                  <a:pt x="3267075" y="391795"/>
                  <a:pt x="3279140" y="379730"/>
                </a:cubicBezTo>
                <a:close/>
                <a:moveTo>
                  <a:pt x="392430" y="1035685"/>
                </a:moveTo>
                <a:cubicBezTo>
                  <a:pt x="404495" y="1047750"/>
                  <a:pt x="424180" y="1047750"/>
                  <a:pt x="436245" y="1035685"/>
                </a:cubicBezTo>
                <a:cubicBezTo>
                  <a:pt x="448310" y="1023620"/>
                  <a:pt x="448310" y="1003935"/>
                  <a:pt x="436245" y="991870"/>
                </a:cubicBezTo>
                <a:cubicBezTo>
                  <a:pt x="424180" y="979805"/>
                  <a:pt x="404495" y="979805"/>
                  <a:pt x="392430" y="991870"/>
                </a:cubicBezTo>
                <a:cubicBezTo>
                  <a:pt x="380365" y="1003935"/>
                  <a:pt x="380365" y="1023620"/>
                  <a:pt x="392430" y="1035685"/>
                </a:cubicBezTo>
                <a:close/>
                <a:moveTo>
                  <a:pt x="1704340" y="598170"/>
                </a:moveTo>
                <a:cubicBezTo>
                  <a:pt x="1716405" y="610235"/>
                  <a:pt x="1736090" y="610235"/>
                  <a:pt x="1748155" y="598170"/>
                </a:cubicBezTo>
                <a:cubicBezTo>
                  <a:pt x="1760220" y="586105"/>
                  <a:pt x="1760220" y="566420"/>
                  <a:pt x="1748155" y="554355"/>
                </a:cubicBezTo>
                <a:cubicBezTo>
                  <a:pt x="1736090" y="542290"/>
                  <a:pt x="1716405" y="542290"/>
                  <a:pt x="1704340" y="554355"/>
                </a:cubicBezTo>
                <a:cubicBezTo>
                  <a:pt x="1692275" y="566420"/>
                  <a:pt x="1692275" y="586105"/>
                  <a:pt x="1704340" y="598170"/>
                </a:cubicBezTo>
                <a:close/>
                <a:moveTo>
                  <a:pt x="1748155" y="160655"/>
                </a:moveTo>
                <a:cubicBezTo>
                  <a:pt x="1760220" y="148590"/>
                  <a:pt x="1760220" y="128905"/>
                  <a:pt x="1748155" y="116840"/>
                </a:cubicBezTo>
                <a:cubicBezTo>
                  <a:pt x="1736090" y="104775"/>
                  <a:pt x="1716405" y="104775"/>
                  <a:pt x="1704340" y="116840"/>
                </a:cubicBezTo>
                <a:cubicBezTo>
                  <a:pt x="1692275" y="128905"/>
                  <a:pt x="1692275" y="148590"/>
                  <a:pt x="1704340" y="160655"/>
                </a:cubicBezTo>
                <a:cubicBezTo>
                  <a:pt x="1716405" y="172720"/>
                  <a:pt x="1736090" y="172720"/>
                  <a:pt x="1748155" y="160655"/>
                </a:cubicBezTo>
                <a:close/>
                <a:moveTo>
                  <a:pt x="1704340" y="1035685"/>
                </a:moveTo>
                <a:cubicBezTo>
                  <a:pt x="1716405" y="1047750"/>
                  <a:pt x="1736090" y="1047750"/>
                  <a:pt x="1748155" y="1035685"/>
                </a:cubicBezTo>
                <a:cubicBezTo>
                  <a:pt x="1760220" y="1023620"/>
                  <a:pt x="1760220" y="1003935"/>
                  <a:pt x="1748155" y="991870"/>
                </a:cubicBezTo>
                <a:cubicBezTo>
                  <a:pt x="1736090" y="979805"/>
                  <a:pt x="1716405" y="979805"/>
                  <a:pt x="1704340" y="991870"/>
                </a:cubicBezTo>
                <a:cubicBezTo>
                  <a:pt x="1692275" y="1003935"/>
                  <a:pt x="1692275" y="1023620"/>
                  <a:pt x="1704340" y="1035685"/>
                </a:cubicBezTo>
                <a:close/>
                <a:moveTo>
                  <a:pt x="1791970" y="3135630"/>
                </a:moveTo>
                <a:cubicBezTo>
                  <a:pt x="1755775" y="3099435"/>
                  <a:pt x="1696720" y="3099435"/>
                  <a:pt x="1660525" y="3135630"/>
                </a:cubicBezTo>
                <a:cubicBezTo>
                  <a:pt x="1624330" y="3171825"/>
                  <a:pt x="1624330" y="3230880"/>
                  <a:pt x="1660525" y="3267075"/>
                </a:cubicBezTo>
                <a:cubicBezTo>
                  <a:pt x="1696720" y="3303270"/>
                  <a:pt x="1755775" y="3303270"/>
                  <a:pt x="1791970" y="3267075"/>
                </a:cubicBezTo>
                <a:cubicBezTo>
                  <a:pt x="1828165" y="3230880"/>
                  <a:pt x="1828165" y="3171825"/>
                  <a:pt x="1791970" y="3135630"/>
                </a:cubicBezTo>
                <a:close/>
                <a:moveTo>
                  <a:pt x="1791970" y="2698115"/>
                </a:moveTo>
                <a:cubicBezTo>
                  <a:pt x="1755775" y="2661920"/>
                  <a:pt x="1696720" y="2661920"/>
                  <a:pt x="1660525" y="2698115"/>
                </a:cubicBezTo>
                <a:cubicBezTo>
                  <a:pt x="1624330" y="2734310"/>
                  <a:pt x="1624330" y="2793365"/>
                  <a:pt x="1660525" y="2829560"/>
                </a:cubicBezTo>
                <a:cubicBezTo>
                  <a:pt x="1696720" y="2865755"/>
                  <a:pt x="1755775" y="2865755"/>
                  <a:pt x="1791970" y="2829560"/>
                </a:cubicBezTo>
                <a:cubicBezTo>
                  <a:pt x="1828165" y="2793365"/>
                  <a:pt x="1828165" y="2734310"/>
                  <a:pt x="1791970" y="2698115"/>
                </a:cubicBezTo>
                <a:close/>
                <a:moveTo>
                  <a:pt x="1791970" y="2260600"/>
                </a:moveTo>
                <a:cubicBezTo>
                  <a:pt x="1755775" y="2224405"/>
                  <a:pt x="1696720" y="2224405"/>
                  <a:pt x="1660525" y="2260600"/>
                </a:cubicBezTo>
                <a:cubicBezTo>
                  <a:pt x="1624330" y="2296795"/>
                  <a:pt x="1624330" y="2355850"/>
                  <a:pt x="1660525" y="2392045"/>
                </a:cubicBezTo>
                <a:cubicBezTo>
                  <a:pt x="1696720" y="2428240"/>
                  <a:pt x="1755775" y="2428240"/>
                  <a:pt x="1791970" y="2392045"/>
                </a:cubicBezTo>
                <a:cubicBezTo>
                  <a:pt x="1828165" y="2355850"/>
                  <a:pt x="1828165" y="2296795"/>
                  <a:pt x="1791970" y="2260600"/>
                </a:cubicBezTo>
                <a:close/>
                <a:moveTo>
                  <a:pt x="1791970" y="1823085"/>
                </a:moveTo>
                <a:cubicBezTo>
                  <a:pt x="1755775" y="1786890"/>
                  <a:pt x="1696720" y="1786890"/>
                  <a:pt x="1660525" y="1823085"/>
                </a:cubicBezTo>
                <a:cubicBezTo>
                  <a:pt x="1624330" y="1859280"/>
                  <a:pt x="1624330" y="1918335"/>
                  <a:pt x="1660525" y="1954530"/>
                </a:cubicBezTo>
                <a:cubicBezTo>
                  <a:pt x="1696720" y="1990725"/>
                  <a:pt x="1755775" y="1990725"/>
                  <a:pt x="1791970" y="1954530"/>
                </a:cubicBezTo>
                <a:cubicBezTo>
                  <a:pt x="1828165" y="1918335"/>
                  <a:pt x="1828165" y="1859280"/>
                  <a:pt x="1791970" y="1823085"/>
                </a:cubicBezTo>
                <a:close/>
                <a:moveTo>
                  <a:pt x="1769745" y="4469765"/>
                </a:moveTo>
                <a:cubicBezTo>
                  <a:pt x="1745615" y="4445635"/>
                  <a:pt x="1706245" y="4445635"/>
                  <a:pt x="1682115" y="4469765"/>
                </a:cubicBezTo>
                <a:cubicBezTo>
                  <a:pt x="1657985" y="4493895"/>
                  <a:pt x="1657985" y="4533265"/>
                  <a:pt x="1682115" y="4557395"/>
                </a:cubicBezTo>
                <a:cubicBezTo>
                  <a:pt x="1706245" y="4581525"/>
                  <a:pt x="1745615" y="4581525"/>
                  <a:pt x="1769745" y="4557395"/>
                </a:cubicBezTo>
                <a:cubicBezTo>
                  <a:pt x="1793875" y="4533265"/>
                  <a:pt x="1794510" y="4493895"/>
                  <a:pt x="1769745" y="4469765"/>
                </a:cubicBezTo>
                <a:close/>
                <a:moveTo>
                  <a:pt x="242570" y="0"/>
                </a:moveTo>
                <a:lnTo>
                  <a:pt x="147955" y="0"/>
                </a:lnTo>
                <a:cubicBezTo>
                  <a:pt x="177165" y="17145"/>
                  <a:pt x="213360" y="17145"/>
                  <a:pt x="242570" y="0"/>
                </a:cubicBezTo>
                <a:close/>
                <a:moveTo>
                  <a:pt x="260985" y="2042160"/>
                </a:moveTo>
                <a:cubicBezTo>
                  <a:pt x="224790" y="2005965"/>
                  <a:pt x="165735" y="2005965"/>
                  <a:pt x="129540" y="2042160"/>
                </a:cubicBezTo>
                <a:cubicBezTo>
                  <a:pt x="93345" y="2078355"/>
                  <a:pt x="93345" y="2137410"/>
                  <a:pt x="129540" y="2173605"/>
                </a:cubicBezTo>
                <a:cubicBezTo>
                  <a:pt x="165735" y="2209800"/>
                  <a:pt x="224790" y="2209800"/>
                  <a:pt x="260985" y="2173605"/>
                </a:cubicBezTo>
                <a:cubicBezTo>
                  <a:pt x="297180" y="2136775"/>
                  <a:pt x="297180" y="2078355"/>
                  <a:pt x="260985" y="2042160"/>
                </a:cubicBezTo>
                <a:close/>
                <a:moveTo>
                  <a:pt x="589280" y="1276350"/>
                </a:moveTo>
                <a:cubicBezTo>
                  <a:pt x="613410" y="1300480"/>
                  <a:pt x="652780" y="1300480"/>
                  <a:pt x="676910" y="1276350"/>
                </a:cubicBezTo>
                <a:cubicBezTo>
                  <a:pt x="701040" y="1252220"/>
                  <a:pt x="701040" y="1212850"/>
                  <a:pt x="676910" y="1188720"/>
                </a:cubicBezTo>
                <a:cubicBezTo>
                  <a:pt x="652780" y="1164590"/>
                  <a:pt x="613410" y="1164590"/>
                  <a:pt x="589280" y="1188720"/>
                </a:cubicBezTo>
                <a:cubicBezTo>
                  <a:pt x="565150" y="1212850"/>
                  <a:pt x="565150" y="1252220"/>
                  <a:pt x="589280" y="1276350"/>
                </a:cubicBezTo>
                <a:close/>
                <a:moveTo>
                  <a:pt x="151765" y="1713865"/>
                </a:moveTo>
                <a:cubicBezTo>
                  <a:pt x="175895" y="1737995"/>
                  <a:pt x="215265" y="1737995"/>
                  <a:pt x="239395" y="1713865"/>
                </a:cubicBezTo>
                <a:cubicBezTo>
                  <a:pt x="263525" y="1689735"/>
                  <a:pt x="263525" y="1650365"/>
                  <a:pt x="239395" y="1626235"/>
                </a:cubicBezTo>
                <a:cubicBezTo>
                  <a:pt x="215265" y="1602105"/>
                  <a:pt x="175895" y="1602105"/>
                  <a:pt x="151765" y="1626235"/>
                </a:cubicBezTo>
                <a:cubicBezTo>
                  <a:pt x="127635" y="1650365"/>
                  <a:pt x="127635" y="1689735"/>
                  <a:pt x="151765" y="1713865"/>
                </a:cubicBezTo>
                <a:close/>
                <a:moveTo>
                  <a:pt x="129540" y="2917190"/>
                </a:moveTo>
                <a:cubicBezTo>
                  <a:pt x="93345" y="2953385"/>
                  <a:pt x="93345" y="3012440"/>
                  <a:pt x="129540" y="3048635"/>
                </a:cubicBezTo>
                <a:cubicBezTo>
                  <a:pt x="165735" y="3084830"/>
                  <a:pt x="224790" y="3084830"/>
                  <a:pt x="260985" y="3048635"/>
                </a:cubicBezTo>
                <a:cubicBezTo>
                  <a:pt x="297180" y="3012440"/>
                  <a:pt x="297180" y="2953385"/>
                  <a:pt x="260985" y="2917190"/>
                </a:cubicBezTo>
                <a:cubicBezTo>
                  <a:pt x="224790" y="2880360"/>
                  <a:pt x="165735" y="2880360"/>
                  <a:pt x="129540" y="2917190"/>
                </a:cubicBezTo>
                <a:close/>
                <a:moveTo>
                  <a:pt x="654685" y="817245"/>
                </a:moveTo>
                <a:cubicBezTo>
                  <a:pt x="666750" y="805180"/>
                  <a:pt x="666750" y="785495"/>
                  <a:pt x="654685" y="773430"/>
                </a:cubicBezTo>
                <a:cubicBezTo>
                  <a:pt x="642620" y="761365"/>
                  <a:pt x="622935" y="761365"/>
                  <a:pt x="610870" y="773430"/>
                </a:cubicBezTo>
                <a:cubicBezTo>
                  <a:pt x="598805" y="785495"/>
                  <a:pt x="598805" y="805180"/>
                  <a:pt x="610870" y="817245"/>
                </a:cubicBezTo>
                <a:cubicBezTo>
                  <a:pt x="622935" y="829310"/>
                  <a:pt x="642620" y="829310"/>
                  <a:pt x="654685" y="817245"/>
                </a:cubicBezTo>
                <a:close/>
                <a:moveTo>
                  <a:pt x="260985" y="2479675"/>
                </a:moveTo>
                <a:cubicBezTo>
                  <a:pt x="224790" y="2443480"/>
                  <a:pt x="165735" y="2443480"/>
                  <a:pt x="129540" y="2479675"/>
                </a:cubicBezTo>
                <a:cubicBezTo>
                  <a:pt x="93345" y="2515870"/>
                  <a:pt x="93345" y="2574925"/>
                  <a:pt x="129540" y="2611120"/>
                </a:cubicBezTo>
                <a:cubicBezTo>
                  <a:pt x="165735" y="2647315"/>
                  <a:pt x="224790" y="2647315"/>
                  <a:pt x="260985" y="2611120"/>
                </a:cubicBezTo>
                <a:cubicBezTo>
                  <a:pt x="297180" y="2574290"/>
                  <a:pt x="297180" y="2515870"/>
                  <a:pt x="260985" y="2479675"/>
                </a:cubicBezTo>
                <a:close/>
                <a:moveTo>
                  <a:pt x="589280" y="2151380"/>
                </a:moveTo>
                <a:cubicBezTo>
                  <a:pt x="613410" y="2175510"/>
                  <a:pt x="652780" y="2175510"/>
                  <a:pt x="676910" y="2151380"/>
                </a:cubicBezTo>
                <a:cubicBezTo>
                  <a:pt x="701040" y="2127250"/>
                  <a:pt x="701040" y="2087880"/>
                  <a:pt x="676910" y="2063750"/>
                </a:cubicBezTo>
                <a:cubicBezTo>
                  <a:pt x="652780" y="2039620"/>
                  <a:pt x="613410" y="2039620"/>
                  <a:pt x="589280" y="2063750"/>
                </a:cubicBezTo>
                <a:cubicBezTo>
                  <a:pt x="565150" y="2087880"/>
                  <a:pt x="565150" y="2127250"/>
                  <a:pt x="589280" y="2151380"/>
                </a:cubicBezTo>
                <a:close/>
                <a:moveTo>
                  <a:pt x="589280" y="1713865"/>
                </a:moveTo>
                <a:cubicBezTo>
                  <a:pt x="613410" y="1737995"/>
                  <a:pt x="652780" y="1737995"/>
                  <a:pt x="676910" y="1713865"/>
                </a:cubicBezTo>
                <a:cubicBezTo>
                  <a:pt x="701040" y="1689735"/>
                  <a:pt x="701040" y="1650365"/>
                  <a:pt x="676910" y="1626235"/>
                </a:cubicBezTo>
                <a:cubicBezTo>
                  <a:pt x="652780" y="1602105"/>
                  <a:pt x="613410" y="1602105"/>
                  <a:pt x="589280" y="1626235"/>
                </a:cubicBezTo>
                <a:cubicBezTo>
                  <a:pt x="565150" y="1650365"/>
                  <a:pt x="565150" y="1689735"/>
                  <a:pt x="589280" y="1713865"/>
                </a:cubicBezTo>
                <a:close/>
                <a:moveTo>
                  <a:pt x="1092200" y="817245"/>
                </a:moveTo>
                <a:cubicBezTo>
                  <a:pt x="1104265" y="805180"/>
                  <a:pt x="1104265" y="785495"/>
                  <a:pt x="1092200" y="773430"/>
                </a:cubicBezTo>
                <a:cubicBezTo>
                  <a:pt x="1080135" y="761365"/>
                  <a:pt x="1060450" y="761365"/>
                  <a:pt x="1048385" y="773430"/>
                </a:cubicBezTo>
                <a:cubicBezTo>
                  <a:pt x="1036320" y="785495"/>
                  <a:pt x="1036320" y="805180"/>
                  <a:pt x="1048385" y="817245"/>
                </a:cubicBezTo>
                <a:cubicBezTo>
                  <a:pt x="1060450" y="829310"/>
                  <a:pt x="1080135" y="829310"/>
                  <a:pt x="1092200" y="817245"/>
                </a:cubicBezTo>
                <a:close/>
                <a:moveTo>
                  <a:pt x="680085" y="0"/>
                </a:moveTo>
                <a:lnTo>
                  <a:pt x="585470" y="0"/>
                </a:lnTo>
                <a:cubicBezTo>
                  <a:pt x="614680" y="17145"/>
                  <a:pt x="650875" y="17145"/>
                  <a:pt x="680085" y="0"/>
                </a:cubicBezTo>
                <a:close/>
                <a:moveTo>
                  <a:pt x="1026160" y="1276350"/>
                </a:moveTo>
                <a:cubicBezTo>
                  <a:pt x="1050290" y="1300480"/>
                  <a:pt x="1089660" y="1300480"/>
                  <a:pt x="1113790" y="1276350"/>
                </a:cubicBezTo>
                <a:cubicBezTo>
                  <a:pt x="1137920" y="1252220"/>
                  <a:pt x="1137920" y="1212850"/>
                  <a:pt x="1113790" y="1188720"/>
                </a:cubicBezTo>
                <a:cubicBezTo>
                  <a:pt x="1089660" y="1164590"/>
                  <a:pt x="1050290" y="1164590"/>
                  <a:pt x="1026160" y="1188720"/>
                </a:cubicBezTo>
                <a:cubicBezTo>
                  <a:pt x="1002030" y="1212850"/>
                  <a:pt x="1002030" y="1252220"/>
                  <a:pt x="1026160" y="1276350"/>
                </a:cubicBezTo>
                <a:close/>
                <a:moveTo>
                  <a:pt x="173355" y="1254760"/>
                </a:moveTo>
                <a:cubicBezTo>
                  <a:pt x="185420" y="1266825"/>
                  <a:pt x="205105" y="1266825"/>
                  <a:pt x="217170" y="1254760"/>
                </a:cubicBezTo>
                <a:cubicBezTo>
                  <a:pt x="229235" y="1242695"/>
                  <a:pt x="229235" y="1223010"/>
                  <a:pt x="217170" y="1210945"/>
                </a:cubicBezTo>
                <a:cubicBezTo>
                  <a:pt x="205105" y="1198880"/>
                  <a:pt x="185420" y="1198880"/>
                  <a:pt x="173355" y="1210945"/>
                </a:cubicBezTo>
                <a:cubicBezTo>
                  <a:pt x="161290" y="1223010"/>
                  <a:pt x="161290" y="1242695"/>
                  <a:pt x="173355" y="1254760"/>
                </a:cubicBezTo>
                <a:close/>
                <a:moveTo>
                  <a:pt x="567055" y="2610485"/>
                </a:moveTo>
                <a:cubicBezTo>
                  <a:pt x="603250" y="2646680"/>
                  <a:pt x="662305" y="2646680"/>
                  <a:pt x="698500" y="2610485"/>
                </a:cubicBezTo>
                <a:cubicBezTo>
                  <a:pt x="734695" y="2574290"/>
                  <a:pt x="734695" y="2515235"/>
                  <a:pt x="698500" y="2479040"/>
                </a:cubicBezTo>
                <a:cubicBezTo>
                  <a:pt x="662305" y="2442845"/>
                  <a:pt x="603250" y="2442845"/>
                  <a:pt x="567055" y="2479040"/>
                </a:cubicBezTo>
                <a:cubicBezTo>
                  <a:pt x="530860" y="2515235"/>
                  <a:pt x="530860" y="2574290"/>
                  <a:pt x="567055" y="2610485"/>
                </a:cubicBezTo>
                <a:close/>
                <a:moveTo>
                  <a:pt x="698500" y="292100"/>
                </a:moveTo>
                <a:cubicBezTo>
                  <a:pt x="662305" y="255905"/>
                  <a:pt x="603250" y="255905"/>
                  <a:pt x="567055" y="292100"/>
                </a:cubicBezTo>
                <a:cubicBezTo>
                  <a:pt x="530860" y="328295"/>
                  <a:pt x="530860" y="387350"/>
                  <a:pt x="567055" y="423545"/>
                </a:cubicBezTo>
                <a:cubicBezTo>
                  <a:pt x="603250" y="459740"/>
                  <a:pt x="662305" y="459740"/>
                  <a:pt x="698500" y="423545"/>
                </a:cubicBezTo>
                <a:cubicBezTo>
                  <a:pt x="734695" y="387350"/>
                  <a:pt x="734695" y="328295"/>
                  <a:pt x="698500" y="292100"/>
                </a:cubicBezTo>
                <a:close/>
                <a:moveTo>
                  <a:pt x="370205" y="1932305"/>
                </a:moveTo>
                <a:cubicBezTo>
                  <a:pt x="394335" y="1956435"/>
                  <a:pt x="433705" y="1956435"/>
                  <a:pt x="457835" y="1932305"/>
                </a:cubicBezTo>
                <a:cubicBezTo>
                  <a:pt x="481965" y="1908175"/>
                  <a:pt x="481965" y="1868805"/>
                  <a:pt x="457835" y="1844675"/>
                </a:cubicBezTo>
                <a:cubicBezTo>
                  <a:pt x="433705" y="1820545"/>
                  <a:pt x="394335" y="1820545"/>
                  <a:pt x="370205" y="1844675"/>
                </a:cubicBezTo>
                <a:cubicBezTo>
                  <a:pt x="346075" y="1869440"/>
                  <a:pt x="346075" y="1908175"/>
                  <a:pt x="370205" y="1932305"/>
                </a:cubicBezTo>
                <a:close/>
                <a:moveTo>
                  <a:pt x="41910" y="3135630"/>
                </a:moveTo>
                <a:cubicBezTo>
                  <a:pt x="29845" y="3123565"/>
                  <a:pt x="15240" y="3115310"/>
                  <a:pt x="0" y="3111500"/>
                </a:cubicBezTo>
                <a:lnTo>
                  <a:pt x="0" y="3291205"/>
                </a:lnTo>
                <a:cubicBezTo>
                  <a:pt x="15240" y="3287395"/>
                  <a:pt x="29845" y="3279140"/>
                  <a:pt x="41910" y="3267075"/>
                </a:cubicBezTo>
                <a:cubicBezTo>
                  <a:pt x="78740" y="3230880"/>
                  <a:pt x="78740" y="3171825"/>
                  <a:pt x="41910" y="3135630"/>
                </a:cubicBezTo>
                <a:close/>
                <a:moveTo>
                  <a:pt x="41910" y="5322570"/>
                </a:moveTo>
                <a:cubicBezTo>
                  <a:pt x="29845" y="5310505"/>
                  <a:pt x="15240" y="5302250"/>
                  <a:pt x="0" y="5298440"/>
                </a:cubicBezTo>
                <a:lnTo>
                  <a:pt x="0" y="5477510"/>
                </a:lnTo>
                <a:cubicBezTo>
                  <a:pt x="15240" y="5473700"/>
                  <a:pt x="29845" y="5465445"/>
                  <a:pt x="41910" y="5453380"/>
                </a:cubicBezTo>
                <a:cubicBezTo>
                  <a:pt x="78105" y="5417820"/>
                  <a:pt x="78105" y="5358765"/>
                  <a:pt x="41910" y="5322570"/>
                </a:cubicBezTo>
                <a:close/>
                <a:moveTo>
                  <a:pt x="41910" y="2698115"/>
                </a:moveTo>
                <a:cubicBezTo>
                  <a:pt x="29845" y="2686050"/>
                  <a:pt x="15240" y="2677795"/>
                  <a:pt x="0" y="2673985"/>
                </a:cubicBezTo>
                <a:lnTo>
                  <a:pt x="0" y="2853690"/>
                </a:lnTo>
                <a:cubicBezTo>
                  <a:pt x="15240" y="2849880"/>
                  <a:pt x="29845" y="2841625"/>
                  <a:pt x="41910" y="2829560"/>
                </a:cubicBezTo>
                <a:cubicBezTo>
                  <a:pt x="78740" y="2793365"/>
                  <a:pt x="78740" y="2734310"/>
                  <a:pt x="41910" y="2698115"/>
                </a:cubicBezTo>
                <a:close/>
                <a:moveTo>
                  <a:pt x="370205" y="1495425"/>
                </a:moveTo>
                <a:cubicBezTo>
                  <a:pt x="394335" y="1519555"/>
                  <a:pt x="433705" y="1519555"/>
                  <a:pt x="457835" y="1495425"/>
                </a:cubicBezTo>
                <a:cubicBezTo>
                  <a:pt x="481965" y="1471295"/>
                  <a:pt x="481965" y="1431925"/>
                  <a:pt x="457835" y="1407795"/>
                </a:cubicBezTo>
                <a:cubicBezTo>
                  <a:pt x="433705" y="1383665"/>
                  <a:pt x="394335" y="1383665"/>
                  <a:pt x="370205" y="1407795"/>
                </a:cubicBezTo>
                <a:cubicBezTo>
                  <a:pt x="346075" y="1431925"/>
                  <a:pt x="346075" y="1471295"/>
                  <a:pt x="370205" y="1495425"/>
                </a:cubicBezTo>
                <a:close/>
                <a:moveTo>
                  <a:pt x="41910" y="2260600"/>
                </a:moveTo>
                <a:cubicBezTo>
                  <a:pt x="29845" y="2248535"/>
                  <a:pt x="15240" y="2240280"/>
                  <a:pt x="0" y="2236470"/>
                </a:cubicBezTo>
                <a:lnTo>
                  <a:pt x="0" y="2416175"/>
                </a:lnTo>
                <a:cubicBezTo>
                  <a:pt x="15240" y="2412365"/>
                  <a:pt x="29845" y="2404110"/>
                  <a:pt x="41910" y="2392045"/>
                </a:cubicBezTo>
                <a:cubicBezTo>
                  <a:pt x="78740" y="2355850"/>
                  <a:pt x="78740" y="2296795"/>
                  <a:pt x="41910" y="2260600"/>
                </a:cubicBezTo>
                <a:close/>
                <a:moveTo>
                  <a:pt x="435610" y="598170"/>
                </a:moveTo>
                <a:cubicBezTo>
                  <a:pt x="447675" y="586105"/>
                  <a:pt x="447675" y="566420"/>
                  <a:pt x="435610" y="554355"/>
                </a:cubicBezTo>
                <a:cubicBezTo>
                  <a:pt x="423545" y="542290"/>
                  <a:pt x="403860" y="542290"/>
                  <a:pt x="391795" y="554355"/>
                </a:cubicBezTo>
                <a:cubicBezTo>
                  <a:pt x="379730" y="566420"/>
                  <a:pt x="379730" y="586105"/>
                  <a:pt x="391795" y="598170"/>
                </a:cubicBezTo>
                <a:cubicBezTo>
                  <a:pt x="403860" y="610235"/>
                  <a:pt x="423545" y="610235"/>
                  <a:pt x="435610" y="598170"/>
                </a:cubicBezTo>
                <a:close/>
                <a:moveTo>
                  <a:pt x="479425" y="73660"/>
                </a:moveTo>
                <a:cubicBezTo>
                  <a:pt x="443230" y="37465"/>
                  <a:pt x="384175" y="37465"/>
                  <a:pt x="347980" y="73660"/>
                </a:cubicBezTo>
                <a:cubicBezTo>
                  <a:pt x="311785" y="109855"/>
                  <a:pt x="311785" y="168910"/>
                  <a:pt x="347980" y="205105"/>
                </a:cubicBezTo>
                <a:cubicBezTo>
                  <a:pt x="384175" y="241300"/>
                  <a:pt x="443230" y="241300"/>
                  <a:pt x="479425" y="205105"/>
                </a:cubicBezTo>
                <a:cubicBezTo>
                  <a:pt x="515620" y="168910"/>
                  <a:pt x="515620" y="109855"/>
                  <a:pt x="479425" y="73660"/>
                </a:cubicBezTo>
                <a:close/>
                <a:moveTo>
                  <a:pt x="0" y="119380"/>
                </a:moveTo>
                <a:lnTo>
                  <a:pt x="0" y="158750"/>
                </a:lnTo>
                <a:cubicBezTo>
                  <a:pt x="10160" y="147320"/>
                  <a:pt x="10160" y="130810"/>
                  <a:pt x="0" y="119380"/>
                </a:cubicBezTo>
                <a:close/>
                <a:moveTo>
                  <a:pt x="41910" y="1823085"/>
                </a:moveTo>
                <a:cubicBezTo>
                  <a:pt x="29845" y="1811020"/>
                  <a:pt x="15240" y="1802765"/>
                  <a:pt x="0" y="1798955"/>
                </a:cubicBezTo>
                <a:lnTo>
                  <a:pt x="0" y="1978660"/>
                </a:lnTo>
                <a:cubicBezTo>
                  <a:pt x="15240" y="1974850"/>
                  <a:pt x="29845" y="1966595"/>
                  <a:pt x="41910" y="1954530"/>
                </a:cubicBezTo>
                <a:cubicBezTo>
                  <a:pt x="78740" y="1918335"/>
                  <a:pt x="78740" y="1859280"/>
                  <a:pt x="41910" y="1823085"/>
                </a:cubicBezTo>
                <a:close/>
                <a:moveTo>
                  <a:pt x="217170" y="379730"/>
                </a:moveTo>
                <a:cubicBezTo>
                  <a:pt x="229235" y="367665"/>
                  <a:pt x="229235" y="347980"/>
                  <a:pt x="217170" y="335915"/>
                </a:cubicBezTo>
                <a:cubicBezTo>
                  <a:pt x="205105" y="323850"/>
                  <a:pt x="185420" y="323850"/>
                  <a:pt x="173355" y="335915"/>
                </a:cubicBezTo>
                <a:cubicBezTo>
                  <a:pt x="161290" y="347980"/>
                  <a:pt x="161290" y="367665"/>
                  <a:pt x="173355" y="379730"/>
                </a:cubicBezTo>
                <a:cubicBezTo>
                  <a:pt x="185420" y="391795"/>
                  <a:pt x="205105" y="391795"/>
                  <a:pt x="217170" y="379730"/>
                </a:cubicBezTo>
                <a:close/>
                <a:moveTo>
                  <a:pt x="173355" y="817245"/>
                </a:moveTo>
                <a:cubicBezTo>
                  <a:pt x="185420" y="829310"/>
                  <a:pt x="205105" y="829310"/>
                  <a:pt x="217170" y="817245"/>
                </a:cubicBezTo>
                <a:cubicBezTo>
                  <a:pt x="229235" y="805180"/>
                  <a:pt x="229235" y="785495"/>
                  <a:pt x="217170" y="773430"/>
                </a:cubicBezTo>
                <a:cubicBezTo>
                  <a:pt x="205105" y="761365"/>
                  <a:pt x="185420" y="761365"/>
                  <a:pt x="173355" y="773430"/>
                </a:cubicBezTo>
                <a:cubicBezTo>
                  <a:pt x="161290" y="785495"/>
                  <a:pt x="161290" y="805180"/>
                  <a:pt x="173355" y="817245"/>
                </a:cubicBezTo>
                <a:close/>
                <a:moveTo>
                  <a:pt x="0" y="556260"/>
                </a:moveTo>
                <a:lnTo>
                  <a:pt x="0" y="596265"/>
                </a:lnTo>
                <a:cubicBezTo>
                  <a:pt x="10160" y="584835"/>
                  <a:pt x="10160" y="568325"/>
                  <a:pt x="0" y="556260"/>
                </a:cubicBezTo>
                <a:close/>
                <a:moveTo>
                  <a:pt x="0" y="993775"/>
                </a:moveTo>
                <a:lnTo>
                  <a:pt x="0" y="1033780"/>
                </a:lnTo>
                <a:cubicBezTo>
                  <a:pt x="10160" y="1022350"/>
                  <a:pt x="10160" y="1005205"/>
                  <a:pt x="0" y="993775"/>
                </a:cubicBezTo>
                <a:close/>
                <a:moveTo>
                  <a:pt x="0" y="1431290"/>
                </a:moveTo>
                <a:lnTo>
                  <a:pt x="0" y="1471295"/>
                </a:lnTo>
                <a:cubicBezTo>
                  <a:pt x="10160" y="1459865"/>
                  <a:pt x="10160" y="1442720"/>
                  <a:pt x="0" y="1431290"/>
                </a:cubicBezTo>
                <a:close/>
                <a:moveTo>
                  <a:pt x="1704340" y="1473200"/>
                </a:moveTo>
                <a:cubicBezTo>
                  <a:pt x="1716405" y="1485265"/>
                  <a:pt x="1736090" y="1485265"/>
                  <a:pt x="1748155" y="1473200"/>
                </a:cubicBezTo>
                <a:cubicBezTo>
                  <a:pt x="1760220" y="1461135"/>
                  <a:pt x="1760220" y="1441450"/>
                  <a:pt x="1748155" y="1429385"/>
                </a:cubicBezTo>
                <a:cubicBezTo>
                  <a:pt x="1736090" y="1417320"/>
                  <a:pt x="1716405" y="1417320"/>
                  <a:pt x="1704340" y="1429385"/>
                </a:cubicBezTo>
                <a:cubicBezTo>
                  <a:pt x="1692275" y="1441450"/>
                  <a:pt x="1692275" y="1461135"/>
                  <a:pt x="1704340" y="1473200"/>
                </a:cubicBezTo>
                <a:close/>
                <a:moveTo>
                  <a:pt x="2667000" y="2698115"/>
                </a:moveTo>
                <a:cubicBezTo>
                  <a:pt x="2630805" y="2661920"/>
                  <a:pt x="2571750" y="2661920"/>
                  <a:pt x="2535555" y="2698115"/>
                </a:cubicBezTo>
                <a:cubicBezTo>
                  <a:pt x="2499360" y="2734310"/>
                  <a:pt x="2499360" y="2793365"/>
                  <a:pt x="2535555" y="2829560"/>
                </a:cubicBezTo>
                <a:cubicBezTo>
                  <a:pt x="2571750" y="2865755"/>
                  <a:pt x="2630805" y="2865755"/>
                  <a:pt x="2667000" y="2829560"/>
                </a:cubicBezTo>
                <a:cubicBezTo>
                  <a:pt x="2703195" y="2792730"/>
                  <a:pt x="2703195" y="2734310"/>
                  <a:pt x="2667000" y="2698115"/>
                </a:cubicBezTo>
                <a:close/>
                <a:moveTo>
                  <a:pt x="2667000" y="3573145"/>
                </a:moveTo>
                <a:cubicBezTo>
                  <a:pt x="2630805" y="3536950"/>
                  <a:pt x="2571750" y="3536950"/>
                  <a:pt x="2535555" y="3573145"/>
                </a:cubicBezTo>
                <a:cubicBezTo>
                  <a:pt x="2499360" y="3609340"/>
                  <a:pt x="2499360" y="3668395"/>
                  <a:pt x="2535555" y="3704590"/>
                </a:cubicBezTo>
                <a:cubicBezTo>
                  <a:pt x="2571750" y="3740785"/>
                  <a:pt x="2630805" y="3740785"/>
                  <a:pt x="2667000" y="3704590"/>
                </a:cubicBezTo>
                <a:cubicBezTo>
                  <a:pt x="2703195" y="3667760"/>
                  <a:pt x="2703195" y="3609340"/>
                  <a:pt x="2667000" y="3573145"/>
                </a:cubicBezTo>
                <a:close/>
                <a:moveTo>
                  <a:pt x="2667000" y="3135630"/>
                </a:moveTo>
                <a:cubicBezTo>
                  <a:pt x="2630805" y="3099435"/>
                  <a:pt x="2571750" y="3099435"/>
                  <a:pt x="2535555" y="3135630"/>
                </a:cubicBezTo>
                <a:cubicBezTo>
                  <a:pt x="2499360" y="3171825"/>
                  <a:pt x="2499360" y="3230880"/>
                  <a:pt x="2535555" y="3267075"/>
                </a:cubicBezTo>
                <a:cubicBezTo>
                  <a:pt x="2571750" y="3303270"/>
                  <a:pt x="2630805" y="3303270"/>
                  <a:pt x="2667000" y="3267075"/>
                </a:cubicBezTo>
                <a:cubicBezTo>
                  <a:pt x="2703195" y="3230245"/>
                  <a:pt x="2703195" y="3171825"/>
                  <a:pt x="2667000" y="3135630"/>
                </a:cubicBezTo>
                <a:close/>
                <a:moveTo>
                  <a:pt x="2535555" y="4010660"/>
                </a:moveTo>
                <a:cubicBezTo>
                  <a:pt x="2499360" y="4046855"/>
                  <a:pt x="2499360" y="4105910"/>
                  <a:pt x="2535555" y="4142105"/>
                </a:cubicBezTo>
                <a:cubicBezTo>
                  <a:pt x="2571750" y="4178300"/>
                  <a:pt x="2630805" y="4178300"/>
                  <a:pt x="2667000" y="4142105"/>
                </a:cubicBezTo>
                <a:cubicBezTo>
                  <a:pt x="2703195" y="4105910"/>
                  <a:pt x="2703195" y="4046855"/>
                  <a:pt x="2667000" y="4010660"/>
                </a:cubicBezTo>
                <a:cubicBezTo>
                  <a:pt x="2630805" y="3974465"/>
                  <a:pt x="2571750" y="3974465"/>
                  <a:pt x="2535555" y="4010660"/>
                </a:cubicBezTo>
                <a:close/>
                <a:moveTo>
                  <a:pt x="2907665" y="2019935"/>
                </a:moveTo>
                <a:cubicBezTo>
                  <a:pt x="2859405" y="1971675"/>
                  <a:pt x="2781300" y="1971675"/>
                  <a:pt x="2732405" y="2019935"/>
                </a:cubicBezTo>
                <a:cubicBezTo>
                  <a:pt x="2684145" y="2068195"/>
                  <a:pt x="2684145" y="2146300"/>
                  <a:pt x="2732405" y="2195195"/>
                </a:cubicBezTo>
                <a:cubicBezTo>
                  <a:pt x="2780665" y="2244090"/>
                  <a:pt x="2858770" y="2243455"/>
                  <a:pt x="2907665" y="2195195"/>
                </a:cubicBezTo>
                <a:cubicBezTo>
                  <a:pt x="2955925" y="2146935"/>
                  <a:pt x="2955925" y="2068195"/>
                  <a:pt x="2907665" y="2019935"/>
                </a:cubicBezTo>
                <a:close/>
                <a:moveTo>
                  <a:pt x="2885440" y="3048000"/>
                </a:moveTo>
                <a:cubicBezTo>
                  <a:pt x="2921635" y="3011805"/>
                  <a:pt x="2921635" y="2952750"/>
                  <a:pt x="2885440" y="2916555"/>
                </a:cubicBezTo>
                <a:cubicBezTo>
                  <a:pt x="2849245" y="2880360"/>
                  <a:pt x="2790190" y="2880360"/>
                  <a:pt x="2753995" y="2916555"/>
                </a:cubicBezTo>
                <a:cubicBezTo>
                  <a:pt x="2717800" y="2952750"/>
                  <a:pt x="2717800" y="3011805"/>
                  <a:pt x="2753995" y="3048000"/>
                </a:cubicBezTo>
                <a:cubicBezTo>
                  <a:pt x="2790825" y="3084195"/>
                  <a:pt x="2849245" y="3084195"/>
                  <a:pt x="2885440" y="3048000"/>
                </a:cubicBezTo>
                <a:close/>
                <a:moveTo>
                  <a:pt x="2885440" y="2479040"/>
                </a:moveTo>
                <a:cubicBezTo>
                  <a:pt x="2849245" y="2442845"/>
                  <a:pt x="2790190" y="2442845"/>
                  <a:pt x="2753995" y="2479040"/>
                </a:cubicBezTo>
                <a:cubicBezTo>
                  <a:pt x="2717800" y="2515235"/>
                  <a:pt x="2717800" y="2574290"/>
                  <a:pt x="2753995" y="2610485"/>
                </a:cubicBezTo>
                <a:cubicBezTo>
                  <a:pt x="2790190" y="2646680"/>
                  <a:pt x="2849245" y="2646680"/>
                  <a:pt x="2885440" y="2610485"/>
                </a:cubicBezTo>
                <a:cubicBezTo>
                  <a:pt x="2921635" y="2574290"/>
                  <a:pt x="2921635" y="2515870"/>
                  <a:pt x="2885440" y="2479040"/>
                </a:cubicBezTo>
                <a:close/>
                <a:moveTo>
                  <a:pt x="2470150" y="2019935"/>
                </a:moveTo>
                <a:cubicBezTo>
                  <a:pt x="2421890" y="1971675"/>
                  <a:pt x="2343785" y="1971675"/>
                  <a:pt x="2294890" y="2019935"/>
                </a:cubicBezTo>
                <a:cubicBezTo>
                  <a:pt x="2246630" y="2068195"/>
                  <a:pt x="2246630" y="2146300"/>
                  <a:pt x="2294890" y="2195195"/>
                </a:cubicBezTo>
                <a:cubicBezTo>
                  <a:pt x="2343150" y="2244090"/>
                  <a:pt x="2421255" y="2243455"/>
                  <a:pt x="2470150" y="2195195"/>
                </a:cubicBezTo>
                <a:cubicBezTo>
                  <a:pt x="2519045" y="2146935"/>
                  <a:pt x="2518410" y="2068195"/>
                  <a:pt x="2470150" y="2019935"/>
                </a:cubicBezTo>
                <a:close/>
                <a:moveTo>
                  <a:pt x="2447925" y="2479675"/>
                </a:moveTo>
                <a:cubicBezTo>
                  <a:pt x="2411730" y="2443480"/>
                  <a:pt x="2352675" y="2443480"/>
                  <a:pt x="2316480" y="2479675"/>
                </a:cubicBezTo>
                <a:cubicBezTo>
                  <a:pt x="2280285" y="2515870"/>
                  <a:pt x="2280285" y="2574925"/>
                  <a:pt x="2316480" y="2611120"/>
                </a:cubicBezTo>
                <a:cubicBezTo>
                  <a:pt x="2352675" y="2647315"/>
                  <a:pt x="2411730" y="2647315"/>
                  <a:pt x="2447925" y="2611120"/>
                </a:cubicBezTo>
                <a:cubicBezTo>
                  <a:pt x="2484120" y="2574290"/>
                  <a:pt x="2484120" y="2515870"/>
                  <a:pt x="2447925" y="2479675"/>
                </a:cubicBezTo>
                <a:close/>
                <a:moveTo>
                  <a:pt x="2447925" y="3048000"/>
                </a:moveTo>
                <a:cubicBezTo>
                  <a:pt x="2484120" y="3011805"/>
                  <a:pt x="2484120" y="2952750"/>
                  <a:pt x="2447925" y="2916555"/>
                </a:cubicBezTo>
                <a:cubicBezTo>
                  <a:pt x="2411730" y="2880360"/>
                  <a:pt x="2352675" y="2880360"/>
                  <a:pt x="2316480" y="2916555"/>
                </a:cubicBezTo>
                <a:cubicBezTo>
                  <a:pt x="2280285" y="2952750"/>
                  <a:pt x="2280285" y="3011805"/>
                  <a:pt x="2316480" y="3048000"/>
                </a:cubicBezTo>
                <a:cubicBezTo>
                  <a:pt x="2353310" y="3084195"/>
                  <a:pt x="2411730" y="3084195"/>
                  <a:pt x="2447925" y="3048000"/>
                </a:cubicBezTo>
                <a:close/>
                <a:moveTo>
                  <a:pt x="2688590" y="2239010"/>
                </a:moveTo>
                <a:cubicBezTo>
                  <a:pt x="2640330" y="2190750"/>
                  <a:pt x="2562225" y="2190750"/>
                  <a:pt x="2513330" y="2239010"/>
                </a:cubicBezTo>
                <a:cubicBezTo>
                  <a:pt x="2465070" y="2287270"/>
                  <a:pt x="2465070" y="2365375"/>
                  <a:pt x="2513330" y="2414270"/>
                </a:cubicBezTo>
                <a:cubicBezTo>
                  <a:pt x="2561590" y="2462530"/>
                  <a:pt x="2639695" y="2462530"/>
                  <a:pt x="2688590" y="2414270"/>
                </a:cubicBezTo>
                <a:cubicBezTo>
                  <a:pt x="2736850" y="2365375"/>
                  <a:pt x="2736850" y="2287270"/>
                  <a:pt x="2688590" y="2239010"/>
                </a:cubicBezTo>
                <a:close/>
                <a:moveTo>
                  <a:pt x="2753995" y="3791585"/>
                </a:moveTo>
                <a:cubicBezTo>
                  <a:pt x="2717800" y="3827780"/>
                  <a:pt x="2717800" y="3886835"/>
                  <a:pt x="2753995" y="3923030"/>
                </a:cubicBezTo>
                <a:cubicBezTo>
                  <a:pt x="2790190" y="3959225"/>
                  <a:pt x="2849245" y="3959225"/>
                  <a:pt x="2885440" y="3923030"/>
                </a:cubicBezTo>
                <a:cubicBezTo>
                  <a:pt x="2921635" y="3886835"/>
                  <a:pt x="2921635" y="3827780"/>
                  <a:pt x="2885440" y="3791585"/>
                </a:cubicBezTo>
                <a:cubicBezTo>
                  <a:pt x="2849245" y="3755390"/>
                  <a:pt x="2790825" y="3755390"/>
                  <a:pt x="2753995" y="3791585"/>
                </a:cubicBezTo>
                <a:close/>
                <a:moveTo>
                  <a:pt x="2447925" y="3791585"/>
                </a:moveTo>
                <a:cubicBezTo>
                  <a:pt x="2411730" y="3755390"/>
                  <a:pt x="2352675" y="3755390"/>
                  <a:pt x="2316480" y="3791585"/>
                </a:cubicBezTo>
                <a:cubicBezTo>
                  <a:pt x="2280285" y="3827780"/>
                  <a:pt x="2280285" y="3886835"/>
                  <a:pt x="2316480" y="3923030"/>
                </a:cubicBezTo>
                <a:cubicBezTo>
                  <a:pt x="2352675" y="3959225"/>
                  <a:pt x="2411730" y="3959225"/>
                  <a:pt x="2447925" y="3923030"/>
                </a:cubicBezTo>
                <a:cubicBezTo>
                  <a:pt x="2484120" y="3886835"/>
                  <a:pt x="2484120" y="3827780"/>
                  <a:pt x="2447925" y="3791585"/>
                </a:cubicBezTo>
                <a:close/>
                <a:moveTo>
                  <a:pt x="2338705" y="4250690"/>
                </a:moveTo>
                <a:cubicBezTo>
                  <a:pt x="2314575" y="4274820"/>
                  <a:pt x="2314575" y="4314190"/>
                  <a:pt x="2338705" y="4338320"/>
                </a:cubicBezTo>
                <a:cubicBezTo>
                  <a:pt x="2362835" y="4362450"/>
                  <a:pt x="2402205" y="4362450"/>
                  <a:pt x="2426335" y="4338320"/>
                </a:cubicBezTo>
                <a:cubicBezTo>
                  <a:pt x="2450465" y="4314190"/>
                  <a:pt x="2450465" y="4274820"/>
                  <a:pt x="2426335" y="4250690"/>
                </a:cubicBezTo>
                <a:cubicBezTo>
                  <a:pt x="2402205" y="4226560"/>
                  <a:pt x="2362835" y="4226560"/>
                  <a:pt x="2338705" y="4250690"/>
                </a:cubicBezTo>
                <a:close/>
                <a:moveTo>
                  <a:pt x="2207260" y="4032250"/>
                </a:moveTo>
                <a:cubicBezTo>
                  <a:pt x="2183130" y="4008120"/>
                  <a:pt x="2143760" y="4008120"/>
                  <a:pt x="2119630" y="4032250"/>
                </a:cubicBezTo>
                <a:cubicBezTo>
                  <a:pt x="2095500" y="4056380"/>
                  <a:pt x="2095500" y="4095750"/>
                  <a:pt x="2119630" y="4119880"/>
                </a:cubicBezTo>
                <a:cubicBezTo>
                  <a:pt x="2143760" y="4144010"/>
                  <a:pt x="2183130" y="4144010"/>
                  <a:pt x="2207260" y="4119880"/>
                </a:cubicBezTo>
                <a:cubicBezTo>
                  <a:pt x="2231390" y="4095750"/>
                  <a:pt x="2231390" y="4056380"/>
                  <a:pt x="2207260" y="4032250"/>
                </a:cubicBezTo>
                <a:close/>
                <a:moveTo>
                  <a:pt x="2317115" y="3485515"/>
                </a:moveTo>
                <a:cubicBezTo>
                  <a:pt x="2353310" y="3521710"/>
                  <a:pt x="2412365" y="3521710"/>
                  <a:pt x="2448560" y="3485515"/>
                </a:cubicBezTo>
                <a:cubicBezTo>
                  <a:pt x="2484755" y="3449320"/>
                  <a:pt x="2484755" y="3390265"/>
                  <a:pt x="2448560" y="3354070"/>
                </a:cubicBezTo>
                <a:cubicBezTo>
                  <a:pt x="2412365" y="3317875"/>
                  <a:pt x="2353310" y="3317875"/>
                  <a:pt x="2317115" y="3354070"/>
                </a:cubicBezTo>
                <a:cubicBezTo>
                  <a:pt x="2280920" y="3390265"/>
                  <a:pt x="2280920" y="3449320"/>
                  <a:pt x="2317115" y="3485515"/>
                </a:cubicBezTo>
                <a:close/>
                <a:moveTo>
                  <a:pt x="3191510" y="3354070"/>
                </a:moveTo>
                <a:cubicBezTo>
                  <a:pt x="3155315" y="3390265"/>
                  <a:pt x="3155315" y="3449320"/>
                  <a:pt x="3191510" y="3485515"/>
                </a:cubicBezTo>
                <a:cubicBezTo>
                  <a:pt x="3227705" y="3521710"/>
                  <a:pt x="3286760" y="3521710"/>
                  <a:pt x="3322955" y="3485515"/>
                </a:cubicBezTo>
                <a:cubicBezTo>
                  <a:pt x="3359150" y="3449320"/>
                  <a:pt x="3359150" y="3390265"/>
                  <a:pt x="3322955" y="3354070"/>
                </a:cubicBezTo>
                <a:cubicBezTo>
                  <a:pt x="3286760" y="3317875"/>
                  <a:pt x="3227705" y="3317875"/>
                  <a:pt x="3191510" y="3354070"/>
                </a:cubicBezTo>
                <a:close/>
                <a:moveTo>
                  <a:pt x="3322955" y="2479040"/>
                </a:moveTo>
                <a:cubicBezTo>
                  <a:pt x="3286760" y="2442845"/>
                  <a:pt x="3227705" y="2442845"/>
                  <a:pt x="3191510" y="2479040"/>
                </a:cubicBezTo>
                <a:cubicBezTo>
                  <a:pt x="3155315" y="2515235"/>
                  <a:pt x="3155315" y="2574290"/>
                  <a:pt x="3191510" y="2610485"/>
                </a:cubicBezTo>
                <a:cubicBezTo>
                  <a:pt x="3227705" y="2646680"/>
                  <a:pt x="3286760" y="2646680"/>
                  <a:pt x="3322955" y="2610485"/>
                </a:cubicBezTo>
                <a:cubicBezTo>
                  <a:pt x="3359150" y="2574290"/>
                  <a:pt x="3359150" y="2515870"/>
                  <a:pt x="3322955" y="2479040"/>
                </a:cubicBezTo>
                <a:close/>
                <a:moveTo>
                  <a:pt x="3322955" y="2916555"/>
                </a:moveTo>
                <a:cubicBezTo>
                  <a:pt x="3286760" y="2880360"/>
                  <a:pt x="3227705" y="2880360"/>
                  <a:pt x="3191510" y="2916555"/>
                </a:cubicBezTo>
                <a:cubicBezTo>
                  <a:pt x="3155315" y="2952750"/>
                  <a:pt x="3155315" y="3011805"/>
                  <a:pt x="3191510" y="3048000"/>
                </a:cubicBezTo>
                <a:cubicBezTo>
                  <a:pt x="3227705" y="3084195"/>
                  <a:pt x="3286760" y="3084195"/>
                  <a:pt x="3322955" y="3048000"/>
                </a:cubicBezTo>
                <a:cubicBezTo>
                  <a:pt x="3359150" y="3011805"/>
                  <a:pt x="3359150" y="2952750"/>
                  <a:pt x="3322955" y="2916555"/>
                </a:cubicBezTo>
                <a:close/>
                <a:moveTo>
                  <a:pt x="3322955" y="2042160"/>
                </a:moveTo>
                <a:cubicBezTo>
                  <a:pt x="3286760" y="2005965"/>
                  <a:pt x="3227705" y="2005965"/>
                  <a:pt x="3191510" y="2042160"/>
                </a:cubicBezTo>
                <a:cubicBezTo>
                  <a:pt x="3155315" y="2078355"/>
                  <a:pt x="3155315" y="2137410"/>
                  <a:pt x="3191510" y="2173605"/>
                </a:cubicBezTo>
                <a:cubicBezTo>
                  <a:pt x="3227705" y="2209800"/>
                  <a:pt x="3286760" y="2209800"/>
                  <a:pt x="3322955" y="2173605"/>
                </a:cubicBezTo>
                <a:cubicBezTo>
                  <a:pt x="3359150" y="2137410"/>
                  <a:pt x="3359150" y="2078355"/>
                  <a:pt x="3322955" y="2042160"/>
                </a:cubicBezTo>
                <a:close/>
                <a:moveTo>
                  <a:pt x="2491740" y="29845"/>
                </a:moveTo>
                <a:cubicBezTo>
                  <a:pt x="2500630" y="20955"/>
                  <a:pt x="2508250" y="10795"/>
                  <a:pt x="2514600" y="0"/>
                </a:cubicBezTo>
                <a:lnTo>
                  <a:pt x="2249805" y="0"/>
                </a:lnTo>
                <a:cubicBezTo>
                  <a:pt x="2256155" y="10795"/>
                  <a:pt x="2263775" y="20320"/>
                  <a:pt x="2272665" y="29845"/>
                </a:cubicBezTo>
                <a:cubicBezTo>
                  <a:pt x="2333625" y="90170"/>
                  <a:pt x="2431415" y="90170"/>
                  <a:pt x="2491740" y="29845"/>
                </a:cubicBezTo>
                <a:close/>
                <a:moveTo>
                  <a:pt x="2054225" y="29845"/>
                </a:moveTo>
                <a:cubicBezTo>
                  <a:pt x="2063115" y="20955"/>
                  <a:pt x="2070735" y="10795"/>
                  <a:pt x="2077085" y="0"/>
                </a:cubicBezTo>
                <a:lnTo>
                  <a:pt x="1812290" y="0"/>
                </a:lnTo>
                <a:cubicBezTo>
                  <a:pt x="1818640" y="10795"/>
                  <a:pt x="1826260" y="20320"/>
                  <a:pt x="1835150" y="29845"/>
                </a:cubicBezTo>
                <a:cubicBezTo>
                  <a:pt x="1896110" y="90170"/>
                  <a:pt x="1993900" y="90170"/>
                  <a:pt x="2054225" y="29845"/>
                </a:cubicBezTo>
                <a:close/>
                <a:moveTo>
                  <a:pt x="2054225" y="248285"/>
                </a:moveTo>
                <a:cubicBezTo>
                  <a:pt x="2114550" y="308610"/>
                  <a:pt x="2212340" y="308610"/>
                  <a:pt x="2272665" y="248285"/>
                </a:cubicBezTo>
                <a:cubicBezTo>
                  <a:pt x="2332990" y="187960"/>
                  <a:pt x="2332990" y="90170"/>
                  <a:pt x="2272665" y="29845"/>
                </a:cubicBezTo>
                <a:cubicBezTo>
                  <a:pt x="2259965" y="17145"/>
                  <a:pt x="2245995" y="7620"/>
                  <a:pt x="2230755" y="0"/>
                </a:cubicBezTo>
                <a:lnTo>
                  <a:pt x="2096135" y="0"/>
                </a:lnTo>
                <a:cubicBezTo>
                  <a:pt x="2080895" y="7620"/>
                  <a:pt x="2066925" y="17145"/>
                  <a:pt x="2054225" y="29845"/>
                </a:cubicBezTo>
                <a:cubicBezTo>
                  <a:pt x="1993900" y="90170"/>
                  <a:pt x="1993900" y="187960"/>
                  <a:pt x="2054225" y="248285"/>
                </a:cubicBezTo>
                <a:close/>
                <a:moveTo>
                  <a:pt x="3104515" y="2698115"/>
                </a:moveTo>
                <a:cubicBezTo>
                  <a:pt x="3068320" y="2661920"/>
                  <a:pt x="3009265" y="2661920"/>
                  <a:pt x="2973070" y="2698115"/>
                </a:cubicBezTo>
                <a:cubicBezTo>
                  <a:pt x="2936875" y="2734310"/>
                  <a:pt x="2936875" y="2793365"/>
                  <a:pt x="2973070" y="2829560"/>
                </a:cubicBezTo>
                <a:cubicBezTo>
                  <a:pt x="3009265" y="2865755"/>
                  <a:pt x="3068320" y="2865755"/>
                  <a:pt x="3104515" y="2829560"/>
                </a:cubicBezTo>
                <a:cubicBezTo>
                  <a:pt x="3140710" y="2792730"/>
                  <a:pt x="3140710" y="2734310"/>
                  <a:pt x="3104515" y="2698115"/>
                </a:cubicBezTo>
                <a:close/>
                <a:moveTo>
                  <a:pt x="2885440" y="3354070"/>
                </a:moveTo>
                <a:cubicBezTo>
                  <a:pt x="2849245" y="3317875"/>
                  <a:pt x="2790190" y="3317875"/>
                  <a:pt x="2753995" y="3354070"/>
                </a:cubicBezTo>
                <a:cubicBezTo>
                  <a:pt x="2717800" y="3390265"/>
                  <a:pt x="2717800" y="3449320"/>
                  <a:pt x="2753995" y="3485515"/>
                </a:cubicBezTo>
                <a:cubicBezTo>
                  <a:pt x="2790190" y="3521710"/>
                  <a:pt x="2849245" y="3521710"/>
                  <a:pt x="2885440" y="3485515"/>
                </a:cubicBezTo>
                <a:cubicBezTo>
                  <a:pt x="2921635" y="3449320"/>
                  <a:pt x="2921635" y="3390265"/>
                  <a:pt x="2885440" y="3354070"/>
                </a:cubicBezTo>
                <a:close/>
                <a:moveTo>
                  <a:pt x="3104515" y="2260600"/>
                </a:moveTo>
                <a:cubicBezTo>
                  <a:pt x="3068320" y="2224405"/>
                  <a:pt x="3009265" y="2224405"/>
                  <a:pt x="2973070" y="2260600"/>
                </a:cubicBezTo>
                <a:cubicBezTo>
                  <a:pt x="2936875" y="2296795"/>
                  <a:pt x="2936875" y="2355850"/>
                  <a:pt x="2973070" y="2392045"/>
                </a:cubicBezTo>
                <a:cubicBezTo>
                  <a:pt x="3009265" y="2428240"/>
                  <a:pt x="3068320" y="2428240"/>
                  <a:pt x="3104515" y="2392045"/>
                </a:cubicBezTo>
                <a:cubicBezTo>
                  <a:pt x="3140710" y="2355850"/>
                  <a:pt x="3140710" y="2296795"/>
                  <a:pt x="3104515" y="2260600"/>
                </a:cubicBezTo>
                <a:close/>
                <a:moveTo>
                  <a:pt x="3126105" y="1801495"/>
                </a:moveTo>
                <a:cubicBezTo>
                  <a:pt x="3077845" y="1753235"/>
                  <a:pt x="2999740" y="1753235"/>
                  <a:pt x="2950845" y="1801495"/>
                </a:cubicBezTo>
                <a:cubicBezTo>
                  <a:pt x="2902585" y="1849755"/>
                  <a:pt x="2902585" y="1927860"/>
                  <a:pt x="2950845" y="1976755"/>
                </a:cubicBezTo>
                <a:cubicBezTo>
                  <a:pt x="2999105" y="2025015"/>
                  <a:pt x="3077210" y="2025015"/>
                  <a:pt x="3126105" y="1976755"/>
                </a:cubicBezTo>
                <a:cubicBezTo>
                  <a:pt x="3174365" y="1927860"/>
                  <a:pt x="3174365" y="1849755"/>
                  <a:pt x="3126105" y="1801495"/>
                </a:cubicBezTo>
                <a:close/>
                <a:moveTo>
                  <a:pt x="3345180" y="1582420"/>
                </a:moveTo>
                <a:cubicBezTo>
                  <a:pt x="3296920" y="1534160"/>
                  <a:pt x="3218815" y="1534160"/>
                  <a:pt x="3169920" y="1582420"/>
                </a:cubicBezTo>
                <a:cubicBezTo>
                  <a:pt x="3121660" y="1630680"/>
                  <a:pt x="3121660" y="1708785"/>
                  <a:pt x="3169920" y="1757680"/>
                </a:cubicBezTo>
                <a:cubicBezTo>
                  <a:pt x="3218180" y="1805940"/>
                  <a:pt x="3296285" y="1805940"/>
                  <a:pt x="3345180" y="1757680"/>
                </a:cubicBezTo>
                <a:cubicBezTo>
                  <a:pt x="3393440" y="1709420"/>
                  <a:pt x="3393440" y="1630680"/>
                  <a:pt x="3345180" y="1582420"/>
                </a:cubicBezTo>
                <a:close/>
                <a:moveTo>
                  <a:pt x="3104515" y="3135630"/>
                </a:moveTo>
                <a:cubicBezTo>
                  <a:pt x="3068320" y="3099435"/>
                  <a:pt x="3009265" y="3099435"/>
                  <a:pt x="2973070" y="3135630"/>
                </a:cubicBezTo>
                <a:cubicBezTo>
                  <a:pt x="2936875" y="3171825"/>
                  <a:pt x="2936875" y="3230880"/>
                  <a:pt x="2973070" y="3267075"/>
                </a:cubicBezTo>
                <a:cubicBezTo>
                  <a:pt x="3009265" y="3303270"/>
                  <a:pt x="3068320" y="3303270"/>
                  <a:pt x="3104515" y="3267075"/>
                </a:cubicBezTo>
                <a:cubicBezTo>
                  <a:pt x="3140710" y="3230245"/>
                  <a:pt x="3140710" y="3171825"/>
                  <a:pt x="3104515" y="3135630"/>
                </a:cubicBezTo>
                <a:close/>
                <a:moveTo>
                  <a:pt x="2973070" y="3573145"/>
                </a:moveTo>
                <a:cubicBezTo>
                  <a:pt x="2936875" y="3609340"/>
                  <a:pt x="2936875" y="3668395"/>
                  <a:pt x="2973070" y="3704590"/>
                </a:cubicBezTo>
                <a:cubicBezTo>
                  <a:pt x="3009265" y="3740785"/>
                  <a:pt x="3068320" y="3740785"/>
                  <a:pt x="3104515" y="3704590"/>
                </a:cubicBezTo>
                <a:cubicBezTo>
                  <a:pt x="3140710" y="3668395"/>
                  <a:pt x="3140710" y="3609340"/>
                  <a:pt x="3104515" y="3573145"/>
                </a:cubicBezTo>
                <a:cubicBezTo>
                  <a:pt x="3068320" y="3536950"/>
                  <a:pt x="3009265" y="3536950"/>
                  <a:pt x="2973070" y="3573145"/>
                </a:cubicBezTo>
                <a:close/>
                <a:moveTo>
                  <a:pt x="2294890" y="1582420"/>
                </a:moveTo>
                <a:cubicBezTo>
                  <a:pt x="2246630" y="1630680"/>
                  <a:pt x="2246630" y="1708785"/>
                  <a:pt x="2294890" y="1757680"/>
                </a:cubicBezTo>
                <a:cubicBezTo>
                  <a:pt x="2343150" y="1805940"/>
                  <a:pt x="2421255" y="1805940"/>
                  <a:pt x="2470150" y="1757680"/>
                </a:cubicBezTo>
                <a:cubicBezTo>
                  <a:pt x="2518410" y="1709420"/>
                  <a:pt x="2518410" y="1631315"/>
                  <a:pt x="2470150" y="1582420"/>
                </a:cubicBezTo>
                <a:cubicBezTo>
                  <a:pt x="2421890" y="1534160"/>
                  <a:pt x="2343150" y="1534160"/>
                  <a:pt x="2294890" y="1582420"/>
                </a:cubicBezTo>
                <a:close/>
                <a:moveTo>
                  <a:pt x="2294890" y="1320165"/>
                </a:moveTo>
                <a:cubicBezTo>
                  <a:pt x="2343150" y="1368425"/>
                  <a:pt x="2421255" y="1368425"/>
                  <a:pt x="2470150" y="1320165"/>
                </a:cubicBezTo>
                <a:cubicBezTo>
                  <a:pt x="2518410" y="1271905"/>
                  <a:pt x="2518410" y="1193800"/>
                  <a:pt x="2470150" y="1144905"/>
                </a:cubicBezTo>
                <a:cubicBezTo>
                  <a:pt x="2421890" y="1096645"/>
                  <a:pt x="2343785" y="1096645"/>
                  <a:pt x="2294890" y="1144905"/>
                </a:cubicBezTo>
                <a:cubicBezTo>
                  <a:pt x="2246630" y="1193800"/>
                  <a:pt x="2246630" y="1271905"/>
                  <a:pt x="2294890" y="1320165"/>
                </a:cubicBezTo>
                <a:close/>
                <a:moveTo>
                  <a:pt x="1967230" y="379730"/>
                </a:moveTo>
                <a:cubicBezTo>
                  <a:pt x="1979295" y="367665"/>
                  <a:pt x="1979295" y="347980"/>
                  <a:pt x="1967230" y="335915"/>
                </a:cubicBezTo>
                <a:cubicBezTo>
                  <a:pt x="1955165" y="323850"/>
                  <a:pt x="1935480" y="323850"/>
                  <a:pt x="1923415" y="335915"/>
                </a:cubicBezTo>
                <a:cubicBezTo>
                  <a:pt x="1911350" y="347980"/>
                  <a:pt x="1911350" y="367665"/>
                  <a:pt x="1923415" y="379730"/>
                </a:cubicBezTo>
                <a:cubicBezTo>
                  <a:pt x="1935480" y="391795"/>
                  <a:pt x="1955165" y="391795"/>
                  <a:pt x="1967230" y="379730"/>
                </a:cubicBezTo>
                <a:close/>
                <a:moveTo>
                  <a:pt x="2076450" y="1538605"/>
                </a:moveTo>
                <a:cubicBezTo>
                  <a:pt x="2124710" y="1586865"/>
                  <a:pt x="2202815" y="1586865"/>
                  <a:pt x="2251710" y="1538605"/>
                </a:cubicBezTo>
                <a:cubicBezTo>
                  <a:pt x="2299970" y="1490345"/>
                  <a:pt x="2299970" y="1412240"/>
                  <a:pt x="2251710" y="1363345"/>
                </a:cubicBezTo>
                <a:cubicBezTo>
                  <a:pt x="2203450" y="1315085"/>
                  <a:pt x="2125345" y="1315085"/>
                  <a:pt x="2076450" y="1363345"/>
                </a:cubicBezTo>
                <a:cubicBezTo>
                  <a:pt x="2028190" y="1412240"/>
                  <a:pt x="2028190" y="1490345"/>
                  <a:pt x="2076450" y="1538605"/>
                </a:cubicBezTo>
                <a:close/>
                <a:moveTo>
                  <a:pt x="1923415" y="1254760"/>
                </a:moveTo>
                <a:cubicBezTo>
                  <a:pt x="1935480" y="1266825"/>
                  <a:pt x="1955165" y="1266825"/>
                  <a:pt x="1967230" y="1254760"/>
                </a:cubicBezTo>
                <a:cubicBezTo>
                  <a:pt x="1979295" y="1242695"/>
                  <a:pt x="1979295" y="1223010"/>
                  <a:pt x="1967230" y="1210945"/>
                </a:cubicBezTo>
                <a:cubicBezTo>
                  <a:pt x="1955165" y="1198880"/>
                  <a:pt x="1935480" y="1198880"/>
                  <a:pt x="1923415" y="1210945"/>
                </a:cubicBezTo>
                <a:cubicBezTo>
                  <a:pt x="1911350" y="1223010"/>
                  <a:pt x="1911350" y="1242695"/>
                  <a:pt x="1923415" y="1254760"/>
                </a:cubicBezTo>
                <a:close/>
                <a:moveTo>
                  <a:pt x="2732405" y="1320165"/>
                </a:moveTo>
                <a:cubicBezTo>
                  <a:pt x="2780665" y="1368425"/>
                  <a:pt x="2858770" y="1368425"/>
                  <a:pt x="2907665" y="1320165"/>
                </a:cubicBezTo>
                <a:cubicBezTo>
                  <a:pt x="2955925" y="1271905"/>
                  <a:pt x="2955925" y="1193800"/>
                  <a:pt x="2907665" y="1144905"/>
                </a:cubicBezTo>
                <a:cubicBezTo>
                  <a:pt x="2859405" y="1096645"/>
                  <a:pt x="2781300" y="1096645"/>
                  <a:pt x="2732405" y="1144905"/>
                </a:cubicBezTo>
                <a:cubicBezTo>
                  <a:pt x="2684145" y="1193800"/>
                  <a:pt x="2684145" y="1271905"/>
                  <a:pt x="2732405" y="1320165"/>
                </a:cubicBezTo>
                <a:close/>
                <a:moveTo>
                  <a:pt x="2141855" y="1035685"/>
                </a:moveTo>
                <a:cubicBezTo>
                  <a:pt x="2153920" y="1047750"/>
                  <a:pt x="2173605" y="1047750"/>
                  <a:pt x="2185670" y="1035685"/>
                </a:cubicBezTo>
                <a:cubicBezTo>
                  <a:pt x="2197735" y="1023620"/>
                  <a:pt x="2197735" y="1003935"/>
                  <a:pt x="2185670" y="991870"/>
                </a:cubicBezTo>
                <a:cubicBezTo>
                  <a:pt x="2173605" y="979805"/>
                  <a:pt x="2153920" y="979805"/>
                  <a:pt x="2141855" y="991870"/>
                </a:cubicBezTo>
                <a:cubicBezTo>
                  <a:pt x="2129790" y="1003935"/>
                  <a:pt x="2129790" y="1023620"/>
                  <a:pt x="2141855" y="1035685"/>
                </a:cubicBezTo>
                <a:close/>
                <a:moveTo>
                  <a:pt x="2185670" y="598170"/>
                </a:moveTo>
                <a:cubicBezTo>
                  <a:pt x="2197735" y="586105"/>
                  <a:pt x="2197735" y="566420"/>
                  <a:pt x="2185670" y="554355"/>
                </a:cubicBezTo>
                <a:cubicBezTo>
                  <a:pt x="2173605" y="542290"/>
                  <a:pt x="2153920" y="542290"/>
                  <a:pt x="2141855" y="554355"/>
                </a:cubicBezTo>
                <a:cubicBezTo>
                  <a:pt x="2129790" y="566420"/>
                  <a:pt x="2129790" y="586105"/>
                  <a:pt x="2141855" y="598170"/>
                </a:cubicBezTo>
                <a:cubicBezTo>
                  <a:pt x="2153920" y="610235"/>
                  <a:pt x="2173605" y="610235"/>
                  <a:pt x="2185670" y="598170"/>
                </a:cubicBezTo>
                <a:close/>
                <a:moveTo>
                  <a:pt x="2404745" y="817245"/>
                </a:moveTo>
                <a:cubicBezTo>
                  <a:pt x="2416810" y="805180"/>
                  <a:pt x="2416810" y="785495"/>
                  <a:pt x="2404745" y="773430"/>
                </a:cubicBezTo>
                <a:cubicBezTo>
                  <a:pt x="2392680" y="761365"/>
                  <a:pt x="2372995" y="761365"/>
                  <a:pt x="2360930" y="773430"/>
                </a:cubicBezTo>
                <a:cubicBezTo>
                  <a:pt x="2348865" y="785495"/>
                  <a:pt x="2348865" y="805180"/>
                  <a:pt x="2360930" y="817245"/>
                </a:cubicBezTo>
                <a:cubicBezTo>
                  <a:pt x="2372995" y="829310"/>
                  <a:pt x="2392680" y="829310"/>
                  <a:pt x="2404745" y="817245"/>
                </a:cubicBezTo>
                <a:close/>
                <a:moveTo>
                  <a:pt x="2688590" y="1538605"/>
                </a:moveTo>
                <a:cubicBezTo>
                  <a:pt x="2736850" y="1490345"/>
                  <a:pt x="2736850" y="1412240"/>
                  <a:pt x="2688590" y="1363345"/>
                </a:cubicBezTo>
                <a:cubicBezTo>
                  <a:pt x="2640330" y="1315085"/>
                  <a:pt x="2562225" y="1315085"/>
                  <a:pt x="2513330" y="1363345"/>
                </a:cubicBezTo>
                <a:cubicBezTo>
                  <a:pt x="2465070" y="1411605"/>
                  <a:pt x="2465070" y="1489710"/>
                  <a:pt x="2513330" y="1538605"/>
                </a:cubicBezTo>
                <a:cubicBezTo>
                  <a:pt x="2562225" y="1587500"/>
                  <a:pt x="2640330" y="1587500"/>
                  <a:pt x="2688590" y="1538605"/>
                </a:cubicBezTo>
                <a:close/>
                <a:moveTo>
                  <a:pt x="2688590" y="1976120"/>
                </a:moveTo>
                <a:cubicBezTo>
                  <a:pt x="2736850" y="1927860"/>
                  <a:pt x="2736850" y="1849755"/>
                  <a:pt x="2688590" y="1800860"/>
                </a:cubicBezTo>
                <a:cubicBezTo>
                  <a:pt x="2640330" y="1752600"/>
                  <a:pt x="2562225" y="1752600"/>
                  <a:pt x="2513330" y="1800860"/>
                </a:cubicBezTo>
                <a:cubicBezTo>
                  <a:pt x="2465070" y="1849120"/>
                  <a:pt x="2465070" y="1927225"/>
                  <a:pt x="2513330" y="1976120"/>
                </a:cubicBezTo>
                <a:cubicBezTo>
                  <a:pt x="2562225" y="2024380"/>
                  <a:pt x="2640330" y="2024380"/>
                  <a:pt x="2688590" y="1976120"/>
                </a:cubicBezTo>
                <a:close/>
                <a:moveTo>
                  <a:pt x="2907665" y="1757680"/>
                </a:moveTo>
                <a:cubicBezTo>
                  <a:pt x="2955925" y="1709420"/>
                  <a:pt x="2955925" y="1631315"/>
                  <a:pt x="2907665" y="1582420"/>
                </a:cubicBezTo>
                <a:cubicBezTo>
                  <a:pt x="2859405" y="1534160"/>
                  <a:pt x="2781300" y="1534160"/>
                  <a:pt x="2732405" y="1582420"/>
                </a:cubicBezTo>
                <a:cubicBezTo>
                  <a:pt x="2684145" y="1630680"/>
                  <a:pt x="2684145" y="1708785"/>
                  <a:pt x="2732405" y="1757680"/>
                </a:cubicBezTo>
                <a:cubicBezTo>
                  <a:pt x="2780665" y="1805940"/>
                  <a:pt x="2859405" y="1805940"/>
                  <a:pt x="2907665" y="1757680"/>
                </a:cubicBezTo>
                <a:close/>
                <a:moveTo>
                  <a:pt x="2841625" y="817245"/>
                </a:moveTo>
                <a:cubicBezTo>
                  <a:pt x="2853690" y="805180"/>
                  <a:pt x="2853690" y="785495"/>
                  <a:pt x="2841625" y="773430"/>
                </a:cubicBezTo>
                <a:cubicBezTo>
                  <a:pt x="2829560" y="761365"/>
                  <a:pt x="2809875" y="761365"/>
                  <a:pt x="2797810" y="773430"/>
                </a:cubicBezTo>
                <a:cubicBezTo>
                  <a:pt x="2785745" y="785495"/>
                  <a:pt x="2785745" y="805180"/>
                  <a:pt x="2797810" y="817245"/>
                </a:cubicBezTo>
                <a:cubicBezTo>
                  <a:pt x="2809875" y="829310"/>
                  <a:pt x="2829560" y="829310"/>
                  <a:pt x="2841625" y="817245"/>
                </a:cubicBezTo>
                <a:close/>
                <a:moveTo>
                  <a:pt x="3016885" y="1035685"/>
                </a:moveTo>
                <a:cubicBezTo>
                  <a:pt x="3028950" y="1047750"/>
                  <a:pt x="3048635" y="1047750"/>
                  <a:pt x="3060700" y="1035685"/>
                </a:cubicBezTo>
                <a:cubicBezTo>
                  <a:pt x="3072765" y="1023620"/>
                  <a:pt x="3072765" y="1003935"/>
                  <a:pt x="3060700" y="991870"/>
                </a:cubicBezTo>
                <a:cubicBezTo>
                  <a:pt x="3048635" y="979805"/>
                  <a:pt x="3028950" y="979805"/>
                  <a:pt x="3016885" y="991870"/>
                </a:cubicBezTo>
                <a:cubicBezTo>
                  <a:pt x="3004820" y="1003935"/>
                  <a:pt x="3004820" y="1023620"/>
                  <a:pt x="3016885" y="1035685"/>
                </a:cubicBezTo>
                <a:close/>
                <a:moveTo>
                  <a:pt x="2951480" y="1538605"/>
                </a:moveTo>
                <a:cubicBezTo>
                  <a:pt x="2999740" y="1586865"/>
                  <a:pt x="3077845" y="1586865"/>
                  <a:pt x="3126740" y="1538605"/>
                </a:cubicBezTo>
                <a:cubicBezTo>
                  <a:pt x="3175000" y="1490345"/>
                  <a:pt x="3175000" y="1412240"/>
                  <a:pt x="3126740" y="1363345"/>
                </a:cubicBezTo>
                <a:cubicBezTo>
                  <a:pt x="3078480" y="1315085"/>
                  <a:pt x="3000375" y="1315085"/>
                  <a:pt x="2951480" y="1363345"/>
                </a:cubicBezTo>
                <a:cubicBezTo>
                  <a:pt x="2903220" y="1412240"/>
                  <a:pt x="2903220" y="1490345"/>
                  <a:pt x="2951480" y="1538605"/>
                </a:cubicBezTo>
                <a:close/>
                <a:moveTo>
                  <a:pt x="3060700" y="598170"/>
                </a:moveTo>
                <a:cubicBezTo>
                  <a:pt x="3072765" y="586105"/>
                  <a:pt x="3072765" y="566420"/>
                  <a:pt x="3060700" y="554355"/>
                </a:cubicBezTo>
                <a:cubicBezTo>
                  <a:pt x="3048635" y="542290"/>
                  <a:pt x="3028950" y="542290"/>
                  <a:pt x="3016885" y="554355"/>
                </a:cubicBezTo>
                <a:cubicBezTo>
                  <a:pt x="3004820" y="566420"/>
                  <a:pt x="3004820" y="586105"/>
                  <a:pt x="3016885" y="598170"/>
                </a:cubicBezTo>
                <a:cubicBezTo>
                  <a:pt x="3028950" y="610235"/>
                  <a:pt x="3048635" y="610235"/>
                  <a:pt x="3060700" y="598170"/>
                </a:cubicBezTo>
                <a:close/>
                <a:moveTo>
                  <a:pt x="2229485" y="2260600"/>
                </a:moveTo>
                <a:cubicBezTo>
                  <a:pt x="2193290" y="2224405"/>
                  <a:pt x="2134235" y="2224405"/>
                  <a:pt x="2098040" y="2260600"/>
                </a:cubicBezTo>
                <a:cubicBezTo>
                  <a:pt x="2061845" y="2296795"/>
                  <a:pt x="2061845" y="2355850"/>
                  <a:pt x="2098040" y="2392045"/>
                </a:cubicBezTo>
                <a:cubicBezTo>
                  <a:pt x="2134235" y="2428240"/>
                  <a:pt x="2193290" y="2428240"/>
                  <a:pt x="2229485" y="2392045"/>
                </a:cubicBezTo>
                <a:cubicBezTo>
                  <a:pt x="2265680" y="2355850"/>
                  <a:pt x="2265680" y="2296795"/>
                  <a:pt x="2229485" y="2260600"/>
                </a:cubicBezTo>
                <a:close/>
                <a:moveTo>
                  <a:pt x="2251075" y="1801495"/>
                </a:moveTo>
                <a:cubicBezTo>
                  <a:pt x="2202815" y="1753235"/>
                  <a:pt x="2124710" y="1753235"/>
                  <a:pt x="2075815" y="1801495"/>
                </a:cubicBezTo>
                <a:cubicBezTo>
                  <a:pt x="2027555" y="1849755"/>
                  <a:pt x="2027555" y="1927860"/>
                  <a:pt x="2075815" y="1976755"/>
                </a:cubicBezTo>
                <a:cubicBezTo>
                  <a:pt x="2124075" y="2025015"/>
                  <a:pt x="2202180" y="2025015"/>
                  <a:pt x="2251075" y="1976755"/>
                </a:cubicBezTo>
                <a:cubicBezTo>
                  <a:pt x="2299970" y="1927860"/>
                  <a:pt x="2299970" y="1849755"/>
                  <a:pt x="2251075" y="1801495"/>
                </a:cubicBezTo>
                <a:close/>
                <a:moveTo>
                  <a:pt x="1901190" y="4688205"/>
                </a:moveTo>
                <a:cubicBezTo>
                  <a:pt x="1877060" y="4712335"/>
                  <a:pt x="1877060" y="4751705"/>
                  <a:pt x="1901190" y="4775835"/>
                </a:cubicBezTo>
                <a:cubicBezTo>
                  <a:pt x="1925320" y="4799965"/>
                  <a:pt x="1964690" y="4799965"/>
                  <a:pt x="1988820" y="4775835"/>
                </a:cubicBezTo>
                <a:cubicBezTo>
                  <a:pt x="2012950" y="4751705"/>
                  <a:pt x="2012950" y="4712335"/>
                  <a:pt x="1988820" y="4688205"/>
                </a:cubicBezTo>
                <a:cubicBezTo>
                  <a:pt x="1964690" y="4664075"/>
                  <a:pt x="1925320" y="4664075"/>
                  <a:pt x="1901190" y="4688205"/>
                </a:cubicBezTo>
                <a:close/>
                <a:moveTo>
                  <a:pt x="1988820" y="4250690"/>
                </a:moveTo>
                <a:cubicBezTo>
                  <a:pt x="1964690" y="4226560"/>
                  <a:pt x="1925320" y="4226560"/>
                  <a:pt x="1901190" y="4250690"/>
                </a:cubicBezTo>
                <a:cubicBezTo>
                  <a:pt x="1877060" y="4274820"/>
                  <a:pt x="1877060" y="4314190"/>
                  <a:pt x="1901190" y="4338320"/>
                </a:cubicBezTo>
                <a:cubicBezTo>
                  <a:pt x="1925320" y="4362450"/>
                  <a:pt x="1964690" y="4362450"/>
                  <a:pt x="1988820" y="4338320"/>
                </a:cubicBezTo>
                <a:cubicBezTo>
                  <a:pt x="2012950" y="4314190"/>
                  <a:pt x="2012950" y="4275455"/>
                  <a:pt x="1988820" y="4250690"/>
                </a:cubicBezTo>
                <a:close/>
                <a:moveTo>
                  <a:pt x="2120265" y="4469765"/>
                </a:moveTo>
                <a:cubicBezTo>
                  <a:pt x="2096135" y="4493895"/>
                  <a:pt x="2096135" y="4533265"/>
                  <a:pt x="2120265" y="4557395"/>
                </a:cubicBezTo>
                <a:cubicBezTo>
                  <a:pt x="2144395" y="4581525"/>
                  <a:pt x="2183765" y="4581525"/>
                  <a:pt x="2207895" y="4557395"/>
                </a:cubicBezTo>
                <a:cubicBezTo>
                  <a:pt x="2232025" y="4533265"/>
                  <a:pt x="2232025" y="4493895"/>
                  <a:pt x="2207895" y="4469765"/>
                </a:cubicBezTo>
                <a:cubicBezTo>
                  <a:pt x="2183765" y="4445635"/>
                  <a:pt x="2144395" y="4445635"/>
                  <a:pt x="2120265" y="4469765"/>
                </a:cubicBezTo>
                <a:close/>
                <a:moveTo>
                  <a:pt x="2229485" y="3573145"/>
                </a:moveTo>
                <a:cubicBezTo>
                  <a:pt x="2193290" y="3536950"/>
                  <a:pt x="2134235" y="3536950"/>
                  <a:pt x="2098040" y="3573145"/>
                </a:cubicBezTo>
                <a:cubicBezTo>
                  <a:pt x="2061845" y="3609340"/>
                  <a:pt x="2061845" y="3668395"/>
                  <a:pt x="2098040" y="3704590"/>
                </a:cubicBezTo>
                <a:cubicBezTo>
                  <a:pt x="2134235" y="3740785"/>
                  <a:pt x="2193290" y="3740785"/>
                  <a:pt x="2229485" y="3704590"/>
                </a:cubicBezTo>
                <a:cubicBezTo>
                  <a:pt x="2265680" y="3667760"/>
                  <a:pt x="2265680" y="3609340"/>
                  <a:pt x="2229485" y="3573145"/>
                </a:cubicBezTo>
                <a:close/>
                <a:moveTo>
                  <a:pt x="2229485" y="3135630"/>
                </a:moveTo>
                <a:cubicBezTo>
                  <a:pt x="2193290" y="3099435"/>
                  <a:pt x="2134235" y="3099435"/>
                  <a:pt x="2098040" y="3135630"/>
                </a:cubicBezTo>
                <a:cubicBezTo>
                  <a:pt x="2061845" y="3171825"/>
                  <a:pt x="2061845" y="3230880"/>
                  <a:pt x="2098040" y="3267075"/>
                </a:cubicBezTo>
                <a:cubicBezTo>
                  <a:pt x="2134235" y="3303270"/>
                  <a:pt x="2193290" y="3303270"/>
                  <a:pt x="2229485" y="3267075"/>
                </a:cubicBezTo>
                <a:cubicBezTo>
                  <a:pt x="2265680" y="3230245"/>
                  <a:pt x="2265680" y="3171825"/>
                  <a:pt x="2229485" y="3135630"/>
                </a:cubicBezTo>
                <a:close/>
                <a:moveTo>
                  <a:pt x="2229485" y="2698115"/>
                </a:moveTo>
                <a:cubicBezTo>
                  <a:pt x="2193290" y="2661920"/>
                  <a:pt x="2134235" y="2661920"/>
                  <a:pt x="2098040" y="2698115"/>
                </a:cubicBezTo>
                <a:cubicBezTo>
                  <a:pt x="2061845" y="2734310"/>
                  <a:pt x="2061845" y="2793365"/>
                  <a:pt x="2098040" y="2829560"/>
                </a:cubicBezTo>
                <a:cubicBezTo>
                  <a:pt x="2134235" y="2865755"/>
                  <a:pt x="2193290" y="2865755"/>
                  <a:pt x="2229485" y="2829560"/>
                </a:cubicBezTo>
                <a:cubicBezTo>
                  <a:pt x="2265680" y="2793365"/>
                  <a:pt x="2265680" y="2734310"/>
                  <a:pt x="2229485" y="2698115"/>
                </a:cubicBezTo>
                <a:close/>
                <a:moveTo>
                  <a:pt x="1988820" y="3813810"/>
                </a:moveTo>
                <a:cubicBezTo>
                  <a:pt x="1964690" y="3789680"/>
                  <a:pt x="1925320" y="3789680"/>
                  <a:pt x="1901190" y="3813810"/>
                </a:cubicBezTo>
                <a:cubicBezTo>
                  <a:pt x="1877060" y="3837940"/>
                  <a:pt x="1877060" y="3877310"/>
                  <a:pt x="1901190" y="3901440"/>
                </a:cubicBezTo>
                <a:cubicBezTo>
                  <a:pt x="1925320" y="3925570"/>
                  <a:pt x="1964690" y="3925570"/>
                  <a:pt x="1988820" y="3901440"/>
                </a:cubicBezTo>
                <a:cubicBezTo>
                  <a:pt x="2012950" y="3877310"/>
                  <a:pt x="2012950" y="3837940"/>
                  <a:pt x="1988820" y="3813810"/>
                </a:cubicBezTo>
                <a:close/>
                <a:moveTo>
                  <a:pt x="2011045" y="2479675"/>
                </a:moveTo>
                <a:cubicBezTo>
                  <a:pt x="1974850" y="2443480"/>
                  <a:pt x="1915795" y="2443480"/>
                  <a:pt x="1879600" y="2479675"/>
                </a:cubicBezTo>
                <a:cubicBezTo>
                  <a:pt x="1843405" y="2515870"/>
                  <a:pt x="1843405" y="2574925"/>
                  <a:pt x="1879600" y="2611120"/>
                </a:cubicBezTo>
                <a:cubicBezTo>
                  <a:pt x="1915795" y="2647315"/>
                  <a:pt x="1974850" y="2647315"/>
                  <a:pt x="2011045" y="2611120"/>
                </a:cubicBezTo>
                <a:cubicBezTo>
                  <a:pt x="2047240" y="2574290"/>
                  <a:pt x="2047240" y="2515870"/>
                  <a:pt x="2011045" y="2479675"/>
                </a:cubicBezTo>
                <a:close/>
                <a:moveTo>
                  <a:pt x="2011045" y="2042160"/>
                </a:moveTo>
                <a:cubicBezTo>
                  <a:pt x="1974850" y="2005965"/>
                  <a:pt x="1915795" y="2005965"/>
                  <a:pt x="1879600" y="2042160"/>
                </a:cubicBezTo>
                <a:cubicBezTo>
                  <a:pt x="1843405" y="2078355"/>
                  <a:pt x="1843405" y="2137410"/>
                  <a:pt x="1879600" y="2173605"/>
                </a:cubicBezTo>
                <a:cubicBezTo>
                  <a:pt x="1915795" y="2209800"/>
                  <a:pt x="1974850" y="2209800"/>
                  <a:pt x="2011045" y="2173605"/>
                </a:cubicBezTo>
                <a:cubicBezTo>
                  <a:pt x="2047240" y="2136775"/>
                  <a:pt x="2047240" y="2078355"/>
                  <a:pt x="2011045" y="2042160"/>
                </a:cubicBezTo>
                <a:close/>
                <a:moveTo>
                  <a:pt x="1923415" y="817245"/>
                </a:moveTo>
                <a:cubicBezTo>
                  <a:pt x="1935480" y="829310"/>
                  <a:pt x="1955165" y="829310"/>
                  <a:pt x="1967230" y="817245"/>
                </a:cubicBezTo>
                <a:cubicBezTo>
                  <a:pt x="1979295" y="805180"/>
                  <a:pt x="1979295" y="785495"/>
                  <a:pt x="1967230" y="773430"/>
                </a:cubicBezTo>
                <a:cubicBezTo>
                  <a:pt x="1955165" y="761365"/>
                  <a:pt x="1935480" y="761365"/>
                  <a:pt x="1923415" y="773430"/>
                </a:cubicBezTo>
                <a:cubicBezTo>
                  <a:pt x="1911350" y="785495"/>
                  <a:pt x="1911350" y="805180"/>
                  <a:pt x="1923415" y="817245"/>
                </a:cubicBezTo>
                <a:close/>
                <a:moveTo>
                  <a:pt x="2032635" y="1582420"/>
                </a:moveTo>
                <a:cubicBezTo>
                  <a:pt x="1984375" y="1534160"/>
                  <a:pt x="1906270" y="1534160"/>
                  <a:pt x="1857375" y="1582420"/>
                </a:cubicBezTo>
                <a:cubicBezTo>
                  <a:pt x="1809115" y="1630680"/>
                  <a:pt x="1809115" y="1708785"/>
                  <a:pt x="1857375" y="1757680"/>
                </a:cubicBezTo>
                <a:cubicBezTo>
                  <a:pt x="1905635" y="1805940"/>
                  <a:pt x="1983740" y="1805940"/>
                  <a:pt x="2032635" y="1757680"/>
                </a:cubicBezTo>
                <a:cubicBezTo>
                  <a:pt x="2080895" y="1709420"/>
                  <a:pt x="2080895" y="1630680"/>
                  <a:pt x="2032635" y="1582420"/>
                </a:cubicBezTo>
                <a:close/>
                <a:moveTo>
                  <a:pt x="2010410" y="3354070"/>
                </a:moveTo>
                <a:cubicBezTo>
                  <a:pt x="1974215" y="3317875"/>
                  <a:pt x="1915160" y="3317875"/>
                  <a:pt x="1878965" y="3354070"/>
                </a:cubicBezTo>
                <a:cubicBezTo>
                  <a:pt x="1842770" y="3390265"/>
                  <a:pt x="1842770" y="3449320"/>
                  <a:pt x="1878965" y="3485515"/>
                </a:cubicBezTo>
                <a:cubicBezTo>
                  <a:pt x="1915160" y="3521710"/>
                  <a:pt x="1974215" y="3521710"/>
                  <a:pt x="2010410" y="3485515"/>
                </a:cubicBezTo>
                <a:cubicBezTo>
                  <a:pt x="2046605" y="3449320"/>
                  <a:pt x="2046605" y="3390265"/>
                  <a:pt x="2010410" y="3354070"/>
                </a:cubicBezTo>
                <a:close/>
                <a:moveTo>
                  <a:pt x="2011045" y="2917190"/>
                </a:moveTo>
                <a:cubicBezTo>
                  <a:pt x="1974850" y="2880995"/>
                  <a:pt x="1915795" y="2880995"/>
                  <a:pt x="1879600" y="2917190"/>
                </a:cubicBezTo>
                <a:cubicBezTo>
                  <a:pt x="1843405" y="2953385"/>
                  <a:pt x="1843405" y="3012440"/>
                  <a:pt x="1879600" y="3048635"/>
                </a:cubicBezTo>
                <a:cubicBezTo>
                  <a:pt x="1915795" y="3084830"/>
                  <a:pt x="1974850" y="3084830"/>
                  <a:pt x="2011045" y="3048635"/>
                </a:cubicBezTo>
                <a:cubicBezTo>
                  <a:pt x="2047240" y="3012440"/>
                  <a:pt x="2047240" y="2953385"/>
                  <a:pt x="2011045" y="2917190"/>
                </a:cubicBezTo>
                <a:close/>
                <a:moveTo>
                  <a:pt x="1004570" y="2610485"/>
                </a:moveTo>
                <a:cubicBezTo>
                  <a:pt x="1040765" y="2646680"/>
                  <a:pt x="1099820" y="2646680"/>
                  <a:pt x="1136015" y="2610485"/>
                </a:cubicBezTo>
                <a:cubicBezTo>
                  <a:pt x="1172210" y="2574290"/>
                  <a:pt x="1172210" y="2515235"/>
                  <a:pt x="1136015" y="2479040"/>
                </a:cubicBezTo>
                <a:cubicBezTo>
                  <a:pt x="1099820" y="2442845"/>
                  <a:pt x="1040765" y="2442845"/>
                  <a:pt x="1004570" y="2479040"/>
                </a:cubicBezTo>
                <a:cubicBezTo>
                  <a:pt x="968375" y="2515235"/>
                  <a:pt x="968375" y="2574290"/>
                  <a:pt x="1004570" y="2610485"/>
                </a:cubicBezTo>
                <a:close/>
                <a:moveTo>
                  <a:pt x="9429115" y="0"/>
                </a:moveTo>
                <a:lnTo>
                  <a:pt x="9334500" y="0"/>
                </a:lnTo>
                <a:cubicBezTo>
                  <a:pt x="9363710" y="17145"/>
                  <a:pt x="9399905" y="17145"/>
                  <a:pt x="9429115" y="0"/>
                </a:cubicBezTo>
                <a:close/>
                <a:moveTo>
                  <a:pt x="9866630" y="0"/>
                </a:moveTo>
                <a:lnTo>
                  <a:pt x="9772015" y="0"/>
                </a:lnTo>
                <a:cubicBezTo>
                  <a:pt x="9801225" y="17145"/>
                  <a:pt x="9837420" y="17145"/>
                  <a:pt x="9866630" y="0"/>
                </a:cubicBezTo>
                <a:close/>
                <a:moveTo>
                  <a:pt x="8991600" y="0"/>
                </a:moveTo>
                <a:lnTo>
                  <a:pt x="8896985" y="0"/>
                </a:lnTo>
                <a:cubicBezTo>
                  <a:pt x="8926195" y="17145"/>
                  <a:pt x="8962390" y="17145"/>
                  <a:pt x="8991600" y="0"/>
                </a:cubicBezTo>
                <a:close/>
                <a:moveTo>
                  <a:pt x="11021695" y="6809740"/>
                </a:moveTo>
                <a:cubicBezTo>
                  <a:pt x="11082020" y="6749415"/>
                  <a:pt x="11082020" y="6651625"/>
                  <a:pt x="11021695" y="6591300"/>
                </a:cubicBezTo>
                <a:cubicBezTo>
                  <a:pt x="10961370" y="6530975"/>
                  <a:pt x="10863580" y="6530975"/>
                  <a:pt x="10803255" y="6591300"/>
                </a:cubicBezTo>
                <a:cubicBezTo>
                  <a:pt x="10742930" y="6651625"/>
                  <a:pt x="10742930" y="6749415"/>
                  <a:pt x="10803255" y="6809740"/>
                </a:cubicBezTo>
                <a:cubicBezTo>
                  <a:pt x="10863580" y="6870065"/>
                  <a:pt x="10961370" y="6870065"/>
                  <a:pt x="11021695" y="6809740"/>
                </a:cubicBezTo>
                <a:close/>
                <a:moveTo>
                  <a:pt x="8178800" y="29845"/>
                </a:moveTo>
                <a:cubicBezTo>
                  <a:pt x="8187690" y="20955"/>
                  <a:pt x="8195310" y="10795"/>
                  <a:pt x="8201660" y="0"/>
                </a:cubicBezTo>
                <a:lnTo>
                  <a:pt x="7936865" y="0"/>
                </a:lnTo>
                <a:cubicBezTo>
                  <a:pt x="7943215" y="10795"/>
                  <a:pt x="7950835" y="20320"/>
                  <a:pt x="7959725" y="29845"/>
                </a:cubicBezTo>
                <a:cubicBezTo>
                  <a:pt x="8020050" y="90170"/>
                  <a:pt x="8118475" y="90170"/>
                  <a:pt x="8178800" y="29845"/>
                </a:cubicBezTo>
                <a:close/>
                <a:moveTo>
                  <a:pt x="7741285" y="248285"/>
                </a:moveTo>
                <a:cubicBezTo>
                  <a:pt x="7801610" y="308610"/>
                  <a:pt x="7899400" y="308610"/>
                  <a:pt x="7959725" y="248285"/>
                </a:cubicBezTo>
                <a:cubicBezTo>
                  <a:pt x="8020050" y="187960"/>
                  <a:pt x="8020050" y="90170"/>
                  <a:pt x="7959725" y="29845"/>
                </a:cubicBezTo>
                <a:cubicBezTo>
                  <a:pt x="7947025" y="17145"/>
                  <a:pt x="7933056" y="7620"/>
                  <a:pt x="7917815" y="0"/>
                </a:cubicBezTo>
                <a:lnTo>
                  <a:pt x="7782560" y="0"/>
                </a:lnTo>
                <a:cubicBezTo>
                  <a:pt x="7767320" y="7620"/>
                  <a:pt x="7753350" y="17145"/>
                  <a:pt x="7740650" y="29845"/>
                </a:cubicBezTo>
                <a:cubicBezTo>
                  <a:pt x="7680960" y="90170"/>
                  <a:pt x="7680960" y="187960"/>
                  <a:pt x="7741285" y="248285"/>
                </a:cubicBezTo>
                <a:close/>
                <a:moveTo>
                  <a:pt x="12159615" y="204470"/>
                </a:moveTo>
                <a:cubicBezTo>
                  <a:pt x="12169140" y="213995"/>
                  <a:pt x="12180570" y="220980"/>
                  <a:pt x="12192000" y="225425"/>
                </a:cubicBezTo>
                <a:lnTo>
                  <a:pt x="12192000" y="52070"/>
                </a:lnTo>
                <a:cubicBezTo>
                  <a:pt x="12179935" y="56515"/>
                  <a:pt x="12169140" y="63500"/>
                  <a:pt x="12159615" y="73025"/>
                </a:cubicBezTo>
                <a:cubicBezTo>
                  <a:pt x="12123420" y="109855"/>
                  <a:pt x="12123420" y="168275"/>
                  <a:pt x="12159615" y="204470"/>
                </a:cubicBezTo>
                <a:close/>
                <a:moveTo>
                  <a:pt x="11918950" y="7620"/>
                </a:moveTo>
                <a:cubicBezTo>
                  <a:pt x="11967210" y="55880"/>
                  <a:pt x="12045315" y="55880"/>
                  <a:pt x="12094210" y="7620"/>
                </a:cubicBezTo>
                <a:cubicBezTo>
                  <a:pt x="12096750" y="5080"/>
                  <a:pt x="12098655" y="2540"/>
                  <a:pt x="12101195" y="0"/>
                </a:cubicBezTo>
                <a:lnTo>
                  <a:pt x="11911965" y="0"/>
                </a:lnTo>
                <a:cubicBezTo>
                  <a:pt x="11913870" y="2540"/>
                  <a:pt x="11916410" y="5080"/>
                  <a:pt x="11918950" y="7620"/>
                </a:cubicBezTo>
                <a:close/>
                <a:moveTo>
                  <a:pt x="7085331" y="685800"/>
                </a:moveTo>
                <a:cubicBezTo>
                  <a:pt x="7025006" y="746125"/>
                  <a:pt x="7025006" y="843915"/>
                  <a:pt x="7085331" y="904240"/>
                </a:cubicBezTo>
                <a:cubicBezTo>
                  <a:pt x="7145656" y="964565"/>
                  <a:pt x="7243445" y="964565"/>
                  <a:pt x="7303770" y="904240"/>
                </a:cubicBezTo>
                <a:cubicBezTo>
                  <a:pt x="7364095" y="843915"/>
                  <a:pt x="7364095" y="746125"/>
                  <a:pt x="7303770" y="685800"/>
                </a:cubicBezTo>
                <a:cubicBezTo>
                  <a:pt x="7243445" y="625475"/>
                  <a:pt x="7145656" y="625475"/>
                  <a:pt x="7085331" y="685800"/>
                </a:cubicBezTo>
                <a:close/>
                <a:moveTo>
                  <a:pt x="7303770" y="467360"/>
                </a:moveTo>
                <a:cubicBezTo>
                  <a:pt x="7243445" y="527685"/>
                  <a:pt x="7243445" y="625475"/>
                  <a:pt x="7303770" y="685800"/>
                </a:cubicBezTo>
                <a:cubicBezTo>
                  <a:pt x="7364095" y="746125"/>
                  <a:pt x="7461885" y="746125"/>
                  <a:pt x="7522210" y="685800"/>
                </a:cubicBezTo>
                <a:cubicBezTo>
                  <a:pt x="7582535" y="625475"/>
                  <a:pt x="7582535" y="527685"/>
                  <a:pt x="7522210" y="467360"/>
                </a:cubicBezTo>
                <a:cubicBezTo>
                  <a:pt x="7461885" y="406400"/>
                  <a:pt x="7364095" y="406400"/>
                  <a:pt x="7303770" y="467360"/>
                </a:cubicBezTo>
                <a:close/>
                <a:moveTo>
                  <a:pt x="7303770" y="467360"/>
                </a:moveTo>
                <a:cubicBezTo>
                  <a:pt x="7364095" y="407035"/>
                  <a:pt x="7364095" y="309245"/>
                  <a:pt x="7303770" y="248920"/>
                </a:cubicBezTo>
                <a:cubicBezTo>
                  <a:pt x="7243445" y="188595"/>
                  <a:pt x="7145656" y="188595"/>
                  <a:pt x="7085331" y="248920"/>
                </a:cubicBezTo>
                <a:cubicBezTo>
                  <a:pt x="7025006" y="309245"/>
                  <a:pt x="7025006" y="407035"/>
                  <a:pt x="7085331" y="467360"/>
                </a:cubicBezTo>
                <a:cubicBezTo>
                  <a:pt x="7145656" y="527685"/>
                  <a:pt x="7243445" y="527685"/>
                  <a:pt x="7303770" y="467360"/>
                </a:cubicBezTo>
                <a:close/>
                <a:moveTo>
                  <a:pt x="7522210" y="248285"/>
                </a:moveTo>
                <a:cubicBezTo>
                  <a:pt x="7461885" y="308610"/>
                  <a:pt x="7461885" y="406400"/>
                  <a:pt x="7522210" y="466725"/>
                </a:cubicBezTo>
                <a:cubicBezTo>
                  <a:pt x="7582535" y="527050"/>
                  <a:pt x="7680325" y="527050"/>
                  <a:pt x="7740650" y="466725"/>
                </a:cubicBezTo>
                <a:cubicBezTo>
                  <a:pt x="7800975" y="406400"/>
                  <a:pt x="7800975" y="308610"/>
                  <a:pt x="7740650" y="248285"/>
                </a:cubicBezTo>
                <a:cubicBezTo>
                  <a:pt x="7680960" y="187960"/>
                  <a:pt x="7583170" y="187960"/>
                  <a:pt x="7522210" y="248285"/>
                </a:cubicBezTo>
                <a:close/>
                <a:moveTo>
                  <a:pt x="6866256" y="904240"/>
                </a:moveTo>
                <a:cubicBezTo>
                  <a:pt x="6805931" y="964565"/>
                  <a:pt x="6805931" y="1062355"/>
                  <a:pt x="6866256" y="1122680"/>
                </a:cubicBezTo>
                <a:cubicBezTo>
                  <a:pt x="6926581" y="1183005"/>
                  <a:pt x="7024370" y="1183005"/>
                  <a:pt x="7084695" y="1122680"/>
                </a:cubicBezTo>
                <a:cubicBezTo>
                  <a:pt x="7145020" y="1062355"/>
                  <a:pt x="7145020" y="964565"/>
                  <a:pt x="7084695" y="904240"/>
                </a:cubicBezTo>
                <a:cubicBezTo>
                  <a:pt x="7024370" y="843915"/>
                  <a:pt x="6926581" y="843915"/>
                  <a:pt x="6866256" y="904240"/>
                </a:cubicBezTo>
                <a:close/>
                <a:moveTo>
                  <a:pt x="7085331" y="685800"/>
                </a:moveTo>
                <a:cubicBezTo>
                  <a:pt x="7145656" y="625475"/>
                  <a:pt x="7145656" y="527685"/>
                  <a:pt x="7085331" y="467360"/>
                </a:cubicBezTo>
                <a:cubicBezTo>
                  <a:pt x="7025006" y="407035"/>
                  <a:pt x="6927215" y="407035"/>
                  <a:pt x="6866890" y="467360"/>
                </a:cubicBezTo>
                <a:cubicBezTo>
                  <a:pt x="6806565" y="527685"/>
                  <a:pt x="6806565" y="625475"/>
                  <a:pt x="6866890" y="685800"/>
                </a:cubicBezTo>
                <a:cubicBezTo>
                  <a:pt x="6926581" y="746125"/>
                  <a:pt x="7024370" y="746125"/>
                  <a:pt x="7085331" y="685800"/>
                </a:cubicBezTo>
                <a:close/>
                <a:moveTo>
                  <a:pt x="6866256" y="685800"/>
                </a:moveTo>
                <a:cubicBezTo>
                  <a:pt x="6805931" y="625475"/>
                  <a:pt x="6708140" y="625475"/>
                  <a:pt x="6647815" y="685800"/>
                </a:cubicBezTo>
                <a:cubicBezTo>
                  <a:pt x="6587490" y="746125"/>
                  <a:pt x="6587490" y="843915"/>
                  <a:pt x="6647815" y="904240"/>
                </a:cubicBezTo>
                <a:cubicBezTo>
                  <a:pt x="6708140" y="964565"/>
                  <a:pt x="6805931" y="964565"/>
                  <a:pt x="6866256" y="904240"/>
                </a:cubicBezTo>
                <a:cubicBezTo>
                  <a:pt x="6926581" y="843915"/>
                  <a:pt x="6926581" y="746125"/>
                  <a:pt x="6866256" y="685800"/>
                </a:cubicBezTo>
                <a:close/>
                <a:moveTo>
                  <a:pt x="10803255" y="6809740"/>
                </a:moveTo>
                <a:cubicBezTo>
                  <a:pt x="10742930" y="6749415"/>
                  <a:pt x="10645140" y="6749415"/>
                  <a:pt x="10584815" y="6809740"/>
                </a:cubicBezTo>
                <a:cubicBezTo>
                  <a:pt x="10570845" y="6823710"/>
                  <a:pt x="10560050" y="6840220"/>
                  <a:pt x="10552430" y="6858000"/>
                </a:cubicBezTo>
                <a:lnTo>
                  <a:pt x="10836275" y="6858000"/>
                </a:lnTo>
                <a:cubicBezTo>
                  <a:pt x="10828020" y="6840856"/>
                  <a:pt x="10817225" y="6824345"/>
                  <a:pt x="10803255" y="6809740"/>
                </a:cubicBezTo>
                <a:close/>
                <a:moveTo>
                  <a:pt x="9709785" y="6809740"/>
                </a:moveTo>
                <a:cubicBezTo>
                  <a:pt x="9695815" y="6823710"/>
                  <a:pt x="9685020" y="6840220"/>
                  <a:pt x="9677400" y="6858000"/>
                </a:cubicBezTo>
                <a:lnTo>
                  <a:pt x="9961245" y="6858000"/>
                </a:lnTo>
                <a:cubicBezTo>
                  <a:pt x="9953625" y="6840856"/>
                  <a:pt x="9942830" y="6824345"/>
                  <a:pt x="9928860" y="6809740"/>
                </a:cubicBezTo>
                <a:cubicBezTo>
                  <a:pt x="9867900" y="6749415"/>
                  <a:pt x="9770110" y="6749415"/>
                  <a:pt x="9709785" y="6809740"/>
                </a:cubicBezTo>
                <a:close/>
                <a:moveTo>
                  <a:pt x="10147300" y="6591300"/>
                </a:moveTo>
                <a:cubicBezTo>
                  <a:pt x="10086975" y="6530975"/>
                  <a:pt x="9989185" y="6530975"/>
                  <a:pt x="9928860" y="6591300"/>
                </a:cubicBezTo>
                <a:cubicBezTo>
                  <a:pt x="9868535" y="6651625"/>
                  <a:pt x="9868535" y="6749415"/>
                  <a:pt x="9928860" y="6809740"/>
                </a:cubicBezTo>
                <a:cubicBezTo>
                  <a:pt x="9989185" y="6870065"/>
                  <a:pt x="10086975" y="6870065"/>
                  <a:pt x="10147300" y="6809740"/>
                </a:cubicBezTo>
                <a:cubicBezTo>
                  <a:pt x="10207625" y="6749415"/>
                  <a:pt x="10207625" y="6651625"/>
                  <a:pt x="10147300" y="6591300"/>
                </a:cubicBezTo>
                <a:close/>
                <a:moveTo>
                  <a:pt x="9709785" y="6591300"/>
                </a:moveTo>
                <a:cubicBezTo>
                  <a:pt x="9649460" y="6530975"/>
                  <a:pt x="9551670" y="6530975"/>
                  <a:pt x="9491345" y="6591300"/>
                </a:cubicBezTo>
                <a:cubicBezTo>
                  <a:pt x="9431020" y="6651625"/>
                  <a:pt x="9431020" y="6749415"/>
                  <a:pt x="9491345" y="6809740"/>
                </a:cubicBezTo>
                <a:cubicBezTo>
                  <a:pt x="9551670" y="6870065"/>
                  <a:pt x="9649460" y="6870065"/>
                  <a:pt x="9709785" y="6809740"/>
                </a:cubicBezTo>
                <a:cubicBezTo>
                  <a:pt x="9770110" y="6749415"/>
                  <a:pt x="9770110" y="6651625"/>
                  <a:pt x="9709785" y="6591300"/>
                </a:cubicBezTo>
                <a:close/>
                <a:moveTo>
                  <a:pt x="9490710" y="6591300"/>
                </a:moveTo>
                <a:cubicBezTo>
                  <a:pt x="9551035" y="6530975"/>
                  <a:pt x="9551035" y="6433185"/>
                  <a:pt x="9490710" y="6372860"/>
                </a:cubicBezTo>
                <a:cubicBezTo>
                  <a:pt x="9430385" y="6312535"/>
                  <a:pt x="9332595" y="6312535"/>
                  <a:pt x="9272270" y="6372860"/>
                </a:cubicBezTo>
                <a:cubicBezTo>
                  <a:pt x="9211945" y="6433185"/>
                  <a:pt x="9211945" y="6530975"/>
                  <a:pt x="9272270" y="6591300"/>
                </a:cubicBezTo>
                <a:cubicBezTo>
                  <a:pt x="9332595" y="6651625"/>
                  <a:pt x="9430385" y="6651625"/>
                  <a:pt x="9490710" y="6591300"/>
                </a:cubicBezTo>
                <a:close/>
                <a:moveTo>
                  <a:pt x="9272270" y="6809740"/>
                </a:moveTo>
                <a:cubicBezTo>
                  <a:pt x="9258300" y="6823710"/>
                  <a:pt x="9247505" y="6840220"/>
                  <a:pt x="9239885" y="6858000"/>
                </a:cubicBezTo>
                <a:lnTo>
                  <a:pt x="9523730" y="6858000"/>
                </a:lnTo>
                <a:cubicBezTo>
                  <a:pt x="9516110" y="6840856"/>
                  <a:pt x="9505315" y="6824345"/>
                  <a:pt x="9491345" y="6809740"/>
                </a:cubicBezTo>
                <a:cubicBezTo>
                  <a:pt x="9430385" y="6749415"/>
                  <a:pt x="9332595" y="6749415"/>
                  <a:pt x="9272270" y="6809740"/>
                </a:cubicBezTo>
                <a:close/>
                <a:moveTo>
                  <a:pt x="10147300" y="6809740"/>
                </a:moveTo>
                <a:cubicBezTo>
                  <a:pt x="10133330" y="6823710"/>
                  <a:pt x="10122535" y="6840220"/>
                  <a:pt x="10114915" y="6858000"/>
                </a:cubicBezTo>
                <a:lnTo>
                  <a:pt x="10398760" y="6858000"/>
                </a:lnTo>
                <a:cubicBezTo>
                  <a:pt x="10391140" y="6840856"/>
                  <a:pt x="10380345" y="6824345"/>
                  <a:pt x="10366375" y="6809740"/>
                </a:cubicBezTo>
                <a:cubicBezTo>
                  <a:pt x="10305415" y="6749415"/>
                  <a:pt x="10207625" y="6749415"/>
                  <a:pt x="10147300" y="6809740"/>
                </a:cubicBezTo>
                <a:close/>
                <a:moveTo>
                  <a:pt x="9272270" y="6591300"/>
                </a:moveTo>
                <a:cubicBezTo>
                  <a:pt x="9211945" y="6530975"/>
                  <a:pt x="9114155" y="6530975"/>
                  <a:pt x="9053830" y="6591300"/>
                </a:cubicBezTo>
                <a:cubicBezTo>
                  <a:pt x="8993505" y="6651625"/>
                  <a:pt x="8993505" y="6749415"/>
                  <a:pt x="9053830" y="6809740"/>
                </a:cubicBezTo>
                <a:cubicBezTo>
                  <a:pt x="9114155" y="6870065"/>
                  <a:pt x="9211945" y="6870065"/>
                  <a:pt x="9272270" y="6809740"/>
                </a:cubicBezTo>
                <a:cubicBezTo>
                  <a:pt x="9332595" y="6749415"/>
                  <a:pt x="9332595" y="6651625"/>
                  <a:pt x="9272270" y="6591300"/>
                </a:cubicBezTo>
                <a:close/>
                <a:moveTo>
                  <a:pt x="11678285" y="6809740"/>
                </a:moveTo>
                <a:cubicBezTo>
                  <a:pt x="11738610" y="6870065"/>
                  <a:pt x="11836400" y="6870065"/>
                  <a:pt x="11896725" y="6809740"/>
                </a:cubicBezTo>
                <a:cubicBezTo>
                  <a:pt x="11957050" y="6749415"/>
                  <a:pt x="11957050" y="6651625"/>
                  <a:pt x="11896725" y="6591300"/>
                </a:cubicBezTo>
                <a:cubicBezTo>
                  <a:pt x="11836400" y="6530975"/>
                  <a:pt x="11738610" y="6530975"/>
                  <a:pt x="11678285" y="6591300"/>
                </a:cubicBezTo>
                <a:cubicBezTo>
                  <a:pt x="11617960" y="6651625"/>
                  <a:pt x="11617960" y="6749415"/>
                  <a:pt x="11678285" y="6809740"/>
                </a:cubicBezTo>
                <a:close/>
                <a:moveTo>
                  <a:pt x="11459210" y="6591300"/>
                </a:moveTo>
                <a:cubicBezTo>
                  <a:pt x="11519535" y="6651625"/>
                  <a:pt x="11617325" y="6651625"/>
                  <a:pt x="11677650" y="6591300"/>
                </a:cubicBezTo>
                <a:cubicBezTo>
                  <a:pt x="11737975" y="6530975"/>
                  <a:pt x="11737975" y="6433185"/>
                  <a:pt x="11677650" y="6372860"/>
                </a:cubicBezTo>
                <a:cubicBezTo>
                  <a:pt x="11617325" y="6312535"/>
                  <a:pt x="11519535" y="6312535"/>
                  <a:pt x="11459210" y="6372860"/>
                </a:cubicBezTo>
                <a:cubicBezTo>
                  <a:pt x="11398885" y="6433185"/>
                  <a:pt x="11398885" y="6530975"/>
                  <a:pt x="11459210" y="6591300"/>
                </a:cubicBezTo>
                <a:close/>
                <a:moveTo>
                  <a:pt x="11459210" y="6372225"/>
                </a:moveTo>
                <a:cubicBezTo>
                  <a:pt x="11519535" y="6311900"/>
                  <a:pt x="11519535" y="6214110"/>
                  <a:pt x="11459210" y="6153785"/>
                </a:cubicBezTo>
                <a:cubicBezTo>
                  <a:pt x="11398885" y="6093460"/>
                  <a:pt x="11301095" y="6093460"/>
                  <a:pt x="11240770" y="6153785"/>
                </a:cubicBezTo>
                <a:cubicBezTo>
                  <a:pt x="11180445" y="6214110"/>
                  <a:pt x="11180445" y="6311900"/>
                  <a:pt x="11240770" y="6372225"/>
                </a:cubicBezTo>
                <a:cubicBezTo>
                  <a:pt x="11301095" y="6433185"/>
                  <a:pt x="11398885" y="6433185"/>
                  <a:pt x="11459210" y="6372225"/>
                </a:cubicBezTo>
                <a:close/>
                <a:moveTo>
                  <a:pt x="11240770" y="6591300"/>
                </a:moveTo>
                <a:cubicBezTo>
                  <a:pt x="11301095" y="6530975"/>
                  <a:pt x="11301095" y="6433185"/>
                  <a:pt x="11240770" y="6372860"/>
                </a:cubicBezTo>
                <a:cubicBezTo>
                  <a:pt x="11180445" y="6312535"/>
                  <a:pt x="11082655" y="6312535"/>
                  <a:pt x="11022330" y="6372860"/>
                </a:cubicBezTo>
                <a:cubicBezTo>
                  <a:pt x="10962005" y="6433185"/>
                  <a:pt x="10962005" y="6530975"/>
                  <a:pt x="11022330" y="6591300"/>
                </a:cubicBezTo>
                <a:cubicBezTo>
                  <a:pt x="11082655" y="6651625"/>
                  <a:pt x="11180445" y="6651625"/>
                  <a:pt x="11240770" y="6591300"/>
                </a:cubicBezTo>
                <a:close/>
                <a:moveTo>
                  <a:pt x="12148185" y="6858000"/>
                </a:moveTo>
                <a:cubicBezTo>
                  <a:pt x="12140565" y="6840856"/>
                  <a:pt x="12129770" y="6824345"/>
                  <a:pt x="12115800" y="6809740"/>
                </a:cubicBezTo>
                <a:cubicBezTo>
                  <a:pt x="12055475" y="6749415"/>
                  <a:pt x="11957685" y="6749415"/>
                  <a:pt x="11897360" y="6809740"/>
                </a:cubicBezTo>
                <a:cubicBezTo>
                  <a:pt x="11883390" y="6823710"/>
                  <a:pt x="11872595" y="6840220"/>
                  <a:pt x="11864975" y="6858000"/>
                </a:cubicBezTo>
                <a:lnTo>
                  <a:pt x="12148185" y="6858000"/>
                </a:lnTo>
                <a:close/>
                <a:moveTo>
                  <a:pt x="11021695" y="6809740"/>
                </a:moveTo>
                <a:cubicBezTo>
                  <a:pt x="11007725" y="6823710"/>
                  <a:pt x="10996930" y="6840220"/>
                  <a:pt x="10989310" y="6858000"/>
                </a:cubicBezTo>
                <a:lnTo>
                  <a:pt x="11273155" y="6858000"/>
                </a:lnTo>
                <a:cubicBezTo>
                  <a:pt x="11265535" y="6840856"/>
                  <a:pt x="11254740" y="6824345"/>
                  <a:pt x="11240770" y="6809740"/>
                </a:cubicBezTo>
                <a:cubicBezTo>
                  <a:pt x="11180445" y="6749415"/>
                  <a:pt x="11082655" y="6749415"/>
                  <a:pt x="11021695" y="6809740"/>
                </a:cubicBezTo>
                <a:close/>
                <a:moveTo>
                  <a:pt x="11459210" y="6809740"/>
                </a:moveTo>
                <a:cubicBezTo>
                  <a:pt x="11445240" y="6823710"/>
                  <a:pt x="11434445" y="6840220"/>
                  <a:pt x="11426825" y="6858000"/>
                </a:cubicBezTo>
                <a:lnTo>
                  <a:pt x="11710670" y="6858000"/>
                </a:lnTo>
                <a:cubicBezTo>
                  <a:pt x="11703050" y="6840856"/>
                  <a:pt x="11692255" y="6824345"/>
                  <a:pt x="11678285" y="6809740"/>
                </a:cubicBezTo>
                <a:cubicBezTo>
                  <a:pt x="11617960" y="6749415"/>
                  <a:pt x="11519535" y="6749415"/>
                  <a:pt x="11459210" y="6809740"/>
                </a:cubicBezTo>
                <a:close/>
                <a:moveTo>
                  <a:pt x="11459210" y="6591300"/>
                </a:moveTo>
                <a:cubicBezTo>
                  <a:pt x="11398885" y="6530975"/>
                  <a:pt x="11301095" y="6530975"/>
                  <a:pt x="11240770" y="6591300"/>
                </a:cubicBezTo>
                <a:cubicBezTo>
                  <a:pt x="11180445" y="6651625"/>
                  <a:pt x="11180445" y="6749415"/>
                  <a:pt x="11240770" y="6809740"/>
                </a:cubicBezTo>
                <a:cubicBezTo>
                  <a:pt x="11301095" y="6870065"/>
                  <a:pt x="11398885" y="6870065"/>
                  <a:pt x="11459210" y="6809740"/>
                </a:cubicBezTo>
                <a:cubicBezTo>
                  <a:pt x="11519535" y="6749415"/>
                  <a:pt x="11519535" y="6651625"/>
                  <a:pt x="11459210" y="6591300"/>
                </a:cubicBezTo>
                <a:close/>
                <a:moveTo>
                  <a:pt x="2491740" y="6591300"/>
                </a:moveTo>
                <a:cubicBezTo>
                  <a:pt x="2552065" y="6530975"/>
                  <a:pt x="2552065" y="6433185"/>
                  <a:pt x="2491740" y="6372860"/>
                </a:cubicBezTo>
                <a:cubicBezTo>
                  <a:pt x="2431415" y="6312535"/>
                  <a:pt x="2333625" y="6312535"/>
                  <a:pt x="2273300" y="6372860"/>
                </a:cubicBezTo>
                <a:cubicBezTo>
                  <a:pt x="2212975" y="6433185"/>
                  <a:pt x="2212975" y="6530975"/>
                  <a:pt x="2273300" y="6591300"/>
                </a:cubicBezTo>
                <a:cubicBezTo>
                  <a:pt x="2333625" y="6651625"/>
                  <a:pt x="2431415" y="6651625"/>
                  <a:pt x="2491740" y="6591300"/>
                </a:cubicBezTo>
                <a:close/>
                <a:moveTo>
                  <a:pt x="2710815" y="6591300"/>
                </a:moveTo>
                <a:cubicBezTo>
                  <a:pt x="2650490" y="6530975"/>
                  <a:pt x="2552700" y="6530975"/>
                  <a:pt x="2492375" y="6591300"/>
                </a:cubicBezTo>
                <a:cubicBezTo>
                  <a:pt x="2432050" y="6651625"/>
                  <a:pt x="2432050" y="6749415"/>
                  <a:pt x="2492375" y="6809740"/>
                </a:cubicBezTo>
                <a:cubicBezTo>
                  <a:pt x="2552700" y="6870065"/>
                  <a:pt x="2650490" y="6870065"/>
                  <a:pt x="2710815" y="6809740"/>
                </a:cubicBezTo>
                <a:cubicBezTo>
                  <a:pt x="2771140" y="6749415"/>
                  <a:pt x="2771140" y="6651625"/>
                  <a:pt x="2710815" y="6591300"/>
                </a:cubicBezTo>
                <a:close/>
                <a:moveTo>
                  <a:pt x="2710815" y="6810375"/>
                </a:moveTo>
                <a:cubicBezTo>
                  <a:pt x="2696845" y="6824345"/>
                  <a:pt x="2686050" y="6840856"/>
                  <a:pt x="2678430" y="6858000"/>
                </a:cubicBezTo>
                <a:lnTo>
                  <a:pt x="2962275" y="6858000"/>
                </a:lnTo>
                <a:cubicBezTo>
                  <a:pt x="2954655" y="6840856"/>
                  <a:pt x="2943860" y="6824345"/>
                  <a:pt x="2929890" y="6810375"/>
                </a:cubicBezTo>
                <a:cubicBezTo>
                  <a:pt x="2868930" y="6749415"/>
                  <a:pt x="2771140" y="6749415"/>
                  <a:pt x="2710815" y="6810375"/>
                </a:cubicBezTo>
                <a:close/>
                <a:moveTo>
                  <a:pt x="2273300" y="6810375"/>
                </a:moveTo>
                <a:cubicBezTo>
                  <a:pt x="2259330" y="6824345"/>
                  <a:pt x="2248535" y="6840856"/>
                  <a:pt x="2240915" y="6858000"/>
                </a:cubicBezTo>
                <a:lnTo>
                  <a:pt x="2524760" y="6858000"/>
                </a:lnTo>
                <a:cubicBezTo>
                  <a:pt x="2517140" y="6840856"/>
                  <a:pt x="2506345" y="6824345"/>
                  <a:pt x="2492375" y="6810375"/>
                </a:cubicBezTo>
                <a:cubicBezTo>
                  <a:pt x="2431415" y="6749415"/>
                  <a:pt x="2333625" y="6749415"/>
                  <a:pt x="2273300" y="6810375"/>
                </a:cubicBezTo>
                <a:close/>
                <a:moveTo>
                  <a:pt x="8397240" y="29845"/>
                </a:moveTo>
                <a:cubicBezTo>
                  <a:pt x="8457565" y="90170"/>
                  <a:pt x="8555355" y="90170"/>
                  <a:pt x="8615680" y="29845"/>
                </a:cubicBezTo>
                <a:cubicBezTo>
                  <a:pt x="8624570" y="20955"/>
                  <a:pt x="8632190" y="10795"/>
                  <a:pt x="8638540" y="0"/>
                </a:cubicBezTo>
                <a:lnTo>
                  <a:pt x="8373745" y="0"/>
                </a:lnTo>
                <a:cubicBezTo>
                  <a:pt x="8380731" y="10795"/>
                  <a:pt x="8388350" y="20320"/>
                  <a:pt x="8397240" y="29845"/>
                </a:cubicBezTo>
                <a:close/>
                <a:moveTo>
                  <a:pt x="3399155" y="6858000"/>
                </a:moveTo>
                <a:cubicBezTo>
                  <a:pt x="3391535" y="6840856"/>
                  <a:pt x="3380740" y="6824345"/>
                  <a:pt x="3366770" y="6810375"/>
                </a:cubicBezTo>
                <a:cubicBezTo>
                  <a:pt x="3306445" y="6750050"/>
                  <a:pt x="3208655" y="6750050"/>
                  <a:pt x="3148330" y="6810375"/>
                </a:cubicBezTo>
                <a:cubicBezTo>
                  <a:pt x="3134360" y="6824345"/>
                  <a:pt x="3123565" y="6840856"/>
                  <a:pt x="3115945" y="6858000"/>
                </a:cubicBezTo>
                <a:lnTo>
                  <a:pt x="3399155" y="6858000"/>
                </a:lnTo>
                <a:close/>
                <a:moveTo>
                  <a:pt x="2929255" y="6810375"/>
                </a:moveTo>
                <a:cubicBezTo>
                  <a:pt x="2989580" y="6870700"/>
                  <a:pt x="3087370" y="6870700"/>
                  <a:pt x="3147695" y="6810375"/>
                </a:cubicBezTo>
                <a:cubicBezTo>
                  <a:pt x="3208020" y="6750050"/>
                  <a:pt x="3208020" y="6652260"/>
                  <a:pt x="3147695" y="6591935"/>
                </a:cubicBezTo>
                <a:cubicBezTo>
                  <a:pt x="3087370" y="6531610"/>
                  <a:pt x="2989580" y="6531610"/>
                  <a:pt x="2929255" y="6591935"/>
                </a:cubicBezTo>
                <a:cubicBezTo>
                  <a:pt x="2868930" y="6651625"/>
                  <a:pt x="2868930" y="6749415"/>
                  <a:pt x="2929255" y="6810375"/>
                </a:cubicBezTo>
                <a:close/>
                <a:moveTo>
                  <a:pt x="41910" y="6635115"/>
                </a:moveTo>
                <a:cubicBezTo>
                  <a:pt x="29845" y="6623050"/>
                  <a:pt x="15240" y="6614795"/>
                  <a:pt x="0" y="6610985"/>
                </a:cubicBezTo>
                <a:lnTo>
                  <a:pt x="0" y="6790056"/>
                </a:lnTo>
                <a:cubicBezTo>
                  <a:pt x="15240" y="6786245"/>
                  <a:pt x="29845" y="6777990"/>
                  <a:pt x="41910" y="6765925"/>
                </a:cubicBezTo>
                <a:cubicBezTo>
                  <a:pt x="78105" y="6730365"/>
                  <a:pt x="78105" y="6671310"/>
                  <a:pt x="41910" y="6635115"/>
                </a:cubicBezTo>
                <a:close/>
                <a:moveTo>
                  <a:pt x="2710815" y="6591300"/>
                </a:moveTo>
                <a:cubicBezTo>
                  <a:pt x="2771140" y="6651625"/>
                  <a:pt x="2868930" y="6651625"/>
                  <a:pt x="2929255" y="6591300"/>
                </a:cubicBezTo>
                <a:cubicBezTo>
                  <a:pt x="2989580" y="6530975"/>
                  <a:pt x="2989580" y="6433185"/>
                  <a:pt x="2929255" y="6372860"/>
                </a:cubicBezTo>
                <a:cubicBezTo>
                  <a:pt x="2868930" y="6312535"/>
                  <a:pt x="2771140" y="6312535"/>
                  <a:pt x="2710815" y="6372860"/>
                </a:cubicBezTo>
                <a:cubicBezTo>
                  <a:pt x="2649855" y="6433185"/>
                  <a:pt x="2649855" y="6530975"/>
                  <a:pt x="2710815" y="6591300"/>
                </a:cubicBezTo>
                <a:close/>
                <a:moveTo>
                  <a:pt x="4066540" y="6853556"/>
                </a:moveTo>
                <a:cubicBezTo>
                  <a:pt x="4065270" y="6854825"/>
                  <a:pt x="4064000" y="6856095"/>
                  <a:pt x="4062730" y="6858000"/>
                </a:cubicBezTo>
                <a:lnTo>
                  <a:pt x="4201795" y="6858000"/>
                </a:lnTo>
                <a:cubicBezTo>
                  <a:pt x="4200525" y="6856731"/>
                  <a:pt x="4199255" y="6855460"/>
                  <a:pt x="4197985" y="6853556"/>
                </a:cubicBezTo>
                <a:cubicBezTo>
                  <a:pt x="4161790" y="6817360"/>
                  <a:pt x="4102735" y="6817360"/>
                  <a:pt x="4066540" y="6853556"/>
                </a:cubicBezTo>
                <a:close/>
                <a:moveTo>
                  <a:pt x="8220710" y="0"/>
                </a:moveTo>
                <a:cubicBezTo>
                  <a:pt x="8205470" y="7620"/>
                  <a:pt x="8191500" y="17145"/>
                  <a:pt x="8178800" y="29845"/>
                </a:cubicBezTo>
                <a:cubicBezTo>
                  <a:pt x="8118475" y="90170"/>
                  <a:pt x="8118475" y="187960"/>
                  <a:pt x="8178800" y="248285"/>
                </a:cubicBezTo>
                <a:cubicBezTo>
                  <a:pt x="8239125" y="308610"/>
                  <a:pt x="8336915" y="308610"/>
                  <a:pt x="8397240" y="248285"/>
                </a:cubicBezTo>
                <a:cubicBezTo>
                  <a:pt x="8457565" y="187960"/>
                  <a:pt x="8457565" y="90170"/>
                  <a:pt x="8397240" y="29845"/>
                </a:cubicBezTo>
                <a:cubicBezTo>
                  <a:pt x="8384540" y="17145"/>
                  <a:pt x="8370570" y="7620"/>
                  <a:pt x="8355331" y="0"/>
                </a:cubicBezTo>
                <a:lnTo>
                  <a:pt x="8220710" y="0"/>
                </a:lnTo>
                <a:close/>
                <a:moveTo>
                  <a:pt x="2054225" y="6810375"/>
                </a:moveTo>
                <a:cubicBezTo>
                  <a:pt x="1993900" y="6750050"/>
                  <a:pt x="1896110" y="6750050"/>
                  <a:pt x="1835785" y="6810375"/>
                </a:cubicBezTo>
                <a:cubicBezTo>
                  <a:pt x="1821815" y="6824345"/>
                  <a:pt x="1811020" y="6840856"/>
                  <a:pt x="1803400" y="6858000"/>
                </a:cubicBezTo>
                <a:lnTo>
                  <a:pt x="2087245" y="6858000"/>
                </a:lnTo>
                <a:cubicBezTo>
                  <a:pt x="2079625" y="6840856"/>
                  <a:pt x="2068830" y="6824345"/>
                  <a:pt x="2054225" y="6810375"/>
                </a:cubicBezTo>
                <a:close/>
                <a:moveTo>
                  <a:pt x="4635500" y="6853556"/>
                </a:moveTo>
                <a:cubicBezTo>
                  <a:pt x="4599305" y="6817360"/>
                  <a:pt x="4540250" y="6817360"/>
                  <a:pt x="4504055" y="6853556"/>
                </a:cubicBezTo>
                <a:cubicBezTo>
                  <a:pt x="4502785" y="6854825"/>
                  <a:pt x="4501515" y="6856095"/>
                  <a:pt x="4500245" y="6858000"/>
                </a:cubicBezTo>
                <a:lnTo>
                  <a:pt x="4639310" y="6858000"/>
                </a:lnTo>
                <a:cubicBezTo>
                  <a:pt x="4638040" y="6856731"/>
                  <a:pt x="4636770" y="6855460"/>
                  <a:pt x="4635500" y="6853556"/>
                </a:cubicBezTo>
                <a:close/>
                <a:moveTo>
                  <a:pt x="2710815" y="6372860"/>
                </a:moveTo>
                <a:cubicBezTo>
                  <a:pt x="2771140" y="6312535"/>
                  <a:pt x="2771140" y="6214745"/>
                  <a:pt x="2710815" y="6154420"/>
                </a:cubicBezTo>
                <a:cubicBezTo>
                  <a:pt x="2650490" y="6094095"/>
                  <a:pt x="2552700" y="6094095"/>
                  <a:pt x="2492375" y="6154420"/>
                </a:cubicBezTo>
                <a:cubicBezTo>
                  <a:pt x="2432050" y="6214745"/>
                  <a:pt x="2432050" y="6312535"/>
                  <a:pt x="2492375" y="6372860"/>
                </a:cubicBezTo>
                <a:cubicBezTo>
                  <a:pt x="2552065" y="6433185"/>
                  <a:pt x="2649855" y="6433185"/>
                  <a:pt x="2710815" y="6372860"/>
                </a:cubicBezTo>
                <a:close/>
                <a:moveTo>
                  <a:pt x="7741285" y="29845"/>
                </a:moveTo>
                <a:cubicBezTo>
                  <a:pt x="7750175" y="20955"/>
                  <a:pt x="7757795" y="10795"/>
                  <a:pt x="7764145" y="0"/>
                </a:cubicBezTo>
                <a:lnTo>
                  <a:pt x="7499350" y="0"/>
                </a:lnTo>
                <a:cubicBezTo>
                  <a:pt x="7505700" y="10795"/>
                  <a:pt x="7513320" y="20320"/>
                  <a:pt x="7522210" y="29845"/>
                </a:cubicBezTo>
                <a:cubicBezTo>
                  <a:pt x="7583170" y="90170"/>
                  <a:pt x="7680960" y="90170"/>
                  <a:pt x="7741285" y="29845"/>
                </a:cubicBezTo>
                <a:close/>
                <a:moveTo>
                  <a:pt x="9709785" y="6372225"/>
                </a:moveTo>
                <a:cubicBezTo>
                  <a:pt x="9770110" y="6311900"/>
                  <a:pt x="9770110" y="6214110"/>
                  <a:pt x="9709785" y="6153785"/>
                </a:cubicBezTo>
                <a:cubicBezTo>
                  <a:pt x="9649460" y="6093460"/>
                  <a:pt x="9551670" y="6093460"/>
                  <a:pt x="9491345" y="6153785"/>
                </a:cubicBezTo>
                <a:cubicBezTo>
                  <a:pt x="9431020" y="6214110"/>
                  <a:pt x="9431020" y="6311900"/>
                  <a:pt x="9491345" y="6372225"/>
                </a:cubicBezTo>
                <a:cubicBezTo>
                  <a:pt x="9551035" y="6433185"/>
                  <a:pt x="9649460" y="6433185"/>
                  <a:pt x="9709785" y="6372225"/>
                </a:cubicBezTo>
                <a:close/>
                <a:moveTo>
                  <a:pt x="2273300" y="6810375"/>
                </a:moveTo>
                <a:cubicBezTo>
                  <a:pt x="2333625" y="6750050"/>
                  <a:pt x="2333625" y="6652260"/>
                  <a:pt x="2273300" y="6591935"/>
                </a:cubicBezTo>
                <a:cubicBezTo>
                  <a:pt x="2212975" y="6531610"/>
                  <a:pt x="2115185" y="6531610"/>
                  <a:pt x="2054860" y="6591935"/>
                </a:cubicBezTo>
                <a:cubicBezTo>
                  <a:pt x="1994535" y="6652260"/>
                  <a:pt x="1994535" y="6750050"/>
                  <a:pt x="2054860" y="6810375"/>
                </a:cubicBezTo>
                <a:cubicBezTo>
                  <a:pt x="2115185" y="6870700"/>
                  <a:pt x="2212975" y="6870700"/>
                  <a:pt x="2273300" y="6810375"/>
                </a:cubicBezTo>
                <a:close/>
                <a:moveTo>
                  <a:pt x="6866256" y="467360"/>
                </a:moveTo>
                <a:cubicBezTo>
                  <a:pt x="6926581" y="407035"/>
                  <a:pt x="6926581" y="309245"/>
                  <a:pt x="6866256" y="248920"/>
                </a:cubicBezTo>
                <a:cubicBezTo>
                  <a:pt x="6805931" y="188595"/>
                  <a:pt x="6708140" y="188595"/>
                  <a:pt x="6647815" y="248920"/>
                </a:cubicBezTo>
                <a:cubicBezTo>
                  <a:pt x="6587490" y="309245"/>
                  <a:pt x="6587490" y="407035"/>
                  <a:pt x="6647815" y="467360"/>
                </a:cubicBezTo>
                <a:cubicBezTo>
                  <a:pt x="6708140" y="527685"/>
                  <a:pt x="6805931" y="527685"/>
                  <a:pt x="6866256" y="467360"/>
                </a:cubicBezTo>
                <a:close/>
                <a:moveTo>
                  <a:pt x="6647815" y="685800"/>
                </a:moveTo>
                <a:cubicBezTo>
                  <a:pt x="6708140" y="625475"/>
                  <a:pt x="6708140" y="527685"/>
                  <a:pt x="6647815" y="467360"/>
                </a:cubicBezTo>
                <a:cubicBezTo>
                  <a:pt x="6587490" y="407035"/>
                  <a:pt x="6489700" y="407035"/>
                  <a:pt x="6429375" y="467360"/>
                </a:cubicBezTo>
                <a:cubicBezTo>
                  <a:pt x="6369050" y="527685"/>
                  <a:pt x="6369050" y="625475"/>
                  <a:pt x="6429375" y="685800"/>
                </a:cubicBezTo>
                <a:cubicBezTo>
                  <a:pt x="6489065" y="746125"/>
                  <a:pt x="6587490" y="746125"/>
                  <a:pt x="6647815" y="685800"/>
                </a:cubicBezTo>
                <a:close/>
                <a:moveTo>
                  <a:pt x="6428740" y="685800"/>
                </a:moveTo>
                <a:cubicBezTo>
                  <a:pt x="6368415" y="625475"/>
                  <a:pt x="6270625" y="625475"/>
                  <a:pt x="6210300" y="685800"/>
                </a:cubicBezTo>
                <a:cubicBezTo>
                  <a:pt x="6149975" y="746125"/>
                  <a:pt x="6149975" y="843915"/>
                  <a:pt x="6210300" y="904240"/>
                </a:cubicBezTo>
                <a:cubicBezTo>
                  <a:pt x="6270625" y="964565"/>
                  <a:pt x="6368415" y="964565"/>
                  <a:pt x="6428740" y="904240"/>
                </a:cubicBezTo>
                <a:cubicBezTo>
                  <a:pt x="6489065" y="843915"/>
                  <a:pt x="6489065" y="746125"/>
                  <a:pt x="6428740" y="685800"/>
                </a:cubicBezTo>
                <a:close/>
                <a:moveTo>
                  <a:pt x="7303770" y="29845"/>
                </a:moveTo>
                <a:cubicBezTo>
                  <a:pt x="7312660" y="20955"/>
                  <a:pt x="7320281" y="10795"/>
                  <a:pt x="7326631" y="0"/>
                </a:cubicBezTo>
                <a:lnTo>
                  <a:pt x="7061835" y="0"/>
                </a:lnTo>
                <a:cubicBezTo>
                  <a:pt x="7068185" y="10795"/>
                  <a:pt x="7075806" y="20320"/>
                  <a:pt x="7084695" y="29845"/>
                </a:cubicBezTo>
                <a:cubicBezTo>
                  <a:pt x="7145656" y="90170"/>
                  <a:pt x="7243445" y="90170"/>
                  <a:pt x="7303770" y="29845"/>
                </a:cubicBezTo>
                <a:close/>
                <a:moveTo>
                  <a:pt x="7303770" y="248285"/>
                </a:moveTo>
                <a:cubicBezTo>
                  <a:pt x="7364095" y="308610"/>
                  <a:pt x="7461885" y="308610"/>
                  <a:pt x="7522210" y="248285"/>
                </a:cubicBezTo>
                <a:cubicBezTo>
                  <a:pt x="7582535" y="187960"/>
                  <a:pt x="7582535" y="90170"/>
                  <a:pt x="7522210" y="29845"/>
                </a:cubicBezTo>
                <a:cubicBezTo>
                  <a:pt x="7509510" y="17145"/>
                  <a:pt x="7495540" y="7620"/>
                  <a:pt x="7480300" y="0"/>
                </a:cubicBezTo>
                <a:lnTo>
                  <a:pt x="7345045" y="0"/>
                </a:lnTo>
                <a:cubicBezTo>
                  <a:pt x="7329806" y="7620"/>
                  <a:pt x="7315835" y="17145"/>
                  <a:pt x="7303135" y="29845"/>
                </a:cubicBezTo>
                <a:cubicBezTo>
                  <a:pt x="7243445" y="90170"/>
                  <a:pt x="7243445" y="187960"/>
                  <a:pt x="7303770" y="248285"/>
                </a:cubicBezTo>
                <a:close/>
                <a:moveTo>
                  <a:pt x="6647815" y="904240"/>
                </a:moveTo>
                <a:cubicBezTo>
                  <a:pt x="6587490" y="843915"/>
                  <a:pt x="6489700" y="843915"/>
                  <a:pt x="6429375" y="904240"/>
                </a:cubicBezTo>
                <a:cubicBezTo>
                  <a:pt x="6369050" y="964565"/>
                  <a:pt x="6369050" y="1062355"/>
                  <a:pt x="6429375" y="1122680"/>
                </a:cubicBezTo>
                <a:cubicBezTo>
                  <a:pt x="6489700" y="1183005"/>
                  <a:pt x="6587490" y="1183005"/>
                  <a:pt x="6647815" y="1122680"/>
                </a:cubicBezTo>
                <a:cubicBezTo>
                  <a:pt x="6708140" y="1062990"/>
                  <a:pt x="6708140" y="965200"/>
                  <a:pt x="6647815" y="904240"/>
                </a:cubicBezTo>
                <a:close/>
                <a:moveTo>
                  <a:pt x="7959725" y="248285"/>
                </a:moveTo>
                <a:cubicBezTo>
                  <a:pt x="7899400" y="308610"/>
                  <a:pt x="7899400" y="406400"/>
                  <a:pt x="7959725" y="466725"/>
                </a:cubicBezTo>
                <a:cubicBezTo>
                  <a:pt x="8020050" y="527050"/>
                  <a:pt x="8117840" y="527050"/>
                  <a:pt x="8178165" y="466725"/>
                </a:cubicBezTo>
                <a:cubicBezTo>
                  <a:pt x="8238490" y="406400"/>
                  <a:pt x="8238490" y="308610"/>
                  <a:pt x="8178165" y="248285"/>
                </a:cubicBezTo>
                <a:cubicBezTo>
                  <a:pt x="8118475" y="187960"/>
                  <a:pt x="8020050" y="187960"/>
                  <a:pt x="7959725" y="248285"/>
                </a:cubicBezTo>
                <a:close/>
                <a:moveTo>
                  <a:pt x="7085331" y="248285"/>
                </a:moveTo>
                <a:cubicBezTo>
                  <a:pt x="7145656" y="187960"/>
                  <a:pt x="7145656" y="90170"/>
                  <a:pt x="7085331" y="29845"/>
                </a:cubicBezTo>
                <a:cubicBezTo>
                  <a:pt x="7072631" y="17145"/>
                  <a:pt x="7058660" y="7620"/>
                  <a:pt x="7043420" y="0"/>
                </a:cubicBezTo>
                <a:lnTo>
                  <a:pt x="6908165" y="0"/>
                </a:lnTo>
                <a:cubicBezTo>
                  <a:pt x="6892925" y="7620"/>
                  <a:pt x="6878956" y="17145"/>
                  <a:pt x="6866256" y="29845"/>
                </a:cubicBezTo>
                <a:cubicBezTo>
                  <a:pt x="6805931" y="90170"/>
                  <a:pt x="6805931" y="187960"/>
                  <a:pt x="6866256" y="248285"/>
                </a:cubicBezTo>
                <a:cubicBezTo>
                  <a:pt x="6926581" y="308610"/>
                  <a:pt x="7024370" y="308610"/>
                  <a:pt x="7085331" y="248285"/>
                </a:cubicBezTo>
                <a:close/>
                <a:moveTo>
                  <a:pt x="7522210" y="685800"/>
                </a:moveTo>
                <a:cubicBezTo>
                  <a:pt x="7461885" y="746125"/>
                  <a:pt x="7461885" y="843915"/>
                  <a:pt x="7522210" y="904240"/>
                </a:cubicBezTo>
                <a:cubicBezTo>
                  <a:pt x="7582535" y="964565"/>
                  <a:pt x="7680325" y="964565"/>
                  <a:pt x="7740650" y="904240"/>
                </a:cubicBezTo>
                <a:cubicBezTo>
                  <a:pt x="7800975" y="843915"/>
                  <a:pt x="7800975" y="746125"/>
                  <a:pt x="7740650" y="685800"/>
                </a:cubicBezTo>
                <a:cubicBezTo>
                  <a:pt x="7680960" y="625475"/>
                  <a:pt x="7583170" y="625475"/>
                  <a:pt x="7522210" y="685800"/>
                </a:cubicBezTo>
                <a:close/>
                <a:moveTo>
                  <a:pt x="7741285" y="467360"/>
                </a:moveTo>
                <a:cubicBezTo>
                  <a:pt x="7680960" y="527685"/>
                  <a:pt x="7680960" y="625475"/>
                  <a:pt x="7741285" y="685800"/>
                </a:cubicBezTo>
                <a:cubicBezTo>
                  <a:pt x="7801610" y="746125"/>
                  <a:pt x="7899400" y="746125"/>
                  <a:pt x="7959725" y="685800"/>
                </a:cubicBezTo>
                <a:cubicBezTo>
                  <a:pt x="8020050" y="625475"/>
                  <a:pt x="8020050" y="527685"/>
                  <a:pt x="7959725" y="467360"/>
                </a:cubicBezTo>
                <a:cubicBezTo>
                  <a:pt x="7899400" y="406400"/>
                  <a:pt x="7801610" y="406400"/>
                  <a:pt x="7741285" y="467360"/>
                </a:cubicBezTo>
                <a:close/>
                <a:moveTo>
                  <a:pt x="7303770" y="904240"/>
                </a:moveTo>
                <a:cubicBezTo>
                  <a:pt x="7243445" y="964565"/>
                  <a:pt x="7243445" y="1062355"/>
                  <a:pt x="7303770" y="1122680"/>
                </a:cubicBezTo>
                <a:cubicBezTo>
                  <a:pt x="7364095" y="1183005"/>
                  <a:pt x="7461885" y="1183005"/>
                  <a:pt x="7522210" y="1122680"/>
                </a:cubicBezTo>
                <a:cubicBezTo>
                  <a:pt x="7582535" y="1062355"/>
                  <a:pt x="7582535" y="964565"/>
                  <a:pt x="7522210" y="904240"/>
                </a:cubicBezTo>
                <a:cubicBezTo>
                  <a:pt x="7461885" y="843915"/>
                  <a:pt x="7364095" y="843915"/>
                  <a:pt x="7303770" y="904240"/>
                </a:cubicBezTo>
                <a:close/>
                <a:moveTo>
                  <a:pt x="6866256" y="1341755"/>
                </a:moveTo>
                <a:cubicBezTo>
                  <a:pt x="6805931" y="1402080"/>
                  <a:pt x="6805931" y="1499870"/>
                  <a:pt x="6866256" y="1560195"/>
                </a:cubicBezTo>
                <a:cubicBezTo>
                  <a:pt x="6926581" y="1620520"/>
                  <a:pt x="7024370" y="1620520"/>
                  <a:pt x="7084695" y="1560195"/>
                </a:cubicBezTo>
                <a:cubicBezTo>
                  <a:pt x="7145020" y="1499870"/>
                  <a:pt x="7145020" y="1402080"/>
                  <a:pt x="7084695" y="1341755"/>
                </a:cubicBezTo>
                <a:cubicBezTo>
                  <a:pt x="7024370" y="1281430"/>
                  <a:pt x="6926581" y="1281430"/>
                  <a:pt x="6866256" y="1341755"/>
                </a:cubicBezTo>
                <a:close/>
                <a:moveTo>
                  <a:pt x="7085331" y="1123315"/>
                </a:moveTo>
                <a:cubicBezTo>
                  <a:pt x="7025006" y="1183640"/>
                  <a:pt x="7025006" y="1281430"/>
                  <a:pt x="7085331" y="1341755"/>
                </a:cubicBezTo>
                <a:cubicBezTo>
                  <a:pt x="7145656" y="1402080"/>
                  <a:pt x="7243445" y="1402080"/>
                  <a:pt x="7303770" y="1341755"/>
                </a:cubicBezTo>
                <a:cubicBezTo>
                  <a:pt x="7364095" y="1281430"/>
                  <a:pt x="7364095" y="1183640"/>
                  <a:pt x="7303770" y="1123315"/>
                </a:cubicBezTo>
                <a:cubicBezTo>
                  <a:pt x="7243445" y="1062990"/>
                  <a:pt x="7145656" y="1062990"/>
                  <a:pt x="7085331" y="1123315"/>
                </a:cubicBezTo>
                <a:close/>
                <a:moveTo>
                  <a:pt x="6866256" y="1123315"/>
                </a:moveTo>
                <a:cubicBezTo>
                  <a:pt x="6805931" y="1062990"/>
                  <a:pt x="6708140" y="1062990"/>
                  <a:pt x="6647815" y="1123315"/>
                </a:cubicBezTo>
                <a:cubicBezTo>
                  <a:pt x="6587490" y="1183640"/>
                  <a:pt x="6587490" y="1281430"/>
                  <a:pt x="6647815" y="1341755"/>
                </a:cubicBezTo>
                <a:cubicBezTo>
                  <a:pt x="6708140" y="1402080"/>
                  <a:pt x="6805931" y="1402080"/>
                  <a:pt x="6866256" y="1341755"/>
                </a:cubicBezTo>
                <a:cubicBezTo>
                  <a:pt x="6926581" y="1281430"/>
                  <a:pt x="6926581" y="1183640"/>
                  <a:pt x="6866256" y="1123315"/>
                </a:cubicBezTo>
                <a:close/>
                <a:moveTo>
                  <a:pt x="5116830" y="3091815"/>
                </a:moveTo>
                <a:cubicBezTo>
                  <a:pt x="5056505" y="3152140"/>
                  <a:pt x="5056505" y="3249930"/>
                  <a:pt x="5116830" y="3310255"/>
                </a:cubicBezTo>
                <a:cubicBezTo>
                  <a:pt x="5177155" y="3370580"/>
                  <a:pt x="5274945" y="3370580"/>
                  <a:pt x="5335270" y="3310255"/>
                </a:cubicBezTo>
                <a:cubicBezTo>
                  <a:pt x="5395595" y="3249930"/>
                  <a:pt x="5395595" y="3152140"/>
                  <a:pt x="5335270" y="3091815"/>
                </a:cubicBezTo>
                <a:cubicBezTo>
                  <a:pt x="5274945" y="3031490"/>
                  <a:pt x="5177155" y="3031490"/>
                  <a:pt x="5116830" y="3091815"/>
                </a:cubicBezTo>
                <a:close/>
                <a:moveTo>
                  <a:pt x="1791970" y="5760085"/>
                </a:moveTo>
                <a:cubicBezTo>
                  <a:pt x="1755775" y="5723890"/>
                  <a:pt x="1696720" y="5723890"/>
                  <a:pt x="1660525" y="5760085"/>
                </a:cubicBezTo>
                <a:cubicBezTo>
                  <a:pt x="1624330" y="5796280"/>
                  <a:pt x="1624330" y="5855335"/>
                  <a:pt x="1660525" y="5891530"/>
                </a:cubicBezTo>
                <a:cubicBezTo>
                  <a:pt x="1696720" y="5927725"/>
                  <a:pt x="1755775" y="5927725"/>
                  <a:pt x="1791970" y="5891530"/>
                </a:cubicBezTo>
                <a:cubicBezTo>
                  <a:pt x="1828165" y="5855335"/>
                  <a:pt x="1828165" y="5796280"/>
                  <a:pt x="1791970" y="5760085"/>
                </a:cubicBezTo>
                <a:close/>
                <a:moveTo>
                  <a:pt x="1791970" y="5322570"/>
                </a:moveTo>
                <a:cubicBezTo>
                  <a:pt x="1755775" y="5286375"/>
                  <a:pt x="1696720" y="5286375"/>
                  <a:pt x="1660525" y="5322570"/>
                </a:cubicBezTo>
                <a:cubicBezTo>
                  <a:pt x="1624330" y="5358765"/>
                  <a:pt x="1624330" y="5417820"/>
                  <a:pt x="1660525" y="5454015"/>
                </a:cubicBezTo>
                <a:cubicBezTo>
                  <a:pt x="1696720" y="5490210"/>
                  <a:pt x="1755775" y="5490210"/>
                  <a:pt x="1791970" y="5454015"/>
                </a:cubicBezTo>
                <a:cubicBezTo>
                  <a:pt x="1828165" y="5417820"/>
                  <a:pt x="1828165" y="5358765"/>
                  <a:pt x="1791970" y="5322570"/>
                </a:cubicBezTo>
                <a:close/>
                <a:moveTo>
                  <a:pt x="1660525" y="6635115"/>
                </a:moveTo>
                <a:cubicBezTo>
                  <a:pt x="1624330" y="6671310"/>
                  <a:pt x="1624330" y="6730365"/>
                  <a:pt x="1660525" y="6766560"/>
                </a:cubicBezTo>
                <a:cubicBezTo>
                  <a:pt x="1696720" y="6802756"/>
                  <a:pt x="1755775" y="6802756"/>
                  <a:pt x="1791970" y="6766560"/>
                </a:cubicBezTo>
                <a:cubicBezTo>
                  <a:pt x="1828165" y="6730365"/>
                  <a:pt x="1828165" y="6671310"/>
                  <a:pt x="1791970" y="6635115"/>
                </a:cubicBezTo>
                <a:cubicBezTo>
                  <a:pt x="1755775" y="6598920"/>
                  <a:pt x="1696720" y="6598920"/>
                  <a:pt x="1660525" y="6635115"/>
                </a:cubicBezTo>
                <a:close/>
                <a:moveTo>
                  <a:pt x="41910" y="3573145"/>
                </a:moveTo>
                <a:cubicBezTo>
                  <a:pt x="29845" y="3561080"/>
                  <a:pt x="15240" y="3552825"/>
                  <a:pt x="0" y="3549015"/>
                </a:cubicBezTo>
                <a:lnTo>
                  <a:pt x="0" y="3728720"/>
                </a:lnTo>
                <a:cubicBezTo>
                  <a:pt x="15240" y="3724910"/>
                  <a:pt x="29845" y="3716655"/>
                  <a:pt x="41910" y="3704590"/>
                </a:cubicBezTo>
                <a:cubicBezTo>
                  <a:pt x="78740" y="3667760"/>
                  <a:pt x="78740" y="3609340"/>
                  <a:pt x="41910" y="3573145"/>
                </a:cubicBezTo>
                <a:close/>
                <a:moveTo>
                  <a:pt x="41910" y="4010660"/>
                </a:moveTo>
                <a:cubicBezTo>
                  <a:pt x="29845" y="3998595"/>
                  <a:pt x="15240" y="3990340"/>
                  <a:pt x="0" y="3986530"/>
                </a:cubicBezTo>
                <a:lnTo>
                  <a:pt x="0" y="4165600"/>
                </a:lnTo>
                <a:cubicBezTo>
                  <a:pt x="15240" y="4161790"/>
                  <a:pt x="29845" y="4153535"/>
                  <a:pt x="41910" y="4141470"/>
                </a:cubicBezTo>
                <a:cubicBezTo>
                  <a:pt x="78740" y="4105275"/>
                  <a:pt x="78740" y="4046855"/>
                  <a:pt x="41910" y="4010660"/>
                </a:cubicBezTo>
                <a:close/>
                <a:moveTo>
                  <a:pt x="1791970" y="6197600"/>
                </a:moveTo>
                <a:cubicBezTo>
                  <a:pt x="1755775" y="6161405"/>
                  <a:pt x="1696720" y="6161405"/>
                  <a:pt x="1660525" y="6197600"/>
                </a:cubicBezTo>
                <a:cubicBezTo>
                  <a:pt x="1624330" y="6233795"/>
                  <a:pt x="1624330" y="6292850"/>
                  <a:pt x="1660525" y="6329045"/>
                </a:cubicBezTo>
                <a:cubicBezTo>
                  <a:pt x="1696720" y="6365240"/>
                  <a:pt x="1755775" y="6365240"/>
                  <a:pt x="1791970" y="6329045"/>
                </a:cubicBezTo>
                <a:cubicBezTo>
                  <a:pt x="1828165" y="6292850"/>
                  <a:pt x="1828165" y="6233795"/>
                  <a:pt x="1791970" y="6197600"/>
                </a:cubicBezTo>
                <a:close/>
                <a:moveTo>
                  <a:pt x="4416425" y="6197600"/>
                </a:moveTo>
                <a:cubicBezTo>
                  <a:pt x="4380230" y="6161405"/>
                  <a:pt x="4321175" y="6161405"/>
                  <a:pt x="4284980" y="6197600"/>
                </a:cubicBezTo>
                <a:cubicBezTo>
                  <a:pt x="4248785" y="6233795"/>
                  <a:pt x="4248785" y="6292850"/>
                  <a:pt x="4284980" y="6329045"/>
                </a:cubicBezTo>
                <a:cubicBezTo>
                  <a:pt x="4321175" y="6365240"/>
                  <a:pt x="4380230" y="6365240"/>
                  <a:pt x="4416425" y="6329045"/>
                </a:cubicBezTo>
                <a:cubicBezTo>
                  <a:pt x="4452620" y="6292850"/>
                  <a:pt x="4452620" y="6233795"/>
                  <a:pt x="4416425" y="6197600"/>
                </a:cubicBezTo>
                <a:close/>
                <a:moveTo>
                  <a:pt x="41910" y="4448175"/>
                </a:moveTo>
                <a:cubicBezTo>
                  <a:pt x="29845" y="4436110"/>
                  <a:pt x="15240" y="4427855"/>
                  <a:pt x="0" y="4424045"/>
                </a:cubicBezTo>
                <a:lnTo>
                  <a:pt x="0" y="4603750"/>
                </a:lnTo>
                <a:cubicBezTo>
                  <a:pt x="15240" y="4599940"/>
                  <a:pt x="29845" y="4591685"/>
                  <a:pt x="41910" y="4579620"/>
                </a:cubicBezTo>
                <a:cubicBezTo>
                  <a:pt x="78740" y="4542790"/>
                  <a:pt x="78740" y="4484370"/>
                  <a:pt x="41910" y="4448175"/>
                </a:cubicBezTo>
                <a:close/>
                <a:moveTo>
                  <a:pt x="5116830" y="2654300"/>
                </a:moveTo>
                <a:cubicBezTo>
                  <a:pt x="5177155" y="2593975"/>
                  <a:pt x="5177155" y="2496185"/>
                  <a:pt x="5116830" y="2435860"/>
                </a:cubicBezTo>
                <a:cubicBezTo>
                  <a:pt x="5056505" y="2375535"/>
                  <a:pt x="4958715" y="2375535"/>
                  <a:pt x="4898390" y="2435860"/>
                </a:cubicBezTo>
                <a:cubicBezTo>
                  <a:pt x="4838065" y="2496185"/>
                  <a:pt x="4838065" y="2593975"/>
                  <a:pt x="4898390" y="2654300"/>
                </a:cubicBezTo>
                <a:cubicBezTo>
                  <a:pt x="4958080" y="2714625"/>
                  <a:pt x="5055870" y="2714625"/>
                  <a:pt x="5116830" y="2654300"/>
                </a:cubicBezTo>
                <a:close/>
                <a:moveTo>
                  <a:pt x="4897755" y="2654300"/>
                </a:moveTo>
                <a:cubicBezTo>
                  <a:pt x="4837430" y="2593975"/>
                  <a:pt x="4739640" y="2593975"/>
                  <a:pt x="4679315" y="2654300"/>
                </a:cubicBezTo>
                <a:cubicBezTo>
                  <a:pt x="4618990" y="2714625"/>
                  <a:pt x="4618990" y="2812415"/>
                  <a:pt x="4679315" y="2872740"/>
                </a:cubicBezTo>
                <a:cubicBezTo>
                  <a:pt x="4739640" y="2933065"/>
                  <a:pt x="4837430" y="2933065"/>
                  <a:pt x="4897755" y="2872740"/>
                </a:cubicBezTo>
                <a:cubicBezTo>
                  <a:pt x="4958080" y="2812415"/>
                  <a:pt x="4958080" y="2714625"/>
                  <a:pt x="4897755" y="2654300"/>
                </a:cubicBezTo>
                <a:close/>
                <a:moveTo>
                  <a:pt x="5116830" y="2872740"/>
                </a:moveTo>
                <a:cubicBezTo>
                  <a:pt x="5056505" y="2812415"/>
                  <a:pt x="4958715" y="2812415"/>
                  <a:pt x="4898390" y="2872740"/>
                </a:cubicBezTo>
                <a:cubicBezTo>
                  <a:pt x="4838065" y="2933065"/>
                  <a:pt x="4838065" y="3030855"/>
                  <a:pt x="4898390" y="3091180"/>
                </a:cubicBezTo>
                <a:cubicBezTo>
                  <a:pt x="4958715" y="3151505"/>
                  <a:pt x="5056505" y="3151505"/>
                  <a:pt x="5116830" y="3091180"/>
                </a:cubicBezTo>
                <a:cubicBezTo>
                  <a:pt x="5177155" y="3031490"/>
                  <a:pt x="5177155" y="2933700"/>
                  <a:pt x="5116830" y="2872740"/>
                </a:cubicBezTo>
                <a:close/>
                <a:moveTo>
                  <a:pt x="5335270" y="2654300"/>
                </a:moveTo>
                <a:cubicBezTo>
                  <a:pt x="5395595" y="2714625"/>
                  <a:pt x="5493385" y="2714625"/>
                  <a:pt x="5553710" y="2654300"/>
                </a:cubicBezTo>
                <a:cubicBezTo>
                  <a:pt x="5614035" y="2593975"/>
                  <a:pt x="5614035" y="2496185"/>
                  <a:pt x="5553710" y="2435860"/>
                </a:cubicBezTo>
                <a:cubicBezTo>
                  <a:pt x="5493385" y="2375535"/>
                  <a:pt x="5395595" y="2375535"/>
                  <a:pt x="5335270" y="2435860"/>
                </a:cubicBezTo>
                <a:cubicBezTo>
                  <a:pt x="5274945" y="2496185"/>
                  <a:pt x="5274945" y="2593975"/>
                  <a:pt x="5335270" y="2654300"/>
                </a:cubicBezTo>
                <a:close/>
                <a:moveTo>
                  <a:pt x="5116830" y="2654300"/>
                </a:moveTo>
                <a:cubicBezTo>
                  <a:pt x="5056505" y="2714625"/>
                  <a:pt x="5056505" y="2812415"/>
                  <a:pt x="5116830" y="2872740"/>
                </a:cubicBezTo>
                <a:cubicBezTo>
                  <a:pt x="5177155" y="2933065"/>
                  <a:pt x="5274945" y="2933065"/>
                  <a:pt x="5335270" y="2872740"/>
                </a:cubicBezTo>
                <a:cubicBezTo>
                  <a:pt x="5395595" y="2812415"/>
                  <a:pt x="5395595" y="2714625"/>
                  <a:pt x="5335270" y="2654300"/>
                </a:cubicBezTo>
                <a:cubicBezTo>
                  <a:pt x="5274945" y="2593975"/>
                  <a:pt x="5177155" y="2593975"/>
                  <a:pt x="5116830" y="2654300"/>
                </a:cubicBezTo>
                <a:close/>
                <a:moveTo>
                  <a:pt x="5335270" y="2435860"/>
                </a:moveTo>
                <a:cubicBezTo>
                  <a:pt x="5395595" y="2375535"/>
                  <a:pt x="5395595" y="2277745"/>
                  <a:pt x="5335270" y="2217420"/>
                </a:cubicBezTo>
                <a:cubicBezTo>
                  <a:pt x="5274945" y="2157095"/>
                  <a:pt x="5177155" y="2157095"/>
                  <a:pt x="5116830" y="2217420"/>
                </a:cubicBezTo>
                <a:cubicBezTo>
                  <a:pt x="5056505" y="2277745"/>
                  <a:pt x="5056505" y="2375535"/>
                  <a:pt x="5116830" y="2435860"/>
                </a:cubicBezTo>
                <a:cubicBezTo>
                  <a:pt x="5177155" y="2496185"/>
                  <a:pt x="5274945" y="2496185"/>
                  <a:pt x="5335270" y="2435860"/>
                </a:cubicBezTo>
                <a:close/>
                <a:moveTo>
                  <a:pt x="4285615" y="6635115"/>
                </a:moveTo>
                <a:cubicBezTo>
                  <a:pt x="4249420" y="6671310"/>
                  <a:pt x="4249420" y="6730365"/>
                  <a:pt x="4285615" y="6766560"/>
                </a:cubicBezTo>
                <a:cubicBezTo>
                  <a:pt x="4321810" y="6802756"/>
                  <a:pt x="4380865" y="6802756"/>
                  <a:pt x="4417060" y="6766560"/>
                </a:cubicBezTo>
                <a:cubicBezTo>
                  <a:pt x="4453255" y="6730365"/>
                  <a:pt x="4453255" y="6671310"/>
                  <a:pt x="4417060" y="6635115"/>
                </a:cubicBezTo>
                <a:cubicBezTo>
                  <a:pt x="4380865" y="6598920"/>
                  <a:pt x="4321810" y="6598920"/>
                  <a:pt x="4285615" y="6635115"/>
                </a:cubicBezTo>
                <a:close/>
                <a:moveTo>
                  <a:pt x="41910" y="5760085"/>
                </a:moveTo>
                <a:cubicBezTo>
                  <a:pt x="29845" y="5748020"/>
                  <a:pt x="15240" y="5739765"/>
                  <a:pt x="0" y="5735955"/>
                </a:cubicBezTo>
                <a:lnTo>
                  <a:pt x="0" y="5915025"/>
                </a:lnTo>
                <a:cubicBezTo>
                  <a:pt x="15240" y="5911215"/>
                  <a:pt x="29845" y="5902960"/>
                  <a:pt x="41910" y="5890895"/>
                </a:cubicBezTo>
                <a:cubicBezTo>
                  <a:pt x="78105" y="5855335"/>
                  <a:pt x="78105" y="5796280"/>
                  <a:pt x="41910" y="5760085"/>
                </a:cubicBezTo>
                <a:close/>
                <a:moveTo>
                  <a:pt x="1529715" y="379730"/>
                </a:moveTo>
                <a:cubicBezTo>
                  <a:pt x="1541780" y="367665"/>
                  <a:pt x="1541780" y="347980"/>
                  <a:pt x="1529715" y="335915"/>
                </a:cubicBezTo>
                <a:cubicBezTo>
                  <a:pt x="1517650" y="323850"/>
                  <a:pt x="1497965" y="323850"/>
                  <a:pt x="1485900" y="335915"/>
                </a:cubicBezTo>
                <a:cubicBezTo>
                  <a:pt x="1473835" y="347980"/>
                  <a:pt x="1473835" y="367665"/>
                  <a:pt x="1485900" y="379730"/>
                </a:cubicBezTo>
                <a:cubicBezTo>
                  <a:pt x="1497965" y="391795"/>
                  <a:pt x="1517650" y="391795"/>
                  <a:pt x="1529715" y="379730"/>
                </a:cubicBezTo>
                <a:close/>
                <a:moveTo>
                  <a:pt x="1485900" y="817245"/>
                </a:moveTo>
                <a:cubicBezTo>
                  <a:pt x="1497965" y="829310"/>
                  <a:pt x="1517650" y="829310"/>
                  <a:pt x="1529715" y="817245"/>
                </a:cubicBezTo>
                <a:cubicBezTo>
                  <a:pt x="1541780" y="805180"/>
                  <a:pt x="1541780" y="785495"/>
                  <a:pt x="1529715" y="773430"/>
                </a:cubicBezTo>
                <a:cubicBezTo>
                  <a:pt x="1517650" y="761365"/>
                  <a:pt x="1497965" y="761365"/>
                  <a:pt x="1485900" y="773430"/>
                </a:cubicBezTo>
                <a:cubicBezTo>
                  <a:pt x="1473835" y="785495"/>
                  <a:pt x="1473835" y="805180"/>
                  <a:pt x="1485900" y="817245"/>
                </a:cubicBezTo>
                <a:close/>
                <a:moveTo>
                  <a:pt x="1463675" y="1713865"/>
                </a:moveTo>
                <a:cubicBezTo>
                  <a:pt x="1487805" y="1737995"/>
                  <a:pt x="1527175" y="1737995"/>
                  <a:pt x="1551305" y="1713865"/>
                </a:cubicBezTo>
                <a:cubicBezTo>
                  <a:pt x="1575435" y="1689735"/>
                  <a:pt x="1575435" y="1650365"/>
                  <a:pt x="1551305" y="1626235"/>
                </a:cubicBezTo>
                <a:cubicBezTo>
                  <a:pt x="1527175" y="1602105"/>
                  <a:pt x="1487805" y="1602105"/>
                  <a:pt x="1463675" y="1626235"/>
                </a:cubicBezTo>
                <a:cubicBezTo>
                  <a:pt x="1439545" y="1650365"/>
                  <a:pt x="1439545" y="1689735"/>
                  <a:pt x="1463675" y="1713865"/>
                </a:cubicBezTo>
                <a:close/>
                <a:moveTo>
                  <a:pt x="1485900" y="1254760"/>
                </a:moveTo>
                <a:cubicBezTo>
                  <a:pt x="1497965" y="1266825"/>
                  <a:pt x="1517650" y="1266825"/>
                  <a:pt x="1529715" y="1254760"/>
                </a:cubicBezTo>
                <a:cubicBezTo>
                  <a:pt x="1541780" y="1242695"/>
                  <a:pt x="1541780" y="1223010"/>
                  <a:pt x="1529715" y="1210945"/>
                </a:cubicBezTo>
                <a:cubicBezTo>
                  <a:pt x="1517650" y="1198880"/>
                  <a:pt x="1497965" y="1198880"/>
                  <a:pt x="1485900" y="1210945"/>
                </a:cubicBezTo>
                <a:cubicBezTo>
                  <a:pt x="1473835" y="1223010"/>
                  <a:pt x="1473835" y="1242695"/>
                  <a:pt x="1485900" y="1254760"/>
                </a:cubicBezTo>
                <a:close/>
                <a:moveTo>
                  <a:pt x="2491740" y="248285"/>
                </a:moveTo>
                <a:cubicBezTo>
                  <a:pt x="2552065" y="308610"/>
                  <a:pt x="2649855" y="308610"/>
                  <a:pt x="2710180" y="248285"/>
                </a:cubicBezTo>
                <a:cubicBezTo>
                  <a:pt x="2770505" y="187960"/>
                  <a:pt x="2770505" y="90170"/>
                  <a:pt x="2710180" y="29845"/>
                </a:cubicBezTo>
                <a:cubicBezTo>
                  <a:pt x="2697480" y="17145"/>
                  <a:pt x="2683510" y="7620"/>
                  <a:pt x="2668270" y="0"/>
                </a:cubicBezTo>
                <a:lnTo>
                  <a:pt x="2533650" y="0"/>
                </a:lnTo>
                <a:cubicBezTo>
                  <a:pt x="2518410" y="7620"/>
                  <a:pt x="2504440" y="17145"/>
                  <a:pt x="2491740" y="29845"/>
                </a:cubicBezTo>
                <a:cubicBezTo>
                  <a:pt x="2431415" y="90170"/>
                  <a:pt x="2431415" y="187960"/>
                  <a:pt x="2491740" y="248285"/>
                </a:cubicBezTo>
                <a:close/>
                <a:moveTo>
                  <a:pt x="1117600" y="0"/>
                </a:moveTo>
                <a:lnTo>
                  <a:pt x="1022985" y="0"/>
                </a:lnTo>
                <a:cubicBezTo>
                  <a:pt x="1052195" y="17145"/>
                  <a:pt x="1088390" y="17145"/>
                  <a:pt x="1117600" y="0"/>
                </a:cubicBezTo>
                <a:close/>
                <a:moveTo>
                  <a:pt x="41910" y="4885690"/>
                </a:moveTo>
                <a:cubicBezTo>
                  <a:pt x="29845" y="4873625"/>
                  <a:pt x="15240" y="4865370"/>
                  <a:pt x="0" y="4861560"/>
                </a:cubicBezTo>
                <a:lnTo>
                  <a:pt x="0" y="5041265"/>
                </a:lnTo>
                <a:cubicBezTo>
                  <a:pt x="15240" y="5037455"/>
                  <a:pt x="29845" y="5029200"/>
                  <a:pt x="41910" y="5017135"/>
                </a:cubicBezTo>
                <a:cubicBezTo>
                  <a:pt x="78740" y="4980305"/>
                  <a:pt x="78740" y="4921885"/>
                  <a:pt x="41910" y="4885690"/>
                </a:cubicBezTo>
                <a:close/>
                <a:moveTo>
                  <a:pt x="1136015" y="292100"/>
                </a:moveTo>
                <a:cubicBezTo>
                  <a:pt x="1099820" y="255905"/>
                  <a:pt x="1040765" y="255905"/>
                  <a:pt x="1004570" y="292100"/>
                </a:cubicBezTo>
                <a:cubicBezTo>
                  <a:pt x="968375" y="328295"/>
                  <a:pt x="968375" y="387350"/>
                  <a:pt x="1004570" y="423545"/>
                </a:cubicBezTo>
                <a:cubicBezTo>
                  <a:pt x="1040765" y="459740"/>
                  <a:pt x="1099820" y="459740"/>
                  <a:pt x="1136015" y="423545"/>
                </a:cubicBezTo>
                <a:cubicBezTo>
                  <a:pt x="1172210" y="387350"/>
                  <a:pt x="1172210" y="328295"/>
                  <a:pt x="1136015" y="292100"/>
                </a:cubicBezTo>
                <a:close/>
                <a:moveTo>
                  <a:pt x="1573530" y="2479675"/>
                </a:moveTo>
                <a:cubicBezTo>
                  <a:pt x="1537335" y="2443480"/>
                  <a:pt x="1478280" y="2443480"/>
                  <a:pt x="1442085" y="2479675"/>
                </a:cubicBezTo>
                <a:cubicBezTo>
                  <a:pt x="1405890" y="2515870"/>
                  <a:pt x="1405890" y="2574925"/>
                  <a:pt x="1442085" y="2611120"/>
                </a:cubicBezTo>
                <a:cubicBezTo>
                  <a:pt x="1478280" y="2647315"/>
                  <a:pt x="1537335" y="2647315"/>
                  <a:pt x="1573530" y="2611120"/>
                </a:cubicBezTo>
                <a:cubicBezTo>
                  <a:pt x="1609725" y="2574290"/>
                  <a:pt x="1609725" y="2515870"/>
                  <a:pt x="1573530" y="2479675"/>
                </a:cubicBezTo>
                <a:close/>
                <a:moveTo>
                  <a:pt x="1555115" y="0"/>
                </a:moveTo>
                <a:lnTo>
                  <a:pt x="1460500" y="0"/>
                </a:lnTo>
                <a:cubicBezTo>
                  <a:pt x="1489710" y="17145"/>
                  <a:pt x="1525905" y="17145"/>
                  <a:pt x="1555115" y="0"/>
                </a:cubicBezTo>
                <a:close/>
                <a:moveTo>
                  <a:pt x="1026160" y="2151380"/>
                </a:moveTo>
                <a:cubicBezTo>
                  <a:pt x="1050290" y="2175510"/>
                  <a:pt x="1089660" y="2175510"/>
                  <a:pt x="1113790" y="2151380"/>
                </a:cubicBezTo>
                <a:cubicBezTo>
                  <a:pt x="1137920" y="2127250"/>
                  <a:pt x="1137920" y="2087880"/>
                  <a:pt x="1113790" y="2063750"/>
                </a:cubicBezTo>
                <a:cubicBezTo>
                  <a:pt x="1089660" y="2039620"/>
                  <a:pt x="1050290" y="2039620"/>
                  <a:pt x="1026160" y="2063750"/>
                </a:cubicBezTo>
                <a:cubicBezTo>
                  <a:pt x="1002030" y="2087880"/>
                  <a:pt x="1002030" y="2127250"/>
                  <a:pt x="1026160" y="2151380"/>
                </a:cubicBezTo>
                <a:close/>
                <a:moveTo>
                  <a:pt x="41910" y="6197600"/>
                </a:moveTo>
                <a:cubicBezTo>
                  <a:pt x="29845" y="6185535"/>
                  <a:pt x="15240" y="6177280"/>
                  <a:pt x="0" y="6173470"/>
                </a:cubicBezTo>
                <a:lnTo>
                  <a:pt x="0" y="6352540"/>
                </a:lnTo>
                <a:cubicBezTo>
                  <a:pt x="15240" y="6348730"/>
                  <a:pt x="29845" y="6340475"/>
                  <a:pt x="41910" y="6328410"/>
                </a:cubicBezTo>
                <a:cubicBezTo>
                  <a:pt x="78105" y="6292850"/>
                  <a:pt x="78105" y="6233795"/>
                  <a:pt x="41910" y="6197600"/>
                </a:cubicBezTo>
                <a:close/>
                <a:moveTo>
                  <a:pt x="1442085" y="2917190"/>
                </a:moveTo>
                <a:cubicBezTo>
                  <a:pt x="1405890" y="2953385"/>
                  <a:pt x="1405890" y="3012440"/>
                  <a:pt x="1442085" y="3048635"/>
                </a:cubicBezTo>
                <a:cubicBezTo>
                  <a:pt x="1478280" y="3084830"/>
                  <a:pt x="1537335" y="3084830"/>
                  <a:pt x="1573530" y="3048635"/>
                </a:cubicBezTo>
                <a:cubicBezTo>
                  <a:pt x="1609725" y="3012440"/>
                  <a:pt x="1609725" y="2953385"/>
                  <a:pt x="1573530" y="2917190"/>
                </a:cubicBezTo>
                <a:cubicBezTo>
                  <a:pt x="1537335" y="2880360"/>
                  <a:pt x="1478280" y="2880360"/>
                  <a:pt x="1442085" y="2917190"/>
                </a:cubicBezTo>
                <a:close/>
                <a:moveTo>
                  <a:pt x="1573530" y="2042160"/>
                </a:moveTo>
                <a:cubicBezTo>
                  <a:pt x="1537335" y="2005965"/>
                  <a:pt x="1478280" y="2005965"/>
                  <a:pt x="1442085" y="2042160"/>
                </a:cubicBezTo>
                <a:cubicBezTo>
                  <a:pt x="1405890" y="2078355"/>
                  <a:pt x="1405890" y="2137410"/>
                  <a:pt x="1442085" y="2173605"/>
                </a:cubicBezTo>
                <a:cubicBezTo>
                  <a:pt x="1478280" y="2209800"/>
                  <a:pt x="1537335" y="2209800"/>
                  <a:pt x="1573530" y="2173605"/>
                </a:cubicBezTo>
                <a:cubicBezTo>
                  <a:pt x="1609725" y="2136775"/>
                  <a:pt x="1609725" y="2078355"/>
                  <a:pt x="1573530" y="2042160"/>
                </a:cubicBezTo>
                <a:close/>
                <a:moveTo>
                  <a:pt x="4547870" y="5629275"/>
                </a:moveTo>
                <a:cubicBezTo>
                  <a:pt x="4559935" y="5641340"/>
                  <a:pt x="4579620" y="5641340"/>
                  <a:pt x="4591685" y="5629275"/>
                </a:cubicBezTo>
                <a:cubicBezTo>
                  <a:pt x="4603750" y="5617210"/>
                  <a:pt x="4603750" y="5597525"/>
                  <a:pt x="4591685" y="5585460"/>
                </a:cubicBezTo>
                <a:cubicBezTo>
                  <a:pt x="4579620" y="5573395"/>
                  <a:pt x="4559935" y="5573395"/>
                  <a:pt x="4547870" y="5585460"/>
                </a:cubicBezTo>
                <a:cubicBezTo>
                  <a:pt x="4535805" y="5597525"/>
                  <a:pt x="4535805" y="5616575"/>
                  <a:pt x="4547870" y="5629275"/>
                </a:cubicBezTo>
                <a:close/>
                <a:moveTo>
                  <a:pt x="9709785" y="6591300"/>
                </a:moveTo>
                <a:cubicBezTo>
                  <a:pt x="9770110" y="6651625"/>
                  <a:pt x="9867900" y="6651625"/>
                  <a:pt x="9928225" y="6591300"/>
                </a:cubicBezTo>
                <a:cubicBezTo>
                  <a:pt x="9988550" y="6530975"/>
                  <a:pt x="9988550" y="6433185"/>
                  <a:pt x="9928225" y="6372860"/>
                </a:cubicBezTo>
                <a:cubicBezTo>
                  <a:pt x="9867900" y="6312535"/>
                  <a:pt x="9770110" y="6312535"/>
                  <a:pt x="9709785" y="6372860"/>
                </a:cubicBezTo>
                <a:cubicBezTo>
                  <a:pt x="9649460" y="6433185"/>
                  <a:pt x="9649460" y="6530975"/>
                  <a:pt x="9709785" y="6591300"/>
                </a:cubicBezTo>
                <a:close/>
                <a:moveTo>
                  <a:pt x="4591685" y="4754245"/>
                </a:moveTo>
                <a:cubicBezTo>
                  <a:pt x="4603750" y="4742180"/>
                  <a:pt x="4603750" y="4722495"/>
                  <a:pt x="4591685" y="4710430"/>
                </a:cubicBezTo>
                <a:cubicBezTo>
                  <a:pt x="4579620" y="4698365"/>
                  <a:pt x="4559935" y="4698365"/>
                  <a:pt x="4547870" y="4710430"/>
                </a:cubicBezTo>
                <a:cubicBezTo>
                  <a:pt x="4535805" y="4722495"/>
                  <a:pt x="4535805" y="4742180"/>
                  <a:pt x="4547870" y="4754245"/>
                </a:cubicBezTo>
                <a:cubicBezTo>
                  <a:pt x="4559935" y="4766310"/>
                  <a:pt x="4579620" y="4766310"/>
                  <a:pt x="4591685" y="4754245"/>
                </a:cubicBezTo>
                <a:close/>
                <a:moveTo>
                  <a:pt x="4853940" y="4010660"/>
                </a:moveTo>
                <a:cubicBezTo>
                  <a:pt x="4817745" y="3974465"/>
                  <a:pt x="4758690" y="3974465"/>
                  <a:pt x="4722495" y="4010660"/>
                </a:cubicBezTo>
                <a:cubicBezTo>
                  <a:pt x="4686300" y="4046855"/>
                  <a:pt x="4686300" y="4105910"/>
                  <a:pt x="4722495" y="4142105"/>
                </a:cubicBezTo>
                <a:cubicBezTo>
                  <a:pt x="4758690" y="4178300"/>
                  <a:pt x="4817745" y="4178300"/>
                  <a:pt x="4853940" y="4142105"/>
                </a:cubicBezTo>
                <a:cubicBezTo>
                  <a:pt x="4890135" y="4105275"/>
                  <a:pt x="4890135" y="4046855"/>
                  <a:pt x="4853940" y="4010660"/>
                </a:cubicBezTo>
                <a:close/>
                <a:moveTo>
                  <a:pt x="4547870" y="5191760"/>
                </a:moveTo>
                <a:cubicBezTo>
                  <a:pt x="4559935" y="5203825"/>
                  <a:pt x="4579620" y="5203825"/>
                  <a:pt x="4591685" y="5191760"/>
                </a:cubicBezTo>
                <a:cubicBezTo>
                  <a:pt x="4603750" y="5179695"/>
                  <a:pt x="4603750" y="5160010"/>
                  <a:pt x="4591685" y="5147945"/>
                </a:cubicBezTo>
                <a:cubicBezTo>
                  <a:pt x="4579620" y="5135880"/>
                  <a:pt x="4559935" y="5135880"/>
                  <a:pt x="4547870" y="5147945"/>
                </a:cubicBezTo>
                <a:cubicBezTo>
                  <a:pt x="4535805" y="5160010"/>
                  <a:pt x="4535805" y="5179695"/>
                  <a:pt x="4547870" y="5191760"/>
                </a:cubicBezTo>
                <a:close/>
                <a:moveTo>
                  <a:pt x="4744720" y="3682365"/>
                </a:moveTo>
                <a:cubicBezTo>
                  <a:pt x="4768850" y="3706495"/>
                  <a:pt x="4808220" y="3706495"/>
                  <a:pt x="4832350" y="3682365"/>
                </a:cubicBezTo>
                <a:cubicBezTo>
                  <a:pt x="4856480" y="3658235"/>
                  <a:pt x="4856480" y="3618865"/>
                  <a:pt x="4832350" y="3594735"/>
                </a:cubicBezTo>
                <a:cubicBezTo>
                  <a:pt x="4808220" y="3570605"/>
                  <a:pt x="4768850" y="3570605"/>
                  <a:pt x="4744720" y="3594735"/>
                </a:cubicBezTo>
                <a:cubicBezTo>
                  <a:pt x="4720590" y="3618865"/>
                  <a:pt x="4720590" y="3658235"/>
                  <a:pt x="4744720" y="3682365"/>
                </a:cubicBezTo>
                <a:close/>
                <a:moveTo>
                  <a:pt x="4832350" y="3244850"/>
                </a:moveTo>
                <a:cubicBezTo>
                  <a:pt x="4856480" y="3220720"/>
                  <a:pt x="4856480" y="3181350"/>
                  <a:pt x="4832350" y="3157220"/>
                </a:cubicBezTo>
                <a:cubicBezTo>
                  <a:pt x="4808220" y="3133090"/>
                  <a:pt x="4768850" y="3133090"/>
                  <a:pt x="4744720" y="3157220"/>
                </a:cubicBezTo>
                <a:cubicBezTo>
                  <a:pt x="4720590" y="3181350"/>
                  <a:pt x="4720590" y="3220720"/>
                  <a:pt x="4744720" y="3244850"/>
                </a:cubicBezTo>
                <a:cubicBezTo>
                  <a:pt x="4768850" y="3268980"/>
                  <a:pt x="4808220" y="3268980"/>
                  <a:pt x="4832350" y="3244850"/>
                </a:cubicBezTo>
                <a:close/>
                <a:moveTo>
                  <a:pt x="4635500" y="4229100"/>
                </a:moveTo>
                <a:cubicBezTo>
                  <a:pt x="4599305" y="4192905"/>
                  <a:pt x="4540250" y="4192905"/>
                  <a:pt x="4504055" y="4229100"/>
                </a:cubicBezTo>
                <a:cubicBezTo>
                  <a:pt x="4467860" y="4265295"/>
                  <a:pt x="4467860" y="4324350"/>
                  <a:pt x="4504055" y="4360545"/>
                </a:cubicBezTo>
                <a:cubicBezTo>
                  <a:pt x="4540250" y="4396740"/>
                  <a:pt x="4599305" y="4396740"/>
                  <a:pt x="4635500" y="4360545"/>
                </a:cubicBezTo>
                <a:cubicBezTo>
                  <a:pt x="4671695" y="4324350"/>
                  <a:pt x="4671695" y="4265295"/>
                  <a:pt x="4635500" y="4229100"/>
                </a:cubicBezTo>
                <a:close/>
                <a:moveTo>
                  <a:pt x="5597525" y="6766560"/>
                </a:moveTo>
                <a:cubicBezTo>
                  <a:pt x="5633720" y="6802756"/>
                  <a:pt x="5692775" y="6802756"/>
                  <a:pt x="5728970" y="6766560"/>
                </a:cubicBezTo>
                <a:cubicBezTo>
                  <a:pt x="5765165" y="6730365"/>
                  <a:pt x="5765165" y="6671310"/>
                  <a:pt x="5728970" y="6635115"/>
                </a:cubicBezTo>
                <a:cubicBezTo>
                  <a:pt x="5692775" y="6598920"/>
                  <a:pt x="5633720" y="6598920"/>
                  <a:pt x="5597525" y="6635115"/>
                </a:cubicBezTo>
                <a:cubicBezTo>
                  <a:pt x="5561330" y="6671310"/>
                  <a:pt x="5561330" y="6730365"/>
                  <a:pt x="5597525" y="6766560"/>
                </a:cubicBezTo>
                <a:close/>
                <a:moveTo>
                  <a:pt x="4526280" y="3463290"/>
                </a:moveTo>
                <a:cubicBezTo>
                  <a:pt x="4550410" y="3487420"/>
                  <a:pt x="4589780" y="3487420"/>
                  <a:pt x="4613910" y="3463290"/>
                </a:cubicBezTo>
                <a:cubicBezTo>
                  <a:pt x="4638040" y="3439160"/>
                  <a:pt x="4638040" y="3399790"/>
                  <a:pt x="4613910" y="3375660"/>
                </a:cubicBezTo>
                <a:cubicBezTo>
                  <a:pt x="4589780" y="3351530"/>
                  <a:pt x="4550410" y="3351530"/>
                  <a:pt x="4526280" y="3375660"/>
                </a:cubicBezTo>
                <a:cubicBezTo>
                  <a:pt x="4502150" y="3399790"/>
                  <a:pt x="4501515" y="3439160"/>
                  <a:pt x="4526280" y="3463290"/>
                </a:cubicBezTo>
                <a:close/>
                <a:moveTo>
                  <a:pt x="8441055" y="6853556"/>
                </a:moveTo>
                <a:cubicBezTo>
                  <a:pt x="8439785" y="6854825"/>
                  <a:pt x="8438515" y="6856095"/>
                  <a:pt x="8437245" y="6858000"/>
                </a:cubicBezTo>
                <a:lnTo>
                  <a:pt x="8576310" y="6858000"/>
                </a:lnTo>
                <a:cubicBezTo>
                  <a:pt x="8575040" y="6856731"/>
                  <a:pt x="8573770" y="6854825"/>
                  <a:pt x="8572500" y="6853556"/>
                </a:cubicBezTo>
                <a:cubicBezTo>
                  <a:pt x="8536305" y="6817360"/>
                  <a:pt x="8477250" y="6817360"/>
                  <a:pt x="8441055" y="6853556"/>
                </a:cubicBezTo>
                <a:close/>
                <a:moveTo>
                  <a:pt x="8834755" y="6809740"/>
                </a:moveTo>
                <a:cubicBezTo>
                  <a:pt x="8820785" y="6823710"/>
                  <a:pt x="8809990" y="6840220"/>
                  <a:pt x="8802370" y="6858000"/>
                </a:cubicBezTo>
                <a:lnTo>
                  <a:pt x="9086215" y="6858000"/>
                </a:lnTo>
                <a:cubicBezTo>
                  <a:pt x="9078595" y="6840856"/>
                  <a:pt x="9067800" y="6824345"/>
                  <a:pt x="9053830" y="6809740"/>
                </a:cubicBezTo>
                <a:cubicBezTo>
                  <a:pt x="8992870" y="6749415"/>
                  <a:pt x="8895080" y="6749415"/>
                  <a:pt x="8834755" y="6809740"/>
                </a:cubicBezTo>
                <a:close/>
                <a:moveTo>
                  <a:pt x="5073015" y="6853556"/>
                </a:moveTo>
                <a:cubicBezTo>
                  <a:pt x="5036820" y="6817360"/>
                  <a:pt x="4977765" y="6817360"/>
                  <a:pt x="4941570" y="6853556"/>
                </a:cubicBezTo>
                <a:cubicBezTo>
                  <a:pt x="4940300" y="6854825"/>
                  <a:pt x="4939030" y="6856095"/>
                  <a:pt x="4937760" y="6858000"/>
                </a:cubicBezTo>
                <a:lnTo>
                  <a:pt x="5076825" y="6858000"/>
                </a:lnTo>
                <a:cubicBezTo>
                  <a:pt x="5075555" y="6856731"/>
                  <a:pt x="5074285" y="6855460"/>
                  <a:pt x="5073015" y="6853556"/>
                </a:cubicBezTo>
                <a:close/>
                <a:moveTo>
                  <a:pt x="4613275" y="3026410"/>
                </a:moveTo>
                <a:cubicBezTo>
                  <a:pt x="4637405" y="3002280"/>
                  <a:pt x="4637405" y="2962910"/>
                  <a:pt x="4613275" y="2938780"/>
                </a:cubicBezTo>
                <a:cubicBezTo>
                  <a:pt x="4589145" y="2914650"/>
                  <a:pt x="4549775" y="2914650"/>
                  <a:pt x="4525645" y="2938780"/>
                </a:cubicBezTo>
                <a:cubicBezTo>
                  <a:pt x="4501515" y="2962910"/>
                  <a:pt x="4501515" y="3002280"/>
                  <a:pt x="4525645" y="3026410"/>
                </a:cubicBezTo>
                <a:cubicBezTo>
                  <a:pt x="4550410" y="3050540"/>
                  <a:pt x="4589145" y="3050540"/>
                  <a:pt x="4613275" y="3026410"/>
                </a:cubicBezTo>
                <a:close/>
                <a:moveTo>
                  <a:pt x="4526280" y="3900805"/>
                </a:moveTo>
                <a:cubicBezTo>
                  <a:pt x="4550410" y="3924935"/>
                  <a:pt x="4589780" y="3924935"/>
                  <a:pt x="4613910" y="3900805"/>
                </a:cubicBezTo>
                <a:cubicBezTo>
                  <a:pt x="4638040" y="3876675"/>
                  <a:pt x="4638040" y="3837305"/>
                  <a:pt x="4613910" y="3813175"/>
                </a:cubicBezTo>
                <a:cubicBezTo>
                  <a:pt x="4589780" y="3789045"/>
                  <a:pt x="4550410" y="3789045"/>
                  <a:pt x="4526280" y="3813175"/>
                </a:cubicBezTo>
                <a:cubicBezTo>
                  <a:pt x="4501515" y="3837940"/>
                  <a:pt x="4501515" y="3876675"/>
                  <a:pt x="4526280" y="3900805"/>
                </a:cubicBezTo>
                <a:close/>
                <a:moveTo>
                  <a:pt x="4635500" y="6547485"/>
                </a:moveTo>
                <a:cubicBezTo>
                  <a:pt x="4671695" y="6511290"/>
                  <a:pt x="4671695" y="6452235"/>
                  <a:pt x="4635500" y="6416040"/>
                </a:cubicBezTo>
                <a:cubicBezTo>
                  <a:pt x="4599305" y="6379845"/>
                  <a:pt x="4540250" y="6379845"/>
                  <a:pt x="4504055" y="6416040"/>
                </a:cubicBezTo>
                <a:cubicBezTo>
                  <a:pt x="4467860" y="6452235"/>
                  <a:pt x="4467860" y="6511290"/>
                  <a:pt x="4504055" y="6547485"/>
                </a:cubicBezTo>
                <a:cubicBezTo>
                  <a:pt x="4540250" y="6583681"/>
                  <a:pt x="4599305" y="6583681"/>
                  <a:pt x="4635500" y="6547485"/>
                </a:cubicBezTo>
                <a:close/>
                <a:moveTo>
                  <a:pt x="4679315" y="2654300"/>
                </a:moveTo>
                <a:cubicBezTo>
                  <a:pt x="4739640" y="2593975"/>
                  <a:pt x="4739640" y="2496185"/>
                  <a:pt x="4679315" y="2435860"/>
                </a:cubicBezTo>
                <a:cubicBezTo>
                  <a:pt x="4618990" y="2375535"/>
                  <a:pt x="4521200" y="2375535"/>
                  <a:pt x="4460875" y="2435860"/>
                </a:cubicBezTo>
                <a:cubicBezTo>
                  <a:pt x="4400550" y="2496185"/>
                  <a:pt x="4400550" y="2593975"/>
                  <a:pt x="4460875" y="2654300"/>
                </a:cubicBezTo>
                <a:cubicBezTo>
                  <a:pt x="4520565" y="2714625"/>
                  <a:pt x="4618990" y="2714625"/>
                  <a:pt x="4679315" y="2654300"/>
                </a:cubicBezTo>
                <a:close/>
                <a:moveTo>
                  <a:pt x="5335270" y="2216785"/>
                </a:moveTo>
                <a:cubicBezTo>
                  <a:pt x="5395595" y="2277110"/>
                  <a:pt x="5493385" y="2277110"/>
                  <a:pt x="5553710" y="2216785"/>
                </a:cubicBezTo>
                <a:cubicBezTo>
                  <a:pt x="5614035" y="2156460"/>
                  <a:pt x="5614035" y="2058670"/>
                  <a:pt x="5553710" y="1998345"/>
                </a:cubicBezTo>
                <a:cubicBezTo>
                  <a:pt x="5493385" y="1938020"/>
                  <a:pt x="5395595" y="1938020"/>
                  <a:pt x="5335270" y="1998345"/>
                </a:cubicBezTo>
                <a:cubicBezTo>
                  <a:pt x="5274945" y="2058670"/>
                  <a:pt x="5274945" y="2156460"/>
                  <a:pt x="5335270" y="2216785"/>
                </a:cubicBezTo>
                <a:close/>
                <a:moveTo>
                  <a:pt x="5335270" y="1998345"/>
                </a:moveTo>
                <a:cubicBezTo>
                  <a:pt x="5395595" y="1938020"/>
                  <a:pt x="5395595" y="1840230"/>
                  <a:pt x="5335270" y="1779905"/>
                </a:cubicBezTo>
                <a:cubicBezTo>
                  <a:pt x="5274945" y="1719580"/>
                  <a:pt x="5177155" y="1719580"/>
                  <a:pt x="5116830" y="1779905"/>
                </a:cubicBezTo>
                <a:cubicBezTo>
                  <a:pt x="5056505" y="1840230"/>
                  <a:pt x="5056505" y="1938020"/>
                  <a:pt x="5116830" y="1998345"/>
                </a:cubicBezTo>
                <a:cubicBezTo>
                  <a:pt x="5177155" y="2058670"/>
                  <a:pt x="5274945" y="2058670"/>
                  <a:pt x="5335270" y="1998345"/>
                </a:cubicBezTo>
                <a:close/>
                <a:moveTo>
                  <a:pt x="4853940" y="4447540"/>
                </a:moveTo>
                <a:cubicBezTo>
                  <a:pt x="4817745" y="4411345"/>
                  <a:pt x="4758690" y="4411345"/>
                  <a:pt x="4722495" y="4447540"/>
                </a:cubicBezTo>
                <a:cubicBezTo>
                  <a:pt x="4686300" y="4483735"/>
                  <a:pt x="4686300" y="4542790"/>
                  <a:pt x="4722495" y="4578985"/>
                </a:cubicBezTo>
                <a:cubicBezTo>
                  <a:pt x="4758690" y="4615180"/>
                  <a:pt x="4817745" y="4615180"/>
                  <a:pt x="4853940" y="4578985"/>
                </a:cubicBezTo>
                <a:cubicBezTo>
                  <a:pt x="4890135" y="4542790"/>
                  <a:pt x="4890135" y="4484370"/>
                  <a:pt x="4853940" y="4447540"/>
                </a:cubicBezTo>
                <a:close/>
                <a:moveTo>
                  <a:pt x="5553710" y="2654300"/>
                </a:moveTo>
                <a:cubicBezTo>
                  <a:pt x="5493385" y="2714625"/>
                  <a:pt x="5493385" y="2812415"/>
                  <a:pt x="5553710" y="2872740"/>
                </a:cubicBezTo>
                <a:cubicBezTo>
                  <a:pt x="5614035" y="2933065"/>
                  <a:pt x="5711825" y="2933065"/>
                  <a:pt x="5772150" y="2872740"/>
                </a:cubicBezTo>
                <a:cubicBezTo>
                  <a:pt x="5832475" y="2812415"/>
                  <a:pt x="5832475" y="2714625"/>
                  <a:pt x="5772150" y="2654300"/>
                </a:cubicBezTo>
                <a:cubicBezTo>
                  <a:pt x="5712460" y="2593975"/>
                  <a:pt x="5614670" y="2593975"/>
                  <a:pt x="5553710" y="2654300"/>
                </a:cubicBezTo>
                <a:close/>
                <a:moveTo>
                  <a:pt x="5553710" y="2435860"/>
                </a:moveTo>
                <a:cubicBezTo>
                  <a:pt x="5614035" y="2496185"/>
                  <a:pt x="5711825" y="2496185"/>
                  <a:pt x="5772150" y="2435860"/>
                </a:cubicBezTo>
                <a:cubicBezTo>
                  <a:pt x="5832475" y="2375535"/>
                  <a:pt x="5832475" y="2277745"/>
                  <a:pt x="5772150" y="2217420"/>
                </a:cubicBezTo>
                <a:cubicBezTo>
                  <a:pt x="5711825" y="2157095"/>
                  <a:pt x="5614035" y="2157095"/>
                  <a:pt x="5553710" y="2217420"/>
                </a:cubicBezTo>
                <a:cubicBezTo>
                  <a:pt x="5493385" y="2277110"/>
                  <a:pt x="5493385" y="2374900"/>
                  <a:pt x="5553710" y="2435860"/>
                </a:cubicBezTo>
                <a:close/>
                <a:moveTo>
                  <a:pt x="4897755" y="2435860"/>
                </a:moveTo>
                <a:cubicBezTo>
                  <a:pt x="4958080" y="2375535"/>
                  <a:pt x="4958080" y="2277745"/>
                  <a:pt x="4897755" y="2217420"/>
                </a:cubicBezTo>
                <a:cubicBezTo>
                  <a:pt x="4837430" y="2157095"/>
                  <a:pt x="4739640" y="2157095"/>
                  <a:pt x="4679315" y="2217420"/>
                </a:cubicBezTo>
                <a:cubicBezTo>
                  <a:pt x="4618990" y="2277745"/>
                  <a:pt x="4618990" y="2375535"/>
                  <a:pt x="4679315" y="2435860"/>
                </a:cubicBezTo>
                <a:cubicBezTo>
                  <a:pt x="4739640" y="2496185"/>
                  <a:pt x="4837430" y="2496185"/>
                  <a:pt x="4897755" y="2435860"/>
                </a:cubicBezTo>
                <a:close/>
                <a:moveTo>
                  <a:pt x="5772785" y="2654300"/>
                </a:moveTo>
                <a:cubicBezTo>
                  <a:pt x="5833110" y="2714625"/>
                  <a:pt x="5930900" y="2714625"/>
                  <a:pt x="5991225" y="2654300"/>
                </a:cubicBezTo>
                <a:cubicBezTo>
                  <a:pt x="6051550" y="2593975"/>
                  <a:pt x="6051550" y="2496185"/>
                  <a:pt x="5991225" y="2435860"/>
                </a:cubicBezTo>
                <a:cubicBezTo>
                  <a:pt x="5930900" y="2375535"/>
                  <a:pt x="5833110" y="2375535"/>
                  <a:pt x="5772785" y="2435860"/>
                </a:cubicBezTo>
                <a:cubicBezTo>
                  <a:pt x="5712460" y="2496185"/>
                  <a:pt x="5712460" y="2593975"/>
                  <a:pt x="5772785" y="2654300"/>
                </a:cubicBezTo>
                <a:close/>
                <a:moveTo>
                  <a:pt x="5116830" y="2216785"/>
                </a:moveTo>
                <a:cubicBezTo>
                  <a:pt x="5177155" y="2156460"/>
                  <a:pt x="5177155" y="2058670"/>
                  <a:pt x="5116830" y="1998345"/>
                </a:cubicBezTo>
                <a:cubicBezTo>
                  <a:pt x="5056505" y="1938020"/>
                  <a:pt x="4958715" y="1938020"/>
                  <a:pt x="4898390" y="1998345"/>
                </a:cubicBezTo>
                <a:cubicBezTo>
                  <a:pt x="4838065" y="2058670"/>
                  <a:pt x="4838065" y="2156460"/>
                  <a:pt x="4898390" y="2216785"/>
                </a:cubicBezTo>
                <a:cubicBezTo>
                  <a:pt x="4958080" y="2277110"/>
                  <a:pt x="5055870" y="2277110"/>
                  <a:pt x="5116830" y="2216785"/>
                </a:cubicBezTo>
                <a:close/>
                <a:moveTo>
                  <a:pt x="5335270" y="2872740"/>
                </a:moveTo>
                <a:cubicBezTo>
                  <a:pt x="5274945" y="2933065"/>
                  <a:pt x="5274945" y="3030855"/>
                  <a:pt x="5335270" y="3091180"/>
                </a:cubicBezTo>
                <a:cubicBezTo>
                  <a:pt x="5395595" y="3151505"/>
                  <a:pt x="5493385" y="3151505"/>
                  <a:pt x="5553710" y="3091180"/>
                </a:cubicBezTo>
                <a:cubicBezTo>
                  <a:pt x="5614035" y="3030855"/>
                  <a:pt x="5614035" y="2933065"/>
                  <a:pt x="5553710" y="2872740"/>
                </a:cubicBezTo>
                <a:cubicBezTo>
                  <a:pt x="5493385" y="2812415"/>
                  <a:pt x="5395595" y="2812415"/>
                  <a:pt x="5335270" y="2872740"/>
                </a:cubicBezTo>
                <a:close/>
                <a:moveTo>
                  <a:pt x="4744720" y="6306820"/>
                </a:moveTo>
                <a:cubicBezTo>
                  <a:pt x="4768850" y="6330950"/>
                  <a:pt x="4808220" y="6330950"/>
                  <a:pt x="4832350" y="6306820"/>
                </a:cubicBezTo>
                <a:cubicBezTo>
                  <a:pt x="4856480" y="6282690"/>
                  <a:pt x="4856480" y="6243320"/>
                  <a:pt x="4832350" y="6219190"/>
                </a:cubicBezTo>
                <a:cubicBezTo>
                  <a:pt x="4808220" y="6195060"/>
                  <a:pt x="4768850" y="6195060"/>
                  <a:pt x="4744720" y="6219190"/>
                </a:cubicBezTo>
                <a:cubicBezTo>
                  <a:pt x="4720590" y="6243320"/>
                  <a:pt x="4720590" y="6282690"/>
                  <a:pt x="4744720" y="6306820"/>
                </a:cubicBezTo>
                <a:close/>
                <a:moveTo>
                  <a:pt x="4723130" y="6766560"/>
                </a:moveTo>
                <a:cubicBezTo>
                  <a:pt x="4759325" y="6802756"/>
                  <a:pt x="4818380" y="6802756"/>
                  <a:pt x="4854575" y="6766560"/>
                </a:cubicBezTo>
                <a:cubicBezTo>
                  <a:pt x="4890770" y="6730365"/>
                  <a:pt x="4890770" y="6671310"/>
                  <a:pt x="4854575" y="6635115"/>
                </a:cubicBezTo>
                <a:cubicBezTo>
                  <a:pt x="4818380" y="6598920"/>
                  <a:pt x="4759325" y="6598920"/>
                  <a:pt x="4723130" y="6635115"/>
                </a:cubicBezTo>
                <a:cubicBezTo>
                  <a:pt x="4686935" y="6671310"/>
                  <a:pt x="4686300" y="6730365"/>
                  <a:pt x="4723130" y="6766560"/>
                </a:cubicBezTo>
                <a:close/>
                <a:moveTo>
                  <a:pt x="4744720" y="5869305"/>
                </a:moveTo>
                <a:cubicBezTo>
                  <a:pt x="4768850" y="5893435"/>
                  <a:pt x="4808220" y="5893435"/>
                  <a:pt x="4832350" y="5869305"/>
                </a:cubicBezTo>
                <a:cubicBezTo>
                  <a:pt x="4856480" y="5845175"/>
                  <a:pt x="4856480" y="5805805"/>
                  <a:pt x="4832350" y="5781675"/>
                </a:cubicBezTo>
                <a:cubicBezTo>
                  <a:pt x="4808220" y="5757545"/>
                  <a:pt x="4768850" y="5757545"/>
                  <a:pt x="4744720" y="5781675"/>
                </a:cubicBezTo>
                <a:cubicBezTo>
                  <a:pt x="4720590" y="5805805"/>
                  <a:pt x="4720590" y="5845175"/>
                  <a:pt x="4744720" y="5869305"/>
                </a:cubicBezTo>
                <a:close/>
                <a:moveTo>
                  <a:pt x="4766310" y="5410200"/>
                </a:moveTo>
                <a:cubicBezTo>
                  <a:pt x="4778375" y="5422265"/>
                  <a:pt x="4798060" y="5422265"/>
                  <a:pt x="4810125" y="5410200"/>
                </a:cubicBezTo>
                <a:cubicBezTo>
                  <a:pt x="4822190" y="5398135"/>
                  <a:pt x="4822190" y="5378450"/>
                  <a:pt x="4810125" y="5366385"/>
                </a:cubicBezTo>
                <a:cubicBezTo>
                  <a:pt x="4798060" y="5354320"/>
                  <a:pt x="4778375" y="5354320"/>
                  <a:pt x="4766310" y="5366385"/>
                </a:cubicBezTo>
                <a:cubicBezTo>
                  <a:pt x="4754245" y="5378450"/>
                  <a:pt x="4754245" y="5398135"/>
                  <a:pt x="4766310" y="5410200"/>
                </a:cubicBezTo>
                <a:close/>
                <a:moveTo>
                  <a:pt x="4810125" y="4972685"/>
                </a:moveTo>
                <a:cubicBezTo>
                  <a:pt x="4822190" y="4960620"/>
                  <a:pt x="4822190" y="4940935"/>
                  <a:pt x="4810125" y="4928870"/>
                </a:cubicBezTo>
                <a:cubicBezTo>
                  <a:pt x="4798060" y="4916805"/>
                  <a:pt x="4778375" y="4916805"/>
                  <a:pt x="4766310" y="4928870"/>
                </a:cubicBezTo>
                <a:cubicBezTo>
                  <a:pt x="4754245" y="4940935"/>
                  <a:pt x="4754245" y="4960620"/>
                  <a:pt x="4766310" y="4972685"/>
                </a:cubicBezTo>
                <a:cubicBezTo>
                  <a:pt x="4778375" y="4984750"/>
                  <a:pt x="4798060" y="4984750"/>
                  <a:pt x="4810125" y="4972685"/>
                </a:cubicBezTo>
                <a:close/>
                <a:moveTo>
                  <a:pt x="4526280" y="6088380"/>
                </a:moveTo>
                <a:cubicBezTo>
                  <a:pt x="4550410" y="6112510"/>
                  <a:pt x="4589780" y="6112510"/>
                  <a:pt x="4613910" y="6088380"/>
                </a:cubicBezTo>
                <a:cubicBezTo>
                  <a:pt x="4638040" y="6064250"/>
                  <a:pt x="4638040" y="6024880"/>
                  <a:pt x="4613910" y="6000750"/>
                </a:cubicBezTo>
                <a:cubicBezTo>
                  <a:pt x="4589780" y="5976620"/>
                  <a:pt x="4550410" y="5976620"/>
                  <a:pt x="4526280" y="6000750"/>
                </a:cubicBezTo>
                <a:cubicBezTo>
                  <a:pt x="4501515" y="6024880"/>
                  <a:pt x="4501515" y="6064250"/>
                  <a:pt x="4526280" y="6088380"/>
                </a:cubicBezTo>
                <a:close/>
                <a:moveTo>
                  <a:pt x="8353425" y="4141470"/>
                </a:moveTo>
                <a:cubicBezTo>
                  <a:pt x="8389620" y="4105275"/>
                  <a:pt x="8389620" y="4046220"/>
                  <a:pt x="8353425" y="4010025"/>
                </a:cubicBezTo>
                <a:cubicBezTo>
                  <a:pt x="8317231" y="3973830"/>
                  <a:pt x="8258175" y="3973830"/>
                  <a:pt x="8221981" y="4010025"/>
                </a:cubicBezTo>
                <a:cubicBezTo>
                  <a:pt x="8185785" y="4046220"/>
                  <a:pt x="8185785" y="4105275"/>
                  <a:pt x="8221981" y="4141470"/>
                </a:cubicBezTo>
                <a:cubicBezTo>
                  <a:pt x="8258175" y="4177665"/>
                  <a:pt x="8317231" y="4177665"/>
                  <a:pt x="8353425" y="4141470"/>
                </a:cubicBezTo>
                <a:close/>
                <a:moveTo>
                  <a:pt x="8222615" y="4578985"/>
                </a:moveTo>
                <a:cubicBezTo>
                  <a:pt x="8258810" y="4615180"/>
                  <a:pt x="8317865" y="4615180"/>
                  <a:pt x="8354060" y="4578985"/>
                </a:cubicBezTo>
                <a:cubicBezTo>
                  <a:pt x="8390255" y="4542790"/>
                  <a:pt x="8390255" y="4483735"/>
                  <a:pt x="8354060" y="4447540"/>
                </a:cubicBezTo>
                <a:cubicBezTo>
                  <a:pt x="8317865" y="4411345"/>
                  <a:pt x="8258810" y="4411345"/>
                  <a:pt x="8222615" y="4447540"/>
                </a:cubicBezTo>
                <a:cubicBezTo>
                  <a:pt x="8186420" y="4484370"/>
                  <a:pt x="8186420" y="4542790"/>
                  <a:pt x="8222615" y="4578985"/>
                </a:cubicBezTo>
                <a:close/>
                <a:moveTo>
                  <a:pt x="8309610" y="4928870"/>
                </a:moveTo>
                <a:cubicBezTo>
                  <a:pt x="8297545" y="4916805"/>
                  <a:pt x="8277860" y="4916805"/>
                  <a:pt x="8265795" y="4928870"/>
                </a:cubicBezTo>
                <a:cubicBezTo>
                  <a:pt x="8253731" y="4940935"/>
                  <a:pt x="8253731" y="4960620"/>
                  <a:pt x="8265795" y="4972685"/>
                </a:cubicBezTo>
                <a:cubicBezTo>
                  <a:pt x="8277860" y="4984750"/>
                  <a:pt x="8297545" y="4984750"/>
                  <a:pt x="8309610" y="4972685"/>
                </a:cubicBezTo>
                <a:cubicBezTo>
                  <a:pt x="8321675" y="4960620"/>
                  <a:pt x="8321675" y="4940935"/>
                  <a:pt x="8309610" y="4928870"/>
                </a:cubicBezTo>
                <a:close/>
                <a:moveTo>
                  <a:pt x="6822440" y="6853556"/>
                </a:moveTo>
                <a:cubicBezTo>
                  <a:pt x="6786245" y="6817360"/>
                  <a:pt x="6727190" y="6817360"/>
                  <a:pt x="6690995" y="6853556"/>
                </a:cubicBezTo>
                <a:cubicBezTo>
                  <a:pt x="6689725" y="6854825"/>
                  <a:pt x="6688456" y="6856095"/>
                  <a:pt x="6687185" y="6858000"/>
                </a:cubicBezTo>
                <a:lnTo>
                  <a:pt x="6826250" y="6858000"/>
                </a:lnTo>
                <a:cubicBezTo>
                  <a:pt x="6824981" y="6856731"/>
                  <a:pt x="6823710" y="6855460"/>
                  <a:pt x="6822440" y="6853556"/>
                </a:cubicBezTo>
                <a:close/>
                <a:moveTo>
                  <a:pt x="6384925" y="6547485"/>
                </a:moveTo>
                <a:cubicBezTo>
                  <a:pt x="6421120" y="6511290"/>
                  <a:pt x="6421120" y="6452235"/>
                  <a:pt x="6384925" y="6416040"/>
                </a:cubicBezTo>
                <a:cubicBezTo>
                  <a:pt x="6348730" y="6379845"/>
                  <a:pt x="6289675" y="6379845"/>
                  <a:pt x="6253480" y="6416040"/>
                </a:cubicBezTo>
                <a:cubicBezTo>
                  <a:pt x="6217285" y="6452235"/>
                  <a:pt x="6217285" y="6511290"/>
                  <a:pt x="6253480" y="6547485"/>
                </a:cubicBezTo>
                <a:cubicBezTo>
                  <a:pt x="6289675" y="6583681"/>
                  <a:pt x="6348730" y="6583681"/>
                  <a:pt x="6384925" y="6547485"/>
                </a:cubicBezTo>
                <a:close/>
                <a:moveTo>
                  <a:pt x="8266431" y="5366385"/>
                </a:moveTo>
                <a:cubicBezTo>
                  <a:pt x="8254365" y="5378450"/>
                  <a:pt x="8254365" y="5398135"/>
                  <a:pt x="8266431" y="5410200"/>
                </a:cubicBezTo>
                <a:cubicBezTo>
                  <a:pt x="8278495" y="5422265"/>
                  <a:pt x="8298181" y="5422265"/>
                  <a:pt x="8310245" y="5410200"/>
                </a:cubicBezTo>
                <a:cubicBezTo>
                  <a:pt x="8322310" y="5398135"/>
                  <a:pt x="8322310" y="5378450"/>
                  <a:pt x="8310245" y="5366385"/>
                </a:cubicBezTo>
                <a:cubicBezTo>
                  <a:pt x="8298181" y="5354320"/>
                  <a:pt x="8278495" y="5354320"/>
                  <a:pt x="8266431" y="5366385"/>
                </a:cubicBezTo>
                <a:close/>
                <a:moveTo>
                  <a:pt x="7566025" y="6853556"/>
                </a:moveTo>
                <a:cubicBezTo>
                  <a:pt x="7564756" y="6854825"/>
                  <a:pt x="7563485" y="6856095"/>
                  <a:pt x="7562215" y="6858000"/>
                </a:cubicBezTo>
                <a:lnTo>
                  <a:pt x="7701281" y="6858000"/>
                </a:lnTo>
                <a:cubicBezTo>
                  <a:pt x="7700010" y="6856731"/>
                  <a:pt x="7698740" y="6854825"/>
                  <a:pt x="7697470" y="6853556"/>
                </a:cubicBezTo>
                <a:cubicBezTo>
                  <a:pt x="7661275" y="6817360"/>
                  <a:pt x="7602220" y="6817360"/>
                  <a:pt x="7566025" y="6853556"/>
                </a:cubicBezTo>
                <a:close/>
                <a:moveTo>
                  <a:pt x="7544435" y="3332480"/>
                </a:moveTo>
                <a:cubicBezTo>
                  <a:pt x="7496175" y="3380740"/>
                  <a:pt x="7496175" y="3458845"/>
                  <a:pt x="7544435" y="3507740"/>
                </a:cubicBezTo>
                <a:cubicBezTo>
                  <a:pt x="7592695" y="3556000"/>
                  <a:pt x="7670800" y="3556000"/>
                  <a:pt x="7719695" y="3507740"/>
                </a:cubicBezTo>
                <a:cubicBezTo>
                  <a:pt x="7767956" y="3459480"/>
                  <a:pt x="7767956" y="3381375"/>
                  <a:pt x="7719695" y="3332480"/>
                </a:cubicBezTo>
                <a:cubicBezTo>
                  <a:pt x="7670800" y="3284220"/>
                  <a:pt x="7592695" y="3284220"/>
                  <a:pt x="7544435" y="3332480"/>
                </a:cubicBezTo>
                <a:close/>
                <a:moveTo>
                  <a:pt x="8091170" y="4710430"/>
                </a:moveTo>
                <a:cubicBezTo>
                  <a:pt x="8079106" y="4698365"/>
                  <a:pt x="8059420" y="4698365"/>
                  <a:pt x="8047356" y="4710430"/>
                </a:cubicBezTo>
                <a:cubicBezTo>
                  <a:pt x="8035290" y="4722495"/>
                  <a:pt x="8035290" y="4742180"/>
                  <a:pt x="8047356" y="4754245"/>
                </a:cubicBezTo>
                <a:cubicBezTo>
                  <a:pt x="8059420" y="4766310"/>
                  <a:pt x="8079106" y="4766310"/>
                  <a:pt x="8091170" y="4754245"/>
                </a:cubicBezTo>
                <a:cubicBezTo>
                  <a:pt x="8103235" y="4742180"/>
                  <a:pt x="8103235" y="4722495"/>
                  <a:pt x="8091170" y="4710430"/>
                </a:cubicBezTo>
                <a:close/>
                <a:moveTo>
                  <a:pt x="8134985" y="4229100"/>
                </a:moveTo>
                <a:cubicBezTo>
                  <a:pt x="8098790" y="4192905"/>
                  <a:pt x="8039735" y="4192905"/>
                  <a:pt x="8003540" y="4229100"/>
                </a:cubicBezTo>
                <a:cubicBezTo>
                  <a:pt x="7967345" y="4265295"/>
                  <a:pt x="7967345" y="4324350"/>
                  <a:pt x="8003540" y="4360545"/>
                </a:cubicBezTo>
                <a:cubicBezTo>
                  <a:pt x="8039735" y="4396740"/>
                  <a:pt x="8098790" y="4396740"/>
                  <a:pt x="8134985" y="4360545"/>
                </a:cubicBezTo>
                <a:cubicBezTo>
                  <a:pt x="8171181" y="4324350"/>
                  <a:pt x="8171181" y="4265295"/>
                  <a:pt x="8134985" y="4229100"/>
                </a:cubicBezTo>
                <a:close/>
                <a:moveTo>
                  <a:pt x="7762875" y="3550920"/>
                </a:moveTo>
                <a:cubicBezTo>
                  <a:pt x="7714615" y="3599180"/>
                  <a:pt x="7714615" y="3677285"/>
                  <a:pt x="7762875" y="3726180"/>
                </a:cubicBezTo>
                <a:cubicBezTo>
                  <a:pt x="7811135" y="3774440"/>
                  <a:pt x="7889240" y="3774440"/>
                  <a:pt x="7938135" y="3726180"/>
                </a:cubicBezTo>
                <a:cubicBezTo>
                  <a:pt x="7986395" y="3677920"/>
                  <a:pt x="7986395" y="3599815"/>
                  <a:pt x="7938135" y="3550920"/>
                </a:cubicBezTo>
                <a:cubicBezTo>
                  <a:pt x="7889875" y="3502660"/>
                  <a:pt x="7811135" y="3502660"/>
                  <a:pt x="7762875" y="3550920"/>
                </a:cubicBezTo>
                <a:close/>
                <a:moveTo>
                  <a:pt x="6888481" y="5300980"/>
                </a:moveTo>
                <a:cubicBezTo>
                  <a:pt x="6840220" y="5349240"/>
                  <a:pt x="6840220" y="5427345"/>
                  <a:pt x="6888481" y="5476240"/>
                </a:cubicBezTo>
                <a:cubicBezTo>
                  <a:pt x="6936740" y="5524500"/>
                  <a:pt x="7014845" y="5524500"/>
                  <a:pt x="7063740" y="5476240"/>
                </a:cubicBezTo>
                <a:cubicBezTo>
                  <a:pt x="7112000" y="5427980"/>
                  <a:pt x="7112000" y="5349875"/>
                  <a:pt x="7063740" y="5300980"/>
                </a:cubicBezTo>
                <a:cubicBezTo>
                  <a:pt x="7014845" y="5252720"/>
                  <a:pt x="6936740" y="5252720"/>
                  <a:pt x="6888481" y="5300980"/>
                </a:cubicBezTo>
                <a:close/>
                <a:moveTo>
                  <a:pt x="8200390" y="5913120"/>
                </a:moveTo>
                <a:cubicBezTo>
                  <a:pt x="8248650" y="5961380"/>
                  <a:pt x="8326756" y="5961380"/>
                  <a:pt x="8375650" y="5913120"/>
                </a:cubicBezTo>
                <a:cubicBezTo>
                  <a:pt x="8424545" y="5864860"/>
                  <a:pt x="8423910" y="5786755"/>
                  <a:pt x="8375650" y="5737860"/>
                </a:cubicBezTo>
                <a:cubicBezTo>
                  <a:pt x="8327390" y="5689600"/>
                  <a:pt x="8249285" y="5689600"/>
                  <a:pt x="8200390" y="5737860"/>
                </a:cubicBezTo>
                <a:cubicBezTo>
                  <a:pt x="8152131" y="5786755"/>
                  <a:pt x="8152131" y="5864860"/>
                  <a:pt x="8200390" y="5913120"/>
                </a:cubicBezTo>
                <a:close/>
                <a:moveTo>
                  <a:pt x="7981950" y="3769995"/>
                </a:moveTo>
                <a:cubicBezTo>
                  <a:pt x="7933690" y="3818255"/>
                  <a:pt x="7933690" y="3896360"/>
                  <a:pt x="7981950" y="3945255"/>
                </a:cubicBezTo>
                <a:cubicBezTo>
                  <a:pt x="8030210" y="3993515"/>
                  <a:pt x="8108315" y="3993515"/>
                  <a:pt x="8157210" y="3945255"/>
                </a:cubicBezTo>
                <a:cubicBezTo>
                  <a:pt x="8205470" y="3896995"/>
                  <a:pt x="8205470" y="3818890"/>
                  <a:pt x="8157210" y="3769995"/>
                </a:cubicBezTo>
                <a:cubicBezTo>
                  <a:pt x="8108315" y="3721735"/>
                  <a:pt x="8030210" y="3721735"/>
                  <a:pt x="7981950" y="3769995"/>
                </a:cubicBezTo>
                <a:close/>
                <a:moveTo>
                  <a:pt x="8091170" y="5147945"/>
                </a:moveTo>
                <a:cubicBezTo>
                  <a:pt x="8079106" y="5135880"/>
                  <a:pt x="8059420" y="5135880"/>
                  <a:pt x="8047356" y="5147945"/>
                </a:cubicBezTo>
                <a:cubicBezTo>
                  <a:pt x="8035290" y="5160010"/>
                  <a:pt x="8035290" y="5179695"/>
                  <a:pt x="8047356" y="5191760"/>
                </a:cubicBezTo>
                <a:cubicBezTo>
                  <a:pt x="8059420" y="5203825"/>
                  <a:pt x="8079106" y="5203825"/>
                  <a:pt x="8091170" y="5191760"/>
                </a:cubicBezTo>
                <a:cubicBezTo>
                  <a:pt x="8103235" y="5179695"/>
                  <a:pt x="8103235" y="5160010"/>
                  <a:pt x="8091170" y="5147945"/>
                </a:cubicBezTo>
                <a:close/>
                <a:moveTo>
                  <a:pt x="8047356" y="5585460"/>
                </a:moveTo>
                <a:cubicBezTo>
                  <a:pt x="8035290" y="5597525"/>
                  <a:pt x="8035290" y="5617210"/>
                  <a:pt x="8047356" y="5629275"/>
                </a:cubicBezTo>
                <a:cubicBezTo>
                  <a:pt x="8059420" y="5641340"/>
                  <a:pt x="8079106" y="5641340"/>
                  <a:pt x="8091170" y="5629275"/>
                </a:cubicBezTo>
                <a:cubicBezTo>
                  <a:pt x="8103235" y="5617210"/>
                  <a:pt x="8103235" y="5597525"/>
                  <a:pt x="8091170" y="5585460"/>
                </a:cubicBezTo>
                <a:cubicBezTo>
                  <a:pt x="8079106" y="5573395"/>
                  <a:pt x="8059420" y="5573395"/>
                  <a:pt x="8047356" y="5585460"/>
                </a:cubicBezTo>
                <a:close/>
                <a:moveTo>
                  <a:pt x="6888481" y="6788150"/>
                </a:moveTo>
                <a:cubicBezTo>
                  <a:pt x="6936740" y="6836410"/>
                  <a:pt x="7014845" y="6836410"/>
                  <a:pt x="7063740" y="6788150"/>
                </a:cubicBezTo>
                <a:cubicBezTo>
                  <a:pt x="7112635" y="6739890"/>
                  <a:pt x="7112000" y="6661785"/>
                  <a:pt x="7063740" y="6612890"/>
                </a:cubicBezTo>
                <a:cubicBezTo>
                  <a:pt x="7015481" y="6563995"/>
                  <a:pt x="6937375" y="6564631"/>
                  <a:pt x="6888481" y="6612890"/>
                </a:cubicBezTo>
                <a:cubicBezTo>
                  <a:pt x="6839585" y="6661150"/>
                  <a:pt x="6839585" y="6739890"/>
                  <a:pt x="6888481" y="6788150"/>
                </a:cubicBezTo>
                <a:close/>
                <a:moveTo>
                  <a:pt x="7566025" y="6416040"/>
                </a:moveTo>
                <a:cubicBezTo>
                  <a:pt x="7529831" y="6452235"/>
                  <a:pt x="7529831" y="6511290"/>
                  <a:pt x="7566025" y="6547485"/>
                </a:cubicBezTo>
                <a:cubicBezTo>
                  <a:pt x="7602220" y="6583681"/>
                  <a:pt x="7661275" y="6583681"/>
                  <a:pt x="7697470" y="6547485"/>
                </a:cubicBezTo>
                <a:cubicBezTo>
                  <a:pt x="7733665" y="6511290"/>
                  <a:pt x="7733665" y="6452235"/>
                  <a:pt x="7697470" y="6416040"/>
                </a:cubicBezTo>
                <a:cubicBezTo>
                  <a:pt x="7661275" y="6379845"/>
                  <a:pt x="7602220" y="6379845"/>
                  <a:pt x="7566025" y="6416040"/>
                </a:cubicBezTo>
                <a:close/>
                <a:moveTo>
                  <a:pt x="7347585" y="6635115"/>
                </a:moveTo>
                <a:cubicBezTo>
                  <a:pt x="7311390" y="6671310"/>
                  <a:pt x="7311390" y="6730365"/>
                  <a:pt x="7347585" y="6766560"/>
                </a:cubicBezTo>
                <a:cubicBezTo>
                  <a:pt x="7383781" y="6802756"/>
                  <a:pt x="7442835" y="6802756"/>
                  <a:pt x="7479031" y="6766560"/>
                </a:cubicBezTo>
                <a:cubicBezTo>
                  <a:pt x="7515225" y="6730365"/>
                  <a:pt x="7515225" y="6671310"/>
                  <a:pt x="7479031" y="6635115"/>
                </a:cubicBezTo>
                <a:cubicBezTo>
                  <a:pt x="7442200" y="6598920"/>
                  <a:pt x="7383781" y="6598920"/>
                  <a:pt x="7347585" y="6635115"/>
                </a:cubicBezTo>
                <a:close/>
                <a:moveTo>
                  <a:pt x="6472555" y="6635115"/>
                </a:moveTo>
                <a:cubicBezTo>
                  <a:pt x="6436360" y="6671310"/>
                  <a:pt x="6436360" y="6730365"/>
                  <a:pt x="6472555" y="6766560"/>
                </a:cubicBezTo>
                <a:cubicBezTo>
                  <a:pt x="6508750" y="6802756"/>
                  <a:pt x="6567806" y="6802756"/>
                  <a:pt x="6604000" y="6766560"/>
                </a:cubicBezTo>
                <a:cubicBezTo>
                  <a:pt x="6640195" y="6730365"/>
                  <a:pt x="6640195" y="6671310"/>
                  <a:pt x="6604000" y="6635115"/>
                </a:cubicBezTo>
                <a:cubicBezTo>
                  <a:pt x="6567806" y="6598920"/>
                  <a:pt x="6508750" y="6598920"/>
                  <a:pt x="6472555" y="6635115"/>
                </a:cubicBezTo>
                <a:close/>
                <a:moveTo>
                  <a:pt x="7609840" y="5629275"/>
                </a:moveTo>
                <a:cubicBezTo>
                  <a:pt x="7621906" y="5641340"/>
                  <a:pt x="7641590" y="5641340"/>
                  <a:pt x="7653656" y="5629275"/>
                </a:cubicBezTo>
                <a:cubicBezTo>
                  <a:pt x="7665720" y="5617210"/>
                  <a:pt x="7665720" y="5597525"/>
                  <a:pt x="7653656" y="5585460"/>
                </a:cubicBezTo>
                <a:cubicBezTo>
                  <a:pt x="7641590" y="5573395"/>
                  <a:pt x="7621906" y="5573395"/>
                  <a:pt x="7609840" y="5585460"/>
                </a:cubicBezTo>
                <a:cubicBezTo>
                  <a:pt x="7597775" y="5597525"/>
                  <a:pt x="7597775" y="5616575"/>
                  <a:pt x="7609840" y="5629275"/>
                </a:cubicBezTo>
                <a:close/>
                <a:moveTo>
                  <a:pt x="7544435" y="6132195"/>
                </a:moveTo>
                <a:cubicBezTo>
                  <a:pt x="7592695" y="6180455"/>
                  <a:pt x="7670800" y="6180455"/>
                  <a:pt x="7719695" y="6132195"/>
                </a:cubicBezTo>
                <a:cubicBezTo>
                  <a:pt x="7767956" y="6083935"/>
                  <a:pt x="7767956" y="6005830"/>
                  <a:pt x="7719695" y="5956935"/>
                </a:cubicBezTo>
                <a:cubicBezTo>
                  <a:pt x="7671435" y="5908675"/>
                  <a:pt x="7593331" y="5908675"/>
                  <a:pt x="7544435" y="5956935"/>
                </a:cubicBezTo>
                <a:cubicBezTo>
                  <a:pt x="7496175" y="6005195"/>
                  <a:pt x="7496175" y="6083935"/>
                  <a:pt x="7544435" y="6132195"/>
                </a:cubicBezTo>
                <a:close/>
                <a:moveTo>
                  <a:pt x="6625590" y="6176010"/>
                </a:moveTo>
                <a:cubicBezTo>
                  <a:pt x="6577331" y="6127750"/>
                  <a:pt x="6499225" y="6127750"/>
                  <a:pt x="6450330" y="6176010"/>
                </a:cubicBezTo>
                <a:cubicBezTo>
                  <a:pt x="6402070" y="6224270"/>
                  <a:pt x="6402070" y="6302375"/>
                  <a:pt x="6450330" y="6351270"/>
                </a:cubicBezTo>
                <a:cubicBezTo>
                  <a:pt x="6498590" y="6399530"/>
                  <a:pt x="6576695" y="6399530"/>
                  <a:pt x="6625590" y="6351270"/>
                </a:cubicBezTo>
                <a:cubicBezTo>
                  <a:pt x="6673850" y="6302375"/>
                  <a:pt x="6673850" y="6224270"/>
                  <a:pt x="6625590" y="6176010"/>
                </a:cubicBezTo>
                <a:close/>
                <a:moveTo>
                  <a:pt x="7500620" y="6176010"/>
                </a:moveTo>
                <a:cubicBezTo>
                  <a:pt x="7452360" y="6127750"/>
                  <a:pt x="7374256" y="6127750"/>
                  <a:pt x="7325360" y="6176010"/>
                </a:cubicBezTo>
                <a:cubicBezTo>
                  <a:pt x="7277100" y="6224270"/>
                  <a:pt x="7277100" y="6302375"/>
                  <a:pt x="7325360" y="6351270"/>
                </a:cubicBezTo>
                <a:cubicBezTo>
                  <a:pt x="7373620" y="6399530"/>
                  <a:pt x="7451725" y="6399530"/>
                  <a:pt x="7500620" y="6351270"/>
                </a:cubicBezTo>
                <a:cubicBezTo>
                  <a:pt x="7548881" y="6302375"/>
                  <a:pt x="7548881" y="6224270"/>
                  <a:pt x="7500620" y="6176010"/>
                </a:cubicBezTo>
                <a:close/>
                <a:moveTo>
                  <a:pt x="7063106" y="6350635"/>
                </a:moveTo>
                <a:cubicBezTo>
                  <a:pt x="7111365" y="6302375"/>
                  <a:pt x="7111365" y="6224270"/>
                  <a:pt x="7063106" y="6175375"/>
                </a:cubicBezTo>
                <a:cubicBezTo>
                  <a:pt x="7014845" y="6127115"/>
                  <a:pt x="6936740" y="6127115"/>
                  <a:pt x="6887845" y="6175375"/>
                </a:cubicBezTo>
                <a:cubicBezTo>
                  <a:pt x="6839585" y="6223635"/>
                  <a:pt x="6839585" y="6301740"/>
                  <a:pt x="6887845" y="6350635"/>
                </a:cubicBezTo>
                <a:cubicBezTo>
                  <a:pt x="6936740" y="6398895"/>
                  <a:pt x="7014845" y="6398895"/>
                  <a:pt x="7063106" y="6350635"/>
                </a:cubicBezTo>
                <a:close/>
                <a:moveTo>
                  <a:pt x="6669406" y="5956935"/>
                </a:moveTo>
                <a:cubicBezTo>
                  <a:pt x="6621145" y="6005195"/>
                  <a:pt x="6621145" y="6083300"/>
                  <a:pt x="6669406" y="6132195"/>
                </a:cubicBezTo>
                <a:cubicBezTo>
                  <a:pt x="6717665" y="6180455"/>
                  <a:pt x="6795770" y="6180455"/>
                  <a:pt x="6844665" y="6132195"/>
                </a:cubicBezTo>
                <a:cubicBezTo>
                  <a:pt x="6892925" y="6083935"/>
                  <a:pt x="6892925" y="6005830"/>
                  <a:pt x="6844665" y="5956935"/>
                </a:cubicBezTo>
                <a:cubicBezTo>
                  <a:pt x="6796406" y="5908675"/>
                  <a:pt x="6717665" y="5908675"/>
                  <a:pt x="6669406" y="5956935"/>
                </a:cubicBezTo>
                <a:close/>
                <a:moveTo>
                  <a:pt x="7128510" y="6853556"/>
                </a:moveTo>
                <a:cubicBezTo>
                  <a:pt x="7127240" y="6854825"/>
                  <a:pt x="7125970" y="6856095"/>
                  <a:pt x="7124700" y="6858000"/>
                </a:cubicBezTo>
                <a:lnTo>
                  <a:pt x="7263765" y="6858000"/>
                </a:lnTo>
                <a:cubicBezTo>
                  <a:pt x="7262495" y="6856731"/>
                  <a:pt x="7261225" y="6854825"/>
                  <a:pt x="7259956" y="6853556"/>
                </a:cubicBezTo>
                <a:cubicBezTo>
                  <a:pt x="7223760" y="6817360"/>
                  <a:pt x="7164706" y="6817360"/>
                  <a:pt x="7128510" y="6853556"/>
                </a:cubicBezTo>
                <a:close/>
                <a:moveTo>
                  <a:pt x="6844665" y="6569710"/>
                </a:moveTo>
                <a:cubicBezTo>
                  <a:pt x="6892925" y="6521450"/>
                  <a:pt x="6892925" y="6443345"/>
                  <a:pt x="6844665" y="6394450"/>
                </a:cubicBezTo>
                <a:cubicBezTo>
                  <a:pt x="6796406" y="6346190"/>
                  <a:pt x="6718300" y="6346190"/>
                  <a:pt x="6669406" y="6394450"/>
                </a:cubicBezTo>
                <a:cubicBezTo>
                  <a:pt x="6621145" y="6442710"/>
                  <a:pt x="6621145" y="6520815"/>
                  <a:pt x="6669406" y="6569710"/>
                </a:cubicBezTo>
                <a:cubicBezTo>
                  <a:pt x="6717665" y="6617970"/>
                  <a:pt x="6796406" y="6617970"/>
                  <a:pt x="6844665" y="6569710"/>
                </a:cubicBezTo>
                <a:close/>
                <a:moveTo>
                  <a:pt x="7282181" y="6569710"/>
                </a:moveTo>
                <a:cubicBezTo>
                  <a:pt x="7330440" y="6521450"/>
                  <a:pt x="7330440" y="6443345"/>
                  <a:pt x="7282181" y="6394450"/>
                </a:cubicBezTo>
                <a:cubicBezTo>
                  <a:pt x="7233920" y="6346190"/>
                  <a:pt x="7155815" y="6346190"/>
                  <a:pt x="7106920" y="6394450"/>
                </a:cubicBezTo>
                <a:cubicBezTo>
                  <a:pt x="7058660" y="6442710"/>
                  <a:pt x="7058660" y="6520815"/>
                  <a:pt x="7106920" y="6569710"/>
                </a:cubicBezTo>
                <a:cubicBezTo>
                  <a:pt x="7155181" y="6617970"/>
                  <a:pt x="7233285" y="6617970"/>
                  <a:pt x="7282181" y="6569710"/>
                </a:cubicBezTo>
                <a:close/>
                <a:moveTo>
                  <a:pt x="6888481" y="5738495"/>
                </a:moveTo>
                <a:cubicBezTo>
                  <a:pt x="6840220" y="5786755"/>
                  <a:pt x="6840220" y="5864860"/>
                  <a:pt x="6888481" y="5913755"/>
                </a:cubicBezTo>
                <a:cubicBezTo>
                  <a:pt x="6936740" y="5962015"/>
                  <a:pt x="7014845" y="5962015"/>
                  <a:pt x="7063740" y="5913755"/>
                </a:cubicBezTo>
                <a:cubicBezTo>
                  <a:pt x="7112000" y="5865495"/>
                  <a:pt x="7112000" y="5787390"/>
                  <a:pt x="7063740" y="5738495"/>
                </a:cubicBezTo>
                <a:cubicBezTo>
                  <a:pt x="7014845" y="5690235"/>
                  <a:pt x="6936740" y="5690235"/>
                  <a:pt x="6888481" y="5738495"/>
                </a:cubicBezTo>
                <a:close/>
                <a:moveTo>
                  <a:pt x="7106920" y="5956935"/>
                </a:moveTo>
                <a:cubicBezTo>
                  <a:pt x="7058660" y="6005195"/>
                  <a:pt x="7058660" y="6083300"/>
                  <a:pt x="7106920" y="6132195"/>
                </a:cubicBezTo>
                <a:cubicBezTo>
                  <a:pt x="7155181" y="6180455"/>
                  <a:pt x="7233285" y="6180455"/>
                  <a:pt x="7282181" y="6132195"/>
                </a:cubicBezTo>
                <a:cubicBezTo>
                  <a:pt x="7330440" y="6083935"/>
                  <a:pt x="7330440" y="6005830"/>
                  <a:pt x="7282181" y="5956935"/>
                </a:cubicBezTo>
                <a:cubicBezTo>
                  <a:pt x="7233285" y="5908675"/>
                  <a:pt x="7155181" y="5908675"/>
                  <a:pt x="7106920" y="5956935"/>
                </a:cubicBezTo>
                <a:close/>
                <a:moveTo>
                  <a:pt x="6035040" y="6329045"/>
                </a:moveTo>
                <a:cubicBezTo>
                  <a:pt x="6071235" y="6365240"/>
                  <a:pt x="6130290" y="6365240"/>
                  <a:pt x="6166485" y="6329045"/>
                </a:cubicBezTo>
                <a:cubicBezTo>
                  <a:pt x="6202680" y="6292850"/>
                  <a:pt x="6202680" y="6233795"/>
                  <a:pt x="6166485" y="6197600"/>
                </a:cubicBezTo>
                <a:cubicBezTo>
                  <a:pt x="6130290" y="6161405"/>
                  <a:pt x="6071235" y="6161405"/>
                  <a:pt x="6035040" y="6197600"/>
                </a:cubicBezTo>
                <a:cubicBezTo>
                  <a:pt x="5998845" y="6233795"/>
                  <a:pt x="5998845" y="6292850"/>
                  <a:pt x="6035040" y="6329045"/>
                </a:cubicBezTo>
                <a:close/>
                <a:moveTo>
                  <a:pt x="6057265" y="3594735"/>
                </a:moveTo>
                <a:cubicBezTo>
                  <a:pt x="6033135" y="3618865"/>
                  <a:pt x="6033135" y="3658235"/>
                  <a:pt x="6057265" y="3682365"/>
                </a:cubicBezTo>
                <a:cubicBezTo>
                  <a:pt x="6081395" y="3706495"/>
                  <a:pt x="6120765" y="3706495"/>
                  <a:pt x="6144895" y="3682365"/>
                </a:cubicBezTo>
                <a:cubicBezTo>
                  <a:pt x="6169025" y="3658235"/>
                  <a:pt x="6169025" y="3618865"/>
                  <a:pt x="6144895" y="3594735"/>
                </a:cubicBezTo>
                <a:cubicBezTo>
                  <a:pt x="6120765" y="3570605"/>
                  <a:pt x="6081395" y="3570605"/>
                  <a:pt x="6057265" y="3594735"/>
                </a:cubicBezTo>
                <a:close/>
                <a:moveTo>
                  <a:pt x="7106920" y="3332480"/>
                </a:moveTo>
                <a:cubicBezTo>
                  <a:pt x="7058660" y="3380740"/>
                  <a:pt x="7058660" y="3458845"/>
                  <a:pt x="7106920" y="3507740"/>
                </a:cubicBezTo>
                <a:cubicBezTo>
                  <a:pt x="7155181" y="3556000"/>
                  <a:pt x="7233285" y="3556000"/>
                  <a:pt x="7282181" y="3507740"/>
                </a:cubicBezTo>
                <a:cubicBezTo>
                  <a:pt x="7330440" y="3459480"/>
                  <a:pt x="7330440" y="3381375"/>
                  <a:pt x="7282181" y="3332480"/>
                </a:cubicBezTo>
                <a:cubicBezTo>
                  <a:pt x="7233285" y="3284220"/>
                  <a:pt x="7155181" y="3284220"/>
                  <a:pt x="7106920" y="3332480"/>
                </a:cubicBezTo>
                <a:close/>
                <a:moveTo>
                  <a:pt x="6144260" y="3157220"/>
                </a:moveTo>
                <a:cubicBezTo>
                  <a:pt x="6120130" y="3133090"/>
                  <a:pt x="6080760" y="3133090"/>
                  <a:pt x="6056630" y="3157220"/>
                </a:cubicBezTo>
                <a:cubicBezTo>
                  <a:pt x="6032500" y="3181350"/>
                  <a:pt x="6032500" y="3220720"/>
                  <a:pt x="6056630" y="3244850"/>
                </a:cubicBezTo>
                <a:cubicBezTo>
                  <a:pt x="6080760" y="3268980"/>
                  <a:pt x="6120130" y="3268980"/>
                  <a:pt x="6144260" y="3244850"/>
                </a:cubicBezTo>
                <a:cubicBezTo>
                  <a:pt x="6168390" y="3220720"/>
                  <a:pt x="6168390" y="3181350"/>
                  <a:pt x="6144260" y="3157220"/>
                </a:cubicBezTo>
                <a:close/>
                <a:moveTo>
                  <a:pt x="7325360" y="3113405"/>
                </a:moveTo>
                <a:cubicBezTo>
                  <a:pt x="7277100" y="3161665"/>
                  <a:pt x="7277100" y="3239770"/>
                  <a:pt x="7325360" y="3288665"/>
                </a:cubicBezTo>
                <a:cubicBezTo>
                  <a:pt x="7373620" y="3336925"/>
                  <a:pt x="7451725" y="3336925"/>
                  <a:pt x="7500620" y="3288665"/>
                </a:cubicBezTo>
                <a:cubicBezTo>
                  <a:pt x="7548881" y="3240405"/>
                  <a:pt x="7548881" y="3162300"/>
                  <a:pt x="7500620" y="3113405"/>
                </a:cubicBezTo>
                <a:cubicBezTo>
                  <a:pt x="7452360" y="3065145"/>
                  <a:pt x="7374256" y="3065145"/>
                  <a:pt x="7325360" y="3113405"/>
                </a:cubicBezTo>
                <a:close/>
                <a:moveTo>
                  <a:pt x="7981950" y="3332480"/>
                </a:moveTo>
                <a:cubicBezTo>
                  <a:pt x="7933690" y="3380740"/>
                  <a:pt x="7933690" y="3458845"/>
                  <a:pt x="7981950" y="3507740"/>
                </a:cubicBezTo>
                <a:cubicBezTo>
                  <a:pt x="8030210" y="3556000"/>
                  <a:pt x="8108315" y="3556000"/>
                  <a:pt x="8157210" y="3507740"/>
                </a:cubicBezTo>
                <a:cubicBezTo>
                  <a:pt x="8205470" y="3459480"/>
                  <a:pt x="8205470" y="3381375"/>
                  <a:pt x="8157210" y="3332480"/>
                </a:cubicBezTo>
                <a:cubicBezTo>
                  <a:pt x="8108315" y="3284220"/>
                  <a:pt x="8030210" y="3284220"/>
                  <a:pt x="7981950" y="3332480"/>
                </a:cubicBezTo>
                <a:close/>
                <a:moveTo>
                  <a:pt x="7762875" y="3113405"/>
                </a:moveTo>
                <a:cubicBezTo>
                  <a:pt x="7714615" y="3161665"/>
                  <a:pt x="7714615" y="3239770"/>
                  <a:pt x="7762875" y="3288665"/>
                </a:cubicBezTo>
                <a:cubicBezTo>
                  <a:pt x="7811135" y="3336925"/>
                  <a:pt x="7889240" y="3336925"/>
                  <a:pt x="7938135" y="3288665"/>
                </a:cubicBezTo>
                <a:cubicBezTo>
                  <a:pt x="7986395" y="3240405"/>
                  <a:pt x="7986395" y="3162300"/>
                  <a:pt x="7938135" y="3113405"/>
                </a:cubicBezTo>
                <a:cubicBezTo>
                  <a:pt x="7889875" y="3065145"/>
                  <a:pt x="7811135" y="3065145"/>
                  <a:pt x="7762875" y="3113405"/>
                </a:cubicBezTo>
                <a:close/>
                <a:moveTo>
                  <a:pt x="7544435" y="2894965"/>
                </a:moveTo>
                <a:cubicBezTo>
                  <a:pt x="7496175" y="2943225"/>
                  <a:pt x="7496175" y="3021330"/>
                  <a:pt x="7544435" y="3070225"/>
                </a:cubicBezTo>
                <a:cubicBezTo>
                  <a:pt x="7592695" y="3118485"/>
                  <a:pt x="7670800" y="3118485"/>
                  <a:pt x="7719695" y="3070225"/>
                </a:cubicBezTo>
                <a:cubicBezTo>
                  <a:pt x="7767956" y="3021965"/>
                  <a:pt x="7767956" y="2943860"/>
                  <a:pt x="7719695" y="2894965"/>
                </a:cubicBezTo>
                <a:cubicBezTo>
                  <a:pt x="7671435" y="2846070"/>
                  <a:pt x="7592695" y="2846705"/>
                  <a:pt x="7544435" y="2894965"/>
                </a:cubicBezTo>
                <a:close/>
                <a:moveTo>
                  <a:pt x="7653656" y="4754245"/>
                </a:moveTo>
                <a:cubicBezTo>
                  <a:pt x="7665720" y="4742180"/>
                  <a:pt x="7665720" y="4722495"/>
                  <a:pt x="7653656" y="4710430"/>
                </a:cubicBezTo>
                <a:cubicBezTo>
                  <a:pt x="7641590" y="4698365"/>
                  <a:pt x="7621906" y="4698365"/>
                  <a:pt x="7609840" y="4710430"/>
                </a:cubicBezTo>
                <a:cubicBezTo>
                  <a:pt x="7597775" y="4722495"/>
                  <a:pt x="7597775" y="4742180"/>
                  <a:pt x="7609840" y="4754245"/>
                </a:cubicBezTo>
                <a:cubicBezTo>
                  <a:pt x="7621906" y="4766310"/>
                  <a:pt x="7641590" y="4766310"/>
                  <a:pt x="7653656" y="4754245"/>
                </a:cubicBezTo>
                <a:close/>
                <a:moveTo>
                  <a:pt x="6144260" y="2719705"/>
                </a:moveTo>
                <a:cubicBezTo>
                  <a:pt x="6120130" y="2695575"/>
                  <a:pt x="6080760" y="2695575"/>
                  <a:pt x="6056630" y="2719705"/>
                </a:cubicBezTo>
                <a:cubicBezTo>
                  <a:pt x="6032500" y="2743835"/>
                  <a:pt x="6032500" y="2783205"/>
                  <a:pt x="6056630" y="2807335"/>
                </a:cubicBezTo>
                <a:cubicBezTo>
                  <a:pt x="6080760" y="2831465"/>
                  <a:pt x="6120130" y="2831465"/>
                  <a:pt x="6144260" y="2807335"/>
                </a:cubicBezTo>
                <a:cubicBezTo>
                  <a:pt x="6168390" y="2783205"/>
                  <a:pt x="6168390" y="2743835"/>
                  <a:pt x="6144260" y="2719705"/>
                </a:cubicBezTo>
                <a:close/>
                <a:moveTo>
                  <a:pt x="6122670" y="4928870"/>
                </a:moveTo>
                <a:cubicBezTo>
                  <a:pt x="6110605" y="4916805"/>
                  <a:pt x="6090920" y="4916805"/>
                  <a:pt x="6078855" y="4928870"/>
                </a:cubicBezTo>
                <a:cubicBezTo>
                  <a:pt x="6066790" y="4940935"/>
                  <a:pt x="6066790" y="4960620"/>
                  <a:pt x="6078855" y="4972685"/>
                </a:cubicBezTo>
                <a:cubicBezTo>
                  <a:pt x="6090920" y="4984750"/>
                  <a:pt x="6110605" y="4984750"/>
                  <a:pt x="6122670" y="4972685"/>
                </a:cubicBezTo>
                <a:cubicBezTo>
                  <a:pt x="6134735" y="4960620"/>
                  <a:pt x="6134735" y="4940935"/>
                  <a:pt x="6122670" y="4928870"/>
                </a:cubicBezTo>
                <a:close/>
                <a:moveTo>
                  <a:pt x="8200390" y="3550920"/>
                </a:moveTo>
                <a:cubicBezTo>
                  <a:pt x="8152131" y="3599180"/>
                  <a:pt x="8152131" y="3677285"/>
                  <a:pt x="8200390" y="3726180"/>
                </a:cubicBezTo>
                <a:cubicBezTo>
                  <a:pt x="8248650" y="3774440"/>
                  <a:pt x="8326756" y="3774440"/>
                  <a:pt x="8375650" y="3726180"/>
                </a:cubicBezTo>
                <a:cubicBezTo>
                  <a:pt x="8423910" y="3677920"/>
                  <a:pt x="8423910" y="3599815"/>
                  <a:pt x="8375650" y="3550920"/>
                </a:cubicBezTo>
                <a:cubicBezTo>
                  <a:pt x="8327390" y="3502660"/>
                  <a:pt x="8248650" y="3502660"/>
                  <a:pt x="8200390" y="3550920"/>
                </a:cubicBezTo>
                <a:close/>
                <a:moveTo>
                  <a:pt x="6122670" y="4491355"/>
                </a:moveTo>
                <a:cubicBezTo>
                  <a:pt x="6110605" y="4479290"/>
                  <a:pt x="6090920" y="4479290"/>
                  <a:pt x="6078855" y="4491355"/>
                </a:cubicBezTo>
                <a:cubicBezTo>
                  <a:pt x="6066790" y="4503420"/>
                  <a:pt x="6066790" y="4523105"/>
                  <a:pt x="6078855" y="4535170"/>
                </a:cubicBezTo>
                <a:cubicBezTo>
                  <a:pt x="6090920" y="4547235"/>
                  <a:pt x="6110605" y="4547235"/>
                  <a:pt x="6122670" y="4535170"/>
                </a:cubicBezTo>
                <a:cubicBezTo>
                  <a:pt x="6134735" y="4523105"/>
                  <a:pt x="6134735" y="4503420"/>
                  <a:pt x="6122670" y="4491355"/>
                </a:cubicBezTo>
                <a:close/>
                <a:moveTo>
                  <a:pt x="6144260" y="4119880"/>
                </a:moveTo>
                <a:cubicBezTo>
                  <a:pt x="6168390" y="4095750"/>
                  <a:pt x="6168390" y="4056380"/>
                  <a:pt x="6144260" y="4032250"/>
                </a:cubicBezTo>
                <a:cubicBezTo>
                  <a:pt x="6120130" y="4008120"/>
                  <a:pt x="6080760" y="4008120"/>
                  <a:pt x="6056630" y="4032250"/>
                </a:cubicBezTo>
                <a:cubicBezTo>
                  <a:pt x="6032500" y="4056380"/>
                  <a:pt x="6032500" y="4095750"/>
                  <a:pt x="6056630" y="4119880"/>
                </a:cubicBezTo>
                <a:cubicBezTo>
                  <a:pt x="6080760" y="4144010"/>
                  <a:pt x="6120130" y="4144010"/>
                  <a:pt x="6144260" y="4119880"/>
                </a:cubicBezTo>
                <a:close/>
                <a:moveTo>
                  <a:pt x="6078855" y="5803900"/>
                </a:moveTo>
                <a:cubicBezTo>
                  <a:pt x="6066790" y="5815965"/>
                  <a:pt x="6066790" y="5835650"/>
                  <a:pt x="6078855" y="5847715"/>
                </a:cubicBezTo>
                <a:cubicBezTo>
                  <a:pt x="6090920" y="5859780"/>
                  <a:pt x="6110605" y="5859780"/>
                  <a:pt x="6122670" y="5847715"/>
                </a:cubicBezTo>
                <a:cubicBezTo>
                  <a:pt x="6134735" y="5835650"/>
                  <a:pt x="6134735" y="5815965"/>
                  <a:pt x="6122670" y="5803900"/>
                </a:cubicBezTo>
                <a:cubicBezTo>
                  <a:pt x="6110605" y="5791835"/>
                  <a:pt x="6090920" y="5791835"/>
                  <a:pt x="6078855" y="5803900"/>
                </a:cubicBezTo>
                <a:close/>
                <a:moveTo>
                  <a:pt x="6122670" y="5366385"/>
                </a:moveTo>
                <a:cubicBezTo>
                  <a:pt x="6110605" y="5354320"/>
                  <a:pt x="6090920" y="5354320"/>
                  <a:pt x="6078855" y="5366385"/>
                </a:cubicBezTo>
                <a:cubicBezTo>
                  <a:pt x="6066790" y="5378450"/>
                  <a:pt x="6066790" y="5398135"/>
                  <a:pt x="6078855" y="5410200"/>
                </a:cubicBezTo>
                <a:cubicBezTo>
                  <a:pt x="6090920" y="5422265"/>
                  <a:pt x="6110605" y="5422265"/>
                  <a:pt x="6122670" y="5410200"/>
                </a:cubicBezTo>
                <a:cubicBezTo>
                  <a:pt x="6134735" y="5398135"/>
                  <a:pt x="6134735" y="5378450"/>
                  <a:pt x="6122670" y="5366385"/>
                </a:cubicBezTo>
                <a:close/>
                <a:moveTo>
                  <a:pt x="8637905" y="5738495"/>
                </a:moveTo>
                <a:cubicBezTo>
                  <a:pt x="8589645" y="5786755"/>
                  <a:pt x="8589645" y="5864860"/>
                  <a:pt x="8637905" y="5913755"/>
                </a:cubicBezTo>
                <a:cubicBezTo>
                  <a:pt x="8686165" y="5962650"/>
                  <a:pt x="8764270" y="5962015"/>
                  <a:pt x="8813165" y="5913755"/>
                </a:cubicBezTo>
                <a:cubicBezTo>
                  <a:pt x="8862060" y="5865495"/>
                  <a:pt x="8861425" y="5787390"/>
                  <a:pt x="8813165" y="5738495"/>
                </a:cubicBezTo>
                <a:cubicBezTo>
                  <a:pt x="8764270" y="5689600"/>
                  <a:pt x="8686165" y="5689600"/>
                  <a:pt x="8637905" y="5738495"/>
                </a:cubicBezTo>
                <a:close/>
                <a:moveTo>
                  <a:pt x="7828915" y="5366385"/>
                </a:moveTo>
                <a:cubicBezTo>
                  <a:pt x="7816850" y="5378450"/>
                  <a:pt x="7816850" y="5398135"/>
                  <a:pt x="7828915" y="5410200"/>
                </a:cubicBezTo>
                <a:cubicBezTo>
                  <a:pt x="7840981" y="5422265"/>
                  <a:pt x="7860665" y="5422265"/>
                  <a:pt x="7872731" y="5410200"/>
                </a:cubicBezTo>
                <a:cubicBezTo>
                  <a:pt x="7884795" y="5398135"/>
                  <a:pt x="7884795" y="5378450"/>
                  <a:pt x="7872731" y="5366385"/>
                </a:cubicBezTo>
                <a:cubicBezTo>
                  <a:pt x="7860665" y="5354320"/>
                  <a:pt x="7840981" y="5354320"/>
                  <a:pt x="7828915" y="5366385"/>
                </a:cubicBezTo>
                <a:close/>
                <a:moveTo>
                  <a:pt x="7325360" y="3550920"/>
                </a:moveTo>
                <a:cubicBezTo>
                  <a:pt x="7277100" y="3599180"/>
                  <a:pt x="7277100" y="3677285"/>
                  <a:pt x="7325360" y="3726180"/>
                </a:cubicBezTo>
                <a:cubicBezTo>
                  <a:pt x="7373620" y="3774440"/>
                  <a:pt x="7451725" y="3774440"/>
                  <a:pt x="7500620" y="3726180"/>
                </a:cubicBezTo>
                <a:cubicBezTo>
                  <a:pt x="7548881" y="3677920"/>
                  <a:pt x="7548881" y="3599815"/>
                  <a:pt x="7500620" y="3550920"/>
                </a:cubicBezTo>
                <a:cubicBezTo>
                  <a:pt x="7452360" y="3502660"/>
                  <a:pt x="7374256" y="3502660"/>
                  <a:pt x="7325360" y="3550920"/>
                </a:cubicBezTo>
                <a:close/>
                <a:moveTo>
                  <a:pt x="7872731" y="5847715"/>
                </a:moveTo>
                <a:cubicBezTo>
                  <a:pt x="7884795" y="5835650"/>
                  <a:pt x="7884795" y="5815965"/>
                  <a:pt x="7872731" y="5803900"/>
                </a:cubicBezTo>
                <a:cubicBezTo>
                  <a:pt x="7860665" y="5791835"/>
                  <a:pt x="7840981" y="5791835"/>
                  <a:pt x="7828915" y="5803900"/>
                </a:cubicBezTo>
                <a:cubicBezTo>
                  <a:pt x="7816850" y="5815965"/>
                  <a:pt x="7816850" y="5835650"/>
                  <a:pt x="7828915" y="5847715"/>
                </a:cubicBezTo>
                <a:cubicBezTo>
                  <a:pt x="7840981" y="5859780"/>
                  <a:pt x="7860665" y="5859780"/>
                  <a:pt x="7872731" y="5847715"/>
                </a:cubicBezTo>
                <a:close/>
                <a:moveTo>
                  <a:pt x="7785100" y="6329045"/>
                </a:moveTo>
                <a:cubicBezTo>
                  <a:pt x="7821295" y="6365240"/>
                  <a:pt x="7880350" y="6365240"/>
                  <a:pt x="7916545" y="6329045"/>
                </a:cubicBezTo>
                <a:cubicBezTo>
                  <a:pt x="7952740" y="6292850"/>
                  <a:pt x="7952740" y="6233795"/>
                  <a:pt x="7916545" y="6197600"/>
                </a:cubicBezTo>
                <a:cubicBezTo>
                  <a:pt x="7880350" y="6161405"/>
                  <a:pt x="7821295" y="6161405"/>
                  <a:pt x="7785100" y="6197600"/>
                </a:cubicBezTo>
                <a:cubicBezTo>
                  <a:pt x="7748906" y="6233795"/>
                  <a:pt x="7748906" y="6292850"/>
                  <a:pt x="7785100" y="6329045"/>
                </a:cubicBezTo>
                <a:close/>
                <a:moveTo>
                  <a:pt x="7719060" y="3944620"/>
                </a:moveTo>
                <a:cubicBezTo>
                  <a:pt x="7767320" y="3896360"/>
                  <a:pt x="7767320" y="3818255"/>
                  <a:pt x="7719060" y="3769360"/>
                </a:cubicBezTo>
                <a:cubicBezTo>
                  <a:pt x="7670800" y="3721100"/>
                  <a:pt x="7592695" y="3721100"/>
                  <a:pt x="7543800" y="3769360"/>
                </a:cubicBezTo>
                <a:cubicBezTo>
                  <a:pt x="7495540" y="3817620"/>
                  <a:pt x="7495540" y="3895725"/>
                  <a:pt x="7543800" y="3944620"/>
                </a:cubicBezTo>
                <a:cubicBezTo>
                  <a:pt x="7592695" y="3992880"/>
                  <a:pt x="7670800" y="3992880"/>
                  <a:pt x="7719060" y="3944620"/>
                </a:cubicBezTo>
                <a:close/>
                <a:moveTo>
                  <a:pt x="7872731" y="4928870"/>
                </a:moveTo>
                <a:cubicBezTo>
                  <a:pt x="7860665" y="4916805"/>
                  <a:pt x="7840981" y="4916805"/>
                  <a:pt x="7828915" y="4928870"/>
                </a:cubicBezTo>
                <a:cubicBezTo>
                  <a:pt x="7816850" y="4940935"/>
                  <a:pt x="7816850" y="4960620"/>
                  <a:pt x="7828915" y="4972685"/>
                </a:cubicBezTo>
                <a:cubicBezTo>
                  <a:pt x="7840981" y="4984750"/>
                  <a:pt x="7860665" y="4984750"/>
                  <a:pt x="7872731" y="4972685"/>
                </a:cubicBezTo>
                <a:cubicBezTo>
                  <a:pt x="7884795" y="4960620"/>
                  <a:pt x="7884795" y="4940935"/>
                  <a:pt x="7872731" y="4928870"/>
                </a:cubicBezTo>
                <a:close/>
                <a:moveTo>
                  <a:pt x="7938135" y="4163695"/>
                </a:moveTo>
                <a:cubicBezTo>
                  <a:pt x="7986395" y="4115435"/>
                  <a:pt x="7986395" y="4037330"/>
                  <a:pt x="7938135" y="3988435"/>
                </a:cubicBezTo>
                <a:cubicBezTo>
                  <a:pt x="7889875" y="3940175"/>
                  <a:pt x="7811770" y="3940175"/>
                  <a:pt x="7762875" y="3988435"/>
                </a:cubicBezTo>
                <a:cubicBezTo>
                  <a:pt x="7714615" y="4036695"/>
                  <a:pt x="7714615" y="4114800"/>
                  <a:pt x="7762875" y="4163695"/>
                </a:cubicBezTo>
                <a:cubicBezTo>
                  <a:pt x="7811135" y="4211955"/>
                  <a:pt x="7889875" y="4211955"/>
                  <a:pt x="7938135" y="4163695"/>
                </a:cubicBezTo>
                <a:close/>
                <a:moveTo>
                  <a:pt x="7872731" y="4491355"/>
                </a:moveTo>
                <a:cubicBezTo>
                  <a:pt x="7860665" y="4479290"/>
                  <a:pt x="7840981" y="4479290"/>
                  <a:pt x="7828915" y="4491355"/>
                </a:cubicBezTo>
                <a:cubicBezTo>
                  <a:pt x="7816850" y="4503420"/>
                  <a:pt x="7816850" y="4523105"/>
                  <a:pt x="7828915" y="4535170"/>
                </a:cubicBezTo>
                <a:cubicBezTo>
                  <a:pt x="7840981" y="4547235"/>
                  <a:pt x="7860665" y="4547235"/>
                  <a:pt x="7872731" y="4535170"/>
                </a:cubicBezTo>
                <a:cubicBezTo>
                  <a:pt x="7884795" y="4523105"/>
                  <a:pt x="7884795" y="4503420"/>
                  <a:pt x="7872731" y="4491355"/>
                </a:cubicBezTo>
                <a:close/>
                <a:moveTo>
                  <a:pt x="8813165" y="6350635"/>
                </a:moveTo>
                <a:cubicBezTo>
                  <a:pt x="8861425" y="6302375"/>
                  <a:pt x="8861425" y="6224270"/>
                  <a:pt x="8813165" y="6175375"/>
                </a:cubicBezTo>
                <a:cubicBezTo>
                  <a:pt x="8764905" y="6127115"/>
                  <a:pt x="8686800" y="6127115"/>
                  <a:pt x="8637905" y="6175375"/>
                </a:cubicBezTo>
                <a:cubicBezTo>
                  <a:pt x="8589645" y="6223635"/>
                  <a:pt x="8589645" y="6301740"/>
                  <a:pt x="8637905" y="6350635"/>
                </a:cubicBezTo>
                <a:cubicBezTo>
                  <a:pt x="8686165" y="6398895"/>
                  <a:pt x="8764270" y="6398895"/>
                  <a:pt x="8813165" y="6350635"/>
                </a:cubicBezTo>
                <a:close/>
                <a:moveTo>
                  <a:pt x="8594090" y="6132195"/>
                </a:moveTo>
                <a:cubicBezTo>
                  <a:pt x="8642350" y="6083935"/>
                  <a:pt x="8642350" y="6005830"/>
                  <a:pt x="8594090" y="5956935"/>
                </a:cubicBezTo>
                <a:cubicBezTo>
                  <a:pt x="8545830" y="5908040"/>
                  <a:pt x="8467725" y="5908675"/>
                  <a:pt x="8418830" y="5956935"/>
                </a:cubicBezTo>
                <a:cubicBezTo>
                  <a:pt x="8369935" y="6005195"/>
                  <a:pt x="8370570" y="6083300"/>
                  <a:pt x="8418830" y="6132195"/>
                </a:cubicBezTo>
                <a:cubicBezTo>
                  <a:pt x="8467725" y="6180455"/>
                  <a:pt x="8545830" y="6180455"/>
                  <a:pt x="8594090" y="6132195"/>
                </a:cubicBezTo>
                <a:close/>
                <a:moveTo>
                  <a:pt x="9031605" y="6132195"/>
                </a:moveTo>
                <a:cubicBezTo>
                  <a:pt x="9079865" y="6083935"/>
                  <a:pt x="9079865" y="6005830"/>
                  <a:pt x="9031605" y="5956935"/>
                </a:cubicBezTo>
                <a:cubicBezTo>
                  <a:pt x="8983345" y="5908040"/>
                  <a:pt x="8905240" y="5908675"/>
                  <a:pt x="8856345" y="5956935"/>
                </a:cubicBezTo>
                <a:cubicBezTo>
                  <a:pt x="8807450" y="6005195"/>
                  <a:pt x="8808085" y="6083300"/>
                  <a:pt x="8856345" y="6132195"/>
                </a:cubicBezTo>
                <a:cubicBezTo>
                  <a:pt x="8905240" y="6180455"/>
                  <a:pt x="8983345" y="6180455"/>
                  <a:pt x="9031605" y="6132195"/>
                </a:cubicBezTo>
                <a:close/>
                <a:moveTo>
                  <a:pt x="8003540" y="6416040"/>
                </a:moveTo>
                <a:cubicBezTo>
                  <a:pt x="7967345" y="6452235"/>
                  <a:pt x="7967345" y="6511290"/>
                  <a:pt x="8003540" y="6547485"/>
                </a:cubicBezTo>
                <a:cubicBezTo>
                  <a:pt x="8039735" y="6583681"/>
                  <a:pt x="8098790" y="6583681"/>
                  <a:pt x="8134985" y="6547485"/>
                </a:cubicBezTo>
                <a:cubicBezTo>
                  <a:pt x="8171181" y="6511290"/>
                  <a:pt x="8171181" y="6452235"/>
                  <a:pt x="8134985" y="6416040"/>
                </a:cubicBezTo>
                <a:cubicBezTo>
                  <a:pt x="8098790" y="6379845"/>
                  <a:pt x="8039735" y="6379845"/>
                  <a:pt x="8003540" y="6416040"/>
                </a:cubicBezTo>
                <a:close/>
                <a:moveTo>
                  <a:pt x="7785100" y="6765925"/>
                </a:moveTo>
                <a:cubicBezTo>
                  <a:pt x="7821295" y="6802120"/>
                  <a:pt x="7880350" y="6802120"/>
                  <a:pt x="7916545" y="6765925"/>
                </a:cubicBezTo>
                <a:cubicBezTo>
                  <a:pt x="7952740" y="6729731"/>
                  <a:pt x="7952740" y="6670675"/>
                  <a:pt x="7916545" y="6634481"/>
                </a:cubicBezTo>
                <a:cubicBezTo>
                  <a:pt x="7880350" y="6598285"/>
                  <a:pt x="7821295" y="6598285"/>
                  <a:pt x="7785100" y="6634481"/>
                </a:cubicBezTo>
                <a:cubicBezTo>
                  <a:pt x="7748906" y="6670675"/>
                  <a:pt x="7748906" y="6729731"/>
                  <a:pt x="7785100" y="6765925"/>
                </a:cubicBezTo>
                <a:close/>
                <a:moveTo>
                  <a:pt x="8156575" y="5956935"/>
                </a:moveTo>
                <a:cubicBezTo>
                  <a:pt x="8108315" y="5908675"/>
                  <a:pt x="8030210" y="5908675"/>
                  <a:pt x="7981315" y="5956935"/>
                </a:cubicBezTo>
                <a:cubicBezTo>
                  <a:pt x="7932420" y="6005195"/>
                  <a:pt x="7933056" y="6083300"/>
                  <a:pt x="7981315" y="6132195"/>
                </a:cubicBezTo>
                <a:cubicBezTo>
                  <a:pt x="8029575" y="6180455"/>
                  <a:pt x="8107681" y="6180455"/>
                  <a:pt x="8156575" y="6132195"/>
                </a:cubicBezTo>
                <a:cubicBezTo>
                  <a:pt x="8204835" y="6083300"/>
                  <a:pt x="8204835" y="6005195"/>
                  <a:pt x="8156575" y="5956935"/>
                </a:cubicBezTo>
                <a:close/>
                <a:moveTo>
                  <a:pt x="6363335" y="3026410"/>
                </a:moveTo>
                <a:cubicBezTo>
                  <a:pt x="6387465" y="3002280"/>
                  <a:pt x="6387465" y="2962910"/>
                  <a:pt x="6363335" y="2938780"/>
                </a:cubicBezTo>
                <a:cubicBezTo>
                  <a:pt x="6339205" y="2914650"/>
                  <a:pt x="6299835" y="2914650"/>
                  <a:pt x="6275705" y="2938780"/>
                </a:cubicBezTo>
                <a:cubicBezTo>
                  <a:pt x="6251575" y="2962910"/>
                  <a:pt x="6251575" y="3002280"/>
                  <a:pt x="6275705" y="3026410"/>
                </a:cubicBezTo>
                <a:cubicBezTo>
                  <a:pt x="6299835" y="3050540"/>
                  <a:pt x="6339205" y="3050540"/>
                  <a:pt x="6363335" y="3026410"/>
                </a:cubicBezTo>
                <a:close/>
                <a:moveTo>
                  <a:pt x="7522210" y="4404360"/>
                </a:moveTo>
                <a:cubicBezTo>
                  <a:pt x="7582535" y="4464685"/>
                  <a:pt x="7680325" y="4464685"/>
                  <a:pt x="7740650" y="4404360"/>
                </a:cubicBezTo>
                <a:cubicBezTo>
                  <a:pt x="7800975" y="4344035"/>
                  <a:pt x="7800975" y="4246245"/>
                  <a:pt x="7740650" y="4185920"/>
                </a:cubicBezTo>
                <a:cubicBezTo>
                  <a:pt x="7680325" y="4125595"/>
                  <a:pt x="7582535" y="4125595"/>
                  <a:pt x="7522210" y="4185920"/>
                </a:cubicBezTo>
                <a:cubicBezTo>
                  <a:pt x="7461885" y="4245610"/>
                  <a:pt x="7461885" y="4343400"/>
                  <a:pt x="7522210" y="4404360"/>
                </a:cubicBezTo>
                <a:close/>
                <a:moveTo>
                  <a:pt x="7609840" y="5191760"/>
                </a:moveTo>
                <a:cubicBezTo>
                  <a:pt x="7621906" y="5203825"/>
                  <a:pt x="7641590" y="5203825"/>
                  <a:pt x="7653656" y="5191760"/>
                </a:cubicBezTo>
                <a:cubicBezTo>
                  <a:pt x="7665720" y="5179695"/>
                  <a:pt x="7665720" y="5160010"/>
                  <a:pt x="7653656" y="5147945"/>
                </a:cubicBezTo>
                <a:cubicBezTo>
                  <a:pt x="7641590" y="5135880"/>
                  <a:pt x="7621906" y="5135880"/>
                  <a:pt x="7609840" y="5147945"/>
                </a:cubicBezTo>
                <a:cubicBezTo>
                  <a:pt x="7597775" y="5160010"/>
                  <a:pt x="7597775" y="5179695"/>
                  <a:pt x="7609840" y="5191760"/>
                </a:cubicBezTo>
                <a:close/>
                <a:moveTo>
                  <a:pt x="7085331" y="3966845"/>
                </a:moveTo>
                <a:cubicBezTo>
                  <a:pt x="7145656" y="4027170"/>
                  <a:pt x="7243445" y="4027170"/>
                  <a:pt x="7303770" y="3966845"/>
                </a:cubicBezTo>
                <a:cubicBezTo>
                  <a:pt x="7364095" y="3906520"/>
                  <a:pt x="7364095" y="3808730"/>
                  <a:pt x="7303770" y="3748405"/>
                </a:cubicBezTo>
                <a:cubicBezTo>
                  <a:pt x="7243445" y="3688080"/>
                  <a:pt x="7145656" y="3688080"/>
                  <a:pt x="7085331" y="3748405"/>
                </a:cubicBezTo>
                <a:cubicBezTo>
                  <a:pt x="7024370" y="3808095"/>
                  <a:pt x="7024370" y="3906520"/>
                  <a:pt x="7085331" y="3966845"/>
                </a:cubicBezTo>
                <a:close/>
                <a:moveTo>
                  <a:pt x="6647815" y="4404360"/>
                </a:moveTo>
                <a:cubicBezTo>
                  <a:pt x="6587490" y="4344035"/>
                  <a:pt x="6489700" y="4344035"/>
                  <a:pt x="6429375" y="4404360"/>
                </a:cubicBezTo>
                <a:cubicBezTo>
                  <a:pt x="6369050" y="4464685"/>
                  <a:pt x="6369050" y="4562475"/>
                  <a:pt x="6429375" y="4622800"/>
                </a:cubicBezTo>
                <a:cubicBezTo>
                  <a:pt x="6489700" y="4683125"/>
                  <a:pt x="6587490" y="4683125"/>
                  <a:pt x="6647815" y="4622800"/>
                </a:cubicBezTo>
                <a:cubicBezTo>
                  <a:pt x="6708140" y="4562475"/>
                  <a:pt x="6708140" y="4464685"/>
                  <a:pt x="6647815" y="4404360"/>
                </a:cubicBezTo>
                <a:close/>
                <a:moveTo>
                  <a:pt x="8441055" y="4360545"/>
                </a:moveTo>
                <a:cubicBezTo>
                  <a:pt x="8477250" y="4396740"/>
                  <a:pt x="8536305" y="4396740"/>
                  <a:pt x="8572500" y="4360545"/>
                </a:cubicBezTo>
                <a:cubicBezTo>
                  <a:pt x="8608695" y="4324350"/>
                  <a:pt x="8608695" y="4265295"/>
                  <a:pt x="8572500" y="4229100"/>
                </a:cubicBezTo>
                <a:cubicBezTo>
                  <a:pt x="8536305" y="4192905"/>
                  <a:pt x="8477250" y="4192905"/>
                  <a:pt x="8441055" y="4229100"/>
                </a:cubicBezTo>
                <a:cubicBezTo>
                  <a:pt x="8404860" y="4265295"/>
                  <a:pt x="8404860" y="4324350"/>
                  <a:pt x="8441055" y="4360545"/>
                </a:cubicBezTo>
                <a:close/>
                <a:moveTo>
                  <a:pt x="7085331" y="4622800"/>
                </a:moveTo>
                <a:cubicBezTo>
                  <a:pt x="7025006" y="4683125"/>
                  <a:pt x="7025006" y="4780915"/>
                  <a:pt x="7085331" y="4841240"/>
                </a:cubicBezTo>
                <a:cubicBezTo>
                  <a:pt x="7145656" y="4901565"/>
                  <a:pt x="7243445" y="4901565"/>
                  <a:pt x="7303770" y="4841240"/>
                </a:cubicBezTo>
                <a:cubicBezTo>
                  <a:pt x="7364095" y="4780915"/>
                  <a:pt x="7364095" y="4683125"/>
                  <a:pt x="7303770" y="4622800"/>
                </a:cubicBezTo>
                <a:cubicBezTo>
                  <a:pt x="7243445" y="4562475"/>
                  <a:pt x="7145656" y="4562475"/>
                  <a:pt x="7085331" y="4622800"/>
                </a:cubicBezTo>
                <a:close/>
                <a:moveTo>
                  <a:pt x="6866256" y="4841240"/>
                </a:moveTo>
                <a:cubicBezTo>
                  <a:pt x="6805931" y="4901565"/>
                  <a:pt x="6805931" y="4999355"/>
                  <a:pt x="6866256" y="5059680"/>
                </a:cubicBezTo>
                <a:cubicBezTo>
                  <a:pt x="6926581" y="5120005"/>
                  <a:pt x="7024370" y="5120005"/>
                  <a:pt x="7084695" y="5059680"/>
                </a:cubicBezTo>
                <a:cubicBezTo>
                  <a:pt x="7145020" y="4999355"/>
                  <a:pt x="7145020" y="4901565"/>
                  <a:pt x="7084695" y="4841240"/>
                </a:cubicBezTo>
                <a:cubicBezTo>
                  <a:pt x="7024370" y="4780915"/>
                  <a:pt x="6926581" y="4780915"/>
                  <a:pt x="6866256" y="4841240"/>
                </a:cubicBezTo>
                <a:close/>
                <a:moveTo>
                  <a:pt x="7303770" y="4185285"/>
                </a:moveTo>
                <a:cubicBezTo>
                  <a:pt x="7364095" y="4245610"/>
                  <a:pt x="7461885" y="4245610"/>
                  <a:pt x="7522210" y="4185285"/>
                </a:cubicBezTo>
                <a:cubicBezTo>
                  <a:pt x="7582535" y="4124960"/>
                  <a:pt x="7582535" y="4027170"/>
                  <a:pt x="7522210" y="3966845"/>
                </a:cubicBezTo>
                <a:cubicBezTo>
                  <a:pt x="7461885" y="3906520"/>
                  <a:pt x="7364095" y="3906520"/>
                  <a:pt x="7303770" y="3966845"/>
                </a:cubicBezTo>
                <a:cubicBezTo>
                  <a:pt x="7243445" y="4027170"/>
                  <a:pt x="7243445" y="4124960"/>
                  <a:pt x="7303770" y="4185285"/>
                </a:cubicBezTo>
                <a:close/>
                <a:moveTo>
                  <a:pt x="6581775" y="3244850"/>
                </a:moveTo>
                <a:cubicBezTo>
                  <a:pt x="6605906" y="3220720"/>
                  <a:pt x="6605906" y="3181350"/>
                  <a:pt x="6581775" y="3157220"/>
                </a:cubicBezTo>
                <a:cubicBezTo>
                  <a:pt x="6557645" y="3133090"/>
                  <a:pt x="6518275" y="3133090"/>
                  <a:pt x="6494145" y="3157220"/>
                </a:cubicBezTo>
                <a:cubicBezTo>
                  <a:pt x="6470015" y="3181350"/>
                  <a:pt x="6470015" y="3220720"/>
                  <a:pt x="6494145" y="3244850"/>
                </a:cubicBezTo>
                <a:cubicBezTo>
                  <a:pt x="6518910" y="3268980"/>
                  <a:pt x="6557645" y="3268980"/>
                  <a:pt x="6581775" y="3244850"/>
                </a:cubicBezTo>
                <a:close/>
                <a:moveTo>
                  <a:pt x="6494780" y="3682365"/>
                </a:moveTo>
                <a:cubicBezTo>
                  <a:pt x="6518910" y="3706495"/>
                  <a:pt x="6558281" y="3706495"/>
                  <a:pt x="6582410" y="3682365"/>
                </a:cubicBezTo>
                <a:cubicBezTo>
                  <a:pt x="6606540" y="3658235"/>
                  <a:pt x="6606540" y="3618865"/>
                  <a:pt x="6582410" y="3594735"/>
                </a:cubicBezTo>
                <a:cubicBezTo>
                  <a:pt x="6558281" y="3570605"/>
                  <a:pt x="6518910" y="3570605"/>
                  <a:pt x="6494780" y="3594735"/>
                </a:cubicBezTo>
                <a:cubicBezTo>
                  <a:pt x="6470650" y="3618865"/>
                  <a:pt x="6470650" y="3658235"/>
                  <a:pt x="6494780" y="3682365"/>
                </a:cubicBezTo>
                <a:close/>
                <a:moveTo>
                  <a:pt x="6800850" y="3463290"/>
                </a:moveTo>
                <a:cubicBezTo>
                  <a:pt x="6824981" y="3439160"/>
                  <a:pt x="6824981" y="3399790"/>
                  <a:pt x="6800850" y="3375660"/>
                </a:cubicBezTo>
                <a:cubicBezTo>
                  <a:pt x="6776720" y="3351530"/>
                  <a:pt x="6737350" y="3351530"/>
                  <a:pt x="6713220" y="3375660"/>
                </a:cubicBezTo>
                <a:cubicBezTo>
                  <a:pt x="6689090" y="3399790"/>
                  <a:pt x="6689090" y="3439160"/>
                  <a:pt x="6713220" y="3463290"/>
                </a:cubicBezTo>
                <a:cubicBezTo>
                  <a:pt x="6737350" y="3487420"/>
                  <a:pt x="6776720" y="3488055"/>
                  <a:pt x="6800850" y="3463290"/>
                </a:cubicBezTo>
                <a:close/>
                <a:moveTo>
                  <a:pt x="6210300" y="4404360"/>
                </a:moveTo>
                <a:cubicBezTo>
                  <a:pt x="6270625" y="4464685"/>
                  <a:pt x="6368415" y="4464685"/>
                  <a:pt x="6428740" y="4404360"/>
                </a:cubicBezTo>
                <a:cubicBezTo>
                  <a:pt x="6489065" y="4344035"/>
                  <a:pt x="6489065" y="4246245"/>
                  <a:pt x="6428740" y="4185920"/>
                </a:cubicBezTo>
                <a:cubicBezTo>
                  <a:pt x="6368415" y="4125595"/>
                  <a:pt x="6270625" y="4125595"/>
                  <a:pt x="6210300" y="4185920"/>
                </a:cubicBezTo>
                <a:cubicBezTo>
                  <a:pt x="6149975" y="4245610"/>
                  <a:pt x="6149975" y="4343400"/>
                  <a:pt x="6210300" y="4404360"/>
                </a:cubicBezTo>
                <a:close/>
                <a:moveTo>
                  <a:pt x="6866256" y="3966845"/>
                </a:moveTo>
                <a:cubicBezTo>
                  <a:pt x="6926581" y="3906520"/>
                  <a:pt x="6926581" y="3808730"/>
                  <a:pt x="6866256" y="3748405"/>
                </a:cubicBezTo>
                <a:cubicBezTo>
                  <a:pt x="6805931" y="3688080"/>
                  <a:pt x="6708140" y="3688080"/>
                  <a:pt x="6647815" y="3748405"/>
                </a:cubicBezTo>
                <a:cubicBezTo>
                  <a:pt x="6587490" y="3808730"/>
                  <a:pt x="6587490" y="3906520"/>
                  <a:pt x="6647815" y="3966845"/>
                </a:cubicBezTo>
                <a:cubicBezTo>
                  <a:pt x="6708140" y="4027170"/>
                  <a:pt x="6805931" y="4027170"/>
                  <a:pt x="6866256" y="3966845"/>
                </a:cubicBezTo>
                <a:close/>
                <a:moveTo>
                  <a:pt x="7085331" y="3747770"/>
                </a:moveTo>
                <a:cubicBezTo>
                  <a:pt x="7145656" y="3687445"/>
                  <a:pt x="7145656" y="3589655"/>
                  <a:pt x="7085331" y="3529330"/>
                </a:cubicBezTo>
                <a:cubicBezTo>
                  <a:pt x="7025006" y="3469005"/>
                  <a:pt x="6927215" y="3469005"/>
                  <a:pt x="6866890" y="3529330"/>
                </a:cubicBezTo>
                <a:cubicBezTo>
                  <a:pt x="6806565" y="3589655"/>
                  <a:pt x="6806565" y="3687445"/>
                  <a:pt x="6866890" y="3747770"/>
                </a:cubicBezTo>
                <a:cubicBezTo>
                  <a:pt x="6926581" y="3808095"/>
                  <a:pt x="7024370" y="3808095"/>
                  <a:pt x="7085331" y="3747770"/>
                </a:cubicBezTo>
                <a:close/>
                <a:moveTo>
                  <a:pt x="6647815" y="4185285"/>
                </a:moveTo>
                <a:cubicBezTo>
                  <a:pt x="6708140" y="4124960"/>
                  <a:pt x="6708140" y="4027170"/>
                  <a:pt x="6647815" y="3966845"/>
                </a:cubicBezTo>
                <a:cubicBezTo>
                  <a:pt x="6587490" y="3906520"/>
                  <a:pt x="6489700" y="3906520"/>
                  <a:pt x="6429375" y="3966845"/>
                </a:cubicBezTo>
                <a:cubicBezTo>
                  <a:pt x="6369050" y="4027170"/>
                  <a:pt x="6369050" y="4124960"/>
                  <a:pt x="6429375" y="4185285"/>
                </a:cubicBezTo>
                <a:cubicBezTo>
                  <a:pt x="6489065" y="4245610"/>
                  <a:pt x="6587490" y="4245610"/>
                  <a:pt x="6647815" y="4185285"/>
                </a:cubicBezTo>
                <a:close/>
                <a:moveTo>
                  <a:pt x="6866256" y="4622800"/>
                </a:moveTo>
                <a:cubicBezTo>
                  <a:pt x="6805931" y="4562475"/>
                  <a:pt x="6708140" y="4562475"/>
                  <a:pt x="6647815" y="4622800"/>
                </a:cubicBezTo>
                <a:cubicBezTo>
                  <a:pt x="6587490" y="4683125"/>
                  <a:pt x="6587490" y="4780915"/>
                  <a:pt x="6647815" y="4841240"/>
                </a:cubicBezTo>
                <a:cubicBezTo>
                  <a:pt x="6708140" y="4901565"/>
                  <a:pt x="6805931" y="4901565"/>
                  <a:pt x="6866256" y="4841240"/>
                </a:cubicBezTo>
                <a:cubicBezTo>
                  <a:pt x="6926581" y="4780915"/>
                  <a:pt x="6926581" y="4683125"/>
                  <a:pt x="6866256" y="4622800"/>
                </a:cubicBezTo>
                <a:close/>
                <a:moveTo>
                  <a:pt x="6035040" y="1954530"/>
                </a:moveTo>
                <a:cubicBezTo>
                  <a:pt x="6071235" y="1990725"/>
                  <a:pt x="6130290" y="1990725"/>
                  <a:pt x="6166485" y="1954530"/>
                </a:cubicBezTo>
                <a:cubicBezTo>
                  <a:pt x="6202680" y="1918335"/>
                  <a:pt x="6202680" y="1859280"/>
                  <a:pt x="6166485" y="1823085"/>
                </a:cubicBezTo>
                <a:cubicBezTo>
                  <a:pt x="6130290" y="1786890"/>
                  <a:pt x="6071235" y="1786890"/>
                  <a:pt x="6035040" y="1823085"/>
                </a:cubicBezTo>
                <a:cubicBezTo>
                  <a:pt x="5998845" y="1859280"/>
                  <a:pt x="5998845" y="1918335"/>
                  <a:pt x="6035040" y="1954530"/>
                </a:cubicBezTo>
                <a:close/>
                <a:moveTo>
                  <a:pt x="6166485" y="1517015"/>
                </a:moveTo>
                <a:cubicBezTo>
                  <a:pt x="6202680" y="1480820"/>
                  <a:pt x="6202680" y="1421765"/>
                  <a:pt x="6166485" y="1385570"/>
                </a:cubicBezTo>
                <a:cubicBezTo>
                  <a:pt x="6130290" y="1349375"/>
                  <a:pt x="6071235" y="1349375"/>
                  <a:pt x="6035040" y="1385570"/>
                </a:cubicBezTo>
                <a:cubicBezTo>
                  <a:pt x="5998845" y="1421765"/>
                  <a:pt x="5998845" y="1480820"/>
                  <a:pt x="6035040" y="1517015"/>
                </a:cubicBezTo>
                <a:cubicBezTo>
                  <a:pt x="6071235" y="1553210"/>
                  <a:pt x="6130290" y="1553210"/>
                  <a:pt x="6166485" y="1517015"/>
                </a:cubicBezTo>
                <a:close/>
                <a:moveTo>
                  <a:pt x="6035040" y="2392045"/>
                </a:moveTo>
                <a:cubicBezTo>
                  <a:pt x="6071235" y="2428240"/>
                  <a:pt x="6130290" y="2428240"/>
                  <a:pt x="6166485" y="2392045"/>
                </a:cubicBezTo>
                <a:cubicBezTo>
                  <a:pt x="6202680" y="2355850"/>
                  <a:pt x="6202680" y="2296795"/>
                  <a:pt x="6166485" y="2260600"/>
                </a:cubicBezTo>
                <a:cubicBezTo>
                  <a:pt x="6130290" y="2224405"/>
                  <a:pt x="6071235" y="2224405"/>
                  <a:pt x="6035040" y="2260600"/>
                </a:cubicBezTo>
                <a:cubicBezTo>
                  <a:pt x="5998845" y="2296795"/>
                  <a:pt x="5998845" y="2355850"/>
                  <a:pt x="6035040" y="2392045"/>
                </a:cubicBezTo>
                <a:close/>
                <a:moveTo>
                  <a:pt x="6866256" y="4404360"/>
                </a:moveTo>
                <a:cubicBezTo>
                  <a:pt x="6926581" y="4344035"/>
                  <a:pt x="6926581" y="4246245"/>
                  <a:pt x="6866256" y="4185920"/>
                </a:cubicBezTo>
                <a:cubicBezTo>
                  <a:pt x="6805931" y="4125595"/>
                  <a:pt x="6708140" y="4125595"/>
                  <a:pt x="6647815" y="4185920"/>
                </a:cubicBezTo>
                <a:cubicBezTo>
                  <a:pt x="6587490" y="4246245"/>
                  <a:pt x="6587490" y="4344035"/>
                  <a:pt x="6647815" y="4404360"/>
                </a:cubicBezTo>
                <a:cubicBezTo>
                  <a:pt x="6708140" y="4464685"/>
                  <a:pt x="6805931" y="4464685"/>
                  <a:pt x="6866256" y="4404360"/>
                </a:cubicBezTo>
                <a:close/>
                <a:moveTo>
                  <a:pt x="5838190" y="3463290"/>
                </a:moveTo>
                <a:cubicBezTo>
                  <a:pt x="5862320" y="3487420"/>
                  <a:pt x="5901690" y="3487420"/>
                  <a:pt x="5925820" y="3463290"/>
                </a:cubicBezTo>
                <a:cubicBezTo>
                  <a:pt x="5949950" y="3439160"/>
                  <a:pt x="5949950" y="3399790"/>
                  <a:pt x="5925820" y="3375660"/>
                </a:cubicBezTo>
                <a:cubicBezTo>
                  <a:pt x="5901690" y="3351530"/>
                  <a:pt x="5862320" y="3351530"/>
                  <a:pt x="5838190" y="3375660"/>
                </a:cubicBezTo>
                <a:cubicBezTo>
                  <a:pt x="5814060" y="3400425"/>
                  <a:pt x="5814060" y="3439160"/>
                  <a:pt x="5838190" y="3463290"/>
                </a:cubicBezTo>
                <a:close/>
                <a:moveTo>
                  <a:pt x="5925820" y="3026410"/>
                </a:moveTo>
                <a:cubicBezTo>
                  <a:pt x="5949950" y="3002280"/>
                  <a:pt x="5949950" y="2962910"/>
                  <a:pt x="5925820" y="2938780"/>
                </a:cubicBezTo>
                <a:cubicBezTo>
                  <a:pt x="5901690" y="2914650"/>
                  <a:pt x="5862320" y="2914650"/>
                  <a:pt x="5838190" y="2938780"/>
                </a:cubicBezTo>
                <a:cubicBezTo>
                  <a:pt x="5814060" y="2962910"/>
                  <a:pt x="5814060" y="3002280"/>
                  <a:pt x="5838190" y="3026410"/>
                </a:cubicBezTo>
                <a:cubicBezTo>
                  <a:pt x="5862320" y="3050540"/>
                  <a:pt x="5901690" y="3050540"/>
                  <a:pt x="5925820" y="3026410"/>
                </a:cubicBezTo>
                <a:close/>
                <a:moveTo>
                  <a:pt x="5838190" y="3900805"/>
                </a:moveTo>
                <a:cubicBezTo>
                  <a:pt x="5862320" y="3924935"/>
                  <a:pt x="5901690" y="3924935"/>
                  <a:pt x="5925820" y="3900805"/>
                </a:cubicBezTo>
                <a:cubicBezTo>
                  <a:pt x="5949950" y="3876675"/>
                  <a:pt x="5949950" y="3837305"/>
                  <a:pt x="5925820" y="3813175"/>
                </a:cubicBezTo>
                <a:cubicBezTo>
                  <a:pt x="5901690" y="3789045"/>
                  <a:pt x="5862320" y="3789045"/>
                  <a:pt x="5838190" y="3813175"/>
                </a:cubicBezTo>
                <a:cubicBezTo>
                  <a:pt x="5814060" y="3837940"/>
                  <a:pt x="5814060" y="3876675"/>
                  <a:pt x="5838190" y="3900805"/>
                </a:cubicBezTo>
                <a:close/>
                <a:moveTo>
                  <a:pt x="5816600" y="4360545"/>
                </a:moveTo>
                <a:cubicBezTo>
                  <a:pt x="5852795" y="4396740"/>
                  <a:pt x="5911850" y="4396740"/>
                  <a:pt x="5948045" y="4360545"/>
                </a:cubicBezTo>
                <a:cubicBezTo>
                  <a:pt x="5984240" y="4324350"/>
                  <a:pt x="5984240" y="4265295"/>
                  <a:pt x="5948045" y="4229100"/>
                </a:cubicBezTo>
                <a:cubicBezTo>
                  <a:pt x="5911850" y="4192905"/>
                  <a:pt x="5852795" y="4192905"/>
                  <a:pt x="5816600" y="4229100"/>
                </a:cubicBezTo>
                <a:cubicBezTo>
                  <a:pt x="5780405" y="4265295"/>
                  <a:pt x="5780405" y="4324350"/>
                  <a:pt x="5816600" y="4360545"/>
                </a:cubicBezTo>
                <a:close/>
                <a:moveTo>
                  <a:pt x="7085331" y="4404360"/>
                </a:moveTo>
                <a:cubicBezTo>
                  <a:pt x="7145656" y="4464685"/>
                  <a:pt x="7243445" y="4464685"/>
                  <a:pt x="7303770" y="4404360"/>
                </a:cubicBezTo>
                <a:cubicBezTo>
                  <a:pt x="7364095" y="4344035"/>
                  <a:pt x="7364095" y="4246245"/>
                  <a:pt x="7303770" y="4185920"/>
                </a:cubicBezTo>
                <a:cubicBezTo>
                  <a:pt x="7243445" y="4125595"/>
                  <a:pt x="7145656" y="4125595"/>
                  <a:pt x="7085331" y="4185920"/>
                </a:cubicBezTo>
                <a:cubicBezTo>
                  <a:pt x="7024370" y="4245610"/>
                  <a:pt x="7024370" y="4343400"/>
                  <a:pt x="7085331" y="4404360"/>
                </a:cubicBezTo>
                <a:close/>
                <a:moveTo>
                  <a:pt x="7085331" y="4185285"/>
                </a:moveTo>
                <a:cubicBezTo>
                  <a:pt x="7145656" y="4124960"/>
                  <a:pt x="7145656" y="4027170"/>
                  <a:pt x="7085331" y="3966845"/>
                </a:cubicBezTo>
                <a:cubicBezTo>
                  <a:pt x="7025006" y="3906520"/>
                  <a:pt x="6927215" y="3906520"/>
                  <a:pt x="6866890" y="3966845"/>
                </a:cubicBezTo>
                <a:cubicBezTo>
                  <a:pt x="6806565" y="4027170"/>
                  <a:pt x="6806565" y="4124960"/>
                  <a:pt x="6866890" y="4185285"/>
                </a:cubicBezTo>
                <a:cubicBezTo>
                  <a:pt x="6926581" y="4245610"/>
                  <a:pt x="7024370" y="4245610"/>
                  <a:pt x="7085331" y="4185285"/>
                </a:cubicBezTo>
                <a:close/>
                <a:moveTo>
                  <a:pt x="6866256" y="4404360"/>
                </a:moveTo>
                <a:cubicBezTo>
                  <a:pt x="6805931" y="4464685"/>
                  <a:pt x="6805931" y="4562475"/>
                  <a:pt x="6866256" y="4622800"/>
                </a:cubicBezTo>
                <a:cubicBezTo>
                  <a:pt x="6926581" y="4683125"/>
                  <a:pt x="7024370" y="4683125"/>
                  <a:pt x="7084695" y="4622800"/>
                </a:cubicBezTo>
                <a:cubicBezTo>
                  <a:pt x="7145020" y="4562475"/>
                  <a:pt x="7145020" y="4464685"/>
                  <a:pt x="7084695" y="4404360"/>
                </a:cubicBezTo>
                <a:cubicBezTo>
                  <a:pt x="7024370" y="4343400"/>
                  <a:pt x="6926581" y="4343400"/>
                  <a:pt x="6866256" y="4404360"/>
                </a:cubicBezTo>
                <a:close/>
                <a:moveTo>
                  <a:pt x="6035040" y="6766560"/>
                </a:moveTo>
                <a:cubicBezTo>
                  <a:pt x="6071235" y="6802756"/>
                  <a:pt x="6130290" y="6802756"/>
                  <a:pt x="6166485" y="6766560"/>
                </a:cubicBezTo>
                <a:cubicBezTo>
                  <a:pt x="6202680" y="6730365"/>
                  <a:pt x="6202680" y="6671310"/>
                  <a:pt x="6166485" y="6635115"/>
                </a:cubicBezTo>
                <a:cubicBezTo>
                  <a:pt x="6130290" y="6598920"/>
                  <a:pt x="6071235" y="6598920"/>
                  <a:pt x="6035040" y="6635115"/>
                </a:cubicBezTo>
                <a:cubicBezTo>
                  <a:pt x="5998845" y="6671310"/>
                  <a:pt x="5998845" y="6730365"/>
                  <a:pt x="6035040" y="6766560"/>
                </a:cubicBezTo>
                <a:close/>
                <a:moveTo>
                  <a:pt x="6275705" y="3900805"/>
                </a:moveTo>
                <a:cubicBezTo>
                  <a:pt x="6299835" y="3924935"/>
                  <a:pt x="6339205" y="3924935"/>
                  <a:pt x="6363335" y="3900805"/>
                </a:cubicBezTo>
                <a:cubicBezTo>
                  <a:pt x="6387465" y="3876675"/>
                  <a:pt x="6387465" y="3837305"/>
                  <a:pt x="6363335" y="3813175"/>
                </a:cubicBezTo>
                <a:cubicBezTo>
                  <a:pt x="6339205" y="3789045"/>
                  <a:pt x="6299835" y="3789045"/>
                  <a:pt x="6275705" y="3813175"/>
                </a:cubicBezTo>
                <a:cubicBezTo>
                  <a:pt x="6251575" y="3837940"/>
                  <a:pt x="6251575" y="3876675"/>
                  <a:pt x="6275705" y="3900805"/>
                </a:cubicBezTo>
                <a:close/>
                <a:moveTo>
                  <a:pt x="6275705" y="3463290"/>
                </a:moveTo>
                <a:cubicBezTo>
                  <a:pt x="6299835" y="3487420"/>
                  <a:pt x="6339205" y="3487420"/>
                  <a:pt x="6363335" y="3463290"/>
                </a:cubicBezTo>
                <a:cubicBezTo>
                  <a:pt x="6387465" y="3439160"/>
                  <a:pt x="6387465" y="3399790"/>
                  <a:pt x="6363335" y="3375660"/>
                </a:cubicBezTo>
                <a:cubicBezTo>
                  <a:pt x="6339205" y="3351530"/>
                  <a:pt x="6299835" y="3351530"/>
                  <a:pt x="6275705" y="3375660"/>
                </a:cubicBezTo>
                <a:cubicBezTo>
                  <a:pt x="6251575" y="3400425"/>
                  <a:pt x="6251575" y="3439160"/>
                  <a:pt x="6275705" y="3463290"/>
                </a:cubicBezTo>
                <a:close/>
                <a:moveTo>
                  <a:pt x="7303770" y="4404360"/>
                </a:moveTo>
                <a:cubicBezTo>
                  <a:pt x="7243445" y="4464685"/>
                  <a:pt x="7243445" y="4562475"/>
                  <a:pt x="7303770" y="4622800"/>
                </a:cubicBezTo>
                <a:cubicBezTo>
                  <a:pt x="7364095" y="4683125"/>
                  <a:pt x="7461885" y="4683125"/>
                  <a:pt x="7522210" y="4622800"/>
                </a:cubicBezTo>
                <a:cubicBezTo>
                  <a:pt x="7582535" y="4562475"/>
                  <a:pt x="7582535" y="4464685"/>
                  <a:pt x="7522210" y="4404360"/>
                </a:cubicBezTo>
                <a:cubicBezTo>
                  <a:pt x="7461885" y="4343400"/>
                  <a:pt x="7364095" y="4343400"/>
                  <a:pt x="7303770" y="4404360"/>
                </a:cubicBezTo>
                <a:close/>
                <a:moveTo>
                  <a:pt x="6231890" y="6132195"/>
                </a:moveTo>
                <a:cubicBezTo>
                  <a:pt x="6280150" y="6180455"/>
                  <a:pt x="6358255" y="6180455"/>
                  <a:pt x="6407150" y="6132195"/>
                </a:cubicBezTo>
                <a:cubicBezTo>
                  <a:pt x="6455410" y="6083935"/>
                  <a:pt x="6455410" y="6005830"/>
                  <a:pt x="6407150" y="5956935"/>
                </a:cubicBezTo>
                <a:cubicBezTo>
                  <a:pt x="6358890" y="5908675"/>
                  <a:pt x="6280785" y="5908675"/>
                  <a:pt x="6231890" y="5956935"/>
                </a:cubicBezTo>
                <a:cubicBezTo>
                  <a:pt x="6183630" y="6005195"/>
                  <a:pt x="6183630" y="6083935"/>
                  <a:pt x="6231890" y="6132195"/>
                </a:cubicBezTo>
                <a:close/>
                <a:moveTo>
                  <a:pt x="8222615" y="6635115"/>
                </a:moveTo>
                <a:cubicBezTo>
                  <a:pt x="8186420" y="6671310"/>
                  <a:pt x="8186420" y="6730365"/>
                  <a:pt x="8222615" y="6766560"/>
                </a:cubicBezTo>
                <a:cubicBezTo>
                  <a:pt x="8258810" y="6802756"/>
                  <a:pt x="8317865" y="6802756"/>
                  <a:pt x="8354060" y="6766560"/>
                </a:cubicBezTo>
                <a:cubicBezTo>
                  <a:pt x="8390255" y="6730365"/>
                  <a:pt x="8390255" y="6671310"/>
                  <a:pt x="8354060" y="6635115"/>
                </a:cubicBezTo>
                <a:cubicBezTo>
                  <a:pt x="8317865" y="6598920"/>
                  <a:pt x="8258810" y="6598920"/>
                  <a:pt x="8222615" y="6635115"/>
                </a:cubicBezTo>
                <a:close/>
                <a:moveTo>
                  <a:pt x="6560185" y="4972685"/>
                </a:moveTo>
                <a:cubicBezTo>
                  <a:pt x="6572250" y="4960620"/>
                  <a:pt x="6572250" y="4940935"/>
                  <a:pt x="6560185" y="4928870"/>
                </a:cubicBezTo>
                <a:cubicBezTo>
                  <a:pt x="6548120" y="4916805"/>
                  <a:pt x="6528435" y="4916805"/>
                  <a:pt x="6516370" y="4928870"/>
                </a:cubicBezTo>
                <a:cubicBezTo>
                  <a:pt x="6504306" y="4940935"/>
                  <a:pt x="6504306" y="4960620"/>
                  <a:pt x="6516370" y="4972685"/>
                </a:cubicBezTo>
                <a:cubicBezTo>
                  <a:pt x="6528435" y="4984750"/>
                  <a:pt x="6548120" y="4984750"/>
                  <a:pt x="6560185" y="4972685"/>
                </a:cubicBezTo>
                <a:close/>
                <a:moveTo>
                  <a:pt x="6450965" y="5913120"/>
                </a:moveTo>
                <a:cubicBezTo>
                  <a:pt x="6499225" y="5961380"/>
                  <a:pt x="6577331" y="5961380"/>
                  <a:pt x="6626225" y="5913120"/>
                </a:cubicBezTo>
                <a:cubicBezTo>
                  <a:pt x="6674485" y="5864860"/>
                  <a:pt x="6674485" y="5786755"/>
                  <a:pt x="6626225" y="5737860"/>
                </a:cubicBezTo>
                <a:cubicBezTo>
                  <a:pt x="6577965" y="5689600"/>
                  <a:pt x="6499860" y="5689600"/>
                  <a:pt x="6450965" y="5737860"/>
                </a:cubicBezTo>
                <a:cubicBezTo>
                  <a:pt x="6402705" y="5786755"/>
                  <a:pt x="6402705" y="5864860"/>
                  <a:pt x="6450965" y="5913120"/>
                </a:cubicBezTo>
                <a:close/>
                <a:moveTo>
                  <a:pt x="6297930" y="5191760"/>
                </a:moveTo>
                <a:cubicBezTo>
                  <a:pt x="6309995" y="5203825"/>
                  <a:pt x="6329680" y="5203825"/>
                  <a:pt x="6341745" y="5191760"/>
                </a:cubicBezTo>
                <a:cubicBezTo>
                  <a:pt x="6353810" y="5179695"/>
                  <a:pt x="6353810" y="5160010"/>
                  <a:pt x="6341745" y="5147945"/>
                </a:cubicBezTo>
                <a:cubicBezTo>
                  <a:pt x="6329680" y="5135880"/>
                  <a:pt x="6309995" y="5135880"/>
                  <a:pt x="6297930" y="5147945"/>
                </a:cubicBezTo>
                <a:cubicBezTo>
                  <a:pt x="6285865" y="5160010"/>
                  <a:pt x="6285865" y="5179695"/>
                  <a:pt x="6297930" y="5191760"/>
                </a:cubicBezTo>
                <a:close/>
                <a:moveTo>
                  <a:pt x="6341110" y="4754245"/>
                </a:moveTo>
                <a:cubicBezTo>
                  <a:pt x="6353175" y="4742180"/>
                  <a:pt x="6353175" y="4722495"/>
                  <a:pt x="6341110" y="4710430"/>
                </a:cubicBezTo>
                <a:cubicBezTo>
                  <a:pt x="6329045" y="4698365"/>
                  <a:pt x="6309360" y="4698365"/>
                  <a:pt x="6297295" y="4710430"/>
                </a:cubicBezTo>
                <a:cubicBezTo>
                  <a:pt x="6285230" y="4722495"/>
                  <a:pt x="6285230" y="4742180"/>
                  <a:pt x="6297295" y="4754245"/>
                </a:cubicBezTo>
                <a:cubicBezTo>
                  <a:pt x="6309360" y="4766310"/>
                  <a:pt x="6329045" y="4766310"/>
                  <a:pt x="6341110" y="4754245"/>
                </a:cubicBezTo>
                <a:close/>
                <a:moveTo>
                  <a:pt x="8572500" y="3923030"/>
                </a:moveTo>
                <a:cubicBezTo>
                  <a:pt x="8608695" y="3886835"/>
                  <a:pt x="8608695" y="3827780"/>
                  <a:pt x="8572500" y="3791585"/>
                </a:cubicBezTo>
                <a:cubicBezTo>
                  <a:pt x="8536305" y="3755390"/>
                  <a:pt x="8477250" y="3755390"/>
                  <a:pt x="8441055" y="3791585"/>
                </a:cubicBezTo>
                <a:cubicBezTo>
                  <a:pt x="8404860" y="3827780"/>
                  <a:pt x="8404860" y="3886835"/>
                  <a:pt x="8441055" y="3923030"/>
                </a:cubicBezTo>
                <a:cubicBezTo>
                  <a:pt x="8477250" y="3959225"/>
                  <a:pt x="8536305" y="3959225"/>
                  <a:pt x="8572500" y="3923030"/>
                </a:cubicBezTo>
                <a:close/>
                <a:moveTo>
                  <a:pt x="6516370" y="5410200"/>
                </a:moveTo>
                <a:cubicBezTo>
                  <a:pt x="6528435" y="5422265"/>
                  <a:pt x="6548120" y="5422265"/>
                  <a:pt x="6560185" y="5410200"/>
                </a:cubicBezTo>
                <a:cubicBezTo>
                  <a:pt x="6572250" y="5398135"/>
                  <a:pt x="6572250" y="5378450"/>
                  <a:pt x="6560185" y="5366385"/>
                </a:cubicBezTo>
                <a:cubicBezTo>
                  <a:pt x="6548120" y="5354320"/>
                  <a:pt x="6528435" y="5354320"/>
                  <a:pt x="6516370" y="5366385"/>
                </a:cubicBezTo>
                <a:cubicBezTo>
                  <a:pt x="6504306" y="5378450"/>
                  <a:pt x="6504306" y="5398135"/>
                  <a:pt x="6516370" y="5410200"/>
                </a:cubicBezTo>
                <a:close/>
                <a:moveTo>
                  <a:pt x="7435215" y="4972685"/>
                </a:moveTo>
                <a:cubicBezTo>
                  <a:pt x="7447281" y="4960620"/>
                  <a:pt x="7447281" y="4940935"/>
                  <a:pt x="7435215" y="4928870"/>
                </a:cubicBezTo>
                <a:cubicBezTo>
                  <a:pt x="7423150" y="4916805"/>
                  <a:pt x="7403465" y="4916805"/>
                  <a:pt x="7391400" y="4928870"/>
                </a:cubicBezTo>
                <a:cubicBezTo>
                  <a:pt x="7379335" y="4940935"/>
                  <a:pt x="7379335" y="4960620"/>
                  <a:pt x="7391400" y="4972685"/>
                </a:cubicBezTo>
                <a:cubicBezTo>
                  <a:pt x="7403465" y="4984750"/>
                  <a:pt x="7423150" y="4984750"/>
                  <a:pt x="7435215" y="4972685"/>
                </a:cubicBezTo>
                <a:close/>
                <a:moveTo>
                  <a:pt x="7325360" y="5913120"/>
                </a:moveTo>
                <a:cubicBezTo>
                  <a:pt x="7373620" y="5961380"/>
                  <a:pt x="7451725" y="5961380"/>
                  <a:pt x="7500620" y="5913120"/>
                </a:cubicBezTo>
                <a:cubicBezTo>
                  <a:pt x="7548881" y="5864860"/>
                  <a:pt x="7548881" y="5786755"/>
                  <a:pt x="7500620" y="5737860"/>
                </a:cubicBezTo>
                <a:cubicBezTo>
                  <a:pt x="7452360" y="5689600"/>
                  <a:pt x="7374256" y="5689600"/>
                  <a:pt x="7325360" y="5737860"/>
                </a:cubicBezTo>
                <a:cubicBezTo>
                  <a:pt x="7277100" y="5786755"/>
                  <a:pt x="7277100" y="5864860"/>
                  <a:pt x="7325360" y="5913120"/>
                </a:cubicBezTo>
                <a:close/>
                <a:moveTo>
                  <a:pt x="7391400" y="5410200"/>
                </a:moveTo>
                <a:cubicBezTo>
                  <a:pt x="7403465" y="5422265"/>
                  <a:pt x="7423150" y="5422265"/>
                  <a:pt x="7435215" y="5410200"/>
                </a:cubicBezTo>
                <a:cubicBezTo>
                  <a:pt x="7447281" y="5398135"/>
                  <a:pt x="7447281" y="5378450"/>
                  <a:pt x="7435215" y="5366385"/>
                </a:cubicBezTo>
                <a:cubicBezTo>
                  <a:pt x="7423150" y="5354320"/>
                  <a:pt x="7403465" y="5354320"/>
                  <a:pt x="7391400" y="5366385"/>
                </a:cubicBezTo>
                <a:cubicBezTo>
                  <a:pt x="7379335" y="5378450"/>
                  <a:pt x="7379335" y="5398135"/>
                  <a:pt x="7391400" y="5410200"/>
                </a:cubicBezTo>
                <a:close/>
                <a:moveTo>
                  <a:pt x="6669406" y="5694680"/>
                </a:moveTo>
                <a:cubicBezTo>
                  <a:pt x="6717665" y="5742940"/>
                  <a:pt x="6795770" y="5742940"/>
                  <a:pt x="6844665" y="5694680"/>
                </a:cubicBezTo>
                <a:cubicBezTo>
                  <a:pt x="6893560" y="5646420"/>
                  <a:pt x="6892925" y="5568315"/>
                  <a:pt x="6844665" y="5519420"/>
                </a:cubicBezTo>
                <a:cubicBezTo>
                  <a:pt x="6796406" y="5471160"/>
                  <a:pt x="6718300" y="5471160"/>
                  <a:pt x="6669406" y="5519420"/>
                </a:cubicBezTo>
                <a:cubicBezTo>
                  <a:pt x="6621145" y="5567680"/>
                  <a:pt x="6621145" y="5646420"/>
                  <a:pt x="6669406" y="5694680"/>
                </a:cubicBezTo>
                <a:close/>
                <a:moveTo>
                  <a:pt x="7216140" y="5191760"/>
                </a:moveTo>
                <a:cubicBezTo>
                  <a:pt x="7228206" y="5179695"/>
                  <a:pt x="7228206" y="5160010"/>
                  <a:pt x="7216140" y="5147945"/>
                </a:cubicBezTo>
                <a:cubicBezTo>
                  <a:pt x="7204075" y="5135880"/>
                  <a:pt x="7184390" y="5135880"/>
                  <a:pt x="7172325" y="5147945"/>
                </a:cubicBezTo>
                <a:cubicBezTo>
                  <a:pt x="7160260" y="5160010"/>
                  <a:pt x="7160260" y="5179695"/>
                  <a:pt x="7172325" y="5191760"/>
                </a:cubicBezTo>
                <a:cubicBezTo>
                  <a:pt x="7184390" y="5203825"/>
                  <a:pt x="7204075" y="5203825"/>
                  <a:pt x="7216140" y="5191760"/>
                </a:cubicBezTo>
                <a:close/>
                <a:moveTo>
                  <a:pt x="6778625" y="5191760"/>
                </a:moveTo>
                <a:cubicBezTo>
                  <a:pt x="6790690" y="5179695"/>
                  <a:pt x="6790690" y="5160010"/>
                  <a:pt x="6778625" y="5147945"/>
                </a:cubicBezTo>
                <a:cubicBezTo>
                  <a:pt x="6766560" y="5135880"/>
                  <a:pt x="6746875" y="5135880"/>
                  <a:pt x="6734810" y="5147945"/>
                </a:cubicBezTo>
                <a:cubicBezTo>
                  <a:pt x="6722745" y="5160010"/>
                  <a:pt x="6722745" y="5179695"/>
                  <a:pt x="6734810" y="5191760"/>
                </a:cubicBezTo>
                <a:cubicBezTo>
                  <a:pt x="6746875" y="5203825"/>
                  <a:pt x="6766560" y="5203825"/>
                  <a:pt x="6778625" y="5191760"/>
                </a:cubicBezTo>
                <a:close/>
                <a:moveTo>
                  <a:pt x="7106920" y="5694680"/>
                </a:moveTo>
                <a:cubicBezTo>
                  <a:pt x="7155181" y="5742940"/>
                  <a:pt x="7233285" y="5742940"/>
                  <a:pt x="7282181" y="5694680"/>
                </a:cubicBezTo>
                <a:cubicBezTo>
                  <a:pt x="7331075" y="5646420"/>
                  <a:pt x="7330440" y="5568315"/>
                  <a:pt x="7282181" y="5519420"/>
                </a:cubicBezTo>
                <a:cubicBezTo>
                  <a:pt x="7233920" y="5471160"/>
                  <a:pt x="7155815" y="5471160"/>
                  <a:pt x="7106920" y="5519420"/>
                </a:cubicBezTo>
                <a:cubicBezTo>
                  <a:pt x="7058660" y="5567680"/>
                  <a:pt x="7058660" y="5646420"/>
                  <a:pt x="7106920" y="5694680"/>
                </a:cubicBezTo>
                <a:close/>
                <a:moveTo>
                  <a:pt x="6297930" y="5629275"/>
                </a:moveTo>
                <a:cubicBezTo>
                  <a:pt x="6309995" y="5641340"/>
                  <a:pt x="6329680" y="5641340"/>
                  <a:pt x="6341745" y="5629275"/>
                </a:cubicBezTo>
                <a:cubicBezTo>
                  <a:pt x="6353810" y="5617210"/>
                  <a:pt x="6353810" y="5597525"/>
                  <a:pt x="6341745" y="5585460"/>
                </a:cubicBezTo>
                <a:cubicBezTo>
                  <a:pt x="6329680" y="5573395"/>
                  <a:pt x="6309995" y="5573395"/>
                  <a:pt x="6297930" y="5585460"/>
                </a:cubicBezTo>
                <a:cubicBezTo>
                  <a:pt x="6285865" y="5597525"/>
                  <a:pt x="6285865" y="5616575"/>
                  <a:pt x="6297930" y="5629275"/>
                </a:cubicBezTo>
                <a:close/>
                <a:moveTo>
                  <a:pt x="8878570" y="4360545"/>
                </a:moveTo>
                <a:cubicBezTo>
                  <a:pt x="8914765" y="4396740"/>
                  <a:pt x="8973820" y="4396740"/>
                  <a:pt x="9010015" y="4360545"/>
                </a:cubicBezTo>
                <a:cubicBezTo>
                  <a:pt x="9046210" y="4324350"/>
                  <a:pt x="9046210" y="4265295"/>
                  <a:pt x="9010015" y="4229100"/>
                </a:cubicBezTo>
                <a:cubicBezTo>
                  <a:pt x="8973820" y="4192905"/>
                  <a:pt x="8914765" y="4192905"/>
                  <a:pt x="8878570" y="4229100"/>
                </a:cubicBezTo>
                <a:cubicBezTo>
                  <a:pt x="8842375" y="4265295"/>
                  <a:pt x="8842375" y="4324350"/>
                  <a:pt x="8878570" y="4360545"/>
                </a:cubicBezTo>
                <a:close/>
                <a:moveTo>
                  <a:pt x="9010015" y="3923030"/>
                </a:moveTo>
                <a:cubicBezTo>
                  <a:pt x="9046210" y="3886835"/>
                  <a:pt x="9046210" y="3827780"/>
                  <a:pt x="9010015" y="3791585"/>
                </a:cubicBezTo>
                <a:cubicBezTo>
                  <a:pt x="8973820" y="3755390"/>
                  <a:pt x="8914765" y="3755390"/>
                  <a:pt x="8878570" y="3791585"/>
                </a:cubicBezTo>
                <a:cubicBezTo>
                  <a:pt x="8842375" y="3827780"/>
                  <a:pt x="8842375" y="3886835"/>
                  <a:pt x="8878570" y="3923030"/>
                </a:cubicBezTo>
                <a:cubicBezTo>
                  <a:pt x="8914765" y="3959225"/>
                  <a:pt x="8973820" y="3959225"/>
                  <a:pt x="9010015" y="3923030"/>
                </a:cubicBezTo>
                <a:close/>
                <a:moveTo>
                  <a:pt x="8878570" y="4798060"/>
                </a:moveTo>
                <a:cubicBezTo>
                  <a:pt x="8914765" y="4834255"/>
                  <a:pt x="8973820" y="4834255"/>
                  <a:pt x="9010015" y="4798060"/>
                </a:cubicBezTo>
                <a:cubicBezTo>
                  <a:pt x="9046210" y="4761865"/>
                  <a:pt x="9046210" y="4702810"/>
                  <a:pt x="9010015" y="4666615"/>
                </a:cubicBezTo>
                <a:cubicBezTo>
                  <a:pt x="8973820" y="4630420"/>
                  <a:pt x="8914765" y="4630420"/>
                  <a:pt x="8878570" y="4666615"/>
                </a:cubicBezTo>
                <a:cubicBezTo>
                  <a:pt x="8842375" y="4702810"/>
                  <a:pt x="8842375" y="4761865"/>
                  <a:pt x="8878570" y="4798060"/>
                </a:cubicBezTo>
                <a:close/>
                <a:moveTo>
                  <a:pt x="8922385" y="5147945"/>
                </a:moveTo>
                <a:cubicBezTo>
                  <a:pt x="8910320" y="5160010"/>
                  <a:pt x="8910320" y="5179695"/>
                  <a:pt x="8922385" y="5191760"/>
                </a:cubicBezTo>
                <a:cubicBezTo>
                  <a:pt x="8934450" y="5203825"/>
                  <a:pt x="8954135" y="5203825"/>
                  <a:pt x="8966200" y="5191760"/>
                </a:cubicBezTo>
                <a:cubicBezTo>
                  <a:pt x="8978265" y="5179695"/>
                  <a:pt x="8978265" y="5160010"/>
                  <a:pt x="8966200" y="5147945"/>
                </a:cubicBezTo>
                <a:cubicBezTo>
                  <a:pt x="8954135" y="5135880"/>
                  <a:pt x="8934450" y="5135880"/>
                  <a:pt x="8922385" y="5147945"/>
                </a:cubicBezTo>
                <a:close/>
                <a:moveTo>
                  <a:pt x="8419465" y="5694680"/>
                </a:moveTo>
                <a:cubicBezTo>
                  <a:pt x="8467725" y="5742940"/>
                  <a:pt x="8545830" y="5742940"/>
                  <a:pt x="8594725" y="5694680"/>
                </a:cubicBezTo>
                <a:cubicBezTo>
                  <a:pt x="8642985" y="5646420"/>
                  <a:pt x="8642985" y="5568315"/>
                  <a:pt x="8594725" y="5519420"/>
                </a:cubicBezTo>
                <a:cubicBezTo>
                  <a:pt x="8546465" y="5471160"/>
                  <a:pt x="8468360" y="5471160"/>
                  <a:pt x="8419465" y="5519420"/>
                </a:cubicBezTo>
                <a:cubicBezTo>
                  <a:pt x="8370570" y="5567680"/>
                  <a:pt x="8370570" y="5646420"/>
                  <a:pt x="8419465" y="5694680"/>
                </a:cubicBezTo>
                <a:close/>
                <a:moveTo>
                  <a:pt x="8441055" y="4798060"/>
                </a:moveTo>
                <a:cubicBezTo>
                  <a:pt x="8477250" y="4834255"/>
                  <a:pt x="8536305" y="4834255"/>
                  <a:pt x="8572500" y="4798060"/>
                </a:cubicBezTo>
                <a:cubicBezTo>
                  <a:pt x="8608695" y="4761865"/>
                  <a:pt x="8608695" y="4702810"/>
                  <a:pt x="8572500" y="4666615"/>
                </a:cubicBezTo>
                <a:cubicBezTo>
                  <a:pt x="8536305" y="4630420"/>
                  <a:pt x="8477250" y="4630420"/>
                  <a:pt x="8441055" y="4666615"/>
                </a:cubicBezTo>
                <a:cubicBezTo>
                  <a:pt x="8404860" y="4702810"/>
                  <a:pt x="8404860" y="4761865"/>
                  <a:pt x="8441055" y="4798060"/>
                </a:cubicBezTo>
                <a:close/>
                <a:moveTo>
                  <a:pt x="8375650" y="6175375"/>
                </a:moveTo>
                <a:cubicBezTo>
                  <a:pt x="8327390" y="6127115"/>
                  <a:pt x="8249285" y="6127115"/>
                  <a:pt x="8200390" y="6175375"/>
                </a:cubicBezTo>
                <a:cubicBezTo>
                  <a:pt x="8152131" y="6223635"/>
                  <a:pt x="8152131" y="6301740"/>
                  <a:pt x="8200390" y="6350635"/>
                </a:cubicBezTo>
                <a:cubicBezTo>
                  <a:pt x="8248650" y="6398895"/>
                  <a:pt x="8326756" y="6398895"/>
                  <a:pt x="8375650" y="6350635"/>
                </a:cubicBezTo>
                <a:cubicBezTo>
                  <a:pt x="8423910" y="6302375"/>
                  <a:pt x="8423910" y="6224270"/>
                  <a:pt x="8375650" y="6175375"/>
                </a:cubicBezTo>
                <a:close/>
                <a:moveTo>
                  <a:pt x="8484870" y="5147945"/>
                </a:moveTo>
                <a:cubicBezTo>
                  <a:pt x="8472805" y="5160010"/>
                  <a:pt x="8472805" y="5179695"/>
                  <a:pt x="8484870" y="5191760"/>
                </a:cubicBezTo>
                <a:cubicBezTo>
                  <a:pt x="8496935" y="5203825"/>
                  <a:pt x="8516620" y="5203825"/>
                  <a:pt x="8528685" y="5191760"/>
                </a:cubicBezTo>
                <a:cubicBezTo>
                  <a:pt x="8540750" y="5179695"/>
                  <a:pt x="8540750" y="5160010"/>
                  <a:pt x="8528685" y="5147945"/>
                </a:cubicBezTo>
                <a:cubicBezTo>
                  <a:pt x="8516620" y="5135880"/>
                  <a:pt x="8496935" y="5135880"/>
                  <a:pt x="8484870" y="5147945"/>
                </a:cubicBezTo>
                <a:close/>
                <a:moveTo>
                  <a:pt x="9184640" y="5410200"/>
                </a:moveTo>
                <a:cubicBezTo>
                  <a:pt x="9196705" y="5398135"/>
                  <a:pt x="9196705" y="5378450"/>
                  <a:pt x="9184640" y="5366385"/>
                </a:cubicBezTo>
                <a:cubicBezTo>
                  <a:pt x="9172575" y="5354320"/>
                  <a:pt x="9152890" y="5354320"/>
                  <a:pt x="9140825" y="5366385"/>
                </a:cubicBezTo>
                <a:cubicBezTo>
                  <a:pt x="9128760" y="5378450"/>
                  <a:pt x="9128760" y="5398135"/>
                  <a:pt x="9140825" y="5410200"/>
                </a:cubicBezTo>
                <a:cubicBezTo>
                  <a:pt x="9152890" y="5422265"/>
                  <a:pt x="9172575" y="5422265"/>
                  <a:pt x="9184640" y="5410200"/>
                </a:cubicBezTo>
                <a:close/>
                <a:moveTo>
                  <a:pt x="9163050" y="4994275"/>
                </a:moveTo>
                <a:cubicBezTo>
                  <a:pt x="9175115" y="4982210"/>
                  <a:pt x="9175115" y="4962525"/>
                  <a:pt x="9163050" y="4950460"/>
                </a:cubicBezTo>
                <a:cubicBezTo>
                  <a:pt x="9150985" y="4938395"/>
                  <a:pt x="9131300" y="4938395"/>
                  <a:pt x="9119235" y="4950460"/>
                </a:cubicBezTo>
                <a:cubicBezTo>
                  <a:pt x="9107170" y="4962525"/>
                  <a:pt x="9107170" y="4982210"/>
                  <a:pt x="9119235" y="4994275"/>
                </a:cubicBezTo>
                <a:cubicBezTo>
                  <a:pt x="9131300" y="5006340"/>
                  <a:pt x="9150985" y="5006340"/>
                  <a:pt x="9163050" y="4994275"/>
                </a:cubicBezTo>
                <a:close/>
                <a:moveTo>
                  <a:pt x="9075420" y="5913120"/>
                </a:moveTo>
                <a:cubicBezTo>
                  <a:pt x="9123680" y="5961380"/>
                  <a:pt x="9201785" y="5961380"/>
                  <a:pt x="9250680" y="5913120"/>
                </a:cubicBezTo>
                <a:cubicBezTo>
                  <a:pt x="9298940" y="5864860"/>
                  <a:pt x="9298940" y="5786755"/>
                  <a:pt x="9250680" y="5737860"/>
                </a:cubicBezTo>
                <a:cubicBezTo>
                  <a:pt x="9202420" y="5689600"/>
                  <a:pt x="9124315" y="5689600"/>
                  <a:pt x="9075420" y="5737860"/>
                </a:cubicBezTo>
                <a:cubicBezTo>
                  <a:pt x="9027160" y="5786755"/>
                  <a:pt x="9027160" y="5864860"/>
                  <a:pt x="9075420" y="5913120"/>
                </a:cubicBezTo>
                <a:close/>
                <a:moveTo>
                  <a:pt x="8856345" y="5694680"/>
                </a:moveTo>
                <a:cubicBezTo>
                  <a:pt x="8904605" y="5742940"/>
                  <a:pt x="8982710" y="5742940"/>
                  <a:pt x="9031605" y="5694680"/>
                </a:cubicBezTo>
                <a:cubicBezTo>
                  <a:pt x="9079865" y="5646420"/>
                  <a:pt x="9079865" y="5568315"/>
                  <a:pt x="9031605" y="5519420"/>
                </a:cubicBezTo>
                <a:cubicBezTo>
                  <a:pt x="8983345" y="5471160"/>
                  <a:pt x="8905240" y="5471160"/>
                  <a:pt x="8856345" y="5519420"/>
                </a:cubicBezTo>
                <a:cubicBezTo>
                  <a:pt x="8808085" y="5567680"/>
                  <a:pt x="8808085" y="5646420"/>
                  <a:pt x="8856345" y="5694680"/>
                </a:cubicBezTo>
                <a:close/>
                <a:moveTo>
                  <a:pt x="9228455" y="4141470"/>
                </a:moveTo>
                <a:cubicBezTo>
                  <a:pt x="9264650" y="4105275"/>
                  <a:pt x="9264650" y="4046220"/>
                  <a:pt x="9228455" y="4010025"/>
                </a:cubicBezTo>
                <a:cubicBezTo>
                  <a:pt x="9192260" y="3973830"/>
                  <a:pt x="9133205" y="3973830"/>
                  <a:pt x="9097010" y="4010025"/>
                </a:cubicBezTo>
                <a:cubicBezTo>
                  <a:pt x="9060815" y="4046220"/>
                  <a:pt x="9060815" y="4105275"/>
                  <a:pt x="9097010" y="4141470"/>
                </a:cubicBezTo>
                <a:cubicBezTo>
                  <a:pt x="9133205" y="4177665"/>
                  <a:pt x="9192260" y="4177665"/>
                  <a:pt x="9228455" y="4141470"/>
                </a:cubicBezTo>
                <a:close/>
                <a:moveTo>
                  <a:pt x="9097010" y="4578985"/>
                </a:moveTo>
                <a:cubicBezTo>
                  <a:pt x="9133205" y="4615180"/>
                  <a:pt x="9192260" y="4615180"/>
                  <a:pt x="9228455" y="4578985"/>
                </a:cubicBezTo>
                <a:cubicBezTo>
                  <a:pt x="9264650" y="4542790"/>
                  <a:pt x="9264650" y="4483735"/>
                  <a:pt x="9228455" y="4447540"/>
                </a:cubicBezTo>
                <a:cubicBezTo>
                  <a:pt x="9192260" y="4411345"/>
                  <a:pt x="9133205" y="4411345"/>
                  <a:pt x="9097010" y="4447540"/>
                </a:cubicBezTo>
                <a:cubicBezTo>
                  <a:pt x="9060815" y="4484370"/>
                  <a:pt x="9060815" y="4542790"/>
                  <a:pt x="9097010" y="4578985"/>
                </a:cubicBezTo>
                <a:close/>
                <a:moveTo>
                  <a:pt x="8594090" y="6569075"/>
                </a:moveTo>
                <a:cubicBezTo>
                  <a:pt x="8642350" y="6520815"/>
                  <a:pt x="8642350" y="6442710"/>
                  <a:pt x="8594090" y="6393815"/>
                </a:cubicBezTo>
                <a:cubicBezTo>
                  <a:pt x="8545830" y="6345555"/>
                  <a:pt x="8467725" y="6345555"/>
                  <a:pt x="8418830" y="6393815"/>
                </a:cubicBezTo>
                <a:cubicBezTo>
                  <a:pt x="8370570" y="6442075"/>
                  <a:pt x="8370570" y="6520181"/>
                  <a:pt x="8418830" y="6569075"/>
                </a:cubicBezTo>
                <a:cubicBezTo>
                  <a:pt x="8467090" y="6617970"/>
                  <a:pt x="8545830" y="6617970"/>
                  <a:pt x="8594090" y="6569075"/>
                </a:cubicBezTo>
                <a:close/>
                <a:moveTo>
                  <a:pt x="3498215" y="160655"/>
                </a:moveTo>
                <a:cubicBezTo>
                  <a:pt x="3510280" y="148590"/>
                  <a:pt x="3510280" y="128905"/>
                  <a:pt x="3498215" y="116840"/>
                </a:cubicBezTo>
                <a:cubicBezTo>
                  <a:pt x="3486150" y="104775"/>
                  <a:pt x="3466465" y="104775"/>
                  <a:pt x="3454400" y="116840"/>
                </a:cubicBezTo>
                <a:cubicBezTo>
                  <a:pt x="3442335" y="128905"/>
                  <a:pt x="3442335" y="148590"/>
                  <a:pt x="3454400" y="160655"/>
                </a:cubicBezTo>
                <a:cubicBezTo>
                  <a:pt x="3466465" y="172720"/>
                  <a:pt x="3486150" y="172720"/>
                  <a:pt x="3498215" y="160655"/>
                </a:cubicBezTo>
                <a:close/>
                <a:moveTo>
                  <a:pt x="3454400" y="1035685"/>
                </a:moveTo>
                <a:cubicBezTo>
                  <a:pt x="3466465" y="1047750"/>
                  <a:pt x="3486150" y="1047750"/>
                  <a:pt x="3498215" y="1035685"/>
                </a:cubicBezTo>
                <a:cubicBezTo>
                  <a:pt x="3510280" y="1023620"/>
                  <a:pt x="3510280" y="1003935"/>
                  <a:pt x="3498215" y="991870"/>
                </a:cubicBezTo>
                <a:cubicBezTo>
                  <a:pt x="3486150" y="979805"/>
                  <a:pt x="3466465" y="979805"/>
                  <a:pt x="3454400" y="991870"/>
                </a:cubicBezTo>
                <a:cubicBezTo>
                  <a:pt x="3442335" y="1003935"/>
                  <a:pt x="3442335" y="1023620"/>
                  <a:pt x="3454400" y="1035685"/>
                </a:cubicBezTo>
                <a:close/>
                <a:moveTo>
                  <a:pt x="3454400" y="1473200"/>
                </a:moveTo>
                <a:cubicBezTo>
                  <a:pt x="3466465" y="1485265"/>
                  <a:pt x="3486150" y="1485265"/>
                  <a:pt x="3498215" y="1473200"/>
                </a:cubicBezTo>
                <a:cubicBezTo>
                  <a:pt x="3510280" y="1461135"/>
                  <a:pt x="3510280" y="1441450"/>
                  <a:pt x="3498215" y="1429385"/>
                </a:cubicBezTo>
                <a:cubicBezTo>
                  <a:pt x="3486150" y="1417320"/>
                  <a:pt x="3466465" y="1417320"/>
                  <a:pt x="3454400" y="1429385"/>
                </a:cubicBezTo>
                <a:cubicBezTo>
                  <a:pt x="3442335" y="1441450"/>
                  <a:pt x="3442335" y="1461135"/>
                  <a:pt x="3454400" y="1473200"/>
                </a:cubicBezTo>
                <a:close/>
                <a:moveTo>
                  <a:pt x="3541395" y="2260600"/>
                </a:moveTo>
                <a:cubicBezTo>
                  <a:pt x="3505200" y="2224405"/>
                  <a:pt x="3446145" y="2224405"/>
                  <a:pt x="3409950" y="2260600"/>
                </a:cubicBezTo>
                <a:cubicBezTo>
                  <a:pt x="3373755" y="2296795"/>
                  <a:pt x="3373755" y="2355850"/>
                  <a:pt x="3409950" y="2392045"/>
                </a:cubicBezTo>
                <a:cubicBezTo>
                  <a:pt x="3446145" y="2428240"/>
                  <a:pt x="3505200" y="2428240"/>
                  <a:pt x="3541395" y="2392045"/>
                </a:cubicBezTo>
                <a:cubicBezTo>
                  <a:pt x="3578225" y="2355850"/>
                  <a:pt x="3578225" y="2296795"/>
                  <a:pt x="3541395" y="2260600"/>
                </a:cubicBezTo>
                <a:close/>
                <a:moveTo>
                  <a:pt x="3454400" y="598170"/>
                </a:moveTo>
                <a:cubicBezTo>
                  <a:pt x="3466465" y="610235"/>
                  <a:pt x="3486150" y="610235"/>
                  <a:pt x="3498215" y="598170"/>
                </a:cubicBezTo>
                <a:cubicBezTo>
                  <a:pt x="3510280" y="586105"/>
                  <a:pt x="3510280" y="566420"/>
                  <a:pt x="3498215" y="554355"/>
                </a:cubicBezTo>
                <a:cubicBezTo>
                  <a:pt x="3486150" y="542290"/>
                  <a:pt x="3466465" y="542290"/>
                  <a:pt x="3454400" y="554355"/>
                </a:cubicBezTo>
                <a:cubicBezTo>
                  <a:pt x="3442335" y="566420"/>
                  <a:pt x="3442335" y="586105"/>
                  <a:pt x="3454400" y="598170"/>
                </a:cubicBezTo>
                <a:close/>
                <a:moveTo>
                  <a:pt x="4285615" y="641985"/>
                </a:moveTo>
                <a:cubicBezTo>
                  <a:pt x="4321810" y="678180"/>
                  <a:pt x="4380865" y="678180"/>
                  <a:pt x="4417060" y="641985"/>
                </a:cubicBezTo>
                <a:cubicBezTo>
                  <a:pt x="4453255" y="605790"/>
                  <a:pt x="4453255" y="546735"/>
                  <a:pt x="4417060" y="510540"/>
                </a:cubicBezTo>
                <a:cubicBezTo>
                  <a:pt x="4380865" y="474345"/>
                  <a:pt x="4321810" y="474345"/>
                  <a:pt x="4285615" y="510540"/>
                </a:cubicBezTo>
                <a:cubicBezTo>
                  <a:pt x="4249420" y="547370"/>
                  <a:pt x="4249420" y="605790"/>
                  <a:pt x="4285615" y="641985"/>
                </a:cubicBezTo>
                <a:close/>
                <a:moveTo>
                  <a:pt x="3541395" y="1823085"/>
                </a:moveTo>
                <a:cubicBezTo>
                  <a:pt x="3505200" y="1786890"/>
                  <a:pt x="3446145" y="1786890"/>
                  <a:pt x="3409950" y="1823085"/>
                </a:cubicBezTo>
                <a:cubicBezTo>
                  <a:pt x="3373755" y="1859280"/>
                  <a:pt x="3373755" y="1918335"/>
                  <a:pt x="3409950" y="1954530"/>
                </a:cubicBezTo>
                <a:cubicBezTo>
                  <a:pt x="3446145" y="1990725"/>
                  <a:pt x="3505200" y="1990725"/>
                  <a:pt x="3541395" y="1954530"/>
                </a:cubicBezTo>
                <a:cubicBezTo>
                  <a:pt x="3577590" y="1918335"/>
                  <a:pt x="3578225" y="1859280"/>
                  <a:pt x="3541395" y="1823085"/>
                </a:cubicBezTo>
                <a:close/>
                <a:moveTo>
                  <a:pt x="4416425" y="204470"/>
                </a:moveTo>
                <a:cubicBezTo>
                  <a:pt x="4452620" y="168275"/>
                  <a:pt x="4452620" y="109220"/>
                  <a:pt x="4416425" y="73025"/>
                </a:cubicBezTo>
                <a:cubicBezTo>
                  <a:pt x="4380230" y="36830"/>
                  <a:pt x="4321175" y="36830"/>
                  <a:pt x="4284980" y="73025"/>
                </a:cubicBezTo>
                <a:cubicBezTo>
                  <a:pt x="4248785" y="109220"/>
                  <a:pt x="4248785" y="168275"/>
                  <a:pt x="4284980" y="204470"/>
                </a:cubicBezTo>
                <a:cubicBezTo>
                  <a:pt x="4321175" y="240665"/>
                  <a:pt x="4380230" y="240665"/>
                  <a:pt x="4416425" y="204470"/>
                </a:cubicBezTo>
                <a:close/>
                <a:moveTo>
                  <a:pt x="3935730" y="554355"/>
                </a:moveTo>
                <a:cubicBezTo>
                  <a:pt x="3923665" y="542290"/>
                  <a:pt x="3903980" y="542290"/>
                  <a:pt x="3891915" y="554355"/>
                </a:cubicBezTo>
                <a:cubicBezTo>
                  <a:pt x="3879850" y="566420"/>
                  <a:pt x="3879850" y="586105"/>
                  <a:pt x="3891915" y="598170"/>
                </a:cubicBezTo>
                <a:cubicBezTo>
                  <a:pt x="3903980" y="610235"/>
                  <a:pt x="3923665" y="610235"/>
                  <a:pt x="3935730" y="598170"/>
                </a:cubicBezTo>
                <a:cubicBezTo>
                  <a:pt x="3947795" y="586105"/>
                  <a:pt x="3947795" y="566420"/>
                  <a:pt x="3935730" y="554355"/>
                </a:cubicBezTo>
                <a:close/>
                <a:moveTo>
                  <a:pt x="3410585" y="3135630"/>
                </a:moveTo>
                <a:cubicBezTo>
                  <a:pt x="3374390" y="3171825"/>
                  <a:pt x="3374390" y="3230880"/>
                  <a:pt x="3410585" y="3267075"/>
                </a:cubicBezTo>
                <a:cubicBezTo>
                  <a:pt x="3446780" y="3303270"/>
                  <a:pt x="3505835" y="3303270"/>
                  <a:pt x="3542030" y="3267075"/>
                </a:cubicBezTo>
                <a:cubicBezTo>
                  <a:pt x="3578225" y="3230880"/>
                  <a:pt x="3578225" y="3171825"/>
                  <a:pt x="3542030" y="3135630"/>
                </a:cubicBezTo>
                <a:cubicBezTo>
                  <a:pt x="3505835" y="3099435"/>
                  <a:pt x="3446780" y="3099435"/>
                  <a:pt x="3410585" y="3135630"/>
                </a:cubicBezTo>
                <a:close/>
                <a:moveTo>
                  <a:pt x="4963160" y="357505"/>
                </a:moveTo>
                <a:cubicBezTo>
                  <a:pt x="4951095" y="369570"/>
                  <a:pt x="4951095" y="389255"/>
                  <a:pt x="4963160" y="401320"/>
                </a:cubicBezTo>
                <a:cubicBezTo>
                  <a:pt x="4975225" y="413385"/>
                  <a:pt x="4994910" y="413385"/>
                  <a:pt x="5006975" y="401320"/>
                </a:cubicBezTo>
                <a:cubicBezTo>
                  <a:pt x="5019040" y="389255"/>
                  <a:pt x="5019040" y="369570"/>
                  <a:pt x="5006975" y="357505"/>
                </a:cubicBezTo>
                <a:cubicBezTo>
                  <a:pt x="4994910" y="345440"/>
                  <a:pt x="4975225" y="345440"/>
                  <a:pt x="4963160" y="357505"/>
                </a:cubicBezTo>
                <a:close/>
                <a:moveTo>
                  <a:pt x="3891915" y="991870"/>
                </a:moveTo>
                <a:cubicBezTo>
                  <a:pt x="3879850" y="1003935"/>
                  <a:pt x="3879850" y="1023620"/>
                  <a:pt x="3891915" y="1035685"/>
                </a:cubicBezTo>
                <a:cubicBezTo>
                  <a:pt x="3903980" y="1047750"/>
                  <a:pt x="3923665" y="1047750"/>
                  <a:pt x="3935730" y="1035685"/>
                </a:cubicBezTo>
                <a:cubicBezTo>
                  <a:pt x="3947795" y="1023620"/>
                  <a:pt x="3947795" y="1003935"/>
                  <a:pt x="3935730" y="991870"/>
                </a:cubicBezTo>
                <a:cubicBezTo>
                  <a:pt x="3923665" y="979805"/>
                  <a:pt x="3903980" y="979805"/>
                  <a:pt x="3891915" y="991870"/>
                </a:cubicBezTo>
                <a:close/>
                <a:moveTo>
                  <a:pt x="4263390" y="1101090"/>
                </a:moveTo>
                <a:cubicBezTo>
                  <a:pt x="4311650" y="1149350"/>
                  <a:pt x="4389755" y="1149350"/>
                  <a:pt x="4438650" y="1101090"/>
                </a:cubicBezTo>
                <a:cubicBezTo>
                  <a:pt x="4486910" y="1052830"/>
                  <a:pt x="4486910" y="974725"/>
                  <a:pt x="4438650" y="925830"/>
                </a:cubicBezTo>
                <a:cubicBezTo>
                  <a:pt x="4390390" y="877570"/>
                  <a:pt x="4312285" y="877570"/>
                  <a:pt x="4263390" y="925830"/>
                </a:cubicBezTo>
                <a:cubicBezTo>
                  <a:pt x="4215130" y="974725"/>
                  <a:pt x="4215130" y="1052830"/>
                  <a:pt x="4263390" y="1101090"/>
                </a:cubicBezTo>
                <a:close/>
                <a:moveTo>
                  <a:pt x="5029200" y="1254760"/>
                </a:moveTo>
                <a:cubicBezTo>
                  <a:pt x="5041265" y="1242695"/>
                  <a:pt x="5041265" y="1223010"/>
                  <a:pt x="5029200" y="1210945"/>
                </a:cubicBezTo>
                <a:cubicBezTo>
                  <a:pt x="5017135" y="1198880"/>
                  <a:pt x="4997450" y="1198880"/>
                  <a:pt x="4985385" y="1210945"/>
                </a:cubicBezTo>
                <a:cubicBezTo>
                  <a:pt x="4973320" y="1223010"/>
                  <a:pt x="4973320" y="1242695"/>
                  <a:pt x="4985385" y="1254760"/>
                </a:cubicBezTo>
                <a:cubicBezTo>
                  <a:pt x="4997450" y="1266825"/>
                  <a:pt x="5017135" y="1266825"/>
                  <a:pt x="5029200" y="1254760"/>
                </a:cubicBezTo>
                <a:close/>
                <a:moveTo>
                  <a:pt x="5006975" y="838835"/>
                </a:moveTo>
                <a:cubicBezTo>
                  <a:pt x="5019040" y="826770"/>
                  <a:pt x="5019040" y="807085"/>
                  <a:pt x="5006975" y="795020"/>
                </a:cubicBezTo>
                <a:cubicBezTo>
                  <a:pt x="4994910" y="782955"/>
                  <a:pt x="4975225" y="782955"/>
                  <a:pt x="4963160" y="795020"/>
                </a:cubicBezTo>
                <a:cubicBezTo>
                  <a:pt x="4951095" y="807085"/>
                  <a:pt x="4951095" y="826770"/>
                  <a:pt x="4963160" y="838835"/>
                </a:cubicBezTo>
                <a:cubicBezTo>
                  <a:pt x="4975225" y="850900"/>
                  <a:pt x="4994910" y="850900"/>
                  <a:pt x="5006975" y="838835"/>
                </a:cubicBezTo>
                <a:close/>
                <a:moveTo>
                  <a:pt x="3978910" y="2260600"/>
                </a:moveTo>
                <a:cubicBezTo>
                  <a:pt x="3942715" y="2224405"/>
                  <a:pt x="3883660" y="2224405"/>
                  <a:pt x="3847465" y="2260600"/>
                </a:cubicBezTo>
                <a:cubicBezTo>
                  <a:pt x="3811270" y="2296795"/>
                  <a:pt x="3811270" y="2355850"/>
                  <a:pt x="3847465" y="2392045"/>
                </a:cubicBezTo>
                <a:cubicBezTo>
                  <a:pt x="3883660" y="2428240"/>
                  <a:pt x="3942715" y="2428240"/>
                  <a:pt x="3978910" y="2392045"/>
                </a:cubicBezTo>
                <a:cubicBezTo>
                  <a:pt x="4015105" y="2355850"/>
                  <a:pt x="4015105" y="2296795"/>
                  <a:pt x="3978910" y="2260600"/>
                </a:cubicBezTo>
                <a:close/>
                <a:moveTo>
                  <a:pt x="3957320" y="3157220"/>
                </a:moveTo>
                <a:cubicBezTo>
                  <a:pt x="3933190" y="3133090"/>
                  <a:pt x="3893820" y="3133090"/>
                  <a:pt x="3869690" y="3157220"/>
                </a:cubicBezTo>
                <a:cubicBezTo>
                  <a:pt x="3845560" y="3181350"/>
                  <a:pt x="3845560" y="3220720"/>
                  <a:pt x="3869690" y="3244850"/>
                </a:cubicBezTo>
                <a:cubicBezTo>
                  <a:pt x="3893820" y="3268980"/>
                  <a:pt x="3933190" y="3268980"/>
                  <a:pt x="3957320" y="3244850"/>
                </a:cubicBezTo>
                <a:cubicBezTo>
                  <a:pt x="3981450" y="3220720"/>
                  <a:pt x="3981450" y="3181350"/>
                  <a:pt x="3957320" y="3157220"/>
                </a:cubicBezTo>
                <a:close/>
                <a:moveTo>
                  <a:pt x="3869690" y="3594735"/>
                </a:moveTo>
                <a:cubicBezTo>
                  <a:pt x="3845560" y="3618865"/>
                  <a:pt x="3845560" y="3658235"/>
                  <a:pt x="3869690" y="3682365"/>
                </a:cubicBezTo>
                <a:cubicBezTo>
                  <a:pt x="3893820" y="3706495"/>
                  <a:pt x="3933190" y="3706495"/>
                  <a:pt x="3957320" y="3682365"/>
                </a:cubicBezTo>
                <a:cubicBezTo>
                  <a:pt x="3981450" y="3658235"/>
                  <a:pt x="3981450" y="3618865"/>
                  <a:pt x="3957320" y="3594735"/>
                </a:cubicBezTo>
                <a:cubicBezTo>
                  <a:pt x="3933190" y="3570605"/>
                  <a:pt x="3893820" y="3570605"/>
                  <a:pt x="3869690" y="3594735"/>
                </a:cubicBezTo>
                <a:close/>
                <a:moveTo>
                  <a:pt x="3978910" y="2698115"/>
                </a:moveTo>
                <a:cubicBezTo>
                  <a:pt x="3942715" y="2661920"/>
                  <a:pt x="3883660" y="2661920"/>
                  <a:pt x="3847465" y="2698115"/>
                </a:cubicBezTo>
                <a:cubicBezTo>
                  <a:pt x="3811270" y="2734310"/>
                  <a:pt x="3811270" y="2793365"/>
                  <a:pt x="3847465" y="2829560"/>
                </a:cubicBezTo>
                <a:cubicBezTo>
                  <a:pt x="3883660" y="2865755"/>
                  <a:pt x="3942715" y="2865755"/>
                  <a:pt x="3978910" y="2829560"/>
                </a:cubicBezTo>
                <a:cubicBezTo>
                  <a:pt x="4015105" y="2792730"/>
                  <a:pt x="4015105" y="2734310"/>
                  <a:pt x="3978910" y="2698115"/>
                </a:cubicBezTo>
                <a:close/>
                <a:moveTo>
                  <a:pt x="4219575" y="2019935"/>
                </a:moveTo>
                <a:cubicBezTo>
                  <a:pt x="4171315" y="1971675"/>
                  <a:pt x="4093210" y="1971675"/>
                  <a:pt x="4044315" y="2019935"/>
                </a:cubicBezTo>
                <a:cubicBezTo>
                  <a:pt x="3996055" y="2068195"/>
                  <a:pt x="3996055" y="2146300"/>
                  <a:pt x="4044315" y="2195195"/>
                </a:cubicBezTo>
                <a:cubicBezTo>
                  <a:pt x="4092575" y="2243455"/>
                  <a:pt x="4170680" y="2243455"/>
                  <a:pt x="4219575" y="2195195"/>
                </a:cubicBezTo>
                <a:cubicBezTo>
                  <a:pt x="4267835" y="2146935"/>
                  <a:pt x="4267835" y="2068195"/>
                  <a:pt x="4219575" y="2019935"/>
                </a:cubicBezTo>
                <a:close/>
                <a:moveTo>
                  <a:pt x="4197985" y="2479040"/>
                </a:moveTo>
                <a:cubicBezTo>
                  <a:pt x="4161790" y="2442845"/>
                  <a:pt x="4102735" y="2442845"/>
                  <a:pt x="4066540" y="2479040"/>
                </a:cubicBezTo>
                <a:cubicBezTo>
                  <a:pt x="4030345" y="2515235"/>
                  <a:pt x="4030345" y="2574290"/>
                  <a:pt x="4066540" y="2610485"/>
                </a:cubicBezTo>
                <a:cubicBezTo>
                  <a:pt x="4102735" y="2646680"/>
                  <a:pt x="4161790" y="2646680"/>
                  <a:pt x="4197985" y="2610485"/>
                </a:cubicBezTo>
                <a:cubicBezTo>
                  <a:pt x="4234180" y="2574290"/>
                  <a:pt x="4234180" y="2515870"/>
                  <a:pt x="4197985" y="2479040"/>
                </a:cubicBezTo>
                <a:close/>
                <a:moveTo>
                  <a:pt x="4088765" y="3813810"/>
                </a:moveTo>
                <a:cubicBezTo>
                  <a:pt x="4064635" y="3837940"/>
                  <a:pt x="4064635" y="3877310"/>
                  <a:pt x="4088765" y="3901440"/>
                </a:cubicBezTo>
                <a:cubicBezTo>
                  <a:pt x="4112895" y="3925570"/>
                  <a:pt x="4152265" y="3925570"/>
                  <a:pt x="4176395" y="3901440"/>
                </a:cubicBezTo>
                <a:cubicBezTo>
                  <a:pt x="4200525" y="3877310"/>
                  <a:pt x="4200525" y="3837940"/>
                  <a:pt x="4176395" y="3813810"/>
                </a:cubicBezTo>
                <a:cubicBezTo>
                  <a:pt x="4151630" y="3789680"/>
                  <a:pt x="4112895" y="3789680"/>
                  <a:pt x="4088765" y="3813810"/>
                </a:cubicBezTo>
                <a:close/>
                <a:moveTo>
                  <a:pt x="4175760" y="2938780"/>
                </a:moveTo>
                <a:cubicBezTo>
                  <a:pt x="4151630" y="2914650"/>
                  <a:pt x="4112260" y="2914650"/>
                  <a:pt x="4088130" y="2938780"/>
                </a:cubicBezTo>
                <a:cubicBezTo>
                  <a:pt x="4064000" y="2962910"/>
                  <a:pt x="4064000" y="3002280"/>
                  <a:pt x="4088130" y="3026410"/>
                </a:cubicBezTo>
                <a:cubicBezTo>
                  <a:pt x="4112260" y="3050540"/>
                  <a:pt x="4151630" y="3050540"/>
                  <a:pt x="4175760" y="3026410"/>
                </a:cubicBezTo>
                <a:cubicBezTo>
                  <a:pt x="4199890" y="3002280"/>
                  <a:pt x="4199890" y="2962910"/>
                  <a:pt x="4175760" y="2938780"/>
                </a:cubicBezTo>
                <a:close/>
                <a:moveTo>
                  <a:pt x="3979545" y="73660"/>
                </a:moveTo>
                <a:cubicBezTo>
                  <a:pt x="3943350" y="37465"/>
                  <a:pt x="3884295" y="37465"/>
                  <a:pt x="3848100" y="73660"/>
                </a:cubicBezTo>
                <a:cubicBezTo>
                  <a:pt x="3811905" y="109855"/>
                  <a:pt x="3811905" y="168910"/>
                  <a:pt x="3848100" y="205105"/>
                </a:cubicBezTo>
                <a:cubicBezTo>
                  <a:pt x="3884295" y="241300"/>
                  <a:pt x="3943350" y="241300"/>
                  <a:pt x="3979545" y="205105"/>
                </a:cubicBezTo>
                <a:cubicBezTo>
                  <a:pt x="4015740" y="168910"/>
                  <a:pt x="4015740" y="109855"/>
                  <a:pt x="3979545" y="73660"/>
                </a:cubicBezTo>
                <a:close/>
                <a:moveTo>
                  <a:pt x="3760470" y="2172970"/>
                </a:moveTo>
                <a:cubicBezTo>
                  <a:pt x="3796665" y="2136775"/>
                  <a:pt x="3796665" y="2077720"/>
                  <a:pt x="3760470" y="2041525"/>
                </a:cubicBezTo>
                <a:cubicBezTo>
                  <a:pt x="3724275" y="2005330"/>
                  <a:pt x="3665220" y="2005330"/>
                  <a:pt x="3629025" y="2041525"/>
                </a:cubicBezTo>
                <a:cubicBezTo>
                  <a:pt x="3592830" y="2077720"/>
                  <a:pt x="3592830" y="2136775"/>
                  <a:pt x="3629025" y="2172970"/>
                </a:cubicBezTo>
                <a:cubicBezTo>
                  <a:pt x="3665220" y="2209165"/>
                  <a:pt x="3724275" y="2209165"/>
                  <a:pt x="3760470" y="2172970"/>
                </a:cubicBezTo>
                <a:close/>
                <a:moveTo>
                  <a:pt x="3541395" y="2698115"/>
                </a:moveTo>
                <a:cubicBezTo>
                  <a:pt x="3505200" y="2661920"/>
                  <a:pt x="3446145" y="2661920"/>
                  <a:pt x="3409950" y="2698115"/>
                </a:cubicBezTo>
                <a:cubicBezTo>
                  <a:pt x="3373755" y="2734310"/>
                  <a:pt x="3373755" y="2793365"/>
                  <a:pt x="3409950" y="2829560"/>
                </a:cubicBezTo>
                <a:cubicBezTo>
                  <a:pt x="3446145" y="2865755"/>
                  <a:pt x="3505200" y="2865755"/>
                  <a:pt x="3541395" y="2829560"/>
                </a:cubicBezTo>
                <a:cubicBezTo>
                  <a:pt x="3578225" y="2792730"/>
                  <a:pt x="3578225" y="2734310"/>
                  <a:pt x="3541395" y="2698115"/>
                </a:cubicBezTo>
                <a:close/>
                <a:moveTo>
                  <a:pt x="3629025" y="2610485"/>
                </a:moveTo>
                <a:cubicBezTo>
                  <a:pt x="3665220" y="2646680"/>
                  <a:pt x="3724275" y="2646680"/>
                  <a:pt x="3760470" y="2610485"/>
                </a:cubicBezTo>
                <a:cubicBezTo>
                  <a:pt x="3796665" y="2574290"/>
                  <a:pt x="3796665" y="2515235"/>
                  <a:pt x="3760470" y="2479040"/>
                </a:cubicBezTo>
                <a:cubicBezTo>
                  <a:pt x="3724275" y="2442845"/>
                  <a:pt x="3665220" y="2442845"/>
                  <a:pt x="3629025" y="2479040"/>
                </a:cubicBezTo>
                <a:cubicBezTo>
                  <a:pt x="3592830" y="2515235"/>
                  <a:pt x="3592830" y="2574290"/>
                  <a:pt x="3629025" y="2610485"/>
                </a:cubicBezTo>
                <a:close/>
                <a:moveTo>
                  <a:pt x="3782060" y="1582420"/>
                </a:moveTo>
                <a:cubicBezTo>
                  <a:pt x="3733800" y="1534160"/>
                  <a:pt x="3655695" y="1534160"/>
                  <a:pt x="3606800" y="1582420"/>
                </a:cubicBezTo>
                <a:cubicBezTo>
                  <a:pt x="3558540" y="1630680"/>
                  <a:pt x="3558540" y="1708785"/>
                  <a:pt x="3606800" y="1757680"/>
                </a:cubicBezTo>
                <a:cubicBezTo>
                  <a:pt x="3655060" y="1805940"/>
                  <a:pt x="3733165" y="1805940"/>
                  <a:pt x="3782060" y="1757680"/>
                </a:cubicBezTo>
                <a:cubicBezTo>
                  <a:pt x="3830320" y="1709420"/>
                  <a:pt x="3830320" y="1630680"/>
                  <a:pt x="3782060" y="1582420"/>
                </a:cubicBezTo>
                <a:close/>
                <a:moveTo>
                  <a:pt x="4001135" y="1801495"/>
                </a:moveTo>
                <a:cubicBezTo>
                  <a:pt x="3952875" y="1753235"/>
                  <a:pt x="3874770" y="1753235"/>
                  <a:pt x="3825875" y="1801495"/>
                </a:cubicBezTo>
                <a:cubicBezTo>
                  <a:pt x="3777615" y="1849755"/>
                  <a:pt x="3777615" y="1927860"/>
                  <a:pt x="3825875" y="1976755"/>
                </a:cubicBezTo>
                <a:cubicBezTo>
                  <a:pt x="3874135" y="2025015"/>
                  <a:pt x="3952240" y="2025015"/>
                  <a:pt x="4001135" y="1976755"/>
                </a:cubicBezTo>
                <a:cubicBezTo>
                  <a:pt x="4049395" y="1927860"/>
                  <a:pt x="4049395" y="1849755"/>
                  <a:pt x="4001135" y="1801495"/>
                </a:cubicBezTo>
                <a:close/>
                <a:moveTo>
                  <a:pt x="3760470" y="2916555"/>
                </a:moveTo>
                <a:cubicBezTo>
                  <a:pt x="3724275" y="2880360"/>
                  <a:pt x="3665220" y="2880360"/>
                  <a:pt x="3629025" y="2916555"/>
                </a:cubicBezTo>
                <a:cubicBezTo>
                  <a:pt x="3592830" y="2952750"/>
                  <a:pt x="3592830" y="3011805"/>
                  <a:pt x="3629025" y="3048000"/>
                </a:cubicBezTo>
                <a:cubicBezTo>
                  <a:pt x="3665220" y="3084195"/>
                  <a:pt x="3724275" y="3084195"/>
                  <a:pt x="3760470" y="3048000"/>
                </a:cubicBezTo>
                <a:cubicBezTo>
                  <a:pt x="3796665" y="3011805"/>
                  <a:pt x="3796665" y="2952750"/>
                  <a:pt x="3760470" y="2916555"/>
                </a:cubicBezTo>
                <a:close/>
                <a:moveTo>
                  <a:pt x="3651250" y="3376295"/>
                </a:moveTo>
                <a:cubicBezTo>
                  <a:pt x="3627120" y="3400425"/>
                  <a:pt x="3627120" y="3439795"/>
                  <a:pt x="3651250" y="3463925"/>
                </a:cubicBezTo>
                <a:cubicBezTo>
                  <a:pt x="3675380" y="3488055"/>
                  <a:pt x="3714750" y="3488055"/>
                  <a:pt x="3738880" y="3463925"/>
                </a:cubicBezTo>
                <a:cubicBezTo>
                  <a:pt x="3763010" y="3439795"/>
                  <a:pt x="3763010" y="3400425"/>
                  <a:pt x="3738880" y="3376295"/>
                </a:cubicBezTo>
                <a:cubicBezTo>
                  <a:pt x="3714750" y="3352165"/>
                  <a:pt x="3675380" y="3352165"/>
                  <a:pt x="3651250" y="3376295"/>
                </a:cubicBezTo>
                <a:close/>
                <a:moveTo>
                  <a:pt x="4066540" y="292100"/>
                </a:moveTo>
                <a:cubicBezTo>
                  <a:pt x="4030345" y="328295"/>
                  <a:pt x="4030345" y="387350"/>
                  <a:pt x="4066540" y="423545"/>
                </a:cubicBezTo>
                <a:cubicBezTo>
                  <a:pt x="4102735" y="459740"/>
                  <a:pt x="4161790" y="459740"/>
                  <a:pt x="4197985" y="423545"/>
                </a:cubicBezTo>
                <a:cubicBezTo>
                  <a:pt x="4234180" y="387350"/>
                  <a:pt x="4234180" y="328295"/>
                  <a:pt x="4197985" y="292100"/>
                </a:cubicBezTo>
                <a:cubicBezTo>
                  <a:pt x="4161790" y="255905"/>
                  <a:pt x="4102735" y="255905"/>
                  <a:pt x="4066540" y="292100"/>
                </a:cubicBezTo>
                <a:close/>
                <a:moveTo>
                  <a:pt x="4657090" y="2195195"/>
                </a:moveTo>
                <a:cubicBezTo>
                  <a:pt x="4705350" y="2146935"/>
                  <a:pt x="4705350" y="2068830"/>
                  <a:pt x="4657090" y="2019935"/>
                </a:cubicBezTo>
                <a:cubicBezTo>
                  <a:pt x="4608830" y="1971675"/>
                  <a:pt x="4530725" y="1971675"/>
                  <a:pt x="4481830" y="2019935"/>
                </a:cubicBezTo>
                <a:cubicBezTo>
                  <a:pt x="4433570" y="2068195"/>
                  <a:pt x="4433570" y="2146300"/>
                  <a:pt x="4481830" y="2195195"/>
                </a:cubicBezTo>
                <a:cubicBezTo>
                  <a:pt x="4530725" y="2243455"/>
                  <a:pt x="4608830" y="2243455"/>
                  <a:pt x="4657090" y="2195195"/>
                </a:cubicBezTo>
                <a:close/>
                <a:moveTo>
                  <a:pt x="4876165" y="1976120"/>
                </a:moveTo>
                <a:cubicBezTo>
                  <a:pt x="4924425" y="1927860"/>
                  <a:pt x="4924425" y="1849755"/>
                  <a:pt x="4876165" y="1800860"/>
                </a:cubicBezTo>
                <a:cubicBezTo>
                  <a:pt x="4827905" y="1752600"/>
                  <a:pt x="4749800" y="1752600"/>
                  <a:pt x="4700905" y="1800860"/>
                </a:cubicBezTo>
                <a:cubicBezTo>
                  <a:pt x="4652645" y="1849120"/>
                  <a:pt x="4652645" y="1927225"/>
                  <a:pt x="4700905" y="1976120"/>
                </a:cubicBezTo>
                <a:cubicBezTo>
                  <a:pt x="4749165" y="2024380"/>
                  <a:pt x="4827905" y="2024380"/>
                  <a:pt x="4876165" y="1976120"/>
                </a:cubicBezTo>
                <a:close/>
                <a:moveTo>
                  <a:pt x="5094605" y="1757680"/>
                </a:moveTo>
                <a:cubicBezTo>
                  <a:pt x="5142865" y="1709420"/>
                  <a:pt x="5142865" y="1631315"/>
                  <a:pt x="5094605" y="1582420"/>
                </a:cubicBezTo>
                <a:cubicBezTo>
                  <a:pt x="5046345" y="1534160"/>
                  <a:pt x="4968240" y="1534160"/>
                  <a:pt x="4919345" y="1582420"/>
                </a:cubicBezTo>
                <a:cubicBezTo>
                  <a:pt x="4871085" y="1630680"/>
                  <a:pt x="4871085" y="1708785"/>
                  <a:pt x="4919345" y="1757680"/>
                </a:cubicBezTo>
                <a:cubicBezTo>
                  <a:pt x="4968240" y="1805940"/>
                  <a:pt x="5046345" y="1805940"/>
                  <a:pt x="5094605" y="1757680"/>
                </a:cubicBezTo>
                <a:close/>
                <a:moveTo>
                  <a:pt x="3742055" y="0"/>
                </a:moveTo>
                <a:lnTo>
                  <a:pt x="3647440" y="0"/>
                </a:lnTo>
                <a:cubicBezTo>
                  <a:pt x="3676650" y="17145"/>
                  <a:pt x="3713480" y="17145"/>
                  <a:pt x="3742055" y="0"/>
                </a:cubicBezTo>
                <a:close/>
                <a:moveTo>
                  <a:pt x="3825875" y="1538605"/>
                </a:moveTo>
                <a:cubicBezTo>
                  <a:pt x="3874135" y="1586865"/>
                  <a:pt x="3952240" y="1586865"/>
                  <a:pt x="4001135" y="1538605"/>
                </a:cubicBezTo>
                <a:cubicBezTo>
                  <a:pt x="4049395" y="1490345"/>
                  <a:pt x="4049395" y="1412240"/>
                  <a:pt x="4001135" y="1363345"/>
                </a:cubicBezTo>
                <a:cubicBezTo>
                  <a:pt x="3952875" y="1314450"/>
                  <a:pt x="3874770" y="1315085"/>
                  <a:pt x="3825875" y="1363345"/>
                </a:cubicBezTo>
                <a:cubicBezTo>
                  <a:pt x="3776980" y="1411605"/>
                  <a:pt x="3777615" y="1490345"/>
                  <a:pt x="3825875" y="1538605"/>
                </a:cubicBezTo>
                <a:close/>
                <a:moveTo>
                  <a:pt x="3716655" y="773430"/>
                </a:moveTo>
                <a:cubicBezTo>
                  <a:pt x="3704590" y="761365"/>
                  <a:pt x="3684905" y="761365"/>
                  <a:pt x="3672840" y="773430"/>
                </a:cubicBezTo>
                <a:cubicBezTo>
                  <a:pt x="3660775" y="785495"/>
                  <a:pt x="3660775" y="805180"/>
                  <a:pt x="3672840" y="817245"/>
                </a:cubicBezTo>
                <a:cubicBezTo>
                  <a:pt x="3684905" y="829310"/>
                  <a:pt x="3704590" y="829310"/>
                  <a:pt x="3716655" y="817245"/>
                </a:cubicBezTo>
                <a:cubicBezTo>
                  <a:pt x="3728720" y="805180"/>
                  <a:pt x="3728720" y="785495"/>
                  <a:pt x="3716655" y="773430"/>
                </a:cubicBezTo>
                <a:close/>
                <a:moveTo>
                  <a:pt x="3672840" y="1210945"/>
                </a:moveTo>
                <a:cubicBezTo>
                  <a:pt x="3660775" y="1223010"/>
                  <a:pt x="3660775" y="1242695"/>
                  <a:pt x="3672840" y="1254760"/>
                </a:cubicBezTo>
                <a:cubicBezTo>
                  <a:pt x="3684905" y="1266825"/>
                  <a:pt x="3704590" y="1266825"/>
                  <a:pt x="3716655" y="1254760"/>
                </a:cubicBezTo>
                <a:cubicBezTo>
                  <a:pt x="3728720" y="1242695"/>
                  <a:pt x="3728720" y="1223010"/>
                  <a:pt x="3716655" y="1210945"/>
                </a:cubicBezTo>
                <a:cubicBezTo>
                  <a:pt x="3704590" y="1198880"/>
                  <a:pt x="3684905" y="1198880"/>
                  <a:pt x="3672840" y="1210945"/>
                </a:cubicBezTo>
                <a:close/>
                <a:moveTo>
                  <a:pt x="3716655" y="335915"/>
                </a:moveTo>
                <a:cubicBezTo>
                  <a:pt x="3704590" y="323850"/>
                  <a:pt x="3684905" y="323850"/>
                  <a:pt x="3672840" y="335915"/>
                </a:cubicBezTo>
                <a:cubicBezTo>
                  <a:pt x="3660775" y="347980"/>
                  <a:pt x="3660775" y="367665"/>
                  <a:pt x="3672840" y="379730"/>
                </a:cubicBezTo>
                <a:cubicBezTo>
                  <a:pt x="3684905" y="391795"/>
                  <a:pt x="3704590" y="391795"/>
                  <a:pt x="3716655" y="379730"/>
                </a:cubicBezTo>
                <a:cubicBezTo>
                  <a:pt x="3728720" y="367665"/>
                  <a:pt x="3728720" y="347980"/>
                  <a:pt x="3716655" y="335915"/>
                </a:cubicBezTo>
                <a:close/>
                <a:moveTo>
                  <a:pt x="4617085" y="0"/>
                </a:moveTo>
                <a:lnTo>
                  <a:pt x="4522470" y="0"/>
                </a:lnTo>
                <a:cubicBezTo>
                  <a:pt x="4551680" y="17145"/>
                  <a:pt x="4587875" y="17145"/>
                  <a:pt x="4617085" y="0"/>
                </a:cubicBezTo>
                <a:close/>
                <a:moveTo>
                  <a:pt x="2491740" y="467360"/>
                </a:moveTo>
                <a:cubicBezTo>
                  <a:pt x="2431415" y="527685"/>
                  <a:pt x="2431415" y="625475"/>
                  <a:pt x="2491740" y="685800"/>
                </a:cubicBezTo>
                <a:cubicBezTo>
                  <a:pt x="2552065" y="746125"/>
                  <a:pt x="2649855" y="746125"/>
                  <a:pt x="2710180" y="685800"/>
                </a:cubicBezTo>
                <a:cubicBezTo>
                  <a:pt x="2770505" y="625475"/>
                  <a:pt x="2770505" y="527685"/>
                  <a:pt x="2710180" y="467360"/>
                </a:cubicBezTo>
                <a:cubicBezTo>
                  <a:pt x="2650490" y="407035"/>
                  <a:pt x="2552065" y="407035"/>
                  <a:pt x="2491740" y="467360"/>
                </a:cubicBezTo>
                <a:close/>
                <a:moveTo>
                  <a:pt x="2929255" y="248285"/>
                </a:moveTo>
                <a:cubicBezTo>
                  <a:pt x="2989580" y="308610"/>
                  <a:pt x="3087370" y="308610"/>
                  <a:pt x="3147695" y="248285"/>
                </a:cubicBezTo>
                <a:cubicBezTo>
                  <a:pt x="3208020" y="187960"/>
                  <a:pt x="3208020" y="90170"/>
                  <a:pt x="3147695" y="29845"/>
                </a:cubicBezTo>
                <a:cubicBezTo>
                  <a:pt x="3134995" y="17145"/>
                  <a:pt x="3121025" y="7620"/>
                  <a:pt x="3105785" y="0"/>
                </a:cubicBezTo>
                <a:lnTo>
                  <a:pt x="2971165" y="0"/>
                </a:lnTo>
                <a:cubicBezTo>
                  <a:pt x="2955925" y="7620"/>
                  <a:pt x="2941955" y="17145"/>
                  <a:pt x="2929255" y="29845"/>
                </a:cubicBezTo>
                <a:cubicBezTo>
                  <a:pt x="2868930" y="90170"/>
                  <a:pt x="2868930" y="187960"/>
                  <a:pt x="2929255" y="248285"/>
                </a:cubicBezTo>
                <a:close/>
                <a:moveTo>
                  <a:pt x="2710815" y="248285"/>
                </a:moveTo>
                <a:cubicBezTo>
                  <a:pt x="2650490" y="308610"/>
                  <a:pt x="2650490" y="406400"/>
                  <a:pt x="2710815" y="466725"/>
                </a:cubicBezTo>
                <a:cubicBezTo>
                  <a:pt x="2771140" y="527050"/>
                  <a:pt x="2868930" y="527050"/>
                  <a:pt x="2929255" y="466725"/>
                </a:cubicBezTo>
                <a:cubicBezTo>
                  <a:pt x="2989580" y="406400"/>
                  <a:pt x="2989580" y="308610"/>
                  <a:pt x="2929255" y="248285"/>
                </a:cubicBezTo>
                <a:cubicBezTo>
                  <a:pt x="2868930" y="187960"/>
                  <a:pt x="2771140" y="187960"/>
                  <a:pt x="2710815" y="248285"/>
                </a:cubicBezTo>
                <a:close/>
                <a:moveTo>
                  <a:pt x="2491740" y="248285"/>
                </a:moveTo>
                <a:cubicBezTo>
                  <a:pt x="2431415" y="187960"/>
                  <a:pt x="2333625" y="187960"/>
                  <a:pt x="2273300" y="248285"/>
                </a:cubicBezTo>
                <a:cubicBezTo>
                  <a:pt x="2212975" y="308610"/>
                  <a:pt x="2212975" y="406400"/>
                  <a:pt x="2273300" y="466725"/>
                </a:cubicBezTo>
                <a:cubicBezTo>
                  <a:pt x="2333625" y="527050"/>
                  <a:pt x="2431415" y="527050"/>
                  <a:pt x="2491740" y="466725"/>
                </a:cubicBezTo>
                <a:cubicBezTo>
                  <a:pt x="2552065" y="407035"/>
                  <a:pt x="2552065" y="308610"/>
                  <a:pt x="2491740" y="248285"/>
                </a:cubicBezTo>
                <a:close/>
                <a:moveTo>
                  <a:pt x="4179570" y="0"/>
                </a:moveTo>
                <a:lnTo>
                  <a:pt x="4084955" y="0"/>
                </a:lnTo>
                <a:cubicBezTo>
                  <a:pt x="4114165" y="17145"/>
                  <a:pt x="4150360" y="17145"/>
                  <a:pt x="4179570" y="0"/>
                </a:cubicBezTo>
                <a:close/>
                <a:moveTo>
                  <a:pt x="3366770" y="29845"/>
                </a:moveTo>
                <a:cubicBezTo>
                  <a:pt x="3375660" y="20955"/>
                  <a:pt x="3383280" y="10795"/>
                  <a:pt x="3389630" y="0"/>
                </a:cubicBezTo>
                <a:lnTo>
                  <a:pt x="3124835" y="0"/>
                </a:lnTo>
                <a:cubicBezTo>
                  <a:pt x="3131185" y="10795"/>
                  <a:pt x="3138805" y="20320"/>
                  <a:pt x="3147695" y="29845"/>
                </a:cubicBezTo>
                <a:cubicBezTo>
                  <a:pt x="3208655" y="90170"/>
                  <a:pt x="3306445" y="90170"/>
                  <a:pt x="3366770" y="29845"/>
                </a:cubicBezTo>
                <a:close/>
                <a:moveTo>
                  <a:pt x="5054600" y="0"/>
                </a:moveTo>
                <a:lnTo>
                  <a:pt x="4959985" y="0"/>
                </a:lnTo>
                <a:cubicBezTo>
                  <a:pt x="4989195" y="17145"/>
                  <a:pt x="5025390" y="17145"/>
                  <a:pt x="5054600" y="0"/>
                </a:cubicBezTo>
                <a:close/>
                <a:moveTo>
                  <a:pt x="4876165" y="1538605"/>
                </a:moveTo>
                <a:cubicBezTo>
                  <a:pt x="4924425" y="1490345"/>
                  <a:pt x="4924425" y="1412240"/>
                  <a:pt x="4876165" y="1363345"/>
                </a:cubicBezTo>
                <a:cubicBezTo>
                  <a:pt x="4827905" y="1314450"/>
                  <a:pt x="4749800" y="1315085"/>
                  <a:pt x="4700905" y="1363345"/>
                </a:cubicBezTo>
                <a:cubicBezTo>
                  <a:pt x="4652010" y="1411605"/>
                  <a:pt x="4652645" y="1489710"/>
                  <a:pt x="4700905" y="1538605"/>
                </a:cubicBezTo>
                <a:cubicBezTo>
                  <a:pt x="4749165" y="1586865"/>
                  <a:pt x="4827905" y="1586865"/>
                  <a:pt x="4876165" y="1538605"/>
                </a:cubicBezTo>
                <a:close/>
                <a:moveTo>
                  <a:pt x="4810125" y="1035685"/>
                </a:moveTo>
                <a:cubicBezTo>
                  <a:pt x="4822190" y="1023620"/>
                  <a:pt x="4822190" y="1003935"/>
                  <a:pt x="4810125" y="991870"/>
                </a:cubicBezTo>
                <a:cubicBezTo>
                  <a:pt x="4798060" y="979805"/>
                  <a:pt x="4778375" y="979805"/>
                  <a:pt x="4766310" y="991870"/>
                </a:cubicBezTo>
                <a:cubicBezTo>
                  <a:pt x="4754245" y="1003935"/>
                  <a:pt x="4754245" y="1023620"/>
                  <a:pt x="4766310" y="1035685"/>
                </a:cubicBezTo>
                <a:cubicBezTo>
                  <a:pt x="4778375" y="1047750"/>
                  <a:pt x="4798060" y="1047750"/>
                  <a:pt x="4810125" y="1035685"/>
                </a:cubicBezTo>
                <a:close/>
                <a:moveTo>
                  <a:pt x="4657090" y="1757680"/>
                </a:moveTo>
                <a:cubicBezTo>
                  <a:pt x="4705350" y="1709420"/>
                  <a:pt x="4705350" y="1631315"/>
                  <a:pt x="4657090" y="1582420"/>
                </a:cubicBezTo>
                <a:cubicBezTo>
                  <a:pt x="4608830" y="1534160"/>
                  <a:pt x="4530725" y="1534160"/>
                  <a:pt x="4481830" y="1582420"/>
                </a:cubicBezTo>
                <a:cubicBezTo>
                  <a:pt x="4433570" y="1630680"/>
                  <a:pt x="4433570" y="1708785"/>
                  <a:pt x="4481830" y="1757680"/>
                </a:cubicBezTo>
                <a:cubicBezTo>
                  <a:pt x="4530725" y="1805940"/>
                  <a:pt x="4608830" y="1805940"/>
                  <a:pt x="4657090" y="1757680"/>
                </a:cubicBezTo>
                <a:close/>
                <a:moveTo>
                  <a:pt x="4219575" y="1757680"/>
                </a:moveTo>
                <a:cubicBezTo>
                  <a:pt x="4267835" y="1709420"/>
                  <a:pt x="4267835" y="1631315"/>
                  <a:pt x="4219575" y="1582420"/>
                </a:cubicBezTo>
                <a:cubicBezTo>
                  <a:pt x="4171315" y="1534160"/>
                  <a:pt x="4093210" y="1534160"/>
                  <a:pt x="4044315" y="1582420"/>
                </a:cubicBezTo>
                <a:cubicBezTo>
                  <a:pt x="3996055" y="1630680"/>
                  <a:pt x="3996055" y="1708785"/>
                  <a:pt x="4044315" y="1757680"/>
                </a:cubicBezTo>
                <a:cubicBezTo>
                  <a:pt x="4093210" y="1805940"/>
                  <a:pt x="4171315" y="1805940"/>
                  <a:pt x="4219575" y="1757680"/>
                </a:cubicBezTo>
                <a:close/>
                <a:moveTo>
                  <a:pt x="4438650" y="1976120"/>
                </a:moveTo>
                <a:cubicBezTo>
                  <a:pt x="4486910" y="1927860"/>
                  <a:pt x="4486910" y="1849755"/>
                  <a:pt x="4438650" y="1800860"/>
                </a:cubicBezTo>
                <a:cubicBezTo>
                  <a:pt x="4390390" y="1752600"/>
                  <a:pt x="4312285" y="1752600"/>
                  <a:pt x="4263390" y="1800860"/>
                </a:cubicBezTo>
                <a:cubicBezTo>
                  <a:pt x="4215130" y="1849120"/>
                  <a:pt x="4215130" y="1927225"/>
                  <a:pt x="4263390" y="1976120"/>
                </a:cubicBezTo>
                <a:cubicBezTo>
                  <a:pt x="4311650" y="2024380"/>
                  <a:pt x="4390390" y="2024380"/>
                  <a:pt x="4438650" y="1976120"/>
                </a:cubicBezTo>
                <a:close/>
                <a:moveTo>
                  <a:pt x="4788535" y="620395"/>
                </a:moveTo>
                <a:cubicBezTo>
                  <a:pt x="4800600" y="608330"/>
                  <a:pt x="4800600" y="588645"/>
                  <a:pt x="4788535" y="576580"/>
                </a:cubicBezTo>
                <a:cubicBezTo>
                  <a:pt x="4776470" y="564515"/>
                  <a:pt x="4756785" y="564515"/>
                  <a:pt x="4744720" y="576580"/>
                </a:cubicBezTo>
                <a:cubicBezTo>
                  <a:pt x="4732655" y="588645"/>
                  <a:pt x="4732655" y="608330"/>
                  <a:pt x="4744720" y="620395"/>
                </a:cubicBezTo>
                <a:cubicBezTo>
                  <a:pt x="4756785" y="632460"/>
                  <a:pt x="4776470" y="632460"/>
                  <a:pt x="4788535" y="620395"/>
                </a:cubicBezTo>
                <a:close/>
                <a:moveTo>
                  <a:pt x="4438650" y="1538605"/>
                </a:moveTo>
                <a:cubicBezTo>
                  <a:pt x="4486910" y="1490345"/>
                  <a:pt x="4486910" y="1412240"/>
                  <a:pt x="4438650" y="1363345"/>
                </a:cubicBezTo>
                <a:cubicBezTo>
                  <a:pt x="4390390" y="1314450"/>
                  <a:pt x="4312285" y="1315085"/>
                  <a:pt x="4263390" y="1363345"/>
                </a:cubicBezTo>
                <a:cubicBezTo>
                  <a:pt x="4214495" y="1411605"/>
                  <a:pt x="4215130" y="1489710"/>
                  <a:pt x="4263390" y="1538605"/>
                </a:cubicBezTo>
                <a:cubicBezTo>
                  <a:pt x="4311650" y="1586865"/>
                  <a:pt x="4390390" y="1586865"/>
                  <a:pt x="4438650" y="1538605"/>
                </a:cubicBezTo>
                <a:close/>
                <a:moveTo>
                  <a:pt x="4482465" y="1320165"/>
                </a:moveTo>
                <a:cubicBezTo>
                  <a:pt x="4530725" y="1368425"/>
                  <a:pt x="4608830" y="1368425"/>
                  <a:pt x="4657725" y="1320165"/>
                </a:cubicBezTo>
                <a:cubicBezTo>
                  <a:pt x="4705985" y="1271905"/>
                  <a:pt x="4705985" y="1193800"/>
                  <a:pt x="4657725" y="1144905"/>
                </a:cubicBezTo>
                <a:cubicBezTo>
                  <a:pt x="4609465" y="1096645"/>
                  <a:pt x="4531360" y="1096645"/>
                  <a:pt x="4482465" y="1144905"/>
                </a:cubicBezTo>
                <a:cubicBezTo>
                  <a:pt x="4434205" y="1193165"/>
                  <a:pt x="4434205" y="1271905"/>
                  <a:pt x="4482465" y="1320165"/>
                </a:cubicBezTo>
                <a:close/>
                <a:moveTo>
                  <a:pt x="4175760" y="3376295"/>
                </a:moveTo>
                <a:cubicBezTo>
                  <a:pt x="4151630" y="3352165"/>
                  <a:pt x="4112260" y="3352165"/>
                  <a:pt x="4088130" y="3376295"/>
                </a:cubicBezTo>
                <a:cubicBezTo>
                  <a:pt x="4064000" y="3400425"/>
                  <a:pt x="4064000" y="3439795"/>
                  <a:pt x="4088130" y="3463925"/>
                </a:cubicBezTo>
                <a:cubicBezTo>
                  <a:pt x="4112260" y="3488055"/>
                  <a:pt x="4151630" y="3488055"/>
                  <a:pt x="4175760" y="3463925"/>
                </a:cubicBezTo>
                <a:cubicBezTo>
                  <a:pt x="4199890" y="3439160"/>
                  <a:pt x="4199890" y="3400425"/>
                  <a:pt x="4175760" y="3376295"/>
                </a:cubicBezTo>
                <a:close/>
                <a:moveTo>
                  <a:pt x="4044950" y="1144905"/>
                </a:moveTo>
                <a:cubicBezTo>
                  <a:pt x="3996690" y="1193165"/>
                  <a:pt x="3996690" y="1271270"/>
                  <a:pt x="4044950" y="1320165"/>
                </a:cubicBezTo>
                <a:cubicBezTo>
                  <a:pt x="4093210" y="1368425"/>
                  <a:pt x="4171315" y="1368425"/>
                  <a:pt x="4220210" y="1320165"/>
                </a:cubicBezTo>
                <a:cubicBezTo>
                  <a:pt x="4268470" y="1271905"/>
                  <a:pt x="4268470" y="1193800"/>
                  <a:pt x="4220210" y="1144905"/>
                </a:cubicBezTo>
                <a:cubicBezTo>
                  <a:pt x="4171315" y="1096645"/>
                  <a:pt x="4093210" y="1096645"/>
                  <a:pt x="4044950" y="1144905"/>
                </a:cubicBezTo>
                <a:close/>
                <a:moveTo>
                  <a:pt x="4154170" y="817245"/>
                </a:moveTo>
                <a:cubicBezTo>
                  <a:pt x="4166235" y="805180"/>
                  <a:pt x="4166235" y="785495"/>
                  <a:pt x="4154170" y="773430"/>
                </a:cubicBezTo>
                <a:cubicBezTo>
                  <a:pt x="4142105" y="761365"/>
                  <a:pt x="4122420" y="761365"/>
                  <a:pt x="4110355" y="773430"/>
                </a:cubicBezTo>
                <a:cubicBezTo>
                  <a:pt x="4098290" y="785495"/>
                  <a:pt x="4098290" y="805180"/>
                  <a:pt x="4110355" y="817245"/>
                </a:cubicBezTo>
                <a:cubicBezTo>
                  <a:pt x="4122420" y="829310"/>
                  <a:pt x="4142105" y="829310"/>
                  <a:pt x="4154170" y="817245"/>
                </a:cubicBezTo>
                <a:close/>
                <a:moveTo>
                  <a:pt x="4853940" y="73660"/>
                </a:moveTo>
                <a:cubicBezTo>
                  <a:pt x="4817745" y="37465"/>
                  <a:pt x="4758690" y="37465"/>
                  <a:pt x="4722495" y="73660"/>
                </a:cubicBezTo>
                <a:cubicBezTo>
                  <a:pt x="4686300" y="109855"/>
                  <a:pt x="4686300" y="168910"/>
                  <a:pt x="4722495" y="205105"/>
                </a:cubicBezTo>
                <a:cubicBezTo>
                  <a:pt x="4758690" y="241300"/>
                  <a:pt x="4817745" y="241300"/>
                  <a:pt x="4853940" y="205105"/>
                </a:cubicBezTo>
                <a:cubicBezTo>
                  <a:pt x="4890135" y="168910"/>
                  <a:pt x="4890135" y="109855"/>
                  <a:pt x="4853940" y="73660"/>
                </a:cubicBezTo>
                <a:close/>
                <a:moveTo>
                  <a:pt x="4504055" y="292100"/>
                </a:moveTo>
                <a:cubicBezTo>
                  <a:pt x="4467860" y="328295"/>
                  <a:pt x="4467860" y="387350"/>
                  <a:pt x="4504055" y="423545"/>
                </a:cubicBezTo>
                <a:cubicBezTo>
                  <a:pt x="4540250" y="459740"/>
                  <a:pt x="4599305" y="459740"/>
                  <a:pt x="4635500" y="423545"/>
                </a:cubicBezTo>
                <a:cubicBezTo>
                  <a:pt x="4671695" y="387350"/>
                  <a:pt x="4671695" y="328295"/>
                  <a:pt x="4635500" y="292100"/>
                </a:cubicBezTo>
                <a:cubicBezTo>
                  <a:pt x="4599305" y="255905"/>
                  <a:pt x="4540250" y="255905"/>
                  <a:pt x="4504055" y="292100"/>
                </a:cubicBezTo>
                <a:close/>
                <a:moveTo>
                  <a:pt x="4547870" y="773430"/>
                </a:moveTo>
                <a:cubicBezTo>
                  <a:pt x="4535805" y="785495"/>
                  <a:pt x="4535805" y="805180"/>
                  <a:pt x="4547870" y="817245"/>
                </a:cubicBezTo>
                <a:cubicBezTo>
                  <a:pt x="4559935" y="829310"/>
                  <a:pt x="4579620" y="829310"/>
                  <a:pt x="4591685" y="817245"/>
                </a:cubicBezTo>
                <a:cubicBezTo>
                  <a:pt x="4603750" y="805180"/>
                  <a:pt x="4603750" y="785495"/>
                  <a:pt x="4591685" y="773430"/>
                </a:cubicBezTo>
                <a:cubicBezTo>
                  <a:pt x="4579620" y="761365"/>
                  <a:pt x="4559935" y="761365"/>
                  <a:pt x="4547870" y="773430"/>
                </a:cubicBezTo>
                <a:close/>
                <a:moveTo>
                  <a:pt x="2929255" y="29845"/>
                </a:moveTo>
                <a:cubicBezTo>
                  <a:pt x="2938145" y="20955"/>
                  <a:pt x="2945765" y="10795"/>
                  <a:pt x="2952115" y="0"/>
                </a:cubicBezTo>
                <a:lnTo>
                  <a:pt x="2687320" y="0"/>
                </a:lnTo>
                <a:cubicBezTo>
                  <a:pt x="2693670" y="10795"/>
                  <a:pt x="2701290" y="20320"/>
                  <a:pt x="2710180" y="29845"/>
                </a:cubicBezTo>
                <a:cubicBezTo>
                  <a:pt x="2771140" y="90170"/>
                  <a:pt x="2868930" y="90170"/>
                  <a:pt x="2929255" y="29845"/>
                </a:cubicBezTo>
                <a:close/>
                <a:moveTo>
                  <a:pt x="9337675" y="5213350"/>
                </a:moveTo>
                <a:cubicBezTo>
                  <a:pt x="9349740" y="5225415"/>
                  <a:pt x="9369425" y="5225415"/>
                  <a:pt x="9381490" y="5213350"/>
                </a:cubicBezTo>
                <a:cubicBezTo>
                  <a:pt x="9393555" y="5201285"/>
                  <a:pt x="9393555" y="5181600"/>
                  <a:pt x="9381490" y="5169535"/>
                </a:cubicBezTo>
                <a:cubicBezTo>
                  <a:pt x="9369425" y="5157470"/>
                  <a:pt x="9349740" y="5157470"/>
                  <a:pt x="9337675" y="5169535"/>
                </a:cubicBezTo>
                <a:cubicBezTo>
                  <a:pt x="9325610" y="5181600"/>
                  <a:pt x="9325610" y="5201285"/>
                  <a:pt x="9337675" y="5213350"/>
                </a:cubicBezTo>
                <a:close/>
                <a:moveTo>
                  <a:pt x="9469120" y="6132195"/>
                </a:moveTo>
                <a:cubicBezTo>
                  <a:pt x="9517380" y="6083935"/>
                  <a:pt x="9517380" y="6005830"/>
                  <a:pt x="9469120" y="5956935"/>
                </a:cubicBezTo>
                <a:cubicBezTo>
                  <a:pt x="9420860" y="5908675"/>
                  <a:pt x="9342755" y="5908675"/>
                  <a:pt x="9293860" y="5956935"/>
                </a:cubicBezTo>
                <a:cubicBezTo>
                  <a:pt x="9244965" y="6005195"/>
                  <a:pt x="9245600" y="6083300"/>
                  <a:pt x="9293860" y="6132195"/>
                </a:cubicBezTo>
                <a:cubicBezTo>
                  <a:pt x="9342120" y="6180455"/>
                  <a:pt x="9420860" y="6180455"/>
                  <a:pt x="9469120" y="6132195"/>
                </a:cubicBezTo>
                <a:close/>
                <a:moveTo>
                  <a:pt x="6384925" y="6853556"/>
                </a:moveTo>
                <a:cubicBezTo>
                  <a:pt x="6348730" y="6817360"/>
                  <a:pt x="6289675" y="6817360"/>
                  <a:pt x="6253480" y="6853556"/>
                </a:cubicBezTo>
                <a:cubicBezTo>
                  <a:pt x="6252210" y="6854825"/>
                  <a:pt x="6250940" y="6856095"/>
                  <a:pt x="6249670" y="6858000"/>
                </a:cubicBezTo>
                <a:lnTo>
                  <a:pt x="6388735" y="6858000"/>
                </a:lnTo>
                <a:cubicBezTo>
                  <a:pt x="6387465" y="6856731"/>
                  <a:pt x="6386195" y="6855460"/>
                  <a:pt x="6384925" y="6853556"/>
                </a:cubicBezTo>
                <a:close/>
                <a:moveTo>
                  <a:pt x="8660130" y="5016500"/>
                </a:moveTo>
                <a:cubicBezTo>
                  <a:pt x="8696325" y="5052695"/>
                  <a:pt x="8755380" y="5052695"/>
                  <a:pt x="8791575" y="5016500"/>
                </a:cubicBezTo>
                <a:cubicBezTo>
                  <a:pt x="8827770" y="4980305"/>
                  <a:pt x="8827770" y="4921250"/>
                  <a:pt x="8791575" y="4885055"/>
                </a:cubicBezTo>
                <a:cubicBezTo>
                  <a:pt x="8755380" y="4848860"/>
                  <a:pt x="8696325" y="4848860"/>
                  <a:pt x="8660130" y="4885055"/>
                </a:cubicBezTo>
                <a:cubicBezTo>
                  <a:pt x="8623935" y="4921250"/>
                  <a:pt x="8623935" y="4980305"/>
                  <a:pt x="8660130" y="5016500"/>
                </a:cubicBezTo>
                <a:close/>
                <a:moveTo>
                  <a:pt x="8813165" y="6788150"/>
                </a:moveTo>
                <a:cubicBezTo>
                  <a:pt x="8861425" y="6739890"/>
                  <a:pt x="8861425" y="6661785"/>
                  <a:pt x="8813165" y="6612890"/>
                </a:cubicBezTo>
                <a:cubicBezTo>
                  <a:pt x="8764905" y="6564631"/>
                  <a:pt x="8686800" y="6564631"/>
                  <a:pt x="8637905" y="6612890"/>
                </a:cubicBezTo>
                <a:cubicBezTo>
                  <a:pt x="8589645" y="6661150"/>
                  <a:pt x="8589645" y="6739256"/>
                  <a:pt x="8637905" y="6788150"/>
                </a:cubicBezTo>
                <a:cubicBezTo>
                  <a:pt x="8686165" y="6836410"/>
                  <a:pt x="8764270" y="6836410"/>
                  <a:pt x="8813165" y="6788150"/>
                </a:cubicBezTo>
                <a:close/>
                <a:moveTo>
                  <a:pt x="9031605" y="6569075"/>
                </a:moveTo>
                <a:cubicBezTo>
                  <a:pt x="9079865" y="6520815"/>
                  <a:pt x="9079865" y="6442710"/>
                  <a:pt x="9031605" y="6393815"/>
                </a:cubicBezTo>
                <a:cubicBezTo>
                  <a:pt x="8983345" y="6345555"/>
                  <a:pt x="8905240" y="6345555"/>
                  <a:pt x="8856345" y="6393815"/>
                </a:cubicBezTo>
                <a:cubicBezTo>
                  <a:pt x="8808085" y="6442075"/>
                  <a:pt x="8808085" y="6520181"/>
                  <a:pt x="8856345" y="6569075"/>
                </a:cubicBezTo>
                <a:cubicBezTo>
                  <a:pt x="8904605" y="6617970"/>
                  <a:pt x="8983345" y="6617970"/>
                  <a:pt x="9031605" y="6569075"/>
                </a:cubicBezTo>
                <a:close/>
                <a:moveTo>
                  <a:pt x="9250045" y="6350635"/>
                </a:moveTo>
                <a:cubicBezTo>
                  <a:pt x="9298305" y="6302375"/>
                  <a:pt x="9298305" y="6224270"/>
                  <a:pt x="9250045" y="6175375"/>
                </a:cubicBezTo>
                <a:cubicBezTo>
                  <a:pt x="9201785" y="6127115"/>
                  <a:pt x="9123680" y="6127115"/>
                  <a:pt x="9074785" y="6175375"/>
                </a:cubicBezTo>
                <a:cubicBezTo>
                  <a:pt x="9026525" y="6223635"/>
                  <a:pt x="9026525" y="6301740"/>
                  <a:pt x="9074785" y="6350635"/>
                </a:cubicBezTo>
                <a:cubicBezTo>
                  <a:pt x="9123680" y="6398895"/>
                  <a:pt x="9201785" y="6398895"/>
                  <a:pt x="9250045" y="6350635"/>
                </a:cubicBezTo>
                <a:close/>
                <a:moveTo>
                  <a:pt x="9381490" y="4775835"/>
                </a:moveTo>
                <a:cubicBezTo>
                  <a:pt x="9393555" y="4763770"/>
                  <a:pt x="9393555" y="4744085"/>
                  <a:pt x="9381490" y="4732020"/>
                </a:cubicBezTo>
                <a:cubicBezTo>
                  <a:pt x="9369425" y="4719955"/>
                  <a:pt x="9349740" y="4719955"/>
                  <a:pt x="9337675" y="4732020"/>
                </a:cubicBezTo>
                <a:cubicBezTo>
                  <a:pt x="9325610" y="4744085"/>
                  <a:pt x="9325610" y="4763770"/>
                  <a:pt x="9337675" y="4775835"/>
                </a:cubicBezTo>
                <a:cubicBezTo>
                  <a:pt x="9349740" y="4787900"/>
                  <a:pt x="9369425" y="4787900"/>
                  <a:pt x="9381490" y="4775835"/>
                </a:cubicBezTo>
                <a:close/>
                <a:moveTo>
                  <a:pt x="8660130" y="4141470"/>
                </a:moveTo>
                <a:cubicBezTo>
                  <a:pt x="8696325" y="4177665"/>
                  <a:pt x="8755380" y="4177665"/>
                  <a:pt x="8791575" y="4141470"/>
                </a:cubicBezTo>
                <a:cubicBezTo>
                  <a:pt x="8827770" y="4105275"/>
                  <a:pt x="8827770" y="4046220"/>
                  <a:pt x="8791575" y="4010025"/>
                </a:cubicBezTo>
                <a:cubicBezTo>
                  <a:pt x="8755380" y="3973830"/>
                  <a:pt x="8696325" y="3973830"/>
                  <a:pt x="8660130" y="4010025"/>
                </a:cubicBezTo>
                <a:cubicBezTo>
                  <a:pt x="8623935" y="4046855"/>
                  <a:pt x="8623935" y="4105275"/>
                  <a:pt x="8660130" y="4141470"/>
                </a:cubicBezTo>
                <a:close/>
                <a:moveTo>
                  <a:pt x="8660130" y="4578985"/>
                </a:moveTo>
                <a:cubicBezTo>
                  <a:pt x="8696325" y="4615180"/>
                  <a:pt x="8755380" y="4615180"/>
                  <a:pt x="8791575" y="4578985"/>
                </a:cubicBezTo>
                <a:cubicBezTo>
                  <a:pt x="8827770" y="4542790"/>
                  <a:pt x="8827770" y="4483735"/>
                  <a:pt x="8791575" y="4447540"/>
                </a:cubicBezTo>
                <a:cubicBezTo>
                  <a:pt x="8755380" y="4411345"/>
                  <a:pt x="8696325" y="4411345"/>
                  <a:pt x="8660130" y="4447540"/>
                </a:cubicBezTo>
                <a:cubicBezTo>
                  <a:pt x="8623935" y="4484370"/>
                  <a:pt x="8623935" y="4542790"/>
                  <a:pt x="8660130" y="4578985"/>
                </a:cubicBezTo>
                <a:close/>
                <a:moveTo>
                  <a:pt x="8660130" y="3703955"/>
                </a:moveTo>
                <a:cubicBezTo>
                  <a:pt x="8696325" y="3740150"/>
                  <a:pt x="8755380" y="3740150"/>
                  <a:pt x="8791575" y="3703955"/>
                </a:cubicBezTo>
                <a:cubicBezTo>
                  <a:pt x="8827770" y="3667760"/>
                  <a:pt x="8827770" y="3608705"/>
                  <a:pt x="8791575" y="3572510"/>
                </a:cubicBezTo>
                <a:cubicBezTo>
                  <a:pt x="8755380" y="3536315"/>
                  <a:pt x="8696325" y="3536315"/>
                  <a:pt x="8660130" y="3572510"/>
                </a:cubicBezTo>
                <a:cubicBezTo>
                  <a:pt x="8623935" y="3608705"/>
                  <a:pt x="8623935" y="3667760"/>
                  <a:pt x="8660130" y="3703955"/>
                </a:cubicBezTo>
                <a:close/>
                <a:moveTo>
                  <a:pt x="8660130" y="3266440"/>
                </a:moveTo>
                <a:cubicBezTo>
                  <a:pt x="8696325" y="3302635"/>
                  <a:pt x="8755380" y="3302635"/>
                  <a:pt x="8791575" y="3266440"/>
                </a:cubicBezTo>
                <a:cubicBezTo>
                  <a:pt x="8827770" y="3230245"/>
                  <a:pt x="8827770" y="3171190"/>
                  <a:pt x="8791575" y="3134995"/>
                </a:cubicBezTo>
                <a:cubicBezTo>
                  <a:pt x="8755380" y="3098800"/>
                  <a:pt x="8696325" y="3098800"/>
                  <a:pt x="8660130" y="3134995"/>
                </a:cubicBezTo>
                <a:cubicBezTo>
                  <a:pt x="8623935" y="3171190"/>
                  <a:pt x="8623935" y="3230245"/>
                  <a:pt x="8660130" y="3266440"/>
                </a:cubicBezTo>
                <a:close/>
                <a:moveTo>
                  <a:pt x="9447530" y="4229100"/>
                </a:moveTo>
                <a:cubicBezTo>
                  <a:pt x="9411335" y="4192905"/>
                  <a:pt x="9352280" y="4192905"/>
                  <a:pt x="9316085" y="4229100"/>
                </a:cubicBezTo>
                <a:cubicBezTo>
                  <a:pt x="9279890" y="4265295"/>
                  <a:pt x="9279890" y="4324350"/>
                  <a:pt x="9316085" y="4360545"/>
                </a:cubicBezTo>
                <a:cubicBezTo>
                  <a:pt x="9352280" y="4396740"/>
                  <a:pt x="9411335" y="4396740"/>
                  <a:pt x="9447530" y="4360545"/>
                </a:cubicBezTo>
                <a:cubicBezTo>
                  <a:pt x="9483725" y="4324350"/>
                  <a:pt x="9483725" y="4265295"/>
                  <a:pt x="9447530" y="4229100"/>
                </a:cubicBezTo>
                <a:close/>
                <a:moveTo>
                  <a:pt x="8660130" y="2392045"/>
                </a:moveTo>
                <a:cubicBezTo>
                  <a:pt x="8696325" y="2428240"/>
                  <a:pt x="8755380" y="2428240"/>
                  <a:pt x="8791575" y="2392045"/>
                </a:cubicBezTo>
                <a:cubicBezTo>
                  <a:pt x="8827770" y="2355850"/>
                  <a:pt x="8827770" y="2296795"/>
                  <a:pt x="8791575" y="2260600"/>
                </a:cubicBezTo>
                <a:cubicBezTo>
                  <a:pt x="8755380" y="2224405"/>
                  <a:pt x="8696325" y="2224405"/>
                  <a:pt x="8660130" y="2260600"/>
                </a:cubicBezTo>
                <a:cubicBezTo>
                  <a:pt x="8623935" y="2296795"/>
                  <a:pt x="8623935" y="2355850"/>
                  <a:pt x="8660130" y="2392045"/>
                </a:cubicBezTo>
                <a:close/>
                <a:moveTo>
                  <a:pt x="8660130" y="2829560"/>
                </a:moveTo>
                <a:cubicBezTo>
                  <a:pt x="8696325" y="2865755"/>
                  <a:pt x="8755380" y="2865755"/>
                  <a:pt x="8791575" y="2829560"/>
                </a:cubicBezTo>
                <a:cubicBezTo>
                  <a:pt x="8827770" y="2793365"/>
                  <a:pt x="8827770" y="2734310"/>
                  <a:pt x="8791575" y="2698115"/>
                </a:cubicBezTo>
                <a:cubicBezTo>
                  <a:pt x="8755380" y="2661920"/>
                  <a:pt x="8696325" y="2661920"/>
                  <a:pt x="8660130" y="2698115"/>
                </a:cubicBezTo>
                <a:cubicBezTo>
                  <a:pt x="8623935" y="2734310"/>
                  <a:pt x="8623935" y="2792730"/>
                  <a:pt x="8660130" y="2829560"/>
                </a:cubicBezTo>
                <a:close/>
                <a:moveTo>
                  <a:pt x="9403715" y="5628640"/>
                </a:moveTo>
                <a:cubicBezTo>
                  <a:pt x="9415780" y="5616575"/>
                  <a:pt x="9415780" y="5596890"/>
                  <a:pt x="9403715" y="5584825"/>
                </a:cubicBezTo>
                <a:cubicBezTo>
                  <a:pt x="9391650" y="5572760"/>
                  <a:pt x="9371965" y="5572760"/>
                  <a:pt x="9359900" y="5584825"/>
                </a:cubicBezTo>
                <a:cubicBezTo>
                  <a:pt x="9347835" y="5596890"/>
                  <a:pt x="9347835" y="5616575"/>
                  <a:pt x="9359900" y="5628640"/>
                </a:cubicBezTo>
                <a:cubicBezTo>
                  <a:pt x="9371965" y="5640705"/>
                  <a:pt x="9391650" y="5640705"/>
                  <a:pt x="9403715" y="5628640"/>
                </a:cubicBezTo>
                <a:close/>
                <a:moveTo>
                  <a:pt x="5816600" y="6547485"/>
                </a:moveTo>
                <a:cubicBezTo>
                  <a:pt x="5852795" y="6583681"/>
                  <a:pt x="5911850" y="6583681"/>
                  <a:pt x="5948045" y="6547485"/>
                </a:cubicBezTo>
                <a:cubicBezTo>
                  <a:pt x="5984240" y="6511290"/>
                  <a:pt x="5984240" y="6452235"/>
                  <a:pt x="5948045" y="6416040"/>
                </a:cubicBezTo>
                <a:cubicBezTo>
                  <a:pt x="5911850" y="6379845"/>
                  <a:pt x="5852795" y="6379845"/>
                  <a:pt x="5816600" y="6416040"/>
                </a:cubicBezTo>
                <a:cubicBezTo>
                  <a:pt x="5780405" y="6452235"/>
                  <a:pt x="5780405" y="6511290"/>
                  <a:pt x="5816600" y="6547485"/>
                </a:cubicBezTo>
                <a:close/>
                <a:moveTo>
                  <a:pt x="8003540" y="6853556"/>
                </a:moveTo>
                <a:cubicBezTo>
                  <a:pt x="8002270" y="6854825"/>
                  <a:pt x="8001000" y="6856095"/>
                  <a:pt x="7999731" y="6858000"/>
                </a:cubicBezTo>
                <a:lnTo>
                  <a:pt x="8138795" y="6858000"/>
                </a:lnTo>
                <a:cubicBezTo>
                  <a:pt x="8137525" y="6856731"/>
                  <a:pt x="8136256" y="6854825"/>
                  <a:pt x="8134985" y="6853556"/>
                </a:cubicBezTo>
                <a:cubicBezTo>
                  <a:pt x="8098790" y="6817360"/>
                  <a:pt x="8039735" y="6817360"/>
                  <a:pt x="8003540" y="6853556"/>
                </a:cubicBezTo>
                <a:close/>
                <a:moveTo>
                  <a:pt x="5947410" y="6853556"/>
                </a:moveTo>
                <a:cubicBezTo>
                  <a:pt x="5911215" y="6817360"/>
                  <a:pt x="5852160" y="6817360"/>
                  <a:pt x="5815965" y="6853556"/>
                </a:cubicBezTo>
                <a:cubicBezTo>
                  <a:pt x="5814695" y="6854825"/>
                  <a:pt x="5813425" y="6856095"/>
                  <a:pt x="5812155" y="6858000"/>
                </a:cubicBezTo>
                <a:lnTo>
                  <a:pt x="5951220" y="6858000"/>
                </a:lnTo>
                <a:cubicBezTo>
                  <a:pt x="5949950" y="6856731"/>
                  <a:pt x="5949315" y="6855460"/>
                  <a:pt x="5947410" y="6853556"/>
                </a:cubicBezTo>
                <a:close/>
                <a:moveTo>
                  <a:pt x="5860415" y="5629275"/>
                </a:moveTo>
                <a:cubicBezTo>
                  <a:pt x="5872480" y="5641340"/>
                  <a:pt x="5892165" y="5641340"/>
                  <a:pt x="5904230" y="5629275"/>
                </a:cubicBezTo>
                <a:cubicBezTo>
                  <a:pt x="5916295" y="5617210"/>
                  <a:pt x="5916295" y="5597525"/>
                  <a:pt x="5904230" y="5585460"/>
                </a:cubicBezTo>
                <a:cubicBezTo>
                  <a:pt x="5892165" y="5573395"/>
                  <a:pt x="5872480" y="5573395"/>
                  <a:pt x="5860415" y="5585460"/>
                </a:cubicBezTo>
                <a:cubicBezTo>
                  <a:pt x="5848350" y="5597525"/>
                  <a:pt x="5848350" y="5616575"/>
                  <a:pt x="5860415" y="5629275"/>
                </a:cubicBezTo>
                <a:close/>
                <a:moveTo>
                  <a:pt x="5379085" y="4360545"/>
                </a:moveTo>
                <a:cubicBezTo>
                  <a:pt x="5415280" y="4396740"/>
                  <a:pt x="5474335" y="4396740"/>
                  <a:pt x="5510530" y="4360545"/>
                </a:cubicBezTo>
                <a:cubicBezTo>
                  <a:pt x="5546725" y="4324350"/>
                  <a:pt x="5546725" y="4265295"/>
                  <a:pt x="5510530" y="4229100"/>
                </a:cubicBezTo>
                <a:cubicBezTo>
                  <a:pt x="5474335" y="4192905"/>
                  <a:pt x="5415280" y="4192905"/>
                  <a:pt x="5379085" y="4229100"/>
                </a:cubicBezTo>
                <a:cubicBezTo>
                  <a:pt x="5342890" y="4265295"/>
                  <a:pt x="5342890" y="4324350"/>
                  <a:pt x="5379085" y="4360545"/>
                </a:cubicBezTo>
                <a:close/>
                <a:moveTo>
                  <a:pt x="5860415" y="5191760"/>
                </a:moveTo>
                <a:cubicBezTo>
                  <a:pt x="5872480" y="5203825"/>
                  <a:pt x="5892165" y="5203825"/>
                  <a:pt x="5904230" y="5191760"/>
                </a:cubicBezTo>
                <a:cubicBezTo>
                  <a:pt x="5916295" y="5179695"/>
                  <a:pt x="5916295" y="5160010"/>
                  <a:pt x="5904230" y="5147945"/>
                </a:cubicBezTo>
                <a:cubicBezTo>
                  <a:pt x="5892165" y="5135880"/>
                  <a:pt x="5872480" y="5135880"/>
                  <a:pt x="5860415" y="5147945"/>
                </a:cubicBezTo>
                <a:cubicBezTo>
                  <a:pt x="5848350" y="5160010"/>
                  <a:pt x="5848350" y="5179695"/>
                  <a:pt x="5860415" y="5191760"/>
                </a:cubicBezTo>
                <a:close/>
                <a:moveTo>
                  <a:pt x="4438650" y="2239010"/>
                </a:moveTo>
                <a:cubicBezTo>
                  <a:pt x="4390390" y="2190750"/>
                  <a:pt x="4312285" y="2190750"/>
                  <a:pt x="4263390" y="2239010"/>
                </a:cubicBezTo>
                <a:cubicBezTo>
                  <a:pt x="4215130" y="2287270"/>
                  <a:pt x="4215130" y="2365375"/>
                  <a:pt x="4263390" y="2414270"/>
                </a:cubicBezTo>
                <a:cubicBezTo>
                  <a:pt x="4311650" y="2462530"/>
                  <a:pt x="4389755" y="2462530"/>
                  <a:pt x="4438650" y="2414270"/>
                </a:cubicBezTo>
                <a:cubicBezTo>
                  <a:pt x="4486910" y="2365375"/>
                  <a:pt x="4486910" y="2287270"/>
                  <a:pt x="4438650" y="2239010"/>
                </a:cubicBezTo>
                <a:close/>
                <a:moveTo>
                  <a:pt x="5838190" y="6088380"/>
                </a:moveTo>
                <a:cubicBezTo>
                  <a:pt x="5862320" y="6112510"/>
                  <a:pt x="5901690" y="6112510"/>
                  <a:pt x="5925820" y="6088380"/>
                </a:cubicBezTo>
                <a:cubicBezTo>
                  <a:pt x="5949950" y="6064250"/>
                  <a:pt x="5949950" y="6024880"/>
                  <a:pt x="5925820" y="6000750"/>
                </a:cubicBezTo>
                <a:cubicBezTo>
                  <a:pt x="5901690" y="5976620"/>
                  <a:pt x="5862320" y="5976620"/>
                  <a:pt x="5838190" y="6000750"/>
                </a:cubicBezTo>
                <a:cubicBezTo>
                  <a:pt x="5814060" y="6024880"/>
                  <a:pt x="5814060" y="6064250"/>
                  <a:pt x="5838190" y="6088380"/>
                </a:cubicBezTo>
                <a:close/>
                <a:moveTo>
                  <a:pt x="5488305" y="5563235"/>
                </a:moveTo>
                <a:cubicBezTo>
                  <a:pt x="5464175" y="5539105"/>
                  <a:pt x="5424805" y="5539105"/>
                  <a:pt x="5400675" y="5563235"/>
                </a:cubicBezTo>
                <a:cubicBezTo>
                  <a:pt x="5376545" y="5587365"/>
                  <a:pt x="5376545" y="5626735"/>
                  <a:pt x="5400675" y="5650865"/>
                </a:cubicBezTo>
                <a:cubicBezTo>
                  <a:pt x="5424805" y="5674995"/>
                  <a:pt x="5464175" y="5674995"/>
                  <a:pt x="5488305" y="5650865"/>
                </a:cubicBezTo>
                <a:cubicBezTo>
                  <a:pt x="5512435" y="5626735"/>
                  <a:pt x="5512435" y="5587365"/>
                  <a:pt x="5488305" y="5563235"/>
                </a:cubicBezTo>
                <a:close/>
                <a:moveTo>
                  <a:pt x="5466715" y="5191760"/>
                </a:moveTo>
                <a:cubicBezTo>
                  <a:pt x="5478780" y="5179695"/>
                  <a:pt x="5478780" y="5160010"/>
                  <a:pt x="5466715" y="5147945"/>
                </a:cubicBezTo>
                <a:cubicBezTo>
                  <a:pt x="5454650" y="5135880"/>
                  <a:pt x="5434965" y="5135880"/>
                  <a:pt x="5422900" y="5147945"/>
                </a:cubicBezTo>
                <a:cubicBezTo>
                  <a:pt x="5410835" y="5160010"/>
                  <a:pt x="5410835" y="5179695"/>
                  <a:pt x="5422900" y="5191760"/>
                </a:cubicBezTo>
                <a:cubicBezTo>
                  <a:pt x="5434965" y="5203825"/>
                  <a:pt x="5454650" y="5203825"/>
                  <a:pt x="5466715" y="5191760"/>
                </a:cubicBezTo>
                <a:close/>
                <a:moveTo>
                  <a:pt x="5379085" y="4798060"/>
                </a:moveTo>
                <a:cubicBezTo>
                  <a:pt x="5415280" y="4834255"/>
                  <a:pt x="5474335" y="4834255"/>
                  <a:pt x="5510530" y="4798060"/>
                </a:cubicBezTo>
                <a:cubicBezTo>
                  <a:pt x="5546725" y="4761865"/>
                  <a:pt x="5546725" y="4702810"/>
                  <a:pt x="5510530" y="4666615"/>
                </a:cubicBezTo>
                <a:cubicBezTo>
                  <a:pt x="5474335" y="4630420"/>
                  <a:pt x="5415280" y="4630420"/>
                  <a:pt x="5379085" y="4666615"/>
                </a:cubicBezTo>
                <a:cubicBezTo>
                  <a:pt x="5342890" y="4702810"/>
                  <a:pt x="5342890" y="4761865"/>
                  <a:pt x="5379085" y="4798060"/>
                </a:cubicBezTo>
                <a:close/>
                <a:moveTo>
                  <a:pt x="5510530" y="6853556"/>
                </a:moveTo>
                <a:cubicBezTo>
                  <a:pt x="5474335" y="6817360"/>
                  <a:pt x="5415280" y="6817360"/>
                  <a:pt x="5379085" y="6853556"/>
                </a:cubicBezTo>
                <a:cubicBezTo>
                  <a:pt x="5377815" y="6854825"/>
                  <a:pt x="5376545" y="6856095"/>
                  <a:pt x="5375275" y="6858000"/>
                </a:cubicBezTo>
                <a:lnTo>
                  <a:pt x="5514340" y="6858000"/>
                </a:lnTo>
                <a:cubicBezTo>
                  <a:pt x="5513070" y="6856731"/>
                  <a:pt x="5511800" y="6855460"/>
                  <a:pt x="5510530" y="6853556"/>
                </a:cubicBezTo>
                <a:close/>
                <a:moveTo>
                  <a:pt x="5488305" y="6000750"/>
                </a:moveTo>
                <a:cubicBezTo>
                  <a:pt x="5464175" y="5976620"/>
                  <a:pt x="5424805" y="5976620"/>
                  <a:pt x="5400675" y="6000750"/>
                </a:cubicBezTo>
                <a:cubicBezTo>
                  <a:pt x="5376545" y="6024880"/>
                  <a:pt x="5376545" y="6064250"/>
                  <a:pt x="5400675" y="6088380"/>
                </a:cubicBezTo>
                <a:cubicBezTo>
                  <a:pt x="5424805" y="6112510"/>
                  <a:pt x="5464175" y="6112510"/>
                  <a:pt x="5488305" y="6088380"/>
                </a:cubicBezTo>
                <a:cubicBezTo>
                  <a:pt x="5512435" y="6064250"/>
                  <a:pt x="5512435" y="6024880"/>
                  <a:pt x="5488305" y="6000750"/>
                </a:cubicBezTo>
                <a:close/>
                <a:moveTo>
                  <a:pt x="5400675" y="6438265"/>
                </a:moveTo>
                <a:cubicBezTo>
                  <a:pt x="5376545" y="6462395"/>
                  <a:pt x="5376545" y="6501765"/>
                  <a:pt x="5400675" y="6525895"/>
                </a:cubicBezTo>
                <a:cubicBezTo>
                  <a:pt x="5424805" y="6550025"/>
                  <a:pt x="5464175" y="6550025"/>
                  <a:pt x="5488305" y="6525895"/>
                </a:cubicBezTo>
                <a:cubicBezTo>
                  <a:pt x="5512435" y="6501765"/>
                  <a:pt x="5512435" y="6462395"/>
                  <a:pt x="5488305" y="6438265"/>
                </a:cubicBezTo>
                <a:cubicBezTo>
                  <a:pt x="5464175" y="6414135"/>
                  <a:pt x="5424805" y="6414135"/>
                  <a:pt x="5400675" y="6438265"/>
                </a:cubicBezTo>
                <a:close/>
                <a:moveTo>
                  <a:pt x="5904230" y="4754245"/>
                </a:moveTo>
                <a:cubicBezTo>
                  <a:pt x="5916295" y="4742180"/>
                  <a:pt x="5916295" y="4722495"/>
                  <a:pt x="5904230" y="4710430"/>
                </a:cubicBezTo>
                <a:cubicBezTo>
                  <a:pt x="5892165" y="4698365"/>
                  <a:pt x="5872480" y="4698365"/>
                  <a:pt x="5860415" y="4710430"/>
                </a:cubicBezTo>
                <a:cubicBezTo>
                  <a:pt x="5848350" y="4722495"/>
                  <a:pt x="5848350" y="4742180"/>
                  <a:pt x="5860415" y="4754245"/>
                </a:cubicBezTo>
                <a:cubicBezTo>
                  <a:pt x="5872480" y="4766310"/>
                  <a:pt x="5892165" y="4766310"/>
                  <a:pt x="5904230" y="4754245"/>
                </a:cubicBezTo>
                <a:close/>
                <a:moveTo>
                  <a:pt x="4372610" y="5366385"/>
                </a:moveTo>
                <a:cubicBezTo>
                  <a:pt x="4360545" y="5354320"/>
                  <a:pt x="4340860" y="5354320"/>
                  <a:pt x="4328795" y="5366385"/>
                </a:cubicBezTo>
                <a:cubicBezTo>
                  <a:pt x="4316730" y="5378450"/>
                  <a:pt x="4316730" y="5398135"/>
                  <a:pt x="4328795" y="5410200"/>
                </a:cubicBezTo>
                <a:cubicBezTo>
                  <a:pt x="4340860" y="5422265"/>
                  <a:pt x="4360545" y="5422265"/>
                  <a:pt x="4372610" y="5410200"/>
                </a:cubicBezTo>
                <a:cubicBezTo>
                  <a:pt x="4384675" y="5398135"/>
                  <a:pt x="4384675" y="5378450"/>
                  <a:pt x="4372610" y="5366385"/>
                </a:cubicBezTo>
                <a:close/>
                <a:moveTo>
                  <a:pt x="5182235" y="1057910"/>
                </a:moveTo>
                <a:cubicBezTo>
                  <a:pt x="5194300" y="1069975"/>
                  <a:pt x="5213985" y="1069975"/>
                  <a:pt x="5226050" y="1057910"/>
                </a:cubicBezTo>
                <a:cubicBezTo>
                  <a:pt x="5238115" y="1045845"/>
                  <a:pt x="5238115" y="1026160"/>
                  <a:pt x="5226050" y="1014095"/>
                </a:cubicBezTo>
                <a:cubicBezTo>
                  <a:pt x="5213985" y="1002030"/>
                  <a:pt x="5194300" y="1002030"/>
                  <a:pt x="5182235" y="1014095"/>
                </a:cubicBezTo>
                <a:cubicBezTo>
                  <a:pt x="5170170" y="1026160"/>
                  <a:pt x="5170170" y="1045845"/>
                  <a:pt x="5182235" y="1057910"/>
                </a:cubicBezTo>
                <a:close/>
                <a:moveTo>
                  <a:pt x="5247640" y="1473200"/>
                </a:moveTo>
                <a:cubicBezTo>
                  <a:pt x="5259705" y="1461135"/>
                  <a:pt x="5259705" y="1441450"/>
                  <a:pt x="5247640" y="1429385"/>
                </a:cubicBezTo>
                <a:cubicBezTo>
                  <a:pt x="5235575" y="1417320"/>
                  <a:pt x="5215890" y="1417320"/>
                  <a:pt x="5203825" y="1429385"/>
                </a:cubicBezTo>
                <a:cubicBezTo>
                  <a:pt x="5191760" y="1441450"/>
                  <a:pt x="5191760" y="1461135"/>
                  <a:pt x="5203825" y="1473200"/>
                </a:cubicBezTo>
                <a:cubicBezTo>
                  <a:pt x="5215890" y="1485265"/>
                  <a:pt x="5235575" y="1485265"/>
                  <a:pt x="5247640" y="1473200"/>
                </a:cubicBezTo>
                <a:close/>
                <a:moveTo>
                  <a:pt x="5226050" y="182880"/>
                </a:moveTo>
                <a:cubicBezTo>
                  <a:pt x="5238115" y="170815"/>
                  <a:pt x="5238115" y="151130"/>
                  <a:pt x="5226050" y="139065"/>
                </a:cubicBezTo>
                <a:cubicBezTo>
                  <a:pt x="5213985" y="127000"/>
                  <a:pt x="5194300" y="127000"/>
                  <a:pt x="5182235" y="139065"/>
                </a:cubicBezTo>
                <a:cubicBezTo>
                  <a:pt x="5170170" y="151130"/>
                  <a:pt x="5170170" y="170815"/>
                  <a:pt x="5182235" y="182880"/>
                </a:cubicBezTo>
                <a:cubicBezTo>
                  <a:pt x="5194300" y="194945"/>
                  <a:pt x="5213985" y="194945"/>
                  <a:pt x="5226050" y="182880"/>
                </a:cubicBezTo>
                <a:close/>
                <a:moveTo>
                  <a:pt x="5400675" y="357505"/>
                </a:moveTo>
                <a:cubicBezTo>
                  <a:pt x="5388610" y="369570"/>
                  <a:pt x="5388610" y="389255"/>
                  <a:pt x="5400675" y="401320"/>
                </a:cubicBezTo>
                <a:cubicBezTo>
                  <a:pt x="5412740" y="413385"/>
                  <a:pt x="5432425" y="413385"/>
                  <a:pt x="5444490" y="401320"/>
                </a:cubicBezTo>
                <a:cubicBezTo>
                  <a:pt x="5456555" y="389255"/>
                  <a:pt x="5456555" y="369570"/>
                  <a:pt x="5444490" y="357505"/>
                </a:cubicBezTo>
                <a:cubicBezTo>
                  <a:pt x="5432425" y="345440"/>
                  <a:pt x="5412740" y="345440"/>
                  <a:pt x="5400675" y="357505"/>
                </a:cubicBezTo>
                <a:close/>
                <a:moveTo>
                  <a:pt x="5444490" y="838835"/>
                </a:moveTo>
                <a:cubicBezTo>
                  <a:pt x="5456555" y="826770"/>
                  <a:pt x="5456555" y="807085"/>
                  <a:pt x="5444490" y="795020"/>
                </a:cubicBezTo>
                <a:cubicBezTo>
                  <a:pt x="5432425" y="782955"/>
                  <a:pt x="5412740" y="782955"/>
                  <a:pt x="5400675" y="795020"/>
                </a:cubicBezTo>
                <a:cubicBezTo>
                  <a:pt x="5388610" y="807085"/>
                  <a:pt x="5388610" y="826770"/>
                  <a:pt x="5400675" y="838835"/>
                </a:cubicBezTo>
                <a:cubicBezTo>
                  <a:pt x="5412740" y="850900"/>
                  <a:pt x="5432425" y="850900"/>
                  <a:pt x="5444490" y="838835"/>
                </a:cubicBezTo>
                <a:close/>
                <a:moveTo>
                  <a:pt x="5182235" y="620395"/>
                </a:moveTo>
                <a:cubicBezTo>
                  <a:pt x="5194300" y="632460"/>
                  <a:pt x="5213985" y="632460"/>
                  <a:pt x="5226050" y="620395"/>
                </a:cubicBezTo>
                <a:cubicBezTo>
                  <a:pt x="5238115" y="608330"/>
                  <a:pt x="5238115" y="588645"/>
                  <a:pt x="5226050" y="576580"/>
                </a:cubicBezTo>
                <a:cubicBezTo>
                  <a:pt x="5213985" y="564515"/>
                  <a:pt x="5194300" y="564515"/>
                  <a:pt x="5182235" y="576580"/>
                </a:cubicBezTo>
                <a:cubicBezTo>
                  <a:pt x="5170170" y="588645"/>
                  <a:pt x="5170170" y="608330"/>
                  <a:pt x="5182235" y="620395"/>
                </a:cubicBezTo>
                <a:close/>
                <a:moveTo>
                  <a:pt x="5379085" y="1735455"/>
                </a:moveTo>
                <a:cubicBezTo>
                  <a:pt x="5415280" y="1771650"/>
                  <a:pt x="5474335" y="1771650"/>
                  <a:pt x="5510530" y="1735455"/>
                </a:cubicBezTo>
                <a:cubicBezTo>
                  <a:pt x="5546725" y="1699260"/>
                  <a:pt x="5546725" y="1640205"/>
                  <a:pt x="5510530" y="1604010"/>
                </a:cubicBezTo>
                <a:cubicBezTo>
                  <a:pt x="5474335" y="1567815"/>
                  <a:pt x="5415280" y="1567815"/>
                  <a:pt x="5379085" y="1604010"/>
                </a:cubicBezTo>
                <a:cubicBezTo>
                  <a:pt x="5342890" y="1640205"/>
                  <a:pt x="5342890" y="1699260"/>
                  <a:pt x="5379085" y="1735455"/>
                </a:cubicBezTo>
                <a:close/>
                <a:moveTo>
                  <a:pt x="8637905" y="5475605"/>
                </a:moveTo>
                <a:cubicBezTo>
                  <a:pt x="8686165" y="5523865"/>
                  <a:pt x="8764270" y="5523865"/>
                  <a:pt x="8813165" y="5475605"/>
                </a:cubicBezTo>
                <a:cubicBezTo>
                  <a:pt x="8861425" y="5427345"/>
                  <a:pt x="8861425" y="5349240"/>
                  <a:pt x="8813165" y="5300345"/>
                </a:cubicBezTo>
                <a:cubicBezTo>
                  <a:pt x="8764905" y="5252085"/>
                  <a:pt x="8686800" y="5252085"/>
                  <a:pt x="8637905" y="5300345"/>
                </a:cubicBezTo>
                <a:cubicBezTo>
                  <a:pt x="8589645" y="5349240"/>
                  <a:pt x="8589645" y="5427345"/>
                  <a:pt x="8637905" y="5475605"/>
                </a:cubicBezTo>
                <a:close/>
                <a:moveTo>
                  <a:pt x="4394835" y="3594735"/>
                </a:moveTo>
                <a:cubicBezTo>
                  <a:pt x="4370705" y="3570605"/>
                  <a:pt x="4331335" y="3570605"/>
                  <a:pt x="4307205" y="3594735"/>
                </a:cubicBezTo>
                <a:cubicBezTo>
                  <a:pt x="4283075" y="3618865"/>
                  <a:pt x="4283075" y="3658235"/>
                  <a:pt x="4307205" y="3682365"/>
                </a:cubicBezTo>
                <a:cubicBezTo>
                  <a:pt x="4331335" y="3706495"/>
                  <a:pt x="4370705" y="3706495"/>
                  <a:pt x="4394835" y="3682365"/>
                </a:cubicBezTo>
                <a:cubicBezTo>
                  <a:pt x="4418965" y="3658235"/>
                  <a:pt x="4418965" y="3618865"/>
                  <a:pt x="4394835" y="3594735"/>
                </a:cubicBezTo>
                <a:close/>
                <a:moveTo>
                  <a:pt x="4329430" y="5803900"/>
                </a:moveTo>
                <a:cubicBezTo>
                  <a:pt x="4317365" y="5815965"/>
                  <a:pt x="4317365" y="5835650"/>
                  <a:pt x="4329430" y="5847715"/>
                </a:cubicBezTo>
                <a:cubicBezTo>
                  <a:pt x="4341495" y="5859780"/>
                  <a:pt x="4361180" y="5859780"/>
                  <a:pt x="4373245" y="5847715"/>
                </a:cubicBezTo>
                <a:cubicBezTo>
                  <a:pt x="4385310" y="5835650"/>
                  <a:pt x="4385310" y="5815965"/>
                  <a:pt x="4373245" y="5803900"/>
                </a:cubicBezTo>
                <a:cubicBezTo>
                  <a:pt x="4361180" y="5791835"/>
                  <a:pt x="4341495" y="5791835"/>
                  <a:pt x="4329430" y="5803900"/>
                </a:cubicBezTo>
                <a:close/>
                <a:moveTo>
                  <a:pt x="4394835" y="2719705"/>
                </a:moveTo>
                <a:cubicBezTo>
                  <a:pt x="4370705" y="2695575"/>
                  <a:pt x="4331335" y="2695575"/>
                  <a:pt x="4307205" y="2719705"/>
                </a:cubicBezTo>
                <a:cubicBezTo>
                  <a:pt x="4283075" y="2743835"/>
                  <a:pt x="4283075" y="2783205"/>
                  <a:pt x="4307205" y="2807335"/>
                </a:cubicBezTo>
                <a:cubicBezTo>
                  <a:pt x="4331335" y="2831465"/>
                  <a:pt x="4370705" y="2831465"/>
                  <a:pt x="4394835" y="2807335"/>
                </a:cubicBezTo>
                <a:cubicBezTo>
                  <a:pt x="4418965" y="2783205"/>
                  <a:pt x="4418965" y="2743835"/>
                  <a:pt x="4394835" y="2719705"/>
                </a:cubicBezTo>
                <a:close/>
                <a:moveTo>
                  <a:pt x="4394835" y="4032250"/>
                </a:moveTo>
                <a:cubicBezTo>
                  <a:pt x="4370705" y="4008120"/>
                  <a:pt x="4331335" y="4008120"/>
                  <a:pt x="4307205" y="4032250"/>
                </a:cubicBezTo>
                <a:cubicBezTo>
                  <a:pt x="4283075" y="4056380"/>
                  <a:pt x="4283075" y="4095750"/>
                  <a:pt x="4307205" y="4119880"/>
                </a:cubicBezTo>
                <a:cubicBezTo>
                  <a:pt x="4331335" y="4144010"/>
                  <a:pt x="4370705" y="4144010"/>
                  <a:pt x="4394835" y="4119880"/>
                </a:cubicBezTo>
                <a:cubicBezTo>
                  <a:pt x="4418965" y="4095750"/>
                  <a:pt x="4418965" y="4056380"/>
                  <a:pt x="4394835" y="4032250"/>
                </a:cubicBezTo>
                <a:close/>
                <a:moveTo>
                  <a:pt x="4372610" y="4928870"/>
                </a:moveTo>
                <a:cubicBezTo>
                  <a:pt x="4360545" y="4916805"/>
                  <a:pt x="4340860" y="4916805"/>
                  <a:pt x="4328795" y="4928870"/>
                </a:cubicBezTo>
                <a:cubicBezTo>
                  <a:pt x="4316730" y="4940935"/>
                  <a:pt x="4316730" y="4960620"/>
                  <a:pt x="4328795" y="4972685"/>
                </a:cubicBezTo>
                <a:cubicBezTo>
                  <a:pt x="4340860" y="4984750"/>
                  <a:pt x="4360545" y="4984750"/>
                  <a:pt x="4372610" y="4972685"/>
                </a:cubicBezTo>
                <a:cubicBezTo>
                  <a:pt x="4384675" y="4960620"/>
                  <a:pt x="4384675" y="4940935"/>
                  <a:pt x="4372610" y="4928870"/>
                </a:cubicBezTo>
                <a:close/>
                <a:moveTo>
                  <a:pt x="4372610" y="4491355"/>
                </a:moveTo>
                <a:cubicBezTo>
                  <a:pt x="4360545" y="4479290"/>
                  <a:pt x="4340860" y="4479290"/>
                  <a:pt x="4328795" y="4491355"/>
                </a:cubicBezTo>
                <a:cubicBezTo>
                  <a:pt x="4316730" y="4503420"/>
                  <a:pt x="4316730" y="4523105"/>
                  <a:pt x="4328795" y="4535170"/>
                </a:cubicBezTo>
                <a:cubicBezTo>
                  <a:pt x="4340860" y="4547235"/>
                  <a:pt x="4360545" y="4547235"/>
                  <a:pt x="4372610" y="4535170"/>
                </a:cubicBezTo>
                <a:cubicBezTo>
                  <a:pt x="4384675" y="4523105"/>
                  <a:pt x="4384675" y="4503420"/>
                  <a:pt x="4372610" y="4491355"/>
                </a:cubicBezTo>
                <a:close/>
                <a:moveTo>
                  <a:pt x="4394835" y="3157220"/>
                </a:moveTo>
                <a:cubicBezTo>
                  <a:pt x="4370705" y="3133090"/>
                  <a:pt x="4331335" y="3133090"/>
                  <a:pt x="4307205" y="3157220"/>
                </a:cubicBezTo>
                <a:cubicBezTo>
                  <a:pt x="4283075" y="3181350"/>
                  <a:pt x="4283075" y="3220720"/>
                  <a:pt x="4307205" y="3244850"/>
                </a:cubicBezTo>
                <a:cubicBezTo>
                  <a:pt x="4331335" y="3268980"/>
                  <a:pt x="4370705" y="3268980"/>
                  <a:pt x="4394835" y="3244850"/>
                </a:cubicBezTo>
                <a:cubicBezTo>
                  <a:pt x="4418965" y="3220720"/>
                  <a:pt x="4418965" y="3181350"/>
                  <a:pt x="4394835" y="3157220"/>
                </a:cubicBezTo>
                <a:close/>
                <a:moveTo>
                  <a:pt x="5816600" y="2042160"/>
                </a:moveTo>
                <a:cubicBezTo>
                  <a:pt x="5780405" y="2078355"/>
                  <a:pt x="5780405" y="2137410"/>
                  <a:pt x="5816600" y="2173605"/>
                </a:cubicBezTo>
                <a:cubicBezTo>
                  <a:pt x="5852795" y="2209800"/>
                  <a:pt x="5911850" y="2209800"/>
                  <a:pt x="5948045" y="2173605"/>
                </a:cubicBezTo>
                <a:cubicBezTo>
                  <a:pt x="5984240" y="2137410"/>
                  <a:pt x="5984240" y="2078355"/>
                  <a:pt x="5948045" y="2042160"/>
                </a:cubicBezTo>
                <a:cubicBezTo>
                  <a:pt x="5911850" y="2005965"/>
                  <a:pt x="5852795" y="2005330"/>
                  <a:pt x="5816600" y="2042160"/>
                </a:cubicBezTo>
                <a:close/>
                <a:moveTo>
                  <a:pt x="5947410" y="1167130"/>
                </a:moveTo>
                <a:cubicBezTo>
                  <a:pt x="5911215" y="1130935"/>
                  <a:pt x="5852160" y="1130935"/>
                  <a:pt x="5815965" y="1167130"/>
                </a:cubicBezTo>
                <a:cubicBezTo>
                  <a:pt x="5779770" y="1203325"/>
                  <a:pt x="5779770" y="1262380"/>
                  <a:pt x="5815965" y="1298575"/>
                </a:cubicBezTo>
                <a:cubicBezTo>
                  <a:pt x="5852160" y="1334770"/>
                  <a:pt x="5911215" y="1334770"/>
                  <a:pt x="5947410" y="1298575"/>
                </a:cubicBezTo>
                <a:cubicBezTo>
                  <a:pt x="5984240" y="1261745"/>
                  <a:pt x="5984240" y="1203325"/>
                  <a:pt x="5947410" y="1167130"/>
                </a:cubicBezTo>
                <a:close/>
                <a:moveTo>
                  <a:pt x="5925820" y="313690"/>
                </a:moveTo>
                <a:cubicBezTo>
                  <a:pt x="5901690" y="289560"/>
                  <a:pt x="5862320" y="289560"/>
                  <a:pt x="5838190" y="313690"/>
                </a:cubicBezTo>
                <a:cubicBezTo>
                  <a:pt x="5814060" y="337820"/>
                  <a:pt x="5814060" y="377190"/>
                  <a:pt x="5838190" y="401320"/>
                </a:cubicBezTo>
                <a:cubicBezTo>
                  <a:pt x="5862320" y="425450"/>
                  <a:pt x="5901690" y="425450"/>
                  <a:pt x="5925820" y="401320"/>
                </a:cubicBezTo>
                <a:cubicBezTo>
                  <a:pt x="5949950" y="377190"/>
                  <a:pt x="5949950" y="337820"/>
                  <a:pt x="5925820" y="313690"/>
                </a:cubicBezTo>
                <a:close/>
                <a:moveTo>
                  <a:pt x="5947410" y="1604645"/>
                </a:moveTo>
                <a:cubicBezTo>
                  <a:pt x="5911215" y="1568450"/>
                  <a:pt x="5852160" y="1568450"/>
                  <a:pt x="5815965" y="1604645"/>
                </a:cubicBezTo>
                <a:cubicBezTo>
                  <a:pt x="5779770" y="1640840"/>
                  <a:pt x="5779770" y="1699895"/>
                  <a:pt x="5815965" y="1736090"/>
                </a:cubicBezTo>
                <a:cubicBezTo>
                  <a:pt x="5852160" y="1772285"/>
                  <a:pt x="5911215" y="1772285"/>
                  <a:pt x="5947410" y="1736090"/>
                </a:cubicBezTo>
                <a:cubicBezTo>
                  <a:pt x="5984240" y="1699260"/>
                  <a:pt x="5984240" y="1640840"/>
                  <a:pt x="5947410" y="1604645"/>
                </a:cubicBezTo>
                <a:close/>
                <a:moveTo>
                  <a:pt x="6035040" y="948055"/>
                </a:moveTo>
                <a:cubicBezTo>
                  <a:pt x="5998845" y="984250"/>
                  <a:pt x="5998845" y="1043305"/>
                  <a:pt x="6035040" y="1079500"/>
                </a:cubicBezTo>
                <a:cubicBezTo>
                  <a:pt x="6071235" y="1115695"/>
                  <a:pt x="6130290" y="1115695"/>
                  <a:pt x="6166485" y="1079500"/>
                </a:cubicBezTo>
                <a:cubicBezTo>
                  <a:pt x="6202680" y="1043305"/>
                  <a:pt x="6202680" y="984250"/>
                  <a:pt x="6166485" y="948055"/>
                </a:cubicBezTo>
                <a:cubicBezTo>
                  <a:pt x="6130290" y="911860"/>
                  <a:pt x="6071235" y="911860"/>
                  <a:pt x="6035040" y="948055"/>
                </a:cubicBezTo>
                <a:close/>
                <a:moveTo>
                  <a:pt x="6057265" y="95250"/>
                </a:moveTo>
                <a:cubicBezTo>
                  <a:pt x="6033135" y="119380"/>
                  <a:pt x="6033135" y="158750"/>
                  <a:pt x="6057265" y="182880"/>
                </a:cubicBezTo>
                <a:cubicBezTo>
                  <a:pt x="6081395" y="207010"/>
                  <a:pt x="6120765" y="207010"/>
                  <a:pt x="6144895" y="182880"/>
                </a:cubicBezTo>
                <a:cubicBezTo>
                  <a:pt x="6169025" y="158750"/>
                  <a:pt x="6169025" y="119380"/>
                  <a:pt x="6144895" y="95250"/>
                </a:cubicBezTo>
                <a:cubicBezTo>
                  <a:pt x="6120765" y="71120"/>
                  <a:pt x="6081395" y="71120"/>
                  <a:pt x="6057265" y="95250"/>
                </a:cubicBezTo>
                <a:close/>
                <a:moveTo>
                  <a:pt x="6144260" y="620395"/>
                </a:moveTo>
                <a:cubicBezTo>
                  <a:pt x="6168390" y="596265"/>
                  <a:pt x="6168390" y="556895"/>
                  <a:pt x="6144260" y="532765"/>
                </a:cubicBezTo>
                <a:cubicBezTo>
                  <a:pt x="6120130" y="508635"/>
                  <a:pt x="6080760" y="508635"/>
                  <a:pt x="6056630" y="532765"/>
                </a:cubicBezTo>
                <a:cubicBezTo>
                  <a:pt x="6032500" y="556895"/>
                  <a:pt x="6032500" y="596265"/>
                  <a:pt x="6056630" y="620395"/>
                </a:cubicBezTo>
                <a:cubicBezTo>
                  <a:pt x="6080760" y="644525"/>
                  <a:pt x="6120130" y="644525"/>
                  <a:pt x="6144260" y="620395"/>
                </a:cubicBezTo>
                <a:close/>
                <a:moveTo>
                  <a:pt x="5838190" y="795020"/>
                </a:moveTo>
                <a:cubicBezTo>
                  <a:pt x="5826125" y="807085"/>
                  <a:pt x="5826125" y="826770"/>
                  <a:pt x="5838190" y="838835"/>
                </a:cubicBezTo>
                <a:cubicBezTo>
                  <a:pt x="5850255" y="850900"/>
                  <a:pt x="5869940" y="850900"/>
                  <a:pt x="5882005" y="838835"/>
                </a:cubicBezTo>
                <a:cubicBezTo>
                  <a:pt x="5894070" y="826770"/>
                  <a:pt x="5894070" y="807085"/>
                  <a:pt x="5882005" y="795020"/>
                </a:cubicBezTo>
                <a:cubicBezTo>
                  <a:pt x="5869940" y="782955"/>
                  <a:pt x="5850255" y="782955"/>
                  <a:pt x="5838190" y="795020"/>
                </a:cubicBezTo>
                <a:close/>
                <a:moveTo>
                  <a:pt x="5400675" y="1276350"/>
                </a:moveTo>
                <a:cubicBezTo>
                  <a:pt x="5412740" y="1288415"/>
                  <a:pt x="5432425" y="1288415"/>
                  <a:pt x="5444490" y="1276350"/>
                </a:cubicBezTo>
                <a:cubicBezTo>
                  <a:pt x="5456555" y="1264285"/>
                  <a:pt x="5456555" y="1244600"/>
                  <a:pt x="5444490" y="1232535"/>
                </a:cubicBezTo>
                <a:cubicBezTo>
                  <a:pt x="5432425" y="1220470"/>
                  <a:pt x="5412740" y="1220470"/>
                  <a:pt x="5400675" y="1232535"/>
                </a:cubicBezTo>
                <a:cubicBezTo>
                  <a:pt x="5388610" y="1244600"/>
                  <a:pt x="5388610" y="1264285"/>
                  <a:pt x="5400675" y="1276350"/>
                </a:cubicBezTo>
                <a:close/>
                <a:moveTo>
                  <a:pt x="5707380" y="95250"/>
                </a:moveTo>
                <a:cubicBezTo>
                  <a:pt x="5683250" y="71120"/>
                  <a:pt x="5643880" y="71120"/>
                  <a:pt x="5619750" y="95250"/>
                </a:cubicBezTo>
                <a:cubicBezTo>
                  <a:pt x="5595620" y="119380"/>
                  <a:pt x="5595620" y="158750"/>
                  <a:pt x="5619750" y="182880"/>
                </a:cubicBezTo>
                <a:cubicBezTo>
                  <a:pt x="5643880" y="207010"/>
                  <a:pt x="5683250" y="207010"/>
                  <a:pt x="5707380" y="182880"/>
                </a:cubicBezTo>
                <a:cubicBezTo>
                  <a:pt x="5731510" y="158750"/>
                  <a:pt x="5731510" y="119380"/>
                  <a:pt x="5707380" y="95250"/>
                </a:cubicBezTo>
                <a:close/>
                <a:moveTo>
                  <a:pt x="5663565" y="576580"/>
                </a:moveTo>
                <a:cubicBezTo>
                  <a:pt x="5651500" y="564515"/>
                  <a:pt x="5631815" y="564515"/>
                  <a:pt x="5619750" y="576580"/>
                </a:cubicBezTo>
                <a:cubicBezTo>
                  <a:pt x="5607685" y="588645"/>
                  <a:pt x="5607685" y="608330"/>
                  <a:pt x="5619750" y="620395"/>
                </a:cubicBezTo>
                <a:cubicBezTo>
                  <a:pt x="5631815" y="632460"/>
                  <a:pt x="5651500" y="632460"/>
                  <a:pt x="5663565" y="620395"/>
                </a:cubicBezTo>
                <a:cubicBezTo>
                  <a:pt x="5675630" y="608330"/>
                  <a:pt x="5675630" y="588645"/>
                  <a:pt x="5663565" y="576580"/>
                </a:cubicBezTo>
                <a:close/>
                <a:moveTo>
                  <a:pt x="5619750" y="1014095"/>
                </a:moveTo>
                <a:cubicBezTo>
                  <a:pt x="5607685" y="1026160"/>
                  <a:pt x="5607685" y="1045845"/>
                  <a:pt x="5619750" y="1057910"/>
                </a:cubicBezTo>
                <a:cubicBezTo>
                  <a:pt x="5631815" y="1069975"/>
                  <a:pt x="5651500" y="1069975"/>
                  <a:pt x="5663565" y="1057910"/>
                </a:cubicBezTo>
                <a:cubicBezTo>
                  <a:pt x="5675630" y="1045845"/>
                  <a:pt x="5675630" y="1026160"/>
                  <a:pt x="5663565" y="1014095"/>
                </a:cubicBezTo>
                <a:cubicBezTo>
                  <a:pt x="5651500" y="1002030"/>
                  <a:pt x="5631815" y="1002030"/>
                  <a:pt x="5619750" y="1014095"/>
                </a:cubicBezTo>
                <a:close/>
                <a:moveTo>
                  <a:pt x="5597525" y="1823085"/>
                </a:moveTo>
                <a:cubicBezTo>
                  <a:pt x="5561330" y="1859280"/>
                  <a:pt x="5561330" y="1918335"/>
                  <a:pt x="5597525" y="1954530"/>
                </a:cubicBezTo>
                <a:cubicBezTo>
                  <a:pt x="5633720" y="1990725"/>
                  <a:pt x="5692775" y="1990725"/>
                  <a:pt x="5728970" y="1954530"/>
                </a:cubicBezTo>
                <a:cubicBezTo>
                  <a:pt x="5765165" y="1918335"/>
                  <a:pt x="5765165" y="1859280"/>
                  <a:pt x="5728970" y="1823085"/>
                </a:cubicBezTo>
                <a:cubicBezTo>
                  <a:pt x="5692775" y="1786890"/>
                  <a:pt x="5633720" y="1786890"/>
                  <a:pt x="5597525" y="1823085"/>
                </a:cubicBezTo>
                <a:close/>
                <a:moveTo>
                  <a:pt x="5728970" y="1385570"/>
                </a:moveTo>
                <a:cubicBezTo>
                  <a:pt x="5692775" y="1349375"/>
                  <a:pt x="5633720" y="1349375"/>
                  <a:pt x="5597525" y="1385570"/>
                </a:cubicBezTo>
                <a:cubicBezTo>
                  <a:pt x="5561330" y="1421765"/>
                  <a:pt x="5561330" y="1480820"/>
                  <a:pt x="5597525" y="1517015"/>
                </a:cubicBezTo>
                <a:cubicBezTo>
                  <a:pt x="5633720" y="1553210"/>
                  <a:pt x="5692775" y="1553210"/>
                  <a:pt x="5728970" y="1517015"/>
                </a:cubicBezTo>
                <a:cubicBezTo>
                  <a:pt x="5765165" y="1480820"/>
                  <a:pt x="5765165" y="1421765"/>
                  <a:pt x="5728970" y="1385570"/>
                </a:cubicBezTo>
                <a:close/>
              </a:path>
            </a:pathLst>
          </a:custGeom>
          <a:solidFill>
            <a:srgbClr val="E8EBE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08EFC0-135F-2AF7-5FCD-DA748AFBC5E3}"/>
              </a:ext>
            </a:extLst>
          </p:cNvPr>
          <p:cNvSpPr/>
          <p:nvPr userDrawn="1"/>
        </p:nvSpPr>
        <p:spPr>
          <a:xfrm>
            <a:off x="0" y="0"/>
            <a:ext cx="12180559" cy="25478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7FCBFD9-CA1F-2F98-39D5-9E610BEA156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10979 w 12192000"/>
              <a:gd name="connsiteY0" fmla="*/ 919656 h 6858000"/>
              <a:gd name="connsiteX1" fmla="*/ 1068878 w 12192000"/>
              <a:gd name="connsiteY1" fmla="*/ 1021359 h 6858000"/>
              <a:gd name="connsiteX2" fmla="*/ 1226778 w 12192000"/>
              <a:gd name="connsiteY2" fmla="*/ 919656 h 6858000"/>
              <a:gd name="connsiteX3" fmla="*/ 1334123 w 12192000"/>
              <a:gd name="connsiteY3" fmla="*/ 742743 h 6858000"/>
              <a:gd name="connsiteX4" fmla="*/ 1419360 w 12192000"/>
              <a:gd name="connsiteY4" fmla="*/ 742743 h 6858000"/>
              <a:gd name="connsiteX5" fmla="*/ 1469558 w 12192000"/>
              <a:gd name="connsiteY5" fmla="*/ 792941 h 6858000"/>
              <a:gd name="connsiteX6" fmla="*/ 1419360 w 12192000"/>
              <a:gd name="connsiteY6" fmla="*/ 843138 h 6858000"/>
              <a:gd name="connsiteX7" fmla="*/ 1334123 w 12192000"/>
              <a:gd name="connsiteY7" fmla="*/ 843138 h 6858000"/>
              <a:gd name="connsiteX8" fmla="*/ 1639127 w 12192000"/>
              <a:gd name="connsiteY8" fmla="*/ 679099 h 6858000"/>
              <a:gd name="connsiteX9" fmla="*/ 1555658 w 12192000"/>
              <a:gd name="connsiteY9" fmla="*/ 762569 h 6858000"/>
              <a:gd name="connsiteX10" fmla="*/ 1555658 w 12192000"/>
              <a:gd name="connsiteY10" fmla="*/ 933425 h 6858000"/>
              <a:gd name="connsiteX11" fmla="*/ 1639127 w 12192000"/>
              <a:gd name="connsiteY11" fmla="*/ 1016894 h 6858000"/>
              <a:gd name="connsiteX12" fmla="*/ 1786901 w 12192000"/>
              <a:gd name="connsiteY12" fmla="*/ 1016894 h 6858000"/>
              <a:gd name="connsiteX13" fmla="*/ 1790281 w 12192000"/>
              <a:gd name="connsiteY13" fmla="*/ 1013516 h 6858000"/>
              <a:gd name="connsiteX14" fmla="*/ 1790281 w 12192000"/>
              <a:gd name="connsiteY14" fmla="*/ 956629 h 6858000"/>
              <a:gd name="connsiteX15" fmla="*/ 1786901 w 12192000"/>
              <a:gd name="connsiteY15" fmla="*/ 953251 h 6858000"/>
              <a:gd name="connsiteX16" fmla="*/ 1639127 w 12192000"/>
              <a:gd name="connsiteY16" fmla="*/ 953251 h 6858000"/>
              <a:gd name="connsiteX17" fmla="*/ 1623216 w 12192000"/>
              <a:gd name="connsiteY17" fmla="*/ 937340 h 6858000"/>
              <a:gd name="connsiteX18" fmla="*/ 1623216 w 12192000"/>
              <a:gd name="connsiteY18" fmla="*/ 878840 h 6858000"/>
              <a:gd name="connsiteX19" fmla="*/ 1770990 w 12192000"/>
              <a:gd name="connsiteY19" fmla="*/ 878840 h 6858000"/>
              <a:gd name="connsiteX20" fmla="*/ 1774369 w 12192000"/>
              <a:gd name="connsiteY20" fmla="*/ 875462 h 6858000"/>
              <a:gd name="connsiteX21" fmla="*/ 1774369 w 12192000"/>
              <a:gd name="connsiteY21" fmla="*/ 818574 h 6858000"/>
              <a:gd name="connsiteX22" fmla="*/ 1770990 w 12192000"/>
              <a:gd name="connsiteY22" fmla="*/ 815197 h 6858000"/>
              <a:gd name="connsiteX23" fmla="*/ 1623216 w 12192000"/>
              <a:gd name="connsiteY23" fmla="*/ 815197 h 6858000"/>
              <a:gd name="connsiteX24" fmla="*/ 1623216 w 12192000"/>
              <a:gd name="connsiteY24" fmla="*/ 758654 h 6858000"/>
              <a:gd name="connsiteX25" fmla="*/ 1639127 w 12192000"/>
              <a:gd name="connsiteY25" fmla="*/ 742743 h 6858000"/>
              <a:gd name="connsiteX26" fmla="*/ 1786901 w 12192000"/>
              <a:gd name="connsiteY26" fmla="*/ 742743 h 6858000"/>
              <a:gd name="connsiteX27" fmla="*/ 1790281 w 12192000"/>
              <a:gd name="connsiteY27" fmla="*/ 739366 h 6858000"/>
              <a:gd name="connsiteX28" fmla="*/ 1790281 w 12192000"/>
              <a:gd name="connsiteY28" fmla="*/ 682477 h 6858000"/>
              <a:gd name="connsiteX29" fmla="*/ 1786901 w 12192000"/>
              <a:gd name="connsiteY29" fmla="*/ 679099 h 6858000"/>
              <a:gd name="connsiteX30" fmla="*/ 1269942 w 12192000"/>
              <a:gd name="connsiteY30" fmla="*/ 679099 h 6858000"/>
              <a:gd name="connsiteX31" fmla="*/ 1266565 w 12192000"/>
              <a:gd name="connsiteY31" fmla="*/ 682478 h 6858000"/>
              <a:gd name="connsiteX32" fmla="*/ 1266565 w 12192000"/>
              <a:gd name="connsiteY32" fmla="*/ 1013516 h 6858000"/>
              <a:gd name="connsiteX33" fmla="*/ 1269942 w 12192000"/>
              <a:gd name="connsiteY33" fmla="*/ 1016894 h 6858000"/>
              <a:gd name="connsiteX34" fmla="*/ 1330745 w 12192000"/>
              <a:gd name="connsiteY34" fmla="*/ 1016894 h 6858000"/>
              <a:gd name="connsiteX35" fmla="*/ 1334123 w 12192000"/>
              <a:gd name="connsiteY35" fmla="*/ 1013516 h 6858000"/>
              <a:gd name="connsiteX36" fmla="*/ 1334123 w 12192000"/>
              <a:gd name="connsiteY36" fmla="*/ 906781 h 6858000"/>
              <a:gd name="connsiteX37" fmla="*/ 1400228 w 12192000"/>
              <a:gd name="connsiteY37" fmla="*/ 907083 h 6858000"/>
              <a:gd name="connsiteX38" fmla="*/ 1467002 w 12192000"/>
              <a:gd name="connsiteY38" fmla="*/ 1014503 h 6858000"/>
              <a:gd name="connsiteX39" fmla="*/ 1471307 w 12192000"/>
              <a:gd name="connsiteY39" fmla="*/ 1016894 h 6858000"/>
              <a:gd name="connsiteX40" fmla="*/ 1535992 w 12192000"/>
              <a:gd name="connsiteY40" fmla="*/ 1016894 h 6858000"/>
              <a:gd name="connsiteX41" fmla="*/ 1538861 w 12192000"/>
              <a:gd name="connsiteY41" fmla="*/ 1011733 h 6858000"/>
              <a:gd name="connsiteX42" fmla="*/ 1467097 w 12192000"/>
              <a:gd name="connsiteY42" fmla="*/ 896288 h 6858000"/>
              <a:gd name="connsiteX43" fmla="*/ 1533190 w 12192000"/>
              <a:gd name="connsiteY43" fmla="*/ 791395 h 6858000"/>
              <a:gd name="connsiteX44" fmla="*/ 1417002 w 12192000"/>
              <a:gd name="connsiteY44" fmla="*/ 679099 h 6858000"/>
              <a:gd name="connsiteX45" fmla="*/ 519316 w 12192000"/>
              <a:gd name="connsiteY45" fmla="*/ 679099 h 6858000"/>
              <a:gd name="connsiteX46" fmla="*/ 515938 w 12192000"/>
              <a:gd name="connsiteY46" fmla="*/ 682478 h 6858000"/>
              <a:gd name="connsiteX47" fmla="*/ 515938 w 12192000"/>
              <a:gd name="connsiteY47" fmla="*/ 1013516 h 6858000"/>
              <a:gd name="connsiteX48" fmla="*/ 519316 w 12192000"/>
              <a:gd name="connsiteY48" fmla="*/ 1016894 h 6858000"/>
              <a:gd name="connsiteX49" fmla="*/ 580119 w 12192000"/>
              <a:gd name="connsiteY49" fmla="*/ 1016894 h 6858000"/>
              <a:gd name="connsiteX50" fmla="*/ 583496 w 12192000"/>
              <a:gd name="connsiteY50" fmla="*/ 1013516 h 6858000"/>
              <a:gd name="connsiteX51" fmla="*/ 583496 w 12192000"/>
              <a:gd name="connsiteY51" fmla="*/ 784845 h 6858000"/>
              <a:gd name="connsiteX52" fmla="*/ 674227 w 12192000"/>
              <a:gd name="connsiteY52" fmla="*/ 960597 h 6858000"/>
              <a:gd name="connsiteX53" fmla="*/ 712413 w 12192000"/>
              <a:gd name="connsiteY53" fmla="*/ 960597 h 6858000"/>
              <a:gd name="connsiteX54" fmla="*/ 803634 w 12192000"/>
              <a:gd name="connsiteY54" fmla="*/ 784845 h 6858000"/>
              <a:gd name="connsiteX55" fmla="*/ 803634 w 12192000"/>
              <a:gd name="connsiteY55" fmla="*/ 1013516 h 6858000"/>
              <a:gd name="connsiteX56" fmla="*/ 807012 w 12192000"/>
              <a:gd name="connsiteY56" fmla="*/ 1016894 h 6858000"/>
              <a:gd name="connsiteX57" fmla="*/ 867814 w 12192000"/>
              <a:gd name="connsiteY57" fmla="*/ 1016894 h 6858000"/>
              <a:gd name="connsiteX58" fmla="*/ 871192 w 12192000"/>
              <a:gd name="connsiteY58" fmla="*/ 1013516 h 6858000"/>
              <a:gd name="connsiteX59" fmla="*/ 871192 w 12192000"/>
              <a:gd name="connsiteY59" fmla="*/ 682478 h 6858000"/>
              <a:gd name="connsiteX60" fmla="*/ 867814 w 12192000"/>
              <a:gd name="connsiteY60" fmla="*/ 679099 h 6858000"/>
              <a:gd name="connsiteX61" fmla="*/ 791052 w 12192000"/>
              <a:gd name="connsiteY61" fmla="*/ 679099 h 6858000"/>
              <a:gd name="connsiteX62" fmla="*/ 786551 w 12192000"/>
              <a:gd name="connsiteY62" fmla="*/ 681839 h 6858000"/>
              <a:gd name="connsiteX63" fmla="*/ 693810 w 12192000"/>
              <a:gd name="connsiteY63" fmla="*/ 861154 h 6858000"/>
              <a:gd name="connsiteX64" fmla="*/ 601556 w 12192000"/>
              <a:gd name="connsiteY64" fmla="*/ 681848 h 6858000"/>
              <a:gd name="connsiteX65" fmla="*/ 597051 w 12192000"/>
              <a:gd name="connsiteY65" fmla="*/ 679099 h 6858000"/>
              <a:gd name="connsiteX66" fmla="*/ 1068878 w 12192000"/>
              <a:gd name="connsiteY66" fmla="*/ 674636 h 6858000"/>
              <a:gd name="connsiteX67" fmla="*/ 895517 w 12192000"/>
              <a:gd name="connsiteY67" fmla="*/ 847997 h 6858000"/>
              <a:gd name="connsiteX68" fmla="*/ 897163 w 12192000"/>
              <a:gd name="connsiteY68" fmla="*/ 871884 h 6858000"/>
              <a:gd name="connsiteX69" fmla="*/ 961920 w 12192000"/>
              <a:gd name="connsiteY69" fmla="*/ 871884 h 6858000"/>
              <a:gd name="connsiteX70" fmla="*/ 959280 w 12192000"/>
              <a:gd name="connsiteY70" fmla="*/ 847997 h 6858000"/>
              <a:gd name="connsiteX71" fmla="*/ 1068878 w 12192000"/>
              <a:gd name="connsiteY71" fmla="*/ 738397 h 6858000"/>
              <a:gd name="connsiteX72" fmla="*/ 1178479 w 12192000"/>
              <a:gd name="connsiteY72" fmla="*/ 847997 h 6858000"/>
              <a:gd name="connsiteX73" fmla="*/ 1175836 w 12192000"/>
              <a:gd name="connsiteY73" fmla="*/ 871884 h 6858000"/>
              <a:gd name="connsiteX74" fmla="*/ 1240594 w 12192000"/>
              <a:gd name="connsiteY74" fmla="*/ 871884 h 6858000"/>
              <a:gd name="connsiteX75" fmla="*/ 1242240 w 12192000"/>
              <a:gd name="connsiteY75" fmla="*/ 847997 h 6858000"/>
              <a:gd name="connsiteX76" fmla="*/ 1068878 w 12192000"/>
              <a:gd name="connsiteY76" fmla="*/ 674636 h 6858000"/>
              <a:gd name="connsiteX77" fmla="*/ 1075294 w 12192000"/>
              <a:gd name="connsiteY77" fmla="*/ 544446 h 6858000"/>
              <a:gd name="connsiteX78" fmla="*/ 1090876 w 12192000"/>
              <a:gd name="connsiteY78" fmla="*/ 588594 h 6858000"/>
              <a:gd name="connsiteX79" fmla="*/ 1059711 w 12192000"/>
              <a:gd name="connsiteY79" fmla="*/ 588594 h 6858000"/>
              <a:gd name="connsiteX80" fmla="*/ 799860 w 12192000"/>
              <a:gd name="connsiteY80" fmla="*/ 538560 h 6858000"/>
              <a:gd name="connsiteX81" fmla="*/ 835525 w 12192000"/>
              <a:gd name="connsiteY81" fmla="*/ 574571 h 6858000"/>
              <a:gd name="connsiteX82" fmla="*/ 799860 w 12192000"/>
              <a:gd name="connsiteY82" fmla="*/ 610583 h 6858000"/>
              <a:gd name="connsiteX83" fmla="*/ 764194 w 12192000"/>
              <a:gd name="connsiteY83" fmla="*/ 574571 h 6858000"/>
              <a:gd name="connsiteX84" fmla="*/ 799860 w 12192000"/>
              <a:gd name="connsiteY84" fmla="*/ 538560 h 6858000"/>
              <a:gd name="connsiteX85" fmla="*/ 1061464 w 12192000"/>
              <a:gd name="connsiteY85" fmla="*/ 514840 h 6858000"/>
              <a:gd name="connsiteX86" fmla="*/ 1059097 w 12192000"/>
              <a:gd name="connsiteY86" fmla="*/ 516480 h 6858000"/>
              <a:gd name="connsiteX87" fmla="*/ 1015512 w 12192000"/>
              <a:gd name="connsiteY87" fmla="*/ 632593 h 6858000"/>
              <a:gd name="connsiteX88" fmla="*/ 1016695 w 12192000"/>
              <a:gd name="connsiteY88" fmla="*/ 634302 h 6858000"/>
              <a:gd name="connsiteX89" fmla="*/ 1041825 w 12192000"/>
              <a:gd name="connsiteY89" fmla="*/ 634302 h 6858000"/>
              <a:gd name="connsiteX90" fmla="*/ 1044208 w 12192000"/>
              <a:gd name="connsiteY90" fmla="*/ 632620 h 6858000"/>
              <a:gd name="connsiteX91" fmla="*/ 1051055 w 12192000"/>
              <a:gd name="connsiteY91" fmla="*/ 613353 h 6858000"/>
              <a:gd name="connsiteX92" fmla="*/ 1099532 w 12192000"/>
              <a:gd name="connsiteY92" fmla="*/ 613353 h 6858000"/>
              <a:gd name="connsiteX93" fmla="*/ 1106379 w 12192000"/>
              <a:gd name="connsiteY93" fmla="*/ 632620 h 6858000"/>
              <a:gd name="connsiteX94" fmla="*/ 1108762 w 12192000"/>
              <a:gd name="connsiteY94" fmla="*/ 634302 h 6858000"/>
              <a:gd name="connsiteX95" fmla="*/ 1134583 w 12192000"/>
              <a:gd name="connsiteY95" fmla="*/ 634302 h 6858000"/>
              <a:gd name="connsiteX96" fmla="*/ 1135766 w 12192000"/>
              <a:gd name="connsiteY96" fmla="*/ 632592 h 6858000"/>
              <a:gd name="connsiteX97" fmla="*/ 1092012 w 12192000"/>
              <a:gd name="connsiteY97" fmla="*/ 516477 h 6858000"/>
              <a:gd name="connsiteX98" fmla="*/ 1089646 w 12192000"/>
              <a:gd name="connsiteY98" fmla="*/ 514840 h 6858000"/>
              <a:gd name="connsiteX99" fmla="*/ 877639 w 12192000"/>
              <a:gd name="connsiteY99" fmla="*/ 514840 h 6858000"/>
              <a:gd name="connsiteX100" fmla="*/ 876376 w 12192000"/>
              <a:gd name="connsiteY100" fmla="*/ 516104 h 6858000"/>
              <a:gd name="connsiteX101" fmla="*/ 876376 w 12192000"/>
              <a:gd name="connsiteY101" fmla="*/ 633038 h 6858000"/>
              <a:gd name="connsiteX102" fmla="*/ 877639 w 12192000"/>
              <a:gd name="connsiteY102" fmla="*/ 634302 h 6858000"/>
              <a:gd name="connsiteX103" fmla="*/ 901946 w 12192000"/>
              <a:gd name="connsiteY103" fmla="*/ 634302 h 6858000"/>
              <a:gd name="connsiteX104" fmla="*/ 903210 w 12192000"/>
              <a:gd name="connsiteY104" fmla="*/ 633038 h 6858000"/>
              <a:gd name="connsiteX105" fmla="*/ 903210 w 12192000"/>
              <a:gd name="connsiteY105" fmla="*/ 557604 h 6858000"/>
              <a:gd name="connsiteX106" fmla="*/ 933335 w 12192000"/>
              <a:gd name="connsiteY106" fmla="*/ 614218 h 6858000"/>
              <a:gd name="connsiteX107" fmla="*/ 948571 w 12192000"/>
              <a:gd name="connsiteY107" fmla="*/ 614218 h 6858000"/>
              <a:gd name="connsiteX108" fmla="*/ 978696 w 12192000"/>
              <a:gd name="connsiteY108" fmla="*/ 557604 h 6858000"/>
              <a:gd name="connsiteX109" fmla="*/ 978696 w 12192000"/>
              <a:gd name="connsiteY109" fmla="*/ 633038 h 6858000"/>
              <a:gd name="connsiteX110" fmla="*/ 979960 w 12192000"/>
              <a:gd name="connsiteY110" fmla="*/ 634302 h 6858000"/>
              <a:gd name="connsiteX111" fmla="*/ 1004267 w 12192000"/>
              <a:gd name="connsiteY111" fmla="*/ 634302 h 6858000"/>
              <a:gd name="connsiteX112" fmla="*/ 1005532 w 12192000"/>
              <a:gd name="connsiteY112" fmla="*/ 633038 h 6858000"/>
              <a:gd name="connsiteX113" fmla="*/ 1005532 w 12192000"/>
              <a:gd name="connsiteY113" fmla="*/ 516104 h 6858000"/>
              <a:gd name="connsiteX114" fmla="*/ 1004267 w 12192000"/>
              <a:gd name="connsiteY114" fmla="*/ 514840 h 6858000"/>
              <a:gd name="connsiteX115" fmla="*/ 974321 w 12192000"/>
              <a:gd name="connsiteY115" fmla="*/ 514840 h 6858000"/>
              <a:gd name="connsiteX116" fmla="*/ 972094 w 12192000"/>
              <a:gd name="connsiteY116" fmla="*/ 516173 h 6858000"/>
              <a:gd name="connsiteX117" fmla="*/ 941126 w 12192000"/>
              <a:gd name="connsiteY117" fmla="*/ 573878 h 6858000"/>
              <a:gd name="connsiteX118" fmla="*/ 910330 w 12192000"/>
              <a:gd name="connsiteY118" fmla="*/ 516178 h 6858000"/>
              <a:gd name="connsiteX119" fmla="*/ 908101 w 12192000"/>
              <a:gd name="connsiteY119" fmla="*/ 514840 h 6858000"/>
              <a:gd name="connsiteX120" fmla="*/ 622806 w 12192000"/>
              <a:gd name="connsiteY120" fmla="*/ 514840 h 6858000"/>
              <a:gd name="connsiteX121" fmla="*/ 621542 w 12192000"/>
              <a:gd name="connsiteY121" fmla="*/ 516104 h 6858000"/>
              <a:gd name="connsiteX122" fmla="*/ 621542 w 12192000"/>
              <a:gd name="connsiteY122" fmla="*/ 633038 h 6858000"/>
              <a:gd name="connsiteX123" fmla="*/ 622806 w 12192000"/>
              <a:gd name="connsiteY123" fmla="*/ 634302 h 6858000"/>
              <a:gd name="connsiteX124" fmla="*/ 647113 w 12192000"/>
              <a:gd name="connsiteY124" fmla="*/ 634302 h 6858000"/>
              <a:gd name="connsiteX125" fmla="*/ 648377 w 12192000"/>
              <a:gd name="connsiteY125" fmla="*/ 633038 h 6858000"/>
              <a:gd name="connsiteX126" fmla="*/ 648377 w 12192000"/>
              <a:gd name="connsiteY126" fmla="*/ 586863 h 6858000"/>
              <a:gd name="connsiteX127" fmla="*/ 696335 w 12192000"/>
              <a:gd name="connsiteY127" fmla="*/ 586863 h 6858000"/>
              <a:gd name="connsiteX128" fmla="*/ 696335 w 12192000"/>
              <a:gd name="connsiteY128" fmla="*/ 633038 h 6858000"/>
              <a:gd name="connsiteX129" fmla="*/ 697598 w 12192000"/>
              <a:gd name="connsiteY129" fmla="*/ 634302 h 6858000"/>
              <a:gd name="connsiteX130" fmla="*/ 721905 w 12192000"/>
              <a:gd name="connsiteY130" fmla="*/ 634302 h 6858000"/>
              <a:gd name="connsiteX131" fmla="*/ 723171 w 12192000"/>
              <a:gd name="connsiteY131" fmla="*/ 633038 h 6858000"/>
              <a:gd name="connsiteX132" fmla="*/ 723171 w 12192000"/>
              <a:gd name="connsiteY132" fmla="*/ 516104 h 6858000"/>
              <a:gd name="connsiteX133" fmla="*/ 721905 w 12192000"/>
              <a:gd name="connsiteY133" fmla="*/ 514840 h 6858000"/>
              <a:gd name="connsiteX134" fmla="*/ 697598 w 12192000"/>
              <a:gd name="connsiteY134" fmla="*/ 514840 h 6858000"/>
              <a:gd name="connsiteX135" fmla="*/ 696335 w 12192000"/>
              <a:gd name="connsiteY135" fmla="*/ 516104 h 6858000"/>
              <a:gd name="connsiteX136" fmla="*/ 696335 w 12192000"/>
              <a:gd name="connsiteY136" fmla="*/ 561586 h 6858000"/>
              <a:gd name="connsiteX137" fmla="*/ 648377 w 12192000"/>
              <a:gd name="connsiteY137" fmla="*/ 561586 h 6858000"/>
              <a:gd name="connsiteX138" fmla="*/ 648377 w 12192000"/>
              <a:gd name="connsiteY138" fmla="*/ 516104 h 6858000"/>
              <a:gd name="connsiteX139" fmla="*/ 647113 w 12192000"/>
              <a:gd name="connsiteY139" fmla="*/ 514840 h 6858000"/>
              <a:gd name="connsiteX140" fmla="*/ 517202 w 12192000"/>
              <a:gd name="connsiteY140" fmla="*/ 514840 h 6858000"/>
              <a:gd name="connsiteX141" fmla="*/ 515938 w 12192000"/>
              <a:gd name="connsiteY141" fmla="*/ 516104 h 6858000"/>
              <a:gd name="connsiteX142" fmla="*/ 515938 w 12192000"/>
              <a:gd name="connsiteY142" fmla="*/ 538854 h 6858000"/>
              <a:gd name="connsiteX143" fmla="*/ 517202 w 12192000"/>
              <a:gd name="connsiteY143" fmla="*/ 540118 h 6858000"/>
              <a:gd name="connsiteX144" fmla="*/ 549180 w 12192000"/>
              <a:gd name="connsiteY144" fmla="*/ 540118 h 6858000"/>
              <a:gd name="connsiteX145" fmla="*/ 549180 w 12192000"/>
              <a:gd name="connsiteY145" fmla="*/ 633038 h 6858000"/>
              <a:gd name="connsiteX146" fmla="*/ 550444 w 12192000"/>
              <a:gd name="connsiteY146" fmla="*/ 634302 h 6858000"/>
              <a:gd name="connsiteX147" fmla="*/ 574751 w 12192000"/>
              <a:gd name="connsiteY147" fmla="*/ 634302 h 6858000"/>
              <a:gd name="connsiteX148" fmla="*/ 576015 w 12192000"/>
              <a:gd name="connsiteY148" fmla="*/ 633038 h 6858000"/>
              <a:gd name="connsiteX149" fmla="*/ 576015 w 12192000"/>
              <a:gd name="connsiteY149" fmla="*/ 540118 h 6858000"/>
              <a:gd name="connsiteX150" fmla="*/ 607992 w 12192000"/>
              <a:gd name="connsiteY150" fmla="*/ 540118 h 6858000"/>
              <a:gd name="connsiteX151" fmla="*/ 609257 w 12192000"/>
              <a:gd name="connsiteY151" fmla="*/ 538854 h 6858000"/>
              <a:gd name="connsiteX152" fmla="*/ 609257 w 12192000"/>
              <a:gd name="connsiteY152" fmla="*/ 516104 h 6858000"/>
              <a:gd name="connsiteX153" fmla="*/ 607993 w 12192000"/>
              <a:gd name="connsiteY153" fmla="*/ 514840 h 6858000"/>
              <a:gd name="connsiteX154" fmla="*/ 1185521 w 12192000"/>
              <a:gd name="connsiteY154" fmla="*/ 512763 h 6858000"/>
              <a:gd name="connsiteX155" fmla="*/ 1139467 w 12192000"/>
              <a:gd name="connsiteY155" fmla="*/ 548428 h 6858000"/>
              <a:gd name="connsiteX156" fmla="*/ 1181193 w 12192000"/>
              <a:gd name="connsiteY156" fmla="*/ 586517 h 6858000"/>
              <a:gd name="connsiteX157" fmla="*/ 1205257 w 12192000"/>
              <a:gd name="connsiteY157" fmla="*/ 600714 h 6858000"/>
              <a:gd name="connsiteX158" fmla="*/ 1185347 w 12192000"/>
              <a:gd name="connsiteY158" fmla="*/ 612487 h 6858000"/>
              <a:gd name="connsiteX159" fmla="*/ 1149696 w 12192000"/>
              <a:gd name="connsiteY159" fmla="*/ 598202 h 6858000"/>
              <a:gd name="connsiteX160" fmla="*/ 1147843 w 12192000"/>
              <a:gd name="connsiteY160" fmla="*/ 598432 h 6858000"/>
              <a:gd name="connsiteX161" fmla="*/ 1135429 w 12192000"/>
              <a:gd name="connsiteY161" fmla="*/ 616740 h 6858000"/>
              <a:gd name="connsiteX162" fmla="*/ 1135636 w 12192000"/>
              <a:gd name="connsiteY162" fmla="*/ 618428 h 6858000"/>
              <a:gd name="connsiteX163" fmla="*/ 1185521 w 12192000"/>
              <a:gd name="connsiteY163" fmla="*/ 636379 h 6858000"/>
              <a:gd name="connsiteX164" fmla="*/ 1232785 w 12192000"/>
              <a:gd name="connsiteY164" fmla="*/ 599502 h 6858000"/>
              <a:gd name="connsiteX165" fmla="*/ 1188810 w 12192000"/>
              <a:gd name="connsiteY165" fmla="*/ 561066 h 6858000"/>
              <a:gd name="connsiteX166" fmla="*/ 1166996 w 12192000"/>
              <a:gd name="connsiteY166" fmla="*/ 547389 h 6858000"/>
              <a:gd name="connsiteX167" fmla="*/ 1185347 w 12192000"/>
              <a:gd name="connsiteY167" fmla="*/ 536655 h 6858000"/>
              <a:gd name="connsiteX168" fmla="*/ 1214192 w 12192000"/>
              <a:gd name="connsiteY168" fmla="*/ 546909 h 6858000"/>
              <a:gd name="connsiteX169" fmla="*/ 1216082 w 12192000"/>
              <a:gd name="connsiteY169" fmla="*/ 546626 h 6858000"/>
              <a:gd name="connsiteX170" fmla="*/ 1227215 w 12192000"/>
              <a:gd name="connsiteY170" fmla="*/ 528382 h 6858000"/>
              <a:gd name="connsiteX171" fmla="*/ 1227003 w 12192000"/>
              <a:gd name="connsiteY171" fmla="*/ 526766 h 6858000"/>
              <a:gd name="connsiteX172" fmla="*/ 1185521 w 12192000"/>
              <a:gd name="connsiteY172" fmla="*/ 512763 h 6858000"/>
              <a:gd name="connsiteX173" fmla="*/ 799860 w 12192000"/>
              <a:gd name="connsiteY173" fmla="*/ 512763 h 6858000"/>
              <a:gd name="connsiteX174" fmla="*/ 736666 w 12192000"/>
              <a:gd name="connsiteY174" fmla="*/ 574571 h 6858000"/>
              <a:gd name="connsiteX175" fmla="*/ 799860 w 12192000"/>
              <a:gd name="connsiteY175" fmla="*/ 636379 h 6858000"/>
              <a:gd name="connsiteX176" fmla="*/ 863053 w 12192000"/>
              <a:gd name="connsiteY176" fmla="*/ 574571 h 6858000"/>
              <a:gd name="connsiteX177" fmla="*/ 799860 w 12192000"/>
              <a:gd name="connsiteY177" fmla="*/ 512763 h 6858000"/>
              <a:gd name="connsiteX178" fmla="*/ 0 w 12192000"/>
              <a:gd name="connsiteY178" fmla="*/ 0 h 6858000"/>
              <a:gd name="connsiteX179" fmla="*/ 12192000 w 12192000"/>
              <a:gd name="connsiteY179" fmla="*/ 0 h 6858000"/>
              <a:gd name="connsiteX180" fmla="*/ 12192000 w 12192000"/>
              <a:gd name="connsiteY180" fmla="*/ 6858000 h 6858000"/>
              <a:gd name="connsiteX181" fmla="*/ 0 w 12192000"/>
              <a:gd name="connsiteY181" fmla="*/ 6858000 h 6858000"/>
              <a:gd name="connsiteX182" fmla="*/ 0 w 12192000"/>
              <a:gd name="connsiteY182" fmla="*/ 6358170 h 6858000"/>
              <a:gd name="connsiteX183" fmla="*/ 5354778 w 12192000"/>
              <a:gd name="connsiteY183" fmla="*/ 6358170 h 6858000"/>
              <a:gd name="connsiteX184" fmla="*/ 5455957 w 12192000"/>
              <a:gd name="connsiteY184" fmla="*/ 5599507 h 6858000"/>
              <a:gd name="connsiteX185" fmla="*/ 2577373 w 12192000"/>
              <a:gd name="connsiteY185" fmla="*/ 2722417 h 6858000"/>
              <a:gd name="connsiteX186" fmla="*/ 45356 w 12192000"/>
              <a:gd name="connsiteY186" fmla="*/ 4227981 h 6858000"/>
              <a:gd name="connsiteX187" fmla="*/ 0 w 12192000"/>
              <a:gd name="connsiteY187" fmla="*/ 43220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12192000" h="6858000">
                <a:moveTo>
                  <a:pt x="910979" y="919656"/>
                </a:moveTo>
                <a:cubicBezTo>
                  <a:pt x="938246" y="979645"/>
                  <a:pt x="998689" y="1021359"/>
                  <a:pt x="1068878" y="1021359"/>
                </a:cubicBezTo>
                <a:cubicBezTo>
                  <a:pt x="1139067" y="1021359"/>
                  <a:pt x="1199511" y="979645"/>
                  <a:pt x="1226778" y="919656"/>
                </a:cubicBezTo>
                <a:close/>
                <a:moveTo>
                  <a:pt x="1334123" y="742743"/>
                </a:moveTo>
                <a:lnTo>
                  <a:pt x="1419360" y="742743"/>
                </a:lnTo>
                <a:cubicBezTo>
                  <a:pt x="1447082" y="742743"/>
                  <a:pt x="1469558" y="765217"/>
                  <a:pt x="1469558" y="792941"/>
                </a:cubicBezTo>
                <a:cubicBezTo>
                  <a:pt x="1469558" y="820663"/>
                  <a:pt x="1447082" y="843138"/>
                  <a:pt x="1419360" y="843138"/>
                </a:cubicBezTo>
                <a:lnTo>
                  <a:pt x="1334123" y="843138"/>
                </a:lnTo>
                <a:close/>
                <a:moveTo>
                  <a:pt x="1639127" y="679099"/>
                </a:moveTo>
                <a:cubicBezTo>
                  <a:pt x="1593027" y="679099"/>
                  <a:pt x="1555658" y="716469"/>
                  <a:pt x="1555658" y="762569"/>
                </a:cubicBezTo>
                <a:lnTo>
                  <a:pt x="1555658" y="933425"/>
                </a:lnTo>
                <a:cubicBezTo>
                  <a:pt x="1555658" y="979525"/>
                  <a:pt x="1593027" y="1016894"/>
                  <a:pt x="1639127" y="1016894"/>
                </a:cubicBezTo>
                <a:lnTo>
                  <a:pt x="1786901" y="1016894"/>
                </a:lnTo>
                <a:cubicBezTo>
                  <a:pt x="1788767" y="1016894"/>
                  <a:pt x="1790281" y="1015382"/>
                  <a:pt x="1790281" y="1013516"/>
                </a:cubicBezTo>
                <a:lnTo>
                  <a:pt x="1790281" y="956629"/>
                </a:lnTo>
                <a:cubicBezTo>
                  <a:pt x="1790281" y="954763"/>
                  <a:pt x="1788767" y="953251"/>
                  <a:pt x="1786901" y="953251"/>
                </a:cubicBezTo>
                <a:lnTo>
                  <a:pt x="1639127" y="953251"/>
                </a:lnTo>
                <a:cubicBezTo>
                  <a:pt x="1630339" y="953251"/>
                  <a:pt x="1623216" y="946128"/>
                  <a:pt x="1623216" y="937340"/>
                </a:cubicBezTo>
                <a:lnTo>
                  <a:pt x="1623216" y="878840"/>
                </a:lnTo>
                <a:lnTo>
                  <a:pt x="1770990" y="878840"/>
                </a:lnTo>
                <a:cubicBezTo>
                  <a:pt x="1772856" y="878840"/>
                  <a:pt x="1774369" y="877328"/>
                  <a:pt x="1774369" y="875462"/>
                </a:cubicBezTo>
                <a:lnTo>
                  <a:pt x="1774369" y="818574"/>
                </a:lnTo>
                <a:cubicBezTo>
                  <a:pt x="1774369" y="816709"/>
                  <a:pt x="1772856" y="815197"/>
                  <a:pt x="1770990" y="815197"/>
                </a:cubicBezTo>
                <a:lnTo>
                  <a:pt x="1623216" y="815197"/>
                </a:lnTo>
                <a:lnTo>
                  <a:pt x="1623216" y="758654"/>
                </a:lnTo>
                <a:cubicBezTo>
                  <a:pt x="1623216" y="749866"/>
                  <a:pt x="1630339" y="742743"/>
                  <a:pt x="1639127" y="742743"/>
                </a:cubicBezTo>
                <a:lnTo>
                  <a:pt x="1786901" y="742743"/>
                </a:lnTo>
                <a:cubicBezTo>
                  <a:pt x="1788767" y="742743"/>
                  <a:pt x="1790281" y="741230"/>
                  <a:pt x="1790281" y="739366"/>
                </a:cubicBezTo>
                <a:lnTo>
                  <a:pt x="1790281" y="682477"/>
                </a:lnTo>
                <a:cubicBezTo>
                  <a:pt x="1790281" y="680612"/>
                  <a:pt x="1788767" y="679099"/>
                  <a:pt x="1786901" y="679099"/>
                </a:cubicBezTo>
                <a:close/>
                <a:moveTo>
                  <a:pt x="1269942" y="679099"/>
                </a:moveTo>
                <a:cubicBezTo>
                  <a:pt x="1268077" y="679099"/>
                  <a:pt x="1266565" y="680612"/>
                  <a:pt x="1266565" y="682478"/>
                </a:cubicBezTo>
                <a:lnTo>
                  <a:pt x="1266565" y="1013516"/>
                </a:lnTo>
                <a:cubicBezTo>
                  <a:pt x="1266565" y="1015382"/>
                  <a:pt x="1268077" y="1016894"/>
                  <a:pt x="1269942" y="1016894"/>
                </a:cubicBezTo>
                <a:lnTo>
                  <a:pt x="1330745" y="1016894"/>
                </a:lnTo>
                <a:cubicBezTo>
                  <a:pt x="1332611" y="1016894"/>
                  <a:pt x="1334123" y="1015382"/>
                  <a:pt x="1334123" y="1013516"/>
                </a:cubicBezTo>
                <a:lnTo>
                  <a:pt x="1334123" y="906781"/>
                </a:lnTo>
                <a:lnTo>
                  <a:pt x="1400228" y="907083"/>
                </a:lnTo>
                <a:lnTo>
                  <a:pt x="1467002" y="1014503"/>
                </a:lnTo>
                <a:cubicBezTo>
                  <a:pt x="1467927" y="1015990"/>
                  <a:pt x="1469554" y="1016894"/>
                  <a:pt x="1471307" y="1016894"/>
                </a:cubicBezTo>
                <a:lnTo>
                  <a:pt x="1535992" y="1016894"/>
                </a:lnTo>
                <a:cubicBezTo>
                  <a:pt x="1538641" y="1016894"/>
                  <a:pt x="1540259" y="1013984"/>
                  <a:pt x="1538861" y="1011733"/>
                </a:cubicBezTo>
                <a:lnTo>
                  <a:pt x="1467097" y="896288"/>
                </a:lnTo>
                <a:cubicBezTo>
                  <a:pt x="1506555" y="878029"/>
                  <a:pt x="1533808" y="837872"/>
                  <a:pt x="1533190" y="791395"/>
                </a:cubicBezTo>
                <a:cubicBezTo>
                  <a:pt x="1532357" y="728735"/>
                  <a:pt x="1479665" y="679099"/>
                  <a:pt x="1417002" y="679099"/>
                </a:cubicBezTo>
                <a:close/>
                <a:moveTo>
                  <a:pt x="519316" y="679099"/>
                </a:moveTo>
                <a:cubicBezTo>
                  <a:pt x="517450" y="679099"/>
                  <a:pt x="515938" y="680612"/>
                  <a:pt x="515938" y="682478"/>
                </a:cubicBezTo>
                <a:lnTo>
                  <a:pt x="515938" y="1013516"/>
                </a:lnTo>
                <a:cubicBezTo>
                  <a:pt x="515938" y="1015382"/>
                  <a:pt x="517450" y="1016894"/>
                  <a:pt x="519316" y="1016894"/>
                </a:cubicBezTo>
                <a:lnTo>
                  <a:pt x="580119" y="1016894"/>
                </a:lnTo>
                <a:cubicBezTo>
                  <a:pt x="581984" y="1016894"/>
                  <a:pt x="583496" y="1015382"/>
                  <a:pt x="583496" y="1013516"/>
                </a:cubicBezTo>
                <a:lnTo>
                  <a:pt x="583496" y="784845"/>
                </a:lnTo>
                <a:lnTo>
                  <a:pt x="674227" y="960597"/>
                </a:lnTo>
                <a:lnTo>
                  <a:pt x="712413" y="960597"/>
                </a:lnTo>
                <a:lnTo>
                  <a:pt x="803634" y="784845"/>
                </a:lnTo>
                <a:lnTo>
                  <a:pt x="803634" y="1013516"/>
                </a:lnTo>
                <a:cubicBezTo>
                  <a:pt x="803634" y="1015382"/>
                  <a:pt x="805146" y="1016894"/>
                  <a:pt x="807012" y="1016894"/>
                </a:cubicBezTo>
                <a:lnTo>
                  <a:pt x="867814" y="1016894"/>
                </a:lnTo>
                <a:cubicBezTo>
                  <a:pt x="869680" y="1016894"/>
                  <a:pt x="871192" y="1015382"/>
                  <a:pt x="871192" y="1013516"/>
                </a:cubicBezTo>
                <a:lnTo>
                  <a:pt x="871192" y="682478"/>
                </a:lnTo>
                <a:cubicBezTo>
                  <a:pt x="871192" y="680612"/>
                  <a:pt x="869680" y="679099"/>
                  <a:pt x="867814" y="679099"/>
                </a:cubicBezTo>
                <a:lnTo>
                  <a:pt x="791052" y="679099"/>
                </a:lnTo>
                <a:cubicBezTo>
                  <a:pt x="789158" y="679099"/>
                  <a:pt x="787423" y="680156"/>
                  <a:pt x="786551" y="681839"/>
                </a:cubicBezTo>
                <a:lnTo>
                  <a:pt x="693810" y="861154"/>
                </a:lnTo>
                <a:lnTo>
                  <a:pt x="601556" y="681848"/>
                </a:lnTo>
                <a:cubicBezTo>
                  <a:pt x="600688" y="680161"/>
                  <a:pt x="598949" y="679099"/>
                  <a:pt x="597051" y="679099"/>
                </a:cubicBezTo>
                <a:close/>
                <a:moveTo>
                  <a:pt x="1068878" y="674636"/>
                </a:moveTo>
                <a:cubicBezTo>
                  <a:pt x="973135" y="674636"/>
                  <a:pt x="895517" y="752252"/>
                  <a:pt x="895517" y="847997"/>
                </a:cubicBezTo>
                <a:cubicBezTo>
                  <a:pt x="895517" y="856102"/>
                  <a:pt x="896087" y="864074"/>
                  <a:pt x="897163" y="871884"/>
                </a:cubicBezTo>
                <a:lnTo>
                  <a:pt x="961920" y="871884"/>
                </a:lnTo>
                <a:cubicBezTo>
                  <a:pt x="960211" y="864190"/>
                  <a:pt x="959280" y="856204"/>
                  <a:pt x="959280" y="847997"/>
                </a:cubicBezTo>
                <a:cubicBezTo>
                  <a:pt x="959280" y="787467"/>
                  <a:pt x="1008349" y="738397"/>
                  <a:pt x="1068878" y="738397"/>
                </a:cubicBezTo>
                <a:cubicBezTo>
                  <a:pt x="1129410" y="738397"/>
                  <a:pt x="1178479" y="787467"/>
                  <a:pt x="1178479" y="847997"/>
                </a:cubicBezTo>
                <a:cubicBezTo>
                  <a:pt x="1178479" y="856204"/>
                  <a:pt x="1177548" y="864190"/>
                  <a:pt x="1175836" y="871884"/>
                </a:cubicBezTo>
                <a:lnTo>
                  <a:pt x="1240594" y="871884"/>
                </a:lnTo>
                <a:cubicBezTo>
                  <a:pt x="1241670" y="864074"/>
                  <a:pt x="1242240" y="856102"/>
                  <a:pt x="1242240" y="847997"/>
                </a:cubicBezTo>
                <a:cubicBezTo>
                  <a:pt x="1242240" y="752252"/>
                  <a:pt x="1164624" y="674636"/>
                  <a:pt x="1068878" y="674636"/>
                </a:cubicBezTo>
                <a:close/>
                <a:moveTo>
                  <a:pt x="1075294" y="544446"/>
                </a:moveTo>
                <a:lnTo>
                  <a:pt x="1090876" y="588594"/>
                </a:lnTo>
                <a:lnTo>
                  <a:pt x="1059711" y="588594"/>
                </a:lnTo>
                <a:close/>
                <a:moveTo>
                  <a:pt x="799860" y="538560"/>
                </a:moveTo>
                <a:cubicBezTo>
                  <a:pt x="820117" y="538560"/>
                  <a:pt x="835525" y="553968"/>
                  <a:pt x="835525" y="574571"/>
                </a:cubicBezTo>
                <a:cubicBezTo>
                  <a:pt x="835525" y="595174"/>
                  <a:pt x="820115" y="610583"/>
                  <a:pt x="799860" y="610583"/>
                </a:cubicBezTo>
                <a:cubicBezTo>
                  <a:pt x="779602" y="610583"/>
                  <a:pt x="764194" y="595173"/>
                  <a:pt x="764194" y="574571"/>
                </a:cubicBezTo>
                <a:cubicBezTo>
                  <a:pt x="764194" y="553969"/>
                  <a:pt x="779602" y="538560"/>
                  <a:pt x="799860" y="538560"/>
                </a:cubicBezTo>
                <a:close/>
                <a:moveTo>
                  <a:pt x="1061464" y="514840"/>
                </a:moveTo>
                <a:cubicBezTo>
                  <a:pt x="1060409" y="514840"/>
                  <a:pt x="1059467" y="515493"/>
                  <a:pt x="1059097" y="516480"/>
                </a:cubicBezTo>
                <a:lnTo>
                  <a:pt x="1015512" y="632593"/>
                </a:lnTo>
                <a:cubicBezTo>
                  <a:pt x="1015201" y="633420"/>
                  <a:pt x="1015812" y="634302"/>
                  <a:pt x="1016695" y="634302"/>
                </a:cubicBezTo>
                <a:lnTo>
                  <a:pt x="1041825" y="634302"/>
                </a:lnTo>
                <a:cubicBezTo>
                  <a:pt x="1042896" y="634302"/>
                  <a:pt x="1043849" y="633628"/>
                  <a:pt x="1044208" y="632620"/>
                </a:cubicBezTo>
                <a:lnTo>
                  <a:pt x="1051055" y="613353"/>
                </a:lnTo>
                <a:lnTo>
                  <a:pt x="1099532" y="613353"/>
                </a:lnTo>
                <a:lnTo>
                  <a:pt x="1106379" y="632620"/>
                </a:lnTo>
                <a:cubicBezTo>
                  <a:pt x="1106738" y="633628"/>
                  <a:pt x="1107691" y="634302"/>
                  <a:pt x="1108762" y="634302"/>
                </a:cubicBezTo>
                <a:lnTo>
                  <a:pt x="1134583" y="634302"/>
                </a:lnTo>
                <a:cubicBezTo>
                  <a:pt x="1135465" y="634302"/>
                  <a:pt x="1136077" y="633419"/>
                  <a:pt x="1135766" y="632592"/>
                </a:cubicBezTo>
                <a:lnTo>
                  <a:pt x="1092012" y="516477"/>
                </a:lnTo>
                <a:cubicBezTo>
                  <a:pt x="1091641" y="515492"/>
                  <a:pt x="1090698" y="514840"/>
                  <a:pt x="1089646" y="514840"/>
                </a:cubicBezTo>
                <a:close/>
                <a:moveTo>
                  <a:pt x="877639" y="514840"/>
                </a:moveTo>
                <a:cubicBezTo>
                  <a:pt x="876942" y="514840"/>
                  <a:pt x="876376" y="515406"/>
                  <a:pt x="876376" y="516104"/>
                </a:cubicBezTo>
                <a:lnTo>
                  <a:pt x="876376" y="633038"/>
                </a:lnTo>
                <a:cubicBezTo>
                  <a:pt x="876376" y="633736"/>
                  <a:pt x="876942" y="634302"/>
                  <a:pt x="877639" y="634302"/>
                </a:cubicBezTo>
                <a:lnTo>
                  <a:pt x="901946" y="634302"/>
                </a:lnTo>
                <a:cubicBezTo>
                  <a:pt x="902646" y="634302"/>
                  <a:pt x="903210" y="633736"/>
                  <a:pt x="903210" y="633038"/>
                </a:cubicBezTo>
                <a:lnTo>
                  <a:pt x="903210" y="557604"/>
                </a:lnTo>
                <a:lnTo>
                  <a:pt x="933335" y="614218"/>
                </a:lnTo>
                <a:lnTo>
                  <a:pt x="948571" y="614218"/>
                </a:lnTo>
                <a:lnTo>
                  <a:pt x="978696" y="557604"/>
                </a:lnTo>
                <a:lnTo>
                  <a:pt x="978696" y="633038"/>
                </a:lnTo>
                <a:cubicBezTo>
                  <a:pt x="978696" y="633736"/>
                  <a:pt x="979262" y="634302"/>
                  <a:pt x="979960" y="634302"/>
                </a:cubicBezTo>
                <a:lnTo>
                  <a:pt x="1004267" y="634302"/>
                </a:lnTo>
                <a:cubicBezTo>
                  <a:pt x="1004966" y="634302"/>
                  <a:pt x="1005532" y="633736"/>
                  <a:pt x="1005532" y="633038"/>
                </a:cubicBezTo>
                <a:lnTo>
                  <a:pt x="1005532" y="516104"/>
                </a:lnTo>
                <a:cubicBezTo>
                  <a:pt x="1005532" y="515406"/>
                  <a:pt x="1004966" y="514840"/>
                  <a:pt x="1004267" y="514840"/>
                </a:cubicBezTo>
                <a:lnTo>
                  <a:pt x="974321" y="514840"/>
                </a:lnTo>
                <a:cubicBezTo>
                  <a:pt x="973390" y="514840"/>
                  <a:pt x="972534" y="515352"/>
                  <a:pt x="972094" y="516173"/>
                </a:cubicBezTo>
                <a:lnTo>
                  <a:pt x="941126" y="573878"/>
                </a:lnTo>
                <a:lnTo>
                  <a:pt x="910330" y="516178"/>
                </a:lnTo>
                <a:cubicBezTo>
                  <a:pt x="909891" y="515354"/>
                  <a:pt x="909034" y="514840"/>
                  <a:pt x="908101" y="514840"/>
                </a:cubicBezTo>
                <a:close/>
                <a:moveTo>
                  <a:pt x="622806" y="514840"/>
                </a:moveTo>
                <a:cubicBezTo>
                  <a:pt x="622108" y="514840"/>
                  <a:pt x="621542" y="515406"/>
                  <a:pt x="621542" y="516104"/>
                </a:cubicBezTo>
                <a:lnTo>
                  <a:pt x="621542" y="633038"/>
                </a:lnTo>
                <a:cubicBezTo>
                  <a:pt x="621542" y="633736"/>
                  <a:pt x="622108" y="634302"/>
                  <a:pt x="622806" y="634302"/>
                </a:cubicBezTo>
                <a:lnTo>
                  <a:pt x="647113" y="634302"/>
                </a:lnTo>
                <a:cubicBezTo>
                  <a:pt x="647811" y="634302"/>
                  <a:pt x="648377" y="633736"/>
                  <a:pt x="648377" y="633038"/>
                </a:cubicBezTo>
                <a:lnTo>
                  <a:pt x="648377" y="586863"/>
                </a:lnTo>
                <a:lnTo>
                  <a:pt x="696335" y="586863"/>
                </a:lnTo>
                <a:lnTo>
                  <a:pt x="696335" y="633038"/>
                </a:lnTo>
                <a:cubicBezTo>
                  <a:pt x="696335" y="633736"/>
                  <a:pt x="696901" y="634302"/>
                  <a:pt x="697598" y="634302"/>
                </a:cubicBezTo>
                <a:lnTo>
                  <a:pt x="721905" y="634302"/>
                </a:lnTo>
                <a:cubicBezTo>
                  <a:pt x="722605" y="634302"/>
                  <a:pt x="723171" y="633736"/>
                  <a:pt x="723171" y="633038"/>
                </a:cubicBezTo>
                <a:lnTo>
                  <a:pt x="723171" y="516104"/>
                </a:lnTo>
                <a:cubicBezTo>
                  <a:pt x="723171" y="515406"/>
                  <a:pt x="722605" y="514840"/>
                  <a:pt x="721905" y="514840"/>
                </a:cubicBezTo>
                <a:lnTo>
                  <a:pt x="697598" y="514840"/>
                </a:lnTo>
                <a:cubicBezTo>
                  <a:pt x="696901" y="514840"/>
                  <a:pt x="696335" y="515406"/>
                  <a:pt x="696335" y="516104"/>
                </a:cubicBezTo>
                <a:lnTo>
                  <a:pt x="696335" y="561586"/>
                </a:lnTo>
                <a:lnTo>
                  <a:pt x="648377" y="561586"/>
                </a:lnTo>
                <a:lnTo>
                  <a:pt x="648377" y="516104"/>
                </a:lnTo>
                <a:cubicBezTo>
                  <a:pt x="648377" y="515406"/>
                  <a:pt x="647811" y="514840"/>
                  <a:pt x="647113" y="514840"/>
                </a:cubicBezTo>
                <a:close/>
                <a:moveTo>
                  <a:pt x="517202" y="514840"/>
                </a:moveTo>
                <a:cubicBezTo>
                  <a:pt x="516504" y="514840"/>
                  <a:pt x="515938" y="515406"/>
                  <a:pt x="515938" y="516104"/>
                </a:cubicBezTo>
                <a:lnTo>
                  <a:pt x="515938" y="538854"/>
                </a:lnTo>
                <a:cubicBezTo>
                  <a:pt x="515938" y="539552"/>
                  <a:pt x="516504" y="540118"/>
                  <a:pt x="517202" y="540118"/>
                </a:cubicBezTo>
                <a:lnTo>
                  <a:pt x="549180" y="540118"/>
                </a:lnTo>
                <a:lnTo>
                  <a:pt x="549180" y="633038"/>
                </a:lnTo>
                <a:cubicBezTo>
                  <a:pt x="549180" y="633736"/>
                  <a:pt x="549746" y="634302"/>
                  <a:pt x="550444" y="634302"/>
                </a:cubicBezTo>
                <a:lnTo>
                  <a:pt x="574751" y="634302"/>
                </a:lnTo>
                <a:cubicBezTo>
                  <a:pt x="575449" y="634302"/>
                  <a:pt x="576015" y="633736"/>
                  <a:pt x="576015" y="633038"/>
                </a:cubicBezTo>
                <a:lnTo>
                  <a:pt x="576015" y="540118"/>
                </a:lnTo>
                <a:lnTo>
                  <a:pt x="607992" y="540118"/>
                </a:lnTo>
                <a:cubicBezTo>
                  <a:pt x="608691" y="540118"/>
                  <a:pt x="609257" y="539552"/>
                  <a:pt x="609257" y="538854"/>
                </a:cubicBezTo>
                <a:lnTo>
                  <a:pt x="609257" y="516104"/>
                </a:lnTo>
                <a:cubicBezTo>
                  <a:pt x="609257" y="515406"/>
                  <a:pt x="608691" y="514840"/>
                  <a:pt x="607993" y="514840"/>
                </a:cubicBezTo>
                <a:close/>
                <a:moveTo>
                  <a:pt x="1185521" y="512763"/>
                </a:moveTo>
                <a:cubicBezTo>
                  <a:pt x="1157993" y="512763"/>
                  <a:pt x="1139467" y="526959"/>
                  <a:pt x="1139467" y="548428"/>
                </a:cubicBezTo>
                <a:cubicBezTo>
                  <a:pt x="1139467" y="569550"/>
                  <a:pt x="1157299" y="580804"/>
                  <a:pt x="1181193" y="586517"/>
                </a:cubicBezTo>
                <a:cubicBezTo>
                  <a:pt x="1193831" y="589633"/>
                  <a:pt x="1205257" y="592403"/>
                  <a:pt x="1205257" y="600714"/>
                </a:cubicBezTo>
                <a:cubicBezTo>
                  <a:pt x="1205257" y="607813"/>
                  <a:pt x="1196081" y="612487"/>
                  <a:pt x="1185347" y="612487"/>
                </a:cubicBezTo>
                <a:cubicBezTo>
                  <a:pt x="1173158" y="612487"/>
                  <a:pt x="1159359" y="606690"/>
                  <a:pt x="1149696" y="598202"/>
                </a:cubicBezTo>
                <a:cubicBezTo>
                  <a:pt x="1149126" y="597702"/>
                  <a:pt x="1148269" y="597804"/>
                  <a:pt x="1147843" y="598432"/>
                </a:cubicBezTo>
                <a:lnTo>
                  <a:pt x="1135429" y="616740"/>
                </a:lnTo>
                <a:cubicBezTo>
                  <a:pt x="1135068" y="617275"/>
                  <a:pt x="1135149" y="618004"/>
                  <a:pt x="1135636" y="618428"/>
                </a:cubicBezTo>
                <a:cubicBezTo>
                  <a:pt x="1148137" y="629263"/>
                  <a:pt x="1167408" y="636379"/>
                  <a:pt x="1185521" y="636379"/>
                </a:cubicBezTo>
                <a:cubicBezTo>
                  <a:pt x="1212183" y="636379"/>
                  <a:pt x="1232785" y="621490"/>
                  <a:pt x="1232785" y="599502"/>
                </a:cubicBezTo>
                <a:cubicBezTo>
                  <a:pt x="1232785" y="571628"/>
                  <a:pt x="1199371" y="563318"/>
                  <a:pt x="1188810" y="561066"/>
                </a:cubicBezTo>
                <a:cubicBezTo>
                  <a:pt x="1177903" y="558816"/>
                  <a:pt x="1166996" y="555180"/>
                  <a:pt x="1166996" y="547389"/>
                </a:cubicBezTo>
                <a:cubicBezTo>
                  <a:pt x="1166996" y="541156"/>
                  <a:pt x="1174612" y="536655"/>
                  <a:pt x="1185347" y="536655"/>
                </a:cubicBezTo>
                <a:cubicBezTo>
                  <a:pt x="1196022" y="536655"/>
                  <a:pt x="1207164" y="540861"/>
                  <a:pt x="1214192" y="546909"/>
                </a:cubicBezTo>
                <a:cubicBezTo>
                  <a:pt x="1214787" y="547420"/>
                  <a:pt x="1215673" y="547296"/>
                  <a:pt x="1216082" y="546626"/>
                </a:cubicBezTo>
                <a:lnTo>
                  <a:pt x="1227215" y="528382"/>
                </a:lnTo>
                <a:cubicBezTo>
                  <a:pt x="1227533" y="527859"/>
                  <a:pt x="1227456" y="527178"/>
                  <a:pt x="1227003" y="526766"/>
                </a:cubicBezTo>
                <a:cubicBezTo>
                  <a:pt x="1218082" y="518649"/>
                  <a:pt x="1203355" y="512763"/>
                  <a:pt x="1185521" y="512763"/>
                </a:cubicBezTo>
                <a:close/>
                <a:moveTo>
                  <a:pt x="799860" y="512763"/>
                </a:moveTo>
                <a:cubicBezTo>
                  <a:pt x="763847" y="512763"/>
                  <a:pt x="736666" y="539425"/>
                  <a:pt x="736666" y="574571"/>
                </a:cubicBezTo>
                <a:cubicBezTo>
                  <a:pt x="736666" y="609717"/>
                  <a:pt x="763847" y="636379"/>
                  <a:pt x="799860" y="636379"/>
                </a:cubicBezTo>
                <a:cubicBezTo>
                  <a:pt x="835697" y="636379"/>
                  <a:pt x="863053" y="609717"/>
                  <a:pt x="863053" y="574571"/>
                </a:cubicBezTo>
                <a:cubicBezTo>
                  <a:pt x="863053" y="539425"/>
                  <a:pt x="835697" y="512763"/>
                  <a:pt x="799860" y="51276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58170"/>
                </a:lnTo>
                <a:lnTo>
                  <a:pt x="5354778" y="6358170"/>
                </a:lnTo>
                <a:cubicBezTo>
                  <a:pt x="5420407" y="6116818"/>
                  <a:pt x="5455957" y="5861806"/>
                  <a:pt x="5455957" y="5599507"/>
                </a:cubicBezTo>
                <a:cubicBezTo>
                  <a:pt x="5455957" y="4010231"/>
                  <a:pt x="4167066" y="2722417"/>
                  <a:pt x="2577373" y="2722417"/>
                </a:cubicBezTo>
                <a:cubicBezTo>
                  <a:pt x="1483832" y="2722417"/>
                  <a:pt x="532898" y="3331111"/>
                  <a:pt x="45356" y="4227981"/>
                </a:cubicBezTo>
                <a:lnTo>
                  <a:pt x="0" y="43220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440000" anchor="t">
            <a:no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err="1"/>
              <a:t>Plaats</a:t>
            </a:r>
            <a:r>
              <a:rPr lang="en-GB" dirty="0"/>
              <a:t> </a:t>
            </a:r>
            <a:r>
              <a:rPr lang="en-GB" dirty="0" err="1"/>
              <a:t>eerst</a:t>
            </a:r>
            <a:r>
              <a:rPr lang="en-GB" dirty="0"/>
              <a:t>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afbeelding</a:t>
            </a:r>
            <a:r>
              <a:rPr lang="en-GB" dirty="0"/>
              <a:t> </a:t>
            </a:r>
            <a:r>
              <a:rPr lang="en-GB" dirty="0" err="1"/>
              <a:t>voordat</a:t>
            </a:r>
            <a:r>
              <a:rPr lang="en-GB" dirty="0"/>
              <a:t> je de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invult</a:t>
            </a:r>
            <a:r>
              <a:rPr lang="en-GB" dirty="0"/>
              <a:t>.</a:t>
            </a:r>
          </a:p>
        </p:txBody>
      </p:sp>
      <p:sp>
        <p:nvSpPr>
          <p:cNvPr id="5" name="Title 20">
            <a:extLst>
              <a:ext uri="{FF2B5EF4-FFF2-40B4-BE49-F238E27FC236}">
                <a16:creationId xmlns:a16="http://schemas.microsoft.com/office/drawing/2014/main" id="{B152DDB2-B7AF-F076-4764-CFB5ED0B26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4397819"/>
            <a:ext cx="4194959" cy="752514"/>
          </a:xfrm>
        </p:spPr>
        <p:txBody>
          <a:bodyPr wrap="square" lIns="108000" rIns="0" bIns="0" anchor="b">
            <a:spAutoFit/>
          </a:bodyPr>
          <a:lstStyle>
            <a:lvl1pPr>
              <a:defRPr sz="5400" b="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Korte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05D50E6-C455-3BD2-FB90-1941D47E4A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599" y="5162202"/>
            <a:ext cx="4203307" cy="513405"/>
          </a:xfrm>
          <a:prstGeom prst="rect">
            <a:avLst/>
          </a:prstGeom>
        </p:spPr>
        <p:txBody>
          <a:bodyPr wrap="square" lIns="108000" tIns="36000" r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1" i="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Ondertitel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4398D7-85A0-281A-1B38-7B6FC712C81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650058-07E5-4376-B89F-7397C1A151CF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CF13D48-EF81-B977-EAD2-065D28F89FA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2FBA262-B5EE-1B59-329C-4678FB3405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617097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4">
            <a:extLst>
              <a:ext uri="{FF2B5EF4-FFF2-40B4-BE49-F238E27FC236}">
                <a16:creationId xmlns:a16="http://schemas.microsoft.com/office/drawing/2014/main" id="{B294B1EA-C359-E80E-E512-45251D3176AE}"/>
              </a:ext>
            </a:extLst>
          </p:cNvPr>
          <p:cNvSpPr/>
          <p:nvPr/>
        </p:nvSpPr>
        <p:spPr>
          <a:xfrm>
            <a:off x="3138000" y="0"/>
            <a:ext cx="9051663" cy="6349229"/>
          </a:xfrm>
          <a:custGeom>
            <a:avLst/>
            <a:gdLst>
              <a:gd name="connsiteX0" fmla="*/ 194303 w 9051663"/>
              <a:gd name="connsiteY0" fmla="*/ 6282181 h 6349229"/>
              <a:gd name="connsiteX1" fmla="*/ 186794 w 9051663"/>
              <a:gd name="connsiteY1" fmla="*/ 6253724 h 6349229"/>
              <a:gd name="connsiteX2" fmla="*/ 543212 w 9051663"/>
              <a:gd name="connsiteY2" fmla="*/ 6349229 h 6349229"/>
              <a:gd name="connsiteX3" fmla="*/ 444521 w 9051663"/>
              <a:gd name="connsiteY3" fmla="*/ 6349229 h 6349229"/>
              <a:gd name="connsiteX4" fmla="*/ 194303 w 9051663"/>
              <a:gd name="connsiteY4" fmla="*/ 6282181 h 6349229"/>
              <a:gd name="connsiteX5" fmla="*/ 1365554 w 9051663"/>
              <a:gd name="connsiteY5" fmla="*/ 4887827 h 6349229"/>
              <a:gd name="connsiteX6" fmla="*/ 718648 w 9051663"/>
              <a:gd name="connsiteY6" fmla="*/ 5061161 h 6349229"/>
              <a:gd name="connsiteX7" fmla="*/ 71726 w 9051663"/>
              <a:gd name="connsiteY7" fmla="*/ 4887827 h 6349229"/>
              <a:gd name="connsiteX8" fmla="*/ 1668 w 9051663"/>
              <a:gd name="connsiteY8" fmla="*/ 4906596 h 6349229"/>
              <a:gd name="connsiteX9" fmla="*/ 3255 w 9051663"/>
              <a:gd name="connsiteY9" fmla="*/ 4967612 h 6349229"/>
              <a:gd name="connsiteX10" fmla="*/ 71726 w 9051663"/>
              <a:gd name="connsiteY10" fmla="*/ 4949262 h 6349229"/>
              <a:gd name="connsiteX11" fmla="*/ 718648 w 9051663"/>
              <a:gd name="connsiteY11" fmla="*/ 5122596 h 6349229"/>
              <a:gd name="connsiteX12" fmla="*/ 1365554 w 9051663"/>
              <a:gd name="connsiteY12" fmla="*/ 4949262 h 6349229"/>
              <a:gd name="connsiteX13" fmla="*/ 2012464 w 9051663"/>
              <a:gd name="connsiteY13" fmla="*/ 5122596 h 6349229"/>
              <a:gd name="connsiteX14" fmla="*/ 2214459 w 9051663"/>
              <a:gd name="connsiteY14" fmla="*/ 5068488 h 6349229"/>
              <a:gd name="connsiteX15" fmla="*/ 2210116 w 9051663"/>
              <a:gd name="connsiteY15" fmla="*/ 5008208 h 6349229"/>
              <a:gd name="connsiteX16" fmla="*/ 2012464 w 9051663"/>
              <a:gd name="connsiteY16" fmla="*/ 5061161 h 6349229"/>
              <a:gd name="connsiteX17" fmla="*/ 1365554 w 9051663"/>
              <a:gd name="connsiteY17" fmla="*/ 4887827 h 6349229"/>
              <a:gd name="connsiteX18" fmla="*/ 100316 w 9051663"/>
              <a:gd name="connsiteY18" fmla="*/ 3656851 h 6349229"/>
              <a:gd name="connsiteX19" fmla="*/ 718648 w 9051663"/>
              <a:gd name="connsiteY19" fmla="*/ 3822528 h 6349229"/>
              <a:gd name="connsiteX20" fmla="*/ 1365554 w 9051663"/>
              <a:gd name="connsiteY20" fmla="*/ 3649182 h 6349229"/>
              <a:gd name="connsiteX21" fmla="*/ 2012464 w 9051663"/>
              <a:gd name="connsiteY21" fmla="*/ 3822528 h 6349229"/>
              <a:gd name="connsiteX22" fmla="*/ 2340922 w 9051663"/>
              <a:gd name="connsiteY22" fmla="*/ 3734515 h 6349229"/>
              <a:gd name="connsiteX23" fmla="*/ 2371412 w 9051663"/>
              <a:gd name="connsiteY23" fmla="*/ 3629905 h 6349229"/>
              <a:gd name="connsiteX24" fmla="*/ 2012464 w 9051663"/>
              <a:gd name="connsiteY24" fmla="*/ 3726083 h 6349229"/>
              <a:gd name="connsiteX25" fmla="*/ 1365554 w 9051663"/>
              <a:gd name="connsiteY25" fmla="*/ 3552737 h 6349229"/>
              <a:gd name="connsiteX26" fmla="*/ 718648 w 9051663"/>
              <a:gd name="connsiteY26" fmla="*/ 3726083 h 6349229"/>
              <a:gd name="connsiteX27" fmla="*/ 117975 w 9051663"/>
              <a:gd name="connsiteY27" fmla="*/ 3565130 h 6349229"/>
              <a:gd name="connsiteX28" fmla="*/ 100317 w 9051663"/>
              <a:gd name="connsiteY28" fmla="*/ 3656851 h 6349229"/>
              <a:gd name="connsiteX29" fmla="*/ 894082 w 9051663"/>
              <a:gd name="connsiteY29" fmla="*/ 6349229 h 6349229"/>
              <a:gd name="connsiteX30" fmla="*/ 992768 w 9051663"/>
              <a:gd name="connsiteY30" fmla="*/ 6349229 h 6349229"/>
              <a:gd name="connsiteX31" fmla="*/ 1365554 w 9051663"/>
              <a:gd name="connsiteY31" fmla="*/ 6249343 h 6349229"/>
              <a:gd name="connsiteX32" fmla="*/ 1738343 w 9051663"/>
              <a:gd name="connsiteY32" fmla="*/ 6349229 h 6349229"/>
              <a:gd name="connsiteX33" fmla="*/ 1837035 w 9051663"/>
              <a:gd name="connsiteY33" fmla="*/ 6349229 h 6349229"/>
              <a:gd name="connsiteX34" fmla="*/ 1365554 w 9051663"/>
              <a:gd name="connsiteY34" fmla="*/ 6222892 h 6349229"/>
              <a:gd name="connsiteX35" fmla="*/ 894082 w 9051663"/>
              <a:gd name="connsiteY35" fmla="*/ 6349229 h 6349229"/>
              <a:gd name="connsiteX36" fmla="*/ 27139 w 9051663"/>
              <a:gd name="connsiteY36" fmla="*/ 4181158 h 6349229"/>
              <a:gd name="connsiteX37" fmla="*/ 71726 w 9051663"/>
              <a:gd name="connsiteY37" fmla="*/ 4169222 h 6349229"/>
              <a:gd name="connsiteX38" fmla="*/ 718648 w 9051663"/>
              <a:gd name="connsiteY38" fmla="*/ 4342556 h 6349229"/>
              <a:gd name="connsiteX39" fmla="*/ 1365554 w 9051663"/>
              <a:gd name="connsiteY39" fmla="*/ 4169222 h 6349229"/>
              <a:gd name="connsiteX40" fmla="*/ 2012464 w 9051663"/>
              <a:gd name="connsiteY40" fmla="*/ 4342556 h 6349229"/>
              <a:gd name="connsiteX41" fmla="*/ 2231360 w 9051663"/>
              <a:gd name="connsiteY41" fmla="*/ 4283901 h 6349229"/>
              <a:gd name="connsiteX42" fmla="*/ 2243017 w 9051663"/>
              <a:gd name="connsiteY42" fmla="*/ 4198339 h 6349229"/>
              <a:gd name="connsiteX43" fmla="*/ 2012464 w 9051663"/>
              <a:gd name="connsiteY43" fmla="*/ 4260117 h 6349229"/>
              <a:gd name="connsiteX44" fmla="*/ 1365554 w 9051663"/>
              <a:gd name="connsiteY44" fmla="*/ 4086770 h 6349229"/>
              <a:gd name="connsiteX45" fmla="*/ 718648 w 9051663"/>
              <a:gd name="connsiteY45" fmla="*/ 4260117 h 6349229"/>
              <a:gd name="connsiteX46" fmla="*/ 71726 w 9051663"/>
              <a:gd name="connsiteY46" fmla="*/ 4086770 h 6349229"/>
              <a:gd name="connsiteX47" fmla="*/ 35801 w 9051663"/>
              <a:gd name="connsiteY47" fmla="*/ 4096396 h 6349229"/>
              <a:gd name="connsiteX48" fmla="*/ 27139 w 9051663"/>
              <a:gd name="connsiteY48" fmla="*/ 4181158 h 6349229"/>
              <a:gd name="connsiteX49" fmla="*/ 1365554 w 9051663"/>
              <a:gd name="connsiteY49" fmla="*/ 3389168 h 6349229"/>
              <a:gd name="connsiteX50" fmla="*/ 2012464 w 9051663"/>
              <a:gd name="connsiteY50" fmla="*/ 3562502 h 6349229"/>
              <a:gd name="connsiteX51" fmla="*/ 2431755 w 9051663"/>
              <a:gd name="connsiteY51" fmla="*/ 3450159 h 6349229"/>
              <a:gd name="connsiteX52" fmla="*/ 2475983 w 9051663"/>
              <a:gd name="connsiteY52" fmla="*/ 3334869 h 6349229"/>
              <a:gd name="connsiteX53" fmla="*/ 2012464 w 9051663"/>
              <a:gd name="connsiteY53" fmla="*/ 3459060 h 6349229"/>
              <a:gd name="connsiteX54" fmla="*/ 1365554 w 9051663"/>
              <a:gd name="connsiteY54" fmla="*/ 3285726 h 6349229"/>
              <a:gd name="connsiteX55" fmla="*/ 718648 w 9051663"/>
              <a:gd name="connsiteY55" fmla="*/ 3459060 h 6349229"/>
              <a:gd name="connsiteX56" fmla="*/ 174219 w 9051663"/>
              <a:gd name="connsiteY56" fmla="*/ 3313193 h 6349229"/>
              <a:gd name="connsiteX57" fmla="*/ 151147 w 9051663"/>
              <a:gd name="connsiteY57" fmla="*/ 3410450 h 6349229"/>
              <a:gd name="connsiteX58" fmla="*/ 718648 w 9051663"/>
              <a:gd name="connsiteY58" fmla="*/ 3562502 h 6349229"/>
              <a:gd name="connsiteX59" fmla="*/ 1365554 w 9051663"/>
              <a:gd name="connsiteY59" fmla="*/ 3389168 h 6349229"/>
              <a:gd name="connsiteX60" fmla="*/ 58637 w 9051663"/>
              <a:gd name="connsiteY60" fmla="*/ 3912700 h 6349229"/>
              <a:gd name="connsiteX61" fmla="*/ 71726 w 9051663"/>
              <a:gd name="connsiteY61" fmla="*/ 3909195 h 6349229"/>
              <a:gd name="connsiteX62" fmla="*/ 718648 w 9051663"/>
              <a:gd name="connsiteY62" fmla="*/ 4082542 h 6349229"/>
              <a:gd name="connsiteX63" fmla="*/ 1365554 w 9051663"/>
              <a:gd name="connsiteY63" fmla="*/ 3909195 h 6349229"/>
              <a:gd name="connsiteX64" fmla="*/ 2012464 w 9051663"/>
              <a:gd name="connsiteY64" fmla="*/ 4082542 h 6349229"/>
              <a:gd name="connsiteX65" fmla="*/ 2275094 w 9051663"/>
              <a:gd name="connsiteY65" fmla="*/ 4012167 h 6349229"/>
              <a:gd name="connsiteX66" fmla="*/ 2295094 w 9051663"/>
              <a:gd name="connsiteY66" fmla="*/ 3917373 h 6349229"/>
              <a:gd name="connsiteX67" fmla="*/ 2012464 w 9051663"/>
              <a:gd name="connsiteY67" fmla="*/ 3993106 h 6349229"/>
              <a:gd name="connsiteX68" fmla="*/ 1365554 w 9051663"/>
              <a:gd name="connsiteY68" fmla="*/ 3819760 h 6349229"/>
              <a:gd name="connsiteX69" fmla="*/ 718648 w 9051663"/>
              <a:gd name="connsiteY69" fmla="*/ 3993106 h 6349229"/>
              <a:gd name="connsiteX70" fmla="*/ 72483 w 9051663"/>
              <a:gd name="connsiteY70" fmla="*/ 3819963 h 6349229"/>
              <a:gd name="connsiteX71" fmla="*/ 58637 w 9051663"/>
              <a:gd name="connsiteY71" fmla="*/ 3912700 h 6349229"/>
              <a:gd name="connsiteX72" fmla="*/ 7664 w 9051663"/>
              <a:gd name="connsiteY72" fmla="*/ 4446391 h 6349229"/>
              <a:gd name="connsiteX73" fmla="*/ 71726 w 9051663"/>
              <a:gd name="connsiteY73" fmla="*/ 4429235 h 6349229"/>
              <a:gd name="connsiteX74" fmla="*/ 718648 w 9051663"/>
              <a:gd name="connsiteY74" fmla="*/ 4602569 h 6349229"/>
              <a:gd name="connsiteX75" fmla="*/ 1365554 w 9051663"/>
              <a:gd name="connsiteY75" fmla="*/ 4429235 h 6349229"/>
              <a:gd name="connsiteX76" fmla="*/ 2012464 w 9051663"/>
              <a:gd name="connsiteY76" fmla="*/ 4602569 h 6349229"/>
              <a:gd name="connsiteX77" fmla="*/ 2207741 w 9051663"/>
              <a:gd name="connsiteY77" fmla="*/ 4550251 h 6349229"/>
              <a:gd name="connsiteX78" fmla="*/ 2212605 w 9051663"/>
              <a:gd name="connsiteY78" fmla="*/ 4473502 h 6349229"/>
              <a:gd name="connsiteX79" fmla="*/ 2012464 w 9051663"/>
              <a:gd name="connsiteY79" fmla="*/ 4527128 h 6349229"/>
              <a:gd name="connsiteX80" fmla="*/ 1365554 w 9051663"/>
              <a:gd name="connsiteY80" fmla="*/ 4353781 h 6349229"/>
              <a:gd name="connsiteX81" fmla="*/ 718648 w 9051663"/>
              <a:gd name="connsiteY81" fmla="*/ 4527128 h 6349229"/>
              <a:gd name="connsiteX82" fmla="*/ 71726 w 9051663"/>
              <a:gd name="connsiteY82" fmla="*/ 4353781 h 6349229"/>
              <a:gd name="connsiteX83" fmla="*/ 12060 w 9051663"/>
              <a:gd name="connsiteY83" fmla="*/ 4369781 h 6349229"/>
              <a:gd name="connsiteX84" fmla="*/ 7664 w 9051663"/>
              <a:gd name="connsiteY84" fmla="*/ 4446391 h 6349229"/>
              <a:gd name="connsiteX85" fmla="*/ 8481617 w 9051663"/>
              <a:gd name="connsiteY85" fmla="*/ 1589961 h 6349229"/>
              <a:gd name="connsiteX86" fmla="*/ 7951203 w 9051663"/>
              <a:gd name="connsiteY86" fmla="*/ 1447840 h 6349229"/>
              <a:gd name="connsiteX87" fmla="*/ 8335064 w 9051663"/>
              <a:gd name="connsiteY87" fmla="*/ 1703130 h 6349229"/>
              <a:gd name="connsiteX88" fmla="*/ 8481617 w 9051663"/>
              <a:gd name="connsiteY88" fmla="*/ 1742394 h 6349229"/>
              <a:gd name="connsiteX89" fmla="*/ 9051663 w 9051663"/>
              <a:gd name="connsiteY89" fmla="*/ 1589656 h 6349229"/>
              <a:gd name="connsiteX90" fmla="*/ 9051663 w 9051663"/>
              <a:gd name="connsiteY90" fmla="*/ 1437212 h 6349229"/>
              <a:gd name="connsiteX91" fmla="*/ 8481617 w 9051663"/>
              <a:gd name="connsiteY91" fmla="*/ 1589961 h 6349229"/>
              <a:gd name="connsiteX92" fmla="*/ 8515204 w 9051663"/>
              <a:gd name="connsiteY92" fmla="*/ 1847981 h 6349229"/>
              <a:gd name="connsiteX93" fmla="*/ 8640411 w 9051663"/>
              <a:gd name="connsiteY93" fmla="*/ 1959867 h 6349229"/>
              <a:gd name="connsiteX94" fmla="*/ 9051663 w 9051663"/>
              <a:gd name="connsiteY94" fmla="*/ 1849683 h 6349229"/>
              <a:gd name="connsiteX95" fmla="*/ 9051663 w 9051663"/>
              <a:gd name="connsiteY95" fmla="*/ 1704235 h 6349229"/>
              <a:gd name="connsiteX96" fmla="*/ 8515204 w 9051663"/>
              <a:gd name="connsiteY96" fmla="*/ 1847981 h 6349229"/>
              <a:gd name="connsiteX97" fmla="*/ 9051663 w 9051663"/>
              <a:gd name="connsiteY97" fmla="*/ 2109684 h 6349229"/>
              <a:gd name="connsiteX98" fmla="*/ 9051663 w 9051663"/>
              <a:gd name="connsiteY98" fmla="*/ 1971245 h 6349229"/>
              <a:gd name="connsiteX99" fmla="*/ 8739142 w 9051663"/>
              <a:gd name="connsiteY99" fmla="*/ 2054992 h 6349229"/>
              <a:gd name="connsiteX100" fmla="*/ 8844577 w 9051663"/>
              <a:gd name="connsiteY100" fmla="*/ 2165163 h 6349229"/>
              <a:gd name="connsiteX101" fmla="*/ 9051663 w 9051663"/>
              <a:gd name="connsiteY101" fmla="*/ 2109684 h 6349229"/>
              <a:gd name="connsiteX102" fmla="*/ 2426828 w 9051663"/>
              <a:gd name="connsiteY102" fmla="*/ 6051641 h 6349229"/>
              <a:gd name="connsiteX103" fmla="*/ 2415932 w 9051663"/>
              <a:gd name="connsiteY103" fmla="*/ 6021114 h 6349229"/>
              <a:gd name="connsiteX104" fmla="*/ 2012464 w 9051663"/>
              <a:gd name="connsiteY104" fmla="*/ 6129216 h 6349229"/>
              <a:gd name="connsiteX105" fmla="*/ 1365554 w 9051663"/>
              <a:gd name="connsiteY105" fmla="*/ 5955882 h 6349229"/>
              <a:gd name="connsiteX106" fmla="*/ 718648 w 9051663"/>
              <a:gd name="connsiteY106" fmla="*/ 6129216 h 6349229"/>
              <a:gd name="connsiteX107" fmla="*/ 121553 w 9051663"/>
              <a:gd name="connsiteY107" fmla="*/ 5969228 h 6349229"/>
              <a:gd name="connsiteX108" fmla="*/ 129062 w 9051663"/>
              <a:gd name="connsiteY108" fmla="*/ 6004682 h 6349229"/>
              <a:gd name="connsiteX109" fmla="*/ 718648 w 9051663"/>
              <a:gd name="connsiteY109" fmla="*/ 6162664 h 6349229"/>
              <a:gd name="connsiteX110" fmla="*/ 1365554 w 9051663"/>
              <a:gd name="connsiteY110" fmla="*/ 5989329 h 6349229"/>
              <a:gd name="connsiteX111" fmla="*/ 2012464 w 9051663"/>
              <a:gd name="connsiteY111" fmla="*/ 6162664 h 6349229"/>
              <a:gd name="connsiteX112" fmla="*/ 2426828 w 9051663"/>
              <a:gd name="connsiteY112" fmla="*/ 6051641 h 6349229"/>
              <a:gd name="connsiteX113" fmla="*/ 2145315 w 9051663"/>
              <a:gd name="connsiteY113" fmla="*/ 146708 h 6349229"/>
              <a:gd name="connsiteX114" fmla="*/ 2659387 w 9051663"/>
              <a:gd name="connsiteY114" fmla="*/ 8966 h 6349229"/>
              <a:gd name="connsiteX115" fmla="*/ 3306310 w 9051663"/>
              <a:gd name="connsiteY115" fmla="*/ 182304 h 6349229"/>
              <a:gd name="connsiteX116" fmla="*/ 3953220 w 9051663"/>
              <a:gd name="connsiteY116" fmla="*/ 8966 h 6349229"/>
              <a:gd name="connsiteX117" fmla="*/ 4600131 w 9051663"/>
              <a:gd name="connsiteY117" fmla="*/ 182304 h 6349229"/>
              <a:gd name="connsiteX118" fmla="*/ 5247054 w 9051663"/>
              <a:gd name="connsiteY118" fmla="*/ 8966 h 6349229"/>
              <a:gd name="connsiteX119" fmla="*/ 5893964 w 9051663"/>
              <a:gd name="connsiteY119" fmla="*/ 182304 h 6349229"/>
              <a:gd name="connsiteX120" fmla="*/ 6540874 w 9051663"/>
              <a:gd name="connsiteY120" fmla="*/ 8966 h 6349229"/>
              <a:gd name="connsiteX121" fmla="*/ 7187797 w 9051663"/>
              <a:gd name="connsiteY121" fmla="*/ 182304 h 6349229"/>
              <a:gd name="connsiteX122" fmla="*/ 7834707 w 9051663"/>
              <a:gd name="connsiteY122" fmla="*/ 8966 h 6349229"/>
              <a:gd name="connsiteX123" fmla="*/ 8481617 w 9051663"/>
              <a:gd name="connsiteY123" fmla="*/ 182304 h 6349229"/>
              <a:gd name="connsiteX124" fmla="*/ 9051663 w 9051663"/>
              <a:gd name="connsiteY124" fmla="*/ 29564 h 6349229"/>
              <a:gd name="connsiteX125" fmla="*/ 9051663 w 9051663"/>
              <a:gd name="connsiteY125" fmla="*/ 0 h 6349229"/>
              <a:gd name="connsiteX126" fmla="*/ 2326586 w 9051663"/>
              <a:gd name="connsiteY126" fmla="*/ 0 h 6349229"/>
              <a:gd name="connsiteX127" fmla="*/ 2145315 w 9051663"/>
              <a:gd name="connsiteY127" fmla="*/ 146708 h 6349229"/>
              <a:gd name="connsiteX128" fmla="*/ 8481617 w 9051663"/>
              <a:gd name="connsiteY128" fmla="*/ 788911 h 6349229"/>
              <a:gd name="connsiteX129" fmla="*/ 7834707 w 9051663"/>
              <a:gd name="connsiteY129" fmla="*/ 615565 h 6349229"/>
              <a:gd name="connsiteX130" fmla="*/ 7187797 w 9051663"/>
              <a:gd name="connsiteY130" fmla="*/ 788916 h 6349229"/>
              <a:gd name="connsiteX131" fmla="*/ 6540874 w 9051663"/>
              <a:gd name="connsiteY131" fmla="*/ 615565 h 6349229"/>
              <a:gd name="connsiteX132" fmla="*/ 5893964 w 9051663"/>
              <a:gd name="connsiteY132" fmla="*/ 788911 h 6349229"/>
              <a:gd name="connsiteX133" fmla="*/ 5247054 w 9051663"/>
              <a:gd name="connsiteY133" fmla="*/ 615565 h 6349229"/>
              <a:gd name="connsiteX134" fmla="*/ 4600131 w 9051663"/>
              <a:gd name="connsiteY134" fmla="*/ 788916 h 6349229"/>
              <a:gd name="connsiteX135" fmla="*/ 3953220 w 9051663"/>
              <a:gd name="connsiteY135" fmla="*/ 615565 h 6349229"/>
              <a:gd name="connsiteX136" fmla="*/ 3306310 w 9051663"/>
              <a:gd name="connsiteY136" fmla="*/ 788911 h 6349229"/>
              <a:gd name="connsiteX137" fmla="*/ 2659387 w 9051663"/>
              <a:gd name="connsiteY137" fmla="*/ 615565 h 6349229"/>
              <a:gd name="connsiteX138" fmla="*/ 2012464 w 9051663"/>
              <a:gd name="connsiteY138" fmla="*/ 788916 h 6349229"/>
              <a:gd name="connsiteX139" fmla="*/ 1592221 w 9051663"/>
              <a:gd name="connsiteY139" fmla="*/ 676305 h 6349229"/>
              <a:gd name="connsiteX140" fmla="*/ 1467230 w 9051663"/>
              <a:gd name="connsiteY140" fmla="*/ 816248 h 6349229"/>
              <a:gd name="connsiteX141" fmla="*/ 2012464 w 9051663"/>
              <a:gd name="connsiteY141" fmla="*/ 962349 h 6349229"/>
              <a:gd name="connsiteX142" fmla="*/ 2659387 w 9051663"/>
              <a:gd name="connsiteY142" fmla="*/ 789010 h 6349229"/>
              <a:gd name="connsiteX143" fmla="*/ 3306310 w 9051663"/>
              <a:gd name="connsiteY143" fmla="*/ 962349 h 6349229"/>
              <a:gd name="connsiteX144" fmla="*/ 3953220 w 9051663"/>
              <a:gd name="connsiteY144" fmla="*/ 789010 h 6349229"/>
              <a:gd name="connsiteX145" fmla="*/ 4600131 w 9051663"/>
              <a:gd name="connsiteY145" fmla="*/ 962349 h 6349229"/>
              <a:gd name="connsiteX146" fmla="*/ 5247054 w 9051663"/>
              <a:gd name="connsiteY146" fmla="*/ 789010 h 6349229"/>
              <a:gd name="connsiteX147" fmla="*/ 5803487 w 9051663"/>
              <a:gd name="connsiteY147" fmla="*/ 938105 h 6349229"/>
              <a:gd name="connsiteX148" fmla="*/ 6008999 w 9051663"/>
              <a:gd name="connsiteY148" fmla="*/ 931520 h 6349229"/>
              <a:gd name="connsiteX149" fmla="*/ 6540874 w 9051663"/>
              <a:gd name="connsiteY149" fmla="*/ 789010 h 6349229"/>
              <a:gd name="connsiteX150" fmla="*/ 7187797 w 9051663"/>
              <a:gd name="connsiteY150" fmla="*/ 962349 h 6349229"/>
              <a:gd name="connsiteX151" fmla="*/ 7834707 w 9051663"/>
              <a:gd name="connsiteY151" fmla="*/ 789010 h 6349229"/>
              <a:gd name="connsiteX152" fmla="*/ 8481617 w 9051663"/>
              <a:gd name="connsiteY152" fmla="*/ 962349 h 6349229"/>
              <a:gd name="connsiteX153" fmla="*/ 9051663 w 9051663"/>
              <a:gd name="connsiteY153" fmla="*/ 809608 h 6349229"/>
              <a:gd name="connsiteX154" fmla="*/ 9051663 w 9051663"/>
              <a:gd name="connsiteY154" fmla="*/ 636164 h 6349229"/>
              <a:gd name="connsiteX155" fmla="*/ 8481617 w 9051663"/>
              <a:gd name="connsiteY155" fmla="*/ 788911 h 6349229"/>
              <a:gd name="connsiteX156" fmla="*/ 8481617 w 9051663"/>
              <a:gd name="connsiteY156" fmla="*/ 1055931 h 6349229"/>
              <a:gd name="connsiteX157" fmla="*/ 7834707 w 9051663"/>
              <a:gd name="connsiteY157" fmla="*/ 882586 h 6349229"/>
              <a:gd name="connsiteX158" fmla="*/ 7187797 w 9051663"/>
              <a:gd name="connsiteY158" fmla="*/ 1055931 h 6349229"/>
              <a:gd name="connsiteX159" fmla="*/ 6540874 w 9051663"/>
              <a:gd name="connsiteY159" fmla="*/ 882586 h 6349229"/>
              <a:gd name="connsiteX160" fmla="*/ 6318892 w 9051663"/>
              <a:gd name="connsiteY160" fmla="*/ 942073 h 6349229"/>
              <a:gd name="connsiteX161" fmla="*/ 7371417 w 9051663"/>
              <a:gd name="connsiteY161" fmla="*/ 1173169 h 6349229"/>
              <a:gd name="connsiteX162" fmla="*/ 7834707 w 9051663"/>
              <a:gd name="connsiteY162" fmla="*/ 1049030 h 6349229"/>
              <a:gd name="connsiteX163" fmla="*/ 8481617 w 9051663"/>
              <a:gd name="connsiteY163" fmla="*/ 1222369 h 6349229"/>
              <a:gd name="connsiteX164" fmla="*/ 9051663 w 9051663"/>
              <a:gd name="connsiteY164" fmla="*/ 1069628 h 6349229"/>
              <a:gd name="connsiteX165" fmla="*/ 9051663 w 9051663"/>
              <a:gd name="connsiteY165" fmla="*/ 903184 h 6349229"/>
              <a:gd name="connsiteX166" fmla="*/ 8481617 w 9051663"/>
              <a:gd name="connsiteY166" fmla="*/ 1055931 h 6349229"/>
              <a:gd name="connsiteX167" fmla="*/ 8481617 w 9051663"/>
              <a:gd name="connsiteY167" fmla="*/ 1322951 h 6349229"/>
              <a:gd name="connsiteX168" fmla="*/ 7834707 w 9051663"/>
              <a:gd name="connsiteY168" fmla="*/ 1149600 h 6349229"/>
              <a:gd name="connsiteX169" fmla="*/ 7522566 w 9051663"/>
              <a:gd name="connsiteY169" fmla="*/ 1233245 h 6349229"/>
              <a:gd name="connsiteX170" fmla="*/ 7740751 w 9051663"/>
              <a:gd name="connsiteY170" fmla="*/ 1334214 h 6349229"/>
              <a:gd name="connsiteX171" fmla="*/ 7834707 w 9051663"/>
              <a:gd name="connsiteY171" fmla="*/ 1309033 h 6349229"/>
              <a:gd name="connsiteX172" fmla="*/ 8481617 w 9051663"/>
              <a:gd name="connsiteY172" fmla="*/ 1482380 h 6349229"/>
              <a:gd name="connsiteX173" fmla="*/ 9051663 w 9051663"/>
              <a:gd name="connsiteY173" fmla="*/ 1329630 h 6349229"/>
              <a:gd name="connsiteX174" fmla="*/ 9051663 w 9051663"/>
              <a:gd name="connsiteY174" fmla="*/ 1170199 h 6349229"/>
              <a:gd name="connsiteX175" fmla="*/ 8481617 w 9051663"/>
              <a:gd name="connsiteY175" fmla="*/ 1322951 h 6349229"/>
              <a:gd name="connsiteX176" fmla="*/ 3072760 w 9051663"/>
              <a:gd name="connsiteY176" fmla="*/ 2328428 h 6349229"/>
              <a:gd name="connsiteX177" fmla="*/ 2659387 w 9051663"/>
              <a:gd name="connsiteY177" fmla="*/ 2217659 h 6349229"/>
              <a:gd name="connsiteX178" fmla="*/ 2012464 w 9051663"/>
              <a:gd name="connsiteY178" fmla="*/ 2391005 h 6349229"/>
              <a:gd name="connsiteX179" fmla="*/ 1365554 w 9051663"/>
              <a:gd name="connsiteY179" fmla="*/ 2217659 h 6349229"/>
              <a:gd name="connsiteX180" fmla="*/ 718648 w 9051663"/>
              <a:gd name="connsiteY180" fmla="*/ 2391005 h 6349229"/>
              <a:gd name="connsiteX181" fmla="*/ 507095 w 9051663"/>
              <a:gd name="connsiteY181" fmla="*/ 2334320 h 6349229"/>
              <a:gd name="connsiteX182" fmla="*/ 456785 w 9051663"/>
              <a:gd name="connsiteY182" fmla="*/ 2452276 h 6349229"/>
              <a:gd name="connsiteX183" fmla="*/ 718648 w 9051663"/>
              <a:gd name="connsiteY183" fmla="*/ 2522447 h 6349229"/>
              <a:gd name="connsiteX184" fmla="*/ 1365554 w 9051663"/>
              <a:gd name="connsiteY184" fmla="*/ 2349101 h 6349229"/>
              <a:gd name="connsiteX185" fmla="*/ 2012464 w 9051663"/>
              <a:gd name="connsiteY185" fmla="*/ 2522447 h 6349229"/>
              <a:gd name="connsiteX186" fmla="*/ 2659387 w 9051663"/>
              <a:gd name="connsiteY186" fmla="*/ 2349101 h 6349229"/>
              <a:gd name="connsiteX187" fmla="*/ 2986995 w 9051663"/>
              <a:gd name="connsiteY187" fmla="*/ 2436885 h 6349229"/>
              <a:gd name="connsiteX188" fmla="*/ 3072760 w 9051663"/>
              <a:gd name="connsiteY188" fmla="*/ 2328428 h 6349229"/>
              <a:gd name="connsiteX189" fmla="*/ 71726 w 9051663"/>
              <a:gd name="connsiteY189" fmla="*/ 5209276 h 6349229"/>
              <a:gd name="connsiteX190" fmla="*/ 718648 w 9051663"/>
              <a:gd name="connsiteY190" fmla="*/ 5382610 h 6349229"/>
              <a:gd name="connsiteX191" fmla="*/ 1365554 w 9051663"/>
              <a:gd name="connsiteY191" fmla="*/ 5209276 h 6349229"/>
              <a:gd name="connsiteX192" fmla="*/ 2012464 w 9051663"/>
              <a:gd name="connsiteY192" fmla="*/ 5382610 h 6349229"/>
              <a:gd name="connsiteX193" fmla="*/ 2243259 w 9051663"/>
              <a:gd name="connsiteY193" fmla="*/ 5320781 h 6349229"/>
              <a:gd name="connsiteX194" fmla="*/ 2235868 w 9051663"/>
              <a:gd name="connsiteY194" fmla="*/ 5268311 h 6349229"/>
              <a:gd name="connsiteX195" fmla="*/ 2012464 w 9051663"/>
              <a:gd name="connsiteY195" fmla="*/ 5328172 h 6349229"/>
              <a:gd name="connsiteX196" fmla="*/ 1365554 w 9051663"/>
              <a:gd name="connsiteY196" fmla="*/ 5154838 h 6349229"/>
              <a:gd name="connsiteX197" fmla="*/ 718648 w 9051663"/>
              <a:gd name="connsiteY197" fmla="*/ 5328172 h 6349229"/>
              <a:gd name="connsiteX198" fmla="*/ 71726 w 9051663"/>
              <a:gd name="connsiteY198" fmla="*/ 5154838 h 6349229"/>
              <a:gd name="connsiteX199" fmla="*/ 13567 w 9051663"/>
              <a:gd name="connsiteY199" fmla="*/ 5170419 h 6349229"/>
              <a:gd name="connsiteX200" fmla="*/ 17609 w 9051663"/>
              <a:gd name="connsiteY200" fmla="*/ 5223778 h 6349229"/>
              <a:gd name="connsiteX201" fmla="*/ 71726 w 9051663"/>
              <a:gd name="connsiteY201" fmla="*/ 5209276 h 6349229"/>
              <a:gd name="connsiteX202" fmla="*/ 3400914 w 9051663"/>
              <a:gd name="connsiteY202" fmla="*/ 1977061 h 6349229"/>
              <a:gd name="connsiteX203" fmla="*/ 3642921 w 9051663"/>
              <a:gd name="connsiteY203" fmla="*/ 1766775 h 6349229"/>
              <a:gd name="connsiteX204" fmla="*/ 3306310 w 9051663"/>
              <a:gd name="connsiteY204" fmla="*/ 1856972 h 6349229"/>
              <a:gd name="connsiteX205" fmla="*/ 2659387 w 9051663"/>
              <a:gd name="connsiteY205" fmla="*/ 1683625 h 6349229"/>
              <a:gd name="connsiteX206" fmla="*/ 2012464 w 9051663"/>
              <a:gd name="connsiteY206" fmla="*/ 1856972 h 6349229"/>
              <a:gd name="connsiteX207" fmla="*/ 1365554 w 9051663"/>
              <a:gd name="connsiteY207" fmla="*/ 1683625 h 6349229"/>
              <a:gd name="connsiteX208" fmla="*/ 747013 w 9051663"/>
              <a:gd name="connsiteY208" fmla="*/ 1849365 h 6349229"/>
              <a:gd name="connsiteX209" fmla="*/ 671865 w 9051663"/>
              <a:gd name="connsiteY209" fmla="*/ 1989874 h 6349229"/>
              <a:gd name="connsiteX210" fmla="*/ 718648 w 9051663"/>
              <a:gd name="connsiteY210" fmla="*/ 2002407 h 6349229"/>
              <a:gd name="connsiteX211" fmla="*/ 1365554 w 9051663"/>
              <a:gd name="connsiteY211" fmla="*/ 1829086 h 6349229"/>
              <a:gd name="connsiteX212" fmla="*/ 2012464 w 9051663"/>
              <a:gd name="connsiteY212" fmla="*/ 2002407 h 6349229"/>
              <a:gd name="connsiteX213" fmla="*/ 2659387 w 9051663"/>
              <a:gd name="connsiteY213" fmla="*/ 1829086 h 6349229"/>
              <a:gd name="connsiteX214" fmla="*/ 3306310 w 9051663"/>
              <a:gd name="connsiteY214" fmla="*/ 2002407 h 6349229"/>
              <a:gd name="connsiteX215" fmla="*/ 3400914 w 9051663"/>
              <a:gd name="connsiteY215" fmla="*/ 1977061 h 6349229"/>
              <a:gd name="connsiteX216" fmla="*/ 8481617 w 9051663"/>
              <a:gd name="connsiteY216" fmla="*/ 521895 h 6349229"/>
              <a:gd name="connsiteX217" fmla="*/ 7834707 w 9051663"/>
              <a:gd name="connsiteY217" fmla="*/ 348550 h 6349229"/>
              <a:gd name="connsiteX218" fmla="*/ 7187797 w 9051663"/>
              <a:gd name="connsiteY218" fmla="*/ 521895 h 6349229"/>
              <a:gd name="connsiteX219" fmla="*/ 6540874 w 9051663"/>
              <a:gd name="connsiteY219" fmla="*/ 348550 h 6349229"/>
              <a:gd name="connsiteX220" fmla="*/ 5893964 w 9051663"/>
              <a:gd name="connsiteY220" fmla="*/ 521895 h 6349229"/>
              <a:gd name="connsiteX221" fmla="*/ 5247054 w 9051663"/>
              <a:gd name="connsiteY221" fmla="*/ 348550 h 6349229"/>
              <a:gd name="connsiteX222" fmla="*/ 4600131 w 9051663"/>
              <a:gd name="connsiteY222" fmla="*/ 521895 h 6349229"/>
              <a:gd name="connsiteX223" fmla="*/ 3953220 w 9051663"/>
              <a:gd name="connsiteY223" fmla="*/ 348550 h 6349229"/>
              <a:gd name="connsiteX224" fmla="*/ 3306310 w 9051663"/>
              <a:gd name="connsiteY224" fmla="*/ 521895 h 6349229"/>
              <a:gd name="connsiteX225" fmla="*/ 2659387 w 9051663"/>
              <a:gd name="connsiteY225" fmla="*/ 348550 h 6349229"/>
              <a:gd name="connsiteX226" fmla="*/ 2012464 w 9051663"/>
              <a:gd name="connsiteY226" fmla="*/ 521895 h 6349229"/>
              <a:gd name="connsiteX227" fmla="*/ 1797187 w 9051663"/>
              <a:gd name="connsiteY227" fmla="*/ 464212 h 6349229"/>
              <a:gd name="connsiteX228" fmla="*/ 1656895 w 9051663"/>
              <a:gd name="connsiteY228" fmla="*/ 607059 h 6349229"/>
              <a:gd name="connsiteX229" fmla="*/ 2012464 w 9051663"/>
              <a:gd name="connsiteY229" fmla="*/ 702334 h 6349229"/>
              <a:gd name="connsiteX230" fmla="*/ 2659387 w 9051663"/>
              <a:gd name="connsiteY230" fmla="*/ 528989 h 6349229"/>
              <a:gd name="connsiteX231" fmla="*/ 3306310 w 9051663"/>
              <a:gd name="connsiteY231" fmla="*/ 702334 h 6349229"/>
              <a:gd name="connsiteX232" fmla="*/ 3953220 w 9051663"/>
              <a:gd name="connsiteY232" fmla="*/ 528989 h 6349229"/>
              <a:gd name="connsiteX233" fmla="*/ 4600131 w 9051663"/>
              <a:gd name="connsiteY233" fmla="*/ 702334 h 6349229"/>
              <a:gd name="connsiteX234" fmla="*/ 5247054 w 9051663"/>
              <a:gd name="connsiteY234" fmla="*/ 528989 h 6349229"/>
              <a:gd name="connsiteX235" fmla="*/ 5893964 w 9051663"/>
              <a:gd name="connsiteY235" fmla="*/ 702334 h 6349229"/>
              <a:gd name="connsiteX236" fmla="*/ 6540874 w 9051663"/>
              <a:gd name="connsiteY236" fmla="*/ 528989 h 6349229"/>
              <a:gd name="connsiteX237" fmla="*/ 7187797 w 9051663"/>
              <a:gd name="connsiteY237" fmla="*/ 702334 h 6349229"/>
              <a:gd name="connsiteX238" fmla="*/ 7834707 w 9051663"/>
              <a:gd name="connsiteY238" fmla="*/ 528989 h 6349229"/>
              <a:gd name="connsiteX239" fmla="*/ 8481617 w 9051663"/>
              <a:gd name="connsiteY239" fmla="*/ 702334 h 6349229"/>
              <a:gd name="connsiteX240" fmla="*/ 9051663 w 9051663"/>
              <a:gd name="connsiteY240" fmla="*/ 549587 h 6349229"/>
              <a:gd name="connsiteX241" fmla="*/ 9051663 w 9051663"/>
              <a:gd name="connsiteY241" fmla="*/ 369148 h 6349229"/>
              <a:gd name="connsiteX242" fmla="*/ 8481617 w 9051663"/>
              <a:gd name="connsiteY242" fmla="*/ 521895 h 6349229"/>
              <a:gd name="connsiteX243" fmla="*/ 4096472 w 9051663"/>
              <a:gd name="connsiteY243" fmla="*/ 1455002 h 6349229"/>
              <a:gd name="connsiteX244" fmla="*/ 3953220 w 9051663"/>
              <a:gd name="connsiteY244" fmla="*/ 1416615 h 6349229"/>
              <a:gd name="connsiteX245" fmla="*/ 3306310 w 9051663"/>
              <a:gd name="connsiteY245" fmla="*/ 1589961 h 6349229"/>
              <a:gd name="connsiteX246" fmla="*/ 2659387 w 9051663"/>
              <a:gd name="connsiteY246" fmla="*/ 1416615 h 6349229"/>
              <a:gd name="connsiteX247" fmla="*/ 2012464 w 9051663"/>
              <a:gd name="connsiteY247" fmla="*/ 1589961 h 6349229"/>
              <a:gd name="connsiteX248" fmla="*/ 1365554 w 9051663"/>
              <a:gd name="connsiteY248" fmla="*/ 1416615 h 6349229"/>
              <a:gd name="connsiteX249" fmla="*/ 935116 w 9051663"/>
              <a:gd name="connsiteY249" fmla="*/ 1531955 h 6349229"/>
              <a:gd name="connsiteX250" fmla="*/ 823905 w 9051663"/>
              <a:gd name="connsiteY250" fmla="*/ 1714190 h 6349229"/>
              <a:gd name="connsiteX251" fmla="*/ 1365554 w 9051663"/>
              <a:gd name="connsiteY251" fmla="*/ 1569060 h 6349229"/>
              <a:gd name="connsiteX252" fmla="*/ 2012464 w 9051663"/>
              <a:gd name="connsiteY252" fmla="*/ 1742394 h 6349229"/>
              <a:gd name="connsiteX253" fmla="*/ 2659387 w 9051663"/>
              <a:gd name="connsiteY253" fmla="*/ 1569060 h 6349229"/>
              <a:gd name="connsiteX254" fmla="*/ 3306310 w 9051663"/>
              <a:gd name="connsiteY254" fmla="*/ 1742394 h 6349229"/>
              <a:gd name="connsiteX255" fmla="*/ 3887163 w 9051663"/>
              <a:gd name="connsiteY255" fmla="*/ 1586761 h 6349229"/>
              <a:gd name="connsiteX256" fmla="*/ 4096472 w 9051663"/>
              <a:gd name="connsiteY256" fmla="*/ 1455002 h 6349229"/>
              <a:gd name="connsiteX257" fmla="*/ 4434797 w 9051663"/>
              <a:gd name="connsiteY257" fmla="*/ 1278646 h 6349229"/>
              <a:gd name="connsiteX258" fmla="*/ 3953220 w 9051663"/>
              <a:gd name="connsiteY258" fmla="*/ 1149602 h 6349229"/>
              <a:gd name="connsiteX259" fmla="*/ 3306310 w 9051663"/>
              <a:gd name="connsiteY259" fmla="*/ 1322951 h 6349229"/>
              <a:gd name="connsiteX260" fmla="*/ 2659387 w 9051663"/>
              <a:gd name="connsiteY260" fmla="*/ 1149602 h 6349229"/>
              <a:gd name="connsiteX261" fmla="*/ 2012464 w 9051663"/>
              <a:gd name="connsiteY261" fmla="*/ 1322951 h 6349229"/>
              <a:gd name="connsiteX262" fmla="*/ 1365554 w 9051663"/>
              <a:gd name="connsiteY262" fmla="*/ 1149602 h 6349229"/>
              <a:gd name="connsiteX263" fmla="*/ 1157698 w 9051663"/>
              <a:gd name="connsiteY263" fmla="*/ 1205300 h 6349229"/>
              <a:gd name="connsiteX264" fmla="*/ 1020229 w 9051663"/>
              <a:gd name="connsiteY264" fmla="*/ 1401580 h 6349229"/>
              <a:gd name="connsiteX265" fmla="*/ 1365554 w 9051663"/>
              <a:gd name="connsiteY265" fmla="*/ 1309033 h 6349229"/>
              <a:gd name="connsiteX266" fmla="*/ 2012464 w 9051663"/>
              <a:gd name="connsiteY266" fmla="*/ 1482380 h 6349229"/>
              <a:gd name="connsiteX267" fmla="*/ 2659387 w 9051663"/>
              <a:gd name="connsiteY267" fmla="*/ 1309033 h 6349229"/>
              <a:gd name="connsiteX268" fmla="*/ 3306310 w 9051663"/>
              <a:gd name="connsiteY268" fmla="*/ 1482380 h 6349229"/>
              <a:gd name="connsiteX269" fmla="*/ 3953220 w 9051663"/>
              <a:gd name="connsiteY269" fmla="*/ 1309033 h 6349229"/>
              <a:gd name="connsiteX270" fmla="*/ 4226262 w 9051663"/>
              <a:gd name="connsiteY270" fmla="*/ 1382202 h 6349229"/>
              <a:gd name="connsiteX271" fmla="*/ 4434797 w 9051663"/>
              <a:gd name="connsiteY271" fmla="*/ 1278646 h 6349229"/>
              <a:gd name="connsiteX272" fmla="*/ 9051663 w 9051663"/>
              <a:gd name="connsiteY272" fmla="*/ 2238256 h 6349229"/>
              <a:gd name="connsiteX273" fmla="*/ 8936971 w 9051663"/>
              <a:gd name="connsiteY273" fmla="*/ 2268999 h 6349229"/>
              <a:gd name="connsiteX274" fmla="*/ 9025872 w 9051663"/>
              <a:gd name="connsiteY274" fmla="*/ 2376618 h 6349229"/>
              <a:gd name="connsiteX275" fmla="*/ 9051663 w 9051663"/>
              <a:gd name="connsiteY275" fmla="*/ 2369698 h 6349229"/>
              <a:gd name="connsiteX276" fmla="*/ 9051663 w 9051663"/>
              <a:gd name="connsiteY276" fmla="*/ 2238256 h 6349229"/>
              <a:gd name="connsiteX277" fmla="*/ 8481617 w 9051663"/>
              <a:gd name="connsiteY277" fmla="*/ 254887 h 6349229"/>
              <a:gd name="connsiteX278" fmla="*/ 7834707 w 9051663"/>
              <a:gd name="connsiteY278" fmla="*/ 81542 h 6349229"/>
              <a:gd name="connsiteX279" fmla="*/ 7187797 w 9051663"/>
              <a:gd name="connsiteY279" fmla="*/ 254887 h 6349229"/>
              <a:gd name="connsiteX280" fmla="*/ 6540874 w 9051663"/>
              <a:gd name="connsiteY280" fmla="*/ 81542 h 6349229"/>
              <a:gd name="connsiteX281" fmla="*/ 5893964 w 9051663"/>
              <a:gd name="connsiteY281" fmla="*/ 254887 h 6349229"/>
              <a:gd name="connsiteX282" fmla="*/ 5247054 w 9051663"/>
              <a:gd name="connsiteY282" fmla="*/ 81542 h 6349229"/>
              <a:gd name="connsiteX283" fmla="*/ 4600131 w 9051663"/>
              <a:gd name="connsiteY283" fmla="*/ 254887 h 6349229"/>
              <a:gd name="connsiteX284" fmla="*/ 3953220 w 9051663"/>
              <a:gd name="connsiteY284" fmla="*/ 81542 h 6349229"/>
              <a:gd name="connsiteX285" fmla="*/ 3306310 w 9051663"/>
              <a:gd name="connsiteY285" fmla="*/ 254887 h 6349229"/>
              <a:gd name="connsiteX286" fmla="*/ 2659387 w 9051663"/>
              <a:gd name="connsiteY286" fmla="*/ 81542 h 6349229"/>
              <a:gd name="connsiteX287" fmla="*/ 2023931 w 9051663"/>
              <a:gd name="connsiteY287" fmla="*/ 251812 h 6349229"/>
              <a:gd name="connsiteX288" fmla="*/ 1861365 w 9051663"/>
              <a:gd name="connsiteY288" fmla="*/ 401830 h 6349229"/>
              <a:gd name="connsiteX289" fmla="*/ 2012464 w 9051663"/>
              <a:gd name="connsiteY289" fmla="*/ 442319 h 6349229"/>
              <a:gd name="connsiteX290" fmla="*/ 2659387 w 9051663"/>
              <a:gd name="connsiteY290" fmla="*/ 268980 h 6349229"/>
              <a:gd name="connsiteX291" fmla="*/ 3306310 w 9051663"/>
              <a:gd name="connsiteY291" fmla="*/ 442319 h 6349229"/>
              <a:gd name="connsiteX292" fmla="*/ 3953220 w 9051663"/>
              <a:gd name="connsiteY292" fmla="*/ 268980 h 6349229"/>
              <a:gd name="connsiteX293" fmla="*/ 4600131 w 9051663"/>
              <a:gd name="connsiteY293" fmla="*/ 442319 h 6349229"/>
              <a:gd name="connsiteX294" fmla="*/ 5247054 w 9051663"/>
              <a:gd name="connsiteY294" fmla="*/ 268980 h 6349229"/>
              <a:gd name="connsiteX295" fmla="*/ 5893964 w 9051663"/>
              <a:gd name="connsiteY295" fmla="*/ 442319 h 6349229"/>
              <a:gd name="connsiteX296" fmla="*/ 6540874 w 9051663"/>
              <a:gd name="connsiteY296" fmla="*/ 268980 h 6349229"/>
              <a:gd name="connsiteX297" fmla="*/ 7187797 w 9051663"/>
              <a:gd name="connsiteY297" fmla="*/ 442319 h 6349229"/>
              <a:gd name="connsiteX298" fmla="*/ 7834707 w 9051663"/>
              <a:gd name="connsiteY298" fmla="*/ 268980 h 6349229"/>
              <a:gd name="connsiteX299" fmla="*/ 8481617 w 9051663"/>
              <a:gd name="connsiteY299" fmla="*/ 442319 h 6349229"/>
              <a:gd name="connsiteX300" fmla="*/ 9051663 w 9051663"/>
              <a:gd name="connsiteY300" fmla="*/ 289578 h 6349229"/>
              <a:gd name="connsiteX301" fmla="*/ 9051663 w 9051663"/>
              <a:gd name="connsiteY301" fmla="*/ 102140 h 6349229"/>
              <a:gd name="connsiteX302" fmla="*/ 8481617 w 9051663"/>
              <a:gd name="connsiteY302" fmla="*/ 254887 h 6349229"/>
              <a:gd name="connsiteX303" fmla="*/ 718648 w 9051663"/>
              <a:gd name="connsiteY303" fmla="*/ 4862583 h 6349229"/>
              <a:gd name="connsiteX304" fmla="*/ 1365554 w 9051663"/>
              <a:gd name="connsiteY304" fmla="*/ 4689249 h 6349229"/>
              <a:gd name="connsiteX305" fmla="*/ 2012464 w 9051663"/>
              <a:gd name="connsiteY305" fmla="*/ 4862583 h 6349229"/>
              <a:gd name="connsiteX306" fmla="*/ 2202370 w 9051663"/>
              <a:gd name="connsiteY306" fmla="*/ 4811700 h 6349229"/>
              <a:gd name="connsiteX307" fmla="*/ 2202014 w 9051663"/>
              <a:gd name="connsiteY307" fmla="*/ 4759154 h 6349229"/>
              <a:gd name="connsiteX308" fmla="*/ 2202205 w 9051663"/>
              <a:gd name="connsiteY308" fmla="*/ 4743306 h 6349229"/>
              <a:gd name="connsiteX309" fmla="*/ 2012464 w 9051663"/>
              <a:gd name="connsiteY309" fmla="*/ 4794151 h 6349229"/>
              <a:gd name="connsiteX310" fmla="*/ 1365554 w 9051663"/>
              <a:gd name="connsiteY310" fmla="*/ 4620804 h 6349229"/>
              <a:gd name="connsiteX311" fmla="*/ 718648 w 9051663"/>
              <a:gd name="connsiteY311" fmla="*/ 4794151 h 6349229"/>
              <a:gd name="connsiteX312" fmla="*/ 71726 w 9051663"/>
              <a:gd name="connsiteY312" fmla="*/ 4620804 h 6349229"/>
              <a:gd name="connsiteX313" fmla="*/ 961 w 9051663"/>
              <a:gd name="connsiteY313" fmla="*/ 4639763 h 6349229"/>
              <a:gd name="connsiteX314" fmla="*/ 0 w 9051663"/>
              <a:gd name="connsiteY314" fmla="*/ 4708474 h 6349229"/>
              <a:gd name="connsiteX315" fmla="*/ 71726 w 9051663"/>
              <a:gd name="connsiteY315" fmla="*/ 4689249 h 6349229"/>
              <a:gd name="connsiteX316" fmla="*/ 718648 w 9051663"/>
              <a:gd name="connsiteY316" fmla="*/ 4862583 h 6349229"/>
              <a:gd name="connsiteX317" fmla="*/ 5543131 w 9051663"/>
              <a:gd name="connsiteY317" fmla="*/ 961927 h 6349229"/>
              <a:gd name="connsiteX318" fmla="*/ 5247054 w 9051663"/>
              <a:gd name="connsiteY318" fmla="*/ 882586 h 6349229"/>
              <a:gd name="connsiteX319" fmla="*/ 4600131 w 9051663"/>
              <a:gd name="connsiteY319" fmla="*/ 1055931 h 6349229"/>
              <a:gd name="connsiteX320" fmla="*/ 3953220 w 9051663"/>
              <a:gd name="connsiteY320" fmla="*/ 882586 h 6349229"/>
              <a:gd name="connsiteX321" fmla="*/ 3306310 w 9051663"/>
              <a:gd name="connsiteY321" fmla="*/ 1055931 h 6349229"/>
              <a:gd name="connsiteX322" fmla="*/ 2659387 w 9051663"/>
              <a:gd name="connsiteY322" fmla="*/ 882586 h 6349229"/>
              <a:gd name="connsiteX323" fmla="*/ 2012464 w 9051663"/>
              <a:gd name="connsiteY323" fmla="*/ 1055931 h 6349229"/>
              <a:gd name="connsiteX324" fmla="*/ 1402494 w 9051663"/>
              <a:gd name="connsiteY324" fmla="*/ 892482 h 6349229"/>
              <a:gd name="connsiteX325" fmla="*/ 1252310 w 9051663"/>
              <a:gd name="connsiteY325" fmla="*/ 1079369 h 6349229"/>
              <a:gd name="connsiteX326" fmla="*/ 1365554 w 9051663"/>
              <a:gd name="connsiteY326" fmla="*/ 1049030 h 6349229"/>
              <a:gd name="connsiteX327" fmla="*/ 2012464 w 9051663"/>
              <a:gd name="connsiteY327" fmla="*/ 1222369 h 6349229"/>
              <a:gd name="connsiteX328" fmla="*/ 2659387 w 9051663"/>
              <a:gd name="connsiteY328" fmla="*/ 1049030 h 6349229"/>
              <a:gd name="connsiteX329" fmla="*/ 3306310 w 9051663"/>
              <a:gd name="connsiteY329" fmla="*/ 1222369 h 6349229"/>
              <a:gd name="connsiteX330" fmla="*/ 3953220 w 9051663"/>
              <a:gd name="connsiteY330" fmla="*/ 1049030 h 6349229"/>
              <a:gd name="connsiteX331" fmla="*/ 4578111 w 9051663"/>
              <a:gd name="connsiteY331" fmla="*/ 1216467 h 6349229"/>
              <a:gd name="connsiteX332" fmla="*/ 5543131 w 9051663"/>
              <a:gd name="connsiteY332" fmla="*/ 961927 h 6349229"/>
              <a:gd name="connsiteX333" fmla="*/ 718648 w 9051663"/>
              <a:gd name="connsiteY333" fmla="*/ 5902650 h 6349229"/>
              <a:gd name="connsiteX334" fmla="*/ 1365554 w 9051663"/>
              <a:gd name="connsiteY334" fmla="*/ 5729303 h 6349229"/>
              <a:gd name="connsiteX335" fmla="*/ 2012464 w 9051663"/>
              <a:gd name="connsiteY335" fmla="*/ 5902650 h 6349229"/>
              <a:gd name="connsiteX336" fmla="*/ 2349583 w 9051663"/>
              <a:gd name="connsiteY336" fmla="*/ 5812313 h 6349229"/>
              <a:gd name="connsiteX337" fmla="*/ 2338980 w 9051663"/>
              <a:gd name="connsiteY337" fmla="*/ 5774713 h 6349229"/>
              <a:gd name="connsiteX338" fmla="*/ 2012464 w 9051663"/>
              <a:gd name="connsiteY338" fmla="*/ 5862205 h 6349229"/>
              <a:gd name="connsiteX339" fmla="*/ 1365554 w 9051663"/>
              <a:gd name="connsiteY339" fmla="*/ 5688871 h 6349229"/>
              <a:gd name="connsiteX340" fmla="*/ 718648 w 9051663"/>
              <a:gd name="connsiteY340" fmla="*/ 5862205 h 6349229"/>
              <a:gd name="connsiteX341" fmla="*/ 71726 w 9051663"/>
              <a:gd name="connsiteY341" fmla="*/ 5688871 h 6349229"/>
              <a:gd name="connsiteX342" fmla="*/ 71330 w 9051663"/>
              <a:gd name="connsiteY342" fmla="*/ 5688973 h 6349229"/>
              <a:gd name="connsiteX343" fmla="*/ 78076 w 9051663"/>
              <a:gd name="connsiteY343" fmla="*/ 5731005 h 6349229"/>
              <a:gd name="connsiteX344" fmla="*/ 718648 w 9051663"/>
              <a:gd name="connsiteY344" fmla="*/ 5902650 h 6349229"/>
              <a:gd name="connsiteX345" fmla="*/ 71726 w 9051663"/>
              <a:gd name="connsiteY345" fmla="*/ 5469302 h 6349229"/>
              <a:gd name="connsiteX346" fmla="*/ 718648 w 9051663"/>
              <a:gd name="connsiteY346" fmla="*/ 5642636 h 6349229"/>
              <a:gd name="connsiteX347" fmla="*/ 1365554 w 9051663"/>
              <a:gd name="connsiteY347" fmla="*/ 5469302 h 6349229"/>
              <a:gd name="connsiteX348" fmla="*/ 2012464 w 9051663"/>
              <a:gd name="connsiteY348" fmla="*/ 5642636 h 6349229"/>
              <a:gd name="connsiteX349" fmla="*/ 2288376 w 9051663"/>
              <a:gd name="connsiteY349" fmla="*/ 5568706 h 6349229"/>
              <a:gd name="connsiteX350" fmla="*/ 2278929 w 9051663"/>
              <a:gd name="connsiteY350" fmla="*/ 5523804 h 6349229"/>
              <a:gd name="connsiteX351" fmla="*/ 2012464 w 9051663"/>
              <a:gd name="connsiteY351" fmla="*/ 5595195 h 6349229"/>
              <a:gd name="connsiteX352" fmla="*/ 1365554 w 9051663"/>
              <a:gd name="connsiteY352" fmla="*/ 5421848 h 6349229"/>
              <a:gd name="connsiteX353" fmla="*/ 718648 w 9051663"/>
              <a:gd name="connsiteY353" fmla="*/ 5595195 h 6349229"/>
              <a:gd name="connsiteX354" fmla="*/ 71726 w 9051663"/>
              <a:gd name="connsiteY354" fmla="*/ 5421848 h 6349229"/>
              <a:gd name="connsiteX355" fmla="*/ 37066 w 9051663"/>
              <a:gd name="connsiteY355" fmla="*/ 5431143 h 6349229"/>
              <a:gd name="connsiteX356" fmla="*/ 42219 w 9051663"/>
              <a:gd name="connsiteY356" fmla="*/ 5477201 h 6349229"/>
              <a:gd name="connsiteX357" fmla="*/ 71726 w 9051663"/>
              <a:gd name="connsiteY357" fmla="*/ 5469302 h 6349229"/>
              <a:gd name="connsiteX358" fmla="*/ 2520187 w 9051663"/>
              <a:gd name="connsiteY358" fmla="*/ 6286639 h 6349229"/>
              <a:gd name="connsiteX359" fmla="*/ 2509914 w 9051663"/>
              <a:gd name="connsiteY359" fmla="*/ 6262956 h 6349229"/>
              <a:gd name="connsiteX360" fmla="*/ 2187906 w 9051663"/>
              <a:gd name="connsiteY360" fmla="*/ 6349229 h 6349229"/>
              <a:gd name="connsiteX361" fmla="*/ 2286598 w 9051663"/>
              <a:gd name="connsiteY361" fmla="*/ 6349229 h 6349229"/>
              <a:gd name="connsiteX362" fmla="*/ 2520187 w 9051663"/>
              <a:gd name="connsiteY362" fmla="*/ 6286639 h 6349229"/>
              <a:gd name="connsiteX363" fmla="*/ 3264291 w 9051663"/>
              <a:gd name="connsiteY363" fmla="*/ 2112731 h 6349229"/>
              <a:gd name="connsiteX364" fmla="*/ 2659387 w 9051663"/>
              <a:gd name="connsiteY364" fmla="*/ 1950648 h 6349229"/>
              <a:gd name="connsiteX365" fmla="*/ 2012464 w 9051663"/>
              <a:gd name="connsiteY365" fmla="*/ 2123982 h 6349229"/>
              <a:gd name="connsiteX366" fmla="*/ 1365554 w 9051663"/>
              <a:gd name="connsiteY366" fmla="*/ 1950648 h 6349229"/>
              <a:gd name="connsiteX367" fmla="*/ 718648 w 9051663"/>
              <a:gd name="connsiteY367" fmla="*/ 2123982 h 6349229"/>
              <a:gd name="connsiteX368" fmla="*/ 617742 w 9051663"/>
              <a:gd name="connsiteY368" fmla="*/ 2096947 h 6349229"/>
              <a:gd name="connsiteX369" fmla="*/ 558956 w 9051663"/>
              <a:gd name="connsiteY369" fmla="*/ 2219640 h 6349229"/>
              <a:gd name="connsiteX370" fmla="*/ 718648 w 9051663"/>
              <a:gd name="connsiteY370" fmla="*/ 2262434 h 6349229"/>
              <a:gd name="connsiteX371" fmla="*/ 1365554 w 9051663"/>
              <a:gd name="connsiteY371" fmla="*/ 2089087 h 6349229"/>
              <a:gd name="connsiteX372" fmla="*/ 2012464 w 9051663"/>
              <a:gd name="connsiteY372" fmla="*/ 2262434 h 6349229"/>
              <a:gd name="connsiteX373" fmla="*/ 2659387 w 9051663"/>
              <a:gd name="connsiteY373" fmla="*/ 2089087 h 6349229"/>
              <a:gd name="connsiteX374" fmla="*/ 3162297 w 9051663"/>
              <a:gd name="connsiteY374" fmla="*/ 2223830 h 6349229"/>
              <a:gd name="connsiteX375" fmla="*/ 3264291 w 9051663"/>
              <a:gd name="connsiteY375" fmla="*/ 2112731 h 6349229"/>
              <a:gd name="connsiteX376" fmla="*/ 2613584 w 9051663"/>
              <a:gd name="connsiteY376" fmla="*/ 3030982 h 6349229"/>
              <a:gd name="connsiteX377" fmla="*/ 2012464 w 9051663"/>
              <a:gd name="connsiteY377" fmla="*/ 3192050 h 6349229"/>
              <a:gd name="connsiteX378" fmla="*/ 1365554 w 9051663"/>
              <a:gd name="connsiteY378" fmla="*/ 3018716 h 6349229"/>
              <a:gd name="connsiteX379" fmla="*/ 718648 w 9051663"/>
              <a:gd name="connsiteY379" fmla="*/ 3192050 h 6349229"/>
              <a:gd name="connsiteX380" fmla="*/ 241277 w 9051663"/>
              <a:gd name="connsiteY380" fmla="*/ 3064138 h 6349229"/>
              <a:gd name="connsiteX381" fmla="*/ 212222 w 9051663"/>
              <a:gd name="connsiteY381" fmla="*/ 3166792 h 6349229"/>
              <a:gd name="connsiteX382" fmla="*/ 718648 w 9051663"/>
              <a:gd name="connsiteY382" fmla="*/ 3302488 h 6349229"/>
              <a:gd name="connsiteX383" fmla="*/ 1365554 w 9051663"/>
              <a:gd name="connsiteY383" fmla="*/ 3129142 h 6349229"/>
              <a:gd name="connsiteX384" fmla="*/ 2012464 w 9051663"/>
              <a:gd name="connsiteY384" fmla="*/ 3302488 h 6349229"/>
              <a:gd name="connsiteX385" fmla="*/ 2552288 w 9051663"/>
              <a:gd name="connsiteY385" fmla="*/ 3157840 h 6349229"/>
              <a:gd name="connsiteX386" fmla="*/ 2613584 w 9051663"/>
              <a:gd name="connsiteY386" fmla="*/ 3030982 h 6349229"/>
              <a:gd name="connsiteX387" fmla="*/ 2903490 w 9051663"/>
              <a:gd name="connsiteY387" fmla="*/ 2550092 h 6349229"/>
              <a:gd name="connsiteX388" fmla="*/ 2659387 w 9051663"/>
              <a:gd name="connsiteY388" fmla="*/ 2484682 h 6349229"/>
              <a:gd name="connsiteX389" fmla="*/ 2012464 w 9051663"/>
              <a:gd name="connsiteY389" fmla="*/ 2658016 h 6349229"/>
              <a:gd name="connsiteX390" fmla="*/ 1365554 w 9051663"/>
              <a:gd name="connsiteY390" fmla="*/ 2484682 h 6349229"/>
              <a:gd name="connsiteX391" fmla="*/ 718648 w 9051663"/>
              <a:gd name="connsiteY391" fmla="*/ 2658016 h 6349229"/>
              <a:gd name="connsiteX392" fmla="*/ 407634 w 9051663"/>
              <a:gd name="connsiteY392" fmla="*/ 2574689 h 6349229"/>
              <a:gd name="connsiteX393" fmla="*/ 364900 w 9051663"/>
              <a:gd name="connsiteY393" fmla="*/ 2687680 h 6349229"/>
              <a:gd name="connsiteX394" fmla="*/ 718648 w 9051663"/>
              <a:gd name="connsiteY394" fmla="*/ 2782461 h 6349229"/>
              <a:gd name="connsiteX395" fmla="*/ 1365554 w 9051663"/>
              <a:gd name="connsiteY395" fmla="*/ 2609114 h 6349229"/>
              <a:gd name="connsiteX396" fmla="*/ 2012464 w 9051663"/>
              <a:gd name="connsiteY396" fmla="*/ 2782461 h 6349229"/>
              <a:gd name="connsiteX397" fmla="*/ 2659387 w 9051663"/>
              <a:gd name="connsiteY397" fmla="*/ 2609114 h 6349229"/>
              <a:gd name="connsiteX398" fmla="*/ 2831807 w 9051663"/>
              <a:gd name="connsiteY398" fmla="*/ 2655324 h 6349229"/>
              <a:gd name="connsiteX399" fmla="*/ 2903490 w 9051663"/>
              <a:gd name="connsiteY399" fmla="*/ 2550092 h 6349229"/>
              <a:gd name="connsiteX400" fmla="*/ 2695222 w 9051663"/>
              <a:gd name="connsiteY400" fmla="*/ 2878741 h 6349229"/>
              <a:gd name="connsiteX401" fmla="*/ 2754460 w 9051663"/>
              <a:gd name="connsiteY401" fmla="*/ 2777166 h 6349229"/>
              <a:gd name="connsiteX402" fmla="*/ 2659387 w 9051663"/>
              <a:gd name="connsiteY402" fmla="*/ 2751693 h 6349229"/>
              <a:gd name="connsiteX403" fmla="*/ 2012464 w 9051663"/>
              <a:gd name="connsiteY403" fmla="*/ 2925026 h 6349229"/>
              <a:gd name="connsiteX404" fmla="*/ 1365554 w 9051663"/>
              <a:gd name="connsiteY404" fmla="*/ 2751693 h 6349229"/>
              <a:gd name="connsiteX405" fmla="*/ 718648 w 9051663"/>
              <a:gd name="connsiteY405" fmla="*/ 2925026 h 6349229"/>
              <a:gd name="connsiteX406" fmla="*/ 318986 w 9051663"/>
              <a:gd name="connsiteY406" fmla="*/ 2817953 h 6349229"/>
              <a:gd name="connsiteX407" fmla="*/ 283521 w 9051663"/>
              <a:gd name="connsiteY407" fmla="*/ 2925890 h 6349229"/>
              <a:gd name="connsiteX408" fmla="*/ 718648 w 9051663"/>
              <a:gd name="connsiteY408" fmla="*/ 3042474 h 6349229"/>
              <a:gd name="connsiteX409" fmla="*/ 1365554 w 9051663"/>
              <a:gd name="connsiteY409" fmla="*/ 2869141 h 6349229"/>
              <a:gd name="connsiteX410" fmla="*/ 2012464 w 9051663"/>
              <a:gd name="connsiteY410" fmla="*/ 3042474 h 6349229"/>
              <a:gd name="connsiteX411" fmla="*/ 2659387 w 9051663"/>
              <a:gd name="connsiteY411" fmla="*/ 2869141 h 6349229"/>
              <a:gd name="connsiteX412" fmla="*/ 2695222 w 9051663"/>
              <a:gd name="connsiteY412" fmla="*/ 2878741 h 634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</a:cxnLst>
            <a:rect l="l" t="t" r="r" b="b"/>
            <a:pathLst>
              <a:path w="9051663" h="6349229">
                <a:moveTo>
                  <a:pt x="194303" y="6282181"/>
                </a:moveTo>
                <a:cubicBezTo>
                  <a:pt x="191829" y="6272683"/>
                  <a:pt x="189225" y="6263248"/>
                  <a:pt x="186794" y="6253724"/>
                </a:cubicBezTo>
                <a:lnTo>
                  <a:pt x="543212" y="6349229"/>
                </a:lnTo>
                <a:lnTo>
                  <a:pt x="444521" y="6349229"/>
                </a:lnTo>
                <a:lnTo>
                  <a:pt x="194303" y="6282181"/>
                </a:lnTo>
                <a:close/>
                <a:moveTo>
                  <a:pt x="1365554" y="4887827"/>
                </a:moveTo>
                <a:lnTo>
                  <a:pt x="718648" y="5061161"/>
                </a:lnTo>
                <a:lnTo>
                  <a:pt x="71726" y="4887827"/>
                </a:lnTo>
                <a:lnTo>
                  <a:pt x="1668" y="4906596"/>
                </a:lnTo>
                <a:cubicBezTo>
                  <a:pt x="2158" y="4926938"/>
                  <a:pt x="2561" y="4947307"/>
                  <a:pt x="3255" y="4967612"/>
                </a:cubicBezTo>
                <a:lnTo>
                  <a:pt x="71726" y="4949262"/>
                </a:lnTo>
                <a:lnTo>
                  <a:pt x="718648" y="5122596"/>
                </a:lnTo>
                <a:lnTo>
                  <a:pt x="1365554" y="4949262"/>
                </a:lnTo>
                <a:lnTo>
                  <a:pt x="2012464" y="5122596"/>
                </a:lnTo>
                <a:lnTo>
                  <a:pt x="2214459" y="5068488"/>
                </a:lnTo>
                <a:cubicBezTo>
                  <a:pt x="2212846" y="5048437"/>
                  <a:pt x="2211411" y="5028336"/>
                  <a:pt x="2210116" y="5008208"/>
                </a:cubicBezTo>
                <a:lnTo>
                  <a:pt x="2012464" y="5061161"/>
                </a:lnTo>
                <a:lnTo>
                  <a:pt x="1365554" y="4887827"/>
                </a:lnTo>
                <a:close/>
                <a:moveTo>
                  <a:pt x="100316" y="3656851"/>
                </a:moveTo>
                <a:lnTo>
                  <a:pt x="718648" y="3822528"/>
                </a:lnTo>
                <a:lnTo>
                  <a:pt x="1365554" y="3649182"/>
                </a:lnTo>
                <a:lnTo>
                  <a:pt x="2012464" y="3822528"/>
                </a:lnTo>
                <a:lnTo>
                  <a:pt x="2340922" y="3734515"/>
                </a:lnTo>
                <a:cubicBezTo>
                  <a:pt x="2350637" y="3699455"/>
                  <a:pt x="2360732" y="3664559"/>
                  <a:pt x="2371412" y="3629905"/>
                </a:cubicBezTo>
                <a:lnTo>
                  <a:pt x="2012464" y="3726083"/>
                </a:lnTo>
                <a:lnTo>
                  <a:pt x="1365554" y="3552737"/>
                </a:lnTo>
                <a:lnTo>
                  <a:pt x="718648" y="3726083"/>
                </a:lnTo>
                <a:lnTo>
                  <a:pt x="117975" y="3565130"/>
                </a:lnTo>
                <a:cubicBezTo>
                  <a:pt x="111849" y="3595619"/>
                  <a:pt x="105978" y="3626197"/>
                  <a:pt x="100317" y="3656851"/>
                </a:cubicBezTo>
                <a:close/>
                <a:moveTo>
                  <a:pt x="894082" y="6349229"/>
                </a:moveTo>
                <a:lnTo>
                  <a:pt x="992768" y="6349229"/>
                </a:lnTo>
                <a:lnTo>
                  <a:pt x="1365554" y="6249343"/>
                </a:lnTo>
                <a:lnTo>
                  <a:pt x="1738343" y="6349229"/>
                </a:lnTo>
                <a:lnTo>
                  <a:pt x="1837035" y="6349229"/>
                </a:lnTo>
                <a:lnTo>
                  <a:pt x="1365554" y="6222892"/>
                </a:lnTo>
                <a:lnTo>
                  <a:pt x="894082" y="6349229"/>
                </a:lnTo>
                <a:close/>
                <a:moveTo>
                  <a:pt x="27139" y="4181158"/>
                </a:moveTo>
                <a:lnTo>
                  <a:pt x="71726" y="4169222"/>
                </a:lnTo>
                <a:lnTo>
                  <a:pt x="718648" y="4342556"/>
                </a:lnTo>
                <a:lnTo>
                  <a:pt x="1365554" y="4169222"/>
                </a:lnTo>
                <a:lnTo>
                  <a:pt x="2012464" y="4342556"/>
                </a:lnTo>
                <a:lnTo>
                  <a:pt x="2231360" y="4283901"/>
                </a:lnTo>
                <a:cubicBezTo>
                  <a:pt x="2234903" y="4255279"/>
                  <a:pt x="2238840" y="4226771"/>
                  <a:pt x="2243017" y="4198339"/>
                </a:cubicBezTo>
                <a:lnTo>
                  <a:pt x="2012464" y="4260117"/>
                </a:lnTo>
                <a:lnTo>
                  <a:pt x="1365554" y="4086770"/>
                </a:lnTo>
                <a:lnTo>
                  <a:pt x="718648" y="4260117"/>
                </a:lnTo>
                <a:lnTo>
                  <a:pt x="71726" y="4086770"/>
                </a:lnTo>
                <a:lnTo>
                  <a:pt x="35801" y="4096396"/>
                </a:lnTo>
                <a:cubicBezTo>
                  <a:pt x="32719" y="4124599"/>
                  <a:pt x="29836" y="4152853"/>
                  <a:pt x="27139" y="4181158"/>
                </a:cubicBezTo>
                <a:close/>
                <a:moveTo>
                  <a:pt x="1365554" y="3389168"/>
                </a:moveTo>
                <a:lnTo>
                  <a:pt x="2012464" y="3562502"/>
                </a:lnTo>
                <a:lnTo>
                  <a:pt x="2431755" y="3450159"/>
                </a:lnTo>
                <a:cubicBezTo>
                  <a:pt x="2445862" y="3411416"/>
                  <a:pt x="2460669" y="3373028"/>
                  <a:pt x="2475983" y="3334869"/>
                </a:cubicBezTo>
                <a:lnTo>
                  <a:pt x="2012464" y="3459060"/>
                </a:lnTo>
                <a:lnTo>
                  <a:pt x="1365554" y="3285726"/>
                </a:lnTo>
                <a:lnTo>
                  <a:pt x="718648" y="3459060"/>
                </a:lnTo>
                <a:lnTo>
                  <a:pt x="174219" y="3313193"/>
                </a:lnTo>
                <a:cubicBezTo>
                  <a:pt x="166265" y="3345511"/>
                  <a:pt x="158576" y="3377929"/>
                  <a:pt x="151147" y="3410450"/>
                </a:cubicBezTo>
                <a:lnTo>
                  <a:pt x="718648" y="3562502"/>
                </a:lnTo>
                <a:lnTo>
                  <a:pt x="1365554" y="3389168"/>
                </a:lnTo>
                <a:close/>
                <a:moveTo>
                  <a:pt x="58637" y="3912700"/>
                </a:moveTo>
                <a:lnTo>
                  <a:pt x="71726" y="3909195"/>
                </a:lnTo>
                <a:lnTo>
                  <a:pt x="718648" y="4082542"/>
                </a:lnTo>
                <a:lnTo>
                  <a:pt x="1365554" y="3909195"/>
                </a:lnTo>
                <a:lnTo>
                  <a:pt x="2012464" y="4082542"/>
                </a:lnTo>
                <a:lnTo>
                  <a:pt x="2275094" y="4012167"/>
                </a:lnTo>
                <a:cubicBezTo>
                  <a:pt x="2281367" y="3980433"/>
                  <a:pt x="2288034" y="3948827"/>
                  <a:pt x="2295094" y="3917373"/>
                </a:cubicBezTo>
                <a:lnTo>
                  <a:pt x="2012464" y="3993106"/>
                </a:lnTo>
                <a:lnTo>
                  <a:pt x="1365554" y="3819760"/>
                </a:lnTo>
                <a:lnTo>
                  <a:pt x="718648" y="3993106"/>
                </a:lnTo>
                <a:lnTo>
                  <a:pt x="72483" y="3819963"/>
                </a:lnTo>
                <a:cubicBezTo>
                  <a:pt x="67659" y="3850808"/>
                  <a:pt x="62990" y="3881703"/>
                  <a:pt x="58637" y="3912700"/>
                </a:cubicBezTo>
                <a:close/>
                <a:moveTo>
                  <a:pt x="7664" y="4446391"/>
                </a:moveTo>
                <a:lnTo>
                  <a:pt x="71726" y="4429235"/>
                </a:lnTo>
                <a:lnTo>
                  <a:pt x="718648" y="4602569"/>
                </a:lnTo>
                <a:lnTo>
                  <a:pt x="1365554" y="4429235"/>
                </a:lnTo>
                <a:lnTo>
                  <a:pt x="2012464" y="4602569"/>
                </a:lnTo>
                <a:lnTo>
                  <a:pt x="2207741" y="4550251"/>
                </a:lnTo>
                <a:cubicBezTo>
                  <a:pt x="2209125" y="4524601"/>
                  <a:pt x="2210725" y="4499013"/>
                  <a:pt x="2212605" y="4473502"/>
                </a:cubicBezTo>
                <a:lnTo>
                  <a:pt x="2012464" y="4527128"/>
                </a:lnTo>
                <a:lnTo>
                  <a:pt x="1365554" y="4353781"/>
                </a:lnTo>
                <a:lnTo>
                  <a:pt x="718648" y="4527128"/>
                </a:lnTo>
                <a:lnTo>
                  <a:pt x="71726" y="4353781"/>
                </a:lnTo>
                <a:lnTo>
                  <a:pt x="12060" y="4369781"/>
                </a:lnTo>
                <a:cubicBezTo>
                  <a:pt x="10435" y="4395267"/>
                  <a:pt x="8972" y="4420816"/>
                  <a:pt x="7664" y="4446391"/>
                </a:cubicBezTo>
                <a:close/>
                <a:moveTo>
                  <a:pt x="8481617" y="1589961"/>
                </a:moveTo>
                <a:lnTo>
                  <a:pt x="7951203" y="1447840"/>
                </a:lnTo>
                <a:cubicBezTo>
                  <a:pt x="8084473" y="1525326"/>
                  <a:pt x="8212638" y="1610622"/>
                  <a:pt x="8335064" y="1703130"/>
                </a:cubicBezTo>
                <a:lnTo>
                  <a:pt x="8481617" y="1742394"/>
                </a:lnTo>
                <a:lnTo>
                  <a:pt x="9051663" y="1589656"/>
                </a:lnTo>
                <a:lnTo>
                  <a:pt x="9051663" y="1437212"/>
                </a:lnTo>
                <a:lnTo>
                  <a:pt x="8481617" y="1589961"/>
                </a:lnTo>
                <a:close/>
                <a:moveTo>
                  <a:pt x="8515204" y="1847981"/>
                </a:moveTo>
                <a:cubicBezTo>
                  <a:pt x="8557770" y="1884350"/>
                  <a:pt x="8599497" y="1921683"/>
                  <a:pt x="8640411" y="1959867"/>
                </a:cubicBezTo>
                <a:lnTo>
                  <a:pt x="9051663" y="1849683"/>
                </a:lnTo>
                <a:lnTo>
                  <a:pt x="9051663" y="1704235"/>
                </a:lnTo>
                <a:lnTo>
                  <a:pt x="8515204" y="1847981"/>
                </a:lnTo>
                <a:close/>
                <a:moveTo>
                  <a:pt x="9051663" y="2109684"/>
                </a:moveTo>
                <a:lnTo>
                  <a:pt x="9051663" y="1971245"/>
                </a:lnTo>
                <a:lnTo>
                  <a:pt x="8739142" y="2054992"/>
                </a:lnTo>
                <a:cubicBezTo>
                  <a:pt x="8775053" y="2090966"/>
                  <a:pt x="8810113" y="2127792"/>
                  <a:pt x="8844577" y="2165163"/>
                </a:cubicBezTo>
                <a:lnTo>
                  <a:pt x="9051663" y="2109684"/>
                </a:lnTo>
                <a:close/>
                <a:moveTo>
                  <a:pt x="2426828" y="6051641"/>
                </a:moveTo>
                <a:cubicBezTo>
                  <a:pt x="2423170" y="6041470"/>
                  <a:pt x="2419501" y="6031311"/>
                  <a:pt x="2415932" y="6021114"/>
                </a:cubicBezTo>
                <a:lnTo>
                  <a:pt x="2012464" y="6129216"/>
                </a:lnTo>
                <a:lnTo>
                  <a:pt x="1365554" y="5955882"/>
                </a:lnTo>
                <a:lnTo>
                  <a:pt x="718648" y="6129216"/>
                </a:lnTo>
                <a:lnTo>
                  <a:pt x="121553" y="5969228"/>
                </a:lnTo>
                <a:cubicBezTo>
                  <a:pt x="123971" y="5981075"/>
                  <a:pt x="126575" y="5992860"/>
                  <a:pt x="129062" y="6004682"/>
                </a:cubicBezTo>
                <a:lnTo>
                  <a:pt x="718648" y="6162664"/>
                </a:lnTo>
                <a:lnTo>
                  <a:pt x="1365554" y="5989329"/>
                </a:lnTo>
                <a:lnTo>
                  <a:pt x="2012464" y="6162664"/>
                </a:lnTo>
                <a:lnTo>
                  <a:pt x="2426828" y="6051641"/>
                </a:lnTo>
                <a:close/>
                <a:moveTo>
                  <a:pt x="2145315" y="146708"/>
                </a:moveTo>
                <a:lnTo>
                  <a:pt x="2659387" y="8966"/>
                </a:lnTo>
                <a:lnTo>
                  <a:pt x="3306310" y="182304"/>
                </a:lnTo>
                <a:lnTo>
                  <a:pt x="3953220" y="8966"/>
                </a:lnTo>
                <a:lnTo>
                  <a:pt x="4600131" y="182304"/>
                </a:lnTo>
                <a:lnTo>
                  <a:pt x="5247054" y="8966"/>
                </a:lnTo>
                <a:lnTo>
                  <a:pt x="5893964" y="182304"/>
                </a:lnTo>
                <a:lnTo>
                  <a:pt x="6540874" y="8966"/>
                </a:lnTo>
                <a:lnTo>
                  <a:pt x="7187797" y="182304"/>
                </a:lnTo>
                <a:lnTo>
                  <a:pt x="7834707" y="8966"/>
                </a:lnTo>
                <a:lnTo>
                  <a:pt x="8481617" y="182304"/>
                </a:lnTo>
                <a:lnTo>
                  <a:pt x="9051663" y="29564"/>
                </a:lnTo>
                <a:lnTo>
                  <a:pt x="9051663" y="0"/>
                </a:lnTo>
                <a:lnTo>
                  <a:pt x="2326586" y="0"/>
                </a:lnTo>
                <a:cubicBezTo>
                  <a:pt x="2265240" y="47799"/>
                  <a:pt x="2204731" y="96615"/>
                  <a:pt x="2145315" y="146708"/>
                </a:cubicBezTo>
                <a:close/>
                <a:moveTo>
                  <a:pt x="8481617" y="788911"/>
                </a:moveTo>
                <a:lnTo>
                  <a:pt x="7834707" y="615565"/>
                </a:lnTo>
                <a:lnTo>
                  <a:pt x="7187797" y="788916"/>
                </a:lnTo>
                <a:lnTo>
                  <a:pt x="6540874" y="615565"/>
                </a:lnTo>
                <a:lnTo>
                  <a:pt x="5893964" y="788911"/>
                </a:lnTo>
                <a:lnTo>
                  <a:pt x="5247054" y="615565"/>
                </a:lnTo>
                <a:lnTo>
                  <a:pt x="4600131" y="788916"/>
                </a:lnTo>
                <a:lnTo>
                  <a:pt x="3953220" y="615565"/>
                </a:lnTo>
                <a:lnTo>
                  <a:pt x="3306310" y="788911"/>
                </a:lnTo>
                <a:lnTo>
                  <a:pt x="2659387" y="615565"/>
                </a:lnTo>
                <a:lnTo>
                  <a:pt x="2012464" y="788916"/>
                </a:lnTo>
                <a:lnTo>
                  <a:pt x="1592221" y="676305"/>
                </a:lnTo>
                <a:cubicBezTo>
                  <a:pt x="1549859" y="722318"/>
                  <a:pt x="1508158" y="768932"/>
                  <a:pt x="1467230" y="816248"/>
                </a:cubicBezTo>
                <a:lnTo>
                  <a:pt x="2012464" y="962349"/>
                </a:lnTo>
                <a:lnTo>
                  <a:pt x="2659387" y="789010"/>
                </a:lnTo>
                <a:lnTo>
                  <a:pt x="3306310" y="962349"/>
                </a:lnTo>
                <a:lnTo>
                  <a:pt x="3953220" y="789010"/>
                </a:lnTo>
                <a:lnTo>
                  <a:pt x="4600131" y="962349"/>
                </a:lnTo>
                <a:lnTo>
                  <a:pt x="5247054" y="789010"/>
                </a:lnTo>
                <a:lnTo>
                  <a:pt x="5803487" y="938105"/>
                </a:lnTo>
                <a:cubicBezTo>
                  <a:pt x="5871526" y="934137"/>
                  <a:pt x="5940046" y="931892"/>
                  <a:pt x="6008999" y="931520"/>
                </a:cubicBezTo>
                <a:lnTo>
                  <a:pt x="6540874" y="789010"/>
                </a:lnTo>
                <a:lnTo>
                  <a:pt x="7187797" y="962349"/>
                </a:lnTo>
                <a:lnTo>
                  <a:pt x="7834707" y="789010"/>
                </a:lnTo>
                <a:lnTo>
                  <a:pt x="8481617" y="962349"/>
                </a:lnTo>
                <a:lnTo>
                  <a:pt x="9051663" y="809608"/>
                </a:lnTo>
                <a:lnTo>
                  <a:pt x="9051663" y="636164"/>
                </a:lnTo>
                <a:lnTo>
                  <a:pt x="8481617" y="788911"/>
                </a:lnTo>
                <a:close/>
                <a:moveTo>
                  <a:pt x="8481617" y="1055931"/>
                </a:moveTo>
                <a:lnTo>
                  <a:pt x="7834707" y="882586"/>
                </a:lnTo>
                <a:lnTo>
                  <a:pt x="7187797" y="1055931"/>
                </a:lnTo>
                <a:lnTo>
                  <a:pt x="6540874" y="882586"/>
                </a:lnTo>
                <a:lnTo>
                  <a:pt x="6318892" y="942073"/>
                </a:lnTo>
                <a:cubicBezTo>
                  <a:pt x="6686677" y="969522"/>
                  <a:pt x="7039898" y="1049098"/>
                  <a:pt x="7371417" y="1173169"/>
                </a:cubicBezTo>
                <a:lnTo>
                  <a:pt x="7834707" y="1049030"/>
                </a:lnTo>
                <a:lnTo>
                  <a:pt x="8481617" y="1222369"/>
                </a:lnTo>
                <a:lnTo>
                  <a:pt x="9051663" y="1069628"/>
                </a:lnTo>
                <a:lnTo>
                  <a:pt x="9051663" y="903184"/>
                </a:lnTo>
                <a:lnTo>
                  <a:pt x="8481617" y="1055931"/>
                </a:lnTo>
                <a:close/>
                <a:moveTo>
                  <a:pt x="8481617" y="1322951"/>
                </a:moveTo>
                <a:lnTo>
                  <a:pt x="7834707" y="1149600"/>
                </a:lnTo>
                <a:lnTo>
                  <a:pt x="7522566" y="1233245"/>
                </a:lnTo>
                <a:cubicBezTo>
                  <a:pt x="7596548" y="1264600"/>
                  <a:pt x="7669234" y="1298417"/>
                  <a:pt x="7740751" y="1334214"/>
                </a:cubicBezTo>
                <a:lnTo>
                  <a:pt x="7834707" y="1309033"/>
                </a:lnTo>
                <a:lnTo>
                  <a:pt x="8481617" y="1482380"/>
                </a:lnTo>
                <a:lnTo>
                  <a:pt x="9051663" y="1329630"/>
                </a:lnTo>
                <a:lnTo>
                  <a:pt x="9051663" y="1170199"/>
                </a:lnTo>
                <a:lnTo>
                  <a:pt x="8481617" y="1322951"/>
                </a:lnTo>
                <a:close/>
                <a:moveTo>
                  <a:pt x="3072760" y="2328428"/>
                </a:moveTo>
                <a:lnTo>
                  <a:pt x="2659387" y="2217659"/>
                </a:lnTo>
                <a:lnTo>
                  <a:pt x="2012464" y="2391005"/>
                </a:lnTo>
                <a:lnTo>
                  <a:pt x="1365554" y="2217659"/>
                </a:lnTo>
                <a:lnTo>
                  <a:pt x="718648" y="2391005"/>
                </a:lnTo>
                <a:lnTo>
                  <a:pt x="507095" y="2334320"/>
                </a:lnTo>
                <a:cubicBezTo>
                  <a:pt x="489908" y="2373418"/>
                  <a:pt x="473160" y="2412745"/>
                  <a:pt x="456785" y="2452276"/>
                </a:cubicBezTo>
                <a:lnTo>
                  <a:pt x="718648" y="2522447"/>
                </a:lnTo>
                <a:lnTo>
                  <a:pt x="1365554" y="2349101"/>
                </a:lnTo>
                <a:lnTo>
                  <a:pt x="2012464" y="2522447"/>
                </a:lnTo>
                <a:lnTo>
                  <a:pt x="2659387" y="2349101"/>
                </a:lnTo>
                <a:lnTo>
                  <a:pt x="2986995" y="2436885"/>
                </a:lnTo>
                <a:cubicBezTo>
                  <a:pt x="3014995" y="2400250"/>
                  <a:pt x="3043477" y="2364008"/>
                  <a:pt x="3072760" y="2328428"/>
                </a:cubicBezTo>
                <a:close/>
                <a:moveTo>
                  <a:pt x="71726" y="5209276"/>
                </a:moveTo>
                <a:lnTo>
                  <a:pt x="718648" y="5382610"/>
                </a:lnTo>
                <a:lnTo>
                  <a:pt x="1365554" y="5209276"/>
                </a:lnTo>
                <a:lnTo>
                  <a:pt x="2012464" y="5382610"/>
                </a:lnTo>
                <a:lnTo>
                  <a:pt x="2243259" y="5320781"/>
                </a:lnTo>
                <a:cubicBezTo>
                  <a:pt x="2240681" y="5303333"/>
                  <a:pt x="2238217" y="5285835"/>
                  <a:pt x="2235868" y="5268311"/>
                </a:cubicBezTo>
                <a:lnTo>
                  <a:pt x="2012464" y="5328172"/>
                </a:lnTo>
                <a:lnTo>
                  <a:pt x="1365554" y="5154838"/>
                </a:lnTo>
                <a:lnTo>
                  <a:pt x="718648" y="5328172"/>
                </a:lnTo>
                <a:lnTo>
                  <a:pt x="71726" y="5154838"/>
                </a:lnTo>
                <a:lnTo>
                  <a:pt x="13567" y="5170419"/>
                </a:lnTo>
                <a:cubicBezTo>
                  <a:pt x="14776" y="5188247"/>
                  <a:pt x="16251" y="5206000"/>
                  <a:pt x="17609" y="5223778"/>
                </a:cubicBezTo>
                <a:lnTo>
                  <a:pt x="71726" y="5209276"/>
                </a:lnTo>
                <a:close/>
                <a:moveTo>
                  <a:pt x="3400914" y="1977061"/>
                </a:moveTo>
                <a:cubicBezTo>
                  <a:pt x="3478565" y="1903664"/>
                  <a:pt x="3559339" y="1833543"/>
                  <a:pt x="3642921" y="1766775"/>
                </a:cubicBezTo>
                <a:lnTo>
                  <a:pt x="3306310" y="1856972"/>
                </a:lnTo>
                <a:lnTo>
                  <a:pt x="2659387" y="1683625"/>
                </a:lnTo>
                <a:lnTo>
                  <a:pt x="2012464" y="1856972"/>
                </a:lnTo>
                <a:lnTo>
                  <a:pt x="1365554" y="1683625"/>
                </a:lnTo>
                <a:lnTo>
                  <a:pt x="747013" y="1849365"/>
                </a:lnTo>
                <a:cubicBezTo>
                  <a:pt x="721369" y="1895829"/>
                  <a:pt x="696313" y="1942674"/>
                  <a:pt x="671865" y="1989874"/>
                </a:cubicBezTo>
                <a:lnTo>
                  <a:pt x="718648" y="2002407"/>
                </a:lnTo>
                <a:lnTo>
                  <a:pt x="1365554" y="1829086"/>
                </a:lnTo>
                <a:lnTo>
                  <a:pt x="2012464" y="2002407"/>
                </a:lnTo>
                <a:lnTo>
                  <a:pt x="2659387" y="1829086"/>
                </a:lnTo>
                <a:lnTo>
                  <a:pt x="3306310" y="2002407"/>
                </a:lnTo>
                <a:lnTo>
                  <a:pt x="3400914" y="1977061"/>
                </a:lnTo>
                <a:close/>
                <a:moveTo>
                  <a:pt x="8481617" y="521895"/>
                </a:moveTo>
                <a:lnTo>
                  <a:pt x="7834707" y="348550"/>
                </a:lnTo>
                <a:lnTo>
                  <a:pt x="7187797" y="521895"/>
                </a:lnTo>
                <a:lnTo>
                  <a:pt x="6540874" y="348550"/>
                </a:lnTo>
                <a:lnTo>
                  <a:pt x="5893964" y="521895"/>
                </a:lnTo>
                <a:lnTo>
                  <a:pt x="5247054" y="348550"/>
                </a:lnTo>
                <a:lnTo>
                  <a:pt x="4600131" y="521895"/>
                </a:lnTo>
                <a:lnTo>
                  <a:pt x="3953220" y="348550"/>
                </a:lnTo>
                <a:lnTo>
                  <a:pt x="3306310" y="521895"/>
                </a:lnTo>
                <a:lnTo>
                  <a:pt x="2659387" y="348550"/>
                </a:lnTo>
                <a:lnTo>
                  <a:pt x="2012464" y="521895"/>
                </a:lnTo>
                <a:lnTo>
                  <a:pt x="1797187" y="464212"/>
                </a:lnTo>
                <a:cubicBezTo>
                  <a:pt x="1749657" y="511063"/>
                  <a:pt x="1702863" y="558664"/>
                  <a:pt x="1656895" y="607059"/>
                </a:cubicBezTo>
                <a:lnTo>
                  <a:pt x="2012464" y="702334"/>
                </a:lnTo>
                <a:lnTo>
                  <a:pt x="2659387" y="528989"/>
                </a:lnTo>
                <a:lnTo>
                  <a:pt x="3306310" y="702334"/>
                </a:lnTo>
                <a:lnTo>
                  <a:pt x="3953220" y="528989"/>
                </a:lnTo>
                <a:lnTo>
                  <a:pt x="4600131" y="702334"/>
                </a:lnTo>
                <a:lnTo>
                  <a:pt x="5247054" y="528989"/>
                </a:lnTo>
                <a:lnTo>
                  <a:pt x="5893964" y="702334"/>
                </a:lnTo>
                <a:lnTo>
                  <a:pt x="6540874" y="528989"/>
                </a:lnTo>
                <a:lnTo>
                  <a:pt x="7187797" y="702334"/>
                </a:lnTo>
                <a:lnTo>
                  <a:pt x="7834707" y="528989"/>
                </a:lnTo>
                <a:lnTo>
                  <a:pt x="8481617" y="702334"/>
                </a:lnTo>
                <a:lnTo>
                  <a:pt x="9051663" y="549587"/>
                </a:lnTo>
                <a:lnTo>
                  <a:pt x="9051663" y="369148"/>
                </a:lnTo>
                <a:lnTo>
                  <a:pt x="8481617" y="521895"/>
                </a:lnTo>
                <a:close/>
                <a:moveTo>
                  <a:pt x="4096472" y="1455002"/>
                </a:moveTo>
                <a:lnTo>
                  <a:pt x="3953220" y="1416615"/>
                </a:lnTo>
                <a:lnTo>
                  <a:pt x="3306310" y="1589961"/>
                </a:lnTo>
                <a:lnTo>
                  <a:pt x="2659387" y="1416615"/>
                </a:lnTo>
                <a:lnTo>
                  <a:pt x="2012464" y="1589961"/>
                </a:lnTo>
                <a:lnTo>
                  <a:pt x="1365554" y="1416615"/>
                </a:lnTo>
                <a:lnTo>
                  <a:pt x="935116" y="1531955"/>
                </a:lnTo>
                <a:cubicBezTo>
                  <a:pt x="897009" y="1591993"/>
                  <a:pt x="859929" y="1652742"/>
                  <a:pt x="823905" y="1714190"/>
                </a:cubicBezTo>
                <a:lnTo>
                  <a:pt x="1365554" y="1569060"/>
                </a:lnTo>
                <a:lnTo>
                  <a:pt x="2012464" y="1742394"/>
                </a:lnTo>
                <a:lnTo>
                  <a:pt x="2659387" y="1569060"/>
                </a:lnTo>
                <a:lnTo>
                  <a:pt x="3306310" y="1742394"/>
                </a:lnTo>
                <a:lnTo>
                  <a:pt x="3887163" y="1586761"/>
                </a:lnTo>
                <a:cubicBezTo>
                  <a:pt x="3955366" y="1540602"/>
                  <a:pt x="4025246" y="1496780"/>
                  <a:pt x="4096472" y="1455002"/>
                </a:cubicBezTo>
                <a:close/>
                <a:moveTo>
                  <a:pt x="4434797" y="1278646"/>
                </a:moveTo>
                <a:lnTo>
                  <a:pt x="3953220" y="1149602"/>
                </a:lnTo>
                <a:lnTo>
                  <a:pt x="3306310" y="1322951"/>
                </a:lnTo>
                <a:lnTo>
                  <a:pt x="2659387" y="1149602"/>
                </a:lnTo>
                <a:lnTo>
                  <a:pt x="2012464" y="1322951"/>
                </a:lnTo>
                <a:lnTo>
                  <a:pt x="1365554" y="1149602"/>
                </a:lnTo>
                <a:lnTo>
                  <a:pt x="1157698" y="1205300"/>
                </a:lnTo>
                <a:cubicBezTo>
                  <a:pt x="1110601" y="1269753"/>
                  <a:pt x="1064791" y="1335205"/>
                  <a:pt x="1020229" y="1401580"/>
                </a:cubicBezTo>
                <a:lnTo>
                  <a:pt x="1365554" y="1309033"/>
                </a:lnTo>
                <a:lnTo>
                  <a:pt x="2012464" y="1482380"/>
                </a:lnTo>
                <a:lnTo>
                  <a:pt x="2659387" y="1309033"/>
                </a:lnTo>
                <a:lnTo>
                  <a:pt x="3306310" y="1482380"/>
                </a:lnTo>
                <a:lnTo>
                  <a:pt x="3953220" y="1309033"/>
                </a:lnTo>
                <a:lnTo>
                  <a:pt x="4226262" y="1382202"/>
                </a:lnTo>
                <a:cubicBezTo>
                  <a:pt x="4294568" y="1345643"/>
                  <a:pt x="4364091" y="1311103"/>
                  <a:pt x="4434797" y="1278646"/>
                </a:cubicBezTo>
                <a:close/>
                <a:moveTo>
                  <a:pt x="9051663" y="2238256"/>
                </a:moveTo>
                <a:lnTo>
                  <a:pt x="8936971" y="2268999"/>
                </a:lnTo>
                <a:cubicBezTo>
                  <a:pt x="8967244" y="2304313"/>
                  <a:pt x="8996857" y="2340212"/>
                  <a:pt x="9025872" y="2376618"/>
                </a:cubicBezTo>
                <a:lnTo>
                  <a:pt x="9051663" y="2369698"/>
                </a:lnTo>
                <a:lnTo>
                  <a:pt x="9051663" y="2238256"/>
                </a:lnTo>
                <a:close/>
                <a:moveTo>
                  <a:pt x="8481617" y="254887"/>
                </a:moveTo>
                <a:lnTo>
                  <a:pt x="7834707" y="81542"/>
                </a:lnTo>
                <a:lnTo>
                  <a:pt x="7187797" y="254887"/>
                </a:lnTo>
                <a:lnTo>
                  <a:pt x="6540874" y="81542"/>
                </a:lnTo>
                <a:lnTo>
                  <a:pt x="5893964" y="254887"/>
                </a:lnTo>
                <a:lnTo>
                  <a:pt x="5247054" y="81542"/>
                </a:lnTo>
                <a:lnTo>
                  <a:pt x="4600131" y="254887"/>
                </a:lnTo>
                <a:lnTo>
                  <a:pt x="3953220" y="81542"/>
                </a:lnTo>
                <a:lnTo>
                  <a:pt x="3306310" y="254887"/>
                </a:lnTo>
                <a:lnTo>
                  <a:pt x="2659387" y="81542"/>
                </a:lnTo>
                <a:lnTo>
                  <a:pt x="2023931" y="251812"/>
                </a:lnTo>
                <a:cubicBezTo>
                  <a:pt x="1968820" y="300825"/>
                  <a:pt x="1914635" y="350851"/>
                  <a:pt x="1861365" y="401830"/>
                </a:cubicBezTo>
                <a:lnTo>
                  <a:pt x="2012464" y="442319"/>
                </a:lnTo>
                <a:lnTo>
                  <a:pt x="2659387" y="268980"/>
                </a:lnTo>
                <a:lnTo>
                  <a:pt x="3306310" y="442319"/>
                </a:lnTo>
                <a:lnTo>
                  <a:pt x="3953220" y="268980"/>
                </a:lnTo>
                <a:lnTo>
                  <a:pt x="4600131" y="442319"/>
                </a:lnTo>
                <a:lnTo>
                  <a:pt x="5247054" y="268980"/>
                </a:lnTo>
                <a:lnTo>
                  <a:pt x="5893964" y="442319"/>
                </a:lnTo>
                <a:lnTo>
                  <a:pt x="6540874" y="268980"/>
                </a:lnTo>
                <a:lnTo>
                  <a:pt x="7187797" y="442319"/>
                </a:lnTo>
                <a:lnTo>
                  <a:pt x="7834707" y="268980"/>
                </a:lnTo>
                <a:lnTo>
                  <a:pt x="8481617" y="442319"/>
                </a:lnTo>
                <a:lnTo>
                  <a:pt x="9051663" y="289578"/>
                </a:lnTo>
                <a:lnTo>
                  <a:pt x="9051663" y="102140"/>
                </a:lnTo>
                <a:lnTo>
                  <a:pt x="8481617" y="254887"/>
                </a:lnTo>
                <a:close/>
                <a:moveTo>
                  <a:pt x="718648" y="4862583"/>
                </a:moveTo>
                <a:lnTo>
                  <a:pt x="1365554" y="4689249"/>
                </a:lnTo>
                <a:lnTo>
                  <a:pt x="2012464" y="4862583"/>
                </a:lnTo>
                <a:lnTo>
                  <a:pt x="2202370" y="4811700"/>
                </a:lnTo>
                <a:cubicBezTo>
                  <a:pt x="2202128" y="4794214"/>
                  <a:pt x="2202014" y="4776703"/>
                  <a:pt x="2202014" y="4759154"/>
                </a:cubicBezTo>
                <a:cubicBezTo>
                  <a:pt x="2202014" y="4753858"/>
                  <a:pt x="2202192" y="4748601"/>
                  <a:pt x="2202205" y="4743306"/>
                </a:cubicBezTo>
                <a:lnTo>
                  <a:pt x="2012464" y="4794151"/>
                </a:lnTo>
                <a:lnTo>
                  <a:pt x="1365554" y="4620804"/>
                </a:lnTo>
                <a:lnTo>
                  <a:pt x="718648" y="4794151"/>
                </a:lnTo>
                <a:lnTo>
                  <a:pt x="71726" y="4620804"/>
                </a:lnTo>
                <a:lnTo>
                  <a:pt x="961" y="4639763"/>
                </a:lnTo>
                <a:cubicBezTo>
                  <a:pt x="515" y="4662633"/>
                  <a:pt x="186" y="4685528"/>
                  <a:pt x="0" y="4708474"/>
                </a:cubicBezTo>
                <a:lnTo>
                  <a:pt x="71726" y="4689249"/>
                </a:lnTo>
                <a:lnTo>
                  <a:pt x="718648" y="4862583"/>
                </a:lnTo>
                <a:close/>
                <a:moveTo>
                  <a:pt x="5543131" y="961927"/>
                </a:moveTo>
                <a:lnTo>
                  <a:pt x="5247054" y="882586"/>
                </a:lnTo>
                <a:lnTo>
                  <a:pt x="4600131" y="1055931"/>
                </a:lnTo>
                <a:lnTo>
                  <a:pt x="3953220" y="882586"/>
                </a:lnTo>
                <a:lnTo>
                  <a:pt x="3306310" y="1055931"/>
                </a:lnTo>
                <a:lnTo>
                  <a:pt x="2659387" y="882586"/>
                </a:lnTo>
                <a:lnTo>
                  <a:pt x="2012464" y="1055931"/>
                </a:lnTo>
                <a:lnTo>
                  <a:pt x="1402494" y="892482"/>
                </a:lnTo>
                <a:cubicBezTo>
                  <a:pt x="1351230" y="953767"/>
                  <a:pt x="1301147" y="1016057"/>
                  <a:pt x="1252310" y="1079369"/>
                </a:cubicBezTo>
                <a:lnTo>
                  <a:pt x="1365554" y="1049030"/>
                </a:lnTo>
                <a:lnTo>
                  <a:pt x="2012464" y="1222369"/>
                </a:lnTo>
                <a:lnTo>
                  <a:pt x="2659387" y="1049030"/>
                </a:lnTo>
                <a:lnTo>
                  <a:pt x="3306310" y="1222369"/>
                </a:lnTo>
                <a:lnTo>
                  <a:pt x="3953220" y="1049030"/>
                </a:lnTo>
                <a:lnTo>
                  <a:pt x="4578111" y="1216467"/>
                </a:lnTo>
                <a:cubicBezTo>
                  <a:pt x="4882189" y="1091727"/>
                  <a:pt x="5205745" y="1004746"/>
                  <a:pt x="5543131" y="961927"/>
                </a:cubicBezTo>
                <a:close/>
                <a:moveTo>
                  <a:pt x="718648" y="5902650"/>
                </a:moveTo>
                <a:lnTo>
                  <a:pt x="1365554" y="5729303"/>
                </a:lnTo>
                <a:lnTo>
                  <a:pt x="2012464" y="5902650"/>
                </a:lnTo>
                <a:lnTo>
                  <a:pt x="2349583" y="5812313"/>
                </a:lnTo>
                <a:cubicBezTo>
                  <a:pt x="2346002" y="5799805"/>
                  <a:pt x="2342446" y="5787285"/>
                  <a:pt x="2338980" y="5774713"/>
                </a:cubicBezTo>
                <a:lnTo>
                  <a:pt x="2012464" y="5862205"/>
                </a:lnTo>
                <a:lnTo>
                  <a:pt x="1365554" y="5688871"/>
                </a:lnTo>
                <a:lnTo>
                  <a:pt x="718648" y="5862205"/>
                </a:lnTo>
                <a:lnTo>
                  <a:pt x="71726" y="5688871"/>
                </a:lnTo>
                <a:lnTo>
                  <a:pt x="71330" y="5688973"/>
                </a:lnTo>
                <a:cubicBezTo>
                  <a:pt x="73506" y="5703005"/>
                  <a:pt x="75800" y="5716998"/>
                  <a:pt x="78076" y="5731005"/>
                </a:cubicBezTo>
                <a:lnTo>
                  <a:pt x="718648" y="5902650"/>
                </a:lnTo>
                <a:close/>
                <a:moveTo>
                  <a:pt x="71726" y="5469302"/>
                </a:moveTo>
                <a:lnTo>
                  <a:pt x="718648" y="5642636"/>
                </a:lnTo>
                <a:lnTo>
                  <a:pt x="1365554" y="5469302"/>
                </a:lnTo>
                <a:lnTo>
                  <a:pt x="2012464" y="5642636"/>
                </a:lnTo>
                <a:lnTo>
                  <a:pt x="2288376" y="5568706"/>
                </a:lnTo>
                <a:cubicBezTo>
                  <a:pt x="2285151" y="5553760"/>
                  <a:pt x="2281989" y="5538801"/>
                  <a:pt x="2278929" y="5523804"/>
                </a:cubicBezTo>
                <a:lnTo>
                  <a:pt x="2012464" y="5595195"/>
                </a:lnTo>
                <a:lnTo>
                  <a:pt x="1365554" y="5421848"/>
                </a:lnTo>
                <a:lnTo>
                  <a:pt x="718648" y="5595195"/>
                </a:lnTo>
                <a:lnTo>
                  <a:pt x="71726" y="5421848"/>
                </a:lnTo>
                <a:lnTo>
                  <a:pt x="37066" y="5431143"/>
                </a:lnTo>
                <a:cubicBezTo>
                  <a:pt x="38777" y="5446496"/>
                  <a:pt x="40396" y="5461887"/>
                  <a:pt x="42219" y="5477201"/>
                </a:cubicBezTo>
                <a:lnTo>
                  <a:pt x="71726" y="5469302"/>
                </a:lnTo>
                <a:close/>
                <a:moveTo>
                  <a:pt x="2520187" y="6286639"/>
                </a:moveTo>
                <a:cubicBezTo>
                  <a:pt x="2516745" y="6278753"/>
                  <a:pt x="2513291" y="6270867"/>
                  <a:pt x="2509914" y="6262956"/>
                </a:cubicBezTo>
                <a:lnTo>
                  <a:pt x="2187906" y="6349229"/>
                </a:lnTo>
                <a:lnTo>
                  <a:pt x="2286598" y="6349229"/>
                </a:lnTo>
                <a:lnTo>
                  <a:pt x="2520187" y="6286639"/>
                </a:lnTo>
                <a:close/>
                <a:moveTo>
                  <a:pt x="3264291" y="2112731"/>
                </a:moveTo>
                <a:lnTo>
                  <a:pt x="2659387" y="1950648"/>
                </a:lnTo>
                <a:lnTo>
                  <a:pt x="2012464" y="2123982"/>
                </a:lnTo>
                <a:lnTo>
                  <a:pt x="1365554" y="1950648"/>
                </a:lnTo>
                <a:lnTo>
                  <a:pt x="718648" y="2123982"/>
                </a:lnTo>
                <a:lnTo>
                  <a:pt x="617742" y="2096947"/>
                </a:lnTo>
                <a:cubicBezTo>
                  <a:pt x="597714" y="2137595"/>
                  <a:pt x="578096" y="2178484"/>
                  <a:pt x="558956" y="2219640"/>
                </a:cubicBezTo>
                <a:lnTo>
                  <a:pt x="718648" y="2262434"/>
                </a:lnTo>
                <a:lnTo>
                  <a:pt x="1365554" y="2089087"/>
                </a:lnTo>
                <a:lnTo>
                  <a:pt x="2012464" y="2262434"/>
                </a:lnTo>
                <a:lnTo>
                  <a:pt x="2659387" y="2089087"/>
                </a:lnTo>
                <a:lnTo>
                  <a:pt x="3162297" y="2223830"/>
                </a:lnTo>
                <a:cubicBezTo>
                  <a:pt x="3195618" y="2186179"/>
                  <a:pt x="3229535" y="2149049"/>
                  <a:pt x="3264291" y="2112731"/>
                </a:cubicBezTo>
                <a:close/>
                <a:moveTo>
                  <a:pt x="2613584" y="3030982"/>
                </a:moveTo>
                <a:lnTo>
                  <a:pt x="2012464" y="3192050"/>
                </a:lnTo>
                <a:lnTo>
                  <a:pt x="1365554" y="3018716"/>
                </a:lnTo>
                <a:lnTo>
                  <a:pt x="718648" y="3192050"/>
                </a:lnTo>
                <a:lnTo>
                  <a:pt x="241277" y="3064138"/>
                </a:lnTo>
                <a:cubicBezTo>
                  <a:pt x="231312" y="3098246"/>
                  <a:pt x="221603" y="3132443"/>
                  <a:pt x="212222" y="3166792"/>
                </a:cubicBezTo>
                <a:lnTo>
                  <a:pt x="718648" y="3302488"/>
                </a:lnTo>
                <a:lnTo>
                  <a:pt x="1365554" y="3129142"/>
                </a:lnTo>
                <a:lnTo>
                  <a:pt x="2012464" y="3302488"/>
                </a:lnTo>
                <a:lnTo>
                  <a:pt x="2552288" y="3157840"/>
                </a:lnTo>
                <a:cubicBezTo>
                  <a:pt x="2571984" y="3115135"/>
                  <a:pt x="2592377" y="3072824"/>
                  <a:pt x="2613584" y="3030982"/>
                </a:cubicBezTo>
                <a:close/>
                <a:moveTo>
                  <a:pt x="2903490" y="2550092"/>
                </a:moveTo>
                <a:lnTo>
                  <a:pt x="2659387" y="2484682"/>
                </a:lnTo>
                <a:lnTo>
                  <a:pt x="2012464" y="2658016"/>
                </a:lnTo>
                <a:lnTo>
                  <a:pt x="1365554" y="2484682"/>
                </a:lnTo>
                <a:lnTo>
                  <a:pt x="718648" y="2658016"/>
                </a:lnTo>
                <a:lnTo>
                  <a:pt x="407634" y="2574689"/>
                </a:lnTo>
                <a:cubicBezTo>
                  <a:pt x="393050" y="2612174"/>
                  <a:pt x="378753" y="2649813"/>
                  <a:pt x="364900" y="2687680"/>
                </a:cubicBezTo>
                <a:lnTo>
                  <a:pt x="718648" y="2782461"/>
                </a:lnTo>
                <a:lnTo>
                  <a:pt x="1365554" y="2609114"/>
                </a:lnTo>
                <a:lnTo>
                  <a:pt x="2012464" y="2782461"/>
                </a:lnTo>
                <a:lnTo>
                  <a:pt x="2659387" y="2609114"/>
                </a:lnTo>
                <a:lnTo>
                  <a:pt x="2831807" y="2655324"/>
                </a:lnTo>
                <a:cubicBezTo>
                  <a:pt x="2855185" y="2619857"/>
                  <a:pt x="2878981" y="2584708"/>
                  <a:pt x="2903490" y="2550092"/>
                </a:cubicBezTo>
                <a:close/>
                <a:moveTo>
                  <a:pt x="2695222" y="2878741"/>
                </a:moveTo>
                <a:cubicBezTo>
                  <a:pt x="2714511" y="2844594"/>
                  <a:pt x="2734156" y="2810651"/>
                  <a:pt x="2754460" y="2777166"/>
                </a:cubicBezTo>
                <a:lnTo>
                  <a:pt x="2659387" y="2751693"/>
                </a:lnTo>
                <a:lnTo>
                  <a:pt x="2012464" y="2925026"/>
                </a:lnTo>
                <a:lnTo>
                  <a:pt x="1365554" y="2751693"/>
                </a:lnTo>
                <a:lnTo>
                  <a:pt x="718648" y="2925026"/>
                </a:lnTo>
                <a:lnTo>
                  <a:pt x="318986" y="2817953"/>
                </a:lnTo>
                <a:cubicBezTo>
                  <a:pt x="306815" y="2853763"/>
                  <a:pt x="295035" y="2889763"/>
                  <a:pt x="283521" y="2925890"/>
                </a:cubicBezTo>
                <a:lnTo>
                  <a:pt x="718648" y="3042474"/>
                </a:lnTo>
                <a:lnTo>
                  <a:pt x="1365554" y="2869141"/>
                </a:lnTo>
                <a:lnTo>
                  <a:pt x="2012464" y="3042474"/>
                </a:lnTo>
                <a:lnTo>
                  <a:pt x="2659387" y="2869141"/>
                </a:lnTo>
                <a:lnTo>
                  <a:pt x="2695222" y="2878741"/>
                </a:lnTo>
                <a:close/>
              </a:path>
            </a:pathLst>
          </a:custGeom>
          <a:solidFill>
            <a:schemeClr val="tx2"/>
          </a:solidFill>
          <a:ln w="12691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3AEB6-A383-92D6-01E5-872534A72A0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6BF3948-9DE7-451D-80FE-FDE2AF8F9725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5C565-F191-4A65-6899-91BC417C5F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CD1A3F-7B5E-E44D-1F76-D31283A60F6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46B43D23-71AD-EACB-C04F-39C550A0C9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457450"/>
            <a:ext cx="11160123" cy="158812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45D4F25-4C23-E0DA-5C7A-D665FC9919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4045577"/>
            <a:ext cx="11160123" cy="586108"/>
          </a:xfrm>
          <a:prstGeom prst="rect">
            <a:avLst/>
          </a:prstGeom>
        </p:spPr>
        <p:txBody>
          <a:bodyPr wrap="square" lIns="0" tIns="108000" r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Ondertitel</a:t>
            </a:r>
            <a:endParaRPr lang="en-GB" dirty="0"/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56828E65-EF47-9D79-C8FF-4DCA2323B578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1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700045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C49276A0-918F-BE6D-8BB5-62E3204B214A}"/>
              </a:ext>
            </a:extLst>
          </p:cNvPr>
          <p:cNvSpPr>
            <a:spLocks noChangeAspect="1"/>
          </p:cNvSpPr>
          <p:nvPr userDrawn="1"/>
        </p:nvSpPr>
        <p:spPr>
          <a:xfrm>
            <a:off x="3810138" y="0"/>
            <a:ext cx="2890802" cy="6858000"/>
          </a:xfrm>
          <a:custGeom>
            <a:avLst/>
            <a:gdLst>
              <a:gd name="connsiteX0" fmla="*/ 2890802 w 2890802"/>
              <a:gd name="connsiteY0" fmla="*/ 5791435 h 6858000"/>
              <a:gd name="connsiteX1" fmla="*/ 2890802 w 2890802"/>
              <a:gd name="connsiteY1" fmla="*/ 5801789 h 6858000"/>
              <a:gd name="connsiteX2" fmla="*/ 2885634 w 2890802"/>
              <a:gd name="connsiteY2" fmla="*/ 5792826 h 6858000"/>
              <a:gd name="connsiteX3" fmla="*/ 6526 w 2890802"/>
              <a:gd name="connsiteY3" fmla="*/ 3576476 h 6858000"/>
              <a:gd name="connsiteX4" fmla="*/ 273988 w 2890802"/>
              <a:gd name="connsiteY4" fmla="*/ 4040334 h 6858000"/>
              <a:gd name="connsiteX5" fmla="*/ 121384 w 2890802"/>
              <a:gd name="connsiteY5" fmla="*/ 4081408 h 6858000"/>
              <a:gd name="connsiteX6" fmla="*/ 427834 w 2890802"/>
              <a:gd name="connsiteY6" fmla="*/ 4612881 h 6858000"/>
              <a:gd name="connsiteX7" fmla="*/ 275229 w 2890802"/>
              <a:gd name="connsiteY7" fmla="*/ 4653955 h 6858000"/>
              <a:gd name="connsiteX8" fmla="*/ 581679 w 2890802"/>
              <a:gd name="connsiteY8" fmla="*/ 5185428 h 6858000"/>
              <a:gd name="connsiteX9" fmla="*/ 439811 w 2890802"/>
              <a:gd name="connsiteY9" fmla="*/ 5223612 h 6858000"/>
              <a:gd name="connsiteX10" fmla="*/ 334927 w 2890802"/>
              <a:gd name="connsiteY10" fmla="*/ 5010781 h 6858000"/>
              <a:gd name="connsiteX11" fmla="*/ 14163 w 2890802"/>
              <a:gd name="connsiteY11" fmla="*/ 3757553 h 6858000"/>
              <a:gd name="connsiteX12" fmla="*/ 2890802 w 2890802"/>
              <a:gd name="connsiteY12" fmla="*/ 3339562 h 6858000"/>
              <a:gd name="connsiteX13" fmla="*/ 2890802 w 2890802"/>
              <a:gd name="connsiteY13" fmla="*/ 3608422 h 6858000"/>
              <a:gd name="connsiteX14" fmla="*/ 2756603 w 2890802"/>
              <a:gd name="connsiteY14" fmla="*/ 3375682 h 6858000"/>
              <a:gd name="connsiteX15" fmla="*/ 6379 w 2890802"/>
              <a:gd name="connsiteY15" fmla="*/ 3270486 h 6858000"/>
              <a:gd name="connsiteX16" fmla="*/ 120143 w 2890802"/>
              <a:gd name="connsiteY16" fmla="*/ 3467787 h 6858000"/>
              <a:gd name="connsiteX17" fmla="*/ 3269 w 2890802"/>
              <a:gd name="connsiteY17" fmla="*/ 3499244 h 6858000"/>
              <a:gd name="connsiteX18" fmla="*/ 0 w 2890802"/>
              <a:gd name="connsiteY18" fmla="*/ 3421734 h 6858000"/>
              <a:gd name="connsiteX19" fmla="*/ 170258 w 2890802"/>
              <a:gd name="connsiteY19" fmla="*/ 2286105 h 6858000"/>
              <a:gd name="connsiteX20" fmla="*/ 446444 w 2890802"/>
              <a:gd name="connsiteY20" fmla="*/ 2767039 h 6858000"/>
              <a:gd name="connsiteX21" fmla="*/ 293839 w 2890802"/>
              <a:gd name="connsiteY21" fmla="*/ 2808113 h 6858000"/>
              <a:gd name="connsiteX22" fmla="*/ 599048 w 2890802"/>
              <a:gd name="connsiteY22" fmla="*/ 3339587 h 6858000"/>
              <a:gd name="connsiteX23" fmla="*/ 446444 w 2890802"/>
              <a:gd name="connsiteY23" fmla="*/ 3380660 h 6858000"/>
              <a:gd name="connsiteX24" fmla="*/ 752893 w 2890802"/>
              <a:gd name="connsiteY24" fmla="*/ 3912134 h 6858000"/>
              <a:gd name="connsiteX25" fmla="*/ 600289 w 2890802"/>
              <a:gd name="connsiteY25" fmla="*/ 3953207 h 6858000"/>
              <a:gd name="connsiteX26" fmla="*/ 905498 w 2890802"/>
              <a:gd name="connsiteY26" fmla="*/ 4484680 h 6858000"/>
              <a:gd name="connsiteX27" fmla="*/ 752893 w 2890802"/>
              <a:gd name="connsiteY27" fmla="*/ 4525754 h 6858000"/>
              <a:gd name="connsiteX28" fmla="*/ 1058102 w 2890802"/>
              <a:gd name="connsiteY28" fmla="*/ 5057227 h 6858000"/>
              <a:gd name="connsiteX29" fmla="*/ 905498 w 2890802"/>
              <a:gd name="connsiteY29" fmla="*/ 5098302 h 6858000"/>
              <a:gd name="connsiteX30" fmla="*/ 1211947 w 2890802"/>
              <a:gd name="connsiteY30" fmla="*/ 5629775 h 6858000"/>
              <a:gd name="connsiteX31" fmla="*/ 1059343 w 2890802"/>
              <a:gd name="connsiteY31" fmla="*/ 5670849 h 6858000"/>
              <a:gd name="connsiteX32" fmla="*/ 1364552 w 2890802"/>
              <a:gd name="connsiteY32" fmla="*/ 6202322 h 6858000"/>
              <a:gd name="connsiteX33" fmla="*/ 1211947 w 2890802"/>
              <a:gd name="connsiteY33" fmla="*/ 6243396 h 6858000"/>
              <a:gd name="connsiteX34" fmla="*/ 1229503 w 2890802"/>
              <a:gd name="connsiteY34" fmla="*/ 6273967 h 6858000"/>
              <a:gd name="connsiteX35" fmla="*/ 1028409 w 2890802"/>
              <a:gd name="connsiteY35" fmla="*/ 6070195 h 6858000"/>
              <a:gd name="connsiteX36" fmla="*/ 837260 w 2890802"/>
              <a:gd name="connsiteY36" fmla="*/ 5731837 h 6858000"/>
              <a:gd name="connsiteX37" fmla="*/ 989865 w 2890802"/>
              <a:gd name="connsiteY37" fmla="*/ 5690763 h 6858000"/>
              <a:gd name="connsiteX38" fmla="*/ 683415 w 2890802"/>
              <a:gd name="connsiteY38" fmla="*/ 5159290 h 6858000"/>
              <a:gd name="connsiteX39" fmla="*/ 836019 w 2890802"/>
              <a:gd name="connsiteY39" fmla="*/ 5118216 h 6858000"/>
              <a:gd name="connsiteX40" fmla="*/ 529570 w 2890802"/>
              <a:gd name="connsiteY40" fmla="*/ 4586743 h 6858000"/>
              <a:gd name="connsiteX41" fmla="*/ 682174 w 2890802"/>
              <a:gd name="connsiteY41" fmla="*/ 4545669 h 6858000"/>
              <a:gd name="connsiteX42" fmla="*/ 375725 w 2890802"/>
              <a:gd name="connsiteY42" fmla="*/ 4014196 h 6858000"/>
              <a:gd name="connsiteX43" fmla="*/ 528329 w 2890802"/>
              <a:gd name="connsiteY43" fmla="*/ 3973122 h 6858000"/>
              <a:gd name="connsiteX44" fmla="*/ 221879 w 2890802"/>
              <a:gd name="connsiteY44" fmla="*/ 3441649 h 6858000"/>
              <a:gd name="connsiteX45" fmla="*/ 374484 w 2890802"/>
              <a:gd name="connsiteY45" fmla="*/ 3400575 h 6858000"/>
              <a:gd name="connsiteX46" fmla="*/ 68034 w 2890802"/>
              <a:gd name="connsiteY46" fmla="*/ 2869102 h 6858000"/>
              <a:gd name="connsiteX47" fmla="*/ 220639 w 2890802"/>
              <a:gd name="connsiteY47" fmla="*/ 2828028 h 6858000"/>
              <a:gd name="connsiteX48" fmla="*/ 89498 w 2890802"/>
              <a:gd name="connsiteY48" fmla="*/ 2600592 h 6858000"/>
              <a:gd name="connsiteX49" fmla="*/ 124018 w 2890802"/>
              <a:gd name="connsiteY49" fmla="*/ 2438992 h 6858000"/>
              <a:gd name="connsiteX50" fmla="*/ 233510 w 2890802"/>
              <a:gd name="connsiteY50" fmla="*/ 2089438 h 6858000"/>
              <a:gd name="connsiteX51" fmla="*/ 293839 w 2890802"/>
              <a:gd name="connsiteY51" fmla="*/ 2194492 h 6858000"/>
              <a:gd name="connsiteX52" fmla="*/ 189470 w 2890802"/>
              <a:gd name="connsiteY52" fmla="*/ 2222583 h 6858000"/>
              <a:gd name="connsiteX53" fmla="*/ 217415 w 2890802"/>
              <a:gd name="connsiteY53" fmla="*/ 2130186 h 6858000"/>
              <a:gd name="connsiteX54" fmla="*/ 470034 w 2890802"/>
              <a:gd name="connsiteY54" fmla="*/ 1558518 h 6858000"/>
              <a:gd name="connsiteX55" fmla="*/ 762819 w 2890802"/>
              <a:gd name="connsiteY55" fmla="*/ 2066291 h 6858000"/>
              <a:gd name="connsiteX56" fmla="*/ 610214 w 2890802"/>
              <a:gd name="connsiteY56" fmla="*/ 2107366 h 6858000"/>
              <a:gd name="connsiteX57" fmla="*/ 916664 w 2890802"/>
              <a:gd name="connsiteY57" fmla="*/ 2638838 h 6858000"/>
              <a:gd name="connsiteX58" fmla="*/ 764060 w 2890802"/>
              <a:gd name="connsiteY58" fmla="*/ 2679913 h 6858000"/>
              <a:gd name="connsiteX59" fmla="*/ 1070509 w 2890802"/>
              <a:gd name="connsiteY59" fmla="*/ 3211386 h 6858000"/>
              <a:gd name="connsiteX60" fmla="*/ 917905 w 2890802"/>
              <a:gd name="connsiteY60" fmla="*/ 3252460 h 6858000"/>
              <a:gd name="connsiteX61" fmla="*/ 1224354 w 2890802"/>
              <a:gd name="connsiteY61" fmla="*/ 3783933 h 6858000"/>
              <a:gd name="connsiteX62" fmla="*/ 1071750 w 2890802"/>
              <a:gd name="connsiteY62" fmla="*/ 3825007 h 6858000"/>
              <a:gd name="connsiteX63" fmla="*/ 1378200 w 2890802"/>
              <a:gd name="connsiteY63" fmla="*/ 4356480 h 6858000"/>
              <a:gd name="connsiteX64" fmla="*/ 1225595 w 2890802"/>
              <a:gd name="connsiteY64" fmla="*/ 4397554 h 6858000"/>
              <a:gd name="connsiteX65" fmla="*/ 1532045 w 2890802"/>
              <a:gd name="connsiteY65" fmla="*/ 4929027 h 6858000"/>
              <a:gd name="connsiteX66" fmla="*/ 1379440 w 2890802"/>
              <a:gd name="connsiteY66" fmla="*/ 4970101 h 6858000"/>
              <a:gd name="connsiteX67" fmla="*/ 1685890 w 2890802"/>
              <a:gd name="connsiteY67" fmla="*/ 5501574 h 6858000"/>
              <a:gd name="connsiteX68" fmla="*/ 1533285 w 2890802"/>
              <a:gd name="connsiteY68" fmla="*/ 5542648 h 6858000"/>
              <a:gd name="connsiteX69" fmla="*/ 1839735 w 2890802"/>
              <a:gd name="connsiteY69" fmla="*/ 6074121 h 6858000"/>
              <a:gd name="connsiteX70" fmla="*/ 1687130 w 2890802"/>
              <a:gd name="connsiteY70" fmla="*/ 6115195 h 6858000"/>
              <a:gd name="connsiteX71" fmla="*/ 1993580 w 2890802"/>
              <a:gd name="connsiteY71" fmla="*/ 6646668 h 6858000"/>
              <a:gd name="connsiteX72" fmla="*/ 1839735 w 2890802"/>
              <a:gd name="connsiteY72" fmla="*/ 6687742 h 6858000"/>
              <a:gd name="connsiteX73" fmla="*/ 1890151 w 2890802"/>
              <a:gd name="connsiteY73" fmla="*/ 6775424 h 6858000"/>
              <a:gd name="connsiteX74" fmla="*/ 1774410 w 2890802"/>
              <a:gd name="connsiteY74" fmla="*/ 6704102 h 6858000"/>
              <a:gd name="connsiteX75" fmla="*/ 1470010 w 2890802"/>
              <a:gd name="connsiteY75" fmla="*/ 6176184 h 6858000"/>
              <a:gd name="connsiteX76" fmla="*/ 1622615 w 2890802"/>
              <a:gd name="connsiteY76" fmla="*/ 6135110 h 6858000"/>
              <a:gd name="connsiteX77" fmla="*/ 1316165 w 2890802"/>
              <a:gd name="connsiteY77" fmla="*/ 5603637 h 6858000"/>
              <a:gd name="connsiteX78" fmla="*/ 1468770 w 2890802"/>
              <a:gd name="connsiteY78" fmla="*/ 5562563 h 6858000"/>
              <a:gd name="connsiteX79" fmla="*/ 1162320 w 2890802"/>
              <a:gd name="connsiteY79" fmla="*/ 5031090 h 6858000"/>
              <a:gd name="connsiteX80" fmla="*/ 1314925 w 2890802"/>
              <a:gd name="connsiteY80" fmla="*/ 4990015 h 6858000"/>
              <a:gd name="connsiteX81" fmla="*/ 1008475 w 2890802"/>
              <a:gd name="connsiteY81" fmla="*/ 4458543 h 6858000"/>
              <a:gd name="connsiteX82" fmla="*/ 1161079 w 2890802"/>
              <a:gd name="connsiteY82" fmla="*/ 4417468 h 6858000"/>
              <a:gd name="connsiteX83" fmla="*/ 854630 w 2890802"/>
              <a:gd name="connsiteY83" fmla="*/ 3885995 h 6858000"/>
              <a:gd name="connsiteX84" fmla="*/ 1007234 w 2890802"/>
              <a:gd name="connsiteY84" fmla="*/ 3844921 h 6858000"/>
              <a:gd name="connsiteX85" fmla="*/ 700785 w 2890802"/>
              <a:gd name="connsiteY85" fmla="*/ 3313448 h 6858000"/>
              <a:gd name="connsiteX86" fmla="*/ 853389 w 2890802"/>
              <a:gd name="connsiteY86" fmla="*/ 3272374 h 6858000"/>
              <a:gd name="connsiteX87" fmla="*/ 546939 w 2890802"/>
              <a:gd name="connsiteY87" fmla="*/ 2740901 h 6858000"/>
              <a:gd name="connsiteX88" fmla="*/ 699544 w 2890802"/>
              <a:gd name="connsiteY88" fmla="*/ 2699827 h 6858000"/>
              <a:gd name="connsiteX89" fmla="*/ 393094 w 2890802"/>
              <a:gd name="connsiteY89" fmla="*/ 2168354 h 6858000"/>
              <a:gd name="connsiteX90" fmla="*/ 545699 w 2890802"/>
              <a:gd name="connsiteY90" fmla="*/ 2127280 h 6858000"/>
              <a:gd name="connsiteX91" fmla="*/ 353776 w 2890802"/>
              <a:gd name="connsiteY91" fmla="*/ 1794430 h 6858000"/>
              <a:gd name="connsiteX92" fmla="*/ 2890802 w 2890802"/>
              <a:gd name="connsiteY92" fmla="*/ 1496725 h 6858000"/>
              <a:gd name="connsiteX93" fmla="*/ 2890802 w 2890802"/>
              <a:gd name="connsiteY93" fmla="*/ 1744082 h 6858000"/>
              <a:gd name="connsiteX94" fmla="*/ 2767769 w 2890802"/>
              <a:gd name="connsiteY94" fmla="*/ 1529840 h 6858000"/>
              <a:gd name="connsiteX95" fmla="*/ 559211 w 2890802"/>
              <a:gd name="connsiteY95" fmla="*/ 1407441 h 6858000"/>
              <a:gd name="connsiteX96" fmla="*/ 608974 w 2890802"/>
              <a:gd name="connsiteY96" fmla="*/ 1493744 h 6858000"/>
              <a:gd name="connsiteX97" fmla="*/ 488177 w 2890802"/>
              <a:gd name="connsiteY97" fmla="*/ 1526257 h 6858000"/>
              <a:gd name="connsiteX98" fmla="*/ 857421 w 2890802"/>
              <a:gd name="connsiteY98" fmla="*/ 975715 h 6858000"/>
              <a:gd name="connsiteX99" fmla="*/ 1082916 w 2890802"/>
              <a:gd name="connsiteY99" fmla="*/ 1366788 h 6858000"/>
              <a:gd name="connsiteX100" fmla="*/ 930312 w 2890802"/>
              <a:gd name="connsiteY100" fmla="*/ 1407862 h 6858000"/>
              <a:gd name="connsiteX101" fmla="*/ 1236761 w 2890802"/>
              <a:gd name="connsiteY101" fmla="*/ 1939336 h 6858000"/>
              <a:gd name="connsiteX102" fmla="*/ 1084157 w 2890802"/>
              <a:gd name="connsiteY102" fmla="*/ 1980409 h 6858000"/>
              <a:gd name="connsiteX103" fmla="*/ 1390606 w 2890802"/>
              <a:gd name="connsiteY103" fmla="*/ 2511883 h 6858000"/>
              <a:gd name="connsiteX104" fmla="*/ 1238002 w 2890802"/>
              <a:gd name="connsiteY104" fmla="*/ 2552956 h 6858000"/>
              <a:gd name="connsiteX105" fmla="*/ 1544452 w 2890802"/>
              <a:gd name="connsiteY105" fmla="*/ 3084430 h 6858000"/>
              <a:gd name="connsiteX106" fmla="*/ 1391847 w 2890802"/>
              <a:gd name="connsiteY106" fmla="*/ 3125504 h 6858000"/>
              <a:gd name="connsiteX107" fmla="*/ 1698297 w 2890802"/>
              <a:gd name="connsiteY107" fmla="*/ 3656977 h 6858000"/>
              <a:gd name="connsiteX108" fmla="*/ 1545692 w 2890802"/>
              <a:gd name="connsiteY108" fmla="*/ 3698051 h 6858000"/>
              <a:gd name="connsiteX109" fmla="*/ 1852142 w 2890802"/>
              <a:gd name="connsiteY109" fmla="*/ 4229524 h 6858000"/>
              <a:gd name="connsiteX110" fmla="*/ 1699537 w 2890802"/>
              <a:gd name="connsiteY110" fmla="*/ 4270598 h 6858000"/>
              <a:gd name="connsiteX111" fmla="*/ 2005987 w 2890802"/>
              <a:gd name="connsiteY111" fmla="*/ 4802071 h 6858000"/>
              <a:gd name="connsiteX112" fmla="*/ 1853383 w 2890802"/>
              <a:gd name="connsiteY112" fmla="*/ 4843145 h 6858000"/>
              <a:gd name="connsiteX113" fmla="*/ 2159832 w 2890802"/>
              <a:gd name="connsiteY113" fmla="*/ 5374618 h 6858000"/>
              <a:gd name="connsiteX114" fmla="*/ 2007228 w 2890802"/>
              <a:gd name="connsiteY114" fmla="*/ 5415692 h 6858000"/>
              <a:gd name="connsiteX115" fmla="*/ 2313677 w 2890802"/>
              <a:gd name="connsiteY115" fmla="*/ 5947165 h 6858000"/>
              <a:gd name="connsiteX116" fmla="*/ 2161073 w 2890802"/>
              <a:gd name="connsiteY116" fmla="*/ 5988239 h 6858000"/>
              <a:gd name="connsiteX117" fmla="*/ 2467523 w 2890802"/>
              <a:gd name="connsiteY117" fmla="*/ 6519712 h 6858000"/>
              <a:gd name="connsiteX118" fmla="*/ 2314918 w 2890802"/>
              <a:gd name="connsiteY118" fmla="*/ 6560786 h 6858000"/>
              <a:gd name="connsiteX119" fmla="*/ 2486293 w 2890802"/>
              <a:gd name="connsiteY119" fmla="*/ 6858000 h 6858000"/>
              <a:gd name="connsiteX120" fmla="*/ 2230973 w 2890802"/>
              <a:gd name="connsiteY120" fmla="*/ 6858000 h 6858000"/>
              <a:gd name="connsiteX121" fmla="*/ 2100279 w 2890802"/>
              <a:gd name="connsiteY121" fmla="*/ 6621775 h 6858000"/>
              <a:gd name="connsiteX122" fmla="*/ 2252884 w 2890802"/>
              <a:gd name="connsiteY122" fmla="*/ 6580701 h 6858000"/>
              <a:gd name="connsiteX123" fmla="*/ 1946434 w 2890802"/>
              <a:gd name="connsiteY123" fmla="*/ 6049228 h 6858000"/>
              <a:gd name="connsiteX124" fmla="*/ 2099039 w 2890802"/>
              <a:gd name="connsiteY124" fmla="*/ 6008153 h 6858000"/>
              <a:gd name="connsiteX125" fmla="*/ 1792589 w 2890802"/>
              <a:gd name="connsiteY125" fmla="*/ 5476680 h 6858000"/>
              <a:gd name="connsiteX126" fmla="*/ 1945193 w 2890802"/>
              <a:gd name="connsiteY126" fmla="*/ 5435607 h 6858000"/>
              <a:gd name="connsiteX127" fmla="*/ 1638744 w 2890802"/>
              <a:gd name="connsiteY127" fmla="*/ 4904133 h 6858000"/>
              <a:gd name="connsiteX128" fmla="*/ 1791348 w 2890802"/>
              <a:gd name="connsiteY128" fmla="*/ 4863059 h 6858000"/>
              <a:gd name="connsiteX129" fmla="*/ 1484899 w 2890802"/>
              <a:gd name="connsiteY129" fmla="*/ 4331586 h 6858000"/>
              <a:gd name="connsiteX130" fmla="*/ 1637503 w 2890802"/>
              <a:gd name="connsiteY130" fmla="*/ 4290512 h 6858000"/>
              <a:gd name="connsiteX131" fmla="*/ 1331053 w 2890802"/>
              <a:gd name="connsiteY131" fmla="*/ 3759039 h 6858000"/>
              <a:gd name="connsiteX132" fmla="*/ 1483658 w 2890802"/>
              <a:gd name="connsiteY132" fmla="*/ 3717965 h 6858000"/>
              <a:gd name="connsiteX133" fmla="*/ 1177208 w 2890802"/>
              <a:gd name="connsiteY133" fmla="*/ 3186492 h 6858000"/>
              <a:gd name="connsiteX134" fmla="*/ 1329813 w 2890802"/>
              <a:gd name="connsiteY134" fmla="*/ 3145418 h 6858000"/>
              <a:gd name="connsiteX135" fmla="*/ 1023363 w 2890802"/>
              <a:gd name="connsiteY135" fmla="*/ 2613945 h 6858000"/>
              <a:gd name="connsiteX136" fmla="*/ 1175968 w 2890802"/>
              <a:gd name="connsiteY136" fmla="*/ 2572871 h 6858000"/>
              <a:gd name="connsiteX137" fmla="*/ 869518 w 2890802"/>
              <a:gd name="connsiteY137" fmla="*/ 2041398 h 6858000"/>
              <a:gd name="connsiteX138" fmla="*/ 1022122 w 2890802"/>
              <a:gd name="connsiteY138" fmla="*/ 2000324 h 6858000"/>
              <a:gd name="connsiteX139" fmla="*/ 715673 w 2890802"/>
              <a:gd name="connsiteY139" fmla="*/ 1468851 h 6858000"/>
              <a:gd name="connsiteX140" fmla="*/ 868277 w 2890802"/>
              <a:gd name="connsiteY140" fmla="*/ 1427777 h 6858000"/>
              <a:gd name="connsiteX141" fmla="*/ 716831 w 2890802"/>
              <a:gd name="connsiteY141" fmla="*/ 1165125 h 6858000"/>
              <a:gd name="connsiteX142" fmla="*/ 820673 w 2890802"/>
              <a:gd name="connsiteY142" fmla="*/ 1019423 h 6858000"/>
              <a:gd name="connsiteX143" fmla="*/ 1308162 w 2890802"/>
              <a:gd name="connsiteY143" fmla="*/ 499389 h 6858000"/>
              <a:gd name="connsiteX144" fmla="*/ 1404254 w 2890802"/>
              <a:gd name="connsiteY144" fmla="*/ 666041 h 6858000"/>
              <a:gd name="connsiteX145" fmla="*/ 1251650 w 2890802"/>
              <a:gd name="connsiteY145" fmla="*/ 707115 h 6858000"/>
              <a:gd name="connsiteX146" fmla="*/ 1558099 w 2890802"/>
              <a:gd name="connsiteY146" fmla="*/ 1238587 h 6858000"/>
              <a:gd name="connsiteX147" fmla="*/ 1405495 w 2890802"/>
              <a:gd name="connsiteY147" fmla="*/ 1279662 h 6858000"/>
              <a:gd name="connsiteX148" fmla="*/ 1711944 w 2890802"/>
              <a:gd name="connsiteY148" fmla="*/ 1811135 h 6858000"/>
              <a:gd name="connsiteX149" fmla="*/ 1559340 w 2890802"/>
              <a:gd name="connsiteY149" fmla="*/ 1852209 h 6858000"/>
              <a:gd name="connsiteX150" fmla="*/ 1865789 w 2890802"/>
              <a:gd name="connsiteY150" fmla="*/ 2383682 h 6858000"/>
              <a:gd name="connsiteX151" fmla="*/ 1713185 w 2890802"/>
              <a:gd name="connsiteY151" fmla="*/ 2424756 h 6858000"/>
              <a:gd name="connsiteX152" fmla="*/ 2019635 w 2890802"/>
              <a:gd name="connsiteY152" fmla="*/ 2956229 h 6858000"/>
              <a:gd name="connsiteX153" fmla="*/ 1867030 w 2890802"/>
              <a:gd name="connsiteY153" fmla="*/ 2997303 h 6858000"/>
              <a:gd name="connsiteX154" fmla="*/ 2173480 w 2890802"/>
              <a:gd name="connsiteY154" fmla="*/ 3528776 h 6858000"/>
              <a:gd name="connsiteX155" fmla="*/ 2020875 w 2890802"/>
              <a:gd name="connsiteY155" fmla="*/ 3569850 h 6858000"/>
              <a:gd name="connsiteX156" fmla="*/ 2327325 w 2890802"/>
              <a:gd name="connsiteY156" fmla="*/ 4101323 h 6858000"/>
              <a:gd name="connsiteX157" fmla="*/ 2174720 w 2890802"/>
              <a:gd name="connsiteY157" fmla="*/ 4142397 h 6858000"/>
              <a:gd name="connsiteX158" fmla="*/ 2481170 w 2890802"/>
              <a:gd name="connsiteY158" fmla="*/ 4673870 h 6858000"/>
              <a:gd name="connsiteX159" fmla="*/ 2328566 w 2890802"/>
              <a:gd name="connsiteY159" fmla="*/ 4714944 h 6858000"/>
              <a:gd name="connsiteX160" fmla="*/ 2635015 w 2890802"/>
              <a:gd name="connsiteY160" fmla="*/ 5246417 h 6858000"/>
              <a:gd name="connsiteX161" fmla="*/ 2482411 w 2890802"/>
              <a:gd name="connsiteY161" fmla="*/ 5287491 h 6858000"/>
              <a:gd name="connsiteX162" fmla="*/ 2788860 w 2890802"/>
              <a:gd name="connsiteY162" fmla="*/ 5818964 h 6858000"/>
              <a:gd name="connsiteX163" fmla="*/ 2636256 w 2890802"/>
              <a:gd name="connsiteY163" fmla="*/ 5860038 h 6858000"/>
              <a:gd name="connsiteX164" fmla="*/ 2890802 w 2890802"/>
              <a:gd name="connsiteY164" fmla="*/ 6301494 h 6858000"/>
              <a:gd name="connsiteX165" fmla="*/ 2890802 w 2890802"/>
              <a:gd name="connsiteY165" fmla="*/ 6405481 h 6858000"/>
              <a:gd name="connsiteX166" fmla="*/ 2790101 w 2890802"/>
              <a:gd name="connsiteY166" fmla="*/ 6432585 h 6858000"/>
              <a:gd name="connsiteX167" fmla="*/ 2890802 w 2890802"/>
              <a:gd name="connsiteY167" fmla="*/ 6607229 h 6858000"/>
              <a:gd name="connsiteX168" fmla="*/ 2890802 w 2890802"/>
              <a:gd name="connsiteY168" fmla="*/ 6858000 h 6858000"/>
              <a:gd name="connsiteX169" fmla="*/ 2784351 w 2890802"/>
              <a:gd name="connsiteY169" fmla="*/ 6858000 h 6858000"/>
              <a:gd name="connsiteX170" fmla="*/ 2574221 w 2890802"/>
              <a:gd name="connsiteY170" fmla="*/ 6493574 h 6858000"/>
              <a:gd name="connsiteX171" fmla="*/ 2726826 w 2890802"/>
              <a:gd name="connsiteY171" fmla="*/ 6452500 h 6858000"/>
              <a:gd name="connsiteX172" fmla="*/ 2420376 w 2890802"/>
              <a:gd name="connsiteY172" fmla="*/ 5921027 h 6858000"/>
              <a:gd name="connsiteX173" fmla="*/ 2572981 w 2890802"/>
              <a:gd name="connsiteY173" fmla="*/ 5879953 h 6858000"/>
              <a:gd name="connsiteX174" fmla="*/ 2266531 w 2890802"/>
              <a:gd name="connsiteY174" fmla="*/ 5348480 h 6858000"/>
              <a:gd name="connsiteX175" fmla="*/ 2419136 w 2890802"/>
              <a:gd name="connsiteY175" fmla="*/ 5307406 h 6858000"/>
              <a:gd name="connsiteX176" fmla="*/ 2112686 w 2890802"/>
              <a:gd name="connsiteY176" fmla="*/ 4775933 h 6858000"/>
              <a:gd name="connsiteX177" fmla="*/ 2265291 w 2890802"/>
              <a:gd name="connsiteY177" fmla="*/ 4734859 h 6858000"/>
              <a:gd name="connsiteX178" fmla="*/ 1958841 w 2890802"/>
              <a:gd name="connsiteY178" fmla="*/ 4203386 h 6858000"/>
              <a:gd name="connsiteX179" fmla="*/ 2111445 w 2890802"/>
              <a:gd name="connsiteY179" fmla="*/ 4162312 h 6858000"/>
              <a:gd name="connsiteX180" fmla="*/ 1804996 w 2890802"/>
              <a:gd name="connsiteY180" fmla="*/ 3630839 h 6858000"/>
              <a:gd name="connsiteX181" fmla="*/ 1957600 w 2890802"/>
              <a:gd name="connsiteY181" fmla="*/ 3589764 h 6858000"/>
              <a:gd name="connsiteX182" fmla="*/ 1651151 w 2890802"/>
              <a:gd name="connsiteY182" fmla="*/ 3058292 h 6858000"/>
              <a:gd name="connsiteX183" fmla="*/ 1803755 w 2890802"/>
              <a:gd name="connsiteY183" fmla="*/ 3017217 h 6858000"/>
              <a:gd name="connsiteX184" fmla="*/ 1497305 w 2890802"/>
              <a:gd name="connsiteY184" fmla="*/ 2485744 h 6858000"/>
              <a:gd name="connsiteX185" fmla="*/ 1649910 w 2890802"/>
              <a:gd name="connsiteY185" fmla="*/ 2444670 h 6858000"/>
              <a:gd name="connsiteX186" fmla="*/ 1343460 w 2890802"/>
              <a:gd name="connsiteY186" fmla="*/ 1913197 h 6858000"/>
              <a:gd name="connsiteX187" fmla="*/ 1496065 w 2890802"/>
              <a:gd name="connsiteY187" fmla="*/ 1872123 h 6858000"/>
              <a:gd name="connsiteX188" fmla="*/ 1189615 w 2890802"/>
              <a:gd name="connsiteY188" fmla="*/ 1340650 h 6858000"/>
              <a:gd name="connsiteX189" fmla="*/ 1342220 w 2890802"/>
              <a:gd name="connsiteY189" fmla="*/ 1299576 h 6858000"/>
              <a:gd name="connsiteX190" fmla="*/ 1035770 w 2890802"/>
              <a:gd name="connsiteY190" fmla="*/ 768103 h 6858000"/>
              <a:gd name="connsiteX191" fmla="*/ 1188374 w 2890802"/>
              <a:gd name="connsiteY191" fmla="*/ 727029 h 6858000"/>
              <a:gd name="connsiteX192" fmla="*/ 1146208 w 2890802"/>
              <a:gd name="connsiteY192" fmla="*/ 653900 h 6858000"/>
              <a:gd name="connsiteX193" fmla="*/ 1244031 w 2890802"/>
              <a:gd name="connsiteY193" fmla="*/ 554775 h 6858000"/>
              <a:gd name="connsiteX194" fmla="*/ 1685798 w 2890802"/>
              <a:gd name="connsiteY194" fmla="*/ 199862 h 6858000"/>
              <a:gd name="connsiteX195" fmla="*/ 1880678 w 2890802"/>
              <a:gd name="connsiteY195" fmla="*/ 537839 h 6858000"/>
              <a:gd name="connsiteX196" fmla="*/ 1728073 w 2890802"/>
              <a:gd name="connsiteY196" fmla="*/ 578914 h 6858000"/>
              <a:gd name="connsiteX197" fmla="*/ 2034523 w 2890802"/>
              <a:gd name="connsiteY197" fmla="*/ 1110387 h 6858000"/>
              <a:gd name="connsiteX198" fmla="*/ 1881918 w 2890802"/>
              <a:gd name="connsiteY198" fmla="*/ 1151461 h 6858000"/>
              <a:gd name="connsiteX199" fmla="*/ 2188368 w 2890802"/>
              <a:gd name="connsiteY199" fmla="*/ 1682934 h 6858000"/>
              <a:gd name="connsiteX200" fmla="*/ 2035764 w 2890802"/>
              <a:gd name="connsiteY200" fmla="*/ 1724008 h 6858000"/>
              <a:gd name="connsiteX201" fmla="*/ 2342213 w 2890802"/>
              <a:gd name="connsiteY201" fmla="*/ 2255481 h 6858000"/>
              <a:gd name="connsiteX202" fmla="*/ 2189609 w 2890802"/>
              <a:gd name="connsiteY202" fmla="*/ 2296555 h 6858000"/>
              <a:gd name="connsiteX203" fmla="*/ 2496058 w 2890802"/>
              <a:gd name="connsiteY203" fmla="*/ 2828028 h 6858000"/>
              <a:gd name="connsiteX204" fmla="*/ 2343454 w 2890802"/>
              <a:gd name="connsiteY204" fmla="*/ 2869102 h 6858000"/>
              <a:gd name="connsiteX205" fmla="*/ 2649903 w 2890802"/>
              <a:gd name="connsiteY205" fmla="*/ 3400575 h 6858000"/>
              <a:gd name="connsiteX206" fmla="*/ 2497299 w 2890802"/>
              <a:gd name="connsiteY206" fmla="*/ 3441649 h 6858000"/>
              <a:gd name="connsiteX207" fmla="*/ 2803749 w 2890802"/>
              <a:gd name="connsiteY207" fmla="*/ 3973122 h 6858000"/>
              <a:gd name="connsiteX208" fmla="*/ 2651144 w 2890802"/>
              <a:gd name="connsiteY208" fmla="*/ 4014196 h 6858000"/>
              <a:gd name="connsiteX209" fmla="*/ 2890802 w 2890802"/>
              <a:gd name="connsiteY209" fmla="*/ 4429832 h 6858000"/>
              <a:gd name="connsiteX210" fmla="*/ 2890802 w 2890802"/>
              <a:gd name="connsiteY210" fmla="*/ 4563646 h 6858000"/>
              <a:gd name="connsiteX211" fmla="*/ 2804989 w 2890802"/>
              <a:gd name="connsiteY211" fmla="*/ 4586743 h 6858000"/>
              <a:gd name="connsiteX212" fmla="*/ 2890802 w 2890802"/>
              <a:gd name="connsiteY212" fmla="*/ 4735567 h 6858000"/>
              <a:gd name="connsiteX213" fmla="*/ 2890802 w 2890802"/>
              <a:gd name="connsiteY213" fmla="*/ 5496054 h 6858000"/>
              <a:gd name="connsiteX214" fmla="*/ 2731789 w 2890802"/>
              <a:gd name="connsiteY214" fmla="*/ 5220279 h 6858000"/>
              <a:gd name="connsiteX215" fmla="*/ 2884393 w 2890802"/>
              <a:gd name="connsiteY215" fmla="*/ 5179205 h 6858000"/>
              <a:gd name="connsiteX216" fmla="*/ 2577944 w 2890802"/>
              <a:gd name="connsiteY216" fmla="*/ 4647732 h 6858000"/>
              <a:gd name="connsiteX217" fmla="*/ 2730548 w 2890802"/>
              <a:gd name="connsiteY217" fmla="*/ 4606658 h 6858000"/>
              <a:gd name="connsiteX218" fmla="*/ 2424098 w 2890802"/>
              <a:gd name="connsiteY218" fmla="*/ 4075185 h 6858000"/>
              <a:gd name="connsiteX219" fmla="*/ 2576703 w 2890802"/>
              <a:gd name="connsiteY219" fmla="*/ 4034111 h 6858000"/>
              <a:gd name="connsiteX220" fmla="*/ 2270253 w 2890802"/>
              <a:gd name="connsiteY220" fmla="*/ 3502638 h 6858000"/>
              <a:gd name="connsiteX221" fmla="*/ 2422858 w 2890802"/>
              <a:gd name="connsiteY221" fmla="*/ 3461564 h 6858000"/>
              <a:gd name="connsiteX222" fmla="*/ 2116408 w 2890802"/>
              <a:gd name="connsiteY222" fmla="*/ 2930091 h 6858000"/>
              <a:gd name="connsiteX223" fmla="*/ 2269013 w 2890802"/>
              <a:gd name="connsiteY223" fmla="*/ 2889017 h 6858000"/>
              <a:gd name="connsiteX224" fmla="*/ 1962563 w 2890802"/>
              <a:gd name="connsiteY224" fmla="*/ 2357543 h 6858000"/>
              <a:gd name="connsiteX225" fmla="*/ 2115167 w 2890802"/>
              <a:gd name="connsiteY225" fmla="*/ 2316470 h 6858000"/>
              <a:gd name="connsiteX226" fmla="*/ 1808718 w 2890802"/>
              <a:gd name="connsiteY226" fmla="*/ 1784996 h 6858000"/>
              <a:gd name="connsiteX227" fmla="*/ 1961322 w 2890802"/>
              <a:gd name="connsiteY227" fmla="*/ 1743923 h 6858000"/>
              <a:gd name="connsiteX228" fmla="*/ 1654873 w 2890802"/>
              <a:gd name="connsiteY228" fmla="*/ 1212449 h 6858000"/>
              <a:gd name="connsiteX229" fmla="*/ 1807477 w 2890802"/>
              <a:gd name="connsiteY229" fmla="*/ 1171376 h 6858000"/>
              <a:gd name="connsiteX230" fmla="*/ 1501028 w 2890802"/>
              <a:gd name="connsiteY230" fmla="*/ 639902 h 6858000"/>
              <a:gd name="connsiteX231" fmla="*/ 1653632 w 2890802"/>
              <a:gd name="connsiteY231" fmla="*/ 598828 h 6858000"/>
              <a:gd name="connsiteX232" fmla="*/ 1501484 w 2890802"/>
              <a:gd name="connsiteY232" fmla="*/ 334959 h 6858000"/>
              <a:gd name="connsiteX233" fmla="*/ 2417002 w 2890802"/>
              <a:gd name="connsiteY233" fmla="*/ 0 h 6858000"/>
              <a:gd name="connsiteX234" fmla="*/ 2674251 w 2890802"/>
              <a:gd name="connsiteY234" fmla="*/ 0 h 6858000"/>
              <a:gd name="connsiteX235" fmla="*/ 2837247 w 2890802"/>
              <a:gd name="connsiteY235" fmla="*/ 282683 h 6858000"/>
              <a:gd name="connsiteX236" fmla="*/ 2684643 w 2890802"/>
              <a:gd name="connsiteY236" fmla="*/ 323757 h 6858000"/>
              <a:gd name="connsiteX237" fmla="*/ 2890802 w 2890802"/>
              <a:gd name="connsiteY237" fmla="*/ 681297 h 6858000"/>
              <a:gd name="connsiteX238" fmla="*/ 2890802 w 2890802"/>
              <a:gd name="connsiteY238" fmla="*/ 882223 h 6858000"/>
              <a:gd name="connsiteX239" fmla="*/ 2838488 w 2890802"/>
              <a:gd name="connsiteY239" fmla="*/ 896304 h 6858000"/>
              <a:gd name="connsiteX240" fmla="*/ 2890802 w 2890802"/>
              <a:gd name="connsiteY240" fmla="*/ 987032 h 6858000"/>
              <a:gd name="connsiteX241" fmla="*/ 2890802 w 2890802"/>
              <a:gd name="connsiteY241" fmla="*/ 1437273 h 6858000"/>
              <a:gd name="connsiteX242" fmla="*/ 2615164 w 2890802"/>
              <a:gd name="connsiteY242" fmla="*/ 957293 h 6858000"/>
              <a:gd name="connsiteX243" fmla="*/ 2767769 w 2890802"/>
              <a:gd name="connsiteY243" fmla="*/ 916219 h 6858000"/>
              <a:gd name="connsiteX244" fmla="*/ 2462560 w 2890802"/>
              <a:gd name="connsiteY244" fmla="*/ 384746 h 6858000"/>
              <a:gd name="connsiteX245" fmla="*/ 2615164 w 2890802"/>
              <a:gd name="connsiteY245" fmla="*/ 343672 h 6858000"/>
              <a:gd name="connsiteX246" fmla="*/ 2000570 w 2890802"/>
              <a:gd name="connsiteY246" fmla="*/ 0 h 6858000"/>
              <a:gd name="connsiteX247" fmla="*/ 2133309 w 2890802"/>
              <a:gd name="connsiteY247" fmla="*/ 0 h 6858000"/>
              <a:gd name="connsiteX248" fmla="*/ 2369508 w 2890802"/>
              <a:gd name="connsiteY248" fmla="*/ 409639 h 6858000"/>
              <a:gd name="connsiteX249" fmla="*/ 2216904 w 2890802"/>
              <a:gd name="connsiteY249" fmla="*/ 450713 h 6858000"/>
              <a:gd name="connsiteX250" fmla="*/ 2523353 w 2890802"/>
              <a:gd name="connsiteY250" fmla="*/ 982186 h 6858000"/>
              <a:gd name="connsiteX251" fmla="*/ 2370749 w 2890802"/>
              <a:gd name="connsiteY251" fmla="*/ 1023260 h 6858000"/>
              <a:gd name="connsiteX252" fmla="*/ 2677199 w 2890802"/>
              <a:gd name="connsiteY252" fmla="*/ 1554733 h 6858000"/>
              <a:gd name="connsiteX253" fmla="*/ 2524594 w 2890802"/>
              <a:gd name="connsiteY253" fmla="*/ 1595807 h 6858000"/>
              <a:gd name="connsiteX254" fmla="*/ 2831044 w 2890802"/>
              <a:gd name="connsiteY254" fmla="*/ 2127280 h 6858000"/>
              <a:gd name="connsiteX255" fmla="*/ 2678439 w 2890802"/>
              <a:gd name="connsiteY255" fmla="*/ 2168354 h 6858000"/>
              <a:gd name="connsiteX256" fmla="*/ 2890802 w 2890802"/>
              <a:gd name="connsiteY256" fmla="*/ 2536653 h 6858000"/>
              <a:gd name="connsiteX257" fmla="*/ 2890802 w 2890802"/>
              <a:gd name="connsiteY257" fmla="*/ 2725150 h 6858000"/>
              <a:gd name="connsiteX258" fmla="*/ 2832284 w 2890802"/>
              <a:gd name="connsiteY258" fmla="*/ 2740901 h 6858000"/>
              <a:gd name="connsiteX259" fmla="*/ 2890802 w 2890802"/>
              <a:gd name="connsiteY259" fmla="*/ 2842388 h 6858000"/>
              <a:gd name="connsiteX260" fmla="*/ 2890802 w 2890802"/>
              <a:gd name="connsiteY260" fmla="*/ 3302688 h 6858000"/>
              <a:gd name="connsiteX261" fmla="*/ 2602757 w 2890802"/>
              <a:gd name="connsiteY261" fmla="*/ 2803135 h 6858000"/>
              <a:gd name="connsiteX262" fmla="*/ 2755362 w 2890802"/>
              <a:gd name="connsiteY262" fmla="*/ 2762060 h 6858000"/>
              <a:gd name="connsiteX263" fmla="*/ 2448912 w 2890802"/>
              <a:gd name="connsiteY263" fmla="*/ 2230588 h 6858000"/>
              <a:gd name="connsiteX264" fmla="*/ 2601517 w 2890802"/>
              <a:gd name="connsiteY264" fmla="*/ 2189513 h 6858000"/>
              <a:gd name="connsiteX265" fmla="*/ 2295067 w 2890802"/>
              <a:gd name="connsiteY265" fmla="*/ 1658041 h 6858000"/>
              <a:gd name="connsiteX266" fmla="*/ 2447671 w 2890802"/>
              <a:gd name="connsiteY266" fmla="*/ 1616966 h 6858000"/>
              <a:gd name="connsiteX267" fmla="*/ 2141222 w 2890802"/>
              <a:gd name="connsiteY267" fmla="*/ 1085494 h 6858000"/>
              <a:gd name="connsiteX268" fmla="*/ 2293826 w 2890802"/>
              <a:gd name="connsiteY268" fmla="*/ 1044419 h 6858000"/>
              <a:gd name="connsiteX269" fmla="*/ 1987377 w 2890802"/>
              <a:gd name="connsiteY269" fmla="*/ 512946 h 6858000"/>
              <a:gd name="connsiteX270" fmla="*/ 2139981 w 2890802"/>
              <a:gd name="connsiteY270" fmla="*/ 471872 h 6858000"/>
              <a:gd name="connsiteX271" fmla="*/ 1902680 w 2890802"/>
              <a:gd name="connsiteY271" fmla="*/ 603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</a:cxnLst>
            <a:rect l="l" t="t" r="r" b="b"/>
            <a:pathLst>
              <a:path w="2890802" h="6858000">
                <a:moveTo>
                  <a:pt x="2890802" y="5791435"/>
                </a:moveTo>
                <a:lnTo>
                  <a:pt x="2890802" y="5801789"/>
                </a:lnTo>
                <a:lnTo>
                  <a:pt x="2885634" y="5792826"/>
                </a:lnTo>
                <a:close/>
                <a:moveTo>
                  <a:pt x="6526" y="3576476"/>
                </a:moveTo>
                <a:lnTo>
                  <a:pt x="273988" y="4040334"/>
                </a:lnTo>
                <a:lnTo>
                  <a:pt x="121384" y="4081408"/>
                </a:lnTo>
                <a:lnTo>
                  <a:pt x="427834" y="4612881"/>
                </a:lnTo>
                <a:lnTo>
                  <a:pt x="275229" y="4653955"/>
                </a:lnTo>
                <a:lnTo>
                  <a:pt x="581679" y="5185428"/>
                </a:lnTo>
                <a:lnTo>
                  <a:pt x="439811" y="5223612"/>
                </a:lnTo>
                <a:lnTo>
                  <a:pt x="334927" y="5010781"/>
                </a:lnTo>
                <a:cubicBezTo>
                  <a:pt x="162678" y="4622148"/>
                  <a:pt x="51674" y="4200327"/>
                  <a:pt x="14163" y="3757553"/>
                </a:cubicBezTo>
                <a:close/>
                <a:moveTo>
                  <a:pt x="2890802" y="3339562"/>
                </a:moveTo>
                <a:lnTo>
                  <a:pt x="2890802" y="3608422"/>
                </a:lnTo>
                <a:lnTo>
                  <a:pt x="2756603" y="3375682"/>
                </a:lnTo>
                <a:close/>
                <a:moveTo>
                  <a:pt x="6379" y="3270486"/>
                </a:moveTo>
                <a:lnTo>
                  <a:pt x="120143" y="3467787"/>
                </a:lnTo>
                <a:lnTo>
                  <a:pt x="3269" y="3499244"/>
                </a:lnTo>
                <a:lnTo>
                  <a:pt x="0" y="3421734"/>
                </a:lnTo>
                <a:close/>
                <a:moveTo>
                  <a:pt x="170258" y="2286105"/>
                </a:moveTo>
                <a:lnTo>
                  <a:pt x="446444" y="2767039"/>
                </a:lnTo>
                <a:lnTo>
                  <a:pt x="293839" y="2808113"/>
                </a:lnTo>
                <a:lnTo>
                  <a:pt x="599048" y="3339587"/>
                </a:lnTo>
                <a:lnTo>
                  <a:pt x="446444" y="3380660"/>
                </a:lnTo>
                <a:lnTo>
                  <a:pt x="752893" y="3912134"/>
                </a:lnTo>
                <a:lnTo>
                  <a:pt x="600289" y="3953207"/>
                </a:lnTo>
                <a:lnTo>
                  <a:pt x="905498" y="4484680"/>
                </a:lnTo>
                <a:lnTo>
                  <a:pt x="752893" y="4525754"/>
                </a:lnTo>
                <a:lnTo>
                  <a:pt x="1058102" y="5057227"/>
                </a:lnTo>
                <a:lnTo>
                  <a:pt x="905498" y="5098302"/>
                </a:lnTo>
                <a:lnTo>
                  <a:pt x="1211947" y="5629775"/>
                </a:lnTo>
                <a:lnTo>
                  <a:pt x="1059343" y="5670849"/>
                </a:lnTo>
                <a:lnTo>
                  <a:pt x="1364552" y="6202322"/>
                </a:lnTo>
                <a:lnTo>
                  <a:pt x="1211947" y="6243396"/>
                </a:lnTo>
                <a:lnTo>
                  <a:pt x="1229503" y="6273967"/>
                </a:lnTo>
                <a:lnTo>
                  <a:pt x="1028409" y="6070195"/>
                </a:lnTo>
                <a:lnTo>
                  <a:pt x="837260" y="5731837"/>
                </a:lnTo>
                <a:lnTo>
                  <a:pt x="989865" y="5690763"/>
                </a:lnTo>
                <a:lnTo>
                  <a:pt x="683415" y="5159290"/>
                </a:lnTo>
                <a:lnTo>
                  <a:pt x="836019" y="5118216"/>
                </a:lnTo>
                <a:lnTo>
                  <a:pt x="529570" y="4586743"/>
                </a:lnTo>
                <a:lnTo>
                  <a:pt x="682174" y="4545669"/>
                </a:lnTo>
                <a:lnTo>
                  <a:pt x="375725" y="4014196"/>
                </a:lnTo>
                <a:lnTo>
                  <a:pt x="528329" y="3973122"/>
                </a:lnTo>
                <a:lnTo>
                  <a:pt x="221879" y="3441649"/>
                </a:lnTo>
                <a:lnTo>
                  <a:pt x="374484" y="3400575"/>
                </a:lnTo>
                <a:lnTo>
                  <a:pt x="68034" y="2869102"/>
                </a:lnTo>
                <a:lnTo>
                  <a:pt x="220639" y="2828028"/>
                </a:lnTo>
                <a:lnTo>
                  <a:pt x="89498" y="2600592"/>
                </a:lnTo>
                <a:lnTo>
                  <a:pt x="124018" y="2438992"/>
                </a:lnTo>
                <a:close/>
                <a:moveTo>
                  <a:pt x="233510" y="2089438"/>
                </a:moveTo>
                <a:lnTo>
                  <a:pt x="293839" y="2194492"/>
                </a:lnTo>
                <a:lnTo>
                  <a:pt x="189470" y="2222583"/>
                </a:lnTo>
                <a:lnTo>
                  <a:pt x="217415" y="2130186"/>
                </a:lnTo>
                <a:close/>
                <a:moveTo>
                  <a:pt x="470034" y="1558518"/>
                </a:moveTo>
                <a:lnTo>
                  <a:pt x="762819" y="2066291"/>
                </a:lnTo>
                <a:lnTo>
                  <a:pt x="610214" y="2107366"/>
                </a:lnTo>
                <a:lnTo>
                  <a:pt x="916664" y="2638838"/>
                </a:lnTo>
                <a:lnTo>
                  <a:pt x="764060" y="2679913"/>
                </a:lnTo>
                <a:lnTo>
                  <a:pt x="1070509" y="3211386"/>
                </a:lnTo>
                <a:lnTo>
                  <a:pt x="917905" y="3252460"/>
                </a:lnTo>
                <a:lnTo>
                  <a:pt x="1224354" y="3783933"/>
                </a:lnTo>
                <a:lnTo>
                  <a:pt x="1071750" y="3825007"/>
                </a:lnTo>
                <a:lnTo>
                  <a:pt x="1378200" y="4356480"/>
                </a:lnTo>
                <a:lnTo>
                  <a:pt x="1225595" y="4397554"/>
                </a:lnTo>
                <a:lnTo>
                  <a:pt x="1532045" y="4929027"/>
                </a:lnTo>
                <a:lnTo>
                  <a:pt x="1379440" y="4970101"/>
                </a:lnTo>
                <a:lnTo>
                  <a:pt x="1685890" y="5501574"/>
                </a:lnTo>
                <a:lnTo>
                  <a:pt x="1533285" y="5542648"/>
                </a:lnTo>
                <a:lnTo>
                  <a:pt x="1839735" y="6074121"/>
                </a:lnTo>
                <a:lnTo>
                  <a:pt x="1687130" y="6115195"/>
                </a:lnTo>
                <a:lnTo>
                  <a:pt x="1993580" y="6646668"/>
                </a:lnTo>
                <a:lnTo>
                  <a:pt x="1839735" y="6687742"/>
                </a:lnTo>
                <a:lnTo>
                  <a:pt x="1890151" y="6775424"/>
                </a:lnTo>
                <a:lnTo>
                  <a:pt x="1774410" y="6704102"/>
                </a:lnTo>
                <a:lnTo>
                  <a:pt x="1470010" y="6176184"/>
                </a:lnTo>
                <a:lnTo>
                  <a:pt x="1622615" y="6135110"/>
                </a:lnTo>
                <a:lnTo>
                  <a:pt x="1316165" y="5603637"/>
                </a:lnTo>
                <a:lnTo>
                  <a:pt x="1468770" y="5562563"/>
                </a:lnTo>
                <a:lnTo>
                  <a:pt x="1162320" y="5031090"/>
                </a:lnTo>
                <a:lnTo>
                  <a:pt x="1314925" y="4990015"/>
                </a:lnTo>
                <a:lnTo>
                  <a:pt x="1008475" y="4458543"/>
                </a:lnTo>
                <a:lnTo>
                  <a:pt x="1161079" y="4417468"/>
                </a:lnTo>
                <a:lnTo>
                  <a:pt x="854630" y="3885995"/>
                </a:lnTo>
                <a:lnTo>
                  <a:pt x="1007234" y="3844921"/>
                </a:lnTo>
                <a:lnTo>
                  <a:pt x="700785" y="3313448"/>
                </a:lnTo>
                <a:lnTo>
                  <a:pt x="853389" y="3272374"/>
                </a:lnTo>
                <a:lnTo>
                  <a:pt x="546939" y="2740901"/>
                </a:lnTo>
                <a:lnTo>
                  <a:pt x="699544" y="2699827"/>
                </a:lnTo>
                <a:lnTo>
                  <a:pt x="393094" y="2168354"/>
                </a:lnTo>
                <a:lnTo>
                  <a:pt x="545699" y="2127280"/>
                </a:lnTo>
                <a:lnTo>
                  <a:pt x="353776" y="1794430"/>
                </a:lnTo>
                <a:close/>
                <a:moveTo>
                  <a:pt x="2890802" y="1496725"/>
                </a:moveTo>
                <a:lnTo>
                  <a:pt x="2890802" y="1744082"/>
                </a:lnTo>
                <a:lnTo>
                  <a:pt x="2767769" y="1529840"/>
                </a:lnTo>
                <a:close/>
                <a:moveTo>
                  <a:pt x="559211" y="1407441"/>
                </a:moveTo>
                <a:lnTo>
                  <a:pt x="608974" y="1493744"/>
                </a:lnTo>
                <a:lnTo>
                  <a:pt x="488177" y="1526257"/>
                </a:lnTo>
                <a:close/>
                <a:moveTo>
                  <a:pt x="857421" y="975715"/>
                </a:moveTo>
                <a:lnTo>
                  <a:pt x="1082916" y="1366788"/>
                </a:lnTo>
                <a:lnTo>
                  <a:pt x="930312" y="1407862"/>
                </a:lnTo>
                <a:lnTo>
                  <a:pt x="1236761" y="1939336"/>
                </a:lnTo>
                <a:lnTo>
                  <a:pt x="1084157" y="1980409"/>
                </a:lnTo>
                <a:lnTo>
                  <a:pt x="1390606" y="2511883"/>
                </a:lnTo>
                <a:lnTo>
                  <a:pt x="1238002" y="2552956"/>
                </a:lnTo>
                <a:lnTo>
                  <a:pt x="1544452" y="3084430"/>
                </a:lnTo>
                <a:lnTo>
                  <a:pt x="1391847" y="3125504"/>
                </a:lnTo>
                <a:lnTo>
                  <a:pt x="1698297" y="3656977"/>
                </a:lnTo>
                <a:lnTo>
                  <a:pt x="1545692" y="3698051"/>
                </a:lnTo>
                <a:lnTo>
                  <a:pt x="1852142" y="4229524"/>
                </a:lnTo>
                <a:lnTo>
                  <a:pt x="1699537" y="4270598"/>
                </a:lnTo>
                <a:lnTo>
                  <a:pt x="2005987" y="4802071"/>
                </a:lnTo>
                <a:lnTo>
                  <a:pt x="1853383" y="4843145"/>
                </a:lnTo>
                <a:lnTo>
                  <a:pt x="2159832" y="5374618"/>
                </a:lnTo>
                <a:lnTo>
                  <a:pt x="2007228" y="5415692"/>
                </a:lnTo>
                <a:lnTo>
                  <a:pt x="2313677" y="5947165"/>
                </a:lnTo>
                <a:lnTo>
                  <a:pt x="2161073" y="5988239"/>
                </a:lnTo>
                <a:lnTo>
                  <a:pt x="2467523" y="6519712"/>
                </a:lnTo>
                <a:lnTo>
                  <a:pt x="2314918" y="6560786"/>
                </a:lnTo>
                <a:lnTo>
                  <a:pt x="2486293" y="6858000"/>
                </a:lnTo>
                <a:lnTo>
                  <a:pt x="2230973" y="6858000"/>
                </a:lnTo>
                <a:lnTo>
                  <a:pt x="2100279" y="6621775"/>
                </a:lnTo>
                <a:lnTo>
                  <a:pt x="2252884" y="6580701"/>
                </a:lnTo>
                <a:lnTo>
                  <a:pt x="1946434" y="6049228"/>
                </a:lnTo>
                <a:lnTo>
                  <a:pt x="2099039" y="6008153"/>
                </a:lnTo>
                <a:lnTo>
                  <a:pt x="1792589" y="5476680"/>
                </a:lnTo>
                <a:lnTo>
                  <a:pt x="1945193" y="5435607"/>
                </a:lnTo>
                <a:lnTo>
                  <a:pt x="1638744" y="4904133"/>
                </a:lnTo>
                <a:lnTo>
                  <a:pt x="1791348" y="4863059"/>
                </a:lnTo>
                <a:lnTo>
                  <a:pt x="1484899" y="4331586"/>
                </a:lnTo>
                <a:lnTo>
                  <a:pt x="1637503" y="4290512"/>
                </a:lnTo>
                <a:lnTo>
                  <a:pt x="1331053" y="3759039"/>
                </a:lnTo>
                <a:lnTo>
                  <a:pt x="1483658" y="3717965"/>
                </a:lnTo>
                <a:lnTo>
                  <a:pt x="1177208" y="3186492"/>
                </a:lnTo>
                <a:lnTo>
                  <a:pt x="1329813" y="3145418"/>
                </a:lnTo>
                <a:lnTo>
                  <a:pt x="1023363" y="2613945"/>
                </a:lnTo>
                <a:lnTo>
                  <a:pt x="1175968" y="2572871"/>
                </a:lnTo>
                <a:lnTo>
                  <a:pt x="869518" y="2041398"/>
                </a:lnTo>
                <a:lnTo>
                  <a:pt x="1022122" y="2000324"/>
                </a:lnTo>
                <a:lnTo>
                  <a:pt x="715673" y="1468851"/>
                </a:lnTo>
                <a:lnTo>
                  <a:pt x="868277" y="1427777"/>
                </a:lnTo>
                <a:lnTo>
                  <a:pt x="716831" y="1165125"/>
                </a:lnTo>
                <a:lnTo>
                  <a:pt x="820673" y="1019423"/>
                </a:lnTo>
                <a:close/>
                <a:moveTo>
                  <a:pt x="1308162" y="499389"/>
                </a:moveTo>
                <a:lnTo>
                  <a:pt x="1404254" y="666041"/>
                </a:lnTo>
                <a:lnTo>
                  <a:pt x="1251650" y="707115"/>
                </a:lnTo>
                <a:lnTo>
                  <a:pt x="1558099" y="1238587"/>
                </a:lnTo>
                <a:lnTo>
                  <a:pt x="1405495" y="1279662"/>
                </a:lnTo>
                <a:lnTo>
                  <a:pt x="1711944" y="1811135"/>
                </a:lnTo>
                <a:lnTo>
                  <a:pt x="1559340" y="1852209"/>
                </a:lnTo>
                <a:lnTo>
                  <a:pt x="1865789" y="2383682"/>
                </a:lnTo>
                <a:lnTo>
                  <a:pt x="1713185" y="2424756"/>
                </a:lnTo>
                <a:lnTo>
                  <a:pt x="2019635" y="2956229"/>
                </a:lnTo>
                <a:lnTo>
                  <a:pt x="1867030" y="2997303"/>
                </a:lnTo>
                <a:lnTo>
                  <a:pt x="2173480" y="3528776"/>
                </a:lnTo>
                <a:lnTo>
                  <a:pt x="2020875" y="3569850"/>
                </a:lnTo>
                <a:lnTo>
                  <a:pt x="2327325" y="4101323"/>
                </a:lnTo>
                <a:lnTo>
                  <a:pt x="2174720" y="4142397"/>
                </a:lnTo>
                <a:lnTo>
                  <a:pt x="2481170" y="4673870"/>
                </a:lnTo>
                <a:lnTo>
                  <a:pt x="2328566" y="4714944"/>
                </a:lnTo>
                <a:lnTo>
                  <a:pt x="2635015" y="5246417"/>
                </a:lnTo>
                <a:lnTo>
                  <a:pt x="2482411" y="5287491"/>
                </a:lnTo>
                <a:lnTo>
                  <a:pt x="2788860" y="5818964"/>
                </a:lnTo>
                <a:lnTo>
                  <a:pt x="2636256" y="5860038"/>
                </a:lnTo>
                <a:lnTo>
                  <a:pt x="2890802" y="6301494"/>
                </a:lnTo>
                <a:lnTo>
                  <a:pt x="2890802" y="6405481"/>
                </a:lnTo>
                <a:lnTo>
                  <a:pt x="2790101" y="6432585"/>
                </a:lnTo>
                <a:lnTo>
                  <a:pt x="2890802" y="6607229"/>
                </a:lnTo>
                <a:lnTo>
                  <a:pt x="2890802" y="6858000"/>
                </a:lnTo>
                <a:lnTo>
                  <a:pt x="2784351" y="6858000"/>
                </a:lnTo>
                <a:lnTo>
                  <a:pt x="2574221" y="6493574"/>
                </a:lnTo>
                <a:lnTo>
                  <a:pt x="2726826" y="6452500"/>
                </a:lnTo>
                <a:lnTo>
                  <a:pt x="2420376" y="5921027"/>
                </a:lnTo>
                <a:lnTo>
                  <a:pt x="2572981" y="5879953"/>
                </a:lnTo>
                <a:lnTo>
                  <a:pt x="2266531" y="5348480"/>
                </a:lnTo>
                <a:lnTo>
                  <a:pt x="2419136" y="5307406"/>
                </a:lnTo>
                <a:lnTo>
                  <a:pt x="2112686" y="4775933"/>
                </a:lnTo>
                <a:lnTo>
                  <a:pt x="2265291" y="4734859"/>
                </a:lnTo>
                <a:lnTo>
                  <a:pt x="1958841" y="4203386"/>
                </a:lnTo>
                <a:lnTo>
                  <a:pt x="2111445" y="4162312"/>
                </a:lnTo>
                <a:lnTo>
                  <a:pt x="1804996" y="3630839"/>
                </a:lnTo>
                <a:lnTo>
                  <a:pt x="1957600" y="3589764"/>
                </a:lnTo>
                <a:lnTo>
                  <a:pt x="1651151" y="3058292"/>
                </a:lnTo>
                <a:lnTo>
                  <a:pt x="1803755" y="3017217"/>
                </a:lnTo>
                <a:lnTo>
                  <a:pt x="1497305" y="2485744"/>
                </a:lnTo>
                <a:lnTo>
                  <a:pt x="1649910" y="2444670"/>
                </a:lnTo>
                <a:lnTo>
                  <a:pt x="1343460" y="1913197"/>
                </a:lnTo>
                <a:lnTo>
                  <a:pt x="1496065" y="1872123"/>
                </a:lnTo>
                <a:lnTo>
                  <a:pt x="1189615" y="1340650"/>
                </a:lnTo>
                <a:lnTo>
                  <a:pt x="1342220" y="1299576"/>
                </a:lnTo>
                <a:lnTo>
                  <a:pt x="1035770" y="768103"/>
                </a:lnTo>
                <a:lnTo>
                  <a:pt x="1188374" y="727029"/>
                </a:lnTo>
                <a:lnTo>
                  <a:pt x="1146208" y="653900"/>
                </a:lnTo>
                <a:lnTo>
                  <a:pt x="1244031" y="554775"/>
                </a:lnTo>
                <a:close/>
                <a:moveTo>
                  <a:pt x="1685798" y="199862"/>
                </a:moveTo>
                <a:lnTo>
                  <a:pt x="1880678" y="537839"/>
                </a:lnTo>
                <a:lnTo>
                  <a:pt x="1728073" y="578914"/>
                </a:lnTo>
                <a:lnTo>
                  <a:pt x="2034523" y="1110387"/>
                </a:lnTo>
                <a:lnTo>
                  <a:pt x="1881918" y="1151461"/>
                </a:lnTo>
                <a:lnTo>
                  <a:pt x="2188368" y="1682934"/>
                </a:lnTo>
                <a:lnTo>
                  <a:pt x="2035764" y="1724008"/>
                </a:lnTo>
                <a:lnTo>
                  <a:pt x="2342213" y="2255481"/>
                </a:lnTo>
                <a:lnTo>
                  <a:pt x="2189609" y="2296555"/>
                </a:lnTo>
                <a:lnTo>
                  <a:pt x="2496058" y="2828028"/>
                </a:lnTo>
                <a:lnTo>
                  <a:pt x="2343454" y="2869102"/>
                </a:lnTo>
                <a:lnTo>
                  <a:pt x="2649903" y="3400575"/>
                </a:lnTo>
                <a:lnTo>
                  <a:pt x="2497299" y="3441649"/>
                </a:lnTo>
                <a:lnTo>
                  <a:pt x="2803749" y="3973122"/>
                </a:lnTo>
                <a:lnTo>
                  <a:pt x="2651144" y="4014196"/>
                </a:lnTo>
                <a:lnTo>
                  <a:pt x="2890802" y="4429832"/>
                </a:lnTo>
                <a:lnTo>
                  <a:pt x="2890802" y="4563646"/>
                </a:lnTo>
                <a:lnTo>
                  <a:pt x="2804989" y="4586743"/>
                </a:lnTo>
                <a:lnTo>
                  <a:pt x="2890802" y="4735567"/>
                </a:lnTo>
                <a:lnTo>
                  <a:pt x="2890802" y="5496054"/>
                </a:lnTo>
                <a:lnTo>
                  <a:pt x="2731789" y="5220279"/>
                </a:lnTo>
                <a:lnTo>
                  <a:pt x="2884393" y="5179205"/>
                </a:lnTo>
                <a:lnTo>
                  <a:pt x="2577944" y="4647732"/>
                </a:lnTo>
                <a:lnTo>
                  <a:pt x="2730548" y="4606658"/>
                </a:lnTo>
                <a:lnTo>
                  <a:pt x="2424098" y="4075185"/>
                </a:lnTo>
                <a:lnTo>
                  <a:pt x="2576703" y="4034111"/>
                </a:lnTo>
                <a:lnTo>
                  <a:pt x="2270253" y="3502638"/>
                </a:lnTo>
                <a:lnTo>
                  <a:pt x="2422858" y="3461564"/>
                </a:lnTo>
                <a:lnTo>
                  <a:pt x="2116408" y="2930091"/>
                </a:lnTo>
                <a:lnTo>
                  <a:pt x="2269013" y="2889017"/>
                </a:lnTo>
                <a:lnTo>
                  <a:pt x="1962563" y="2357543"/>
                </a:lnTo>
                <a:lnTo>
                  <a:pt x="2115167" y="2316470"/>
                </a:lnTo>
                <a:lnTo>
                  <a:pt x="1808718" y="1784996"/>
                </a:lnTo>
                <a:lnTo>
                  <a:pt x="1961322" y="1743923"/>
                </a:lnTo>
                <a:lnTo>
                  <a:pt x="1654873" y="1212449"/>
                </a:lnTo>
                <a:lnTo>
                  <a:pt x="1807477" y="1171376"/>
                </a:lnTo>
                <a:lnTo>
                  <a:pt x="1501028" y="639902"/>
                </a:lnTo>
                <a:lnTo>
                  <a:pt x="1653632" y="598828"/>
                </a:lnTo>
                <a:lnTo>
                  <a:pt x="1501484" y="334959"/>
                </a:lnTo>
                <a:close/>
                <a:moveTo>
                  <a:pt x="2417002" y="0"/>
                </a:moveTo>
                <a:lnTo>
                  <a:pt x="2674251" y="0"/>
                </a:lnTo>
                <a:lnTo>
                  <a:pt x="2837247" y="282683"/>
                </a:lnTo>
                <a:lnTo>
                  <a:pt x="2684643" y="323757"/>
                </a:lnTo>
                <a:lnTo>
                  <a:pt x="2890802" y="681297"/>
                </a:lnTo>
                <a:lnTo>
                  <a:pt x="2890802" y="882223"/>
                </a:lnTo>
                <a:lnTo>
                  <a:pt x="2838488" y="896304"/>
                </a:lnTo>
                <a:lnTo>
                  <a:pt x="2890802" y="987032"/>
                </a:lnTo>
                <a:lnTo>
                  <a:pt x="2890802" y="1437273"/>
                </a:lnTo>
                <a:lnTo>
                  <a:pt x="2615164" y="957293"/>
                </a:lnTo>
                <a:lnTo>
                  <a:pt x="2767769" y="916219"/>
                </a:lnTo>
                <a:lnTo>
                  <a:pt x="2462560" y="384746"/>
                </a:lnTo>
                <a:lnTo>
                  <a:pt x="2615164" y="343672"/>
                </a:lnTo>
                <a:close/>
                <a:moveTo>
                  <a:pt x="2000570" y="0"/>
                </a:moveTo>
                <a:lnTo>
                  <a:pt x="2133309" y="0"/>
                </a:lnTo>
                <a:lnTo>
                  <a:pt x="2369508" y="409639"/>
                </a:lnTo>
                <a:lnTo>
                  <a:pt x="2216904" y="450713"/>
                </a:lnTo>
                <a:lnTo>
                  <a:pt x="2523353" y="982186"/>
                </a:lnTo>
                <a:lnTo>
                  <a:pt x="2370749" y="1023260"/>
                </a:lnTo>
                <a:lnTo>
                  <a:pt x="2677199" y="1554733"/>
                </a:lnTo>
                <a:lnTo>
                  <a:pt x="2524594" y="1595807"/>
                </a:lnTo>
                <a:lnTo>
                  <a:pt x="2831044" y="2127280"/>
                </a:lnTo>
                <a:lnTo>
                  <a:pt x="2678439" y="2168354"/>
                </a:lnTo>
                <a:lnTo>
                  <a:pt x="2890802" y="2536653"/>
                </a:lnTo>
                <a:lnTo>
                  <a:pt x="2890802" y="2725150"/>
                </a:lnTo>
                <a:lnTo>
                  <a:pt x="2832284" y="2740901"/>
                </a:lnTo>
                <a:lnTo>
                  <a:pt x="2890802" y="2842388"/>
                </a:lnTo>
                <a:lnTo>
                  <a:pt x="2890802" y="3302688"/>
                </a:lnTo>
                <a:lnTo>
                  <a:pt x="2602757" y="2803135"/>
                </a:lnTo>
                <a:lnTo>
                  <a:pt x="2755362" y="2762060"/>
                </a:lnTo>
                <a:lnTo>
                  <a:pt x="2448912" y="2230588"/>
                </a:lnTo>
                <a:lnTo>
                  <a:pt x="2601517" y="2189513"/>
                </a:lnTo>
                <a:lnTo>
                  <a:pt x="2295067" y="1658041"/>
                </a:lnTo>
                <a:lnTo>
                  <a:pt x="2447671" y="1616966"/>
                </a:lnTo>
                <a:lnTo>
                  <a:pt x="2141222" y="1085494"/>
                </a:lnTo>
                <a:lnTo>
                  <a:pt x="2293826" y="1044419"/>
                </a:lnTo>
                <a:lnTo>
                  <a:pt x="1987377" y="512946"/>
                </a:lnTo>
                <a:lnTo>
                  <a:pt x="2139981" y="471872"/>
                </a:lnTo>
                <a:lnTo>
                  <a:pt x="1902680" y="60322"/>
                </a:lnTo>
                <a:close/>
              </a:path>
            </a:pathLst>
          </a:custGeom>
          <a:solidFill>
            <a:schemeClr val="tx2"/>
          </a:solidFill>
          <a:ln w="8398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C5046157-E67B-1EF1-7706-FE384D3A58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00939" y="0"/>
            <a:ext cx="4975124" cy="6858000"/>
          </a:xfrm>
          <a:custGeom>
            <a:avLst/>
            <a:gdLst>
              <a:gd name="connsiteX0" fmla="*/ 0 w 4975124"/>
              <a:gd name="connsiteY0" fmla="*/ 0 h 6858000"/>
              <a:gd name="connsiteX1" fmla="*/ 2973934 w 4975124"/>
              <a:gd name="connsiteY1" fmla="*/ 0 h 6858000"/>
              <a:gd name="connsiteX2" fmla="*/ 4975124 w 4975124"/>
              <a:gd name="connsiteY2" fmla="*/ 3429000 h 6858000"/>
              <a:gd name="connsiteX3" fmla="*/ 2973921 w 4975124"/>
              <a:gd name="connsiteY3" fmla="*/ 6858000 h 6858000"/>
              <a:gd name="connsiteX4" fmla="*/ 0 w 497512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5124" h="6858000">
                <a:moveTo>
                  <a:pt x="0" y="0"/>
                </a:moveTo>
                <a:lnTo>
                  <a:pt x="2973934" y="0"/>
                </a:lnTo>
                <a:cubicBezTo>
                  <a:pt x="4168712" y="675945"/>
                  <a:pt x="4975124" y="1958289"/>
                  <a:pt x="4975124" y="3429000"/>
                </a:cubicBezTo>
                <a:cubicBezTo>
                  <a:pt x="4975124" y="4899711"/>
                  <a:pt x="4168712" y="6182055"/>
                  <a:pt x="2973921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2400" b="0" i="0">
                <a:solidFill>
                  <a:schemeClr val="tx1"/>
                </a:solidFill>
                <a:highlight>
                  <a:srgbClr val="FFFF00"/>
                </a:highlight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8E22C-FFF2-3701-8996-85A1626EFA7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6364895-8EE9-43B9-883C-846E690884E9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101B7-F82C-912D-3F30-FE5B5CFD8B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4F396BB-FDC4-01A7-AC35-6F7FF0CBB63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C038C994-DC00-C844-899F-D3660EF75B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2278775"/>
            <a:ext cx="5580062" cy="158812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46F2F8C-4C33-47BC-7977-F025A7A824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3866902"/>
            <a:ext cx="5580062" cy="586108"/>
          </a:xfrm>
          <a:prstGeom prst="rect">
            <a:avLst/>
          </a:prstGeom>
        </p:spPr>
        <p:txBody>
          <a:bodyPr wrap="square" lIns="0" tIns="108000" r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Ondertitel</a:t>
            </a:r>
            <a:endParaRPr lang="en-GB" dirty="0"/>
          </a:p>
        </p:txBody>
      </p:sp>
      <p:sp>
        <p:nvSpPr>
          <p:cNvPr id="19" name="Graphic 2">
            <a:extLst>
              <a:ext uri="{FF2B5EF4-FFF2-40B4-BE49-F238E27FC236}">
                <a16:creationId xmlns:a16="http://schemas.microsoft.com/office/drawing/2014/main" id="{BC1DFA2F-C6C6-2C70-06EA-2246E40CAF13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1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929865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2">
            <a:extLst>
              <a:ext uri="{FF2B5EF4-FFF2-40B4-BE49-F238E27FC236}">
                <a16:creationId xmlns:a16="http://schemas.microsoft.com/office/drawing/2014/main" id="{8179735B-DFCA-D124-198E-05FA8E2CF2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348615 w 12192000"/>
              <a:gd name="connsiteY0" fmla="*/ 6858000 h 6858000"/>
              <a:gd name="connsiteX1" fmla="*/ 0 w 12192000"/>
              <a:gd name="connsiteY1" fmla="*/ 6858000 h 6858000"/>
              <a:gd name="connsiteX2" fmla="*/ 0 w 12192000"/>
              <a:gd name="connsiteY2" fmla="*/ 0 h 6858000"/>
              <a:gd name="connsiteX3" fmla="*/ 348615 w 12192000"/>
              <a:gd name="connsiteY3" fmla="*/ 0 h 6858000"/>
              <a:gd name="connsiteX4" fmla="*/ 348615 w 12192000"/>
              <a:gd name="connsiteY4" fmla="*/ 6858000 h 6858000"/>
              <a:gd name="connsiteX5" fmla="*/ 1045210 w 12192000"/>
              <a:gd name="connsiteY5" fmla="*/ 0 h 6858000"/>
              <a:gd name="connsiteX6" fmla="*/ 696595 w 12192000"/>
              <a:gd name="connsiteY6" fmla="*/ 0 h 6858000"/>
              <a:gd name="connsiteX7" fmla="*/ 696595 w 12192000"/>
              <a:gd name="connsiteY7" fmla="*/ 6858000 h 6858000"/>
              <a:gd name="connsiteX8" fmla="*/ 1045210 w 12192000"/>
              <a:gd name="connsiteY8" fmla="*/ 6858000 h 6858000"/>
              <a:gd name="connsiteX9" fmla="*/ 1045210 w 12192000"/>
              <a:gd name="connsiteY9" fmla="*/ 0 h 6858000"/>
              <a:gd name="connsiteX10" fmla="*/ 1741805 w 12192000"/>
              <a:gd name="connsiteY10" fmla="*/ 0 h 6858000"/>
              <a:gd name="connsiteX11" fmla="*/ 1393190 w 12192000"/>
              <a:gd name="connsiteY11" fmla="*/ 0 h 6858000"/>
              <a:gd name="connsiteX12" fmla="*/ 1393190 w 12192000"/>
              <a:gd name="connsiteY12" fmla="*/ 6858000 h 6858000"/>
              <a:gd name="connsiteX13" fmla="*/ 1741805 w 12192000"/>
              <a:gd name="connsiteY13" fmla="*/ 6858000 h 6858000"/>
              <a:gd name="connsiteX14" fmla="*/ 1741805 w 12192000"/>
              <a:gd name="connsiteY14" fmla="*/ 0 h 6858000"/>
              <a:gd name="connsiteX15" fmla="*/ 2438400 w 12192000"/>
              <a:gd name="connsiteY15" fmla="*/ 0 h 6858000"/>
              <a:gd name="connsiteX16" fmla="*/ 2089785 w 12192000"/>
              <a:gd name="connsiteY16" fmla="*/ 0 h 6858000"/>
              <a:gd name="connsiteX17" fmla="*/ 2089785 w 12192000"/>
              <a:gd name="connsiteY17" fmla="*/ 6858000 h 6858000"/>
              <a:gd name="connsiteX18" fmla="*/ 2438400 w 12192000"/>
              <a:gd name="connsiteY18" fmla="*/ 6858000 h 6858000"/>
              <a:gd name="connsiteX19" fmla="*/ 2438400 w 12192000"/>
              <a:gd name="connsiteY19" fmla="*/ 0 h 6858000"/>
              <a:gd name="connsiteX20" fmla="*/ 3134995 w 12192000"/>
              <a:gd name="connsiteY20" fmla="*/ 0 h 6858000"/>
              <a:gd name="connsiteX21" fmla="*/ 2786380 w 12192000"/>
              <a:gd name="connsiteY21" fmla="*/ 0 h 6858000"/>
              <a:gd name="connsiteX22" fmla="*/ 2786380 w 12192000"/>
              <a:gd name="connsiteY22" fmla="*/ 6858000 h 6858000"/>
              <a:gd name="connsiteX23" fmla="*/ 3134995 w 12192000"/>
              <a:gd name="connsiteY23" fmla="*/ 6858000 h 6858000"/>
              <a:gd name="connsiteX24" fmla="*/ 3134995 w 12192000"/>
              <a:gd name="connsiteY24" fmla="*/ 0 h 6858000"/>
              <a:gd name="connsiteX25" fmla="*/ 3831590 w 12192000"/>
              <a:gd name="connsiteY25" fmla="*/ 0 h 6858000"/>
              <a:gd name="connsiteX26" fmla="*/ 3482975 w 12192000"/>
              <a:gd name="connsiteY26" fmla="*/ 0 h 6858000"/>
              <a:gd name="connsiteX27" fmla="*/ 3482975 w 12192000"/>
              <a:gd name="connsiteY27" fmla="*/ 6858000 h 6858000"/>
              <a:gd name="connsiteX28" fmla="*/ 3831590 w 12192000"/>
              <a:gd name="connsiteY28" fmla="*/ 6858000 h 6858000"/>
              <a:gd name="connsiteX29" fmla="*/ 3831590 w 12192000"/>
              <a:gd name="connsiteY29" fmla="*/ 0 h 6858000"/>
              <a:gd name="connsiteX30" fmla="*/ 4528185 w 12192000"/>
              <a:gd name="connsiteY30" fmla="*/ 0 h 6858000"/>
              <a:gd name="connsiteX31" fmla="*/ 4179570 w 12192000"/>
              <a:gd name="connsiteY31" fmla="*/ 0 h 6858000"/>
              <a:gd name="connsiteX32" fmla="*/ 4179570 w 12192000"/>
              <a:gd name="connsiteY32" fmla="*/ 6858000 h 6858000"/>
              <a:gd name="connsiteX33" fmla="*/ 4528185 w 12192000"/>
              <a:gd name="connsiteY33" fmla="*/ 6858000 h 6858000"/>
              <a:gd name="connsiteX34" fmla="*/ 4528185 w 12192000"/>
              <a:gd name="connsiteY34" fmla="*/ 0 h 6858000"/>
              <a:gd name="connsiteX35" fmla="*/ 5225415 w 12192000"/>
              <a:gd name="connsiteY35" fmla="*/ 0 h 6858000"/>
              <a:gd name="connsiteX36" fmla="*/ 4876800 w 12192000"/>
              <a:gd name="connsiteY36" fmla="*/ 0 h 6858000"/>
              <a:gd name="connsiteX37" fmla="*/ 4876800 w 12192000"/>
              <a:gd name="connsiteY37" fmla="*/ 6858000 h 6858000"/>
              <a:gd name="connsiteX38" fmla="*/ 5225415 w 12192000"/>
              <a:gd name="connsiteY38" fmla="*/ 6858000 h 6858000"/>
              <a:gd name="connsiteX39" fmla="*/ 5225415 w 12192000"/>
              <a:gd name="connsiteY39" fmla="*/ 0 h 6858000"/>
              <a:gd name="connsiteX40" fmla="*/ 5922010 w 12192000"/>
              <a:gd name="connsiteY40" fmla="*/ 0 h 6858000"/>
              <a:gd name="connsiteX41" fmla="*/ 5573395 w 12192000"/>
              <a:gd name="connsiteY41" fmla="*/ 0 h 6858000"/>
              <a:gd name="connsiteX42" fmla="*/ 5573395 w 12192000"/>
              <a:gd name="connsiteY42" fmla="*/ 6858000 h 6858000"/>
              <a:gd name="connsiteX43" fmla="*/ 5922010 w 12192000"/>
              <a:gd name="connsiteY43" fmla="*/ 6858000 h 6858000"/>
              <a:gd name="connsiteX44" fmla="*/ 5922010 w 12192000"/>
              <a:gd name="connsiteY44" fmla="*/ 0 h 6858000"/>
              <a:gd name="connsiteX45" fmla="*/ 6618606 w 12192000"/>
              <a:gd name="connsiteY45" fmla="*/ 0 h 6858000"/>
              <a:gd name="connsiteX46" fmla="*/ 6269990 w 12192000"/>
              <a:gd name="connsiteY46" fmla="*/ 0 h 6858000"/>
              <a:gd name="connsiteX47" fmla="*/ 6269990 w 12192000"/>
              <a:gd name="connsiteY47" fmla="*/ 6858000 h 6858000"/>
              <a:gd name="connsiteX48" fmla="*/ 6618606 w 12192000"/>
              <a:gd name="connsiteY48" fmla="*/ 6858000 h 6858000"/>
              <a:gd name="connsiteX49" fmla="*/ 6618606 w 12192000"/>
              <a:gd name="connsiteY49" fmla="*/ 0 h 6858000"/>
              <a:gd name="connsiteX50" fmla="*/ 7315200 w 12192000"/>
              <a:gd name="connsiteY50" fmla="*/ 0 h 6858000"/>
              <a:gd name="connsiteX51" fmla="*/ 6966585 w 12192000"/>
              <a:gd name="connsiteY51" fmla="*/ 0 h 6858000"/>
              <a:gd name="connsiteX52" fmla="*/ 6966585 w 12192000"/>
              <a:gd name="connsiteY52" fmla="*/ 6858000 h 6858000"/>
              <a:gd name="connsiteX53" fmla="*/ 7315200 w 12192000"/>
              <a:gd name="connsiteY53" fmla="*/ 6858000 h 6858000"/>
              <a:gd name="connsiteX54" fmla="*/ 7315200 w 12192000"/>
              <a:gd name="connsiteY54" fmla="*/ 0 h 6858000"/>
              <a:gd name="connsiteX55" fmla="*/ 8011795 w 12192000"/>
              <a:gd name="connsiteY55" fmla="*/ 0 h 6858000"/>
              <a:gd name="connsiteX56" fmla="*/ 7663181 w 12192000"/>
              <a:gd name="connsiteY56" fmla="*/ 0 h 6858000"/>
              <a:gd name="connsiteX57" fmla="*/ 7663181 w 12192000"/>
              <a:gd name="connsiteY57" fmla="*/ 6858000 h 6858000"/>
              <a:gd name="connsiteX58" fmla="*/ 8011795 w 12192000"/>
              <a:gd name="connsiteY58" fmla="*/ 6858000 h 6858000"/>
              <a:gd name="connsiteX59" fmla="*/ 8011795 w 12192000"/>
              <a:gd name="connsiteY59" fmla="*/ 0 h 6858000"/>
              <a:gd name="connsiteX60" fmla="*/ 8708390 w 12192000"/>
              <a:gd name="connsiteY60" fmla="*/ 0 h 6858000"/>
              <a:gd name="connsiteX61" fmla="*/ 8359775 w 12192000"/>
              <a:gd name="connsiteY61" fmla="*/ 0 h 6858000"/>
              <a:gd name="connsiteX62" fmla="*/ 8359775 w 12192000"/>
              <a:gd name="connsiteY62" fmla="*/ 6858000 h 6858000"/>
              <a:gd name="connsiteX63" fmla="*/ 8708390 w 12192000"/>
              <a:gd name="connsiteY63" fmla="*/ 6858000 h 6858000"/>
              <a:gd name="connsiteX64" fmla="*/ 8708390 w 12192000"/>
              <a:gd name="connsiteY64" fmla="*/ 0 h 6858000"/>
              <a:gd name="connsiteX65" fmla="*/ 9404985 w 12192000"/>
              <a:gd name="connsiteY65" fmla="*/ 0 h 6858000"/>
              <a:gd name="connsiteX66" fmla="*/ 9056370 w 12192000"/>
              <a:gd name="connsiteY66" fmla="*/ 0 h 6858000"/>
              <a:gd name="connsiteX67" fmla="*/ 9056370 w 12192000"/>
              <a:gd name="connsiteY67" fmla="*/ 6858000 h 6858000"/>
              <a:gd name="connsiteX68" fmla="*/ 9404985 w 12192000"/>
              <a:gd name="connsiteY68" fmla="*/ 6858000 h 6858000"/>
              <a:gd name="connsiteX69" fmla="*/ 9404985 w 12192000"/>
              <a:gd name="connsiteY69" fmla="*/ 0 h 6858000"/>
              <a:gd name="connsiteX70" fmla="*/ 10102215 w 12192000"/>
              <a:gd name="connsiteY70" fmla="*/ 0 h 6858000"/>
              <a:gd name="connsiteX71" fmla="*/ 9753600 w 12192000"/>
              <a:gd name="connsiteY71" fmla="*/ 0 h 6858000"/>
              <a:gd name="connsiteX72" fmla="*/ 9753600 w 12192000"/>
              <a:gd name="connsiteY72" fmla="*/ 6858000 h 6858000"/>
              <a:gd name="connsiteX73" fmla="*/ 10102215 w 12192000"/>
              <a:gd name="connsiteY73" fmla="*/ 6858000 h 6858000"/>
              <a:gd name="connsiteX74" fmla="*/ 10102215 w 12192000"/>
              <a:gd name="connsiteY74" fmla="*/ 0 h 6858000"/>
              <a:gd name="connsiteX75" fmla="*/ 10798810 w 12192000"/>
              <a:gd name="connsiteY75" fmla="*/ 0 h 6858000"/>
              <a:gd name="connsiteX76" fmla="*/ 10450195 w 12192000"/>
              <a:gd name="connsiteY76" fmla="*/ 0 h 6858000"/>
              <a:gd name="connsiteX77" fmla="*/ 10450195 w 12192000"/>
              <a:gd name="connsiteY77" fmla="*/ 6858000 h 6858000"/>
              <a:gd name="connsiteX78" fmla="*/ 10798810 w 12192000"/>
              <a:gd name="connsiteY78" fmla="*/ 6858000 h 6858000"/>
              <a:gd name="connsiteX79" fmla="*/ 10798810 w 12192000"/>
              <a:gd name="connsiteY79" fmla="*/ 0 h 6858000"/>
              <a:gd name="connsiteX80" fmla="*/ 11495405 w 12192000"/>
              <a:gd name="connsiteY80" fmla="*/ 0 h 6858000"/>
              <a:gd name="connsiteX81" fmla="*/ 11146790 w 12192000"/>
              <a:gd name="connsiteY81" fmla="*/ 0 h 6858000"/>
              <a:gd name="connsiteX82" fmla="*/ 11146790 w 12192000"/>
              <a:gd name="connsiteY82" fmla="*/ 6858000 h 6858000"/>
              <a:gd name="connsiteX83" fmla="*/ 11495405 w 12192000"/>
              <a:gd name="connsiteY83" fmla="*/ 6858000 h 6858000"/>
              <a:gd name="connsiteX84" fmla="*/ 11495405 w 12192000"/>
              <a:gd name="connsiteY84" fmla="*/ 0 h 6858000"/>
              <a:gd name="connsiteX85" fmla="*/ 12192000 w 12192000"/>
              <a:gd name="connsiteY85" fmla="*/ 0 h 6858000"/>
              <a:gd name="connsiteX86" fmla="*/ 11843385 w 12192000"/>
              <a:gd name="connsiteY86" fmla="*/ 0 h 6858000"/>
              <a:gd name="connsiteX87" fmla="*/ 11843385 w 12192000"/>
              <a:gd name="connsiteY87" fmla="*/ 6858000 h 6858000"/>
              <a:gd name="connsiteX88" fmla="*/ 12192000 w 12192000"/>
              <a:gd name="connsiteY88" fmla="*/ 6858000 h 6858000"/>
              <a:gd name="connsiteX89" fmla="*/ 12192000 w 12192000"/>
              <a:gd name="connsiteY8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2192000" h="6858000">
                <a:moveTo>
                  <a:pt x="34861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48615" y="0"/>
                </a:lnTo>
                <a:lnTo>
                  <a:pt x="348615" y="6858000"/>
                </a:lnTo>
                <a:close/>
                <a:moveTo>
                  <a:pt x="1045210" y="0"/>
                </a:moveTo>
                <a:lnTo>
                  <a:pt x="696595" y="0"/>
                </a:lnTo>
                <a:lnTo>
                  <a:pt x="696595" y="6858000"/>
                </a:lnTo>
                <a:lnTo>
                  <a:pt x="1045210" y="6858000"/>
                </a:lnTo>
                <a:lnTo>
                  <a:pt x="1045210" y="0"/>
                </a:lnTo>
                <a:close/>
                <a:moveTo>
                  <a:pt x="1741805" y="0"/>
                </a:moveTo>
                <a:lnTo>
                  <a:pt x="1393190" y="0"/>
                </a:lnTo>
                <a:lnTo>
                  <a:pt x="1393190" y="6858000"/>
                </a:lnTo>
                <a:lnTo>
                  <a:pt x="1741805" y="6858000"/>
                </a:lnTo>
                <a:lnTo>
                  <a:pt x="1741805" y="0"/>
                </a:lnTo>
                <a:close/>
                <a:moveTo>
                  <a:pt x="2438400" y="0"/>
                </a:moveTo>
                <a:lnTo>
                  <a:pt x="2089785" y="0"/>
                </a:lnTo>
                <a:lnTo>
                  <a:pt x="2089785" y="6858000"/>
                </a:lnTo>
                <a:lnTo>
                  <a:pt x="2438400" y="6858000"/>
                </a:lnTo>
                <a:lnTo>
                  <a:pt x="2438400" y="0"/>
                </a:lnTo>
                <a:close/>
                <a:moveTo>
                  <a:pt x="3134995" y="0"/>
                </a:moveTo>
                <a:lnTo>
                  <a:pt x="2786380" y="0"/>
                </a:lnTo>
                <a:lnTo>
                  <a:pt x="2786380" y="6858000"/>
                </a:lnTo>
                <a:lnTo>
                  <a:pt x="3134995" y="6858000"/>
                </a:lnTo>
                <a:lnTo>
                  <a:pt x="3134995" y="0"/>
                </a:lnTo>
                <a:close/>
                <a:moveTo>
                  <a:pt x="3831590" y="0"/>
                </a:moveTo>
                <a:lnTo>
                  <a:pt x="3482975" y="0"/>
                </a:lnTo>
                <a:lnTo>
                  <a:pt x="3482975" y="6858000"/>
                </a:lnTo>
                <a:lnTo>
                  <a:pt x="3831590" y="6858000"/>
                </a:lnTo>
                <a:lnTo>
                  <a:pt x="3831590" y="0"/>
                </a:lnTo>
                <a:close/>
                <a:moveTo>
                  <a:pt x="4528185" y="0"/>
                </a:moveTo>
                <a:lnTo>
                  <a:pt x="4179570" y="0"/>
                </a:lnTo>
                <a:lnTo>
                  <a:pt x="4179570" y="6858000"/>
                </a:lnTo>
                <a:lnTo>
                  <a:pt x="4528185" y="6858000"/>
                </a:lnTo>
                <a:lnTo>
                  <a:pt x="4528185" y="0"/>
                </a:lnTo>
                <a:close/>
                <a:moveTo>
                  <a:pt x="5225415" y="0"/>
                </a:moveTo>
                <a:lnTo>
                  <a:pt x="4876800" y="0"/>
                </a:lnTo>
                <a:lnTo>
                  <a:pt x="4876800" y="6858000"/>
                </a:lnTo>
                <a:lnTo>
                  <a:pt x="5225415" y="6858000"/>
                </a:lnTo>
                <a:lnTo>
                  <a:pt x="5225415" y="0"/>
                </a:lnTo>
                <a:close/>
                <a:moveTo>
                  <a:pt x="5922010" y="0"/>
                </a:moveTo>
                <a:lnTo>
                  <a:pt x="5573395" y="0"/>
                </a:lnTo>
                <a:lnTo>
                  <a:pt x="5573395" y="6858000"/>
                </a:lnTo>
                <a:lnTo>
                  <a:pt x="5922010" y="6858000"/>
                </a:lnTo>
                <a:lnTo>
                  <a:pt x="5922010" y="0"/>
                </a:lnTo>
                <a:close/>
                <a:moveTo>
                  <a:pt x="6618606" y="0"/>
                </a:moveTo>
                <a:lnTo>
                  <a:pt x="6269990" y="0"/>
                </a:lnTo>
                <a:lnTo>
                  <a:pt x="6269990" y="6858000"/>
                </a:lnTo>
                <a:lnTo>
                  <a:pt x="6618606" y="6858000"/>
                </a:lnTo>
                <a:lnTo>
                  <a:pt x="6618606" y="0"/>
                </a:lnTo>
                <a:close/>
                <a:moveTo>
                  <a:pt x="7315200" y="0"/>
                </a:moveTo>
                <a:lnTo>
                  <a:pt x="6966585" y="0"/>
                </a:lnTo>
                <a:lnTo>
                  <a:pt x="6966585" y="6858000"/>
                </a:lnTo>
                <a:lnTo>
                  <a:pt x="7315200" y="6858000"/>
                </a:lnTo>
                <a:lnTo>
                  <a:pt x="7315200" y="0"/>
                </a:lnTo>
                <a:close/>
                <a:moveTo>
                  <a:pt x="8011795" y="0"/>
                </a:moveTo>
                <a:lnTo>
                  <a:pt x="7663181" y="0"/>
                </a:lnTo>
                <a:lnTo>
                  <a:pt x="7663181" y="6858000"/>
                </a:lnTo>
                <a:lnTo>
                  <a:pt x="8011795" y="6858000"/>
                </a:lnTo>
                <a:lnTo>
                  <a:pt x="8011795" y="0"/>
                </a:lnTo>
                <a:close/>
                <a:moveTo>
                  <a:pt x="8708390" y="0"/>
                </a:moveTo>
                <a:lnTo>
                  <a:pt x="8359775" y="0"/>
                </a:lnTo>
                <a:lnTo>
                  <a:pt x="8359775" y="6858000"/>
                </a:lnTo>
                <a:lnTo>
                  <a:pt x="8708390" y="6858000"/>
                </a:lnTo>
                <a:lnTo>
                  <a:pt x="8708390" y="0"/>
                </a:lnTo>
                <a:close/>
                <a:moveTo>
                  <a:pt x="9404985" y="0"/>
                </a:moveTo>
                <a:lnTo>
                  <a:pt x="9056370" y="0"/>
                </a:lnTo>
                <a:lnTo>
                  <a:pt x="9056370" y="6858000"/>
                </a:lnTo>
                <a:lnTo>
                  <a:pt x="9404985" y="6858000"/>
                </a:lnTo>
                <a:lnTo>
                  <a:pt x="9404985" y="0"/>
                </a:lnTo>
                <a:close/>
                <a:moveTo>
                  <a:pt x="10102215" y="0"/>
                </a:moveTo>
                <a:lnTo>
                  <a:pt x="9753600" y="0"/>
                </a:lnTo>
                <a:lnTo>
                  <a:pt x="9753600" y="6858000"/>
                </a:lnTo>
                <a:lnTo>
                  <a:pt x="10102215" y="6858000"/>
                </a:lnTo>
                <a:lnTo>
                  <a:pt x="10102215" y="0"/>
                </a:lnTo>
                <a:close/>
                <a:moveTo>
                  <a:pt x="10798810" y="0"/>
                </a:moveTo>
                <a:lnTo>
                  <a:pt x="10450195" y="0"/>
                </a:lnTo>
                <a:lnTo>
                  <a:pt x="10450195" y="6858000"/>
                </a:lnTo>
                <a:lnTo>
                  <a:pt x="10798810" y="6858000"/>
                </a:lnTo>
                <a:lnTo>
                  <a:pt x="10798810" y="0"/>
                </a:lnTo>
                <a:close/>
                <a:moveTo>
                  <a:pt x="11495405" y="0"/>
                </a:moveTo>
                <a:lnTo>
                  <a:pt x="11146790" y="0"/>
                </a:lnTo>
                <a:lnTo>
                  <a:pt x="11146790" y="6858000"/>
                </a:lnTo>
                <a:lnTo>
                  <a:pt x="11495405" y="6858000"/>
                </a:lnTo>
                <a:lnTo>
                  <a:pt x="11495405" y="0"/>
                </a:lnTo>
                <a:close/>
                <a:moveTo>
                  <a:pt x="12192000" y="0"/>
                </a:moveTo>
                <a:lnTo>
                  <a:pt x="11843385" y="0"/>
                </a:lnTo>
                <a:lnTo>
                  <a:pt x="11843385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04619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44843D0-76E4-9010-69F1-880E1461706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57DEAAA-9169-43F6-98EA-FAEFD7E6398F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642950-FFB1-F46B-DDCF-2611D940D14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2507B5-06FF-0037-2375-2D5C7C9545C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865DC67D-5DCD-A9DD-7F5C-743F9CFD7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1" cy="4391823"/>
          </a:xfrm>
          <a:custGeom>
            <a:avLst/>
            <a:gdLst>
              <a:gd name="connsiteX0" fmla="*/ 143693 w 7734301"/>
              <a:gd name="connsiteY0" fmla="*/ 0 h 5572125"/>
              <a:gd name="connsiteX1" fmla="*/ 7734301 w 7734301"/>
              <a:gd name="connsiteY1" fmla="*/ 0 h 5572125"/>
              <a:gd name="connsiteX2" fmla="*/ 7734301 w 7734301"/>
              <a:gd name="connsiteY2" fmla="*/ 4113568 h 5572125"/>
              <a:gd name="connsiteX3" fmla="*/ 7592641 w 7734301"/>
              <a:gd name="connsiteY3" fmla="*/ 4269434 h 5572125"/>
              <a:gd name="connsiteX4" fmla="*/ 4447666 w 7734301"/>
              <a:gd name="connsiteY4" fmla="*/ 5572125 h 5572125"/>
              <a:gd name="connsiteX5" fmla="*/ 0 w 7734301"/>
              <a:gd name="connsiteY5" fmla="*/ 1124459 h 5572125"/>
              <a:gd name="connsiteX6" fmla="*/ 140025 w 7734301"/>
              <a:gd name="connsiteY6" fmla="*/ 12918 h 557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34301" h="5572125">
                <a:moveTo>
                  <a:pt x="143693" y="0"/>
                </a:moveTo>
                <a:lnTo>
                  <a:pt x="7734301" y="0"/>
                </a:lnTo>
                <a:lnTo>
                  <a:pt x="7734301" y="4113568"/>
                </a:lnTo>
                <a:lnTo>
                  <a:pt x="7592641" y="4269434"/>
                </a:lnTo>
                <a:cubicBezTo>
                  <a:pt x="6787772" y="5074303"/>
                  <a:pt x="5675855" y="5572125"/>
                  <a:pt x="4447666" y="5572125"/>
                </a:cubicBezTo>
                <a:cubicBezTo>
                  <a:pt x="1991288" y="5572125"/>
                  <a:pt x="0" y="3580837"/>
                  <a:pt x="0" y="1124459"/>
                </a:cubicBezTo>
                <a:cubicBezTo>
                  <a:pt x="0" y="740650"/>
                  <a:pt x="48616" y="368196"/>
                  <a:pt x="140025" y="12918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 b="0" i="0">
                <a:solidFill>
                  <a:schemeClr val="tx1"/>
                </a:solidFill>
                <a:highlight>
                  <a:srgbClr val="FFFF00"/>
                </a:highlight>
                <a:latin typeface="+mn-lt"/>
              </a:defRPr>
            </a:lvl1pPr>
          </a:lstStyle>
          <a:p>
            <a:r>
              <a:rPr lang="en-BE" dirty="0"/>
              <a:t>Afbeelding (optioneel)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C7D1E8C1-13EB-D4BB-EFD2-7B7A3C2A77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40" y="2949667"/>
            <a:ext cx="5580062" cy="158812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4C4E4-7DE4-06A2-244F-5CC6B54E28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9" y="4537794"/>
            <a:ext cx="8640761" cy="586108"/>
          </a:xfrm>
          <a:prstGeom prst="rect">
            <a:avLst/>
          </a:prstGeom>
        </p:spPr>
        <p:txBody>
          <a:bodyPr wrap="square" lIns="0" tIns="108000" r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Ondertitel</a:t>
            </a:r>
            <a:endParaRPr lang="en-GB" dirty="0"/>
          </a:p>
        </p:txBody>
      </p:sp>
      <p:sp>
        <p:nvSpPr>
          <p:cNvPr id="7" name="Graphic 4">
            <a:extLst>
              <a:ext uri="{FF2B5EF4-FFF2-40B4-BE49-F238E27FC236}">
                <a16:creationId xmlns:a16="http://schemas.microsoft.com/office/drawing/2014/main" id="{D537CA77-3745-5EBE-585A-902AE689ECCA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1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098917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Freeform 483">
            <a:extLst>
              <a:ext uri="{FF2B5EF4-FFF2-40B4-BE49-F238E27FC236}">
                <a16:creationId xmlns:a16="http://schemas.microsoft.com/office/drawing/2014/main" id="{1D872327-5DE9-FE82-4A1D-D845719AC9A8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7450456" y="1611828"/>
            <a:ext cx="5804896" cy="3672647"/>
          </a:xfrm>
          <a:custGeom>
            <a:avLst/>
            <a:gdLst>
              <a:gd name="connsiteX0" fmla="*/ 187673 w 5804896"/>
              <a:gd name="connsiteY0" fmla="*/ 1857786 h 3672647"/>
              <a:gd name="connsiteX1" fmla="*/ 187673 w 5804896"/>
              <a:gd name="connsiteY1" fmla="*/ 3672647 h 3672647"/>
              <a:gd name="connsiteX2" fmla="*/ 87612 w 5804896"/>
              <a:gd name="connsiteY2" fmla="*/ 3672647 h 3672647"/>
              <a:gd name="connsiteX3" fmla="*/ 13549 w 5804896"/>
              <a:gd name="connsiteY3" fmla="*/ 3306453 h 3672647"/>
              <a:gd name="connsiteX4" fmla="*/ 0 w 5804896"/>
              <a:gd name="connsiteY4" fmla="*/ 3172548 h 3672647"/>
              <a:gd name="connsiteX5" fmla="*/ 0 w 5804896"/>
              <a:gd name="connsiteY5" fmla="*/ 2661199 h 3672647"/>
              <a:gd name="connsiteX6" fmla="*/ 2281 w 5804896"/>
              <a:gd name="connsiteY6" fmla="*/ 2616045 h 3672647"/>
              <a:gd name="connsiteX7" fmla="*/ 118421 w 5804896"/>
              <a:gd name="connsiteY7" fmla="*/ 2046884 h 3672647"/>
              <a:gd name="connsiteX8" fmla="*/ 562093 w 5804896"/>
              <a:gd name="connsiteY8" fmla="*/ 1181336 h 3672647"/>
              <a:gd name="connsiteX9" fmla="*/ 562093 w 5804896"/>
              <a:gd name="connsiteY9" fmla="*/ 3672647 h 3672647"/>
              <a:gd name="connsiteX10" fmla="*/ 374420 w 5804896"/>
              <a:gd name="connsiteY10" fmla="*/ 3672647 h 3672647"/>
              <a:gd name="connsiteX11" fmla="*/ 374420 w 5804896"/>
              <a:gd name="connsiteY11" fmla="*/ 1466446 h 3672647"/>
              <a:gd name="connsiteX12" fmla="*/ 485654 w 5804896"/>
              <a:gd name="connsiteY12" fmla="*/ 1283479 h 3672647"/>
              <a:gd name="connsiteX13" fmla="*/ 936513 w 5804896"/>
              <a:gd name="connsiteY13" fmla="*/ 766080 h 3672647"/>
              <a:gd name="connsiteX14" fmla="*/ 936513 w 5804896"/>
              <a:gd name="connsiteY14" fmla="*/ 3672647 h 3672647"/>
              <a:gd name="connsiteX15" fmla="*/ 748840 w 5804896"/>
              <a:gd name="connsiteY15" fmla="*/ 3672647 h 3672647"/>
              <a:gd name="connsiteX16" fmla="*/ 748840 w 5804896"/>
              <a:gd name="connsiteY16" fmla="*/ 954335 h 3672647"/>
              <a:gd name="connsiteX17" fmla="*/ 842057 w 5804896"/>
              <a:gd name="connsiteY17" fmla="*/ 851853 h 3672647"/>
              <a:gd name="connsiteX18" fmla="*/ 1310932 w 5804896"/>
              <a:gd name="connsiteY18" fmla="*/ 473359 h 3672647"/>
              <a:gd name="connsiteX19" fmla="*/ 1310932 w 5804896"/>
              <a:gd name="connsiteY19" fmla="*/ 3672647 h 3672647"/>
              <a:gd name="connsiteX20" fmla="*/ 1123260 w 5804896"/>
              <a:gd name="connsiteY20" fmla="*/ 3672647 h 3672647"/>
              <a:gd name="connsiteX21" fmla="*/ 1123260 w 5804896"/>
              <a:gd name="connsiteY21" fmla="*/ 608399 h 3672647"/>
              <a:gd name="connsiteX22" fmla="*/ 1274043 w 5804896"/>
              <a:gd name="connsiteY22" fmla="*/ 495748 h 3672647"/>
              <a:gd name="connsiteX23" fmla="*/ 1685352 w 5804896"/>
              <a:gd name="connsiteY23" fmla="*/ 267560 h 3672647"/>
              <a:gd name="connsiteX24" fmla="*/ 1685352 w 5804896"/>
              <a:gd name="connsiteY24" fmla="*/ 3672647 h 3672647"/>
              <a:gd name="connsiteX25" fmla="*/ 1497680 w 5804896"/>
              <a:gd name="connsiteY25" fmla="*/ 3672647 h 3672647"/>
              <a:gd name="connsiteX26" fmla="*/ 1497680 w 5804896"/>
              <a:gd name="connsiteY26" fmla="*/ 360016 h 3672647"/>
              <a:gd name="connsiteX27" fmla="*/ 1514715 w 5804896"/>
              <a:gd name="connsiteY27" fmla="*/ 349677 h 3672647"/>
              <a:gd name="connsiteX28" fmla="*/ 2059772 w 5804896"/>
              <a:gd name="connsiteY28" fmla="*/ 123251 h 3672647"/>
              <a:gd name="connsiteX29" fmla="*/ 2059772 w 5804896"/>
              <a:gd name="connsiteY29" fmla="*/ 3672647 h 3672647"/>
              <a:gd name="connsiteX30" fmla="*/ 1872100 w 5804896"/>
              <a:gd name="connsiteY30" fmla="*/ 3672647 h 3672647"/>
              <a:gd name="connsiteX31" fmla="*/ 1872100 w 5804896"/>
              <a:gd name="connsiteY31" fmla="*/ 189508 h 3672647"/>
              <a:gd name="connsiteX32" fmla="*/ 2038086 w 5804896"/>
              <a:gd name="connsiteY32" fmla="*/ 128821 h 3672647"/>
              <a:gd name="connsiteX33" fmla="*/ 2435117 w 5804896"/>
              <a:gd name="connsiteY33" fmla="*/ 39090 h 3672647"/>
              <a:gd name="connsiteX34" fmla="*/ 2435117 w 5804896"/>
              <a:gd name="connsiteY34" fmla="*/ 3672647 h 3672647"/>
              <a:gd name="connsiteX35" fmla="*/ 2247445 w 5804896"/>
              <a:gd name="connsiteY35" fmla="*/ 3672647 h 3672647"/>
              <a:gd name="connsiteX36" fmla="*/ 2247445 w 5804896"/>
              <a:gd name="connsiteY36" fmla="*/ 75050 h 3672647"/>
              <a:gd name="connsiteX37" fmla="*/ 2317854 w 5804896"/>
              <a:gd name="connsiteY37" fmla="*/ 56966 h 3672647"/>
              <a:gd name="connsiteX38" fmla="*/ 2808612 w 5804896"/>
              <a:gd name="connsiteY38" fmla="*/ 189 h 3672647"/>
              <a:gd name="connsiteX39" fmla="*/ 2808612 w 5804896"/>
              <a:gd name="connsiteY39" fmla="*/ 3672647 h 3672647"/>
              <a:gd name="connsiteX40" fmla="*/ 2620940 w 5804896"/>
              <a:gd name="connsiteY40" fmla="*/ 3672647 h 3672647"/>
              <a:gd name="connsiteX41" fmla="*/ 2620940 w 5804896"/>
              <a:gd name="connsiteY41" fmla="*/ 11775 h 3672647"/>
              <a:gd name="connsiteX42" fmla="*/ 2755986 w 5804896"/>
              <a:gd name="connsiteY42" fmla="*/ 1518 h 3672647"/>
              <a:gd name="connsiteX43" fmla="*/ 3183957 w 5804896"/>
              <a:gd name="connsiteY43" fmla="*/ 11213 h 3672647"/>
              <a:gd name="connsiteX44" fmla="*/ 3183957 w 5804896"/>
              <a:gd name="connsiteY44" fmla="*/ 3672647 h 3672647"/>
              <a:gd name="connsiteX45" fmla="*/ 2996285 w 5804896"/>
              <a:gd name="connsiteY45" fmla="*/ 3672647 h 3672647"/>
              <a:gd name="connsiteX46" fmla="*/ 2996285 w 5804896"/>
              <a:gd name="connsiteY46" fmla="*/ 0 h 3672647"/>
              <a:gd name="connsiteX47" fmla="*/ 3056379 w 5804896"/>
              <a:gd name="connsiteY47" fmla="*/ 1518 h 3672647"/>
              <a:gd name="connsiteX48" fmla="*/ 3558377 w 5804896"/>
              <a:gd name="connsiteY48" fmla="*/ 73433 h 3672647"/>
              <a:gd name="connsiteX49" fmla="*/ 3558377 w 5804896"/>
              <a:gd name="connsiteY49" fmla="*/ 3672647 h 3672647"/>
              <a:gd name="connsiteX50" fmla="*/ 3370704 w 5804896"/>
              <a:gd name="connsiteY50" fmla="*/ 3672647 h 3672647"/>
              <a:gd name="connsiteX51" fmla="*/ 3370704 w 5804896"/>
              <a:gd name="connsiteY51" fmla="*/ 38117 h 3672647"/>
              <a:gd name="connsiteX52" fmla="*/ 3494290 w 5804896"/>
              <a:gd name="connsiteY52" fmla="*/ 56966 h 3672647"/>
              <a:gd name="connsiteX53" fmla="*/ 3932797 w 5804896"/>
              <a:gd name="connsiteY53" fmla="*/ 186927 h 3672647"/>
              <a:gd name="connsiteX54" fmla="*/ 3932797 w 5804896"/>
              <a:gd name="connsiteY54" fmla="*/ 3672647 h 3672647"/>
              <a:gd name="connsiteX55" fmla="*/ 3745124 w 5804896"/>
              <a:gd name="connsiteY55" fmla="*/ 3672647 h 3672647"/>
              <a:gd name="connsiteX56" fmla="*/ 3745124 w 5804896"/>
              <a:gd name="connsiteY56" fmla="*/ 121418 h 3672647"/>
              <a:gd name="connsiteX57" fmla="*/ 3773934 w 5804896"/>
              <a:gd name="connsiteY57" fmla="*/ 128821 h 3672647"/>
              <a:gd name="connsiteX58" fmla="*/ 4307217 w 5804896"/>
              <a:gd name="connsiteY58" fmla="*/ 355813 h 3672647"/>
              <a:gd name="connsiteX59" fmla="*/ 4307217 w 5804896"/>
              <a:gd name="connsiteY59" fmla="*/ 3672647 h 3672647"/>
              <a:gd name="connsiteX60" fmla="*/ 4119544 w 5804896"/>
              <a:gd name="connsiteY60" fmla="*/ 3672647 h 3672647"/>
              <a:gd name="connsiteX61" fmla="*/ 4119544 w 5804896"/>
              <a:gd name="connsiteY61" fmla="*/ 264195 h 3672647"/>
              <a:gd name="connsiteX62" fmla="*/ 4297110 w 5804896"/>
              <a:gd name="connsiteY62" fmla="*/ 349677 h 3672647"/>
              <a:gd name="connsiteX63" fmla="*/ 4681637 w 5804896"/>
              <a:gd name="connsiteY63" fmla="*/ 603308 h 3672647"/>
              <a:gd name="connsiteX64" fmla="*/ 4681637 w 5804896"/>
              <a:gd name="connsiteY64" fmla="*/ 3672647 h 3672647"/>
              <a:gd name="connsiteX65" fmla="*/ 4493964 w 5804896"/>
              <a:gd name="connsiteY65" fmla="*/ 3672647 h 3672647"/>
              <a:gd name="connsiteX66" fmla="*/ 4493964 w 5804896"/>
              <a:gd name="connsiteY66" fmla="*/ 469191 h 3672647"/>
              <a:gd name="connsiteX67" fmla="*/ 4537707 w 5804896"/>
              <a:gd name="connsiteY67" fmla="*/ 495748 h 3672647"/>
              <a:gd name="connsiteX68" fmla="*/ 5056056 w 5804896"/>
              <a:gd name="connsiteY68" fmla="*/ 946940 h 3672647"/>
              <a:gd name="connsiteX69" fmla="*/ 5056056 w 5804896"/>
              <a:gd name="connsiteY69" fmla="*/ 3672647 h 3672647"/>
              <a:gd name="connsiteX70" fmla="*/ 4868384 w 5804896"/>
              <a:gd name="connsiteY70" fmla="*/ 3672647 h 3672647"/>
              <a:gd name="connsiteX71" fmla="*/ 4868384 w 5804896"/>
              <a:gd name="connsiteY71" fmla="*/ 759935 h 3672647"/>
              <a:gd name="connsiteX72" fmla="*/ 4969583 w 5804896"/>
              <a:gd name="connsiteY72" fmla="*/ 851853 h 3672647"/>
              <a:gd name="connsiteX73" fmla="*/ 5430476 w 5804896"/>
              <a:gd name="connsiteY73" fmla="*/ 1455486 h 3672647"/>
              <a:gd name="connsiteX74" fmla="*/ 5430476 w 5804896"/>
              <a:gd name="connsiteY74" fmla="*/ 3672647 h 3672647"/>
              <a:gd name="connsiteX75" fmla="*/ 5242804 w 5804896"/>
              <a:gd name="connsiteY75" fmla="*/ 3672647 h 3672647"/>
              <a:gd name="connsiteX76" fmla="*/ 5242804 w 5804896"/>
              <a:gd name="connsiteY76" fmla="*/ 1172396 h 3672647"/>
              <a:gd name="connsiteX77" fmla="*/ 5325919 w 5804896"/>
              <a:gd name="connsiteY77" fmla="*/ 1283479 h 3672647"/>
              <a:gd name="connsiteX78" fmla="*/ 5804896 w 5804896"/>
              <a:gd name="connsiteY78" fmla="*/ 2587568 h 3672647"/>
              <a:gd name="connsiteX79" fmla="*/ 5804896 w 5804896"/>
              <a:gd name="connsiteY79" fmla="*/ 3238332 h 3672647"/>
              <a:gd name="connsiteX80" fmla="*/ 5797976 w 5804896"/>
              <a:gd name="connsiteY80" fmla="*/ 3306799 h 3672647"/>
              <a:gd name="connsiteX81" fmla="*/ 5723915 w 5804896"/>
              <a:gd name="connsiteY81" fmla="*/ 3672647 h 3672647"/>
              <a:gd name="connsiteX82" fmla="*/ 5617224 w 5804896"/>
              <a:gd name="connsiteY82" fmla="*/ 3672647 h 3672647"/>
              <a:gd name="connsiteX83" fmla="*/ 5617224 w 5804896"/>
              <a:gd name="connsiteY83" fmla="*/ 1839654 h 3672647"/>
              <a:gd name="connsiteX84" fmla="*/ 5693110 w 5804896"/>
              <a:gd name="connsiteY84" fmla="*/ 2046884 h 3672647"/>
              <a:gd name="connsiteX85" fmla="*/ 5765021 w 5804896"/>
              <a:gd name="connsiteY85" fmla="*/ 2326418 h 367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804896" h="3672647">
                <a:moveTo>
                  <a:pt x="187673" y="1857786"/>
                </a:moveTo>
                <a:lnTo>
                  <a:pt x="187673" y="3672647"/>
                </a:lnTo>
                <a:lnTo>
                  <a:pt x="87612" y="3672647"/>
                </a:lnTo>
                <a:lnTo>
                  <a:pt x="13549" y="3306453"/>
                </a:lnTo>
                <a:lnTo>
                  <a:pt x="0" y="3172548"/>
                </a:lnTo>
                <a:lnTo>
                  <a:pt x="0" y="2661199"/>
                </a:lnTo>
                <a:lnTo>
                  <a:pt x="2281" y="2616045"/>
                </a:lnTo>
                <a:cubicBezTo>
                  <a:pt x="22208" y="2419922"/>
                  <a:pt x="61573" y="2229551"/>
                  <a:pt x="118421" y="2046884"/>
                </a:cubicBezTo>
                <a:close/>
                <a:moveTo>
                  <a:pt x="562093" y="1181336"/>
                </a:moveTo>
                <a:lnTo>
                  <a:pt x="562093" y="3672647"/>
                </a:lnTo>
                <a:lnTo>
                  <a:pt x="374420" y="3672647"/>
                </a:lnTo>
                <a:lnTo>
                  <a:pt x="374420" y="1466446"/>
                </a:lnTo>
                <a:lnTo>
                  <a:pt x="485654" y="1283479"/>
                </a:lnTo>
                <a:close/>
                <a:moveTo>
                  <a:pt x="936513" y="766080"/>
                </a:moveTo>
                <a:lnTo>
                  <a:pt x="936513" y="3672647"/>
                </a:lnTo>
                <a:lnTo>
                  <a:pt x="748840" y="3672647"/>
                </a:lnTo>
                <a:lnTo>
                  <a:pt x="748840" y="954335"/>
                </a:lnTo>
                <a:lnTo>
                  <a:pt x="842057" y="851853"/>
                </a:lnTo>
                <a:close/>
                <a:moveTo>
                  <a:pt x="1310932" y="473359"/>
                </a:moveTo>
                <a:lnTo>
                  <a:pt x="1310932" y="3672647"/>
                </a:lnTo>
                <a:lnTo>
                  <a:pt x="1123260" y="3672647"/>
                </a:lnTo>
                <a:lnTo>
                  <a:pt x="1123260" y="608399"/>
                </a:lnTo>
                <a:lnTo>
                  <a:pt x="1274043" y="495748"/>
                </a:lnTo>
                <a:close/>
                <a:moveTo>
                  <a:pt x="1685352" y="267560"/>
                </a:moveTo>
                <a:lnTo>
                  <a:pt x="1685352" y="3672647"/>
                </a:lnTo>
                <a:lnTo>
                  <a:pt x="1497680" y="3672647"/>
                </a:lnTo>
                <a:lnTo>
                  <a:pt x="1497680" y="360016"/>
                </a:lnTo>
                <a:lnTo>
                  <a:pt x="1514715" y="349677"/>
                </a:lnTo>
                <a:close/>
                <a:moveTo>
                  <a:pt x="2059772" y="123251"/>
                </a:moveTo>
                <a:lnTo>
                  <a:pt x="2059772" y="3672647"/>
                </a:lnTo>
                <a:lnTo>
                  <a:pt x="1872100" y="3672647"/>
                </a:lnTo>
                <a:lnTo>
                  <a:pt x="1872100" y="189508"/>
                </a:lnTo>
                <a:lnTo>
                  <a:pt x="2038086" y="128821"/>
                </a:lnTo>
                <a:close/>
                <a:moveTo>
                  <a:pt x="2435117" y="39090"/>
                </a:moveTo>
                <a:lnTo>
                  <a:pt x="2435117" y="3672647"/>
                </a:lnTo>
                <a:lnTo>
                  <a:pt x="2247445" y="3672647"/>
                </a:lnTo>
                <a:lnTo>
                  <a:pt x="2247445" y="75050"/>
                </a:lnTo>
                <a:lnTo>
                  <a:pt x="2317854" y="56966"/>
                </a:lnTo>
                <a:close/>
                <a:moveTo>
                  <a:pt x="2808612" y="189"/>
                </a:moveTo>
                <a:lnTo>
                  <a:pt x="2808612" y="3672647"/>
                </a:lnTo>
                <a:lnTo>
                  <a:pt x="2620940" y="3672647"/>
                </a:lnTo>
                <a:lnTo>
                  <a:pt x="2620940" y="11775"/>
                </a:lnTo>
                <a:lnTo>
                  <a:pt x="2755986" y="1518"/>
                </a:lnTo>
                <a:close/>
                <a:moveTo>
                  <a:pt x="3183957" y="11213"/>
                </a:moveTo>
                <a:lnTo>
                  <a:pt x="3183957" y="3672647"/>
                </a:lnTo>
                <a:lnTo>
                  <a:pt x="2996285" y="3672647"/>
                </a:lnTo>
                <a:lnTo>
                  <a:pt x="2996285" y="0"/>
                </a:lnTo>
                <a:lnTo>
                  <a:pt x="3056379" y="1518"/>
                </a:lnTo>
                <a:close/>
                <a:moveTo>
                  <a:pt x="3558377" y="73433"/>
                </a:moveTo>
                <a:lnTo>
                  <a:pt x="3558377" y="3672647"/>
                </a:lnTo>
                <a:lnTo>
                  <a:pt x="3370704" y="3672647"/>
                </a:lnTo>
                <a:lnTo>
                  <a:pt x="3370704" y="38117"/>
                </a:lnTo>
                <a:lnTo>
                  <a:pt x="3494290" y="56966"/>
                </a:lnTo>
                <a:close/>
                <a:moveTo>
                  <a:pt x="3932797" y="186927"/>
                </a:moveTo>
                <a:lnTo>
                  <a:pt x="3932797" y="3672647"/>
                </a:lnTo>
                <a:lnTo>
                  <a:pt x="3745124" y="3672647"/>
                </a:lnTo>
                <a:lnTo>
                  <a:pt x="3745124" y="121418"/>
                </a:lnTo>
                <a:lnTo>
                  <a:pt x="3773934" y="128821"/>
                </a:lnTo>
                <a:close/>
                <a:moveTo>
                  <a:pt x="4307217" y="355813"/>
                </a:moveTo>
                <a:lnTo>
                  <a:pt x="4307217" y="3672647"/>
                </a:lnTo>
                <a:lnTo>
                  <a:pt x="4119544" y="3672647"/>
                </a:lnTo>
                <a:lnTo>
                  <a:pt x="4119544" y="264195"/>
                </a:lnTo>
                <a:lnTo>
                  <a:pt x="4297110" y="349677"/>
                </a:lnTo>
                <a:close/>
                <a:moveTo>
                  <a:pt x="4681637" y="603308"/>
                </a:moveTo>
                <a:lnTo>
                  <a:pt x="4681637" y="3672647"/>
                </a:lnTo>
                <a:lnTo>
                  <a:pt x="4493964" y="3672647"/>
                </a:lnTo>
                <a:lnTo>
                  <a:pt x="4493964" y="469191"/>
                </a:lnTo>
                <a:lnTo>
                  <a:pt x="4537707" y="495748"/>
                </a:lnTo>
                <a:close/>
                <a:moveTo>
                  <a:pt x="5056056" y="946940"/>
                </a:moveTo>
                <a:lnTo>
                  <a:pt x="5056056" y="3672647"/>
                </a:lnTo>
                <a:lnTo>
                  <a:pt x="4868384" y="3672647"/>
                </a:lnTo>
                <a:lnTo>
                  <a:pt x="4868384" y="759935"/>
                </a:lnTo>
                <a:lnTo>
                  <a:pt x="4969583" y="851853"/>
                </a:lnTo>
                <a:close/>
                <a:moveTo>
                  <a:pt x="5430476" y="1455486"/>
                </a:moveTo>
                <a:lnTo>
                  <a:pt x="5430476" y="3672647"/>
                </a:lnTo>
                <a:lnTo>
                  <a:pt x="5242804" y="3672647"/>
                </a:lnTo>
                <a:lnTo>
                  <a:pt x="5242804" y="1172396"/>
                </a:lnTo>
                <a:lnTo>
                  <a:pt x="5325919" y="1283479"/>
                </a:lnTo>
                <a:close/>
                <a:moveTo>
                  <a:pt x="5804896" y="2587568"/>
                </a:moveTo>
                <a:lnTo>
                  <a:pt x="5804896" y="3238332"/>
                </a:lnTo>
                <a:lnTo>
                  <a:pt x="5797976" y="3306799"/>
                </a:lnTo>
                <a:lnTo>
                  <a:pt x="5723915" y="3672647"/>
                </a:lnTo>
                <a:lnTo>
                  <a:pt x="5617224" y="3672647"/>
                </a:lnTo>
                <a:lnTo>
                  <a:pt x="5617224" y="1839654"/>
                </a:lnTo>
                <a:lnTo>
                  <a:pt x="5693110" y="2046884"/>
                </a:lnTo>
                <a:cubicBezTo>
                  <a:pt x="5721532" y="2138217"/>
                  <a:pt x="5745584" y="2231477"/>
                  <a:pt x="5765021" y="2326418"/>
                </a:cubicBezTo>
                <a:close/>
              </a:path>
            </a:pathLst>
          </a:custGeom>
          <a:solidFill>
            <a:schemeClr val="tx2"/>
          </a:solidFill>
          <a:ln w="7445" cap="flat">
            <a:noFill/>
            <a:prstDash val="solid"/>
            <a:miter/>
          </a:ln>
        </p:spPr>
        <p:txBody>
          <a:bodyPr rtlCol="0" anchor="ctr"/>
          <a:lstStyle/>
          <a:p>
            <a:endParaRPr lang="en-BE" dirty="0"/>
          </a:p>
        </p:txBody>
      </p:sp>
      <p:sp>
        <p:nvSpPr>
          <p:cNvPr id="471" name="Freeform 470">
            <a:extLst>
              <a:ext uri="{FF2B5EF4-FFF2-40B4-BE49-F238E27FC236}">
                <a16:creationId xmlns:a16="http://schemas.microsoft.com/office/drawing/2014/main" id="{A5CA3B8F-5684-4EB5-CA5A-86540D50E1F8}"/>
              </a:ext>
            </a:extLst>
          </p:cNvPr>
          <p:cNvSpPr/>
          <p:nvPr/>
        </p:nvSpPr>
        <p:spPr>
          <a:xfrm>
            <a:off x="6116400" y="623493"/>
            <a:ext cx="2161511" cy="5642377"/>
          </a:xfrm>
          <a:custGeom>
            <a:avLst/>
            <a:gdLst>
              <a:gd name="connsiteX0" fmla="*/ 2062343 w 2161511"/>
              <a:gd name="connsiteY0" fmla="*/ 5539262 h 5642377"/>
              <a:gd name="connsiteX1" fmla="*/ 2161510 w 2161511"/>
              <a:gd name="connsiteY1" fmla="*/ 5539262 h 5642377"/>
              <a:gd name="connsiteX2" fmla="*/ 2161510 w 2161511"/>
              <a:gd name="connsiteY2" fmla="*/ 5642377 h 5642377"/>
              <a:gd name="connsiteX3" fmla="*/ 2062343 w 2161511"/>
              <a:gd name="connsiteY3" fmla="*/ 5613305 h 5642377"/>
              <a:gd name="connsiteX4" fmla="*/ 1852905 w 2161511"/>
              <a:gd name="connsiteY4" fmla="*/ 5539262 h 5642377"/>
              <a:gd name="connsiteX5" fmla="*/ 1856100 w 2161511"/>
              <a:gd name="connsiteY5" fmla="*/ 5539262 h 5642377"/>
              <a:gd name="connsiteX6" fmla="*/ 1856100 w 2161511"/>
              <a:gd name="connsiteY6" fmla="*/ 5540540 h 5642377"/>
              <a:gd name="connsiteX7" fmla="*/ 1852905 w 2161511"/>
              <a:gd name="connsiteY7" fmla="*/ 5539262 h 5642377"/>
              <a:gd name="connsiteX8" fmla="*/ 1138243 w 2161511"/>
              <a:gd name="connsiteY8" fmla="*/ 5126789 h 5642377"/>
              <a:gd name="connsiteX9" fmla="*/ 1237410 w 2161511"/>
              <a:gd name="connsiteY9" fmla="*/ 5126789 h 5642377"/>
              <a:gd name="connsiteX10" fmla="*/ 1237410 w 2161511"/>
              <a:gd name="connsiteY10" fmla="*/ 5204908 h 5642377"/>
              <a:gd name="connsiteX11" fmla="*/ 1134278 w 2161511"/>
              <a:gd name="connsiteY11" fmla="*/ 5123666 h 5642377"/>
              <a:gd name="connsiteX12" fmla="*/ 1138243 w 2161511"/>
              <a:gd name="connsiteY12" fmla="*/ 5126789 h 5642377"/>
              <a:gd name="connsiteX13" fmla="*/ 1134278 w 2161511"/>
              <a:gd name="connsiteY13" fmla="*/ 5126789 h 5642377"/>
              <a:gd name="connsiteX14" fmla="*/ 1856101 w 2161511"/>
              <a:gd name="connsiteY14" fmla="*/ 5023674 h 5642377"/>
              <a:gd name="connsiteX15" fmla="*/ 1856101 w 2161511"/>
              <a:gd name="connsiteY15" fmla="*/ 5126789 h 5642377"/>
              <a:gd name="connsiteX16" fmla="*/ 2062344 w 2161511"/>
              <a:gd name="connsiteY16" fmla="*/ 5126789 h 5642377"/>
              <a:gd name="connsiteX17" fmla="*/ 2062344 w 2161511"/>
              <a:gd name="connsiteY17" fmla="*/ 5023674 h 5642377"/>
              <a:gd name="connsiteX18" fmla="*/ 1959216 w 2161511"/>
              <a:gd name="connsiteY18" fmla="*/ 5023674 h 5642377"/>
              <a:gd name="connsiteX19" fmla="*/ 1340511 w 2161511"/>
              <a:gd name="connsiteY19" fmla="*/ 4714315 h 5642377"/>
              <a:gd name="connsiteX20" fmla="*/ 1443639 w 2161511"/>
              <a:gd name="connsiteY20" fmla="*/ 4714315 h 5642377"/>
              <a:gd name="connsiteX21" fmla="*/ 1546742 w 2161511"/>
              <a:gd name="connsiteY21" fmla="*/ 4714315 h 5642377"/>
              <a:gd name="connsiteX22" fmla="*/ 1546742 w 2161511"/>
              <a:gd name="connsiteY22" fmla="*/ 4817430 h 5642377"/>
              <a:gd name="connsiteX23" fmla="*/ 1443639 w 2161511"/>
              <a:gd name="connsiteY23" fmla="*/ 4817430 h 5642377"/>
              <a:gd name="connsiteX24" fmla="*/ 1443639 w 2161511"/>
              <a:gd name="connsiteY24" fmla="*/ 5229904 h 5642377"/>
              <a:gd name="connsiteX25" fmla="*/ 1340511 w 2161511"/>
              <a:gd name="connsiteY25" fmla="*/ 5229904 h 5642377"/>
              <a:gd name="connsiteX26" fmla="*/ 1340511 w 2161511"/>
              <a:gd name="connsiteY26" fmla="*/ 5126789 h 5642377"/>
              <a:gd name="connsiteX27" fmla="*/ 1237410 w 2161511"/>
              <a:gd name="connsiteY27" fmla="*/ 5126789 h 5642377"/>
              <a:gd name="connsiteX28" fmla="*/ 1237410 w 2161511"/>
              <a:gd name="connsiteY28" fmla="*/ 5023674 h 5642377"/>
              <a:gd name="connsiteX29" fmla="*/ 1340511 w 2161511"/>
              <a:gd name="connsiteY29" fmla="*/ 5023674 h 5642377"/>
              <a:gd name="connsiteX30" fmla="*/ 1340511 w 2161511"/>
              <a:gd name="connsiteY30" fmla="*/ 4920558 h 5642377"/>
              <a:gd name="connsiteX31" fmla="*/ 1134278 w 2161511"/>
              <a:gd name="connsiteY31" fmla="*/ 4920558 h 5642377"/>
              <a:gd name="connsiteX32" fmla="*/ 1134278 w 2161511"/>
              <a:gd name="connsiteY32" fmla="*/ 4817430 h 5642377"/>
              <a:gd name="connsiteX33" fmla="*/ 1340511 w 2161511"/>
              <a:gd name="connsiteY33" fmla="*/ 4817430 h 5642377"/>
              <a:gd name="connsiteX34" fmla="*/ 1031157 w 2161511"/>
              <a:gd name="connsiteY34" fmla="*/ 4714315 h 5642377"/>
              <a:gd name="connsiteX35" fmla="*/ 1134277 w 2161511"/>
              <a:gd name="connsiteY35" fmla="*/ 4714315 h 5642377"/>
              <a:gd name="connsiteX36" fmla="*/ 1134277 w 2161511"/>
              <a:gd name="connsiteY36" fmla="*/ 4817428 h 5642377"/>
              <a:gd name="connsiteX37" fmla="*/ 1031157 w 2161511"/>
              <a:gd name="connsiteY37" fmla="*/ 4817428 h 5642377"/>
              <a:gd name="connsiteX38" fmla="*/ 721812 w 2161511"/>
              <a:gd name="connsiteY38" fmla="*/ 4611200 h 5642377"/>
              <a:gd name="connsiteX39" fmla="*/ 928039 w 2161511"/>
              <a:gd name="connsiteY39" fmla="*/ 4611200 h 5642377"/>
              <a:gd name="connsiteX40" fmla="*/ 928039 w 2161511"/>
              <a:gd name="connsiteY40" fmla="*/ 4817431 h 5642377"/>
              <a:gd name="connsiteX41" fmla="*/ 1031158 w 2161511"/>
              <a:gd name="connsiteY41" fmla="*/ 4817431 h 5642377"/>
              <a:gd name="connsiteX42" fmla="*/ 1031158 w 2161511"/>
              <a:gd name="connsiteY42" fmla="*/ 5023674 h 5642377"/>
              <a:gd name="connsiteX43" fmla="*/ 1134278 w 2161511"/>
              <a:gd name="connsiteY43" fmla="*/ 5023674 h 5642377"/>
              <a:gd name="connsiteX44" fmla="*/ 1134278 w 2161511"/>
              <a:gd name="connsiteY44" fmla="*/ 5123666 h 5642377"/>
              <a:gd name="connsiteX45" fmla="*/ 1005414 w 2161511"/>
              <a:gd name="connsiteY45" fmla="*/ 5022154 h 5642377"/>
              <a:gd name="connsiteX46" fmla="*/ 793083 w 2161511"/>
              <a:gd name="connsiteY46" fmla="*/ 4817431 h 5642377"/>
              <a:gd name="connsiteX47" fmla="*/ 824931 w 2161511"/>
              <a:gd name="connsiteY47" fmla="*/ 4817431 h 5642377"/>
              <a:gd name="connsiteX48" fmla="*/ 824931 w 2161511"/>
              <a:gd name="connsiteY48" fmla="*/ 4714315 h 5642377"/>
              <a:gd name="connsiteX49" fmla="*/ 721812 w 2161511"/>
              <a:gd name="connsiteY49" fmla="*/ 4714315 h 5642377"/>
              <a:gd name="connsiteX50" fmla="*/ 1959220 w 2161511"/>
              <a:gd name="connsiteY50" fmla="*/ 4508085 h 5642377"/>
              <a:gd name="connsiteX51" fmla="*/ 1959220 w 2161511"/>
              <a:gd name="connsiteY51" fmla="*/ 4611200 h 5642377"/>
              <a:gd name="connsiteX52" fmla="*/ 2062344 w 2161511"/>
              <a:gd name="connsiteY52" fmla="*/ 4611200 h 5642377"/>
              <a:gd name="connsiteX53" fmla="*/ 2062344 w 2161511"/>
              <a:gd name="connsiteY53" fmla="*/ 4508085 h 5642377"/>
              <a:gd name="connsiteX54" fmla="*/ 618704 w 2161511"/>
              <a:gd name="connsiteY54" fmla="*/ 4508084 h 5642377"/>
              <a:gd name="connsiteX55" fmla="*/ 721811 w 2161511"/>
              <a:gd name="connsiteY55" fmla="*/ 4508084 h 5642377"/>
              <a:gd name="connsiteX56" fmla="*/ 721811 w 2161511"/>
              <a:gd name="connsiteY56" fmla="*/ 4611204 h 5642377"/>
              <a:gd name="connsiteX57" fmla="*/ 618704 w 2161511"/>
              <a:gd name="connsiteY57" fmla="*/ 4611204 h 5642377"/>
              <a:gd name="connsiteX58" fmla="*/ 618704 w 2161511"/>
              <a:gd name="connsiteY58" fmla="*/ 4613935 h 5642377"/>
              <a:gd name="connsiteX59" fmla="*/ 616533 w 2161511"/>
              <a:gd name="connsiteY59" fmla="*/ 4611200 h 5642377"/>
              <a:gd name="connsiteX60" fmla="*/ 618704 w 2161511"/>
              <a:gd name="connsiteY60" fmla="*/ 4611200 h 5642377"/>
              <a:gd name="connsiteX61" fmla="*/ 515585 w 2161511"/>
              <a:gd name="connsiteY61" fmla="*/ 4404969 h 5642377"/>
              <a:gd name="connsiteX62" fmla="*/ 618704 w 2161511"/>
              <a:gd name="connsiteY62" fmla="*/ 4404969 h 5642377"/>
              <a:gd name="connsiteX63" fmla="*/ 618704 w 2161511"/>
              <a:gd name="connsiteY63" fmla="*/ 4508084 h 5642377"/>
              <a:gd name="connsiteX64" fmla="*/ 539708 w 2161511"/>
              <a:gd name="connsiteY64" fmla="*/ 4508084 h 5642377"/>
              <a:gd name="connsiteX65" fmla="*/ 515585 w 2161511"/>
              <a:gd name="connsiteY65" fmla="*/ 4473516 h 5642377"/>
              <a:gd name="connsiteX66" fmla="*/ 412453 w 2161511"/>
              <a:gd name="connsiteY66" fmla="*/ 4301841 h 5642377"/>
              <a:gd name="connsiteX67" fmla="*/ 515572 w 2161511"/>
              <a:gd name="connsiteY67" fmla="*/ 4301841 h 5642377"/>
              <a:gd name="connsiteX68" fmla="*/ 515572 w 2161511"/>
              <a:gd name="connsiteY68" fmla="*/ 4404956 h 5642377"/>
              <a:gd name="connsiteX69" fmla="*/ 469648 w 2161511"/>
              <a:gd name="connsiteY69" fmla="*/ 4404956 h 5642377"/>
              <a:gd name="connsiteX70" fmla="*/ 412453 w 2161511"/>
              <a:gd name="connsiteY70" fmla="*/ 4313368 h 5642377"/>
              <a:gd name="connsiteX71" fmla="*/ 1752985 w 2161511"/>
              <a:gd name="connsiteY71" fmla="*/ 4198726 h 5642377"/>
              <a:gd name="connsiteX72" fmla="*/ 1959216 w 2161511"/>
              <a:gd name="connsiteY72" fmla="*/ 4198726 h 5642377"/>
              <a:gd name="connsiteX73" fmla="*/ 2062344 w 2161511"/>
              <a:gd name="connsiteY73" fmla="*/ 4198726 h 5642377"/>
              <a:gd name="connsiteX74" fmla="*/ 2161510 w 2161511"/>
              <a:gd name="connsiteY74" fmla="*/ 4198726 h 5642377"/>
              <a:gd name="connsiteX75" fmla="*/ 2161510 w 2161511"/>
              <a:gd name="connsiteY75" fmla="*/ 4301841 h 5642377"/>
              <a:gd name="connsiteX76" fmla="*/ 2062344 w 2161511"/>
              <a:gd name="connsiteY76" fmla="*/ 4301841 h 5642377"/>
              <a:gd name="connsiteX77" fmla="*/ 2062344 w 2161511"/>
              <a:gd name="connsiteY77" fmla="*/ 4404969 h 5642377"/>
              <a:gd name="connsiteX78" fmla="*/ 2161510 w 2161511"/>
              <a:gd name="connsiteY78" fmla="*/ 4404969 h 5642377"/>
              <a:gd name="connsiteX79" fmla="*/ 2161510 w 2161511"/>
              <a:gd name="connsiteY79" fmla="*/ 4714315 h 5642377"/>
              <a:gd name="connsiteX80" fmla="*/ 1959216 w 2161511"/>
              <a:gd name="connsiteY80" fmla="*/ 4714315 h 5642377"/>
              <a:gd name="connsiteX81" fmla="*/ 1959216 w 2161511"/>
              <a:gd name="connsiteY81" fmla="*/ 4611204 h 5642377"/>
              <a:gd name="connsiteX82" fmla="*/ 1856101 w 2161511"/>
              <a:gd name="connsiteY82" fmla="*/ 4611204 h 5642377"/>
              <a:gd name="connsiteX83" fmla="*/ 1856101 w 2161511"/>
              <a:gd name="connsiteY83" fmla="*/ 4714315 h 5642377"/>
              <a:gd name="connsiteX84" fmla="*/ 1959216 w 2161511"/>
              <a:gd name="connsiteY84" fmla="*/ 4714315 h 5642377"/>
              <a:gd name="connsiteX85" fmla="*/ 1959216 w 2161511"/>
              <a:gd name="connsiteY85" fmla="*/ 4920559 h 5642377"/>
              <a:gd name="connsiteX86" fmla="*/ 2062344 w 2161511"/>
              <a:gd name="connsiteY86" fmla="*/ 4920559 h 5642377"/>
              <a:gd name="connsiteX87" fmla="*/ 2062344 w 2161511"/>
              <a:gd name="connsiteY87" fmla="*/ 4817431 h 5642377"/>
              <a:gd name="connsiteX88" fmla="*/ 2161511 w 2161511"/>
              <a:gd name="connsiteY88" fmla="*/ 4817431 h 5642377"/>
              <a:gd name="connsiteX89" fmla="*/ 2161511 w 2161511"/>
              <a:gd name="connsiteY89" fmla="*/ 5229904 h 5642377"/>
              <a:gd name="connsiteX90" fmla="*/ 1959216 w 2161511"/>
              <a:gd name="connsiteY90" fmla="*/ 5229904 h 5642377"/>
              <a:gd name="connsiteX91" fmla="*/ 1959216 w 2161511"/>
              <a:gd name="connsiteY91" fmla="*/ 5333019 h 5642377"/>
              <a:gd name="connsiteX92" fmla="*/ 2062343 w 2161511"/>
              <a:gd name="connsiteY92" fmla="*/ 5333019 h 5642377"/>
              <a:gd name="connsiteX93" fmla="*/ 2161510 w 2161511"/>
              <a:gd name="connsiteY93" fmla="*/ 5333019 h 5642377"/>
              <a:gd name="connsiteX94" fmla="*/ 2161510 w 2161511"/>
              <a:gd name="connsiteY94" fmla="*/ 5436147 h 5642377"/>
              <a:gd name="connsiteX95" fmla="*/ 2062343 w 2161511"/>
              <a:gd name="connsiteY95" fmla="*/ 5436147 h 5642377"/>
              <a:gd name="connsiteX96" fmla="*/ 2062343 w 2161511"/>
              <a:gd name="connsiteY96" fmla="*/ 5539262 h 5642377"/>
              <a:gd name="connsiteX97" fmla="*/ 1959215 w 2161511"/>
              <a:gd name="connsiteY97" fmla="*/ 5539262 h 5642377"/>
              <a:gd name="connsiteX98" fmla="*/ 1959215 w 2161511"/>
              <a:gd name="connsiteY98" fmla="*/ 5333020 h 5642377"/>
              <a:gd name="connsiteX99" fmla="*/ 1856101 w 2161511"/>
              <a:gd name="connsiteY99" fmla="*/ 5333020 h 5642377"/>
              <a:gd name="connsiteX100" fmla="*/ 1856101 w 2161511"/>
              <a:gd name="connsiteY100" fmla="*/ 5436147 h 5642377"/>
              <a:gd name="connsiteX101" fmla="*/ 1649857 w 2161511"/>
              <a:gd name="connsiteY101" fmla="*/ 5436147 h 5642377"/>
              <a:gd name="connsiteX102" fmla="*/ 1649857 w 2161511"/>
              <a:gd name="connsiteY102" fmla="*/ 5449706 h 5642377"/>
              <a:gd name="connsiteX103" fmla="*/ 1546742 w 2161511"/>
              <a:gd name="connsiteY103" fmla="*/ 5396902 h 5642377"/>
              <a:gd name="connsiteX104" fmla="*/ 1546742 w 2161511"/>
              <a:gd name="connsiteY104" fmla="*/ 5333019 h 5642377"/>
              <a:gd name="connsiteX105" fmla="*/ 1649857 w 2161511"/>
              <a:gd name="connsiteY105" fmla="*/ 5333019 h 5642377"/>
              <a:gd name="connsiteX106" fmla="*/ 1649857 w 2161511"/>
              <a:gd name="connsiteY106" fmla="*/ 5229908 h 5642377"/>
              <a:gd name="connsiteX107" fmla="*/ 1546741 w 2161511"/>
              <a:gd name="connsiteY107" fmla="*/ 5229908 h 5642377"/>
              <a:gd name="connsiteX108" fmla="*/ 1546741 w 2161511"/>
              <a:gd name="connsiteY108" fmla="*/ 5126788 h 5642377"/>
              <a:gd name="connsiteX109" fmla="*/ 1649861 w 2161511"/>
              <a:gd name="connsiteY109" fmla="*/ 5126788 h 5642377"/>
              <a:gd name="connsiteX110" fmla="*/ 1649861 w 2161511"/>
              <a:gd name="connsiteY110" fmla="*/ 5229904 h 5642377"/>
              <a:gd name="connsiteX111" fmla="*/ 1752985 w 2161511"/>
              <a:gd name="connsiteY111" fmla="*/ 5229904 h 5642377"/>
              <a:gd name="connsiteX112" fmla="*/ 1752985 w 2161511"/>
              <a:gd name="connsiteY112" fmla="*/ 5333019 h 5642377"/>
              <a:gd name="connsiteX113" fmla="*/ 1856101 w 2161511"/>
              <a:gd name="connsiteY113" fmla="*/ 5333019 h 5642377"/>
              <a:gd name="connsiteX114" fmla="*/ 1856101 w 2161511"/>
              <a:gd name="connsiteY114" fmla="*/ 5229904 h 5642377"/>
              <a:gd name="connsiteX115" fmla="*/ 1752985 w 2161511"/>
              <a:gd name="connsiteY115" fmla="*/ 5229904 h 5642377"/>
              <a:gd name="connsiteX116" fmla="*/ 1752985 w 2161511"/>
              <a:gd name="connsiteY116" fmla="*/ 5023674 h 5642377"/>
              <a:gd name="connsiteX117" fmla="*/ 1546742 w 2161511"/>
              <a:gd name="connsiteY117" fmla="*/ 5023674 h 5642377"/>
              <a:gd name="connsiteX118" fmla="*/ 1546742 w 2161511"/>
              <a:gd name="connsiteY118" fmla="*/ 4920559 h 5642377"/>
              <a:gd name="connsiteX119" fmla="*/ 1752985 w 2161511"/>
              <a:gd name="connsiteY119" fmla="*/ 4920559 h 5642377"/>
              <a:gd name="connsiteX120" fmla="*/ 1752985 w 2161511"/>
              <a:gd name="connsiteY120" fmla="*/ 4817431 h 5642377"/>
              <a:gd name="connsiteX121" fmla="*/ 1649857 w 2161511"/>
              <a:gd name="connsiteY121" fmla="*/ 4817431 h 5642377"/>
              <a:gd name="connsiteX122" fmla="*/ 1649857 w 2161511"/>
              <a:gd name="connsiteY122" fmla="*/ 4714315 h 5642377"/>
              <a:gd name="connsiteX123" fmla="*/ 1752985 w 2161511"/>
              <a:gd name="connsiteY123" fmla="*/ 4714315 h 5642377"/>
              <a:gd name="connsiteX124" fmla="*/ 1752985 w 2161511"/>
              <a:gd name="connsiteY124" fmla="*/ 4611200 h 5642377"/>
              <a:gd name="connsiteX125" fmla="*/ 1856100 w 2161511"/>
              <a:gd name="connsiteY125" fmla="*/ 4611200 h 5642377"/>
              <a:gd name="connsiteX126" fmla="*/ 1856100 w 2161511"/>
              <a:gd name="connsiteY126" fmla="*/ 4508084 h 5642377"/>
              <a:gd name="connsiteX127" fmla="*/ 1959216 w 2161511"/>
              <a:gd name="connsiteY127" fmla="*/ 4508084 h 5642377"/>
              <a:gd name="connsiteX128" fmla="*/ 1959216 w 2161511"/>
              <a:gd name="connsiteY128" fmla="*/ 4299362 h 5642377"/>
              <a:gd name="connsiteX129" fmla="*/ 1752985 w 2161511"/>
              <a:gd name="connsiteY129" fmla="*/ 4299362 h 5642377"/>
              <a:gd name="connsiteX130" fmla="*/ 1649857 w 2161511"/>
              <a:gd name="connsiteY130" fmla="*/ 4095610 h 5642377"/>
              <a:gd name="connsiteX131" fmla="*/ 1752977 w 2161511"/>
              <a:gd name="connsiteY131" fmla="*/ 4095610 h 5642377"/>
              <a:gd name="connsiteX132" fmla="*/ 1752977 w 2161511"/>
              <a:gd name="connsiteY132" fmla="*/ 4198723 h 5642377"/>
              <a:gd name="connsiteX133" fmla="*/ 1649857 w 2161511"/>
              <a:gd name="connsiteY133" fmla="*/ 4198723 h 5642377"/>
              <a:gd name="connsiteX134" fmla="*/ 412453 w 2161511"/>
              <a:gd name="connsiteY134" fmla="*/ 3992495 h 5642377"/>
              <a:gd name="connsiteX135" fmla="*/ 515572 w 2161511"/>
              <a:gd name="connsiteY135" fmla="*/ 3992495 h 5642377"/>
              <a:gd name="connsiteX136" fmla="*/ 515585 w 2161511"/>
              <a:gd name="connsiteY136" fmla="*/ 3992495 h 5642377"/>
              <a:gd name="connsiteX137" fmla="*/ 618704 w 2161511"/>
              <a:gd name="connsiteY137" fmla="*/ 3992495 h 5642377"/>
              <a:gd name="connsiteX138" fmla="*/ 618704 w 2161511"/>
              <a:gd name="connsiteY138" fmla="*/ 4095610 h 5642377"/>
              <a:gd name="connsiteX139" fmla="*/ 652262 w 2161511"/>
              <a:gd name="connsiteY139" fmla="*/ 4095610 h 5642377"/>
              <a:gd name="connsiteX140" fmla="*/ 721812 w 2161511"/>
              <a:gd name="connsiteY140" fmla="*/ 4095610 h 5642377"/>
              <a:gd name="connsiteX141" fmla="*/ 721812 w 2161511"/>
              <a:gd name="connsiteY141" fmla="*/ 4404969 h 5642377"/>
              <a:gd name="connsiteX142" fmla="*/ 618704 w 2161511"/>
              <a:gd name="connsiteY142" fmla="*/ 4404969 h 5642377"/>
              <a:gd name="connsiteX143" fmla="*/ 618704 w 2161511"/>
              <a:gd name="connsiteY143" fmla="*/ 4198726 h 5642377"/>
              <a:gd name="connsiteX144" fmla="*/ 567139 w 2161511"/>
              <a:gd name="connsiteY144" fmla="*/ 4198726 h 5642377"/>
              <a:gd name="connsiteX145" fmla="*/ 515585 w 2161511"/>
              <a:gd name="connsiteY145" fmla="*/ 4198726 h 5642377"/>
              <a:gd name="connsiteX146" fmla="*/ 515585 w 2161511"/>
              <a:gd name="connsiteY146" fmla="*/ 4095610 h 5642377"/>
              <a:gd name="connsiteX147" fmla="*/ 412453 w 2161511"/>
              <a:gd name="connsiteY147" fmla="*/ 4095610 h 5642377"/>
              <a:gd name="connsiteX148" fmla="*/ 1856100 w 2161511"/>
              <a:gd name="connsiteY148" fmla="*/ 3889380 h 5642377"/>
              <a:gd name="connsiteX149" fmla="*/ 1959220 w 2161511"/>
              <a:gd name="connsiteY149" fmla="*/ 3889380 h 5642377"/>
              <a:gd name="connsiteX150" fmla="*/ 1959220 w 2161511"/>
              <a:gd name="connsiteY150" fmla="*/ 3992495 h 5642377"/>
              <a:gd name="connsiteX151" fmla="*/ 2062335 w 2161511"/>
              <a:gd name="connsiteY151" fmla="*/ 3992495 h 5642377"/>
              <a:gd name="connsiteX152" fmla="*/ 2062335 w 2161511"/>
              <a:gd name="connsiteY152" fmla="*/ 4095608 h 5642377"/>
              <a:gd name="connsiteX153" fmla="*/ 1959215 w 2161511"/>
              <a:gd name="connsiteY153" fmla="*/ 4095608 h 5642377"/>
              <a:gd name="connsiteX154" fmla="*/ 1959215 w 2161511"/>
              <a:gd name="connsiteY154" fmla="*/ 3992500 h 5642377"/>
              <a:gd name="connsiteX155" fmla="*/ 1856105 w 2161511"/>
              <a:gd name="connsiteY155" fmla="*/ 3992500 h 5642377"/>
              <a:gd name="connsiteX156" fmla="*/ 1856105 w 2161511"/>
              <a:gd name="connsiteY156" fmla="*/ 4095608 h 5642377"/>
              <a:gd name="connsiteX157" fmla="*/ 1752998 w 2161511"/>
              <a:gd name="connsiteY157" fmla="*/ 4095608 h 5642377"/>
              <a:gd name="connsiteX158" fmla="*/ 1752998 w 2161511"/>
              <a:gd name="connsiteY158" fmla="*/ 3992495 h 5642377"/>
              <a:gd name="connsiteX159" fmla="*/ 1856100 w 2161511"/>
              <a:gd name="connsiteY159" fmla="*/ 3992495 h 5642377"/>
              <a:gd name="connsiteX160" fmla="*/ 1031158 w 2161511"/>
              <a:gd name="connsiteY160" fmla="*/ 3786265 h 5642377"/>
              <a:gd name="connsiteX161" fmla="*/ 1134278 w 2161511"/>
              <a:gd name="connsiteY161" fmla="*/ 3786265 h 5642377"/>
              <a:gd name="connsiteX162" fmla="*/ 1134278 w 2161511"/>
              <a:gd name="connsiteY162" fmla="*/ 3992496 h 5642377"/>
              <a:gd name="connsiteX163" fmla="*/ 1237410 w 2161511"/>
              <a:gd name="connsiteY163" fmla="*/ 3992496 h 5642377"/>
              <a:gd name="connsiteX164" fmla="*/ 1340511 w 2161511"/>
              <a:gd name="connsiteY164" fmla="*/ 3992496 h 5642377"/>
              <a:gd name="connsiteX165" fmla="*/ 1340511 w 2161511"/>
              <a:gd name="connsiteY165" fmla="*/ 4301841 h 5642377"/>
              <a:gd name="connsiteX166" fmla="*/ 1443639 w 2161511"/>
              <a:gd name="connsiteY166" fmla="*/ 4301841 h 5642377"/>
              <a:gd name="connsiteX167" fmla="*/ 1546742 w 2161511"/>
              <a:gd name="connsiteY167" fmla="*/ 4301841 h 5642377"/>
              <a:gd name="connsiteX168" fmla="*/ 1546742 w 2161511"/>
              <a:gd name="connsiteY168" fmla="*/ 4404969 h 5642377"/>
              <a:gd name="connsiteX169" fmla="*/ 1443639 w 2161511"/>
              <a:gd name="connsiteY169" fmla="*/ 4404969 h 5642377"/>
              <a:gd name="connsiteX170" fmla="*/ 1443639 w 2161511"/>
              <a:gd name="connsiteY170" fmla="*/ 4508085 h 5642377"/>
              <a:gd name="connsiteX171" fmla="*/ 1546742 w 2161511"/>
              <a:gd name="connsiteY171" fmla="*/ 4508085 h 5642377"/>
              <a:gd name="connsiteX172" fmla="*/ 1546742 w 2161511"/>
              <a:gd name="connsiteY172" fmla="*/ 4611200 h 5642377"/>
              <a:gd name="connsiteX173" fmla="*/ 1443639 w 2161511"/>
              <a:gd name="connsiteY173" fmla="*/ 4611200 h 5642377"/>
              <a:gd name="connsiteX174" fmla="*/ 1340511 w 2161511"/>
              <a:gd name="connsiteY174" fmla="*/ 4611200 h 5642377"/>
              <a:gd name="connsiteX175" fmla="*/ 1237410 w 2161511"/>
              <a:gd name="connsiteY175" fmla="*/ 4611200 h 5642377"/>
              <a:gd name="connsiteX176" fmla="*/ 1237410 w 2161511"/>
              <a:gd name="connsiteY176" fmla="*/ 4508085 h 5642377"/>
              <a:gd name="connsiteX177" fmla="*/ 1340511 w 2161511"/>
              <a:gd name="connsiteY177" fmla="*/ 4508085 h 5642377"/>
              <a:gd name="connsiteX178" fmla="*/ 1340511 w 2161511"/>
              <a:gd name="connsiteY178" fmla="*/ 4404969 h 5642377"/>
              <a:gd name="connsiteX179" fmla="*/ 1237410 w 2161511"/>
              <a:gd name="connsiteY179" fmla="*/ 4404969 h 5642377"/>
              <a:gd name="connsiteX180" fmla="*/ 1237410 w 2161511"/>
              <a:gd name="connsiteY180" fmla="*/ 4508085 h 5642377"/>
              <a:gd name="connsiteX181" fmla="*/ 1134278 w 2161511"/>
              <a:gd name="connsiteY181" fmla="*/ 4508085 h 5642377"/>
              <a:gd name="connsiteX182" fmla="*/ 1134278 w 2161511"/>
              <a:gd name="connsiteY182" fmla="*/ 4611200 h 5642377"/>
              <a:gd name="connsiteX183" fmla="*/ 1031158 w 2161511"/>
              <a:gd name="connsiteY183" fmla="*/ 4611200 h 5642377"/>
              <a:gd name="connsiteX184" fmla="*/ 1031158 w 2161511"/>
              <a:gd name="connsiteY184" fmla="*/ 4508085 h 5642377"/>
              <a:gd name="connsiteX185" fmla="*/ 928039 w 2161511"/>
              <a:gd name="connsiteY185" fmla="*/ 4508085 h 5642377"/>
              <a:gd name="connsiteX186" fmla="*/ 928039 w 2161511"/>
              <a:gd name="connsiteY186" fmla="*/ 4404969 h 5642377"/>
              <a:gd name="connsiteX187" fmla="*/ 824932 w 2161511"/>
              <a:gd name="connsiteY187" fmla="*/ 4404969 h 5642377"/>
              <a:gd name="connsiteX188" fmla="*/ 824932 w 2161511"/>
              <a:gd name="connsiteY188" fmla="*/ 4508082 h 5642377"/>
              <a:gd name="connsiteX189" fmla="*/ 721812 w 2161511"/>
              <a:gd name="connsiteY189" fmla="*/ 4508082 h 5642377"/>
              <a:gd name="connsiteX190" fmla="*/ 721812 w 2161511"/>
              <a:gd name="connsiteY190" fmla="*/ 4404969 h 5642377"/>
              <a:gd name="connsiteX191" fmla="*/ 824931 w 2161511"/>
              <a:gd name="connsiteY191" fmla="*/ 4404969 h 5642377"/>
              <a:gd name="connsiteX192" fmla="*/ 824931 w 2161511"/>
              <a:gd name="connsiteY192" fmla="*/ 4301841 h 5642377"/>
              <a:gd name="connsiteX193" fmla="*/ 928039 w 2161511"/>
              <a:gd name="connsiteY193" fmla="*/ 4301841 h 5642377"/>
              <a:gd name="connsiteX194" fmla="*/ 1031158 w 2161511"/>
              <a:gd name="connsiteY194" fmla="*/ 4301841 h 5642377"/>
              <a:gd name="connsiteX195" fmla="*/ 1134278 w 2161511"/>
              <a:gd name="connsiteY195" fmla="*/ 4301841 h 5642377"/>
              <a:gd name="connsiteX196" fmla="*/ 1237410 w 2161511"/>
              <a:gd name="connsiteY196" fmla="*/ 4301841 h 5642377"/>
              <a:gd name="connsiteX197" fmla="*/ 1237410 w 2161511"/>
              <a:gd name="connsiteY197" fmla="*/ 4198726 h 5642377"/>
              <a:gd name="connsiteX198" fmla="*/ 1134278 w 2161511"/>
              <a:gd name="connsiteY198" fmla="*/ 4198726 h 5642377"/>
              <a:gd name="connsiteX199" fmla="*/ 1134278 w 2161511"/>
              <a:gd name="connsiteY199" fmla="*/ 4095611 h 5642377"/>
              <a:gd name="connsiteX200" fmla="*/ 1031158 w 2161511"/>
              <a:gd name="connsiteY200" fmla="*/ 4095611 h 5642377"/>
              <a:gd name="connsiteX201" fmla="*/ 1031158 w 2161511"/>
              <a:gd name="connsiteY201" fmla="*/ 4198723 h 5642377"/>
              <a:gd name="connsiteX202" fmla="*/ 928038 w 2161511"/>
              <a:gd name="connsiteY202" fmla="*/ 4198723 h 5642377"/>
              <a:gd name="connsiteX203" fmla="*/ 928038 w 2161511"/>
              <a:gd name="connsiteY203" fmla="*/ 4095610 h 5642377"/>
              <a:gd name="connsiteX204" fmla="*/ 1031158 w 2161511"/>
              <a:gd name="connsiteY204" fmla="*/ 4095610 h 5642377"/>
              <a:gd name="connsiteX205" fmla="*/ 164668 w 2161511"/>
              <a:gd name="connsiteY205" fmla="*/ 3786265 h 5642377"/>
              <a:gd name="connsiteX206" fmla="*/ 206226 w 2161511"/>
              <a:gd name="connsiteY206" fmla="*/ 3786265 h 5642377"/>
              <a:gd name="connsiteX207" fmla="*/ 206226 w 2161511"/>
              <a:gd name="connsiteY207" fmla="*/ 3889380 h 5642377"/>
              <a:gd name="connsiteX208" fmla="*/ 203243 w 2161511"/>
              <a:gd name="connsiteY208" fmla="*/ 3889380 h 5642377"/>
              <a:gd name="connsiteX209" fmla="*/ 164668 w 2161511"/>
              <a:gd name="connsiteY209" fmla="*/ 3786265 h 5642377"/>
              <a:gd name="connsiteX210" fmla="*/ 2062343 w 2161511"/>
              <a:gd name="connsiteY210" fmla="*/ 3683149 h 5642377"/>
              <a:gd name="connsiteX211" fmla="*/ 2161506 w 2161511"/>
              <a:gd name="connsiteY211" fmla="*/ 3683149 h 5642377"/>
              <a:gd name="connsiteX212" fmla="*/ 2161506 w 2161511"/>
              <a:gd name="connsiteY212" fmla="*/ 3786262 h 5642377"/>
              <a:gd name="connsiteX213" fmla="*/ 2062343 w 2161511"/>
              <a:gd name="connsiteY213" fmla="*/ 3786262 h 5642377"/>
              <a:gd name="connsiteX214" fmla="*/ 1340511 w 2161511"/>
              <a:gd name="connsiteY214" fmla="*/ 3683149 h 5642377"/>
              <a:gd name="connsiteX215" fmla="*/ 1443639 w 2161511"/>
              <a:gd name="connsiteY215" fmla="*/ 3683149 h 5642377"/>
              <a:gd name="connsiteX216" fmla="*/ 1546742 w 2161511"/>
              <a:gd name="connsiteY216" fmla="*/ 3683149 h 5642377"/>
              <a:gd name="connsiteX217" fmla="*/ 1546742 w 2161511"/>
              <a:gd name="connsiteY217" fmla="*/ 3786264 h 5642377"/>
              <a:gd name="connsiteX218" fmla="*/ 1649857 w 2161511"/>
              <a:gd name="connsiteY218" fmla="*/ 3786264 h 5642377"/>
              <a:gd name="connsiteX219" fmla="*/ 1649857 w 2161511"/>
              <a:gd name="connsiteY219" fmla="*/ 3992495 h 5642377"/>
              <a:gd name="connsiteX220" fmla="*/ 1649857 w 2161511"/>
              <a:gd name="connsiteY220" fmla="*/ 4095610 h 5642377"/>
              <a:gd name="connsiteX221" fmla="*/ 1443639 w 2161511"/>
              <a:gd name="connsiteY221" fmla="*/ 4095610 h 5642377"/>
              <a:gd name="connsiteX222" fmla="*/ 1443639 w 2161511"/>
              <a:gd name="connsiteY222" fmla="*/ 3992495 h 5642377"/>
              <a:gd name="connsiteX223" fmla="*/ 1546742 w 2161511"/>
              <a:gd name="connsiteY223" fmla="*/ 3992495 h 5642377"/>
              <a:gd name="connsiteX224" fmla="*/ 1546742 w 2161511"/>
              <a:gd name="connsiteY224" fmla="*/ 3889380 h 5642377"/>
              <a:gd name="connsiteX225" fmla="*/ 1443639 w 2161511"/>
              <a:gd name="connsiteY225" fmla="*/ 3889380 h 5642377"/>
              <a:gd name="connsiteX226" fmla="*/ 1340511 w 2161511"/>
              <a:gd name="connsiteY226" fmla="*/ 3889380 h 5642377"/>
              <a:gd name="connsiteX227" fmla="*/ 1237410 w 2161511"/>
              <a:gd name="connsiteY227" fmla="*/ 3889380 h 5642377"/>
              <a:gd name="connsiteX228" fmla="*/ 1237410 w 2161511"/>
              <a:gd name="connsiteY228" fmla="*/ 3786264 h 5642377"/>
              <a:gd name="connsiteX229" fmla="*/ 1340511 w 2161511"/>
              <a:gd name="connsiteY229" fmla="*/ 3786264 h 5642377"/>
              <a:gd name="connsiteX230" fmla="*/ 206226 w 2161511"/>
              <a:gd name="connsiteY230" fmla="*/ 3683149 h 5642377"/>
              <a:gd name="connsiteX231" fmla="*/ 309346 w 2161511"/>
              <a:gd name="connsiteY231" fmla="*/ 3683149 h 5642377"/>
              <a:gd name="connsiteX232" fmla="*/ 309346 w 2161511"/>
              <a:gd name="connsiteY232" fmla="*/ 3786262 h 5642377"/>
              <a:gd name="connsiteX233" fmla="*/ 206226 w 2161511"/>
              <a:gd name="connsiteY233" fmla="*/ 3786262 h 5642377"/>
              <a:gd name="connsiteX234" fmla="*/ 1856100 w 2161511"/>
              <a:gd name="connsiteY234" fmla="*/ 3580034 h 5642377"/>
              <a:gd name="connsiteX235" fmla="*/ 1959216 w 2161511"/>
              <a:gd name="connsiteY235" fmla="*/ 3580034 h 5642377"/>
              <a:gd name="connsiteX236" fmla="*/ 1959216 w 2161511"/>
              <a:gd name="connsiteY236" fmla="*/ 3786265 h 5642377"/>
              <a:gd name="connsiteX237" fmla="*/ 2062335 w 2161511"/>
              <a:gd name="connsiteY237" fmla="*/ 3786265 h 5642377"/>
              <a:gd name="connsiteX238" fmla="*/ 2062335 w 2161511"/>
              <a:gd name="connsiteY238" fmla="*/ 3889378 h 5642377"/>
              <a:gd name="connsiteX239" fmla="*/ 1959215 w 2161511"/>
              <a:gd name="connsiteY239" fmla="*/ 3889378 h 5642377"/>
              <a:gd name="connsiteX240" fmla="*/ 1959215 w 2161511"/>
              <a:gd name="connsiteY240" fmla="*/ 3786265 h 5642377"/>
              <a:gd name="connsiteX241" fmla="*/ 1856100 w 2161511"/>
              <a:gd name="connsiteY241" fmla="*/ 3786265 h 5642377"/>
              <a:gd name="connsiteX242" fmla="*/ 1856100 w 2161511"/>
              <a:gd name="connsiteY242" fmla="*/ 3889380 h 5642377"/>
              <a:gd name="connsiteX243" fmla="*/ 1752985 w 2161511"/>
              <a:gd name="connsiteY243" fmla="*/ 3889380 h 5642377"/>
              <a:gd name="connsiteX244" fmla="*/ 1752985 w 2161511"/>
              <a:gd name="connsiteY244" fmla="*/ 3683149 h 5642377"/>
              <a:gd name="connsiteX245" fmla="*/ 1856100 w 2161511"/>
              <a:gd name="connsiteY245" fmla="*/ 3683149 h 5642377"/>
              <a:gd name="connsiteX246" fmla="*/ 412453 w 2161511"/>
              <a:gd name="connsiteY246" fmla="*/ 3580034 h 5642377"/>
              <a:gd name="connsiteX247" fmla="*/ 515572 w 2161511"/>
              <a:gd name="connsiteY247" fmla="*/ 3580034 h 5642377"/>
              <a:gd name="connsiteX248" fmla="*/ 515572 w 2161511"/>
              <a:gd name="connsiteY248" fmla="*/ 3683149 h 5642377"/>
              <a:gd name="connsiteX249" fmla="*/ 618704 w 2161511"/>
              <a:gd name="connsiteY249" fmla="*/ 3683149 h 5642377"/>
              <a:gd name="connsiteX250" fmla="*/ 618704 w 2161511"/>
              <a:gd name="connsiteY250" fmla="*/ 3786265 h 5642377"/>
              <a:gd name="connsiteX251" fmla="*/ 721812 w 2161511"/>
              <a:gd name="connsiteY251" fmla="*/ 3786265 h 5642377"/>
              <a:gd name="connsiteX252" fmla="*/ 721812 w 2161511"/>
              <a:gd name="connsiteY252" fmla="*/ 3889380 h 5642377"/>
              <a:gd name="connsiteX253" fmla="*/ 824931 w 2161511"/>
              <a:gd name="connsiteY253" fmla="*/ 3889380 h 5642377"/>
              <a:gd name="connsiteX254" fmla="*/ 928038 w 2161511"/>
              <a:gd name="connsiteY254" fmla="*/ 3889380 h 5642377"/>
              <a:gd name="connsiteX255" fmla="*/ 928038 w 2161511"/>
              <a:gd name="connsiteY255" fmla="*/ 3992495 h 5642377"/>
              <a:gd name="connsiteX256" fmla="*/ 928038 w 2161511"/>
              <a:gd name="connsiteY256" fmla="*/ 4095610 h 5642377"/>
              <a:gd name="connsiteX257" fmla="*/ 824931 w 2161511"/>
              <a:gd name="connsiteY257" fmla="*/ 4095610 h 5642377"/>
              <a:gd name="connsiteX258" fmla="*/ 824931 w 2161511"/>
              <a:gd name="connsiteY258" fmla="*/ 3992495 h 5642377"/>
              <a:gd name="connsiteX259" fmla="*/ 721812 w 2161511"/>
              <a:gd name="connsiteY259" fmla="*/ 3992495 h 5642377"/>
              <a:gd name="connsiteX260" fmla="*/ 618704 w 2161511"/>
              <a:gd name="connsiteY260" fmla="*/ 3992495 h 5642377"/>
              <a:gd name="connsiteX261" fmla="*/ 618704 w 2161511"/>
              <a:gd name="connsiteY261" fmla="*/ 3889380 h 5642377"/>
              <a:gd name="connsiteX262" fmla="*/ 515585 w 2161511"/>
              <a:gd name="connsiteY262" fmla="*/ 3889380 h 5642377"/>
              <a:gd name="connsiteX263" fmla="*/ 515572 w 2161511"/>
              <a:gd name="connsiteY263" fmla="*/ 3889367 h 5642377"/>
              <a:gd name="connsiteX264" fmla="*/ 515572 w 2161511"/>
              <a:gd name="connsiteY264" fmla="*/ 3889380 h 5642377"/>
              <a:gd name="connsiteX265" fmla="*/ 412453 w 2161511"/>
              <a:gd name="connsiteY265" fmla="*/ 3889380 h 5642377"/>
              <a:gd name="connsiteX266" fmla="*/ 100299 w 2161511"/>
              <a:gd name="connsiteY266" fmla="*/ 3580034 h 5642377"/>
              <a:gd name="connsiteX267" fmla="*/ 103107 w 2161511"/>
              <a:gd name="connsiteY267" fmla="*/ 3580034 h 5642377"/>
              <a:gd name="connsiteX268" fmla="*/ 103107 w 2161511"/>
              <a:gd name="connsiteY268" fmla="*/ 3590487 h 5642377"/>
              <a:gd name="connsiteX269" fmla="*/ 100299 w 2161511"/>
              <a:gd name="connsiteY269" fmla="*/ 3580034 h 5642377"/>
              <a:gd name="connsiteX270" fmla="*/ 1959215 w 2161511"/>
              <a:gd name="connsiteY270" fmla="*/ 3373791 h 5642377"/>
              <a:gd name="connsiteX271" fmla="*/ 2062335 w 2161511"/>
              <a:gd name="connsiteY271" fmla="*/ 3373791 h 5642377"/>
              <a:gd name="connsiteX272" fmla="*/ 2062335 w 2161511"/>
              <a:gd name="connsiteY272" fmla="*/ 3476904 h 5642377"/>
              <a:gd name="connsiteX273" fmla="*/ 1959215 w 2161511"/>
              <a:gd name="connsiteY273" fmla="*/ 3476904 h 5642377"/>
              <a:gd name="connsiteX274" fmla="*/ 824931 w 2161511"/>
              <a:gd name="connsiteY274" fmla="*/ 3270676 h 5642377"/>
              <a:gd name="connsiteX275" fmla="*/ 928038 w 2161511"/>
              <a:gd name="connsiteY275" fmla="*/ 3270676 h 5642377"/>
              <a:gd name="connsiteX276" fmla="*/ 928038 w 2161511"/>
              <a:gd name="connsiteY276" fmla="*/ 3373790 h 5642377"/>
              <a:gd name="connsiteX277" fmla="*/ 824931 w 2161511"/>
              <a:gd name="connsiteY277" fmla="*/ 3373790 h 5642377"/>
              <a:gd name="connsiteX278" fmla="*/ 2062343 w 2161511"/>
              <a:gd name="connsiteY278" fmla="*/ 3167560 h 5642377"/>
              <a:gd name="connsiteX279" fmla="*/ 2161506 w 2161511"/>
              <a:gd name="connsiteY279" fmla="*/ 3167560 h 5642377"/>
              <a:gd name="connsiteX280" fmla="*/ 2161506 w 2161511"/>
              <a:gd name="connsiteY280" fmla="*/ 3373793 h 5642377"/>
              <a:gd name="connsiteX281" fmla="*/ 2062343 w 2161511"/>
              <a:gd name="connsiteY281" fmla="*/ 3373793 h 5642377"/>
              <a:gd name="connsiteX282" fmla="*/ 19380 w 2161511"/>
              <a:gd name="connsiteY282" fmla="*/ 3167560 h 5642377"/>
              <a:gd name="connsiteX283" fmla="*/ 103106 w 2161511"/>
              <a:gd name="connsiteY283" fmla="*/ 3167560 h 5642377"/>
              <a:gd name="connsiteX284" fmla="*/ 103106 w 2161511"/>
              <a:gd name="connsiteY284" fmla="*/ 3270675 h 5642377"/>
              <a:gd name="connsiteX285" fmla="*/ 33919 w 2161511"/>
              <a:gd name="connsiteY285" fmla="*/ 3270675 h 5642377"/>
              <a:gd name="connsiteX286" fmla="*/ 19380 w 2161511"/>
              <a:gd name="connsiteY286" fmla="*/ 3167560 h 5642377"/>
              <a:gd name="connsiteX287" fmla="*/ 1959215 w 2161511"/>
              <a:gd name="connsiteY287" fmla="*/ 3064445 h 5642377"/>
              <a:gd name="connsiteX288" fmla="*/ 2062335 w 2161511"/>
              <a:gd name="connsiteY288" fmla="*/ 3064445 h 5642377"/>
              <a:gd name="connsiteX289" fmla="*/ 2062335 w 2161511"/>
              <a:gd name="connsiteY289" fmla="*/ 3167558 h 5642377"/>
              <a:gd name="connsiteX290" fmla="*/ 1959215 w 2161511"/>
              <a:gd name="connsiteY290" fmla="*/ 3167558 h 5642377"/>
              <a:gd name="connsiteX291" fmla="*/ 103107 w 2161511"/>
              <a:gd name="connsiteY291" fmla="*/ 3064445 h 5642377"/>
              <a:gd name="connsiteX292" fmla="*/ 206227 w 2161511"/>
              <a:gd name="connsiteY292" fmla="*/ 3064445 h 5642377"/>
              <a:gd name="connsiteX293" fmla="*/ 206227 w 2161511"/>
              <a:gd name="connsiteY293" fmla="*/ 3167558 h 5642377"/>
              <a:gd name="connsiteX294" fmla="*/ 103107 w 2161511"/>
              <a:gd name="connsiteY294" fmla="*/ 3167558 h 5642377"/>
              <a:gd name="connsiteX295" fmla="*/ 2062548 w 2161511"/>
              <a:gd name="connsiteY295" fmla="*/ 2961330 h 5642377"/>
              <a:gd name="connsiteX296" fmla="*/ 2161499 w 2161511"/>
              <a:gd name="connsiteY296" fmla="*/ 2961330 h 5642377"/>
              <a:gd name="connsiteX297" fmla="*/ 2161499 w 2161511"/>
              <a:gd name="connsiteY297" fmla="*/ 3064443 h 5642377"/>
              <a:gd name="connsiteX298" fmla="*/ 2062548 w 2161511"/>
              <a:gd name="connsiteY298" fmla="*/ 3064443 h 5642377"/>
              <a:gd name="connsiteX299" fmla="*/ 1752985 w 2161511"/>
              <a:gd name="connsiteY299" fmla="*/ 2961330 h 5642377"/>
              <a:gd name="connsiteX300" fmla="*/ 1856100 w 2161511"/>
              <a:gd name="connsiteY300" fmla="*/ 2961330 h 5642377"/>
              <a:gd name="connsiteX301" fmla="*/ 1959215 w 2161511"/>
              <a:gd name="connsiteY301" fmla="*/ 2961330 h 5642377"/>
              <a:gd name="connsiteX302" fmla="*/ 1959215 w 2161511"/>
              <a:gd name="connsiteY302" fmla="*/ 3064445 h 5642377"/>
              <a:gd name="connsiteX303" fmla="*/ 1856100 w 2161511"/>
              <a:gd name="connsiteY303" fmla="*/ 3064445 h 5642377"/>
              <a:gd name="connsiteX304" fmla="*/ 1856100 w 2161511"/>
              <a:gd name="connsiteY304" fmla="*/ 3167561 h 5642377"/>
              <a:gd name="connsiteX305" fmla="*/ 1959215 w 2161511"/>
              <a:gd name="connsiteY305" fmla="*/ 3167561 h 5642377"/>
              <a:gd name="connsiteX306" fmla="*/ 1959215 w 2161511"/>
              <a:gd name="connsiteY306" fmla="*/ 3270676 h 5642377"/>
              <a:gd name="connsiteX307" fmla="*/ 1752985 w 2161511"/>
              <a:gd name="connsiteY307" fmla="*/ 3270676 h 5642377"/>
              <a:gd name="connsiteX308" fmla="*/ 1752985 w 2161511"/>
              <a:gd name="connsiteY308" fmla="*/ 3476906 h 5642377"/>
              <a:gd name="connsiteX309" fmla="*/ 1856100 w 2161511"/>
              <a:gd name="connsiteY309" fmla="*/ 3476906 h 5642377"/>
              <a:gd name="connsiteX310" fmla="*/ 1856100 w 2161511"/>
              <a:gd name="connsiteY310" fmla="*/ 3580034 h 5642377"/>
              <a:gd name="connsiteX311" fmla="*/ 1546742 w 2161511"/>
              <a:gd name="connsiteY311" fmla="*/ 3580034 h 5642377"/>
              <a:gd name="connsiteX312" fmla="*/ 1546742 w 2161511"/>
              <a:gd name="connsiteY312" fmla="*/ 3476906 h 5642377"/>
              <a:gd name="connsiteX313" fmla="*/ 1649857 w 2161511"/>
              <a:gd name="connsiteY313" fmla="*/ 3476906 h 5642377"/>
              <a:gd name="connsiteX314" fmla="*/ 1649857 w 2161511"/>
              <a:gd name="connsiteY314" fmla="*/ 3373791 h 5642377"/>
              <a:gd name="connsiteX315" fmla="*/ 1546742 w 2161511"/>
              <a:gd name="connsiteY315" fmla="*/ 3373791 h 5642377"/>
              <a:gd name="connsiteX316" fmla="*/ 1546742 w 2161511"/>
              <a:gd name="connsiteY316" fmla="*/ 3167561 h 5642377"/>
              <a:gd name="connsiteX317" fmla="*/ 1443639 w 2161511"/>
              <a:gd name="connsiteY317" fmla="*/ 3167561 h 5642377"/>
              <a:gd name="connsiteX318" fmla="*/ 1443639 w 2161511"/>
              <a:gd name="connsiteY318" fmla="*/ 3064445 h 5642377"/>
              <a:gd name="connsiteX319" fmla="*/ 1546742 w 2161511"/>
              <a:gd name="connsiteY319" fmla="*/ 3064445 h 5642377"/>
              <a:gd name="connsiteX320" fmla="*/ 1649857 w 2161511"/>
              <a:gd name="connsiteY320" fmla="*/ 3064445 h 5642377"/>
              <a:gd name="connsiteX321" fmla="*/ 1649857 w 2161511"/>
              <a:gd name="connsiteY321" fmla="*/ 3167561 h 5642377"/>
              <a:gd name="connsiteX322" fmla="*/ 1752985 w 2161511"/>
              <a:gd name="connsiteY322" fmla="*/ 3167561 h 5642377"/>
              <a:gd name="connsiteX323" fmla="*/ 1485 w 2161511"/>
              <a:gd name="connsiteY323" fmla="*/ 2961330 h 5642377"/>
              <a:gd name="connsiteX324" fmla="*/ 103107 w 2161511"/>
              <a:gd name="connsiteY324" fmla="*/ 2961330 h 5642377"/>
              <a:gd name="connsiteX325" fmla="*/ 103107 w 2161511"/>
              <a:gd name="connsiteY325" fmla="*/ 3064445 h 5642377"/>
              <a:gd name="connsiteX326" fmla="*/ 8536 w 2161511"/>
              <a:gd name="connsiteY326" fmla="*/ 3064445 h 5642377"/>
              <a:gd name="connsiteX327" fmla="*/ 1485 w 2161511"/>
              <a:gd name="connsiteY327" fmla="*/ 2961330 h 5642377"/>
              <a:gd name="connsiteX328" fmla="*/ 928038 w 2161511"/>
              <a:gd name="connsiteY328" fmla="*/ 2961317 h 5642377"/>
              <a:gd name="connsiteX329" fmla="*/ 1031157 w 2161511"/>
              <a:gd name="connsiteY329" fmla="*/ 2961317 h 5642377"/>
              <a:gd name="connsiteX330" fmla="*/ 1031157 w 2161511"/>
              <a:gd name="connsiteY330" fmla="*/ 3167560 h 5642377"/>
              <a:gd name="connsiteX331" fmla="*/ 1134278 w 2161511"/>
              <a:gd name="connsiteY331" fmla="*/ 3167560 h 5642377"/>
              <a:gd name="connsiteX332" fmla="*/ 1134278 w 2161511"/>
              <a:gd name="connsiteY332" fmla="*/ 2961317 h 5642377"/>
              <a:gd name="connsiteX333" fmla="*/ 1237409 w 2161511"/>
              <a:gd name="connsiteY333" fmla="*/ 2961317 h 5642377"/>
              <a:gd name="connsiteX334" fmla="*/ 1237409 w 2161511"/>
              <a:gd name="connsiteY334" fmla="*/ 3064445 h 5642377"/>
              <a:gd name="connsiteX335" fmla="*/ 1340511 w 2161511"/>
              <a:gd name="connsiteY335" fmla="*/ 3064445 h 5642377"/>
              <a:gd name="connsiteX336" fmla="*/ 1340511 w 2161511"/>
              <a:gd name="connsiteY336" fmla="*/ 3167560 h 5642377"/>
              <a:gd name="connsiteX337" fmla="*/ 1237409 w 2161511"/>
              <a:gd name="connsiteY337" fmla="*/ 3167560 h 5642377"/>
              <a:gd name="connsiteX338" fmla="*/ 1237409 w 2161511"/>
              <a:gd name="connsiteY338" fmla="*/ 3270676 h 5642377"/>
              <a:gd name="connsiteX339" fmla="*/ 1443639 w 2161511"/>
              <a:gd name="connsiteY339" fmla="*/ 3270676 h 5642377"/>
              <a:gd name="connsiteX340" fmla="*/ 1443639 w 2161511"/>
              <a:gd name="connsiteY340" fmla="*/ 3373791 h 5642377"/>
              <a:gd name="connsiteX341" fmla="*/ 1237409 w 2161511"/>
              <a:gd name="connsiteY341" fmla="*/ 3373791 h 5642377"/>
              <a:gd name="connsiteX342" fmla="*/ 1237409 w 2161511"/>
              <a:gd name="connsiteY342" fmla="*/ 3476906 h 5642377"/>
              <a:gd name="connsiteX343" fmla="*/ 1134278 w 2161511"/>
              <a:gd name="connsiteY343" fmla="*/ 3476906 h 5642377"/>
              <a:gd name="connsiteX344" fmla="*/ 1134278 w 2161511"/>
              <a:gd name="connsiteY344" fmla="*/ 3580034 h 5642377"/>
              <a:gd name="connsiteX345" fmla="*/ 1031157 w 2161511"/>
              <a:gd name="connsiteY345" fmla="*/ 3580034 h 5642377"/>
              <a:gd name="connsiteX346" fmla="*/ 1031157 w 2161511"/>
              <a:gd name="connsiteY346" fmla="*/ 3683149 h 5642377"/>
              <a:gd name="connsiteX347" fmla="*/ 928038 w 2161511"/>
              <a:gd name="connsiteY347" fmla="*/ 3683149 h 5642377"/>
              <a:gd name="connsiteX348" fmla="*/ 928038 w 2161511"/>
              <a:gd name="connsiteY348" fmla="*/ 3373791 h 5642377"/>
              <a:gd name="connsiteX349" fmla="*/ 1031157 w 2161511"/>
              <a:gd name="connsiteY349" fmla="*/ 3373791 h 5642377"/>
              <a:gd name="connsiteX350" fmla="*/ 1031157 w 2161511"/>
              <a:gd name="connsiteY350" fmla="*/ 3270676 h 5642377"/>
              <a:gd name="connsiteX351" fmla="*/ 928038 w 2161511"/>
              <a:gd name="connsiteY351" fmla="*/ 3270676 h 5642377"/>
              <a:gd name="connsiteX352" fmla="*/ 1856100 w 2161511"/>
              <a:gd name="connsiteY352" fmla="*/ 2757566 h 5642377"/>
              <a:gd name="connsiteX353" fmla="*/ 1959220 w 2161511"/>
              <a:gd name="connsiteY353" fmla="*/ 2757566 h 5642377"/>
              <a:gd name="connsiteX354" fmla="*/ 1959220 w 2161511"/>
              <a:gd name="connsiteY354" fmla="*/ 2860685 h 5642377"/>
              <a:gd name="connsiteX355" fmla="*/ 1856100 w 2161511"/>
              <a:gd name="connsiteY355" fmla="*/ 2860685 h 5642377"/>
              <a:gd name="connsiteX356" fmla="*/ 0 w 2161511"/>
              <a:gd name="connsiteY356" fmla="*/ 2757566 h 5642377"/>
              <a:gd name="connsiteX357" fmla="*/ 103107 w 2161511"/>
              <a:gd name="connsiteY357" fmla="*/ 2757566 h 5642377"/>
              <a:gd name="connsiteX358" fmla="*/ 103107 w 2161511"/>
              <a:gd name="connsiteY358" fmla="*/ 2860685 h 5642377"/>
              <a:gd name="connsiteX359" fmla="*/ 0 w 2161511"/>
              <a:gd name="connsiteY359" fmla="*/ 2860685 h 5642377"/>
              <a:gd name="connsiteX360" fmla="*/ 1443639 w 2161511"/>
              <a:gd name="connsiteY360" fmla="*/ 2653058 h 5642377"/>
              <a:gd name="connsiteX361" fmla="*/ 1752985 w 2161511"/>
              <a:gd name="connsiteY361" fmla="*/ 2653058 h 5642377"/>
              <a:gd name="connsiteX362" fmla="*/ 1752985 w 2161511"/>
              <a:gd name="connsiteY362" fmla="*/ 2756173 h 5642377"/>
              <a:gd name="connsiteX363" fmla="*/ 1752985 w 2161511"/>
              <a:gd name="connsiteY363" fmla="*/ 2859289 h 5642377"/>
              <a:gd name="connsiteX364" fmla="*/ 1649857 w 2161511"/>
              <a:gd name="connsiteY364" fmla="*/ 2859289 h 5642377"/>
              <a:gd name="connsiteX365" fmla="*/ 1649857 w 2161511"/>
              <a:gd name="connsiteY365" fmla="*/ 2756173 h 5642377"/>
              <a:gd name="connsiteX366" fmla="*/ 1443639 w 2161511"/>
              <a:gd name="connsiteY366" fmla="*/ 2756173 h 5642377"/>
              <a:gd name="connsiteX367" fmla="*/ 1959216 w 2161511"/>
              <a:gd name="connsiteY367" fmla="*/ 2445741 h 5642377"/>
              <a:gd name="connsiteX368" fmla="*/ 2062344 w 2161511"/>
              <a:gd name="connsiteY368" fmla="*/ 2445741 h 5642377"/>
              <a:gd name="connsiteX369" fmla="*/ 2062344 w 2161511"/>
              <a:gd name="connsiteY369" fmla="*/ 2548856 h 5642377"/>
              <a:gd name="connsiteX370" fmla="*/ 2161510 w 2161511"/>
              <a:gd name="connsiteY370" fmla="*/ 2548856 h 5642377"/>
              <a:gd name="connsiteX371" fmla="*/ 2161510 w 2161511"/>
              <a:gd name="connsiteY371" fmla="*/ 2651972 h 5642377"/>
              <a:gd name="connsiteX372" fmla="*/ 1752985 w 2161511"/>
              <a:gd name="connsiteY372" fmla="*/ 2651972 h 5642377"/>
              <a:gd name="connsiteX373" fmla="*/ 1752985 w 2161511"/>
              <a:gd name="connsiteY373" fmla="*/ 2548856 h 5642377"/>
              <a:gd name="connsiteX374" fmla="*/ 1959216 w 2161511"/>
              <a:gd name="connsiteY374" fmla="*/ 2548856 h 5642377"/>
              <a:gd name="connsiteX375" fmla="*/ 2062343 w 2161511"/>
              <a:gd name="connsiteY375" fmla="*/ 2342613 h 5642377"/>
              <a:gd name="connsiteX376" fmla="*/ 2161506 w 2161511"/>
              <a:gd name="connsiteY376" fmla="*/ 2342613 h 5642377"/>
              <a:gd name="connsiteX377" fmla="*/ 2161506 w 2161511"/>
              <a:gd name="connsiteY377" fmla="*/ 2445726 h 5642377"/>
              <a:gd name="connsiteX378" fmla="*/ 2062343 w 2161511"/>
              <a:gd name="connsiteY378" fmla="*/ 2445726 h 5642377"/>
              <a:gd name="connsiteX379" fmla="*/ 1134278 w 2161511"/>
              <a:gd name="connsiteY379" fmla="*/ 2342613 h 5642377"/>
              <a:gd name="connsiteX380" fmla="*/ 1237410 w 2161511"/>
              <a:gd name="connsiteY380" fmla="*/ 2342613 h 5642377"/>
              <a:gd name="connsiteX381" fmla="*/ 1237410 w 2161511"/>
              <a:gd name="connsiteY381" fmla="*/ 2445741 h 5642377"/>
              <a:gd name="connsiteX382" fmla="*/ 1237410 w 2161511"/>
              <a:gd name="connsiteY382" fmla="*/ 2548856 h 5642377"/>
              <a:gd name="connsiteX383" fmla="*/ 1134278 w 2161511"/>
              <a:gd name="connsiteY383" fmla="*/ 2548856 h 5642377"/>
              <a:gd name="connsiteX384" fmla="*/ 1134278 w 2161511"/>
              <a:gd name="connsiteY384" fmla="*/ 2445741 h 5642377"/>
              <a:gd name="connsiteX385" fmla="*/ 52089 w 2161511"/>
              <a:gd name="connsiteY385" fmla="*/ 2239498 h 5642377"/>
              <a:gd name="connsiteX386" fmla="*/ 103106 w 2161511"/>
              <a:gd name="connsiteY386" fmla="*/ 2239498 h 5642377"/>
              <a:gd name="connsiteX387" fmla="*/ 103106 w 2161511"/>
              <a:gd name="connsiteY387" fmla="*/ 2342613 h 5642377"/>
              <a:gd name="connsiteX388" fmla="*/ 33919 w 2161511"/>
              <a:gd name="connsiteY388" fmla="*/ 2342613 h 5642377"/>
              <a:gd name="connsiteX389" fmla="*/ 52089 w 2161511"/>
              <a:gd name="connsiteY389" fmla="*/ 2239498 h 5642377"/>
              <a:gd name="connsiteX390" fmla="*/ 618704 w 2161511"/>
              <a:gd name="connsiteY390" fmla="*/ 2136382 h 5642377"/>
              <a:gd name="connsiteX391" fmla="*/ 721812 w 2161511"/>
              <a:gd name="connsiteY391" fmla="*/ 2136382 h 5642377"/>
              <a:gd name="connsiteX392" fmla="*/ 721812 w 2161511"/>
              <a:gd name="connsiteY392" fmla="*/ 2239497 h 5642377"/>
              <a:gd name="connsiteX393" fmla="*/ 824931 w 2161511"/>
              <a:gd name="connsiteY393" fmla="*/ 2239497 h 5642377"/>
              <a:gd name="connsiteX394" fmla="*/ 824931 w 2161511"/>
              <a:gd name="connsiteY394" fmla="*/ 2342613 h 5642377"/>
              <a:gd name="connsiteX395" fmla="*/ 928039 w 2161511"/>
              <a:gd name="connsiteY395" fmla="*/ 2342613 h 5642377"/>
              <a:gd name="connsiteX396" fmla="*/ 928039 w 2161511"/>
              <a:gd name="connsiteY396" fmla="*/ 2445740 h 5642377"/>
              <a:gd name="connsiteX397" fmla="*/ 1031158 w 2161511"/>
              <a:gd name="connsiteY397" fmla="*/ 2445740 h 5642377"/>
              <a:gd name="connsiteX398" fmla="*/ 1031158 w 2161511"/>
              <a:gd name="connsiteY398" fmla="*/ 2755086 h 5642377"/>
              <a:gd name="connsiteX399" fmla="*/ 1237410 w 2161511"/>
              <a:gd name="connsiteY399" fmla="*/ 2755086 h 5642377"/>
              <a:gd name="connsiteX400" fmla="*/ 1237410 w 2161511"/>
              <a:gd name="connsiteY400" fmla="*/ 2548856 h 5642377"/>
              <a:gd name="connsiteX401" fmla="*/ 1340511 w 2161511"/>
              <a:gd name="connsiteY401" fmla="*/ 2548856 h 5642377"/>
              <a:gd name="connsiteX402" fmla="*/ 1340511 w 2161511"/>
              <a:gd name="connsiteY402" fmla="*/ 2961317 h 5642377"/>
              <a:gd name="connsiteX403" fmla="*/ 1237410 w 2161511"/>
              <a:gd name="connsiteY403" fmla="*/ 2961317 h 5642377"/>
              <a:gd name="connsiteX404" fmla="*/ 1237410 w 2161511"/>
              <a:gd name="connsiteY404" fmla="*/ 2858201 h 5642377"/>
              <a:gd name="connsiteX405" fmla="*/ 1134278 w 2161511"/>
              <a:gd name="connsiteY405" fmla="*/ 2858201 h 5642377"/>
              <a:gd name="connsiteX406" fmla="*/ 1134278 w 2161511"/>
              <a:gd name="connsiteY406" fmla="*/ 2961317 h 5642377"/>
              <a:gd name="connsiteX407" fmla="*/ 1031158 w 2161511"/>
              <a:gd name="connsiteY407" fmla="*/ 2961317 h 5642377"/>
              <a:gd name="connsiteX408" fmla="*/ 1031158 w 2161511"/>
              <a:gd name="connsiteY408" fmla="*/ 2858201 h 5642377"/>
              <a:gd name="connsiteX409" fmla="*/ 824931 w 2161511"/>
              <a:gd name="connsiteY409" fmla="*/ 2858201 h 5642377"/>
              <a:gd name="connsiteX410" fmla="*/ 824931 w 2161511"/>
              <a:gd name="connsiteY410" fmla="*/ 3064445 h 5642377"/>
              <a:gd name="connsiteX411" fmla="*/ 721812 w 2161511"/>
              <a:gd name="connsiteY411" fmla="*/ 3064445 h 5642377"/>
              <a:gd name="connsiteX412" fmla="*/ 721812 w 2161511"/>
              <a:gd name="connsiteY412" fmla="*/ 3167560 h 5642377"/>
              <a:gd name="connsiteX413" fmla="*/ 824931 w 2161511"/>
              <a:gd name="connsiteY413" fmla="*/ 3167560 h 5642377"/>
              <a:gd name="connsiteX414" fmla="*/ 824931 w 2161511"/>
              <a:gd name="connsiteY414" fmla="*/ 3270675 h 5642377"/>
              <a:gd name="connsiteX415" fmla="*/ 515573 w 2161511"/>
              <a:gd name="connsiteY415" fmla="*/ 3270675 h 5642377"/>
              <a:gd name="connsiteX416" fmla="*/ 515573 w 2161511"/>
              <a:gd name="connsiteY416" fmla="*/ 3064445 h 5642377"/>
              <a:gd name="connsiteX417" fmla="*/ 618704 w 2161511"/>
              <a:gd name="connsiteY417" fmla="*/ 3064445 h 5642377"/>
              <a:gd name="connsiteX418" fmla="*/ 618704 w 2161511"/>
              <a:gd name="connsiteY418" fmla="*/ 2961333 h 5642377"/>
              <a:gd name="connsiteX419" fmla="*/ 412453 w 2161511"/>
              <a:gd name="connsiteY419" fmla="*/ 2961333 h 5642377"/>
              <a:gd name="connsiteX420" fmla="*/ 412453 w 2161511"/>
              <a:gd name="connsiteY420" fmla="*/ 3167561 h 5642377"/>
              <a:gd name="connsiteX421" fmla="*/ 309346 w 2161511"/>
              <a:gd name="connsiteY421" fmla="*/ 3167561 h 5642377"/>
              <a:gd name="connsiteX422" fmla="*/ 309346 w 2161511"/>
              <a:gd name="connsiteY422" fmla="*/ 3373791 h 5642377"/>
              <a:gd name="connsiteX423" fmla="*/ 412453 w 2161511"/>
              <a:gd name="connsiteY423" fmla="*/ 3373791 h 5642377"/>
              <a:gd name="connsiteX424" fmla="*/ 618704 w 2161511"/>
              <a:gd name="connsiteY424" fmla="*/ 3373791 h 5642377"/>
              <a:gd name="connsiteX425" fmla="*/ 618704 w 2161511"/>
              <a:gd name="connsiteY425" fmla="*/ 3476906 h 5642377"/>
              <a:gd name="connsiteX426" fmla="*/ 721811 w 2161511"/>
              <a:gd name="connsiteY426" fmla="*/ 3476906 h 5642377"/>
              <a:gd name="connsiteX427" fmla="*/ 721811 w 2161511"/>
              <a:gd name="connsiteY427" fmla="*/ 3373791 h 5642377"/>
              <a:gd name="connsiteX428" fmla="*/ 824930 w 2161511"/>
              <a:gd name="connsiteY428" fmla="*/ 3373791 h 5642377"/>
              <a:gd name="connsiteX429" fmla="*/ 824930 w 2161511"/>
              <a:gd name="connsiteY429" fmla="*/ 3476906 h 5642377"/>
              <a:gd name="connsiteX430" fmla="*/ 824930 w 2161511"/>
              <a:gd name="connsiteY430" fmla="*/ 3580034 h 5642377"/>
              <a:gd name="connsiteX431" fmla="*/ 721811 w 2161511"/>
              <a:gd name="connsiteY431" fmla="*/ 3580034 h 5642377"/>
              <a:gd name="connsiteX432" fmla="*/ 618704 w 2161511"/>
              <a:gd name="connsiteY432" fmla="*/ 3580034 h 5642377"/>
              <a:gd name="connsiteX433" fmla="*/ 515584 w 2161511"/>
              <a:gd name="connsiteY433" fmla="*/ 3580034 h 5642377"/>
              <a:gd name="connsiteX434" fmla="*/ 515584 w 2161511"/>
              <a:gd name="connsiteY434" fmla="*/ 3476906 h 5642377"/>
              <a:gd name="connsiteX435" fmla="*/ 515572 w 2161511"/>
              <a:gd name="connsiteY435" fmla="*/ 3476906 h 5642377"/>
              <a:gd name="connsiteX436" fmla="*/ 412453 w 2161511"/>
              <a:gd name="connsiteY436" fmla="*/ 3476906 h 5642377"/>
              <a:gd name="connsiteX437" fmla="*/ 412453 w 2161511"/>
              <a:gd name="connsiteY437" fmla="*/ 3580034 h 5642377"/>
              <a:gd name="connsiteX438" fmla="*/ 309345 w 2161511"/>
              <a:gd name="connsiteY438" fmla="*/ 3580034 h 5642377"/>
              <a:gd name="connsiteX439" fmla="*/ 309345 w 2161511"/>
              <a:gd name="connsiteY439" fmla="*/ 3373793 h 5642377"/>
              <a:gd name="connsiteX440" fmla="*/ 206227 w 2161511"/>
              <a:gd name="connsiteY440" fmla="*/ 3373793 h 5642377"/>
              <a:gd name="connsiteX441" fmla="*/ 206227 w 2161511"/>
              <a:gd name="connsiteY441" fmla="*/ 3476904 h 5642377"/>
              <a:gd name="connsiteX442" fmla="*/ 103107 w 2161511"/>
              <a:gd name="connsiteY442" fmla="*/ 3476904 h 5642377"/>
              <a:gd name="connsiteX443" fmla="*/ 103107 w 2161511"/>
              <a:gd name="connsiteY443" fmla="*/ 3373791 h 5642377"/>
              <a:gd name="connsiteX444" fmla="*/ 206226 w 2161511"/>
              <a:gd name="connsiteY444" fmla="*/ 3373791 h 5642377"/>
              <a:gd name="connsiteX445" fmla="*/ 206226 w 2161511"/>
              <a:gd name="connsiteY445" fmla="*/ 3167560 h 5642377"/>
              <a:gd name="connsiteX446" fmla="*/ 309345 w 2161511"/>
              <a:gd name="connsiteY446" fmla="*/ 3167560 h 5642377"/>
              <a:gd name="connsiteX447" fmla="*/ 309345 w 2161511"/>
              <a:gd name="connsiteY447" fmla="*/ 3064445 h 5642377"/>
              <a:gd name="connsiteX448" fmla="*/ 206438 w 2161511"/>
              <a:gd name="connsiteY448" fmla="*/ 3064445 h 5642377"/>
              <a:gd name="connsiteX449" fmla="*/ 206438 w 2161511"/>
              <a:gd name="connsiteY449" fmla="*/ 2961330 h 5642377"/>
              <a:gd name="connsiteX450" fmla="*/ 309345 w 2161511"/>
              <a:gd name="connsiteY450" fmla="*/ 2961330 h 5642377"/>
              <a:gd name="connsiteX451" fmla="*/ 309557 w 2161511"/>
              <a:gd name="connsiteY451" fmla="*/ 2961330 h 5642377"/>
              <a:gd name="connsiteX452" fmla="*/ 412453 w 2161511"/>
              <a:gd name="connsiteY452" fmla="*/ 2961330 h 5642377"/>
              <a:gd name="connsiteX453" fmla="*/ 412453 w 2161511"/>
              <a:gd name="connsiteY453" fmla="*/ 2755087 h 5642377"/>
              <a:gd name="connsiteX454" fmla="*/ 618704 w 2161511"/>
              <a:gd name="connsiteY454" fmla="*/ 2755087 h 5642377"/>
              <a:gd name="connsiteX455" fmla="*/ 618704 w 2161511"/>
              <a:gd name="connsiteY455" fmla="*/ 2961330 h 5642377"/>
              <a:gd name="connsiteX456" fmla="*/ 721812 w 2161511"/>
              <a:gd name="connsiteY456" fmla="*/ 2961330 h 5642377"/>
              <a:gd name="connsiteX457" fmla="*/ 721812 w 2161511"/>
              <a:gd name="connsiteY457" fmla="*/ 2755086 h 5642377"/>
              <a:gd name="connsiteX458" fmla="*/ 928039 w 2161511"/>
              <a:gd name="connsiteY458" fmla="*/ 2755086 h 5642377"/>
              <a:gd name="connsiteX459" fmla="*/ 928039 w 2161511"/>
              <a:gd name="connsiteY459" fmla="*/ 2548856 h 5642377"/>
              <a:gd name="connsiteX460" fmla="*/ 824931 w 2161511"/>
              <a:gd name="connsiteY460" fmla="*/ 2548856 h 5642377"/>
              <a:gd name="connsiteX461" fmla="*/ 824931 w 2161511"/>
              <a:gd name="connsiteY461" fmla="*/ 2651971 h 5642377"/>
              <a:gd name="connsiteX462" fmla="*/ 412453 w 2161511"/>
              <a:gd name="connsiteY462" fmla="*/ 2651971 h 5642377"/>
              <a:gd name="connsiteX463" fmla="*/ 412453 w 2161511"/>
              <a:gd name="connsiteY463" fmla="*/ 2755086 h 5642377"/>
              <a:gd name="connsiteX464" fmla="*/ 309346 w 2161511"/>
              <a:gd name="connsiteY464" fmla="*/ 2755086 h 5642377"/>
              <a:gd name="connsiteX465" fmla="*/ 309346 w 2161511"/>
              <a:gd name="connsiteY465" fmla="*/ 2651971 h 5642377"/>
              <a:gd name="connsiteX466" fmla="*/ 1485 w 2161511"/>
              <a:gd name="connsiteY466" fmla="*/ 2651971 h 5642377"/>
              <a:gd name="connsiteX467" fmla="*/ 8536 w 2161511"/>
              <a:gd name="connsiteY467" fmla="*/ 2548856 h 5642377"/>
              <a:gd name="connsiteX468" fmla="*/ 103107 w 2161511"/>
              <a:gd name="connsiteY468" fmla="*/ 2548856 h 5642377"/>
              <a:gd name="connsiteX469" fmla="*/ 103107 w 2161511"/>
              <a:gd name="connsiteY469" fmla="*/ 2445740 h 5642377"/>
              <a:gd name="connsiteX470" fmla="*/ 206227 w 2161511"/>
              <a:gd name="connsiteY470" fmla="*/ 2445740 h 5642377"/>
              <a:gd name="connsiteX471" fmla="*/ 206227 w 2161511"/>
              <a:gd name="connsiteY471" fmla="*/ 2548856 h 5642377"/>
              <a:gd name="connsiteX472" fmla="*/ 309346 w 2161511"/>
              <a:gd name="connsiteY472" fmla="*/ 2548856 h 5642377"/>
              <a:gd name="connsiteX473" fmla="*/ 309346 w 2161511"/>
              <a:gd name="connsiteY473" fmla="*/ 2445740 h 5642377"/>
              <a:gd name="connsiteX474" fmla="*/ 206227 w 2161511"/>
              <a:gd name="connsiteY474" fmla="*/ 2445740 h 5642377"/>
              <a:gd name="connsiteX475" fmla="*/ 206227 w 2161511"/>
              <a:gd name="connsiteY475" fmla="*/ 2342613 h 5642377"/>
              <a:gd name="connsiteX476" fmla="*/ 412453 w 2161511"/>
              <a:gd name="connsiteY476" fmla="*/ 2342613 h 5642377"/>
              <a:gd name="connsiteX477" fmla="*/ 412453 w 2161511"/>
              <a:gd name="connsiteY477" fmla="*/ 2445740 h 5642377"/>
              <a:gd name="connsiteX478" fmla="*/ 515573 w 2161511"/>
              <a:gd name="connsiteY478" fmla="*/ 2445740 h 5642377"/>
              <a:gd name="connsiteX479" fmla="*/ 515573 w 2161511"/>
              <a:gd name="connsiteY479" fmla="*/ 2548856 h 5642377"/>
              <a:gd name="connsiteX480" fmla="*/ 618704 w 2161511"/>
              <a:gd name="connsiteY480" fmla="*/ 2548856 h 5642377"/>
              <a:gd name="connsiteX481" fmla="*/ 618704 w 2161511"/>
              <a:gd name="connsiteY481" fmla="*/ 2445740 h 5642377"/>
              <a:gd name="connsiteX482" fmla="*/ 515585 w 2161511"/>
              <a:gd name="connsiteY482" fmla="*/ 2445740 h 5642377"/>
              <a:gd name="connsiteX483" fmla="*/ 515585 w 2161511"/>
              <a:gd name="connsiteY483" fmla="*/ 2342613 h 5642377"/>
              <a:gd name="connsiteX484" fmla="*/ 618704 w 2161511"/>
              <a:gd name="connsiteY484" fmla="*/ 2342613 h 5642377"/>
              <a:gd name="connsiteX485" fmla="*/ 103106 w 2161511"/>
              <a:gd name="connsiteY485" fmla="*/ 2022814 h 5642377"/>
              <a:gd name="connsiteX486" fmla="*/ 103106 w 2161511"/>
              <a:gd name="connsiteY486" fmla="*/ 2136383 h 5642377"/>
              <a:gd name="connsiteX487" fmla="*/ 74166 w 2161511"/>
              <a:gd name="connsiteY487" fmla="*/ 2136383 h 5642377"/>
              <a:gd name="connsiteX488" fmla="*/ 103106 w 2161511"/>
              <a:gd name="connsiteY488" fmla="*/ 2022814 h 5642377"/>
              <a:gd name="connsiteX489" fmla="*/ 206226 w 2161511"/>
              <a:gd name="connsiteY489" fmla="*/ 1930165 h 5642377"/>
              <a:gd name="connsiteX490" fmla="*/ 309345 w 2161511"/>
              <a:gd name="connsiteY490" fmla="*/ 1930165 h 5642377"/>
              <a:gd name="connsiteX491" fmla="*/ 309345 w 2161511"/>
              <a:gd name="connsiteY491" fmla="*/ 2033268 h 5642377"/>
              <a:gd name="connsiteX492" fmla="*/ 309345 w 2161511"/>
              <a:gd name="connsiteY492" fmla="*/ 2136383 h 5642377"/>
              <a:gd name="connsiteX493" fmla="*/ 412453 w 2161511"/>
              <a:gd name="connsiteY493" fmla="*/ 2136383 h 5642377"/>
              <a:gd name="connsiteX494" fmla="*/ 444725 w 2161511"/>
              <a:gd name="connsiteY494" fmla="*/ 2136383 h 5642377"/>
              <a:gd name="connsiteX495" fmla="*/ 515585 w 2161511"/>
              <a:gd name="connsiteY495" fmla="*/ 2136383 h 5642377"/>
              <a:gd name="connsiteX496" fmla="*/ 515585 w 2161511"/>
              <a:gd name="connsiteY496" fmla="*/ 2342613 h 5642377"/>
              <a:gd name="connsiteX497" fmla="*/ 412453 w 2161511"/>
              <a:gd name="connsiteY497" fmla="*/ 2342613 h 5642377"/>
              <a:gd name="connsiteX498" fmla="*/ 412453 w 2161511"/>
              <a:gd name="connsiteY498" fmla="*/ 2239498 h 5642377"/>
              <a:gd name="connsiteX499" fmla="*/ 309345 w 2161511"/>
              <a:gd name="connsiteY499" fmla="*/ 2239498 h 5642377"/>
              <a:gd name="connsiteX500" fmla="*/ 206226 w 2161511"/>
              <a:gd name="connsiteY500" fmla="*/ 2239498 h 5642377"/>
              <a:gd name="connsiteX501" fmla="*/ 206226 w 2161511"/>
              <a:gd name="connsiteY501" fmla="*/ 2136383 h 5642377"/>
              <a:gd name="connsiteX502" fmla="*/ 206226 w 2161511"/>
              <a:gd name="connsiteY502" fmla="*/ 2033268 h 5642377"/>
              <a:gd name="connsiteX503" fmla="*/ 928039 w 2161511"/>
              <a:gd name="connsiteY503" fmla="*/ 1827037 h 5642377"/>
              <a:gd name="connsiteX504" fmla="*/ 928039 w 2161511"/>
              <a:gd name="connsiteY504" fmla="*/ 1930165 h 5642377"/>
              <a:gd name="connsiteX505" fmla="*/ 1031158 w 2161511"/>
              <a:gd name="connsiteY505" fmla="*/ 1930165 h 5642377"/>
              <a:gd name="connsiteX506" fmla="*/ 1134278 w 2161511"/>
              <a:gd name="connsiteY506" fmla="*/ 1930165 h 5642377"/>
              <a:gd name="connsiteX507" fmla="*/ 1134278 w 2161511"/>
              <a:gd name="connsiteY507" fmla="*/ 1827037 h 5642377"/>
              <a:gd name="connsiteX508" fmla="*/ 412453 w 2161511"/>
              <a:gd name="connsiteY508" fmla="*/ 1827037 h 5642377"/>
              <a:gd name="connsiteX509" fmla="*/ 515585 w 2161511"/>
              <a:gd name="connsiteY509" fmla="*/ 1827037 h 5642377"/>
              <a:gd name="connsiteX510" fmla="*/ 515585 w 2161511"/>
              <a:gd name="connsiteY510" fmla="*/ 1930165 h 5642377"/>
              <a:gd name="connsiteX511" fmla="*/ 618704 w 2161511"/>
              <a:gd name="connsiteY511" fmla="*/ 1930165 h 5642377"/>
              <a:gd name="connsiteX512" fmla="*/ 618704 w 2161511"/>
              <a:gd name="connsiteY512" fmla="*/ 2033268 h 5642377"/>
              <a:gd name="connsiteX513" fmla="*/ 515585 w 2161511"/>
              <a:gd name="connsiteY513" fmla="*/ 2033268 h 5642377"/>
              <a:gd name="connsiteX514" fmla="*/ 412453 w 2161511"/>
              <a:gd name="connsiteY514" fmla="*/ 2033268 h 5642377"/>
              <a:gd name="connsiteX515" fmla="*/ 515585 w 2161511"/>
              <a:gd name="connsiteY515" fmla="*/ 1723921 h 5642377"/>
              <a:gd name="connsiteX516" fmla="*/ 618704 w 2161511"/>
              <a:gd name="connsiteY516" fmla="*/ 1723921 h 5642377"/>
              <a:gd name="connsiteX517" fmla="*/ 721812 w 2161511"/>
              <a:gd name="connsiteY517" fmla="*/ 1723921 h 5642377"/>
              <a:gd name="connsiteX518" fmla="*/ 721812 w 2161511"/>
              <a:gd name="connsiteY518" fmla="*/ 1930164 h 5642377"/>
              <a:gd name="connsiteX519" fmla="*/ 618704 w 2161511"/>
              <a:gd name="connsiteY519" fmla="*/ 1930164 h 5642377"/>
              <a:gd name="connsiteX520" fmla="*/ 618704 w 2161511"/>
              <a:gd name="connsiteY520" fmla="*/ 1827036 h 5642377"/>
              <a:gd name="connsiteX521" fmla="*/ 515585 w 2161511"/>
              <a:gd name="connsiteY521" fmla="*/ 1827036 h 5642377"/>
              <a:gd name="connsiteX522" fmla="*/ 1856100 w 2161511"/>
              <a:gd name="connsiteY522" fmla="*/ 1517678 h 5642377"/>
              <a:gd name="connsiteX523" fmla="*/ 1959220 w 2161511"/>
              <a:gd name="connsiteY523" fmla="*/ 1517678 h 5642377"/>
              <a:gd name="connsiteX524" fmla="*/ 1959220 w 2161511"/>
              <a:gd name="connsiteY524" fmla="*/ 1620798 h 5642377"/>
              <a:gd name="connsiteX525" fmla="*/ 1856100 w 2161511"/>
              <a:gd name="connsiteY525" fmla="*/ 1620798 h 5642377"/>
              <a:gd name="connsiteX526" fmla="*/ 1443639 w 2161511"/>
              <a:gd name="connsiteY526" fmla="*/ 1517678 h 5642377"/>
              <a:gd name="connsiteX527" fmla="*/ 1546742 w 2161511"/>
              <a:gd name="connsiteY527" fmla="*/ 1517678 h 5642377"/>
              <a:gd name="connsiteX528" fmla="*/ 1649857 w 2161511"/>
              <a:gd name="connsiteY528" fmla="*/ 1517678 h 5642377"/>
              <a:gd name="connsiteX529" fmla="*/ 1649857 w 2161511"/>
              <a:gd name="connsiteY529" fmla="*/ 1620806 h 5642377"/>
              <a:gd name="connsiteX530" fmla="*/ 1856100 w 2161511"/>
              <a:gd name="connsiteY530" fmla="*/ 1620806 h 5642377"/>
              <a:gd name="connsiteX531" fmla="*/ 1856100 w 2161511"/>
              <a:gd name="connsiteY531" fmla="*/ 1723921 h 5642377"/>
              <a:gd name="connsiteX532" fmla="*/ 1649857 w 2161511"/>
              <a:gd name="connsiteY532" fmla="*/ 1723921 h 5642377"/>
              <a:gd name="connsiteX533" fmla="*/ 1649857 w 2161511"/>
              <a:gd name="connsiteY533" fmla="*/ 1827037 h 5642377"/>
              <a:gd name="connsiteX534" fmla="*/ 1752985 w 2161511"/>
              <a:gd name="connsiteY534" fmla="*/ 1827037 h 5642377"/>
              <a:gd name="connsiteX535" fmla="*/ 1752985 w 2161511"/>
              <a:gd name="connsiteY535" fmla="*/ 1930164 h 5642377"/>
              <a:gd name="connsiteX536" fmla="*/ 1649857 w 2161511"/>
              <a:gd name="connsiteY536" fmla="*/ 1930164 h 5642377"/>
              <a:gd name="connsiteX537" fmla="*/ 1649857 w 2161511"/>
              <a:gd name="connsiteY537" fmla="*/ 2033267 h 5642377"/>
              <a:gd name="connsiteX538" fmla="*/ 1546742 w 2161511"/>
              <a:gd name="connsiteY538" fmla="*/ 2033267 h 5642377"/>
              <a:gd name="connsiteX539" fmla="*/ 1546742 w 2161511"/>
              <a:gd name="connsiteY539" fmla="*/ 1620806 h 5642377"/>
              <a:gd name="connsiteX540" fmla="*/ 1443639 w 2161511"/>
              <a:gd name="connsiteY540" fmla="*/ 1620806 h 5642377"/>
              <a:gd name="connsiteX541" fmla="*/ 347421 w 2161511"/>
              <a:gd name="connsiteY541" fmla="*/ 1414568 h 5642377"/>
              <a:gd name="connsiteX542" fmla="*/ 412453 w 2161511"/>
              <a:gd name="connsiteY542" fmla="*/ 1414568 h 5642377"/>
              <a:gd name="connsiteX543" fmla="*/ 412453 w 2161511"/>
              <a:gd name="connsiteY543" fmla="*/ 1517678 h 5642377"/>
              <a:gd name="connsiteX544" fmla="*/ 309345 w 2161511"/>
              <a:gd name="connsiteY544" fmla="*/ 1517678 h 5642377"/>
              <a:gd name="connsiteX545" fmla="*/ 309345 w 2161511"/>
              <a:gd name="connsiteY545" fmla="*/ 1620806 h 5642377"/>
              <a:gd name="connsiteX546" fmla="*/ 515584 w 2161511"/>
              <a:gd name="connsiteY546" fmla="*/ 1620806 h 5642377"/>
              <a:gd name="connsiteX547" fmla="*/ 515584 w 2161511"/>
              <a:gd name="connsiteY547" fmla="*/ 1723922 h 5642377"/>
              <a:gd name="connsiteX548" fmla="*/ 412453 w 2161511"/>
              <a:gd name="connsiteY548" fmla="*/ 1723922 h 5642377"/>
              <a:gd name="connsiteX549" fmla="*/ 412453 w 2161511"/>
              <a:gd name="connsiteY549" fmla="*/ 1827037 h 5642377"/>
              <a:gd name="connsiteX550" fmla="*/ 309345 w 2161511"/>
              <a:gd name="connsiteY550" fmla="*/ 1827037 h 5642377"/>
              <a:gd name="connsiteX551" fmla="*/ 206226 w 2161511"/>
              <a:gd name="connsiteY551" fmla="*/ 1827037 h 5642377"/>
              <a:gd name="connsiteX552" fmla="*/ 206226 w 2161511"/>
              <a:gd name="connsiteY552" fmla="*/ 1930165 h 5642377"/>
              <a:gd name="connsiteX553" fmla="*/ 130412 w 2161511"/>
              <a:gd name="connsiteY553" fmla="*/ 1930165 h 5642377"/>
              <a:gd name="connsiteX554" fmla="*/ 347421 w 2161511"/>
              <a:gd name="connsiteY554" fmla="*/ 1414568 h 5642377"/>
              <a:gd name="connsiteX555" fmla="*/ 2062344 w 2161511"/>
              <a:gd name="connsiteY555" fmla="*/ 1414565 h 5642377"/>
              <a:gd name="connsiteX556" fmla="*/ 2161510 w 2161511"/>
              <a:gd name="connsiteY556" fmla="*/ 1414565 h 5642377"/>
              <a:gd name="connsiteX557" fmla="*/ 2161510 w 2161511"/>
              <a:gd name="connsiteY557" fmla="*/ 1827037 h 5642377"/>
              <a:gd name="connsiteX558" fmla="*/ 2062344 w 2161511"/>
              <a:gd name="connsiteY558" fmla="*/ 1827037 h 5642377"/>
              <a:gd name="connsiteX559" fmla="*/ 2062344 w 2161511"/>
              <a:gd name="connsiteY559" fmla="*/ 1930165 h 5642377"/>
              <a:gd name="connsiteX560" fmla="*/ 2161510 w 2161511"/>
              <a:gd name="connsiteY560" fmla="*/ 1930165 h 5642377"/>
              <a:gd name="connsiteX561" fmla="*/ 2161510 w 2161511"/>
              <a:gd name="connsiteY561" fmla="*/ 2239498 h 5642377"/>
              <a:gd name="connsiteX562" fmla="*/ 2062343 w 2161511"/>
              <a:gd name="connsiteY562" fmla="*/ 2239498 h 5642377"/>
              <a:gd name="connsiteX563" fmla="*/ 2062343 w 2161511"/>
              <a:gd name="connsiteY563" fmla="*/ 2136383 h 5642377"/>
              <a:gd name="connsiteX564" fmla="*/ 2062343 w 2161511"/>
              <a:gd name="connsiteY564" fmla="*/ 2033268 h 5642377"/>
              <a:gd name="connsiteX565" fmla="*/ 2062343 w 2161511"/>
              <a:gd name="connsiteY565" fmla="*/ 1930165 h 5642377"/>
              <a:gd name="connsiteX566" fmla="*/ 1959216 w 2161511"/>
              <a:gd name="connsiteY566" fmla="*/ 1930165 h 5642377"/>
              <a:gd name="connsiteX567" fmla="*/ 1959216 w 2161511"/>
              <a:gd name="connsiteY567" fmla="*/ 2136383 h 5642377"/>
              <a:gd name="connsiteX568" fmla="*/ 1856100 w 2161511"/>
              <a:gd name="connsiteY568" fmla="*/ 2136383 h 5642377"/>
              <a:gd name="connsiteX569" fmla="*/ 1856100 w 2161511"/>
              <a:gd name="connsiteY569" fmla="*/ 2239498 h 5642377"/>
              <a:gd name="connsiteX570" fmla="*/ 1752985 w 2161511"/>
              <a:gd name="connsiteY570" fmla="*/ 2239498 h 5642377"/>
              <a:gd name="connsiteX571" fmla="*/ 1752985 w 2161511"/>
              <a:gd name="connsiteY571" fmla="*/ 1930165 h 5642377"/>
              <a:gd name="connsiteX572" fmla="*/ 1856100 w 2161511"/>
              <a:gd name="connsiteY572" fmla="*/ 1930165 h 5642377"/>
              <a:gd name="connsiteX573" fmla="*/ 1856100 w 2161511"/>
              <a:gd name="connsiteY573" fmla="*/ 1827037 h 5642377"/>
              <a:gd name="connsiteX574" fmla="*/ 1959216 w 2161511"/>
              <a:gd name="connsiteY574" fmla="*/ 1827037 h 5642377"/>
              <a:gd name="connsiteX575" fmla="*/ 1959216 w 2161511"/>
              <a:gd name="connsiteY575" fmla="*/ 1620806 h 5642377"/>
              <a:gd name="connsiteX576" fmla="*/ 2062344 w 2161511"/>
              <a:gd name="connsiteY576" fmla="*/ 1620806 h 5642377"/>
              <a:gd name="connsiteX577" fmla="*/ 2062344 w 2161511"/>
              <a:gd name="connsiteY577" fmla="*/ 1517678 h 5642377"/>
              <a:gd name="connsiteX578" fmla="*/ 1134278 w 2161511"/>
              <a:gd name="connsiteY578" fmla="*/ 1414564 h 5642377"/>
              <a:gd name="connsiteX579" fmla="*/ 1237410 w 2161511"/>
              <a:gd name="connsiteY579" fmla="*/ 1414564 h 5642377"/>
              <a:gd name="connsiteX580" fmla="*/ 1237410 w 2161511"/>
              <a:gd name="connsiteY580" fmla="*/ 1517678 h 5642377"/>
              <a:gd name="connsiteX581" fmla="*/ 1340511 w 2161511"/>
              <a:gd name="connsiteY581" fmla="*/ 1517678 h 5642377"/>
              <a:gd name="connsiteX582" fmla="*/ 1340511 w 2161511"/>
              <a:gd name="connsiteY582" fmla="*/ 1620806 h 5642377"/>
              <a:gd name="connsiteX583" fmla="*/ 1237410 w 2161511"/>
              <a:gd name="connsiteY583" fmla="*/ 1620806 h 5642377"/>
              <a:gd name="connsiteX584" fmla="*/ 1237410 w 2161511"/>
              <a:gd name="connsiteY584" fmla="*/ 1723922 h 5642377"/>
              <a:gd name="connsiteX585" fmla="*/ 1443639 w 2161511"/>
              <a:gd name="connsiteY585" fmla="*/ 1723922 h 5642377"/>
              <a:gd name="connsiteX586" fmla="*/ 1443639 w 2161511"/>
              <a:gd name="connsiteY586" fmla="*/ 1827037 h 5642377"/>
              <a:gd name="connsiteX587" fmla="*/ 1237410 w 2161511"/>
              <a:gd name="connsiteY587" fmla="*/ 1827037 h 5642377"/>
              <a:gd name="connsiteX588" fmla="*/ 1237410 w 2161511"/>
              <a:gd name="connsiteY588" fmla="*/ 2033267 h 5642377"/>
              <a:gd name="connsiteX589" fmla="*/ 1134278 w 2161511"/>
              <a:gd name="connsiteY589" fmla="*/ 2033267 h 5642377"/>
              <a:gd name="connsiteX590" fmla="*/ 1134278 w 2161511"/>
              <a:gd name="connsiteY590" fmla="*/ 2136382 h 5642377"/>
              <a:gd name="connsiteX591" fmla="*/ 1237410 w 2161511"/>
              <a:gd name="connsiteY591" fmla="*/ 2136382 h 5642377"/>
              <a:gd name="connsiteX592" fmla="*/ 1237410 w 2161511"/>
              <a:gd name="connsiteY592" fmla="*/ 2033267 h 5642377"/>
              <a:gd name="connsiteX593" fmla="*/ 1340511 w 2161511"/>
              <a:gd name="connsiteY593" fmla="*/ 2033267 h 5642377"/>
              <a:gd name="connsiteX594" fmla="*/ 1340511 w 2161511"/>
              <a:gd name="connsiteY594" fmla="*/ 1930165 h 5642377"/>
              <a:gd name="connsiteX595" fmla="*/ 1443631 w 2161511"/>
              <a:gd name="connsiteY595" fmla="*/ 1930165 h 5642377"/>
              <a:gd name="connsiteX596" fmla="*/ 1443631 w 2161511"/>
              <a:gd name="connsiteY596" fmla="*/ 2033278 h 5642377"/>
              <a:gd name="connsiteX597" fmla="*/ 1340511 w 2161511"/>
              <a:gd name="connsiteY597" fmla="*/ 2033278 h 5642377"/>
              <a:gd name="connsiteX598" fmla="*/ 1340511 w 2161511"/>
              <a:gd name="connsiteY598" fmla="*/ 2136382 h 5642377"/>
              <a:gd name="connsiteX599" fmla="*/ 1443639 w 2161511"/>
              <a:gd name="connsiteY599" fmla="*/ 2136382 h 5642377"/>
              <a:gd name="connsiteX600" fmla="*/ 1443639 w 2161511"/>
              <a:gd name="connsiteY600" fmla="*/ 2239498 h 5642377"/>
              <a:gd name="connsiteX601" fmla="*/ 1546742 w 2161511"/>
              <a:gd name="connsiteY601" fmla="*/ 2239498 h 5642377"/>
              <a:gd name="connsiteX602" fmla="*/ 1546742 w 2161511"/>
              <a:gd name="connsiteY602" fmla="*/ 2342613 h 5642377"/>
              <a:gd name="connsiteX603" fmla="*/ 1649857 w 2161511"/>
              <a:gd name="connsiteY603" fmla="*/ 2342613 h 5642377"/>
              <a:gd name="connsiteX604" fmla="*/ 1649857 w 2161511"/>
              <a:gd name="connsiteY604" fmla="*/ 2239498 h 5642377"/>
              <a:gd name="connsiteX605" fmla="*/ 1752985 w 2161511"/>
              <a:gd name="connsiteY605" fmla="*/ 2239498 h 5642377"/>
              <a:gd name="connsiteX606" fmla="*/ 1752985 w 2161511"/>
              <a:gd name="connsiteY606" fmla="*/ 2342613 h 5642377"/>
              <a:gd name="connsiteX607" fmla="*/ 1856100 w 2161511"/>
              <a:gd name="connsiteY607" fmla="*/ 2342613 h 5642377"/>
              <a:gd name="connsiteX608" fmla="*/ 1856100 w 2161511"/>
              <a:gd name="connsiteY608" fmla="*/ 2239498 h 5642377"/>
              <a:gd name="connsiteX609" fmla="*/ 1959220 w 2161511"/>
              <a:gd name="connsiteY609" fmla="*/ 2239498 h 5642377"/>
              <a:gd name="connsiteX610" fmla="*/ 1959220 w 2161511"/>
              <a:gd name="connsiteY610" fmla="*/ 2342618 h 5642377"/>
              <a:gd name="connsiteX611" fmla="*/ 1856100 w 2161511"/>
              <a:gd name="connsiteY611" fmla="*/ 2342618 h 5642377"/>
              <a:gd name="connsiteX612" fmla="*/ 1856100 w 2161511"/>
              <a:gd name="connsiteY612" fmla="*/ 2445741 h 5642377"/>
              <a:gd name="connsiteX613" fmla="*/ 1752985 w 2161511"/>
              <a:gd name="connsiteY613" fmla="*/ 2445741 h 5642377"/>
              <a:gd name="connsiteX614" fmla="*/ 1649857 w 2161511"/>
              <a:gd name="connsiteY614" fmla="*/ 2445741 h 5642377"/>
              <a:gd name="connsiteX615" fmla="*/ 1649857 w 2161511"/>
              <a:gd name="connsiteY615" fmla="*/ 2548856 h 5642377"/>
              <a:gd name="connsiteX616" fmla="*/ 1443639 w 2161511"/>
              <a:gd name="connsiteY616" fmla="*/ 2548856 h 5642377"/>
              <a:gd name="connsiteX617" fmla="*/ 1443639 w 2161511"/>
              <a:gd name="connsiteY617" fmla="*/ 2445741 h 5642377"/>
              <a:gd name="connsiteX618" fmla="*/ 1443639 w 2161511"/>
              <a:gd name="connsiteY618" fmla="*/ 2342613 h 5642377"/>
              <a:gd name="connsiteX619" fmla="*/ 1340511 w 2161511"/>
              <a:gd name="connsiteY619" fmla="*/ 2342613 h 5642377"/>
              <a:gd name="connsiteX620" fmla="*/ 1340511 w 2161511"/>
              <a:gd name="connsiteY620" fmla="*/ 2239498 h 5642377"/>
              <a:gd name="connsiteX621" fmla="*/ 1237410 w 2161511"/>
              <a:gd name="connsiteY621" fmla="*/ 2239498 h 5642377"/>
              <a:gd name="connsiteX622" fmla="*/ 1134278 w 2161511"/>
              <a:gd name="connsiteY622" fmla="*/ 2239498 h 5642377"/>
              <a:gd name="connsiteX623" fmla="*/ 1134278 w 2161511"/>
              <a:gd name="connsiteY623" fmla="*/ 2136383 h 5642377"/>
              <a:gd name="connsiteX624" fmla="*/ 1031158 w 2161511"/>
              <a:gd name="connsiteY624" fmla="*/ 2136383 h 5642377"/>
              <a:gd name="connsiteX625" fmla="*/ 1031158 w 2161511"/>
              <a:gd name="connsiteY625" fmla="*/ 2342613 h 5642377"/>
              <a:gd name="connsiteX626" fmla="*/ 928039 w 2161511"/>
              <a:gd name="connsiteY626" fmla="*/ 2342613 h 5642377"/>
              <a:gd name="connsiteX627" fmla="*/ 928039 w 2161511"/>
              <a:gd name="connsiteY627" fmla="*/ 2239497 h 5642377"/>
              <a:gd name="connsiteX628" fmla="*/ 824931 w 2161511"/>
              <a:gd name="connsiteY628" fmla="*/ 2239497 h 5642377"/>
              <a:gd name="connsiteX629" fmla="*/ 824931 w 2161511"/>
              <a:gd name="connsiteY629" fmla="*/ 2136382 h 5642377"/>
              <a:gd name="connsiteX630" fmla="*/ 928039 w 2161511"/>
              <a:gd name="connsiteY630" fmla="*/ 2136382 h 5642377"/>
              <a:gd name="connsiteX631" fmla="*/ 1031158 w 2161511"/>
              <a:gd name="connsiteY631" fmla="*/ 2136382 h 5642377"/>
              <a:gd name="connsiteX632" fmla="*/ 1031158 w 2161511"/>
              <a:gd name="connsiteY632" fmla="*/ 2033267 h 5642377"/>
              <a:gd name="connsiteX633" fmla="*/ 721812 w 2161511"/>
              <a:gd name="connsiteY633" fmla="*/ 2033267 h 5642377"/>
              <a:gd name="connsiteX634" fmla="*/ 721812 w 2161511"/>
              <a:gd name="connsiteY634" fmla="*/ 1930165 h 5642377"/>
              <a:gd name="connsiteX635" fmla="*/ 824931 w 2161511"/>
              <a:gd name="connsiteY635" fmla="*/ 1930165 h 5642377"/>
              <a:gd name="connsiteX636" fmla="*/ 824931 w 2161511"/>
              <a:gd name="connsiteY636" fmla="*/ 1620806 h 5642377"/>
              <a:gd name="connsiteX637" fmla="*/ 928039 w 2161511"/>
              <a:gd name="connsiteY637" fmla="*/ 1620806 h 5642377"/>
              <a:gd name="connsiteX638" fmla="*/ 928039 w 2161511"/>
              <a:gd name="connsiteY638" fmla="*/ 1723922 h 5642377"/>
              <a:gd name="connsiteX639" fmla="*/ 1031158 w 2161511"/>
              <a:gd name="connsiteY639" fmla="*/ 1723922 h 5642377"/>
              <a:gd name="connsiteX640" fmla="*/ 1031158 w 2161511"/>
              <a:gd name="connsiteY640" fmla="*/ 1517678 h 5642377"/>
              <a:gd name="connsiteX641" fmla="*/ 1134278 w 2161511"/>
              <a:gd name="connsiteY641" fmla="*/ 1517678 h 5642377"/>
              <a:gd name="connsiteX642" fmla="*/ 928038 w 2161511"/>
              <a:gd name="connsiteY642" fmla="*/ 1311466 h 5642377"/>
              <a:gd name="connsiteX643" fmla="*/ 928038 w 2161511"/>
              <a:gd name="connsiteY643" fmla="*/ 1414567 h 5642377"/>
              <a:gd name="connsiteX644" fmla="*/ 1031157 w 2161511"/>
              <a:gd name="connsiteY644" fmla="*/ 1414567 h 5642377"/>
              <a:gd name="connsiteX645" fmla="*/ 1031157 w 2161511"/>
              <a:gd name="connsiteY645" fmla="*/ 1311466 h 5642377"/>
              <a:gd name="connsiteX646" fmla="*/ 412453 w 2161511"/>
              <a:gd name="connsiteY646" fmla="*/ 1299936 h 5642377"/>
              <a:gd name="connsiteX647" fmla="*/ 412453 w 2161511"/>
              <a:gd name="connsiteY647" fmla="*/ 1311464 h 5642377"/>
              <a:gd name="connsiteX648" fmla="*/ 405702 w 2161511"/>
              <a:gd name="connsiteY648" fmla="*/ 1311464 h 5642377"/>
              <a:gd name="connsiteX649" fmla="*/ 412453 w 2161511"/>
              <a:gd name="connsiteY649" fmla="*/ 1299936 h 5642377"/>
              <a:gd name="connsiteX650" fmla="*/ 515585 w 2161511"/>
              <a:gd name="connsiteY650" fmla="*/ 1208340 h 5642377"/>
              <a:gd name="connsiteX651" fmla="*/ 618705 w 2161511"/>
              <a:gd name="connsiteY651" fmla="*/ 1208340 h 5642377"/>
              <a:gd name="connsiteX652" fmla="*/ 618705 w 2161511"/>
              <a:gd name="connsiteY652" fmla="*/ 1311460 h 5642377"/>
              <a:gd name="connsiteX653" fmla="*/ 515585 w 2161511"/>
              <a:gd name="connsiteY653" fmla="*/ 1311460 h 5642377"/>
              <a:gd name="connsiteX654" fmla="*/ 515585 w 2161511"/>
              <a:gd name="connsiteY654" fmla="*/ 1139788 h 5642377"/>
              <a:gd name="connsiteX655" fmla="*/ 515585 w 2161511"/>
              <a:gd name="connsiteY655" fmla="*/ 1208340 h 5642377"/>
              <a:gd name="connsiteX656" fmla="*/ 469659 w 2161511"/>
              <a:gd name="connsiteY656" fmla="*/ 1208340 h 5642377"/>
              <a:gd name="connsiteX657" fmla="*/ 515585 w 2161511"/>
              <a:gd name="connsiteY657" fmla="*/ 1139788 h 5642377"/>
              <a:gd name="connsiteX658" fmla="*/ 618704 w 2161511"/>
              <a:gd name="connsiteY658" fmla="*/ 1105212 h 5642377"/>
              <a:gd name="connsiteX659" fmla="*/ 721811 w 2161511"/>
              <a:gd name="connsiteY659" fmla="*/ 1105212 h 5642377"/>
              <a:gd name="connsiteX660" fmla="*/ 721811 w 2161511"/>
              <a:gd name="connsiteY660" fmla="*/ 1208338 h 5642377"/>
              <a:gd name="connsiteX661" fmla="*/ 618704 w 2161511"/>
              <a:gd name="connsiteY661" fmla="*/ 1208338 h 5642377"/>
              <a:gd name="connsiteX662" fmla="*/ 824931 w 2161511"/>
              <a:gd name="connsiteY662" fmla="*/ 1002101 h 5642377"/>
              <a:gd name="connsiteX663" fmla="*/ 928038 w 2161511"/>
              <a:gd name="connsiteY663" fmla="*/ 1002101 h 5642377"/>
              <a:gd name="connsiteX664" fmla="*/ 1031158 w 2161511"/>
              <a:gd name="connsiteY664" fmla="*/ 1002101 h 5642377"/>
              <a:gd name="connsiteX665" fmla="*/ 1237410 w 2161511"/>
              <a:gd name="connsiteY665" fmla="*/ 1002101 h 5642377"/>
              <a:gd name="connsiteX666" fmla="*/ 1237410 w 2161511"/>
              <a:gd name="connsiteY666" fmla="*/ 1102736 h 5642377"/>
              <a:gd name="connsiteX667" fmla="*/ 1031158 w 2161511"/>
              <a:gd name="connsiteY667" fmla="*/ 1102736 h 5642377"/>
              <a:gd name="connsiteX668" fmla="*/ 1031158 w 2161511"/>
              <a:gd name="connsiteY668" fmla="*/ 1311466 h 5642377"/>
              <a:gd name="connsiteX669" fmla="*/ 1134277 w 2161511"/>
              <a:gd name="connsiteY669" fmla="*/ 1311466 h 5642377"/>
              <a:gd name="connsiteX670" fmla="*/ 1134277 w 2161511"/>
              <a:gd name="connsiteY670" fmla="*/ 1414578 h 5642377"/>
              <a:gd name="connsiteX671" fmla="*/ 1031158 w 2161511"/>
              <a:gd name="connsiteY671" fmla="*/ 1414578 h 5642377"/>
              <a:gd name="connsiteX672" fmla="*/ 1031158 w 2161511"/>
              <a:gd name="connsiteY672" fmla="*/ 1517678 h 5642377"/>
              <a:gd name="connsiteX673" fmla="*/ 515585 w 2161511"/>
              <a:gd name="connsiteY673" fmla="*/ 1517678 h 5642377"/>
              <a:gd name="connsiteX674" fmla="*/ 515585 w 2161511"/>
              <a:gd name="connsiteY674" fmla="*/ 1414577 h 5642377"/>
              <a:gd name="connsiteX675" fmla="*/ 412466 w 2161511"/>
              <a:gd name="connsiteY675" fmla="*/ 1414577 h 5642377"/>
              <a:gd name="connsiteX676" fmla="*/ 412466 w 2161511"/>
              <a:gd name="connsiteY676" fmla="*/ 1311464 h 5642377"/>
              <a:gd name="connsiteX677" fmla="*/ 515586 w 2161511"/>
              <a:gd name="connsiteY677" fmla="*/ 1311464 h 5642377"/>
              <a:gd name="connsiteX678" fmla="*/ 515586 w 2161511"/>
              <a:gd name="connsiteY678" fmla="*/ 1414567 h 5642377"/>
              <a:gd name="connsiteX679" fmla="*/ 721812 w 2161511"/>
              <a:gd name="connsiteY679" fmla="*/ 1414567 h 5642377"/>
              <a:gd name="connsiteX680" fmla="*/ 721812 w 2161511"/>
              <a:gd name="connsiteY680" fmla="*/ 1208340 h 5642377"/>
              <a:gd name="connsiteX681" fmla="*/ 928038 w 2161511"/>
              <a:gd name="connsiteY681" fmla="*/ 1208340 h 5642377"/>
              <a:gd name="connsiteX682" fmla="*/ 928038 w 2161511"/>
              <a:gd name="connsiteY682" fmla="*/ 1105214 h 5642377"/>
              <a:gd name="connsiteX683" fmla="*/ 824931 w 2161511"/>
              <a:gd name="connsiteY683" fmla="*/ 1105214 h 5642377"/>
              <a:gd name="connsiteX684" fmla="*/ 618704 w 2161511"/>
              <a:gd name="connsiteY684" fmla="*/ 999370 h 5642377"/>
              <a:gd name="connsiteX685" fmla="*/ 618704 w 2161511"/>
              <a:gd name="connsiteY685" fmla="*/ 1002097 h 5642377"/>
              <a:gd name="connsiteX686" fmla="*/ 616546 w 2161511"/>
              <a:gd name="connsiteY686" fmla="*/ 1002097 h 5642377"/>
              <a:gd name="connsiteX687" fmla="*/ 618704 w 2161511"/>
              <a:gd name="connsiteY687" fmla="*/ 999370 h 5642377"/>
              <a:gd name="connsiteX688" fmla="*/ 721811 w 2161511"/>
              <a:gd name="connsiteY688" fmla="*/ 874462 h 5642377"/>
              <a:gd name="connsiteX689" fmla="*/ 721811 w 2161511"/>
              <a:gd name="connsiteY689" fmla="*/ 898979 h 5642377"/>
              <a:gd name="connsiteX690" fmla="*/ 700783 w 2161511"/>
              <a:gd name="connsiteY690" fmla="*/ 898979 h 5642377"/>
              <a:gd name="connsiteX691" fmla="*/ 721811 w 2161511"/>
              <a:gd name="connsiteY691" fmla="*/ 874462 h 5642377"/>
              <a:gd name="connsiteX692" fmla="*/ 1134289 w 2161511"/>
              <a:gd name="connsiteY692" fmla="*/ 795865 h 5642377"/>
              <a:gd name="connsiteX693" fmla="*/ 1237409 w 2161511"/>
              <a:gd name="connsiteY693" fmla="*/ 795865 h 5642377"/>
              <a:gd name="connsiteX694" fmla="*/ 1237409 w 2161511"/>
              <a:gd name="connsiteY694" fmla="*/ 898979 h 5642377"/>
              <a:gd name="connsiteX695" fmla="*/ 1134289 w 2161511"/>
              <a:gd name="connsiteY695" fmla="*/ 898979 h 5642377"/>
              <a:gd name="connsiteX696" fmla="*/ 2062343 w 2161511"/>
              <a:gd name="connsiteY696" fmla="*/ 692755 h 5642377"/>
              <a:gd name="connsiteX697" fmla="*/ 2161510 w 2161511"/>
              <a:gd name="connsiteY697" fmla="*/ 692755 h 5642377"/>
              <a:gd name="connsiteX698" fmla="*/ 2161510 w 2161511"/>
              <a:gd name="connsiteY698" fmla="*/ 898981 h 5642377"/>
              <a:gd name="connsiteX699" fmla="*/ 2062343 w 2161511"/>
              <a:gd name="connsiteY699" fmla="*/ 898981 h 5642377"/>
              <a:gd name="connsiteX700" fmla="*/ 2062343 w 2161511"/>
              <a:gd name="connsiteY700" fmla="*/ 795867 h 5642377"/>
              <a:gd name="connsiteX701" fmla="*/ 1856100 w 2161511"/>
              <a:gd name="connsiteY701" fmla="*/ 589633 h 5642377"/>
              <a:gd name="connsiteX702" fmla="*/ 1959215 w 2161511"/>
              <a:gd name="connsiteY702" fmla="*/ 589633 h 5642377"/>
              <a:gd name="connsiteX703" fmla="*/ 1959215 w 2161511"/>
              <a:gd name="connsiteY703" fmla="*/ 898980 h 5642377"/>
              <a:gd name="connsiteX704" fmla="*/ 2062335 w 2161511"/>
              <a:gd name="connsiteY704" fmla="*/ 898980 h 5642377"/>
              <a:gd name="connsiteX705" fmla="*/ 2062335 w 2161511"/>
              <a:gd name="connsiteY705" fmla="*/ 1002101 h 5642377"/>
              <a:gd name="connsiteX706" fmla="*/ 1959215 w 2161511"/>
              <a:gd name="connsiteY706" fmla="*/ 1002101 h 5642377"/>
              <a:gd name="connsiteX707" fmla="*/ 1959215 w 2161511"/>
              <a:gd name="connsiteY707" fmla="*/ 898981 h 5642377"/>
              <a:gd name="connsiteX708" fmla="*/ 1856100 w 2161511"/>
              <a:gd name="connsiteY708" fmla="*/ 898981 h 5642377"/>
              <a:gd name="connsiteX709" fmla="*/ 1856100 w 2161511"/>
              <a:gd name="connsiteY709" fmla="*/ 1002100 h 5642377"/>
              <a:gd name="connsiteX710" fmla="*/ 1752985 w 2161511"/>
              <a:gd name="connsiteY710" fmla="*/ 1002100 h 5642377"/>
              <a:gd name="connsiteX711" fmla="*/ 1752985 w 2161511"/>
              <a:gd name="connsiteY711" fmla="*/ 1105214 h 5642377"/>
              <a:gd name="connsiteX712" fmla="*/ 1856100 w 2161511"/>
              <a:gd name="connsiteY712" fmla="*/ 1105214 h 5642377"/>
              <a:gd name="connsiteX713" fmla="*/ 1959215 w 2161511"/>
              <a:gd name="connsiteY713" fmla="*/ 1105214 h 5642377"/>
              <a:gd name="connsiteX714" fmla="*/ 2062343 w 2161511"/>
              <a:gd name="connsiteY714" fmla="*/ 1105214 h 5642377"/>
              <a:gd name="connsiteX715" fmla="*/ 2161510 w 2161511"/>
              <a:gd name="connsiteY715" fmla="*/ 1105214 h 5642377"/>
              <a:gd name="connsiteX716" fmla="*/ 2161510 w 2161511"/>
              <a:gd name="connsiteY716" fmla="*/ 1208340 h 5642377"/>
              <a:gd name="connsiteX717" fmla="*/ 2062343 w 2161511"/>
              <a:gd name="connsiteY717" fmla="*/ 1208340 h 5642377"/>
              <a:gd name="connsiteX718" fmla="*/ 2062343 w 2161511"/>
              <a:gd name="connsiteY718" fmla="*/ 1311465 h 5642377"/>
              <a:gd name="connsiteX719" fmla="*/ 1959215 w 2161511"/>
              <a:gd name="connsiteY719" fmla="*/ 1311465 h 5642377"/>
              <a:gd name="connsiteX720" fmla="*/ 1959215 w 2161511"/>
              <a:gd name="connsiteY720" fmla="*/ 1414568 h 5642377"/>
              <a:gd name="connsiteX721" fmla="*/ 1856100 w 2161511"/>
              <a:gd name="connsiteY721" fmla="*/ 1414568 h 5642377"/>
              <a:gd name="connsiteX722" fmla="*/ 1856100 w 2161511"/>
              <a:gd name="connsiteY722" fmla="*/ 1311465 h 5642377"/>
              <a:gd name="connsiteX723" fmla="*/ 1752985 w 2161511"/>
              <a:gd name="connsiteY723" fmla="*/ 1311465 h 5642377"/>
              <a:gd name="connsiteX724" fmla="*/ 1752985 w 2161511"/>
              <a:gd name="connsiteY724" fmla="*/ 1208340 h 5642377"/>
              <a:gd name="connsiteX725" fmla="*/ 1649857 w 2161511"/>
              <a:gd name="connsiteY725" fmla="*/ 1208340 h 5642377"/>
              <a:gd name="connsiteX726" fmla="*/ 1649857 w 2161511"/>
              <a:gd name="connsiteY726" fmla="*/ 1311465 h 5642377"/>
              <a:gd name="connsiteX727" fmla="*/ 1752985 w 2161511"/>
              <a:gd name="connsiteY727" fmla="*/ 1311465 h 5642377"/>
              <a:gd name="connsiteX728" fmla="*/ 1752985 w 2161511"/>
              <a:gd name="connsiteY728" fmla="*/ 1414568 h 5642377"/>
              <a:gd name="connsiteX729" fmla="*/ 1649857 w 2161511"/>
              <a:gd name="connsiteY729" fmla="*/ 1414568 h 5642377"/>
              <a:gd name="connsiteX730" fmla="*/ 1546742 w 2161511"/>
              <a:gd name="connsiteY730" fmla="*/ 1414568 h 5642377"/>
              <a:gd name="connsiteX731" fmla="*/ 1443639 w 2161511"/>
              <a:gd name="connsiteY731" fmla="*/ 1414568 h 5642377"/>
              <a:gd name="connsiteX732" fmla="*/ 1443639 w 2161511"/>
              <a:gd name="connsiteY732" fmla="*/ 1311465 h 5642377"/>
              <a:gd name="connsiteX733" fmla="*/ 1546742 w 2161511"/>
              <a:gd name="connsiteY733" fmla="*/ 1311465 h 5642377"/>
              <a:gd name="connsiteX734" fmla="*/ 1546742 w 2161511"/>
              <a:gd name="connsiteY734" fmla="*/ 1208340 h 5642377"/>
              <a:gd name="connsiteX735" fmla="*/ 1443639 w 2161511"/>
              <a:gd name="connsiteY735" fmla="*/ 1208340 h 5642377"/>
              <a:gd name="connsiteX736" fmla="*/ 1443639 w 2161511"/>
              <a:gd name="connsiteY736" fmla="*/ 1105214 h 5642377"/>
              <a:gd name="connsiteX737" fmla="*/ 1546742 w 2161511"/>
              <a:gd name="connsiteY737" fmla="*/ 1105214 h 5642377"/>
              <a:gd name="connsiteX738" fmla="*/ 1649857 w 2161511"/>
              <a:gd name="connsiteY738" fmla="*/ 1105214 h 5642377"/>
              <a:gd name="connsiteX739" fmla="*/ 1649857 w 2161511"/>
              <a:gd name="connsiteY739" fmla="*/ 795866 h 5642377"/>
              <a:gd name="connsiteX740" fmla="*/ 1752985 w 2161511"/>
              <a:gd name="connsiteY740" fmla="*/ 795866 h 5642377"/>
              <a:gd name="connsiteX741" fmla="*/ 1856100 w 2161511"/>
              <a:gd name="connsiteY741" fmla="*/ 795866 h 5642377"/>
              <a:gd name="connsiteX742" fmla="*/ 1443639 w 2161511"/>
              <a:gd name="connsiteY742" fmla="*/ 486509 h 5642377"/>
              <a:gd name="connsiteX743" fmla="*/ 1546742 w 2161511"/>
              <a:gd name="connsiteY743" fmla="*/ 486509 h 5642377"/>
              <a:gd name="connsiteX744" fmla="*/ 1649857 w 2161511"/>
              <a:gd name="connsiteY744" fmla="*/ 486509 h 5642377"/>
              <a:gd name="connsiteX745" fmla="*/ 1649857 w 2161511"/>
              <a:gd name="connsiteY745" fmla="*/ 589633 h 5642377"/>
              <a:gd name="connsiteX746" fmla="*/ 1752985 w 2161511"/>
              <a:gd name="connsiteY746" fmla="*/ 589633 h 5642377"/>
              <a:gd name="connsiteX747" fmla="*/ 1752985 w 2161511"/>
              <a:gd name="connsiteY747" fmla="*/ 692755 h 5642377"/>
              <a:gd name="connsiteX748" fmla="*/ 1649857 w 2161511"/>
              <a:gd name="connsiteY748" fmla="*/ 692755 h 5642377"/>
              <a:gd name="connsiteX749" fmla="*/ 1546742 w 2161511"/>
              <a:gd name="connsiteY749" fmla="*/ 692755 h 5642377"/>
              <a:gd name="connsiteX750" fmla="*/ 1443639 w 2161511"/>
              <a:gd name="connsiteY750" fmla="*/ 692755 h 5642377"/>
              <a:gd name="connsiteX751" fmla="*/ 1443639 w 2161511"/>
              <a:gd name="connsiteY751" fmla="*/ 795867 h 5642377"/>
              <a:gd name="connsiteX752" fmla="*/ 1546742 w 2161511"/>
              <a:gd name="connsiteY752" fmla="*/ 795867 h 5642377"/>
              <a:gd name="connsiteX753" fmla="*/ 1546742 w 2161511"/>
              <a:gd name="connsiteY753" fmla="*/ 898980 h 5642377"/>
              <a:gd name="connsiteX754" fmla="*/ 1340517 w 2161511"/>
              <a:gd name="connsiteY754" fmla="*/ 898980 h 5642377"/>
              <a:gd name="connsiteX755" fmla="*/ 1340517 w 2161511"/>
              <a:gd name="connsiteY755" fmla="*/ 1002101 h 5642377"/>
              <a:gd name="connsiteX756" fmla="*/ 1237410 w 2161511"/>
              <a:gd name="connsiteY756" fmla="*/ 1002101 h 5642377"/>
              <a:gd name="connsiteX757" fmla="*/ 1237410 w 2161511"/>
              <a:gd name="connsiteY757" fmla="*/ 898980 h 5642377"/>
              <a:gd name="connsiteX758" fmla="*/ 1340511 w 2161511"/>
              <a:gd name="connsiteY758" fmla="*/ 898980 h 5642377"/>
              <a:gd name="connsiteX759" fmla="*/ 1340511 w 2161511"/>
              <a:gd name="connsiteY759" fmla="*/ 795867 h 5642377"/>
              <a:gd name="connsiteX760" fmla="*/ 1340511 w 2161511"/>
              <a:gd name="connsiteY760" fmla="*/ 589633 h 5642377"/>
              <a:gd name="connsiteX761" fmla="*/ 1443639 w 2161511"/>
              <a:gd name="connsiteY761" fmla="*/ 589633 h 5642377"/>
              <a:gd name="connsiteX762" fmla="*/ 1134277 w 2161511"/>
              <a:gd name="connsiteY762" fmla="*/ 485060 h 5642377"/>
              <a:gd name="connsiteX763" fmla="*/ 1134277 w 2161511"/>
              <a:gd name="connsiteY763" fmla="*/ 486508 h 5642377"/>
              <a:gd name="connsiteX764" fmla="*/ 1237409 w 2161511"/>
              <a:gd name="connsiteY764" fmla="*/ 486508 h 5642377"/>
              <a:gd name="connsiteX765" fmla="*/ 1237409 w 2161511"/>
              <a:gd name="connsiteY765" fmla="*/ 692754 h 5642377"/>
              <a:gd name="connsiteX766" fmla="*/ 1134277 w 2161511"/>
              <a:gd name="connsiteY766" fmla="*/ 692754 h 5642377"/>
              <a:gd name="connsiteX767" fmla="*/ 1134277 w 2161511"/>
              <a:gd name="connsiteY767" fmla="*/ 795865 h 5642377"/>
              <a:gd name="connsiteX768" fmla="*/ 1031158 w 2161511"/>
              <a:gd name="connsiteY768" fmla="*/ 795865 h 5642377"/>
              <a:gd name="connsiteX769" fmla="*/ 1031158 w 2161511"/>
              <a:gd name="connsiteY769" fmla="*/ 898978 h 5642377"/>
              <a:gd name="connsiteX770" fmla="*/ 928038 w 2161511"/>
              <a:gd name="connsiteY770" fmla="*/ 898978 h 5642377"/>
              <a:gd name="connsiteX771" fmla="*/ 928038 w 2161511"/>
              <a:gd name="connsiteY771" fmla="*/ 795864 h 5642377"/>
              <a:gd name="connsiteX772" fmla="*/ 1031157 w 2161511"/>
              <a:gd name="connsiteY772" fmla="*/ 795864 h 5642377"/>
              <a:gd name="connsiteX773" fmla="*/ 1031157 w 2161511"/>
              <a:gd name="connsiteY773" fmla="*/ 692752 h 5642377"/>
              <a:gd name="connsiteX774" fmla="*/ 1134277 w 2161511"/>
              <a:gd name="connsiteY774" fmla="*/ 692752 h 5642377"/>
              <a:gd name="connsiteX775" fmla="*/ 1134277 w 2161511"/>
              <a:gd name="connsiteY775" fmla="*/ 589633 h 5642377"/>
              <a:gd name="connsiteX776" fmla="*/ 1031157 w 2161511"/>
              <a:gd name="connsiteY776" fmla="*/ 589633 h 5642377"/>
              <a:gd name="connsiteX777" fmla="*/ 1031157 w 2161511"/>
              <a:gd name="connsiteY777" fmla="*/ 692752 h 5642377"/>
              <a:gd name="connsiteX778" fmla="*/ 928038 w 2161511"/>
              <a:gd name="connsiteY778" fmla="*/ 692752 h 5642377"/>
              <a:gd name="connsiteX779" fmla="*/ 928038 w 2161511"/>
              <a:gd name="connsiteY779" fmla="*/ 660936 h 5642377"/>
              <a:gd name="connsiteX780" fmla="*/ 1007134 w 2161511"/>
              <a:gd name="connsiteY780" fmla="*/ 589633 h 5642377"/>
              <a:gd name="connsiteX781" fmla="*/ 1007135 w 2161511"/>
              <a:gd name="connsiteY781" fmla="*/ 589633 h 5642377"/>
              <a:gd name="connsiteX782" fmla="*/ 1031157 w 2161511"/>
              <a:gd name="connsiteY782" fmla="*/ 589633 h 5642377"/>
              <a:gd name="connsiteX783" fmla="*/ 1031157 w 2161511"/>
              <a:gd name="connsiteY783" fmla="*/ 568986 h 5642377"/>
              <a:gd name="connsiteX784" fmla="*/ 1134277 w 2161511"/>
              <a:gd name="connsiteY784" fmla="*/ 485060 h 5642377"/>
              <a:gd name="connsiteX785" fmla="*/ 1434131 w 2161511"/>
              <a:gd name="connsiteY785" fmla="*/ 280274 h 5642377"/>
              <a:gd name="connsiteX786" fmla="*/ 1443639 w 2161511"/>
              <a:gd name="connsiteY786" fmla="*/ 280274 h 5642377"/>
              <a:gd name="connsiteX787" fmla="*/ 1443639 w 2161511"/>
              <a:gd name="connsiteY787" fmla="*/ 383394 h 5642377"/>
              <a:gd name="connsiteX788" fmla="*/ 1273276 w 2161511"/>
              <a:gd name="connsiteY788" fmla="*/ 383394 h 5642377"/>
              <a:gd name="connsiteX789" fmla="*/ 1434131 w 2161511"/>
              <a:gd name="connsiteY789" fmla="*/ 280274 h 5642377"/>
              <a:gd name="connsiteX790" fmla="*/ 2062343 w 2161511"/>
              <a:gd name="connsiteY790" fmla="*/ 74048 h 5642377"/>
              <a:gd name="connsiteX791" fmla="*/ 2161506 w 2161511"/>
              <a:gd name="connsiteY791" fmla="*/ 74048 h 5642377"/>
              <a:gd name="connsiteX792" fmla="*/ 2161506 w 2161511"/>
              <a:gd name="connsiteY792" fmla="*/ 177161 h 5642377"/>
              <a:gd name="connsiteX793" fmla="*/ 2062343 w 2161511"/>
              <a:gd name="connsiteY793" fmla="*/ 177161 h 5642377"/>
              <a:gd name="connsiteX794" fmla="*/ 2062343 w 2161511"/>
              <a:gd name="connsiteY794" fmla="*/ 0 h 5642377"/>
              <a:gd name="connsiteX795" fmla="*/ 2062343 w 2161511"/>
              <a:gd name="connsiteY795" fmla="*/ 74047 h 5642377"/>
              <a:gd name="connsiteX796" fmla="*/ 1959215 w 2161511"/>
              <a:gd name="connsiteY796" fmla="*/ 74047 h 5642377"/>
              <a:gd name="connsiteX797" fmla="*/ 1959215 w 2161511"/>
              <a:gd name="connsiteY797" fmla="*/ 177162 h 5642377"/>
              <a:gd name="connsiteX798" fmla="*/ 2062343 w 2161511"/>
              <a:gd name="connsiteY798" fmla="*/ 177162 h 5642377"/>
              <a:gd name="connsiteX799" fmla="*/ 2062343 w 2161511"/>
              <a:gd name="connsiteY799" fmla="*/ 486507 h 5642377"/>
              <a:gd name="connsiteX800" fmla="*/ 1959215 w 2161511"/>
              <a:gd name="connsiteY800" fmla="*/ 486507 h 5642377"/>
              <a:gd name="connsiteX801" fmla="*/ 1959215 w 2161511"/>
              <a:gd name="connsiteY801" fmla="*/ 383394 h 5642377"/>
              <a:gd name="connsiteX802" fmla="*/ 1856100 w 2161511"/>
              <a:gd name="connsiteY802" fmla="*/ 383394 h 5642377"/>
              <a:gd name="connsiteX803" fmla="*/ 1856100 w 2161511"/>
              <a:gd name="connsiteY803" fmla="*/ 280274 h 5642377"/>
              <a:gd name="connsiteX804" fmla="*/ 1752985 w 2161511"/>
              <a:gd name="connsiteY804" fmla="*/ 280274 h 5642377"/>
              <a:gd name="connsiteX805" fmla="*/ 1752985 w 2161511"/>
              <a:gd name="connsiteY805" fmla="*/ 177162 h 5642377"/>
              <a:gd name="connsiteX806" fmla="*/ 1622586 w 2161511"/>
              <a:gd name="connsiteY806" fmla="*/ 177162 h 5642377"/>
              <a:gd name="connsiteX807" fmla="*/ 2062343 w 2161511"/>
              <a:gd name="connsiteY807" fmla="*/ 0 h 564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</a:cxnLst>
            <a:rect l="l" t="t" r="r" b="b"/>
            <a:pathLst>
              <a:path w="2161511" h="5642377">
                <a:moveTo>
                  <a:pt x="2062343" y="5539262"/>
                </a:moveTo>
                <a:lnTo>
                  <a:pt x="2161510" y="5539262"/>
                </a:lnTo>
                <a:lnTo>
                  <a:pt x="2161510" y="5642377"/>
                </a:lnTo>
                <a:cubicBezTo>
                  <a:pt x="2128194" y="5633291"/>
                  <a:pt x="2095160" y="5623515"/>
                  <a:pt x="2062343" y="5613305"/>
                </a:cubicBezTo>
                <a:close/>
                <a:moveTo>
                  <a:pt x="1852905" y="5539262"/>
                </a:moveTo>
                <a:lnTo>
                  <a:pt x="1856100" y="5539262"/>
                </a:lnTo>
                <a:lnTo>
                  <a:pt x="1856100" y="5540540"/>
                </a:lnTo>
                <a:cubicBezTo>
                  <a:pt x="1855039" y="5540118"/>
                  <a:pt x="1853966" y="5539696"/>
                  <a:pt x="1852905" y="5539262"/>
                </a:cubicBezTo>
                <a:close/>
                <a:moveTo>
                  <a:pt x="1138243" y="5126789"/>
                </a:moveTo>
                <a:lnTo>
                  <a:pt x="1237410" y="5126789"/>
                </a:lnTo>
                <a:lnTo>
                  <a:pt x="1237410" y="5204908"/>
                </a:lnTo>
                <a:close/>
                <a:moveTo>
                  <a:pt x="1134278" y="5123666"/>
                </a:moveTo>
                <a:lnTo>
                  <a:pt x="1138243" y="5126789"/>
                </a:lnTo>
                <a:lnTo>
                  <a:pt x="1134278" y="5126789"/>
                </a:lnTo>
                <a:close/>
                <a:moveTo>
                  <a:pt x="1856101" y="5023674"/>
                </a:moveTo>
                <a:lnTo>
                  <a:pt x="1856101" y="5126789"/>
                </a:lnTo>
                <a:lnTo>
                  <a:pt x="2062344" y="5126789"/>
                </a:lnTo>
                <a:lnTo>
                  <a:pt x="2062344" y="5023674"/>
                </a:lnTo>
                <a:lnTo>
                  <a:pt x="1959216" y="5023674"/>
                </a:lnTo>
                <a:close/>
                <a:moveTo>
                  <a:pt x="1340511" y="4714315"/>
                </a:moveTo>
                <a:lnTo>
                  <a:pt x="1443639" y="4714315"/>
                </a:lnTo>
                <a:lnTo>
                  <a:pt x="1546742" y="4714315"/>
                </a:lnTo>
                <a:lnTo>
                  <a:pt x="1546742" y="4817430"/>
                </a:lnTo>
                <a:lnTo>
                  <a:pt x="1443639" y="4817430"/>
                </a:lnTo>
                <a:lnTo>
                  <a:pt x="1443639" y="5229904"/>
                </a:lnTo>
                <a:lnTo>
                  <a:pt x="1340511" y="5229904"/>
                </a:lnTo>
                <a:lnTo>
                  <a:pt x="1340511" y="5126789"/>
                </a:lnTo>
                <a:lnTo>
                  <a:pt x="1237410" y="5126789"/>
                </a:lnTo>
                <a:lnTo>
                  <a:pt x="1237410" y="5023674"/>
                </a:lnTo>
                <a:lnTo>
                  <a:pt x="1340511" y="5023674"/>
                </a:lnTo>
                <a:lnTo>
                  <a:pt x="1340511" y="4920558"/>
                </a:lnTo>
                <a:lnTo>
                  <a:pt x="1134278" y="4920558"/>
                </a:lnTo>
                <a:lnTo>
                  <a:pt x="1134278" y="4817430"/>
                </a:lnTo>
                <a:lnTo>
                  <a:pt x="1340511" y="4817430"/>
                </a:lnTo>
                <a:close/>
                <a:moveTo>
                  <a:pt x="1031157" y="4714315"/>
                </a:moveTo>
                <a:lnTo>
                  <a:pt x="1134277" y="4714315"/>
                </a:lnTo>
                <a:lnTo>
                  <a:pt x="1134277" y="4817428"/>
                </a:lnTo>
                <a:lnTo>
                  <a:pt x="1031157" y="4817428"/>
                </a:lnTo>
                <a:close/>
                <a:moveTo>
                  <a:pt x="721812" y="4611200"/>
                </a:moveTo>
                <a:lnTo>
                  <a:pt x="928039" y="4611200"/>
                </a:lnTo>
                <a:lnTo>
                  <a:pt x="928039" y="4817431"/>
                </a:lnTo>
                <a:lnTo>
                  <a:pt x="1031158" y="4817431"/>
                </a:lnTo>
                <a:lnTo>
                  <a:pt x="1031158" y="5023674"/>
                </a:lnTo>
                <a:lnTo>
                  <a:pt x="1134278" y="5023674"/>
                </a:lnTo>
                <a:lnTo>
                  <a:pt x="1134278" y="5123666"/>
                </a:lnTo>
                <a:lnTo>
                  <a:pt x="1005414" y="5022154"/>
                </a:lnTo>
                <a:cubicBezTo>
                  <a:pt x="931267" y="4957481"/>
                  <a:pt x="860398" y="4889148"/>
                  <a:pt x="793083" y="4817431"/>
                </a:cubicBezTo>
                <a:lnTo>
                  <a:pt x="824931" y="4817431"/>
                </a:lnTo>
                <a:lnTo>
                  <a:pt x="824931" y="4714315"/>
                </a:lnTo>
                <a:lnTo>
                  <a:pt x="721812" y="4714315"/>
                </a:lnTo>
                <a:close/>
                <a:moveTo>
                  <a:pt x="1959220" y="4508085"/>
                </a:moveTo>
                <a:lnTo>
                  <a:pt x="1959220" y="4611200"/>
                </a:lnTo>
                <a:lnTo>
                  <a:pt x="2062344" y="4611200"/>
                </a:lnTo>
                <a:lnTo>
                  <a:pt x="2062344" y="4508085"/>
                </a:lnTo>
                <a:close/>
                <a:moveTo>
                  <a:pt x="618704" y="4508084"/>
                </a:moveTo>
                <a:lnTo>
                  <a:pt x="721811" y="4508084"/>
                </a:lnTo>
                <a:lnTo>
                  <a:pt x="721811" y="4611204"/>
                </a:lnTo>
                <a:lnTo>
                  <a:pt x="618704" y="4611204"/>
                </a:lnTo>
                <a:lnTo>
                  <a:pt x="618704" y="4613935"/>
                </a:lnTo>
                <a:cubicBezTo>
                  <a:pt x="617981" y="4613015"/>
                  <a:pt x="617258" y="4612120"/>
                  <a:pt x="616533" y="4611200"/>
                </a:cubicBezTo>
                <a:lnTo>
                  <a:pt x="618704" y="4611200"/>
                </a:lnTo>
                <a:close/>
                <a:moveTo>
                  <a:pt x="515585" y="4404969"/>
                </a:moveTo>
                <a:lnTo>
                  <a:pt x="618704" y="4404969"/>
                </a:lnTo>
                <a:lnTo>
                  <a:pt x="618704" y="4508084"/>
                </a:lnTo>
                <a:lnTo>
                  <a:pt x="539708" y="4508084"/>
                </a:lnTo>
                <a:cubicBezTo>
                  <a:pt x="531559" y="4496647"/>
                  <a:pt x="523559" y="4485081"/>
                  <a:pt x="515585" y="4473516"/>
                </a:cubicBezTo>
                <a:close/>
                <a:moveTo>
                  <a:pt x="412453" y="4301841"/>
                </a:moveTo>
                <a:lnTo>
                  <a:pt x="515572" y="4301841"/>
                </a:lnTo>
                <a:lnTo>
                  <a:pt x="515572" y="4404956"/>
                </a:lnTo>
                <a:lnTo>
                  <a:pt x="469648" y="4404956"/>
                </a:lnTo>
                <a:cubicBezTo>
                  <a:pt x="450067" y="4374798"/>
                  <a:pt x="430948" y="4344293"/>
                  <a:pt x="412453" y="4313368"/>
                </a:cubicBezTo>
                <a:close/>
                <a:moveTo>
                  <a:pt x="1752985" y="4198726"/>
                </a:moveTo>
                <a:lnTo>
                  <a:pt x="1959216" y="4198726"/>
                </a:lnTo>
                <a:lnTo>
                  <a:pt x="2062344" y="4198726"/>
                </a:lnTo>
                <a:lnTo>
                  <a:pt x="2161510" y="4198726"/>
                </a:lnTo>
                <a:lnTo>
                  <a:pt x="2161510" y="4301841"/>
                </a:lnTo>
                <a:lnTo>
                  <a:pt x="2062344" y="4301841"/>
                </a:lnTo>
                <a:lnTo>
                  <a:pt x="2062344" y="4404969"/>
                </a:lnTo>
                <a:lnTo>
                  <a:pt x="2161510" y="4404969"/>
                </a:lnTo>
                <a:lnTo>
                  <a:pt x="2161510" y="4714315"/>
                </a:lnTo>
                <a:lnTo>
                  <a:pt x="1959216" y="4714315"/>
                </a:lnTo>
                <a:lnTo>
                  <a:pt x="1959216" y="4611204"/>
                </a:lnTo>
                <a:lnTo>
                  <a:pt x="1856101" y="4611204"/>
                </a:lnTo>
                <a:lnTo>
                  <a:pt x="1856101" y="4714315"/>
                </a:lnTo>
                <a:lnTo>
                  <a:pt x="1959216" y="4714315"/>
                </a:lnTo>
                <a:lnTo>
                  <a:pt x="1959216" y="4920559"/>
                </a:lnTo>
                <a:lnTo>
                  <a:pt x="2062344" y="4920559"/>
                </a:lnTo>
                <a:lnTo>
                  <a:pt x="2062344" y="4817431"/>
                </a:lnTo>
                <a:lnTo>
                  <a:pt x="2161511" y="4817431"/>
                </a:lnTo>
                <a:lnTo>
                  <a:pt x="2161511" y="5229904"/>
                </a:lnTo>
                <a:lnTo>
                  <a:pt x="1959216" y="5229904"/>
                </a:lnTo>
                <a:lnTo>
                  <a:pt x="1959216" y="5333019"/>
                </a:lnTo>
                <a:lnTo>
                  <a:pt x="2062343" y="5333019"/>
                </a:lnTo>
                <a:lnTo>
                  <a:pt x="2161510" y="5333019"/>
                </a:lnTo>
                <a:lnTo>
                  <a:pt x="2161510" y="5436147"/>
                </a:lnTo>
                <a:lnTo>
                  <a:pt x="2062343" y="5436147"/>
                </a:lnTo>
                <a:lnTo>
                  <a:pt x="2062343" y="5539262"/>
                </a:lnTo>
                <a:lnTo>
                  <a:pt x="1959215" y="5539262"/>
                </a:lnTo>
                <a:lnTo>
                  <a:pt x="1959215" y="5333020"/>
                </a:lnTo>
                <a:lnTo>
                  <a:pt x="1856101" y="5333020"/>
                </a:lnTo>
                <a:lnTo>
                  <a:pt x="1856101" y="5436147"/>
                </a:lnTo>
                <a:lnTo>
                  <a:pt x="1649857" y="5436147"/>
                </a:lnTo>
                <a:lnTo>
                  <a:pt x="1649857" y="5449706"/>
                </a:lnTo>
                <a:cubicBezTo>
                  <a:pt x="1615111" y="5432761"/>
                  <a:pt x="1580722" y="5415164"/>
                  <a:pt x="1546742" y="5396902"/>
                </a:cubicBezTo>
                <a:lnTo>
                  <a:pt x="1546742" y="5333019"/>
                </a:lnTo>
                <a:lnTo>
                  <a:pt x="1649857" y="5333019"/>
                </a:lnTo>
                <a:lnTo>
                  <a:pt x="1649857" y="5229908"/>
                </a:lnTo>
                <a:lnTo>
                  <a:pt x="1546741" y="5229908"/>
                </a:lnTo>
                <a:lnTo>
                  <a:pt x="1546741" y="5126788"/>
                </a:lnTo>
                <a:lnTo>
                  <a:pt x="1649861" y="5126788"/>
                </a:lnTo>
                <a:lnTo>
                  <a:pt x="1649861" y="5229904"/>
                </a:lnTo>
                <a:lnTo>
                  <a:pt x="1752985" y="5229904"/>
                </a:lnTo>
                <a:lnTo>
                  <a:pt x="1752985" y="5333019"/>
                </a:lnTo>
                <a:lnTo>
                  <a:pt x="1856101" y="5333019"/>
                </a:lnTo>
                <a:lnTo>
                  <a:pt x="1856101" y="5229904"/>
                </a:lnTo>
                <a:lnTo>
                  <a:pt x="1752985" y="5229904"/>
                </a:lnTo>
                <a:lnTo>
                  <a:pt x="1752985" y="5023674"/>
                </a:lnTo>
                <a:lnTo>
                  <a:pt x="1546742" y="5023674"/>
                </a:lnTo>
                <a:lnTo>
                  <a:pt x="1546742" y="4920559"/>
                </a:lnTo>
                <a:lnTo>
                  <a:pt x="1752985" y="4920559"/>
                </a:lnTo>
                <a:lnTo>
                  <a:pt x="1752985" y="4817431"/>
                </a:lnTo>
                <a:lnTo>
                  <a:pt x="1649857" y="4817431"/>
                </a:lnTo>
                <a:lnTo>
                  <a:pt x="1649857" y="4714315"/>
                </a:lnTo>
                <a:lnTo>
                  <a:pt x="1752985" y="4714315"/>
                </a:lnTo>
                <a:lnTo>
                  <a:pt x="1752985" y="4611200"/>
                </a:lnTo>
                <a:lnTo>
                  <a:pt x="1856100" y="4611200"/>
                </a:lnTo>
                <a:lnTo>
                  <a:pt x="1856100" y="4508084"/>
                </a:lnTo>
                <a:lnTo>
                  <a:pt x="1959216" y="4508084"/>
                </a:lnTo>
                <a:lnTo>
                  <a:pt x="1959216" y="4299362"/>
                </a:lnTo>
                <a:lnTo>
                  <a:pt x="1752985" y="4299362"/>
                </a:lnTo>
                <a:close/>
                <a:moveTo>
                  <a:pt x="1649857" y="4095610"/>
                </a:moveTo>
                <a:lnTo>
                  <a:pt x="1752977" y="4095610"/>
                </a:lnTo>
                <a:lnTo>
                  <a:pt x="1752977" y="4198723"/>
                </a:lnTo>
                <a:lnTo>
                  <a:pt x="1649857" y="4198723"/>
                </a:lnTo>
                <a:close/>
                <a:moveTo>
                  <a:pt x="412453" y="3992495"/>
                </a:moveTo>
                <a:lnTo>
                  <a:pt x="515572" y="3992495"/>
                </a:lnTo>
                <a:lnTo>
                  <a:pt x="515585" y="3992495"/>
                </a:lnTo>
                <a:lnTo>
                  <a:pt x="618704" y="3992495"/>
                </a:lnTo>
                <a:lnTo>
                  <a:pt x="618704" y="4095610"/>
                </a:lnTo>
                <a:lnTo>
                  <a:pt x="652262" y="4095610"/>
                </a:lnTo>
                <a:lnTo>
                  <a:pt x="721812" y="4095610"/>
                </a:lnTo>
                <a:lnTo>
                  <a:pt x="721812" y="4404969"/>
                </a:lnTo>
                <a:lnTo>
                  <a:pt x="618704" y="4404969"/>
                </a:lnTo>
                <a:lnTo>
                  <a:pt x="618704" y="4198726"/>
                </a:lnTo>
                <a:lnTo>
                  <a:pt x="567139" y="4198726"/>
                </a:lnTo>
                <a:lnTo>
                  <a:pt x="515585" y="4198726"/>
                </a:lnTo>
                <a:lnTo>
                  <a:pt x="515585" y="4095610"/>
                </a:lnTo>
                <a:lnTo>
                  <a:pt x="412453" y="4095610"/>
                </a:lnTo>
                <a:close/>
                <a:moveTo>
                  <a:pt x="1856100" y="3889380"/>
                </a:moveTo>
                <a:lnTo>
                  <a:pt x="1959220" y="3889380"/>
                </a:lnTo>
                <a:lnTo>
                  <a:pt x="1959220" y="3992495"/>
                </a:lnTo>
                <a:lnTo>
                  <a:pt x="2062335" y="3992495"/>
                </a:lnTo>
                <a:lnTo>
                  <a:pt x="2062335" y="4095608"/>
                </a:lnTo>
                <a:lnTo>
                  <a:pt x="1959215" y="4095608"/>
                </a:lnTo>
                <a:lnTo>
                  <a:pt x="1959215" y="3992500"/>
                </a:lnTo>
                <a:lnTo>
                  <a:pt x="1856105" y="3992500"/>
                </a:lnTo>
                <a:lnTo>
                  <a:pt x="1856105" y="4095608"/>
                </a:lnTo>
                <a:lnTo>
                  <a:pt x="1752998" y="4095608"/>
                </a:lnTo>
                <a:lnTo>
                  <a:pt x="1752998" y="3992495"/>
                </a:lnTo>
                <a:lnTo>
                  <a:pt x="1856100" y="3992495"/>
                </a:lnTo>
                <a:close/>
                <a:moveTo>
                  <a:pt x="1031158" y="3786265"/>
                </a:moveTo>
                <a:lnTo>
                  <a:pt x="1134278" y="3786265"/>
                </a:lnTo>
                <a:lnTo>
                  <a:pt x="1134278" y="3992496"/>
                </a:lnTo>
                <a:lnTo>
                  <a:pt x="1237410" y="3992496"/>
                </a:lnTo>
                <a:lnTo>
                  <a:pt x="1340511" y="3992496"/>
                </a:lnTo>
                <a:lnTo>
                  <a:pt x="1340511" y="4301841"/>
                </a:lnTo>
                <a:lnTo>
                  <a:pt x="1443639" y="4301841"/>
                </a:lnTo>
                <a:lnTo>
                  <a:pt x="1546742" y="4301841"/>
                </a:lnTo>
                <a:lnTo>
                  <a:pt x="1546742" y="4404969"/>
                </a:lnTo>
                <a:lnTo>
                  <a:pt x="1443639" y="4404969"/>
                </a:lnTo>
                <a:lnTo>
                  <a:pt x="1443639" y="4508085"/>
                </a:lnTo>
                <a:lnTo>
                  <a:pt x="1546742" y="4508085"/>
                </a:lnTo>
                <a:lnTo>
                  <a:pt x="1546742" y="4611200"/>
                </a:lnTo>
                <a:lnTo>
                  <a:pt x="1443639" y="4611200"/>
                </a:lnTo>
                <a:lnTo>
                  <a:pt x="1340511" y="4611200"/>
                </a:lnTo>
                <a:lnTo>
                  <a:pt x="1237410" y="4611200"/>
                </a:lnTo>
                <a:lnTo>
                  <a:pt x="1237410" y="4508085"/>
                </a:lnTo>
                <a:lnTo>
                  <a:pt x="1340511" y="4508085"/>
                </a:lnTo>
                <a:lnTo>
                  <a:pt x="1340511" y="4404969"/>
                </a:lnTo>
                <a:lnTo>
                  <a:pt x="1237410" y="4404969"/>
                </a:lnTo>
                <a:lnTo>
                  <a:pt x="1237410" y="4508085"/>
                </a:lnTo>
                <a:lnTo>
                  <a:pt x="1134278" y="4508085"/>
                </a:lnTo>
                <a:lnTo>
                  <a:pt x="1134278" y="4611200"/>
                </a:lnTo>
                <a:lnTo>
                  <a:pt x="1031158" y="4611200"/>
                </a:lnTo>
                <a:lnTo>
                  <a:pt x="1031158" y="4508085"/>
                </a:lnTo>
                <a:lnTo>
                  <a:pt x="928039" y="4508085"/>
                </a:lnTo>
                <a:lnTo>
                  <a:pt x="928039" y="4404969"/>
                </a:lnTo>
                <a:lnTo>
                  <a:pt x="824932" y="4404969"/>
                </a:lnTo>
                <a:lnTo>
                  <a:pt x="824932" y="4508082"/>
                </a:lnTo>
                <a:lnTo>
                  <a:pt x="721812" y="4508082"/>
                </a:lnTo>
                <a:lnTo>
                  <a:pt x="721812" y="4404969"/>
                </a:lnTo>
                <a:lnTo>
                  <a:pt x="824931" y="4404969"/>
                </a:lnTo>
                <a:lnTo>
                  <a:pt x="824931" y="4301841"/>
                </a:lnTo>
                <a:lnTo>
                  <a:pt x="928039" y="4301841"/>
                </a:lnTo>
                <a:lnTo>
                  <a:pt x="1031158" y="4301841"/>
                </a:lnTo>
                <a:lnTo>
                  <a:pt x="1134278" y="4301841"/>
                </a:lnTo>
                <a:lnTo>
                  <a:pt x="1237410" y="4301841"/>
                </a:lnTo>
                <a:lnTo>
                  <a:pt x="1237410" y="4198726"/>
                </a:lnTo>
                <a:lnTo>
                  <a:pt x="1134278" y="4198726"/>
                </a:lnTo>
                <a:lnTo>
                  <a:pt x="1134278" y="4095611"/>
                </a:lnTo>
                <a:lnTo>
                  <a:pt x="1031158" y="4095611"/>
                </a:lnTo>
                <a:lnTo>
                  <a:pt x="1031158" y="4198723"/>
                </a:lnTo>
                <a:lnTo>
                  <a:pt x="928038" y="4198723"/>
                </a:lnTo>
                <a:lnTo>
                  <a:pt x="928038" y="4095610"/>
                </a:lnTo>
                <a:lnTo>
                  <a:pt x="1031158" y="4095610"/>
                </a:lnTo>
                <a:close/>
                <a:moveTo>
                  <a:pt x="164668" y="3786265"/>
                </a:moveTo>
                <a:lnTo>
                  <a:pt x="206226" y="3786265"/>
                </a:lnTo>
                <a:lnTo>
                  <a:pt x="206226" y="3889380"/>
                </a:lnTo>
                <a:lnTo>
                  <a:pt x="203243" y="3889380"/>
                </a:lnTo>
                <a:cubicBezTo>
                  <a:pt x="189741" y="3855324"/>
                  <a:pt x="176923" y="3820935"/>
                  <a:pt x="164668" y="3786265"/>
                </a:cubicBezTo>
                <a:close/>
                <a:moveTo>
                  <a:pt x="2062343" y="3683149"/>
                </a:moveTo>
                <a:lnTo>
                  <a:pt x="2161506" y="3683149"/>
                </a:lnTo>
                <a:lnTo>
                  <a:pt x="2161506" y="3786262"/>
                </a:lnTo>
                <a:lnTo>
                  <a:pt x="2062343" y="3786262"/>
                </a:lnTo>
                <a:close/>
                <a:moveTo>
                  <a:pt x="1340511" y="3683149"/>
                </a:moveTo>
                <a:lnTo>
                  <a:pt x="1443639" y="3683149"/>
                </a:lnTo>
                <a:lnTo>
                  <a:pt x="1546742" y="3683149"/>
                </a:lnTo>
                <a:lnTo>
                  <a:pt x="1546742" y="3786264"/>
                </a:lnTo>
                <a:lnTo>
                  <a:pt x="1649857" y="3786264"/>
                </a:lnTo>
                <a:lnTo>
                  <a:pt x="1649857" y="3992495"/>
                </a:lnTo>
                <a:lnTo>
                  <a:pt x="1649857" y="4095610"/>
                </a:lnTo>
                <a:lnTo>
                  <a:pt x="1443639" y="4095610"/>
                </a:lnTo>
                <a:lnTo>
                  <a:pt x="1443639" y="3992495"/>
                </a:lnTo>
                <a:lnTo>
                  <a:pt x="1546742" y="3992495"/>
                </a:lnTo>
                <a:lnTo>
                  <a:pt x="1546742" y="3889380"/>
                </a:lnTo>
                <a:lnTo>
                  <a:pt x="1443639" y="3889380"/>
                </a:lnTo>
                <a:lnTo>
                  <a:pt x="1340511" y="3889380"/>
                </a:lnTo>
                <a:lnTo>
                  <a:pt x="1237410" y="3889380"/>
                </a:lnTo>
                <a:lnTo>
                  <a:pt x="1237410" y="3786264"/>
                </a:lnTo>
                <a:lnTo>
                  <a:pt x="1340511" y="3786264"/>
                </a:lnTo>
                <a:close/>
                <a:moveTo>
                  <a:pt x="206226" y="3683149"/>
                </a:moveTo>
                <a:lnTo>
                  <a:pt x="309346" y="3683149"/>
                </a:lnTo>
                <a:lnTo>
                  <a:pt x="309346" y="3786262"/>
                </a:lnTo>
                <a:lnTo>
                  <a:pt x="206226" y="3786262"/>
                </a:lnTo>
                <a:close/>
                <a:moveTo>
                  <a:pt x="1856100" y="3580034"/>
                </a:moveTo>
                <a:lnTo>
                  <a:pt x="1959216" y="3580034"/>
                </a:lnTo>
                <a:lnTo>
                  <a:pt x="1959216" y="3786265"/>
                </a:lnTo>
                <a:lnTo>
                  <a:pt x="2062335" y="3786265"/>
                </a:lnTo>
                <a:lnTo>
                  <a:pt x="2062335" y="3889378"/>
                </a:lnTo>
                <a:lnTo>
                  <a:pt x="1959215" y="3889378"/>
                </a:lnTo>
                <a:lnTo>
                  <a:pt x="1959215" y="3786265"/>
                </a:lnTo>
                <a:lnTo>
                  <a:pt x="1856100" y="3786265"/>
                </a:lnTo>
                <a:lnTo>
                  <a:pt x="1856100" y="3889380"/>
                </a:lnTo>
                <a:lnTo>
                  <a:pt x="1752985" y="3889380"/>
                </a:lnTo>
                <a:lnTo>
                  <a:pt x="1752985" y="3683149"/>
                </a:lnTo>
                <a:lnTo>
                  <a:pt x="1856100" y="3683149"/>
                </a:lnTo>
                <a:close/>
                <a:moveTo>
                  <a:pt x="412453" y="3580034"/>
                </a:moveTo>
                <a:lnTo>
                  <a:pt x="515572" y="3580034"/>
                </a:lnTo>
                <a:lnTo>
                  <a:pt x="515572" y="3683149"/>
                </a:lnTo>
                <a:lnTo>
                  <a:pt x="618704" y="3683149"/>
                </a:lnTo>
                <a:lnTo>
                  <a:pt x="618704" y="3786265"/>
                </a:lnTo>
                <a:lnTo>
                  <a:pt x="721812" y="3786265"/>
                </a:lnTo>
                <a:lnTo>
                  <a:pt x="721812" y="3889380"/>
                </a:lnTo>
                <a:lnTo>
                  <a:pt x="824931" y="3889380"/>
                </a:lnTo>
                <a:lnTo>
                  <a:pt x="928038" y="3889380"/>
                </a:lnTo>
                <a:lnTo>
                  <a:pt x="928038" y="3992495"/>
                </a:lnTo>
                <a:lnTo>
                  <a:pt x="928038" y="4095610"/>
                </a:lnTo>
                <a:lnTo>
                  <a:pt x="824931" y="4095610"/>
                </a:lnTo>
                <a:lnTo>
                  <a:pt x="824931" y="3992495"/>
                </a:lnTo>
                <a:lnTo>
                  <a:pt x="721812" y="3992495"/>
                </a:lnTo>
                <a:lnTo>
                  <a:pt x="618704" y="3992495"/>
                </a:lnTo>
                <a:lnTo>
                  <a:pt x="618704" y="3889380"/>
                </a:lnTo>
                <a:lnTo>
                  <a:pt x="515585" y="3889380"/>
                </a:lnTo>
                <a:lnTo>
                  <a:pt x="515572" y="3889367"/>
                </a:lnTo>
                <a:lnTo>
                  <a:pt x="515572" y="3889380"/>
                </a:lnTo>
                <a:lnTo>
                  <a:pt x="412453" y="3889380"/>
                </a:lnTo>
                <a:close/>
                <a:moveTo>
                  <a:pt x="100299" y="3580034"/>
                </a:moveTo>
                <a:lnTo>
                  <a:pt x="103107" y="3580034"/>
                </a:lnTo>
                <a:lnTo>
                  <a:pt x="103107" y="3590487"/>
                </a:lnTo>
                <a:cubicBezTo>
                  <a:pt x="102146" y="3587011"/>
                  <a:pt x="101247" y="3583510"/>
                  <a:pt x="100299" y="3580034"/>
                </a:cubicBezTo>
                <a:close/>
                <a:moveTo>
                  <a:pt x="1959215" y="3373791"/>
                </a:moveTo>
                <a:lnTo>
                  <a:pt x="2062335" y="3373791"/>
                </a:lnTo>
                <a:lnTo>
                  <a:pt x="2062335" y="3476904"/>
                </a:lnTo>
                <a:lnTo>
                  <a:pt x="1959215" y="3476904"/>
                </a:lnTo>
                <a:close/>
                <a:moveTo>
                  <a:pt x="824931" y="3270676"/>
                </a:moveTo>
                <a:lnTo>
                  <a:pt x="928038" y="3270676"/>
                </a:lnTo>
                <a:lnTo>
                  <a:pt x="928038" y="3373790"/>
                </a:lnTo>
                <a:lnTo>
                  <a:pt x="824931" y="3373790"/>
                </a:lnTo>
                <a:close/>
                <a:moveTo>
                  <a:pt x="2062343" y="3167560"/>
                </a:moveTo>
                <a:lnTo>
                  <a:pt x="2161506" y="3167560"/>
                </a:lnTo>
                <a:lnTo>
                  <a:pt x="2161506" y="3373793"/>
                </a:lnTo>
                <a:lnTo>
                  <a:pt x="2062343" y="3373793"/>
                </a:lnTo>
                <a:close/>
                <a:moveTo>
                  <a:pt x="19380" y="3167560"/>
                </a:moveTo>
                <a:lnTo>
                  <a:pt x="103106" y="3167560"/>
                </a:lnTo>
                <a:lnTo>
                  <a:pt x="103106" y="3270675"/>
                </a:lnTo>
                <a:lnTo>
                  <a:pt x="33919" y="3270675"/>
                </a:lnTo>
                <a:cubicBezTo>
                  <a:pt x="28490" y="3236491"/>
                  <a:pt x="23611" y="3202128"/>
                  <a:pt x="19380" y="3167560"/>
                </a:cubicBezTo>
                <a:close/>
                <a:moveTo>
                  <a:pt x="1959215" y="3064445"/>
                </a:moveTo>
                <a:lnTo>
                  <a:pt x="2062335" y="3064445"/>
                </a:lnTo>
                <a:lnTo>
                  <a:pt x="2062335" y="3167558"/>
                </a:lnTo>
                <a:lnTo>
                  <a:pt x="1959215" y="3167558"/>
                </a:lnTo>
                <a:close/>
                <a:moveTo>
                  <a:pt x="103107" y="3064445"/>
                </a:moveTo>
                <a:lnTo>
                  <a:pt x="206227" y="3064445"/>
                </a:lnTo>
                <a:lnTo>
                  <a:pt x="206227" y="3167558"/>
                </a:lnTo>
                <a:lnTo>
                  <a:pt x="103107" y="3167558"/>
                </a:lnTo>
                <a:close/>
                <a:moveTo>
                  <a:pt x="2062548" y="2961330"/>
                </a:moveTo>
                <a:lnTo>
                  <a:pt x="2161499" y="2961330"/>
                </a:lnTo>
                <a:lnTo>
                  <a:pt x="2161499" y="3064443"/>
                </a:lnTo>
                <a:lnTo>
                  <a:pt x="2062548" y="3064443"/>
                </a:lnTo>
                <a:close/>
                <a:moveTo>
                  <a:pt x="1752985" y="2961330"/>
                </a:moveTo>
                <a:lnTo>
                  <a:pt x="1856100" y="2961330"/>
                </a:lnTo>
                <a:lnTo>
                  <a:pt x="1959215" y="2961330"/>
                </a:lnTo>
                <a:lnTo>
                  <a:pt x="1959215" y="3064445"/>
                </a:lnTo>
                <a:lnTo>
                  <a:pt x="1856100" y="3064445"/>
                </a:lnTo>
                <a:lnTo>
                  <a:pt x="1856100" y="3167561"/>
                </a:lnTo>
                <a:lnTo>
                  <a:pt x="1959215" y="3167561"/>
                </a:lnTo>
                <a:lnTo>
                  <a:pt x="1959215" y="3270676"/>
                </a:lnTo>
                <a:lnTo>
                  <a:pt x="1752985" y="3270676"/>
                </a:lnTo>
                <a:lnTo>
                  <a:pt x="1752985" y="3476906"/>
                </a:lnTo>
                <a:lnTo>
                  <a:pt x="1856100" y="3476906"/>
                </a:lnTo>
                <a:lnTo>
                  <a:pt x="1856100" y="3580034"/>
                </a:lnTo>
                <a:lnTo>
                  <a:pt x="1546742" y="3580034"/>
                </a:lnTo>
                <a:lnTo>
                  <a:pt x="1546742" y="3476906"/>
                </a:lnTo>
                <a:lnTo>
                  <a:pt x="1649857" y="3476906"/>
                </a:lnTo>
                <a:lnTo>
                  <a:pt x="1649857" y="3373791"/>
                </a:lnTo>
                <a:lnTo>
                  <a:pt x="1546742" y="3373791"/>
                </a:lnTo>
                <a:lnTo>
                  <a:pt x="1546742" y="3167561"/>
                </a:lnTo>
                <a:lnTo>
                  <a:pt x="1443639" y="3167561"/>
                </a:lnTo>
                <a:lnTo>
                  <a:pt x="1443639" y="3064445"/>
                </a:lnTo>
                <a:lnTo>
                  <a:pt x="1546742" y="3064445"/>
                </a:lnTo>
                <a:lnTo>
                  <a:pt x="1649857" y="3064445"/>
                </a:lnTo>
                <a:lnTo>
                  <a:pt x="1649857" y="3167561"/>
                </a:lnTo>
                <a:lnTo>
                  <a:pt x="1752985" y="3167561"/>
                </a:lnTo>
                <a:close/>
                <a:moveTo>
                  <a:pt x="1485" y="2961330"/>
                </a:moveTo>
                <a:lnTo>
                  <a:pt x="103107" y="2961330"/>
                </a:lnTo>
                <a:lnTo>
                  <a:pt x="103107" y="3064445"/>
                </a:lnTo>
                <a:lnTo>
                  <a:pt x="8536" y="3064445"/>
                </a:lnTo>
                <a:cubicBezTo>
                  <a:pt x="5566" y="3030248"/>
                  <a:pt x="3282" y="2995859"/>
                  <a:pt x="1485" y="2961330"/>
                </a:cubicBezTo>
                <a:close/>
                <a:moveTo>
                  <a:pt x="928038" y="2961317"/>
                </a:moveTo>
                <a:lnTo>
                  <a:pt x="1031157" y="2961317"/>
                </a:lnTo>
                <a:lnTo>
                  <a:pt x="1031157" y="3167560"/>
                </a:lnTo>
                <a:lnTo>
                  <a:pt x="1134278" y="3167560"/>
                </a:lnTo>
                <a:lnTo>
                  <a:pt x="1134278" y="2961317"/>
                </a:lnTo>
                <a:lnTo>
                  <a:pt x="1237409" y="2961317"/>
                </a:lnTo>
                <a:lnTo>
                  <a:pt x="1237409" y="3064445"/>
                </a:lnTo>
                <a:lnTo>
                  <a:pt x="1340511" y="3064445"/>
                </a:lnTo>
                <a:lnTo>
                  <a:pt x="1340511" y="3167560"/>
                </a:lnTo>
                <a:lnTo>
                  <a:pt x="1237409" y="3167560"/>
                </a:lnTo>
                <a:lnTo>
                  <a:pt x="1237409" y="3270676"/>
                </a:lnTo>
                <a:lnTo>
                  <a:pt x="1443639" y="3270676"/>
                </a:lnTo>
                <a:lnTo>
                  <a:pt x="1443639" y="3373791"/>
                </a:lnTo>
                <a:lnTo>
                  <a:pt x="1237409" y="3373791"/>
                </a:lnTo>
                <a:lnTo>
                  <a:pt x="1237409" y="3476906"/>
                </a:lnTo>
                <a:lnTo>
                  <a:pt x="1134278" y="3476906"/>
                </a:lnTo>
                <a:lnTo>
                  <a:pt x="1134278" y="3580034"/>
                </a:lnTo>
                <a:lnTo>
                  <a:pt x="1031157" y="3580034"/>
                </a:lnTo>
                <a:lnTo>
                  <a:pt x="1031157" y="3683149"/>
                </a:lnTo>
                <a:lnTo>
                  <a:pt x="928038" y="3683149"/>
                </a:lnTo>
                <a:lnTo>
                  <a:pt x="928038" y="3373791"/>
                </a:lnTo>
                <a:lnTo>
                  <a:pt x="1031157" y="3373791"/>
                </a:lnTo>
                <a:lnTo>
                  <a:pt x="1031157" y="3270676"/>
                </a:lnTo>
                <a:lnTo>
                  <a:pt x="928038" y="3270676"/>
                </a:lnTo>
                <a:close/>
                <a:moveTo>
                  <a:pt x="1856100" y="2757566"/>
                </a:moveTo>
                <a:lnTo>
                  <a:pt x="1959220" y="2757566"/>
                </a:lnTo>
                <a:lnTo>
                  <a:pt x="1959220" y="2860685"/>
                </a:lnTo>
                <a:lnTo>
                  <a:pt x="1856100" y="2860685"/>
                </a:lnTo>
                <a:close/>
                <a:moveTo>
                  <a:pt x="0" y="2757566"/>
                </a:moveTo>
                <a:lnTo>
                  <a:pt x="103107" y="2757566"/>
                </a:lnTo>
                <a:lnTo>
                  <a:pt x="103107" y="2860685"/>
                </a:lnTo>
                <a:lnTo>
                  <a:pt x="0" y="2860685"/>
                </a:lnTo>
                <a:close/>
                <a:moveTo>
                  <a:pt x="1443639" y="2653058"/>
                </a:moveTo>
                <a:lnTo>
                  <a:pt x="1752985" y="2653058"/>
                </a:lnTo>
                <a:lnTo>
                  <a:pt x="1752985" y="2756173"/>
                </a:lnTo>
                <a:lnTo>
                  <a:pt x="1752985" y="2859289"/>
                </a:lnTo>
                <a:lnTo>
                  <a:pt x="1649857" y="2859289"/>
                </a:lnTo>
                <a:lnTo>
                  <a:pt x="1649857" y="2756173"/>
                </a:lnTo>
                <a:lnTo>
                  <a:pt x="1443639" y="2756173"/>
                </a:lnTo>
                <a:close/>
                <a:moveTo>
                  <a:pt x="1959216" y="2445741"/>
                </a:moveTo>
                <a:lnTo>
                  <a:pt x="2062344" y="2445741"/>
                </a:lnTo>
                <a:lnTo>
                  <a:pt x="2062344" y="2548856"/>
                </a:lnTo>
                <a:lnTo>
                  <a:pt x="2161510" y="2548856"/>
                </a:lnTo>
                <a:lnTo>
                  <a:pt x="2161510" y="2651972"/>
                </a:lnTo>
                <a:lnTo>
                  <a:pt x="1752985" y="2651972"/>
                </a:lnTo>
                <a:lnTo>
                  <a:pt x="1752985" y="2548856"/>
                </a:lnTo>
                <a:lnTo>
                  <a:pt x="1959216" y="2548856"/>
                </a:lnTo>
                <a:close/>
                <a:moveTo>
                  <a:pt x="2062343" y="2342613"/>
                </a:moveTo>
                <a:lnTo>
                  <a:pt x="2161506" y="2342613"/>
                </a:lnTo>
                <a:lnTo>
                  <a:pt x="2161506" y="2445726"/>
                </a:lnTo>
                <a:lnTo>
                  <a:pt x="2062343" y="2445726"/>
                </a:lnTo>
                <a:close/>
                <a:moveTo>
                  <a:pt x="1134278" y="2342613"/>
                </a:moveTo>
                <a:lnTo>
                  <a:pt x="1237410" y="2342613"/>
                </a:lnTo>
                <a:lnTo>
                  <a:pt x="1237410" y="2445741"/>
                </a:lnTo>
                <a:lnTo>
                  <a:pt x="1237410" y="2548856"/>
                </a:lnTo>
                <a:lnTo>
                  <a:pt x="1134278" y="2548856"/>
                </a:lnTo>
                <a:lnTo>
                  <a:pt x="1134278" y="2445741"/>
                </a:lnTo>
                <a:close/>
                <a:moveTo>
                  <a:pt x="52089" y="2239498"/>
                </a:moveTo>
                <a:lnTo>
                  <a:pt x="103106" y="2239498"/>
                </a:lnTo>
                <a:lnTo>
                  <a:pt x="103106" y="2342613"/>
                </a:lnTo>
                <a:lnTo>
                  <a:pt x="33919" y="2342613"/>
                </a:lnTo>
                <a:cubicBezTo>
                  <a:pt x="39398" y="2308046"/>
                  <a:pt x="45413" y="2273657"/>
                  <a:pt x="52089" y="2239498"/>
                </a:cubicBezTo>
                <a:close/>
                <a:moveTo>
                  <a:pt x="618704" y="2136382"/>
                </a:moveTo>
                <a:lnTo>
                  <a:pt x="721812" y="2136382"/>
                </a:lnTo>
                <a:lnTo>
                  <a:pt x="721812" y="2239497"/>
                </a:lnTo>
                <a:lnTo>
                  <a:pt x="824931" y="2239497"/>
                </a:lnTo>
                <a:lnTo>
                  <a:pt x="824931" y="2342613"/>
                </a:lnTo>
                <a:lnTo>
                  <a:pt x="928039" y="2342613"/>
                </a:lnTo>
                <a:lnTo>
                  <a:pt x="928039" y="2445740"/>
                </a:lnTo>
                <a:lnTo>
                  <a:pt x="1031158" y="2445740"/>
                </a:lnTo>
                <a:lnTo>
                  <a:pt x="1031158" y="2755086"/>
                </a:lnTo>
                <a:lnTo>
                  <a:pt x="1237410" y="2755086"/>
                </a:lnTo>
                <a:lnTo>
                  <a:pt x="1237410" y="2548856"/>
                </a:lnTo>
                <a:lnTo>
                  <a:pt x="1340511" y="2548856"/>
                </a:lnTo>
                <a:lnTo>
                  <a:pt x="1340511" y="2961317"/>
                </a:lnTo>
                <a:lnTo>
                  <a:pt x="1237410" y="2961317"/>
                </a:lnTo>
                <a:lnTo>
                  <a:pt x="1237410" y="2858201"/>
                </a:lnTo>
                <a:lnTo>
                  <a:pt x="1134278" y="2858201"/>
                </a:lnTo>
                <a:lnTo>
                  <a:pt x="1134278" y="2961317"/>
                </a:lnTo>
                <a:lnTo>
                  <a:pt x="1031158" y="2961317"/>
                </a:lnTo>
                <a:lnTo>
                  <a:pt x="1031158" y="2858201"/>
                </a:lnTo>
                <a:lnTo>
                  <a:pt x="824931" y="2858201"/>
                </a:lnTo>
                <a:lnTo>
                  <a:pt x="824931" y="3064445"/>
                </a:lnTo>
                <a:lnTo>
                  <a:pt x="721812" y="3064445"/>
                </a:lnTo>
                <a:lnTo>
                  <a:pt x="721812" y="3167560"/>
                </a:lnTo>
                <a:lnTo>
                  <a:pt x="824931" y="3167560"/>
                </a:lnTo>
                <a:lnTo>
                  <a:pt x="824931" y="3270675"/>
                </a:lnTo>
                <a:lnTo>
                  <a:pt x="515573" y="3270675"/>
                </a:lnTo>
                <a:lnTo>
                  <a:pt x="515573" y="3064445"/>
                </a:lnTo>
                <a:lnTo>
                  <a:pt x="618704" y="3064445"/>
                </a:lnTo>
                <a:lnTo>
                  <a:pt x="618704" y="2961333"/>
                </a:lnTo>
                <a:lnTo>
                  <a:pt x="412453" y="2961333"/>
                </a:lnTo>
                <a:lnTo>
                  <a:pt x="412453" y="3167561"/>
                </a:lnTo>
                <a:lnTo>
                  <a:pt x="309346" y="3167561"/>
                </a:lnTo>
                <a:lnTo>
                  <a:pt x="309346" y="3373791"/>
                </a:lnTo>
                <a:lnTo>
                  <a:pt x="412453" y="3373791"/>
                </a:lnTo>
                <a:lnTo>
                  <a:pt x="618704" y="3373791"/>
                </a:lnTo>
                <a:lnTo>
                  <a:pt x="618704" y="3476906"/>
                </a:lnTo>
                <a:lnTo>
                  <a:pt x="721811" y="3476906"/>
                </a:lnTo>
                <a:lnTo>
                  <a:pt x="721811" y="3373791"/>
                </a:lnTo>
                <a:lnTo>
                  <a:pt x="824930" y="3373791"/>
                </a:lnTo>
                <a:lnTo>
                  <a:pt x="824930" y="3476906"/>
                </a:lnTo>
                <a:lnTo>
                  <a:pt x="824930" y="3580034"/>
                </a:lnTo>
                <a:lnTo>
                  <a:pt x="721811" y="3580034"/>
                </a:lnTo>
                <a:lnTo>
                  <a:pt x="618704" y="3580034"/>
                </a:lnTo>
                <a:lnTo>
                  <a:pt x="515584" y="3580034"/>
                </a:lnTo>
                <a:lnTo>
                  <a:pt x="515584" y="3476906"/>
                </a:lnTo>
                <a:lnTo>
                  <a:pt x="515572" y="3476906"/>
                </a:lnTo>
                <a:lnTo>
                  <a:pt x="412453" y="3476906"/>
                </a:lnTo>
                <a:lnTo>
                  <a:pt x="412453" y="3580034"/>
                </a:lnTo>
                <a:lnTo>
                  <a:pt x="309345" y="3580034"/>
                </a:lnTo>
                <a:lnTo>
                  <a:pt x="309345" y="3373793"/>
                </a:lnTo>
                <a:lnTo>
                  <a:pt x="206227" y="3373793"/>
                </a:lnTo>
                <a:lnTo>
                  <a:pt x="206227" y="3476904"/>
                </a:lnTo>
                <a:lnTo>
                  <a:pt x="103107" y="3476904"/>
                </a:lnTo>
                <a:lnTo>
                  <a:pt x="103107" y="3373791"/>
                </a:lnTo>
                <a:lnTo>
                  <a:pt x="206226" y="3373791"/>
                </a:lnTo>
                <a:lnTo>
                  <a:pt x="206226" y="3167560"/>
                </a:lnTo>
                <a:lnTo>
                  <a:pt x="309345" y="3167560"/>
                </a:lnTo>
                <a:lnTo>
                  <a:pt x="309345" y="3064445"/>
                </a:lnTo>
                <a:lnTo>
                  <a:pt x="206438" y="3064445"/>
                </a:lnTo>
                <a:lnTo>
                  <a:pt x="206438" y="2961330"/>
                </a:lnTo>
                <a:lnTo>
                  <a:pt x="309345" y="2961330"/>
                </a:lnTo>
                <a:lnTo>
                  <a:pt x="309557" y="2961330"/>
                </a:lnTo>
                <a:lnTo>
                  <a:pt x="412453" y="2961330"/>
                </a:lnTo>
                <a:lnTo>
                  <a:pt x="412453" y="2755087"/>
                </a:lnTo>
                <a:lnTo>
                  <a:pt x="618704" y="2755087"/>
                </a:lnTo>
                <a:lnTo>
                  <a:pt x="618704" y="2961330"/>
                </a:lnTo>
                <a:lnTo>
                  <a:pt x="721812" y="2961330"/>
                </a:lnTo>
                <a:lnTo>
                  <a:pt x="721812" y="2755086"/>
                </a:lnTo>
                <a:lnTo>
                  <a:pt x="928039" y="2755086"/>
                </a:lnTo>
                <a:lnTo>
                  <a:pt x="928039" y="2548856"/>
                </a:lnTo>
                <a:lnTo>
                  <a:pt x="824931" y="2548856"/>
                </a:lnTo>
                <a:lnTo>
                  <a:pt x="824931" y="2651971"/>
                </a:lnTo>
                <a:lnTo>
                  <a:pt x="412453" y="2651971"/>
                </a:lnTo>
                <a:lnTo>
                  <a:pt x="412453" y="2755086"/>
                </a:lnTo>
                <a:lnTo>
                  <a:pt x="309346" y="2755086"/>
                </a:lnTo>
                <a:lnTo>
                  <a:pt x="309346" y="2651971"/>
                </a:lnTo>
                <a:lnTo>
                  <a:pt x="1485" y="2651971"/>
                </a:lnTo>
                <a:cubicBezTo>
                  <a:pt x="3282" y="2617455"/>
                  <a:pt x="5566" y="2583053"/>
                  <a:pt x="8536" y="2548856"/>
                </a:cubicBezTo>
                <a:lnTo>
                  <a:pt x="103107" y="2548856"/>
                </a:lnTo>
                <a:lnTo>
                  <a:pt x="103107" y="2445740"/>
                </a:lnTo>
                <a:lnTo>
                  <a:pt x="206227" y="2445740"/>
                </a:lnTo>
                <a:lnTo>
                  <a:pt x="206227" y="2548856"/>
                </a:lnTo>
                <a:lnTo>
                  <a:pt x="309346" y="2548856"/>
                </a:lnTo>
                <a:lnTo>
                  <a:pt x="309346" y="2445740"/>
                </a:lnTo>
                <a:lnTo>
                  <a:pt x="206227" y="2445740"/>
                </a:lnTo>
                <a:lnTo>
                  <a:pt x="206227" y="2342613"/>
                </a:lnTo>
                <a:lnTo>
                  <a:pt x="412453" y="2342613"/>
                </a:lnTo>
                <a:lnTo>
                  <a:pt x="412453" y="2445740"/>
                </a:lnTo>
                <a:lnTo>
                  <a:pt x="515573" y="2445740"/>
                </a:lnTo>
                <a:lnTo>
                  <a:pt x="515573" y="2548856"/>
                </a:lnTo>
                <a:lnTo>
                  <a:pt x="618704" y="2548856"/>
                </a:lnTo>
                <a:lnTo>
                  <a:pt x="618704" y="2445740"/>
                </a:lnTo>
                <a:lnTo>
                  <a:pt x="515585" y="2445740"/>
                </a:lnTo>
                <a:lnTo>
                  <a:pt x="515585" y="2342613"/>
                </a:lnTo>
                <a:lnTo>
                  <a:pt x="618704" y="2342613"/>
                </a:lnTo>
                <a:close/>
                <a:moveTo>
                  <a:pt x="103106" y="2022814"/>
                </a:moveTo>
                <a:lnTo>
                  <a:pt x="103106" y="2136383"/>
                </a:lnTo>
                <a:lnTo>
                  <a:pt x="74166" y="2136383"/>
                </a:lnTo>
                <a:cubicBezTo>
                  <a:pt x="83064" y="2098237"/>
                  <a:pt x="92736" y="2060372"/>
                  <a:pt x="103106" y="2022814"/>
                </a:cubicBezTo>
                <a:close/>
                <a:moveTo>
                  <a:pt x="206226" y="1930165"/>
                </a:moveTo>
                <a:lnTo>
                  <a:pt x="309345" y="1930165"/>
                </a:lnTo>
                <a:lnTo>
                  <a:pt x="309345" y="2033268"/>
                </a:lnTo>
                <a:lnTo>
                  <a:pt x="309345" y="2136383"/>
                </a:lnTo>
                <a:lnTo>
                  <a:pt x="412453" y="2136383"/>
                </a:lnTo>
                <a:lnTo>
                  <a:pt x="444725" y="2136383"/>
                </a:lnTo>
                <a:lnTo>
                  <a:pt x="515585" y="2136383"/>
                </a:lnTo>
                <a:lnTo>
                  <a:pt x="515585" y="2342613"/>
                </a:lnTo>
                <a:lnTo>
                  <a:pt x="412453" y="2342613"/>
                </a:lnTo>
                <a:lnTo>
                  <a:pt x="412453" y="2239498"/>
                </a:lnTo>
                <a:lnTo>
                  <a:pt x="309345" y="2239498"/>
                </a:lnTo>
                <a:lnTo>
                  <a:pt x="206226" y="2239498"/>
                </a:lnTo>
                <a:lnTo>
                  <a:pt x="206226" y="2136383"/>
                </a:lnTo>
                <a:lnTo>
                  <a:pt x="206226" y="2033268"/>
                </a:lnTo>
                <a:close/>
                <a:moveTo>
                  <a:pt x="928039" y="1827037"/>
                </a:moveTo>
                <a:lnTo>
                  <a:pt x="928039" y="1930165"/>
                </a:lnTo>
                <a:lnTo>
                  <a:pt x="1031158" y="1930165"/>
                </a:lnTo>
                <a:lnTo>
                  <a:pt x="1134278" y="1930165"/>
                </a:lnTo>
                <a:lnTo>
                  <a:pt x="1134278" y="1827037"/>
                </a:lnTo>
                <a:close/>
                <a:moveTo>
                  <a:pt x="412453" y="1827037"/>
                </a:moveTo>
                <a:lnTo>
                  <a:pt x="515585" y="1827037"/>
                </a:lnTo>
                <a:lnTo>
                  <a:pt x="515585" y="1930165"/>
                </a:lnTo>
                <a:lnTo>
                  <a:pt x="618704" y="1930165"/>
                </a:lnTo>
                <a:lnTo>
                  <a:pt x="618704" y="2033268"/>
                </a:lnTo>
                <a:lnTo>
                  <a:pt x="515585" y="2033268"/>
                </a:lnTo>
                <a:lnTo>
                  <a:pt x="412453" y="2033268"/>
                </a:lnTo>
                <a:close/>
                <a:moveTo>
                  <a:pt x="515585" y="1723921"/>
                </a:moveTo>
                <a:lnTo>
                  <a:pt x="618704" y="1723921"/>
                </a:lnTo>
                <a:lnTo>
                  <a:pt x="721812" y="1723921"/>
                </a:lnTo>
                <a:lnTo>
                  <a:pt x="721812" y="1930164"/>
                </a:lnTo>
                <a:lnTo>
                  <a:pt x="618704" y="1930164"/>
                </a:lnTo>
                <a:lnTo>
                  <a:pt x="618704" y="1827036"/>
                </a:lnTo>
                <a:lnTo>
                  <a:pt x="515585" y="1827036"/>
                </a:lnTo>
                <a:close/>
                <a:moveTo>
                  <a:pt x="1856100" y="1517678"/>
                </a:moveTo>
                <a:lnTo>
                  <a:pt x="1959220" y="1517678"/>
                </a:lnTo>
                <a:lnTo>
                  <a:pt x="1959220" y="1620798"/>
                </a:lnTo>
                <a:lnTo>
                  <a:pt x="1856100" y="1620798"/>
                </a:lnTo>
                <a:close/>
                <a:moveTo>
                  <a:pt x="1443639" y="1517678"/>
                </a:moveTo>
                <a:lnTo>
                  <a:pt x="1546742" y="1517678"/>
                </a:lnTo>
                <a:lnTo>
                  <a:pt x="1649857" y="1517678"/>
                </a:lnTo>
                <a:lnTo>
                  <a:pt x="1649857" y="1620806"/>
                </a:lnTo>
                <a:lnTo>
                  <a:pt x="1856100" y="1620806"/>
                </a:lnTo>
                <a:lnTo>
                  <a:pt x="1856100" y="1723921"/>
                </a:lnTo>
                <a:lnTo>
                  <a:pt x="1649857" y="1723921"/>
                </a:lnTo>
                <a:lnTo>
                  <a:pt x="1649857" y="1827037"/>
                </a:lnTo>
                <a:lnTo>
                  <a:pt x="1752985" y="1827037"/>
                </a:lnTo>
                <a:lnTo>
                  <a:pt x="1752985" y="1930164"/>
                </a:lnTo>
                <a:lnTo>
                  <a:pt x="1649857" y="1930164"/>
                </a:lnTo>
                <a:lnTo>
                  <a:pt x="1649857" y="2033267"/>
                </a:lnTo>
                <a:lnTo>
                  <a:pt x="1546742" y="2033267"/>
                </a:lnTo>
                <a:lnTo>
                  <a:pt x="1546742" y="1620806"/>
                </a:lnTo>
                <a:lnTo>
                  <a:pt x="1443639" y="1620806"/>
                </a:lnTo>
                <a:close/>
                <a:moveTo>
                  <a:pt x="347421" y="1414568"/>
                </a:moveTo>
                <a:lnTo>
                  <a:pt x="412453" y="1414568"/>
                </a:lnTo>
                <a:lnTo>
                  <a:pt x="412453" y="1517678"/>
                </a:lnTo>
                <a:lnTo>
                  <a:pt x="309345" y="1517678"/>
                </a:lnTo>
                <a:lnTo>
                  <a:pt x="309345" y="1620806"/>
                </a:lnTo>
                <a:lnTo>
                  <a:pt x="515584" y="1620806"/>
                </a:lnTo>
                <a:lnTo>
                  <a:pt x="515584" y="1723922"/>
                </a:lnTo>
                <a:lnTo>
                  <a:pt x="412453" y="1723922"/>
                </a:lnTo>
                <a:lnTo>
                  <a:pt x="412453" y="1827037"/>
                </a:lnTo>
                <a:lnTo>
                  <a:pt x="309345" y="1827037"/>
                </a:lnTo>
                <a:lnTo>
                  <a:pt x="206226" y="1827037"/>
                </a:lnTo>
                <a:lnTo>
                  <a:pt x="206226" y="1930165"/>
                </a:lnTo>
                <a:lnTo>
                  <a:pt x="130412" y="1930165"/>
                </a:lnTo>
                <a:cubicBezTo>
                  <a:pt x="186557" y="1750247"/>
                  <a:pt x="259464" y="1577766"/>
                  <a:pt x="347421" y="1414568"/>
                </a:cubicBezTo>
                <a:close/>
                <a:moveTo>
                  <a:pt x="2062344" y="1414565"/>
                </a:moveTo>
                <a:lnTo>
                  <a:pt x="2161510" y="1414565"/>
                </a:lnTo>
                <a:lnTo>
                  <a:pt x="2161510" y="1827037"/>
                </a:lnTo>
                <a:lnTo>
                  <a:pt x="2062344" y="1827037"/>
                </a:lnTo>
                <a:lnTo>
                  <a:pt x="2062344" y="1930165"/>
                </a:lnTo>
                <a:lnTo>
                  <a:pt x="2161510" y="1930165"/>
                </a:lnTo>
                <a:lnTo>
                  <a:pt x="2161510" y="2239498"/>
                </a:lnTo>
                <a:lnTo>
                  <a:pt x="2062343" y="2239498"/>
                </a:lnTo>
                <a:lnTo>
                  <a:pt x="2062343" y="2136383"/>
                </a:lnTo>
                <a:lnTo>
                  <a:pt x="2062343" y="2033268"/>
                </a:lnTo>
                <a:lnTo>
                  <a:pt x="2062343" y="1930165"/>
                </a:lnTo>
                <a:lnTo>
                  <a:pt x="1959216" y="1930165"/>
                </a:lnTo>
                <a:lnTo>
                  <a:pt x="1959216" y="2136383"/>
                </a:lnTo>
                <a:lnTo>
                  <a:pt x="1856100" y="2136383"/>
                </a:lnTo>
                <a:lnTo>
                  <a:pt x="1856100" y="2239498"/>
                </a:lnTo>
                <a:lnTo>
                  <a:pt x="1752985" y="2239498"/>
                </a:lnTo>
                <a:lnTo>
                  <a:pt x="1752985" y="1930165"/>
                </a:lnTo>
                <a:lnTo>
                  <a:pt x="1856100" y="1930165"/>
                </a:lnTo>
                <a:lnTo>
                  <a:pt x="1856100" y="1827037"/>
                </a:lnTo>
                <a:lnTo>
                  <a:pt x="1959216" y="1827037"/>
                </a:lnTo>
                <a:lnTo>
                  <a:pt x="1959216" y="1620806"/>
                </a:lnTo>
                <a:lnTo>
                  <a:pt x="2062344" y="1620806"/>
                </a:lnTo>
                <a:lnTo>
                  <a:pt x="2062344" y="1517678"/>
                </a:lnTo>
                <a:close/>
                <a:moveTo>
                  <a:pt x="1134278" y="1414564"/>
                </a:moveTo>
                <a:lnTo>
                  <a:pt x="1237410" y="1414564"/>
                </a:lnTo>
                <a:lnTo>
                  <a:pt x="1237410" y="1517678"/>
                </a:lnTo>
                <a:lnTo>
                  <a:pt x="1340511" y="1517678"/>
                </a:lnTo>
                <a:lnTo>
                  <a:pt x="1340511" y="1620806"/>
                </a:lnTo>
                <a:lnTo>
                  <a:pt x="1237410" y="1620806"/>
                </a:lnTo>
                <a:lnTo>
                  <a:pt x="1237410" y="1723922"/>
                </a:lnTo>
                <a:lnTo>
                  <a:pt x="1443639" y="1723922"/>
                </a:lnTo>
                <a:lnTo>
                  <a:pt x="1443639" y="1827037"/>
                </a:lnTo>
                <a:lnTo>
                  <a:pt x="1237410" y="1827037"/>
                </a:lnTo>
                <a:lnTo>
                  <a:pt x="1237410" y="2033267"/>
                </a:lnTo>
                <a:lnTo>
                  <a:pt x="1134278" y="2033267"/>
                </a:lnTo>
                <a:lnTo>
                  <a:pt x="1134278" y="2136382"/>
                </a:lnTo>
                <a:lnTo>
                  <a:pt x="1237410" y="2136382"/>
                </a:lnTo>
                <a:lnTo>
                  <a:pt x="1237410" y="2033267"/>
                </a:lnTo>
                <a:lnTo>
                  <a:pt x="1340511" y="2033267"/>
                </a:lnTo>
                <a:lnTo>
                  <a:pt x="1340511" y="1930165"/>
                </a:lnTo>
                <a:lnTo>
                  <a:pt x="1443631" y="1930165"/>
                </a:lnTo>
                <a:lnTo>
                  <a:pt x="1443631" y="2033278"/>
                </a:lnTo>
                <a:lnTo>
                  <a:pt x="1340511" y="2033278"/>
                </a:lnTo>
                <a:lnTo>
                  <a:pt x="1340511" y="2136382"/>
                </a:lnTo>
                <a:lnTo>
                  <a:pt x="1443639" y="2136382"/>
                </a:lnTo>
                <a:lnTo>
                  <a:pt x="1443639" y="2239498"/>
                </a:lnTo>
                <a:lnTo>
                  <a:pt x="1546742" y="2239498"/>
                </a:lnTo>
                <a:lnTo>
                  <a:pt x="1546742" y="2342613"/>
                </a:lnTo>
                <a:lnTo>
                  <a:pt x="1649857" y="2342613"/>
                </a:lnTo>
                <a:lnTo>
                  <a:pt x="1649857" y="2239498"/>
                </a:lnTo>
                <a:lnTo>
                  <a:pt x="1752985" y="2239498"/>
                </a:lnTo>
                <a:lnTo>
                  <a:pt x="1752985" y="2342613"/>
                </a:lnTo>
                <a:lnTo>
                  <a:pt x="1856100" y="2342613"/>
                </a:lnTo>
                <a:lnTo>
                  <a:pt x="1856100" y="2239498"/>
                </a:lnTo>
                <a:lnTo>
                  <a:pt x="1959220" y="2239498"/>
                </a:lnTo>
                <a:lnTo>
                  <a:pt x="1959220" y="2342618"/>
                </a:lnTo>
                <a:lnTo>
                  <a:pt x="1856100" y="2342618"/>
                </a:lnTo>
                <a:lnTo>
                  <a:pt x="1856100" y="2445741"/>
                </a:lnTo>
                <a:lnTo>
                  <a:pt x="1752985" y="2445741"/>
                </a:lnTo>
                <a:lnTo>
                  <a:pt x="1649857" y="2445741"/>
                </a:lnTo>
                <a:lnTo>
                  <a:pt x="1649857" y="2548856"/>
                </a:lnTo>
                <a:lnTo>
                  <a:pt x="1443639" y="2548856"/>
                </a:lnTo>
                <a:lnTo>
                  <a:pt x="1443639" y="2445741"/>
                </a:lnTo>
                <a:lnTo>
                  <a:pt x="1443639" y="2342613"/>
                </a:lnTo>
                <a:lnTo>
                  <a:pt x="1340511" y="2342613"/>
                </a:lnTo>
                <a:lnTo>
                  <a:pt x="1340511" y="2239498"/>
                </a:lnTo>
                <a:lnTo>
                  <a:pt x="1237410" y="2239498"/>
                </a:lnTo>
                <a:lnTo>
                  <a:pt x="1134278" y="2239498"/>
                </a:lnTo>
                <a:lnTo>
                  <a:pt x="1134278" y="2136383"/>
                </a:lnTo>
                <a:lnTo>
                  <a:pt x="1031158" y="2136383"/>
                </a:lnTo>
                <a:lnTo>
                  <a:pt x="1031158" y="2342613"/>
                </a:lnTo>
                <a:lnTo>
                  <a:pt x="928039" y="2342613"/>
                </a:lnTo>
                <a:lnTo>
                  <a:pt x="928039" y="2239497"/>
                </a:lnTo>
                <a:lnTo>
                  <a:pt x="824931" y="2239497"/>
                </a:lnTo>
                <a:lnTo>
                  <a:pt x="824931" y="2136382"/>
                </a:lnTo>
                <a:lnTo>
                  <a:pt x="928039" y="2136382"/>
                </a:lnTo>
                <a:lnTo>
                  <a:pt x="1031158" y="2136382"/>
                </a:lnTo>
                <a:lnTo>
                  <a:pt x="1031158" y="2033267"/>
                </a:lnTo>
                <a:lnTo>
                  <a:pt x="721812" y="2033267"/>
                </a:lnTo>
                <a:lnTo>
                  <a:pt x="721812" y="1930165"/>
                </a:lnTo>
                <a:lnTo>
                  <a:pt x="824931" y="1930165"/>
                </a:lnTo>
                <a:lnTo>
                  <a:pt x="824931" y="1620806"/>
                </a:lnTo>
                <a:lnTo>
                  <a:pt x="928039" y="1620806"/>
                </a:lnTo>
                <a:lnTo>
                  <a:pt x="928039" y="1723922"/>
                </a:lnTo>
                <a:lnTo>
                  <a:pt x="1031158" y="1723922"/>
                </a:lnTo>
                <a:lnTo>
                  <a:pt x="1031158" y="1517678"/>
                </a:lnTo>
                <a:lnTo>
                  <a:pt x="1134278" y="1517678"/>
                </a:lnTo>
                <a:close/>
                <a:moveTo>
                  <a:pt x="928038" y="1311466"/>
                </a:moveTo>
                <a:lnTo>
                  <a:pt x="928038" y="1414567"/>
                </a:lnTo>
                <a:lnTo>
                  <a:pt x="1031157" y="1414567"/>
                </a:lnTo>
                <a:lnTo>
                  <a:pt x="1031157" y="1311466"/>
                </a:lnTo>
                <a:close/>
                <a:moveTo>
                  <a:pt x="412453" y="1299936"/>
                </a:moveTo>
                <a:lnTo>
                  <a:pt x="412453" y="1311464"/>
                </a:lnTo>
                <a:lnTo>
                  <a:pt x="405702" y="1311464"/>
                </a:lnTo>
                <a:cubicBezTo>
                  <a:pt x="407973" y="1307629"/>
                  <a:pt x="410170" y="1303757"/>
                  <a:pt x="412453" y="1299936"/>
                </a:cubicBezTo>
                <a:close/>
                <a:moveTo>
                  <a:pt x="515585" y="1208340"/>
                </a:moveTo>
                <a:lnTo>
                  <a:pt x="618705" y="1208340"/>
                </a:lnTo>
                <a:lnTo>
                  <a:pt x="618705" y="1311460"/>
                </a:lnTo>
                <a:lnTo>
                  <a:pt x="515585" y="1311460"/>
                </a:lnTo>
                <a:close/>
                <a:moveTo>
                  <a:pt x="515585" y="1139788"/>
                </a:moveTo>
                <a:lnTo>
                  <a:pt x="515585" y="1208340"/>
                </a:lnTo>
                <a:lnTo>
                  <a:pt x="469659" y="1208340"/>
                </a:lnTo>
                <a:cubicBezTo>
                  <a:pt x="484648" y="1185258"/>
                  <a:pt x="499973" y="1162421"/>
                  <a:pt x="515585" y="1139788"/>
                </a:cubicBezTo>
                <a:close/>
                <a:moveTo>
                  <a:pt x="618704" y="1105212"/>
                </a:moveTo>
                <a:lnTo>
                  <a:pt x="721811" y="1105212"/>
                </a:lnTo>
                <a:lnTo>
                  <a:pt x="721811" y="1208338"/>
                </a:lnTo>
                <a:lnTo>
                  <a:pt x="618704" y="1208338"/>
                </a:lnTo>
                <a:close/>
                <a:moveTo>
                  <a:pt x="824931" y="1002101"/>
                </a:moveTo>
                <a:lnTo>
                  <a:pt x="928038" y="1002101"/>
                </a:lnTo>
                <a:lnTo>
                  <a:pt x="1031158" y="1002101"/>
                </a:lnTo>
                <a:lnTo>
                  <a:pt x="1237410" y="1002101"/>
                </a:lnTo>
                <a:lnTo>
                  <a:pt x="1237410" y="1102736"/>
                </a:lnTo>
                <a:lnTo>
                  <a:pt x="1031158" y="1102736"/>
                </a:lnTo>
                <a:lnTo>
                  <a:pt x="1031158" y="1311466"/>
                </a:lnTo>
                <a:lnTo>
                  <a:pt x="1134277" y="1311466"/>
                </a:lnTo>
                <a:lnTo>
                  <a:pt x="1134277" y="1414578"/>
                </a:lnTo>
                <a:lnTo>
                  <a:pt x="1031158" y="1414578"/>
                </a:lnTo>
                <a:lnTo>
                  <a:pt x="1031158" y="1517678"/>
                </a:lnTo>
                <a:lnTo>
                  <a:pt x="515585" y="1517678"/>
                </a:lnTo>
                <a:lnTo>
                  <a:pt x="515585" y="1414577"/>
                </a:lnTo>
                <a:lnTo>
                  <a:pt x="412466" y="1414577"/>
                </a:lnTo>
                <a:lnTo>
                  <a:pt x="412466" y="1311464"/>
                </a:lnTo>
                <a:lnTo>
                  <a:pt x="515586" y="1311464"/>
                </a:lnTo>
                <a:lnTo>
                  <a:pt x="515586" y="1414567"/>
                </a:lnTo>
                <a:lnTo>
                  <a:pt x="721812" y="1414567"/>
                </a:lnTo>
                <a:lnTo>
                  <a:pt x="721812" y="1208340"/>
                </a:lnTo>
                <a:lnTo>
                  <a:pt x="928038" y="1208340"/>
                </a:lnTo>
                <a:lnTo>
                  <a:pt x="928038" y="1105214"/>
                </a:lnTo>
                <a:lnTo>
                  <a:pt x="824931" y="1105214"/>
                </a:lnTo>
                <a:close/>
                <a:moveTo>
                  <a:pt x="618704" y="999370"/>
                </a:moveTo>
                <a:lnTo>
                  <a:pt x="618704" y="1002097"/>
                </a:lnTo>
                <a:lnTo>
                  <a:pt x="616546" y="1002097"/>
                </a:lnTo>
                <a:cubicBezTo>
                  <a:pt x="617258" y="1001181"/>
                  <a:pt x="617981" y="1000288"/>
                  <a:pt x="618704" y="999370"/>
                </a:cubicBezTo>
                <a:close/>
                <a:moveTo>
                  <a:pt x="721811" y="874462"/>
                </a:moveTo>
                <a:lnTo>
                  <a:pt x="721811" y="898979"/>
                </a:lnTo>
                <a:lnTo>
                  <a:pt x="700783" y="898979"/>
                </a:lnTo>
                <a:cubicBezTo>
                  <a:pt x="707772" y="890791"/>
                  <a:pt x="714735" y="882574"/>
                  <a:pt x="721811" y="874462"/>
                </a:cubicBezTo>
                <a:close/>
                <a:moveTo>
                  <a:pt x="1134289" y="795865"/>
                </a:moveTo>
                <a:lnTo>
                  <a:pt x="1237409" y="795865"/>
                </a:lnTo>
                <a:lnTo>
                  <a:pt x="1237409" y="898979"/>
                </a:lnTo>
                <a:lnTo>
                  <a:pt x="1134289" y="898979"/>
                </a:lnTo>
                <a:close/>
                <a:moveTo>
                  <a:pt x="2062343" y="692755"/>
                </a:moveTo>
                <a:lnTo>
                  <a:pt x="2161510" y="692755"/>
                </a:lnTo>
                <a:lnTo>
                  <a:pt x="2161510" y="898981"/>
                </a:lnTo>
                <a:lnTo>
                  <a:pt x="2062343" y="898981"/>
                </a:lnTo>
                <a:lnTo>
                  <a:pt x="2062343" y="795867"/>
                </a:lnTo>
                <a:close/>
                <a:moveTo>
                  <a:pt x="1856100" y="589633"/>
                </a:moveTo>
                <a:lnTo>
                  <a:pt x="1959215" y="589633"/>
                </a:lnTo>
                <a:lnTo>
                  <a:pt x="1959215" y="898980"/>
                </a:lnTo>
                <a:lnTo>
                  <a:pt x="2062335" y="898980"/>
                </a:lnTo>
                <a:lnTo>
                  <a:pt x="2062335" y="1002101"/>
                </a:lnTo>
                <a:lnTo>
                  <a:pt x="1959215" y="1002101"/>
                </a:lnTo>
                <a:lnTo>
                  <a:pt x="1959215" y="898981"/>
                </a:lnTo>
                <a:lnTo>
                  <a:pt x="1856100" y="898981"/>
                </a:lnTo>
                <a:lnTo>
                  <a:pt x="1856100" y="1002100"/>
                </a:lnTo>
                <a:lnTo>
                  <a:pt x="1752985" y="1002100"/>
                </a:lnTo>
                <a:lnTo>
                  <a:pt x="1752985" y="1105214"/>
                </a:lnTo>
                <a:lnTo>
                  <a:pt x="1856100" y="1105214"/>
                </a:lnTo>
                <a:lnTo>
                  <a:pt x="1959215" y="1105214"/>
                </a:lnTo>
                <a:lnTo>
                  <a:pt x="2062343" y="1105214"/>
                </a:lnTo>
                <a:lnTo>
                  <a:pt x="2161510" y="1105214"/>
                </a:lnTo>
                <a:lnTo>
                  <a:pt x="2161510" y="1208340"/>
                </a:lnTo>
                <a:lnTo>
                  <a:pt x="2062343" y="1208340"/>
                </a:lnTo>
                <a:lnTo>
                  <a:pt x="2062343" y="1311465"/>
                </a:lnTo>
                <a:lnTo>
                  <a:pt x="1959215" y="1311465"/>
                </a:lnTo>
                <a:lnTo>
                  <a:pt x="1959215" y="1414568"/>
                </a:lnTo>
                <a:lnTo>
                  <a:pt x="1856100" y="1414568"/>
                </a:lnTo>
                <a:lnTo>
                  <a:pt x="1856100" y="1311465"/>
                </a:lnTo>
                <a:lnTo>
                  <a:pt x="1752985" y="1311465"/>
                </a:lnTo>
                <a:lnTo>
                  <a:pt x="1752985" y="1208340"/>
                </a:lnTo>
                <a:lnTo>
                  <a:pt x="1649857" y="1208340"/>
                </a:lnTo>
                <a:lnTo>
                  <a:pt x="1649857" y="1311465"/>
                </a:lnTo>
                <a:lnTo>
                  <a:pt x="1752985" y="1311465"/>
                </a:lnTo>
                <a:lnTo>
                  <a:pt x="1752985" y="1414568"/>
                </a:lnTo>
                <a:lnTo>
                  <a:pt x="1649857" y="1414568"/>
                </a:lnTo>
                <a:lnTo>
                  <a:pt x="1546742" y="1414568"/>
                </a:lnTo>
                <a:lnTo>
                  <a:pt x="1443639" y="1414568"/>
                </a:lnTo>
                <a:lnTo>
                  <a:pt x="1443639" y="1311465"/>
                </a:lnTo>
                <a:lnTo>
                  <a:pt x="1546742" y="1311465"/>
                </a:lnTo>
                <a:lnTo>
                  <a:pt x="1546742" y="1208340"/>
                </a:lnTo>
                <a:lnTo>
                  <a:pt x="1443639" y="1208340"/>
                </a:lnTo>
                <a:lnTo>
                  <a:pt x="1443639" y="1105214"/>
                </a:lnTo>
                <a:lnTo>
                  <a:pt x="1546742" y="1105214"/>
                </a:lnTo>
                <a:lnTo>
                  <a:pt x="1649857" y="1105214"/>
                </a:lnTo>
                <a:lnTo>
                  <a:pt x="1649857" y="795866"/>
                </a:lnTo>
                <a:lnTo>
                  <a:pt x="1752985" y="795866"/>
                </a:lnTo>
                <a:lnTo>
                  <a:pt x="1856100" y="795866"/>
                </a:lnTo>
                <a:close/>
                <a:moveTo>
                  <a:pt x="1443639" y="486509"/>
                </a:moveTo>
                <a:lnTo>
                  <a:pt x="1546742" y="486509"/>
                </a:lnTo>
                <a:lnTo>
                  <a:pt x="1649857" y="486509"/>
                </a:lnTo>
                <a:lnTo>
                  <a:pt x="1649857" y="589633"/>
                </a:lnTo>
                <a:lnTo>
                  <a:pt x="1752985" y="589633"/>
                </a:lnTo>
                <a:lnTo>
                  <a:pt x="1752985" y="692755"/>
                </a:lnTo>
                <a:lnTo>
                  <a:pt x="1649857" y="692755"/>
                </a:lnTo>
                <a:lnTo>
                  <a:pt x="1546742" y="692755"/>
                </a:lnTo>
                <a:lnTo>
                  <a:pt x="1443639" y="692755"/>
                </a:lnTo>
                <a:lnTo>
                  <a:pt x="1443639" y="795867"/>
                </a:lnTo>
                <a:lnTo>
                  <a:pt x="1546742" y="795867"/>
                </a:lnTo>
                <a:lnTo>
                  <a:pt x="1546742" y="898980"/>
                </a:lnTo>
                <a:lnTo>
                  <a:pt x="1340517" y="898980"/>
                </a:lnTo>
                <a:lnTo>
                  <a:pt x="1340517" y="1002101"/>
                </a:lnTo>
                <a:lnTo>
                  <a:pt x="1237410" y="1002101"/>
                </a:lnTo>
                <a:lnTo>
                  <a:pt x="1237410" y="898980"/>
                </a:lnTo>
                <a:lnTo>
                  <a:pt x="1340511" y="898980"/>
                </a:lnTo>
                <a:lnTo>
                  <a:pt x="1340511" y="795867"/>
                </a:lnTo>
                <a:lnTo>
                  <a:pt x="1340511" y="589633"/>
                </a:lnTo>
                <a:lnTo>
                  <a:pt x="1443639" y="589633"/>
                </a:lnTo>
                <a:close/>
                <a:moveTo>
                  <a:pt x="1134277" y="485060"/>
                </a:moveTo>
                <a:lnTo>
                  <a:pt x="1134277" y="486508"/>
                </a:lnTo>
                <a:lnTo>
                  <a:pt x="1237409" y="486508"/>
                </a:lnTo>
                <a:lnTo>
                  <a:pt x="1237409" y="692754"/>
                </a:lnTo>
                <a:lnTo>
                  <a:pt x="1134277" y="692754"/>
                </a:lnTo>
                <a:lnTo>
                  <a:pt x="1134277" y="795865"/>
                </a:lnTo>
                <a:lnTo>
                  <a:pt x="1031158" y="795865"/>
                </a:lnTo>
                <a:lnTo>
                  <a:pt x="1031158" y="898978"/>
                </a:lnTo>
                <a:lnTo>
                  <a:pt x="928038" y="898978"/>
                </a:lnTo>
                <a:lnTo>
                  <a:pt x="928038" y="795864"/>
                </a:lnTo>
                <a:lnTo>
                  <a:pt x="1031157" y="795864"/>
                </a:lnTo>
                <a:lnTo>
                  <a:pt x="1031157" y="692752"/>
                </a:lnTo>
                <a:lnTo>
                  <a:pt x="1134277" y="692752"/>
                </a:lnTo>
                <a:lnTo>
                  <a:pt x="1134277" y="589633"/>
                </a:lnTo>
                <a:lnTo>
                  <a:pt x="1031157" y="589633"/>
                </a:lnTo>
                <a:lnTo>
                  <a:pt x="1031157" y="692752"/>
                </a:lnTo>
                <a:lnTo>
                  <a:pt x="928038" y="692752"/>
                </a:lnTo>
                <a:lnTo>
                  <a:pt x="928038" y="660936"/>
                </a:lnTo>
                <a:cubicBezTo>
                  <a:pt x="953958" y="636681"/>
                  <a:pt x="980365" y="612951"/>
                  <a:pt x="1007134" y="589633"/>
                </a:cubicBezTo>
                <a:lnTo>
                  <a:pt x="1007135" y="589633"/>
                </a:lnTo>
                <a:lnTo>
                  <a:pt x="1031157" y="589633"/>
                </a:lnTo>
                <a:lnTo>
                  <a:pt x="1031157" y="568986"/>
                </a:lnTo>
                <a:cubicBezTo>
                  <a:pt x="1064877" y="540253"/>
                  <a:pt x="1099259" y="512272"/>
                  <a:pt x="1134277" y="485060"/>
                </a:cubicBezTo>
                <a:close/>
                <a:moveTo>
                  <a:pt x="1434131" y="280274"/>
                </a:moveTo>
                <a:lnTo>
                  <a:pt x="1443639" y="280274"/>
                </a:lnTo>
                <a:lnTo>
                  <a:pt x="1443639" y="383394"/>
                </a:lnTo>
                <a:lnTo>
                  <a:pt x="1273276" y="383394"/>
                </a:lnTo>
                <a:cubicBezTo>
                  <a:pt x="1325700" y="347347"/>
                  <a:pt x="1379334" y="312934"/>
                  <a:pt x="1434131" y="280274"/>
                </a:cubicBezTo>
                <a:close/>
                <a:moveTo>
                  <a:pt x="2062343" y="74048"/>
                </a:moveTo>
                <a:lnTo>
                  <a:pt x="2161506" y="74048"/>
                </a:lnTo>
                <a:lnTo>
                  <a:pt x="2161506" y="177161"/>
                </a:lnTo>
                <a:lnTo>
                  <a:pt x="2062343" y="177161"/>
                </a:lnTo>
                <a:close/>
                <a:moveTo>
                  <a:pt x="2062343" y="0"/>
                </a:moveTo>
                <a:lnTo>
                  <a:pt x="2062343" y="74047"/>
                </a:lnTo>
                <a:lnTo>
                  <a:pt x="1959215" y="74047"/>
                </a:lnTo>
                <a:lnTo>
                  <a:pt x="1959215" y="177162"/>
                </a:lnTo>
                <a:lnTo>
                  <a:pt x="2062343" y="177162"/>
                </a:lnTo>
                <a:lnTo>
                  <a:pt x="2062343" y="486507"/>
                </a:lnTo>
                <a:lnTo>
                  <a:pt x="1959215" y="486507"/>
                </a:lnTo>
                <a:lnTo>
                  <a:pt x="1959215" y="383394"/>
                </a:lnTo>
                <a:lnTo>
                  <a:pt x="1856100" y="383394"/>
                </a:lnTo>
                <a:lnTo>
                  <a:pt x="1856100" y="280274"/>
                </a:lnTo>
                <a:lnTo>
                  <a:pt x="1752985" y="280274"/>
                </a:lnTo>
                <a:lnTo>
                  <a:pt x="1752985" y="177162"/>
                </a:lnTo>
                <a:lnTo>
                  <a:pt x="1622586" y="177162"/>
                </a:lnTo>
                <a:cubicBezTo>
                  <a:pt x="1763131" y="106807"/>
                  <a:pt x="1910067" y="47378"/>
                  <a:pt x="2062343" y="0"/>
                </a:cubicBezTo>
                <a:close/>
              </a:path>
            </a:pathLst>
          </a:custGeom>
          <a:solidFill>
            <a:srgbClr val="00283C"/>
          </a:solidFill>
          <a:ln w="12738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F1C7A632-A1B3-4DC2-FEEF-10A0E7CB2F88}"/>
              </a:ext>
            </a:extLst>
          </p:cNvPr>
          <p:cNvSpPr>
            <a:spLocks noChangeAspect="1"/>
          </p:cNvSpPr>
          <p:nvPr userDrawn="1"/>
        </p:nvSpPr>
        <p:spPr>
          <a:xfrm>
            <a:off x="3729600" y="614106"/>
            <a:ext cx="2153676" cy="5643928"/>
          </a:xfrm>
          <a:custGeom>
            <a:avLst/>
            <a:gdLst>
              <a:gd name="connsiteX0" fmla="*/ 0 w 2153676"/>
              <a:gd name="connsiteY0" fmla="*/ 2821964 h 5643928"/>
              <a:gd name="connsiteX1" fmla="*/ 2153677 w 2153676"/>
              <a:gd name="connsiteY1" fmla="*/ 5643929 h 5643928"/>
              <a:gd name="connsiteX2" fmla="*/ 2153677 w 2153676"/>
              <a:gd name="connsiteY2" fmla="*/ 0 h 5643928"/>
              <a:gd name="connsiteX3" fmla="*/ 0 w 2153676"/>
              <a:gd name="connsiteY3" fmla="*/ 2821964 h 564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3676" h="5643928">
                <a:moveTo>
                  <a:pt x="0" y="2821964"/>
                </a:moveTo>
                <a:cubicBezTo>
                  <a:pt x="0" y="4170378"/>
                  <a:pt x="912533" y="5305487"/>
                  <a:pt x="2153677" y="5643929"/>
                </a:cubicBezTo>
                <a:lnTo>
                  <a:pt x="2153677" y="0"/>
                </a:lnTo>
                <a:cubicBezTo>
                  <a:pt x="912533" y="338442"/>
                  <a:pt x="0" y="1473538"/>
                  <a:pt x="0" y="2821964"/>
                </a:cubicBezTo>
              </a:path>
            </a:pathLst>
          </a:custGeom>
          <a:solidFill>
            <a:schemeClr val="tx2"/>
          </a:soli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D02E6F61-F748-5159-AF09-4CFA7D0DC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500278" y="526290"/>
            <a:ext cx="3691722" cy="5842800"/>
          </a:xfrm>
          <a:custGeom>
            <a:avLst/>
            <a:gdLst>
              <a:gd name="connsiteX0" fmla="*/ 2921400 w 3691722"/>
              <a:gd name="connsiteY0" fmla="*/ 0 h 5842800"/>
              <a:gd name="connsiteX1" fmla="*/ 3691722 w 3691722"/>
              <a:gd name="connsiteY1" fmla="*/ 102859 h 5842800"/>
              <a:gd name="connsiteX2" fmla="*/ 3691722 w 3691722"/>
              <a:gd name="connsiteY2" fmla="*/ 5739941 h 5842800"/>
              <a:gd name="connsiteX3" fmla="*/ 2921400 w 3691722"/>
              <a:gd name="connsiteY3" fmla="*/ 5842800 h 5842800"/>
              <a:gd name="connsiteX4" fmla="*/ 0 w 3691722"/>
              <a:gd name="connsiteY4" fmla="*/ 2921400 h 5842800"/>
              <a:gd name="connsiteX5" fmla="*/ 2921400 w 3691722"/>
              <a:gd name="connsiteY5" fmla="*/ 0 h 584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1722" h="5842800">
                <a:moveTo>
                  <a:pt x="2921400" y="0"/>
                </a:moveTo>
                <a:cubicBezTo>
                  <a:pt x="3188061" y="0"/>
                  <a:pt x="3446286" y="35933"/>
                  <a:pt x="3691722" y="102859"/>
                </a:cubicBezTo>
                <a:lnTo>
                  <a:pt x="3691722" y="5739941"/>
                </a:lnTo>
                <a:cubicBezTo>
                  <a:pt x="3446286" y="5806867"/>
                  <a:pt x="3188061" y="5842800"/>
                  <a:pt x="2921400" y="5842800"/>
                </a:cubicBezTo>
                <a:cubicBezTo>
                  <a:pt x="1307949" y="5842800"/>
                  <a:pt x="0" y="4534839"/>
                  <a:pt x="0" y="2921400"/>
                </a:cubicBezTo>
                <a:cubicBezTo>
                  <a:pt x="0" y="1307962"/>
                  <a:pt x="1307949" y="0"/>
                  <a:pt x="292140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 b="0" i="0">
                <a:solidFill>
                  <a:schemeClr val="tx1"/>
                </a:solidFill>
                <a:highlight>
                  <a:srgbClr val="FFFF00"/>
                </a:highlight>
                <a:latin typeface="+mn-lt"/>
              </a:defRPr>
            </a:lvl1pPr>
          </a:lstStyle>
          <a:p>
            <a:r>
              <a:rPr lang="en-BE" dirty="0"/>
              <a:t>Afbeelding (optioneel)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82991B6-7382-652D-2186-F1AA7166BF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8C268CB-3DBD-4B05-A9BD-9D7E54202419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9C94B95-E1F5-FF60-C6FA-7B71C80ACA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A687276-EBCF-B898-2F58-E5EBA9B03E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7B6CB02A-6C06-3A91-9D99-A43E43406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029393"/>
            <a:ext cx="7446325" cy="158812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C11A279-6B85-9340-070F-DD7F56D77E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3617520"/>
            <a:ext cx="7446325" cy="586108"/>
          </a:xfrm>
          <a:prstGeom prst="rect">
            <a:avLst/>
          </a:prstGeom>
        </p:spPr>
        <p:txBody>
          <a:bodyPr wrap="square" lIns="0" tIns="108000" r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Ondertitel</a:t>
            </a:r>
            <a:endParaRPr lang="en-GB" dirty="0"/>
          </a:p>
        </p:txBody>
      </p:sp>
      <p:sp>
        <p:nvSpPr>
          <p:cNvPr id="15" name="Graphic 6">
            <a:extLst>
              <a:ext uri="{FF2B5EF4-FFF2-40B4-BE49-F238E27FC236}">
                <a16:creationId xmlns:a16="http://schemas.microsoft.com/office/drawing/2014/main" id="{2F66F28C-0BB1-7E17-4535-D4951B0E6AB9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1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806527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0D358D4-E33B-1EC4-3BC2-A9185D93C9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A0F71F-AA82-490F-2299-6199D83A747C}"/>
              </a:ext>
            </a:extLst>
          </p:cNvPr>
          <p:cNvSpPr/>
          <p:nvPr userDrawn="1"/>
        </p:nvSpPr>
        <p:spPr>
          <a:xfrm>
            <a:off x="0" y="0"/>
            <a:ext cx="12180559" cy="25478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7FCBFD9-CA1F-2F98-39D5-9E610BEA156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10979 w 12192000"/>
              <a:gd name="connsiteY0" fmla="*/ 919656 h 6858000"/>
              <a:gd name="connsiteX1" fmla="*/ 1068878 w 12192000"/>
              <a:gd name="connsiteY1" fmla="*/ 1021359 h 6858000"/>
              <a:gd name="connsiteX2" fmla="*/ 1226778 w 12192000"/>
              <a:gd name="connsiteY2" fmla="*/ 919656 h 6858000"/>
              <a:gd name="connsiteX3" fmla="*/ 1334123 w 12192000"/>
              <a:gd name="connsiteY3" fmla="*/ 742743 h 6858000"/>
              <a:gd name="connsiteX4" fmla="*/ 1419360 w 12192000"/>
              <a:gd name="connsiteY4" fmla="*/ 742743 h 6858000"/>
              <a:gd name="connsiteX5" fmla="*/ 1469558 w 12192000"/>
              <a:gd name="connsiteY5" fmla="*/ 792941 h 6858000"/>
              <a:gd name="connsiteX6" fmla="*/ 1419360 w 12192000"/>
              <a:gd name="connsiteY6" fmla="*/ 843138 h 6858000"/>
              <a:gd name="connsiteX7" fmla="*/ 1334123 w 12192000"/>
              <a:gd name="connsiteY7" fmla="*/ 843138 h 6858000"/>
              <a:gd name="connsiteX8" fmla="*/ 1639127 w 12192000"/>
              <a:gd name="connsiteY8" fmla="*/ 679099 h 6858000"/>
              <a:gd name="connsiteX9" fmla="*/ 1555658 w 12192000"/>
              <a:gd name="connsiteY9" fmla="*/ 762569 h 6858000"/>
              <a:gd name="connsiteX10" fmla="*/ 1555658 w 12192000"/>
              <a:gd name="connsiteY10" fmla="*/ 933425 h 6858000"/>
              <a:gd name="connsiteX11" fmla="*/ 1639127 w 12192000"/>
              <a:gd name="connsiteY11" fmla="*/ 1016894 h 6858000"/>
              <a:gd name="connsiteX12" fmla="*/ 1786901 w 12192000"/>
              <a:gd name="connsiteY12" fmla="*/ 1016894 h 6858000"/>
              <a:gd name="connsiteX13" fmla="*/ 1790281 w 12192000"/>
              <a:gd name="connsiteY13" fmla="*/ 1013516 h 6858000"/>
              <a:gd name="connsiteX14" fmla="*/ 1790281 w 12192000"/>
              <a:gd name="connsiteY14" fmla="*/ 956629 h 6858000"/>
              <a:gd name="connsiteX15" fmla="*/ 1786901 w 12192000"/>
              <a:gd name="connsiteY15" fmla="*/ 953251 h 6858000"/>
              <a:gd name="connsiteX16" fmla="*/ 1639127 w 12192000"/>
              <a:gd name="connsiteY16" fmla="*/ 953251 h 6858000"/>
              <a:gd name="connsiteX17" fmla="*/ 1623216 w 12192000"/>
              <a:gd name="connsiteY17" fmla="*/ 937340 h 6858000"/>
              <a:gd name="connsiteX18" fmla="*/ 1623216 w 12192000"/>
              <a:gd name="connsiteY18" fmla="*/ 878840 h 6858000"/>
              <a:gd name="connsiteX19" fmla="*/ 1770990 w 12192000"/>
              <a:gd name="connsiteY19" fmla="*/ 878840 h 6858000"/>
              <a:gd name="connsiteX20" fmla="*/ 1774369 w 12192000"/>
              <a:gd name="connsiteY20" fmla="*/ 875462 h 6858000"/>
              <a:gd name="connsiteX21" fmla="*/ 1774369 w 12192000"/>
              <a:gd name="connsiteY21" fmla="*/ 818574 h 6858000"/>
              <a:gd name="connsiteX22" fmla="*/ 1770990 w 12192000"/>
              <a:gd name="connsiteY22" fmla="*/ 815197 h 6858000"/>
              <a:gd name="connsiteX23" fmla="*/ 1623216 w 12192000"/>
              <a:gd name="connsiteY23" fmla="*/ 815197 h 6858000"/>
              <a:gd name="connsiteX24" fmla="*/ 1623216 w 12192000"/>
              <a:gd name="connsiteY24" fmla="*/ 758654 h 6858000"/>
              <a:gd name="connsiteX25" fmla="*/ 1639127 w 12192000"/>
              <a:gd name="connsiteY25" fmla="*/ 742743 h 6858000"/>
              <a:gd name="connsiteX26" fmla="*/ 1786901 w 12192000"/>
              <a:gd name="connsiteY26" fmla="*/ 742743 h 6858000"/>
              <a:gd name="connsiteX27" fmla="*/ 1790281 w 12192000"/>
              <a:gd name="connsiteY27" fmla="*/ 739366 h 6858000"/>
              <a:gd name="connsiteX28" fmla="*/ 1790281 w 12192000"/>
              <a:gd name="connsiteY28" fmla="*/ 682477 h 6858000"/>
              <a:gd name="connsiteX29" fmla="*/ 1786901 w 12192000"/>
              <a:gd name="connsiteY29" fmla="*/ 679099 h 6858000"/>
              <a:gd name="connsiteX30" fmla="*/ 1269942 w 12192000"/>
              <a:gd name="connsiteY30" fmla="*/ 679099 h 6858000"/>
              <a:gd name="connsiteX31" fmla="*/ 1266565 w 12192000"/>
              <a:gd name="connsiteY31" fmla="*/ 682478 h 6858000"/>
              <a:gd name="connsiteX32" fmla="*/ 1266565 w 12192000"/>
              <a:gd name="connsiteY32" fmla="*/ 1013516 h 6858000"/>
              <a:gd name="connsiteX33" fmla="*/ 1269942 w 12192000"/>
              <a:gd name="connsiteY33" fmla="*/ 1016894 h 6858000"/>
              <a:gd name="connsiteX34" fmla="*/ 1330745 w 12192000"/>
              <a:gd name="connsiteY34" fmla="*/ 1016894 h 6858000"/>
              <a:gd name="connsiteX35" fmla="*/ 1334123 w 12192000"/>
              <a:gd name="connsiteY35" fmla="*/ 1013516 h 6858000"/>
              <a:gd name="connsiteX36" fmla="*/ 1334123 w 12192000"/>
              <a:gd name="connsiteY36" fmla="*/ 906781 h 6858000"/>
              <a:gd name="connsiteX37" fmla="*/ 1400228 w 12192000"/>
              <a:gd name="connsiteY37" fmla="*/ 907083 h 6858000"/>
              <a:gd name="connsiteX38" fmla="*/ 1467002 w 12192000"/>
              <a:gd name="connsiteY38" fmla="*/ 1014503 h 6858000"/>
              <a:gd name="connsiteX39" fmla="*/ 1471307 w 12192000"/>
              <a:gd name="connsiteY39" fmla="*/ 1016894 h 6858000"/>
              <a:gd name="connsiteX40" fmla="*/ 1535992 w 12192000"/>
              <a:gd name="connsiteY40" fmla="*/ 1016894 h 6858000"/>
              <a:gd name="connsiteX41" fmla="*/ 1538861 w 12192000"/>
              <a:gd name="connsiteY41" fmla="*/ 1011733 h 6858000"/>
              <a:gd name="connsiteX42" fmla="*/ 1467097 w 12192000"/>
              <a:gd name="connsiteY42" fmla="*/ 896288 h 6858000"/>
              <a:gd name="connsiteX43" fmla="*/ 1533190 w 12192000"/>
              <a:gd name="connsiteY43" fmla="*/ 791395 h 6858000"/>
              <a:gd name="connsiteX44" fmla="*/ 1417002 w 12192000"/>
              <a:gd name="connsiteY44" fmla="*/ 679099 h 6858000"/>
              <a:gd name="connsiteX45" fmla="*/ 519316 w 12192000"/>
              <a:gd name="connsiteY45" fmla="*/ 679099 h 6858000"/>
              <a:gd name="connsiteX46" fmla="*/ 515938 w 12192000"/>
              <a:gd name="connsiteY46" fmla="*/ 682478 h 6858000"/>
              <a:gd name="connsiteX47" fmla="*/ 515938 w 12192000"/>
              <a:gd name="connsiteY47" fmla="*/ 1013516 h 6858000"/>
              <a:gd name="connsiteX48" fmla="*/ 519316 w 12192000"/>
              <a:gd name="connsiteY48" fmla="*/ 1016894 h 6858000"/>
              <a:gd name="connsiteX49" fmla="*/ 580119 w 12192000"/>
              <a:gd name="connsiteY49" fmla="*/ 1016894 h 6858000"/>
              <a:gd name="connsiteX50" fmla="*/ 583496 w 12192000"/>
              <a:gd name="connsiteY50" fmla="*/ 1013516 h 6858000"/>
              <a:gd name="connsiteX51" fmla="*/ 583496 w 12192000"/>
              <a:gd name="connsiteY51" fmla="*/ 784845 h 6858000"/>
              <a:gd name="connsiteX52" fmla="*/ 674227 w 12192000"/>
              <a:gd name="connsiteY52" fmla="*/ 960597 h 6858000"/>
              <a:gd name="connsiteX53" fmla="*/ 712413 w 12192000"/>
              <a:gd name="connsiteY53" fmla="*/ 960597 h 6858000"/>
              <a:gd name="connsiteX54" fmla="*/ 803634 w 12192000"/>
              <a:gd name="connsiteY54" fmla="*/ 784845 h 6858000"/>
              <a:gd name="connsiteX55" fmla="*/ 803634 w 12192000"/>
              <a:gd name="connsiteY55" fmla="*/ 1013516 h 6858000"/>
              <a:gd name="connsiteX56" fmla="*/ 807012 w 12192000"/>
              <a:gd name="connsiteY56" fmla="*/ 1016894 h 6858000"/>
              <a:gd name="connsiteX57" fmla="*/ 867814 w 12192000"/>
              <a:gd name="connsiteY57" fmla="*/ 1016894 h 6858000"/>
              <a:gd name="connsiteX58" fmla="*/ 871192 w 12192000"/>
              <a:gd name="connsiteY58" fmla="*/ 1013516 h 6858000"/>
              <a:gd name="connsiteX59" fmla="*/ 871192 w 12192000"/>
              <a:gd name="connsiteY59" fmla="*/ 682478 h 6858000"/>
              <a:gd name="connsiteX60" fmla="*/ 867814 w 12192000"/>
              <a:gd name="connsiteY60" fmla="*/ 679099 h 6858000"/>
              <a:gd name="connsiteX61" fmla="*/ 791052 w 12192000"/>
              <a:gd name="connsiteY61" fmla="*/ 679099 h 6858000"/>
              <a:gd name="connsiteX62" fmla="*/ 786551 w 12192000"/>
              <a:gd name="connsiteY62" fmla="*/ 681839 h 6858000"/>
              <a:gd name="connsiteX63" fmla="*/ 693810 w 12192000"/>
              <a:gd name="connsiteY63" fmla="*/ 861154 h 6858000"/>
              <a:gd name="connsiteX64" fmla="*/ 601556 w 12192000"/>
              <a:gd name="connsiteY64" fmla="*/ 681848 h 6858000"/>
              <a:gd name="connsiteX65" fmla="*/ 597051 w 12192000"/>
              <a:gd name="connsiteY65" fmla="*/ 679099 h 6858000"/>
              <a:gd name="connsiteX66" fmla="*/ 1068878 w 12192000"/>
              <a:gd name="connsiteY66" fmla="*/ 674636 h 6858000"/>
              <a:gd name="connsiteX67" fmla="*/ 895517 w 12192000"/>
              <a:gd name="connsiteY67" fmla="*/ 847997 h 6858000"/>
              <a:gd name="connsiteX68" fmla="*/ 897163 w 12192000"/>
              <a:gd name="connsiteY68" fmla="*/ 871884 h 6858000"/>
              <a:gd name="connsiteX69" fmla="*/ 961920 w 12192000"/>
              <a:gd name="connsiteY69" fmla="*/ 871884 h 6858000"/>
              <a:gd name="connsiteX70" fmla="*/ 959280 w 12192000"/>
              <a:gd name="connsiteY70" fmla="*/ 847997 h 6858000"/>
              <a:gd name="connsiteX71" fmla="*/ 1068878 w 12192000"/>
              <a:gd name="connsiteY71" fmla="*/ 738397 h 6858000"/>
              <a:gd name="connsiteX72" fmla="*/ 1178479 w 12192000"/>
              <a:gd name="connsiteY72" fmla="*/ 847997 h 6858000"/>
              <a:gd name="connsiteX73" fmla="*/ 1175836 w 12192000"/>
              <a:gd name="connsiteY73" fmla="*/ 871884 h 6858000"/>
              <a:gd name="connsiteX74" fmla="*/ 1240594 w 12192000"/>
              <a:gd name="connsiteY74" fmla="*/ 871884 h 6858000"/>
              <a:gd name="connsiteX75" fmla="*/ 1242240 w 12192000"/>
              <a:gd name="connsiteY75" fmla="*/ 847997 h 6858000"/>
              <a:gd name="connsiteX76" fmla="*/ 1068878 w 12192000"/>
              <a:gd name="connsiteY76" fmla="*/ 674636 h 6858000"/>
              <a:gd name="connsiteX77" fmla="*/ 1075294 w 12192000"/>
              <a:gd name="connsiteY77" fmla="*/ 544446 h 6858000"/>
              <a:gd name="connsiteX78" fmla="*/ 1090876 w 12192000"/>
              <a:gd name="connsiteY78" fmla="*/ 588594 h 6858000"/>
              <a:gd name="connsiteX79" fmla="*/ 1059711 w 12192000"/>
              <a:gd name="connsiteY79" fmla="*/ 588594 h 6858000"/>
              <a:gd name="connsiteX80" fmla="*/ 799860 w 12192000"/>
              <a:gd name="connsiteY80" fmla="*/ 538560 h 6858000"/>
              <a:gd name="connsiteX81" fmla="*/ 835525 w 12192000"/>
              <a:gd name="connsiteY81" fmla="*/ 574571 h 6858000"/>
              <a:gd name="connsiteX82" fmla="*/ 799860 w 12192000"/>
              <a:gd name="connsiteY82" fmla="*/ 610583 h 6858000"/>
              <a:gd name="connsiteX83" fmla="*/ 764194 w 12192000"/>
              <a:gd name="connsiteY83" fmla="*/ 574571 h 6858000"/>
              <a:gd name="connsiteX84" fmla="*/ 799860 w 12192000"/>
              <a:gd name="connsiteY84" fmla="*/ 538560 h 6858000"/>
              <a:gd name="connsiteX85" fmla="*/ 1061464 w 12192000"/>
              <a:gd name="connsiteY85" fmla="*/ 514840 h 6858000"/>
              <a:gd name="connsiteX86" fmla="*/ 1059097 w 12192000"/>
              <a:gd name="connsiteY86" fmla="*/ 516480 h 6858000"/>
              <a:gd name="connsiteX87" fmla="*/ 1015512 w 12192000"/>
              <a:gd name="connsiteY87" fmla="*/ 632593 h 6858000"/>
              <a:gd name="connsiteX88" fmla="*/ 1016695 w 12192000"/>
              <a:gd name="connsiteY88" fmla="*/ 634302 h 6858000"/>
              <a:gd name="connsiteX89" fmla="*/ 1041825 w 12192000"/>
              <a:gd name="connsiteY89" fmla="*/ 634302 h 6858000"/>
              <a:gd name="connsiteX90" fmla="*/ 1044208 w 12192000"/>
              <a:gd name="connsiteY90" fmla="*/ 632620 h 6858000"/>
              <a:gd name="connsiteX91" fmla="*/ 1051055 w 12192000"/>
              <a:gd name="connsiteY91" fmla="*/ 613353 h 6858000"/>
              <a:gd name="connsiteX92" fmla="*/ 1099532 w 12192000"/>
              <a:gd name="connsiteY92" fmla="*/ 613353 h 6858000"/>
              <a:gd name="connsiteX93" fmla="*/ 1106379 w 12192000"/>
              <a:gd name="connsiteY93" fmla="*/ 632620 h 6858000"/>
              <a:gd name="connsiteX94" fmla="*/ 1108762 w 12192000"/>
              <a:gd name="connsiteY94" fmla="*/ 634302 h 6858000"/>
              <a:gd name="connsiteX95" fmla="*/ 1134583 w 12192000"/>
              <a:gd name="connsiteY95" fmla="*/ 634302 h 6858000"/>
              <a:gd name="connsiteX96" fmla="*/ 1135766 w 12192000"/>
              <a:gd name="connsiteY96" fmla="*/ 632592 h 6858000"/>
              <a:gd name="connsiteX97" fmla="*/ 1092012 w 12192000"/>
              <a:gd name="connsiteY97" fmla="*/ 516477 h 6858000"/>
              <a:gd name="connsiteX98" fmla="*/ 1089646 w 12192000"/>
              <a:gd name="connsiteY98" fmla="*/ 514840 h 6858000"/>
              <a:gd name="connsiteX99" fmla="*/ 877639 w 12192000"/>
              <a:gd name="connsiteY99" fmla="*/ 514840 h 6858000"/>
              <a:gd name="connsiteX100" fmla="*/ 876376 w 12192000"/>
              <a:gd name="connsiteY100" fmla="*/ 516104 h 6858000"/>
              <a:gd name="connsiteX101" fmla="*/ 876376 w 12192000"/>
              <a:gd name="connsiteY101" fmla="*/ 633038 h 6858000"/>
              <a:gd name="connsiteX102" fmla="*/ 877639 w 12192000"/>
              <a:gd name="connsiteY102" fmla="*/ 634302 h 6858000"/>
              <a:gd name="connsiteX103" fmla="*/ 901946 w 12192000"/>
              <a:gd name="connsiteY103" fmla="*/ 634302 h 6858000"/>
              <a:gd name="connsiteX104" fmla="*/ 903210 w 12192000"/>
              <a:gd name="connsiteY104" fmla="*/ 633038 h 6858000"/>
              <a:gd name="connsiteX105" fmla="*/ 903210 w 12192000"/>
              <a:gd name="connsiteY105" fmla="*/ 557604 h 6858000"/>
              <a:gd name="connsiteX106" fmla="*/ 933335 w 12192000"/>
              <a:gd name="connsiteY106" fmla="*/ 614218 h 6858000"/>
              <a:gd name="connsiteX107" fmla="*/ 948571 w 12192000"/>
              <a:gd name="connsiteY107" fmla="*/ 614218 h 6858000"/>
              <a:gd name="connsiteX108" fmla="*/ 978696 w 12192000"/>
              <a:gd name="connsiteY108" fmla="*/ 557604 h 6858000"/>
              <a:gd name="connsiteX109" fmla="*/ 978696 w 12192000"/>
              <a:gd name="connsiteY109" fmla="*/ 633038 h 6858000"/>
              <a:gd name="connsiteX110" fmla="*/ 979960 w 12192000"/>
              <a:gd name="connsiteY110" fmla="*/ 634302 h 6858000"/>
              <a:gd name="connsiteX111" fmla="*/ 1004267 w 12192000"/>
              <a:gd name="connsiteY111" fmla="*/ 634302 h 6858000"/>
              <a:gd name="connsiteX112" fmla="*/ 1005532 w 12192000"/>
              <a:gd name="connsiteY112" fmla="*/ 633038 h 6858000"/>
              <a:gd name="connsiteX113" fmla="*/ 1005532 w 12192000"/>
              <a:gd name="connsiteY113" fmla="*/ 516104 h 6858000"/>
              <a:gd name="connsiteX114" fmla="*/ 1004267 w 12192000"/>
              <a:gd name="connsiteY114" fmla="*/ 514840 h 6858000"/>
              <a:gd name="connsiteX115" fmla="*/ 974321 w 12192000"/>
              <a:gd name="connsiteY115" fmla="*/ 514840 h 6858000"/>
              <a:gd name="connsiteX116" fmla="*/ 972094 w 12192000"/>
              <a:gd name="connsiteY116" fmla="*/ 516173 h 6858000"/>
              <a:gd name="connsiteX117" fmla="*/ 941126 w 12192000"/>
              <a:gd name="connsiteY117" fmla="*/ 573878 h 6858000"/>
              <a:gd name="connsiteX118" fmla="*/ 910330 w 12192000"/>
              <a:gd name="connsiteY118" fmla="*/ 516178 h 6858000"/>
              <a:gd name="connsiteX119" fmla="*/ 908101 w 12192000"/>
              <a:gd name="connsiteY119" fmla="*/ 514840 h 6858000"/>
              <a:gd name="connsiteX120" fmla="*/ 622806 w 12192000"/>
              <a:gd name="connsiteY120" fmla="*/ 514840 h 6858000"/>
              <a:gd name="connsiteX121" fmla="*/ 621542 w 12192000"/>
              <a:gd name="connsiteY121" fmla="*/ 516104 h 6858000"/>
              <a:gd name="connsiteX122" fmla="*/ 621542 w 12192000"/>
              <a:gd name="connsiteY122" fmla="*/ 633038 h 6858000"/>
              <a:gd name="connsiteX123" fmla="*/ 622806 w 12192000"/>
              <a:gd name="connsiteY123" fmla="*/ 634302 h 6858000"/>
              <a:gd name="connsiteX124" fmla="*/ 647113 w 12192000"/>
              <a:gd name="connsiteY124" fmla="*/ 634302 h 6858000"/>
              <a:gd name="connsiteX125" fmla="*/ 648377 w 12192000"/>
              <a:gd name="connsiteY125" fmla="*/ 633038 h 6858000"/>
              <a:gd name="connsiteX126" fmla="*/ 648377 w 12192000"/>
              <a:gd name="connsiteY126" fmla="*/ 586863 h 6858000"/>
              <a:gd name="connsiteX127" fmla="*/ 696335 w 12192000"/>
              <a:gd name="connsiteY127" fmla="*/ 586863 h 6858000"/>
              <a:gd name="connsiteX128" fmla="*/ 696335 w 12192000"/>
              <a:gd name="connsiteY128" fmla="*/ 633038 h 6858000"/>
              <a:gd name="connsiteX129" fmla="*/ 697598 w 12192000"/>
              <a:gd name="connsiteY129" fmla="*/ 634302 h 6858000"/>
              <a:gd name="connsiteX130" fmla="*/ 721905 w 12192000"/>
              <a:gd name="connsiteY130" fmla="*/ 634302 h 6858000"/>
              <a:gd name="connsiteX131" fmla="*/ 723171 w 12192000"/>
              <a:gd name="connsiteY131" fmla="*/ 633038 h 6858000"/>
              <a:gd name="connsiteX132" fmla="*/ 723171 w 12192000"/>
              <a:gd name="connsiteY132" fmla="*/ 516104 h 6858000"/>
              <a:gd name="connsiteX133" fmla="*/ 721905 w 12192000"/>
              <a:gd name="connsiteY133" fmla="*/ 514840 h 6858000"/>
              <a:gd name="connsiteX134" fmla="*/ 697598 w 12192000"/>
              <a:gd name="connsiteY134" fmla="*/ 514840 h 6858000"/>
              <a:gd name="connsiteX135" fmla="*/ 696335 w 12192000"/>
              <a:gd name="connsiteY135" fmla="*/ 516104 h 6858000"/>
              <a:gd name="connsiteX136" fmla="*/ 696335 w 12192000"/>
              <a:gd name="connsiteY136" fmla="*/ 561586 h 6858000"/>
              <a:gd name="connsiteX137" fmla="*/ 648377 w 12192000"/>
              <a:gd name="connsiteY137" fmla="*/ 561586 h 6858000"/>
              <a:gd name="connsiteX138" fmla="*/ 648377 w 12192000"/>
              <a:gd name="connsiteY138" fmla="*/ 516104 h 6858000"/>
              <a:gd name="connsiteX139" fmla="*/ 647113 w 12192000"/>
              <a:gd name="connsiteY139" fmla="*/ 514840 h 6858000"/>
              <a:gd name="connsiteX140" fmla="*/ 517202 w 12192000"/>
              <a:gd name="connsiteY140" fmla="*/ 514840 h 6858000"/>
              <a:gd name="connsiteX141" fmla="*/ 515938 w 12192000"/>
              <a:gd name="connsiteY141" fmla="*/ 516104 h 6858000"/>
              <a:gd name="connsiteX142" fmla="*/ 515938 w 12192000"/>
              <a:gd name="connsiteY142" fmla="*/ 538854 h 6858000"/>
              <a:gd name="connsiteX143" fmla="*/ 517202 w 12192000"/>
              <a:gd name="connsiteY143" fmla="*/ 540118 h 6858000"/>
              <a:gd name="connsiteX144" fmla="*/ 549180 w 12192000"/>
              <a:gd name="connsiteY144" fmla="*/ 540118 h 6858000"/>
              <a:gd name="connsiteX145" fmla="*/ 549180 w 12192000"/>
              <a:gd name="connsiteY145" fmla="*/ 633038 h 6858000"/>
              <a:gd name="connsiteX146" fmla="*/ 550444 w 12192000"/>
              <a:gd name="connsiteY146" fmla="*/ 634302 h 6858000"/>
              <a:gd name="connsiteX147" fmla="*/ 574751 w 12192000"/>
              <a:gd name="connsiteY147" fmla="*/ 634302 h 6858000"/>
              <a:gd name="connsiteX148" fmla="*/ 576015 w 12192000"/>
              <a:gd name="connsiteY148" fmla="*/ 633038 h 6858000"/>
              <a:gd name="connsiteX149" fmla="*/ 576015 w 12192000"/>
              <a:gd name="connsiteY149" fmla="*/ 540118 h 6858000"/>
              <a:gd name="connsiteX150" fmla="*/ 607992 w 12192000"/>
              <a:gd name="connsiteY150" fmla="*/ 540118 h 6858000"/>
              <a:gd name="connsiteX151" fmla="*/ 609257 w 12192000"/>
              <a:gd name="connsiteY151" fmla="*/ 538854 h 6858000"/>
              <a:gd name="connsiteX152" fmla="*/ 609257 w 12192000"/>
              <a:gd name="connsiteY152" fmla="*/ 516104 h 6858000"/>
              <a:gd name="connsiteX153" fmla="*/ 607993 w 12192000"/>
              <a:gd name="connsiteY153" fmla="*/ 514840 h 6858000"/>
              <a:gd name="connsiteX154" fmla="*/ 1185521 w 12192000"/>
              <a:gd name="connsiteY154" fmla="*/ 512763 h 6858000"/>
              <a:gd name="connsiteX155" fmla="*/ 1139467 w 12192000"/>
              <a:gd name="connsiteY155" fmla="*/ 548428 h 6858000"/>
              <a:gd name="connsiteX156" fmla="*/ 1181193 w 12192000"/>
              <a:gd name="connsiteY156" fmla="*/ 586517 h 6858000"/>
              <a:gd name="connsiteX157" fmla="*/ 1205257 w 12192000"/>
              <a:gd name="connsiteY157" fmla="*/ 600714 h 6858000"/>
              <a:gd name="connsiteX158" fmla="*/ 1185347 w 12192000"/>
              <a:gd name="connsiteY158" fmla="*/ 612487 h 6858000"/>
              <a:gd name="connsiteX159" fmla="*/ 1149696 w 12192000"/>
              <a:gd name="connsiteY159" fmla="*/ 598202 h 6858000"/>
              <a:gd name="connsiteX160" fmla="*/ 1147843 w 12192000"/>
              <a:gd name="connsiteY160" fmla="*/ 598432 h 6858000"/>
              <a:gd name="connsiteX161" fmla="*/ 1135429 w 12192000"/>
              <a:gd name="connsiteY161" fmla="*/ 616740 h 6858000"/>
              <a:gd name="connsiteX162" fmla="*/ 1135636 w 12192000"/>
              <a:gd name="connsiteY162" fmla="*/ 618428 h 6858000"/>
              <a:gd name="connsiteX163" fmla="*/ 1185521 w 12192000"/>
              <a:gd name="connsiteY163" fmla="*/ 636379 h 6858000"/>
              <a:gd name="connsiteX164" fmla="*/ 1232785 w 12192000"/>
              <a:gd name="connsiteY164" fmla="*/ 599502 h 6858000"/>
              <a:gd name="connsiteX165" fmla="*/ 1188810 w 12192000"/>
              <a:gd name="connsiteY165" fmla="*/ 561066 h 6858000"/>
              <a:gd name="connsiteX166" fmla="*/ 1166996 w 12192000"/>
              <a:gd name="connsiteY166" fmla="*/ 547389 h 6858000"/>
              <a:gd name="connsiteX167" fmla="*/ 1185347 w 12192000"/>
              <a:gd name="connsiteY167" fmla="*/ 536655 h 6858000"/>
              <a:gd name="connsiteX168" fmla="*/ 1214192 w 12192000"/>
              <a:gd name="connsiteY168" fmla="*/ 546909 h 6858000"/>
              <a:gd name="connsiteX169" fmla="*/ 1216082 w 12192000"/>
              <a:gd name="connsiteY169" fmla="*/ 546626 h 6858000"/>
              <a:gd name="connsiteX170" fmla="*/ 1227215 w 12192000"/>
              <a:gd name="connsiteY170" fmla="*/ 528382 h 6858000"/>
              <a:gd name="connsiteX171" fmla="*/ 1227003 w 12192000"/>
              <a:gd name="connsiteY171" fmla="*/ 526766 h 6858000"/>
              <a:gd name="connsiteX172" fmla="*/ 1185521 w 12192000"/>
              <a:gd name="connsiteY172" fmla="*/ 512763 h 6858000"/>
              <a:gd name="connsiteX173" fmla="*/ 799860 w 12192000"/>
              <a:gd name="connsiteY173" fmla="*/ 512763 h 6858000"/>
              <a:gd name="connsiteX174" fmla="*/ 736666 w 12192000"/>
              <a:gd name="connsiteY174" fmla="*/ 574571 h 6858000"/>
              <a:gd name="connsiteX175" fmla="*/ 799860 w 12192000"/>
              <a:gd name="connsiteY175" fmla="*/ 636379 h 6858000"/>
              <a:gd name="connsiteX176" fmla="*/ 863053 w 12192000"/>
              <a:gd name="connsiteY176" fmla="*/ 574571 h 6858000"/>
              <a:gd name="connsiteX177" fmla="*/ 799860 w 12192000"/>
              <a:gd name="connsiteY177" fmla="*/ 512763 h 6858000"/>
              <a:gd name="connsiteX178" fmla="*/ 0 w 12192000"/>
              <a:gd name="connsiteY178" fmla="*/ 0 h 6858000"/>
              <a:gd name="connsiteX179" fmla="*/ 12192000 w 12192000"/>
              <a:gd name="connsiteY179" fmla="*/ 0 h 6858000"/>
              <a:gd name="connsiteX180" fmla="*/ 12192000 w 12192000"/>
              <a:gd name="connsiteY180" fmla="*/ 6858000 h 6858000"/>
              <a:gd name="connsiteX181" fmla="*/ 0 w 12192000"/>
              <a:gd name="connsiteY181" fmla="*/ 6858000 h 6858000"/>
              <a:gd name="connsiteX182" fmla="*/ 0 w 12192000"/>
              <a:gd name="connsiteY182" fmla="*/ 6358170 h 6858000"/>
              <a:gd name="connsiteX183" fmla="*/ 5354778 w 12192000"/>
              <a:gd name="connsiteY183" fmla="*/ 6358170 h 6858000"/>
              <a:gd name="connsiteX184" fmla="*/ 5455957 w 12192000"/>
              <a:gd name="connsiteY184" fmla="*/ 5599507 h 6858000"/>
              <a:gd name="connsiteX185" fmla="*/ 2577373 w 12192000"/>
              <a:gd name="connsiteY185" fmla="*/ 2722417 h 6858000"/>
              <a:gd name="connsiteX186" fmla="*/ 45356 w 12192000"/>
              <a:gd name="connsiteY186" fmla="*/ 4227981 h 6858000"/>
              <a:gd name="connsiteX187" fmla="*/ 0 w 12192000"/>
              <a:gd name="connsiteY187" fmla="*/ 43220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12192000" h="6858000">
                <a:moveTo>
                  <a:pt x="910979" y="919656"/>
                </a:moveTo>
                <a:cubicBezTo>
                  <a:pt x="938246" y="979645"/>
                  <a:pt x="998689" y="1021359"/>
                  <a:pt x="1068878" y="1021359"/>
                </a:cubicBezTo>
                <a:cubicBezTo>
                  <a:pt x="1139067" y="1021359"/>
                  <a:pt x="1199511" y="979645"/>
                  <a:pt x="1226778" y="919656"/>
                </a:cubicBezTo>
                <a:close/>
                <a:moveTo>
                  <a:pt x="1334123" y="742743"/>
                </a:moveTo>
                <a:lnTo>
                  <a:pt x="1419360" y="742743"/>
                </a:lnTo>
                <a:cubicBezTo>
                  <a:pt x="1447082" y="742743"/>
                  <a:pt x="1469558" y="765217"/>
                  <a:pt x="1469558" y="792941"/>
                </a:cubicBezTo>
                <a:cubicBezTo>
                  <a:pt x="1469558" y="820663"/>
                  <a:pt x="1447082" y="843138"/>
                  <a:pt x="1419360" y="843138"/>
                </a:cubicBezTo>
                <a:lnTo>
                  <a:pt x="1334123" y="843138"/>
                </a:lnTo>
                <a:close/>
                <a:moveTo>
                  <a:pt x="1639127" y="679099"/>
                </a:moveTo>
                <a:cubicBezTo>
                  <a:pt x="1593027" y="679099"/>
                  <a:pt x="1555658" y="716469"/>
                  <a:pt x="1555658" y="762569"/>
                </a:cubicBezTo>
                <a:lnTo>
                  <a:pt x="1555658" y="933425"/>
                </a:lnTo>
                <a:cubicBezTo>
                  <a:pt x="1555658" y="979525"/>
                  <a:pt x="1593027" y="1016894"/>
                  <a:pt x="1639127" y="1016894"/>
                </a:cubicBezTo>
                <a:lnTo>
                  <a:pt x="1786901" y="1016894"/>
                </a:lnTo>
                <a:cubicBezTo>
                  <a:pt x="1788767" y="1016894"/>
                  <a:pt x="1790281" y="1015382"/>
                  <a:pt x="1790281" y="1013516"/>
                </a:cubicBezTo>
                <a:lnTo>
                  <a:pt x="1790281" y="956629"/>
                </a:lnTo>
                <a:cubicBezTo>
                  <a:pt x="1790281" y="954763"/>
                  <a:pt x="1788767" y="953251"/>
                  <a:pt x="1786901" y="953251"/>
                </a:cubicBezTo>
                <a:lnTo>
                  <a:pt x="1639127" y="953251"/>
                </a:lnTo>
                <a:cubicBezTo>
                  <a:pt x="1630339" y="953251"/>
                  <a:pt x="1623216" y="946128"/>
                  <a:pt x="1623216" y="937340"/>
                </a:cubicBezTo>
                <a:lnTo>
                  <a:pt x="1623216" y="878840"/>
                </a:lnTo>
                <a:lnTo>
                  <a:pt x="1770990" y="878840"/>
                </a:lnTo>
                <a:cubicBezTo>
                  <a:pt x="1772856" y="878840"/>
                  <a:pt x="1774369" y="877328"/>
                  <a:pt x="1774369" y="875462"/>
                </a:cubicBezTo>
                <a:lnTo>
                  <a:pt x="1774369" y="818574"/>
                </a:lnTo>
                <a:cubicBezTo>
                  <a:pt x="1774369" y="816709"/>
                  <a:pt x="1772856" y="815197"/>
                  <a:pt x="1770990" y="815197"/>
                </a:cubicBezTo>
                <a:lnTo>
                  <a:pt x="1623216" y="815197"/>
                </a:lnTo>
                <a:lnTo>
                  <a:pt x="1623216" y="758654"/>
                </a:lnTo>
                <a:cubicBezTo>
                  <a:pt x="1623216" y="749866"/>
                  <a:pt x="1630339" y="742743"/>
                  <a:pt x="1639127" y="742743"/>
                </a:cubicBezTo>
                <a:lnTo>
                  <a:pt x="1786901" y="742743"/>
                </a:lnTo>
                <a:cubicBezTo>
                  <a:pt x="1788767" y="742743"/>
                  <a:pt x="1790281" y="741230"/>
                  <a:pt x="1790281" y="739366"/>
                </a:cubicBezTo>
                <a:lnTo>
                  <a:pt x="1790281" y="682477"/>
                </a:lnTo>
                <a:cubicBezTo>
                  <a:pt x="1790281" y="680612"/>
                  <a:pt x="1788767" y="679099"/>
                  <a:pt x="1786901" y="679099"/>
                </a:cubicBezTo>
                <a:close/>
                <a:moveTo>
                  <a:pt x="1269942" y="679099"/>
                </a:moveTo>
                <a:cubicBezTo>
                  <a:pt x="1268077" y="679099"/>
                  <a:pt x="1266565" y="680612"/>
                  <a:pt x="1266565" y="682478"/>
                </a:cubicBezTo>
                <a:lnTo>
                  <a:pt x="1266565" y="1013516"/>
                </a:lnTo>
                <a:cubicBezTo>
                  <a:pt x="1266565" y="1015382"/>
                  <a:pt x="1268077" y="1016894"/>
                  <a:pt x="1269942" y="1016894"/>
                </a:cubicBezTo>
                <a:lnTo>
                  <a:pt x="1330745" y="1016894"/>
                </a:lnTo>
                <a:cubicBezTo>
                  <a:pt x="1332611" y="1016894"/>
                  <a:pt x="1334123" y="1015382"/>
                  <a:pt x="1334123" y="1013516"/>
                </a:cubicBezTo>
                <a:lnTo>
                  <a:pt x="1334123" y="906781"/>
                </a:lnTo>
                <a:lnTo>
                  <a:pt x="1400228" y="907083"/>
                </a:lnTo>
                <a:lnTo>
                  <a:pt x="1467002" y="1014503"/>
                </a:lnTo>
                <a:cubicBezTo>
                  <a:pt x="1467927" y="1015990"/>
                  <a:pt x="1469554" y="1016894"/>
                  <a:pt x="1471307" y="1016894"/>
                </a:cubicBezTo>
                <a:lnTo>
                  <a:pt x="1535992" y="1016894"/>
                </a:lnTo>
                <a:cubicBezTo>
                  <a:pt x="1538641" y="1016894"/>
                  <a:pt x="1540259" y="1013984"/>
                  <a:pt x="1538861" y="1011733"/>
                </a:cubicBezTo>
                <a:lnTo>
                  <a:pt x="1467097" y="896288"/>
                </a:lnTo>
                <a:cubicBezTo>
                  <a:pt x="1506555" y="878029"/>
                  <a:pt x="1533808" y="837872"/>
                  <a:pt x="1533190" y="791395"/>
                </a:cubicBezTo>
                <a:cubicBezTo>
                  <a:pt x="1532357" y="728735"/>
                  <a:pt x="1479665" y="679099"/>
                  <a:pt x="1417002" y="679099"/>
                </a:cubicBezTo>
                <a:close/>
                <a:moveTo>
                  <a:pt x="519316" y="679099"/>
                </a:moveTo>
                <a:cubicBezTo>
                  <a:pt x="517450" y="679099"/>
                  <a:pt x="515938" y="680612"/>
                  <a:pt x="515938" y="682478"/>
                </a:cubicBezTo>
                <a:lnTo>
                  <a:pt x="515938" y="1013516"/>
                </a:lnTo>
                <a:cubicBezTo>
                  <a:pt x="515938" y="1015382"/>
                  <a:pt x="517450" y="1016894"/>
                  <a:pt x="519316" y="1016894"/>
                </a:cubicBezTo>
                <a:lnTo>
                  <a:pt x="580119" y="1016894"/>
                </a:lnTo>
                <a:cubicBezTo>
                  <a:pt x="581984" y="1016894"/>
                  <a:pt x="583496" y="1015382"/>
                  <a:pt x="583496" y="1013516"/>
                </a:cubicBezTo>
                <a:lnTo>
                  <a:pt x="583496" y="784845"/>
                </a:lnTo>
                <a:lnTo>
                  <a:pt x="674227" y="960597"/>
                </a:lnTo>
                <a:lnTo>
                  <a:pt x="712413" y="960597"/>
                </a:lnTo>
                <a:lnTo>
                  <a:pt x="803634" y="784845"/>
                </a:lnTo>
                <a:lnTo>
                  <a:pt x="803634" y="1013516"/>
                </a:lnTo>
                <a:cubicBezTo>
                  <a:pt x="803634" y="1015382"/>
                  <a:pt x="805146" y="1016894"/>
                  <a:pt x="807012" y="1016894"/>
                </a:cubicBezTo>
                <a:lnTo>
                  <a:pt x="867814" y="1016894"/>
                </a:lnTo>
                <a:cubicBezTo>
                  <a:pt x="869680" y="1016894"/>
                  <a:pt x="871192" y="1015382"/>
                  <a:pt x="871192" y="1013516"/>
                </a:cubicBezTo>
                <a:lnTo>
                  <a:pt x="871192" y="682478"/>
                </a:lnTo>
                <a:cubicBezTo>
                  <a:pt x="871192" y="680612"/>
                  <a:pt x="869680" y="679099"/>
                  <a:pt x="867814" y="679099"/>
                </a:cubicBezTo>
                <a:lnTo>
                  <a:pt x="791052" y="679099"/>
                </a:lnTo>
                <a:cubicBezTo>
                  <a:pt x="789158" y="679099"/>
                  <a:pt x="787423" y="680156"/>
                  <a:pt x="786551" y="681839"/>
                </a:cubicBezTo>
                <a:lnTo>
                  <a:pt x="693810" y="861154"/>
                </a:lnTo>
                <a:lnTo>
                  <a:pt x="601556" y="681848"/>
                </a:lnTo>
                <a:cubicBezTo>
                  <a:pt x="600688" y="680161"/>
                  <a:pt x="598949" y="679099"/>
                  <a:pt x="597051" y="679099"/>
                </a:cubicBezTo>
                <a:close/>
                <a:moveTo>
                  <a:pt x="1068878" y="674636"/>
                </a:moveTo>
                <a:cubicBezTo>
                  <a:pt x="973135" y="674636"/>
                  <a:pt x="895517" y="752252"/>
                  <a:pt x="895517" y="847997"/>
                </a:cubicBezTo>
                <a:cubicBezTo>
                  <a:pt x="895517" y="856102"/>
                  <a:pt x="896087" y="864074"/>
                  <a:pt x="897163" y="871884"/>
                </a:cubicBezTo>
                <a:lnTo>
                  <a:pt x="961920" y="871884"/>
                </a:lnTo>
                <a:cubicBezTo>
                  <a:pt x="960211" y="864190"/>
                  <a:pt x="959280" y="856204"/>
                  <a:pt x="959280" y="847997"/>
                </a:cubicBezTo>
                <a:cubicBezTo>
                  <a:pt x="959280" y="787467"/>
                  <a:pt x="1008349" y="738397"/>
                  <a:pt x="1068878" y="738397"/>
                </a:cubicBezTo>
                <a:cubicBezTo>
                  <a:pt x="1129410" y="738397"/>
                  <a:pt x="1178479" y="787467"/>
                  <a:pt x="1178479" y="847997"/>
                </a:cubicBezTo>
                <a:cubicBezTo>
                  <a:pt x="1178479" y="856204"/>
                  <a:pt x="1177548" y="864190"/>
                  <a:pt x="1175836" y="871884"/>
                </a:cubicBezTo>
                <a:lnTo>
                  <a:pt x="1240594" y="871884"/>
                </a:lnTo>
                <a:cubicBezTo>
                  <a:pt x="1241670" y="864074"/>
                  <a:pt x="1242240" y="856102"/>
                  <a:pt x="1242240" y="847997"/>
                </a:cubicBezTo>
                <a:cubicBezTo>
                  <a:pt x="1242240" y="752252"/>
                  <a:pt x="1164624" y="674636"/>
                  <a:pt x="1068878" y="674636"/>
                </a:cubicBezTo>
                <a:close/>
                <a:moveTo>
                  <a:pt x="1075294" y="544446"/>
                </a:moveTo>
                <a:lnTo>
                  <a:pt x="1090876" y="588594"/>
                </a:lnTo>
                <a:lnTo>
                  <a:pt x="1059711" y="588594"/>
                </a:lnTo>
                <a:close/>
                <a:moveTo>
                  <a:pt x="799860" y="538560"/>
                </a:moveTo>
                <a:cubicBezTo>
                  <a:pt x="820117" y="538560"/>
                  <a:pt x="835525" y="553968"/>
                  <a:pt x="835525" y="574571"/>
                </a:cubicBezTo>
                <a:cubicBezTo>
                  <a:pt x="835525" y="595174"/>
                  <a:pt x="820115" y="610583"/>
                  <a:pt x="799860" y="610583"/>
                </a:cubicBezTo>
                <a:cubicBezTo>
                  <a:pt x="779602" y="610583"/>
                  <a:pt x="764194" y="595173"/>
                  <a:pt x="764194" y="574571"/>
                </a:cubicBezTo>
                <a:cubicBezTo>
                  <a:pt x="764194" y="553969"/>
                  <a:pt x="779602" y="538560"/>
                  <a:pt x="799860" y="538560"/>
                </a:cubicBezTo>
                <a:close/>
                <a:moveTo>
                  <a:pt x="1061464" y="514840"/>
                </a:moveTo>
                <a:cubicBezTo>
                  <a:pt x="1060409" y="514840"/>
                  <a:pt x="1059467" y="515493"/>
                  <a:pt x="1059097" y="516480"/>
                </a:cubicBezTo>
                <a:lnTo>
                  <a:pt x="1015512" y="632593"/>
                </a:lnTo>
                <a:cubicBezTo>
                  <a:pt x="1015201" y="633420"/>
                  <a:pt x="1015812" y="634302"/>
                  <a:pt x="1016695" y="634302"/>
                </a:cubicBezTo>
                <a:lnTo>
                  <a:pt x="1041825" y="634302"/>
                </a:lnTo>
                <a:cubicBezTo>
                  <a:pt x="1042896" y="634302"/>
                  <a:pt x="1043849" y="633628"/>
                  <a:pt x="1044208" y="632620"/>
                </a:cubicBezTo>
                <a:lnTo>
                  <a:pt x="1051055" y="613353"/>
                </a:lnTo>
                <a:lnTo>
                  <a:pt x="1099532" y="613353"/>
                </a:lnTo>
                <a:lnTo>
                  <a:pt x="1106379" y="632620"/>
                </a:lnTo>
                <a:cubicBezTo>
                  <a:pt x="1106738" y="633628"/>
                  <a:pt x="1107691" y="634302"/>
                  <a:pt x="1108762" y="634302"/>
                </a:cubicBezTo>
                <a:lnTo>
                  <a:pt x="1134583" y="634302"/>
                </a:lnTo>
                <a:cubicBezTo>
                  <a:pt x="1135465" y="634302"/>
                  <a:pt x="1136077" y="633419"/>
                  <a:pt x="1135766" y="632592"/>
                </a:cubicBezTo>
                <a:lnTo>
                  <a:pt x="1092012" y="516477"/>
                </a:lnTo>
                <a:cubicBezTo>
                  <a:pt x="1091641" y="515492"/>
                  <a:pt x="1090698" y="514840"/>
                  <a:pt x="1089646" y="514840"/>
                </a:cubicBezTo>
                <a:close/>
                <a:moveTo>
                  <a:pt x="877639" y="514840"/>
                </a:moveTo>
                <a:cubicBezTo>
                  <a:pt x="876942" y="514840"/>
                  <a:pt x="876376" y="515406"/>
                  <a:pt x="876376" y="516104"/>
                </a:cubicBezTo>
                <a:lnTo>
                  <a:pt x="876376" y="633038"/>
                </a:lnTo>
                <a:cubicBezTo>
                  <a:pt x="876376" y="633736"/>
                  <a:pt x="876942" y="634302"/>
                  <a:pt x="877639" y="634302"/>
                </a:cubicBezTo>
                <a:lnTo>
                  <a:pt x="901946" y="634302"/>
                </a:lnTo>
                <a:cubicBezTo>
                  <a:pt x="902646" y="634302"/>
                  <a:pt x="903210" y="633736"/>
                  <a:pt x="903210" y="633038"/>
                </a:cubicBezTo>
                <a:lnTo>
                  <a:pt x="903210" y="557604"/>
                </a:lnTo>
                <a:lnTo>
                  <a:pt x="933335" y="614218"/>
                </a:lnTo>
                <a:lnTo>
                  <a:pt x="948571" y="614218"/>
                </a:lnTo>
                <a:lnTo>
                  <a:pt x="978696" y="557604"/>
                </a:lnTo>
                <a:lnTo>
                  <a:pt x="978696" y="633038"/>
                </a:lnTo>
                <a:cubicBezTo>
                  <a:pt x="978696" y="633736"/>
                  <a:pt x="979262" y="634302"/>
                  <a:pt x="979960" y="634302"/>
                </a:cubicBezTo>
                <a:lnTo>
                  <a:pt x="1004267" y="634302"/>
                </a:lnTo>
                <a:cubicBezTo>
                  <a:pt x="1004966" y="634302"/>
                  <a:pt x="1005532" y="633736"/>
                  <a:pt x="1005532" y="633038"/>
                </a:cubicBezTo>
                <a:lnTo>
                  <a:pt x="1005532" y="516104"/>
                </a:lnTo>
                <a:cubicBezTo>
                  <a:pt x="1005532" y="515406"/>
                  <a:pt x="1004966" y="514840"/>
                  <a:pt x="1004267" y="514840"/>
                </a:cubicBezTo>
                <a:lnTo>
                  <a:pt x="974321" y="514840"/>
                </a:lnTo>
                <a:cubicBezTo>
                  <a:pt x="973390" y="514840"/>
                  <a:pt x="972534" y="515352"/>
                  <a:pt x="972094" y="516173"/>
                </a:cubicBezTo>
                <a:lnTo>
                  <a:pt x="941126" y="573878"/>
                </a:lnTo>
                <a:lnTo>
                  <a:pt x="910330" y="516178"/>
                </a:lnTo>
                <a:cubicBezTo>
                  <a:pt x="909891" y="515354"/>
                  <a:pt x="909034" y="514840"/>
                  <a:pt x="908101" y="514840"/>
                </a:cubicBezTo>
                <a:close/>
                <a:moveTo>
                  <a:pt x="622806" y="514840"/>
                </a:moveTo>
                <a:cubicBezTo>
                  <a:pt x="622108" y="514840"/>
                  <a:pt x="621542" y="515406"/>
                  <a:pt x="621542" y="516104"/>
                </a:cubicBezTo>
                <a:lnTo>
                  <a:pt x="621542" y="633038"/>
                </a:lnTo>
                <a:cubicBezTo>
                  <a:pt x="621542" y="633736"/>
                  <a:pt x="622108" y="634302"/>
                  <a:pt x="622806" y="634302"/>
                </a:cubicBezTo>
                <a:lnTo>
                  <a:pt x="647113" y="634302"/>
                </a:lnTo>
                <a:cubicBezTo>
                  <a:pt x="647811" y="634302"/>
                  <a:pt x="648377" y="633736"/>
                  <a:pt x="648377" y="633038"/>
                </a:cubicBezTo>
                <a:lnTo>
                  <a:pt x="648377" y="586863"/>
                </a:lnTo>
                <a:lnTo>
                  <a:pt x="696335" y="586863"/>
                </a:lnTo>
                <a:lnTo>
                  <a:pt x="696335" y="633038"/>
                </a:lnTo>
                <a:cubicBezTo>
                  <a:pt x="696335" y="633736"/>
                  <a:pt x="696901" y="634302"/>
                  <a:pt x="697598" y="634302"/>
                </a:cubicBezTo>
                <a:lnTo>
                  <a:pt x="721905" y="634302"/>
                </a:lnTo>
                <a:cubicBezTo>
                  <a:pt x="722605" y="634302"/>
                  <a:pt x="723171" y="633736"/>
                  <a:pt x="723171" y="633038"/>
                </a:cubicBezTo>
                <a:lnTo>
                  <a:pt x="723171" y="516104"/>
                </a:lnTo>
                <a:cubicBezTo>
                  <a:pt x="723171" y="515406"/>
                  <a:pt x="722605" y="514840"/>
                  <a:pt x="721905" y="514840"/>
                </a:cubicBezTo>
                <a:lnTo>
                  <a:pt x="697598" y="514840"/>
                </a:lnTo>
                <a:cubicBezTo>
                  <a:pt x="696901" y="514840"/>
                  <a:pt x="696335" y="515406"/>
                  <a:pt x="696335" y="516104"/>
                </a:cubicBezTo>
                <a:lnTo>
                  <a:pt x="696335" y="561586"/>
                </a:lnTo>
                <a:lnTo>
                  <a:pt x="648377" y="561586"/>
                </a:lnTo>
                <a:lnTo>
                  <a:pt x="648377" y="516104"/>
                </a:lnTo>
                <a:cubicBezTo>
                  <a:pt x="648377" y="515406"/>
                  <a:pt x="647811" y="514840"/>
                  <a:pt x="647113" y="514840"/>
                </a:cubicBezTo>
                <a:close/>
                <a:moveTo>
                  <a:pt x="517202" y="514840"/>
                </a:moveTo>
                <a:cubicBezTo>
                  <a:pt x="516504" y="514840"/>
                  <a:pt x="515938" y="515406"/>
                  <a:pt x="515938" y="516104"/>
                </a:cubicBezTo>
                <a:lnTo>
                  <a:pt x="515938" y="538854"/>
                </a:lnTo>
                <a:cubicBezTo>
                  <a:pt x="515938" y="539552"/>
                  <a:pt x="516504" y="540118"/>
                  <a:pt x="517202" y="540118"/>
                </a:cubicBezTo>
                <a:lnTo>
                  <a:pt x="549180" y="540118"/>
                </a:lnTo>
                <a:lnTo>
                  <a:pt x="549180" y="633038"/>
                </a:lnTo>
                <a:cubicBezTo>
                  <a:pt x="549180" y="633736"/>
                  <a:pt x="549746" y="634302"/>
                  <a:pt x="550444" y="634302"/>
                </a:cubicBezTo>
                <a:lnTo>
                  <a:pt x="574751" y="634302"/>
                </a:lnTo>
                <a:cubicBezTo>
                  <a:pt x="575449" y="634302"/>
                  <a:pt x="576015" y="633736"/>
                  <a:pt x="576015" y="633038"/>
                </a:cubicBezTo>
                <a:lnTo>
                  <a:pt x="576015" y="540118"/>
                </a:lnTo>
                <a:lnTo>
                  <a:pt x="607992" y="540118"/>
                </a:lnTo>
                <a:cubicBezTo>
                  <a:pt x="608691" y="540118"/>
                  <a:pt x="609257" y="539552"/>
                  <a:pt x="609257" y="538854"/>
                </a:cubicBezTo>
                <a:lnTo>
                  <a:pt x="609257" y="516104"/>
                </a:lnTo>
                <a:cubicBezTo>
                  <a:pt x="609257" y="515406"/>
                  <a:pt x="608691" y="514840"/>
                  <a:pt x="607993" y="514840"/>
                </a:cubicBezTo>
                <a:close/>
                <a:moveTo>
                  <a:pt x="1185521" y="512763"/>
                </a:moveTo>
                <a:cubicBezTo>
                  <a:pt x="1157993" y="512763"/>
                  <a:pt x="1139467" y="526959"/>
                  <a:pt x="1139467" y="548428"/>
                </a:cubicBezTo>
                <a:cubicBezTo>
                  <a:pt x="1139467" y="569550"/>
                  <a:pt x="1157299" y="580804"/>
                  <a:pt x="1181193" y="586517"/>
                </a:cubicBezTo>
                <a:cubicBezTo>
                  <a:pt x="1193831" y="589633"/>
                  <a:pt x="1205257" y="592403"/>
                  <a:pt x="1205257" y="600714"/>
                </a:cubicBezTo>
                <a:cubicBezTo>
                  <a:pt x="1205257" y="607813"/>
                  <a:pt x="1196081" y="612487"/>
                  <a:pt x="1185347" y="612487"/>
                </a:cubicBezTo>
                <a:cubicBezTo>
                  <a:pt x="1173158" y="612487"/>
                  <a:pt x="1159359" y="606690"/>
                  <a:pt x="1149696" y="598202"/>
                </a:cubicBezTo>
                <a:cubicBezTo>
                  <a:pt x="1149126" y="597702"/>
                  <a:pt x="1148269" y="597804"/>
                  <a:pt x="1147843" y="598432"/>
                </a:cubicBezTo>
                <a:lnTo>
                  <a:pt x="1135429" y="616740"/>
                </a:lnTo>
                <a:cubicBezTo>
                  <a:pt x="1135068" y="617275"/>
                  <a:pt x="1135149" y="618004"/>
                  <a:pt x="1135636" y="618428"/>
                </a:cubicBezTo>
                <a:cubicBezTo>
                  <a:pt x="1148137" y="629263"/>
                  <a:pt x="1167408" y="636379"/>
                  <a:pt x="1185521" y="636379"/>
                </a:cubicBezTo>
                <a:cubicBezTo>
                  <a:pt x="1212183" y="636379"/>
                  <a:pt x="1232785" y="621490"/>
                  <a:pt x="1232785" y="599502"/>
                </a:cubicBezTo>
                <a:cubicBezTo>
                  <a:pt x="1232785" y="571628"/>
                  <a:pt x="1199371" y="563318"/>
                  <a:pt x="1188810" y="561066"/>
                </a:cubicBezTo>
                <a:cubicBezTo>
                  <a:pt x="1177903" y="558816"/>
                  <a:pt x="1166996" y="555180"/>
                  <a:pt x="1166996" y="547389"/>
                </a:cubicBezTo>
                <a:cubicBezTo>
                  <a:pt x="1166996" y="541156"/>
                  <a:pt x="1174612" y="536655"/>
                  <a:pt x="1185347" y="536655"/>
                </a:cubicBezTo>
                <a:cubicBezTo>
                  <a:pt x="1196022" y="536655"/>
                  <a:pt x="1207164" y="540861"/>
                  <a:pt x="1214192" y="546909"/>
                </a:cubicBezTo>
                <a:cubicBezTo>
                  <a:pt x="1214787" y="547420"/>
                  <a:pt x="1215673" y="547296"/>
                  <a:pt x="1216082" y="546626"/>
                </a:cubicBezTo>
                <a:lnTo>
                  <a:pt x="1227215" y="528382"/>
                </a:lnTo>
                <a:cubicBezTo>
                  <a:pt x="1227533" y="527859"/>
                  <a:pt x="1227456" y="527178"/>
                  <a:pt x="1227003" y="526766"/>
                </a:cubicBezTo>
                <a:cubicBezTo>
                  <a:pt x="1218082" y="518649"/>
                  <a:pt x="1203355" y="512763"/>
                  <a:pt x="1185521" y="512763"/>
                </a:cubicBezTo>
                <a:close/>
                <a:moveTo>
                  <a:pt x="799860" y="512763"/>
                </a:moveTo>
                <a:cubicBezTo>
                  <a:pt x="763847" y="512763"/>
                  <a:pt x="736666" y="539425"/>
                  <a:pt x="736666" y="574571"/>
                </a:cubicBezTo>
                <a:cubicBezTo>
                  <a:pt x="736666" y="609717"/>
                  <a:pt x="763847" y="636379"/>
                  <a:pt x="799860" y="636379"/>
                </a:cubicBezTo>
                <a:cubicBezTo>
                  <a:pt x="835697" y="636379"/>
                  <a:pt x="863053" y="609717"/>
                  <a:pt x="863053" y="574571"/>
                </a:cubicBezTo>
                <a:cubicBezTo>
                  <a:pt x="863053" y="539425"/>
                  <a:pt x="835697" y="512763"/>
                  <a:pt x="799860" y="51276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58170"/>
                </a:lnTo>
                <a:lnTo>
                  <a:pt x="5354778" y="6358170"/>
                </a:lnTo>
                <a:cubicBezTo>
                  <a:pt x="5420407" y="6116818"/>
                  <a:pt x="5455957" y="5861806"/>
                  <a:pt x="5455957" y="5599507"/>
                </a:cubicBezTo>
                <a:cubicBezTo>
                  <a:pt x="5455957" y="4010231"/>
                  <a:pt x="4167066" y="2722417"/>
                  <a:pt x="2577373" y="2722417"/>
                </a:cubicBezTo>
                <a:cubicBezTo>
                  <a:pt x="1483832" y="2722417"/>
                  <a:pt x="532898" y="3331111"/>
                  <a:pt x="45356" y="4227981"/>
                </a:cubicBezTo>
                <a:lnTo>
                  <a:pt x="0" y="43220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440000" anchor="t">
            <a:noAutofit/>
          </a:bodyPr>
          <a:lstStyle>
            <a:lvl1pPr algn="ctr">
              <a:defRPr sz="2400" b="0" i="0">
                <a:solidFill>
                  <a:schemeClr val="tx1"/>
                </a:solidFill>
                <a:highlight>
                  <a:srgbClr val="FFFF00"/>
                </a:highlight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err="1"/>
              <a:t>Plaats</a:t>
            </a:r>
            <a:r>
              <a:rPr lang="en-GB" dirty="0"/>
              <a:t> </a:t>
            </a:r>
            <a:r>
              <a:rPr lang="en-GB" dirty="0" err="1"/>
              <a:t>eerst</a:t>
            </a:r>
            <a:r>
              <a:rPr lang="en-GB" dirty="0"/>
              <a:t>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afbeelding</a:t>
            </a:r>
            <a:r>
              <a:rPr lang="en-GB" dirty="0"/>
              <a:t> </a:t>
            </a:r>
            <a:r>
              <a:rPr lang="en-GB" dirty="0" err="1"/>
              <a:t>voordat</a:t>
            </a:r>
            <a:r>
              <a:rPr lang="en-GB" dirty="0"/>
              <a:t> je de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invult</a:t>
            </a:r>
            <a:r>
              <a:rPr lang="en-GB" dirty="0"/>
              <a:t>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4398D7-85A0-281A-1B38-7B6FC712C81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9D66D-452D-4E89-A6C1-8980E51EB81D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CF13D48-EF81-B977-EAD2-065D28F89FA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2FBA262-B5EE-1B59-329C-4678FB3405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8" name="Title 20">
            <a:extLst>
              <a:ext uri="{FF2B5EF4-FFF2-40B4-BE49-F238E27FC236}">
                <a16:creationId xmlns:a16="http://schemas.microsoft.com/office/drawing/2014/main" id="{32158DDD-DEB8-DA3A-7F9B-35F4B5907D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4397819"/>
            <a:ext cx="4194959" cy="752514"/>
          </a:xfrm>
        </p:spPr>
        <p:txBody>
          <a:bodyPr wrap="square" lIns="108000" rIns="0" bIns="0" anchor="b">
            <a:spAutoFit/>
          </a:bodyPr>
          <a:lstStyle>
            <a:lvl1pPr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Korte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8CAF5F-8604-8363-831C-7FDD6CC1A9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599" y="5162202"/>
            <a:ext cx="4203307" cy="513405"/>
          </a:xfrm>
          <a:prstGeom prst="rect">
            <a:avLst/>
          </a:prstGeom>
        </p:spPr>
        <p:txBody>
          <a:bodyPr wrap="square" lIns="108000" tIns="36000" r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Ondertitel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3917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5865BFCD-64F6-CB70-1D0D-48AD1FD16D0B}"/>
              </a:ext>
            </a:extLst>
          </p:cNvPr>
          <p:cNvSpPr>
            <a:spLocks noChangeAspect="1"/>
          </p:cNvSpPr>
          <p:nvPr userDrawn="1"/>
        </p:nvSpPr>
        <p:spPr>
          <a:xfrm>
            <a:off x="9298251" y="6230"/>
            <a:ext cx="2890296" cy="6845539"/>
          </a:xfrm>
          <a:custGeom>
            <a:avLst/>
            <a:gdLst>
              <a:gd name="connsiteX0" fmla="*/ 2204018 w 2890296"/>
              <a:gd name="connsiteY0" fmla="*/ 6822726 h 6845539"/>
              <a:gd name="connsiteX1" fmla="*/ 2250862 w 2890296"/>
              <a:gd name="connsiteY1" fmla="*/ 6842105 h 6845539"/>
              <a:gd name="connsiteX2" fmla="*/ 2253131 w 2890296"/>
              <a:gd name="connsiteY2" fmla="*/ 6845539 h 6845539"/>
              <a:gd name="connsiteX3" fmla="*/ 2154903 w 2890296"/>
              <a:gd name="connsiteY3" fmla="*/ 6845539 h 6845539"/>
              <a:gd name="connsiteX4" fmla="*/ 2157172 w 2890296"/>
              <a:gd name="connsiteY4" fmla="*/ 6842105 h 6845539"/>
              <a:gd name="connsiteX5" fmla="*/ 2204018 w 2890296"/>
              <a:gd name="connsiteY5" fmla="*/ 6822726 h 6845539"/>
              <a:gd name="connsiteX6" fmla="*/ 2828500 w 2890296"/>
              <a:gd name="connsiteY6" fmla="*/ 6800467 h 6845539"/>
              <a:gd name="connsiteX7" fmla="*/ 2861784 w 2890296"/>
              <a:gd name="connsiteY7" fmla="*/ 6806948 h 6845539"/>
              <a:gd name="connsiteX8" fmla="*/ 2890296 w 2890296"/>
              <a:gd name="connsiteY8" fmla="*/ 6825912 h 6845539"/>
              <a:gd name="connsiteX9" fmla="*/ 2890296 w 2890296"/>
              <a:gd name="connsiteY9" fmla="*/ 6845539 h 6845539"/>
              <a:gd name="connsiteX10" fmla="*/ 2753312 w 2890296"/>
              <a:gd name="connsiteY10" fmla="*/ 6845539 h 6845539"/>
              <a:gd name="connsiteX11" fmla="*/ 2765982 w 2890296"/>
              <a:gd name="connsiteY11" fmla="*/ 6826393 h 6845539"/>
              <a:gd name="connsiteX12" fmla="*/ 2828500 w 2890296"/>
              <a:gd name="connsiteY12" fmla="*/ 6800467 h 6845539"/>
              <a:gd name="connsiteX13" fmla="*/ 2516433 w 2890296"/>
              <a:gd name="connsiteY13" fmla="*/ 6800118 h 6845539"/>
              <a:gd name="connsiteX14" fmla="*/ 2578952 w 2890296"/>
              <a:gd name="connsiteY14" fmla="*/ 6826043 h 6845539"/>
              <a:gd name="connsiteX15" fmla="*/ 2591854 w 2890296"/>
              <a:gd name="connsiteY15" fmla="*/ 6845539 h 6845539"/>
              <a:gd name="connsiteX16" fmla="*/ 2441014 w 2890296"/>
              <a:gd name="connsiteY16" fmla="*/ 6845539 h 6845539"/>
              <a:gd name="connsiteX17" fmla="*/ 2453916 w 2890296"/>
              <a:gd name="connsiteY17" fmla="*/ 6826043 h 6845539"/>
              <a:gd name="connsiteX18" fmla="*/ 2516433 w 2890296"/>
              <a:gd name="connsiteY18" fmla="*/ 6800118 h 6845539"/>
              <a:gd name="connsiteX19" fmla="*/ 1735220 w 2890296"/>
              <a:gd name="connsiteY19" fmla="*/ 6665950 h 6845539"/>
              <a:gd name="connsiteX20" fmla="*/ 1782066 w 2890296"/>
              <a:gd name="connsiteY20" fmla="*/ 6685329 h 6845539"/>
              <a:gd name="connsiteX21" fmla="*/ 1796563 w 2890296"/>
              <a:gd name="connsiteY21" fmla="*/ 6707272 h 6845539"/>
              <a:gd name="connsiteX22" fmla="*/ 1797790 w 2890296"/>
              <a:gd name="connsiteY22" fmla="*/ 6713628 h 6845539"/>
              <a:gd name="connsiteX23" fmla="*/ 1735789 w 2890296"/>
              <a:gd name="connsiteY23" fmla="*/ 6675422 h 6845539"/>
              <a:gd name="connsiteX24" fmla="*/ 1727323 w 2890296"/>
              <a:gd name="connsiteY24" fmla="*/ 6669217 h 6845539"/>
              <a:gd name="connsiteX25" fmla="*/ 2360051 w 2890296"/>
              <a:gd name="connsiteY25" fmla="*/ 6665601 h 6845539"/>
              <a:gd name="connsiteX26" fmla="*/ 2406896 w 2890296"/>
              <a:gd name="connsiteY26" fmla="*/ 6684980 h 6845539"/>
              <a:gd name="connsiteX27" fmla="*/ 2406896 w 2890296"/>
              <a:gd name="connsiteY27" fmla="*/ 6778906 h 6845539"/>
              <a:gd name="connsiteX28" fmla="*/ 2313206 w 2890296"/>
              <a:gd name="connsiteY28" fmla="*/ 6778906 h 6845539"/>
              <a:gd name="connsiteX29" fmla="*/ 2313206 w 2890296"/>
              <a:gd name="connsiteY29" fmla="*/ 6684980 h 6845539"/>
              <a:gd name="connsiteX30" fmla="*/ 2360051 w 2890296"/>
              <a:gd name="connsiteY30" fmla="*/ 6665601 h 6845539"/>
              <a:gd name="connsiteX31" fmla="*/ 2047636 w 2890296"/>
              <a:gd name="connsiteY31" fmla="*/ 6665601 h 6845539"/>
              <a:gd name="connsiteX32" fmla="*/ 2094480 w 2890296"/>
              <a:gd name="connsiteY32" fmla="*/ 6684980 h 6845539"/>
              <a:gd name="connsiteX33" fmla="*/ 2094480 w 2890296"/>
              <a:gd name="connsiteY33" fmla="*/ 6778906 h 6845539"/>
              <a:gd name="connsiteX34" fmla="*/ 2000792 w 2890296"/>
              <a:gd name="connsiteY34" fmla="*/ 6778906 h 6845539"/>
              <a:gd name="connsiteX35" fmla="*/ 2000792 w 2890296"/>
              <a:gd name="connsiteY35" fmla="*/ 6684980 h 6845539"/>
              <a:gd name="connsiteX36" fmla="*/ 2047636 w 2890296"/>
              <a:gd name="connsiteY36" fmla="*/ 6665601 h 6845539"/>
              <a:gd name="connsiteX37" fmla="*/ 2672467 w 2890296"/>
              <a:gd name="connsiteY37" fmla="*/ 6643342 h 6845539"/>
              <a:gd name="connsiteX38" fmla="*/ 2734984 w 2890296"/>
              <a:gd name="connsiteY38" fmla="*/ 6669268 h 6845539"/>
              <a:gd name="connsiteX39" fmla="*/ 2734984 w 2890296"/>
              <a:gd name="connsiteY39" fmla="*/ 6794619 h 6845539"/>
              <a:gd name="connsiteX40" fmla="*/ 2609948 w 2890296"/>
              <a:gd name="connsiteY40" fmla="*/ 6794619 h 6845539"/>
              <a:gd name="connsiteX41" fmla="*/ 2609948 w 2890296"/>
              <a:gd name="connsiteY41" fmla="*/ 6669268 h 6845539"/>
              <a:gd name="connsiteX42" fmla="*/ 2672467 w 2890296"/>
              <a:gd name="connsiteY42" fmla="*/ 6643342 h 6845539"/>
              <a:gd name="connsiteX43" fmla="*/ 2828674 w 2890296"/>
              <a:gd name="connsiteY43" fmla="*/ 6553780 h 6845539"/>
              <a:gd name="connsiteX44" fmla="*/ 2844348 w 2890296"/>
              <a:gd name="connsiteY44" fmla="*/ 6560327 h 6845539"/>
              <a:gd name="connsiteX45" fmla="*/ 2844348 w 2890296"/>
              <a:gd name="connsiteY45" fmla="*/ 6591752 h 6845539"/>
              <a:gd name="connsiteX46" fmla="*/ 2813002 w 2890296"/>
              <a:gd name="connsiteY46" fmla="*/ 6591752 h 6845539"/>
              <a:gd name="connsiteX47" fmla="*/ 2813002 w 2890296"/>
              <a:gd name="connsiteY47" fmla="*/ 6560327 h 6845539"/>
              <a:gd name="connsiteX48" fmla="*/ 2828674 w 2890296"/>
              <a:gd name="connsiteY48" fmla="*/ 6553780 h 6845539"/>
              <a:gd name="connsiteX49" fmla="*/ 1578839 w 2890296"/>
              <a:gd name="connsiteY49" fmla="*/ 6509523 h 6845539"/>
              <a:gd name="connsiteX50" fmla="*/ 1625684 w 2890296"/>
              <a:gd name="connsiteY50" fmla="*/ 6528902 h 6845539"/>
              <a:gd name="connsiteX51" fmla="*/ 1640181 w 2890296"/>
              <a:gd name="connsiteY51" fmla="*/ 6600885 h 6845539"/>
              <a:gd name="connsiteX52" fmla="*/ 1638196 w 2890296"/>
              <a:gd name="connsiteY52" fmla="*/ 6603889 h 6845539"/>
              <a:gd name="connsiteX53" fmla="*/ 1534484 w 2890296"/>
              <a:gd name="connsiteY53" fmla="*/ 6527872 h 6845539"/>
              <a:gd name="connsiteX54" fmla="*/ 2515737 w 2890296"/>
              <a:gd name="connsiteY54" fmla="*/ 6509174 h 6845539"/>
              <a:gd name="connsiteX55" fmla="*/ 2562582 w 2890296"/>
              <a:gd name="connsiteY55" fmla="*/ 6528553 h 6845539"/>
              <a:gd name="connsiteX56" fmla="*/ 2562582 w 2890296"/>
              <a:gd name="connsiteY56" fmla="*/ 6622479 h 6845539"/>
              <a:gd name="connsiteX57" fmla="*/ 2468892 w 2890296"/>
              <a:gd name="connsiteY57" fmla="*/ 6622479 h 6845539"/>
              <a:gd name="connsiteX58" fmla="*/ 2468892 w 2890296"/>
              <a:gd name="connsiteY58" fmla="*/ 6528553 h 6845539"/>
              <a:gd name="connsiteX59" fmla="*/ 2515737 w 2890296"/>
              <a:gd name="connsiteY59" fmla="*/ 6509174 h 6845539"/>
              <a:gd name="connsiteX60" fmla="*/ 2203321 w 2890296"/>
              <a:gd name="connsiteY60" fmla="*/ 6509174 h 6845539"/>
              <a:gd name="connsiteX61" fmla="*/ 2250166 w 2890296"/>
              <a:gd name="connsiteY61" fmla="*/ 6528553 h 6845539"/>
              <a:gd name="connsiteX62" fmla="*/ 2250166 w 2890296"/>
              <a:gd name="connsiteY62" fmla="*/ 6622479 h 6845539"/>
              <a:gd name="connsiteX63" fmla="*/ 2156476 w 2890296"/>
              <a:gd name="connsiteY63" fmla="*/ 6622479 h 6845539"/>
              <a:gd name="connsiteX64" fmla="*/ 2156476 w 2890296"/>
              <a:gd name="connsiteY64" fmla="*/ 6528553 h 6845539"/>
              <a:gd name="connsiteX65" fmla="*/ 2203321 w 2890296"/>
              <a:gd name="connsiteY65" fmla="*/ 6509174 h 6845539"/>
              <a:gd name="connsiteX66" fmla="*/ 1890906 w 2890296"/>
              <a:gd name="connsiteY66" fmla="*/ 6509174 h 6845539"/>
              <a:gd name="connsiteX67" fmla="*/ 1937750 w 2890296"/>
              <a:gd name="connsiteY67" fmla="*/ 6528553 h 6845539"/>
              <a:gd name="connsiteX68" fmla="*/ 1937750 w 2890296"/>
              <a:gd name="connsiteY68" fmla="*/ 6622479 h 6845539"/>
              <a:gd name="connsiteX69" fmla="*/ 1844060 w 2890296"/>
              <a:gd name="connsiteY69" fmla="*/ 6622479 h 6845539"/>
              <a:gd name="connsiteX70" fmla="*/ 1844060 w 2890296"/>
              <a:gd name="connsiteY70" fmla="*/ 6528553 h 6845539"/>
              <a:gd name="connsiteX71" fmla="*/ 1890906 w 2890296"/>
              <a:gd name="connsiteY71" fmla="*/ 6509174 h 6845539"/>
              <a:gd name="connsiteX72" fmla="*/ 2672685 w 2890296"/>
              <a:gd name="connsiteY72" fmla="*/ 6373698 h 6845539"/>
              <a:gd name="connsiteX73" fmla="*/ 2703986 w 2890296"/>
              <a:gd name="connsiteY73" fmla="*/ 6386792 h 6845539"/>
              <a:gd name="connsiteX74" fmla="*/ 2703986 w 2890296"/>
              <a:gd name="connsiteY74" fmla="*/ 6449292 h 6845539"/>
              <a:gd name="connsiteX75" fmla="*/ 2641644 w 2890296"/>
              <a:gd name="connsiteY75" fmla="*/ 6449292 h 6845539"/>
              <a:gd name="connsiteX76" fmla="*/ 2641644 w 2890296"/>
              <a:gd name="connsiteY76" fmla="*/ 6386792 h 6845539"/>
              <a:gd name="connsiteX77" fmla="*/ 2672685 w 2890296"/>
              <a:gd name="connsiteY77" fmla="*/ 6373698 h 6845539"/>
              <a:gd name="connsiteX78" fmla="*/ 2047636 w 2890296"/>
              <a:gd name="connsiteY78" fmla="*/ 6352398 h 6845539"/>
              <a:gd name="connsiteX79" fmla="*/ 2094480 w 2890296"/>
              <a:gd name="connsiteY79" fmla="*/ 6371777 h 6845539"/>
              <a:gd name="connsiteX80" fmla="*/ 2094480 w 2890296"/>
              <a:gd name="connsiteY80" fmla="*/ 6465703 h 6845539"/>
              <a:gd name="connsiteX81" fmla="*/ 2000792 w 2890296"/>
              <a:gd name="connsiteY81" fmla="*/ 6465703 h 6845539"/>
              <a:gd name="connsiteX82" fmla="*/ 2000792 w 2890296"/>
              <a:gd name="connsiteY82" fmla="*/ 6371777 h 6845539"/>
              <a:gd name="connsiteX83" fmla="*/ 2047636 w 2890296"/>
              <a:gd name="connsiteY83" fmla="*/ 6352398 h 6845539"/>
              <a:gd name="connsiteX84" fmla="*/ 2360051 w 2890296"/>
              <a:gd name="connsiteY84" fmla="*/ 6352049 h 6845539"/>
              <a:gd name="connsiteX85" fmla="*/ 2406896 w 2890296"/>
              <a:gd name="connsiteY85" fmla="*/ 6371428 h 6845539"/>
              <a:gd name="connsiteX86" fmla="*/ 2406896 w 2890296"/>
              <a:gd name="connsiteY86" fmla="*/ 6465354 h 6845539"/>
              <a:gd name="connsiteX87" fmla="*/ 2313206 w 2890296"/>
              <a:gd name="connsiteY87" fmla="*/ 6465354 h 6845539"/>
              <a:gd name="connsiteX88" fmla="*/ 2313206 w 2890296"/>
              <a:gd name="connsiteY88" fmla="*/ 6371428 h 6845539"/>
              <a:gd name="connsiteX89" fmla="*/ 2360051 w 2890296"/>
              <a:gd name="connsiteY89" fmla="*/ 6352049 h 6845539"/>
              <a:gd name="connsiteX90" fmla="*/ 1735569 w 2890296"/>
              <a:gd name="connsiteY90" fmla="*/ 6351700 h 6845539"/>
              <a:gd name="connsiteX91" fmla="*/ 1782414 w 2890296"/>
              <a:gd name="connsiteY91" fmla="*/ 6371079 h 6845539"/>
              <a:gd name="connsiteX92" fmla="*/ 1782414 w 2890296"/>
              <a:gd name="connsiteY92" fmla="*/ 6465005 h 6845539"/>
              <a:gd name="connsiteX93" fmla="*/ 1688724 w 2890296"/>
              <a:gd name="connsiteY93" fmla="*/ 6465005 h 6845539"/>
              <a:gd name="connsiteX94" fmla="*/ 1688724 w 2890296"/>
              <a:gd name="connsiteY94" fmla="*/ 6371079 h 6845539"/>
              <a:gd name="connsiteX95" fmla="*/ 1735569 w 2890296"/>
              <a:gd name="connsiteY95" fmla="*/ 6351700 h 6845539"/>
              <a:gd name="connsiteX96" fmla="*/ 1423545 w 2890296"/>
              <a:gd name="connsiteY96" fmla="*/ 6307879 h 6845539"/>
              <a:gd name="connsiteX97" fmla="*/ 1501692 w 2890296"/>
              <a:gd name="connsiteY97" fmla="*/ 6340352 h 6845539"/>
              <a:gd name="connsiteX98" fmla="*/ 1501692 w 2890296"/>
              <a:gd name="connsiteY98" fmla="*/ 6496779 h 6845539"/>
              <a:gd name="connsiteX99" fmla="*/ 1496660 w 2890296"/>
              <a:gd name="connsiteY99" fmla="*/ 6500148 h 6845539"/>
              <a:gd name="connsiteX100" fmla="*/ 1481617 w 2890296"/>
              <a:gd name="connsiteY100" fmla="*/ 6489122 h 6845539"/>
              <a:gd name="connsiteX101" fmla="*/ 1332448 w 2890296"/>
              <a:gd name="connsiteY101" fmla="*/ 6360293 h 6845539"/>
              <a:gd name="connsiteX102" fmla="*/ 1345660 w 2890296"/>
              <a:gd name="connsiteY102" fmla="*/ 6340352 h 6845539"/>
              <a:gd name="connsiteX103" fmla="*/ 1423545 w 2890296"/>
              <a:gd name="connsiteY103" fmla="*/ 6307879 h 6845539"/>
              <a:gd name="connsiteX104" fmla="*/ 2829197 w 2890296"/>
              <a:gd name="connsiteY104" fmla="*/ 6217270 h 6845539"/>
              <a:gd name="connsiteX105" fmla="*/ 2860368 w 2890296"/>
              <a:gd name="connsiteY105" fmla="*/ 6230364 h 6845539"/>
              <a:gd name="connsiteX106" fmla="*/ 2860368 w 2890296"/>
              <a:gd name="connsiteY106" fmla="*/ 6292865 h 6845539"/>
              <a:gd name="connsiteX107" fmla="*/ 2798024 w 2890296"/>
              <a:gd name="connsiteY107" fmla="*/ 6292865 h 6845539"/>
              <a:gd name="connsiteX108" fmla="*/ 2798024 w 2890296"/>
              <a:gd name="connsiteY108" fmla="*/ 6230364 h 6845539"/>
              <a:gd name="connsiteX109" fmla="*/ 2829197 w 2890296"/>
              <a:gd name="connsiteY109" fmla="*/ 6217270 h 6845539"/>
              <a:gd name="connsiteX110" fmla="*/ 2516303 w 2890296"/>
              <a:gd name="connsiteY110" fmla="*/ 6217270 h 6845539"/>
              <a:gd name="connsiteX111" fmla="*/ 2547604 w 2890296"/>
              <a:gd name="connsiteY111" fmla="*/ 6230364 h 6845539"/>
              <a:gd name="connsiteX112" fmla="*/ 2547604 w 2890296"/>
              <a:gd name="connsiteY112" fmla="*/ 6292865 h 6845539"/>
              <a:gd name="connsiteX113" fmla="*/ 2485262 w 2890296"/>
              <a:gd name="connsiteY113" fmla="*/ 6292865 h 6845539"/>
              <a:gd name="connsiteX114" fmla="*/ 2485262 w 2890296"/>
              <a:gd name="connsiteY114" fmla="*/ 6230364 h 6845539"/>
              <a:gd name="connsiteX115" fmla="*/ 2516303 w 2890296"/>
              <a:gd name="connsiteY115" fmla="*/ 6217270 h 6845539"/>
              <a:gd name="connsiteX116" fmla="*/ 2203669 w 2890296"/>
              <a:gd name="connsiteY116" fmla="*/ 6196320 h 6845539"/>
              <a:gd name="connsiteX117" fmla="*/ 2250514 w 2890296"/>
              <a:gd name="connsiteY117" fmla="*/ 6215699 h 6845539"/>
              <a:gd name="connsiteX118" fmla="*/ 2250514 w 2890296"/>
              <a:gd name="connsiteY118" fmla="*/ 6309625 h 6845539"/>
              <a:gd name="connsiteX119" fmla="*/ 2156824 w 2890296"/>
              <a:gd name="connsiteY119" fmla="*/ 6309625 h 6845539"/>
              <a:gd name="connsiteX120" fmla="*/ 2156824 w 2890296"/>
              <a:gd name="connsiteY120" fmla="*/ 6215699 h 6845539"/>
              <a:gd name="connsiteX121" fmla="*/ 2203669 w 2890296"/>
              <a:gd name="connsiteY121" fmla="*/ 6196320 h 6845539"/>
              <a:gd name="connsiteX122" fmla="*/ 1891602 w 2890296"/>
              <a:gd name="connsiteY122" fmla="*/ 6195622 h 6845539"/>
              <a:gd name="connsiteX123" fmla="*/ 1938448 w 2890296"/>
              <a:gd name="connsiteY123" fmla="*/ 6215001 h 6845539"/>
              <a:gd name="connsiteX124" fmla="*/ 1938448 w 2890296"/>
              <a:gd name="connsiteY124" fmla="*/ 6308927 h 6845539"/>
              <a:gd name="connsiteX125" fmla="*/ 1844758 w 2890296"/>
              <a:gd name="connsiteY125" fmla="*/ 6308927 h 6845539"/>
              <a:gd name="connsiteX126" fmla="*/ 1844758 w 2890296"/>
              <a:gd name="connsiteY126" fmla="*/ 6215001 h 6845539"/>
              <a:gd name="connsiteX127" fmla="*/ 1891602 w 2890296"/>
              <a:gd name="connsiteY127" fmla="*/ 6195622 h 6845539"/>
              <a:gd name="connsiteX128" fmla="*/ 1267469 w 2890296"/>
              <a:gd name="connsiteY128" fmla="*/ 6151453 h 6845539"/>
              <a:gd name="connsiteX129" fmla="*/ 1309079 w 2890296"/>
              <a:gd name="connsiteY129" fmla="*/ 6159571 h 6845539"/>
              <a:gd name="connsiteX130" fmla="*/ 1344824 w 2890296"/>
              <a:gd name="connsiteY130" fmla="*/ 6183368 h 6845539"/>
              <a:gd name="connsiteX131" fmla="*/ 1344962 w 2890296"/>
              <a:gd name="connsiteY131" fmla="*/ 6183576 h 6845539"/>
              <a:gd name="connsiteX132" fmla="*/ 1345799 w 2890296"/>
              <a:gd name="connsiteY132" fmla="*/ 6184133 h 6845539"/>
              <a:gd name="connsiteX133" fmla="*/ 1369952 w 2890296"/>
              <a:gd name="connsiteY133" fmla="*/ 6220397 h 6845539"/>
              <a:gd name="connsiteX134" fmla="*/ 1345660 w 2890296"/>
              <a:gd name="connsiteY134" fmla="*/ 6340352 h 6845539"/>
              <a:gd name="connsiteX135" fmla="*/ 1325161 w 2890296"/>
              <a:gd name="connsiteY135" fmla="*/ 6354000 h 6845539"/>
              <a:gd name="connsiteX136" fmla="*/ 1243524 w 2890296"/>
              <a:gd name="connsiteY136" fmla="*/ 6283495 h 6845539"/>
              <a:gd name="connsiteX137" fmla="*/ 1171598 w 2890296"/>
              <a:gd name="connsiteY137" fmla="*/ 6210611 h 6845539"/>
              <a:gd name="connsiteX138" fmla="*/ 1189278 w 2890296"/>
              <a:gd name="connsiteY138" fmla="*/ 6183925 h 6845539"/>
              <a:gd name="connsiteX139" fmla="*/ 1267469 w 2890296"/>
              <a:gd name="connsiteY139" fmla="*/ 6151453 h 6845539"/>
              <a:gd name="connsiteX140" fmla="*/ 1579883 w 2890296"/>
              <a:gd name="connsiteY140" fmla="*/ 6150754 h 6845539"/>
              <a:gd name="connsiteX141" fmla="*/ 1621493 w 2890296"/>
              <a:gd name="connsiteY141" fmla="*/ 6158872 h 6845539"/>
              <a:gd name="connsiteX142" fmla="*/ 1657656 w 2890296"/>
              <a:gd name="connsiteY142" fmla="*/ 6182949 h 6845539"/>
              <a:gd name="connsiteX143" fmla="*/ 1658074 w 2890296"/>
              <a:gd name="connsiteY143" fmla="*/ 6183576 h 6845539"/>
              <a:gd name="connsiteX144" fmla="*/ 1658492 w 2890296"/>
              <a:gd name="connsiteY144" fmla="*/ 6183854 h 6845539"/>
              <a:gd name="connsiteX145" fmla="*/ 1682367 w 2890296"/>
              <a:gd name="connsiteY145" fmla="*/ 6219698 h 6845539"/>
              <a:gd name="connsiteX146" fmla="*/ 1658074 w 2890296"/>
              <a:gd name="connsiteY146" fmla="*/ 6339654 h 6845539"/>
              <a:gd name="connsiteX147" fmla="*/ 1501692 w 2890296"/>
              <a:gd name="connsiteY147" fmla="*/ 6339654 h 6845539"/>
              <a:gd name="connsiteX148" fmla="*/ 1501692 w 2890296"/>
              <a:gd name="connsiteY148" fmla="*/ 6183227 h 6845539"/>
              <a:gd name="connsiteX149" fmla="*/ 1579883 w 2890296"/>
              <a:gd name="connsiteY149" fmla="*/ 6150754 h 6845539"/>
              <a:gd name="connsiteX150" fmla="*/ 2673033 w 2890296"/>
              <a:gd name="connsiteY150" fmla="*/ 6060843 h 6845539"/>
              <a:gd name="connsiteX151" fmla="*/ 2704336 w 2890296"/>
              <a:gd name="connsiteY151" fmla="*/ 6073937 h 6845539"/>
              <a:gd name="connsiteX152" fmla="*/ 2704336 w 2890296"/>
              <a:gd name="connsiteY152" fmla="*/ 6136438 h 6845539"/>
              <a:gd name="connsiteX153" fmla="*/ 2641992 w 2890296"/>
              <a:gd name="connsiteY153" fmla="*/ 6136438 h 6845539"/>
              <a:gd name="connsiteX154" fmla="*/ 2641992 w 2890296"/>
              <a:gd name="connsiteY154" fmla="*/ 6073937 h 6845539"/>
              <a:gd name="connsiteX155" fmla="*/ 2673033 w 2890296"/>
              <a:gd name="connsiteY155" fmla="*/ 6060843 h 6845539"/>
              <a:gd name="connsiteX156" fmla="*/ 2360400 w 2890296"/>
              <a:gd name="connsiteY156" fmla="*/ 6060843 h 6845539"/>
              <a:gd name="connsiteX157" fmla="*/ 2391572 w 2890296"/>
              <a:gd name="connsiteY157" fmla="*/ 6073937 h 6845539"/>
              <a:gd name="connsiteX158" fmla="*/ 2391572 w 2890296"/>
              <a:gd name="connsiteY158" fmla="*/ 6136438 h 6845539"/>
              <a:gd name="connsiteX159" fmla="*/ 2329228 w 2890296"/>
              <a:gd name="connsiteY159" fmla="*/ 6136438 h 6845539"/>
              <a:gd name="connsiteX160" fmla="*/ 2329228 w 2890296"/>
              <a:gd name="connsiteY160" fmla="*/ 6073937 h 6845539"/>
              <a:gd name="connsiteX161" fmla="*/ 2360400 w 2890296"/>
              <a:gd name="connsiteY161" fmla="*/ 6060843 h 6845539"/>
              <a:gd name="connsiteX162" fmla="*/ 2048333 w 2890296"/>
              <a:gd name="connsiteY162" fmla="*/ 6038846 h 6845539"/>
              <a:gd name="connsiteX163" fmla="*/ 2095178 w 2890296"/>
              <a:gd name="connsiteY163" fmla="*/ 6058225 h 6845539"/>
              <a:gd name="connsiteX164" fmla="*/ 2095178 w 2890296"/>
              <a:gd name="connsiteY164" fmla="*/ 6152151 h 6845539"/>
              <a:gd name="connsiteX165" fmla="*/ 2001488 w 2890296"/>
              <a:gd name="connsiteY165" fmla="*/ 6152151 h 6845539"/>
              <a:gd name="connsiteX166" fmla="*/ 2001488 w 2890296"/>
              <a:gd name="connsiteY166" fmla="*/ 6058225 h 6845539"/>
              <a:gd name="connsiteX167" fmla="*/ 2048333 w 2890296"/>
              <a:gd name="connsiteY167" fmla="*/ 6038846 h 6845539"/>
              <a:gd name="connsiteX168" fmla="*/ 1111131 w 2890296"/>
              <a:gd name="connsiteY168" fmla="*/ 5995025 h 6845539"/>
              <a:gd name="connsiteX169" fmla="*/ 1189278 w 2890296"/>
              <a:gd name="connsiteY169" fmla="*/ 6027498 h 6845539"/>
              <a:gd name="connsiteX170" fmla="*/ 1189278 w 2890296"/>
              <a:gd name="connsiteY170" fmla="*/ 6183925 h 6845539"/>
              <a:gd name="connsiteX171" fmla="*/ 1162773 w 2890296"/>
              <a:gd name="connsiteY171" fmla="*/ 6201668 h 6845539"/>
              <a:gd name="connsiteX172" fmla="*/ 1022658 w 2890296"/>
              <a:gd name="connsiteY172" fmla="*/ 6059687 h 6845539"/>
              <a:gd name="connsiteX173" fmla="*/ 1016651 w 2890296"/>
              <a:gd name="connsiteY173" fmla="*/ 6052543 h 6845539"/>
              <a:gd name="connsiteX174" fmla="*/ 1033244 w 2890296"/>
              <a:gd name="connsiteY174" fmla="*/ 6027498 h 6845539"/>
              <a:gd name="connsiteX175" fmla="*/ 1111131 w 2890296"/>
              <a:gd name="connsiteY175" fmla="*/ 5995025 h 6845539"/>
              <a:gd name="connsiteX176" fmla="*/ 1735961 w 2890296"/>
              <a:gd name="connsiteY176" fmla="*/ 5994676 h 6845539"/>
              <a:gd name="connsiteX177" fmla="*/ 1814108 w 2890296"/>
              <a:gd name="connsiteY177" fmla="*/ 6027149 h 6845539"/>
              <a:gd name="connsiteX178" fmla="*/ 1814108 w 2890296"/>
              <a:gd name="connsiteY178" fmla="*/ 6183576 h 6845539"/>
              <a:gd name="connsiteX179" fmla="*/ 1694650 w 2890296"/>
              <a:gd name="connsiteY179" fmla="*/ 6207930 h 6845539"/>
              <a:gd name="connsiteX180" fmla="*/ 1658492 w 2890296"/>
              <a:gd name="connsiteY180" fmla="*/ 6183854 h 6845539"/>
              <a:gd name="connsiteX181" fmla="*/ 1658074 w 2890296"/>
              <a:gd name="connsiteY181" fmla="*/ 6183227 h 6845539"/>
              <a:gd name="connsiteX182" fmla="*/ 1657656 w 2890296"/>
              <a:gd name="connsiteY182" fmla="*/ 6182949 h 6845539"/>
              <a:gd name="connsiteX183" fmla="*/ 1633781 w 2890296"/>
              <a:gd name="connsiteY183" fmla="*/ 6147104 h 6845539"/>
              <a:gd name="connsiteX184" fmla="*/ 1658074 w 2890296"/>
              <a:gd name="connsiteY184" fmla="*/ 6027149 h 6845539"/>
              <a:gd name="connsiteX185" fmla="*/ 1735961 w 2890296"/>
              <a:gd name="connsiteY185" fmla="*/ 5994676 h 6845539"/>
              <a:gd name="connsiteX186" fmla="*/ 1422849 w 2890296"/>
              <a:gd name="connsiteY186" fmla="*/ 5994676 h 6845539"/>
              <a:gd name="connsiteX187" fmla="*/ 1500996 w 2890296"/>
              <a:gd name="connsiteY187" fmla="*/ 6027149 h 6845539"/>
              <a:gd name="connsiteX188" fmla="*/ 1500996 w 2890296"/>
              <a:gd name="connsiteY188" fmla="*/ 6183576 h 6845539"/>
              <a:gd name="connsiteX189" fmla="*/ 1381538 w 2890296"/>
              <a:gd name="connsiteY189" fmla="*/ 6207930 h 6845539"/>
              <a:gd name="connsiteX190" fmla="*/ 1345799 w 2890296"/>
              <a:gd name="connsiteY190" fmla="*/ 6184133 h 6845539"/>
              <a:gd name="connsiteX191" fmla="*/ 1345660 w 2890296"/>
              <a:gd name="connsiteY191" fmla="*/ 6183925 h 6845539"/>
              <a:gd name="connsiteX192" fmla="*/ 1344824 w 2890296"/>
              <a:gd name="connsiteY192" fmla="*/ 6183368 h 6845539"/>
              <a:gd name="connsiteX193" fmla="*/ 1320669 w 2890296"/>
              <a:gd name="connsiteY193" fmla="*/ 6147104 h 6845539"/>
              <a:gd name="connsiteX194" fmla="*/ 1344962 w 2890296"/>
              <a:gd name="connsiteY194" fmla="*/ 6027149 h 6845539"/>
              <a:gd name="connsiteX195" fmla="*/ 1422849 w 2890296"/>
              <a:gd name="connsiteY195" fmla="*/ 5994676 h 6845539"/>
              <a:gd name="connsiteX196" fmla="*/ 2828848 w 2890296"/>
              <a:gd name="connsiteY196" fmla="*/ 5904417 h 6845539"/>
              <a:gd name="connsiteX197" fmla="*/ 2860020 w 2890296"/>
              <a:gd name="connsiteY197" fmla="*/ 5917511 h 6845539"/>
              <a:gd name="connsiteX198" fmla="*/ 2860020 w 2890296"/>
              <a:gd name="connsiteY198" fmla="*/ 5980011 h 6845539"/>
              <a:gd name="connsiteX199" fmla="*/ 2797676 w 2890296"/>
              <a:gd name="connsiteY199" fmla="*/ 5980011 h 6845539"/>
              <a:gd name="connsiteX200" fmla="*/ 2797676 w 2890296"/>
              <a:gd name="connsiteY200" fmla="*/ 5917511 h 6845539"/>
              <a:gd name="connsiteX201" fmla="*/ 2828848 w 2890296"/>
              <a:gd name="connsiteY201" fmla="*/ 5904417 h 6845539"/>
              <a:gd name="connsiteX202" fmla="*/ 2516651 w 2890296"/>
              <a:gd name="connsiteY202" fmla="*/ 5904417 h 6845539"/>
              <a:gd name="connsiteX203" fmla="*/ 2547954 w 2890296"/>
              <a:gd name="connsiteY203" fmla="*/ 5917511 h 6845539"/>
              <a:gd name="connsiteX204" fmla="*/ 2547954 w 2890296"/>
              <a:gd name="connsiteY204" fmla="*/ 5980011 h 6845539"/>
              <a:gd name="connsiteX205" fmla="*/ 2485610 w 2890296"/>
              <a:gd name="connsiteY205" fmla="*/ 5980011 h 6845539"/>
              <a:gd name="connsiteX206" fmla="*/ 2485610 w 2890296"/>
              <a:gd name="connsiteY206" fmla="*/ 5917511 h 6845539"/>
              <a:gd name="connsiteX207" fmla="*/ 2516651 w 2890296"/>
              <a:gd name="connsiteY207" fmla="*/ 5904417 h 6845539"/>
              <a:gd name="connsiteX208" fmla="*/ 2204018 w 2890296"/>
              <a:gd name="connsiteY208" fmla="*/ 5904067 h 6845539"/>
              <a:gd name="connsiteX209" fmla="*/ 2235190 w 2890296"/>
              <a:gd name="connsiteY209" fmla="*/ 5917161 h 6845539"/>
              <a:gd name="connsiteX210" fmla="*/ 2235190 w 2890296"/>
              <a:gd name="connsiteY210" fmla="*/ 5979662 h 6845539"/>
              <a:gd name="connsiteX211" fmla="*/ 2172846 w 2890296"/>
              <a:gd name="connsiteY211" fmla="*/ 5979662 h 6845539"/>
              <a:gd name="connsiteX212" fmla="*/ 2172846 w 2890296"/>
              <a:gd name="connsiteY212" fmla="*/ 5917161 h 6845539"/>
              <a:gd name="connsiteX213" fmla="*/ 2204018 w 2890296"/>
              <a:gd name="connsiteY213" fmla="*/ 5904067 h 6845539"/>
              <a:gd name="connsiteX214" fmla="*/ 955053 w 2890296"/>
              <a:gd name="connsiteY214" fmla="*/ 5838250 h 6845539"/>
              <a:gd name="connsiteX215" fmla="*/ 1033244 w 2890296"/>
              <a:gd name="connsiteY215" fmla="*/ 5870722 h 6845539"/>
              <a:gd name="connsiteX216" fmla="*/ 1033244 w 2890296"/>
              <a:gd name="connsiteY216" fmla="*/ 6027149 h 6845539"/>
              <a:gd name="connsiteX217" fmla="*/ 1008918 w 2890296"/>
              <a:gd name="connsiteY217" fmla="*/ 6043344 h 6845539"/>
              <a:gd name="connsiteX218" fmla="*/ 871098 w 2890296"/>
              <a:gd name="connsiteY218" fmla="*/ 5879422 h 6845539"/>
              <a:gd name="connsiteX219" fmla="*/ 876862 w 2890296"/>
              <a:gd name="connsiteY219" fmla="*/ 5870722 h 6845539"/>
              <a:gd name="connsiteX220" fmla="*/ 955053 w 2890296"/>
              <a:gd name="connsiteY220" fmla="*/ 5838250 h 6845539"/>
              <a:gd name="connsiteX221" fmla="*/ 1892299 w 2890296"/>
              <a:gd name="connsiteY221" fmla="*/ 5837900 h 6845539"/>
              <a:gd name="connsiteX222" fmla="*/ 1970490 w 2890296"/>
              <a:gd name="connsiteY222" fmla="*/ 5870373 h 6845539"/>
              <a:gd name="connsiteX223" fmla="*/ 1970490 w 2890296"/>
              <a:gd name="connsiteY223" fmla="*/ 6026800 h 6845539"/>
              <a:gd name="connsiteX224" fmla="*/ 1814108 w 2890296"/>
              <a:gd name="connsiteY224" fmla="*/ 6026800 h 6845539"/>
              <a:gd name="connsiteX225" fmla="*/ 1814108 w 2890296"/>
              <a:gd name="connsiteY225" fmla="*/ 5870373 h 6845539"/>
              <a:gd name="connsiteX226" fmla="*/ 1892299 w 2890296"/>
              <a:gd name="connsiteY226" fmla="*/ 5837900 h 6845539"/>
              <a:gd name="connsiteX227" fmla="*/ 1579187 w 2890296"/>
              <a:gd name="connsiteY227" fmla="*/ 5837900 h 6845539"/>
              <a:gd name="connsiteX228" fmla="*/ 1657378 w 2890296"/>
              <a:gd name="connsiteY228" fmla="*/ 5870373 h 6845539"/>
              <a:gd name="connsiteX229" fmla="*/ 1657378 w 2890296"/>
              <a:gd name="connsiteY229" fmla="*/ 6026800 h 6845539"/>
              <a:gd name="connsiteX230" fmla="*/ 1500996 w 2890296"/>
              <a:gd name="connsiteY230" fmla="*/ 6026800 h 6845539"/>
              <a:gd name="connsiteX231" fmla="*/ 1476703 w 2890296"/>
              <a:gd name="connsiteY231" fmla="*/ 5907041 h 6845539"/>
              <a:gd name="connsiteX232" fmla="*/ 1500303 w 2890296"/>
              <a:gd name="connsiteY232" fmla="*/ 5871418 h 6845539"/>
              <a:gd name="connsiteX233" fmla="*/ 1501344 w 2890296"/>
              <a:gd name="connsiteY233" fmla="*/ 5870722 h 6845539"/>
              <a:gd name="connsiteX234" fmla="*/ 1502032 w 2890296"/>
              <a:gd name="connsiteY234" fmla="*/ 5869683 h 6845539"/>
              <a:gd name="connsiteX235" fmla="*/ 1537577 w 2890296"/>
              <a:gd name="connsiteY235" fmla="*/ 5846018 h 6845539"/>
              <a:gd name="connsiteX236" fmla="*/ 1579187 w 2890296"/>
              <a:gd name="connsiteY236" fmla="*/ 5837900 h 6845539"/>
              <a:gd name="connsiteX237" fmla="*/ 1266771 w 2890296"/>
              <a:gd name="connsiteY237" fmla="*/ 5837900 h 6845539"/>
              <a:gd name="connsiteX238" fmla="*/ 1344962 w 2890296"/>
              <a:gd name="connsiteY238" fmla="*/ 5870373 h 6845539"/>
              <a:gd name="connsiteX239" fmla="*/ 1344962 w 2890296"/>
              <a:gd name="connsiteY239" fmla="*/ 6026800 h 6845539"/>
              <a:gd name="connsiteX240" fmla="*/ 1188580 w 2890296"/>
              <a:gd name="connsiteY240" fmla="*/ 6026800 h 6845539"/>
              <a:gd name="connsiteX241" fmla="*/ 1164287 w 2890296"/>
              <a:gd name="connsiteY241" fmla="*/ 5907041 h 6845539"/>
              <a:gd name="connsiteX242" fmla="*/ 1187608 w 2890296"/>
              <a:gd name="connsiteY242" fmla="*/ 5871839 h 6845539"/>
              <a:gd name="connsiteX243" fmla="*/ 1189278 w 2890296"/>
              <a:gd name="connsiteY243" fmla="*/ 5870722 h 6845539"/>
              <a:gd name="connsiteX244" fmla="*/ 1190242 w 2890296"/>
              <a:gd name="connsiteY244" fmla="*/ 5869266 h 6845539"/>
              <a:gd name="connsiteX245" fmla="*/ 1225161 w 2890296"/>
              <a:gd name="connsiteY245" fmla="*/ 5846018 h 6845539"/>
              <a:gd name="connsiteX246" fmla="*/ 1266771 w 2890296"/>
              <a:gd name="connsiteY246" fmla="*/ 5837900 h 6845539"/>
              <a:gd name="connsiteX247" fmla="*/ 2673033 w 2890296"/>
              <a:gd name="connsiteY247" fmla="*/ 5748339 h 6845539"/>
              <a:gd name="connsiteX248" fmla="*/ 2704336 w 2890296"/>
              <a:gd name="connsiteY248" fmla="*/ 5761433 h 6845539"/>
              <a:gd name="connsiteX249" fmla="*/ 2704336 w 2890296"/>
              <a:gd name="connsiteY249" fmla="*/ 5823934 h 6845539"/>
              <a:gd name="connsiteX250" fmla="*/ 2641992 w 2890296"/>
              <a:gd name="connsiteY250" fmla="*/ 5823934 h 6845539"/>
              <a:gd name="connsiteX251" fmla="*/ 2641992 w 2890296"/>
              <a:gd name="connsiteY251" fmla="*/ 5761433 h 6845539"/>
              <a:gd name="connsiteX252" fmla="*/ 2673033 w 2890296"/>
              <a:gd name="connsiteY252" fmla="*/ 5748339 h 6845539"/>
              <a:gd name="connsiteX253" fmla="*/ 2360748 w 2890296"/>
              <a:gd name="connsiteY253" fmla="*/ 5747989 h 6845539"/>
              <a:gd name="connsiteX254" fmla="*/ 2391920 w 2890296"/>
              <a:gd name="connsiteY254" fmla="*/ 5761083 h 6845539"/>
              <a:gd name="connsiteX255" fmla="*/ 2391920 w 2890296"/>
              <a:gd name="connsiteY255" fmla="*/ 5823585 h 6845539"/>
              <a:gd name="connsiteX256" fmla="*/ 2329576 w 2890296"/>
              <a:gd name="connsiteY256" fmla="*/ 5823585 h 6845539"/>
              <a:gd name="connsiteX257" fmla="*/ 2329576 w 2890296"/>
              <a:gd name="connsiteY257" fmla="*/ 5761083 h 6845539"/>
              <a:gd name="connsiteX258" fmla="*/ 2360748 w 2890296"/>
              <a:gd name="connsiteY258" fmla="*/ 5747989 h 6845539"/>
              <a:gd name="connsiteX259" fmla="*/ 2047984 w 2890296"/>
              <a:gd name="connsiteY259" fmla="*/ 5726342 h 6845539"/>
              <a:gd name="connsiteX260" fmla="*/ 2094830 w 2890296"/>
              <a:gd name="connsiteY260" fmla="*/ 5745721 h 6845539"/>
              <a:gd name="connsiteX261" fmla="*/ 2094830 w 2890296"/>
              <a:gd name="connsiteY261" fmla="*/ 5839646 h 6845539"/>
              <a:gd name="connsiteX262" fmla="*/ 2001140 w 2890296"/>
              <a:gd name="connsiteY262" fmla="*/ 5839646 h 6845539"/>
              <a:gd name="connsiteX263" fmla="*/ 2001140 w 2890296"/>
              <a:gd name="connsiteY263" fmla="*/ 5745721 h 6845539"/>
              <a:gd name="connsiteX264" fmla="*/ 2047984 w 2890296"/>
              <a:gd name="connsiteY264" fmla="*/ 5726342 h 6845539"/>
              <a:gd name="connsiteX265" fmla="*/ 797974 w 2890296"/>
              <a:gd name="connsiteY265" fmla="*/ 5725294 h 6845539"/>
              <a:gd name="connsiteX266" fmla="*/ 844820 w 2890296"/>
              <a:gd name="connsiteY266" fmla="*/ 5744673 h 6845539"/>
              <a:gd name="connsiteX267" fmla="*/ 844820 w 2890296"/>
              <a:gd name="connsiteY267" fmla="*/ 5838599 h 6845539"/>
              <a:gd name="connsiteX268" fmla="*/ 838851 w 2890296"/>
              <a:gd name="connsiteY268" fmla="*/ 5841068 h 6845539"/>
              <a:gd name="connsiteX269" fmla="*/ 820166 w 2890296"/>
              <a:gd name="connsiteY269" fmla="*/ 5818845 h 6845539"/>
              <a:gd name="connsiteX270" fmla="*/ 763621 w 2890296"/>
              <a:gd name="connsiteY270" fmla="*/ 5739505 h 6845539"/>
              <a:gd name="connsiteX271" fmla="*/ 1423197 w 2890296"/>
              <a:gd name="connsiteY271" fmla="*/ 5681823 h 6845539"/>
              <a:gd name="connsiteX272" fmla="*/ 1501344 w 2890296"/>
              <a:gd name="connsiteY272" fmla="*/ 5714295 h 6845539"/>
              <a:gd name="connsiteX273" fmla="*/ 1525637 w 2890296"/>
              <a:gd name="connsiteY273" fmla="*/ 5834054 h 6845539"/>
              <a:gd name="connsiteX274" fmla="*/ 1502032 w 2890296"/>
              <a:gd name="connsiteY274" fmla="*/ 5869683 h 6845539"/>
              <a:gd name="connsiteX275" fmla="*/ 1500996 w 2890296"/>
              <a:gd name="connsiteY275" fmla="*/ 5870373 h 6845539"/>
              <a:gd name="connsiteX276" fmla="*/ 1500303 w 2890296"/>
              <a:gd name="connsiteY276" fmla="*/ 5871418 h 6845539"/>
              <a:gd name="connsiteX277" fmla="*/ 1464964 w 2890296"/>
              <a:gd name="connsiteY277" fmla="*/ 5895076 h 6845539"/>
              <a:gd name="connsiteX278" fmla="*/ 1345310 w 2890296"/>
              <a:gd name="connsiteY278" fmla="*/ 5870722 h 6845539"/>
              <a:gd name="connsiteX279" fmla="*/ 1321017 w 2890296"/>
              <a:gd name="connsiteY279" fmla="*/ 5750963 h 6845539"/>
              <a:gd name="connsiteX280" fmla="*/ 1345034 w 2890296"/>
              <a:gd name="connsiteY280" fmla="*/ 5714712 h 6845539"/>
              <a:gd name="connsiteX281" fmla="*/ 1345660 w 2890296"/>
              <a:gd name="connsiteY281" fmla="*/ 5714295 h 6845539"/>
              <a:gd name="connsiteX282" fmla="*/ 1345939 w 2890296"/>
              <a:gd name="connsiteY282" fmla="*/ 5713874 h 6845539"/>
              <a:gd name="connsiteX283" fmla="*/ 1381690 w 2890296"/>
              <a:gd name="connsiteY283" fmla="*/ 5689941 h 6845539"/>
              <a:gd name="connsiteX284" fmla="*/ 1423197 w 2890296"/>
              <a:gd name="connsiteY284" fmla="*/ 5681823 h 6845539"/>
              <a:gd name="connsiteX285" fmla="*/ 1111131 w 2890296"/>
              <a:gd name="connsiteY285" fmla="*/ 5681823 h 6845539"/>
              <a:gd name="connsiteX286" fmla="*/ 1189278 w 2890296"/>
              <a:gd name="connsiteY286" fmla="*/ 5714295 h 6845539"/>
              <a:gd name="connsiteX287" fmla="*/ 1213571 w 2890296"/>
              <a:gd name="connsiteY287" fmla="*/ 5834054 h 6845539"/>
              <a:gd name="connsiteX288" fmla="*/ 1190242 w 2890296"/>
              <a:gd name="connsiteY288" fmla="*/ 5869266 h 6845539"/>
              <a:gd name="connsiteX289" fmla="*/ 1188580 w 2890296"/>
              <a:gd name="connsiteY289" fmla="*/ 5870373 h 6845539"/>
              <a:gd name="connsiteX290" fmla="*/ 1187608 w 2890296"/>
              <a:gd name="connsiteY290" fmla="*/ 5871839 h 6845539"/>
              <a:gd name="connsiteX291" fmla="*/ 1152898 w 2890296"/>
              <a:gd name="connsiteY291" fmla="*/ 5895076 h 6845539"/>
              <a:gd name="connsiteX292" fmla="*/ 1033244 w 2890296"/>
              <a:gd name="connsiteY292" fmla="*/ 5870722 h 6845539"/>
              <a:gd name="connsiteX293" fmla="*/ 1033244 w 2890296"/>
              <a:gd name="connsiteY293" fmla="*/ 5714295 h 6845539"/>
              <a:gd name="connsiteX294" fmla="*/ 1111131 w 2890296"/>
              <a:gd name="connsiteY294" fmla="*/ 5681823 h 6845539"/>
              <a:gd name="connsiteX295" fmla="*/ 1735961 w 2890296"/>
              <a:gd name="connsiteY295" fmla="*/ 5681473 h 6845539"/>
              <a:gd name="connsiteX296" fmla="*/ 1814108 w 2890296"/>
              <a:gd name="connsiteY296" fmla="*/ 5713946 h 6845539"/>
              <a:gd name="connsiteX297" fmla="*/ 1814108 w 2890296"/>
              <a:gd name="connsiteY297" fmla="*/ 5870373 h 6845539"/>
              <a:gd name="connsiteX298" fmla="*/ 1658074 w 2890296"/>
              <a:gd name="connsiteY298" fmla="*/ 5870373 h 6845539"/>
              <a:gd name="connsiteX299" fmla="*/ 1658074 w 2890296"/>
              <a:gd name="connsiteY299" fmla="*/ 5713946 h 6845539"/>
              <a:gd name="connsiteX300" fmla="*/ 1735961 w 2890296"/>
              <a:gd name="connsiteY300" fmla="*/ 5681473 h 6845539"/>
              <a:gd name="connsiteX301" fmla="*/ 2516651 w 2890296"/>
              <a:gd name="connsiteY301" fmla="*/ 5591563 h 6845539"/>
              <a:gd name="connsiteX302" fmla="*/ 2547954 w 2890296"/>
              <a:gd name="connsiteY302" fmla="*/ 5604657 h 6845539"/>
              <a:gd name="connsiteX303" fmla="*/ 2547954 w 2890296"/>
              <a:gd name="connsiteY303" fmla="*/ 5667158 h 6845539"/>
              <a:gd name="connsiteX304" fmla="*/ 2485610 w 2890296"/>
              <a:gd name="connsiteY304" fmla="*/ 5667158 h 6845539"/>
              <a:gd name="connsiteX305" fmla="*/ 2485610 w 2890296"/>
              <a:gd name="connsiteY305" fmla="*/ 5604657 h 6845539"/>
              <a:gd name="connsiteX306" fmla="*/ 2516651 w 2890296"/>
              <a:gd name="connsiteY306" fmla="*/ 5591563 h 6845539"/>
              <a:gd name="connsiteX307" fmla="*/ 2828848 w 2890296"/>
              <a:gd name="connsiteY307" fmla="*/ 5591213 h 6845539"/>
              <a:gd name="connsiteX308" fmla="*/ 2860020 w 2890296"/>
              <a:gd name="connsiteY308" fmla="*/ 5604308 h 6845539"/>
              <a:gd name="connsiteX309" fmla="*/ 2860020 w 2890296"/>
              <a:gd name="connsiteY309" fmla="*/ 5666808 h 6845539"/>
              <a:gd name="connsiteX310" fmla="*/ 2797676 w 2890296"/>
              <a:gd name="connsiteY310" fmla="*/ 5666808 h 6845539"/>
              <a:gd name="connsiteX311" fmla="*/ 2797676 w 2890296"/>
              <a:gd name="connsiteY311" fmla="*/ 5604308 h 6845539"/>
              <a:gd name="connsiteX312" fmla="*/ 2828848 w 2890296"/>
              <a:gd name="connsiteY312" fmla="*/ 5591213 h 6845539"/>
              <a:gd name="connsiteX313" fmla="*/ 2204366 w 2890296"/>
              <a:gd name="connsiteY313" fmla="*/ 5569914 h 6845539"/>
              <a:gd name="connsiteX314" fmla="*/ 2251210 w 2890296"/>
              <a:gd name="connsiteY314" fmla="*/ 5589293 h 6845539"/>
              <a:gd name="connsiteX315" fmla="*/ 2251210 w 2890296"/>
              <a:gd name="connsiteY315" fmla="*/ 5683219 h 6845539"/>
              <a:gd name="connsiteX316" fmla="*/ 2157522 w 2890296"/>
              <a:gd name="connsiteY316" fmla="*/ 5683219 h 6845539"/>
              <a:gd name="connsiteX317" fmla="*/ 2157522 w 2890296"/>
              <a:gd name="connsiteY317" fmla="*/ 5589293 h 6845539"/>
              <a:gd name="connsiteX318" fmla="*/ 2204366 w 2890296"/>
              <a:gd name="connsiteY318" fmla="*/ 5569914 h 6845539"/>
              <a:gd name="connsiteX319" fmla="*/ 642536 w 2890296"/>
              <a:gd name="connsiteY319" fmla="*/ 5569606 h 6845539"/>
              <a:gd name="connsiteX320" fmla="*/ 688438 w 2890296"/>
              <a:gd name="connsiteY320" fmla="*/ 5588595 h 6845539"/>
              <a:gd name="connsiteX321" fmla="*/ 707767 w 2890296"/>
              <a:gd name="connsiteY321" fmla="*/ 5635558 h 6845539"/>
              <a:gd name="connsiteX322" fmla="*/ 703881 w 2890296"/>
              <a:gd name="connsiteY322" fmla="*/ 5655681 h 6845539"/>
              <a:gd name="connsiteX323" fmla="*/ 1891951 w 2890296"/>
              <a:gd name="connsiteY323" fmla="*/ 5569565 h 6845539"/>
              <a:gd name="connsiteX324" fmla="*/ 1938796 w 2890296"/>
              <a:gd name="connsiteY324" fmla="*/ 5588944 h 6845539"/>
              <a:gd name="connsiteX325" fmla="*/ 1938796 w 2890296"/>
              <a:gd name="connsiteY325" fmla="*/ 5682870 h 6845539"/>
              <a:gd name="connsiteX326" fmla="*/ 1845106 w 2890296"/>
              <a:gd name="connsiteY326" fmla="*/ 5682870 h 6845539"/>
              <a:gd name="connsiteX327" fmla="*/ 1845106 w 2890296"/>
              <a:gd name="connsiteY327" fmla="*/ 5588944 h 6845539"/>
              <a:gd name="connsiteX328" fmla="*/ 1891951 w 2890296"/>
              <a:gd name="connsiteY328" fmla="*/ 5569565 h 6845539"/>
              <a:gd name="connsiteX329" fmla="*/ 954008 w 2890296"/>
              <a:gd name="connsiteY329" fmla="*/ 5569216 h 6845539"/>
              <a:gd name="connsiteX330" fmla="*/ 1000852 w 2890296"/>
              <a:gd name="connsiteY330" fmla="*/ 5588595 h 6845539"/>
              <a:gd name="connsiteX331" fmla="*/ 1000852 w 2890296"/>
              <a:gd name="connsiteY331" fmla="*/ 5682521 h 6845539"/>
              <a:gd name="connsiteX332" fmla="*/ 907164 w 2890296"/>
              <a:gd name="connsiteY332" fmla="*/ 5682521 h 6845539"/>
              <a:gd name="connsiteX333" fmla="*/ 907164 w 2890296"/>
              <a:gd name="connsiteY333" fmla="*/ 5588595 h 6845539"/>
              <a:gd name="connsiteX334" fmla="*/ 954008 w 2890296"/>
              <a:gd name="connsiteY334" fmla="*/ 5569216 h 6845539"/>
              <a:gd name="connsiteX335" fmla="*/ 1267469 w 2890296"/>
              <a:gd name="connsiteY335" fmla="*/ 5525396 h 6845539"/>
              <a:gd name="connsiteX336" fmla="*/ 1345660 w 2890296"/>
              <a:gd name="connsiteY336" fmla="*/ 5557868 h 6845539"/>
              <a:gd name="connsiteX337" fmla="*/ 1369952 w 2890296"/>
              <a:gd name="connsiteY337" fmla="*/ 5677627 h 6845539"/>
              <a:gd name="connsiteX338" fmla="*/ 1345939 w 2890296"/>
              <a:gd name="connsiteY338" fmla="*/ 5713874 h 6845539"/>
              <a:gd name="connsiteX339" fmla="*/ 1345310 w 2890296"/>
              <a:gd name="connsiteY339" fmla="*/ 5714295 h 6845539"/>
              <a:gd name="connsiteX340" fmla="*/ 1345034 w 2890296"/>
              <a:gd name="connsiteY340" fmla="*/ 5714712 h 6845539"/>
              <a:gd name="connsiteX341" fmla="*/ 1309079 w 2890296"/>
              <a:gd name="connsiteY341" fmla="*/ 5738649 h 6845539"/>
              <a:gd name="connsiteX342" fmla="*/ 1189278 w 2890296"/>
              <a:gd name="connsiteY342" fmla="*/ 5714295 h 6845539"/>
              <a:gd name="connsiteX343" fmla="*/ 1189278 w 2890296"/>
              <a:gd name="connsiteY343" fmla="*/ 5557868 h 6845539"/>
              <a:gd name="connsiteX344" fmla="*/ 1267469 w 2890296"/>
              <a:gd name="connsiteY344" fmla="*/ 5525396 h 6845539"/>
              <a:gd name="connsiteX345" fmla="*/ 1579883 w 2890296"/>
              <a:gd name="connsiteY345" fmla="*/ 5525047 h 6845539"/>
              <a:gd name="connsiteX346" fmla="*/ 1658074 w 2890296"/>
              <a:gd name="connsiteY346" fmla="*/ 5557519 h 6845539"/>
              <a:gd name="connsiteX347" fmla="*/ 1658074 w 2890296"/>
              <a:gd name="connsiteY347" fmla="*/ 5713946 h 6845539"/>
              <a:gd name="connsiteX348" fmla="*/ 1501692 w 2890296"/>
              <a:gd name="connsiteY348" fmla="*/ 5713946 h 6845539"/>
              <a:gd name="connsiteX349" fmla="*/ 1501692 w 2890296"/>
              <a:gd name="connsiteY349" fmla="*/ 5557519 h 6845539"/>
              <a:gd name="connsiteX350" fmla="*/ 1579883 w 2890296"/>
              <a:gd name="connsiteY350" fmla="*/ 5525047 h 6845539"/>
              <a:gd name="connsiteX351" fmla="*/ 2672335 w 2890296"/>
              <a:gd name="connsiteY351" fmla="*/ 5434437 h 6845539"/>
              <a:gd name="connsiteX352" fmla="*/ 2703638 w 2890296"/>
              <a:gd name="connsiteY352" fmla="*/ 5447531 h 6845539"/>
              <a:gd name="connsiteX353" fmla="*/ 2703638 w 2890296"/>
              <a:gd name="connsiteY353" fmla="*/ 5510033 h 6845539"/>
              <a:gd name="connsiteX354" fmla="*/ 2641294 w 2890296"/>
              <a:gd name="connsiteY354" fmla="*/ 5510033 h 6845539"/>
              <a:gd name="connsiteX355" fmla="*/ 2641294 w 2890296"/>
              <a:gd name="connsiteY355" fmla="*/ 5447531 h 6845539"/>
              <a:gd name="connsiteX356" fmla="*/ 2672335 w 2890296"/>
              <a:gd name="connsiteY356" fmla="*/ 5434437 h 6845539"/>
              <a:gd name="connsiteX357" fmla="*/ 1110041 w 2890296"/>
              <a:gd name="connsiteY357" fmla="*/ 5413139 h 6845539"/>
              <a:gd name="connsiteX358" fmla="*/ 1156886 w 2890296"/>
              <a:gd name="connsiteY358" fmla="*/ 5432518 h 6845539"/>
              <a:gd name="connsiteX359" fmla="*/ 1156886 w 2890296"/>
              <a:gd name="connsiteY359" fmla="*/ 5526444 h 6845539"/>
              <a:gd name="connsiteX360" fmla="*/ 1063196 w 2890296"/>
              <a:gd name="connsiteY360" fmla="*/ 5526444 h 6845539"/>
              <a:gd name="connsiteX361" fmla="*/ 1063196 w 2890296"/>
              <a:gd name="connsiteY361" fmla="*/ 5432518 h 6845539"/>
              <a:gd name="connsiteX362" fmla="*/ 1110041 w 2890296"/>
              <a:gd name="connsiteY362" fmla="*/ 5413139 h 6845539"/>
              <a:gd name="connsiteX363" fmla="*/ 797626 w 2890296"/>
              <a:gd name="connsiteY363" fmla="*/ 5413139 h 6845539"/>
              <a:gd name="connsiteX364" fmla="*/ 844472 w 2890296"/>
              <a:gd name="connsiteY364" fmla="*/ 5432518 h 6845539"/>
              <a:gd name="connsiteX365" fmla="*/ 844472 w 2890296"/>
              <a:gd name="connsiteY365" fmla="*/ 5526444 h 6845539"/>
              <a:gd name="connsiteX366" fmla="*/ 750782 w 2890296"/>
              <a:gd name="connsiteY366" fmla="*/ 5526444 h 6845539"/>
              <a:gd name="connsiteX367" fmla="*/ 750782 w 2890296"/>
              <a:gd name="connsiteY367" fmla="*/ 5432518 h 6845539"/>
              <a:gd name="connsiteX368" fmla="*/ 797626 w 2890296"/>
              <a:gd name="connsiteY368" fmla="*/ 5413139 h 6845539"/>
              <a:gd name="connsiteX369" fmla="*/ 2360051 w 2890296"/>
              <a:gd name="connsiteY369" fmla="*/ 5412440 h 6845539"/>
              <a:gd name="connsiteX370" fmla="*/ 2406896 w 2890296"/>
              <a:gd name="connsiteY370" fmla="*/ 5431819 h 6845539"/>
              <a:gd name="connsiteX371" fmla="*/ 2406896 w 2890296"/>
              <a:gd name="connsiteY371" fmla="*/ 5525745 h 6845539"/>
              <a:gd name="connsiteX372" fmla="*/ 2313206 w 2890296"/>
              <a:gd name="connsiteY372" fmla="*/ 5525745 h 6845539"/>
              <a:gd name="connsiteX373" fmla="*/ 2313206 w 2890296"/>
              <a:gd name="connsiteY373" fmla="*/ 5431819 h 6845539"/>
              <a:gd name="connsiteX374" fmla="*/ 2360051 w 2890296"/>
              <a:gd name="connsiteY374" fmla="*/ 5412440 h 6845539"/>
              <a:gd name="connsiteX375" fmla="*/ 2047636 w 2890296"/>
              <a:gd name="connsiteY375" fmla="*/ 5412440 h 6845539"/>
              <a:gd name="connsiteX376" fmla="*/ 2094480 w 2890296"/>
              <a:gd name="connsiteY376" fmla="*/ 5431819 h 6845539"/>
              <a:gd name="connsiteX377" fmla="*/ 2094480 w 2890296"/>
              <a:gd name="connsiteY377" fmla="*/ 5525745 h 6845539"/>
              <a:gd name="connsiteX378" fmla="*/ 2000792 w 2890296"/>
              <a:gd name="connsiteY378" fmla="*/ 5525745 h 6845539"/>
              <a:gd name="connsiteX379" fmla="*/ 2000792 w 2890296"/>
              <a:gd name="connsiteY379" fmla="*/ 5431819 h 6845539"/>
              <a:gd name="connsiteX380" fmla="*/ 2047636 w 2890296"/>
              <a:gd name="connsiteY380" fmla="*/ 5412440 h 6845539"/>
              <a:gd name="connsiteX381" fmla="*/ 1735220 w 2890296"/>
              <a:gd name="connsiteY381" fmla="*/ 5412440 h 6845539"/>
              <a:gd name="connsiteX382" fmla="*/ 1782066 w 2890296"/>
              <a:gd name="connsiteY382" fmla="*/ 5431819 h 6845539"/>
              <a:gd name="connsiteX383" fmla="*/ 1782066 w 2890296"/>
              <a:gd name="connsiteY383" fmla="*/ 5525745 h 6845539"/>
              <a:gd name="connsiteX384" fmla="*/ 1688376 w 2890296"/>
              <a:gd name="connsiteY384" fmla="*/ 5525745 h 6845539"/>
              <a:gd name="connsiteX385" fmla="*/ 1688376 w 2890296"/>
              <a:gd name="connsiteY385" fmla="*/ 5431819 h 6845539"/>
              <a:gd name="connsiteX386" fmla="*/ 1735220 w 2890296"/>
              <a:gd name="connsiteY386" fmla="*/ 5412440 h 6845539"/>
              <a:gd name="connsiteX387" fmla="*/ 1423545 w 2890296"/>
              <a:gd name="connsiteY387" fmla="*/ 5367921 h 6845539"/>
              <a:gd name="connsiteX388" fmla="*/ 1501692 w 2890296"/>
              <a:gd name="connsiteY388" fmla="*/ 5400394 h 6845539"/>
              <a:gd name="connsiteX389" fmla="*/ 1501692 w 2890296"/>
              <a:gd name="connsiteY389" fmla="*/ 5557170 h 6845539"/>
              <a:gd name="connsiteX390" fmla="*/ 1345660 w 2890296"/>
              <a:gd name="connsiteY390" fmla="*/ 5557170 h 6845539"/>
              <a:gd name="connsiteX391" fmla="*/ 1345660 w 2890296"/>
              <a:gd name="connsiteY391" fmla="*/ 5400394 h 6845539"/>
              <a:gd name="connsiteX392" fmla="*/ 1423545 w 2890296"/>
              <a:gd name="connsiteY392" fmla="*/ 5367921 h 6845539"/>
              <a:gd name="connsiteX393" fmla="*/ 2828674 w 2890296"/>
              <a:gd name="connsiteY393" fmla="*/ 5300270 h 6845539"/>
              <a:gd name="connsiteX394" fmla="*/ 2844348 w 2890296"/>
              <a:gd name="connsiteY394" fmla="*/ 5306817 h 6845539"/>
              <a:gd name="connsiteX395" fmla="*/ 2844348 w 2890296"/>
              <a:gd name="connsiteY395" fmla="*/ 5338242 h 6845539"/>
              <a:gd name="connsiteX396" fmla="*/ 2813002 w 2890296"/>
              <a:gd name="connsiteY396" fmla="*/ 5338242 h 6845539"/>
              <a:gd name="connsiteX397" fmla="*/ 2813002 w 2890296"/>
              <a:gd name="connsiteY397" fmla="*/ 5306817 h 6845539"/>
              <a:gd name="connsiteX398" fmla="*/ 2828674 w 2890296"/>
              <a:gd name="connsiteY398" fmla="*/ 5300270 h 6845539"/>
              <a:gd name="connsiteX399" fmla="*/ 2516433 w 2890296"/>
              <a:gd name="connsiteY399" fmla="*/ 5256013 h 6845539"/>
              <a:gd name="connsiteX400" fmla="*/ 2563278 w 2890296"/>
              <a:gd name="connsiteY400" fmla="*/ 5275392 h 6845539"/>
              <a:gd name="connsiteX401" fmla="*/ 2563278 w 2890296"/>
              <a:gd name="connsiteY401" fmla="*/ 5369318 h 6845539"/>
              <a:gd name="connsiteX402" fmla="*/ 2469588 w 2890296"/>
              <a:gd name="connsiteY402" fmla="*/ 5369318 h 6845539"/>
              <a:gd name="connsiteX403" fmla="*/ 2469588 w 2890296"/>
              <a:gd name="connsiteY403" fmla="*/ 5275392 h 6845539"/>
              <a:gd name="connsiteX404" fmla="*/ 2516433 w 2890296"/>
              <a:gd name="connsiteY404" fmla="*/ 5256013 h 6845539"/>
              <a:gd name="connsiteX405" fmla="*/ 2203669 w 2890296"/>
              <a:gd name="connsiteY405" fmla="*/ 5255314 h 6845539"/>
              <a:gd name="connsiteX406" fmla="*/ 2250514 w 2890296"/>
              <a:gd name="connsiteY406" fmla="*/ 5274694 h 6845539"/>
              <a:gd name="connsiteX407" fmla="*/ 2250514 w 2890296"/>
              <a:gd name="connsiteY407" fmla="*/ 5368620 h 6845539"/>
              <a:gd name="connsiteX408" fmla="*/ 2156824 w 2890296"/>
              <a:gd name="connsiteY408" fmla="*/ 5368620 h 6845539"/>
              <a:gd name="connsiteX409" fmla="*/ 2156824 w 2890296"/>
              <a:gd name="connsiteY409" fmla="*/ 5274694 h 6845539"/>
              <a:gd name="connsiteX410" fmla="*/ 2203669 w 2890296"/>
              <a:gd name="connsiteY410" fmla="*/ 5255314 h 6845539"/>
              <a:gd name="connsiteX411" fmla="*/ 1891254 w 2890296"/>
              <a:gd name="connsiteY411" fmla="*/ 5255314 h 6845539"/>
              <a:gd name="connsiteX412" fmla="*/ 1938100 w 2890296"/>
              <a:gd name="connsiteY412" fmla="*/ 5274694 h 6845539"/>
              <a:gd name="connsiteX413" fmla="*/ 1938100 w 2890296"/>
              <a:gd name="connsiteY413" fmla="*/ 5368620 h 6845539"/>
              <a:gd name="connsiteX414" fmla="*/ 1844410 w 2890296"/>
              <a:gd name="connsiteY414" fmla="*/ 5368620 h 6845539"/>
              <a:gd name="connsiteX415" fmla="*/ 1844410 w 2890296"/>
              <a:gd name="connsiteY415" fmla="*/ 5274694 h 6845539"/>
              <a:gd name="connsiteX416" fmla="*/ 1891254 w 2890296"/>
              <a:gd name="connsiteY416" fmla="*/ 5255314 h 6845539"/>
              <a:gd name="connsiteX417" fmla="*/ 1578839 w 2890296"/>
              <a:gd name="connsiteY417" fmla="*/ 5255314 h 6845539"/>
              <a:gd name="connsiteX418" fmla="*/ 1625684 w 2890296"/>
              <a:gd name="connsiteY418" fmla="*/ 5274694 h 6845539"/>
              <a:gd name="connsiteX419" fmla="*/ 1625684 w 2890296"/>
              <a:gd name="connsiteY419" fmla="*/ 5368620 h 6845539"/>
              <a:gd name="connsiteX420" fmla="*/ 1531994 w 2890296"/>
              <a:gd name="connsiteY420" fmla="*/ 5368620 h 6845539"/>
              <a:gd name="connsiteX421" fmla="*/ 1531994 w 2890296"/>
              <a:gd name="connsiteY421" fmla="*/ 5274694 h 6845539"/>
              <a:gd name="connsiteX422" fmla="*/ 1578839 w 2890296"/>
              <a:gd name="connsiteY422" fmla="*/ 5255314 h 6845539"/>
              <a:gd name="connsiteX423" fmla="*/ 1266423 w 2890296"/>
              <a:gd name="connsiteY423" fmla="*/ 5255314 h 6845539"/>
              <a:gd name="connsiteX424" fmla="*/ 1313268 w 2890296"/>
              <a:gd name="connsiteY424" fmla="*/ 5274694 h 6845539"/>
              <a:gd name="connsiteX425" fmla="*/ 1313268 w 2890296"/>
              <a:gd name="connsiteY425" fmla="*/ 5368620 h 6845539"/>
              <a:gd name="connsiteX426" fmla="*/ 1219578 w 2890296"/>
              <a:gd name="connsiteY426" fmla="*/ 5368620 h 6845539"/>
              <a:gd name="connsiteX427" fmla="*/ 1219578 w 2890296"/>
              <a:gd name="connsiteY427" fmla="*/ 5274694 h 6845539"/>
              <a:gd name="connsiteX428" fmla="*/ 1266423 w 2890296"/>
              <a:gd name="connsiteY428" fmla="*/ 5255314 h 6845539"/>
              <a:gd name="connsiteX429" fmla="*/ 954008 w 2890296"/>
              <a:gd name="connsiteY429" fmla="*/ 5255314 h 6845539"/>
              <a:gd name="connsiteX430" fmla="*/ 1000852 w 2890296"/>
              <a:gd name="connsiteY430" fmla="*/ 5274694 h 6845539"/>
              <a:gd name="connsiteX431" fmla="*/ 1000852 w 2890296"/>
              <a:gd name="connsiteY431" fmla="*/ 5368620 h 6845539"/>
              <a:gd name="connsiteX432" fmla="*/ 907164 w 2890296"/>
              <a:gd name="connsiteY432" fmla="*/ 5368620 h 6845539"/>
              <a:gd name="connsiteX433" fmla="*/ 907164 w 2890296"/>
              <a:gd name="connsiteY433" fmla="*/ 5274694 h 6845539"/>
              <a:gd name="connsiteX434" fmla="*/ 954008 w 2890296"/>
              <a:gd name="connsiteY434" fmla="*/ 5255314 h 6845539"/>
              <a:gd name="connsiteX435" fmla="*/ 641592 w 2890296"/>
              <a:gd name="connsiteY435" fmla="*/ 5255314 h 6845539"/>
              <a:gd name="connsiteX436" fmla="*/ 688438 w 2890296"/>
              <a:gd name="connsiteY436" fmla="*/ 5274694 h 6845539"/>
              <a:gd name="connsiteX437" fmla="*/ 688438 w 2890296"/>
              <a:gd name="connsiteY437" fmla="*/ 5368620 h 6845539"/>
              <a:gd name="connsiteX438" fmla="*/ 594748 w 2890296"/>
              <a:gd name="connsiteY438" fmla="*/ 5368620 h 6845539"/>
              <a:gd name="connsiteX439" fmla="*/ 594748 w 2890296"/>
              <a:gd name="connsiteY439" fmla="*/ 5274694 h 6845539"/>
              <a:gd name="connsiteX440" fmla="*/ 641592 w 2890296"/>
              <a:gd name="connsiteY440" fmla="*/ 5255314 h 6845539"/>
              <a:gd name="connsiteX441" fmla="*/ 2672989 w 2890296"/>
              <a:gd name="connsiteY441" fmla="*/ 5143843 h 6845539"/>
              <a:gd name="connsiteX442" fmla="*/ 2688662 w 2890296"/>
              <a:gd name="connsiteY442" fmla="*/ 5150390 h 6845539"/>
              <a:gd name="connsiteX443" fmla="*/ 2688662 w 2890296"/>
              <a:gd name="connsiteY443" fmla="*/ 5181815 h 6845539"/>
              <a:gd name="connsiteX444" fmla="*/ 2657316 w 2890296"/>
              <a:gd name="connsiteY444" fmla="*/ 5181815 h 6845539"/>
              <a:gd name="connsiteX445" fmla="*/ 2657316 w 2890296"/>
              <a:gd name="connsiteY445" fmla="*/ 5150390 h 6845539"/>
              <a:gd name="connsiteX446" fmla="*/ 2672989 w 2890296"/>
              <a:gd name="connsiteY446" fmla="*/ 5143843 h 6845539"/>
              <a:gd name="connsiteX447" fmla="*/ 2360400 w 2890296"/>
              <a:gd name="connsiteY447" fmla="*/ 5099586 h 6845539"/>
              <a:gd name="connsiteX448" fmla="*/ 2407244 w 2890296"/>
              <a:gd name="connsiteY448" fmla="*/ 5118965 h 6845539"/>
              <a:gd name="connsiteX449" fmla="*/ 2407244 w 2890296"/>
              <a:gd name="connsiteY449" fmla="*/ 5212891 h 6845539"/>
              <a:gd name="connsiteX450" fmla="*/ 2313554 w 2890296"/>
              <a:gd name="connsiteY450" fmla="*/ 5212891 h 6845539"/>
              <a:gd name="connsiteX451" fmla="*/ 2313554 w 2890296"/>
              <a:gd name="connsiteY451" fmla="*/ 5118965 h 6845539"/>
              <a:gd name="connsiteX452" fmla="*/ 2360400 w 2890296"/>
              <a:gd name="connsiteY452" fmla="*/ 5099586 h 6845539"/>
              <a:gd name="connsiteX453" fmla="*/ 2047984 w 2890296"/>
              <a:gd name="connsiteY453" fmla="*/ 5099586 h 6845539"/>
              <a:gd name="connsiteX454" fmla="*/ 2094830 w 2890296"/>
              <a:gd name="connsiteY454" fmla="*/ 5118965 h 6845539"/>
              <a:gd name="connsiteX455" fmla="*/ 2094830 w 2890296"/>
              <a:gd name="connsiteY455" fmla="*/ 5212891 h 6845539"/>
              <a:gd name="connsiteX456" fmla="*/ 2001140 w 2890296"/>
              <a:gd name="connsiteY456" fmla="*/ 5212891 h 6845539"/>
              <a:gd name="connsiteX457" fmla="*/ 2001140 w 2890296"/>
              <a:gd name="connsiteY457" fmla="*/ 5118965 h 6845539"/>
              <a:gd name="connsiteX458" fmla="*/ 2047984 w 2890296"/>
              <a:gd name="connsiteY458" fmla="*/ 5099586 h 6845539"/>
              <a:gd name="connsiteX459" fmla="*/ 1735569 w 2890296"/>
              <a:gd name="connsiteY459" fmla="*/ 5099586 h 6845539"/>
              <a:gd name="connsiteX460" fmla="*/ 1782414 w 2890296"/>
              <a:gd name="connsiteY460" fmla="*/ 5118965 h 6845539"/>
              <a:gd name="connsiteX461" fmla="*/ 1782414 w 2890296"/>
              <a:gd name="connsiteY461" fmla="*/ 5212891 h 6845539"/>
              <a:gd name="connsiteX462" fmla="*/ 1688724 w 2890296"/>
              <a:gd name="connsiteY462" fmla="*/ 5212891 h 6845539"/>
              <a:gd name="connsiteX463" fmla="*/ 1688724 w 2890296"/>
              <a:gd name="connsiteY463" fmla="*/ 5118965 h 6845539"/>
              <a:gd name="connsiteX464" fmla="*/ 1735569 w 2890296"/>
              <a:gd name="connsiteY464" fmla="*/ 5099586 h 6845539"/>
              <a:gd name="connsiteX465" fmla="*/ 1110041 w 2890296"/>
              <a:gd name="connsiteY465" fmla="*/ 5099586 h 6845539"/>
              <a:gd name="connsiteX466" fmla="*/ 1156886 w 2890296"/>
              <a:gd name="connsiteY466" fmla="*/ 5118965 h 6845539"/>
              <a:gd name="connsiteX467" fmla="*/ 1156886 w 2890296"/>
              <a:gd name="connsiteY467" fmla="*/ 5212891 h 6845539"/>
              <a:gd name="connsiteX468" fmla="*/ 1063196 w 2890296"/>
              <a:gd name="connsiteY468" fmla="*/ 5212891 h 6845539"/>
              <a:gd name="connsiteX469" fmla="*/ 1063196 w 2890296"/>
              <a:gd name="connsiteY469" fmla="*/ 5118965 h 6845539"/>
              <a:gd name="connsiteX470" fmla="*/ 1110041 w 2890296"/>
              <a:gd name="connsiteY470" fmla="*/ 5099586 h 6845539"/>
              <a:gd name="connsiteX471" fmla="*/ 485559 w 2890296"/>
              <a:gd name="connsiteY471" fmla="*/ 5099586 h 6845539"/>
              <a:gd name="connsiteX472" fmla="*/ 532404 w 2890296"/>
              <a:gd name="connsiteY472" fmla="*/ 5118965 h 6845539"/>
              <a:gd name="connsiteX473" fmla="*/ 532404 w 2890296"/>
              <a:gd name="connsiteY473" fmla="*/ 5212891 h 6845539"/>
              <a:gd name="connsiteX474" fmla="*/ 438714 w 2890296"/>
              <a:gd name="connsiteY474" fmla="*/ 5212891 h 6845539"/>
              <a:gd name="connsiteX475" fmla="*/ 430318 w 2890296"/>
              <a:gd name="connsiteY475" fmla="*/ 5200182 h 6845539"/>
              <a:gd name="connsiteX476" fmla="*/ 423217 w 2890296"/>
              <a:gd name="connsiteY476" fmla="*/ 5185773 h 6845539"/>
              <a:gd name="connsiteX477" fmla="*/ 419384 w 2890296"/>
              <a:gd name="connsiteY477" fmla="*/ 5165928 h 6845539"/>
              <a:gd name="connsiteX478" fmla="*/ 438714 w 2890296"/>
              <a:gd name="connsiteY478" fmla="*/ 5118965 h 6845539"/>
              <a:gd name="connsiteX479" fmla="*/ 485559 w 2890296"/>
              <a:gd name="connsiteY479" fmla="*/ 5099586 h 6845539"/>
              <a:gd name="connsiteX480" fmla="*/ 798671 w 2890296"/>
              <a:gd name="connsiteY480" fmla="*/ 5097491 h 6845539"/>
              <a:gd name="connsiteX481" fmla="*/ 845516 w 2890296"/>
              <a:gd name="connsiteY481" fmla="*/ 5116870 h 6845539"/>
              <a:gd name="connsiteX482" fmla="*/ 845516 w 2890296"/>
              <a:gd name="connsiteY482" fmla="*/ 5210796 h 6845539"/>
              <a:gd name="connsiteX483" fmla="*/ 751826 w 2890296"/>
              <a:gd name="connsiteY483" fmla="*/ 5210796 h 6845539"/>
              <a:gd name="connsiteX484" fmla="*/ 751826 w 2890296"/>
              <a:gd name="connsiteY484" fmla="*/ 5116870 h 6845539"/>
              <a:gd name="connsiteX485" fmla="*/ 798671 w 2890296"/>
              <a:gd name="connsiteY485" fmla="*/ 5097491 h 6845539"/>
              <a:gd name="connsiteX486" fmla="*/ 1423153 w 2890296"/>
              <a:gd name="connsiteY486" fmla="*/ 5077327 h 6845539"/>
              <a:gd name="connsiteX487" fmla="*/ 1485672 w 2890296"/>
              <a:gd name="connsiteY487" fmla="*/ 5103253 h 6845539"/>
              <a:gd name="connsiteX488" fmla="*/ 1485672 w 2890296"/>
              <a:gd name="connsiteY488" fmla="*/ 5228603 h 6845539"/>
              <a:gd name="connsiteX489" fmla="*/ 1360636 w 2890296"/>
              <a:gd name="connsiteY489" fmla="*/ 5228603 h 6845539"/>
              <a:gd name="connsiteX490" fmla="*/ 1360636 w 2890296"/>
              <a:gd name="connsiteY490" fmla="*/ 5103253 h 6845539"/>
              <a:gd name="connsiteX491" fmla="*/ 1423153 w 2890296"/>
              <a:gd name="connsiteY491" fmla="*/ 5077327 h 6845539"/>
              <a:gd name="connsiteX492" fmla="*/ 2829022 w 2890296"/>
              <a:gd name="connsiteY492" fmla="*/ 4987067 h 6845539"/>
              <a:gd name="connsiteX493" fmla="*/ 2844696 w 2890296"/>
              <a:gd name="connsiteY493" fmla="*/ 4993614 h 6845539"/>
              <a:gd name="connsiteX494" fmla="*/ 2844696 w 2890296"/>
              <a:gd name="connsiteY494" fmla="*/ 5025039 h 6845539"/>
              <a:gd name="connsiteX495" fmla="*/ 2813350 w 2890296"/>
              <a:gd name="connsiteY495" fmla="*/ 5025039 h 6845539"/>
              <a:gd name="connsiteX496" fmla="*/ 2813350 w 2890296"/>
              <a:gd name="connsiteY496" fmla="*/ 4993614 h 6845539"/>
              <a:gd name="connsiteX497" fmla="*/ 2829022 w 2890296"/>
              <a:gd name="connsiteY497" fmla="*/ 4987067 h 6845539"/>
              <a:gd name="connsiteX498" fmla="*/ 2516608 w 2890296"/>
              <a:gd name="connsiteY498" fmla="*/ 4987067 h 6845539"/>
              <a:gd name="connsiteX499" fmla="*/ 2532280 w 2890296"/>
              <a:gd name="connsiteY499" fmla="*/ 4993614 h 6845539"/>
              <a:gd name="connsiteX500" fmla="*/ 2532280 w 2890296"/>
              <a:gd name="connsiteY500" fmla="*/ 5025039 h 6845539"/>
              <a:gd name="connsiteX501" fmla="*/ 2500934 w 2890296"/>
              <a:gd name="connsiteY501" fmla="*/ 5025039 h 6845539"/>
              <a:gd name="connsiteX502" fmla="*/ 2500934 w 2890296"/>
              <a:gd name="connsiteY502" fmla="*/ 4993614 h 6845539"/>
              <a:gd name="connsiteX503" fmla="*/ 2516608 w 2890296"/>
              <a:gd name="connsiteY503" fmla="*/ 4987067 h 6845539"/>
              <a:gd name="connsiteX504" fmla="*/ 329003 w 2890296"/>
              <a:gd name="connsiteY504" fmla="*/ 4985321 h 6845539"/>
              <a:gd name="connsiteX505" fmla="*/ 344676 w 2890296"/>
              <a:gd name="connsiteY505" fmla="*/ 4991868 h 6845539"/>
              <a:gd name="connsiteX506" fmla="*/ 344676 w 2890296"/>
              <a:gd name="connsiteY506" fmla="*/ 5023294 h 6845539"/>
              <a:gd name="connsiteX507" fmla="*/ 343407 w 2890296"/>
              <a:gd name="connsiteY507" fmla="*/ 5023824 h 6845539"/>
              <a:gd name="connsiteX508" fmla="*/ 334421 w 2890296"/>
              <a:gd name="connsiteY508" fmla="*/ 5005588 h 6845539"/>
              <a:gd name="connsiteX509" fmla="*/ 326782 w 2890296"/>
              <a:gd name="connsiteY509" fmla="*/ 4986249 h 6845539"/>
              <a:gd name="connsiteX510" fmla="*/ 2204018 w 2890296"/>
              <a:gd name="connsiteY510" fmla="*/ 4942810 h 6845539"/>
              <a:gd name="connsiteX511" fmla="*/ 2250862 w 2890296"/>
              <a:gd name="connsiteY511" fmla="*/ 4962189 h 6845539"/>
              <a:gd name="connsiteX512" fmla="*/ 2250862 w 2890296"/>
              <a:gd name="connsiteY512" fmla="*/ 5056115 h 6845539"/>
              <a:gd name="connsiteX513" fmla="*/ 2157172 w 2890296"/>
              <a:gd name="connsiteY513" fmla="*/ 5056115 h 6845539"/>
              <a:gd name="connsiteX514" fmla="*/ 2157172 w 2890296"/>
              <a:gd name="connsiteY514" fmla="*/ 4962189 h 6845539"/>
              <a:gd name="connsiteX515" fmla="*/ 2204018 w 2890296"/>
              <a:gd name="connsiteY515" fmla="*/ 4942810 h 6845539"/>
              <a:gd name="connsiteX516" fmla="*/ 1891602 w 2890296"/>
              <a:gd name="connsiteY516" fmla="*/ 4942810 h 6845539"/>
              <a:gd name="connsiteX517" fmla="*/ 1938448 w 2890296"/>
              <a:gd name="connsiteY517" fmla="*/ 4962189 h 6845539"/>
              <a:gd name="connsiteX518" fmla="*/ 1938448 w 2890296"/>
              <a:gd name="connsiteY518" fmla="*/ 5056115 h 6845539"/>
              <a:gd name="connsiteX519" fmla="*/ 1844758 w 2890296"/>
              <a:gd name="connsiteY519" fmla="*/ 5056115 h 6845539"/>
              <a:gd name="connsiteX520" fmla="*/ 1844758 w 2890296"/>
              <a:gd name="connsiteY520" fmla="*/ 4962189 h 6845539"/>
              <a:gd name="connsiteX521" fmla="*/ 1891602 w 2890296"/>
              <a:gd name="connsiteY521" fmla="*/ 4942810 h 6845539"/>
              <a:gd name="connsiteX522" fmla="*/ 954008 w 2890296"/>
              <a:gd name="connsiteY522" fmla="*/ 4941413 h 6845539"/>
              <a:gd name="connsiteX523" fmla="*/ 1000852 w 2890296"/>
              <a:gd name="connsiteY523" fmla="*/ 4960792 h 6845539"/>
              <a:gd name="connsiteX524" fmla="*/ 1000852 w 2890296"/>
              <a:gd name="connsiteY524" fmla="*/ 5054718 h 6845539"/>
              <a:gd name="connsiteX525" fmla="*/ 907164 w 2890296"/>
              <a:gd name="connsiteY525" fmla="*/ 5054718 h 6845539"/>
              <a:gd name="connsiteX526" fmla="*/ 907164 w 2890296"/>
              <a:gd name="connsiteY526" fmla="*/ 4960792 h 6845539"/>
              <a:gd name="connsiteX527" fmla="*/ 954008 w 2890296"/>
              <a:gd name="connsiteY527" fmla="*/ 4941413 h 6845539"/>
              <a:gd name="connsiteX528" fmla="*/ 641592 w 2890296"/>
              <a:gd name="connsiteY528" fmla="*/ 4941413 h 6845539"/>
              <a:gd name="connsiteX529" fmla="*/ 688438 w 2890296"/>
              <a:gd name="connsiteY529" fmla="*/ 4960792 h 6845539"/>
              <a:gd name="connsiteX530" fmla="*/ 688438 w 2890296"/>
              <a:gd name="connsiteY530" fmla="*/ 5054718 h 6845539"/>
              <a:gd name="connsiteX531" fmla="*/ 594748 w 2890296"/>
              <a:gd name="connsiteY531" fmla="*/ 5054718 h 6845539"/>
              <a:gd name="connsiteX532" fmla="*/ 594748 w 2890296"/>
              <a:gd name="connsiteY532" fmla="*/ 4960792 h 6845539"/>
              <a:gd name="connsiteX533" fmla="*/ 641592 w 2890296"/>
              <a:gd name="connsiteY533" fmla="*/ 4941413 h 6845539"/>
              <a:gd name="connsiteX534" fmla="*/ 1579187 w 2890296"/>
              <a:gd name="connsiteY534" fmla="*/ 4920551 h 6845539"/>
              <a:gd name="connsiteX535" fmla="*/ 1641704 w 2890296"/>
              <a:gd name="connsiteY535" fmla="*/ 4946477 h 6845539"/>
              <a:gd name="connsiteX536" fmla="*/ 1641704 w 2890296"/>
              <a:gd name="connsiteY536" fmla="*/ 5071828 h 6845539"/>
              <a:gd name="connsiteX537" fmla="*/ 1516670 w 2890296"/>
              <a:gd name="connsiteY537" fmla="*/ 5071828 h 6845539"/>
              <a:gd name="connsiteX538" fmla="*/ 1516670 w 2890296"/>
              <a:gd name="connsiteY538" fmla="*/ 4946477 h 6845539"/>
              <a:gd name="connsiteX539" fmla="*/ 1579187 w 2890296"/>
              <a:gd name="connsiteY539" fmla="*/ 4920551 h 6845539"/>
              <a:gd name="connsiteX540" fmla="*/ 1266771 w 2890296"/>
              <a:gd name="connsiteY540" fmla="*/ 4918805 h 6845539"/>
              <a:gd name="connsiteX541" fmla="*/ 1329290 w 2890296"/>
              <a:gd name="connsiteY541" fmla="*/ 4944731 h 6845539"/>
              <a:gd name="connsiteX542" fmla="*/ 1329290 w 2890296"/>
              <a:gd name="connsiteY542" fmla="*/ 5070082 h 6845539"/>
              <a:gd name="connsiteX543" fmla="*/ 1204254 w 2890296"/>
              <a:gd name="connsiteY543" fmla="*/ 5070082 h 6845539"/>
              <a:gd name="connsiteX544" fmla="*/ 1204254 w 2890296"/>
              <a:gd name="connsiteY544" fmla="*/ 4944731 h 6845539"/>
              <a:gd name="connsiteX545" fmla="*/ 1266771 w 2890296"/>
              <a:gd name="connsiteY545" fmla="*/ 4918805 h 6845539"/>
              <a:gd name="connsiteX546" fmla="*/ 2672292 w 2890296"/>
              <a:gd name="connsiteY546" fmla="*/ 4830291 h 6845539"/>
              <a:gd name="connsiteX547" fmla="*/ 2687966 w 2890296"/>
              <a:gd name="connsiteY547" fmla="*/ 4836838 h 6845539"/>
              <a:gd name="connsiteX548" fmla="*/ 2687966 w 2890296"/>
              <a:gd name="connsiteY548" fmla="*/ 4868263 h 6845539"/>
              <a:gd name="connsiteX549" fmla="*/ 2656620 w 2890296"/>
              <a:gd name="connsiteY549" fmla="*/ 4868263 h 6845539"/>
              <a:gd name="connsiteX550" fmla="*/ 2656620 w 2890296"/>
              <a:gd name="connsiteY550" fmla="*/ 4836838 h 6845539"/>
              <a:gd name="connsiteX551" fmla="*/ 2672292 w 2890296"/>
              <a:gd name="connsiteY551" fmla="*/ 4830291 h 6845539"/>
              <a:gd name="connsiteX552" fmla="*/ 2359877 w 2890296"/>
              <a:gd name="connsiteY552" fmla="*/ 4830291 h 6845539"/>
              <a:gd name="connsiteX553" fmla="*/ 2375550 w 2890296"/>
              <a:gd name="connsiteY553" fmla="*/ 4836838 h 6845539"/>
              <a:gd name="connsiteX554" fmla="*/ 2375550 w 2890296"/>
              <a:gd name="connsiteY554" fmla="*/ 4868263 h 6845539"/>
              <a:gd name="connsiteX555" fmla="*/ 2344204 w 2890296"/>
              <a:gd name="connsiteY555" fmla="*/ 4868263 h 6845539"/>
              <a:gd name="connsiteX556" fmla="*/ 2344204 w 2890296"/>
              <a:gd name="connsiteY556" fmla="*/ 4836838 h 6845539"/>
              <a:gd name="connsiteX557" fmla="*/ 2359877 w 2890296"/>
              <a:gd name="connsiteY557" fmla="*/ 4830291 h 6845539"/>
              <a:gd name="connsiteX558" fmla="*/ 485385 w 2890296"/>
              <a:gd name="connsiteY558" fmla="*/ 4828545 h 6845539"/>
              <a:gd name="connsiteX559" fmla="*/ 501058 w 2890296"/>
              <a:gd name="connsiteY559" fmla="*/ 4835092 h 6845539"/>
              <a:gd name="connsiteX560" fmla="*/ 501058 w 2890296"/>
              <a:gd name="connsiteY560" fmla="*/ 4866517 h 6845539"/>
              <a:gd name="connsiteX561" fmla="*/ 469712 w 2890296"/>
              <a:gd name="connsiteY561" fmla="*/ 4866517 h 6845539"/>
              <a:gd name="connsiteX562" fmla="*/ 469712 w 2890296"/>
              <a:gd name="connsiteY562" fmla="*/ 4835092 h 6845539"/>
              <a:gd name="connsiteX563" fmla="*/ 485385 w 2890296"/>
              <a:gd name="connsiteY563" fmla="*/ 4828545 h 6845539"/>
              <a:gd name="connsiteX564" fmla="*/ 2047288 w 2890296"/>
              <a:gd name="connsiteY564" fmla="*/ 4786033 h 6845539"/>
              <a:gd name="connsiteX565" fmla="*/ 2094132 w 2890296"/>
              <a:gd name="connsiteY565" fmla="*/ 4805413 h 6845539"/>
              <a:gd name="connsiteX566" fmla="*/ 2094132 w 2890296"/>
              <a:gd name="connsiteY566" fmla="*/ 4899339 h 6845539"/>
              <a:gd name="connsiteX567" fmla="*/ 2000442 w 2890296"/>
              <a:gd name="connsiteY567" fmla="*/ 4899339 h 6845539"/>
              <a:gd name="connsiteX568" fmla="*/ 2000442 w 2890296"/>
              <a:gd name="connsiteY568" fmla="*/ 4805413 h 6845539"/>
              <a:gd name="connsiteX569" fmla="*/ 2047288 w 2890296"/>
              <a:gd name="connsiteY569" fmla="*/ 4786033 h 6845539"/>
              <a:gd name="connsiteX570" fmla="*/ 797974 w 2890296"/>
              <a:gd name="connsiteY570" fmla="*/ 4784638 h 6845539"/>
              <a:gd name="connsiteX571" fmla="*/ 844820 w 2890296"/>
              <a:gd name="connsiteY571" fmla="*/ 4804017 h 6845539"/>
              <a:gd name="connsiteX572" fmla="*/ 844820 w 2890296"/>
              <a:gd name="connsiteY572" fmla="*/ 4897943 h 6845539"/>
              <a:gd name="connsiteX573" fmla="*/ 751130 w 2890296"/>
              <a:gd name="connsiteY573" fmla="*/ 4897943 h 6845539"/>
              <a:gd name="connsiteX574" fmla="*/ 751130 w 2890296"/>
              <a:gd name="connsiteY574" fmla="*/ 4804017 h 6845539"/>
              <a:gd name="connsiteX575" fmla="*/ 797974 w 2890296"/>
              <a:gd name="connsiteY575" fmla="*/ 4784638 h 6845539"/>
              <a:gd name="connsiteX576" fmla="*/ 1734872 w 2890296"/>
              <a:gd name="connsiteY576" fmla="*/ 4764124 h 6845539"/>
              <a:gd name="connsiteX577" fmla="*/ 1797390 w 2890296"/>
              <a:gd name="connsiteY577" fmla="*/ 4790050 h 6845539"/>
              <a:gd name="connsiteX578" fmla="*/ 1797390 w 2890296"/>
              <a:gd name="connsiteY578" fmla="*/ 4915401 h 6845539"/>
              <a:gd name="connsiteX579" fmla="*/ 1672354 w 2890296"/>
              <a:gd name="connsiteY579" fmla="*/ 4915401 h 6845539"/>
              <a:gd name="connsiteX580" fmla="*/ 1672354 w 2890296"/>
              <a:gd name="connsiteY580" fmla="*/ 4790050 h 6845539"/>
              <a:gd name="connsiteX581" fmla="*/ 1734872 w 2890296"/>
              <a:gd name="connsiteY581" fmla="*/ 4764124 h 6845539"/>
              <a:gd name="connsiteX582" fmla="*/ 1110390 w 2890296"/>
              <a:gd name="connsiteY582" fmla="*/ 4762727 h 6845539"/>
              <a:gd name="connsiteX583" fmla="*/ 1172908 w 2890296"/>
              <a:gd name="connsiteY583" fmla="*/ 4788653 h 6845539"/>
              <a:gd name="connsiteX584" fmla="*/ 1172908 w 2890296"/>
              <a:gd name="connsiteY584" fmla="*/ 4914004 h 6845539"/>
              <a:gd name="connsiteX585" fmla="*/ 1047872 w 2890296"/>
              <a:gd name="connsiteY585" fmla="*/ 4914004 h 6845539"/>
              <a:gd name="connsiteX586" fmla="*/ 1047872 w 2890296"/>
              <a:gd name="connsiteY586" fmla="*/ 4788653 h 6845539"/>
              <a:gd name="connsiteX587" fmla="*/ 1110390 w 2890296"/>
              <a:gd name="connsiteY587" fmla="*/ 4762727 h 6845539"/>
              <a:gd name="connsiteX588" fmla="*/ 1422805 w 2890296"/>
              <a:gd name="connsiteY588" fmla="*/ 4762378 h 6845539"/>
              <a:gd name="connsiteX589" fmla="*/ 1485322 w 2890296"/>
              <a:gd name="connsiteY589" fmla="*/ 4788304 h 6845539"/>
              <a:gd name="connsiteX590" fmla="*/ 1485322 w 2890296"/>
              <a:gd name="connsiteY590" fmla="*/ 4913655 h 6845539"/>
              <a:gd name="connsiteX591" fmla="*/ 1360288 w 2890296"/>
              <a:gd name="connsiteY591" fmla="*/ 4913655 h 6845539"/>
              <a:gd name="connsiteX592" fmla="*/ 1360288 w 2890296"/>
              <a:gd name="connsiteY592" fmla="*/ 4788304 h 6845539"/>
              <a:gd name="connsiteX593" fmla="*/ 1422805 w 2890296"/>
              <a:gd name="connsiteY593" fmla="*/ 4762378 h 6845539"/>
              <a:gd name="connsiteX594" fmla="*/ 2828674 w 2890296"/>
              <a:gd name="connsiteY594" fmla="*/ 4673515 h 6845539"/>
              <a:gd name="connsiteX595" fmla="*/ 2844348 w 2890296"/>
              <a:gd name="connsiteY595" fmla="*/ 4680062 h 6845539"/>
              <a:gd name="connsiteX596" fmla="*/ 2844348 w 2890296"/>
              <a:gd name="connsiteY596" fmla="*/ 4711487 h 6845539"/>
              <a:gd name="connsiteX597" fmla="*/ 2813002 w 2890296"/>
              <a:gd name="connsiteY597" fmla="*/ 4711487 h 6845539"/>
              <a:gd name="connsiteX598" fmla="*/ 2813002 w 2890296"/>
              <a:gd name="connsiteY598" fmla="*/ 4680062 h 6845539"/>
              <a:gd name="connsiteX599" fmla="*/ 2828674 w 2890296"/>
              <a:gd name="connsiteY599" fmla="*/ 4673515 h 6845539"/>
              <a:gd name="connsiteX600" fmla="*/ 2516259 w 2890296"/>
              <a:gd name="connsiteY600" fmla="*/ 4673515 h 6845539"/>
              <a:gd name="connsiteX601" fmla="*/ 2531932 w 2890296"/>
              <a:gd name="connsiteY601" fmla="*/ 4680062 h 6845539"/>
              <a:gd name="connsiteX602" fmla="*/ 2531932 w 2890296"/>
              <a:gd name="connsiteY602" fmla="*/ 4711487 h 6845539"/>
              <a:gd name="connsiteX603" fmla="*/ 2500586 w 2890296"/>
              <a:gd name="connsiteY603" fmla="*/ 4711487 h 6845539"/>
              <a:gd name="connsiteX604" fmla="*/ 2500586 w 2890296"/>
              <a:gd name="connsiteY604" fmla="*/ 4680062 h 6845539"/>
              <a:gd name="connsiteX605" fmla="*/ 2516259 w 2890296"/>
              <a:gd name="connsiteY605" fmla="*/ 4673515 h 6845539"/>
              <a:gd name="connsiteX606" fmla="*/ 2203844 w 2890296"/>
              <a:gd name="connsiteY606" fmla="*/ 4673515 h 6845539"/>
              <a:gd name="connsiteX607" fmla="*/ 2219516 w 2890296"/>
              <a:gd name="connsiteY607" fmla="*/ 4680062 h 6845539"/>
              <a:gd name="connsiteX608" fmla="*/ 2219516 w 2890296"/>
              <a:gd name="connsiteY608" fmla="*/ 4711487 h 6845539"/>
              <a:gd name="connsiteX609" fmla="*/ 2188170 w 2890296"/>
              <a:gd name="connsiteY609" fmla="*/ 4711487 h 6845539"/>
              <a:gd name="connsiteX610" fmla="*/ 2188170 w 2890296"/>
              <a:gd name="connsiteY610" fmla="*/ 4680062 h 6845539"/>
              <a:gd name="connsiteX611" fmla="*/ 2203844 w 2890296"/>
              <a:gd name="connsiteY611" fmla="*/ 4673515 h 6845539"/>
              <a:gd name="connsiteX612" fmla="*/ 642115 w 2890296"/>
              <a:gd name="connsiteY612" fmla="*/ 4671420 h 6845539"/>
              <a:gd name="connsiteX613" fmla="*/ 657788 w 2890296"/>
              <a:gd name="connsiteY613" fmla="*/ 4677967 h 6845539"/>
              <a:gd name="connsiteX614" fmla="*/ 657788 w 2890296"/>
              <a:gd name="connsiteY614" fmla="*/ 4709392 h 6845539"/>
              <a:gd name="connsiteX615" fmla="*/ 626442 w 2890296"/>
              <a:gd name="connsiteY615" fmla="*/ 4709392 h 6845539"/>
              <a:gd name="connsiteX616" fmla="*/ 626442 w 2890296"/>
              <a:gd name="connsiteY616" fmla="*/ 4677967 h 6845539"/>
              <a:gd name="connsiteX617" fmla="*/ 642115 w 2890296"/>
              <a:gd name="connsiteY617" fmla="*/ 4671420 h 6845539"/>
              <a:gd name="connsiteX618" fmla="*/ 329700 w 2890296"/>
              <a:gd name="connsiteY618" fmla="*/ 4671420 h 6845539"/>
              <a:gd name="connsiteX619" fmla="*/ 345372 w 2890296"/>
              <a:gd name="connsiteY619" fmla="*/ 4677967 h 6845539"/>
              <a:gd name="connsiteX620" fmla="*/ 345372 w 2890296"/>
              <a:gd name="connsiteY620" fmla="*/ 4709392 h 6845539"/>
              <a:gd name="connsiteX621" fmla="*/ 314026 w 2890296"/>
              <a:gd name="connsiteY621" fmla="*/ 4709392 h 6845539"/>
              <a:gd name="connsiteX622" fmla="*/ 314026 w 2890296"/>
              <a:gd name="connsiteY622" fmla="*/ 4677967 h 6845539"/>
              <a:gd name="connsiteX623" fmla="*/ 329700 w 2890296"/>
              <a:gd name="connsiteY623" fmla="*/ 4671420 h 6845539"/>
              <a:gd name="connsiteX624" fmla="*/ 1891254 w 2890296"/>
              <a:gd name="connsiteY624" fmla="*/ 4607348 h 6845539"/>
              <a:gd name="connsiteX625" fmla="*/ 1953772 w 2890296"/>
              <a:gd name="connsiteY625" fmla="*/ 4633274 h 6845539"/>
              <a:gd name="connsiteX626" fmla="*/ 1953772 w 2890296"/>
              <a:gd name="connsiteY626" fmla="*/ 4758625 h 6845539"/>
              <a:gd name="connsiteX627" fmla="*/ 1828736 w 2890296"/>
              <a:gd name="connsiteY627" fmla="*/ 4758625 h 6845539"/>
              <a:gd name="connsiteX628" fmla="*/ 1828736 w 2890296"/>
              <a:gd name="connsiteY628" fmla="*/ 4633274 h 6845539"/>
              <a:gd name="connsiteX629" fmla="*/ 1891254 w 2890296"/>
              <a:gd name="connsiteY629" fmla="*/ 4607348 h 6845539"/>
              <a:gd name="connsiteX630" fmla="*/ 1579187 w 2890296"/>
              <a:gd name="connsiteY630" fmla="*/ 4605952 h 6845539"/>
              <a:gd name="connsiteX631" fmla="*/ 1641704 w 2890296"/>
              <a:gd name="connsiteY631" fmla="*/ 4631877 h 6845539"/>
              <a:gd name="connsiteX632" fmla="*/ 1641704 w 2890296"/>
              <a:gd name="connsiteY632" fmla="*/ 4757228 h 6845539"/>
              <a:gd name="connsiteX633" fmla="*/ 1516670 w 2890296"/>
              <a:gd name="connsiteY633" fmla="*/ 4757228 h 6845539"/>
              <a:gd name="connsiteX634" fmla="*/ 1516670 w 2890296"/>
              <a:gd name="connsiteY634" fmla="*/ 4631877 h 6845539"/>
              <a:gd name="connsiteX635" fmla="*/ 1579187 w 2890296"/>
              <a:gd name="connsiteY635" fmla="*/ 4605952 h 6845539"/>
              <a:gd name="connsiteX636" fmla="*/ 1266423 w 2890296"/>
              <a:gd name="connsiteY636" fmla="*/ 4605952 h 6845539"/>
              <a:gd name="connsiteX637" fmla="*/ 1328942 w 2890296"/>
              <a:gd name="connsiteY637" fmla="*/ 4631877 h 6845539"/>
              <a:gd name="connsiteX638" fmla="*/ 1328942 w 2890296"/>
              <a:gd name="connsiteY638" fmla="*/ 4757228 h 6845539"/>
              <a:gd name="connsiteX639" fmla="*/ 1203906 w 2890296"/>
              <a:gd name="connsiteY639" fmla="*/ 4757228 h 6845539"/>
              <a:gd name="connsiteX640" fmla="*/ 1203906 w 2890296"/>
              <a:gd name="connsiteY640" fmla="*/ 4631877 h 6845539"/>
              <a:gd name="connsiteX641" fmla="*/ 1266423 w 2890296"/>
              <a:gd name="connsiteY641" fmla="*/ 4605952 h 6845539"/>
              <a:gd name="connsiteX642" fmla="*/ 954705 w 2890296"/>
              <a:gd name="connsiteY642" fmla="*/ 4605252 h 6845539"/>
              <a:gd name="connsiteX643" fmla="*/ 1017222 w 2890296"/>
              <a:gd name="connsiteY643" fmla="*/ 4631178 h 6845539"/>
              <a:gd name="connsiteX644" fmla="*/ 1017222 w 2890296"/>
              <a:gd name="connsiteY644" fmla="*/ 4756530 h 6845539"/>
              <a:gd name="connsiteX645" fmla="*/ 892186 w 2890296"/>
              <a:gd name="connsiteY645" fmla="*/ 4756530 h 6845539"/>
              <a:gd name="connsiteX646" fmla="*/ 892186 w 2890296"/>
              <a:gd name="connsiteY646" fmla="*/ 4631178 h 6845539"/>
              <a:gd name="connsiteX647" fmla="*/ 954705 w 2890296"/>
              <a:gd name="connsiteY647" fmla="*/ 4605252 h 6845539"/>
              <a:gd name="connsiteX648" fmla="*/ 2672292 w 2890296"/>
              <a:gd name="connsiteY648" fmla="*/ 4517437 h 6845539"/>
              <a:gd name="connsiteX649" fmla="*/ 2687966 w 2890296"/>
              <a:gd name="connsiteY649" fmla="*/ 4523984 h 6845539"/>
              <a:gd name="connsiteX650" fmla="*/ 2687966 w 2890296"/>
              <a:gd name="connsiteY650" fmla="*/ 4555409 h 6845539"/>
              <a:gd name="connsiteX651" fmla="*/ 2656620 w 2890296"/>
              <a:gd name="connsiteY651" fmla="*/ 4555409 h 6845539"/>
              <a:gd name="connsiteX652" fmla="*/ 2656620 w 2890296"/>
              <a:gd name="connsiteY652" fmla="*/ 4523984 h 6845539"/>
              <a:gd name="connsiteX653" fmla="*/ 2672292 w 2890296"/>
              <a:gd name="connsiteY653" fmla="*/ 4517437 h 6845539"/>
              <a:gd name="connsiteX654" fmla="*/ 2359877 w 2890296"/>
              <a:gd name="connsiteY654" fmla="*/ 4517088 h 6845539"/>
              <a:gd name="connsiteX655" fmla="*/ 2375550 w 2890296"/>
              <a:gd name="connsiteY655" fmla="*/ 4523635 h 6845539"/>
              <a:gd name="connsiteX656" fmla="*/ 2375550 w 2890296"/>
              <a:gd name="connsiteY656" fmla="*/ 4555060 h 6845539"/>
              <a:gd name="connsiteX657" fmla="*/ 2344204 w 2890296"/>
              <a:gd name="connsiteY657" fmla="*/ 4555060 h 6845539"/>
              <a:gd name="connsiteX658" fmla="*/ 2344204 w 2890296"/>
              <a:gd name="connsiteY658" fmla="*/ 4523635 h 6845539"/>
              <a:gd name="connsiteX659" fmla="*/ 2359877 w 2890296"/>
              <a:gd name="connsiteY659" fmla="*/ 4517088 h 6845539"/>
              <a:gd name="connsiteX660" fmla="*/ 485733 w 2890296"/>
              <a:gd name="connsiteY660" fmla="*/ 4515342 h 6845539"/>
              <a:gd name="connsiteX661" fmla="*/ 501406 w 2890296"/>
              <a:gd name="connsiteY661" fmla="*/ 4521889 h 6845539"/>
              <a:gd name="connsiteX662" fmla="*/ 501406 w 2890296"/>
              <a:gd name="connsiteY662" fmla="*/ 4553314 h 6845539"/>
              <a:gd name="connsiteX663" fmla="*/ 470060 w 2890296"/>
              <a:gd name="connsiteY663" fmla="*/ 4553314 h 6845539"/>
              <a:gd name="connsiteX664" fmla="*/ 470060 w 2890296"/>
              <a:gd name="connsiteY664" fmla="*/ 4521889 h 6845539"/>
              <a:gd name="connsiteX665" fmla="*/ 485733 w 2890296"/>
              <a:gd name="connsiteY665" fmla="*/ 4515342 h 6845539"/>
              <a:gd name="connsiteX666" fmla="*/ 173666 w 2890296"/>
              <a:gd name="connsiteY666" fmla="*/ 4514993 h 6845539"/>
              <a:gd name="connsiteX667" fmla="*/ 189340 w 2890296"/>
              <a:gd name="connsiteY667" fmla="*/ 4521540 h 6845539"/>
              <a:gd name="connsiteX668" fmla="*/ 189340 w 2890296"/>
              <a:gd name="connsiteY668" fmla="*/ 4552965 h 6845539"/>
              <a:gd name="connsiteX669" fmla="*/ 173666 w 2890296"/>
              <a:gd name="connsiteY669" fmla="*/ 4559512 h 6845539"/>
              <a:gd name="connsiteX670" fmla="*/ 171730 w 2890296"/>
              <a:gd name="connsiteY670" fmla="*/ 4558703 h 6845539"/>
              <a:gd name="connsiteX671" fmla="*/ 160210 w 2890296"/>
              <a:gd name="connsiteY671" fmla="*/ 4520613 h 6845539"/>
              <a:gd name="connsiteX672" fmla="*/ 1735221 w 2890296"/>
              <a:gd name="connsiteY672" fmla="*/ 4449175 h 6845539"/>
              <a:gd name="connsiteX673" fmla="*/ 1797738 w 2890296"/>
              <a:gd name="connsiteY673" fmla="*/ 4475101 h 6845539"/>
              <a:gd name="connsiteX674" fmla="*/ 1797738 w 2890296"/>
              <a:gd name="connsiteY674" fmla="*/ 4600452 h 6845539"/>
              <a:gd name="connsiteX675" fmla="*/ 1672702 w 2890296"/>
              <a:gd name="connsiteY675" fmla="*/ 4600452 h 6845539"/>
              <a:gd name="connsiteX676" fmla="*/ 1672702 w 2890296"/>
              <a:gd name="connsiteY676" fmla="*/ 4475101 h 6845539"/>
              <a:gd name="connsiteX677" fmla="*/ 1735221 w 2890296"/>
              <a:gd name="connsiteY677" fmla="*/ 4449175 h 6845539"/>
              <a:gd name="connsiteX678" fmla="*/ 1422457 w 2890296"/>
              <a:gd name="connsiteY678" fmla="*/ 4449175 h 6845539"/>
              <a:gd name="connsiteX679" fmla="*/ 1484974 w 2890296"/>
              <a:gd name="connsiteY679" fmla="*/ 4475101 h 6845539"/>
              <a:gd name="connsiteX680" fmla="*/ 1484974 w 2890296"/>
              <a:gd name="connsiteY680" fmla="*/ 4600452 h 6845539"/>
              <a:gd name="connsiteX681" fmla="*/ 1359938 w 2890296"/>
              <a:gd name="connsiteY681" fmla="*/ 4600452 h 6845539"/>
              <a:gd name="connsiteX682" fmla="*/ 1359938 w 2890296"/>
              <a:gd name="connsiteY682" fmla="*/ 4475101 h 6845539"/>
              <a:gd name="connsiteX683" fmla="*/ 1422457 w 2890296"/>
              <a:gd name="connsiteY683" fmla="*/ 4449175 h 6845539"/>
              <a:gd name="connsiteX684" fmla="*/ 1110738 w 2890296"/>
              <a:gd name="connsiteY684" fmla="*/ 4448477 h 6845539"/>
              <a:gd name="connsiteX685" fmla="*/ 1173256 w 2890296"/>
              <a:gd name="connsiteY685" fmla="*/ 4474403 h 6845539"/>
              <a:gd name="connsiteX686" fmla="*/ 1173256 w 2890296"/>
              <a:gd name="connsiteY686" fmla="*/ 4599754 h 6845539"/>
              <a:gd name="connsiteX687" fmla="*/ 1048220 w 2890296"/>
              <a:gd name="connsiteY687" fmla="*/ 4599754 h 6845539"/>
              <a:gd name="connsiteX688" fmla="*/ 1048220 w 2890296"/>
              <a:gd name="connsiteY688" fmla="*/ 4474403 h 6845539"/>
              <a:gd name="connsiteX689" fmla="*/ 1110738 w 2890296"/>
              <a:gd name="connsiteY689" fmla="*/ 4448477 h 6845539"/>
              <a:gd name="connsiteX690" fmla="*/ 2047331 w 2890296"/>
              <a:gd name="connsiteY690" fmla="*/ 4429011 h 6845539"/>
              <a:gd name="connsiteX691" fmla="*/ 2125478 w 2890296"/>
              <a:gd name="connsiteY691" fmla="*/ 4461484 h 6845539"/>
              <a:gd name="connsiteX692" fmla="*/ 2125478 w 2890296"/>
              <a:gd name="connsiteY692" fmla="*/ 4617910 h 6845539"/>
              <a:gd name="connsiteX693" fmla="*/ 1969446 w 2890296"/>
              <a:gd name="connsiteY693" fmla="*/ 4617910 h 6845539"/>
              <a:gd name="connsiteX694" fmla="*/ 1969446 w 2890296"/>
              <a:gd name="connsiteY694" fmla="*/ 4461484 h 6845539"/>
              <a:gd name="connsiteX695" fmla="*/ 2047331 w 2890296"/>
              <a:gd name="connsiteY695" fmla="*/ 4429011 h 6845539"/>
              <a:gd name="connsiteX696" fmla="*/ 798367 w 2890296"/>
              <a:gd name="connsiteY696" fmla="*/ 4426566 h 6845539"/>
              <a:gd name="connsiteX697" fmla="*/ 876514 w 2890296"/>
              <a:gd name="connsiteY697" fmla="*/ 4459039 h 6845539"/>
              <a:gd name="connsiteX698" fmla="*/ 876514 w 2890296"/>
              <a:gd name="connsiteY698" fmla="*/ 4615466 h 6845539"/>
              <a:gd name="connsiteX699" fmla="*/ 720480 w 2890296"/>
              <a:gd name="connsiteY699" fmla="*/ 4615466 h 6845539"/>
              <a:gd name="connsiteX700" fmla="*/ 696187 w 2890296"/>
              <a:gd name="connsiteY700" fmla="*/ 4495707 h 6845539"/>
              <a:gd name="connsiteX701" fmla="*/ 718960 w 2890296"/>
              <a:gd name="connsiteY701" fmla="*/ 4461333 h 6845539"/>
              <a:gd name="connsiteX702" fmla="*/ 719784 w 2890296"/>
              <a:gd name="connsiteY702" fmla="*/ 4460785 h 6845539"/>
              <a:gd name="connsiteX703" fmla="*/ 721308 w 2890296"/>
              <a:gd name="connsiteY703" fmla="*/ 4458485 h 6845539"/>
              <a:gd name="connsiteX704" fmla="*/ 756860 w 2890296"/>
              <a:gd name="connsiteY704" fmla="*/ 4434684 h 6845539"/>
              <a:gd name="connsiteX705" fmla="*/ 798367 w 2890296"/>
              <a:gd name="connsiteY705" fmla="*/ 4426566 h 6845539"/>
              <a:gd name="connsiteX706" fmla="*/ 2828674 w 2890296"/>
              <a:gd name="connsiteY706" fmla="*/ 4361010 h 6845539"/>
              <a:gd name="connsiteX707" fmla="*/ 2844348 w 2890296"/>
              <a:gd name="connsiteY707" fmla="*/ 4367558 h 6845539"/>
              <a:gd name="connsiteX708" fmla="*/ 2844348 w 2890296"/>
              <a:gd name="connsiteY708" fmla="*/ 4398982 h 6845539"/>
              <a:gd name="connsiteX709" fmla="*/ 2813002 w 2890296"/>
              <a:gd name="connsiteY709" fmla="*/ 4398982 h 6845539"/>
              <a:gd name="connsiteX710" fmla="*/ 2813002 w 2890296"/>
              <a:gd name="connsiteY710" fmla="*/ 4367558 h 6845539"/>
              <a:gd name="connsiteX711" fmla="*/ 2828674 w 2890296"/>
              <a:gd name="connsiteY711" fmla="*/ 4361010 h 6845539"/>
              <a:gd name="connsiteX712" fmla="*/ 2516259 w 2890296"/>
              <a:gd name="connsiteY712" fmla="*/ 4361010 h 6845539"/>
              <a:gd name="connsiteX713" fmla="*/ 2531932 w 2890296"/>
              <a:gd name="connsiteY713" fmla="*/ 4367558 h 6845539"/>
              <a:gd name="connsiteX714" fmla="*/ 2531932 w 2890296"/>
              <a:gd name="connsiteY714" fmla="*/ 4398982 h 6845539"/>
              <a:gd name="connsiteX715" fmla="*/ 2500586 w 2890296"/>
              <a:gd name="connsiteY715" fmla="*/ 4398982 h 6845539"/>
              <a:gd name="connsiteX716" fmla="*/ 2500586 w 2890296"/>
              <a:gd name="connsiteY716" fmla="*/ 4367558 h 6845539"/>
              <a:gd name="connsiteX717" fmla="*/ 2516259 w 2890296"/>
              <a:gd name="connsiteY717" fmla="*/ 4361010 h 6845539"/>
              <a:gd name="connsiteX718" fmla="*/ 329003 w 2890296"/>
              <a:gd name="connsiteY718" fmla="*/ 4360661 h 6845539"/>
              <a:gd name="connsiteX719" fmla="*/ 344676 w 2890296"/>
              <a:gd name="connsiteY719" fmla="*/ 4367208 h 6845539"/>
              <a:gd name="connsiteX720" fmla="*/ 344676 w 2890296"/>
              <a:gd name="connsiteY720" fmla="*/ 4398633 h 6845539"/>
              <a:gd name="connsiteX721" fmla="*/ 313330 w 2890296"/>
              <a:gd name="connsiteY721" fmla="*/ 4398633 h 6845539"/>
              <a:gd name="connsiteX722" fmla="*/ 313330 w 2890296"/>
              <a:gd name="connsiteY722" fmla="*/ 4367208 h 6845539"/>
              <a:gd name="connsiteX723" fmla="*/ 329003 w 2890296"/>
              <a:gd name="connsiteY723" fmla="*/ 4360661 h 6845539"/>
              <a:gd name="connsiteX724" fmla="*/ 1579187 w 2890296"/>
              <a:gd name="connsiteY724" fmla="*/ 4292399 h 6845539"/>
              <a:gd name="connsiteX725" fmla="*/ 1641704 w 2890296"/>
              <a:gd name="connsiteY725" fmla="*/ 4318325 h 6845539"/>
              <a:gd name="connsiteX726" fmla="*/ 1641704 w 2890296"/>
              <a:gd name="connsiteY726" fmla="*/ 4443676 h 6845539"/>
              <a:gd name="connsiteX727" fmla="*/ 1516670 w 2890296"/>
              <a:gd name="connsiteY727" fmla="*/ 4443676 h 6845539"/>
              <a:gd name="connsiteX728" fmla="*/ 1516670 w 2890296"/>
              <a:gd name="connsiteY728" fmla="*/ 4318325 h 6845539"/>
              <a:gd name="connsiteX729" fmla="*/ 1579187 w 2890296"/>
              <a:gd name="connsiteY729" fmla="*/ 4292399 h 6845539"/>
              <a:gd name="connsiteX730" fmla="*/ 1266771 w 2890296"/>
              <a:gd name="connsiteY730" fmla="*/ 4292050 h 6845539"/>
              <a:gd name="connsiteX731" fmla="*/ 1329290 w 2890296"/>
              <a:gd name="connsiteY731" fmla="*/ 4317976 h 6845539"/>
              <a:gd name="connsiteX732" fmla="*/ 1329290 w 2890296"/>
              <a:gd name="connsiteY732" fmla="*/ 4443327 h 6845539"/>
              <a:gd name="connsiteX733" fmla="*/ 1204254 w 2890296"/>
              <a:gd name="connsiteY733" fmla="*/ 4443327 h 6845539"/>
              <a:gd name="connsiteX734" fmla="*/ 1204254 w 2890296"/>
              <a:gd name="connsiteY734" fmla="*/ 4317976 h 6845539"/>
              <a:gd name="connsiteX735" fmla="*/ 1266771 w 2890296"/>
              <a:gd name="connsiteY735" fmla="*/ 4292050 h 6845539"/>
              <a:gd name="connsiteX736" fmla="*/ 2203669 w 2890296"/>
              <a:gd name="connsiteY736" fmla="*/ 4272584 h 6845539"/>
              <a:gd name="connsiteX737" fmla="*/ 2281860 w 2890296"/>
              <a:gd name="connsiteY737" fmla="*/ 4305056 h 6845539"/>
              <a:gd name="connsiteX738" fmla="*/ 2281860 w 2890296"/>
              <a:gd name="connsiteY738" fmla="*/ 4461484 h 6845539"/>
              <a:gd name="connsiteX739" fmla="*/ 2125478 w 2890296"/>
              <a:gd name="connsiteY739" fmla="*/ 4461484 h 6845539"/>
              <a:gd name="connsiteX740" fmla="*/ 2125478 w 2890296"/>
              <a:gd name="connsiteY740" fmla="*/ 4305056 h 6845539"/>
              <a:gd name="connsiteX741" fmla="*/ 2203669 w 2890296"/>
              <a:gd name="connsiteY741" fmla="*/ 4272584 h 6845539"/>
              <a:gd name="connsiteX742" fmla="*/ 1891603 w 2890296"/>
              <a:gd name="connsiteY742" fmla="*/ 4272234 h 6845539"/>
              <a:gd name="connsiteX743" fmla="*/ 1933213 w 2890296"/>
              <a:gd name="connsiteY743" fmla="*/ 4280352 h 6845539"/>
              <a:gd name="connsiteX744" fmla="*/ 1968758 w 2890296"/>
              <a:gd name="connsiteY744" fmla="*/ 4304017 h 6845539"/>
              <a:gd name="connsiteX745" fmla="*/ 1969446 w 2890296"/>
              <a:gd name="connsiteY745" fmla="*/ 4305056 h 6845539"/>
              <a:gd name="connsiteX746" fmla="*/ 1970489 w 2890296"/>
              <a:gd name="connsiteY746" fmla="*/ 4305750 h 6845539"/>
              <a:gd name="connsiteX747" fmla="*/ 1994087 w 2890296"/>
              <a:gd name="connsiteY747" fmla="*/ 4341179 h 6845539"/>
              <a:gd name="connsiteX748" fmla="*/ 1969794 w 2890296"/>
              <a:gd name="connsiteY748" fmla="*/ 4461134 h 6845539"/>
              <a:gd name="connsiteX749" fmla="*/ 1813412 w 2890296"/>
              <a:gd name="connsiteY749" fmla="*/ 4461134 h 6845539"/>
              <a:gd name="connsiteX750" fmla="*/ 1813412 w 2890296"/>
              <a:gd name="connsiteY750" fmla="*/ 4304707 h 6845539"/>
              <a:gd name="connsiteX751" fmla="*/ 1891603 w 2890296"/>
              <a:gd name="connsiteY751" fmla="*/ 4272234 h 6845539"/>
              <a:gd name="connsiteX752" fmla="*/ 641593 w 2890296"/>
              <a:gd name="connsiteY752" fmla="*/ 4271886 h 6845539"/>
              <a:gd name="connsiteX753" fmla="*/ 719784 w 2890296"/>
              <a:gd name="connsiteY753" fmla="*/ 4304358 h 6845539"/>
              <a:gd name="connsiteX754" fmla="*/ 744077 w 2890296"/>
              <a:gd name="connsiteY754" fmla="*/ 4424117 h 6845539"/>
              <a:gd name="connsiteX755" fmla="*/ 721308 w 2890296"/>
              <a:gd name="connsiteY755" fmla="*/ 4458485 h 6845539"/>
              <a:gd name="connsiteX756" fmla="*/ 720480 w 2890296"/>
              <a:gd name="connsiteY756" fmla="*/ 4459039 h 6845539"/>
              <a:gd name="connsiteX757" fmla="*/ 718960 w 2890296"/>
              <a:gd name="connsiteY757" fmla="*/ 4461333 h 6845539"/>
              <a:gd name="connsiteX758" fmla="*/ 683203 w 2890296"/>
              <a:gd name="connsiteY758" fmla="*/ 4485139 h 6845539"/>
              <a:gd name="connsiteX759" fmla="*/ 563402 w 2890296"/>
              <a:gd name="connsiteY759" fmla="*/ 4460785 h 6845539"/>
              <a:gd name="connsiteX760" fmla="*/ 563402 w 2890296"/>
              <a:gd name="connsiteY760" fmla="*/ 4304358 h 6845539"/>
              <a:gd name="connsiteX761" fmla="*/ 641593 w 2890296"/>
              <a:gd name="connsiteY761" fmla="*/ 4271886 h 6845539"/>
              <a:gd name="connsiteX762" fmla="*/ 955053 w 2890296"/>
              <a:gd name="connsiteY762" fmla="*/ 4270140 h 6845539"/>
              <a:gd name="connsiteX763" fmla="*/ 996663 w 2890296"/>
              <a:gd name="connsiteY763" fmla="*/ 4278258 h 6845539"/>
              <a:gd name="connsiteX764" fmla="*/ 1032621 w 2890296"/>
              <a:gd name="connsiteY764" fmla="*/ 4302197 h 6845539"/>
              <a:gd name="connsiteX765" fmla="*/ 1032896 w 2890296"/>
              <a:gd name="connsiteY765" fmla="*/ 4302612 h 6845539"/>
              <a:gd name="connsiteX766" fmla="*/ 1033521 w 2890296"/>
              <a:gd name="connsiteY766" fmla="*/ 4303028 h 6845539"/>
              <a:gd name="connsiteX767" fmla="*/ 1057537 w 2890296"/>
              <a:gd name="connsiteY767" fmla="*/ 4339083 h 6845539"/>
              <a:gd name="connsiteX768" fmla="*/ 1033244 w 2890296"/>
              <a:gd name="connsiteY768" fmla="*/ 4459039 h 6845539"/>
              <a:gd name="connsiteX769" fmla="*/ 876862 w 2890296"/>
              <a:gd name="connsiteY769" fmla="*/ 4459039 h 6845539"/>
              <a:gd name="connsiteX770" fmla="*/ 852569 w 2890296"/>
              <a:gd name="connsiteY770" fmla="*/ 4339280 h 6845539"/>
              <a:gd name="connsiteX771" fmla="*/ 875338 w 2890296"/>
              <a:gd name="connsiteY771" fmla="*/ 4304912 h 6845539"/>
              <a:gd name="connsiteX772" fmla="*/ 876166 w 2890296"/>
              <a:gd name="connsiteY772" fmla="*/ 4304358 h 6845539"/>
              <a:gd name="connsiteX773" fmla="*/ 877686 w 2890296"/>
              <a:gd name="connsiteY773" fmla="*/ 4302063 h 6845539"/>
              <a:gd name="connsiteX774" fmla="*/ 913443 w 2890296"/>
              <a:gd name="connsiteY774" fmla="*/ 4278258 h 6845539"/>
              <a:gd name="connsiteX775" fmla="*/ 955053 w 2890296"/>
              <a:gd name="connsiteY775" fmla="*/ 4270140 h 6845539"/>
              <a:gd name="connsiteX776" fmla="*/ 2672292 w 2890296"/>
              <a:gd name="connsiteY776" fmla="*/ 4204234 h 6845539"/>
              <a:gd name="connsiteX777" fmla="*/ 2687966 w 2890296"/>
              <a:gd name="connsiteY777" fmla="*/ 4210781 h 6845539"/>
              <a:gd name="connsiteX778" fmla="*/ 2687966 w 2890296"/>
              <a:gd name="connsiteY778" fmla="*/ 4242206 h 6845539"/>
              <a:gd name="connsiteX779" fmla="*/ 2656620 w 2890296"/>
              <a:gd name="connsiteY779" fmla="*/ 4242206 h 6845539"/>
              <a:gd name="connsiteX780" fmla="*/ 2656620 w 2890296"/>
              <a:gd name="connsiteY780" fmla="*/ 4210781 h 6845539"/>
              <a:gd name="connsiteX781" fmla="*/ 2672292 w 2890296"/>
              <a:gd name="connsiteY781" fmla="*/ 4204234 h 6845539"/>
              <a:gd name="connsiteX782" fmla="*/ 172970 w 2890296"/>
              <a:gd name="connsiteY782" fmla="*/ 4204234 h 6845539"/>
              <a:gd name="connsiteX783" fmla="*/ 188642 w 2890296"/>
              <a:gd name="connsiteY783" fmla="*/ 4210781 h 6845539"/>
              <a:gd name="connsiteX784" fmla="*/ 188642 w 2890296"/>
              <a:gd name="connsiteY784" fmla="*/ 4242206 h 6845539"/>
              <a:gd name="connsiteX785" fmla="*/ 157296 w 2890296"/>
              <a:gd name="connsiteY785" fmla="*/ 4242206 h 6845539"/>
              <a:gd name="connsiteX786" fmla="*/ 157296 w 2890296"/>
              <a:gd name="connsiteY786" fmla="*/ 4210781 h 6845539"/>
              <a:gd name="connsiteX787" fmla="*/ 172970 w 2890296"/>
              <a:gd name="connsiteY787" fmla="*/ 4204234 h 6845539"/>
              <a:gd name="connsiteX788" fmla="*/ 2890296 w 2890296"/>
              <a:gd name="connsiteY788" fmla="*/ 4172333 h 6845539"/>
              <a:gd name="connsiteX789" fmla="*/ 2890296 w 2890296"/>
              <a:gd name="connsiteY789" fmla="*/ 4279606 h 6845539"/>
              <a:gd name="connsiteX790" fmla="*/ 2882399 w 2890296"/>
              <a:gd name="connsiteY790" fmla="*/ 4267685 h 6845539"/>
              <a:gd name="connsiteX791" fmla="*/ 2882399 w 2890296"/>
              <a:gd name="connsiteY791" fmla="*/ 4184255 h 6845539"/>
              <a:gd name="connsiteX792" fmla="*/ 1422805 w 2890296"/>
              <a:gd name="connsiteY792" fmla="*/ 4135623 h 6845539"/>
              <a:gd name="connsiteX793" fmla="*/ 1485322 w 2890296"/>
              <a:gd name="connsiteY793" fmla="*/ 4161549 h 6845539"/>
              <a:gd name="connsiteX794" fmla="*/ 1485322 w 2890296"/>
              <a:gd name="connsiteY794" fmla="*/ 4286900 h 6845539"/>
              <a:gd name="connsiteX795" fmla="*/ 1360288 w 2890296"/>
              <a:gd name="connsiteY795" fmla="*/ 4286900 h 6845539"/>
              <a:gd name="connsiteX796" fmla="*/ 1360288 w 2890296"/>
              <a:gd name="connsiteY796" fmla="*/ 4161549 h 6845539"/>
              <a:gd name="connsiteX797" fmla="*/ 1422805 w 2890296"/>
              <a:gd name="connsiteY797" fmla="*/ 4135623 h 6845539"/>
              <a:gd name="connsiteX798" fmla="*/ 2359747 w 2890296"/>
              <a:gd name="connsiteY798" fmla="*/ 4115808 h 6845539"/>
              <a:gd name="connsiteX799" fmla="*/ 2437894 w 2890296"/>
              <a:gd name="connsiteY799" fmla="*/ 4148281 h 6845539"/>
              <a:gd name="connsiteX800" fmla="*/ 2437894 w 2890296"/>
              <a:gd name="connsiteY800" fmla="*/ 4305056 h 6845539"/>
              <a:gd name="connsiteX801" fmla="*/ 2281860 w 2890296"/>
              <a:gd name="connsiteY801" fmla="*/ 4305056 h 6845539"/>
              <a:gd name="connsiteX802" fmla="*/ 2281860 w 2890296"/>
              <a:gd name="connsiteY802" fmla="*/ 4148281 h 6845539"/>
              <a:gd name="connsiteX803" fmla="*/ 2359747 w 2890296"/>
              <a:gd name="connsiteY803" fmla="*/ 4115808 h 6845539"/>
              <a:gd name="connsiteX804" fmla="*/ 2047331 w 2890296"/>
              <a:gd name="connsiteY804" fmla="*/ 4115808 h 6845539"/>
              <a:gd name="connsiteX805" fmla="*/ 2125478 w 2890296"/>
              <a:gd name="connsiteY805" fmla="*/ 4148281 h 6845539"/>
              <a:gd name="connsiteX806" fmla="*/ 2125478 w 2890296"/>
              <a:gd name="connsiteY806" fmla="*/ 4305056 h 6845539"/>
              <a:gd name="connsiteX807" fmla="*/ 2006021 w 2890296"/>
              <a:gd name="connsiteY807" fmla="*/ 4329410 h 6845539"/>
              <a:gd name="connsiteX808" fmla="*/ 1970489 w 2890296"/>
              <a:gd name="connsiteY808" fmla="*/ 4305750 h 6845539"/>
              <a:gd name="connsiteX809" fmla="*/ 1969794 w 2890296"/>
              <a:gd name="connsiteY809" fmla="*/ 4304707 h 6845539"/>
              <a:gd name="connsiteX810" fmla="*/ 1968758 w 2890296"/>
              <a:gd name="connsiteY810" fmla="*/ 4304017 h 6845539"/>
              <a:gd name="connsiteX811" fmla="*/ 1945153 w 2890296"/>
              <a:gd name="connsiteY811" fmla="*/ 4268383 h 6845539"/>
              <a:gd name="connsiteX812" fmla="*/ 1969446 w 2890296"/>
              <a:gd name="connsiteY812" fmla="*/ 4148281 h 6845539"/>
              <a:gd name="connsiteX813" fmla="*/ 2047331 w 2890296"/>
              <a:gd name="connsiteY813" fmla="*/ 4115808 h 6845539"/>
              <a:gd name="connsiteX814" fmla="*/ 1735264 w 2890296"/>
              <a:gd name="connsiteY814" fmla="*/ 4115459 h 6845539"/>
              <a:gd name="connsiteX815" fmla="*/ 1776836 w 2890296"/>
              <a:gd name="connsiteY815" fmla="*/ 4123577 h 6845539"/>
              <a:gd name="connsiteX816" fmla="*/ 1812787 w 2890296"/>
              <a:gd name="connsiteY816" fmla="*/ 4147514 h 6845539"/>
              <a:gd name="connsiteX817" fmla="*/ 1813064 w 2890296"/>
              <a:gd name="connsiteY817" fmla="*/ 4147931 h 6845539"/>
              <a:gd name="connsiteX818" fmla="*/ 1813687 w 2890296"/>
              <a:gd name="connsiteY818" fmla="*/ 4148345 h 6845539"/>
              <a:gd name="connsiteX819" fmla="*/ 1837705 w 2890296"/>
              <a:gd name="connsiteY819" fmla="*/ 4184604 h 6845539"/>
              <a:gd name="connsiteX820" fmla="*/ 1813412 w 2890296"/>
              <a:gd name="connsiteY820" fmla="*/ 4304707 h 6845539"/>
              <a:gd name="connsiteX821" fmla="*/ 1657378 w 2890296"/>
              <a:gd name="connsiteY821" fmla="*/ 4304707 h 6845539"/>
              <a:gd name="connsiteX822" fmla="*/ 1657378 w 2890296"/>
              <a:gd name="connsiteY822" fmla="*/ 4147931 h 6845539"/>
              <a:gd name="connsiteX823" fmla="*/ 1735264 w 2890296"/>
              <a:gd name="connsiteY823" fmla="*/ 4115459 h 6845539"/>
              <a:gd name="connsiteX824" fmla="*/ 798019 w 2890296"/>
              <a:gd name="connsiteY824" fmla="*/ 4115109 h 6845539"/>
              <a:gd name="connsiteX825" fmla="*/ 876166 w 2890296"/>
              <a:gd name="connsiteY825" fmla="*/ 4147582 h 6845539"/>
              <a:gd name="connsiteX826" fmla="*/ 900459 w 2890296"/>
              <a:gd name="connsiteY826" fmla="*/ 4267685 h 6845539"/>
              <a:gd name="connsiteX827" fmla="*/ 877686 w 2890296"/>
              <a:gd name="connsiteY827" fmla="*/ 4302063 h 6845539"/>
              <a:gd name="connsiteX828" fmla="*/ 876862 w 2890296"/>
              <a:gd name="connsiteY828" fmla="*/ 4302612 h 6845539"/>
              <a:gd name="connsiteX829" fmla="*/ 875338 w 2890296"/>
              <a:gd name="connsiteY829" fmla="*/ 4304912 h 6845539"/>
              <a:gd name="connsiteX830" fmla="*/ 839786 w 2890296"/>
              <a:gd name="connsiteY830" fmla="*/ 4328712 h 6845539"/>
              <a:gd name="connsiteX831" fmla="*/ 720132 w 2890296"/>
              <a:gd name="connsiteY831" fmla="*/ 4304358 h 6845539"/>
              <a:gd name="connsiteX832" fmla="*/ 720132 w 2890296"/>
              <a:gd name="connsiteY832" fmla="*/ 4147582 h 6845539"/>
              <a:gd name="connsiteX833" fmla="*/ 798019 w 2890296"/>
              <a:gd name="connsiteY833" fmla="*/ 4115109 h 6845539"/>
              <a:gd name="connsiteX834" fmla="*/ 1110782 w 2890296"/>
              <a:gd name="connsiteY834" fmla="*/ 4113363 h 6845539"/>
              <a:gd name="connsiteX835" fmla="*/ 1188928 w 2890296"/>
              <a:gd name="connsiteY835" fmla="*/ 4145836 h 6845539"/>
              <a:gd name="connsiteX836" fmla="*/ 1188928 w 2890296"/>
              <a:gd name="connsiteY836" fmla="*/ 4302612 h 6845539"/>
              <a:gd name="connsiteX837" fmla="*/ 1069472 w 2890296"/>
              <a:gd name="connsiteY837" fmla="*/ 4326966 h 6845539"/>
              <a:gd name="connsiteX838" fmla="*/ 1033521 w 2890296"/>
              <a:gd name="connsiteY838" fmla="*/ 4303028 h 6845539"/>
              <a:gd name="connsiteX839" fmla="*/ 1033244 w 2890296"/>
              <a:gd name="connsiteY839" fmla="*/ 4302612 h 6845539"/>
              <a:gd name="connsiteX840" fmla="*/ 1032621 w 2890296"/>
              <a:gd name="connsiteY840" fmla="*/ 4302197 h 6845539"/>
              <a:gd name="connsiteX841" fmla="*/ 1008603 w 2890296"/>
              <a:gd name="connsiteY841" fmla="*/ 4265939 h 6845539"/>
              <a:gd name="connsiteX842" fmla="*/ 1008603 w 2890296"/>
              <a:gd name="connsiteY842" fmla="*/ 4182509 h 6845539"/>
              <a:gd name="connsiteX843" fmla="*/ 1031102 w 2890296"/>
              <a:gd name="connsiteY843" fmla="*/ 4148545 h 6845539"/>
              <a:gd name="connsiteX844" fmla="*/ 1032548 w 2890296"/>
              <a:gd name="connsiteY844" fmla="*/ 4147582 h 6845539"/>
              <a:gd name="connsiteX845" fmla="*/ 1034349 w 2890296"/>
              <a:gd name="connsiteY845" fmla="*/ 4144863 h 6845539"/>
              <a:gd name="connsiteX846" fmla="*/ 1069275 w 2890296"/>
              <a:gd name="connsiteY846" fmla="*/ 4121481 h 6845539"/>
              <a:gd name="connsiteX847" fmla="*/ 1110782 w 2890296"/>
              <a:gd name="connsiteY847" fmla="*/ 4113363 h 6845539"/>
              <a:gd name="connsiteX848" fmla="*/ 486299 w 2890296"/>
              <a:gd name="connsiteY848" fmla="*/ 4113363 h 6845539"/>
              <a:gd name="connsiteX849" fmla="*/ 527870 w 2890296"/>
              <a:gd name="connsiteY849" fmla="*/ 4121481 h 6845539"/>
              <a:gd name="connsiteX850" fmla="*/ 561105 w 2890296"/>
              <a:gd name="connsiteY850" fmla="*/ 4143611 h 6845539"/>
              <a:gd name="connsiteX851" fmla="*/ 563750 w 2890296"/>
              <a:gd name="connsiteY851" fmla="*/ 4147582 h 6845539"/>
              <a:gd name="connsiteX852" fmla="*/ 567064 w 2890296"/>
              <a:gd name="connsiteY852" fmla="*/ 4149788 h 6845539"/>
              <a:gd name="connsiteX853" fmla="*/ 588739 w 2890296"/>
              <a:gd name="connsiteY853" fmla="*/ 4182509 h 6845539"/>
              <a:gd name="connsiteX854" fmla="*/ 564446 w 2890296"/>
              <a:gd name="connsiteY854" fmla="*/ 4302612 h 6845539"/>
              <a:gd name="connsiteX855" fmla="*/ 408412 w 2890296"/>
              <a:gd name="connsiteY855" fmla="*/ 4302612 h 6845539"/>
              <a:gd name="connsiteX856" fmla="*/ 408412 w 2890296"/>
              <a:gd name="connsiteY856" fmla="*/ 4145836 h 6845539"/>
              <a:gd name="connsiteX857" fmla="*/ 486299 w 2890296"/>
              <a:gd name="connsiteY857" fmla="*/ 4113363 h 6845539"/>
              <a:gd name="connsiteX858" fmla="*/ 43213 w 2890296"/>
              <a:gd name="connsiteY858" fmla="*/ 3984696 h 6845539"/>
              <a:gd name="connsiteX859" fmla="*/ 50046 w 2890296"/>
              <a:gd name="connsiteY859" fmla="*/ 3986026 h 6845539"/>
              <a:gd name="connsiteX860" fmla="*/ 79280 w 2890296"/>
              <a:gd name="connsiteY860" fmla="*/ 4005471 h 6845539"/>
              <a:gd name="connsiteX861" fmla="*/ 79280 w 2890296"/>
              <a:gd name="connsiteY861" fmla="*/ 4130822 h 6845539"/>
              <a:gd name="connsiteX862" fmla="*/ 67798 w 2890296"/>
              <a:gd name="connsiteY862" fmla="*/ 4138459 h 6845539"/>
              <a:gd name="connsiteX863" fmla="*/ 55378 w 2890296"/>
              <a:gd name="connsiteY863" fmla="*/ 4080320 h 6845539"/>
              <a:gd name="connsiteX864" fmla="*/ 2515781 w 2890296"/>
              <a:gd name="connsiteY864" fmla="*/ 3959032 h 6845539"/>
              <a:gd name="connsiteX865" fmla="*/ 2593928 w 2890296"/>
              <a:gd name="connsiteY865" fmla="*/ 3991504 h 6845539"/>
              <a:gd name="connsiteX866" fmla="*/ 2593928 w 2890296"/>
              <a:gd name="connsiteY866" fmla="*/ 4147931 h 6845539"/>
              <a:gd name="connsiteX867" fmla="*/ 2437894 w 2890296"/>
              <a:gd name="connsiteY867" fmla="*/ 4147931 h 6845539"/>
              <a:gd name="connsiteX868" fmla="*/ 2437894 w 2890296"/>
              <a:gd name="connsiteY868" fmla="*/ 3991504 h 6845539"/>
              <a:gd name="connsiteX869" fmla="*/ 2515781 w 2890296"/>
              <a:gd name="connsiteY869" fmla="*/ 3959032 h 6845539"/>
              <a:gd name="connsiteX870" fmla="*/ 2204017 w 2890296"/>
              <a:gd name="connsiteY870" fmla="*/ 3959032 h 6845539"/>
              <a:gd name="connsiteX871" fmla="*/ 2245627 w 2890296"/>
              <a:gd name="connsiteY871" fmla="*/ 3967150 h 6845539"/>
              <a:gd name="connsiteX872" fmla="*/ 2281583 w 2890296"/>
              <a:gd name="connsiteY872" fmla="*/ 3991087 h 6845539"/>
              <a:gd name="connsiteX873" fmla="*/ 2281860 w 2890296"/>
              <a:gd name="connsiteY873" fmla="*/ 3991504 h 6845539"/>
              <a:gd name="connsiteX874" fmla="*/ 2282485 w 2890296"/>
              <a:gd name="connsiteY874" fmla="*/ 3991920 h 6845539"/>
              <a:gd name="connsiteX875" fmla="*/ 2306501 w 2890296"/>
              <a:gd name="connsiteY875" fmla="*/ 4027975 h 6845539"/>
              <a:gd name="connsiteX876" fmla="*/ 2282208 w 2890296"/>
              <a:gd name="connsiteY876" fmla="*/ 4147931 h 6845539"/>
              <a:gd name="connsiteX877" fmla="*/ 2125826 w 2890296"/>
              <a:gd name="connsiteY877" fmla="*/ 4147931 h 6845539"/>
              <a:gd name="connsiteX878" fmla="*/ 2125826 w 2890296"/>
              <a:gd name="connsiteY878" fmla="*/ 3991504 h 6845539"/>
              <a:gd name="connsiteX879" fmla="*/ 2204017 w 2890296"/>
              <a:gd name="connsiteY879" fmla="*/ 3959032 h 6845539"/>
              <a:gd name="connsiteX880" fmla="*/ 1891255 w 2890296"/>
              <a:gd name="connsiteY880" fmla="*/ 3959032 h 6845539"/>
              <a:gd name="connsiteX881" fmla="*/ 1969446 w 2890296"/>
              <a:gd name="connsiteY881" fmla="*/ 3991504 h 6845539"/>
              <a:gd name="connsiteX882" fmla="*/ 1969446 w 2890296"/>
              <a:gd name="connsiteY882" fmla="*/ 4147931 h 6845539"/>
              <a:gd name="connsiteX883" fmla="*/ 1849645 w 2890296"/>
              <a:gd name="connsiteY883" fmla="*/ 4172285 h 6845539"/>
              <a:gd name="connsiteX884" fmla="*/ 1813687 w 2890296"/>
              <a:gd name="connsiteY884" fmla="*/ 4148345 h 6845539"/>
              <a:gd name="connsiteX885" fmla="*/ 1813412 w 2890296"/>
              <a:gd name="connsiteY885" fmla="*/ 4147931 h 6845539"/>
              <a:gd name="connsiteX886" fmla="*/ 1812787 w 2890296"/>
              <a:gd name="connsiteY886" fmla="*/ 4147514 h 6845539"/>
              <a:gd name="connsiteX887" fmla="*/ 1788771 w 2890296"/>
              <a:gd name="connsiteY887" fmla="*/ 4111459 h 6845539"/>
              <a:gd name="connsiteX888" fmla="*/ 1788771 w 2890296"/>
              <a:gd name="connsiteY888" fmla="*/ 4028172 h 6845539"/>
              <a:gd name="connsiteX889" fmla="*/ 1812787 w 2890296"/>
              <a:gd name="connsiteY889" fmla="*/ 3991922 h 6845539"/>
              <a:gd name="connsiteX890" fmla="*/ 1813412 w 2890296"/>
              <a:gd name="connsiteY890" fmla="*/ 3991504 h 6845539"/>
              <a:gd name="connsiteX891" fmla="*/ 1813687 w 2890296"/>
              <a:gd name="connsiteY891" fmla="*/ 3991089 h 6845539"/>
              <a:gd name="connsiteX892" fmla="*/ 1849645 w 2890296"/>
              <a:gd name="connsiteY892" fmla="*/ 3967150 h 6845539"/>
              <a:gd name="connsiteX893" fmla="*/ 1891255 w 2890296"/>
              <a:gd name="connsiteY893" fmla="*/ 3959032 h 6845539"/>
              <a:gd name="connsiteX894" fmla="*/ 2828545 w 2890296"/>
              <a:gd name="connsiteY894" fmla="*/ 3958683 h 6845539"/>
              <a:gd name="connsiteX895" fmla="*/ 2870116 w 2890296"/>
              <a:gd name="connsiteY895" fmla="*/ 3966801 h 6845539"/>
              <a:gd name="connsiteX896" fmla="*/ 2890296 w 2890296"/>
              <a:gd name="connsiteY896" fmla="*/ 3980237 h 6845539"/>
              <a:gd name="connsiteX897" fmla="*/ 2890296 w 2890296"/>
              <a:gd name="connsiteY897" fmla="*/ 4158558 h 6845539"/>
              <a:gd name="connsiteX898" fmla="*/ 2870312 w 2890296"/>
              <a:gd name="connsiteY898" fmla="*/ 4171936 h 6845539"/>
              <a:gd name="connsiteX899" fmla="*/ 2750658 w 2890296"/>
              <a:gd name="connsiteY899" fmla="*/ 4147582 h 6845539"/>
              <a:gd name="connsiteX900" fmla="*/ 2750658 w 2890296"/>
              <a:gd name="connsiteY900" fmla="*/ 3991155 h 6845539"/>
              <a:gd name="connsiteX901" fmla="*/ 2828545 w 2890296"/>
              <a:gd name="connsiteY901" fmla="*/ 3958683 h 6845539"/>
              <a:gd name="connsiteX902" fmla="*/ 1579187 w 2890296"/>
              <a:gd name="connsiteY902" fmla="*/ 3958683 h 6845539"/>
              <a:gd name="connsiteX903" fmla="*/ 1620797 w 2890296"/>
              <a:gd name="connsiteY903" fmla="*/ 3966801 h 6845539"/>
              <a:gd name="connsiteX904" fmla="*/ 1656960 w 2890296"/>
              <a:gd name="connsiteY904" fmla="*/ 3990876 h 6845539"/>
              <a:gd name="connsiteX905" fmla="*/ 1657378 w 2890296"/>
              <a:gd name="connsiteY905" fmla="*/ 3991504 h 6845539"/>
              <a:gd name="connsiteX906" fmla="*/ 1657796 w 2890296"/>
              <a:gd name="connsiteY906" fmla="*/ 3991782 h 6845539"/>
              <a:gd name="connsiteX907" fmla="*/ 1681671 w 2890296"/>
              <a:gd name="connsiteY907" fmla="*/ 4027626 h 6845539"/>
              <a:gd name="connsiteX908" fmla="*/ 1657378 w 2890296"/>
              <a:gd name="connsiteY908" fmla="*/ 4147582 h 6845539"/>
              <a:gd name="connsiteX909" fmla="*/ 1500996 w 2890296"/>
              <a:gd name="connsiteY909" fmla="*/ 4147582 h 6845539"/>
              <a:gd name="connsiteX910" fmla="*/ 1500996 w 2890296"/>
              <a:gd name="connsiteY910" fmla="*/ 3991155 h 6845539"/>
              <a:gd name="connsiteX911" fmla="*/ 1579187 w 2890296"/>
              <a:gd name="connsiteY911" fmla="*/ 3958683 h 6845539"/>
              <a:gd name="connsiteX912" fmla="*/ 954357 w 2890296"/>
              <a:gd name="connsiteY912" fmla="*/ 3958683 h 6845539"/>
              <a:gd name="connsiteX913" fmla="*/ 1032548 w 2890296"/>
              <a:gd name="connsiteY913" fmla="*/ 3991155 h 6845539"/>
              <a:gd name="connsiteX914" fmla="*/ 1056840 w 2890296"/>
              <a:gd name="connsiteY914" fmla="*/ 4110914 h 6845539"/>
              <a:gd name="connsiteX915" fmla="*/ 1034349 w 2890296"/>
              <a:gd name="connsiteY915" fmla="*/ 4144863 h 6845539"/>
              <a:gd name="connsiteX916" fmla="*/ 1032896 w 2890296"/>
              <a:gd name="connsiteY916" fmla="*/ 4145836 h 6845539"/>
              <a:gd name="connsiteX917" fmla="*/ 1031102 w 2890296"/>
              <a:gd name="connsiteY917" fmla="*/ 4148545 h 6845539"/>
              <a:gd name="connsiteX918" fmla="*/ 995967 w 2890296"/>
              <a:gd name="connsiteY918" fmla="*/ 4171936 h 6845539"/>
              <a:gd name="connsiteX919" fmla="*/ 876166 w 2890296"/>
              <a:gd name="connsiteY919" fmla="*/ 4147582 h 6845539"/>
              <a:gd name="connsiteX920" fmla="*/ 876166 w 2890296"/>
              <a:gd name="connsiteY920" fmla="*/ 3991155 h 6845539"/>
              <a:gd name="connsiteX921" fmla="*/ 954357 w 2890296"/>
              <a:gd name="connsiteY921" fmla="*/ 3958683 h 6845539"/>
              <a:gd name="connsiteX922" fmla="*/ 641941 w 2890296"/>
              <a:gd name="connsiteY922" fmla="*/ 3958683 h 6845539"/>
              <a:gd name="connsiteX923" fmla="*/ 720132 w 2890296"/>
              <a:gd name="connsiteY923" fmla="*/ 3991155 h 6845539"/>
              <a:gd name="connsiteX924" fmla="*/ 720132 w 2890296"/>
              <a:gd name="connsiteY924" fmla="*/ 4147582 h 6845539"/>
              <a:gd name="connsiteX925" fmla="*/ 600331 w 2890296"/>
              <a:gd name="connsiteY925" fmla="*/ 4171936 h 6845539"/>
              <a:gd name="connsiteX926" fmla="*/ 567064 w 2890296"/>
              <a:gd name="connsiteY926" fmla="*/ 4149788 h 6845539"/>
              <a:gd name="connsiteX927" fmla="*/ 564446 w 2890296"/>
              <a:gd name="connsiteY927" fmla="*/ 4145836 h 6845539"/>
              <a:gd name="connsiteX928" fmla="*/ 561105 w 2890296"/>
              <a:gd name="connsiteY928" fmla="*/ 4143611 h 6845539"/>
              <a:gd name="connsiteX929" fmla="*/ 539457 w 2890296"/>
              <a:gd name="connsiteY929" fmla="*/ 4111110 h 6845539"/>
              <a:gd name="connsiteX930" fmla="*/ 563750 w 2890296"/>
              <a:gd name="connsiteY930" fmla="*/ 3991155 h 6845539"/>
              <a:gd name="connsiteX931" fmla="*/ 641941 w 2890296"/>
              <a:gd name="connsiteY931" fmla="*/ 3958683 h 6845539"/>
              <a:gd name="connsiteX932" fmla="*/ 1267469 w 2890296"/>
              <a:gd name="connsiteY932" fmla="*/ 3956937 h 6845539"/>
              <a:gd name="connsiteX933" fmla="*/ 1345660 w 2890296"/>
              <a:gd name="connsiteY933" fmla="*/ 3989409 h 6845539"/>
              <a:gd name="connsiteX934" fmla="*/ 1345660 w 2890296"/>
              <a:gd name="connsiteY934" fmla="*/ 4145836 h 6845539"/>
              <a:gd name="connsiteX935" fmla="*/ 1189278 w 2890296"/>
              <a:gd name="connsiteY935" fmla="*/ 4145836 h 6845539"/>
              <a:gd name="connsiteX936" fmla="*/ 1189278 w 2890296"/>
              <a:gd name="connsiteY936" fmla="*/ 3989409 h 6845539"/>
              <a:gd name="connsiteX937" fmla="*/ 1267469 w 2890296"/>
              <a:gd name="connsiteY937" fmla="*/ 3956937 h 6845539"/>
              <a:gd name="connsiteX938" fmla="*/ 330222 w 2890296"/>
              <a:gd name="connsiteY938" fmla="*/ 3956937 h 6845539"/>
              <a:gd name="connsiteX939" fmla="*/ 408412 w 2890296"/>
              <a:gd name="connsiteY939" fmla="*/ 3989409 h 6845539"/>
              <a:gd name="connsiteX940" fmla="*/ 408412 w 2890296"/>
              <a:gd name="connsiteY940" fmla="*/ 4145836 h 6845539"/>
              <a:gd name="connsiteX941" fmla="*/ 252032 w 2890296"/>
              <a:gd name="connsiteY941" fmla="*/ 4145836 h 6845539"/>
              <a:gd name="connsiteX942" fmla="*/ 252032 w 2890296"/>
              <a:gd name="connsiteY942" fmla="*/ 3989409 h 6845539"/>
              <a:gd name="connsiteX943" fmla="*/ 330222 w 2890296"/>
              <a:gd name="connsiteY943" fmla="*/ 3956937 h 6845539"/>
              <a:gd name="connsiteX944" fmla="*/ 172970 w 2890296"/>
              <a:gd name="connsiteY944" fmla="*/ 3891031 h 6845539"/>
              <a:gd name="connsiteX945" fmla="*/ 188642 w 2890296"/>
              <a:gd name="connsiteY945" fmla="*/ 3897578 h 6845539"/>
              <a:gd name="connsiteX946" fmla="*/ 188642 w 2890296"/>
              <a:gd name="connsiteY946" fmla="*/ 3929003 h 6845539"/>
              <a:gd name="connsiteX947" fmla="*/ 157296 w 2890296"/>
              <a:gd name="connsiteY947" fmla="*/ 3929003 h 6845539"/>
              <a:gd name="connsiteX948" fmla="*/ 157296 w 2890296"/>
              <a:gd name="connsiteY948" fmla="*/ 3897578 h 6845539"/>
              <a:gd name="connsiteX949" fmla="*/ 172970 w 2890296"/>
              <a:gd name="connsiteY949" fmla="*/ 3891031 h 6845539"/>
              <a:gd name="connsiteX950" fmla="*/ 1423850 w 2890296"/>
              <a:gd name="connsiteY950" fmla="*/ 3866939 h 6845539"/>
              <a:gd name="connsiteX951" fmla="*/ 1455022 w 2890296"/>
              <a:gd name="connsiteY951" fmla="*/ 3879771 h 6845539"/>
              <a:gd name="connsiteX952" fmla="*/ 1455022 w 2890296"/>
              <a:gd name="connsiteY952" fmla="*/ 3942621 h 6845539"/>
              <a:gd name="connsiteX953" fmla="*/ 1392678 w 2890296"/>
              <a:gd name="connsiteY953" fmla="*/ 3942621 h 6845539"/>
              <a:gd name="connsiteX954" fmla="*/ 1392678 w 2890296"/>
              <a:gd name="connsiteY954" fmla="*/ 3879771 h 6845539"/>
              <a:gd name="connsiteX955" fmla="*/ 1423850 w 2890296"/>
              <a:gd name="connsiteY955" fmla="*/ 3866939 h 6845539"/>
              <a:gd name="connsiteX956" fmla="*/ 2890296 w 2890296"/>
              <a:gd name="connsiteY956" fmla="*/ 3859476 h 6845539"/>
              <a:gd name="connsiteX957" fmla="*/ 2890296 w 2890296"/>
              <a:gd name="connsiteY957" fmla="*/ 3966539 h 6845539"/>
              <a:gd name="connsiteX958" fmla="*/ 2882399 w 2890296"/>
              <a:gd name="connsiteY958" fmla="*/ 3954683 h 6845539"/>
              <a:gd name="connsiteX959" fmla="*/ 2882399 w 2890296"/>
              <a:gd name="connsiteY959" fmla="*/ 3871396 h 6845539"/>
              <a:gd name="connsiteX960" fmla="*/ 2672118 w 2890296"/>
              <a:gd name="connsiteY960" fmla="*/ 3846774 h 6845539"/>
              <a:gd name="connsiteX961" fmla="*/ 2718964 w 2890296"/>
              <a:gd name="connsiteY961" fmla="*/ 3866153 h 6845539"/>
              <a:gd name="connsiteX962" fmla="*/ 2718964 w 2890296"/>
              <a:gd name="connsiteY962" fmla="*/ 3960079 h 6845539"/>
              <a:gd name="connsiteX963" fmla="*/ 2625274 w 2890296"/>
              <a:gd name="connsiteY963" fmla="*/ 3960079 h 6845539"/>
              <a:gd name="connsiteX964" fmla="*/ 2625274 w 2890296"/>
              <a:gd name="connsiteY964" fmla="*/ 3866153 h 6845539"/>
              <a:gd name="connsiteX965" fmla="*/ 2672118 w 2890296"/>
              <a:gd name="connsiteY965" fmla="*/ 3846774 h 6845539"/>
              <a:gd name="connsiteX966" fmla="*/ 2359747 w 2890296"/>
              <a:gd name="connsiteY966" fmla="*/ 3802735 h 6845539"/>
              <a:gd name="connsiteX967" fmla="*/ 2437894 w 2890296"/>
              <a:gd name="connsiteY967" fmla="*/ 3835077 h 6845539"/>
              <a:gd name="connsiteX968" fmla="*/ 2437894 w 2890296"/>
              <a:gd name="connsiteY968" fmla="*/ 3991504 h 6845539"/>
              <a:gd name="connsiteX969" fmla="*/ 2318436 w 2890296"/>
              <a:gd name="connsiteY969" fmla="*/ 4015858 h 6845539"/>
              <a:gd name="connsiteX970" fmla="*/ 2282485 w 2890296"/>
              <a:gd name="connsiteY970" fmla="*/ 3991920 h 6845539"/>
              <a:gd name="connsiteX971" fmla="*/ 2282208 w 2890296"/>
              <a:gd name="connsiteY971" fmla="*/ 3991504 h 6845539"/>
              <a:gd name="connsiteX972" fmla="*/ 2281583 w 2890296"/>
              <a:gd name="connsiteY972" fmla="*/ 3991087 h 6845539"/>
              <a:gd name="connsiteX973" fmla="*/ 2257567 w 2890296"/>
              <a:gd name="connsiteY973" fmla="*/ 3955032 h 6845539"/>
              <a:gd name="connsiteX974" fmla="*/ 2281860 w 2890296"/>
              <a:gd name="connsiteY974" fmla="*/ 3835077 h 6845539"/>
              <a:gd name="connsiteX975" fmla="*/ 2359747 w 2890296"/>
              <a:gd name="connsiteY975" fmla="*/ 3802735 h 6845539"/>
              <a:gd name="connsiteX976" fmla="*/ 1735264 w 2890296"/>
              <a:gd name="connsiteY976" fmla="*/ 3802605 h 6845539"/>
              <a:gd name="connsiteX977" fmla="*/ 1813412 w 2890296"/>
              <a:gd name="connsiteY977" fmla="*/ 3835077 h 6845539"/>
              <a:gd name="connsiteX978" fmla="*/ 1837705 w 2890296"/>
              <a:gd name="connsiteY978" fmla="*/ 3954836 h 6845539"/>
              <a:gd name="connsiteX979" fmla="*/ 1813687 w 2890296"/>
              <a:gd name="connsiteY979" fmla="*/ 3991089 h 6845539"/>
              <a:gd name="connsiteX980" fmla="*/ 1813064 w 2890296"/>
              <a:gd name="connsiteY980" fmla="*/ 3991504 h 6845539"/>
              <a:gd name="connsiteX981" fmla="*/ 1812787 w 2890296"/>
              <a:gd name="connsiteY981" fmla="*/ 3991922 h 6845539"/>
              <a:gd name="connsiteX982" fmla="*/ 1777032 w 2890296"/>
              <a:gd name="connsiteY982" fmla="*/ 4015858 h 6845539"/>
              <a:gd name="connsiteX983" fmla="*/ 1693954 w 2890296"/>
              <a:gd name="connsiteY983" fmla="*/ 4015858 h 6845539"/>
              <a:gd name="connsiteX984" fmla="*/ 1657796 w 2890296"/>
              <a:gd name="connsiteY984" fmla="*/ 3991782 h 6845539"/>
              <a:gd name="connsiteX985" fmla="*/ 1657378 w 2890296"/>
              <a:gd name="connsiteY985" fmla="*/ 3991155 h 6845539"/>
              <a:gd name="connsiteX986" fmla="*/ 1656960 w 2890296"/>
              <a:gd name="connsiteY986" fmla="*/ 3990876 h 6845539"/>
              <a:gd name="connsiteX987" fmla="*/ 1633085 w 2890296"/>
              <a:gd name="connsiteY987" fmla="*/ 3955032 h 6845539"/>
              <a:gd name="connsiteX988" fmla="*/ 1657378 w 2890296"/>
              <a:gd name="connsiteY988" fmla="*/ 3835077 h 6845539"/>
              <a:gd name="connsiteX989" fmla="*/ 1735264 w 2890296"/>
              <a:gd name="connsiteY989" fmla="*/ 3802605 h 6845539"/>
              <a:gd name="connsiteX990" fmla="*/ 2047679 w 2890296"/>
              <a:gd name="connsiteY990" fmla="*/ 3802255 h 6845539"/>
              <a:gd name="connsiteX991" fmla="*/ 2089250 w 2890296"/>
              <a:gd name="connsiteY991" fmla="*/ 3810373 h 6845539"/>
              <a:gd name="connsiteX992" fmla="*/ 2124783 w 2890296"/>
              <a:gd name="connsiteY992" fmla="*/ 3834033 h 6845539"/>
              <a:gd name="connsiteX993" fmla="*/ 2125478 w 2890296"/>
              <a:gd name="connsiteY993" fmla="*/ 3835077 h 6845539"/>
              <a:gd name="connsiteX994" fmla="*/ 2126521 w 2890296"/>
              <a:gd name="connsiteY994" fmla="*/ 3835771 h 6845539"/>
              <a:gd name="connsiteX995" fmla="*/ 2150119 w 2890296"/>
              <a:gd name="connsiteY995" fmla="*/ 3871200 h 6845539"/>
              <a:gd name="connsiteX996" fmla="*/ 2125826 w 2890296"/>
              <a:gd name="connsiteY996" fmla="*/ 3991155 h 6845539"/>
              <a:gd name="connsiteX997" fmla="*/ 1969794 w 2890296"/>
              <a:gd name="connsiteY997" fmla="*/ 3991155 h 6845539"/>
              <a:gd name="connsiteX998" fmla="*/ 1969794 w 2890296"/>
              <a:gd name="connsiteY998" fmla="*/ 3834728 h 6845539"/>
              <a:gd name="connsiteX999" fmla="*/ 2047679 w 2890296"/>
              <a:gd name="connsiteY999" fmla="*/ 3802255 h 6845539"/>
              <a:gd name="connsiteX1000" fmla="*/ 798019 w 2890296"/>
              <a:gd name="connsiteY1000" fmla="*/ 3802255 h 6845539"/>
              <a:gd name="connsiteX1001" fmla="*/ 876166 w 2890296"/>
              <a:gd name="connsiteY1001" fmla="*/ 3834728 h 6845539"/>
              <a:gd name="connsiteX1002" fmla="*/ 876166 w 2890296"/>
              <a:gd name="connsiteY1002" fmla="*/ 3991155 h 6845539"/>
              <a:gd name="connsiteX1003" fmla="*/ 720132 w 2890296"/>
              <a:gd name="connsiteY1003" fmla="*/ 3991155 h 6845539"/>
              <a:gd name="connsiteX1004" fmla="*/ 720132 w 2890296"/>
              <a:gd name="connsiteY1004" fmla="*/ 3834728 h 6845539"/>
              <a:gd name="connsiteX1005" fmla="*/ 798019 w 2890296"/>
              <a:gd name="connsiteY1005" fmla="*/ 3802255 h 6845539"/>
              <a:gd name="connsiteX1006" fmla="*/ 1111131 w 2890296"/>
              <a:gd name="connsiteY1006" fmla="*/ 3800510 h 6845539"/>
              <a:gd name="connsiteX1007" fmla="*/ 1189278 w 2890296"/>
              <a:gd name="connsiteY1007" fmla="*/ 3832982 h 6845539"/>
              <a:gd name="connsiteX1008" fmla="*/ 1189278 w 2890296"/>
              <a:gd name="connsiteY1008" fmla="*/ 3989409 h 6845539"/>
              <a:gd name="connsiteX1009" fmla="*/ 1033244 w 2890296"/>
              <a:gd name="connsiteY1009" fmla="*/ 3989409 h 6845539"/>
              <a:gd name="connsiteX1010" fmla="*/ 1033244 w 2890296"/>
              <a:gd name="connsiteY1010" fmla="*/ 3832982 h 6845539"/>
              <a:gd name="connsiteX1011" fmla="*/ 1111131 w 2890296"/>
              <a:gd name="connsiteY1011" fmla="*/ 3800510 h 6845539"/>
              <a:gd name="connsiteX1012" fmla="*/ 486299 w 2890296"/>
              <a:gd name="connsiteY1012" fmla="*/ 3800161 h 6845539"/>
              <a:gd name="connsiteX1013" fmla="*/ 527870 w 2890296"/>
              <a:gd name="connsiteY1013" fmla="*/ 3808279 h 6845539"/>
              <a:gd name="connsiteX1014" fmla="*/ 563821 w 2890296"/>
              <a:gd name="connsiteY1014" fmla="*/ 3832216 h 6845539"/>
              <a:gd name="connsiteX1015" fmla="*/ 564098 w 2890296"/>
              <a:gd name="connsiteY1015" fmla="*/ 3832633 h 6845539"/>
              <a:gd name="connsiteX1016" fmla="*/ 564723 w 2890296"/>
              <a:gd name="connsiteY1016" fmla="*/ 3833049 h 6845539"/>
              <a:gd name="connsiteX1017" fmla="*/ 588739 w 2890296"/>
              <a:gd name="connsiteY1017" fmla="*/ 3869104 h 6845539"/>
              <a:gd name="connsiteX1018" fmla="*/ 564446 w 2890296"/>
              <a:gd name="connsiteY1018" fmla="*/ 3989060 h 6845539"/>
              <a:gd name="connsiteX1019" fmla="*/ 408412 w 2890296"/>
              <a:gd name="connsiteY1019" fmla="*/ 3989060 h 6845539"/>
              <a:gd name="connsiteX1020" fmla="*/ 408412 w 2890296"/>
              <a:gd name="connsiteY1020" fmla="*/ 3832633 h 6845539"/>
              <a:gd name="connsiteX1021" fmla="*/ 486299 w 2890296"/>
              <a:gd name="connsiteY1021" fmla="*/ 3800161 h 6845539"/>
              <a:gd name="connsiteX1022" fmla="*/ 16588 w 2890296"/>
              <a:gd name="connsiteY1022" fmla="*/ 3734255 h 6845539"/>
              <a:gd name="connsiteX1023" fmla="*/ 32260 w 2890296"/>
              <a:gd name="connsiteY1023" fmla="*/ 3740802 h 6845539"/>
              <a:gd name="connsiteX1024" fmla="*/ 32260 w 2890296"/>
              <a:gd name="connsiteY1024" fmla="*/ 3772227 h 6845539"/>
              <a:gd name="connsiteX1025" fmla="*/ 16995 w 2890296"/>
              <a:gd name="connsiteY1025" fmla="*/ 3778604 h 6845539"/>
              <a:gd name="connsiteX1026" fmla="*/ 13657 w 2890296"/>
              <a:gd name="connsiteY1026" fmla="*/ 3752359 h 6845539"/>
              <a:gd name="connsiteX1027" fmla="*/ 12957 w 2890296"/>
              <a:gd name="connsiteY1027" fmla="*/ 3735772 h 6845539"/>
              <a:gd name="connsiteX1028" fmla="*/ 329352 w 2890296"/>
              <a:gd name="connsiteY1028" fmla="*/ 3733906 h 6845539"/>
              <a:gd name="connsiteX1029" fmla="*/ 345024 w 2890296"/>
              <a:gd name="connsiteY1029" fmla="*/ 3740453 h 6845539"/>
              <a:gd name="connsiteX1030" fmla="*/ 345024 w 2890296"/>
              <a:gd name="connsiteY1030" fmla="*/ 3771878 h 6845539"/>
              <a:gd name="connsiteX1031" fmla="*/ 313678 w 2890296"/>
              <a:gd name="connsiteY1031" fmla="*/ 3771878 h 6845539"/>
              <a:gd name="connsiteX1032" fmla="*/ 313678 w 2890296"/>
              <a:gd name="connsiteY1032" fmla="*/ 3740453 h 6845539"/>
              <a:gd name="connsiteX1033" fmla="*/ 329352 w 2890296"/>
              <a:gd name="connsiteY1033" fmla="*/ 3733906 h 6845539"/>
              <a:gd name="connsiteX1034" fmla="*/ 1579884 w 2890296"/>
              <a:gd name="connsiteY1034" fmla="*/ 3710250 h 6845539"/>
              <a:gd name="connsiteX1035" fmla="*/ 1611056 w 2890296"/>
              <a:gd name="connsiteY1035" fmla="*/ 3723344 h 6845539"/>
              <a:gd name="connsiteX1036" fmla="*/ 1611056 w 2890296"/>
              <a:gd name="connsiteY1036" fmla="*/ 3785845 h 6845539"/>
              <a:gd name="connsiteX1037" fmla="*/ 1548712 w 2890296"/>
              <a:gd name="connsiteY1037" fmla="*/ 3785845 h 6845539"/>
              <a:gd name="connsiteX1038" fmla="*/ 1548712 w 2890296"/>
              <a:gd name="connsiteY1038" fmla="*/ 3723344 h 6845539"/>
              <a:gd name="connsiteX1039" fmla="*/ 1579884 w 2890296"/>
              <a:gd name="connsiteY1039" fmla="*/ 3710250 h 6845539"/>
              <a:gd name="connsiteX1040" fmla="*/ 1267468 w 2890296"/>
              <a:gd name="connsiteY1040" fmla="*/ 3710250 h 6845539"/>
              <a:gd name="connsiteX1041" fmla="*/ 1298640 w 2890296"/>
              <a:gd name="connsiteY1041" fmla="*/ 3723344 h 6845539"/>
              <a:gd name="connsiteX1042" fmla="*/ 1298640 w 2890296"/>
              <a:gd name="connsiteY1042" fmla="*/ 3785845 h 6845539"/>
              <a:gd name="connsiteX1043" fmla="*/ 1236296 w 2890296"/>
              <a:gd name="connsiteY1043" fmla="*/ 3785845 h 6845539"/>
              <a:gd name="connsiteX1044" fmla="*/ 1236296 w 2890296"/>
              <a:gd name="connsiteY1044" fmla="*/ 3723344 h 6845539"/>
              <a:gd name="connsiteX1045" fmla="*/ 1267468 w 2890296"/>
              <a:gd name="connsiteY1045" fmla="*/ 3710250 h 6845539"/>
              <a:gd name="connsiteX1046" fmla="*/ 2828500 w 2890296"/>
              <a:gd name="connsiteY1046" fmla="*/ 3690347 h 6845539"/>
              <a:gd name="connsiteX1047" fmla="*/ 2875346 w 2890296"/>
              <a:gd name="connsiteY1047" fmla="*/ 3709727 h 6845539"/>
              <a:gd name="connsiteX1048" fmla="*/ 2889843 w 2890296"/>
              <a:gd name="connsiteY1048" fmla="*/ 3731669 h 6845539"/>
              <a:gd name="connsiteX1049" fmla="*/ 2890296 w 2890296"/>
              <a:gd name="connsiteY1049" fmla="*/ 3734016 h 6845539"/>
              <a:gd name="connsiteX1050" fmla="*/ 2890296 w 2890296"/>
              <a:gd name="connsiteY1050" fmla="*/ 3779363 h 6845539"/>
              <a:gd name="connsiteX1051" fmla="*/ 2889843 w 2890296"/>
              <a:gd name="connsiteY1051" fmla="*/ 3781709 h 6845539"/>
              <a:gd name="connsiteX1052" fmla="*/ 2875346 w 2890296"/>
              <a:gd name="connsiteY1052" fmla="*/ 3803653 h 6845539"/>
              <a:gd name="connsiteX1053" fmla="*/ 2781656 w 2890296"/>
              <a:gd name="connsiteY1053" fmla="*/ 3803653 h 6845539"/>
              <a:gd name="connsiteX1054" fmla="*/ 2781656 w 2890296"/>
              <a:gd name="connsiteY1054" fmla="*/ 3709727 h 6845539"/>
              <a:gd name="connsiteX1055" fmla="*/ 2828500 w 2890296"/>
              <a:gd name="connsiteY1055" fmla="*/ 3690347 h 6845539"/>
              <a:gd name="connsiteX1056" fmla="*/ 2516085 w 2890296"/>
              <a:gd name="connsiteY1056" fmla="*/ 3690347 h 6845539"/>
              <a:gd name="connsiteX1057" fmla="*/ 2562930 w 2890296"/>
              <a:gd name="connsiteY1057" fmla="*/ 3709727 h 6845539"/>
              <a:gd name="connsiteX1058" fmla="*/ 2562930 w 2890296"/>
              <a:gd name="connsiteY1058" fmla="*/ 3803653 h 6845539"/>
              <a:gd name="connsiteX1059" fmla="*/ 2469240 w 2890296"/>
              <a:gd name="connsiteY1059" fmla="*/ 3803653 h 6845539"/>
              <a:gd name="connsiteX1060" fmla="*/ 2469240 w 2890296"/>
              <a:gd name="connsiteY1060" fmla="*/ 3709727 h 6845539"/>
              <a:gd name="connsiteX1061" fmla="*/ 2516085 w 2890296"/>
              <a:gd name="connsiteY1061" fmla="*/ 3690347 h 6845539"/>
              <a:gd name="connsiteX1062" fmla="*/ 2203669 w 2890296"/>
              <a:gd name="connsiteY1062" fmla="*/ 3646178 h 6845539"/>
              <a:gd name="connsiteX1063" fmla="*/ 2281860 w 2890296"/>
              <a:gd name="connsiteY1063" fmla="*/ 3678651 h 6845539"/>
              <a:gd name="connsiteX1064" fmla="*/ 2281860 w 2890296"/>
              <a:gd name="connsiteY1064" fmla="*/ 3835077 h 6845539"/>
              <a:gd name="connsiteX1065" fmla="*/ 2162059 w 2890296"/>
              <a:gd name="connsiteY1065" fmla="*/ 3859431 h 6845539"/>
              <a:gd name="connsiteX1066" fmla="*/ 2126521 w 2890296"/>
              <a:gd name="connsiteY1066" fmla="*/ 3835771 h 6845539"/>
              <a:gd name="connsiteX1067" fmla="*/ 2125826 w 2890296"/>
              <a:gd name="connsiteY1067" fmla="*/ 3834728 h 6845539"/>
              <a:gd name="connsiteX1068" fmla="*/ 2124783 w 2890296"/>
              <a:gd name="connsiteY1068" fmla="*/ 3834033 h 6845539"/>
              <a:gd name="connsiteX1069" fmla="*/ 2101185 w 2890296"/>
              <a:gd name="connsiteY1069" fmla="*/ 3798605 h 6845539"/>
              <a:gd name="connsiteX1070" fmla="*/ 2125478 w 2890296"/>
              <a:gd name="connsiteY1070" fmla="*/ 3678651 h 6845539"/>
              <a:gd name="connsiteX1071" fmla="*/ 2203669 w 2890296"/>
              <a:gd name="connsiteY1071" fmla="*/ 3646178 h 6845539"/>
              <a:gd name="connsiteX1072" fmla="*/ 1891603 w 2890296"/>
              <a:gd name="connsiteY1072" fmla="*/ 3645829 h 6845539"/>
              <a:gd name="connsiteX1073" fmla="*/ 1969794 w 2890296"/>
              <a:gd name="connsiteY1073" fmla="*/ 3678301 h 6845539"/>
              <a:gd name="connsiteX1074" fmla="*/ 1969794 w 2890296"/>
              <a:gd name="connsiteY1074" fmla="*/ 3834728 h 6845539"/>
              <a:gd name="connsiteX1075" fmla="*/ 1813412 w 2890296"/>
              <a:gd name="connsiteY1075" fmla="*/ 3834728 h 6845539"/>
              <a:gd name="connsiteX1076" fmla="*/ 1813412 w 2890296"/>
              <a:gd name="connsiteY1076" fmla="*/ 3678301 h 6845539"/>
              <a:gd name="connsiteX1077" fmla="*/ 1891603 w 2890296"/>
              <a:gd name="connsiteY1077" fmla="*/ 3645829 h 6845539"/>
              <a:gd name="connsiteX1078" fmla="*/ 955053 w 2890296"/>
              <a:gd name="connsiteY1078" fmla="*/ 3643734 h 6845539"/>
              <a:gd name="connsiteX1079" fmla="*/ 1033244 w 2890296"/>
              <a:gd name="connsiteY1079" fmla="*/ 3676206 h 6845539"/>
              <a:gd name="connsiteX1080" fmla="*/ 1033244 w 2890296"/>
              <a:gd name="connsiteY1080" fmla="*/ 3832633 h 6845539"/>
              <a:gd name="connsiteX1081" fmla="*/ 876862 w 2890296"/>
              <a:gd name="connsiteY1081" fmla="*/ 3832633 h 6845539"/>
              <a:gd name="connsiteX1082" fmla="*/ 876862 w 2890296"/>
              <a:gd name="connsiteY1082" fmla="*/ 3676206 h 6845539"/>
              <a:gd name="connsiteX1083" fmla="*/ 955053 w 2890296"/>
              <a:gd name="connsiteY1083" fmla="*/ 3643734 h 6845539"/>
              <a:gd name="connsiteX1084" fmla="*/ 642289 w 2890296"/>
              <a:gd name="connsiteY1084" fmla="*/ 3643734 h 6845539"/>
              <a:gd name="connsiteX1085" fmla="*/ 720480 w 2890296"/>
              <a:gd name="connsiteY1085" fmla="*/ 3676206 h 6845539"/>
              <a:gd name="connsiteX1086" fmla="*/ 720480 w 2890296"/>
              <a:gd name="connsiteY1086" fmla="*/ 3832633 h 6845539"/>
              <a:gd name="connsiteX1087" fmla="*/ 600679 w 2890296"/>
              <a:gd name="connsiteY1087" fmla="*/ 3856987 h 6845539"/>
              <a:gd name="connsiteX1088" fmla="*/ 564723 w 2890296"/>
              <a:gd name="connsiteY1088" fmla="*/ 3833049 h 6845539"/>
              <a:gd name="connsiteX1089" fmla="*/ 564446 w 2890296"/>
              <a:gd name="connsiteY1089" fmla="*/ 3832633 h 6845539"/>
              <a:gd name="connsiteX1090" fmla="*/ 563821 w 2890296"/>
              <a:gd name="connsiteY1090" fmla="*/ 3832216 h 6845539"/>
              <a:gd name="connsiteX1091" fmla="*/ 539805 w 2890296"/>
              <a:gd name="connsiteY1091" fmla="*/ 3796161 h 6845539"/>
              <a:gd name="connsiteX1092" fmla="*/ 564098 w 2890296"/>
              <a:gd name="connsiteY1092" fmla="*/ 3676206 h 6845539"/>
              <a:gd name="connsiteX1093" fmla="*/ 642289 w 2890296"/>
              <a:gd name="connsiteY1093" fmla="*/ 3643734 h 6845539"/>
              <a:gd name="connsiteX1094" fmla="*/ 485385 w 2890296"/>
              <a:gd name="connsiteY1094" fmla="*/ 3577479 h 6845539"/>
              <a:gd name="connsiteX1095" fmla="*/ 501058 w 2890296"/>
              <a:gd name="connsiteY1095" fmla="*/ 3584026 h 6845539"/>
              <a:gd name="connsiteX1096" fmla="*/ 501058 w 2890296"/>
              <a:gd name="connsiteY1096" fmla="*/ 3615451 h 6845539"/>
              <a:gd name="connsiteX1097" fmla="*/ 469712 w 2890296"/>
              <a:gd name="connsiteY1097" fmla="*/ 3615451 h 6845539"/>
              <a:gd name="connsiteX1098" fmla="*/ 469712 w 2890296"/>
              <a:gd name="connsiteY1098" fmla="*/ 3584026 h 6845539"/>
              <a:gd name="connsiteX1099" fmla="*/ 485385 w 2890296"/>
              <a:gd name="connsiteY1099" fmla="*/ 3577479 h 6845539"/>
              <a:gd name="connsiteX1100" fmla="*/ 172970 w 2890296"/>
              <a:gd name="connsiteY1100" fmla="*/ 3577479 h 6845539"/>
              <a:gd name="connsiteX1101" fmla="*/ 188642 w 2890296"/>
              <a:gd name="connsiteY1101" fmla="*/ 3584026 h 6845539"/>
              <a:gd name="connsiteX1102" fmla="*/ 188642 w 2890296"/>
              <a:gd name="connsiteY1102" fmla="*/ 3615451 h 6845539"/>
              <a:gd name="connsiteX1103" fmla="*/ 157296 w 2890296"/>
              <a:gd name="connsiteY1103" fmla="*/ 3615451 h 6845539"/>
              <a:gd name="connsiteX1104" fmla="*/ 157296 w 2890296"/>
              <a:gd name="connsiteY1104" fmla="*/ 3584026 h 6845539"/>
              <a:gd name="connsiteX1105" fmla="*/ 172970 w 2890296"/>
              <a:gd name="connsiteY1105" fmla="*/ 3577479 h 6845539"/>
              <a:gd name="connsiteX1106" fmla="*/ 1422805 w 2890296"/>
              <a:gd name="connsiteY1106" fmla="*/ 3555219 h 6845539"/>
              <a:gd name="connsiteX1107" fmla="*/ 1453978 w 2890296"/>
              <a:gd name="connsiteY1107" fmla="*/ 3568314 h 6845539"/>
              <a:gd name="connsiteX1108" fmla="*/ 1453978 w 2890296"/>
              <a:gd name="connsiteY1108" fmla="*/ 3630815 h 6845539"/>
              <a:gd name="connsiteX1109" fmla="*/ 1391634 w 2890296"/>
              <a:gd name="connsiteY1109" fmla="*/ 3630815 h 6845539"/>
              <a:gd name="connsiteX1110" fmla="*/ 1391634 w 2890296"/>
              <a:gd name="connsiteY1110" fmla="*/ 3568314 h 6845539"/>
              <a:gd name="connsiteX1111" fmla="*/ 1422805 w 2890296"/>
              <a:gd name="connsiteY1111" fmla="*/ 3555219 h 6845539"/>
              <a:gd name="connsiteX1112" fmla="*/ 1110390 w 2890296"/>
              <a:gd name="connsiteY1112" fmla="*/ 3555219 h 6845539"/>
              <a:gd name="connsiteX1113" fmla="*/ 1141562 w 2890296"/>
              <a:gd name="connsiteY1113" fmla="*/ 3568314 h 6845539"/>
              <a:gd name="connsiteX1114" fmla="*/ 1141562 w 2890296"/>
              <a:gd name="connsiteY1114" fmla="*/ 3630815 h 6845539"/>
              <a:gd name="connsiteX1115" fmla="*/ 1079218 w 2890296"/>
              <a:gd name="connsiteY1115" fmla="*/ 3630815 h 6845539"/>
              <a:gd name="connsiteX1116" fmla="*/ 1079218 w 2890296"/>
              <a:gd name="connsiteY1116" fmla="*/ 3568314 h 6845539"/>
              <a:gd name="connsiteX1117" fmla="*/ 1110390 w 2890296"/>
              <a:gd name="connsiteY1117" fmla="*/ 3555219 h 6845539"/>
              <a:gd name="connsiteX1118" fmla="*/ 1735917 w 2890296"/>
              <a:gd name="connsiteY1118" fmla="*/ 3553474 h 6845539"/>
              <a:gd name="connsiteX1119" fmla="*/ 1767088 w 2890296"/>
              <a:gd name="connsiteY1119" fmla="*/ 3566568 h 6845539"/>
              <a:gd name="connsiteX1120" fmla="*/ 1767088 w 2890296"/>
              <a:gd name="connsiteY1120" fmla="*/ 3629069 h 6845539"/>
              <a:gd name="connsiteX1121" fmla="*/ 1704746 w 2890296"/>
              <a:gd name="connsiteY1121" fmla="*/ 3629069 h 6845539"/>
              <a:gd name="connsiteX1122" fmla="*/ 1704746 w 2890296"/>
              <a:gd name="connsiteY1122" fmla="*/ 3566568 h 6845539"/>
              <a:gd name="connsiteX1123" fmla="*/ 1735917 w 2890296"/>
              <a:gd name="connsiteY1123" fmla="*/ 3553474 h 6845539"/>
              <a:gd name="connsiteX1124" fmla="*/ 2672467 w 2890296"/>
              <a:gd name="connsiteY1124" fmla="*/ 3533571 h 6845539"/>
              <a:gd name="connsiteX1125" fmla="*/ 2719312 w 2890296"/>
              <a:gd name="connsiteY1125" fmla="*/ 3552951 h 6845539"/>
              <a:gd name="connsiteX1126" fmla="*/ 2719312 w 2890296"/>
              <a:gd name="connsiteY1126" fmla="*/ 3646876 h 6845539"/>
              <a:gd name="connsiteX1127" fmla="*/ 2625622 w 2890296"/>
              <a:gd name="connsiteY1127" fmla="*/ 3646876 h 6845539"/>
              <a:gd name="connsiteX1128" fmla="*/ 2625622 w 2890296"/>
              <a:gd name="connsiteY1128" fmla="*/ 3552951 h 6845539"/>
              <a:gd name="connsiteX1129" fmla="*/ 2672467 w 2890296"/>
              <a:gd name="connsiteY1129" fmla="*/ 3533571 h 6845539"/>
              <a:gd name="connsiteX1130" fmla="*/ 2360051 w 2890296"/>
              <a:gd name="connsiteY1130" fmla="*/ 3533571 h 6845539"/>
              <a:gd name="connsiteX1131" fmla="*/ 2406896 w 2890296"/>
              <a:gd name="connsiteY1131" fmla="*/ 3552951 h 6845539"/>
              <a:gd name="connsiteX1132" fmla="*/ 2406896 w 2890296"/>
              <a:gd name="connsiteY1132" fmla="*/ 3646876 h 6845539"/>
              <a:gd name="connsiteX1133" fmla="*/ 2313206 w 2890296"/>
              <a:gd name="connsiteY1133" fmla="*/ 3646876 h 6845539"/>
              <a:gd name="connsiteX1134" fmla="*/ 2313206 w 2890296"/>
              <a:gd name="connsiteY1134" fmla="*/ 3552951 h 6845539"/>
              <a:gd name="connsiteX1135" fmla="*/ 2360051 w 2890296"/>
              <a:gd name="connsiteY1135" fmla="*/ 3533571 h 6845539"/>
              <a:gd name="connsiteX1136" fmla="*/ 2047331 w 2890296"/>
              <a:gd name="connsiteY1136" fmla="*/ 3489053 h 6845539"/>
              <a:gd name="connsiteX1137" fmla="*/ 2125478 w 2890296"/>
              <a:gd name="connsiteY1137" fmla="*/ 3521525 h 6845539"/>
              <a:gd name="connsiteX1138" fmla="*/ 2125478 w 2890296"/>
              <a:gd name="connsiteY1138" fmla="*/ 3677952 h 6845539"/>
              <a:gd name="connsiteX1139" fmla="*/ 1969446 w 2890296"/>
              <a:gd name="connsiteY1139" fmla="*/ 3677952 h 6845539"/>
              <a:gd name="connsiteX1140" fmla="*/ 1969446 w 2890296"/>
              <a:gd name="connsiteY1140" fmla="*/ 3521525 h 6845539"/>
              <a:gd name="connsiteX1141" fmla="*/ 2047331 w 2890296"/>
              <a:gd name="connsiteY1141" fmla="*/ 3489053 h 6845539"/>
              <a:gd name="connsiteX1142" fmla="*/ 798715 w 2890296"/>
              <a:gd name="connsiteY1142" fmla="*/ 3487307 h 6845539"/>
              <a:gd name="connsiteX1143" fmla="*/ 876862 w 2890296"/>
              <a:gd name="connsiteY1143" fmla="*/ 3519779 h 6845539"/>
              <a:gd name="connsiteX1144" fmla="*/ 876862 w 2890296"/>
              <a:gd name="connsiteY1144" fmla="*/ 3676206 h 6845539"/>
              <a:gd name="connsiteX1145" fmla="*/ 720828 w 2890296"/>
              <a:gd name="connsiteY1145" fmla="*/ 3676206 h 6845539"/>
              <a:gd name="connsiteX1146" fmla="*/ 720828 w 2890296"/>
              <a:gd name="connsiteY1146" fmla="*/ 3519779 h 6845539"/>
              <a:gd name="connsiteX1147" fmla="*/ 798715 w 2890296"/>
              <a:gd name="connsiteY1147" fmla="*/ 3487307 h 6845539"/>
              <a:gd name="connsiteX1148" fmla="*/ 641766 w 2890296"/>
              <a:gd name="connsiteY1148" fmla="*/ 3418957 h 6845539"/>
              <a:gd name="connsiteX1149" fmla="*/ 657440 w 2890296"/>
              <a:gd name="connsiteY1149" fmla="*/ 3425504 h 6845539"/>
              <a:gd name="connsiteX1150" fmla="*/ 657440 w 2890296"/>
              <a:gd name="connsiteY1150" fmla="*/ 3456930 h 6845539"/>
              <a:gd name="connsiteX1151" fmla="*/ 626094 w 2890296"/>
              <a:gd name="connsiteY1151" fmla="*/ 3456930 h 6845539"/>
              <a:gd name="connsiteX1152" fmla="*/ 626094 w 2890296"/>
              <a:gd name="connsiteY1152" fmla="*/ 3425504 h 6845539"/>
              <a:gd name="connsiteX1153" fmla="*/ 641766 w 2890296"/>
              <a:gd name="connsiteY1153" fmla="*/ 3418957 h 6845539"/>
              <a:gd name="connsiteX1154" fmla="*/ 329352 w 2890296"/>
              <a:gd name="connsiteY1154" fmla="*/ 3418957 h 6845539"/>
              <a:gd name="connsiteX1155" fmla="*/ 345024 w 2890296"/>
              <a:gd name="connsiteY1155" fmla="*/ 3425504 h 6845539"/>
              <a:gd name="connsiteX1156" fmla="*/ 345024 w 2890296"/>
              <a:gd name="connsiteY1156" fmla="*/ 3456930 h 6845539"/>
              <a:gd name="connsiteX1157" fmla="*/ 313678 w 2890296"/>
              <a:gd name="connsiteY1157" fmla="*/ 3456930 h 6845539"/>
              <a:gd name="connsiteX1158" fmla="*/ 313678 w 2890296"/>
              <a:gd name="connsiteY1158" fmla="*/ 3425504 h 6845539"/>
              <a:gd name="connsiteX1159" fmla="*/ 329352 w 2890296"/>
              <a:gd name="connsiteY1159" fmla="*/ 3418957 h 6845539"/>
              <a:gd name="connsiteX1160" fmla="*/ 16936 w 2890296"/>
              <a:gd name="connsiteY1160" fmla="*/ 3418957 h 6845539"/>
              <a:gd name="connsiteX1161" fmla="*/ 32608 w 2890296"/>
              <a:gd name="connsiteY1161" fmla="*/ 3425504 h 6845539"/>
              <a:gd name="connsiteX1162" fmla="*/ 32608 w 2890296"/>
              <a:gd name="connsiteY1162" fmla="*/ 3456930 h 6845539"/>
              <a:gd name="connsiteX1163" fmla="*/ 1262 w 2890296"/>
              <a:gd name="connsiteY1163" fmla="*/ 3456930 h 6845539"/>
              <a:gd name="connsiteX1164" fmla="*/ 1190 w 2890296"/>
              <a:gd name="connsiteY1164" fmla="*/ 3456756 h 6845539"/>
              <a:gd name="connsiteX1165" fmla="*/ 0 w 2890296"/>
              <a:gd name="connsiteY1165" fmla="*/ 3428541 h 6845539"/>
              <a:gd name="connsiteX1166" fmla="*/ 1262 w 2890296"/>
              <a:gd name="connsiteY1166" fmla="*/ 3425504 h 6845539"/>
              <a:gd name="connsiteX1167" fmla="*/ 16936 w 2890296"/>
              <a:gd name="connsiteY1167" fmla="*/ 3418957 h 6845539"/>
              <a:gd name="connsiteX1168" fmla="*/ 1891602 w 2890296"/>
              <a:gd name="connsiteY1168" fmla="*/ 3397309 h 6845539"/>
              <a:gd name="connsiteX1169" fmla="*/ 1922774 w 2890296"/>
              <a:gd name="connsiteY1169" fmla="*/ 3410141 h 6845539"/>
              <a:gd name="connsiteX1170" fmla="*/ 1922774 w 2890296"/>
              <a:gd name="connsiteY1170" fmla="*/ 3472642 h 6845539"/>
              <a:gd name="connsiteX1171" fmla="*/ 1860430 w 2890296"/>
              <a:gd name="connsiteY1171" fmla="*/ 3472642 h 6845539"/>
              <a:gd name="connsiteX1172" fmla="*/ 1860430 w 2890296"/>
              <a:gd name="connsiteY1172" fmla="*/ 3410141 h 6845539"/>
              <a:gd name="connsiteX1173" fmla="*/ 1891602 w 2890296"/>
              <a:gd name="connsiteY1173" fmla="*/ 3397309 h 6845539"/>
              <a:gd name="connsiteX1174" fmla="*/ 1579187 w 2890296"/>
              <a:gd name="connsiteY1174" fmla="*/ 3397309 h 6845539"/>
              <a:gd name="connsiteX1175" fmla="*/ 1610358 w 2890296"/>
              <a:gd name="connsiteY1175" fmla="*/ 3410141 h 6845539"/>
              <a:gd name="connsiteX1176" fmla="*/ 1610358 w 2890296"/>
              <a:gd name="connsiteY1176" fmla="*/ 3472642 h 6845539"/>
              <a:gd name="connsiteX1177" fmla="*/ 1548016 w 2890296"/>
              <a:gd name="connsiteY1177" fmla="*/ 3472642 h 6845539"/>
              <a:gd name="connsiteX1178" fmla="*/ 1548016 w 2890296"/>
              <a:gd name="connsiteY1178" fmla="*/ 3410141 h 6845539"/>
              <a:gd name="connsiteX1179" fmla="*/ 1579187 w 2890296"/>
              <a:gd name="connsiteY1179" fmla="*/ 3397309 h 6845539"/>
              <a:gd name="connsiteX1180" fmla="*/ 954008 w 2890296"/>
              <a:gd name="connsiteY1180" fmla="*/ 3397309 h 6845539"/>
              <a:gd name="connsiteX1181" fmla="*/ 985180 w 2890296"/>
              <a:gd name="connsiteY1181" fmla="*/ 3410141 h 6845539"/>
              <a:gd name="connsiteX1182" fmla="*/ 985180 w 2890296"/>
              <a:gd name="connsiteY1182" fmla="*/ 3472642 h 6845539"/>
              <a:gd name="connsiteX1183" fmla="*/ 922836 w 2890296"/>
              <a:gd name="connsiteY1183" fmla="*/ 3472642 h 6845539"/>
              <a:gd name="connsiteX1184" fmla="*/ 922836 w 2890296"/>
              <a:gd name="connsiteY1184" fmla="*/ 3410141 h 6845539"/>
              <a:gd name="connsiteX1185" fmla="*/ 954008 w 2890296"/>
              <a:gd name="connsiteY1185" fmla="*/ 3397309 h 6845539"/>
              <a:gd name="connsiteX1186" fmla="*/ 1266772 w 2890296"/>
              <a:gd name="connsiteY1186" fmla="*/ 3396960 h 6845539"/>
              <a:gd name="connsiteX1187" fmla="*/ 1297944 w 2890296"/>
              <a:gd name="connsiteY1187" fmla="*/ 3409792 h 6845539"/>
              <a:gd name="connsiteX1188" fmla="*/ 1297944 w 2890296"/>
              <a:gd name="connsiteY1188" fmla="*/ 3472293 h 6845539"/>
              <a:gd name="connsiteX1189" fmla="*/ 1235600 w 2890296"/>
              <a:gd name="connsiteY1189" fmla="*/ 3472293 h 6845539"/>
              <a:gd name="connsiteX1190" fmla="*/ 1235600 w 2890296"/>
              <a:gd name="connsiteY1190" fmla="*/ 3409792 h 6845539"/>
              <a:gd name="connsiteX1191" fmla="*/ 1266772 w 2890296"/>
              <a:gd name="connsiteY1191" fmla="*/ 3396960 h 6845539"/>
              <a:gd name="connsiteX1192" fmla="*/ 2828849 w 2890296"/>
              <a:gd name="connsiteY1192" fmla="*/ 3376795 h 6845539"/>
              <a:gd name="connsiteX1193" fmla="*/ 2875694 w 2890296"/>
              <a:gd name="connsiteY1193" fmla="*/ 3396174 h 6845539"/>
              <a:gd name="connsiteX1194" fmla="*/ 2890191 w 2890296"/>
              <a:gd name="connsiteY1194" fmla="*/ 3418117 h 6845539"/>
              <a:gd name="connsiteX1195" fmla="*/ 2890296 w 2890296"/>
              <a:gd name="connsiteY1195" fmla="*/ 3418662 h 6845539"/>
              <a:gd name="connsiteX1196" fmla="*/ 2890296 w 2890296"/>
              <a:gd name="connsiteY1196" fmla="*/ 3467612 h 6845539"/>
              <a:gd name="connsiteX1197" fmla="*/ 2890191 w 2890296"/>
              <a:gd name="connsiteY1197" fmla="*/ 3468157 h 6845539"/>
              <a:gd name="connsiteX1198" fmla="*/ 2875694 w 2890296"/>
              <a:gd name="connsiteY1198" fmla="*/ 3490100 h 6845539"/>
              <a:gd name="connsiteX1199" fmla="*/ 2782004 w 2890296"/>
              <a:gd name="connsiteY1199" fmla="*/ 3490100 h 6845539"/>
              <a:gd name="connsiteX1200" fmla="*/ 2782004 w 2890296"/>
              <a:gd name="connsiteY1200" fmla="*/ 3396174 h 6845539"/>
              <a:gd name="connsiteX1201" fmla="*/ 2828849 w 2890296"/>
              <a:gd name="connsiteY1201" fmla="*/ 3376795 h 6845539"/>
              <a:gd name="connsiteX1202" fmla="*/ 2516433 w 2890296"/>
              <a:gd name="connsiteY1202" fmla="*/ 3376795 h 6845539"/>
              <a:gd name="connsiteX1203" fmla="*/ 2563278 w 2890296"/>
              <a:gd name="connsiteY1203" fmla="*/ 3396174 h 6845539"/>
              <a:gd name="connsiteX1204" fmla="*/ 2563278 w 2890296"/>
              <a:gd name="connsiteY1204" fmla="*/ 3490100 h 6845539"/>
              <a:gd name="connsiteX1205" fmla="*/ 2469588 w 2890296"/>
              <a:gd name="connsiteY1205" fmla="*/ 3490100 h 6845539"/>
              <a:gd name="connsiteX1206" fmla="*/ 2469588 w 2890296"/>
              <a:gd name="connsiteY1206" fmla="*/ 3396174 h 6845539"/>
              <a:gd name="connsiteX1207" fmla="*/ 2516433 w 2890296"/>
              <a:gd name="connsiteY1207" fmla="*/ 3376795 h 6845539"/>
              <a:gd name="connsiteX1208" fmla="*/ 2204018 w 2890296"/>
              <a:gd name="connsiteY1208" fmla="*/ 3376795 h 6845539"/>
              <a:gd name="connsiteX1209" fmla="*/ 2250862 w 2890296"/>
              <a:gd name="connsiteY1209" fmla="*/ 3396174 h 6845539"/>
              <a:gd name="connsiteX1210" fmla="*/ 2250862 w 2890296"/>
              <a:gd name="connsiteY1210" fmla="*/ 3490100 h 6845539"/>
              <a:gd name="connsiteX1211" fmla="*/ 2157172 w 2890296"/>
              <a:gd name="connsiteY1211" fmla="*/ 3490100 h 6845539"/>
              <a:gd name="connsiteX1212" fmla="*/ 2157172 w 2890296"/>
              <a:gd name="connsiteY1212" fmla="*/ 3396174 h 6845539"/>
              <a:gd name="connsiteX1213" fmla="*/ 2204018 w 2890296"/>
              <a:gd name="connsiteY1213" fmla="*/ 3376795 h 6845539"/>
              <a:gd name="connsiteX1214" fmla="*/ 485036 w 2890296"/>
              <a:gd name="connsiteY1214" fmla="*/ 3263927 h 6845539"/>
              <a:gd name="connsiteX1215" fmla="*/ 500710 w 2890296"/>
              <a:gd name="connsiteY1215" fmla="*/ 3270474 h 6845539"/>
              <a:gd name="connsiteX1216" fmla="*/ 500710 w 2890296"/>
              <a:gd name="connsiteY1216" fmla="*/ 3301899 h 6845539"/>
              <a:gd name="connsiteX1217" fmla="*/ 469364 w 2890296"/>
              <a:gd name="connsiteY1217" fmla="*/ 3301899 h 6845539"/>
              <a:gd name="connsiteX1218" fmla="*/ 469364 w 2890296"/>
              <a:gd name="connsiteY1218" fmla="*/ 3270474 h 6845539"/>
              <a:gd name="connsiteX1219" fmla="*/ 485036 w 2890296"/>
              <a:gd name="connsiteY1219" fmla="*/ 3263927 h 6845539"/>
              <a:gd name="connsiteX1220" fmla="*/ 172970 w 2890296"/>
              <a:gd name="connsiteY1220" fmla="*/ 3263927 h 6845539"/>
              <a:gd name="connsiteX1221" fmla="*/ 188642 w 2890296"/>
              <a:gd name="connsiteY1221" fmla="*/ 3270474 h 6845539"/>
              <a:gd name="connsiteX1222" fmla="*/ 188642 w 2890296"/>
              <a:gd name="connsiteY1222" fmla="*/ 3301899 h 6845539"/>
              <a:gd name="connsiteX1223" fmla="*/ 157296 w 2890296"/>
              <a:gd name="connsiteY1223" fmla="*/ 3301899 h 6845539"/>
              <a:gd name="connsiteX1224" fmla="*/ 157296 w 2890296"/>
              <a:gd name="connsiteY1224" fmla="*/ 3270474 h 6845539"/>
              <a:gd name="connsiteX1225" fmla="*/ 172970 w 2890296"/>
              <a:gd name="connsiteY1225" fmla="*/ 3263927 h 6845539"/>
              <a:gd name="connsiteX1226" fmla="*/ 1735569 w 2890296"/>
              <a:gd name="connsiteY1226" fmla="*/ 3242278 h 6845539"/>
              <a:gd name="connsiteX1227" fmla="*/ 1766740 w 2890296"/>
              <a:gd name="connsiteY1227" fmla="*/ 3255111 h 6845539"/>
              <a:gd name="connsiteX1228" fmla="*/ 1766740 w 2890296"/>
              <a:gd name="connsiteY1228" fmla="*/ 3317612 h 6845539"/>
              <a:gd name="connsiteX1229" fmla="*/ 1704396 w 2890296"/>
              <a:gd name="connsiteY1229" fmla="*/ 3317612 h 6845539"/>
              <a:gd name="connsiteX1230" fmla="*/ 1704396 w 2890296"/>
              <a:gd name="connsiteY1230" fmla="*/ 3255111 h 6845539"/>
              <a:gd name="connsiteX1231" fmla="*/ 1735569 w 2890296"/>
              <a:gd name="connsiteY1231" fmla="*/ 3242278 h 6845539"/>
              <a:gd name="connsiteX1232" fmla="*/ 1423154 w 2890296"/>
              <a:gd name="connsiteY1232" fmla="*/ 3242278 h 6845539"/>
              <a:gd name="connsiteX1233" fmla="*/ 1454326 w 2890296"/>
              <a:gd name="connsiteY1233" fmla="*/ 3255111 h 6845539"/>
              <a:gd name="connsiteX1234" fmla="*/ 1454326 w 2890296"/>
              <a:gd name="connsiteY1234" fmla="*/ 3317612 h 6845539"/>
              <a:gd name="connsiteX1235" fmla="*/ 1391982 w 2890296"/>
              <a:gd name="connsiteY1235" fmla="*/ 3317612 h 6845539"/>
              <a:gd name="connsiteX1236" fmla="*/ 1391982 w 2890296"/>
              <a:gd name="connsiteY1236" fmla="*/ 3255111 h 6845539"/>
              <a:gd name="connsiteX1237" fmla="*/ 1423154 w 2890296"/>
              <a:gd name="connsiteY1237" fmla="*/ 3242278 h 6845539"/>
              <a:gd name="connsiteX1238" fmla="*/ 1110738 w 2890296"/>
              <a:gd name="connsiteY1238" fmla="*/ 3242278 h 6845539"/>
              <a:gd name="connsiteX1239" fmla="*/ 1141910 w 2890296"/>
              <a:gd name="connsiteY1239" fmla="*/ 3255111 h 6845539"/>
              <a:gd name="connsiteX1240" fmla="*/ 1141910 w 2890296"/>
              <a:gd name="connsiteY1240" fmla="*/ 3317612 h 6845539"/>
              <a:gd name="connsiteX1241" fmla="*/ 1079566 w 2890296"/>
              <a:gd name="connsiteY1241" fmla="*/ 3317612 h 6845539"/>
              <a:gd name="connsiteX1242" fmla="*/ 1079566 w 2890296"/>
              <a:gd name="connsiteY1242" fmla="*/ 3255111 h 6845539"/>
              <a:gd name="connsiteX1243" fmla="*/ 1110738 w 2890296"/>
              <a:gd name="connsiteY1243" fmla="*/ 3242278 h 6845539"/>
              <a:gd name="connsiteX1244" fmla="*/ 2672467 w 2890296"/>
              <a:gd name="connsiteY1244" fmla="*/ 3220019 h 6845539"/>
              <a:gd name="connsiteX1245" fmla="*/ 2719312 w 2890296"/>
              <a:gd name="connsiteY1245" fmla="*/ 3239398 h 6845539"/>
              <a:gd name="connsiteX1246" fmla="*/ 2719312 w 2890296"/>
              <a:gd name="connsiteY1246" fmla="*/ 3333324 h 6845539"/>
              <a:gd name="connsiteX1247" fmla="*/ 2625622 w 2890296"/>
              <a:gd name="connsiteY1247" fmla="*/ 3333324 h 6845539"/>
              <a:gd name="connsiteX1248" fmla="*/ 2625622 w 2890296"/>
              <a:gd name="connsiteY1248" fmla="*/ 3239398 h 6845539"/>
              <a:gd name="connsiteX1249" fmla="*/ 2672467 w 2890296"/>
              <a:gd name="connsiteY1249" fmla="*/ 3220019 h 6845539"/>
              <a:gd name="connsiteX1250" fmla="*/ 2360051 w 2890296"/>
              <a:gd name="connsiteY1250" fmla="*/ 3220019 h 6845539"/>
              <a:gd name="connsiteX1251" fmla="*/ 2406896 w 2890296"/>
              <a:gd name="connsiteY1251" fmla="*/ 3239398 h 6845539"/>
              <a:gd name="connsiteX1252" fmla="*/ 2406896 w 2890296"/>
              <a:gd name="connsiteY1252" fmla="*/ 3333324 h 6845539"/>
              <a:gd name="connsiteX1253" fmla="*/ 2313206 w 2890296"/>
              <a:gd name="connsiteY1253" fmla="*/ 3333324 h 6845539"/>
              <a:gd name="connsiteX1254" fmla="*/ 2313206 w 2890296"/>
              <a:gd name="connsiteY1254" fmla="*/ 3239398 h 6845539"/>
              <a:gd name="connsiteX1255" fmla="*/ 2360051 w 2890296"/>
              <a:gd name="connsiteY1255" fmla="*/ 3220019 h 6845539"/>
              <a:gd name="connsiteX1256" fmla="*/ 798323 w 2890296"/>
              <a:gd name="connsiteY1256" fmla="*/ 3220019 h 6845539"/>
              <a:gd name="connsiteX1257" fmla="*/ 845168 w 2890296"/>
              <a:gd name="connsiteY1257" fmla="*/ 3239398 h 6845539"/>
              <a:gd name="connsiteX1258" fmla="*/ 845168 w 2890296"/>
              <a:gd name="connsiteY1258" fmla="*/ 3333324 h 6845539"/>
              <a:gd name="connsiteX1259" fmla="*/ 751478 w 2890296"/>
              <a:gd name="connsiteY1259" fmla="*/ 3333324 h 6845539"/>
              <a:gd name="connsiteX1260" fmla="*/ 751478 w 2890296"/>
              <a:gd name="connsiteY1260" fmla="*/ 3239398 h 6845539"/>
              <a:gd name="connsiteX1261" fmla="*/ 798323 w 2890296"/>
              <a:gd name="connsiteY1261" fmla="*/ 3220019 h 6845539"/>
              <a:gd name="connsiteX1262" fmla="*/ 2047331 w 2890296"/>
              <a:gd name="connsiteY1262" fmla="*/ 3174453 h 6845539"/>
              <a:gd name="connsiteX1263" fmla="*/ 2125478 w 2890296"/>
              <a:gd name="connsiteY1263" fmla="*/ 3206926 h 6845539"/>
              <a:gd name="connsiteX1264" fmla="*/ 2125478 w 2890296"/>
              <a:gd name="connsiteY1264" fmla="*/ 3363353 h 6845539"/>
              <a:gd name="connsiteX1265" fmla="*/ 1969446 w 2890296"/>
              <a:gd name="connsiteY1265" fmla="*/ 3363353 h 6845539"/>
              <a:gd name="connsiteX1266" fmla="*/ 1969446 w 2890296"/>
              <a:gd name="connsiteY1266" fmla="*/ 3206926 h 6845539"/>
              <a:gd name="connsiteX1267" fmla="*/ 2047331 w 2890296"/>
              <a:gd name="connsiteY1267" fmla="*/ 3174453 h 6845539"/>
              <a:gd name="connsiteX1268" fmla="*/ 329352 w 2890296"/>
              <a:gd name="connsiteY1268" fmla="*/ 3107849 h 6845539"/>
              <a:gd name="connsiteX1269" fmla="*/ 345024 w 2890296"/>
              <a:gd name="connsiteY1269" fmla="*/ 3114396 h 6845539"/>
              <a:gd name="connsiteX1270" fmla="*/ 345024 w 2890296"/>
              <a:gd name="connsiteY1270" fmla="*/ 3145821 h 6845539"/>
              <a:gd name="connsiteX1271" fmla="*/ 313678 w 2890296"/>
              <a:gd name="connsiteY1271" fmla="*/ 3145821 h 6845539"/>
              <a:gd name="connsiteX1272" fmla="*/ 313678 w 2890296"/>
              <a:gd name="connsiteY1272" fmla="*/ 3114396 h 6845539"/>
              <a:gd name="connsiteX1273" fmla="*/ 329352 w 2890296"/>
              <a:gd name="connsiteY1273" fmla="*/ 3107849 h 6845539"/>
              <a:gd name="connsiteX1274" fmla="*/ 17632 w 2890296"/>
              <a:gd name="connsiteY1274" fmla="*/ 3107500 h 6845539"/>
              <a:gd name="connsiteX1275" fmla="*/ 33306 w 2890296"/>
              <a:gd name="connsiteY1275" fmla="*/ 3114047 h 6845539"/>
              <a:gd name="connsiteX1276" fmla="*/ 33306 w 2890296"/>
              <a:gd name="connsiteY1276" fmla="*/ 3145472 h 6845539"/>
              <a:gd name="connsiteX1277" fmla="*/ 17632 w 2890296"/>
              <a:gd name="connsiteY1277" fmla="*/ 3152019 h 6845539"/>
              <a:gd name="connsiteX1278" fmla="*/ 10771 w 2890296"/>
              <a:gd name="connsiteY1278" fmla="*/ 3149152 h 6845539"/>
              <a:gd name="connsiteX1279" fmla="*/ 12436 w 2890296"/>
              <a:gd name="connsiteY1279" fmla="*/ 3109671 h 6845539"/>
              <a:gd name="connsiteX1280" fmla="*/ 1579535 w 2890296"/>
              <a:gd name="connsiteY1280" fmla="*/ 3085502 h 6845539"/>
              <a:gd name="connsiteX1281" fmla="*/ 1610708 w 2890296"/>
              <a:gd name="connsiteY1281" fmla="*/ 3098335 h 6845539"/>
              <a:gd name="connsiteX1282" fmla="*/ 1610708 w 2890296"/>
              <a:gd name="connsiteY1282" fmla="*/ 3160836 h 6845539"/>
              <a:gd name="connsiteX1283" fmla="*/ 1548364 w 2890296"/>
              <a:gd name="connsiteY1283" fmla="*/ 3160836 h 6845539"/>
              <a:gd name="connsiteX1284" fmla="*/ 1548364 w 2890296"/>
              <a:gd name="connsiteY1284" fmla="*/ 3098335 h 6845539"/>
              <a:gd name="connsiteX1285" fmla="*/ 1579535 w 2890296"/>
              <a:gd name="connsiteY1285" fmla="*/ 3085502 h 6845539"/>
              <a:gd name="connsiteX1286" fmla="*/ 1267120 w 2890296"/>
              <a:gd name="connsiteY1286" fmla="*/ 3085502 h 6845539"/>
              <a:gd name="connsiteX1287" fmla="*/ 1298292 w 2890296"/>
              <a:gd name="connsiteY1287" fmla="*/ 3098335 h 6845539"/>
              <a:gd name="connsiteX1288" fmla="*/ 1298292 w 2890296"/>
              <a:gd name="connsiteY1288" fmla="*/ 3160836 h 6845539"/>
              <a:gd name="connsiteX1289" fmla="*/ 1235948 w 2890296"/>
              <a:gd name="connsiteY1289" fmla="*/ 3160836 h 6845539"/>
              <a:gd name="connsiteX1290" fmla="*/ 1235948 w 2890296"/>
              <a:gd name="connsiteY1290" fmla="*/ 3098335 h 6845539"/>
              <a:gd name="connsiteX1291" fmla="*/ 1267120 w 2890296"/>
              <a:gd name="connsiteY1291" fmla="*/ 3085502 h 6845539"/>
              <a:gd name="connsiteX1292" fmla="*/ 2828849 w 2890296"/>
              <a:gd name="connsiteY1292" fmla="*/ 3063592 h 6845539"/>
              <a:gd name="connsiteX1293" fmla="*/ 2875694 w 2890296"/>
              <a:gd name="connsiteY1293" fmla="*/ 3082971 h 6845539"/>
              <a:gd name="connsiteX1294" fmla="*/ 2890191 w 2890296"/>
              <a:gd name="connsiteY1294" fmla="*/ 3104914 h 6845539"/>
              <a:gd name="connsiteX1295" fmla="*/ 2890296 w 2890296"/>
              <a:gd name="connsiteY1295" fmla="*/ 3105459 h 6845539"/>
              <a:gd name="connsiteX1296" fmla="*/ 2890296 w 2890296"/>
              <a:gd name="connsiteY1296" fmla="*/ 3154409 h 6845539"/>
              <a:gd name="connsiteX1297" fmla="*/ 2890191 w 2890296"/>
              <a:gd name="connsiteY1297" fmla="*/ 3154954 h 6845539"/>
              <a:gd name="connsiteX1298" fmla="*/ 2875694 w 2890296"/>
              <a:gd name="connsiteY1298" fmla="*/ 3176897 h 6845539"/>
              <a:gd name="connsiteX1299" fmla="*/ 2782004 w 2890296"/>
              <a:gd name="connsiteY1299" fmla="*/ 3176897 h 6845539"/>
              <a:gd name="connsiteX1300" fmla="*/ 2782004 w 2890296"/>
              <a:gd name="connsiteY1300" fmla="*/ 3082971 h 6845539"/>
              <a:gd name="connsiteX1301" fmla="*/ 2828849 w 2890296"/>
              <a:gd name="connsiteY1301" fmla="*/ 3063592 h 6845539"/>
              <a:gd name="connsiteX1302" fmla="*/ 954704 w 2890296"/>
              <a:gd name="connsiteY1302" fmla="*/ 3063243 h 6845539"/>
              <a:gd name="connsiteX1303" fmla="*/ 1001550 w 2890296"/>
              <a:gd name="connsiteY1303" fmla="*/ 3082622 h 6845539"/>
              <a:gd name="connsiteX1304" fmla="*/ 1001550 w 2890296"/>
              <a:gd name="connsiteY1304" fmla="*/ 3176548 h 6845539"/>
              <a:gd name="connsiteX1305" fmla="*/ 907860 w 2890296"/>
              <a:gd name="connsiteY1305" fmla="*/ 3176548 h 6845539"/>
              <a:gd name="connsiteX1306" fmla="*/ 907860 w 2890296"/>
              <a:gd name="connsiteY1306" fmla="*/ 3082622 h 6845539"/>
              <a:gd name="connsiteX1307" fmla="*/ 954704 w 2890296"/>
              <a:gd name="connsiteY1307" fmla="*/ 3063243 h 6845539"/>
              <a:gd name="connsiteX1308" fmla="*/ 642289 w 2890296"/>
              <a:gd name="connsiteY1308" fmla="*/ 3063243 h 6845539"/>
              <a:gd name="connsiteX1309" fmla="*/ 689134 w 2890296"/>
              <a:gd name="connsiteY1309" fmla="*/ 3082622 h 6845539"/>
              <a:gd name="connsiteX1310" fmla="*/ 689134 w 2890296"/>
              <a:gd name="connsiteY1310" fmla="*/ 3176548 h 6845539"/>
              <a:gd name="connsiteX1311" fmla="*/ 595444 w 2890296"/>
              <a:gd name="connsiteY1311" fmla="*/ 3176548 h 6845539"/>
              <a:gd name="connsiteX1312" fmla="*/ 595444 w 2890296"/>
              <a:gd name="connsiteY1312" fmla="*/ 3082622 h 6845539"/>
              <a:gd name="connsiteX1313" fmla="*/ 642289 w 2890296"/>
              <a:gd name="connsiteY1313" fmla="*/ 3063243 h 6845539"/>
              <a:gd name="connsiteX1314" fmla="*/ 2516085 w 2890296"/>
              <a:gd name="connsiteY1314" fmla="*/ 3062894 h 6845539"/>
              <a:gd name="connsiteX1315" fmla="*/ 2562930 w 2890296"/>
              <a:gd name="connsiteY1315" fmla="*/ 3082273 h 6845539"/>
              <a:gd name="connsiteX1316" fmla="*/ 2562930 w 2890296"/>
              <a:gd name="connsiteY1316" fmla="*/ 3176199 h 6845539"/>
              <a:gd name="connsiteX1317" fmla="*/ 2469240 w 2890296"/>
              <a:gd name="connsiteY1317" fmla="*/ 3176199 h 6845539"/>
              <a:gd name="connsiteX1318" fmla="*/ 2469240 w 2890296"/>
              <a:gd name="connsiteY1318" fmla="*/ 3082273 h 6845539"/>
              <a:gd name="connsiteX1319" fmla="*/ 2516085 w 2890296"/>
              <a:gd name="connsiteY1319" fmla="*/ 3062894 h 6845539"/>
              <a:gd name="connsiteX1320" fmla="*/ 2203669 w 2890296"/>
              <a:gd name="connsiteY1320" fmla="*/ 3018026 h 6845539"/>
              <a:gd name="connsiteX1321" fmla="*/ 2245279 w 2890296"/>
              <a:gd name="connsiteY1321" fmla="*/ 3026144 h 6845539"/>
              <a:gd name="connsiteX1322" fmla="*/ 2281446 w 2890296"/>
              <a:gd name="connsiteY1322" fmla="*/ 3050223 h 6845539"/>
              <a:gd name="connsiteX1323" fmla="*/ 2281860 w 2890296"/>
              <a:gd name="connsiteY1323" fmla="*/ 3050848 h 6845539"/>
              <a:gd name="connsiteX1324" fmla="*/ 2282278 w 2890296"/>
              <a:gd name="connsiteY1324" fmla="*/ 3051126 h 6845539"/>
              <a:gd name="connsiteX1325" fmla="*/ 2306153 w 2890296"/>
              <a:gd name="connsiteY1325" fmla="*/ 3086970 h 6845539"/>
              <a:gd name="connsiteX1326" fmla="*/ 2281860 w 2890296"/>
              <a:gd name="connsiteY1326" fmla="*/ 3206926 h 6845539"/>
              <a:gd name="connsiteX1327" fmla="*/ 2125478 w 2890296"/>
              <a:gd name="connsiteY1327" fmla="*/ 3206926 h 6845539"/>
              <a:gd name="connsiteX1328" fmla="*/ 2101185 w 2890296"/>
              <a:gd name="connsiteY1328" fmla="*/ 3087166 h 6845539"/>
              <a:gd name="connsiteX1329" fmla="*/ 2124232 w 2890296"/>
              <a:gd name="connsiteY1329" fmla="*/ 3052380 h 6845539"/>
              <a:gd name="connsiteX1330" fmla="*/ 2125478 w 2890296"/>
              <a:gd name="connsiteY1330" fmla="*/ 3051546 h 6845539"/>
              <a:gd name="connsiteX1331" fmla="*/ 2126719 w 2890296"/>
              <a:gd name="connsiteY1331" fmla="*/ 3049673 h 6845539"/>
              <a:gd name="connsiteX1332" fmla="*/ 2162059 w 2890296"/>
              <a:gd name="connsiteY1332" fmla="*/ 3026144 h 6845539"/>
              <a:gd name="connsiteX1333" fmla="*/ 2203669 w 2890296"/>
              <a:gd name="connsiteY1333" fmla="*/ 3018026 h 6845539"/>
              <a:gd name="connsiteX1334" fmla="*/ 1891255 w 2890296"/>
              <a:gd name="connsiteY1334" fmla="*/ 3018026 h 6845539"/>
              <a:gd name="connsiteX1335" fmla="*/ 1932865 w 2890296"/>
              <a:gd name="connsiteY1335" fmla="*/ 3026144 h 6845539"/>
              <a:gd name="connsiteX1336" fmla="*/ 1968205 w 2890296"/>
              <a:gd name="connsiteY1336" fmla="*/ 3049673 h 6845539"/>
              <a:gd name="connsiteX1337" fmla="*/ 1969446 w 2890296"/>
              <a:gd name="connsiteY1337" fmla="*/ 3051546 h 6845539"/>
              <a:gd name="connsiteX1338" fmla="*/ 1970699 w 2890296"/>
              <a:gd name="connsiteY1338" fmla="*/ 3052380 h 6845539"/>
              <a:gd name="connsiteX1339" fmla="*/ 1993738 w 2890296"/>
              <a:gd name="connsiteY1339" fmla="*/ 3086970 h 6845539"/>
              <a:gd name="connsiteX1340" fmla="*/ 1969446 w 2890296"/>
              <a:gd name="connsiteY1340" fmla="*/ 3206926 h 6845539"/>
              <a:gd name="connsiteX1341" fmla="*/ 1813064 w 2890296"/>
              <a:gd name="connsiteY1341" fmla="*/ 3206926 h 6845539"/>
              <a:gd name="connsiteX1342" fmla="*/ 1813064 w 2890296"/>
              <a:gd name="connsiteY1342" fmla="*/ 3050499 h 6845539"/>
              <a:gd name="connsiteX1343" fmla="*/ 1891255 w 2890296"/>
              <a:gd name="connsiteY1343" fmla="*/ 3018026 h 6845539"/>
              <a:gd name="connsiteX1344" fmla="*/ 172622 w 2890296"/>
              <a:gd name="connsiteY1344" fmla="*/ 2950375 h 6845539"/>
              <a:gd name="connsiteX1345" fmla="*/ 188294 w 2890296"/>
              <a:gd name="connsiteY1345" fmla="*/ 2956922 h 6845539"/>
              <a:gd name="connsiteX1346" fmla="*/ 188294 w 2890296"/>
              <a:gd name="connsiteY1346" fmla="*/ 2988347 h 6845539"/>
              <a:gd name="connsiteX1347" fmla="*/ 156948 w 2890296"/>
              <a:gd name="connsiteY1347" fmla="*/ 2988347 h 6845539"/>
              <a:gd name="connsiteX1348" fmla="*/ 156948 w 2890296"/>
              <a:gd name="connsiteY1348" fmla="*/ 2956922 h 6845539"/>
              <a:gd name="connsiteX1349" fmla="*/ 172622 w 2890296"/>
              <a:gd name="connsiteY1349" fmla="*/ 2950375 h 6845539"/>
              <a:gd name="connsiteX1350" fmla="*/ 1423154 w 2890296"/>
              <a:gd name="connsiteY1350" fmla="*/ 2928726 h 6845539"/>
              <a:gd name="connsiteX1351" fmla="*/ 1454326 w 2890296"/>
              <a:gd name="connsiteY1351" fmla="*/ 2941559 h 6845539"/>
              <a:gd name="connsiteX1352" fmla="*/ 1454326 w 2890296"/>
              <a:gd name="connsiteY1352" fmla="*/ 3004060 h 6845539"/>
              <a:gd name="connsiteX1353" fmla="*/ 1391982 w 2890296"/>
              <a:gd name="connsiteY1353" fmla="*/ 3004060 h 6845539"/>
              <a:gd name="connsiteX1354" fmla="*/ 1391982 w 2890296"/>
              <a:gd name="connsiteY1354" fmla="*/ 2941559 h 6845539"/>
              <a:gd name="connsiteX1355" fmla="*/ 1423154 w 2890296"/>
              <a:gd name="connsiteY1355" fmla="*/ 2928726 h 6845539"/>
              <a:gd name="connsiteX1356" fmla="*/ 2672467 w 2890296"/>
              <a:gd name="connsiteY1356" fmla="*/ 2907515 h 6845539"/>
              <a:gd name="connsiteX1357" fmla="*/ 2719312 w 2890296"/>
              <a:gd name="connsiteY1357" fmla="*/ 2926894 h 6845539"/>
              <a:gd name="connsiteX1358" fmla="*/ 2719312 w 2890296"/>
              <a:gd name="connsiteY1358" fmla="*/ 3020819 h 6845539"/>
              <a:gd name="connsiteX1359" fmla="*/ 2625622 w 2890296"/>
              <a:gd name="connsiteY1359" fmla="*/ 3020819 h 6845539"/>
              <a:gd name="connsiteX1360" fmla="*/ 2625622 w 2890296"/>
              <a:gd name="connsiteY1360" fmla="*/ 2926894 h 6845539"/>
              <a:gd name="connsiteX1361" fmla="*/ 2672467 w 2890296"/>
              <a:gd name="connsiteY1361" fmla="*/ 2907515 h 6845539"/>
              <a:gd name="connsiteX1362" fmla="*/ 1110738 w 2890296"/>
              <a:gd name="connsiteY1362" fmla="*/ 2906467 h 6845539"/>
              <a:gd name="connsiteX1363" fmla="*/ 1157582 w 2890296"/>
              <a:gd name="connsiteY1363" fmla="*/ 2925846 h 6845539"/>
              <a:gd name="connsiteX1364" fmla="*/ 1157582 w 2890296"/>
              <a:gd name="connsiteY1364" fmla="*/ 3019772 h 6845539"/>
              <a:gd name="connsiteX1365" fmla="*/ 1063894 w 2890296"/>
              <a:gd name="connsiteY1365" fmla="*/ 3019772 h 6845539"/>
              <a:gd name="connsiteX1366" fmla="*/ 1063894 w 2890296"/>
              <a:gd name="connsiteY1366" fmla="*/ 2925846 h 6845539"/>
              <a:gd name="connsiteX1367" fmla="*/ 1110738 w 2890296"/>
              <a:gd name="connsiteY1367" fmla="*/ 2906467 h 6845539"/>
              <a:gd name="connsiteX1368" fmla="*/ 797626 w 2890296"/>
              <a:gd name="connsiteY1368" fmla="*/ 2906467 h 6845539"/>
              <a:gd name="connsiteX1369" fmla="*/ 844472 w 2890296"/>
              <a:gd name="connsiteY1369" fmla="*/ 2925846 h 6845539"/>
              <a:gd name="connsiteX1370" fmla="*/ 844472 w 2890296"/>
              <a:gd name="connsiteY1370" fmla="*/ 3019772 h 6845539"/>
              <a:gd name="connsiteX1371" fmla="*/ 750782 w 2890296"/>
              <a:gd name="connsiteY1371" fmla="*/ 3019772 h 6845539"/>
              <a:gd name="connsiteX1372" fmla="*/ 750782 w 2890296"/>
              <a:gd name="connsiteY1372" fmla="*/ 2925846 h 6845539"/>
              <a:gd name="connsiteX1373" fmla="*/ 797626 w 2890296"/>
              <a:gd name="connsiteY1373" fmla="*/ 2906467 h 6845539"/>
              <a:gd name="connsiteX1374" fmla="*/ 484862 w 2890296"/>
              <a:gd name="connsiteY1374" fmla="*/ 2906467 h 6845539"/>
              <a:gd name="connsiteX1375" fmla="*/ 531708 w 2890296"/>
              <a:gd name="connsiteY1375" fmla="*/ 2925846 h 6845539"/>
              <a:gd name="connsiteX1376" fmla="*/ 531708 w 2890296"/>
              <a:gd name="connsiteY1376" fmla="*/ 3019772 h 6845539"/>
              <a:gd name="connsiteX1377" fmla="*/ 438018 w 2890296"/>
              <a:gd name="connsiteY1377" fmla="*/ 3019772 h 6845539"/>
              <a:gd name="connsiteX1378" fmla="*/ 438018 w 2890296"/>
              <a:gd name="connsiteY1378" fmla="*/ 2925846 h 6845539"/>
              <a:gd name="connsiteX1379" fmla="*/ 484862 w 2890296"/>
              <a:gd name="connsiteY1379" fmla="*/ 2906467 h 6845539"/>
              <a:gd name="connsiteX1380" fmla="*/ 2047331 w 2890296"/>
              <a:gd name="connsiteY1380" fmla="*/ 2862297 h 6845539"/>
              <a:gd name="connsiteX1381" fmla="*/ 2125478 w 2890296"/>
              <a:gd name="connsiteY1381" fmla="*/ 2894770 h 6845539"/>
              <a:gd name="connsiteX1382" fmla="*/ 2149771 w 2890296"/>
              <a:gd name="connsiteY1382" fmla="*/ 3014872 h 6845539"/>
              <a:gd name="connsiteX1383" fmla="*/ 2126719 w 2890296"/>
              <a:gd name="connsiteY1383" fmla="*/ 3049673 h 6845539"/>
              <a:gd name="connsiteX1384" fmla="*/ 2125478 w 2890296"/>
              <a:gd name="connsiteY1384" fmla="*/ 3050499 h 6845539"/>
              <a:gd name="connsiteX1385" fmla="*/ 2124232 w 2890296"/>
              <a:gd name="connsiteY1385" fmla="*/ 3052380 h 6845539"/>
              <a:gd name="connsiteX1386" fmla="*/ 2089098 w 2890296"/>
              <a:gd name="connsiteY1386" fmla="*/ 3075900 h 6845539"/>
              <a:gd name="connsiteX1387" fmla="*/ 2006021 w 2890296"/>
              <a:gd name="connsiteY1387" fmla="*/ 3075900 h 6845539"/>
              <a:gd name="connsiteX1388" fmla="*/ 1970699 w 2890296"/>
              <a:gd name="connsiteY1388" fmla="*/ 3052380 h 6845539"/>
              <a:gd name="connsiteX1389" fmla="*/ 1969446 w 2890296"/>
              <a:gd name="connsiteY1389" fmla="*/ 3050499 h 6845539"/>
              <a:gd name="connsiteX1390" fmla="*/ 1968205 w 2890296"/>
              <a:gd name="connsiteY1390" fmla="*/ 3049673 h 6845539"/>
              <a:gd name="connsiteX1391" fmla="*/ 1945153 w 2890296"/>
              <a:gd name="connsiteY1391" fmla="*/ 3014872 h 6845539"/>
              <a:gd name="connsiteX1392" fmla="*/ 1969446 w 2890296"/>
              <a:gd name="connsiteY1392" fmla="*/ 2894770 h 6845539"/>
              <a:gd name="connsiteX1393" fmla="*/ 2047331 w 2890296"/>
              <a:gd name="connsiteY1393" fmla="*/ 2862297 h 6845539"/>
              <a:gd name="connsiteX1394" fmla="*/ 2359747 w 2890296"/>
              <a:gd name="connsiteY1394" fmla="*/ 2861599 h 6845539"/>
              <a:gd name="connsiteX1395" fmla="*/ 2437894 w 2890296"/>
              <a:gd name="connsiteY1395" fmla="*/ 2894072 h 6845539"/>
              <a:gd name="connsiteX1396" fmla="*/ 2437894 w 2890296"/>
              <a:gd name="connsiteY1396" fmla="*/ 3050848 h 6845539"/>
              <a:gd name="connsiteX1397" fmla="*/ 2318436 w 2890296"/>
              <a:gd name="connsiteY1397" fmla="*/ 3075202 h 6845539"/>
              <a:gd name="connsiteX1398" fmla="*/ 2282278 w 2890296"/>
              <a:gd name="connsiteY1398" fmla="*/ 3051126 h 6845539"/>
              <a:gd name="connsiteX1399" fmla="*/ 2281860 w 2890296"/>
              <a:gd name="connsiteY1399" fmla="*/ 3050499 h 6845539"/>
              <a:gd name="connsiteX1400" fmla="*/ 2281446 w 2890296"/>
              <a:gd name="connsiteY1400" fmla="*/ 3050223 h 6845539"/>
              <a:gd name="connsiteX1401" fmla="*/ 2257567 w 2890296"/>
              <a:gd name="connsiteY1401" fmla="*/ 3014174 h 6845539"/>
              <a:gd name="connsiteX1402" fmla="*/ 2257567 w 2890296"/>
              <a:gd name="connsiteY1402" fmla="*/ 2930745 h 6845539"/>
              <a:gd name="connsiteX1403" fmla="*/ 2281033 w 2890296"/>
              <a:gd name="connsiteY1403" fmla="*/ 2895320 h 6845539"/>
              <a:gd name="connsiteX1404" fmla="*/ 2281860 w 2890296"/>
              <a:gd name="connsiteY1404" fmla="*/ 2894770 h 6845539"/>
              <a:gd name="connsiteX1405" fmla="*/ 2282691 w 2890296"/>
              <a:gd name="connsiteY1405" fmla="*/ 2893515 h 6845539"/>
              <a:gd name="connsiteX1406" fmla="*/ 2318240 w 2890296"/>
              <a:gd name="connsiteY1406" fmla="*/ 2869717 h 6845539"/>
              <a:gd name="connsiteX1407" fmla="*/ 2359747 w 2890296"/>
              <a:gd name="connsiteY1407" fmla="*/ 2861599 h 6845539"/>
              <a:gd name="connsiteX1408" fmla="*/ 1734917 w 2890296"/>
              <a:gd name="connsiteY1408" fmla="*/ 2860901 h 6845539"/>
              <a:gd name="connsiteX1409" fmla="*/ 1776488 w 2890296"/>
              <a:gd name="connsiteY1409" fmla="*/ 2869019 h 6845539"/>
              <a:gd name="connsiteX1410" fmla="*/ 1811393 w 2890296"/>
              <a:gd name="connsiteY1410" fmla="*/ 2892261 h 6845539"/>
              <a:gd name="connsiteX1411" fmla="*/ 1813064 w 2890296"/>
              <a:gd name="connsiteY1411" fmla="*/ 2894770 h 6845539"/>
              <a:gd name="connsiteX1412" fmla="*/ 1814718 w 2890296"/>
              <a:gd name="connsiteY1412" fmla="*/ 2895871 h 6845539"/>
              <a:gd name="connsiteX1413" fmla="*/ 1837357 w 2890296"/>
              <a:gd name="connsiteY1413" fmla="*/ 2930047 h 6845539"/>
              <a:gd name="connsiteX1414" fmla="*/ 1813064 w 2890296"/>
              <a:gd name="connsiteY1414" fmla="*/ 3050150 h 6845539"/>
              <a:gd name="connsiteX1415" fmla="*/ 1657030 w 2890296"/>
              <a:gd name="connsiteY1415" fmla="*/ 3050150 h 6845539"/>
              <a:gd name="connsiteX1416" fmla="*/ 1632737 w 2890296"/>
              <a:gd name="connsiteY1416" fmla="*/ 2930047 h 6845539"/>
              <a:gd name="connsiteX1417" fmla="*/ 1655101 w 2890296"/>
              <a:gd name="connsiteY1417" fmla="*/ 2896286 h 6845539"/>
              <a:gd name="connsiteX1418" fmla="*/ 1657378 w 2890296"/>
              <a:gd name="connsiteY1418" fmla="*/ 2894770 h 6845539"/>
              <a:gd name="connsiteX1419" fmla="*/ 1659317 w 2890296"/>
              <a:gd name="connsiteY1419" fmla="*/ 2891843 h 6845539"/>
              <a:gd name="connsiteX1420" fmla="*/ 1693410 w 2890296"/>
              <a:gd name="connsiteY1420" fmla="*/ 2869019 h 6845539"/>
              <a:gd name="connsiteX1421" fmla="*/ 1734917 w 2890296"/>
              <a:gd name="connsiteY1421" fmla="*/ 2860901 h 6845539"/>
              <a:gd name="connsiteX1422" fmla="*/ 2828674 w 2890296"/>
              <a:gd name="connsiteY1422" fmla="*/ 2794646 h 6845539"/>
              <a:gd name="connsiteX1423" fmla="*/ 2844348 w 2890296"/>
              <a:gd name="connsiteY1423" fmla="*/ 2801193 h 6845539"/>
              <a:gd name="connsiteX1424" fmla="*/ 2844348 w 2890296"/>
              <a:gd name="connsiteY1424" fmla="*/ 2832618 h 6845539"/>
              <a:gd name="connsiteX1425" fmla="*/ 2813002 w 2890296"/>
              <a:gd name="connsiteY1425" fmla="*/ 2832618 h 6845539"/>
              <a:gd name="connsiteX1426" fmla="*/ 2813002 w 2890296"/>
              <a:gd name="connsiteY1426" fmla="*/ 2801193 h 6845539"/>
              <a:gd name="connsiteX1427" fmla="*/ 2828674 w 2890296"/>
              <a:gd name="connsiteY1427" fmla="*/ 2794646 h 6845539"/>
              <a:gd name="connsiteX1428" fmla="*/ 50648 w 2890296"/>
              <a:gd name="connsiteY1428" fmla="*/ 2789940 h 6845539"/>
              <a:gd name="connsiteX1429" fmla="*/ 61691 w 2890296"/>
              <a:gd name="connsiteY1429" fmla="*/ 2816251 h 6845539"/>
              <a:gd name="connsiteX1430" fmla="*/ 48630 w 2890296"/>
              <a:gd name="connsiteY1430" fmla="*/ 2847633 h 6845539"/>
              <a:gd name="connsiteX1431" fmla="*/ 43013 w 2890296"/>
              <a:gd name="connsiteY1431" fmla="*/ 2849955 h 6845539"/>
              <a:gd name="connsiteX1432" fmla="*/ 1267120 w 2890296"/>
              <a:gd name="connsiteY1432" fmla="*/ 2750040 h 6845539"/>
              <a:gd name="connsiteX1433" fmla="*/ 1313964 w 2890296"/>
              <a:gd name="connsiteY1433" fmla="*/ 2769419 h 6845539"/>
              <a:gd name="connsiteX1434" fmla="*/ 1313964 w 2890296"/>
              <a:gd name="connsiteY1434" fmla="*/ 2863345 h 6845539"/>
              <a:gd name="connsiteX1435" fmla="*/ 1220274 w 2890296"/>
              <a:gd name="connsiteY1435" fmla="*/ 2863345 h 6845539"/>
              <a:gd name="connsiteX1436" fmla="*/ 1220274 w 2890296"/>
              <a:gd name="connsiteY1436" fmla="*/ 2769419 h 6845539"/>
              <a:gd name="connsiteX1437" fmla="*/ 1267120 w 2890296"/>
              <a:gd name="connsiteY1437" fmla="*/ 2750040 h 6845539"/>
              <a:gd name="connsiteX1438" fmla="*/ 954704 w 2890296"/>
              <a:gd name="connsiteY1438" fmla="*/ 2750040 h 6845539"/>
              <a:gd name="connsiteX1439" fmla="*/ 1001550 w 2890296"/>
              <a:gd name="connsiteY1439" fmla="*/ 2769419 h 6845539"/>
              <a:gd name="connsiteX1440" fmla="*/ 1001550 w 2890296"/>
              <a:gd name="connsiteY1440" fmla="*/ 2863345 h 6845539"/>
              <a:gd name="connsiteX1441" fmla="*/ 907860 w 2890296"/>
              <a:gd name="connsiteY1441" fmla="*/ 2863345 h 6845539"/>
              <a:gd name="connsiteX1442" fmla="*/ 907860 w 2890296"/>
              <a:gd name="connsiteY1442" fmla="*/ 2769419 h 6845539"/>
              <a:gd name="connsiteX1443" fmla="*/ 954704 w 2890296"/>
              <a:gd name="connsiteY1443" fmla="*/ 2750040 h 6845539"/>
              <a:gd name="connsiteX1444" fmla="*/ 642289 w 2890296"/>
              <a:gd name="connsiteY1444" fmla="*/ 2750040 h 6845539"/>
              <a:gd name="connsiteX1445" fmla="*/ 689134 w 2890296"/>
              <a:gd name="connsiteY1445" fmla="*/ 2769419 h 6845539"/>
              <a:gd name="connsiteX1446" fmla="*/ 689134 w 2890296"/>
              <a:gd name="connsiteY1446" fmla="*/ 2863345 h 6845539"/>
              <a:gd name="connsiteX1447" fmla="*/ 595444 w 2890296"/>
              <a:gd name="connsiteY1447" fmla="*/ 2863345 h 6845539"/>
              <a:gd name="connsiteX1448" fmla="*/ 595444 w 2890296"/>
              <a:gd name="connsiteY1448" fmla="*/ 2769419 h 6845539"/>
              <a:gd name="connsiteX1449" fmla="*/ 642289 w 2890296"/>
              <a:gd name="connsiteY1449" fmla="*/ 2750040 h 6845539"/>
              <a:gd name="connsiteX1450" fmla="*/ 329874 w 2890296"/>
              <a:gd name="connsiteY1450" fmla="*/ 2750040 h 6845539"/>
              <a:gd name="connsiteX1451" fmla="*/ 376718 w 2890296"/>
              <a:gd name="connsiteY1451" fmla="*/ 2769419 h 6845539"/>
              <a:gd name="connsiteX1452" fmla="*/ 376718 w 2890296"/>
              <a:gd name="connsiteY1452" fmla="*/ 2863345 h 6845539"/>
              <a:gd name="connsiteX1453" fmla="*/ 283028 w 2890296"/>
              <a:gd name="connsiteY1453" fmla="*/ 2863345 h 6845539"/>
              <a:gd name="connsiteX1454" fmla="*/ 283028 w 2890296"/>
              <a:gd name="connsiteY1454" fmla="*/ 2769419 h 6845539"/>
              <a:gd name="connsiteX1455" fmla="*/ 329874 w 2890296"/>
              <a:gd name="connsiteY1455" fmla="*/ 2750040 h 6845539"/>
              <a:gd name="connsiteX1456" fmla="*/ 2203669 w 2890296"/>
              <a:gd name="connsiteY1456" fmla="*/ 2705871 h 6845539"/>
              <a:gd name="connsiteX1457" fmla="*/ 2281860 w 2890296"/>
              <a:gd name="connsiteY1457" fmla="*/ 2738343 h 6845539"/>
              <a:gd name="connsiteX1458" fmla="*/ 2306153 w 2890296"/>
              <a:gd name="connsiteY1458" fmla="*/ 2858102 h 6845539"/>
              <a:gd name="connsiteX1459" fmla="*/ 2282691 w 2890296"/>
              <a:gd name="connsiteY1459" fmla="*/ 2893515 h 6845539"/>
              <a:gd name="connsiteX1460" fmla="*/ 2281860 w 2890296"/>
              <a:gd name="connsiteY1460" fmla="*/ 2894072 h 6845539"/>
              <a:gd name="connsiteX1461" fmla="*/ 2281033 w 2890296"/>
              <a:gd name="connsiteY1461" fmla="*/ 2895320 h 6845539"/>
              <a:gd name="connsiteX1462" fmla="*/ 2245279 w 2890296"/>
              <a:gd name="connsiteY1462" fmla="*/ 2919124 h 6845539"/>
              <a:gd name="connsiteX1463" fmla="*/ 2125478 w 2890296"/>
              <a:gd name="connsiteY1463" fmla="*/ 2894770 h 6845539"/>
              <a:gd name="connsiteX1464" fmla="*/ 2125478 w 2890296"/>
              <a:gd name="connsiteY1464" fmla="*/ 2738343 h 6845539"/>
              <a:gd name="connsiteX1465" fmla="*/ 2203669 w 2890296"/>
              <a:gd name="connsiteY1465" fmla="*/ 2705871 h 6845539"/>
              <a:gd name="connsiteX1466" fmla="*/ 1891255 w 2890296"/>
              <a:gd name="connsiteY1466" fmla="*/ 2705871 h 6845539"/>
              <a:gd name="connsiteX1467" fmla="*/ 1969446 w 2890296"/>
              <a:gd name="connsiteY1467" fmla="*/ 2738343 h 6845539"/>
              <a:gd name="connsiteX1468" fmla="*/ 1969446 w 2890296"/>
              <a:gd name="connsiteY1468" fmla="*/ 2894770 h 6845539"/>
              <a:gd name="connsiteX1469" fmla="*/ 1849645 w 2890296"/>
              <a:gd name="connsiteY1469" fmla="*/ 2919124 h 6845539"/>
              <a:gd name="connsiteX1470" fmla="*/ 1814718 w 2890296"/>
              <a:gd name="connsiteY1470" fmla="*/ 2895871 h 6845539"/>
              <a:gd name="connsiteX1471" fmla="*/ 1813064 w 2890296"/>
              <a:gd name="connsiteY1471" fmla="*/ 2893374 h 6845539"/>
              <a:gd name="connsiteX1472" fmla="*/ 1811393 w 2890296"/>
              <a:gd name="connsiteY1472" fmla="*/ 2892261 h 6845539"/>
              <a:gd name="connsiteX1473" fmla="*/ 1788771 w 2890296"/>
              <a:gd name="connsiteY1473" fmla="*/ 2858298 h 6845539"/>
              <a:gd name="connsiteX1474" fmla="*/ 1813064 w 2890296"/>
              <a:gd name="connsiteY1474" fmla="*/ 2738343 h 6845539"/>
              <a:gd name="connsiteX1475" fmla="*/ 1891255 w 2890296"/>
              <a:gd name="connsiteY1475" fmla="*/ 2705871 h 6845539"/>
              <a:gd name="connsiteX1476" fmla="*/ 1579187 w 2890296"/>
              <a:gd name="connsiteY1476" fmla="*/ 2705871 h 6845539"/>
              <a:gd name="connsiteX1477" fmla="*/ 1620797 w 2890296"/>
              <a:gd name="connsiteY1477" fmla="*/ 2713989 h 6845539"/>
              <a:gd name="connsiteX1478" fmla="*/ 1656753 w 2890296"/>
              <a:gd name="connsiteY1478" fmla="*/ 2737927 h 6845539"/>
              <a:gd name="connsiteX1479" fmla="*/ 1657030 w 2890296"/>
              <a:gd name="connsiteY1479" fmla="*/ 2738343 h 6845539"/>
              <a:gd name="connsiteX1480" fmla="*/ 1657655 w 2890296"/>
              <a:gd name="connsiteY1480" fmla="*/ 2738759 h 6845539"/>
              <a:gd name="connsiteX1481" fmla="*/ 1681671 w 2890296"/>
              <a:gd name="connsiteY1481" fmla="*/ 2774815 h 6845539"/>
              <a:gd name="connsiteX1482" fmla="*/ 1681671 w 2890296"/>
              <a:gd name="connsiteY1482" fmla="*/ 2858102 h 6845539"/>
              <a:gd name="connsiteX1483" fmla="*/ 1659317 w 2890296"/>
              <a:gd name="connsiteY1483" fmla="*/ 2891843 h 6845539"/>
              <a:gd name="connsiteX1484" fmla="*/ 1657030 w 2890296"/>
              <a:gd name="connsiteY1484" fmla="*/ 2893374 h 6845539"/>
              <a:gd name="connsiteX1485" fmla="*/ 1655101 w 2890296"/>
              <a:gd name="connsiteY1485" fmla="*/ 2896286 h 6845539"/>
              <a:gd name="connsiteX1486" fmla="*/ 1620797 w 2890296"/>
              <a:gd name="connsiteY1486" fmla="*/ 2919124 h 6845539"/>
              <a:gd name="connsiteX1487" fmla="*/ 1500996 w 2890296"/>
              <a:gd name="connsiteY1487" fmla="*/ 2894770 h 6845539"/>
              <a:gd name="connsiteX1488" fmla="*/ 1500996 w 2890296"/>
              <a:gd name="connsiteY1488" fmla="*/ 2738343 h 6845539"/>
              <a:gd name="connsiteX1489" fmla="*/ 1579187 w 2890296"/>
              <a:gd name="connsiteY1489" fmla="*/ 2705871 h 6845539"/>
              <a:gd name="connsiteX1490" fmla="*/ 2515781 w 2890296"/>
              <a:gd name="connsiteY1490" fmla="*/ 2705172 h 6845539"/>
              <a:gd name="connsiteX1491" fmla="*/ 2593928 w 2890296"/>
              <a:gd name="connsiteY1491" fmla="*/ 2737645 h 6845539"/>
              <a:gd name="connsiteX1492" fmla="*/ 2593928 w 2890296"/>
              <a:gd name="connsiteY1492" fmla="*/ 2894072 h 6845539"/>
              <a:gd name="connsiteX1493" fmla="*/ 2437894 w 2890296"/>
              <a:gd name="connsiteY1493" fmla="*/ 2894072 h 6845539"/>
              <a:gd name="connsiteX1494" fmla="*/ 2437894 w 2890296"/>
              <a:gd name="connsiteY1494" fmla="*/ 2737645 h 6845539"/>
              <a:gd name="connsiteX1495" fmla="*/ 2515781 w 2890296"/>
              <a:gd name="connsiteY1495" fmla="*/ 2705172 h 6845539"/>
              <a:gd name="connsiteX1496" fmla="*/ 173666 w 2890296"/>
              <a:gd name="connsiteY1496" fmla="*/ 2637521 h 6845539"/>
              <a:gd name="connsiteX1497" fmla="*/ 189340 w 2890296"/>
              <a:gd name="connsiteY1497" fmla="*/ 2644068 h 6845539"/>
              <a:gd name="connsiteX1498" fmla="*/ 189340 w 2890296"/>
              <a:gd name="connsiteY1498" fmla="*/ 2675493 h 6845539"/>
              <a:gd name="connsiteX1499" fmla="*/ 157992 w 2890296"/>
              <a:gd name="connsiteY1499" fmla="*/ 2675493 h 6845539"/>
              <a:gd name="connsiteX1500" fmla="*/ 157992 w 2890296"/>
              <a:gd name="connsiteY1500" fmla="*/ 2644068 h 6845539"/>
              <a:gd name="connsiteX1501" fmla="*/ 173666 w 2890296"/>
              <a:gd name="connsiteY1501" fmla="*/ 2637521 h 6845539"/>
              <a:gd name="connsiteX1502" fmla="*/ 1422805 w 2890296"/>
              <a:gd name="connsiteY1502" fmla="*/ 2616222 h 6845539"/>
              <a:gd name="connsiteX1503" fmla="*/ 1453978 w 2890296"/>
              <a:gd name="connsiteY1503" fmla="*/ 2629054 h 6845539"/>
              <a:gd name="connsiteX1504" fmla="*/ 1453978 w 2890296"/>
              <a:gd name="connsiteY1504" fmla="*/ 2691555 h 6845539"/>
              <a:gd name="connsiteX1505" fmla="*/ 1391634 w 2890296"/>
              <a:gd name="connsiteY1505" fmla="*/ 2691555 h 6845539"/>
              <a:gd name="connsiteX1506" fmla="*/ 1391634 w 2890296"/>
              <a:gd name="connsiteY1506" fmla="*/ 2629054 h 6845539"/>
              <a:gd name="connsiteX1507" fmla="*/ 1422805 w 2890296"/>
              <a:gd name="connsiteY1507" fmla="*/ 2616222 h 6845539"/>
              <a:gd name="connsiteX1508" fmla="*/ 1110390 w 2890296"/>
              <a:gd name="connsiteY1508" fmla="*/ 2593962 h 6845539"/>
              <a:gd name="connsiteX1509" fmla="*/ 1157234 w 2890296"/>
              <a:gd name="connsiteY1509" fmla="*/ 2613341 h 6845539"/>
              <a:gd name="connsiteX1510" fmla="*/ 1157234 w 2890296"/>
              <a:gd name="connsiteY1510" fmla="*/ 2707267 h 6845539"/>
              <a:gd name="connsiteX1511" fmla="*/ 1063544 w 2890296"/>
              <a:gd name="connsiteY1511" fmla="*/ 2707267 h 6845539"/>
              <a:gd name="connsiteX1512" fmla="*/ 1063544 w 2890296"/>
              <a:gd name="connsiteY1512" fmla="*/ 2613341 h 6845539"/>
              <a:gd name="connsiteX1513" fmla="*/ 1110390 w 2890296"/>
              <a:gd name="connsiteY1513" fmla="*/ 2593962 h 6845539"/>
              <a:gd name="connsiteX1514" fmla="*/ 797974 w 2890296"/>
              <a:gd name="connsiteY1514" fmla="*/ 2593962 h 6845539"/>
              <a:gd name="connsiteX1515" fmla="*/ 844820 w 2890296"/>
              <a:gd name="connsiteY1515" fmla="*/ 2613341 h 6845539"/>
              <a:gd name="connsiteX1516" fmla="*/ 844820 w 2890296"/>
              <a:gd name="connsiteY1516" fmla="*/ 2707267 h 6845539"/>
              <a:gd name="connsiteX1517" fmla="*/ 751130 w 2890296"/>
              <a:gd name="connsiteY1517" fmla="*/ 2707267 h 6845539"/>
              <a:gd name="connsiteX1518" fmla="*/ 751130 w 2890296"/>
              <a:gd name="connsiteY1518" fmla="*/ 2613341 h 6845539"/>
              <a:gd name="connsiteX1519" fmla="*/ 797974 w 2890296"/>
              <a:gd name="connsiteY1519" fmla="*/ 2593962 h 6845539"/>
              <a:gd name="connsiteX1520" fmla="*/ 486255 w 2890296"/>
              <a:gd name="connsiteY1520" fmla="*/ 2593613 h 6845539"/>
              <a:gd name="connsiteX1521" fmla="*/ 533100 w 2890296"/>
              <a:gd name="connsiteY1521" fmla="*/ 2612992 h 6845539"/>
              <a:gd name="connsiteX1522" fmla="*/ 533100 w 2890296"/>
              <a:gd name="connsiteY1522" fmla="*/ 2706918 h 6845539"/>
              <a:gd name="connsiteX1523" fmla="*/ 439410 w 2890296"/>
              <a:gd name="connsiteY1523" fmla="*/ 2706918 h 6845539"/>
              <a:gd name="connsiteX1524" fmla="*/ 439410 w 2890296"/>
              <a:gd name="connsiteY1524" fmla="*/ 2612992 h 6845539"/>
              <a:gd name="connsiteX1525" fmla="*/ 486255 w 2890296"/>
              <a:gd name="connsiteY1525" fmla="*/ 2593613 h 6845539"/>
              <a:gd name="connsiteX1526" fmla="*/ 2672119 w 2890296"/>
              <a:gd name="connsiteY1526" fmla="*/ 2570656 h 6845539"/>
              <a:gd name="connsiteX1527" fmla="*/ 2734636 w 2890296"/>
              <a:gd name="connsiteY1527" fmla="*/ 2596581 h 6845539"/>
              <a:gd name="connsiteX1528" fmla="*/ 2734636 w 2890296"/>
              <a:gd name="connsiteY1528" fmla="*/ 2721932 h 6845539"/>
              <a:gd name="connsiteX1529" fmla="*/ 2609600 w 2890296"/>
              <a:gd name="connsiteY1529" fmla="*/ 2721932 h 6845539"/>
              <a:gd name="connsiteX1530" fmla="*/ 2609600 w 2890296"/>
              <a:gd name="connsiteY1530" fmla="*/ 2596581 h 6845539"/>
              <a:gd name="connsiteX1531" fmla="*/ 2672119 w 2890296"/>
              <a:gd name="connsiteY1531" fmla="*/ 2570656 h 6845539"/>
              <a:gd name="connsiteX1532" fmla="*/ 2047331 w 2890296"/>
              <a:gd name="connsiteY1532" fmla="*/ 2549444 h 6845539"/>
              <a:gd name="connsiteX1533" fmla="*/ 2125478 w 2890296"/>
              <a:gd name="connsiteY1533" fmla="*/ 2581916 h 6845539"/>
              <a:gd name="connsiteX1534" fmla="*/ 2125478 w 2890296"/>
              <a:gd name="connsiteY1534" fmla="*/ 2738343 h 6845539"/>
              <a:gd name="connsiteX1535" fmla="*/ 1969446 w 2890296"/>
              <a:gd name="connsiteY1535" fmla="*/ 2738343 h 6845539"/>
              <a:gd name="connsiteX1536" fmla="*/ 1969446 w 2890296"/>
              <a:gd name="connsiteY1536" fmla="*/ 2581916 h 6845539"/>
              <a:gd name="connsiteX1537" fmla="*/ 2047331 w 2890296"/>
              <a:gd name="connsiteY1537" fmla="*/ 2549444 h 6845539"/>
              <a:gd name="connsiteX1538" fmla="*/ 1734917 w 2890296"/>
              <a:gd name="connsiteY1538" fmla="*/ 2549444 h 6845539"/>
              <a:gd name="connsiteX1539" fmla="*/ 1813064 w 2890296"/>
              <a:gd name="connsiteY1539" fmla="*/ 2581916 h 6845539"/>
              <a:gd name="connsiteX1540" fmla="*/ 1813064 w 2890296"/>
              <a:gd name="connsiteY1540" fmla="*/ 2738343 h 6845539"/>
              <a:gd name="connsiteX1541" fmla="*/ 1693606 w 2890296"/>
              <a:gd name="connsiteY1541" fmla="*/ 2762697 h 6845539"/>
              <a:gd name="connsiteX1542" fmla="*/ 1657655 w 2890296"/>
              <a:gd name="connsiteY1542" fmla="*/ 2738759 h 6845539"/>
              <a:gd name="connsiteX1543" fmla="*/ 1657378 w 2890296"/>
              <a:gd name="connsiteY1543" fmla="*/ 2738343 h 6845539"/>
              <a:gd name="connsiteX1544" fmla="*/ 1656753 w 2890296"/>
              <a:gd name="connsiteY1544" fmla="*/ 2737927 h 6845539"/>
              <a:gd name="connsiteX1545" fmla="*/ 1632737 w 2890296"/>
              <a:gd name="connsiteY1545" fmla="*/ 2701871 h 6845539"/>
              <a:gd name="connsiteX1546" fmla="*/ 1657030 w 2890296"/>
              <a:gd name="connsiteY1546" fmla="*/ 2581916 h 6845539"/>
              <a:gd name="connsiteX1547" fmla="*/ 1734917 w 2890296"/>
              <a:gd name="connsiteY1547" fmla="*/ 2549444 h 6845539"/>
              <a:gd name="connsiteX1548" fmla="*/ 2359747 w 2890296"/>
              <a:gd name="connsiteY1548" fmla="*/ 2548047 h 6845539"/>
              <a:gd name="connsiteX1549" fmla="*/ 2437894 w 2890296"/>
              <a:gd name="connsiteY1549" fmla="*/ 2580520 h 6845539"/>
              <a:gd name="connsiteX1550" fmla="*/ 2437894 w 2890296"/>
              <a:gd name="connsiteY1550" fmla="*/ 2736947 h 6845539"/>
              <a:gd name="connsiteX1551" fmla="*/ 2281860 w 2890296"/>
              <a:gd name="connsiteY1551" fmla="*/ 2736947 h 6845539"/>
              <a:gd name="connsiteX1552" fmla="*/ 2281860 w 2890296"/>
              <a:gd name="connsiteY1552" fmla="*/ 2580520 h 6845539"/>
              <a:gd name="connsiteX1553" fmla="*/ 2359747 w 2890296"/>
              <a:gd name="connsiteY1553" fmla="*/ 2548047 h 6845539"/>
              <a:gd name="connsiteX1554" fmla="*/ 329003 w 2890296"/>
              <a:gd name="connsiteY1554" fmla="*/ 2479697 h 6845539"/>
              <a:gd name="connsiteX1555" fmla="*/ 344676 w 2890296"/>
              <a:gd name="connsiteY1555" fmla="*/ 2486245 h 6845539"/>
              <a:gd name="connsiteX1556" fmla="*/ 344676 w 2890296"/>
              <a:gd name="connsiteY1556" fmla="*/ 2517670 h 6845539"/>
              <a:gd name="connsiteX1557" fmla="*/ 313330 w 2890296"/>
              <a:gd name="connsiteY1557" fmla="*/ 2517670 h 6845539"/>
              <a:gd name="connsiteX1558" fmla="*/ 313330 w 2890296"/>
              <a:gd name="connsiteY1558" fmla="*/ 2486245 h 6845539"/>
              <a:gd name="connsiteX1559" fmla="*/ 329003 w 2890296"/>
              <a:gd name="connsiteY1559" fmla="*/ 2479697 h 6845539"/>
              <a:gd name="connsiteX1560" fmla="*/ 1579187 w 2890296"/>
              <a:gd name="connsiteY1560" fmla="*/ 2459096 h 6845539"/>
              <a:gd name="connsiteX1561" fmla="*/ 1610358 w 2890296"/>
              <a:gd name="connsiteY1561" fmla="*/ 2471929 h 6845539"/>
              <a:gd name="connsiteX1562" fmla="*/ 1610358 w 2890296"/>
              <a:gd name="connsiteY1562" fmla="*/ 2534429 h 6845539"/>
              <a:gd name="connsiteX1563" fmla="*/ 1548016 w 2890296"/>
              <a:gd name="connsiteY1563" fmla="*/ 2534429 h 6845539"/>
              <a:gd name="connsiteX1564" fmla="*/ 1548016 w 2890296"/>
              <a:gd name="connsiteY1564" fmla="*/ 2471929 h 6845539"/>
              <a:gd name="connsiteX1565" fmla="*/ 1579187 w 2890296"/>
              <a:gd name="connsiteY1565" fmla="*/ 2459096 h 6845539"/>
              <a:gd name="connsiteX1566" fmla="*/ 1266772 w 2890296"/>
              <a:gd name="connsiteY1566" fmla="*/ 2459096 h 6845539"/>
              <a:gd name="connsiteX1567" fmla="*/ 1297944 w 2890296"/>
              <a:gd name="connsiteY1567" fmla="*/ 2471929 h 6845539"/>
              <a:gd name="connsiteX1568" fmla="*/ 1297944 w 2890296"/>
              <a:gd name="connsiteY1568" fmla="*/ 2534429 h 6845539"/>
              <a:gd name="connsiteX1569" fmla="*/ 1235600 w 2890296"/>
              <a:gd name="connsiteY1569" fmla="*/ 2534429 h 6845539"/>
              <a:gd name="connsiteX1570" fmla="*/ 1235600 w 2890296"/>
              <a:gd name="connsiteY1570" fmla="*/ 2471929 h 6845539"/>
              <a:gd name="connsiteX1571" fmla="*/ 1266772 w 2890296"/>
              <a:gd name="connsiteY1571" fmla="*/ 2459096 h 6845539"/>
              <a:gd name="connsiteX1572" fmla="*/ 954356 w 2890296"/>
              <a:gd name="connsiteY1572" fmla="*/ 2436837 h 6845539"/>
              <a:gd name="connsiteX1573" fmla="*/ 1001202 w 2890296"/>
              <a:gd name="connsiteY1573" fmla="*/ 2456216 h 6845539"/>
              <a:gd name="connsiteX1574" fmla="*/ 1001202 w 2890296"/>
              <a:gd name="connsiteY1574" fmla="*/ 2550142 h 6845539"/>
              <a:gd name="connsiteX1575" fmla="*/ 907512 w 2890296"/>
              <a:gd name="connsiteY1575" fmla="*/ 2550142 h 6845539"/>
              <a:gd name="connsiteX1576" fmla="*/ 907512 w 2890296"/>
              <a:gd name="connsiteY1576" fmla="*/ 2456216 h 6845539"/>
              <a:gd name="connsiteX1577" fmla="*/ 954356 w 2890296"/>
              <a:gd name="connsiteY1577" fmla="*/ 2436837 h 6845539"/>
              <a:gd name="connsiteX1578" fmla="*/ 641592 w 2890296"/>
              <a:gd name="connsiteY1578" fmla="*/ 2436138 h 6845539"/>
              <a:gd name="connsiteX1579" fmla="*/ 688438 w 2890296"/>
              <a:gd name="connsiteY1579" fmla="*/ 2455518 h 6845539"/>
              <a:gd name="connsiteX1580" fmla="*/ 688438 w 2890296"/>
              <a:gd name="connsiteY1580" fmla="*/ 2549444 h 6845539"/>
              <a:gd name="connsiteX1581" fmla="*/ 594748 w 2890296"/>
              <a:gd name="connsiteY1581" fmla="*/ 2549444 h 6845539"/>
              <a:gd name="connsiteX1582" fmla="*/ 594748 w 2890296"/>
              <a:gd name="connsiteY1582" fmla="*/ 2455518 h 6845539"/>
              <a:gd name="connsiteX1583" fmla="*/ 641592 w 2890296"/>
              <a:gd name="connsiteY1583" fmla="*/ 2436138 h 6845539"/>
              <a:gd name="connsiteX1584" fmla="*/ 2828849 w 2890296"/>
              <a:gd name="connsiteY1584" fmla="*/ 2414229 h 6845539"/>
              <a:gd name="connsiteX1585" fmla="*/ 2862132 w 2890296"/>
              <a:gd name="connsiteY1585" fmla="*/ 2420710 h 6845539"/>
              <a:gd name="connsiteX1586" fmla="*/ 2890296 w 2890296"/>
              <a:gd name="connsiteY1586" fmla="*/ 2439442 h 6845539"/>
              <a:gd name="connsiteX1587" fmla="*/ 2890296 w 2890296"/>
              <a:gd name="connsiteY1587" fmla="*/ 2566216 h 6845539"/>
              <a:gd name="connsiteX1588" fmla="*/ 2862132 w 2890296"/>
              <a:gd name="connsiteY1588" fmla="*/ 2584949 h 6845539"/>
              <a:gd name="connsiteX1589" fmla="*/ 2766330 w 2890296"/>
              <a:gd name="connsiteY1589" fmla="*/ 2565505 h 6845539"/>
              <a:gd name="connsiteX1590" fmla="*/ 2766330 w 2890296"/>
              <a:gd name="connsiteY1590" fmla="*/ 2440154 h 6845539"/>
              <a:gd name="connsiteX1591" fmla="*/ 2828849 w 2890296"/>
              <a:gd name="connsiteY1591" fmla="*/ 2414229 h 6845539"/>
              <a:gd name="connsiteX1592" fmla="*/ 2516085 w 2890296"/>
              <a:gd name="connsiteY1592" fmla="*/ 2414229 h 6845539"/>
              <a:gd name="connsiteX1593" fmla="*/ 2578602 w 2890296"/>
              <a:gd name="connsiteY1593" fmla="*/ 2440154 h 6845539"/>
              <a:gd name="connsiteX1594" fmla="*/ 2578602 w 2890296"/>
              <a:gd name="connsiteY1594" fmla="*/ 2565505 h 6845539"/>
              <a:gd name="connsiteX1595" fmla="*/ 2453566 w 2890296"/>
              <a:gd name="connsiteY1595" fmla="*/ 2565505 h 6845539"/>
              <a:gd name="connsiteX1596" fmla="*/ 2453566 w 2890296"/>
              <a:gd name="connsiteY1596" fmla="*/ 2440154 h 6845539"/>
              <a:gd name="connsiteX1597" fmla="*/ 2516085 w 2890296"/>
              <a:gd name="connsiteY1597" fmla="*/ 2414229 h 6845539"/>
              <a:gd name="connsiteX1598" fmla="*/ 1891255 w 2890296"/>
              <a:gd name="connsiteY1598" fmla="*/ 2393017 h 6845539"/>
              <a:gd name="connsiteX1599" fmla="*/ 1969446 w 2890296"/>
              <a:gd name="connsiteY1599" fmla="*/ 2425490 h 6845539"/>
              <a:gd name="connsiteX1600" fmla="*/ 1969446 w 2890296"/>
              <a:gd name="connsiteY1600" fmla="*/ 2581916 h 6845539"/>
              <a:gd name="connsiteX1601" fmla="*/ 1813064 w 2890296"/>
              <a:gd name="connsiteY1601" fmla="*/ 2581916 h 6845539"/>
              <a:gd name="connsiteX1602" fmla="*/ 1813064 w 2890296"/>
              <a:gd name="connsiteY1602" fmla="*/ 2425490 h 6845539"/>
              <a:gd name="connsiteX1603" fmla="*/ 1891255 w 2890296"/>
              <a:gd name="connsiteY1603" fmla="*/ 2393017 h 6845539"/>
              <a:gd name="connsiteX1604" fmla="*/ 2203669 w 2890296"/>
              <a:gd name="connsiteY1604" fmla="*/ 2391620 h 6845539"/>
              <a:gd name="connsiteX1605" fmla="*/ 2281860 w 2890296"/>
              <a:gd name="connsiteY1605" fmla="*/ 2424093 h 6845539"/>
              <a:gd name="connsiteX1606" fmla="*/ 2281860 w 2890296"/>
              <a:gd name="connsiteY1606" fmla="*/ 2580520 h 6845539"/>
              <a:gd name="connsiteX1607" fmla="*/ 2125478 w 2890296"/>
              <a:gd name="connsiteY1607" fmla="*/ 2580520 h 6845539"/>
              <a:gd name="connsiteX1608" fmla="*/ 2101185 w 2890296"/>
              <a:gd name="connsiteY1608" fmla="*/ 2460760 h 6845539"/>
              <a:gd name="connsiteX1609" fmla="*/ 2125062 w 2890296"/>
              <a:gd name="connsiteY1609" fmla="*/ 2424720 h 6845539"/>
              <a:gd name="connsiteX1610" fmla="*/ 2125478 w 2890296"/>
              <a:gd name="connsiteY1610" fmla="*/ 2424442 h 6845539"/>
              <a:gd name="connsiteX1611" fmla="*/ 2125892 w 2890296"/>
              <a:gd name="connsiteY1611" fmla="*/ 2423817 h 6845539"/>
              <a:gd name="connsiteX1612" fmla="*/ 2162059 w 2890296"/>
              <a:gd name="connsiteY1612" fmla="*/ 2399738 h 6845539"/>
              <a:gd name="connsiteX1613" fmla="*/ 2203669 w 2890296"/>
              <a:gd name="connsiteY1613" fmla="*/ 2391620 h 6845539"/>
              <a:gd name="connsiteX1614" fmla="*/ 485733 w 2890296"/>
              <a:gd name="connsiteY1614" fmla="*/ 2324318 h 6845539"/>
              <a:gd name="connsiteX1615" fmla="*/ 501406 w 2890296"/>
              <a:gd name="connsiteY1615" fmla="*/ 2330865 h 6845539"/>
              <a:gd name="connsiteX1616" fmla="*/ 501406 w 2890296"/>
              <a:gd name="connsiteY1616" fmla="*/ 2362290 h 6845539"/>
              <a:gd name="connsiteX1617" fmla="*/ 470060 w 2890296"/>
              <a:gd name="connsiteY1617" fmla="*/ 2362290 h 6845539"/>
              <a:gd name="connsiteX1618" fmla="*/ 470060 w 2890296"/>
              <a:gd name="connsiteY1618" fmla="*/ 2330865 h 6845539"/>
              <a:gd name="connsiteX1619" fmla="*/ 485733 w 2890296"/>
              <a:gd name="connsiteY1619" fmla="*/ 2324318 h 6845539"/>
              <a:gd name="connsiteX1620" fmla="*/ 173318 w 2890296"/>
              <a:gd name="connsiteY1620" fmla="*/ 2324318 h 6845539"/>
              <a:gd name="connsiteX1621" fmla="*/ 188990 w 2890296"/>
              <a:gd name="connsiteY1621" fmla="*/ 2330865 h 6845539"/>
              <a:gd name="connsiteX1622" fmla="*/ 188990 w 2890296"/>
              <a:gd name="connsiteY1622" fmla="*/ 2362290 h 6845539"/>
              <a:gd name="connsiteX1623" fmla="*/ 157644 w 2890296"/>
              <a:gd name="connsiteY1623" fmla="*/ 2362290 h 6845539"/>
              <a:gd name="connsiteX1624" fmla="*/ 157644 w 2890296"/>
              <a:gd name="connsiteY1624" fmla="*/ 2330865 h 6845539"/>
              <a:gd name="connsiteX1625" fmla="*/ 173318 w 2890296"/>
              <a:gd name="connsiteY1625" fmla="*/ 2324318 h 6845539"/>
              <a:gd name="connsiteX1626" fmla="*/ 1735220 w 2890296"/>
              <a:gd name="connsiteY1626" fmla="*/ 2301971 h 6845539"/>
              <a:gd name="connsiteX1627" fmla="*/ 1766392 w 2890296"/>
              <a:gd name="connsiteY1627" fmla="*/ 2314803 h 6845539"/>
              <a:gd name="connsiteX1628" fmla="*/ 1766392 w 2890296"/>
              <a:gd name="connsiteY1628" fmla="*/ 2377304 h 6845539"/>
              <a:gd name="connsiteX1629" fmla="*/ 1704048 w 2890296"/>
              <a:gd name="connsiteY1629" fmla="*/ 2377304 h 6845539"/>
              <a:gd name="connsiteX1630" fmla="*/ 1704048 w 2890296"/>
              <a:gd name="connsiteY1630" fmla="*/ 2314803 h 6845539"/>
              <a:gd name="connsiteX1631" fmla="*/ 1735220 w 2890296"/>
              <a:gd name="connsiteY1631" fmla="*/ 2301971 h 6845539"/>
              <a:gd name="connsiteX1632" fmla="*/ 1422805 w 2890296"/>
              <a:gd name="connsiteY1632" fmla="*/ 2301971 h 6845539"/>
              <a:gd name="connsiteX1633" fmla="*/ 1453978 w 2890296"/>
              <a:gd name="connsiteY1633" fmla="*/ 2314803 h 6845539"/>
              <a:gd name="connsiteX1634" fmla="*/ 1453978 w 2890296"/>
              <a:gd name="connsiteY1634" fmla="*/ 2377304 h 6845539"/>
              <a:gd name="connsiteX1635" fmla="*/ 1391634 w 2890296"/>
              <a:gd name="connsiteY1635" fmla="*/ 2377304 h 6845539"/>
              <a:gd name="connsiteX1636" fmla="*/ 1391634 w 2890296"/>
              <a:gd name="connsiteY1636" fmla="*/ 2314803 h 6845539"/>
              <a:gd name="connsiteX1637" fmla="*/ 1422805 w 2890296"/>
              <a:gd name="connsiteY1637" fmla="*/ 2301971 h 6845539"/>
              <a:gd name="connsiteX1638" fmla="*/ 1110390 w 2890296"/>
              <a:gd name="connsiteY1638" fmla="*/ 2301971 h 6845539"/>
              <a:gd name="connsiteX1639" fmla="*/ 1141562 w 2890296"/>
              <a:gd name="connsiteY1639" fmla="*/ 2314803 h 6845539"/>
              <a:gd name="connsiteX1640" fmla="*/ 1141562 w 2890296"/>
              <a:gd name="connsiteY1640" fmla="*/ 2377304 h 6845539"/>
              <a:gd name="connsiteX1641" fmla="*/ 1079218 w 2890296"/>
              <a:gd name="connsiteY1641" fmla="*/ 2377304 h 6845539"/>
              <a:gd name="connsiteX1642" fmla="*/ 1079218 w 2890296"/>
              <a:gd name="connsiteY1642" fmla="*/ 2314803 h 6845539"/>
              <a:gd name="connsiteX1643" fmla="*/ 1110390 w 2890296"/>
              <a:gd name="connsiteY1643" fmla="*/ 2301971 h 6845539"/>
              <a:gd name="connsiteX1644" fmla="*/ 798323 w 2890296"/>
              <a:gd name="connsiteY1644" fmla="*/ 2280061 h 6845539"/>
              <a:gd name="connsiteX1645" fmla="*/ 845168 w 2890296"/>
              <a:gd name="connsiteY1645" fmla="*/ 2299440 h 6845539"/>
              <a:gd name="connsiteX1646" fmla="*/ 845168 w 2890296"/>
              <a:gd name="connsiteY1646" fmla="*/ 2393366 h 6845539"/>
              <a:gd name="connsiteX1647" fmla="*/ 751478 w 2890296"/>
              <a:gd name="connsiteY1647" fmla="*/ 2393366 h 6845539"/>
              <a:gd name="connsiteX1648" fmla="*/ 751478 w 2890296"/>
              <a:gd name="connsiteY1648" fmla="*/ 2299440 h 6845539"/>
              <a:gd name="connsiteX1649" fmla="*/ 798323 w 2890296"/>
              <a:gd name="connsiteY1649" fmla="*/ 2280061 h 6845539"/>
              <a:gd name="connsiteX1650" fmla="*/ 2672815 w 2890296"/>
              <a:gd name="connsiteY1650" fmla="*/ 2257802 h 6845539"/>
              <a:gd name="connsiteX1651" fmla="*/ 2735332 w 2890296"/>
              <a:gd name="connsiteY1651" fmla="*/ 2283727 h 6845539"/>
              <a:gd name="connsiteX1652" fmla="*/ 2735332 w 2890296"/>
              <a:gd name="connsiteY1652" fmla="*/ 2409079 h 6845539"/>
              <a:gd name="connsiteX1653" fmla="*/ 2610298 w 2890296"/>
              <a:gd name="connsiteY1653" fmla="*/ 2409079 h 6845539"/>
              <a:gd name="connsiteX1654" fmla="*/ 2610298 w 2890296"/>
              <a:gd name="connsiteY1654" fmla="*/ 2283727 h 6845539"/>
              <a:gd name="connsiteX1655" fmla="*/ 2672815 w 2890296"/>
              <a:gd name="connsiteY1655" fmla="*/ 2257802 h 6845539"/>
              <a:gd name="connsiteX1656" fmla="*/ 2359703 w 2890296"/>
              <a:gd name="connsiteY1656" fmla="*/ 2257802 h 6845539"/>
              <a:gd name="connsiteX1657" fmla="*/ 2422220 w 2890296"/>
              <a:gd name="connsiteY1657" fmla="*/ 2283727 h 6845539"/>
              <a:gd name="connsiteX1658" fmla="*/ 2422220 w 2890296"/>
              <a:gd name="connsiteY1658" fmla="*/ 2409079 h 6845539"/>
              <a:gd name="connsiteX1659" fmla="*/ 2297186 w 2890296"/>
              <a:gd name="connsiteY1659" fmla="*/ 2409079 h 6845539"/>
              <a:gd name="connsiteX1660" fmla="*/ 2297186 w 2890296"/>
              <a:gd name="connsiteY1660" fmla="*/ 2283727 h 6845539"/>
              <a:gd name="connsiteX1661" fmla="*/ 2359703 w 2890296"/>
              <a:gd name="connsiteY1661" fmla="*/ 2257802 h 6845539"/>
              <a:gd name="connsiteX1662" fmla="*/ 2047331 w 2890296"/>
              <a:gd name="connsiteY1662" fmla="*/ 2235542 h 6845539"/>
              <a:gd name="connsiteX1663" fmla="*/ 2125478 w 2890296"/>
              <a:gd name="connsiteY1663" fmla="*/ 2268015 h 6845539"/>
              <a:gd name="connsiteX1664" fmla="*/ 2149771 w 2890296"/>
              <a:gd name="connsiteY1664" fmla="*/ 2387774 h 6845539"/>
              <a:gd name="connsiteX1665" fmla="*/ 2125892 w 2890296"/>
              <a:gd name="connsiteY1665" fmla="*/ 2423817 h 6845539"/>
              <a:gd name="connsiteX1666" fmla="*/ 2125478 w 2890296"/>
              <a:gd name="connsiteY1666" fmla="*/ 2424093 h 6845539"/>
              <a:gd name="connsiteX1667" fmla="*/ 2125062 w 2890296"/>
              <a:gd name="connsiteY1667" fmla="*/ 2424720 h 6845539"/>
              <a:gd name="connsiteX1668" fmla="*/ 2089098 w 2890296"/>
              <a:gd name="connsiteY1668" fmla="*/ 2448796 h 6845539"/>
              <a:gd name="connsiteX1669" fmla="*/ 1969446 w 2890296"/>
              <a:gd name="connsiteY1669" fmla="*/ 2424442 h 6845539"/>
              <a:gd name="connsiteX1670" fmla="*/ 1969446 w 2890296"/>
              <a:gd name="connsiteY1670" fmla="*/ 2268015 h 6845539"/>
              <a:gd name="connsiteX1671" fmla="*/ 2047331 w 2890296"/>
              <a:gd name="connsiteY1671" fmla="*/ 2235542 h 6845539"/>
              <a:gd name="connsiteX1672" fmla="*/ 641766 w 2890296"/>
              <a:gd name="connsiteY1672" fmla="*/ 2167891 h 6845539"/>
              <a:gd name="connsiteX1673" fmla="*/ 657440 w 2890296"/>
              <a:gd name="connsiteY1673" fmla="*/ 2174438 h 6845539"/>
              <a:gd name="connsiteX1674" fmla="*/ 657440 w 2890296"/>
              <a:gd name="connsiteY1674" fmla="*/ 2205863 h 6845539"/>
              <a:gd name="connsiteX1675" fmla="*/ 626094 w 2890296"/>
              <a:gd name="connsiteY1675" fmla="*/ 2205863 h 6845539"/>
              <a:gd name="connsiteX1676" fmla="*/ 626094 w 2890296"/>
              <a:gd name="connsiteY1676" fmla="*/ 2174438 h 6845539"/>
              <a:gd name="connsiteX1677" fmla="*/ 641766 w 2890296"/>
              <a:gd name="connsiteY1677" fmla="*/ 2167891 h 6845539"/>
              <a:gd name="connsiteX1678" fmla="*/ 329352 w 2890296"/>
              <a:gd name="connsiteY1678" fmla="*/ 2167891 h 6845539"/>
              <a:gd name="connsiteX1679" fmla="*/ 345024 w 2890296"/>
              <a:gd name="connsiteY1679" fmla="*/ 2174438 h 6845539"/>
              <a:gd name="connsiteX1680" fmla="*/ 345024 w 2890296"/>
              <a:gd name="connsiteY1680" fmla="*/ 2205863 h 6845539"/>
              <a:gd name="connsiteX1681" fmla="*/ 313678 w 2890296"/>
              <a:gd name="connsiteY1681" fmla="*/ 2205863 h 6845539"/>
              <a:gd name="connsiteX1682" fmla="*/ 313678 w 2890296"/>
              <a:gd name="connsiteY1682" fmla="*/ 2174438 h 6845539"/>
              <a:gd name="connsiteX1683" fmla="*/ 329352 w 2890296"/>
              <a:gd name="connsiteY1683" fmla="*/ 2167891 h 6845539"/>
              <a:gd name="connsiteX1684" fmla="*/ 1891602 w 2890296"/>
              <a:gd name="connsiteY1684" fmla="*/ 2146243 h 6845539"/>
              <a:gd name="connsiteX1685" fmla="*/ 1922774 w 2890296"/>
              <a:gd name="connsiteY1685" fmla="*/ 2159075 h 6845539"/>
              <a:gd name="connsiteX1686" fmla="*/ 1922774 w 2890296"/>
              <a:gd name="connsiteY1686" fmla="*/ 2221576 h 6845539"/>
              <a:gd name="connsiteX1687" fmla="*/ 1860430 w 2890296"/>
              <a:gd name="connsiteY1687" fmla="*/ 2221576 h 6845539"/>
              <a:gd name="connsiteX1688" fmla="*/ 1860430 w 2890296"/>
              <a:gd name="connsiteY1688" fmla="*/ 2159075 h 6845539"/>
              <a:gd name="connsiteX1689" fmla="*/ 1891602 w 2890296"/>
              <a:gd name="connsiteY1689" fmla="*/ 2146243 h 6845539"/>
              <a:gd name="connsiteX1690" fmla="*/ 1579187 w 2890296"/>
              <a:gd name="connsiteY1690" fmla="*/ 2146243 h 6845539"/>
              <a:gd name="connsiteX1691" fmla="*/ 1610358 w 2890296"/>
              <a:gd name="connsiteY1691" fmla="*/ 2159075 h 6845539"/>
              <a:gd name="connsiteX1692" fmla="*/ 1610358 w 2890296"/>
              <a:gd name="connsiteY1692" fmla="*/ 2221576 h 6845539"/>
              <a:gd name="connsiteX1693" fmla="*/ 1548016 w 2890296"/>
              <a:gd name="connsiteY1693" fmla="*/ 2221576 h 6845539"/>
              <a:gd name="connsiteX1694" fmla="*/ 1548016 w 2890296"/>
              <a:gd name="connsiteY1694" fmla="*/ 2159075 h 6845539"/>
              <a:gd name="connsiteX1695" fmla="*/ 1579187 w 2890296"/>
              <a:gd name="connsiteY1695" fmla="*/ 2146243 h 6845539"/>
              <a:gd name="connsiteX1696" fmla="*/ 1266772 w 2890296"/>
              <a:gd name="connsiteY1696" fmla="*/ 2146243 h 6845539"/>
              <a:gd name="connsiteX1697" fmla="*/ 1297944 w 2890296"/>
              <a:gd name="connsiteY1697" fmla="*/ 2159075 h 6845539"/>
              <a:gd name="connsiteX1698" fmla="*/ 1297944 w 2890296"/>
              <a:gd name="connsiteY1698" fmla="*/ 2221576 h 6845539"/>
              <a:gd name="connsiteX1699" fmla="*/ 1235600 w 2890296"/>
              <a:gd name="connsiteY1699" fmla="*/ 2221576 h 6845539"/>
              <a:gd name="connsiteX1700" fmla="*/ 1235600 w 2890296"/>
              <a:gd name="connsiteY1700" fmla="*/ 2159075 h 6845539"/>
              <a:gd name="connsiteX1701" fmla="*/ 1266772 w 2890296"/>
              <a:gd name="connsiteY1701" fmla="*/ 2146243 h 6845539"/>
              <a:gd name="connsiteX1702" fmla="*/ 954356 w 2890296"/>
              <a:gd name="connsiteY1702" fmla="*/ 2146243 h 6845539"/>
              <a:gd name="connsiteX1703" fmla="*/ 985528 w 2890296"/>
              <a:gd name="connsiteY1703" fmla="*/ 2159075 h 6845539"/>
              <a:gd name="connsiteX1704" fmla="*/ 985528 w 2890296"/>
              <a:gd name="connsiteY1704" fmla="*/ 2221576 h 6845539"/>
              <a:gd name="connsiteX1705" fmla="*/ 923184 w 2890296"/>
              <a:gd name="connsiteY1705" fmla="*/ 2221576 h 6845539"/>
              <a:gd name="connsiteX1706" fmla="*/ 923184 w 2890296"/>
              <a:gd name="connsiteY1706" fmla="*/ 2159075 h 6845539"/>
              <a:gd name="connsiteX1707" fmla="*/ 954356 w 2890296"/>
              <a:gd name="connsiteY1707" fmla="*/ 2146243 h 6845539"/>
              <a:gd name="connsiteX1708" fmla="*/ 2203669 w 2890296"/>
              <a:gd name="connsiteY1708" fmla="*/ 2101375 h 6845539"/>
              <a:gd name="connsiteX1709" fmla="*/ 2266188 w 2890296"/>
              <a:gd name="connsiteY1709" fmla="*/ 2127301 h 6845539"/>
              <a:gd name="connsiteX1710" fmla="*/ 2266188 w 2890296"/>
              <a:gd name="connsiteY1710" fmla="*/ 2252652 h 6845539"/>
              <a:gd name="connsiteX1711" fmla="*/ 2141152 w 2890296"/>
              <a:gd name="connsiteY1711" fmla="*/ 2252652 h 6845539"/>
              <a:gd name="connsiteX1712" fmla="*/ 2141152 w 2890296"/>
              <a:gd name="connsiteY1712" fmla="*/ 2127301 h 6845539"/>
              <a:gd name="connsiteX1713" fmla="*/ 2203669 w 2890296"/>
              <a:gd name="connsiteY1713" fmla="*/ 2101375 h 6845539"/>
              <a:gd name="connsiteX1714" fmla="*/ 2829197 w 2890296"/>
              <a:gd name="connsiteY1714" fmla="*/ 2101026 h 6845539"/>
              <a:gd name="connsiteX1715" fmla="*/ 2862480 w 2890296"/>
              <a:gd name="connsiteY1715" fmla="*/ 2107507 h 6845539"/>
              <a:gd name="connsiteX1716" fmla="*/ 2890296 w 2890296"/>
              <a:gd name="connsiteY1716" fmla="*/ 2126008 h 6845539"/>
              <a:gd name="connsiteX1717" fmla="*/ 2890296 w 2890296"/>
              <a:gd name="connsiteY1717" fmla="*/ 2253246 h 6845539"/>
              <a:gd name="connsiteX1718" fmla="*/ 2862480 w 2890296"/>
              <a:gd name="connsiteY1718" fmla="*/ 2271747 h 6845539"/>
              <a:gd name="connsiteX1719" fmla="*/ 2766678 w 2890296"/>
              <a:gd name="connsiteY1719" fmla="*/ 2252303 h 6845539"/>
              <a:gd name="connsiteX1720" fmla="*/ 2766678 w 2890296"/>
              <a:gd name="connsiteY1720" fmla="*/ 2126951 h 6845539"/>
              <a:gd name="connsiteX1721" fmla="*/ 2829197 w 2890296"/>
              <a:gd name="connsiteY1721" fmla="*/ 2101026 h 6845539"/>
              <a:gd name="connsiteX1722" fmla="*/ 2516781 w 2890296"/>
              <a:gd name="connsiteY1722" fmla="*/ 2101026 h 6845539"/>
              <a:gd name="connsiteX1723" fmla="*/ 2579300 w 2890296"/>
              <a:gd name="connsiteY1723" fmla="*/ 2126951 h 6845539"/>
              <a:gd name="connsiteX1724" fmla="*/ 2579300 w 2890296"/>
              <a:gd name="connsiteY1724" fmla="*/ 2252303 h 6845539"/>
              <a:gd name="connsiteX1725" fmla="*/ 2454264 w 2890296"/>
              <a:gd name="connsiteY1725" fmla="*/ 2252303 h 6845539"/>
              <a:gd name="connsiteX1726" fmla="*/ 2454264 w 2890296"/>
              <a:gd name="connsiteY1726" fmla="*/ 2126951 h 6845539"/>
              <a:gd name="connsiteX1727" fmla="*/ 2516781 w 2890296"/>
              <a:gd name="connsiteY1727" fmla="*/ 2101026 h 6845539"/>
              <a:gd name="connsiteX1728" fmla="*/ 485733 w 2890296"/>
              <a:gd name="connsiteY1728" fmla="*/ 2011464 h 6845539"/>
              <a:gd name="connsiteX1729" fmla="*/ 501406 w 2890296"/>
              <a:gd name="connsiteY1729" fmla="*/ 2018011 h 6845539"/>
              <a:gd name="connsiteX1730" fmla="*/ 501406 w 2890296"/>
              <a:gd name="connsiteY1730" fmla="*/ 2049436 h 6845539"/>
              <a:gd name="connsiteX1731" fmla="*/ 470060 w 2890296"/>
              <a:gd name="connsiteY1731" fmla="*/ 2049436 h 6845539"/>
              <a:gd name="connsiteX1732" fmla="*/ 470060 w 2890296"/>
              <a:gd name="connsiteY1732" fmla="*/ 2018011 h 6845539"/>
              <a:gd name="connsiteX1733" fmla="*/ 485733 w 2890296"/>
              <a:gd name="connsiteY1733" fmla="*/ 2011464 h 6845539"/>
              <a:gd name="connsiteX1734" fmla="*/ 1423154 w 2890296"/>
              <a:gd name="connsiteY1734" fmla="*/ 1989117 h 6845539"/>
              <a:gd name="connsiteX1735" fmla="*/ 1454326 w 2890296"/>
              <a:gd name="connsiteY1735" fmla="*/ 2001950 h 6845539"/>
              <a:gd name="connsiteX1736" fmla="*/ 1454326 w 2890296"/>
              <a:gd name="connsiteY1736" fmla="*/ 2064450 h 6845539"/>
              <a:gd name="connsiteX1737" fmla="*/ 1391982 w 2890296"/>
              <a:gd name="connsiteY1737" fmla="*/ 2064450 h 6845539"/>
              <a:gd name="connsiteX1738" fmla="*/ 1391982 w 2890296"/>
              <a:gd name="connsiteY1738" fmla="*/ 2001950 h 6845539"/>
              <a:gd name="connsiteX1739" fmla="*/ 1423154 w 2890296"/>
              <a:gd name="connsiteY1739" fmla="*/ 1989117 h 6845539"/>
              <a:gd name="connsiteX1740" fmla="*/ 1734872 w 2890296"/>
              <a:gd name="connsiteY1740" fmla="*/ 1988768 h 6845539"/>
              <a:gd name="connsiteX1741" fmla="*/ 1766044 w 2890296"/>
              <a:gd name="connsiteY1741" fmla="*/ 2001601 h 6845539"/>
              <a:gd name="connsiteX1742" fmla="*/ 1766044 w 2890296"/>
              <a:gd name="connsiteY1742" fmla="*/ 2064102 h 6845539"/>
              <a:gd name="connsiteX1743" fmla="*/ 1703700 w 2890296"/>
              <a:gd name="connsiteY1743" fmla="*/ 2064102 h 6845539"/>
              <a:gd name="connsiteX1744" fmla="*/ 1703700 w 2890296"/>
              <a:gd name="connsiteY1744" fmla="*/ 2001601 h 6845539"/>
              <a:gd name="connsiteX1745" fmla="*/ 1734872 w 2890296"/>
              <a:gd name="connsiteY1745" fmla="*/ 1988768 h 6845539"/>
              <a:gd name="connsiteX1746" fmla="*/ 1110042 w 2890296"/>
              <a:gd name="connsiteY1746" fmla="*/ 1988768 h 6845539"/>
              <a:gd name="connsiteX1747" fmla="*/ 1141214 w 2890296"/>
              <a:gd name="connsiteY1747" fmla="*/ 2001601 h 6845539"/>
              <a:gd name="connsiteX1748" fmla="*/ 1141214 w 2890296"/>
              <a:gd name="connsiteY1748" fmla="*/ 2064102 h 6845539"/>
              <a:gd name="connsiteX1749" fmla="*/ 1078870 w 2890296"/>
              <a:gd name="connsiteY1749" fmla="*/ 2064102 h 6845539"/>
              <a:gd name="connsiteX1750" fmla="*/ 1078870 w 2890296"/>
              <a:gd name="connsiteY1750" fmla="*/ 2001601 h 6845539"/>
              <a:gd name="connsiteX1751" fmla="*/ 1110042 w 2890296"/>
              <a:gd name="connsiteY1751" fmla="*/ 1988768 h 6845539"/>
              <a:gd name="connsiteX1752" fmla="*/ 2047288 w 2890296"/>
              <a:gd name="connsiteY1752" fmla="*/ 1966509 h 6845539"/>
              <a:gd name="connsiteX1753" fmla="*/ 2094132 w 2890296"/>
              <a:gd name="connsiteY1753" fmla="*/ 1985888 h 6845539"/>
              <a:gd name="connsiteX1754" fmla="*/ 2094132 w 2890296"/>
              <a:gd name="connsiteY1754" fmla="*/ 2079814 h 6845539"/>
              <a:gd name="connsiteX1755" fmla="*/ 2000442 w 2890296"/>
              <a:gd name="connsiteY1755" fmla="*/ 2079814 h 6845539"/>
              <a:gd name="connsiteX1756" fmla="*/ 2000442 w 2890296"/>
              <a:gd name="connsiteY1756" fmla="*/ 1985888 h 6845539"/>
              <a:gd name="connsiteX1757" fmla="*/ 2047288 w 2890296"/>
              <a:gd name="connsiteY1757" fmla="*/ 1966509 h 6845539"/>
              <a:gd name="connsiteX1758" fmla="*/ 2672815 w 2890296"/>
              <a:gd name="connsiteY1758" fmla="*/ 1944599 h 6845539"/>
              <a:gd name="connsiteX1759" fmla="*/ 2735332 w 2890296"/>
              <a:gd name="connsiteY1759" fmla="*/ 1970525 h 6845539"/>
              <a:gd name="connsiteX1760" fmla="*/ 2735332 w 2890296"/>
              <a:gd name="connsiteY1760" fmla="*/ 2095876 h 6845539"/>
              <a:gd name="connsiteX1761" fmla="*/ 2610298 w 2890296"/>
              <a:gd name="connsiteY1761" fmla="*/ 2095876 h 6845539"/>
              <a:gd name="connsiteX1762" fmla="*/ 2610298 w 2890296"/>
              <a:gd name="connsiteY1762" fmla="*/ 1970525 h 6845539"/>
              <a:gd name="connsiteX1763" fmla="*/ 2672815 w 2890296"/>
              <a:gd name="connsiteY1763" fmla="*/ 1944599 h 6845539"/>
              <a:gd name="connsiteX1764" fmla="*/ 2359703 w 2890296"/>
              <a:gd name="connsiteY1764" fmla="*/ 1944250 h 6845539"/>
              <a:gd name="connsiteX1765" fmla="*/ 2422220 w 2890296"/>
              <a:gd name="connsiteY1765" fmla="*/ 1970175 h 6845539"/>
              <a:gd name="connsiteX1766" fmla="*/ 2422220 w 2890296"/>
              <a:gd name="connsiteY1766" fmla="*/ 2095526 h 6845539"/>
              <a:gd name="connsiteX1767" fmla="*/ 2297186 w 2890296"/>
              <a:gd name="connsiteY1767" fmla="*/ 2095526 h 6845539"/>
              <a:gd name="connsiteX1768" fmla="*/ 2297186 w 2890296"/>
              <a:gd name="connsiteY1768" fmla="*/ 1970175 h 6845539"/>
              <a:gd name="connsiteX1769" fmla="*/ 2359703 w 2890296"/>
              <a:gd name="connsiteY1769" fmla="*/ 1944250 h 6845539"/>
              <a:gd name="connsiteX1770" fmla="*/ 798367 w 2890296"/>
              <a:gd name="connsiteY1770" fmla="*/ 1923387 h 6845539"/>
              <a:gd name="connsiteX1771" fmla="*/ 876514 w 2890296"/>
              <a:gd name="connsiteY1771" fmla="*/ 1955859 h 6845539"/>
              <a:gd name="connsiteX1772" fmla="*/ 876514 w 2890296"/>
              <a:gd name="connsiteY1772" fmla="*/ 2112286 h 6845539"/>
              <a:gd name="connsiteX1773" fmla="*/ 720480 w 2890296"/>
              <a:gd name="connsiteY1773" fmla="*/ 2112286 h 6845539"/>
              <a:gd name="connsiteX1774" fmla="*/ 720480 w 2890296"/>
              <a:gd name="connsiteY1774" fmla="*/ 1955859 h 6845539"/>
              <a:gd name="connsiteX1775" fmla="*/ 798367 w 2890296"/>
              <a:gd name="connsiteY1775" fmla="*/ 1923387 h 6845539"/>
              <a:gd name="connsiteX1776" fmla="*/ 329352 w 2890296"/>
              <a:gd name="connsiteY1776" fmla="*/ 1855037 h 6845539"/>
              <a:gd name="connsiteX1777" fmla="*/ 345024 w 2890296"/>
              <a:gd name="connsiteY1777" fmla="*/ 1861584 h 6845539"/>
              <a:gd name="connsiteX1778" fmla="*/ 345024 w 2890296"/>
              <a:gd name="connsiteY1778" fmla="*/ 1893010 h 6845539"/>
              <a:gd name="connsiteX1779" fmla="*/ 313678 w 2890296"/>
              <a:gd name="connsiteY1779" fmla="*/ 1893010 h 6845539"/>
              <a:gd name="connsiteX1780" fmla="*/ 311043 w 2890296"/>
              <a:gd name="connsiteY1780" fmla="*/ 1886670 h 6845539"/>
              <a:gd name="connsiteX1781" fmla="*/ 322389 w 2890296"/>
              <a:gd name="connsiteY1781" fmla="*/ 1857945 h 6845539"/>
              <a:gd name="connsiteX1782" fmla="*/ 1578838 w 2890296"/>
              <a:gd name="connsiteY1782" fmla="*/ 1832341 h 6845539"/>
              <a:gd name="connsiteX1783" fmla="*/ 1610010 w 2890296"/>
              <a:gd name="connsiteY1783" fmla="*/ 1845174 h 6845539"/>
              <a:gd name="connsiteX1784" fmla="*/ 1610010 w 2890296"/>
              <a:gd name="connsiteY1784" fmla="*/ 1908024 h 6845539"/>
              <a:gd name="connsiteX1785" fmla="*/ 1547666 w 2890296"/>
              <a:gd name="connsiteY1785" fmla="*/ 1908024 h 6845539"/>
              <a:gd name="connsiteX1786" fmla="*/ 1547666 w 2890296"/>
              <a:gd name="connsiteY1786" fmla="*/ 1845174 h 6845539"/>
              <a:gd name="connsiteX1787" fmla="*/ 1578838 w 2890296"/>
              <a:gd name="connsiteY1787" fmla="*/ 1832341 h 6845539"/>
              <a:gd name="connsiteX1788" fmla="*/ 1266424 w 2890296"/>
              <a:gd name="connsiteY1788" fmla="*/ 1832341 h 6845539"/>
              <a:gd name="connsiteX1789" fmla="*/ 1297596 w 2890296"/>
              <a:gd name="connsiteY1789" fmla="*/ 1845174 h 6845539"/>
              <a:gd name="connsiteX1790" fmla="*/ 1297596 w 2890296"/>
              <a:gd name="connsiteY1790" fmla="*/ 1908024 h 6845539"/>
              <a:gd name="connsiteX1791" fmla="*/ 1235252 w 2890296"/>
              <a:gd name="connsiteY1791" fmla="*/ 1908024 h 6845539"/>
              <a:gd name="connsiteX1792" fmla="*/ 1235252 w 2890296"/>
              <a:gd name="connsiteY1792" fmla="*/ 1845174 h 6845539"/>
              <a:gd name="connsiteX1793" fmla="*/ 1266424 w 2890296"/>
              <a:gd name="connsiteY1793" fmla="*/ 1832341 h 6845539"/>
              <a:gd name="connsiteX1794" fmla="*/ 2203669 w 2890296"/>
              <a:gd name="connsiteY1794" fmla="*/ 1810431 h 6845539"/>
              <a:gd name="connsiteX1795" fmla="*/ 2250514 w 2890296"/>
              <a:gd name="connsiteY1795" fmla="*/ 1829810 h 6845539"/>
              <a:gd name="connsiteX1796" fmla="*/ 2250514 w 2890296"/>
              <a:gd name="connsiteY1796" fmla="*/ 1923736 h 6845539"/>
              <a:gd name="connsiteX1797" fmla="*/ 2156824 w 2890296"/>
              <a:gd name="connsiteY1797" fmla="*/ 1923736 h 6845539"/>
              <a:gd name="connsiteX1798" fmla="*/ 2156824 w 2890296"/>
              <a:gd name="connsiteY1798" fmla="*/ 1829810 h 6845539"/>
              <a:gd name="connsiteX1799" fmla="*/ 2203669 w 2890296"/>
              <a:gd name="connsiteY1799" fmla="*/ 1810431 h 6845539"/>
              <a:gd name="connsiteX1800" fmla="*/ 1891254 w 2890296"/>
              <a:gd name="connsiteY1800" fmla="*/ 1810082 h 6845539"/>
              <a:gd name="connsiteX1801" fmla="*/ 1938100 w 2890296"/>
              <a:gd name="connsiteY1801" fmla="*/ 1829461 h 6845539"/>
              <a:gd name="connsiteX1802" fmla="*/ 1938100 w 2890296"/>
              <a:gd name="connsiteY1802" fmla="*/ 1923387 h 6845539"/>
              <a:gd name="connsiteX1803" fmla="*/ 1844410 w 2890296"/>
              <a:gd name="connsiteY1803" fmla="*/ 1923387 h 6845539"/>
              <a:gd name="connsiteX1804" fmla="*/ 1844410 w 2890296"/>
              <a:gd name="connsiteY1804" fmla="*/ 1829461 h 6845539"/>
              <a:gd name="connsiteX1805" fmla="*/ 1891254 w 2890296"/>
              <a:gd name="connsiteY1805" fmla="*/ 1810082 h 6845539"/>
              <a:gd name="connsiteX1806" fmla="*/ 2828849 w 2890296"/>
              <a:gd name="connsiteY1806" fmla="*/ 1788870 h 6845539"/>
              <a:gd name="connsiteX1807" fmla="*/ 2862132 w 2890296"/>
              <a:gd name="connsiteY1807" fmla="*/ 1795351 h 6845539"/>
              <a:gd name="connsiteX1808" fmla="*/ 2890296 w 2890296"/>
              <a:gd name="connsiteY1808" fmla="*/ 1814084 h 6845539"/>
              <a:gd name="connsiteX1809" fmla="*/ 2890296 w 2890296"/>
              <a:gd name="connsiteY1809" fmla="*/ 1940858 h 6845539"/>
              <a:gd name="connsiteX1810" fmla="*/ 2862132 w 2890296"/>
              <a:gd name="connsiteY1810" fmla="*/ 1959591 h 6845539"/>
              <a:gd name="connsiteX1811" fmla="*/ 2766330 w 2890296"/>
              <a:gd name="connsiteY1811" fmla="*/ 1940147 h 6845539"/>
              <a:gd name="connsiteX1812" fmla="*/ 2766330 w 2890296"/>
              <a:gd name="connsiteY1812" fmla="*/ 1814796 h 6845539"/>
              <a:gd name="connsiteX1813" fmla="*/ 2828849 w 2890296"/>
              <a:gd name="connsiteY1813" fmla="*/ 1788870 h 6845539"/>
              <a:gd name="connsiteX1814" fmla="*/ 2515737 w 2890296"/>
              <a:gd name="connsiteY1814" fmla="*/ 1787823 h 6845539"/>
              <a:gd name="connsiteX1815" fmla="*/ 2578254 w 2890296"/>
              <a:gd name="connsiteY1815" fmla="*/ 1813749 h 6845539"/>
              <a:gd name="connsiteX1816" fmla="*/ 2578254 w 2890296"/>
              <a:gd name="connsiteY1816" fmla="*/ 1939100 h 6845539"/>
              <a:gd name="connsiteX1817" fmla="*/ 2453218 w 2890296"/>
              <a:gd name="connsiteY1817" fmla="*/ 1939100 h 6845539"/>
              <a:gd name="connsiteX1818" fmla="*/ 2453218 w 2890296"/>
              <a:gd name="connsiteY1818" fmla="*/ 1813749 h 6845539"/>
              <a:gd name="connsiteX1819" fmla="*/ 2515737 w 2890296"/>
              <a:gd name="connsiteY1819" fmla="*/ 1787823 h 6845539"/>
              <a:gd name="connsiteX1820" fmla="*/ 642289 w 2890296"/>
              <a:gd name="connsiteY1820" fmla="*/ 1766611 h 6845539"/>
              <a:gd name="connsiteX1821" fmla="*/ 720480 w 2890296"/>
              <a:gd name="connsiteY1821" fmla="*/ 1799083 h 6845539"/>
              <a:gd name="connsiteX1822" fmla="*/ 720480 w 2890296"/>
              <a:gd name="connsiteY1822" fmla="*/ 1955511 h 6845539"/>
              <a:gd name="connsiteX1823" fmla="*/ 564098 w 2890296"/>
              <a:gd name="connsiteY1823" fmla="*/ 1955511 h 6845539"/>
              <a:gd name="connsiteX1824" fmla="*/ 564098 w 2890296"/>
              <a:gd name="connsiteY1824" fmla="*/ 1799083 h 6845539"/>
              <a:gd name="connsiteX1825" fmla="*/ 642289 w 2890296"/>
              <a:gd name="connsiteY1825" fmla="*/ 1766611 h 6845539"/>
              <a:gd name="connsiteX1826" fmla="*/ 954357 w 2890296"/>
              <a:gd name="connsiteY1826" fmla="*/ 1765912 h 6845539"/>
              <a:gd name="connsiteX1827" fmla="*/ 995967 w 2890296"/>
              <a:gd name="connsiteY1827" fmla="*/ 1774030 h 6845539"/>
              <a:gd name="connsiteX1828" fmla="*/ 1032130 w 2890296"/>
              <a:gd name="connsiteY1828" fmla="*/ 1798107 h 6845539"/>
              <a:gd name="connsiteX1829" fmla="*/ 1032548 w 2890296"/>
              <a:gd name="connsiteY1829" fmla="*/ 1798734 h 6845539"/>
              <a:gd name="connsiteX1830" fmla="*/ 1032966 w 2890296"/>
              <a:gd name="connsiteY1830" fmla="*/ 1799012 h 6845539"/>
              <a:gd name="connsiteX1831" fmla="*/ 1056840 w 2890296"/>
              <a:gd name="connsiteY1831" fmla="*/ 1834856 h 6845539"/>
              <a:gd name="connsiteX1832" fmla="*/ 1032548 w 2890296"/>
              <a:gd name="connsiteY1832" fmla="*/ 1954812 h 6845539"/>
              <a:gd name="connsiteX1833" fmla="*/ 876166 w 2890296"/>
              <a:gd name="connsiteY1833" fmla="*/ 1954812 h 6845539"/>
              <a:gd name="connsiteX1834" fmla="*/ 876166 w 2890296"/>
              <a:gd name="connsiteY1834" fmla="*/ 1798385 h 6845539"/>
              <a:gd name="connsiteX1835" fmla="*/ 954357 w 2890296"/>
              <a:gd name="connsiteY1835" fmla="*/ 1765912 h 6845539"/>
              <a:gd name="connsiteX1836" fmla="*/ 1422457 w 2890296"/>
              <a:gd name="connsiteY1836" fmla="*/ 1675914 h 6845539"/>
              <a:gd name="connsiteX1837" fmla="*/ 1453628 w 2890296"/>
              <a:gd name="connsiteY1837" fmla="*/ 1688747 h 6845539"/>
              <a:gd name="connsiteX1838" fmla="*/ 1453628 w 2890296"/>
              <a:gd name="connsiteY1838" fmla="*/ 1751248 h 6845539"/>
              <a:gd name="connsiteX1839" fmla="*/ 1391286 w 2890296"/>
              <a:gd name="connsiteY1839" fmla="*/ 1751248 h 6845539"/>
              <a:gd name="connsiteX1840" fmla="*/ 1391286 w 2890296"/>
              <a:gd name="connsiteY1840" fmla="*/ 1688747 h 6845539"/>
              <a:gd name="connsiteX1841" fmla="*/ 1422457 w 2890296"/>
              <a:gd name="connsiteY1841" fmla="*/ 1675914 h 6845539"/>
              <a:gd name="connsiteX1842" fmla="*/ 1734872 w 2890296"/>
              <a:gd name="connsiteY1842" fmla="*/ 1653655 h 6845539"/>
              <a:gd name="connsiteX1843" fmla="*/ 1781718 w 2890296"/>
              <a:gd name="connsiteY1843" fmla="*/ 1673034 h 6845539"/>
              <a:gd name="connsiteX1844" fmla="*/ 1781718 w 2890296"/>
              <a:gd name="connsiteY1844" fmla="*/ 1766960 h 6845539"/>
              <a:gd name="connsiteX1845" fmla="*/ 1688028 w 2890296"/>
              <a:gd name="connsiteY1845" fmla="*/ 1766960 h 6845539"/>
              <a:gd name="connsiteX1846" fmla="*/ 1688028 w 2890296"/>
              <a:gd name="connsiteY1846" fmla="*/ 1673034 h 6845539"/>
              <a:gd name="connsiteX1847" fmla="*/ 1734872 w 2890296"/>
              <a:gd name="connsiteY1847" fmla="*/ 1653655 h 6845539"/>
              <a:gd name="connsiteX1848" fmla="*/ 2359703 w 2890296"/>
              <a:gd name="connsiteY1848" fmla="*/ 1653306 h 6845539"/>
              <a:gd name="connsiteX1849" fmla="*/ 2406548 w 2890296"/>
              <a:gd name="connsiteY1849" fmla="*/ 1672685 h 6845539"/>
              <a:gd name="connsiteX1850" fmla="*/ 2406548 w 2890296"/>
              <a:gd name="connsiteY1850" fmla="*/ 1766611 h 6845539"/>
              <a:gd name="connsiteX1851" fmla="*/ 2312858 w 2890296"/>
              <a:gd name="connsiteY1851" fmla="*/ 1766611 h 6845539"/>
              <a:gd name="connsiteX1852" fmla="*/ 2312858 w 2890296"/>
              <a:gd name="connsiteY1852" fmla="*/ 1672685 h 6845539"/>
              <a:gd name="connsiteX1853" fmla="*/ 2359703 w 2890296"/>
              <a:gd name="connsiteY1853" fmla="*/ 1653306 h 6845539"/>
              <a:gd name="connsiteX1854" fmla="*/ 2047288 w 2890296"/>
              <a:gd name="connsiteY1854" fmla="*/ 1653306 h 6845539"/>
              <a:gd name="connsiteX1855" fmla="*/ 2094132 w 2890296"/>
              <a:gd name="connsiteY1855" fmla="*/ 1672685 h 6845539"/>
              <a:gd name="connsiteX1856" fmla="*/ 2094132 w 2890296"/>
              <a:gd name="connsiteY1856" fmla="*/ 1766611 h 6845539"/>
              <a:gd name="connsiteX1857" fmla="*/ 2000442 w 2890296"/>
              <a:gd name="connsiteY1857" fmla="*/ 1766611 h 6845539"/>
              <a:gd name="connsiteX1858" fmla="*/ 2000442 w 2890296"/>
              <a:gd name="connsiteY1858" fmla="*/ 1672685 h 6845539"/>
              <a:gd name="connsiteX1859" fmla="*/ 2047288 w 2890296"/>
              <a:gd name="connsiteY1859" fmla="*/ 1653306 h 6845539"/>
              <a:gd name="connsiteX1860" fmla="*/ 2672119 w 2890296"/>
              <a:gd name="connsiteY1860" fmla="*/ 1631046 h 6845539"/>
              <a:gd name="connsiteX1861" fmla="*/ 2734636 w 2890296"/>
              <a:gd name="connsiteY1861" fmla="*/ 1656972 h 6845539"/>
              <a:gd name="connsiteX1862" fmla="*/ 2734636 w 2890296"/>
              <a:gd name="connsiteY1862" fmla="*/ 1782323 h 6845539"/>
              <a:gd name="connsiteX1863" fmla="*/ 2609600 w 2890296"/>
              <a:gd name="connsiteY1863" fmla="*/ 1782323 h 6845539"/>
              <a:gd name="connsiteX1864" fmla="*/ 2609600 w 2890296"/>
              <a:gd name="connsiteY1864" fmla="*/ 1656972 h 6845539"/>
              <a:gd name="connsiteX1865" fmla="*/ 2672119 w 2890296"/>
              <a:gd name="connsiteY1865" fmla="*/ 1631046 h 6845539"/>
              <a:gd name="connsiteX1866" fmla="*/ 485951 w 2890296"/>
              <a:gd name="connsiteY1866" fmla="*/ 1610184 h 6845539"/>
              <a:gd name="connsiteX1867" fmla="*/ 564098 w 2890296"/>
              <a:gd name="connsiteY1867" fmla="*/ 1642657 h 6845539"/>
              <a:gd name="connsiteX1868" fmla="*/ 564098 w 2890296"/>
              <a:gd name="connsiteY1868" fmla="*/ 1799083 h 6845539"/>
              <a:gd name="connsiteX1869" fmla="*/ 408064 w 2890296"/>
              <a:gd name="connsiteY1869" fmla="*/ 1799083 h 6845539"/>
              <a:gd name="connsiteX1870" fmla="*/ 383771 w 2890296"/>
              <a:gd name="connsiteY1870" fmla="*/ 1762611 h 6845539"/>
              <a:gd name="connsiteX1871" fmla="*/ 378850 w 2890296"/>
              <a:gd name="connsiteY1871" fmla="*/ 1737328 h 6845539"/>
              <a:gd name="connsiteX1872" fmla="*/ 434091 w 2890296"/>
              <a:gd name="connsiteY1872" fmla="*/ 1625233 h 6845539"/>
              <a:gd name="connsiteX1873" fmla="*/ 444444 w 2890296"/>
              <a:gd name="connsiteY1873" fmla="*/ 1618302 h 6845539"/>
              <a:gd name="connsiteX1874" fmla="*/ 485951 w 2890296"/>
              <a:gd name="connsiteY1874" fmla="*/ 1610184 h 6845539"/>
              <a:gd name="connsiteX1875" fmla="*/ 1110433 w 2890296"/>
              <a:gd name="connsiteY1875" fmla="*/ 1609835 h 6845539"/>
              <a:gd name="connsiteX1876" fmla="*/ 1188580 w 2890296"/>
              <a:gd name="connsiteY1876" fmla="*/ 1642307 h 6845539"/>
              <a:gd name="connsiteX1877" fmla="*/ 1188580 w 2890296"/>
              <a:gd name="connsiteY1877" fmla="*/ 1798734 h 6845539"/>
              <a:gd name="connsiteX1878" fmla="*/ 1069123 w 2890296"/>
              <a:gd name="connsiteY1878" fmla="*/ 1823088 h 6845539"/>
              <a:gd name="connsiteX1879" fmla="*/ 1032966 w 2890296"/>
              <a:gd name="connsiteY1879" fmla="*/ 1799012 h 6845539"/>
              <a:gd name="connsiteX1880" fmla="*/ 1032548 w 2890296"/>
              <a:gd name="connsiteY1880" fmla="*/ 1798385 h 6845539"/>
              <a:gd name="connsiteX1881" fmla="*/ 1032130 w 2890296"/>
              <a:gd name="connsiteY1881" fmla="*/ 1798107 h 6845539"/>
              <a:gd name="connsiteX1882" fmla="*/ 1008255 w 2890296"/>
              <a:gd name="connsiteY1882" fmla="*/ 1762262 h 6845539"/>
              <a:gd name="connsiteX1883" fmla="*/ 1032548 w 2890296"/>
              <a:gd name="connsiteY1883" fmla="*/ 1642307 h 6845539"/>
              <a:gd name="connsiteX1884" fmla="*/ 1110433 w 2890296"/>
              <a:gd name="connsiteY1884" fmla="*/ 1609835 h 6845539"/>
              <a:gd name="connsiteX1885" fmla="*/ 798019 w 2890296"/>
              <a:gd name="connsiteY1885" fmla="*/ 1609486 h 6845539"/>
              <a:gd name="connsiteX1886" fmla="*/ 839590 w 2890296"/>
              <a:gd name="connsiteY1886" fmla="*/ 1617604 h 6845539"/>
              <a:gd name="connsiteX1887" fmla="*/ 875752 w 2890296"/>
              <a:gd name="connsiteY1887" fmla="*/ 1641682 h 6845539"/>
              <a:gd name="connsiteX1888" fmla="*/ 876166 w 2890296"/>
              <a:gd name="connsiteY1888" fmla="*/ 1642307 h 6845539"/>
              <a:gd name="connsiteX1889" fmla="*/ 876584 w 2890296"/>
              <a:gd name="connsiteY1889" fmla="*/ 1642585 h 6845539"/>
              <a:gd name="connsiteX1890" fmla="*/ 900459 w 2890296"/>
              <a:gd name="connsiteY1890" fmla="*/ 1678429 h 6845539"/>
              <a:gd name="connsiteX1891" fmla="*/ 876166 w 2890296"/>
              <a:gd name="connsiteY1891" fmla="*/ 1798385 h 6845539"/>
              <a:gd name="connsiteX1892" fmla="*/ 720132 w 2890296"/>
              <a:gd name="connsiteY1892" fmla="*/ 1798385 h 6845539"/>
              <a:gd name="connsiteX1893" fmla="*/ 720132 w 2890296"/>
              <a:gd name="connsiteY1893" fmla="*/ 1641958 h 6845539"/>
              <a:gd name="connsiteX1894" fmla="*/ 798019 w 2890296"/>
              <a:gd name="connsiteY1894" fmla="*/ 1609486 h 6845539"/>
              <a:gd name="connsiteX1895" fmla="*/ 2828674 w 2890296"/>
              <a:gd name="connsiteY1895" fmla="*/ 1541834 h 6845539"/>
              <a:gd name="connsiteX1896" fmla="*/ 2844348 w 2890296"/>
              <a:gd name="connsiteY1896" fmla="*/ 1548381 h 6845539"/>
              <a:gd name="connsiteX1897" fmla="*/ 2844348 w 2890296"/>
              <a:gd name="connsiteY1897" fmla="*/ 1579807 h 6845539"/>
              <a:gd name="connsiteX1898" fmla="*/ 2813002 w 2890296"/>
              <a:gd name="connsiteY1898" fmla="*/ 1579807 h 6845539"/>
              <a:gd name="connsiteX1899" fmla="*/ 2813002 w 2890296"/>
              <a:gd name="connsiteY1899" fmla="*/ 1548381 h 6845539"/>
              <a:gd name="connsiteX1900" fmla="*/ 2828674 w 2890296"/>
              <a:gd name="connsiteY1900" fmla="*/ 1541834 h 6845539"/>
              <a:gd name="connsiteX1901" fmla="*/ 2516085 w 2890296"/>
              <a:gd name="connsiteY1901" fmla="*/ 1497577 h 6845539"/>
              <a:gd name="connsiteX1902" fmla="*/ 2562930 w 2890296"/>
              <a:gd name="connsiteY1902" fmla="*/ 1516956 h 6845539"/>
              <a:gd name="connsiteX1903" fmla="*/ 2562930 w 2890296"/>
              <a:gd name="connsiteY1903" fmla="*/ 1610882 h 6845539"/>
              <a:gd name="connsiteX1904" fmla="*/ 2469240 w 2890296"/>
              <a:gd name="connsiteY1904" fmla="*/ 1610882 h 6845539"/>
              <a:gd name="connsiteX1905" fmla="*/ 2469240 w 2890296"/>
              <a:gd name="connsiteY1905" fmla="*/ 1516956 h 6845539"/>
              <a:gd name="connsiteX1906" fmla="*/ 2516085 w 2890296"/>
              <a:gd name="connsiteY1906" fmla="*/ 1497577 h 6845539"/>
              <a:gd name="connsiteX1907" fmla="*/ 2204018 w 2890296"/>
              <a:gd name="connsiteY1907" fmla="*/ 1497577 h 6845539"/>
              <a:gd name="connsiteX1908" fmla="*/ 2250862 w 2890296"/>
              <a:gd name="connsiteY1908" fmla="*/ 1516956 h 6845539"/>
              <a:gd name="connsiteX1909" fmla="*/ 2250862 w 2890296"/>
              <a:gd name="connsiteY1909" fmla="*/ 1610882 h 6845539"/>
              <a:gd name="connsiteX1910" fmla="*/ 2157172 w 2890296"/>
              <a:gd name="connsiteY1910" fmla="*/ 1610882 h 6845539"/>
              <a:gd name="connsiteX1911" fmla="*/ 2157172 w 2890296"/>
              <a:gd name="connsiteY1911" fmla="*/ 1516956 h 6845539"/>
              <a:gd name="connsiteX1912" fmla="*/ 2204018 w 2890296"/>
              <a:gd name="connsiteY1912" fmla="*/ 1497577 h 6845539"/>
              <a:gd name="connsiteX1913" fmla="*/ 1578839 w 2890296"/>
              <a:gd name="connsiteY1913" fmla="*/ 1497228 h 6845539"/>
              <a:gd name="connsiteX1914" fmla="*/ 1625684 w 2890296"/>
              <a:gd name="connsiteY1914" fmla="*/ 1516607 h 6845539"/>
              <a:gd name="connsiteX1915" fmla="*/ 1625684 w 2890296"/>
              <a:gd name="connsiteY1915" fmla="*/ 1610533 h 6845539"/>
              <a:gd name="connsiteX1916" fmla="*/ 1531994 w 2890296"/>
              <a:gd name="connsiteY1916" fmla="*/ 1610533 h 6845539"/>
              <a:gd name="connsiteX1917" fmla="*/ 1531994 w 2890296"/>
              <a:gd name="connsiteY1917" fmla="*/ 1516607 h 6845539"/>
              <a:gd name="connsiteX1918" fmla="*/ 1578839 w 2890296"/>
              <a:gd name="connsiteY1918" fmla="*/ 1497228 h 6845539"/>
              <a:gd name="connsiteX1919" fmla="*/ 1891254 w 2890296"/>
              <a:gd name="connsiteY1919" fmla="*/ 1496879 h 6845539"/>
              <a:gd name="connsiteX1920" fmla="*/ 1938100 w 2890296"/>
              <a:gd name="connsiteY1920" fmla="*/ 1516258 h 6845539"/>
              <a:gd name="connsiteX1921" fmla="*/ 1938100 w 2890296"/>
              <a:gd name="connsiteY1921" fmla="*/ 1610184 h 6845539"/>
              <a:gd name="connsiteX1922" fmla="*/ 1844410 w 2890296"/>
              <a:gd name="connsiteY1922" fmla="*/ 1610184 h 6845539"/>
              <a:gd name="connsiteX1923" fmla="*/ 1844410 w 2890296"/>
              <a:gd name="connsiteY1923" fmla="*/ 1516258 h 6845539"/>
              <a:gd name="connsiteX1924" fmla="*/ 1891254 w 2890296"/>
              <a:gd name="connsiteY1924" fmla="*/ 1496879 h 6845539"/>
              <a:gd name="connsiteX1925" fmla="*/ 1266771 w 2890296"/>
              <a:gd name="connsiteY1925" fmla="*/ 1453059 h 6845539"/>
              <a:gd name="connsiteX1926" fmla="*/ 1344962 w 2890296"/>
              <a:gd name="connsiteY1926" fmla="*/ 1485531 h 6845539"/>
              <a:gd name="connsiteX1927" fmla="*/ 1344962 w 2890296"/>
              <a:gd name="connsiteY1927" fmla="*/ 1642307 h 6845539"/>
              <a:gd name="connsiteX1928" fmla="*/ 1188580 w 2890296"/>
              <a:gd name="connsiteY1928" fmla="*/ 1642307 h 6845539"/>
              <a:gd name="connsiteX1929" fmla="*/ 1188580 w 2890296"/>
              <a:gd name="connsiteY1929" fmla="*/ 1485531 h 6845539"/>
              <a:gd name="connsiteX1930" fmla="*/ 1266771 w 2890296"/>
              <a:gd name="connsiteY1930" fmla="*/ 1453059 h 6845539"/>
              <a:gd name="connsiteX1931" fmla="*/ 954357 w 2890296"/>
              <a:gd name="connsiteY1931" fmla="*/ 1453059 h 6845539"/>
              <a:gd name="connsiteX1932" fmla="*/ 1032548 w 2890296"/>
              <a:gd name="connsiteY1932" fmla="*/ 1485531 h 6845539"/>
              <a:gd name="connsiteX1933" fmla="*/ 1032548 w 2890296"/>
              <a:gd name="connsiteY1933" fmla="*/ 1642307 h 6845539"/>
              <a:gd name="connsiteX1934" fmla="*/ 912747 w 2890296"/>
              <a:gd name="connsiteY1934" fmla="*/ 1666661 h 6845539"/>
              <a:gd name="connsiteX1935" fmla="*/ 876584 w 2890296"/>
              <a:gd name="connsiteY1935" fmla="*/ 1642585 h 6845539"/>
              <a:gd name="connsiteX1936" fmla="*/ 876166 w 2890296"/>
              <a:gd name="connsiteY1936" fmla="*/ 1641958 h 6845539"/>
              <a:gd name="connsiteX1937" fmla="*/ 875752 w 2890296"/>
              <a:gd name="connsiteY1937" fmla="*/ 1641682 h 6845539"/>
              <a:gd name="connsiteX1938" fmla="*/ 851873 w 2890296"/>
              <a:gd name="connsiteY1938" fmla="*/ 1605634 h 6845539"/>
              <a:gd name="connsiteX1939" fmla="*/ 876166 w 2890296"/>
              <a:gd name="connsiteY1939" fmla="*/ 1485531 h 6845539"/>
              <a:gd name="connsiteX1940" fmla="*/ 954357 w 2890296"/>
              <a:gd name="connsiteY1940" fmla="*/ 1453059 h 6845539"/>
              <a:gd name="connsiteX1941" fmla="*/ 641941 w 2890296"/>
              <a:gd name="connsiteY1941" fmla="*/ 1452709 h 6845539"/>
              <a:gd name="connsiteX1942" fmla="*/ 720132 w 2890296"/>
              <a:gd name="connsiteY1942" fmla="*/ 1485182 h 6845539"/>
              <a:gd name="connsiteX1943" fmla="*/ 720132 w 2890296"/>
              <a:gd name="connsiteY1943" fmla="*/ 1641958 h 6845539"/>
              <a:gd name="connsiteX1944" fmla="*/ 563750 w 2890296"/>
              <a:gd name="connsiteY1944" fmla="*/ 1641958 h 6845539"/>
              <a:gd name="connsiteX1945" fmla="*/ 563750 w 2890296"/>
              <a:gd name="connsiteY1945" fmla="*/ 1485182 h 6845539"/>
              <a:gd name="connsiteX1946" fmla="*/ 641941 w 2890296"/>
              <a:gd name="connsiteY1946" fmla="*/ 1452709 h 6845539"/>
              <a:gd name="connsiteX1947" fmla="*/ 584356 w 2890296"/>
              <a:gd name="connsiteY1947" fmla="*/ 1359342 h 6845539"/>
              <a:gd name="connsiteX1948" fmla="*/ 588043 w 2890296"/>
              <a:gd name="connsiteY1948" fmla="*/ 1364877 h 6845539"/>
              <a:gd name="connsiteX1949" fmla="*/ 563750 w 2890296"/>
              <a:gd name="connsiteY1949" fmla="*/ 1484833 h 6845539"/>
              <a:gd name="connsiteX1950" fmla="*/ 527370 w 2890296"/>
              <a:gd name="connsiteY1950" fmla="*/ 1509187 h 6845539"/>
              <a:gd name="connsiteX1951" fmla="*/ 490454 w 2890296"/>
              <a:gd name="connsiteY1951" fmla="*/ 1516408 h 6845539"/>
              <a:gd name="connsiteX1952" fmla="*/ 2360051 w 2890296"/>
              <a:gd name="connsiteY1952" fmla="*/ 1340801 h 6845539"/>
              <a:gd name="connsiteX1953" fmla="*/ 2406896 w 2890296"/>
              <a:gd name="connsiteY1953" fmla="*/ 1360180 h 6845539"/>
              <a:gd name="connsiteX1954" fmla="*/ 2406896 w 2890296"/>
              <a:gd name="connsiteY1954" fmla="*/ 1454106 h 6845539"/>
              <a:gd name="connsiteX1955" fmla="*/ 2313206 w 2890296"/>
              <a:gd name="connsiteY1955" fmla="*/ 1454106 h 6845539"/>
              <a:gd name="connsiteX1956" fmla="*/ 2313206 w 2890296"/>
              <a:gd name="connsiteY1956" fmla="*/ 1360180 h 6845539"/>
              <a:gd name="connsiteX1957" fmla="*/ 2360051 w 2890296"/>
              <a:gd name="connsiteY1957" fmla="*/ 1340801 h 6845539"/>
              <a:gd name="connsiteX1958" fmla="*/ 2047636 w 2890296"/>
              <a:gd name="connsiteY1958" fmla="*/ 1340801 h 6845539"/>
              <a:gd name="connsiteX1959" fmla="*/ 2094480 w 2890296"/>
              <a:gd name="connsiteY1959" fmla="*/ 1360180 h 6845539"/>
              <a:gd name="connsiteX1960" fmla="*/ 2094480 w 2890296"/>
              <a:gd name="connsiteY1960" fmla="*/ 1454106 h 6845539"/>
              <a:gd name="connsiteX1961" fmla="*/ 2000792 w 2890296"/>
              <a:gd name="connsiteY1961" fmla="*/ 1454106 h 6845539"/>
              <a:gd name="connsiteX1962" fmla="*/ 2000792 w 2890296"/>
              <a:gd name="connsiteY1962" fmla="*/ 1360180 h 6845539"/>
              <a:gd name="connsiteX1963" fmla="*/ 2047636 w 2890296"/>
              <a:gd name="connsiteY1963" fmla="*/ 1340801 h 6845539"/>
              <a:gd name="connsiteX1964" fmla="*/ 1735220 w 2890296"/>
              <a:gd name="connsiteY1964" fmla="*/ 1340801 h 6845539"/>
              <a:gd name="connsiteX1965" fmla="*/ 1782066 w 2890296"/>
              <a:gd name="connsiteY1965" fmla="*/ 1360180 h 6845539"/>
              <a:gd name="connsiteX1966" fmla="*/ 1782066 w 2890296"/>
              <a:gd name="connsiteY1966" fmla="*/ 1454106 h 6845539"/>
              <a:gd name="connsiteX1967" fmla="*/ 1688376 w 2890296"/>
              <a:gd name="connsiteY1967" fmla="*/ 1454106 h 6845539"/>
              <a:gd name="connsiteX1968" fmla="*/ 1688376 w 2890296"/>
              <a:gd name="connsiteY1968" fmla="*/ 1360180 h 6845539"/>
              <a:gd name="connsiteX1969" fmla="*/ 1735220 w 2890296"/>
              <a:gd name="connsiteY1969" fmla="*/ 1340801 h 6845539"/>
              <a:gd name="connsiteX1970" fmla="*/ 1422805 w 2890296"/>
              <a:gd name="connsiteY1970" fmla="*/ 1340801 h 6845539"/>
              <a:gd name="connsiteX1971" fmla="*/ 1469650 w 2890296"/>
              <a:gd name="connsiteY1971" fmla="*/ 1360180 h 6845539"/>
              <a:gd name="connsiteX1972" fmla="*/ 1469650 w 2890296"/>
              <a:gd name="connsiteY1972" fmla="*/ 1454106 h 6845539"/>
              <a:gd name="connsiteX1973" fmla="*/ 1375960 w 2890296"/>
              <a:gd name="connsiteY1973" fmla="*/ 1454106 h 6845539"/>
              <a:gd name="connsiteX1974" fmla="*/ 1375960 w 2890296"/>
              <a:gd name="connsiteY1974" fmla="*/ 1360180 h 6845539"/>
              <a:gd name="connsiteX1975" fmla="*/ 1422805 w 2890296"/>
              <a:gd name="connsiteY1975" fmla="*/ 1340801 h 6845539"/>
              <a:gd name="connsiteX1976" fmla="*/ 2672815 w 2890296"/>
              <a:gd name="connsiteY1976" fmla="*/ 1318891 h 6845539"/>
              <a:gd name="connsiteX1977" fmla="*/ 2735332 w 2890296"/>
              <a:gd name="connsiteY1977" fmla="*/ 1344817 h 6845539"/>
              <a:gd name="connsiteX1978" fmla="*/ 2735332 w 2890296"/>
              <a:gd name="connsiteY1978" fmla="*/ 1470168 h 6845539"/>
              <a:gd name="connsiteX1979" fmla="*/ 2610298 w 2890296"/>
              <a:gd name="connsiteY1979" fmla="*/ 1470168 h 6845539"/>
              <a:gd name="connsiteX1980" fmla="*/ 2610298 w 2890296"/>
              <a:gd name="connsiteY1980" fmla="*/ 1344817 h 6845539"/>
              <a:gd name="connsiteX1981" fmla="*/ 2672815 w 2890296"/>
              <a:gd name="connsiteY1981" fmla="*/ 1318891 h 6845539"/>
              <a:gd name="connsiteX1982" fmla="*/ 1110433 w 2890296"/>
              <a:gd name="connsiteY1982" fmla="*/ 1296632 h 6845539"/>
              <a:gd name="connsiteX1983" fmla="*/ 1188580 w 2890296"/>
              <a:gd name="connsiteY1983" fmla="*/ 1329104 h 6845539"/>
              <a:gd name="connsiteX1984" fmla="*/ 1188580 w 2890296"/>
              <a:gd name="connsiteY1984" fmla="*/ 1485531 h 6845539"/>
              <a:gd name="connsiteX1985" fmla="*/ 1032548 w 2890296"/>
              <a:gd name="connsiteY1985" fmla="*/ 1485531 h 6845539"/>
              <a:gd name="connsiteX1986" fmla="*/ 1032548 w 2890296"/>
              <a:gd name="connsiteY1986" fmla="*/ 1329104 h 6845539"/>
              <a:gd name="connsiteX1987" fmla="*/ 1110433 w 2890296"/>
              <a:gd name="connsiteY1987" fmla="*/ 1296632 h 6845539"/>
              <a:gd name="connsiteX1988" fmla="*/ 798019 w 2890296"/>
              <a:gd name="connsiteY1988" fmla="*/ 1296283 h 6845539"/>
              <a:gd name="connsiteX1989" fmla="*/ 839590 w 2890296"/>
              <a:gd name="connsiteY1989" fmla="*/ 1304401 h 6845539"/>
              <a:gd name="connsiteX1990" fmla="*/ 875748 w 2890296"/>
              <a:gd name="connsiteY1990" fmla="*/ 1328477 h 6845539"/>
              <a:gd name="connsiteX1991" fmla="*/ 876166 w 2890296"/>
              <a:gd name="connsiteY1991" fmla="*/ 1329104 h 6845539"/>
              <a:gd name="connsiteX1992" fmla="*/ 876584 w 2890296"/>
              <a:gd name="connsiteY1992" fmla="*/ 1329382 h 6845539"/>
              <a:gd name="connsiteX1993" fmla="*/ 900459 w 2890296"/>
              <a:gd name="connsiteY1993" fmla="*/ 1365226 h 6845539"/>
              <a:gd name="connsiteX1994" fmla="*/ 876166 w 2890296"/>
              <a:gd name="connsiteY1994" fmla="*/ 1485182 h 6845539"/>
              <a:gd name="connsiteX1995" fmla="*/ 720132 w 2890296"/>
              <a:gd name="connsiteY1995" fmla="*/ 1485182 h 6845539"/>
              <a:gd name="connsiteX1996" fmla="*/ 720132 w 2890296"/>
              <a:gd name="connsiteY1996" fmla="*/ 1328755 h 6845539"/>
              <a:gd name="connsiteX1997" fmla="*/ 798019 w 2890296"/>
              <a:gd name="connsiteY1997" fmla="*/ 1296283 h 6845539"/>
              <a:gd name="connsiteX1998" fmla="*/ 2204018 w 2890296"/>
              <a:gd name="connsiteY1998" fmla="*/ 1184374 h 6845539"/>
              <a:gd name="connsiteX1999" fmla="*/ 2250862 w 2890296"/>
              <a:gd name="connsiteY1999" fmla="*/ 1203753 h 6845539"/>
              <a:gd name="connsiteX2000" fmla="*/ 2250862 w 2890296"/>
              <a:gd name="connsiteY2000" fmla="*/ 1297679 h 6845539"/>
              <a:gd name="connsiteX2001" fmla="*/ 2157172 w 2890296"/>
              <a:gd name="connsiteY2001" fmla="*/ 1297679 h 6845539"/>
              <a:gd name="connsiteX2002" fmla="*/ 2157172 w 2890296"/>
              <a:gd name="connsiteY2002" fmla="*/ 1203753 h 6845539"/>
              <a:gd name="connsiteX2003" fmla="*/ 2204018 w 2890296"/>
              <a:gd name="connsiteY2003" fmla="*/ 1184374 h 6845539"/>
              <a:gd name="connsiteX2004" fmla="*/ 1891602 w 2890296"/>
              <a:gd name="connsiteY2004" fmla="*/ 1184374 h 6845539"/>
              <a:gd name="connsiteX2005" fmla="*/ 1938448 w 2890296"/>
              <a:gd name="connsiteY2005" fmla="*/ 1203753 h 6845539"/>
              <a:gd name="connsiteX2006" fmla="*/ 1938448 w 2890296"/>
              <a:gd name="connsiteY2006" fmla="*/ 1297679 h 6845539"/>
              <a:gd name="connsiteX2007" fmla="*/ 1844758 w 2890296"/>
              <a:gd name="connsiteY2007" fmla="*/ 1297679 h 6845539"/>
              <a:gd name="connsiteX2008" fmla="*/ 1844758 w 2890296"/>
              <a:gd name="connsiteY2008" fmla="*/ 1203753 h 6845539"/>
              <a:gd name="connsiteX2009" fmla="*/ 1891602 w 2890296"/>
              <a:gd name="connsiteY2009" fmla="*/ 1184374 h 6845539"/>
              <a:gd name="connsiteX2010" fmla="*/ 1579535 w 2890296"/>
              <a:gd name="connsiteY2010" fmla="*/ 1184374 h 6845539"/>
              <a:gd name="connsiteX2011" fmla="*/ 1626380 w 2890296"/>
              <a:gd name="connsiteY2011" fmla="*/ 1203753 h 6845539"/>
              <a:gd name="connsiteX2012" fmla="*/ 1626380 w 2890296"/>
              <a:gd name="connsiteY2012" fmla="*/ 1297679 h 6845539"/>
              <a:gd name="connsiteX2013" fmla="*/ 1532690 w 2890296"/>
              <a:gd name="connsiteY2013" fmla="*/ 1297679 h 6845539"/>
              <a:gd name="connsiteX2014" fmla="*/ 1532690 w 2890296"/>
              <a:gd name="connsiteY2014" fmla="*/ 1203753 h 6845539"/>
              <a:gd name="connsiteX2015" fmla="*/ 1579535 w 2890296"/>
              <a:gd name="connsiteY2015" fmla="*/ 1184374 h 6845539"/>
              <a:gd name="connsiteX2016" fmla="*/ 1267120 w 2890296"/>
              <a:gd name="connsiteY2016" fmla="*/ 1184374 h 6845539"/>
              <a:gd name="connsiteX2017" fmla="*/ 1313964 w 2890296"/>
              <a:gd name="connsiteY2017" fmla="*/ 1203753 h 6845539"/>
              <a:gd name="connsiteX2018" fmla="*/ 1313964 w 2890296"/>
              <a:gd name="connsiteY2018" fmla="*/ 1297679 h 6845539"/>
              <a:gd name="connsiteX2019" fmla="*/ 1220274 w 2890296"/>
              <a:gd name="connsiteY2019" fmla="*/ 1297679 h 6845539"/>
              <a:gd name="connsiteX2020" fmla="*/ 1220274 w 2890296"/>
              <a:gd name="connsiteY2020" fmla="*/ 1203753 h 6845539"/>
              <a:gd name="connsiteX2021" fmla="*/ 1267120 w 2890296"/>
              <a:gd name="connsiteY2021" fmla="*/ 1184374 h 6845539"/>
              <a:gd name="connsiteX2022" fmla="*/ 711558 w 2890296"/>
              <a:gd name="connsiteY2022" fmla="*/ 1166620 h 6845539"/>
              <a:gd name="connsiteX2023" fmla="*/ 720132 w 2890296"/>
              <a:gd name="connsiteY2023" fmla="*/ 1172328 h 6845539"/>
              <a:gd name="connsiteX2024" fmla="*/ 720132 w 2890296"/>
              <a:gd name="connsiteY2024" fmla="*/ 1328755 h 6845539"/>
              <a:gd name="connsiteX2025" fmla="*/ 600331 w 2890296"/>
              <a:gd name="connsiteY2025" fmla="*/ 1353109 h 6845539"/>
              <a:gd name="connsiteX2026" fmla="*/ 591570 w 2890296"/>
              <a:gd name="connsiteY2026" fmla="*/ 1347276 h 6845539"/>
              <a:gd name="connsiteX2027" fmla="*/ 637198 w 2890296"/>
              <a:gd name="connsiteY2027" fmla="*/ 1270957 h 6845539"/>
              <a:gd name="connsiteX2028" fmla="*/ 2516433 w 2890296"/>
              <a:gd name="connsiteY2028" fmla="*/ 1162115 h 6845539"/>
              <a:gd name="connsiteX2029" fmla="*/ 2578952 w 2890296"/>
              <a:gd name="connsiteY2029" fmla="*/ 1188041 h 6845539"/>
              <a:gd name="connsiteX2030" fmla="*/ 2578952 w 2890296"/>
              <a:gd name="connsiteY2030" fmla="*/ 1313392 h 6845539"/>
              <a:gd name="connsiteX2031" fmla="*/ 2453916 w 2890296"/>
              <a:gd name="connsiteY2031" fmla="*/ 1313392 h 6845539"/>
              <a:gd name="connsiteX2032" fmla="*/ 2453916 w 2890296"/>
              <a:gd name="connsiteY2032" fmla="*/ 1188041 h 6845539"/>
              <a:gd name="connsiteX2033" fmla="*/ 2516433 w 2890296"/>
              <a:gd name="connsiteY2033" fmla="*/ 1162115 h 6845539"/>
              <a:gd name="connsiteX2034" fmla="*/ 2828849 w 2890296"/>
              <a:gd name="connsiteY2034" fmla="*/ 1161766 h 6845539"/>
              <a:gd name="connsiteX2035" fmla="*/ 2862132 w 2890296"/>
              <a:gd name="connsiteY2035" fmla="*/ 1168247 h 6845539"/>
              <a:gd name="connsiteX2036" fmla="*/ 2890296 w 2890296"/>
              <a:gd name="connsiteY2036" fmla="*/ 1186980 h 6845539"/>
              <a:gd name="connsiteX2037" fmla="*/ 2890296 w 2890296"/>
              <a:gd name="connsiteY2037" fmla="*/ 1313754 h 6845539"/>
              <a:gd name="connsiteX2038" fmla="*/ 2862132 w 2890296"/>
              <a:gd name="connsiteY2038" fmla="*/ 1332487 h 6845539"/>
              <a:gd name="connsiteX2039" fmla="*/ 2766330 w 2890296"/>
              <a:gd name="connsiteY2039" fmla="*/ 1313043 h 6845539"/>
              <a:gd name="connsiteX2040" fmla="*/ 2766330 w 2890296"/>
              <a:gd name="connsiteY2040" fmla="*/ 1187692 h 6845539"/>
              <a:gd name="connsiteX2041" fmla="*/ 2828849 w 2890296"/>
              <a:gd name="connsiteY2041" fmla="*/ 1161766 h 6845539"/>
              <a:gd name="connsiteX2042" fmla="*/ 954357 w 2890296"/>
              <a:gd name="connsiteY2042" fmla="*/ 1140205 h 6845539"/>
              <a:gd name="connsiteX2043" fmla="*/ 1032548 w 2890296"/>
              <a:gd name="connsiteY2043" fmla="*/ 1172678 h 6845539"/>
              <a:gd name="connsiteX2044" fmla="*/ 1032548 w 2890296"/>
              <a:gd name="connsiteY2044" fmla="*/ 1329104 h 6845539"/>
              <a:gd name="connsiteX2045" fmla="*/ 912747 w 2890296"/>
              <a:gd name="connsiteY2045" fmla="*/ 1353458 h 6845539"/>
              <a:gd name="connsiteX2046" fmla="*/ 876584 w 2890296"/>
              <a:gd name="connsiteY2046" fmla="*/ 1329382 h 6845539"/>
              <a:gd name="connsiteX2047" fmla="*/ 876166 w 2890296"/>
              <a:gd name="connsiteY2047" fmla="*/ 1328755 h 6845539"/>
              <a:gd name="connsiteX2048" fmla="*/ 875748 w 2890296"/>
              <a:gd name="connsiteY2048" fmla="*/ 1328477 h 6845539"/>
              <a:gd name="connsiteX2049" fmla="*/ 851873 w 2890296"/>
              <a:gd name="connsiteY2049" fmla="*/ 1292632 h 6845539"/>
              <a:gd name="connsiteX2050" fmla="*/ 876166 w 2890296"/>
              <a:gd name="connsiteY2050" fmla="*/ 1172678 h 6845539"/>
              <a:gd name="connsiteX2051" fmla="*/ 954357 w 2890296"/>
              <a:gd name="connsiteY2051" fmla="*/ 1140205 h 6845539"/>
              <a:gd name="connsiteX2052" fmla="*/ 2047636 w 2890296"/>
              <a:gd name="connsiteY2052" fmla="*/ 1027947 h 6845539"/>
              <a:gd name="connsiteX2053" fmla="*/ 2094480 w 2890296"/>
              <a:gd name="connsiteY2053" fmla="*/ 1047327 h 6845539"/>
              <a:gd name="connsiteX2054" fmla="*/ 2094480 w 2890296"/>
              <a:gd name="connsiteY2054" fmla="*/ 1141252 h 6845539"/>
              <a:gd name="connsiteX2055" fmla="*/ 2000792 w 2890296"/>
              <a:gd name="connsiteY2055" fmla="*/ 1141252 h 6845539"/>
              <a:gd name="connsiteX2056" fmla="*/ 2000792 w 2890296"/>
              <a:gd name="connsiteY2056" fmla="*/ 1047327 h 6845539"/>
              <a:gd name="connsiteX2057" fmla="*/ 2047636 w 2890296"/>
              <a:gd name="connsiteY2057" fmla="*/ 1027947 h 6845539"/>
              <a:gd name="connsiteX2058" fmla="*/ 1735220 w 2890296"/>
              <a:gd name="connsiteY2058" fmla="*/ 1027947 h 6845539"/>
              <a:gd name="connsiteX2059" fmla="*/ 1782066 w 2890296"/>
              <a:gd name="connsiteY2059" fmla="*/ 1047327 h 6845539"/>
              <a:gd name="connsiteX2060" fmla="*/ 1782066 w 2890296"/>
              <a:gd name="connsiteY2060" fmla="*/ 1141252 h 6845539"/>
              <a:gd name="connsiteX2061" fmla="*/ 1688376 w 2890296"/>
              <a:gd name="connsiteY2061" fmla="*/ 1141252 h 6845539"/>
              <a:gd name="connsiteX2062" fmla="*/ 1688376 w 2890296"/>
              <a:gd name="connsiteY2062" fmla="*/ 1047327 h 6845539"/>
              <a:gd name="connsiteX2063" fmla="*/ 1735220 w 2890296"/>
              <a:gd name="connsiteY2063" fmla="*/ 1027947 h 6845539"/>
              <a:gd name="connsiteX2064" fmla="*/ 1422805 w 2890296"/>
              <a:gd name="connsiteY2064" fmla="*/ 1027947 h 6845539"/>
              <a:gd name="connsiteX2065" fmla="*/ 1469650 w 2890296"/>
              <a:gd name="connsiteY2065" fmla="*/ 1047327 h 6845539"/>
              <a:gd name="connsiteX2066" fmla="*/ 1469650 w 2890296"/>
              <a:gd name="connsiteY2066" fmla="*/ 1141252 h 6845539"/>
              <a:gd name="connsiteX2067" fmla="*/ 1375960 w 2890296"/>
              <a:gd name="connsiteY2067" fmla="*/ 1141252 h 6845539"/>
              <a:gd name="connsiteX2068" fmla="*/ 1375960 w 2890296"/>
              <a:gd name="connsiteY2068" fmla="*/ 1047327 h 6845539"/>
              <a:gd name="connsiteX2069" fmla="*/ 1422805 w 2890296"/>
              <a:gd name="connsiteY2069" fmla="*/ 1027947 h 6845539"/>
              <a:gd name="connsiteX2070" fmla="*/ 1110390 w 2890296"/>
              <a:gd name="connsiteY2070" fmla="*/ 1027598 h 6845539"/>
              <a:gd name="connsiteX2071" fmla="*/ 1157234 w 2890296"/>
              <a:gd name="connsiteY2071" fmla="*/ 1046977 h 6845539"/>
              <a:gd name="connsiteX2072" fmla="*/ 1157234 w 2890296"/>
              <a:gd name="connsiteY2072" fmla="*/ 1140903 h 6845539"/>
              <a:gd name="connsiteX2073" fmla="*/ 1063544 w 2890296"/>
              <a:gd name="connsiteY2073" fmla="*/ 1140903 h 6845539"/>
              <a:gd name="connsiteX2074" fmla="*/ 1063544 w 2890296"/>
              <a:gd name="connsiteY2074" fmla="*/ 1046977 h 6845539"/>
              <a:gd name="connsiteX2075" fmla="*/ 1110390 w 2890296"/>
              <a:gd name="connsiteY2075" fmla="*/ 1027598 h 6845539"/>
              <a:gd name="connsiteX2076" fmla="*/ 2360051 w 2890296"/>
              <a:gd name="connsiteY2076" fmla="*/ 1005688 h 6845539"/>
              <a:gd name="connsiteX2077" fmla="*/ 2422570 w 2890296"/>
              <a:gd name="connsiteY2077" fmla="*/ 1031614 h 6845539"/>
              <a:gd name="connsiteX2078" fmla="*/ 2422570 w 2890296"/>
              <a:gd name="connsiteY2078" fmla="*/ 1156965 h 6845539"/>
              <a:gd name="connsiteX2079" fmla="*/ 2297534 w 2890296"/>
              <a:gd name="connsiteY2079" fmla="*/ 1156965 h 6845539"/>
              <a:gd name="connsiteX2080" fmla="*/ 2297534 w 2890296"/>
              <a:gd name="connsiteY2080" fmla="*/ 1031614 h 6845539"/>
              <a:gd name="connsiteX2081" fmla="*/ 2360051 w 2890296"/>
              <a:gd name="connsiteY2081" fmla="*/ 1005688 h 6845539"/>
              <a:gd name="connsiteX2082" fmla="*/ 2672815 w 2890296"/>
              <a:gd name="connsiteY2082" fmla="*/ 1004990 h 6845539"/>
              <a:gd name="connsiteX2083" fmla="*/ 2735332 w 2890296"/>
              <a:gd name="connsiteY2083" fmla="*/ 1030916 h 6845539"/>
              <a:gd name="connsiteX2084" fmla="*/ 2735332 w 2890296"/>
              <a:gd name="connsiteY2084" fmla="*/ 1156267 h 6845539"/>
              <a:gd name="connsiteX2085" fmla="*/ 2610298 w 2890296"/>
              <a:gd name="connsiteY2085" fmla="*/ 1156267 h 6845539"/>
              <a:gd name="connsiteX2086" fmla="*/ 2610298 w 2890296"/>
              <a:gd name="connsiteY2086" fmla="*/ 1030916 h 6845539"/>
              <a:gd name="connsiteX2087" fmla="*/ 2672815 w 2890296"/>
              <a:gd name="connsiteY2087" fmla="*/ 1004990 h 6845539"/>
              <a:gd name="connsiteX2088" fmla="*/ 839287 w 2890296"/>
              <a:gd name="connsiteY2088" fmla="*/ 991487 h 6845539"/>
              <a:gd name="connsiteX2089" fmla="*/ 839590 w 2890296"/>
              <a:gd name="connsiteY2089" fmla="*/ 991547 h 6845539"/>
              <a:gd name="connsiteX2090" fmla="*/ 876166 w 2890296"/>
              <a:gd name="connsiteY2090" fmla="*/ 1015901 h 6845539"/>
              <a:gd name="connsiteX2091" fmla="*/ 876166 w 2890296"/>
              <a:gd name="connsiteY2091" fmla="*/ 1172328 h 6845539"/>
              <a:gd name="connsiteX2092" fmla="*/ 720132 w 2890296"/>
              <a:gd name="connsiteY2092" fmla="*/ 1172328 h 6845539"/>
              <a:gd name="connsiteX2093" fmla="*/ 714025 w 2890296"/>
              <a:gd name="connsiteY2093" fmla="*/ 1163159 h 6845539"/>
              <a:gd name="connsiteX2094" fmla="*/ 820166 w 2890296"/>
              <a:gd name="connsiteY2094" fmla="*/ 1014229 h 6845539"/>
              <a:gd name="connsiteX2095" fmla="*/ 1891602 w 2890296"/>
              <a:gd name="connsiteY2095" fmla="*/ 871171 h 6845539"/>
              <a:gd name="connsiteX2096" fmla="*/ 1938448 w 2890296"/>
              <a:gd name="connsiteY2096" fmla="*/ 890550 h 6845539"/>
              <a:gd name="connsiteX2097" fmla="*/ 1938448 w 2890296"/>
              <a:gd name="connsiteY2097" fmla="*/ 984476 h 6845539"/>
              <a:gd name="connsiteX2098" fmla="*/ 1844758 w 2890296"/>
              <a:gd name="connsiteY2098" fmla="*/ 984476 h 6845539"/>
              <a:gd name="connsiteX2099" fmla="*/ 1844758 w 2890296"/>
              <a:gd name="connsiteY2099" fmla="*/ 890550 h 6845539"/>
              <a:gd name="connsiteX2100" fmla="*/ 1891602 w 2890296"/>
              <a:gd name="connsiteY2100" fmla="*/ 871171 h 6845539"/>
              <a:gd name="connsiteX2101" fmla="*/ 1579187 w 2890296"/>
              <a:gd name="connsiteY2101" fmla="*/ 871171 h 6845539"/>
              <a:gd name="connsiteX2102" fmla="*/ 1626032 w 2890296"/>
              <a:gd name="connsiteY2102" fmla="*/ 890550 h 6845539"/>
              <a:gd name="connsiteX2103" fmla="*/ 1626032 w 2890296"/>
              <a:gd name="connsiteY2103" fmla="*/ 984476 h 6845539"/>
              <a:gd name="connsiteX2104" fmla="*/ 1532342 w 2890296"/>
              <a:gd name="connsiteY2104" fmla="*/ 984476 h 6845539"/>
              <a:gd name="connsiteX2105" fmla="*/ 1532342 w 2890296"/>
              <a:gd name="connsiteY2105" fmla="*/ 890550 h 6845539"/>
              <a:gd name="connsiteX2106" fmla="*/ 1579187 w 2890296"/>
              <a:gd name="connsiteY2106" fmla="*/ 871171 h 6845539"/>
              <a:gd name="connsiteX2107" fmla="*/ 1266772 w 2890296"/>
              <a:gd name="connsiteY2107" fmla="*/ 871171 h 6845539"/>
              <a:gd name="connsiteX2108" fmla="*/ 1313616 w 2890296"/>
              <a:gd name="connsiteY2108" fmla="*/ 890550 h 6845539"/>
              <a:gd name="connsiteX2109" fmla="*/ 1313616 w 2890296"/>
              <a:gd name="connsiteY2109" fmla="*/ 984476 h 6845539"/>
              <a:gd name="connsiteX2110" fmla="*/ 1219926 w 2890296"/>
              <a:gd name="connsiteY2110" fmla="*/ 984476 h 6845539"/>
              <a:gd name="connsiteX2111" fmla="*/ 1219926 w 2890296"/>
              <a:gd name="connsiteY2111" fmla="*/ 890550 h 6845539"/>
              <a:gd name="connsiteX2112" fmla="*/ 1266772 w 2890296"/>
              <a:gd name="connsiteY2112" fmla="*/ 871171 h 6845539"/>
              <a:gd name="connsiteX2113" fmla="*/ 954356 w 2890296"/>
              <a:gd name="connsiteY2113" fmla="*/ 871171 h 6845539"/>
              <a:gd name="connsiteX2114" fmla="*/ 1001202 w 2890296"/>
              <a:gd name="connsiteY2114" fmla="*/ 890550 h 6845539"/>
              <a:gd name="connsiteX2115" fmla="*/ 1001202 w 2890296"/>
              <a:gd name="connsiteY2115" fmla="*/ 984476 h 6845539"/>
              <a:gd name="connsiteX2116" fmla="*/ 907512 w 2890296"/>
              <a:gd name="connsiteY2116" fmla="*/ 984476 h 6845539"/>
              <a:gd name="connsiteX2117" fmla="*/ 888182 w 2890296"/>
              <a:gd name="connsiteY2117" fmla="*/ 937513 h 6845539"/>
              <a:gd name="connsiteX2118" fmla="*/ 889230 w 2890296"/>
              <a:gd name="connsiteY2118" fmla="*/ 932086 h 6845539"/>
              <a:gd name="connsiteX2119" fmla="*/ 933027 w 2890296"/>
              <a:gd name="connsiteY2119" fmla="*/ 879995 h 6845539"/>
              <a:gd name="connsiteX2120" fmla="*/ 2203669 w 2890296"/>
              <a:gd name="connsiteY2120" fmla="*/ 848912 h 6845539"/>
              <a:gd name="connsiteX2121" fmla="*/ 2266188 w 2890296"/>
              <a:gd name="connsiteY2121" fmla="*/ 874838 h 6845539"/>
              <a:gd name="connsiteX2122" fmla="*/ 2266188 w 2890296"/>
              <a:gd name="connsiteY2122" fmla="*/ 1000189 h 6845539"/>
              <a:gd name="connsiteX2123" fmla="*/ 2141152 w 2890296"/>
              <a:gd name="connsiteY2123" fmla="*/ 1000189 h 6845539"/>
              <a:gd name="connsiteX2124" fmla="*/ 2141152 w 2890296"/>
              <a:gd name="connsiteY2124" fmla="*/ 874838 h 6845539"/>
              <a:gd name="connsiteX2125" fmla="*/ 2203669 w 2890296"/>
              <a:gd name="connsiteY2125" fmla="*/ 848912 h 6845539"/>
              <a:gd name="connsiteX2126" fmla="*/ 2828849 w 2890296"/>
              <a:gd name="connsiteY2126" fmla="*/ 848563 h 6845539"/>
              <a:gd name="connsiteX2127" fmla="*/ 2862132 w 2890296"/>
              <a:gd name="connsiteY2127" fmla="*/ 855044 h 6845539"/>
              <a:gd name="connsiteX2128" fmla="*/ 2890296 w 2890296"/>
              <a:gd name="connsiteY2128" fmla="*/ 873777 h 6845539"/>
              <a:gd name="connsiteX2129" fmla="*/ 2890296 w 2890296"/>
              <a:gd name="connsiteY2129" fmla="*/ 1000551 h 6845539"/>
              <a:gd name="connsiteX2130" fmla="*/ 2862132 w 2890296"/>
              <a:gd name="connsiteY2130" fmla="*/ 1019284 h 6845539"/>
              <a:gd name="connsiteX2131" fmla="*/ 2766330 w 2890296"/>
              <a:gd name="connsiteY2131" fmla="*/ 999840 h 6845539"/>
              <a:gd name="connsiteX2132" fmla="*/ 2766330 w 2890296"/>
              <a:gd name="connsiteY2132" fmla="*/ 874489 h 6845539"/>
              <a:gd name="connsiteX2133" fmla="*/ 2828849 w 2890296"/>
              <a:gd name="connsiteY2133" fmla="*/ 848563 h 6845539"/>
              <a:gd name="connsiteX2134" fmla="*/ 2516433 w 2890296"/>
              <a:gd name="connsiteY2134" fmla="*/ 848563 h 6845539"/>
              <a:gd name="connsiteX2135" fmla="*/ 2578952 w 2890296"/>
              <a:gd name="connsiteY2135" fmla="*/ 874489 h 6845539"/>
              <a:gd name="connsiteX2136" fmla="*/ 2578952 w 2890296"/>
              <a:gd name="connsiteY2136" fmla="*/ 999840 h 6845539"/>
              <a:gd name="connsiteX2137" fmla="*/ 2453916 w 2890296"/>
              <a:gd name="connsiteY2137" fmla="*/ 999840 h 6845539"/>
              <a:gd name="connsiteX2138" fmla="*/ 2453916 w 2890296"/>
              <a:gd name="connsiteY2138" fmla="*/ 874489 h 6845539"/>
              <a:gd name="connsiteX2139" fmla="*/ 2516433 w 2890296"/>
              <a:gd name="connsiteY2139" fmla="*/ 848563 h 6845539"/>
              <a:gd name="connsiteX2140" fmla="*/ 2047636 w 2890296"/>
              <a:gd name="connsiteY2140" fmla="*/ 714744 h 6845539"/>
              <a:gd name="connsiteX2141" fmla="*/ 2094480 w 2890296"/>
              <a:gd name="connsiteY2141" fmla="*/ 734124 h 6845539"/>
              <a:gd name="connsiteX2142" fmla="*/ 2094480 w 2890296"/>
              <a:gd name="connsiteY2142" fmla="*/ 828049 h 6845539"/>
              <a:gd name="connsiteX2143" fmla="*/ 2000792 w 2890296"/>
              <a:gd name="connsiteY2143" fmla="*/ 828049 h 6845539"/>
              <a:gd name="connsiteX2144" fmla="*/ 2000792 w 2890296"/>
              <a:gd name="connsiteY2144" fmla="*/ 734124 h 6845539"/>
              <a:gd name="connsiteX2145" fmla="*/ 2047636 w 2890296"/>
              <a:gd name="connsiteY2145" fmla="*/ 714744 h 6845539"/>
              <a:gd name="connsiteX2146" fmla="*/ 1735220 w 2890296"/>
              <a:gd name="connsiteY2146" fmla="*/ 714744 h 6845539"/>
              <a:gd name="connsiteX2147" fmla="*/ 1782066 w 2890296"/>
              <a:gd name="connsiteY2147" fmla="*/ 734124 h 6845539"/>
              <a:gd name="connsiteX2148" fmla="*/ 1782066 w 2890296"/>
              <a:gd name="connsiteY2148" fmla="*/ 828049 h 6845539"/>
              <a:gd name="connsiteX2149" fmla="*/ 1688376 w 2890296"/>
              <a:gd name="connsiteY2149" fmla="*/ 828049 h 6845539"/>
              <a:gd name="connsiteX2150" fmla="*/ 1688376 w 2890296"/>
              <a:gd name="connsiteY2150" fmla="*/ 734124 h 6845539"/>
              <a:gd name="connsiteX2151" fmla="*/ 1735220 w 2890296"/>
              <a:gd name="connsiteY2151" fmla="*/ 714744 h 6845539"/>
              <a:gd name="connsiteX2152" fmla="*/ 1422805 w 2890296"/>
              <a:gd name="connsiteY2152" fmla="*/ 714395 h 6845539"/>
              <a:gd name="connsiteX2153" fmla="*/ 1469650 w 2890296"/>
              <a:gd name="connsiteY2153" fmla="*/ 733774 h 6845539"/>
              <a:gd name="connsiteX2154" fmla="*/ 1469650 w 2890296"/>
              <a:gd name="connsiteY2154" fmla="*/ 827700 h 6845539"/>
              <a:gd name="connsiteX2155" fmla="*/ 1375960 w 2890296"/>
              <a:gd name="connsiteY2155" fmla="*/ 827700 h 6845539"/>
              <a:gd name="connsiteX2156" fmla="*/ 1375960 w 2890296"/>
              <a:gd name="connsiteY2156" fmla="*/ 733774 h 6845539"/>
              <a:gd name="connsiteX2157" fmla="*/ 1422805 w 2890296"/>
              <a:gd name="connsiteY2157" fmla="*/ 714395 h 6845539"/>
              <a:gd name="connsiteX2158" fmla="*/ 1110390 w 2890296"/>
              <a:gd name="connsiteY2158" fmla="*/ 714395 h 6845539"/>
              <a:gd name="connsiteX2159" fmla="*/ 1157234 w 2890296"/>
              <a:gd name="connsiteY2159" fmla="*/ 733774 h 6845539"/>
              <a:gd name="connsiteX2160" fmla="*/ 1157234 w 2890296"/>
              <a:gd name="connsiteY2160" fmla="*/ 827700 h 6845539"/>
              <a:gd name="connsiteX2161" fmla="*/ 1063544 w 2890296"/>
              <a:gd name="connsiteY2161" fmla="*/ 827700 h 6845539"/>
              <a:gd name="connsiteX2162" fmla="*/ 1063544 w 2890296"/>
              <a:gd name="connsiteY2162" fmla="*/ 733774 h 6845539"/>
              <a:gd name="connsiteX2163" fmla="*/ 1110390 w 2890296"/>
              <a:gd name="connsiteY2163" fmla="*/ 714395 h 6845539"/>
              <a:gd name="connsiteX2164" fmla="*/ 2672467 w 2890296"/>
              <a:gd name="connsiteY2164" fmla="*/ 692485 h 6845539"/>
              <a:gd name="connsiteX2165" fmla="*/ 2734984 w 2890296"/>
              <a:gd name="connsiteY2165" fmla="*/ 718411 h 6845539"/>
              <a:gd name="connsiteX2166" fmla="*/ 2734984 w 2890296"/>
              <a:gd name="connsiteY2166" fmla="*/ 843762 h 6845539"/>
              <a:gd name="connsiteX2167" fmla="*/ 2609948 w 2890296"/>
              <a:gd name="connsiteY2167" fmla="*/ 843762 h 6845539"/>
              <a:gd name="connsiteX2168" fmla="*/ 2609948 w 2890296"/>
              <a:gd name="connsiteY2168" fmla="*/ 718411 h 6845539"/>
              <a:gd name="connsiteX2169" fmla="*/ 2672467 w 2890296"/>
              <a:gd name="connsiteY2169" fmla="*/ 692485 h 6845539"/>
              <a:gd name="connsiteX2170" fmla="*/ 2360051 w 2890296"/>
              <a:gd name="connsiteY2170" fmla="*/ 692485 h 6845539"/>
              <a:gd name="connsiteX2171" fmla="*/ 2422570 w 2890296"/>
              <a:gd name="connsiteY2171" fmla="*/ 718411 h 6845539"/>
              <a:gd name="connsiteX2172" fmla="*/ 2422570 w 2890296"/>
              <a:gd name="connsiteY2172" fmla="*/ 843762 h 6845539"/>
              <a:gd name="connsiteX2173" fmla="*/ 2297534 w 2890296"/>
              <a:gd name="connsiteY2173" fmla="*/ 843762 h 6845539"/>
              <a:gd name="connsiteX2174" fmla="*/ 2297534 w 2890296"/>
              <a:gd name="connsiteY2174" fmla="*/ 718411 h 6845539"/>
              <a:gd name="connsiteX2175" fmla="*/ 2360051 w 2890296"/>
              <a:gd name="connsiteY2175" fmla="*/ 692485 h 6845539"/>
              <a:gd name="connsiteX2176" fmla="*/ 2204018 w 2890296"/>
              <a:gd name="connsiteY2176" fmla="*/ 557968 h 6845539"/>
              <a:gd name="connsiteX2177" fmla="*/ 2250862 w 2890296"/>
              <a:gd name="connsiteY2177" fmla="*/ 577347 h 6845539"/>
              <a:gd name="connsiteX2178" fmla="*/ 2250862 w 2890296"/>
              <a:gd name="connsiteY2178" fmla="*/ 671273 h 6845539"/>
              <a:gd name="connsiteX2179" fmla="*/ 2157172 w 2890296"/>
              <a:gd name="connsiteY2179" fmla="*/ 671273 h 6845539"/>
              <a:gd name="connsiteX2180" fmla="*/ 2157172 w 2890296"/>
              <a:gd name="connsiteY2180" fmla="*/ 577347 h 6845539"/>
              <a:gd name="connsiteX2181" fmla="*/ 2204018 w 2890296"/>
              <a:gd name="connsiteY2181" fmla="*/ 557968 h 6845539"/>
              <a:gd name="connsiteX2182" fmla="*/ 1891951 w 2890296"/>
              <a:gd name="connsiteY2182" fmla="*/ 557619 h 6845539"/>
              <a:gd name="connsiteX2183" fmla="*/ 1938796 w 2890296"/>
              <a:gd name="connsiteY2183" fmla="*/ 576998 h 6845539"/>
              <a:gd name="connsiteX2184" fmla="*/ 1938796 w 2890296"/>
              <a:gd name="connsiteY2184" fmla="*/ 670924 h 6845539"/>
              <a:gd name="connsiteX2185" fmla="*/ 1845106 w 2890296"/>
              <a:gd name="connsiteY2185" fmla="*/ 670924 h 6845539"/>
              <a:gd name="connsiteX2186" fmla="*/ 1845106 w 2890296"/>
              <a:gd name="connsiteY2186" fmla="*/ 576998 h 6845539"/>
              <a:gd name="connsiteX2187" fmla="*/ 1891951 w 2890296"/>
              <a:gd name="connsiteY2187" fmla="*/ 557619 h 6845539"/>
              <a:gd name="connsiteX2188" fmla="*/ 1579535 w 2890296"/>
              <a:gd name="connsiteY2188" fmla="*/ 557619 h 6845539"/>
              <a:gd name="connsiteX2189" fmla="*/ 1626380 w 2890296"/>
              <a:gd name="connsiteY2189" fmla="*/ 576998 h 6845539"/>
              <a:gd name="connsiteX2190" fmla="*/ 1626380 w 2890296"/>
              <a:gd name="connsiteY2190" fmla="*/ 670924 h 6845539"/>
              <a:gd name="connsiteX2191" fmla="*/ 1532690 w 2890296"/>
              <a:gd name="connsiteY2191" fmla="*/ 670924 h 6845539"/>
              <a:gd name="connsiteX2192" fmla="*/ 1532690 w 2890296"/>
              <a:gd name="connsiteY2192" fmla="*/ 576998 h 6845539"/>
              <a:gd name="connsiteX2193" fmla="*/ 1579535 w 2890296"/>
              <a:gd name="connsiteY2193" fmla="*/ 557619 h 6845539"/>
              <a:gd name="connsiteX2194" fmla="*/ 1267120 w 2890296"/>
              <a:gd name="connsiteY2194" fmla="*/ 557619 h 6845539"/>
              <a:gd name="connsiteX2195" fmla="*/ 1313964 w 2890296"/>
              <a:gd name="connsiteY2195" fmla="*/ 576998 h 6845539"/>
              <a:gd name="connsiteX2196" fmla="*/ 1313964 w 2890296"/>
              <a:gd name="connsiteY2196" fmla="*/ 670924 h 6845539"/>
              <a:gd name="connsiteX2197" fmla="*/ 1220274 w 2890296"/>
              <a:gd name="connsiteY2197" fmla="*/ 670924 h 6845539"/>
              <a:gd name="connsiteX2198" fmla="*/ 1220274 w 2890296"/>
              <a:gd name="connsiteY2198" fmla="*/ 576998 h 6845539"/>
              <a:gd name="connsiteX2199" fmla="*/ 1267120 w 2890296"/>
              <a:gd name="connsiteY2199" fmla="*/ 557619 h 6845539"/>
              <a:gd name="connsiteX2200" fmla="*/ 2828849 w 2890296"/>
              <a:gd name="connsiteY2200" fmla="*/ 535709 h 6845539"/>
              <a:gd name="connsiteX2201" fmla="*/ 2862132 w 2890296"/>
              <a:gd name="connsiteY2201" fmla="*/ 542190 h 6845539"/>
              <a:gd name="connsiteX2202" fmla="*/ 2890296 w 2890296"/>
              <a:gd name="connsiteY2202" fmla="*/ 560923 h 6845539"/>
              <a:gd name="connsiteX2203" fmla="*/ 2890296 w 2890296"/>
              <a:gd name="connsiteY2203" fmla="*/ 687697 h 6845539"/>
              <a:gd name="connsiteX2204" fmla="*/ 2862132 w 2890296"/>
              <a:gd name="connsiteY2204" fmla="*/ 706430 h 6845539"/>
              <a:gd name="connsiteX2205" fmla="*/ 2766330 w 2890296"/>
              <a:gd name="connsiteY2205" fmla="*/ 686986 h 6845539"/>
              <a:gd name="connsiteX2206" fmla="*/ 2766330 w 2890296"/>
              <a:gd name="connsiteY2206" fmla="*/ 561635 h 6845539"/>
              <a:gd name="connsiteX2207" fmla="*/ 2828849 w 2890296"/>
              <a:gd name="connsiteY2207" fmla="*/ 535709 h 6845539"/>
              <a:gd name="connsiteX2208" fmla="*/ 2516433 w 2890296"/>
              <a:gd name="connsiteY2208" fmla="*/ 535709 h 6845539"/>
              <a:gd name="connsiteX2209" fmla="*/ 2578952 w 2890296"/>
              <a:gd name="connsiteY2209" fmla="*/ 561635 h 6845539"/>
              <a:gd name="connsiteX2210" fmla="*/ 2578952 w 2890296"/>
              <a:gd name="connsiteY2210" fmla="*/ 686986 h 6845539"/>
              <a:gd name="connsiteX2211" fmla="*/ 2453916 w 2890296"/>
              <a:gd name="connsiteY2211" fmla="*/ 686986 h 6845539"/>
              <a:gd name="connsiteX2212" fmla="*/ 2453916 w 2890296"/>
              <a:gd name="connsiteY2212" fmla="*/ 561635 h 6845539"/>
              <a:gd name="connsiteX2213" fmla="*/ 2516433 w 2890296"/>
              <a:gd name="connsiteY2213" fmla="*/ 535709 h 6845539"/>
              <a:gd name="connsiteX2214" fmla="*/ 2360748 w 2890296"/>
              <a:gd name="connsiteY2214" fmla="*/ 400843 h 6845539"/>
              <a:gd name="connsiteX2215" fmla="*/ 2407592 w 2890296"/>
              <a:gd name="connsiteY2215" fmla="*/ 420222 h 6845539"/>
              <a:gd name="connsiteX2216" fmla="*/ 2407592 w 2890296"/>
              <a:gd name="connsiteY2216" fmla="*/ 514148 h 6845539"/>
              <a:gd name="connsiteX2217" fmla="*/ 2313902 w 2890296"/>
              <a:gd name="connsiteY2217" fmla="*/ 514148 h 6845539"/>
              <a:gd name="connsiteX2218" fmla="*/ 2313902 w 2890296"/>
              <a:gd name="connsiteY2218" fmla="*/ 420222 h 6845539"/>
              <a:gd name="connsiteX2219" fmla="*/ 2360748 w 2890296"/>
              <a:gd name="connsiteY2219" fmla="*/ 400843 h 6845539"/>
              <a:gd name="connsiteX2220" fmla="*/ 2048333 w 2890296"/>
              <a:gd name="connsiteY2220" fmla="*/ 400843 h 6845539"/>
              <a:gd name="connsiteX2221" fmla="*/ 2095178 w 2890296"/>
              <a:gd name="connsiteY2221" fmla="*/ 420222 h 6845539"/>
              <a:gd name="connsiteX2222" fmla="*/ 2095178 w 2890296"/>
              <a:gd name="connsiteY2222" fmla="*/ 514148 h 6845539"/>
              <a:gd name="connsiteX2223" fmla="*/ 2001488 w 2890296"/>
              <a:gd name="connsiteY2223" fmla="*/ 514148 h 6845539"/>
              <a:gd name="connsiteX2224" fmla="*/ 2001488 w 2890296"/>
              <a:gd name="connsiteY2224" fmla="*/ 420222 h 6845539"/>
              <a:gd name="connsiteX2225" fmla="*/ 2048333 w 2890296"/>
              <a:gd name="connsiteY2225" fmla="*/ 400843 h 6845539"/>
              <a:gd name="connsiteX2226" fmla="*/ 1735917 w 2890296"/>
              <a:gd name="connsiteY2226" fmla="*/ 400843 h 6845539"/>
              <a:gd name="connsiteX2227" fmla="*/ 1782762 w 2890296"/>
              <a:gd name="connsiteY2227" fmla="*/ 420222 h 6845539"/>
              <a:gd name="connsiteX2228" fmla="*/ 1782762 w 2890296"/>
              <a:gd name="connsiteY2228" fmla="*/ 514148 h 6845539"/>
              <a:gd name="connsiteX2229" fmla="*/ 1689072 w 2890296"/>
              <a:gd name="connsiteY2229" fmla="*/ 514148 h 6845539"/>
              <a:gd name="connsiteX2230" fmla="*/ 1689072 w 2890296"/>
              <a:gd name="connsiteY2230" fmla="*/ 420222 h 6845539"/>
              <a:gd name="connsiteX2231" fmla="*/ 1735917 w 2890296"/>
              <a:gd name="connsiteY2231" fmla="*/ 400843 h 6845539"/>
              <a:gd name="connsiteX2232" fmla="*/ 1423502 w 2890296"/>
              <a:gd name="connsiteY2232" fmla="*/ 400843 h 6845539"/>
              <a:gd name="connsiteX2233" fmla="*/ 1470346 w 2890296"/>
              <a:gd name="connsiteY2233" fmla="*/ 420222 h 6845539"/>
              <a:gd name="connsiteX2234" fmla="*/ 1470346 w 2890296"/>
              <a:gd name="connsiteY2234" fmla="*/ 514148 h 6845539"/>
              <a:gd name="connsiteX2235" fmla="*/ 1376656 w 2890296"/>
              <a:gd name="connsiteY2235" fmla="*/ 514148 h 6845539"/>
              <a:gd name="connsiteX2236" fmla="*/ 1357327 w 2890296"/>
              <a:gd name="connsiteY2236" fmla="*/ 467185 h 6845539"/>
              <a:gd name="connsiteX2237" fmla="*/ 1361010 w 2890296"/>
              <a:gd name="connsiteY2237" fmla="*/ 448116 h 6845539"/>
              <a:gd name="connsiteX2238" fmla="*/ 1408618 w 2890296"/>
              <a:gd name="connsiteY2238" fmla="*/ 407000 h 6845539"/>
              <a:gd name="connsiteX2239" fmla="*/ 2673163 w 2890296"/>
              <a:gd name="connsiteY2239" fmla="*/ 378584 h 6845539"/>
              <a:gd name="connsiteX2240" fmla="*/ 2735682 w 2890296"/>
              <a:gd name="connsiteY2240" fmla="*/ 404510 h 6845539"/>
              <a:gd name="connsiteX2241" fmla="*/ 2735682 w 2890296"/>
              <a:gd name="connsiteY2241" fmla="*/ 529861 h 6845539"/>
              <a:gd name="connsiteX2242" fmla="*/ 2610646 w 2890296"/>
              <a:gd name="connsiteY2242" fmla="*/ 529861 h 6845539"/>
              <a:gd name="connsiteX2243" fmla="*/ 2610646 w 2890296"/>
              <a:gd name="connsiteY2243" fmla="*/ 404510 h 6845539"/>
              <a:gd name="connsiteX2244" fmla="*/ 2673163 w 2890296"/>
              <a:gd name="connsiteY2244" fmla="*/ 378584 h 6845539"/>
              <a:gd name="connsiteX2245" fmla="*/ 2828674 w 2890296"/>
              <a:gd name="connsiteY2245" fmla="*/ 289022 h 6845539"/>
              <a:gd name="connsiteX2246" fmla="*/ 2844348 w 2890296"/>
              <a:gd name="connsiteY2246" fmla="*/ 295570 h 6845539"/>
              <a:gd name="connsiteX2247" fmla="*/ 2844348 w 2890296"/>
              <a:gd name="connsiteY2247" fmla="*/ 326995 h 6845539"/>
              <a:gd name="connsiteX2248" fmla="*/ 2813002 w 2890296"/>
              <a:gd name="connsiteY2248" fmla="*/ 326995 h 6845539"/>
              <a:gd name="connsiteX2249" fmla="*/ 2813002 w 2890296"/>
              <a:gd name="connsiteY2249" fmla="*/ 295570 h 6845539"/>
              <a:gd name="connsiteX2250" fmla="*/ 2828674 w 2890296"/>
              <a:gd name="connsiteY2250" fmla="*/ 289022 h 6845539"/>
              <a:gd name="connsiteX2251" fmla="*/ 1603196 w 2890296"/>
              <a:gd name="connsiteY2251" fmla="*/ 254842 h 6845539"/>
              <a:gd name="connsiteX2252" fmla="*/ 1625684 w 2890296"/>
              <a:gd name="connsiteY2252" fmla="*/ 264145 h 6845539"/>
              <a:gd name="connsiteX2253" fmla="*/ 1625684 w 2890296"/>
              <a:gd name="connsiteY2253" fmla="*/ 358070 h 6845539"/>
              <a:gd name="connsiteX2254" fmla="*/ 1531994 w 2890296"/>
              <a:gd name="connsiteY2254" fmla="*/ 358070 h 6845539"/>
              <a:gd name="connsiteX2255" fmla="*/ 1517496 w 2890296"/>
              <a:gd name="connsiteY2255" fmla="*/ 336127 h 6845539"/>
              <a:gd name="connsiteX2256" fmla="*/ 1514371 w 2890296"/>
              <a:gd name="connsiteY2256" fmla="*/ 319948 h 6845539"/>
              <a:gd name="connsiteX2257" fmla="*/ 2516085 w 2890296"/>
              <a:gd name="connsiteY2257" fmla="*/ 244765 h 6845539"/>
              <a:gd name="connsiteX2258" fmla="*/ 2562930 w 2890296"/>
              <a:gd name="connsiteY2258" fmla="*/ 264145 h 6845539"/>
              <a:gd name="connsiteX2259" fmla="*/ 2562930 w 2890296"/>
              <a:gd name="connsiteY2259" fmla="*/ 358070 h 6845539"/>
              <a:gd name="connsiteX2260" fmla="*/ 2469240 w 2890296"/>
              <a:gd name="connsiteY2260" fmla="*/ 358070 h 6845539"/>
              <a:gd name="connsiteX2261" fmla="*/ 2469240 w 2890296"/>
              <a:gd name="connsiteY2261" fmla="*/ 264145 h 6845539"/>
              <a:gd name="connsiteX2262" fmla="*/ 2516085 w 2890296"/>
              <a:gd name="connsiteY2262" fmla="*/ 244765 h 6845539"/>
              <a:gd name="connsiteX2263" fmla="*/ 2203669 w 2890296"/>
              <a:gd name="connsiteY2263" fmla="*/ 244765 h 6845539"/>
              <a:gd name="connsiteX2264" fmla="*/ 2250514 w 2890296"/>
              <a:gd name="connsiteY2264" fmla="*/ 264145 h 6845539"/>
              <a:gd name="connsiteX2265" fmla="*/ 2250514 w 2890296"/>
              <a:gd name="connsiteY2265" fmla="*/ 358070 h 6845539"/>
              <a:gd name="connsiteX2266" fmla="*/ 2156824 w 2890296"/>
              <a:gd name="connsiteY2266" fmla="*/ 358070 h 6845539"/>
              <a:gd name="connsiteX2267" fmla="*/ 2156824 w 2890296"/>
              <a:gd name="connsiteY2267" fmla="*/ 264145 h 6845539"/>
              <a:gd name="connsiteX2268" fmla="*/ 2203669 w 2890296"/>
              <a:gd name="connsiteY2268" fmla="*/ 244765 h 6845539"/>
              <a:gd name="connsiteX2269" fmla="*/ 1891254 w 2890296"/>
              <a:gd name="connsiteY2269" fmla="*/ 244765 h 6845539"/>
              <a:gd name="connsiteX2270" fmla="*/ 1938100 w 2890296"/>
              <a:gd name="connsiteY2270" fmla="*/ 264145 h 6845539"/>
              <a:gd name="connsiteX2271" fmla="*/ 1938100 w 2890296"/>
              <a:gd name="connsiteY2271" fmla="*/ 358070 h 6845539"/>
              <a:gd name="connsiteX2272" fmla="*/ 1844410 w 2890296"/>
              <a:gd name="connsiteY2272" fmla="*/ 358070 h 6845539"/>
              <a:gd name="connsiteX2273" fmla="*/ 1844410 w 2890296"/>
              <a:gd name="connsiteY2273" fmla="*/ 264145 h 6845539"/>
              <a:gd name="connsiteX2274" fmla="*/ 1891254 w 2890296"/>
              <a:gd name="connsiteY2274" fmla="*/ 244765 h 6845539"/>
              <a:gd name="connsiteX2275" fmla="*/ 1792124 w 2890296"/>
              <a:gd name="connsiteY2275" fmla="*/ 122942 h 6845539"/>
              <a:gd name="connsiteX2276" fmla="*/ 1796563 w 2890296"/>
              <a:gd name="connsiteY2276" fmla="*/ 129660 h 6845539"/>
              <a:gd name="connsiteX2277" fmla="*/ 1782066 w 2890296"/>
              <a:gd name="connsiteY2277" fmla="*/ 201644 h 6845539"/>
              <a:gd name="connsiteX2278" fmla="*/ 1688376 w 2890296"/>
              <a:gd name="connsiteY2278" fmla="*/ 201644 h 6845539"/>
              <a:gd name="connsiteX2279" fmla="*/ 1684265 w 2890296"/>
              <a:gd name="connsiteY2279" fmla="*/ 195421 h 6845539"/>
              <a:gd name="connsiteX2280" fmla="*/ 1735789 w 2890296"/>
              <a:gd name="connsiteY2280" fmla="*/ 157656 h 6845539"/>
              <a:gd name="connsiteX2281" fmla="*/ 2672335 w 2890296"/>
              <a:gd name="connsiteY2281" fmla="*/ 110249 h 6845539"/>
              <a:gd name="connsiteX2282" fmla="*/ 2703638 w 2890296"/>
              <a:gd name="connsiteY2282" fmla="*/ 123081 h 6845539"/>
              <a:gd name="connsiteX2283" fmla="*/ 2703638 w 2890296"/>
              <a:gd name="connsiteY2283" fmla="*/ 185582 h 6845539"/>
              <a:gd name="connsiteX2284" fmla="*/ 2641294 w 2890296"/>
              <a:gd name="connsiteY2284" fmla="*/ 185582 h 6845539"/>
              <a:gd name="connsiteX2285" fmla="*/ 2641294 w 2890296"/>
              <a:gd name="connsiteY2285" fmla="*/ 123081 h 6845539"/>
              <a:gd name="connsiteX2286" fmla="*/ 2672335 w 2890296"/>
              <a:gd name="connsiteY2286" fmla="*/ 110249 h 6845539"/>
              <a:gd name="connsiteX2287" fmla="*/ 2360051 w 2890296"/>
              <a:gd name="connsiteY2287" fmla="*/ 88338 h 6845539"/>
              <a:gd name="connsiteX2288" fmla="*/ 2406896 w 2890296"/>
              <a:gd name="connsiteY2288" fmla="*/ 107718 h 6845539"/>
              <a:gd name="connsiteX2289" fmla="*/ 2406896 w 2890296"/>
              <a:gd name="connsiteY2289" fmla="*/ 201644 h 6845539"/>
              <a:gd name="connsiteX2290" fmla="*/ 2313206 w 2890296"/>
              <a:gd name="connsiteY2290" fmla="*/ 201644 h 6845539"/>
              <a:gd name="connsiteX2291" fmla="*/ 2313206 w 2890296"/>
              <a:gd name="connsiteY2291" fmla="*/ 107718 h 6845539"/>
              <a:gd name="connsiteX2292" fmla="*/ 2360051 w 2890296"/>
              <a:gd name="connsiteY2292" fmla="*/ 88338 h 6845539"/>
              <a:gd name="connsiteX2293" fmla="*/ 2047636 w 2890296"/>
              <a:gd name="connsiteY2293" fmla="*/ 88338 h 6845539"/>
              <a:gd name="connsiteX2294" fmla="*/ 2094480 w 2890296"/>
              <a:gd name="connsiteY2294" fmla="*/ 107718 h 6845539"/>
              <a:gd name="connsiteX2295" fmla="*/ 2094480 w 2890296"/>
              <a:gd name="connsiteY2295" fmla="*/ 201644 h 6845539"/>
              <a:gd name="connsiteX2296" fmla="*/ 2000792 w 2890296"/>
              <a:gd name="connsiteY2296" fmla="*/ 201644 h 6845539"/>
              <a:gd name="connsiteX2297" fmla="*/ 2000792 w 2890296"/>
              <a:gd name="connsiteY2297" fmla="*/ 107718 h 6845539"/>
              <a:gd name="connsiteX2298" fmla="*/ 2047636 w 2890296"/>
              <a:gd name="connsiteY2298" fmla="*/ 88338 h 6845539"/>
              <a:gd name="connsiteX2299" fmla="*/ 1951922 w 2890296"/>
              <a:gd name="connsiteY2299" fmla="*/ 24472 h 6845539"/>
              <a:gd name="connsiteX2300" fmla="*/ 1938448 w 2890296"/>
              <a:gd name="connsiteY2300" fmla="*/ 44867 h 6845539"/>
              <a:gd name="connsiteX2301" fmla="*/ 1891602 w 2890296"/>
              <a:gd name="connsiteY2301" fmla="*/ 64246 h 6845539"/>
              <a:gd name="connsiteX2302" fmla="*/ 1889074 w 2890296"/>
              <a:gd name="connsiteY2302" fmla="*/ 63200 h 6845539"/>
              <a:gd name="connsiteX2303" fmla="*/ 2785337 w 2890296"/>
              <a:gd name="connsiteY2303" fmla="*/ 0 h 6845539"/>
              <a:gd name="connsiteX2304" fmla="*/ 2872193 w 2890296"/>
              <a:gd name="connsiteY2304" fmla="*/ 0 h 6845539"/>
              <a:gd name="connsiteX2305" fmla="*/ 2859672 w 2890296"/>
              <a:gd name="connsiteY2305" fmla="*/ 29155 h 6845539"/>
              <a:gd name="connsiteX2306" fmla="*/ 2797328 w 2890296"/>
              <a:gd name="connsiteY2306" fmla="*/ 29155 h 6845539"/>
              <a:gd name="connsiteX2307" fmla="*/ 2473271 w 2890296"/>
              <a:gd name="connsiteY2307" fmla="*/ 0 h 6845539"/>
              <a:gd name="connsiteX2308" fmla="*/ 2559790 w 2890296"/>
              <a:gd name="connsiteY2308" fmla="*/ 0 h 6845539"/>
              <a:gd name="connsiteX2309" fmla="*/ 2547604 w 2890296"/>
              <a:gd name="connsiteY2309" fmla="*/ 29155 h 6845539"/>
              <a:gd name="connsiteX2310" fmla="*/ 2485262 w 2890296"/>
              <a:gd name="connsiteY2310" fmla="*/ 29155 h 6845539"/>
              <a:gd name="connsiteX2311" fmla="*/ 2138248 w 2890296"/>
              <a:gd name="connsiteY2311" fmla="*/ 0 h 6845539"/>
              <a:gd name="connsiteX2312" fmla="*/ 2269788 w 2890296"/>
              <a:gd name="connsiteY2312" fmla="*/ 0 h 6845539"/>
              <a:gd name="connsiteX2313" fmla="*/ 2265360 w 2890296"/>
              <a:gd name="connsiteY2313" fmla="*/ 22924 h 6845539"/>
              <a:gd name="connsiteX2314" fmla="*/ 2250862 w 2890296"/>
              <a:gd name="connsiteY2314" fmla="*/ 44867 h 6845539"/>
              <a:gd name="connsiteX2315" fmla="*/ 2157172 w 2890296"/>
              <a:gd name="connsiteY2315" fmla="*/ 44867 h 6845539"/>
              <a:gd name="connsiteX2316" fmla="*/ 2142675 w 2890296"/>
              <a:gd name="connsiteY2316" fmla="*/ 22924 h 684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</a:cxnLst>
            <a:rect l="l" t="t" r="r" b="b"/>
            <a:pathLst>
              <a:path w="2890296" h="6845539">
                <a:moveTo>
                  <a:pt x="2204018" y="6822726"/>
                </a:moveTo>
                <a:cubicBezTo>
                  <a:pt x="2220997" y="6822726"/>
                  <a:pt x="2237976" y="6829186"/>
                  <a:pt x="2250862" y="6842105"/>
                </a:cubicBezTo>
                <a:lnTo>
                  <a:pt x="2253131" y="6845539"/>
                </a:lnTo>
                <a:lnTo>
                  <a:pt x="2154903" y="6845539"/>
                </a:lnTo>
                <a:lnTo>
                  <a:pt x="2157172" y="6842105"/>
                </a:lnTo>
                <a:cubicBezTo>
                  <a:pt x="2170059" y="6829186"/>
                  <a:pt x="2187038" y="6822726"/>
                  <a:pt x="2204018" y="6822726"/>
                </a:cubicBezTo>
                <a:close/>
                <a:moveTo>
                  <a:pt x="2828500" y="6800467"/>
                </a:moveTo>
                <a:cubicBezTo>
                  <a:pt x="2839819" y="6800467"/>
                  <a:pt x="2851139" y="6802627"/>
                  <a:pt x="2861784" y="6806948"/>
                </a:cubicBezTo>
                <a:lnTo>
                  <a:pt x="2890296" y="6825912"/>
                </a:lnTo>
                <a:lnTo>
                  <a:pt x="2890296" y="6845539"/>
                </a:lnTo>
                <a:lnTo>
                  <a:pt x="2753312" y="6845539"/>
                </a:lnTo>
                <a:lnTo>
                  <a:pt x="2765982" y="6826393"/>
                </a:lnTo>
                <a:cubicBezTo>
                  <a:pt x="2783222" y="6809109"/>
                  <a:pt x="2805861" y="6800467"/>
                  <a:pt x="2828500" y="6800467"/>
                </a:cubicBezTo>
                <a:close/>
                <a:moveTo>
                  <a:pt x="2516433" y="6800118"/>
                </a:moveTo>
                <a:cubicBezTo>
                  <a:pt x="2539072" y="6800118"/>
                  <a:pt x="2561711" y="6808759"/>
                  <a:pt x="2578952" y="6826043"/>
                </a:cubicBezTo>
                <a:lnTo>
                  <a:pt x="2591854" y="6845539"/>
                </a:lnTo>
                <a:lnTo>
                  <a:pt x="2441014" y="6845539"/>
                </a:lnTo>
                <a:lnTo>
                  <a:pt x="2453916" y="6826043"/>
                </a:lnTo>
                <a:cubicBezTo>
                  <a:pt x="2471156" y="6808759"/>
                  <a:pt x="2493795" y="6800118"/>
                  <a:pt x="2516433" y="6800118"/>
                </a:cubicBezTo>
                <a:close/>
                <a:moveTo>
                  <a:pt x="1735220" y="6665950"/>
                </a:moveTo>
                <a:cubicBezTo>
                  <a:pt x="1752200" y="6665950"/>
                  <a:pt x="1769179" y="6672410"/>
                  <a:pt x="1782066" y="6685329"/>
                </a:cubicBezTo>
                <a:cubicBezTo>
                  <a:pt x="1788509" y="6691788"/>
                  <a:pt x="1793341" y="6699274"/>
                  <a:pt x="1796563" y="6707272"/>
                </a:cubicBezTo>
                <a:lnTo>
                  <a:pt x="1797790" y="6713628"/>
                </a:lnTo>
                <a:lnTo>
                  <a:pt x="1735789" y="6675422"/>
                </a:lnTo>
                <a:lnTo>
                  <a:pt x="1727323" y="6669217"/>
                </a:lnTo>
                <a:close/>
                <a:moveTo>
                  <a:pt x="2360051" y="6665601"/>
                </a:moveTo>
                <a:cubicBezTo>
                  <a:pt x="2377030" y="6665600"/>
                  <a:pt x="2394009" y="6672060"/>
                  <a:pt x="2406896" y="6684980"/>
                </a:cubicBezTo>
                <a:cubicBezTo>
                  <a:pt x="2432670" y="6710819"/>
                  <a:pt x="2432670" y="6753068"/>
                  <a:pt x="2406896" y="6778906"/>
                </a:cubicBezTo>
                <a:cubicBezTo>
                  <a:pt x="2381122" y="6804744"/>
                  <a:pt x="2338980" y="6804744"/>
                  <a:pt x="2313206" y="6778906"/>
                </a:cubicBezTo>
                <a:cubicBezTo>
                  <a:pt x="2287432" y="6753068"/>
                  <a:pt x="2287432" y="6710819"/>
                  <a:pt x="2313206" y="6684980"/>
                </a:cubicBezTo>
                <a:cubicBezTo>
                  <a:pt x="2326093" y="6672060"/>
                  <a:pt x="2343072" y="6665600"/>
                  <a:pt x="2360051" y="6665601"/>
                </a:cubicBezTo>
                <a:close/>
                <a:moveTo>
                  <a:pt x="2047636" y="6665601"/>
                </a:moveTo>
                <a:cubicBezTo>
                  <a:pt x="2064615" y="6665600"/>
                  <a:pt x="2081594" y="6672060"/>
                  <a:pt x="2094480" y="6684980"/>
                </a:cubicBezTo>
                <a:cubicBezTo>
                  <a:pt x="2120254" y="6710819"/>
                  <a:pt x="2120254" y="6753068"/>
                  <a:pt x="2094480" y="6778906"/>
                </a:cubicBezTo>
                <a:cubicBezTo>
                  <a:pt x="2068708" y="6804744"/>
                  <a:pt x="2026564" y="6804744"/>
                  <a:pt x="2000792" y="6778906"/>
                </a:cubicBezTo>
                <a:cubicBezTo>
                  <a:pt x="1975018" y="6753068"/>
                  <a:pt x="1975018" y="6710819"/>
                  <a:pt x="2000792" y="6684980"/>
                </a:cubicBezTo>
                <a:cubicBezTo>
                  <a:pt x="2013678" y="6672060"/>
                  <a:pt x="2030657" y="6665600"/>
                  <a:pt x="2047636" y="6665601"/>
                </a:cubicBezTo>
                <a:close/>
                <a:moveTo>
                  <a:pt x="2672467" y="6643342"/>
                </a:moveTo>
                <a:cubicBezTo>
                  <a:pt x="2695105" y="6643342"/>
                  <a:pt x="2717744" y="6651984"/>
                  <a:pt x="2734984" y="6669268"/>
                </a:cubicBezTo>
                <a:cubicBezTo>
                  <a:pt x="2769466" y="6703835"/>
                  <a:pt x="2769466" y="6760051"/>
                  <a:pt x="2734984" y="6794619"/>
                </a:cubicBezTo>
                <a:cubicBezTo>
                  <a:pt x="2700504" y="6829186"/>
                  <a:pt x="2644430" y="6829186"/>
                  <a:pt x="2609948" y="6794619"/>
                </a:cubicBezTo>
                <a:cubicBezTo>
                  <a:pt x="2575468" y="6760051"/>
                  <a:pt x="2575468" y="6703835"/>
                  <a:pt x="2609948" y="6669268"/>
                </a:cubicBezTo>
                <a:cubicBezTo>
                  <a:pt x="2627189" y="6651984"/>
                  <a:pt x="2649828" y="6643342"/>
                  <a:pt x="2672467" y="6643342"/>
                </a:cubicBezTo>
                <a:close/>
                <a:moveTo>
                  <a:pt x="2828674" y="6553780"/>
                </a:moveTo>
                <a:cubicBezTo>
                  <a:pt x="2834334" y="6553780"/>
                  <a:pt x="2839994" y="6555962"/>
                  <a:pt x="2844348" y="6560327"/>
                </a:cubicBezTo>
                <a:cubicBezTo>
                  <a:pt x="2853054" y="6569056"/>
                  <a:pt x="2853054" y="6583023"/>
                  <a:pt x="2844348" y="6591752"/>
                </a:cubicBezTo>
                <a:cubicBezTo>
                  <a:pt x="2835640" y="6600482"/>
                  <a:pt x="2821708" y="6600482"/>
                  <a:pt x="2813002" y="6591752"/>
                </a:cubicBezTo>
                <a:cubicBezTo>
                  <a:pt x="2804294" y="6583023"/>
                  <a:pt x="2804294" y="6569056"/>
                  <a:pt x="2813002" y="6560327"/>
                </a:cubicBezTo>
                <a:cubicBezTo>
                  <a:pt x="2817355" y="6555962"/>
                  <a:pt x="2823014" y="6553780"/>
                  <a:pt x="2828674" y="6553780"/>
                </a:cubicBezTo>
                <a:close/>
                <a:moveTo>
                  <a:pt x="1578839" y="6509523"/>
                </a:moveTo>
                <a:cubicBezTo>
                  <a:pt x="1595818" y="6509523"/>
                  <a:pt x="1612797" y="6515983"/>
                  <a:pt x="1625684" y="6528902"/>
                </a:cubicBezTo>
                <a:cubicBezTo>
                  <a:pt x="1645013" y="6548281"/>
                  <a:pt x="1649845" y="6576891"/>
                  <a:pt x="1640181" y="6600885"/>
                </a:cubicBezTo>
                <a:lnTo>
                  <a:pt x="1638196" y="6603889"/>
                </a:lnTo>
                <a:lnTo>
                  <a:pt x="1534484" y="6527872"/>
                </a:lnTo>
                <a:close/>
                <a:moveTo>
                  <a:pt x="2515737" y="6509174"/>
                </a:moveTo>
                <a:cubicBezTo>
                  <a:pt x="2532716" y="6509174"/>
                  <a:pt x="2549695" y="6515634"/>
                  <a:pt x="2562582" y="6528553"/>
                </a:cubicBezTo>
                <a:cubicBezTo>
                  <a:pt x="2588354" y="6554391"/>
                  <a:pt x="2588354" y="6596641"/>
                  <a:pt x="2562582" y="6622479"/>
                </a:cubicBezTo>
                <a:cubicBezTo>
                  <a:pt x="2536808" y="6648317"/>
                  <a:pt x="2494666" y="6648317"/>
                  <a:pt x="2468892" y="6622479"/>
                </a:cubicBezTo>
                <a:cubicBezTo>
                  <a:pt x="2443118" y="6596641"/>
                  <a:pt x="2443118" y="6554391"/>
                  <a:pt x="2468892" y="6528553"/>
                </a:cubicBezTo>
                <a:cubicBezTo>
                  <a:pt x="2481779" y="6515634"/>
                  <a:pt x="2498758" y="6509174"/>
                  <a:pt x="2515737" y="6509174"/>
                </a:cubicBezTo>
                <a:close/>
                <a:moveTo>
                  <a:pt x="2203321" y="6509174"/>
                </a:moveTo>
                <a:cubicBezTo>
                  <a:pt x="2220300" y="6509174"/>
                  <a:pt x="2237279" y="6515634"/>
                  <a:pt x="2250166" y="6528553"/>
                </a:cubicBezTo>
                <a:cubicBezTo>
                  <a:pt x="2275940" y="6554391"/>
                  <a:pt x="2275940" y="6596641"/>
                  <a:pt x="2250166" y="6622479"/>
                </a:cubicBezTo>
                <a:cubicBezTo>
                  <a:pt x="2224392" y="6648317"/>
                  <a:pt x="2182250" y="6648317"/>
                  <a:pt x="2156476" y="6622479"/>
                </a:cubicBezTo>
                <a:cubicBezTo>
                  <a:pt x="2130702" y="6596641"/>
                  <a:pt x="2130702" y="6554391"/>
                  <a:pt x="2156476" y="6528553"/>
                </a:cubicBezTo>
                <a:cubicBezTo>
                  <a:pt x="2169363" y="6515634"/>
                  <a:pt x="2186342" y="6509174"/>
                  <a:pt x="2203321" y="6509174"/>
                </a:cubicBezTo>
                <a:close/>
                <a:moveTo>
                  <a:pt x="1890906" y="6509174"/>
                </a:moveTo>
                <a:cubicBezTo>
                  <a:pt x="1907885" y="6509174"/>
                  <a:pt x="1924864" y="6515634"/>
                  <a:pt x="1937750" y="6528553"/>
                </a:cubicBezTo>
                <a:cubicBezTo>
                  <a:pt x="1963524" y="6554391"/>
                  <a:pt x="1963524" y="6596641"/>
                  <a:pt x="1937750" y="6622479"/>
                </a:cubicBezTo>
                <a:cubicBezTo>
                  <a:pt x="1911978" y="6648317"/>
                  <a:pt x="1869834" y="6648317"/>
                  <a:pt x="1844060" y="6622479"/>
                </a:cubicBezTo>
                <a:cubicBezTo>
                  <a:pt x="1818288" y="6596641"/>
                  <a:pt x="1818288" y="6554391"/>
                  <a:pt x="1844060" y="6528553"/>
                </a:cubicBezTo>
                <a:cubicBezTo>
                  <a:pt x="1856947" y="6515634"/>
                  <a:pt x="1873927" y="6509174"/>
                  <a:pt x="1890906" y="6509174"/>
                </a:cubicBezTo>
                <a:close/>
                <a:moveTo>
                  <a:pt x="2672685" y="6373698"/>
                </a:moveTo>
                <a:cubicBezTo>
                  <a:pt x="2683960" y="6373698"/>
                  <a:pt x="2695279" y="6378062"/>
                  <a:pt x="2703986" y="6386792"/>
                </a:cubicBezTo>
                <a:cubicBezTo>
                  <a:pt x="2721054" y="6403900"/>
                  <a:pt x="2721054" y="6431834"/>
                  <a:pt x="2703986" y="6449292"/>
                </a:cubicBezTo>
                <a:cubicBezTo>
                  <a:pt x="2686920" y="6466402"/>
                  <a:pt x="2658710" y="6466402"/>
                  <a:pt x="2641644" y="6449292"/>
                </a:cubicBezTo>
                <a:cubicBezTo>
                  <a:pt x="2624228" y="6432183"/>
                  <a:pt x="2624228" y="6403900"/>
                  <a:pt x="2641644" y="6386792"/>
                </a:cubicBezTo>
                <a:cubicBezTo>
                  <a:pt x="2650177" y="6378062"/>
                  <a:pt x="2661409" y="6373698"/>
                  <a:pt x="2672685" y="6373698"/>
                </a:cubicBezTo>
                <a:close/>
                <a:moveTo>
                  <a:pt x="2047636" y="6352398"/>
                </a:moveTo>
                <a:cubicBezTo>
                  <a:pt x="2064615" y="6352398"/>
                  <a:pt x="2081594" y="6358857"/>
                  <a:pt x="2094480" y="6371777"/>
                </a:cubicBezTo>
                <a:cubicBezTo>
                  <a:pt x="2120254" y="6397616"/>
                  <a:pt x="2120254" y="6439865"/>
                  <a:pt x="2094480" y="6465703"/>
                </a:cubicBezTo>
                <a:cubicBezTo>
                  <a:pt x="2068708" y="6491542"/>
                  <a:pt x="2026564" y="6491542"/>
                  <a:pt x="2000792" y="6465703"/>
                </a:cubicBezTo>
                <a:cubicBezTo>
                  <a:pt x="1975018" y="6439865"/>
                  <a:pt x="1975018" y="6397616"/>
                  <a:pt x="2000792" y="6371777"/>
                </a:cubicBezTo>
                <a:cubicBezTo>
                  <a:pt x="2013678" y="6358857"/>
                  <a:pt x="2030657" y="6352398"/>
                  <a:pt x="2047636" y="6352398"/>
                </a:cubicBezTo>
                <a:close/>
                <a:moveTo>
                  <a:pt x="2360051" y="6352049"/>
                </a:moveTo>
                <a:cubicBezTo>
                  <a:pt x="2377030" y="6352049"/>
                  <a:pt x="2394009" y="6358509"/>
                  <a:pt x="2406896" y="6371428"/>
                </a:cubicBezTo>
                <a:cubicBezTo>
                  <a:pt x="2432670" y="6397266"/>
                  <a:pt x="2432670" y="6439516"/>
                  <a:pt x="2406896" y="6465354"/>
                </a:cubicBezTo>
                <a:cubicBezTo>
                  <a:pt x="2381122" y="6491192"/>
                  <a:pt x="2338980" y="6491192"/>
                  <a:pt x="2313206" y="6465354"/>
                </a:cubicBezTo>
                <a:cubicBezTo>
                  <a:pt x="2287432" y="6439516"/>
                  <a:pt x="2287432" y="6397266"/>
                  <a:pt x="2313206" y="6371428"/>
                </a:cubicBezTo>
                <a:cubicBezTo>
                  <a:pt x="2326093" y="6358509"/>
                  <a:pt x="2343072" y="6352049"/>
                  <a:pt x="2360051" y="6352049"/>
                </a:cubicBezTo>
                <a:close/>
                <a:moveTo>
                  <a:pt x="1735569" y="6351700"/>
                </a:moveTo>
                <a:cubicBezTo>
                  <a:pt x="1752548" y="6351700"/>
                  <a:pt x="1769527" y="6358160"/>
                  <a:pt x="1782414" y="6371079"/>
                </a:cubicBezTo>
                <a:cubicBezTo>
                  <a:pt x="1808188" y="6396917"/>
                  <a:pt x="1808188" y="6439167"/>
                  <a:pt x="1782414" y="6465005"/>
                </a:cubicBezTo>
                <a:cubicBezTo>
                  <a:pt x="1756640" y="6490843"/>
                  <a:pt x="1714498" y="6490843"/>
                  <a:pt x="1688724" y="6465005"/>
                </a:cubicBezTo>
                <a:cubicBezTo>
                  <a:pt x="1662950" y="6439167"/>
                  <a:pt x="1662950" y="6396917"/>
                  <a:pt x="1688724" y="6371079"/>
                </a:cubicBezTo>
                <a:cubicBezTo>
                  <a:pt x="1701611" y="6358160"/>
                  <a:pt x="1718590" y="6351700"/>
                  <a:pt x="1735569" y="6351700"/>
                </a:cubicBezTo>
                <a:close/>
                <a:moveTo>
                  <a:pt x="1423545" y="6307879"/>
                </a:moveTo>
                <a:cubicBezTo>
                  <a:pt x="1451800" y="6307879"/>
                  <a:pt x="1480098" y="6318703"/>
                  <a:pt x="1501692" y="6340352"/>
                </a:cubicBezTo>
                <a:cubicBezTo>
                  <a:pt x="1544880" y="6383300"/>
                  <a:pt x="1544880" y="6453482"/>
                  <a:pt x="1501692" y="6496779"/>
                </a:cubicBezTo>
                <a:lnTo>
                  <a:pt x="1496660" y="6500148"/>
                </a:lnTo>
                <a:lnTo>
                  <a:pt x="1481617" y="6489122"/>
                </a:lnTo>
                <a:lnTo>
                  <a:pt x="1332448" y="6360293"/>
                </a:lnTo>
                <a:lnTo>
                  <a:pt x="1345660" y="6340352"/>
                </a:lnTo>
                <a:cubicBezTo>
                  <a:pt x="1367079" y="6318703"/>
                  <a:pt x="1395290" y="6307879"/>
                  <a:pt x="1423545" y="6307879"/>
                </a:cubicBezTo>
                <a:close/>
                <a:moveTo>
                  <a:pt x="2829197" y="6217270"/>
                </a:moveTo>
                <a:cubicBezTo>
                  <a:pt x="2840516" y="6217270"/>
                  <a:pt x="2851835" y="6221635"/>
                  <a:pt x="2860368" y="6230364"/>
                </a:cubicBezTo>
                <a:cubicBezTo>
                  <a:pt x="2877784" y="6247474"/>
                  <a:pt x="2877784" y="6275407"/>
                  <a:pt x="2860368" y="6292865"/>
                </a:cubicBezTo>
                <a:cubicBezTo>
                  <a:pt x="2843302" y="6309974"/>
                  <a:pt x="2815092" y="6309974"/>
                  <a:pt x="2798024" y="6292865"/>
                </a:cubicBezTo>
                <a:cubicBezTo>
                  <a:pt x="2780610" y="6275756"/>
                  <a:pt x="2780610" y="6247823"/>
                  <a:pt x="2798024" y="6230364"/>
                </a:cubicBezTo>
                <a:cubicBezTo>
                  <a:pt x="2806558" y="6221635"/>
                  <a:pt x="2817877" y="6217270"/>
                  <a:pt x="2829197" y="6217270"/>
                </a:cubicBezTo>
                <a:close/>
                <a:moveTo>
                  <a:pt x="2516303" y="6217270"/>
                </a:moveTo>
                <a:cubicBezTo>
                  <a:pt x="2527578" y="6217270"/>
                  <a:pt x="2538897" y="6221635"/>
                  <a:pt x="2547604" y="6230364"/>
                </a:cubicBezTo>
                <a:cubicBezTo>
                  <a:pt x="2565020" y="6247474"/>
                  <a:pt x="2565020" y="6275407"/>
                  <a:pt x="2547604" y="6292865"/>
                </a:cubicBezTo>
                <a:cubicBezTo>
                  <a:pt x="2530538" y="6309974"/>
                  <a:pt x="2502328" y="6309974"/>
                  <a:pt x="2485262" y="6292865"/>
                </a:cubicBezTo>
                <a:cubicBezTo>
                  <a:pt x="2467846" y="6275756"/>
                  <a:pt x="2467846" y="6247823"/>
                  <a:pt x="2485262" y="6230364"/>
                </a:cubicBezTo>
                <a:cubicBezTo>
                  <a:pt x="2493795" y="6221635"/>
                  <a:pt x="2505027" y="6217270"/>
                  <a:pt x="2516303" y="6217270"/>
                </a:cubicBezTo>
                <a:close/>
                <a:moveTo>
                  <a:pt x="2203669" y="6196320"/>
                </a:moveTo>
                <a:cubicBezTo>
                  <a:pt x="2220648" y="6196320"/>
                  <a:pt x="2237627" y="6202780"/>
                  <a:pt x="2250514" y="6215699"/>
                </a:cubicBezTo>
                <a:cubicBezTo>
                  <a:pt x="2276288" y="6241538"/>
                  <a:pt x="2276288" y="6283787"/>
                  <a:pt x="2250514" y="6309625"/>
                </a:cubicBezTo>
                <a:cubicBezTo>
                  <a:pt x="2224740" y="6335464"/>
                  <a:pt x="2182598" y="6335464"/>
                  <a:pt x="2156824" y="6309625"/>
                </a:cubicBezTo>
                <a:cubicBezTo>
                  <a:pt x="2131052" y="6283787"/>
                  <a:pt x="2131052" y="6241538"/>
                  <a:pt x="2156824" y="6215699"/>
                </a:cubicBezTo>
                <a:cubicBezTo>
                  <a:pt x="2169711" y="6202780"/>
                  <a:pt x="2186690" y="6196320"/>
                  <a:pt x="2203669" y="6196320"/>
                </a:cubicBezTo>
                <a:close/>
                <a:moveTo>
                  <a:pt x="1891602" y="6195622"/>
                </a:moveTo>
                <a:cubicBezTo>
                  <a:pt x="1908582" y="6195622"/>
                  <a:pt x="1925561" y="6202082"/>
                  <a:pt x="1938448" y="6215001"/>
                </a:cubicBezTo>
                <a:cubicBezTo>
                  <a:pt x="1964220" y="6240839"/>
                  <a:pt x="1964220" y="6283089"/>
                  <a:pt x="1938448" y="6308927"/>
                </a:cubicBezTo>
                <a:cubicBezTo>
                  <a:pt x="1912674" y="6334765"/>
                  <a:pt x="1870530" y="6334765"/>
                  <a:pt x="1844758" y="6308927"/>
                </a:cubicBezTo>
                <a:cubicBezTo>
                  <a:pt x="1818984" y="6283089"/>
                  <a:pt x="1818984" y="6240839"/>
                  <a:pt x="1844758" y="6215001"/>
                </a:cubicBezTo>
                <a:cubicBezTo>
                  <a:pt x="1857644" y="6202082"/>
                  <a:pt x="1874623" y="6195622"/>
                  <a:pt x="1891602" y="6195622"/>
                </a:cubicBezTo>
                <a:close/>
                <a:moveTo>
                  <a:pt x="1267469" y="6151453"/>
                </a:moveTo>
                <a:cubicBezTo>
                  <a:pt x="1281618" y="6151453"/>
                  <a:pt x="1295768" y="6154159"/>
                  <a:pt x="1309079" y="6159571"/>
                </a:cubicBezTo>
                <a:lnTo>
                  <a:pt x="1344824" y="6183368"/>
                </a:lnTo>
                <a:lnTo>
                  <a:pt x="1344962" y="6183576"/>
                </a:lnTo>
                <a:lnTo>
                  <a:pt x="1345799" y="6184133"/>
                </a:lnTo>
                <a:lnTo>
                  <a:pt x="1369952" y="6220397"/>
                </a:lnTo>
                <a:cubicBezTo>
                  <a:pt x="1386147" y="6260283"/>
                  <a:pt x="1378050" y="6307879"/>
                  <a:pt x="1345660" y="6340352"/>
                </a:cubicBezTo>
                <a:lnTo>
                  <a:pt x="1325161" y="6354000"/>
                </a:lnTo>
                <a:lnTo>
                  <a:pt x="1243524" y="6283495"/>
                </a:lnTo>
                <a:lnTo>
                  <a:pt x="1171598" y="6210611"/>
                </a:lnTo>
                <a:lnTo>
                  <a:pt x="1189278" y="6183925"/>
                </a:lnTo>
                <a:cubicBezTo>
                  <a:pt x="1210872" y="6162277"/>
                  <a:pt x="1239171" y="6151453"/>
                  <a:pt x="1267469" y="6151453"/>
                </a:cubicBezTo>
                <a:close/>
                <a:moveTo>
                  <a:pt x="1579883" y="6150754"/>
                </a:moveTo>
                <a:cubicBezTo>
                  <a:pt x="1594032" y="6150754"/>
                  <a:pt x="1608181" y="6153460"/>
                  <a:pt x="1621493" y="6158872"/>
                </a:cubicBezTo>
                <a:lnTo>
                  <a:pt x="1657656" y="6182949"/>
                </a:lnTo>
                <a:lnTo>
                  <a:pt x="1658074" y="6183576"/>
                </a:lnTo>
                <a:lnTo>
                  <a:pt x="1658492" y="6183854"/>
                </a:lnTo>
                <a:lnTo>
                  <a:pt x="1682367" y="6219698"/>
                </a:lnTo>
                <a:cubicBezTo>
                  <a:pt x="1698563" y="6259585"/>
                  <a:pt x="1690465" y="6307181"/>
                  <a:pt x="1658074" y="6339654"/>
                </a:cubicBezTo>
                <a:cubicBezTo>
                  <a:pt x="1614886" y="6382951"/>
                  <a:pt x="1544880" y="6382951"/>
                  <a:pt x="1501692" y="6339654"/>
                </a:cubicBezTo>
                <a:cubicBezTo>
                  <a:pt x="1458504" y="6296706"/>
                  <a:pt x="1458504" y="6226523"/>
                  <a:pt x="1501692" y="6183227"/>
                </a:cubicBezTo>
                <a:cubicBezTo>
                  <a:pt x="1523286" y="6161578"/>
                  <a:pt x="1551584" y="6150754"/>
                  <a:pt x="1579883" y="6150754"/>
                </a:cubicBezTo>
                <a:close/>
                <a:moveTo>
                  <a:pt x="2673033" y="6060843"/>
                </a:moveTo>
                <a:cubicBezTo>
                  <a:pt x="2684308" y="6060843"/>
                  <a:pt x="2695628" y="6065208"/>
                  <a:pt x="2704336" y="6073937"/>
                </a:cubicBezTo>
                <a:cubicBezTo>
                  <a:pt x="2721402" y="6091047"/>
                  <a:pt x="2721402" y="6118980"/>
                  <a:pt x="2704336" y="6136438"/>
                </a:cubicBezTo>
                <a:cubicBezTo>
                  <a:pt x="2687268" y="6153548"/>
                  <a:pt x="2659058" y="6153548"/>
                  <a:pt x="2641992" y="6136438"/>
                </a:cubicBezTo>
                <a:cubicBezTo>
                  <a:pt x="2624576" y="6119329"/>
                  <a:pt x="2624576" y="6091047"/>
                  <a:pt x="2641992" y="6073937"/>
                </a:cubicBezTo>
                <a:cubicBezTo>
                  <a:pt x="2650525" y="6065208"/>
                  <a:pt x="2661757" y="6060843"/>
                  <a:pt x="2673033" y="6060843"/>
                </a:cubicBezTo>
                <a:close/>
                <a:moveTo>
                  <a:pt x="2360400" y="6060843"/>
                </a:moveTo>
                <a:cubicBezTo>
                  <a:pt x="2371720" y="6060843"/>
                  <a:pt x="2383039" y="6065208"/>
                  <a:pt x="2391572" y="6073937"/>
                </a:cubicBezTo>
                <a:cubicBezTo>
                  <a:pt x="2408986" y="6091047"/>
                  <a:pt x="2408986" y="6118980"/>
                  <a:pt x="2391572" y="6136438"/>
                </a:cubicBezTo>
                <a:cubicBezTo>
                  <a:pt x="2374506" y="6153548"/>
                  <a:pt x="2346642" y="6153548"/>
                  <a:pt x="2329228" y="6136438"/>
                </a:cubicBezTo>
                <a:cubicBezTo>
                  <a:pt x="2312162" y="6119329"/>
                  <a:pt x="2312162" y="6091047"/>
                  <a:pt x="2329228" y="6073937"/>
                </a:cubicBezTo>
                <a:cubicBezTo>
                  <a:pt x="2337761" y="6065208"/>
                  <a:pt x="2349080" y="6060843"/>
                  <a:pt x="2360400" y="6060843"/>
                </a:cubicBezTo>
                <a:close/>
                <a:moveTo>
                  <a:pt x="2048333" y="6038846"/>
                </a:moveTo>
                <a:cubicBezTo>
                  <a:pt x="2065312" y="6038846"/>
                  <a:pt x="2082291" y="6045306"/>
                  <a:pt x="2095178" y="6058225"/>
                </a:cubicBezTo>
                <a:cubicBezTo>
                  <a:pt x="2120950" y="6084063"/>
                  <a:pt x="2120950" y="6126313"/>
                  <a:pt x="2095178" y="6152151"/>
                </a:cubicBezTo>
                <a:cubicBezTo>
                  <a:pt x="2069404" y="6177989"/>
                  <a:pt x="2027262" y="6177989"/>
                  <a:pt x="2001488" y="6152151"/>
                </a:cubicBezTo>
                <a:cubicBezTo>
                  <a:pt x="1975714" y="6126313"/>
                  <a:pt x="1975714" y="6084063"/>
                  <a:pt x="2001488" y="6058225"/>
                </a:cubicBezTo>
                <a:cubicBezTo>
                  <a:pt x="2014375" y="6045306"/>
                  <a:pt x="2031354" y="6038846"/>
                  <a:pt x="2048333" y="6038846"/>
                </a:cubicBezTo>
                <a:close/>
                <a:moveTo>
                  <a:pt x="1111131" y="5995025"/>
                </a:moveTo>
                <a:cubicBezTo>
                  <a:pt x="1139386" y="5995025"/>
                  <a:pt x="1167684" y="6005849"/>
                  <a:pt x="1189278" y="6027498"/>
                </a:cubicBezTo>
                <a:cubicBezTo>
                  <a:pt x="1232466" y="6070446"/>
                  <a:pt x="1232466" y="6140629"/>
                  <a:pt x="1189278" y="6183925"/>
                </a:cubicBezTo>
                <a:lnTo>
                  <a:pt x="1162773" y="6201668"/>
                </a:lnTo>
                <a:lnTo>
                  <a:pt x="1022658" y="6059687"/>
                </a:lnTo>
                <a:lnTo>
                  <a:pt x="1016651" y="6052543"/>
                </a:lnTo>
                <a:lnTo>
                  <a:pt x="1033244" y="6027498"/>
                </a:lnTo>
                <a:cubicBezTo>
                  <a:pt x="1054664" y="6005849"/>
                  <a:pt x="1082876" y="5995025"/>
                  <a:pt x="1111131" y="5995025"/>
                </a:cubicBezTo>
                <a:close/>
                <a:moveTo>
                  <a:pt x="1735961" y="5994676"/>
                </a:moveTo>
                <a:cubicBezTo>
                  <a:pt x="1764215" y="5994676"/>
                  <a:pt x="1792514" y="6005500"/>
                  <a:pt x="1814108" y="6027149"/>
                </a:cubicBezTo>
                <a:cubicBezTo>
                  <a:pt x="1857296" y="6070097"/>
                  <a:pt x="1857296" y="6140279"/>
                  <a:pt x="1814108" y="6183576"/>
                </a:cubicBezTo>
                <a:cubicBezTo>
                  <a:pt x="1781978" y="6216049"/>
                  <a:pt x="1734567" y="6224167"/>
                  <a:pt x="1694650" y="6207930"/>
                </a:cubicBezTo>
                <a:lnTo>
                  <a:pt x="1658492" y="6183854"/>
                </a:lnTo>
                <a:lnTo>
                  <a:pt x="1658074" y="6183227"/>
                </a:lnTo>
                <a:lnTo>
                  <a:pt x="1657656" y="6182949"/>
                </a:lnTo>
                <a:lnTo>
                  <a:pt x="1633781" y="6147104"/>
                </a:lnTo>
                <a:cubicBezTo>
                  <a:pt x="1617585" y="6107218"/>
                  <a:pt x="1625683" y="6059621"/>
                  <a:pt x="1658074" y="6027149"/>
                </a:cubicBezTo>
                <a:cubicBezTo>
                  <a:pt x="1679494" y="6005500"/>
                  <a:pt x="1707706" y="5994676"/>
                  <a:pt x="1735961" y="5994676"/>
                </a:cubicBezTo>
                <a:close/>
                <a:moveTo>
                  <a:pt x="1422849" y="5994676"/>
                </a:moveTo>
                <a:cubicBezTo>
                  <a:pt x="1451104" y="5994676"/>
                  <a:pt x="1479402" y="6005500"/>
                  <a:pt x="1500996" y="6027149"/>
                </a:cubicBezTo>
                <a:cubicBezTo>
                  <a:pt x="1544184" y="6070097"/>
                  <a:pt x="1544184" y="6140279"/>
                  <a:pt x="1500996" y="6183576"/>
                </a:cubicBezTo>
                <a:cubicBezTo>
                  <a:pt x="1468866" y="6216049"/>
                  <a:pt x="1421455" y="6224167"/>
                  <a:pt x="1381538" y="6207930"/>
                </a:cubicBezTo>
                <a:lnTo>
                  <a:pt x="1345799" y="6184133"/>
                </a:lnTo>
                <a:lnTo>
                  <a:pt x="1345660" y="6183925"/>
                </a:lnTo>
                <a:lnTo>
                  <a:pt x="1344824" y="6183368"/>
                </a:lnTo>
                <a:lnTo>
                  <a:pt x="1320669" y="6147104"/>
                </a:lnTo>
                <a:cubicBezTo>
                  <a:pt x="1304473" y="6107218"/>
                  <a:pt x="1312571" y="6059621"/>
                  <a:pt x="1344962" y="6027149"/>
                </a:cubicBezTo>
                <a:cubicBezTo>
                  <a:pt x="1366382" y="6005500"/>
                  <a:pt x="1394594" y="5994676"/>
                  <a:pt x="1422849" y="5994676"/>
                </a:cubicBezTo>
                <a:close/>
                <a:moveTo>
                  <a:pt x="2828848" y="5904417"/>
                </a:moveTo>
                <a:cubicBezTo>
                  <a:pt x="2840167" y="5904417"/>
                  <a:pt x="2851487" y="5908781"/>
                  <a:pt x="2860020" y="5917511"/>
                </a:cubicBezTo>
                <a:cubicBezTo>
                  <a:pt x="2877434" y="5934620"/>
                  <a:pt x="2877434" y="5962553"/>
                  <a:pt x="2860020" y="5980011"/>
                </a:cubicBezTo>
                <a:cubicBezTo>
                  <a:pt x="2842954" y="5997121"/>
                  <a:pt x="2814742" y="5997121"/>
                  <a:pt x="2797676" y="5980011"/>
                </a:cubicBezTo>
                <a:cubicBezTo>
                  <a:pt x="2780262" y="5962903"/>
                  <a:pt x="2780262" y="5934620"/>
                  <a:pt x="2797676" y="5917511"/>
                </a:cubicBezTo>
                <a:cubicBezTo>
                  <a:pt x="2806209" y="5908781"/>
                  <a:pt x="2817528" y="5904417"/>
                  <a:pt x="2828848" y="5904417"/>
                </a:cubicBezTo>
                <a:close/>
                <a:moveTo>
                  <a:pt x="2516651" y="5904417"/>
                </a:moveTo>
                <a:cubicBezTo>
                  <a:pt x="2527926" y="5904417"/>
                  <a:pt x="2539246" y="5908781"/>
                  <a:pt x="2547954" y="5917511"/>
                </a:cubicBezTo>
                <a:cubicBezTo>
                  <a:pt x="2565368" y="5934620"/>
                  <a:pt x="2565368" y="5962553"/>
                  <a:pt x="2547954" y="5980011"/>
                </a:cubicBezTo>
                <a:cubicBezTo>
                  <a:pt x="2530888" y="5997121"/>
                  <a:pt x="2502676" y="5997121"/>
                  <a:pt x="2485610" y="5980011"/>
                </a:cubicBezTo>
                <a:cubicBezTo>
                  <a:pt x="2468196" y="5962903"/>
                  <a:pt x="2468196" y="5934620"/>
                  <a:pt x="2485610" y="5917511"/>
                </a:cubicBezTo>
                <a:cubicBezTo>
                  <a:pt x="2494143" y="5908781"/>
                  <a:pt x="2505375" y="5904417"/>
                  <a:pt x="2516651" y="5904417"/>
                </a:cubicBezTo>
                <a:close/>
                <a:moveTo>
                  <a:pt x="2204018" y="5904067"/>
                </a:moveTo>
                <a:cubicBezTo>
                  <a:pt x="2215338" y="5904067"/>
                  <a:pt x="2226657" y="5908432"/>
                  <a:pt x="2235190" y="5917161"/>
                </a:cubicBezTo>
                <a:cubicBezTo>
                  <a:pt x="2252604" y="5934271"/>
                  <a:pt x="2252604" y="5962204"/>
                  <a:pt x="2235190" y="5979662"/>
                </a:cubicBezTo>
                <a:cubicBezTo>
                  <a:pt x="2218124" y="5996771"/>
                  <a:pt x="2190260" y="5996771"/>
                  <a:pt x="2172846" y="5979662"/>
                </a:cubicBezTo>
                <a:cubicBezTo>
                  <a:pt x="2155780" y="5962553"/>
                  <a:pt x="2155780" y="5934271"/>
                  <a:pt x="2172846" y="5917161"/>
                </a:cubicBezTo>
                <a:cubicBezTo>
                  <a:pt x="2181379" y="5908432"/>
                  <a:pt x="2192698" y="5904067"/>
                  <a:pt x="2204018" y="5904067"/>
                </a:cubicBezTo>
                <a:close/>
                <a:moveTo>
                  <a:pt x="955053" y="5838250"/>
                </a:moveTo>
                <a:cubicBezTo>
                  <a:pt x="983352" y="5838250"/>
                  <a:pt x="1011650" y="5849074"/>
                  <a:pt x="1033244" y="5870722"/>
                </a:cubicBezTo>
                <a:cubicBezTo>
                  <a:pt x="1076432" y="5913670"/>
                  <a:pt x="1076432" y="5983852"/>
                  <a:pt x="1033244" y="6027149"/>
                </a:cubicBezTo>
                <a:lnTo>
                  <a:pt x="1008918" y="6043344"/>
                </a:lnTo>
                <a:lnTo>
                  <a:pt x="871098" y="5879422"/>
                </a:lnTo>
                <a:lnTo>
                  <a:pt x="876862" y="5870722"/>
                </a:lnTo>
                <a:cubicBezTo>
                  <a:pt x="898456" y="5849074"/>
                  <a:pt x="926755" y="5838250"/>
                  <a:pt x="955053" y="5838250"/>
                </a:cubicBezTo>
                <a:close/>
                <a:moveTo>
                  <a:pt x="1892299" y="5837900"/>
                </a:moveTo>
                <a:cubicBezTo>
                  <a:pt x="1920597" y="5837900"/>
                  <a:pt x="1948896" y="5848724"/>
                  <a:pt x="1970490" y="5870373"/>
                </a:cubicBezTo>
                <a:cubicBezTo>
                  <a:pt x="2013678" y="5913320"/>
                  <a:pt x="2013678" y="5983503"/>
                  <a:pt x="1970490" y="6026800"/>
                </a:cubicBezTo>
                <a:cubicBezTo>
                  <a:pt x="1927302" y="6070097"/>
                  <a:pt x="1857296" y="6070097"/>
                  <a:pt x="1814108" y="6026800"/>
                </a:cubicBezTo>
                <a:cubicBezTo>
                  <a:pt x="1770920" y="5983852"/>
                  <a:pt x="1770920" y="5913670"/>
                  <a:pt x="1814108" y="5870373"/>
                </a:cubicBezTo>
                <a:cubicBezTo>
                  <a:pt x="1835702" y="5848724"/>
                  <a:pt x="1864001" y="5837900"/>
                  <a:pt x="1892299" y="5837900"/>
                </a:cubicBezTo>
                <a:close/>
                <a:moveTo>
                  <a:pt x="1579187" y="5837900"/>
                </a:moveTo>
                <a:cubicBezTo>
                  <a:pt x="1607486" y="5837900"/>
                  <a:pt x="1635784" y="5848724"/>
                  <a:pt x="1657378" y="5870373"/>
                </a:cubicBezTo>
                <a:cubicBezTo>
                  <a:pt x="1700566" y="5913320"/>
                  <a:pt x="1700566" y="5983503"/>
                  <a:pt x="1657378" y="6026800"/>
                </a:cubicBezTo>
                <a:cubicBezTo>
                  <a:pt x="1614190" y="6070097"/>
                  <a:pt x="1544184" y="6070097"/>
                  <a:pt x="1500996" y="6026800"/>
                </a:cubicBezTo>
                <a:cubicBezTo>
                  <a:pt x="1468605" y="5994589"/>
                  <a:pt x="1460507" y="5947059"/>
                  <a:pt x="1476703" y="5907041"/>
                </a:cubicBezTo>
                <a:lnTo>
                  <a:pt x="1500303" y="5871418"/>
                </a:lnTo>
                <a:lnTo>
                  <a:pt x="1501344" y="5870722"/>
                </a:lnTo>
                <a:lnTo>
                  <a:pt x="1502032" y="5869683"/>
                </a:lnTo>
                <a:lnTo>
                  <a:pt x="1537577" y="5846018"/>
                </a:lnTo>
                <a:cubicBezTo>
                  <a:pt x="1550888" y="5840606"/>
                  <a:pt x="1565038" y="5837900"/>
                  <a:pt x="1579187" y="5837900"/>
                </a:cubicBezTo>
                <a:close/>
                <a:moveTo>
                  <a:pt x="1266771" y="5837900"/>
                </a:moveTo>
                <a:cubicBezTo>
                  <a:pt x="1295070" y="5837900"/>
                  <a:pt x="1323368" y="5848724"/>
                  <a:pt x="1344962" y="5870373"/>
                </a:cubicBezTo>
                <a:cubicBezTo>
                  <a:pt x="1388150" y="5913320"/>
                  <a:pt x="1388150" y="5983503"/>
                  <a:pt x="1344962" y="6026800"/>
                </a:cubicBezTo>
                <a:cubicBezTo>
                  <a:pt x="1301774" y="6070097"/>
                  <a:pt x="1231768" y="6070097"/>
                  <a:pt x="1188580" y="6026800"/>
                </a:cubicBezTo>
                <a:cubicBezTo>
                  <a:pt x="1156189" y="5994589"/>
                  <a:pt x="1148091" y="5947059"/>
                  <a:pt x="1164287" y="5907041"/>
                </a:cubicBezTo>
                <a:lnTo>
                  <a:pt x="1187608" y="5871839"/>
                </a:lnTo>
                <a:lnTo>
                  <a:pt x="1189278" y="5870722"/>
                </a:lnTo>
                <a:lnTo>
                  <a:pt x="1190242" y="5869266"/>
                </a:lnTo>
                <a:lnTo>
                  <a:pt x="1225161" y="5846018"/>
                </a:lnTo>
                <a:cubicBezTo>
                  <a:pt x="1238473" y="5840606"/>
                  <a:pt x="1252622" y="5837900"/>
                  <a:pt x="1266771" y="5837900"/>
                </a:cubicBezTo>
                <a:close/>
                <a:moveTo>
                  <a:pt x="2673033" y="5748339"/>
                </a:moveTo>
                <a:cubicBezTo>
                  <a:pt x="2684308" y="5748339"/>
                  <a:pt x="2695628" y="5752704"/>
                  <a:pt x="2704336" y="5761433"/>
                </a:cubicBezTo>
                <a:cubicBezTo>
                  <a:pt x="2721402" y="5778542"/>
                  <a:pt x="2721402" y="5806475"/>
                  <a:pt x="2704336" y="5823934"/>
                </a:cubicBezTo>
                <a:cubicBezTo>
                  <a:pt x="2687268" y="5841043"/>
                  <a:pt x="2659058" y="5841043"/>
                  <a:pt x="2641992" y="5823934"/>
                </a:cubicBezTo>
                <a:cubicBezTo>
                  <a:pt x="2624576" y="5806825"/>
                  <a:pt x="2624576" y="5778542"/>
                  <a:pt x="2641992" y="5761433"/>
                </a:cubicBezTo>
                <a:cubicBezTo>
                  <a:pt x="2650525" y="5752704"/>
                  <a:pt x="2661757" y="5748339"/>
                  <a:pt x="2673033" y="5748339"/>
                </a:cubicBezTo>
                <a:close/>
                <a:moveTo>
                  <a:pt x="2360748" y="5747989"/>
                </a:moveTo>
                <a:cubicBezTo>
                  <a:pt x="2372067" y="5747989"/>
                  <a:pt x="2383387" y="5752354"/>
                  <a:pt x="2391920" y="5761083"/>
                </a:cubicBezTo>
                <a:cubicBezTo>
                  <a:pt x="2409334" y="5778193"/>
                  <a:pt x="2409334" y="5806126"/>
                  <a:pt x="2391920" y="5823585"/>
                </a:cubicBezTo>
                <a:cubicBezTo>
                  <a:pt x="2374854" y="5840694"/>
                  <a:pt x="2346990" y="5840694"/>
                  <a:pt x="2329576" y="5823585"/>
                </a:cubicBezTo>
                <a:cubicBezTo>
                  <a:pt x="2312510" y="5806475"/>
                  <a:pt x="2312510" y="5778193"/>
                  <a:pt x="2329576" y="5761083"/>
                </a:cubicBezTo>
                <a:cubicBezTo>
                  <a:pt x="2338109" y="5752354"/>
                  <a:pt x="2349428" y="5747989"/>
                  <a:pt x="2360748" y="5747989"/>
                </a:cubicBezTo>
                <a:close/>
                <a:moveTo>
                  <a:pt x="2047984" y="5726342"/>
                </a:moveTo>
                <a:cubicBezTo>
                  <a:pt x="2064964" y="5726342"/>
                  <a:pt x="2081943" y="5732801"/>
                  <a:pt x="2094830" y="5745721"/>
                </a:cubicBezTo>
                <a:cubicBezTo>
                  <a:pt x="2120602" y="5771559"/>
                  <a:pt x="2120602" y="5813808"/>
                  <a:pt x="2094830" y="5839646"/>
                </a:cubicBezTo>
                <a:cubicBezTo>
                  <a:pt x="2069056" y="5865485"/>
                  <a:pt x="2026912" y="5865485"/>
                  <a:pt x="2001140" y="5839646"/>
                </a:cubicBezTo>
                <a:cubicBezTo>
                  <a:pt x="1975366" y="5813808"/>
                  <a:pt x="1975366" y="5771559"/>
                  <a:pt x="2001140" y="5745721"/>
                </a:cubicBezTo>
                <a:cubicBezTo>
                  <a:pt x="2014026" y="5732801"/>
                  <a:pt x="2031005" y="5726342"/>
                  <a:pt x="2047984" y="5726342"/>
                </a:cubicBezTo>
                <a:close/>
                <a:moveTo>
                  <a:pt x="797974" y="5725294"/>
                </a:moveTo>
                <a:cubicBezTo>
                  <a:pt x="814954" y="5725294"/>
                  <a:pt x="831933" y="5731754"/>
                  <a:pt x="844820" y="5744673"/>
                </a:cubicBezTo>
                <a:cubicBezTo>
                  <a:pt x="870592" y="5770511"/>
                  <a:pt x="870592" y="5812761"/>
                  <a:pt x="844820" y="5838599"/>
                </a:cubicBezTo>
                <a:lnTo>
                  <a:pt x="838851" y="5841068"/>
                </a:lnTo>
                <a:lnTo>
                  <a:pt x="820166" y="5818845"/>
                </a:lnTo>
                <a:lnTo>
                  <a:pt x="763621" y="5739505"/>
                </a:lnTo>
                <a:close/>
                <a:moveTo>
                  <a:pt x="1423197" y="5681823"/>
                </a:moveTo>
                <a:cubicBezTo>
                  <a:pt x="1451452" y="5681823"/>
                  <a:pt x="1479750" y="5692647"/>
                  <a:pt x="1501344" y="5714295"/>
                </a:cubicBezTo>
                <a:cubicBezTo>
                  <a:pt x="1533735" y="5746506"/>
                  <a:pt x="1541833" y="5794036"/>
                  <a:pt x="1525637" y="5834054"/>
                </a:cubicBezTo>
                <a:lnTo>
                  <a:pt x="1502032" y="5869683"/>
                </a:lnTo>
                <a:lnTo>
                  <a:pt x="1500996" y="5870373"/>
                </a:lnTo>
                <a:lnTo>
                  <a:pt x="1500303" y="5871418"/>
                </a:lnTo>
                <a:lnTo>
                  <a:pt x="1464964" y="5895076"/>
                </a:lnTo>
                <a:cubicBezTo>
                  <a:pt x="1425177" y="5911313"/>
                  <a:pt x="1377701" y="5903195"/>
                  <a:pt x="1345310" y="5870722"/>
                </a:cubicBezTo>
                <a:cubicBezTo>
                  <a:pt x="1312919" y="5838511"/>
                  <a:pt x="1304821" y="5790981"/>
                  <a:pt x="1321017" y="5750963"/>
                </a:cubicBezTo>
                <a:lnTo>
                  <a:pt x="1345034" y="5714712"/>
                </a:lnTo>
                <a:lnTo>
                  <a:pt x="1345660" y="5714295"/>
                </a:lnTo>
                <a:lnTo>
                  <a:pt x="1345939" y="5713874"/>
                </a:lnTo>
                <a:lnTo>
                  <a:pt x="1381690" y="5689941"/>
                </a:lnTo>
                <a:cubicBezTo>
                  <a:pt x="1394952" y="5684529"/>
                  <a:pt x="1409069" y="5681823"/>
                  <a:pt x="1423197" y="5681823"/>
                </a:cubicBezTo>
                <a:close/>
                <a:moveTo>
                  <a:pt x="1111131" y="5681823"/>
                </a:moveTo>
                <a:cubicBezTo>
                  <a:pt x="1139386" y="5681823"/>
                  <a:pt x="1167684" y="5692647"/>
                  <a:pt x="1189278" y="5714295"/>
                </a:cubicBezTo>
                <a:cubicBezTo>
                  <a:pt x="1221669" y="5746506"/>
                  <a:pt x="1229767" y="5794036"/>
                  <a:pt x="1213571" y="5834054"/>
                </a:cubicBezTo>
                <a:lnTo>
                  <a:pt x="1190242" y="5869266"/>
                </a:lnTo>
                <a:lnTo>
                  <a:pt x="1188580" y="5870373"/>
                </a:lnTo>
                <a:lnTo>
                  <a:pt x="1187608" y="5871839"/>
                </a:lnTo>
                <a:lnTo>
                  <a:pt x="1152898" y="5895076"/>
                </a:lnTo>
                <a:cubicBezTo>
                  <a:pt x="1113111" y="5911313"/>
                  <a:pt x="1065635" y="5903195"/>
                  <a:pt x="1033244" y="5870722"/>
                </a:cubicBezTo>
                <a:cubicBezTo>
                  <a:pt x="990056" y="5827775"/>
                  <a:pt x="990056" y="5757592"/>
                  <a:pt x="1033244" y="5714295"/>
                </a:cubicBezTo>
                <a:cubicBezTo>
                  <a:pt x="1054664" y="5692647"/>
                  <a:pt x="1082876" y="5681823"/>
                  <a:pt x="1111131" y="5681823"/>
                </a:cubicBezTo>
                <a:close/>
                <a:moveTo>
                  <a:pt x="1735961" y="5681473"/>
                </a:moveTo>
                <a:cubicBezTo>
                  <a:pt x="1764215" y="5681473"/>
                  <a:pt x="1792514" y="5692297"/>
                  <a:pt x="1814108" y="5713946"/>
                </a:cubicBezTo>
                <a:cubicBezTo>
                  <a:pt x="1857296" y="5756894"/>
                  <a:pt x="1857296" y="5827076"/>
                  <a:pt x="1814108" y="5870373"/>
                </a:cubicBezTo>
                <a:cubicBezTo>
                  <a:pt x="1771268" y="5913670"/>
                  <a:pt x="1701262" y="5913670"/>
                  <a:pt x="1658074" y="5870373"/>
                </a:cubicBezTo>
                <a:cubicBezTo>
                  <a:pt x="1614886" y="5827426"/>
                  <a:pt x="1614886" y="5757243"/>
                  <a:pt x="1658074" y="5713946"/>
                </a:cubicBezTo>
                <a:cubicBezTo>
                  <a:pt x="1679494" y="5692297"/>
                  <a:pt x="1707706" y="5681473"/>
                  <a:pt x="1735961" y="5681473"/>
                </a:cubicBezTo>
                <a:close/>
                <a:moveTo>
                  <a:pt x="2516651" y="5591563"/>
                </a:moveTo>
                <a:cubicBezTo>
                  <a:pt x="2527926" y="5591563"/>
                  <a:pt x="2539246" y="5595927"/>
                  <a:pt x="2547954" y="5604657"/>
                </a:cubicBezTo>
                <a:cubicBezTo>
                  <a:pt x="2565368" y="5621766"/>
                  <a:pt x="2565368" y="5649700"/>
                  <a:pt x="2547954" y="5667158"/>
                </a:cubicBezTo>
                <a:cubicBezTo>
                  <a:pt x="2530888" y="5684267"/>
                  <a:pt x="2502676" y="5684267"/>
                  <a:pt x="2485610" y="5667158"/>
                </a:cubicBezTo>
                <a:cubicBezTo>
                  <a:pt x="2468196" y="5650049"/>
                  <a:pt x="2468196" y="5621766"/>
                  <a:pt x="2485610" y="5604657"/>
                </a:cubicBezTo>
                <a:cubicBezTo>
                  <a:pt x="2494143" y="5595927"/>
                  <a:pt x="2505375" y="5591563"/>
                  <a:pt x="2516651" y="5591563"/>
                </a:cubicBezTo>
                <a:close/>
                <a:moveTo>
                  <a:pt x="2828848" y="5591213"/>
                </a:moveTo>
                <a:cubicBezTo>
                  <a:pt x="2840167" y="5591213"/>
                  <a:pt x="2851487" y="5595578"/>
                  <a:pt x="2860020" y="5604308"/>
                </a:cubicBezTo>
                <a:cubicBezTo>
                  <a:pt x="2877434" y="5621417"/>
                  <a:pt x="2877434" y="5649350"/>
                  <a:pt x="2860020" y="5666808"/>
                </a:cubicBezTo>
                <a:cubicBezTo>
                  <a:pt x="2842954" y="5683918"/>
                  <a:pt x="2814742" y="5683918"/>
                  <a:pt x="2797676" y="5666808"/>
                </a:cubicBezTo>
                <a:cubicBezTo>
                  <a:pt x="2780262" y="5649700"/>
                  <a:pt x="2780262" y="5621417"/>
                  <a:pt x="2797676" y="5604308"/>
                </a:cubicBezTo>
                <a:cubicBezTo>
                  <a:pt x="2806209" y="5595578"/>
                  <a:pt x="2817528" y="5591213"/>
                  <a:pt x="2828848" y="5591213"/>
                </a:cubicBezTo>
                <a:close/>
                <a:moveTo>
                  <a:pt x="2204366" y="5569914"/>
                </a:moveTo>
                <a:cubicBezTo>
                  <a:pt x="2221345" y="5569914"/>
                  <a:pt x="2238324" y="5576374"/>
                  <a:pt x="2251210" y="5589293"/>
                </a:cubicBezTo>
                <a:cubicBezTo>
                  <a:pt x="2276984" y="5615132"/>
                  <a:pt x="2276984" y="5657381"/>
                  <a:pt x="2251210" y="5683219"/>
                </a:cubicBezTo>
                <a:cubicBezTo>
                  <a:pt x="2225438" y="5709058"/>
                  <a:pt x="2183294" y="5709058"/>
                  <a:pt x="2157522" y="5683219"/>
                </a:cubicBezTo>
                <a:cubicBezTo>
                  <a:pt x="2131748" y="5657381"/>
                  <a:pt x="2131748" y="5615132"/>
                  <a:pt x="2157522" y="5589293"/>
                </a:cubicBezTo>
                <a:cubicBezTo>
                  <a:pt x="2170408" y="5576374"/>
                  <a:pt x="2187387" y="5569914"/>
                  <a:pt x="2204366" y="5569914"/>
                </a:cubicBezTo>
                <a:close/>
                <a:moveTo>
                  <a:pt x="642536" y="5569606"/>
                </a:moveTo>
                <a:lnTo>
                  <a:pt x="688438" y="5588595"/>
                </a:lnTo>
                <a:cubicBezTo>
                  <a:pt x="701324" y="5601514"/>
                  <a:pt x="707767" y="5618536"/>
                  <a:pt x="707767" y="5635558"/>
                </a:cubicBezTo>
                <a:lnTo>
                  <a:pt x="703881" y="5655681"/>
                </a:lnTo>
                <a:close/>
                <a:moveTo>
                  <a:pt x="1891951" y="5569565"/>
                </a:moveTo>
                <a:cubicBezTo>
                  <a:pt x="1908930" y="5569565"/>
                  <a:pt x="1925909" y="5576025"/>
                  <a:pt x="1938796" y="5588944"/>
                </a:cubicBezTo>
                <a:cubicBezTo>
                  <a:pt x="1964568" y="5614783"/>
                  <a:pt x="1964568" y="5657032"/>
                  <a:pt x="1938796" y="5682870"/>
                </a:cubicBezTo>
                <a:cubicBezTo>
                  <a:pt x="1913022" y="5708708"/>
                  <a:pt x="1870880" y="5708708"/>
                  <a:pt x="1845106" y="5682870"/>
                </a:cubicBezTo>
                <a:cubicBezTo>
                  <a:pt x="1819332" y="5657032"/>
                  <a:pt x="1819332" y="5614783"/>
                  <a:pt x="1845106" y="5588944"/>
                </a:cubicBezTo>
                <a:cubicBezTo>
                  <a:pt x="1857993" y="5576025"/>
                  <a:pt x="1874972" y="5569565"/>
                  <a:pt x="1891951" y="5569565"/>
                </a:cubicBezTo>
                <a:close/>
                <a:moveTo>
                  <a:pt x="954008" y="5569216"/>
                </a:moveTo>
                <a:cubicBezTo>
                  <a:pt x="970987" y="5569216"/>
                  <a:pt x="987966" y="5575676"/>
                  <a:pt x="1000852" y="5588595"/>
                </a:cubicBezTo>
                <a:cubicBezTo>
                  <a:pt x="1026626" y="5614433"/>
                  <a:pt x="1026626" y="5656683"/>
                  <a:pt x="1000852" y="5682521"/>
                </a:cubicBezTo>
                <a:cubicBezTo>
                  <a:pt x="975080" y="5708359"/>
                  <a:pt x="932936" y="5708359"/>
                  <a:pt x="907164" y="5682521"/>
                </a:cubicBezTo>
                <a:cubicBezTo>
                  <a:pt x="881390" y="5656683"/>
                  <a:pt x="881390" y="5614433"/>
                  <a:pt x="907164" y="5588595"/>
                </a:cubicBezTo>
                <a:cubicBezTo>
                  <a:pt x="920050" y="5575676"/>
                  <a:pt x="937029" y="5569216"/>
                  <a:pt x="954008" y="5569216"/>
                </a:cubicBezTo>
                <a:close/>
                <a:moveTo>
                  <a:pt x="1267469" y="5525396"/>
                </a:moveTo>
                <a:cubicBezTo>
                  <a:pt x="1295768" y="5525396"/>
                  <a:pt x="1324066" y="5536220"/>
                  <a:pt x="1345660" y="5557868"/>
                </a:cubicBezTo>
                <a:cubicBezTo>
                  <a:pt x="1378050" y="5590079"/>
                  <a:pt x="1386147" y="5637609"/>
                  <a:pt x="1369952" y="5677627"/>
                </a:cubicBezTo>
                <a:lnTo>
                  <a:pt x="1345939" y="5713874"/>
                </a:lnTo>
                <a:lnTo>
                  <a:pt x="1345310" y="5714295"/>
                </a:lnTo>
                <a:lnTo>
                  <a:pt x="1345034" y="5714712"/>
                </a:lnTo>
                <a:lnTo>
                  <a:pt x="1309079" y="5738649"/>
                </a:lnTo>
                <a:cubicBezTo>
                  <a:pt x="1269145" y="5754886"/>
                  <a:pt x="1221669" y="5746767"/>
                  <a:pt x="1189278" y="5714295"/>
                </a:cubicBezTo>
                <a:cubicBezTo>
                  <a:pt x="1146090" y="5671348"/>
                  <a:pt x="1146090" y="5601165"/>
                  <a:pt x="1189278" y="5557868"/>
                </a:cubicBezTo>
                <a:cubicBezTo>
                  <a:pt x="1210872" y="5536220"/>
                  <a:pt x="1239171" y="5525396"/>
                  <a:pt x="1267469" y="5525396"/>
                </a:cubicBezTo>
                <a:close/>
                <a:moveTo>
                  <a:pt x="1579883" y="5525047"/>
                </a:moveTo>
                <a:cubicBezTo>
                  <a:pt x="1608181" y="5525047"/>
                  <a:pt x="1636480" y="5535871"/>
                  <a:pt x="1658074" y="5557519"/>
                </a:cubicBezTo>
                <a:cubicBezTo>
                  <a:pt x="1701262" y="5600467"/>
                  <a:pt x="1701262" y="5670649"/>
                  <a:pt x="1658074" y="5713946"/>
                </a:cubicBezTo>
                <a:cubicBezTo>
                  <a:pt x="1614886" y="5757243"/>
                  <a:pt x="1544880" y="5757243"/>
                  <a:pt x="1501692" y="5713946"/>
                </a:cubicBezTo>
                <a:cubicBezTo>
                  <a:pt x="1458504" y="5670999"/>
                  <a:pt x="1458504" y="5600816"/>
                  <a:pt x="1501692" y="5557519"/>
                </a:cubicBezTo>
                <a:cubicBezTo>
                  <a:pt x="1523286" y="5535871"/>
                  <a:pt x="1551584" y="5525047"/>
                  <a:pt x="1579883" y="5525047"/>
                </a:cubicBezTo>
                <a:close/>
                <a:moveTo>
                  <a:pt x="2672335" y="5434437"/>
                </a:moveTo>
                <a:cubicBezTo>
                  <a:pt x="2683612" y="5434437"/>
                  <a:pt x="2694931" y="5438802"/>
                  <a:pt x="2703638" y="5447531"/>
                </a:cubicBezTo>
                <a:cubicBezTo>
                  <a:pt x="2720704" y="5464641"/>
                  <a:pt x="2720704" y="5492574"/>
                  <a:pt x="2703638" y="5510033"/>
                </a:cubicBezTo>
                <a:cubicBezTo>
                  <a:pt x="2686572" y="5527142"/>
                  <a:pt x="2658360" y="5527142"/>
                  <a:pt x="2641294" y="5510033"/>
                </a:cubicBezTo>
                <a:cubicBezTo>
                  <a:pt x="2623880" y="5492923"/>
                  <a:pt x="2623880" y="5464641"/>
                  <a:pt x="2641294" y="5447531"/>
                </a:cubicBezTo>
                <a:cubicBezTo>
                  <a:pt x="2649827" y="5438802"/>
                  <a:pt x="2661059" y="5434437"/>
                  <a:pt x="2672335" y="5434437"/>
                </a:cubicBezTo>
                <a:close/>
                <a:moveTo>
                  <a:pt x="1110041" y="5413139"/>
                </a:moveTo>
                <a:cubicBezTo>
                  <a:pt x="1127020" y="5413138"/>
                  <a:pt x="1143999" y="5419598"/>
                  <a:pt x="1156886" y="5432518"/>
                </a:cubicBezTo>
                <a:cubicBezTo>
                  <a:pt x="1182660" y="5458356"/>
                  <a:pt x="1182660" y="5500605"/>
                  <a:pt x="1156886" y="5526444"/>
                </a:cubicBezTo>
                <a:cubicBezTo>
                  <a:pt x="1131112" y="5552282"/>
                  <a:pt x="1088970" y="5552282"/>
                  <a:pt x="1063196" y="5526444"/>
                </a:cubicBezTo>
                <a:cubicBezTo>
                  <a:pt x="1037424" y="5500605"/>
                  <a:pt x="1037424" y="5458356"/>
                  <a:pt x="1063196" y="5432518"/>
                </a:cubicBezTo>
                <a:cubicBezTo>
                  <a:pt x="1076083" y="5419598"/>
                  <a:pt x="1093062" y="5413138"/>
                  <a:pt x="1110041" y="5413139"/>
                </a:cubicBezTo>
                <a:close/>
                <a:moveTo>
                  <a:pt x="797626" y="5413139"/>
                </a:moveTo>
                <a:cubicBezTo>
                  <a:pt x="814606" y="5413138"/>
                  <a:pt x="831585" y="5419598"/>
                  <a:pt x="844472" y="5432518"/>
                </a:cubicBezTo>
                <a:cubicBezTo>
                  <a:pt x="870244" y="5458356"/>
                  <a:pt x="870244" y="5500605"/>
                  <a:pt x="844472" y="5526444"/>
                </a:cubicBezTo>
                <a:cubicBezTo>
                  <a:pt x="818698" y="5552282"/>
                  <a:pt x="776554" y="5552282"/>
                  <a:pt x="750782" y="5526444"/>
                </a:cubicBezTo>
                <a:cubicBezTo>
                  <a:pt x="725008" y="5500605"/>
                  <a:pt x="725008" y="5458356"/>
                  <a:pt x="750782" y="5432518"/>
                </a:cubicBezTo>
                <a:cubicBezTo>
                  <a:pt x="763668" y="5419598"/>
                  <a:pt x="780647" y="5413138"/>
                  <a:pt x="797626" y="5413139"/>
                </a:cubicBezTo>
                <a:close/>
                <a:moveTo>
                  <a:pt x="2360051" y="5412440"/>
                </a:moveTo>
                <a:cubicBezTo>
                  <a:pt x="2377030" y="5412440"/>
                  <a:pt x="2394009" y="5418899"/>
                  <a:pt x="2406896" y="5431819"/>
                </a:cubicBezTo>
                <a:cubicBezTo>
                  <a:pt x="2432670" y="5457658"/>
                  <a:pt x="2432670" y="5499907"/>
                  <a:pt x="2406896" y="5525745"/>
                </a:cubicBezTo>
                <a:cubicBezTo>
                  <a:pt x="2381122" y="5551583"/>
                  <a:pt x="2338980" y="5551583"/>
                  <a:pt x="2313206" y="5525745"/>
                </a:cubicBezTo>
                <a:cubicBezTo>
                  <a:pt x="2287432" y="5499907"/>
                  <a:pt x="2287432" y="5457658"/>
                  <a:pt x="2313206" y="5431819"/>
                </a:cubicBezTo>
                <a:cubicBezTo>
                  <a:pt x="2326093" y="5418899"/>
                  <a:pt x="2343072" y="5412440"/>
                  <a:pt x="2360051" y="5412440"/>
                </a:cubicBezTo>
                <a:close/>
                <a:moveTo>
                  <a:pt x="2047636" y="5412440"/>
                </a:moveTo>
                <a:cubicBezTo>
                  <a:pt x="2064615" y="5412440"/>
                  <a:pt x="2081594" y="5418899"/>
                  <a:pt x="2094480" y="5431819"/>
                </a:cubicBezTo>
                <a:cubicBezTo>
                  <a:pt x="2120254" y="5457658"/>
                  <a:pt x="2120254" y="5499907"/>
                  <a:pt x="2094480" y="5525745"/>
                </a:cubicBezTo>
                <a:cubicBezTo>
                  <a:pt x="2068708" y="5551583"/>
                  <a:pt x="2026564" y="5551583"/>
                  <a:pt x="2000792" y="5525745"/>
                </a:cubicBezTo>
                <a:cubicBezTo>
                  <a:pt x="1975018" y="5499907"/>
                  <a:pt x="1975018" y="5457658"/>
                  <a:pt x="2000792" y="5431819"/>
                </a:cubicBezTo>
                <a:cubicBezTo>
                  <a:pt x="2013678" y="5418899"/>
                  <a:pt x="2030657" y="5412440"/>
                  <a:pt x="2047636" y="5412440"/>
                </a:cubicBezTo>
                <a:close/>
                <a:moveTo>
                  <a:pt x="1735220" y="5412440"/>
                </a:moveTo>
                <a:cubicBezTo>
                  <a:pt x="1752200" y="5412440"/>
                  <a:pt x="1769179" y="5418899"/>
                  <a:pt x="1782066" y="5431819"/>
                </a:cubicBezTo>
                <a:cubicBezTo>
                  <a:pt x="1807838" y="5457658"/>
                  <a:pt x="1807838" y="5499907"/>
                  <a:pt x="1782066" y="5525745"/>
                </a:cubicBezTo>
                <a:cubicBezTo>
                  <a:pt x="1756292" y="5551583"/>
                  <a:pt x="1714148" y="5551583"/>
                  <a:pt x="1688376" y="5525745"/>
                </a:cubicBezTo>
                <a:cubicBezTo>
                  <a:pt x="1662602" y="5499907"/>
                  <a:pt x="1662602" y="5457658"/>
                  <a:pt x="1688376" y="5431819"/>
                </a:cubicBezTo>
                <a:cubicBezTo>
                  <a:pt x="1701262" y="5418899"/>
                  <a:pt x="1718241" y="5412440"/>
                  <a:pt x="1735220" y="5412440"/>
                </a:cubicBezTo>
                <a:close/>
                <a:moveTo>
                  <a:pt x="1423545" y="5367921"/>
                </a:moveTo>
                <a:cubicBezTo>
                  <a:pt x="1451800" y="5367921"/>
                  <a:pt x="1480098" y="5378745"/>
                  <a:pt x="1501692" y="5400394"/>
                </a:cubicBezTo>
                <a:cubicBezTo>
                  <a:pt x="1544880" y="5443691"/>
                  <a:pt x="1544880" y="5513874"/>
                  <a:pt x="1501692" y="5557170"/>
                </a:cubicBezTo>
                <a:cubicBezTo>
                  <a:pt x="1458854" y="5600467"/>
                  <a:pt x="1388846" y="5600467"/>
                  <a:pt x="1345660" y="5557170"/>
                </a:cubicBezTo>
                <a:cubicBezTo>
                  <a:pt x="1302472" y="5513874"/>
                  <a:pt x="1302472" y="5443691"/>
                  <a:pt x="1345660" y="5400394"/>
                </a:cubicBezTo>
                <a:cubicBezTo>
                  <a:pt x="1367079" y="5378745"/>
                  <a:pt x="1395290" y="5367921"/>
                  <a:pt x="1423545" y="5367921"/>
                </a:cubicBezTo>
                <a:close/>
                <a:moveTo>
                  <a:pt x="2828674" y="5300270"/>
                </a:moveTo>
                <a:cubicBezTo>
                  <a:pt x="2834334" y="5300270"/>
                  <a:pt x="2839994" y="5302452"/>
                  <a:pt x="2844348" y="5306817"/>
                </a:cubicBezTo>
                <a:cubicBezTo>
                  <a:pt x="2853054" y="5315546"/>
                  <a:pt x="2853054" y="5329513"/>
                  <a:pt x="2844348" y="5338242"/>
                </a:cubicBezTo>
                <a:cubicBezTo>
                  <a:pt x="2835640" y="5346971"/>
                  <a:pt x="2821708" y="5346971"/>
                  <a:pt x="2813002" y="5338242"/>
                </a:cubicBezTo>
                <a:cubicBezTo>
                  <a:pt x="2804294" y="5329513"/>
                  <a:pt x="2804294" y="5315546"/>
                  <a:pt x="2813002" y="5306817"/>
                </a:cubicBezTo>
                <a:cubicBezTo>
                  <a:pt x="2817355" y="5302452"/>
                  <a:pt x="2823014" y="5300270"/>
                  <a:pt x="2828674" y="5300270"/>
                </a:cubicBezTo>
                <a:close/>
                <a:moveTo>
                  <a:pt x="2516433" y="5256013"/>
                </a:moveTo>
                <a:cubicBezTo>
                  <a:pt x="2533412" y="5256013"/>
                  <a:pt x="2550391" y="5262473"/>
                  <a:pt x="2563278" y="5275392"/>
                </a:cubicBezTo>
                <a:cubicBezTo>
                  <a:pt x="2589052" y="5301230"/>
                  <a:pt x="2589052" y="5343480"/>
                  <a:pt x="2563278" y="5369318"/>
                </a:cubicBezTo>
                <a:cubicBezTo>
                  <a:pt x="2537504" y="5395156"/>
                  <a:pt x="2495362" y="5395156"/>
                  <a:pt x="2469588" y="5369318"/>
                </a:cubicBezTo>
                <a:cubicBezTo>
                  <a:pt x="2443814" y="5343480"/>
                  <a:pt x="2443814" y="5301230"/>
                  <a:pt x="2469588" y="5275392"/>
                </a:cubicBezTo>
                <a:cubicBezTo>
                  <a:pt x="2482475" y="5262473"/>
                  <a:pt x="2499454" y="5256013"/>
                  <a:pt x="2516433" y="5256013"/>
                </a:cubicBezTo>
                <a:close/>
                <a:moveTo>
                  <a:pt x="2203669" y="5255314"/>
                </a:moveTo>
                <a:cubicBezTo>
                  <a:pt x="2220648" y="5255314"/>
                  <a:pt x="2237627" y="5261774"/>
                  <a:pt x="2250514" y="5274694"/>
                </a:cubicBezTo>
                <a:cubicBezTo>
                  <a:pt x="2276288" y="5300532"/>
                  <a:pt x="2276288" y="5342781"/>
                  <a:pt x="2250514" y="5368620"/>
                </a:cubicBezTo>
                <a:cubicBezTo>
                  <a:pt x="2224740" y="5394458"/>
                  <a:pt x="2182598" y="5394458"/>
                  <a:pt x="2156824" y="5368620"/>
                </a:cubicBezTo>
                <a:cubicBezTo>
                  <a:pt x="2131052" y="5342781"/>
                  <a:pt x="2131052" y="5300532"/>
                  <a:pt x="2156824" y="5274694"/>
                </a:cubicBezTo>
                <a:cubicBezTo>
                  <a:pt x="2169711" y="5261774"/>
                  <a:pt x="2186690" y="5255314"/>
                  <a:pt x="2203669" y="5255314"/>
                </a:cubicBezTo>
                <a:close/>
                <a:moveTo>
                  <a:pt x="1891254" y="5255314"/>
                </a:moveTo>
                <a:cubicBezTo>
                  <a:pt x="1908233" y="5255314"/>
                  <a:pt x="1925213" y="5261774"/>
                  <a:pt x="1938100" y="5274694"/>
                </a:cubicBezTo>
                <a:cubicBezTo>
                  <a:pt x="1963872" y="5300532"/>
                  <a:pt x="1963872" y="5342781"/>
                  <a:pt x="1938100" y="5368620"/>
                </a:cubicBezTo>
                <a:cubicBezTo>
                  <a:pt x="1912326" y="5394458"/>
                  <a:pt x="1870182" y="5394458"/>
                  <a:pt x="1844410" y="5368620"/>
                </a:cubicBezTo>
                <a:cubicBezTo>
                  <a:pt x="1818636" y="5342781"/>
                  <a:pt x="1818636" y="5300532"/>
                  <a:pt x="1844410" y="5274694"/>
                </a:cubicBezTo>
                <a:cubicBezTo>
                  <a:pt x="1857296" y="5261774"/>
                  <a:pt x="1874275" y="5255314"/>
                  <a:pt x="1891254" y="5255314"/>
                </a:cubicBezTo>
                <a:close/>
                <a:moveTo>
                  <a:pt x="1578839" y="5255314"/>
                </a:moveTo>
                <a:cubicBezTo>
                  <a:pt x="1595818" y="5255314"/>
                  <a:pt x="1612797" y="5261774"/>
                  <a:pt x="1625684" y="5274694"/>
                </a:cubicBezTo>
                <a:cubicBezTo>
                  <a:pt x="1651456" y="5300532"/>
                  <a:pt x="1651456" y="5342781"/>
                  <a:pt x="1625684" y="5368620"/>
                </a:cubicBezTo>
                <a:cubicBezTo>
                  <a:pt x="1599910" y="5394458"/>
                  <a:pt x="1557768" y="5394458"/>
                  <a:pt x="1531994" y="5368620"/>
                </a:cubicBezTo>
                <a:cubicBezTo>
                  <a:pt x="1506220" y="5342781"/>
                  <a:pt x="1506220" y="5300532"/>
                  <a:pt x="1531994" y="5274694"/>
                </a:cubicBezTo>
                <a:cubicBezTo>
                  <a:pt x="1544881" y="5261774"/>
                  <a:pt x="1561860" y="5255314"/>
                  <a:pt x="1578839" y="5255314"/>
                </a:cubicBezTo>
                <a:close/>
                <a:moveTo>
                  <a:pt x="1266423" y="5255314"/>
                </a:moveTo>
                <a:cubicBezTo>
                  <a:pt x="1283402" y="5255314"/>
                  <a:pt x="1300381" y="5261774"/>
                  <a:pt x="1313268" y="5274694"/>
                </a:cubicBezTo>
                <a:cubicBezTo>
                  <a:pt x="1339042" y="5300532"/>
                  <a:pt x="1339042" y="5342781"/>
                  <a:pt x="1313268" y="5368620"/>
                </a:cubicBezTo>
                <a:cubicBezTo>
                  <a:pt x="1287494" y="5394458"/>
                  <a:pt x="1245352" y="5394458"/>
                  <a:pt x="1219578" y="5368620"/>
                </a:cubicBezTo>
                <a:cubicBezTo>
                  <a:pt x="1193804" y="5342781"/>
                  <a:pt x="1193804" y="5300532"/>
                  <a:pt x="1219578" y="5274694"/>
                </a:cubicBezTo>
                <a:cubicBezTo>
                  <a:pt x="1232465" y="5261774"/>
                  <a:pt x="1249444" y="5255314"/>
                  <a:pt x="1266423" y="5255314"/>
                </a:cubicBezTo>
                <a:close/>
                <a:moveTo>
                  <a:pt x="954008" y="5255314"/>
                </a:moveTo>
                <a:cubicBezTo>
                  <a:pt x="970987" y="5255314"/>
                  <a:pt x="987966" y="5261774"/>
                  <a:pt x="1000852" y="5274694"/>
                </a:cubicBezTo>
                <a:cubicBezTo>
                  <a:pt x="1026626" y="5300532"/>
                  <a:pt x="1026626" y="5342781"/>
                  <a:pt x="1000852" y="5368620"/>
                </a:cubicBezTo>
                <a:cubicBezTo>
                  <a:pt x="975080" y="5394458"/>
                  <a:pt x="932936" y="5394458"/>
                  <a:pt x="907164" y="5368620"/>
                </a:cubicBezTo>
                <a:cubicBezTo>
                  <a:pt x="881390" y="5342781"/>
                  <a:pt x="881390" y="5300532"/>
                  <a:pt x="907164" y="5274694"/>
                </a:cubicBezTo>
                <a:cubicBezTo>
                  <a:pt x="920050" y="5261774"/>
                  <a:pt x="937029" y="5255314"/>
                  <a:pt x="954008" y="5255314"/>
                </a:cubicBezTo>
                <a:close/>
                <a:moveTo>
                  <a:pt x="641592" y="5255314"/>
                </a:moveTo>
                <a:cubicBezTo>
                  <a:pt x="658572" y="5255314"/>
                  <a:pt x="675551" y="5261774"/>
                  <a:pt x="688438" y="5274694"/>
                </a:cubicBezTo>
                <a:cubicBezTo>
                  <a:pt x="714210" y="5300532"/>
                  <a:pt x="714210" y="5342781"/>
                  <a:pt x="688438" y="5368620"/>
                </a:cubicBezTo>
                <a:cubicBezTo>
                  <a:pt x="662664" y="5394458"/>
                  <a:pt x="620520" y="5394458"/>
                  <a:pt x="594748" y="5368620"/>
                </a:cubicBezTo>
                <a:cubicBezTo>
                  <a:pt x="568974" y="5342781"/>
                  <a:pt x="568974" y="5300532"/>
                  <a:pt x="594748" y="5274694"/>
                </a:cubicBezTo>
                <a:cubicBezTo>
                  <a:pt x="607634" y="5261774"/>
                  <a:pt x="624613" y="5255314"/>
                  <a:pt x="641592" y="5255314"/>
                </a:cubicBezTo>
                <a:close/>
                <a:moveTo>
                  <a:pt x="2672989" y="5143843"/>
                </a:moveTo>
                <a:cubicBezTo>
                  <a:pt x="2678648" y="5143843"/>
                  <a:pt x="2684308" y="5146025"/>
                  <a:pt x="2688662" y="5150390"/>
                </a:cubicBezTo>
                <a:cubicBezTo>
                  <a:pt x="2697370" y="5159120"/>
                  <a:pt x="2697370" y="5173086"/>
                  <a:pt x="2688662" y="5181815"/>
                </a:cubicBezTo>
                <a:cubicBezTo>
                  <a:pt x="2679954" y="5190544"/>
                  <a:pt x="2666024" y="5190544"/>
                  <a:pt x="2657316" y="5181815"/>
                </a:cubicBezTo>
                <a:cubicBezTo>
                  <a:pt x="2648608" y="5173086"/>
                  <a:pt x="2648608" y="5159120"/>
                  <a:pt x="2657316" y="5150390"/>
                </a:cubicBezTo>
                <a:cubicBezTo>
                  <a:pt x="2661670" y="5146025"/>
                  <a:pt x="2667329" y="5143843"/>
                  <a:pt x="2672989" y="5143843"/>
                </a:cubicBezTo>
                <a:close/>
                <a:moveTo>
                  <a:pt x="2360400" y="5099586"/>
                </a:moveTo>
                <a:cubicBezTo>
                  <a:pt x="2377379" y="5099586"/>
                  <a:pt x="2394358" y="5106046"/>
                  <a:pt x="2407244" y="5118965"/>
                </a:cubicBezTo>
                <a:cubicBezTo>
                  <a:pt x="2433018" y="5144804"/>
                  <a:pt x="2433018" y="5187053"/>
                  <a:pt x="2407244" y="5212891"/>
                </a:cubicBezTo>
                <a:cubicBezTo>
                  <a:pt x="2381472" y="5238730"/>
                  <a:pt x="2339328" y="5238730"/>
                  <a:pt x="2313554" y="5212891"/>
                </a:cubicBezTo>
                <a:cubicBezTo>
                  <a:pt x="2287782" y="5187053"/>
                  <a:pt x="2287782" y="5144804"/>
                  <a:pt x="2313554" y="5118965"/>
                </a:cubicBezTo>
                <a:cubicBezTo>
                  <a:pt x="2326441" y="5106046"/>
                  <a:pt x="2343420" y="5099586"/>
                  <a:pt x="2360400" y="5099586"/>
                </a:cubicBezTo>
                <a:close/>
                <a:moveTo>
                  <a:pt x="2047984" y="5099586"/>
                </a:moveTo>
                <a:cubicBezTo>
                  <a:pt x="2064964" y="5099586"/>
                  <a:pt x="2081943" y="5106046"/>
                  <a:pt x="2094830" y="5118965"/>
                </a:cubicBezTo>
                <a:cubicBezTo>
                  <a:pt x="2120602" y="5144804"/>
                  <a:pt x="2120602" y="5187053"/>
                  <a:pt x="2094830" y="5212891"/>
                </a:cubicBezTo>
                <a:cubicBezTo>
                  <a:pt x="2069056" y="5238730"/>
                  <a:pt x="2026912" y="5238730"/>
                  <a:pt x="2001140" y="5212891"/>
                </a:cubicBezTo>
                <a:cubicBezTo>
                  <a:pt x="1975366" y="5187053"/>
                  <a:pt x="1975366" y="5144804"/>
                  <a:pt x="2001140" y="5118965"/>
                </a:cubicBezTo>
                <a:cubicBezTo>
                  <a:pt x="2014026" y="5106046"/>
                  <a:pt x="2031005" y="5099586"/>
                  <a:pt x="2047984" y="5099586"/>
                </a:cubicBezTo>
                <a:close/>
                <a:moveTo>
                  <a:pt x="1735569" y="5099586"/>
                </a:moveTo>
                <a:cubicBezTo>
                  <a:pt x="1752548" y="5099586"/>
                  <a:pt x="1769527" y="5106046"/>
                  <a:pt x="1782414" y="5118965"/>
                </a:cubicBezTo>
                <a:cubicBezTo>
                  <a:pt x="1808188" y="5144804"/>
                  <a:pt x="1808188" y="5187053"/>
                  <a:pt x="1782414" y="5212891"/>
                </a:cubicBezTo>
                <a:cubicBezTo>
                  <a:pt x="1756640" y="5238730"/>
                  <a:pt x="1714498" y="5238730"/>
                  <a:pt x="1688724" y="5212891"/>
                </a:cubicBezTo>
                <a:cubicBezTo>
                  <a:pt x="1662950" y="5187053"/>
                  <a:pt x="1662950" y="5144804"/>
                  <a:pt x="1688724" y="5118965"/>
                </a:cubicBezTo>
                <a:cubicBezTo>
                  <a:pt x="1701611" y="5106046"/>
                  <a:pt x="1718590" y="5099586"/>
                  <a:pt x="1735569" y="5099586"/>
                </a:cubicBezTo>
                <a:close/>
                <a:moveTo>
                  <a:pt x="1110041" y="5099586"/>
                </a:moveTo>
                <a:cubicBezTo>
                  <a:pt x="1127020" y="5099586"/>
                  <a:pt x="1143999" y="5106046"/>
                  <a:pt x="1156886" y="5118965"/>
                </a:cubicBezTo>
                <a:cubicBezTo>
                  <a:pt x="1182660" y="5144804"/>
                  <a:pt x="1182660" y="5187053"/>
                  <a:pt x="1156886" y="5212891"/>
                </a:cubicBezTo>
                <a:cubicBezTo>
                  <a:pt x="1131112" y="5238730"/>
                  <a:pt x="1088970" y="5238730"/>
                  <a:pt x="1063196" y="5212891"/>
                </a:cubicBezTo>
                <a:cubicBezTo>
                  <a:pt x="1037424" y="5187053"/>
                  <a:pt x="1037424" y="5144804"/>
                  <a:pt x="1063196" y="5118965"/>
                </a:cubicBezTo>
                <a:cubicBezTo>
                  <a:pt x="1076083" y="5106046"/>
                  <a:pt x="1093062" y="5099586"/>
                  <a:pt x="1110041" y="5099586"/>
                </a:cubicBezTo>
                <a:close/>
                <a:moveTo>
                  <a:pt x="485559" y="5099586"/>
                </a:moveTo>
                <a:cubicBezTo>
                  <a:pt x="502538" y="5099586"/>
                  <a:pt x="519517" y="5106046"/>
                  <a:pt x="532404" y="5118965"/>
                </a:cubicBezTo>
                <a:cubicBezTo>
                  <a:pt x="558178" y="5144804"/>
                  <a:pt x="558178" y="5187053"/>
                  <a:pt x="532404" y="5212891"/>
                </a:cubicBezTo>
                <a:cubicBezTo>
                  <a:pt x="506630" y="5238730"/>
                  <a:pt x="464488" y="5238730"/>
                  <a:pt x="438714" y="5212891"/>
                </a:cubicBezTo>
                <a:lnTo>
                  <a:pt x="430318" y="5200182"/>
                </a:lnTo>
                <a:lnTo>
                  <a:pt x="423217" y="5185773"/>
                </a:lnTo>
                <a:lnTo>
                  <a:pt x="419384" y="5165928"/>
                </a:lnTo>
                <a:cubicBezTo>
                  <a:pt x="419384" y="5148906"/>
                  <a:pt x="425827" y="5131884"/>
                  <a:pt x="438714" y="5118965"/>
                </a:cubicBezTo>
                <a:cubicBezTo>
                  <a:pt x="451601" y="5106046"/>
                  <a:pt x="468580" y="5099586"/>
                  <a:pt x="485559" y="5099586"/>
                </a:cubicBezTo>
                <a:close/>
                <a:moveTo>
                  <a:pt x="798671" y="5097491"/>
                </a:moveTo>
                <a:cubicBezTo>
                  <a:pt x="815650" y="5097491"/>
                  <a:pt x="832629" y="5103951"/>
                  <a:pt x="845516" y="5116870"/>
                </a:cubicBezTo>
                <a:cubicBezTo>
                  <a:pt x="871290" y="5142709"/>
                  <a:pt x="871290" y="5184958"/>
                  <a:pt x="845516" y="5210796"/>
                </a:cubicBezTo>
                <a:cubicBezTo>
                  <a:pt x="819742" y="5236635"/>
                  <a:pt x="777600" y="5236635"/>
                  <a:pt x="751826" y="5210796"/>
                </a:cubicBezTo>
                <a:cubicBezTo>
                  <a:pt x="726052" y="5184958"/>
                  <a:pt x="726052" y="5142709"/>
                  <a:pt x="751826" y="5116870"/>
                </a:cubicBezTo>
                <a:cubicBezTo>
                  <a:pt x="764713" y="5103951"/>
                  <a:pt x="781692" y="5097491"/>
                  <a:pt x="798671" y="5097491"/>
                </a:cubicBezTo>
                <a:close/>
                <a:moveTo>
                  <a:pt x="1423153" y="5077327"/>
                </a:moveTo>
                <a:cubicBezTo>
                  <a:pt x="1445792" y="5077327"/>
                  <a:pt x="1468431" y="5085969"/>
                  <a:pt x="1485672" y="5103253"/>
                </a:cubicBezTo>
                <a:cubicBezTo>
                  <a:pt x="1520152" y="5137820"/>
                  <a:pt x="1520152" y="5194036"/>
                  <a:pt x="1485672" y="5228603"/>
                </a:cubicBezTo>
                <a:cubicBezTo>
                  <a:pt x="1451190" y="5263171"/>
                  <a:pt x="1395116" y="5263171"/>
                  <a:pt x="1360636" y="5228603"/>
                </a:cubicBezTo>
                <a:cubicBezTo>
                  <a:pt x="1326154" y="5194036"/>
                  <a:pt x="1326154" y="5137820"/>
                  <a:pt x="1360636" y="5103253"/>
                </a:cubicBezTo>
                <a:cubicBezTo>
                  <a:pt x="1377876" y="5085969"/>
                  <a:pt x="1400515" y="5077327"/>
                  <a:pt x="1423153" y="5077327"/>
                </a:cubicBezTo>
                <a:close/>
                <a:moveTo>
                  <a:pt x="2829022" y="4987067"/>
                </a:moveTo>
                <a:cubicBezTo>
                  <a:pt x="2834682" y="4987067"/>
                  <a:pt x="2840342" y="4989249"/>
                  <a:pt x="2844696" y="4993614"/>
                </a:cubicBezTo>
                <a:cubicBezTo>
                  <a:pt x="2853402" y="5002343"/>
                  <a:pt x="2853402" y="5016310"/>
                  <a:pt x="2844696" y="5025039"/>
                </a:cubicBezTo>
                <a:cubicBezTo>
                  <a:pt x="2835988" y="5033769"/>
                  <a:pt x="2822056" y="5033769"/>
                  <a:pt x="2813350" y="5025039"/>
                </a:cubicBezTo>
                <a:cubicBezTo>
                  <a:pt x="2804642" y="5016310"/>
                  <a:pt x="2804642" y="5002343"/>
                  <a:pt x="2813350" y="4993614"/>
                </a:cubicBezTo>
                <a:cubicBezTo>
                  <a:pt x="2817703" y="4989249"/>
                  <a:pt x="2823362" y="4987067"/>
                  <a:pt x="2829022" y="4987067"/>
                </a:cubicBezTo>
                <a:close/>
                <a:moveTo>
                  <a:pt x="2516608" y="4987067"/>
                </a:moveTo>
                <a:cubicBezTo>
                  <a:pt x="2522268" y="4987067"/>
                  <a:pt x="2527927" y="4989249"/>
                  <a:pt x="2532280" y="4993614"/>
                </a:cubicBezTo>
                <a:cubicBezTo>
                  <a:pt x="2540988" y="5002343"/>
                  <a:pt x="2540988" y="5016310"/>
                  <a:pt x="2532280" y="5025039"/>
                </a:cubicBezTo>
                <a:cubicBezTo>
                  <a:pt x="2523574" y="5033769"/>
                  <a:pt x="2509642" y="5033769"/>
                  <a:pt x="2500934" y="5025039"/>
                </a:cubicBezTo>
                <a:cubicBezTo>
                  <a:pt x="2492228" y="5016310"/>
                  <a:pt x="2492228" y="5002343"/>
                  <a:pt x="2500934" y="4993614"/>
                </a:cubicBezTo>
                <a:cubicBezTo>
                  <a:pt x="2505288" y="4989249"/>
                  <a:pt x="2510948" y="4987067"/>
                  <a:pt x="2516608" y="4987067"/>
                </a:cubicBezTo>
                <a:close/>
                <a:moveTo>
                  <a:pt x="329003" y="4985321"/>
                </a:moveTo>
                <a:cubicBezTo>
                  <a:pt x="334663" y="4985321"/>
                  <a:pt x="340322" y="4987503"/>
                  <a:pt x="344676" y="4991868"/>
                </a:cubicBezTo>
                <a:cubicBezTo>
                  <a:pt x="353384" y="5000597"/>
                  <a:pt x="353384" y="5014564"/>
                  <a:pt x="344676" y="5023294"/>
                </a:cubicBezTo>
                <a:lnTo>
                  <a:pt x="343407" y="5023824"/>
                </a:lnTo>
                <a:lnTo>
                  <a:pt x="334421" y="5005588"/>
                </a:lnTo>
                <a:lnTo>
                  <a:pt x="326782" y="4986249"/>
                </a:lnTo>
                <a:close/>
                <a:moveTo>
                  <a:pt x="2204018" y="4942810"/>
                </a:moveTo>
                <a:cubicBezTo>
                  <a:pt x="2220997" y="4942810"/>
                  <a:pt x="2237976" y="4949270"/>
                  <a:pt x="2250862" y="4962189"/>
                </a:cubicBezTo>
                <a:cubicBezTo>
                  <a:pt x="2276636" y="4988027"/>
                  <a:pt x="2276636" y="5030277"/>
                  <a:pt x="2250862" y="5056115"/>
                </a:cubicBezTo>
                <a:cubicBezTo>
                  <a:pt x="2225090" y="5081953"/>
                  <a:pt x="2182946" y="5081953"/>
                  <a:pt x="2157172" y="5056115"/>
                </a:cubicBezTo>
                <a:cubicBezTo>
                  <a:pt x="2131400" y="5030277"/>
                  <a:pt x="2131400" y="4988027"/>
                  <a:pt x="2157172" y="4962189"/>
                </a:cubicBezTo>
                <a:cubicBezTo>
                  <a:pt x="2170059" y="4949270"/>
                  <a:pt x="2187038" y="4942810"/>
                  <a:pt x="2204018" y="4942810"/>
                </a:cubicBezTo>
                <a:close/>
                <a:moveTo>
                  <a:pt x="1891602" y="4942810"/>
                </a:moveTo>
                <a:cubicBezTo>
                  <a:pt x="1908582" y="4942810"/>
                  <a:pt x="1925561" y="4949270"/>
                  <a:pt x="1938448" y="4962189"/>
                </a:cubicBezTo>
                <a:cubicBezTo>
                  <a:pt x="1964220" y="4988027"/>
                  <a:pt x="1964220" y="5030277"/>
                  <a:pt x="1938448" y="5056115"/>
                </a:cubicBezTo>
                <a:cubicBezTo>
                  <a:pt x="1912674" y="5081953"/>
                  <a:pt x="1870530" y="5081953"/>
                  <a:pt x="1844758" y="5056115"/>
                </a:cubicBezTo>
                <a:cubicBezTo>
                  <a:pt x="1818984" y="5030277"/>
                  <a:pt x="1818984" y="4988027"/>
                  <a:pt x="1844758" y="4962189"/>
                </a:cubicBezTo>
                <a:cubicBezTo>
                  <a:pt x="1857644" y="4949270"/>
                  <a:pt x="1874623" y="4942810"/>
                  <a:pt x="1891602" y="4942810"/>
                </a:cubicBezTo>
                <a:close/>
                <a:moveTo>
                  <a:pt x="954008" y="4941413"/>
                </a:moveTo>
                <a:cubicBezTo>
                  <a:pt x="970987" y="4941413"/>
                  <a:pt x="987966" y="4947873"/>
                  <a:pt x="1000852" y="4960792"/>
                </a:cubicBezTo>
                <a:cubicBezTo>
                  <a:pt x="1026626" y="4986631"/>
                  <a:pt x="1026626" y="5028880"/>
                  <a:pt x="1000852" y="5054718"/>
                </a:cubicBezTo>
                <a:cubicBezTo>
                  <a:pt x="975080" y="5080557"/>
                  <a:pt x="932936" y="5080557"/>
                  <a:pt x="907164" y="5054718"/>
                </a:cubicBezTo>
                <a:cubicBezTo>
                  <a:pt x="881390" y="5028880"/>
                  <a:pt x="881390" y="4986631"/>
                  <a:pt x="907164" y="4960792"/>
                </a:cubicBezTo>
                <a:cubicBezTo>
                  <a:pt x="920050" y="4947873"/>
                  <a:pt x="937029" y="4941413"/>
                  <a:pt x="954008" y="4941413"/>
                </a:cubicBezTo>
                <a:close/>
                <a:moveTo>
                  <a:pt x="641592" y="4941413"/>
                </a:moveTo>
                <a:cubicBezTo>
                  <a:pt x="658572" y="4941413"/>
                  <a:pt x="675551" y="4947873"/>
                  <a:pt x="688438" y="4960792"/>
                </a:cubicBezTo>
                <a:cubicBezTo>
                  <a:pt x="714210" y="4986631"/>
                  <a:pt x="714210" y="5028880"/>
                  <a:pt x="688438" y="5054718"/>
                </a:cubicBezTo>
                <a:cubicBezTo>
                  <a:pt x="662664" y="5080557"/>
                  <a:pt x="620520" y="5080557"/>
                  <a:pt x="594748" y="5054718"/>
                </a:cubicBezTo>
                <a:cubicBezTo>
                  <a:pt x="568974" y="5028880"/>
                  <a:pt x="568974" y="4986631"/>
                  <a:pt x="594748" y="4960792"/>
                </a:cubicBezTo>
                <a:cubicBezTo>
                  <a:pt x="607634" y="4947873"/>
                  <a:pt x="624613" y="4941413"/>
                  <a:pt x="641592" y="4941413"/>
                </a:cubicBezTo>
                <a:close/>
                <a:moveTo>
                  <a:pt x="1579187" y="4920551"/>
                </a:moveTo>
                <a:cubicBezTo>
                  <a:pt x="1601826" y="4920551"/>
                  <a:pt x="1624464" y="4929193"/>
                  <a:pt x="1641704" y="4946477"/>
                </a:cubicBezTo>
                <a:cubicBezTo>
                  <a:pt x="1676186" y="4981044"/>
                  <a:pt x="1676186" y="5037260"/>
                  <a:pt x="1641704" y="5071828"/>
                </a:cubicBezTo>
                <a:cubicBezTo>
                  <a:pt x="1607224" y="5106395"/>
                  <a:pt x="1551150" y="5106395"/>
                  <a:pt x="1516670" y="5071828"/>
                </a:cubicBezTo>
                <a:cubicBezTo>
                  <a:pt x="1482188" y="5037260"/>
                  <a:pt x="1482188" y="4981044"/>
                  <a:pt x="1516670" y="4946477"/>
                </a:cubicBezTo>
                <a:cubicBezTo>
                  <a:pt x="1533910" y="4929193"/>
                  <a:pt x="1556549" y="4920551"/>
                  <a:pt x="1579187" y="4920551"/>
                </a:cubicBezTo>
                <a:close/>
                <a:moveTo>
                  <a:pt x="1266771" y="4918805"/>
                </a:moveTo>
                <a:cubicBezTo>
                  <a:pt x="1289410" y="4918805"/>
                  <a:pt x="1312049" y="4927447"/>
                  <a:pt x="1329290" y="4944731"/>
                </a:cubicBezTo>
                <a:cubicBezTo>
                  <a:pt x="1363770" y="4979298"/>
                  <a:pt x="1363770" y="5035514"/>
                  <a:pt x="1329290" y="5070082"/>
                </a:cubicBezTo>
                <a:cubicBezTo>
                  <a:pt x="1294808" y="5104650"/>
                  <a:pt x="1238734" y="5104650"/>
                  <a:pt x="1204254" y="5070082"/>
                </a:cubicBezTo>
                <a:cubicBezTo>
                  <a:pt x="1169774" y="5035514"/>
                  <a:pt x="1169774" y="4979298"/>
                  <a:pt x="1204254" y="4944731"/>
                </a:cubicBezTo>
                <a:cubicBezTo>
                  <a:pt x="1221494" y="4927447"/>
                  <a:pt x="1244133" y="4918805"/>
                  <a:pt x="1266771" y="4918805"/>
                </a:cubicBezTo>
                <a:close/>
                <a:moveTo>
                  <a:pt x="2672292" y="4830291"/>
                </a:moveTo>
                <a:cubicBezTo>
                  <a:pt x="2677952" y="4830291"/>
                  <a:pt x="2683612" y="4832473"/>
                  <a:pt x="2687966" y="4836838"/>
                </a:cubicBezTo>
                <a:cubicBezTo>
                  <a:pt x="2696672" y="4845568"/>
                  <a:pt x="2696672" y="4859534"/>
                  <a:pt x="2687966" y="4868263"/>
                </a:cubicBezTo>
                <a:cubicBezTo>
                  <a:pt x="2679258" y="4876992"/>
                  <a:pt x="2665326" y="4876992"/>
                  <a:pt x="2656620" y="4868263"/>
                </a:cubicBezTo>
                <a:cubicBezTo>
                  <a:pt x="2647912" y="4859534"/>
                  <a:pt x="2647912" y="4845568"/>
                  <a:pt x="2656620" y="4836838"/>
                </a:cubicBezTo>
                <a:cubicBezTo>
                  <a:pt x="2660973" y="4832473"/>
                  <a:pt x="2666632" y="4830291"/>
                  <a:pt x="2672292" y="4830291"/>
                </a:cubicBezTo>
                <a:close/>
                <a:moveTo>
                  <a:pt x="2359877" y="4830291"/>
                </a:moveTo>
                <a:cubicBezTo>
                  <a:pt x="2365537" y="4830291"/>
                  <a:pt x="2371196" y="4832473"/>
                  <a:pt x="2375550" y="4836838"/>
                </a:cubicBezTo>
                <a:cubicBezTo>
                  <a:pt x="2384258" y="4845568"/>
                  <a:pt x="2384258" y="4859534"/>
                  <a:pt x="2375550" y="4868263"/>
                </a:cubicBezTo>
                <a:cubicBezTo>
                  <a:pt x="2366842" y="4876992"/>
                  <a:pt x="2352912" y="4876992"/>
                  <a:pt x="2344204" y="4868263"/>
                </a:cubicBezTo>
                <a:cubicBezTo>
                  <a:pt x="2335496" y="4859534"/>
                  <a:pt x="2335496" y="4845568"/>
                  <a:pt x="2344204" y="4836838"/>
                </a:cubicBezTo>
                <a:cubicBezTo>
                  <a:pt x="2348558" y="4832473"/>
                  <a:pt x="2354218" y="4830291"/>
                  <a:pt x="2359877" y="4830291"/>
                </a:cubicBezTo>
                <a:close/>
                <a:moveTo>
                  <a:pt x="485385" y="4828545"/>
                </a:moveTo>
                <a:cubicBezTo>
                  <a:pt x="491045" y="4828545"/>
                  <a:pt x="496704" y="4830727"/>
                  <a:pt x="501058" y="4835092"/>
                </a:cubicBezTo>
                <a:cubicBezTo>
                  <a:pt x="509764" y="4843822"/>
                  <a:pt x="509764" y="4857788"/>
                  <a:pt x="501058" y="4866517"/>
                </a:cubicBezTo>
                <a:cubicBezTo>
                  <a:pt x="492350" y="4875246"/>
                  <a:pt x="478420" y="4875246"/>
                  <a:pt x="469712" y="4866517"/>
                </a:cubicBezTo>
                <a:cubicBezTo>
                  <a:pt x="461004" y="4857788"/>
                  <a:pt x="461004" y="4843822"/>
                  <a:pt x="469712" y="4835092"/>
                </a:cubicBezTo>
                <a:cubicBezTo>
                  <a:pt x="474066" y="4830727"/>
                  <a:pt x="479726" y="4828545"/>
                  <a:pt x="485385" y="4828545"/>
                </a:cubicBezTo>
                <a:close/>
                <a:moveTo>
                  <a:pt x="2047288" y="4786033"/>
                </a:moveTo>
                <a:cubicBezTo>
                  <a:pt x="2064267" y="4786033"/>
                  <a:pt x="2081246" y="4792493"/>
                  <a:pt x="2094132" y="4805413"/>
                </a:cubicBezTo>
                <a:cubicBezTo>
                  <a:pt x="2119906" y="4831252"/>
                  <a:pt x="2119906" y="4873501"/>
                  <a:pt x="2094132" y="4899339"/>
                </a:cubicBezTo>
                <a:cubicBezTo>
                  <a:pt x="2068360" y="4925178"/>
                  <a:pt x="2026216" y="4925178"/>
                  <a:pt x="2000442" y="4899339"/>
                </a:cubicBezTo>
                <a:cubicBezTo>
                  <a:pt x="1974670" y="4873501"/>
                  <a:pt x="1974670" y="4831252"/>
                  <a:pt x="2000442" y="4805413"/>
                </a:cubicBezTo>
                <a:cubicBezTo>
                  <a:pt x="2013329" y="4792493"/>
                  <a:pt x="2030309" y="4786033"/>
                  <a:pt x="2047288" y="4786033"/>
                </a:cubicBezTo>
                <a:close/>
                <a:moveTo>
                  <a:pt x="797974" y="4784638"/>
                </a:moveTo>
                <a:cubicBezTo>
                  <a:pt x="814954" y="4784638"/>
                  <a:pt x="831933" y="4791097"/>
                  <a:pt x="844820" y="4804017"/>
                </a:cubicBezTo>
                <a:cubicBezTo>
                  <a:pt x="870592" y="4829855"/>
                  <a:pt x="870592" y="4872104"/>
                  <a:pt x="844820" y="4897943"/>
                </a:cubicBezTo>
                <a:cubicBezTo>
                  <a:pt x="819046" y="4923781"/>
                  <a:pt x="776902" y="4923781"/>
                  <a:pt x="751130" y="4897943"/>
                </a:cubicBezTo>
                <a:cubicBezTo>
                  <a:pt x="725356" y="4872104"/>
                  <a:pt x="725356" y="4829855"/>
                  <a:pt x="751130" y="4804017"/>
                </a:cubicBezTo>
                <a:cubicBezTo>
                  <a:pt x="764016" y="4791097"/>
                  <a:pt x="780995" y="4784638"/>
                  <a:pt x="797974" y="4784638"/>
                </a:cubicBezTo>
                <a:close/>
                <a:moveTo>
                  <a:pt x="1734872" y="4764124"/>
                </a:moveTo>
                <a:cubicBezTo>
                  <a:pt x="1757511" y="4764124"/>
                  <a:pt x="1780150" y="4772766"/>
                  <a:pt x="1797390" y="4790050"/>
                </a:cubicBezTo>
                <a:cubicBezTo>
                  <a:pt x="1831870" y="4824617"/>
                  <a:pt x="1831870" y="4880833"/>
                  <a:pt x="1797390" y="4915401"/>
                </a:cubicBezTo>
                <a:cubicBezTo>
                  <a:pt x="1762910" y="4949968"/>
                  <a:pt x="1706834" y="4949968"/>
                  <a:pt x="1672354" y="4915401"/>
                </a:cubicBezTo>
                <a:cubicBezTo>
                  <a:pt x="1637874" y="4880833"/>
                  <a:pt x="1637874" y="4824617"/>
                  <a:pt x="1672354" y="4790050"/>
                </a:cubicBezTo>
                <a:cubicBezTo>
                  <a:pt x="1689594" y="4772766"/>
                  <a:pt x="1712233" y="4764124"/>
                  <a:pt x="1734872" y="4764124"/>
                </a:cubicBezTo>
                <a:close/>
                <a:moveTo>
                  <a:pt x="1110390" y="4762727"/>
                </a:moveTo>
                <a:cubicBezTo>
                  <a:pt x="1133029" y="4762727"/>
                  <a:pt x="1155668" y="4771369"/>
                  <a:pt x="1172908" y="4788653"/>
                </a:cubicBezTo>
                <a:cubicBezTo>
                  <a:pt x="1207388" y="4823220"/>
                  <a:pt x="1207388" y="4879436"/>
                  <a:pt x="1172908" y="4914004"/>
                </a:cubicBezTo>
                <a:cubicBezTo>
                  <a:pt x="1138428" y="4948572"/>
                  <a:pt x="1082352" y="4948572"/>
                  <a:pt x="1047872" y="4914004"/>
                </a:cubicBezTo>
                <a:cubicBezTo>
                  <a:pt x="1013392" y="4879436"/>
                  <a:pt x="1013392" y="4823220"/>
                  <a:pt x="1047872" y="4788653"/>
                </a:cubicBezTo>
                <a:cubicBezTo>
                  <a:pt x="1065112" y="4771369"/>
                  <a:pt x="1087751" y="4762727"/>
                  <a:pt x="1110390" y="4762727"/>
                </a:cubicBezTo>
                <a:close/>
                <a:moveTo>
                  <a:pt x="1422805" y="4762378"/>
                </a:moveTo>
                <a:cubicBezTo>
                  <a:pt x="1445444" y="4762378"/>
                  <a:pt x="1468082" y="4771020"/>
                  <a:pt x="1485322" y="4788304"/>
                </a:cubicBezTo>
                <a:cubicBezTo>
                  <a:pt x="1519804" y="4822871"/>
                  <a:pt x="1519804" y="4879087"/>
                  <a:pt x="1485322" y="4913655"/>
                </a:cubicBezTo>
                <a:cubicBezTo>
                  <a:pt x="1450842" y="4948222"/>
                  <a:pt x="1394768" y="4948222"/>
                  <a:pt x="1360288" y="4913655"/>
                </a:cubicBezTo>
                <a:cubicBezTo>
                  <a:pt x="1325806" y="4879087"/>
                  <a:pt x="1325806" y="4822871"/>
                  <a:pt x="1360288" y="4788304"/>
                </a:cubicBezTo>
                <a:cubicBezTo>
                  <a:pt x="1377528" y="4771020"/>
                  <a:pt x="1400167" y="4762378"/>
                  <a:pt x="1422805" y="4762378"/>
                </a:cubicBezTo>
                <a:close/>
                <a:moveTo>
                  <a:pt x="2828674" y="4673515"/>
                </a:moveTo>
                <a:cubicBezTo>
                  <a:pt x="2834334" y="4673515"/>
                  <a:pt x="2839994" y="4675697"/>
                  <a:pt x="2844348" y="4680062"/>
                </a:cubicBezTo>
                <a:cubicBezTo>
                  <a:pt x="2853054" y="4688791"/>
                  <a:pt x="2853054" y="4702758"/>
                  <a:pt x="2844348" y="4711487"/>
                </a:cubicBezTo>
                <a:cubicBezTo>
                  <a:pt x="2835640" y="4720216"/>
                  <a:pt x="2821708" y="4720216"/>
                  <a:pt x="2813002" y="4711487"/>
                </a:cubicBezTo>
                <a:cubicBezTo>
                  <a:pt x="2804294" y="4702758"/>
                  <a:pt x="2804294" y="4688791"/>
                  <a:pt x="2813002" y="4680062"/>
                </a:cubicBezTo>
                <a:cubicBezTo>
                  <a:pt x="2817355" y="4675697"/>
                  <a:pt x="2823014" y="4673515"/>
                  <a:pt x="2828674" y="4673515"/>
                </a:cubicBezTo>
                <a:close/>
                <a:moveTo>
                  <a:pt x="2516259" y="4673515"/>
                </a:moveTo>
                <a:cubicBezTo>
                  <a:pt x="2521919" y="4673515"/>
                  <a:pt x="2527578" y="4675697"/>
                  <a:pt x="2531932" y="4680062"/>
                </a:cubicBezTo>
                <a:cubicBezTo>
                  <a:pt x="2540640" y="4688791"/>
                  <a:pt x="2540640" y="4702758"/>
                  <a:pt x="2531932" y="4711487"/>
                </a:cubicBezTo>
                <a:cubicBezTo>
                  <a:pt x="2523224" y="4720216"/>
                  <a:pt x="2509294" y="4720216"/>
                  <a:pt x="2500586" y="4711487"/>
                </a:cubicBezTo>
                <a:cubicBezTo>
                  <a:pt x="2491878" y="4702758"/>
                  <a:pt x="2491878" y="4688791"/>
                  <a:pt x="2500586" y="4680062"/>
                </a:cubicBezTo>
                <a:cubicBezTo>
                  <a:pt x="2504940" y="4675697"/>
                  <a:pt x="2510600" y="4673515"/>
                  <a:pt x="2516259" y="4673515"/>
                </a:cubicBezTo>
                <a:close/>
                <a:moveTo>
                  <a:pt x="2203844" y="4673515"/>
                </a:moveTo>
                <a:cubicBezTo>
                  <a:pt x="2209504" y="4673515"/>
                  <a:pt x="2215163" y="4675697"/>
                  <a:pt x="2219516" y="4680062"/>
                </a:cubicBezTo>
                <a:cubicBezTo>
                  <a:pt x="2228224" y="4688791"/>
                  <a:pt x="2228224" y="4702758"/>
                  <a:pt x="2219516" y="4711487"/>
                </a:cubicBezTo>
                <a:cubicBezTo>
                  <a:pt x="2210810" y="4720216"/>
                  <a:pt x="2196878" y="4720216"/>
                  <a:pt x="2188170" y="4711487"/>
                </a:cubicBezTo>
                <a:cubicBezTo>
                  <a:pt x="2179464" y="4702758"/>
                  <a:pt x="2179464" y="4688791"/>
                  <a:pt x="2188170" y="4680062"/>
                </a:cubicBezTo>
                <a:cubicBezTo>
                  <a:pt x="2192524" y="4675697"/>
                  <a:pt x="2198184" y="4673515"/>
                  <a:pt x="2203844" y="4673515"/>
                </a:cubicBezTo>
                <a:close/>
                <a:moveTo>
                  <a:pt x="642115" y="4671420"/>
                </a:moveTo>
                <a:cubicBezTo>
                  <a:pt x="647775" y="4671420"/>
                  <a:pt x="653434" y="4673602"/>
                  <a:pt x="657788" y="4677967"/>
                </a:cubicBezTo>
                <a:cubicBezTo>
                  <a:pt x="666496" y="4686696"/>
                  <a:pt x="666496" y="4700663"/>
                  <a:pt x="657788" y="4709392"/>
                </a:cubicBezTo>
                <a:cubicBezTo>
                  <a:pt x="649080" y="4718121"/>
                  <a:pt x="635150" y="4718121"/>
                  <a:pt x="626442" y="4709392"/>
                </a:cubicBezTo>
                <a:cubicBezTo>
                  <a:pt x="617734" y="4700663"/>
                  <a:pt x="617734" y="4686696"/>
                  <a:pt x="626442" y="4677967"/>
                </a:cubicBezTo>
                <a:cubicBezTo>
                  <a:pt x="630796" y="4673602"/>
                  <a:pt x="636456" y="4671420"/>
                  <a:pt x="642115" y="4671420"/>
                </a:cubicBezTo>
                <a:close/>
                <a:moveTo>
                  <a:pt x="329700" y="4671420"/>
                </a:moveTo>
                <a:cubicBezTo>
                  <a:pt x="335360" y="4671420"/>
                  <a:pt x="341019" y="4673602"/>
                  <a:pt x="345372" y="4677967"/>
                </a:cubicBezTo>
                <a:cubicBezTo>
                  <a:pt x="354080" y="4686696"/>
                  <a:pt x="354080" y="4700663"/>
                  <a:pt x="345372" y="4709392"/>
                </a:cubicBezTo>
                <a:cubicBezTo>
                  <a:pt x="336666" y="4718121"/>
                  <a:pt x="322734" y="4718121"/>
                  <a:pt x="314026" y="4709392"/>
                </a:cubicBezTo>
                <a:cubicBezTo>
                  <a:pt x="305320" y="4700663"/>
                  <a:pt x="305320" y="4686696"/>
                  <a:pt x="314026" y="4677967"/>
                </a:cubicBezTo>
                <a:cubicBezTo>
                  <a:pt x="318380" y="4673602"/>
                  <a:pt x="324040" y="4671420"/>
                  <a:pt x="329700" y="4671420"/>
                </a:cubicBezTo>
                <a:close/>
                <a:moveTo>
                  <a:pt x="1891254" y="4607348"/>
                </a:moveTo>
                <a:cubicBezTo>
                  <a:pt x="1913893" y="4607348"/>
                  <a:pt x="1936532" y="4615990"/>
                  <a:pt x="1953772" y="4633274"/>
                </a:cubicBezTo>
                <a:cubicBezTo>
                  <a:pt x="1988252" y="4667841"/>
                  <a:pt x="1988252" y="4724057"/>
                  <a:pt x="1953772" y="4758625"/>
                </a:cubicBezTo>
                <a:cubicBezTo>
                  <a:pt x="1919292" y="4793193"/>
                  <a:pt x="1863216" y="4793193"/>
                  <a:pt x="1828736" y="4758625"/>
                </a:cubicBezTo>
                <a:cubicBezTo>
                  <a:pt x="1794256" y="4724057"/>
                  <a:pt x="1794256" y="4667841"/>
                  <a:pt x="1828736" y="4633274"/>
                </a:cubicBezTo>
                <a:cubicBezTo>
                  <a:pt x="1845976" y="4615990"/>
                  <a:pt x="1868615" y="4607348"/>
                  <a:pt x="1891254" y="4607348"/>
                </a:cubicBezTo>
                <a:close/>
                <a:moveTo>
                  <a:pt x="1579187" y="4605952"/>
                </a:moveTo>
                <a:cubicBezTo>
                  <a:pt x="1601826" y="4605952"/>
                  <a:pt x="1624464" y="4614593"/>
                  <a:pt x="1641704" y="4631877"/>
                </a:cubicBezTo>
                <a:cubicBezTo>
                  <a:pt x="1676186" y="4666445"/>
                  <a:pt x="1676186" y="4722661"/>
                  <a:pt x="1641704" y="4757228"/>
                </a:cubicBezTo>
                <a:cubicBezTo>
                  <a:pt x="1607224" y="4791796"/>
                  <a:pt x="1551150" y="4791796"/>
                  <a:pt x="1516670" y="4757228"/>
                </a:cubicBezTo>
                <a:cubicBezTo>
                  <a:pt x="1482188" y="4722661"/>
                  <a:pt x="1482188" y="4666445"/>
                  <a:pt x="1516670" y="4631877"/>
                </a:cubicBezTo>
                <a:cubicBezTo>
                  <a:pt x="1533910" y="4614593"/>
                  <a:pt x="1556549" y="4605952"/>
                  <a:pt x="1579187" y="4605952"/>
                </a:cubicBezTo>
                <a:close/>
                <a:moveTo>
                  <a:pt x="1266423" y="4605952"/>
                </a:moveTo>
                <a:cubicBezTo>
                  <a:pt x="1289062" y="4605952"/>
                  <a:pt x="1311701" y="4614593"/>
                  <a:pt x="1328942" y="4631877"/>
                </a:cubicBezTo>
                <a:cubicBezTo>
                  <a:pt x="1363422" y="4666445"/>
                  <a:pt x="1363422" y="4722661"/>
                  <a:pt x="1328942" y="4757228"/>
                </a:cubicBezTo>
                <a:cubicBezTo>
                  <a:pt x="1294460" y="4791796"/>
                  <a:pt x="1238386" y="4791796"/>
                  <a:pt x="1203906" y="4757228"/>
                </a:cubicBezTo>
                <a:cubicBezTo>
                  <a:pt x="1169424" y="4722661"/>
                  <a:pt x="1169424" y="4666445"/>
                  <a:pt x="1203906" y="4631877"/>
                </a:cubicBezTo>
                <a:cubicBezTo>
                  <a:pt x="1221146" y="4614593"/>
                  <a:pt x="1243785" y="4605952"/>
                  <a:pt x="1266423" y="4605952"/>
                </a:cubicBezTo>
                <a:close/>
                <a:moveTo>
                  <a:pt x="954705" y="4605252"/>
                </a:moveTo>
                <a:cubicBezTo>
                  <a:pt x="977344" y="4605253"/>
                  <a:pt x="999982" y="4613894"/>
                  <a:pt x="1017222" y="4631178"/>
                </a:cubicBezTo>
                <a:cubicBezTo>
                  <a:pt x="1051704" y="4665746"/>
                  <a:pt x="1051704" y="4721962"/>
                  <a:pt x="1017222" y="4756530"/>
                </a:cubicBezTo>
                <a:cubicBezTo>
                  <a:pt x="982742" y="4791097"/>
                  <a:pt x="926668" y="4791097"/>
                  <a:pt x="892186" y="4756530"/>
                </a:cubicBezTo>
                <a:cubicBezTo>
                  <a:pt x="857706" y="4721962"/>
                  <a:pt x="857706" y="4665746"/>
                  <a:pt x="892186" y="4631178"/>
                </a:cubicBezTo>
                <a:cubicBezTo>
                  <a:pt x="909427" y="4613894"/>
                  <a:pt x="932066" y="4605253"/>
                  <a:pt x="954705" y="4605252"/>
                </a:cubicBezTo>
                <a:close/>
                <a:moveTo>
                  <a:pt x="2672292" y="4517437"/>
                </a:moveTo>
                <a:cubicBezTo>
                  <a:pt x="2677952" y="4517437"/>
                  <a:pt x="2683612" y="4519619"/>
                  <a:pt x="2687966" y="4523984"/>
                </a:cubicBezTo>
                <a:cubicBezTo>
                  <a:pt x="2696672" y="4532714"/>
                  <a:pt x="2696672" y="4546680"/>
                  <a:pt x="2687966" y="4555409"/>
                </a:cubicBezTo>
                <a:cubicBezTo>
                  <a:pt x="2679258" y="4564138"/>
                  <a:pt x="2665326" y="4564138"/>
                  <a:pt x="2656620" y="4555409"/>
                </a:cubicBezTo>
                <a:cubicBezTo>
                  <a:pt x="2647912" y="4546680"/>
                  <a:pt x="2647912" y="4532714"/>
                  <a:pt x="2656620" y="4523984"/>
                </a:cubicBezTo>
                <a:cubicBezTo>
                  <a:pt x="2660973" y="4519619"/>
                  <a:pt x="2666632" y="4517437"/>
                  <a:pt x="2672292" y="4517437"/>
                </a:cubicBezTo>
                <a:close/>
                <a:moveTo>
                  <a:pt x="2359877" y="4517088"/>
                </a:moveTo>
                <a:cubicBezTo>
                  <a:pt x="2365537" y="4517088"/>
                  <a:pt x="2371196" y="4519270"/>
                  <a:pt x="2375550" y="4523635"/>
                </a:cubicBezTo>
                <a:cubicBezTo>
                  <a:pt x="2384258" y="4532365"/>
                  <a:pt x="2384258" y="4546331"/>
                  <a:pt x="2375550" y="4555060"/>
                </a:cubicBezTo>
                <a:cubicBezTo>
                  <a:pt x="2366842" y="4563789"/>
                  <a:pt x="2352912" y="4563789"/>
                  <a:pt x="2344204" y="4555060"/>
                </a:cubicBezTo>
                <a:cubicBezTo>
                  <a:pt x="2335496" y="4546331"/>
                  <a:pt x="2335496" y="4532365"/>
                  <a:pt x="2344204" y="4523635"/>
                </a:cubicBezTo>
                <a:cubicBezTo>
                  <a:pt x="2348558" y="4519270"/>
                  <a:pt x="2354218" y="4517088"/>
                  <a:pt x="2359877" y="4517088"/>
                </a:cubicBezTo>
                <a:close/>
                <a:moveTo>
                  <a:pt x="485733" y="4515342"/>
                </a:moveTo>
                <a:cubicBezTo>
                  <a:pt x="491393" y="4515342"/>
                  <a:pt x="497052" y="4517524"/>
                  <a:pt x="501406" y="4521889"/>
                </a:cubicBezTo>
                <a:cubicBezTo>
                  <a:pt x="510114" y="4530619"/>
                  <a:pt x="510114" y="4544585"/>
                  <a:pt x="501406" y="4553314"/>
                </a:cubicBezTo>
                <a:cubicBezTo>
                  <a:pt x="492698" y="4562043"/>
                  <a:pt x="478768" y="4562043"/>
                  <a:pt x="470060" y="4553314"/>
                </a:cubicBezTo>
                <a:cubicBezTo>
                  <a:pt x="461352" y="4544585"/>
                  <a:pt x="461352" y="4530619"/>
                  <a:pt x="470060" y="4521889"/>
                </a:cubicBezTo>
                <a:cubicBezTo>
                  <a:pt x="474414" y="4517524"/>
                  <a:pt x="480074" y="4515342"/>
                  <a:pt x="485733" y="4515342"/>
                </a:cubicBezTo>
                <a:close/>
                <a:moveTo>
                  <a:pt x="173666" y="4514993"/>
                </a:moveTo>
                <a:cubicBezTo>
                  <a:pt x="179326" y="4514993"/>
                  <a:pt x="184986" y="4517175"/>
                  <a:pt x="189340" y="4521540"/>
                </a:cubicBezTo>
                <a:cubicBezTo>
                  <a:pt x="198046" y="4530269"/>
                  <a:pt x="198046" y="4544236"/>
                  <a:pt x="189340" y="4552965"/>
                </a:cubicBezTo>
                <a:cubicBezTo>
                  <a:pt x="184986" y="4557329"/>
                  <a:pt x="179326" y="4559511"/>
                  <a:pt x="173666" y="4559512"/>
                </a:cubicBezTo>
                <a:lnTo>
                  <a:pt x="171730" y="4558703"/>
                </a:lnTo>
                <a:lnTo>
                  <a:pt x="160210" y="4520613"/>
                </a:lnTo>
                <a:close/>
                <a:moveTo>
                  <a:pt x="1735221" y="4449175"/>
                </a:moveTo>
                <a:cubicBezTo>
                  <a:pt x="1757859" y="4449175"/>
                  <a:pt x="1780498" y="4457817"/>
                  <a:pt x="1797738" y="4475101"/>
                </a:cubicBezTo>
                <a:cubicBezTo>
                  <a:pt x="1832220" y="4509668"/>
                  <a:pt x="1832220" y="4565884"/>
                  <a:pt x="1797738" y="4600452"/>
                </a:cubicBezTo>
                <a:cubicBezTo>
                  <a:pt x="1763258" y="4635019"/>
                  <a:pt x="1707184" y="4635019"/>
                  <a:pt x="1672702" y="4600452"/>
                </a:cubicBezTo>
                <a:cubicBezTo>
                  <a:pt x="1638222" y="4565884"/>
                  <a:pt x="1638222" y="4509668"/>
                  <a:pt x="1672702" y="4475101"/>
                </a:cubicBezTo>
                <a:cubicBezTo>
                  <a:pt x="1689943" y="4457817"/>
                  <a:pt x="1712582" y="4449175"/>
                  <a:pt x="1735221" y="4449175"/>
                </a:cubicBezTo>
                <a:close/>
                <a:moveTo>
                  <a:pt x="1422457" y="4449175"/>
                </a:moveTo>
                <a:cubicBezTo>
                  <a:pt x="1445096" y="4449175"/>
                  <a:pt x="1467734" y="4457817"/>
                  <a:pt x="1484974" y="4475101"/>
                </a:cubicBezTo>
                <a:cubicBezTo>
                  <a:pt x="1519456" y="4509668"/>
                  <a:pt x="1519456" y="4565884"/>
                  <a:pt x="1484974" y="4600452"/>
                </a:cubicBezTo>
                <a:cubicBezTo>
                  <a:pt x="1450494" y="4635019"/>
                  <a:pt x="1394420" y="4635019"/>
                  <a:pt x="1359938" y="4600452"/>
                </a:cubicBezTo>
                <a:cubicBezTo>
                  <a:pt x="1325458" y="4565884"/>
                  <a:pt x="1325458" y="4509668"/>
                  <a:pt x="1359938" y="4475101"/>
                </a:cubicBezTo>
                <a:cubicBezTo>
                  <a:pt x="1377179" y="4457817"/>
                  <a:pt x="1399818" y="4449175"/>
                  <a:pt x="1422457" y="4449175"/>
                </a:cubicBezTo>
                <a:close/>
                <a:moveTo>
                  <a:pt x="1110738" y="4448477"/>
                </a:moveTo>
                <a:cubicBezTo>
                  <a:pt x="1133377" y="4448477"/>
                  <a:pt x="1156016" y="4457119"/>
                  <a:pt x="1173256" y="4474403"/>
                </a:cubicBezTo>
                <a:cubicBezTo>
                  <a:pt x="1207736" y="4508970"/>
                  <a:pt x="1207736" y="4565186"/>
                  <a:pt x="1173256" y="4599754"/>
                </a:cubicBezTo>
                <a:cubicBezTo>
                  <a:pt x="1138776" y="4634321"/>
                  <a:pt x="1082700" y="4634321"/>
                  <a:pt x="1048220" y="4599754"/>
                </a:cubicBezTo>
                <a:cubicBezTo>
                  <a:pt x="1013740" y="4565186"/>
                  <a:pt x="1013740" y="4508970"/>
                  <a:pt x="1048220" y="4474403"/>
                </a:cubicBezTo>
                <a:cubicBezTo>
                  <a:pt x="1065460" y="4457119"/>
                  <a:pt x="1088099" y="4448477"/>
                  <a:pt x="1110738" y="4448477"/>
                </a:cubicBezTo>
                <a:close/>
                <a:moveTo>
                  <a:pt x="2047331" y="4429011"/>
                </a:moveTo>
                <a:cubicBezTo>
                  <a:pt x="2075585" y="4429011"/>
                  <a:pt x="2103884" y="4439835"/>
                  <a:pt x="2125478" y="4461484"/>
                </a:cubicBezTo>
                <a:cubicBezTo>
                  <a:pt x="2168666" y="4504431"/>
                  <a:pt x="2168666" y="4574614"/>
                  <a:pt x="2125478" y="4617910"/>
                </a:cubicBezTo>
                <a:cubicBezTo>
                  <a:pt x="2082638" y="4661207"/>
                  <a:pt x="2012632" y="4661207"/>
                  <a:pt x="1969446" y="4617910"/>
                </a:cubicBezTo>
                <a:cubicBezTo>
                  <a:pt x="1926258" y="4574963"/>
                  <a:pt x="1926258" y="4504780"/>
                  <a:pt x="1969446" y="4461484"/>
                </a:cubicBezTo>
                <a:cubicBezTo>
                  <a:pt x="1990865" y="4439835"/>
                  <a:pt x="2019076" y="4429011"/>
                  <a:pt x="2047331" y="4429011"/>
                </a:cubicBezTo>
                <a:close/>
                <a:moveTo>
                  <a:pt x="798367" y="4426566"/>
                </a:moveTo>
                <a:cubicBezTo>
                  <a:pt x="826622" y="4426566"/>
                  <a:pt x="854920" y="4437390"/>
                  <a:pt x="876514" y="4459039"/>
                </a:cubicBezTo>
                <a:cubicBezTo>
                  <a:pt x="919702" y="4501987"/>
                  <a:pt x="919702" y="4572170"/>
                  <a:pt x="876514" y="4615466"/>
                </a:cubicBezTo>
                <a:cubicBezTo>
                  <a:pt x="833674" y="4658763"/>
                  <a:pt x="763668" y="4658763"/>
                  <a:pt x="720480" y="4615466"/>
                </a:cubicBezTo>
                <a:cubicBezTo>
                  <a:pt x="688089" y="4583255"/>
                  <a:pt x="679991" y="4535725"/>
                  <a:pt x="696187" y="4495707"/>
                </a:cubicBezTo>
                <a:lnTo>
                  <a:pt x="718960" y="4461333"/>
                </a:lnTo>
                <a:lnTo>
                  <a:pt x="719784" y="4460785"/>
                </a:lnTo>
                <a:lnTo>
                  <a:pt x="721308" y="4458485"/>
                </a:lnTo>
                <a:lnTo>
                  <a:pt x="756860" y="4434684"/>
                </a:lnTo>
                <a:cubicBezTo>
                  <a:pt x="770122" y="4429272"/>
                  <a:pt x="784239" y="4426566"/>
                  <a:pt x="798367" y="4426566"/>
                </a:cubicBezTo>
                <a:close/>
                <a:moveTo>
                  <a:pt x="2828674" y="4361010"/>
                </a:moveTo>
                <a:cubicBezTo>
                  <a:pt x="2834334" y="4361010"/>
                  <a:pt x="2839994" y="4363193"/>
                  <a:pt x="2844348" y="4367558"/>
                </a:cubicBezTo>
                <a:cubicBezTo>
                  <a:pt x="2853054" y="4376287"/>
                  <a:pt x="2853054" y="4390253"/>
                  <a:pt x="2844348" y="4398982"/>
                </a:cubicBezTo>
                <a:cubicBezTo>
                  <a:pt x="2835640" y="4407712"/>
                  <a:pt x="2821708" y="4407712"/>
                  <a:pt x="2813002" y="4398982"/>
                </a:cubicBezTo>
                <a:cubicBezTo>
                  <a:pt x="2804294" y="4390253"/>
                  <a:pt x="2804294" y="4376287"/>
                  <a:pt x="2813002" y="4367558"/>
                </a:cubicBezTo>
                <a:cubicBezTo>
                  <a:pt x="2817355" y="4363193"/>
                  <a:pt x="2823014" y="4361010"/>
                  <a:pt x="2828674" y="4361010"/>
                </a:cubicBezTo>
                <a:close/>
                <a:moveTo>
                  <a:pt x="2516259" y="4361010"/>
                </a:moveTo>
                <a:cubicBezTo>
                  <a:pt x="2521919" y="4361010"/>
                  <a:pt x="2527578" y="4363193"/>
                  <a:pt x="2531932" y="4367558"/>
                </a:cubicBezTo>
                <a:cubicBezTo>
                  <a:pt x="2540640" y="4376287"/>
                  <a:pt x="2540640" y="4390253"/>
                  <a:pt x="2531932" y="4398982"/>
                </a:cubicBezTo>
                <a:cubicBezTo>
                  <a:pt x="2523224" y="4407712"/>
                  <a:pt x="2509294" y="4407712"/>
                  <a:pt x="2500586" y="4398982"/>
                </a:cubicBezTo>
                <a:cubicBezTo>
                  <a:pt x="2491878" y="4390253"/>
                  <a:pt x="2491878" y="4376287"/>
                  <a:pt x="2500586" y="4367558"/>
                </a:cubicBezTo>
                <a:cubicBezTo>
                  <a:pt x="2504940" y="4363193"/>
                  <a:pt x="2510600" y="4361010"/>
                  <a:pt x="2516259" y="4361010"/>
                </a:cubicBezTo>
                <a:close/>
                <a:moveTo>
                  <a:pt x="329003" y="4360661"/>
                </a:moveTo>
                <a:cubicBezTo>
                  <a:pt x="334663" y="4360661"/>
                  <a:pt x="340322" y="4362843"/>
                  <a:pt x="344676" y="4367208"/>
                </a:cubicBezTo>
                <a:cubicBezTo>
                  <a:pt x="353384" y="4375937"/>
                  <a:pt x="353384" y="4389904"/>
                  <a:pt x="344676" y="4398633"/>
                </a:cubicBezTo>
                <a:cubicBezTo>
                  <a:pt x="335968" y="4407363"/>
                  <a:pt x="322038" y="4407363"/>
                  <a:pt x="313330" y="4398633"/>
                </a:cubicBezTo>
                <a:cubicBezTo>
                  <a:pt x="304622" y="4389904"/>
                  <a:pt x="304622" y="4375937"/>
                  <a:pt x="313330" y="4367208"/>
                </a:cubicBezTo>
                <a:cubicBezTo>
                  <a:pt x="317684" y="4362843"/>
                  <a:pt x="323344" y="4360661"/>
                  <a:pt x="329003" y="4360661"/>
                </a:cubicBezTo>
                <a:close/>
                <a:moveTo>
                  <a:pt x="1579187" y="4292399"/>
                </a:moveTo>
                <a:cubicBezTo>
                  <a:pt x="1601826" y="4292399"/>
                  <a:pt x="1624464" y="4301041"/>
                  <a:pt x="1641704" y="4318325"/>
                </a:cubicBezTo>
                <a:cubicBezTo>
                  <a:pt x="1676186" y="4352893"/>
                  <a:pt x="1676186" y="4409109"/>
                  <a:pt x="1641704" y="4443676"/>
                </a:cubicBezTo>
                <a:cubicBezTo>
                  <a:pt x="1607224" y="4478244"/>
                  <a:pt x="1551150" y="4478244"/>
                  <a:pt x="1516670" y="4443676"/>
                </a:cubicBezTo>
                <a:cubicBezTo>
                  <a:pt x="1482188" y="4409109"/>
                  <a:pt x="1482188" y="4352893"/>
                  <a:pt x="1516670" y="4318325"/>
                </a:cubicBezTo>
                <a:cubicBezTo>
                  <a:pt x="1533910" y="4301041"/>
                  <a:pt x="1556549" y="4292399"/>
                  <a:pt x="1579187" y="4292399"/>
                </a:cubicBezTo>
                <a:close/>
                <a:moveTo>
                  <a:pt x="1266771" y="4292050"/>
                </a:moveTo>
                <a:cubicBezTo>
                  <a:pt x="1289410" y="4292050"/>
                  <a:pt x="1312049" y="4300692"/>
                  <a:pt x="1329290" y="4317976"/>
                </a:cubicBezTo>
                <a:cubicBezTo>
                  <a:pt x="1363770" y="4352543"/>
                  <a:pt x="1363770" y="4408759"/>
                  <a:pt x="1329290" y="4443327"/>
                </a:cubicBezTo>
                <a:cubicBezTo>
                  <a:pt x="1294808" y="4477894"/>
                  <a:pt x="1238734" y="4477894"/>
                  <a:pt x="1204254" y="4443327"/>
                </a:cubicBezTo>
                <a:cubicBezTo>
                  <a:pt x="1169774" y="4408759"/>
                  <a:pt x="1169774" y="4352543"/>
                  <a:pt x="1204254" y="4317976"/>
                </a:cubicBezTo>
                <a:cubicBezTo>
                  <a:pt x="1221494" y="4300692"/>
                  <a:pt x="1244133" y="4292050"/>
                  <a:pt x="1266771" y="4292050"/>
                </a:cubicBezTo>
                <a:close/>
                <a:moveTo>
                  <a:pt x="2203669" y="4272584"/>
                </a:moveTo>
                <a:cubicBezTo>
                  <a:pt x="2231968" y="4272584"/>
                  <a:pt x="2260266" y="4283408"/>
                  <a:pt x="2281860" y="4305056"/>
                </a:cubicBezTo>
                <a:cubicBezTo>
                  <a:pt x="2325048" y="4348004"/>
                  <a:pt x="2325048" y="4418187"/>
                  <a:pt x="2281860" y="4461484"/>
                </a:cubicBezTo>
                <a:cubicBezTo>
                  <a:pt x="2238672" y="4504780"/>
                  <a:pt x="2168666" y="4504780"/>
                  <a:pt x="2125478" y="4461484"/>
                </a:cubicBezTo>
                <a:cubicBezTo>
                  <a:pt x="2082290" y="4418536"/>
                  <a:pt x="2082290" y="4348353"/>
                  <a:pt x="2125478" y="4305056"/>
                </a:cubicBezTo>
                <a:cubicBezTo>
                  <a:pt x="2147072" y="4283408"/>
                  <a:pt x="2175370" y="4272584"/>
                  <a:pt x="2203669" y="4272584"/>
                </a:cubicBezTo>
                <a:close/>
                <a:moveTo>
                  <a:pt x="1891603" y="4272234"/>
                </a:moveTo>
                <a:cubicBezTo>
                  <a:pt x="1905752" y="4272234"/>
                  <a:pt x="1919902" y="4274940"/>
                  <a:pt x="1933213" y="4280352"/>
                </a:cubicBezTo>
                <a:lnTo>
                  <a:pt x="1968758" y="4304017"/>
                </a:lnTo>
                <a:lnTo>
                  <a:pt x="1969446" y="4305056"/>
                </a:lnTo>
                <a:lnTo>
                  <a:pt x="1970489" y="4305750"/>
                </a:lnTo>
                <a:lnTo>
                  <a:pt x="1994087" y="4341179"/>
                </a:lnTo>
                <a:cubicBezTo>
                  <a:pt x="2010283" y="4381066"/>
                  <a:pt x="2002185" y="4428662"/>
                  <a:pt x="1969794" y="4461134"/>
                </a:cubicBezTo>
                <a:cubicBezTo>
                  <a:pt x="1926606" y="4504431"/>
                  <a:pt x="1856600" y="4504431"/>
                  <a:pt x="1813412" y="4461134"/>
                </a:cubicBezTo>
                <a:cubicBezTo>
                  <a:pt x="1770224" y="4418187"/>
                  <a:pt x="1770224" y="4348004"/>
                  <a:pt x="1813412" y="4304707"/>
                </a:cubicBezTo>
                <a:cubicBezTo>
                  <a:pt x="1835006" y="4283058"/>
                  <a:pt x="1863305" y="4272234"/>
                  <a:pt x="1891603" y="4272234"/>
                </a:cubicBezTo>
                <a:close/>
                <a:moveTo>
                  <a:pt x="641593" y="4271886"/>
                </a:moveTo>
                <a:cubicBezTo>
                  <a:pt x="669892" y="4271886"/>
                  <a:pt x="698190" y="4282710"/>
                  <a:pt x="719784" y="4304358"/>
                </a:cubicBezTo>
                <a:cubicBezTo>
                  <a:pt x="752175" y="4336569"/>
                  <a:pt x="760273" y="4384099"/>
                  <a:pt x="744077" y="4424117"/>
                </a:cubicBezTo>
                <a:lnTo>
                  <a:pt x="721308" y="4458485"/>
                </a:lnTo>
                <a:lnTo>
                  <a:pt x="720480" y="4459039"/>
                </a:lnTo>
                <a:lnTo>
                  <a:pt x="718960" y="4461333"/>
                </a:lnTo>
                <a:lnTo>
                  <a:pt x="683203" y="4485139"/>
                </a:lnTo>
                <a:cubicBezTo>
                  <a:pt x="643269" y="4501376"/>
                  <a:pt x="595793" y="4493257"/>
                  <a:pt x="563402" y="4460785"/>
                </a:cubicBezTo>
                <a:cubicBezTo>
                  <a:pt x="520214" y="4417838"/>
                  <a:pt x="520214" y="4347655"/>
                  <a:pt x="563402" y="4304358"/>
                </a:cubicBezTo>
                <a:cubicBezTo>
                  <a:pt x="584996" y="4282710"/>
                  <a:pt x="613295" y="4271886"/>
                  <a:pt x="641593" y="4271886"/>
                </a:cubicBezTo>
                <a:close/>
                <a:moveTo>
                  <a:pt x="955053" y="4270140"/>
                </a:moveTo>
                <a:cubicBezTo>
                  <a:pt x="969202" y="4270140"/>
                  <a:pt x="983352" y="4272846"/>
                  <a:pt x="996663" y="4278258"/>
                </a:cubicBezTo>
                <a:lnTo>
                  <a:pt x="1032621" y="4302197"/>
                </a:lnTo>
                <a:lnTo>
                  <a:pt x="1032896" y="4302612"/>
                </a:lnTo>
                <a:lnTo>
                  <a:pt x="1033521" y="4303028"/>
                </a:lnTo>
                <a:lnTo>
                  <a:pt x="1057537" y="4339083"/>
                </a:lnTo>
                <a:cubicBezTo>
                  <a:pt x="1073733" y="4378970"/>
                  <a:pt x="1065635" y="4426566"/>
                  <a:pt x="1033244" y="4459039"/>
                </a:cubicBezTo>
                <a:cubicBezTo>
                  <a:pt x="990056" y="4502336"/>
                  <a:pt x="920050" y="4502336"/>
                  <a:pt x="876862" y="4459039"/>
                </a:cubicBezTo>
                <a:cubicBezTo>
                  <a:pt x="844471" y="4426829"/>
                  <a:pt x="836373" y="4379298"/>
                  <a:pt x="852569" y="4339280"/>
                </a:cubicBezTo>
                <a:lnTo>
                  <a:pt x="875338" y="4304912"/>
                </a:lnTo>
                <a:lnTo>
                  <a:pt x="876166" y="4304358"/>
                </a:lnTo>
                <a:lnTo>
                  <a:pt x="877686" y="4302063"/>
                </a:lnTo>
                <a:lnTo>
                  <a:pt x="913443" y="4278258"/>
                </a:lnTo>
                <a:cubicBezTo>
                  <a:pt x="926755" y="4272846"/>
                  <a:pt x="940904" y="4270140"/>
                  <a:pt x="955053" y="4270140"/>
                </a:cubicBezTo>
                <a:close/>
                <a:moveTo>
                  <a:pt x="2672292" y="4204234"/>
                </a:moveTo>
                <a:cubicBezTo>
                  <a:pt x="2677952" y="4204234"/>
                  <a:pt x="2683612" y="4206416"/>
                  <a:pt x="2687966" y="4210781"/>
                </a:cubicBezTo>
                <a:cubicBezTo>
                  <a:pt x="2696672" y="4219511"/>
                  <a:pt x="2696672" y="4233477"/>
                  <a:pt x="2687966" y="4242206"/>
                </a:cubicBezTo>
                <a:cubicBezTo>
                  <a:pt x="2679258" y="4250935"/>
                  <a:pt x="2665326" y="4250935"/>
                  <a:pt x="2656620" y="4242206"/>
                </a:cubicBezTo>
                <a:cubicBezTo>
                  <a:pt x="2647912" y="4233477"/>
                  <a:pt x="2647912" y="4219511"/>
                  <a:pt x="2656620" y="4210781"/>
                </a:cubicBezTo>
                <a:cubicBezTo>
                  <a:pt x="2660973" y="4206416"/>
                  <a:pt x="2666632" y="4204234"/>
                  <a:pt x="2672292" y="4204234"/>
                </a:cubicBezTo>
                <a:close/>
                <a:moveTo>
                  <a:pt x="172970" y="4204234"/>
                </a:moveTo>
                <a:cubicBezTo>
                  <a:pt x="178630" y="4204234"/>
                  <a:pt x="184289" y="4206416"/>
                  <a:pt x="188642" y="4210781"/>
                </a:cubicBezTo>
                <a:cubicBezTo>
                  <a:pt x="197350" y="4219511"/>
                  <a:pt x="197350" y="4233477"/>
                  <a:pt x="188642" y="4242206"/>
                </a:cubicBezTo>
                <a:cubicBezTo>
                  <a:pt x="179936" y="4250935"/>
                  <a:pt x="166004" y="4250935"/>
                  <a:pt x="157296" y="4242206"/>
                </a:cubicBezTo>
                <a:cubicBezTo>
                  <a:pt x="148590" y="4233477"/>
                  <a:pt x="148590" y="4219511"/>
                  <a:pt x="157296" y="4210781"/>
                </a:cubicBezTo>
                <a:cubicBezTo>
                  <a:pt x="161650" y="4206416"/>
                  <a:pt x="167310" y="4204234"/>
                  <a:pt x="172970" y="4204234"/>
                </a:cubicBezTo>
                <a:close/>
                <a:moveTo>
                  <a:pt x="2890296" y="4172333"/>
                </a:moveTo>
                <a:lnTo>
                  <a:pt x="2890296" y="4279606"/>
                </a:lnTo>
                <a:lnTo>
                  <a:pt x="2882399" y="4267685"/>
                </a:lnTo>
                <a:cubicBezTo>
                  <a:pt x="2871602" y="4240995"/>
                  <a:pt x="2871602" y="4210945"/>
                  <a:pt x="2882399" y="4184255"/>
                </a:cubicBezTo>
                <a:close/>
                <a:moveTo>
                  <a:pt x="1422805" y="4135623"/>
                </a:moveTo>
                <a:cubicBezTo>
                  <a:pt x="1445444" y="4135623"/>
                  <a:pt x="1468082" y="4144265"/>
                  <a:pt x="1485322" y="4161549"/>
                </a:cubicBezTo>
                <a:cubicBezTo>
                  <a:pt x="1519804" y="4196116"/>
                  <a:pt x="1519804" y="4252332"/>
                  <a:pt x="1485322" y="4286900"/>
                </a:cubicBezTo>
                <a:cubicBezTo>
                  <a:pt x="1450842" y="4321467"/>
                  <a:pt x="1394768" y="4321467"/>
                  <a:pt x="1360288" y="4286900"/>
                </a:cubicBezTo>
                <a:cubicBezTo>
                  <a:pt x="1325806" y="4252332"/>
                  <a:pt x="1325806" y="4196116"/>
                  <a:pt x="1360288" y="4161549"/>
                </a:cubicBezTo>
                <a:cubicBezTo>
                  <a:pt x="1377528" y="4144265"/>
                  <a:pt x="1400167" y="4135623"/>
                  <a:pt x="1422805" y="4135623"/>
                </a:cubicBezTo>
                <a:close/>
                <a:moveTo>
                  <a:pt x="2359747" y="4115808"/>
                </a:moveTo>
                <a:cubicBezTo>
                  <a:pt x="2388001" y="4115808"/>
                  <a:pt x="2416300" y="4126632"/>
                  <a:pt x="2437894" y="4148281"/>
                </a:cubicBezTo>
                <a:cubicBezTo>
                  <a:pt x="2481082" y="4191577"/>
                  <a:pt x="2481082" y="4261760"/>
                  <a:pt x="2437894" y="4305056"/>
                </a:cubicBezTo>
                <a:cubicBezTo>
                  <a:pt x="2395054" y="4348353"/>
                  <a:pt x="2325048" y="4348353"/>
                  <a:pt x="2281860" y="4305056"/>
                </a:cubicBezTo>
                <a:cubicBezTo>
                  <a:pt x="2238672" y="4261760"/>
                  <a:pt x="2238672" y="4191577"/>
                  <a:pt x="2281860" y="4148281"/>
                </a:cubicBezTo>
                <a:cubicBezTo>
                  <a:pt x="2303280" y="4126632"/>
                  <a:pt x="2331491" y="4115808"/>
                  <a:pt x="2359747" y="4115808"/>
                </a:cubicBezTo>
                <a:close/>
                <a:moveTo>
                  <a:pt x="2047331" y="4115808"/>
                </a:moveTo>
                <a:cubicBezTo>
                  <a:pt x="2075585" y="4115808"/>
                  <a:pt x="2103884" y="4126632"/>
                  <a:pt x="2125478" y="4148281"/>
                </a:cubicBezTo>
                <a:cubicBezTo>
                  <a:pt x="2168666" y="4191577"/>
                  <a:pt x="2168666" y="4261760"/>
                  <a:pt x="2125478" y="4305056"/>
                </a:cubicBezTo>
                <a:cubicBezTo>
                  <a:pt x="2093348" y="4337528"/>
                  <a:pt x="2045937" y="4345647"/>
                  <a:pt x="2006021" y="4329410"/>
                </a:cubicBezTo>
                <a:lnTo>
                  <a:pt x="1970489" y="4305750"/>
                </a:lnTo>
                <a:lnTo>
                  <a:pt x="1969794" y="4304707"/>
                </a:lnTo>
                <a:lnTo>
                  <a:pt x="1968758" y="4304017"/>
                </a:lnTo>
                <a:lnTo>
                  <a:pt x="1945153" y="4268383"/>
                </a:lnTo>
                <a:cubicBezTo>
                  <a:pt x="1928957" y="4228349"/>
                  <a:pt x="1937055" y="4180753"/>
                  <a:pt x="1969446" y="4148281"/>
                </a:cubicBezTo>
                <a:cubicBezTo>
                  <a:pt x="1990865" y="4126632"/>
                  <a:pt x="2019076" y="4115808"/>
                  <a:pt x="2047331" y="4115808"/>
                </a:cubicBezTo>
                <a:close/>
                <a:moveTo>
                  <a:pt x="1735264" y="4115459"/>
                </a:moveTo>
                <a:cubicBezTo>
                  <a:pt x="1749392" y="4115459"/>
                  <a:pt x="1763530" y="4118165"/>
                  <a:pt x="1776836" y="4123577"/>
                </a:cubicBezTo>
                <a:lnTo>
                  <a:pt x="1812787" y="4147514"/>
                </a:lnTo>
                <a:lnTo>
                  <a:pt x="1813064" y="4147931"/>
                </a:lnTo>
                <a:lnTo>
                  <a:pt x="1813687" y="4148345"/>
                </a:lnTo>
                <a:lnTo>
                  <a:pt x="1837705" y="4184604"/>
                </a:lnTo>
                <a:cubicBezTo>
                  <a:pt x="1853901" y="4224638"/>
                  <a:pt x="1845803" y="4272234"/>
                  <a:pt x="1813412" y="4304707"/>
                </a:cubicBezTo>
                <a:cubicBezTo>
                  <a:pt x="1770572" y="4348004"/>
                  <a:pt x="1700566" y="4348004"/>
                  <a:pt x="1657378" y="4304707"/>
                </a:cubicBezTo>
                <a:cubicBezTo>
                  <a:pt x="1614190" y="4261410"/>
                  <a:pt x="1614190" y="4191228"/>
                  <a:pt x="1657378" y="4147931"/>
                </a:cubicBezTo>
                <a:cubicBezTo>
                  <a:pt x="1678798" y="4126283"/>
                  <a:pt x="1707009" y="4115459"/>
                  <a:pt x="1735264" y="4115459"/>
                </a:cubicBezTo>
                <a:close/>
                <a:moveTo>
                  <a:pt x="798019" y="4115109"/>
                </a:moveTo>
                <a:cubicBezTo>
                  <a:pt x="826274" y="4115109"/>
                  <a:pt x="854572" y="4125933"/>
                  <a:pt x="876166" y="4147582"/>
                </a:cubicBezTo>
                <a:cubicBezTo>
                  <a:pt x="908557" y="4180054"/>
                  <a:pt x="916655" y="4227651"/>
                  <a:pt x="900459" y="4267685"/>
                </a:cubicBezTo>
                <a:lnTo>
                  <a:pt x="877686" y="4302063"/>
                </a:lnTo>
                <a:lnTo>
                  <a:pt x="876862" y="4302612"/>
                </a:lnTo>
                <a:lnTo>
                  <a:pt x="875338" y="4304912"/>
                </a:lnTo>
                <a:lnTo>
                  <a:pt x="839786" y="4328712"/>
                </a:lnTo>
                <a:cubicBezTo>
                  <a:pt x="799999" y="4344949"/>
                  <a:pt x="752523" y="4336830"/>
                  <a:pt x="720132" y="4304358"/>
                </a:cubicBezTo>
                <a:cubicBezTo>
                  <a:pt x="676944" y="4261062"/>
                  <a:pt x="676944" y="4190879"/>
                  <a:pt x="720132" y="4147582"/>
                </a:cubicBezTo>
                <a:cubicBezTo>
                  <a:pt x="741552" y="4125933"/>
                  <a:pt x="769764" y="4115109"/>
                  <a:pt x="798019" y="4115109"/>
                </a:cubicBezTo>
                <a:close/>
                <a:moveTo>
                  <a:pt x="1110782" y="4113363"/>
                </a:moveTo>
                <a:cubicBezTo>
                  <a:pt x="1139037" y="4113363"/>
                  <a:pt x="1167335" y="4124187"/>
                  <a:pt x="1188928" y="4145836"/>
                </a:cubicBezTo>
                <a:cubicBezTo>
                  <a:pt x="1232116" y="4189133"/>
                  <a:pt x="1232116" y="4259316"/>
                  <a:pt x="1188928" y="4302612"/>
                </a:cubicBezTo>
                <a:cubicBezTo>
                  <a:pt x="1156800" y="4335085"/>
                  <a:pt x="1109389" y="4343203"/>
                  <a:pt x="1069472" y="4326966"/>
                </a:cubicBezTo>
                <a:lnTo>
                  <a:pt x="1033521" y="4303028"/>
                </a:lnTo>
                <a:lnTo>
                  <a:pt x="1033244" y="4302612"/>
                </a:lnTo>
                <a:lnTo>
                  <a:pt x="1032621" y="4302197"/>
                </a:lnTo>
                <a:lnTo>
                  <a:pt x="1008603" y="4265939"/>
                </a:lnTo>
                <a:cubicBezTo>
                  <a:pt x="997806" y="4239249"/>
                  <a:pt x="997806" y="4209199"/>
                  <a:pt x="1008603" y="4182509"/>
                </a:cubicBezTo>
                <a:lnTo>
                  <a:pt x="1031102" y="4148545"/>
                </a:lnTo>
                <a:lnTo>
                  <a:pt x="1032548" y="4147582"/>
                </a:lnTo>
                <a:lnTo>
                  <a:pt x="1034349" y="4144863"/>
                </a:lnTo>
                <a:lnTo>
                  <a:pt x="1069275" y="4121481"/>
                </a:lnTo>
                <a:cubicBezTo>
                  <a:pt x="1082537" y="4116069"/>
                  <a:pt x="1096654" y="4113363"/>
                  <a:pt x="1110782" y="4113363"/>
                </a:cubicBezTo>
                <a:close/>
                <a:moveTo>
                  <a:pt x="486299" y="4113363"/>
                </a:moveTo>
                <a:cubicBezTo>
                  <a:pt x="500426" y="4113363"/>
                  <a:pt x="514564" y="4116069"/>
                  <a:pt x="527870" y="4121481"/>
                </a:cubicBezTo>
                <a:lnTo>
                  <a:pt x="561105" y="4143611"/>
                </a:lnTo>
                <a:lnTo>
                  <a:pt x="563750" y="4147582"/>
                </a:lnTo>
                <a:lnTo>
                  <a:pt x="567064" y="4149788"/>
                </a:lnTo>
                <a:lnTo>
                  <a:pt x="588739" y="4182509"/>
                </a:lnTo>
                <a:cubicBezTo>
                  <a:pt x="604935" y="4222544"/>
                  <a:pt x="596837" y="4270140"/>
                  <a:pt x="564446" y="4302612"/>
                </a:cubicBezTo>
                <a:cubicBezTo>
                  <a:pt x="521606" y="4345909"/>
                  <a:pt x="451600" y="4345909"/>
                  <a:pt x="408412" y="4302612"/>
                </a:cubicBezTo>
                <a:cubicBezTo>
                  <a:pt x="365226" y="4259316"/>
                  <a:pt x="365226" y="4189133"/>
                  <a:pt x="408412" y="4145836"/>
                </a:cubicBezTo>
                <a:cubicBezTo>
                  <a:pt x="429832" y="4124187"/>
                  <a:pt x="458044" y="4113363"/>
                  <a:pt x="486299" y="4113363"/>
                </a:cubicBezTo>
                <a:close/>
                <a:moveTo>
                  <a:pt x="43213" y="3984696"/>
                </a:moveTo>
                <a:lnTo>
                  <a:pt x="50046" y="3986026"/>
                </a:lnTo>
                <a:cubicBezTo>
                  <a:pt x="60690" y="3990347"/>
                  <a:pt x="70660" y="3996829"/>
                  <a:pt x="79280" y="4005471"/>
                </a:cubicBezTo>
                <a:cubicBezTo>
                  <a:pt x="113760" y="4040039"/>
                  <a:pt x="113760" y="4096255"/>
                  <a:pt x="79280" y="4130822"/>
                </a:cubicBezTo>
                <a:lnTo>
                  <a:pt x="67798" y="4138459"/>
                </a:lnTo>
                <a:lnTo>
                  <a:pt x="55378" y="4080320"/>
                </a:lnTo>
                <a:close/>
                <a:moveTo>
                  <a:pt x="2515781" y="3959032"/>
                </a:moveTo>
                <a:cubicBezTo>
                  <a:pt x="2544035" y="3959032"/>
                  <a:pt x="2572334" y="3969856"/>
                  <a:pt x="2593928" y="3991504"/>
                </a:cubicBezTo>
                <a:cubicBezTo>
                  <a:pt x="2637116" y="4034452"/>
                  <a:pt x="2637116" y="4104635"/>
                  <a:pt x="2593928" y="4147931"/>
                </a:cubicBezTo>
                <a:cubicBezTo>
                  <a:pt x="2551088" y="4191228"/>
                  <a:pt x="2481082" y="4191228"/>
                  <a:pt x="2437894" y="4147931"/>
                </a:cubicBezTo>
                <a:cubicBezTo>
                  <a:pt x="2394706" y="4104984"/>
                  <a:pt x="2394706" y="4034801"/>
                  <a:pt x="2437894" y="3991504"/>
                </a:cubicBezTo>
                <a:cubicBezTo>
                  <a:pt x="2459314" y="3969856"/>
                  <a:pt x="2487526" y="3959032"/>
                  <a:pt x="2515781" y="3959032"/>
                </a:cubicBezTo>
                <a:close/>
                <a:moveTo>
                  <a:pt x="2204017" y="3959032"/>
                </a:moveTo>
                <a:cubicBezTo>
                  <a:pt x="2218166" y="3959032"/>
                  <a:pt x="2232316" y="3961738"/>
                  <a:pt x="2245627" y="3967150"/>
                </a:cubicBezTo>
                <a:lnTo>
                  <a:pt x="2281583" y="3991087"/>
                </a:lnTo>
                <a:lnTo>
                  <a:pt x="2281860" y="3991504"/>
                </a:lnTo>
                <a:lnTo>
                  <a:pt x="2282485" y="3991920"/>
                </a:lnTo>
                <a:lnTo>
                  <a:pt x="2306501" y="4027975"/>
                </a:lnTo>
                <a:cubicBezTo>
                  <a:pt x="2322697" y="4067863"/>
                  <a:pt x="2314599" y="4115459"/>
                  <a:pt x="2282208" y="4147931"/>
                </a:cubicBezTo>
                <a:cubicBezTo>
                  <a:pt x="2239020" y="4191228"/>
                  <a:pt x="2169014" y="4191228"/>
                  <a:pt x="2125826" y="4147931"/>
                </a:cubicBezTo>
                <a:cubicBezTo>
                  <a:pt x="2082638" y="4104984"/>
                  <a:pt x="2082638" y="4034801"/>
                  <a:pt x="2125826" y="3991504"/>
                </a:cubicBezTo>
                <a:cubicBezTo>
                  <a:pt x="2147420" y="3969856"/>
                  <a:pt x="2175719" y="3959032"/>
                  <a:pt x="2204017" y="3959032"/>
                </a:cubicBezTo>
                <a:close/>
                <a:moveTo>
                  <a:pt x="1891255" y="3959032"/>
                </a:moveTo>
                <a:cubicBezTo>
                  <a:pt x="1919554" y="3959032"/>
                  <a:pt x="1947852" y="3969856"/>
                  <a:pt x="1969446" y="3991504"/>
                </a:cubicBezTo>
                <a:cubicBezTo>
                  <a:pt x="2012632" y="4034452"/>
                  <a:pt x="2012632" y="4104635"/>
                  <a:pt x="1969446" y="4147931"/>
                </a:cubicBezTo>
                <a:cubicBezTo>
                  <a:pt x="1937055" y="4180403"/>
                  <a:pt x="1889579" y="4188522"/>
                  <a:pt x="1849645" y="4172285"/>
                </a:cubicBezTo>
                <a:lnTo>
                  <a:pt x="1813687" y="4148345"/>
                </a:lnTo>
                <a:lnTo>
                  <a:pt x="1813412" y="4147931"/>
                </a:lnTo>
                <a:lnTo>
                  <a:pt x="1812787" y="4147514"/>
                </a:lnTo>
                <a:lnTo>
                  <a:pt x="1788771" y="4111459"/>
                </a:lnTo>
                <a:cubicBezTo>
                  <a:pt x="1777974" y="4084868"/>
                  <a:pt x="1777974" y="4054851"/>
                  <a:pt x="1788771" y="4028172"/>
                </a:cubicBezTo>
                <a:lnTo>
                  <a:pt x="1812787" y="3991922"/>
                </a:lnTo>
                <a:lnTo>
                  <a:pt x="1813412" y="3991504"/>
                </a:lnTo>
                <a:lnTo>
                  <a:pt x="1813687" y="3991089"/>
                </a:lnTo>
                <a:lnTo>
                  <a:pt x="1849645" y="3967150"/>
                </a:lnTo>
                <a:cubicBezTo>
                  <a:pt x="1862957" y="3961738"/>
                  <a:pt x="1877106" y="3959032"/>
                  <a:pt x="1891255" y="3959032"/>
                </a:cubicBezTo>
                <a:close/>
                <a:moveTo>
                  <a:pt x="2828545" y="3958683"/>
                </a:moveTo>
                <a:cubicBezTo>
                  <a:pt x="2842672" y="3958683"/>
                  <a:pt x="2856810" y="3961389"/>
                  <a:pt x="2870116" y="3966801"/>
                </a:cubicBezTo>
                <a:lnTo>
                  <a:pt x="2890296" y="3980237"/>
                </a:lnTo>
                <a:lnTo>
                  <a:pt x="2890296" y="4158558"/>
                </a:lnTo>
                <a:lnTo>
                  <a:pt x="2870312" y="4171936"/>
                </a:lnTo>
                <a:cubicBezTo>
                  <a:pt x="2830525" y="4188173"/>
                  <a:pt x="2783049" y="4180054"/>
                  <a:pt x="2750658" y="4147582"/>
                </a:cubicBezTo>
                <a:cubicBezTo>
                  <a:pt x="2707470" y="4104635"/>
                  <a:pt x="2707470" y="4034452"/>
                  <a:pt x="2750658" y="3991155"/>
                </a:cubicBezTo>
                <a:cubicBezTo>
                  <a:pt x="2772078" y="3969507"/>
                  <a:pt x="2800290" y="3958683"/>
                  <a:pt x="2828545" y="3958683"/>
                </a:cubicBezTo>
                <a:close/>
                <a:moveTo>
                  <a:pt x="1579187" y="3958683"/>
                </a:moveTo>
                <a:cubicBezTo>
                  <a:pt x="1593336" y="3958683"/>
                  <a:pt x="1607485" y="3961389"/>
                  <a:pt x="1620797" y="3966801"/>
                </a:cubicBezTo>
                <a:lnTo>
                  <a:pt x="1656960" y="3990876"/>
                </a:lnTo>
                <a:lnTo>
                  <a:pt x="1657378" y="3991504"/>
                </a:lnTo>
                <a:lnTo>
                  <a:pt x="1657796" y="3991782"/>
                </a:lnTo>
                <a:lnTo>
                  <a:pt x="1681671" y="4027626"/>
                </a:lnTo>
                <a:cubicBezTo>
                  <a:pt x="1697867" y="4067513"/>
                  <a:pt x="1689769" y="4115109"/>
                  <a:pt x="1657378" y="4147582"/>
                </a:cubicBezTo>
                <a:cubicBezTo>
                  <a:pt x="1614190" y="4190879"/>
                  <a:pt x="1544184" y="4190879"/>
                  <a:pt x="1500996" y="4147582"/>
                </a:cubicBezTo>
                <a:cubicBezTo>
                  <a:pt x="1457808" y="4104635"/>
                  <a:pt x="1457808" y="4034452"/>
                  <a:pt x="1500996" y="3991155"/>
                </a:cubicBezTo>
                <a:cubicBezTo>
                  <a:pt x="1522590" y="3969507"/>
                  <a:pt x="1550888" y="3958683"/>
                  <a:pt x="1579187" y="3958683"/>
                </a:cubicBezTo>
                <a:close/>
                <a:moveTo>
                  <a:pt x="954357" y="3958683"/>
                </a:moveTo>
                <a:cubicBezTo>
                  <a:pt x="982656" y="3958683"/>
                  <a:pt x="1010954" y="3969507"/>
                  <a:pt x="1032548" y="3991155"/>
                </a:cubicBezTo>
                <a:cubicBezTo>
                  <a:pt x="1064938" y="4023366"/>
                  <a:pt x="1073035" y="4070896"/>
                  <a:pt x="1056840" y="4110914"/>
                </a:cubicBezTo>
                <a:lnTo>
                  <a:pt x="1034349" y="4144863"/>
                </a:lnTo>
                <a:lnTo>
                  <a:pt x="1032896" y="4145836"/>
                </a:lnTo>
                <a:lnTo>
                  <a:pt x="1031102" y="4148545"/>
                </a:lnTo>
                <a:lnTo>
                  <a:pt x="995967" y="4171936"/>
                </a:lnTo>
                <a:cubicBezTo>
                  <a:pt x="956033" y="4188173"/>
                  <a:pt x="908557" y="4180054"/>
                  <a:pt x="876166" y="4147582"/>
                </a:cubicBezTo>
                <a:cubicBezTo>
                  <a:pt x="832978" y="4104635"/>
                  <a:pt x="832978" y="4034452"/>
                  <a:pt x="876166" y="3991155"/>
                </a:cubicBezTo>
                <a:cubicBezTo>
                  <a:pt x="897760" y="3969507"/>
                  <a:pt x="926059" y="3958683"/>
                  <a:pt x="954357" y="3958683"/>
                </a:cubicBezTo>
                <a:close/>
                <a:moveTo>
                  <a:pt x="641941" y="3958683"/>
                </a:moveTo>
                <a:cubicBezTo>
                  <a:pt x="670240" y="3958683"/>
                  <a:pt x="698538" y="3969507"/>
                  <a:pt x="720132" y="3991155"/>
                </a:cubicBezTo>
                <a:cubicBezTo>
                  <a:pt x="763320" y="4034103"/>
                  <a:pt x="763320" y="4104285"/>
                  <a:pt x="720132" y="4147582"/>
                </a:cubicBezTo>
                <a:cubicBezTo>
                  <a:pt x="687741" y="4180054"/>
                  <a:pt x="640265" y="4188173"/>
                  <a:pt x="600331" y="4171936"/>
                </a:cubicBezTo>
                <a:lnTo>
                  <a:pt x="567064" y="4149788"/>
                </a:lnTo>
                <a:lnTo>
                  <a:pt x="564446" y="4145836"/>
                </a:lnTo>
                <a:lnTo>
                  <a:pt x="561105" y="4143611"/>
                </a:lnTo>
                <a:lnTo>
                  <a:pt x="539457" y="4111110"/>
                </a:lnTo>
                <a:cubicBezTo>
                  <a:pt x="523261" y="4071224"/>
                  <a:pt x="531359" y="4023627"/>
                  <a:pt x="563750" y="3991155"/>
                </a:cubicBezTo>
                <a:cubicBezTo>
                  <a:pt x="585344" y="3969507"/>
                  <a:pt x="613643" y="3958683"/>
                  <a:pt x="641941" y="3958683"/>
                </a:cubicBezTo>
                <a:close/>
                <a:moveTo>
                  <a:pt x="1267469" y="3956937"/>
                </a:moveTo>
                <a:cubicBezTo>
                  <a:pt x="1295768" y="3956937"/>
                  <a:pt x="1324066" y="3967761"/>
                  <a:pt x="1345660" y="3989409"/>
                </a:cubicBezTo>
                <a:cubicBezTo>
                  <a:pt x="1388846" y="4032357"/>
                  <a:pt x="1388846" y="4102539"/>
                  <a:pt x="1345660" y="4145836"/>
                </a:cubicBezTo>
                <a:cubicBezTo>
                  <a:pt x="1302472" y="4189133"/>
                  <a:pt x="1232466" y="4189133"/>
                  <a:pt x="1189278" y="4145836"/>
                </a:cubicBezTo>
                <a:cubicBezTo>
                  <a:pt x="1146090" y="4102889"/>
                  <a:pt x="1146090" y="4032706"/>
                  <a:pt x="1189278" y="3989409"/>
                </a:cubicBezTo>
                <a:cubicBezTo>
                  <a:pt x="1210872" y="3967761"/>
                  <a:pt x="1239171" y="3956937"/>
                  <a:pt x="1267469" y="3956937"/>
                </a:cubicBezTo>
                <a:close/>
                <a:moveTo>
                  <a:pt x="330222" y="3956937"/>
                </a:moveTo>
                <a:cubicBezTo>
                  <a:pt x="358521" y="3956937"/>
                  <a:pt x="386819" y="3967761"/>
                  <a:pt x="408412" y="3989409"/>
                </a:cubicBezTo>
                <a:cubicBezTo>
                  <a:pt x="451600" y="4032357"/>
                  <a:pt x="451600" y="4102539"/>
                  <a:pt x="408412" y="4145836"/>
                </a:cubicBezTo>
                <a:cubicBezTo>
                  <a:pt x="365226" y="4189133"/>
                  <a:pt x="295218" y="4189133"/>
                  <a:pt x="252032" y="4145836"/>
                </a:cubicBezTo>
                <a:cubicBezTo>
                  <a:pt x="208844" y="4102889"/>
                  <a:pt x="208844" y="4032706"/>
                  <a:pt x="252032" y="3989409"/>
                </a:cubicBezTo>
                <a:cubicBezTo>
                  <a:pt x="273625" y="3967761"/>
                  <a:pt x="301924" y="3956937"/>
                  <a:pt x="330222" y="3956937"/>
                </a:cubicBezTo>
                <a:close/>
                <a:moveTo>
                  <a:pt x="172970" y="3891031"/>
                </a:moveTo>
                <a:cubicBezTo>
                  <a:pt x="178630" y="3891031"/>
                  <a:pt x="184289" y="3893213"/>
                  <a:pt x="188642" y="3897578"/>
                </a:cubicBezTo>
                <a:cubicBezTo>
                  <a:pt x="197350" y="3906308"/>
                  <a:pt x="197350" y="3920274"/>
                  <a:pt x="188642" y="3929003"/>
                </a:cubicBezTo>
                <a:cubicBezTo>
                  <a:pt x="179936" y="3937733"/>
                  <a:pt x="166004" y="3937733"/>
                  <a:pt x="157296" y="3929003"/>
                </a:cubicBezTo>
                <a:cubicBezTo>
                  <a:pt x="148590" y="3920274"/>
                  <a:pt x="148590" y="3906308"/>
                  <a:pt x="157296" y="3897578"/>
                </a:cubicBezTo>
                <a:cubicBezTo>
                  <a:pt x="161650" y="3893213"/>
                  <a:pt x="167310" y="3891031"/>
                  <a:pt x="172970" y="3891031"/>
                </a:cubicBezTo>
                <a:close/>
                <a:moveTo>
                  <a:pt x="1423850" y="3866939"/>
                </a:moveTo>
                <a:cubicBezTo>
                  <a:pt x="1435170" y="3866939"/>
                  <a:pt x="1446489" y="3871216"/>
                  <a:pt x="1455022" y="3879771"/>
                </a:cubicBezTo>
                <a:cubicBezTo>
                  <a:pt x="1472436" y="3897229"/>
                  <a:pt x="1472436" y="3925163"/>
                  <a:pt x="1455022" y="3942621"/>
                </a:cubicBezTo>
                <a:cubicBezTo>
                  <a:pt x="1437956" y="3959730"/>
                  <a:pt x="1410092" y="3959730"/>
                  <a:pt x="1392678" y="3942621"/>
                </a:cubicBezTo>
                <a:cubicBezTo>
                  <a:pt x="1375264" y="3925163"/>
                  <a:pt x="1375264" y="3897229"/>
                  <a:pt x="1392678" y="3879771"/>
                </a:cubicBezTo>
                <a:cubicBezTo>
                  <a:pt x="1401211" y="3871216"/>
                  <a:pt x="1412531" y="3866939"/>
                  <a:pt x="1423850" y="3866939"/>
                </a:cubicBezTo>
                <a:close/>
                <a:moveTo>
                  <a:pt x="2890296" y="3859476"/>
                </a:moveTo>
                <a:lnTo>
                  <a:pt x="2890296" y="3966539"/>
                </a:lnTo>
                <a:lnTo>
                  <a:pt x="2882399" y="3954683"/>
                </a:lnTo>
                <a:cubicBezTo>
                  <a:pt x="2871602" y="3928092"/>
                  <a:pt x="2871602" y="3898075"/>
                  <a:pt x="2882399" y="3871396"/>
                </a:cubicBezTo>
                <a:close/>
                <a:moveTo>
                  <a:pt x="2672118" y="3846774"/>
                </a:moveTo>
                <a:cubicBezTo>
                  <a:pt x="2689097" y="3846774"/>
                  <a:pt x="2706077" y="3853234"/>
                  <a:pt x="2718964" y="3866153"/>
                </a:cubicBezTo>
                <a:cubicBezTo>
                  <a:pt x="2744736" y="3891992"/>
                  <a:pt x="2744736" y="3934241"/>
                  <a:pt x="2718964" y="3960079"/>
                </a:cubicBezTo>
                <a:cubicBezTo>
                  <a:pt x="2693190" y="3985918"/>
                  <a:pt x="2651046" y="3985918"/>
                  <a:pt x="2625274" y="3960079"/>
                </a:cubicBezTo>
                <a:cubicBezTo>
                  <a:pt x="2599500" y="3934241"/>
                  <a:pt x="2599500" y="3891992"/>
                  <a:pt x="2625274" y="3866153"/>
                </a:cubicBezTo>
                <a:cubicBezTo>
                  <a:pt x="2638160" y="3853234"/>
                  <a:pt x="2655139" y="3846774"/>
                  <a:pt x="2672118" y="3846774"/>
                </a:cubicBezTo>
                <a:close/>
                <a:moveTo>
                  <a:pt x="2359747" y="3802735"/>
                </a:moveTo>
                <a:cubicBezTo>
                  <a:pt x="2388001" y="3802779"/>
                  <a:pt x="2416300" y="3813603"/>
                  <a:pt x="2437894" y="3835077"/>
                </a:cubicBezTo>
                <a:cubicBezTo>
                  <a:pt x="2481082" y="3878025"/>
                  <a:pt x="2481082" y="3948208"/>
                  <a:pt x="2437894" y="3991504"/>
                </a:cubicBezTo>
                <a:cubicBezTo>
                  <a:pt x="2405764" y="4023976"/>
                  <a:pt x="2358353" y="4032095"/>
                  <a:pt x="2318436" y="4015858"/>
                </a:cubicBezTo>
                <a:lnTo>
                  <a:pt x="2282485" y="3991920"/>
                </a:lnTo>
                <a:lnTo>
                  <a:pt x="2282208" y="3991504"/>
                </a:lnTo>
                <a:lnTo>
                  <a:pt x="2281583" y="3991087"/>
                </a:lnTo>
                <a:lnTo>
                  <a:pt x="2257567" y="3955032"/>
                </a:lnTo>
                <a:cubicBezTo>
                  <a:pt x="2241371" y="3915145"/>
                  <a:pt x="2249469" y="3867549"/>
                  <a:pt x="2281860" y="3835077"/>
                </a:cubicBezTo>
                <a:cubicBezTo>
                  <a:pt x="2303280" y="3813429"/>
                  <a:pt x="2331491" y="3802692"/>
                  <a:pt x="2359747" y="3802735"/>
                </a:cubicBezTo>
                <a:close/>
                <a:moveTo>
                  <a:pt x="1735264" y="3802605"/>
                </a:moveTo>
                <a:cubicBezTo>
                  <a:pt x="1763520" y="3802605"/>
                  <a:pt x="1791818" y="3813429"/>
                  <a:pt x="1813412" y="3835077"/>
                </a:cubicBezTo>
                <a:cubicBezTo>
                  <a:pt x="1845803" y="3867288"/>
                  <a:pt x="1853901" y="3914818"/>
                  <a:pt x="1837705" y="3954836"/>
                </a:cubicBezTo>
                <a:lnTo>
                  <a:pt x="1813687" y="3991089"/>
                </a:lnTo>
                <a:lnTo>
                  <a:pt x="1813064" y="3991504"/>
                </a:lnTo>
                <a:lnTo>
                  <a:pt x="1812787" y="3991922"/>
                </a:lnTo>
                <a:lnTo>
                  <a:pt x="1777032" y="4015858"/>
                </a:lnTo>
                <a:cubicBezTo>
                  <a:pt x="1750507" y="4026682"/>
                  <a:pt x="1720565" y="4026682"/>
                  <a:pt x="1693954" y="4015858"/>
                </a:cubicBezTo>
                <a:lnTo>
                  <a:pt x="1657796" y="3991782"/>
                </a:lnTo>
                <a:lnTo>
                  <a:pt x="1657378" y="3991155"/>
                </a:lnTo>
                <a:lnTo>
                  <a:pt x="1656960" y="3990876"/>
                </a:lnTo>
                <a:lnTo>
                  <a:pt x="1633085" y="3955032"/>
                </a:lnTo>
                <a:cubicBezTo>
                  <a:pt x="1616889" y="3915145"/>
                  <a:pt x="1624987" y="3867549"/>
                  <a:pt x="1657378" y="3835077"/>
                </a:cubicBezTo>
                <a:cubicBezTo>
                  <a:pt x="1678798" y="3813429"/>
                  <a:pt x="1707009" y="3802605"/>
                  <a:pt x="1735264" y="3802605"/>
                </a:cubicBezTo>
                <a:close/>
                <a:moveTo>
                  <a:pt x="2047679" y="3802255"/>
                </a:moveTo>
                <a:cubicBezTo>
                  <a:pt x="2061806" y="3802255"/>
                  <a:pt x="2075944" y="3804961"/>
                  <a:pt x="2089250" y="3810373"/>
                </a:cubicBezTo>
                <a:lnTo>
                  <a:pt x="2124783" y="3834033"/>
                </a:lnTo>
                <a:lnTo>
                  <a:pt x="2125478" y="3835077"/>
                </a:lnTo>
                <a:lnTo>
                  <a:pt x="2126521" y="3835771"/>
                </a:lnTo>
                <a:lnTo>
                  <a:pt x="2150119" y="3871200"/>
                </a:lnTo>
                <a:cubicBezTo>
                  <a:pt x="2166315" y="3911087"/>
                  <a:pt x="2158217" y="3958683"/>
                  <a:pt x="2125826" y="3991155"/>
                </a:cubicBezTo>
                <a:cubicBezTo>
                  <a:pt x="2082988" y="4034452"/>
                  <a:pt x="2012982" y="4034452"/>
                  <a:pt x="1969794" y="3991155"/>
                </a:cubicBezTo>
                <a:cubicBezTo>
                  <a:pt x="1926606" y="3948208"/>
                  <a:pt x="1926606" y="3878025"/>
                  <a:pt x="1969794" y="3834728"/>
                </a:cubicBezTo>
                <a:cubicBezTo>
                  <a:pt x="1991213" y="3813079"/>
                  <a:pt x="2019424" y="3802255"/>
                  <a:pt x="2047679" y="3802255"/>
                </a:cubicBezTo>
                <a:close/>
                <a:moveTo>
                  <a:pt x="798019" y="3802255"/>
                </a:moveTo>
                <a:cubicBezTo>
                  <a:pt x="826274" y="3802255"/>
                  <a:pt x="854572" y="3813079"/>
                  <a:pt x="876166" y="3834728"/>
                </a:cubicBezTo>
                <a:cubicBezTo>
                  <a:pt x="919354" y="3877676"/>
                  <a:pt x="919354" y="3947859"/>
                  <a:pt x="876166" y="3991155"/>
                </a:cubicBezTo>
                <a:cubicBezTo>
                  <a:pt x="833326" y="4034452"/>
                  <a:pt x="763320" y="4034452"/>
                  <a:pt x="720132" y="3991155"/>
                </a:cubicBezTo>
                <a:cubicBezTo>
                  <a:pt x="676944" y="3948208"/>
                  <a:pt x="676944" y="3878025"/>
                  <a:pt x="720132" y="3834728"/>
                </a:cubicBezTo>
                <a:cubicBezTo>
                  <a:pt x="741552" y="3813079"/>
                  <a:pt x="769764" y="3802255"/>
                  <a:pt x="798019" y="3802255"/>
                </a:cubicBezTo>
                <a:close/>
                <a:moveTo>
                  <a:pt x="1111131" y="3800510"/>
                </a:moveTo>
                <a:cubicBezTo>
                  <a:pt x="1139386" y="3800510"/>
                  <a:pt x="1167684" y="3811334"/>
                  <a:pt x="1189278" y="3832982"/>
                </a:cubicBezTo>
                <a:cubicBezTo>
                  <a:pt x="1232466" y="3875930"/>
                  <a:pt x="1232466" y="3946113"/>
                  <a:pt x="1189278" y="3989409"/>
                </a:cubicBezTo>
                <a:cubicBezTo>
                  <a:pt x="1146438" y="4032706"/>
                  <a:pt x="1076432" y="4032706"/>
                  <a:pt x="1033244" y="3989409"/>
                </a:cubicBezTo>
                <a:cubicBezTo>
                  <a:pt x="990056" y="3946462"/>
                  <a:pt x="990056" y="3876279"/>
                  <a:pt x="1033244" y="3832982"/>
                </a:cubicBezTo>
                <a:cubicBezTo>
                  <a:pt x="1054664" y="3811334"/>
                  <a:pt x="1082876" y="3800510"/>
                  <a:pt x="1111131" y="3800510"/>
                </a:cubicBezTo>
                <a:close/>
                <a:moveTo>
                  <a:pt x="486299" y="3800161"/>
                </a:moveTo>
                <a:cubicBezTo>
                  <a:pt x="500426" y="3800161"/>
                  <a:pt x="514564" y="3802867"/>
                  <a:pt x="527870" y="3808279"/>
                </a:cubicBezTo>
                <a:lnTo>
                  <a:pt x="563821" y="3832216"/>
                </a:lnTo>
                <a:lnTo>
                  <a:pt x="564098" y="3832633"/>
                </a:lnTo>
                <a:lnTo>
                  <a:pt x="564723" y="3833049"/>
                </a:lnTo>
                <a:lnTo>
                  <a:pt x="588739" y="3869104"/>
                </a:lnTo>
                <a:cubicBezTo>
                  <a:pt x="604935" y="3908992"/>
                  <a:pt x="596837" y="3956588"/>
                  <a:pt x="564446" y="3989060"/>
                </a:cubicBezTo>
                <a:cubicBezTo>
                  <a:pt x="521606" y="4032357"/>
                  <a:pt x="451600" y="4032357"/>
                  <a:pt x="408412" y="3989060"/>
                </a:cubicBezTo>
                <a:cubicBezTo>
                  <a:pt x="365226" y="3946113"/>
                  <a:pt x="365226" y="3875930"/>
                  <a:pt x="408412" y="3832633"/>
                </a:cubicBezTo>
                <a:cubicBezTo>
                  <a:pt x="429832" y="3810985"/>
                  <a:pt x="458044" y="3800161"/>
                  <a:pt x="486299" y="3800161"/>
                </a:cubicBezTo>
                <a:close/>
                <a:moveTo>
                  <a:pt x="16588" y="3734255"/>
                </a:moveTo>
                <a:cubicBezTo>
                  <a:pt x="22248" y="3734255"/>
                  <a:pt x="27907" y="3736437"/>
                  <a:pt x="32260" y="3740802"/>
                </a:cubicBezTo>
                <a:cubicBezTo>
                  <a:pt x="40968" y="3749532"/>
                  <a:pt x="40968" y="3763498"/>
                  <a:pt x="32260" y="3772227"/>
                </a:cubicBezTo>
                <a:lnTo>
                  <a:pt x="16995" y="3778604"/>
                </a:lnTo>
                <a:lnTo>
                  <a:pt x="13657" y="3752359"/>
                </a:lnTo>
                <a:lnTo>
                  <a:pt x="12957" y="3735772"/>
                </a:lnTo>
                <a:close/>
                <a:moveTo>
                  <a:pt x="329352" y="3733906"/>
                </a:moveTo>
                <a:cubicBezTo>
                  <a:pt x="335012" y="3733906"/>
                  <a:pt x="340671" y="3736088"/>
                  <a:pt x="345024" y="3740453"/>
                </a:cubicBezTo>
                <a:cubicBezTo>
                  <a:pt x="353732" y="3749182"/>
                  <a:pt x="353732" y="3763149"/>
                  <a:pt x="345024" y="3771878"/>
                </a:cubicBezTo>
                <a:cubicBezTo>
                  <a:pt x="336318" y="3780607"/>
                  <a:pt x="322386" y="3780607"/>
                  <a:pt x="313678" y="3771878"/>
                </a:cubicBezTo>
                <a:cubicBezTo>
                  <a:pt x="304972" y="3763149"/>
                  <a:pt x="304972" y="3749182"/>
                  <a:pt x="313678" y="3740453"/>
                </a:cubicBezTo>
                <a:cubicBezTo>
                  <a:pt x="318032" y="3736088"/>
                  <a:pt x="323692" y="3733906"/>
                  <a:pt x="329352" y="3733906"/>
                </a:cubicBezTo>
                <a:close/>
                <a:moveTo>
                  <a:pt x="1579884" y="3710250"/>
                </a:moveTo>
                <a:cubicBezTo>
                  <a:pt x="1591203" y="3710250"/>
                  <a:pt x="1602523" y="3714615"/>
                  <a:pt x="1611056" y="3723344"/>
                </a:cubicBezTo>
                <a:cubicBezTo>
                  <a:pt x="1628470" y="3740453"/>
                  <a:pt x="1628470" y="3768387"/>
                  <a:pt x="1611056" y="3785845"/>
                </a:cubicBezTo>
                <a:cubicBezTo>
                  <a:pt x="1593990" y="3802954"/>
                  <a:pt x="1566126" y="3802954"/>
                  <a:pt x="1548712" y="3785845"/>
                </a:cubicBezTo>
                <a:cubicBezTo>
                  <a:pt x="1531646" y="3768736"/>
                  <a:pt x="1531646" y="3740453"/>
                  <a:pt x="1548712" y="3723344"/>
                </a:cubicBezTo>
                <a:cubicBezTo>
                  <a:pt x="1557245" y="3714615"/>
                  <a:pt x="1568565" y="3710250"/>
                  <a:pt x="1579884" y="3710250"/>
                </a:cubicBezTo>
                <a:close/>
                <a:moveTo>
                  <a:pt x="1267468" y="3710250"/>
                </a:moveTo>
                <a:cubicBezTo>
                  <a:pt x="1278788" y="3710250"/>
                  <a:pt x="1290107" y="3714615"/>
                  <a:pt x="1298640" y="3723344"/>
                </a:cubicBezTo>
                <a:cubicBezTo>
                  <a:pt x="1316054" y="3740453"/>
                  <a:pt x="1316054" y="3768387"/>
                  <a:pt x="1298640" y="3785845"/>
                </a:cubicBezTo>
                <a:cubicBezTo>
                  <a:pt x="1281574" y="3802954"/>
                  <a:pt x="1253710" y="3802954"/>
                  <a:pt x="1236296" y="3785845"/>
                </a:cubicBezTo>
                <a:cubicBezTo>
                  <a:pt x="1219230" y="3768736"/>
                  <a:pt x="1219230" y="3740453"/>
                  <a:pt x="1236296" y="3723344"/>
                </a:cubicBezTo>
                <a:cubicBezTo>
                  <a:pt x="1244829" y="3714615"/>
                  <a:pt x="1256149" y="3710250"/>
                  <a:pt x="1267468" y="3710250"/>
                </a:cubicBezTo>
                <a:close/>
                <a:moveTo>
                  <a:pt x="2828500" y="3690347"/>
                </a:moveTo>
                <a:cubicBezTo>
                  <a:pt x="2845479" y="3690347"/>
                  <a:pt x="2862459" y="3696807"/>
                  <a:pt x="2875346" y="3709727"/>
                </a:cubicBezTo>
                <a:cubicBezTo>
                  <a:pt x="2881789" y="3716186"/>
                  <a:pt x="2886621" y="3723671"/>
                  <a:pt x="2889843" y="3731669"/>
                </a:cubicBezTo>
                <a:lnTo>
                  <a:pt x="2890296" y="3734016"/>
                </a:lnTo>
                <a:lnTo>
                  <a:pt x="2890296" y="3779363"/>
                </a:lnTo>
                <a:lnTo>
                  <a:pt x="2889843" y="3781709"/>
                </a:lnTo>
                <a:cubicBezTo>
                  <a:pt x="2886621" y="3789707"/>
                  <a:pt x="2881789" y="3797193"/>
                  <a:pt x="2875346" y="3803653"/>
                </a:cubicBezTo>
                <a:cubicBezTo>
                  <a:pt x="2849572" y="3829491"/>
                  <a:pt x="2807428" y="3829491"/>
                  <a:pt x="2781656" y="3803653"/>
                </a:cubicBezTo>
                <a:cubicBezTo>
                  <a:pt x="2755882" y="3777814"/>
                  <a:pt x="2755882" y="3735565"/>
                  <a:pt x="2781656" y="3709727"/>
                </a:cubicBezTo>
                <a:cubicBezTo>
                  <a:pt x="2794542" y="3696807"/>
                  <a:pt x="2811521" y="3690347"/>
                  <a:pt x="2828500" y="3690347"/>
                </a:cubicBezTo>
                <a:close/>
                <a:moveTo>
                  <a:pt x="2516085" y="3690347"/>
                </a:moveTo>
                <a:cubicBezTo>
                  <a:pt x="2533064" y="3690347"/>
                  <a:pt x="2550043" y="3696807"/>
                  <a:pt x="2562930" y="3709727"/>
                </a:cubicBezTo>
                <a:cubicBezTo>
                  <a:pt x="2588704" y="3735565"/>
                  <a:pt x="2588704" y="3777814"/>
                  <a:pt x="2562930" y="3803653"/>
                </a:cubicBezTo>
                <a:cubicBezTo>
                  <a:pt x="2537156" y="3829491"/>
                  <a:pt x="2495014" y="3829491"/>
                  <a:pt x="2469240" y="3803653"/>
                </a:cubicBezTo>
                <a:cubicBezTo>
                  <a:pt x="2443466" y="3777814"/>
                  <a:pt x="2443466" y="3735565"/>
                  <a:pt x="2469240" y="3709727"/>
                </a:cubicBezTo>
                <a:cubicBezTo>
                  <a:pt x="2482127" y="3696807"/>
                  <a:pt x="2499106" y="3690347"/>
                  <a:pt x="2516085" y="3690347"/>
                </a:cubicBezTo>
                <a:close/>
                <a:moveTo>
                  <a:pt x="2203669" y="3646178"/>
                </a:moveTo>
                <a:cubicBezTo>
                  <a:pt x="2231968" y="3646178"/>
                  <a:pt x="2260266" y="3657002"/>
                  <a:pt x="2281860" y="3678651"/>
                </a:cubicBezTo>
                <a:cubicBezTo>
                  <a:pt x="2325048" y="3721598"/>
                  <a:pt x="2325048" y="3791781"/>
                  <a:pt x="2281860" y="3835077"/>
                </a:cubicBezTo>
                <a:cubicBezTo>
                  <a:pt x="2249469" y="3867549"/>
                  <a:pt x="2201993" y="3875668"/>
                  <a:pt x="2162059" y="3859431"/>
                </a:cubicBezTo>
                <a:lnTo>
                  <a:pt x="2126521" y="3835771"/>
                </a:lnTo>
                <a:lnTo>
                  <a:pt x="2125826" y="3834728"/>
                </a:lnTo>
                <a:lnTo>
                  <a:pt x="2124783" y="3834033"/>
                </a:lnTo>
                <a:lnTo>
                  <a:pt x="2101185" y="3798605"/>
                </a:lnTo>
                <a:cubicBezTo>
                  <a:pt x="2084989" y="3758719"/>
                  <a:pt x="2093087" y="3711123"/>
                  <a:pt x="2125478" y="3678651"/>
                </a:cubicBezTo>
                <a:cubicBezTo>
                  <a:pt x="2147072" y="3657002"/>
                  <a:pt x="2175370" y="3646178"/>
                  <a:pt x="2203669" y="3646178"/>
                </a:cubicBezTo>
                <a:close/>
                <a:moveTo>
                  <a:pt x="1891603" y="3645829"/>
                </a:moveTo>
                <a:cubicBezTo>
                  <a:pt x="1919902" y="3645829"/>
                  <a:pt x="1948200" y="3656653"/>
                  <a:pt x="1969794" y="3678301"/>
                </a:cubicBezTo>
                <a:cubicBezTo>
                  <a:pt x="2012982" y="3721249"/>
                  <a:pt x="2012982" y="3791431"/>
                  <a:pt x="1969794" y="3834728"/>
                </a:cubicBezTo>
                <a:cubicBezTo>
                  <a:pt x="1926606" y="3878025"/>
                  <a:pt x="1856600" y="3878025"/>
                  <a:pt x="1813412" y="3834728"/>
                </a:cubicBezTo>
                <a:cubicBezTo>
                  <a:pt x="1770224" y="3791781"/>
                  <a:pt x="1770224" y="3721598"/>
                  <a:pt x="1813412" y="3678301"/>
                </a:cubicBezTo>
                <a:cubicBezTo>
                  <a:pt x="1835006" y="3656653"/>
                  <a:pt x="1863305" y="3645829"/>
                  <a:pt x="1891603" y="3645829"/>
                </a:cubicBezTo>
                <a:close/>
                <a:moveTo>
                  <a:pt x="955053" y="3643734"/>
                </a:moveTo>
                <a:cubicBezTo>
                  <a:pt x="983352" y="3643734"/>
                  <a:pt x="1011650" y="3654558"/>
                  <a:pt x="1033244" y="3676206"/>
                </a:cubicBezTo>
                <a:cubicBezTo>
                  <a:pt x="1076432" y="3719154"/>
                  <a:pt x="1076432" y="3789337"/>
                  <a:pt x="1033244" y="3832633"/>
                </a:cubicBezTo>
                <a:cubicBezTo>
                  <a:pt x="990056" y="3875930"/>
                  <a:pt x="920050" y="3875930"/>
                  <a:pt x="876862" y="3832633"/>
                </a:cubicBezTo>
                <a:cubicBezTo>
                  <a:pt x="833674" y="3789686"/>
                  <a:pt x="833674" y="3719503"/>
                  <a:pt x="876862" y="3676206"/>
                </a:cubicBezTo>
                <a:cubicBezTo>
                  <a:pt x="898456" y="3654558"/>
                  <a:pt x="926755" y="3643734"/>
                  <a:pt x="955053" y="3643734"/>
                </a:cubicBezTo>
                <a:close/>
                <a:moveTo>
                  <a:pt x="642289" y="3643734"/>
                </a:moveTo>
                <a:cubicBezTo>
                  <a:pt x="670588" y="3643734"/>
                  <a:pt x="698886" y="3654558"/>
                  <a:pt x="720480" y="3676206"/>
                </a:cubicBezTo>
                <a:cubicBezTo>
                  <a:pt x="763668" y="3719154"/>
                  <a:pt x="763668" y="3789337"/>
                  <a:pt x="720480" y="3832633"/>
                </a:cubicBezTo>
                <a:cubicBezTo>
                  <a:pt x="688089" y="3865105"/>
                  <a:pt x="640613" y="3873224"/>
                  <a:pt x="600679" y="3856987"/>
                </a:cubicBezTo>
                <a:lnTo>
                  <a:pt x="564723" y="3833049"/>
                </a:lnTo>
                <a:lnTo>
                  <a:pt x="564446" y="3832633"/>
                </a:lnTo>
                <a:lnTo>
                  <a:pt x="563821" y="3832216"/>
                </a:lnTo>
                <a:lnTo>
                  <a:pt x="539805" y="3796161"/>
                </a:lnTo>
                <a:cubicBezTo>
                  <a:pt x="523609" y="3756274"/>
                  <a:pt x="531707" y="3708678"/>
                  <a:pt x="564098" y="3676206"/>
                </a:cubicBezTo>
                <a:cubicBezTo>
                  <a:pt x="585692" y="3654558"/>
                  <a:pt x="613991" y="3643734"/>
                  <a:pt x="642289" y="3643734"/>
                </a:cubicBezTo>
                <a:close/>
                <a:moveTo>
                  <a:pt x="485385" y="3577479"/>
                </a:moveTo>
                <a:cubicBezTo>
                  <a:pt x="491045" y="3577479"/>
                  <a:pt x="496704" y="3579661"/>
                  <a:pt x="501058" y="3584026"/>
                </a:cubicBezTo>
                <a:cubicBezTo>
                  <a:pt x="509764" y="3592756"/>
                  <a:pt x="509764" y="3606722"/>
                  <a:pt x="501058" y="3615451"/>
                </a:cubicBezTo>
                <a:cubicBezTo>
                  <a:pt x="492350" y="3624180"/>
                  <a:pt x="478420" y="3624180"/>
                  <a:pt x="469712" y="3615451"/>
                </a:cubicBezTo>
                <a:cubicBezTo>
                  <a:pt x="461004" y="3606722"/>
                  <a:pt x="461004" y="3592756"/>
                  <a:pt x="469712" y="3584026"/>
                </a:cubicBezTo>
                <a:cubicBezTo>
                  <a:pt x="474066" y="3579661"/>
                  <a:pt x="479726" y="3577479"/>
                  <a:pt x="485385" y="3577479"/>
                </a:cubicBezTo>
                <a:close/>
                <a:moveTo>
                  <a:pt x="172970" y="3577479"/>
                </a:moveTo>
                <a:cubicBezTo>
                  <a:pt x="178630" y="3577479"/>
                  <a:pt x="184289" y="3579661"/>
                  <a:pt x="188642" y="3584026"/>
                </a:cubicBezTo>
                <a:cubicBezTo>
                  <a:pt x="197350" y="3592756"/>
                  <a:pt x="197350" y="3606722"/>
                  <a:pt x="188642" y="3615451"/>
                </a:cubicBezTo>
                <a:cubicBezTo>
                  <a:pt x="179936" y="3624180"/>
                  <a:pt x="166004" y="3624180"/>
                  <a:pt x="157296" y="3615451"/>
                </a:cubicBezTo>
                <a:cubicBezTo>
                  <a:pt x="148590" y="3606722"/>
                  <a:pt x="148590" y="3592756"/>
                  <a:pt x="157296" y="3584026"/>
                </a:cubicBezTo>
                <a:cubicBezTo>
                  <a:pt x="161650" y="3579661"/>
                  <a:pt x="167310" y="3577479"/>
                  <a:pt x="172970" y="3577479"/>
                </a:cubicBezTo>
                <a:close/>
                <a:moveTo>
                  <a:pt x="1422805" y="3555219"/>
                </a:moveTo>
                <a:cubicBezTo>
                  <a:pt x="1434125" y="3555219"/>
                  <a:pt x="1445444" y="3559584"/>
                  <a:pt x="1453978" y="3568314"/>
                </a:cubicBezTo>
                <a:cubicBezTo>
                  <a:pt x="1471392" y="3585423"/>
                  <a:pt x="1471392" y="3613706"/>
                  <a:pt x="1453978" y="3630815"/>
                </a:cubicBezTo>
                <a:cubicBezTo>
                  <a:pt x="1436910" y="3648273"/>
                  <a:pt x="1409048" y="3648273"/>
                  <a:pt x="1391634" y="3630815"/>
                </a:cubicBezTo>
                <a:cubicBezTo>
                  <a:pt x="1374218" y="3613706"/>
                  <a:pt x="1374218" y="3585423"/>
                  <a:pt x="1391634" y="3568314"/>
                </a:cubicBezTo>
                <a:cubicBezTo>
                  <a:pt x="1400167" y="3559584"/>
                  <a:pt x="1411486" y="3555219"/>
                  <a:pt x="1422805" y="3555219"/>
                </a:cubicBezTo>
                <a:close/>
                <a:moveTo>
                  <a:pt x="1110390" y="3555219"/>
                </a:moveTo>
                <a:cubicBezTo>
                  <a:pt x="1121710" y="3555219"/>
                  <a:pt x="1133029" y="3559584"/>
                  <a:pt x="1141562" y="3568314"/>
                </a:cubicBezTo>
                <a:cubicBezTo>
                  <a:pt x="1158976" y="3585423"/>
                  <a:pt x="1158976" y="3613706"/>
                  <a:pt x="1141562" y="3630815"/>
                </a:cubicBezTo>
                <a:cubicBezTo>
                  <a:pt x="1124496" y="3648273"/>
                  <a:pt x="1096632" y="3648273"/>
                  <a:pt x="1079218" y="3630815"/>
                </a:cubicBezTo>
                <a:cubicBezTo>
                  <a:pt x="1061804" y="3613706"/>
                  <a:pt x="1061804" y="3585423"/>
                  <a:pt x="1079218" y="3568314"/>
                </a:cubicBezTo>
                <a:cubicBezTo>
                  <a:pt x="1087751" y="3559584"/>
                  <a:pt x="1099071" y="3555219"/>
                  <a:pt x="1110390" y="3555219"/>
                </a:cubicBezTo>
                <a:close/>
                <a:moveTo>
                  <a:pt x="1735917" y="3553474"/>
                </a:moveTo>
                <a:cubicBezTo>
                  <a:pt x="1747236" y="3553474"/>
                  <a:pt x="1758555" y="3557839"/>
                  <a:pt x="1767088" y="3566568"/>
                </a:cubicBezTo>
                <a:cubicBezTo>
                  <a:pt x="1784504" y="3583677"/>
                  <a:pt x="1784504" y="3611960"/>
                  <a:pt x="1767088" y="3629069"/>
                </a:cubicBezTo>
                <a:cubicBezTo>
                  <a:pt x="1750022" y="3646527"/>
                  <a:pt x="1722160" y="3646527"/>
                  <a:pt x="1704746" y="3629069"/>
                </a:cubicBezTo>
                <a:cubicBezTo>
                  <a:pt x="1687330" y="3611960"/>
                  <a:pt x="1687330" y="3583677"/>
                  <a:pt x="1704746" y="3566568"/>
                </a:cubicBezTo>
                <a:cubicBezTo>
                  <a:pt x="1713279" y="3557839"/>
                  <a:pt x="1724598" y="3553474"/>
                  <a:pt x="1735917" y="3553474"/>
                </a:cubicBezTo>
                <a:close/>
                <a:moveTo>
                  <a:pt x="2672467" y="3533571"/>
                </a:moveTo>
                <a:cubicBezTo>
                  <a:pt x="2689446" y="3533571"/>
                  <a:pt x="2706425" y="3540031"/>
                  <a:pt x="2719312" y="3552951"/>
                </a:cubicBezTo>
                <a:cubicBezTo>
                  <a:pt x="2745084" y="3578789"/>
                  <a:pt x="2745084" y="3621038"/>
                  <a:pt x="2719312" y="3646876"/>
                </a:cubicBezTo>
                <a:cubicBezTo>
                  <a:pt x="2693538" y="3672715"/>
                  <a:pt x="2651396" y="3672715"/>
                  <a:pt x="2625622" y="3646876"/>
                </a:cubicBezTo>
                <a:cubicBezTo>
                  <a:pt x="2599848" y="3621038"/>
                  <a:pt x="2599848" y="3578789"/>
                  <a:pt x="2625622" y="3552951"/>
                </a:cubicBezTo>
                <a:cubicBezTo>
                  <a:pt x="2638509" y="3540031"/>
                  <a:pt x="2655488" y="3533571"/>
                  <a:pt x="2672467" y="3533571"/>
                </a:cubicBezTo>
                <a:close/>
                <a:moveTo>
                  <a:pt x="2360051" y="3533571"/>
                </a:moveTo>
                <a:cubicBezTo>
                  <a:pt x="2377030" y="3533571"/>
                  <a:pt x="2394009" y="3540031"/>
                  <a:pt x="2406896" y="3552951"/>
                </a:cubicBezTo>
                <a:cubicBezTo>
                  <a:pt x="2432670" y="3578789"/>
                  <a:pt x="2432670" y="3621038"/>
                  <a:pt x="2406896" y="3646876"/>
                </a:cubicBezTo>
                <a:cubicBezTo>
                  <a:pt x="2381122" y="3672715"/>
                  <a:pt x="2338980" y="3672715"/>
                  <a:pt x="2313206" y="3646876"/>
                </a:cubicBezTo>
                <a:cubicBezTo>
                  <a:pt x="2287432" y="3621038"/>
                  <a:pt x="2287432" y="3578789"/>
                  <a:pt x="2313206" y="3552951"/>
                </a:cubicBezTo>
                <a:cubicBezTo>
                  <a:pt x="2326093" y="3540031"/>
                  <a:pt x="2343072" y="3533571"/>
                  <a:pt x="2360051" y="3533571"/>
                </a:cubicBezTo>
                <a:close/>
                <a:moveTo>
                  <a:pt x="2047331" y="3489053"/>
                </a:moveTo>
                <a:cubicBezTo>
                  <a:pt x="2075585" y="3489053"/>
                  <a:pt x="2103884" y="3499877"/>
                  <a:pt x="2125478" y="3521525"/>
                </a:cubicBezTo>
                <a:cubicBezTo>
                  <a:pt x="2168666" y="3564473"/>
                  <a:pt x="2168666" y="3634656"/>
                  <a:pt x="2125478" y="3677952"/>
                </a:cubicBezTo>
                <a:cubicBezTo>
                  <a:pt x="2082638" y="3721249"/>
                  <a:pt x="2012632" y="3721249"/>
                  <a:pt x="1969446" y="3677952"/>
                </a:cubicBezTo>
                <a:cubicBezTo>
                  <a:pt x="1926258" y="3635005"/>
                  <a:pt x="1926258" y="3564822"/>
                  <a:pt x="1969446" y="3521525"/>
                </a:cubicBezTo>
                <a:cubicBezTo>
                  <a:pt x="1990865" y="3499877"/>
                  <a:pt x="2019076" y="3489053"/>
                  <a:pt x="2047331" y="3489053"/>
                </a:cubicBezTo>
                <a:close/>
                <a:moveTo>
                  <a:pt x="798715" y="3487307"/>
                </a:moveTo>
                <a:cubicBezTo>
                  <a:pt x="826970" y="3487307"/>
                  <a:pt x="855268" y="3498131"/>
                  <a:pt x="876862" y="3519779"/>
                </a:cubicBezTo>
                <a:cubicBezTo>
                  <a:pt x="920050" y="3562727"/>
                  <a:pt x="920050" y="3632910"/>
                  <a:pt x="876862" y="3676206"/>
                </a:cubicBezTo>
                <a:cubicBezTo>
                  <a:pt x="834022" y="3719503"/>
                  <a:pt x="764016" y="3719503"/>
                  <a:pt x="720828" y="3676206"/>
                </a:cubicBezTo>
                <a:cubicBezTo>
                  <a:pt x="677640" y="3633259"/>
                  <a:pt x="677640" y="3563076"/>
                  <a:pt x="720828" y="3519779"/>
                </a:cubicBezTo>
                <a:cubicBezTo>
                  <a:pt x="742248" y="3498131"/>
                  <a:pt x="770460" y="3487307"/>
                  <a:pt x="798715" y="3487307"/>
                </a:cubicBezTo>
                <a:close/>
                <a:moveTo>
                  <a:pt x="641766" y="3418957"/>
                </a:moveTo>
                <a:cubicBezTo>
                  <a:pt x="647426" y="3418957"/>
                  <a:pt x="653086" y="3421139"/>
                  <a:pt x="657440" y="3425504"/>
                </a:cubicBezTo>
                <a:cubicBezTo>
                  <a:pt x="666146" y="3434234"/>
                  <a:pt x="666146" y="3448200"/>
                  <a:pt x="657440" y="3456930"/>
                </a:cubicBezTo>
                <a:cubicBezTo>
                  <a:pt x="648732" y="3465659"/>
                  <a:pt x="634800" y="3465659"/>
                  <a:pt x="626094" y="3456930"/>
                </a:cubicBezTo>
                <a:cubicBezTo>
                  <a:pt x="617386" y="3448200"/>
                  <a:pt x="617386" y="3434234"/>
                  <a:pt x="626094" y="3425504"/>
                </a:cubicBezTo>
                <a:cubicBezTo>
                  <a:pt x="630447" y="3421139"/>
                  <a:pt x="636107" y="3418957"/>
                  <a:pt x="641766" y="3418957"/>
                </a:cubicBezTo>
                <a:close/>
                <a:moveTo>
                  <a:pt x="329352" y="3418957"/>
                </a:moveTo>
                <a:cubicBezTo>
                  <a:pt x="335012" y="3418957"/>
                  <a:pt x="340671" y="3421139"/>
                  <a:pt x="345024" y="3425504"/>
                </a:cubicBezTo>
                <a:cubicBezTo>
                  <a:pt x="353732" y="3434234"/>
                  <a:pt x="353732" y="3448200"/>
                  <a:pt x="345024" y="3456930"/>
                </a:cubicBezTo>
                <a:cubicBezTo>
                  <a:pt x="336318" y="3465659"/>
                  <a:pt x="322386" y="3465659"/>
                  <a:pt x="313678" y="3456930"/>
                </a:cubicBezTo>
                <a:cubicBezTo>
                  <a:pt x="304972" y="3448200"/>
                  <a:pt x="304972" y="3434234"/>
                  <a:pt x="313678" y="3425504"/>
                </a:cubicBezTo>
                <a:cubicBezTo>
                  <a:pt x="318032" y="3421139"/>
                  <a:pt x="323692" y="3418957"/>
                  <a:pt x="329352" y="3418957"/>
                </a:cubicBezTo>
                <a:close/>
                <a:moveTo>
                  <a:pt x="16936" y="3418957"/>
                </a:moveTo>
                <a:cubicBezTo>
                  <a:pt x="22596" y="3418957"/>
                  <a:pt x="28255" y="3421139"/>
                  <a:pt x="32608" y="3425504"/>
                </a:cubicBezTo>
                <a:cubicBezTo>
                  <a:pt x="41316" y="3434234"/>
                  <a:pt x="41316" y="3448200"/>
                  <a:pt x="32608" y="3456930"/>
                </a:cubicBezTo>
                <a:cubicBezTo>
                  <a:pt x="23902" y="3465659"/>
                  <a:pt x="9970" y="3465659"/>
                  <a:pt x="1262" y="3456930"/>
                </a:cubicBezTo>
                <a:lnTo>
                  <a:pt x="1190" y="3456756"/>
                </a:lnTo>
                <a:lnTo>
                  <a:pt x="0" y="3428541"/>
                </a:lnTo>
                <a:lnTo>
                  <a:pt x="1262" y="3425504"/>
                </a:lnTo>
                <a:cubicBezTo>
                  <a:pt x="5616" y="3421139"/>
                  <a:pt x="11276" y="3418957"/>
                  <a:pt x="16936" y="3418957"/>
                </a:cubicBezTo>
                <a:close/>
                <a:moveTo>
                  <a:pt x="1891602" y="3397309"/>
                </a:moveTo>
                <a:cubicBezTo>
                  <a:pt x="1902921" y="3397309"/>
                  <a:pt x="1914241" y="3401586"/>
                  <a:pt x="1922774" y="3410141"/>
                </a:cubicBezTo>
                <a:cubicBezTo>
                  <a:pt x="1940188" y="3427250"/>
                  <a:pt x="1940188" y="3455184"/>
                  <a:pt x="1922774" y="3472642"/>
                </a:cubicBezTo>
                <a:cubicBezTo>
                  <a:pt x="1905708" y="3490100"/>
                  <a:pt x="1877844" y="3490100"/>
                  <a:pt x="1860430" y="3472642"/>
                </a:cubicBezTo>
                <a:cubicBezTo>
                  <a:pt x="1843364" y="3455533"/>
                  <a:pt x="1843364" y="3427599"/>
                  <a:pt x="1860430" y="3410141"/>
                </a:cubicBezTo>
                <a:cubicBezTo>
                  <a:pt x="1868963" y="3401586"/>
                  <a:pt x="1880282" y="3397309"/>
                  <a:pt x="1891602" y="3397309"/>
                </a:cubicBezTo>
                <a:close/>
                <a:moveTo>
                  <a:pt x="1579187" y="3397309"/>
                </a:moveTo>
                <a:cubicBezTo>
                  <a:pt x="1590506" y="3397309"/>
                  <a:pt x="1601825" y="3401586"/>
                  <a:pt x="1610358" y="3410141"/>
                </a:cubicBezTo>
                <a:cubicBezTo>
                  <a:pt x="1627774" y="3427250"/>
                  <a:pt x="1627774" y="3455184"/>
                  <a:pt x="1610358" y="3472642"/>
                </a:cubicBezTo>
                <a:cubicBezTo>
                  <a:pt x="1593292" y="3490100"/>
                  <a:pt x="1565430" y="3490100"/>
                  <a:pt x="1548016" y="3472642"/>
                </a:cubicBezTo>
                <a:cubicBezTo>
                  <a:pt x="1530948" y="3455533"/>
                  <a:pt x="1530948" y="3427599"/>
                  <a:pt x="1548016" y="3410141"/>
                </a:cubicBezTo>
                <a:cubicBezTo>
                  <a:pt x="1556549" y="3401586"/>
                  <a:pt x="1567868" y="3397309"/>
                  <a:pt x="1579187" y="3397309"/>
                </a:cubicBezTo>
                <a:close/>
                <a:moveTo>
                  <a:pt x="954008" y="3397309"/>
                </a:moveTo>
                <a:cubicBezTo>
                  <a:pt x="965328" y="3397309"/>
                  <a:pt x="976647" y="3401586"/>
                  <a:pt x="985180" y="3410141"/>
                </a:cubicBezTo>
                <a:cubicBezTo>
                  <a:pt x="1002594" y="3427250"/>
                  <a:pt x="1002594" y="3455184"/>
                  <a:pt x="985180" y="3472642"/>
                </a:cubicBezTo>
                <a:cubicBezTo>
                  <a:pt x="968114" y="3490100"/>
                  <a:pt x="940250" y="3490100"/>
                  <a:pt x="922836" y="3472642"/>
                </a:cubicBezTo>
                <a:cubicBezTo>
                  <a:pt x="905770" y="3455533"/>
                  <a:pt x="905770" y="3427599"/>
                  <a:pt x="922836" y="3410141"/>
                </a:cubicBezTo>
                <a:cubicBezTo>
                  <a:pt x="931369" y="3401586"/>
                  <a:pt x="942689" y="3397309"/>
                  <a:pt x="954008" y="3397309"/>
                </a:cubicBezTo>
                <a:close/>
                <a:moveTo>
                  <a:pt x="1266772" y="3396960"/>
                </a:moveTo>
                <a:cubicBezTo>
                  <a:pt x="1278092" y="3396960"/>
                  <a:pt x="1289411" y="3401237"/>
                  <a:pt x="1297944" y="3409792"/>
                </a:cubicBezTo>
                <a:cubicBezTo>
                  <a:pt x="1315358" y="3426901"/>
                  <a:pt x="1315358" y="3454834"/>
                  <a:pt x="1297944" y="3472293"/>
                </a:cubicBezTo>
                <a:cubicBezTo>
                  <a:pt x="1280878" y="3489751"/>
                  <a:pt x="1253014" y="3489751"/>
                  <a:pt x="1235600" y="3472293"/>
                </a:cubicBezTo>
                <a:cubicBezTo>
                  <a:pt x="1218534" y="3455184"/>
                  <a:pt x="1218534" y="3427250"/>
                  <a:pt x="1235600" y="3409792"/>
                </a:cubicBezTo>
                <a:cubicBezTo>
                  <a:pt x="1244133" y="3401237"/>
                  <a:pt x="1255453" y="3396960"/>
                  <a:pt x="1266772" y="3396960"/>
                </a:cubicBezTo>
                <a:close/>
                <a:moveTo>
                  <a:pt x="2828849" y="3376795"/>
                </a:moveTo>
                <a:cubicBezTo>
                  <a:pt x="2845828" y="3376795"/>
                  <a:pt x="2862807" y="3383255"/>
                  <a:pt x="2875694" y="3396174"/>
                </a:cubicBezTo>
                <a:cubicBezTo>
                  <a:pt x="2882137" y="3402633"/>
                  <a:pt x="2886969" y="3410119"/>
                  <a:pt x="2890191" y="3418117"/>
                </a:cubicBezTo>
                <a:lnTo>
                  <a:pt x="2890296" y="3418662"/>
                </a:lnTo>
                <a:lnTo>
                  <a:pt x="2890296" y="3467612"/>
                </a:lnTo>
                <a:lnTo>
                  <a:pt x="2890191" y="3468157"/>
                </a:lnTo>
                <a:cubicBezTo>
                  <a:pt x="2886969" y="3476155"/>
                  <a:pt x="2882137" y="3483640"/>
                  <a:pt x="2875694" y="3490100"/>
                </a:cubicBezTo>
                <a:cubicBezTo>
                  <a:pt x="2849920" y="3515939"/>
                  <a:pt x="2807778" y="3515939"/>
                  <a:pt x="2782004" y="3490100"/>
                </a:cubicBezTo>
                <a:cubicBezTo>
                  <a:pt x="2756230" y="3464262"/>
                  <a:pt x="2756230" y="3422013"/>
                  <a:pt x="2782004" y="3396174"/>
                </a:cubicBezTo>
                <a:cubicBezTo>
                  <a:pt x="2794891" y="3383255"/>
                  <a:pt x="2811870" y="3376795"/>
                  <a:pt x="2828849" y="3376795"/>
                </a:cubicBezTo>
                <a:close/>
                <a:moveTo>
                  <a:pt x="2516433" y="3376795"/>
                </a:moveTo>
                <a:cubicBezTo>
                  <a:pt x="2533412" y="3376795"/>
                  <a:pt x="2550391" y="3383255"/>
                  <a:pt x="2563278" y="3396174"/>
                </a:cubicBezTo>
                <a:cubicBezTo>
                  <a:pt x="2589052" y="3422013"/>
                  <a:pt x="2589052" y="3464262"/>
                  <a:pt x="2563278" y="3490100"/>
                </a:cubicBezTo>
                <a:cubicBezTo>
                  <a:pt x="2537504" y="3515939"/>
                  <a:pt x="2495362" y="3515939"/>
                  <a:pt x="2469588" y="3490100"/>
                </a:cubicBezTo>
                <a:cubicBezTo>
                  <a:pt x="2443814" y="3464262"/>
                  <a:pt x="2443814" y="3422013"/>
                  <a:pt x="2469588" y="3396174"/>
                </a:cubicBezTo>
                <a:cubicBezTo>
                  <a:pt x="2482475" y="3383255"/>
                  <a:pt x="2499454" y="3376795"/>
                  <a:pt x="2516433" y="3376795"/>
                </a:cubicBezTo>
                <a:close/>
                <a:moveTo>
                  <a:pt x="2204018" y="3376795"/>
                </a:moveTo>
                <a:cubicBezTo>
                  <a:pt x="2220997" y="3376795"/>
                  <a:pt x="2237976" y="3383255"/>
                  <a:pt x="2250862" y="3396174"/>
                </a:cubicBezTo>
                <a:cubicBezTo>
                  <a:pt x="2276636" y="3422013"/>
                  <a:pt x="2276636" y="3464262"/>
                  <a:pt x="2250862" y="3490100"/>
                </a:cubicBezTo>
                <a:cubicBezTo>
                  <a:pt x="2225090" y="3515939"/>
                  <a:pt x="2182946" y="3515939"/>
                  <a:pt x="2157172" y="3490100"/>
                </a:cubicBezTo>
                <a:cubicBezTo>
                  <a:pt x="2131400" y="3464262"/>
                  <a:pt x="2131400" y="3422013"/>
                  <a:pt x="2157172" y="3396174"/>
                </a:cubicBezTo>
                <a:cubicBezTo>
                  <a:pt x="2170059" y="3383255"/>
                  <a:pt x="2187038" y="3376795"/>
                  <a:pt x="2204018" y="3376795"/>
                </a:cubicBezTo>
                <a:close/>
                <a:moveTo>
                  <a:pt x="485036" y="3263927"/>
                </a:moveTo>
                <a:cubicBezTo>
                  <a:pt x="490696" y="3263927"/>
                  <a:pt x="496356" y="3266109"/>
                  <a:pt x="500710" y="3270474"/>
                </a:cubicBezTo>
                <a:cubicBezTo>
                  <a:pt x="509416" y="3279203"/>
                  <a:pt x="509416" y="3293170"/>
                  <a:pt x="500710" y="3301899"/>
                </a:cubicBezTo>
                <a:cubicBezTo>
                  <a:pt x="492002" y="3310628"/>
                  <a:pt x="478070" y="3310628"/>
                  <a:pt x="469364" y="3301899"/>
                </a:cubicBezTo>
                <a:cubicBezTo>
                  <a:pt x="460656" y="3293170"/>
                  <a:pt x="460656" y="3279203"/>
                  <a:pt x="469364" y="3270474"/>
                </a:cubicBezTo>
                <a:cubicBezTo>
                  <a:pt x="473717" y="3266109"/>
                  <a:pt x="479377" y="3263927"/>
                  <a:pt x="485036" y="3263927"/>
                </a:cubicBezTo>
                <a:close/>
                <a:moveTo>
                  <a:pt x="172970" y="3263927"/>
                </a:moveTo>
                <a:cubicBezTo>
                  <a:pt x="178630" y="3263927"/>
                  <a:pt x="184289" y="3266109"/>
                  <a:pt x="188642" y="3270474"/>
                </a:cubicBezTo>
                <a:cubicBezTo>
                  <a:pt x="197350" y="3279203"/>
                  <a:pt x="197350" y="3293170"/>
                  <a:pt x="188642" y="3301899"/>
                </a:cubicBezTo>
                <a:cubicBezTo>
                  <a:pt x="179936" y="3310628"/>
                  <a:pt x="166004" y="3310628"/>
                  <a:pt x="157296" y="3301899"/>
                </a:cubicBezTo>
                <a:cubicBezTo>
                  <a:pt x="148590" y="3293170"/>
                  <a:pt x="148590" y="3279203"/>
                  <a:pt x="157296" y="3270474"/>
                </a:cubicBezTo>
                <a:cubicBezTo>
                  <a:pt x="161650" y="3266109"/>
                  <a:pt x="167310" y="3263927"/>
                  <a:pt x="172970" y="3263927"/>
                </a:cubicBezTo>
                <a:close/>
                <a:moveTo>
                  <a:pt x="1735569" y="3242278"/>
                </a:moveTo>
                <a:cubicBezTo>
                  <a:pt x="1746888" y="3242278"/>
                  <a:pt x="1758207" y="3246556"/>
                  <a:pt x="1766740" y="3255111"/>
                </a:cubicBezTo>
                <a:cubicBezTo>
                  <a:pt x="1784156" y="3272220"/>
                  <a:pt x="1784156" y="3300503"/>
                  <a:pt x="1766740" y="3317612"/>
                </a:cubicBezTo>
                <a:cubicBezTo>
                  <a:pt x="1749674" y="3335070"/>
                  <a:pt x="1721812" y="3335070"/>
                  <a:pt x="1704396" y="3317612"/>
                </a:cubicBezTo>
                <a:cubicBezTo>
                  <a:pt x="1686982" y="3300503"/>
                  <a:pt x="1686982" y="3272569"/>
                  <a:pt x="1704396" y="3255111"/>
                </a:cubicBezTo>
                <a:cubicBezTo>
                  <a:pt x="1712930" y="3246556"/>
                  <a:pt x="1724249" y="3242278"/>
                  <a:pt x="1735569" y="3242278"/>
                </a:cubicBezTo>
                <a:close/>
                <a:moveTo>
                  <a:pt x="1423154" y="3242278"/>
                </a:moveTo>
                <a:cubicBezTo>
                  <a:pt x="1434474" y="3242278"/>
                  <a:pt x="1445793" y="3246556"/>
                  <a:pt x="1454326" y="3255111"/>
                </a:cubicBezTo>
                <a:cubicBezTo>
                  <a:pt x="1471740" y="3272220"/>
                  <a:pt x="1471740" y="3300503"/>
                  <a:pt x="1454326" y="3317612"/>
                </a:cubicBezTo>
                <a:cubicBezTo>
                  <a:pt x="1437260" y="3335070"/>
                  <a:pt x="1409396" y="3335070"/>
                  <a:pt x="1391982" y="3317612"/>
                </a:cubicBezTo>
                <a:cubicBezTo>
                  <a:pt x="1374568" y="3300503"/>
                  <a:pt x="1374568" y="3272569"/>
                  <a:pt x="1391982" y="3255111"/>
                </a:cubicBezTo>
                <a:cubicBezTo>
                  <a:pt x="1400515" y="3246556"/>
                  <a:pt x="1411835" y="3242278"/>
                  <a:pt x="1423154" y="3242278"/>
                </a:cubicBezTo>
                <a:close/>
                <a:moveTo>
                  <a:pt x="1110738" y="3242278"/>
                </a:moveTo>
                <a:cubicBezTo>
                  <a:pt x="1122058" y="3242278"/>
                  <a:pt x="1133377" y="3246556"/>
                  <a:pt x="1141910" y="3255111"/>
                </a:cubicBezTo>
                <a:cubicBezTo>
                  <a:pt x="1159324" y="3272220"/>
                  <a:pt x="1159324" y="3300503"/>
                  <a:pt x="1141910" y="3317612"/>
                </a:cubicBezTo>
                <a:cubicBezTo>
                  <a:pt x="1124844" y="3335070"/>
                  <a:pt x="1096980" y="3335070"/>
                  <a:pt x="1079566" y="3317612"/>
                </a:cubicBezTo>
                <a:cubicBezTo>
                  <a:pt x="1062152" y="3300503"/>
                  <a:pt x="1062152" y="3272569"/>
                  <a:pt x="1079566" y="3255111"/>
                </a:cubicBezTo>
                <a:cubicBezTo>
                  <a:pt x="1088099" y="3246556"/>
                  <a:pt x="1099419" y="3242278"/>
                  <a:pt x="1110738" y="3242278"/>
                </a:cubicBezTo>
                <a:close/>
                <a:moveTo>
                  <a:pt x="2672467" y="3220019"/>
                </a:moveTo>
                <a:cubicBezTo>
                  <a:pt x="2689446" y="3220019"/>
                  <a:pt x="2706425" y="3226479"/>
                  <a:pt x="2719312" y="3239398"/>
                </a:cubicBezTo>
                <a:cubicBezTo>
                  <a:pt x="2745084" y="3265236"/>
                  <a:pt x="2745084" y="3307486"/>
                  <a:pt x="2719312" y="3333324"/>
                </a:cubicBezTo>
                <a:cubicBezTo>
                  <a:pt x="2693538" y="3359163"/>
                  <a:pt x="2651396" y="3359163"/>
                  <a:pt x="2625622" y="3333324"/>
                </a:cubicBezTo>
                <a:cubicBezTo>
                  <a:pt x="2599848" y="3307486"/>
                  <a:pt x="2599848" y="3265236"/>
                  <a:pt x="2625622" y="3239398"/>
                </a:cubicBezTo>
                <a:cubicBezTo>
                  <a:pt x="2638509" y="3226479"/>
                  <a:pt x="2655488" y="3220019"/>
                  <a:pt x="2672467" y="3220019"/>
                </a:cubicBezTo>
                <a:close/>
                <a:moveTo>
                  <a:pt x="2360051" y="3220019"/>
                </a:moveTo>
                <a:cubicBezTo>
                  <a:pt x="2377030" y="3220019"/>
                  <a:pt x="2394009" y="3226479"/>
                  <a:pt x="2406896" y="3239398"/>
                </a:cubicBezTo>
                <a:cubicBezTo>
                  <a:pt x="2432670" y="3265236"/>
                  <a:pt x="2432670" y="3307486"/>
                  <a:pt x="2406896" y="3333324"/>
                </a:cubicBezTo>
                <a:cubicBezTo>
                  <a:pt x="2381122" y="3359163"/>
                  <a:pt x="2338980" y="3359163"/>
                  <a:pt x="2313206" y="3333324"/>
                </a:cubicBezTo>
                <a:cubicBezTo>
                  <a:pt x="2287432" y="3307486"/>
                  <a:pt x="2287432" y="3265236"/>
                  <a:pt x="2313206" y="3239398"/>
                </a:cubicBezTo>
                <a:cubicBezTo>
                  <a:pt x="2326093" y="3226479"/>
                  <a:pt x="2343072" y="3220019"/>
                  <a:pt x="2360051" y="3220019"/>
                </a:cubicBezTo>
                <a:close/>
                <a:moveTo>
                  <a:pt x="798323" y="3220019"/>
                </a:moveTo>
                <a:cubicBezTo>
                  <a:pt x="815302" y="3220019"/>
                  <a:pt x="832281" y="3226479"/>
                  <a:pt x="845168" y="3239398"/>
                </a:cubicBezTo>
                <a:cubicBezTo>
                  <a:pt x="870940" y="3265236"/>
                  <a:pt x="870940" y="3307486"/>
                  <a:pt x="845168" y="3333324"/>
                </a:cubicBezTo>
                <a:cubicBezTo>
                  <a:pt x="819394" y="3359163"/>
                  <a:pt x="777252" y="3359163"/>
                  <a:pt x="751478" y="3333324"/>
                </a:cubicBezTo>
                <a:cubicBezTo>
                  <a:pt x="725704" y="3307486"/>
                  <a:pt x="725704" y="3265236"/>
                  <a:pt x="751478" y="3239398"/>
                </a:cubicBezTo>
                <a:cubicBezTo>
                  <a:pt x="764365" y="3226479"/>
                  <a:pt x="781344" y="3220019"/>
                  <a:pt x="798323" y="3220019"/>
                </a:cubicBezTo>
                <a:close/>
                <a:moveTo>
                  <a:pt x="2047331" y="3174453"/>
                </a:moveTo>
                <a:cubicBezTo>
                  <a:pt x="2075585" y="3174453"/>
                  <a:pt x="2103884" y="3185277"/>
                  <a:pt x="2125478" y="3206926"/>
                </a:cubicBezTo>
                <a:cubicBezTo>
                  <a:pt x="2168666" y="3249873"/>
                  <a:pt x="2168666" y="3320056"/>
                  <a:pt x="2125478" y="3363353"/>
                </a:cubicBezTo>
                <a:cubicBezTo>
                  <a:pt x="2082638" y="3406649"/>
                  <a:pt x="2012632" y="3406649"/>
                  <a:pt x="1969446" y="3363353"/>
                </a:cubicBezTo>
                <a:cubicBezTo>
                  <a:pt x="1926258" y="3320405"/>
                  <a:pt x="1926258" y="3250222"/>
                  <a:pt x="1969446" y="3206926"/>
                </a:cubicBezTo>
                <a:cubicBezTo>
                  <a:pt x="1990865" y="3185277"/>
                  <a:pt x="2019076" y="3174453"/>
                  <a:pt x="2047331" y="3174453"/>
                </a:cubicBezTo>
                <a:close/>
                <a:moveTo>
                  <a:pt x="329352" y="3107849"/>
                </a:moveTo>
                <a:cubicBezTo>
                  <a:pt x="335012" y="3107849"/>
                  <a:pt x="340671" y="3110031"/>
                  <a:pt x="345024" y="3114396"/>
                </a:cubicBezTo>
                <a:cubicBezTo>
                  <a:pt x="353732" y="3123125"/>
                  <a:pt x="353732" y="3137092"/>
                  <a:pt x="345024" y="3145821"/>
                </a:cubicBezTo>
                <a:cubicBezTo>
                  <a:pt x="336318" y="3154550"/>
                  <a:pt x="322386" y="3154550"/>
                  <a:pt x="313678" y="3145821"/>
                </a:cubicBezTo>
                <a:cubicBezTo>
                  <a:pt x="304972" y="3137092"/>
                  <a:pt x="304972" y="3123125"/>
                  <a:pt x="313678" y="3114396"/>
                </a:cubicBezTo>
                <a:cubicBezTo>
                  <a:pt x="318032" y="3110031"/>
                  <a:pt x="323692" y="3107849"/>
                  <a:pt x="329352" y="3107849"/>
                </a:cubicBezTo>
                <a:close/>
                <a:moveTo>
                  <a:pt x="17632" y="3107500"/>
                </a:moveTo>
                <a:cubicBezTo>
                  <a:pt x="23292" y="3107500"/>
                  <a:pt x="28952" y="3109682"/>
                  <a:pt x="33306" y="3114047"/>
                </a:cubicBezTo>
                <a:cubicBezTo>
                  <a:pt x="42012" y="3122776"/>
                  <a:pt x="42012" y="3136743"/>
                  <a:pt x="33306" y="3145472"/>
                </a:cubicBezTo>
                <a:cubicBezTo>
                  <a:pt x="28952" y="3149836"/>
                  <a:pt x="23292" y="3152018"/>
                  <a:pt x="17632" y="3152019"/>
                </a:cubicBezTo>
                <a:lnTo>
                  <a:pt x="10771" y="3149152"/>
                </a:lnTo>
                <a:lnTo>
                  <a:pt x="12436" y="3109671"/>
                </a:lnTo>
                <a:close/>
                <a:moveTo>
                  <a:pt x="1579535" y="3085502"/>
                </a:moveTo>
                <a:cubicBezTo>
                  <a:pt x="1590854" y="3085502"/>
                  <a:pt x="1602174" y="3089780"/>
                  <a:pt x="1610708" y="3098335"/>
                </a:cubicBezTo>
                <a:cubicBezTo>
                  <a:pt x="1628122" y="3115444"/>
                  <a:pt x="1628122" y="3143726"/>
                  <a:pt x="1610708" y="3160836"/>
                </a:cubicBezTo>
                <a:cubicBezTo>
                  <a:pt x="1593640" y="3178294"/>
                  <a:pt x="1565778" y="3178294"/>
                  <a:pt x="1548364" y="3160836"/>
                </a:cubicBezTo>
                <a:cubicBezTo>
                  <a:pt x="1531298" y="3143726"/>
                  <a:pt x="1531298" y="3115793"/>
                  <a:pt x="1548364" y="3098335"/>
                </a:cubicBezTo>
                <a:cubicBezTo>
                  <a:pt x="1556897" y="3089780"/>
                  <a:pt x="1568216" y="3085502"/>
                  <a:pt x="1579535" y="3085502"/>
                </a:cubicBezTo>
                <a:close/>
                <a:moveTo>
                  <a:pt x="1267120" y="3085502"/>
                </a:moveTo>
                <a:cubicBezTo>
                  <a:pt x="1278440" y="3085502"/>
                  <a:pt x="1289759" y="3089780"/>
                  <a:pt x="1298292" y="3098335"/>
                </a:cubicBezTo>
                <a:cubicBezTo>
                  <a:pt x="1315706" y="3115444"/>
                  <a:pt x="1315706" y="3143726"/>
                  <a:pt x="1298292" y="3160836"/>
                </a:cubicBezTo>
                <a:cubicBezTo>
                  <a:pt x="1281226" y="3178294"/>
                  <a:pt x="1253362" y="3178294"/>
                  <a:pt x="1235948" y="3160836"/>
                </a:cubicBezTo>
                <a:cubicBezTo>
                  <a:pt x="1218882" y="3143726"/>
                  <a:pt x="1218882" y="3115793"/>
                  <a:pt x="1235948" y="3098335"/>
                </a:cubicBezTo>
                <a:cubicBezTo>
                  <a:pt x="1244481" y="3089780"/>
                  <a:pt x="1255801" y="3085502"/>
                  <a:pt x="1267120" y="3085502"/>
                </a:cubicBezTo>
                <a:close/>
                <a:moveTo>
                  <a:pt x="2828849" y="3063592"/>
                </a:moveTo>
                <a:cubicBezTo>
                  <a:pt x="2845828" y="3063592"/>
                  <a:pt x="2862807" y="3070052"/>
                  <a:pt x="2875694" y="3082971"/>
                </a:cubicBezTo>
                <a:cubicBezTo>
                  <a:pt x="2882137" y="3089431"/>
                  <a:pt x="2886969" y="3096916"/>
                  <a:pt x="2890191" y="3104914"/>
                </a:cubicBezTo>
                <a:lnTo>
                  <a:pt x="2890296" y="3105459"/>
                </a:lnTo>
                <a:lnTo>
                  <a:pt x="2890296" y="3154409"/>
                </a:lnTo>
                <a:lnTo>
                  <a:pt x="2890191" y="3154954"/>
                </a:lnTo>
                <a:cubicBezTo>
                  <a:pt x="2886969" y="3162952"/>
                  <a:pt x="2882137" y="3170437"/>
                  <a:pt x="2875694" y="3176897"/>
                </a:cubicBezTo>
                <a:cubicBezTo>
                  <a:pt x="2849920" y="3202735"/>
                  <a:pt x="2807778" y="3202735"/>
                  <a:pt x="2782004" y="3176897"/>
                </a:cubicBezTo>
                <a:cubicBezTo>
                  <a:pt x="2756230" y="3151059"/>
                  <a:pt x="2756230" y="3108810"/>
                  <a:pt x="2782004" y="3082971"/>
                </a:cubicBezTo>
                <a:cubicBezTo>
                  <a:pt x="2794891" y="3070052"/>
                  <a:pt x="2811870" y="3063592"/>
                  <a:pt x="2828849" y="3063592"/>
                </a:cubicBezTo>
                <a:close/>
                <a:moveTo>
                  <a:pt x="954704" y="3063243"/>
                </a:moveTo>
                <a:cubicBezTo>
                  <a:pt x="971684" y="3063243"/>
                  <a:pt x="988663" y="3069703"/>
                  <a:pt x="1001550" y="3082622"/>
                </a:cubicBezTo>
                <a:cubicBezTo>
                  <a:pt x="1027322" y="3108460"/>
                  <a:pt x="1027322" y="3150710"/>
                  <a:pt x="1001550" y="3176548"/>
                </a:cubicBezTo>
                <a:cubicBezTo>
                  <a:pt x="975776" y="3202386"/>
                  <a:pt x="933632" y="3202386"/>
                  <a:pt x="907860" y="3176548"/>
                </a:cubicBezTo>
                <a:cubicBezTo>
                  <a:pt x="882086" y="3150710"/>
                  <a:pt x="882086" y="3108460"/>
                  <a:pt x="907860" y="3082622"/>
                </a:cubicBezTo>
                <a:cubicBezTo>
                  <a:pt x="920746" y="3069703"/>
                  <a:pt x="937725" y="3063243"/>
                  <a:pt x="954704" y="3063243"/>
                </a:cubicBezTo>
                <a:close/>
                <a:moveTo>
                  <a:pt x="642289" y="3063243"/>
                </a:moveTo>
                <a:cubicBezTo>
                  <a:pt x="659268" y="3063243"/>
                  <a:pt x="676247" y="3069703"/>
                  <a:pt x="689134" y="3082622"/>
                </a:cubicBezTo>
                <a:cubicBezTo>
                  <a:pt x="714908" y="3108460"/>
                  <a:pt x="714908" y="3150710"/>
                  <a:pt x="689134" y="3176548"/>
                </a:cubicBezTo>
                <a:cubicBezTo>
                  <a:pt x="663360" y="3202386"/>
                  <a:pt x="621218" y="3202386"/>
                  <a:pt x="595444" y="3176548"/>
                </a:cubicBezTo>
                <a:cubicBezTo>
                  <a:pt x="569670" y="3150710"/>
                  <a:pt x="569670" y="3108460"/>
                  <a:pt x="595444" y="3082622"/>
                </a:cubicBezTo>
                <a:cubicBezTo>
                  <a:pt x="608331" y="3069703"/>
                  <a:pt x="625310" y="3063243"/>
                  <a:pt x="642289" y="3063243"/>
                </a:cubicBezTo>
                <a:close/>
                <a:moveTo>
                  <a:pt x="2516085" y="3062894"/>
                </a:moveTo>
                <a:cubicBezTo>
                  <a:pt x="2533064" y="3062894"/>
                  <a:pt x="2550043" y="3069354"/>
                  <a:pt x="2562930" y="3082273"/>
                </a:cubicBezTo>
                <a:cubicBezTo>
                  <a:pt x="2588704" y="3108111"/>
                  <a:pt x="2588704" y="3150360"/>
                  <a:pt x="2562930" y="3176199"/>
                </a:cubicBezTo>
                <a:cubicBezTo>
                  <a:pt x="2537156" y="3202037"/>
                  <a:pt x="2495014" y="3202037"/>
                  <a:pt x="2469240" y="3176199"/>
                </a:cubicBezTo>
                <a:cubicBezTo>
                  <a:pt x="2443466" y="3150360"/>
                  <a:pt x="2443466" y="3108111"/>
                  <a:pt x="2469240" y="3082273"/>
                </a:cubicBezTo>
                <a:cubicBezTo>
                  <a:pt x="2482127" y="3069354"/>
                  <a:pt x="2499106" y="3062894"/>
                  <a:pt x="2516085" y="3062894"/>
                </a:cubicBezTo>
                <a:close/>
                <a:moveTo>
                  <a:pt x="2203669" y="3018026"/>
                </a:moveTo>
                <a:cubicBezTo>
                  <a:pt x="2217818" y="3018026"/>
                  <a:pt x="2231968" y="3020732"/>
                  <a:pt x="2245279" y="3026144"/>
                </a:cubicBezTo>
                <a:lnTo>
                  <a:pt x="2281446" y="3050223"/>
                </a:lnTo>
                <a:lnTo>
                  <a:pt x="2281860" y="3050848"/>
                </a:lnTo>
                <a:lnTo>
                  <a:pt x="2282278" y="3051126"/>
                </a:lnTo>
                <a:lnTo>
                  <a:pt x="2306153" y="3086970"/>
                </a:lnTo>
                <a:cubicBezTo>
                  <a:pt x="2322349" y="3126857"/>
                  <a:pt x="2314251" y="3174453"/>
                  <a:pt x="2281860" y="3206926"/>
                </a:cubicBezTo>
                <a:cubicBezTo>
                  <a:pt x="2238672" y="3250222"/>
                  <a:pt x="2168666" y="3250222"/>
                  <a:pt x="2125478" y="3206926"/>
                </a:cubicBezTo>
                <a:cubicBezTo>
                  <a:pt x="2093087" y="3174715"/>
                  <a:pt x="2084989" y="3127184"/>
                  <a:pt x="2101185" y="3087166"/>
                </a:cubicBezTo>
                <a:lnTo>
                  <a:pt x="2124232" y="3052380"/>
                </a:lnTo>
                <a:lnTo>
                  <a:pt x="2125478" y="3051546"/>
                </a:lnTo>
                <a:lnTo>
                  <a:pt x="2126719" y="3049673"/>
                </a:lnTo>
                <a:lnTo>
                  <a:pt x="2162059" y="3026144"/>
                </a:lnTo>
                <a:cubicBezTo>
                  <a:pt x="2175371" y="3020732"/>
                  <a:pt x="2189520" y="3018026"/>
                  <a:pt x="2203669" y="3018026"/>
                </a:cubicBezTo>
                <a:close/>
                <a:moveTo>
                  <a:pt x="1891255" y="3018026"/>
                </a:moveTo>
                <a:cubicBezTo>
                  <a:pt x="1905404" y="3018026"/>
                  <a:pt x="1919554" y="3020732"/>
                  <a:pt x="1932865" y="3026144"/>
                </a:cubicBezTo>
                <a:lnTo>
                  <a:pt x="1968205" y="3049673"/>
                </a:lnTo>
                <a:lnTo>
                  <a:pt x="1969446" y="3051546"/>
                </a:lnTo>
                <a:lnTo>
                  <a:pt x="1970699" y="3052380"/>
                </a:lnTo>
                <a:lnTo>
                  <a:pt x="1993738" y="3086970"/>
                </a:lnTo>
                <a:cubicBezTo>
                  <a:pt x="2009933" y="3126857"/>
                  <a:pt x="2001836" y="3174453"/>
                  <a:pt x="1969446" y="3206926"/>
                </a:cubicBezTo>
                <a:cubicBezTo>
                  <a:pt x="1926258" y="3250222"/>
                  <a:pt x="1856252" y="3250222"/>
                  <a:pt x="1813064" y="3206926"/>
                </a:cubicBezTo>
                <a:cubicBezTo>
                  <a:pt x="1769876" y="3163978"/>
                  <a:pt x="1769876" y="3093795"/>
                  <a:pt x="1813064" y="3050499"/>
                </a:cubicBezTo>
                <a:cubicBezTo>
                  <a:pt x="1834658" y="3028850"/>
                  <a:pt x="1862957" y="3018026"/>
                  <a:pt x="1891255" y="3018026"/>
                </a:cubicBezTo>
                <a:close/>
                <a:moveTo>
                  <a:pt x="172622" y="2950375"/>
                </a:moveTo>
                <a:cubicBezTo>
                  <a:pt x="178282" y="2950375"/>
                  <a:pt x="183941" y="2952557"/>
                  <a:pt x="188294" y="2956922"/>
                </a:cubicBezTo>
                <a:cubicBezTo>
                  <a:pt x="197002" y="2965651"/>
                  <a:pt x="197002" y="2979618"/>
                  <a:pt x="188294" y="2988347"/>
                </a:cubicBezTo>
                <a:cubicBezTo>
                  <a:pt x="179588" y="2997076"/>
                  <a:pt x="165656" y="2997076"/>
                  <a:pt x="156948" y="2988347"/>
                </a:cubicBezTo>
                <a:cubicBezTo>
                  <a:pt x="148240" y="2979618"/>
                  <a:pt x="148240" y="2965651"/>
                  <a:pt x="156948" y="2956922"/>
                </a:cubicBezTo>
                <a:cubicBezTo>
                  <a:pt x="161302" y="2952557"/>
                  <a:pt x="166962" y="2950375"/>
                  <a:pt x="172622" y="2950375"/>
                </a:cubicBezTo>
                <a:close/>
                <a:moveTo>
                  <a:pt x="1423154" y="2928726"/>
                </a:moveTo>
                <a:cubicBezTo>
                  <a:pt x="1434474" y="2928726"/>
                  <a:pt x="1445793" y="2933004"/>
                  <a:pt x="1454326" y="2941559"/>
                </a:cubicBezTo>
                <a:cubicBezTo>
                  <a:pt x="1471740" y="2958668"/>
                  <a:pt x="1471740" y="2986950"/>
                  <a:pt x="1454326" y="3004060"/>
                </a:cubicBezTo>
                <a:cubicBezTo>
                  <a:pt x="1437260" y="3021518"/>
                  <a:pt x="1409396" y="3021518"/>
                  <a:pt x="1391982" y="3004060"/>
                </a:cubicBezTo>
                <a:cubicBezTo>
                  <a:pt x="1374568" y="2986950"/>
                  <a:pt x="1374568" y="2959017"/>
                  <a:pt x="1391982" y="2941559"/>
                </a:cubicBezTo>
                <a:cubicBezTo>
                  <a:pt x="1400515" y="2933004"/>
                  <a:pt x="1411835" y="2928726"/>
                  <a:pt x="1423154" y="2928726"/>
                </a:cubicBezTo>
                <a:close/>
                <a:moveTo>
                  <a:pt x="2672467" y="2907515"/>
                </a:moveTo>
                <a:cubicBezTo>
                  <a:pt x="2689446" y="2907515"/>
                  <a:pt x="2706425" y="2913974"/>
                  <a:pt x="2719312" y="2926894"/>
                </a:cubicBezTo>
                <a:cubicBezTo>
                  <a:pt x="2745084" y="2952732"/>
                  <a:pt x="2745084" y="2994981"/>
                  <a:pt x="2719312" y="3020819"/>
                </a:cubicBezTo>
                <a:cubicBezTo>
                  <a:pt x="2693538" y="3046658"/>
                  <a:pt x="2651396" y="3046658"/>
                  <a:pt x="2625622" y="3020819"/>
                </a:cubicBezTo>
                <a:cubicBezTo>
                  <a:pt x="2599848" y="2994981"/>
                  <a:pt x="2599848" y="2952732"/>
                  <a:pt x="2625622" y="2926894"/>
                </a:cubicBezTo>
                <a:cubicBezTo>
                  <a:pt x="2638509" y="2913974"/>
                  <a:pt x="2655488" y="2907515"/>
                  <a:pt x="2672467" y="2907515"/>
                </a:cubicBezTo>
                <a:close/>
                <a:moveTo>
                  <a:pt x="1110738" y="2906467"/>
                </a:moveTo>
                <a:cubicBezTo>
                  <a:pt x="1127717" y="2906467"/>
                  <a:pt x="1144696" y="2912927"/>
                  <a:pt x="1157582" y="2925846"/>
                </a:cubicBezTo>
                <a:cubicBezTo>
                  <a:pt x="1183356" y="2951684"/>
                  <a:pt x="1183356" y="2993934"/>
                  <a:pt x="1157582" y="3019772"/>
                </a:cubicBezTo>
                <a:cubicBezTo>
                  <a:pt x="1131810" y="3045610"/>
                  <a:pt x="1089666" y="3045610"/>
                  <a:pt x="1063894" y="3019772"/>
                </a:cubicBezTo>
                <a:cubicBezTo>
                  <a:pt x="1038120" y="2993934"/>
                  <a:pt x="1038120" y="2951684"/>
                  <a:pt x="1063894" y="2925846"/>
                </a:cubicBezTo>
                <a:cubicBezTo>
                  <a:pt x="1076780" y="2912927"/>
                  <a:pt x="1093759" y="2906467"/>
                  <a:pt x="1110738" y="2906467"/>
                </a:cubicBezTo>
                <a:close/>
                <a:moveTo>
                  <a:pt x="797626" y="2906467"/>
                </a:moveTo>
                <a:cubicBezTo>
                  <a:pt x="814606" y="2906467"/>
                  <a:pt x="831585" y="2912927"/>
                  <a:pt x="844472" y="2925846"/>
                </a:cubicBezTo>
                <a:cubicBezTo>
                  <a:pt x="870244" y="2951684"/>
                  <a:pt x="870244" y="2993934"/>
                  <a:pt x="844472" y="3019772"/>
                </a:cubicBezTo>
                <a:cubicBezTo>
                  <a:pt x="818698" y="3045610"/>
                  <a:pt x="776554" y="3045610"/>
                  <a:pt x="750782" y="3019772"/>
                </a:cubicBezTo>
                <a:cubicBezTo>
                  <a:pt x="725008" y="2993934"/>
                  <a:pt x="725008" y="2951684"/>
                  <a:pt x="750782" y="2925846"/>
                </a:cubicBezTo>
                <a:cubicBezTo>
                  <a:pt x="763668" y="2912927"/>
                  <a:pt x="780647" y="2906467"/>
                  <a:pt x="797626" y="2906467"/>
                </a:cubicBezTo>
                <a:close/>
                <a:moveTo>
                  <a:pt x="484862" y="2906467"/>
                </a:moveTo>
                <a:cubicBezTo>
                  <a:pt x="501842" y="2906467"/>
                  <a:pt x="518821" y="2912927"/>
                  <a:pt x="531708" y="2925846"/>
                </a:cubicBezTo>
                <a:cubicBezTo>
                  <a:pt x="557480" y="2951684"/>
                  <a:pt x="557480" y="2993934"/>
                  <a:pt x="531708" y="3019772"/>
                </a:cubicBezTo>
                <a:cubicBezTo>
                  <a:pt x="505934" y="3045610"/>
                  <a:pt x="463790" y="3045610"/>
                  <a:pt x="438018" y="3019772"/>
                </a:cubicBezTo>
                <a:cubicBezTo>
                  <a:pt x="412244" y="2993934"/>
                  <a:pt x="412244" y="2951684"/>
                  <a:pt x="438018" y="2925846"/>
                </a:cubicBezTo>
                <a:cubicBezTo>
                  <a:pt x="450904" y="2912927"/>
                  <a:pt x="467883" y="2906467"/>
                  <a:pt x="484862" y="2906467"/>
                </a:cubicBezTo>
                <a:close/>
                <a:moveTo>
                  <a:pt x="2047331" y="2862297"/>
                </a:moveTo>
                <a:cubicBezTo>
                  <a:pt x="2075585" y="2862297"/>
                  <a:pt x="2103884" y="2873121"/>
                  <a:pt x="2125478" y="2894770"/>
                </a:cubicBezTo>
                <a:cubicBezTo>
                  <a:pt x="2157869" y="2927242"/>
                  <a:pt x="2165967" y="2974838"/>
                  <a:pt x="2149771" y="3014872"/>
                </a:cubicBezTo>
                <a:lnTo>
                  <a:pt x="2126719" y="3049673"/>
                </a:lnTo>
                <a:lnTo>
                  <a:pt x="2125478" y="3050499"/>
                </a:lnTo>
                <a:lnTo>
                  <a:pt x="2124232" y="3052380"/>
                </a:lnTo>
                <a:lnTo>
                  <a:pt x="2089098" y="3075900"/>
                </a:lnTo>
                <a:cubicBezTo>
                  <a:pt x="2062573" y="3086725"/>
                  <a:pt x="2032632" y="3086725"/>
                  <a:pt x="2006021" y="3075900"/>
                </a:cubicBezTo>
                <a:lnTo>
                  <a:pt x="1970699" y="3052380"/>
                </a:lnTo>
                <a:lnTo>
                  <a:pt x="1969446" y="3050499"/>
                </a:lnTo>
                <a:lnTo>
                  <a:pt x="1968205" y="3049673"/>
                </a:lnTo>
                <a:lnTo>
                  <a:pt x="1945153" y="3014872"/>
                </a:lnTo>
                <a:cubicBezTo>
                  <a:pt x="1928957" y="2974838"/>
                  <a:pt x="1937055" y="2927242"/>
                  <a:pt x="1969446" y="2894770"/>
                </a:cubicBezTo>
                <a:cubicBezTo>
                  <a:pt x="1990865" y="2873121"/>
                  <a:pt x="2019076" y="2862297"/>
                  <a:pt x="2047331" y="2862297"/>
                </a:cubicBezTo>
                <a:close/>
                <a:moveTo>
                  <a:pt x="2359747" y="2861599"/>
                </a:moveTo>
                <a:cubicBezTo>
                  <a:pt x="2388001" y="2861599"/>
                  <a:pt x="2416300" y="2872423"/>
                  <a:pt x="2437894" y="2894072"/>
                </a:cubicBezTo>
                <a:cubicBezTo>
                  <a:pt x="2481082" y="2937368"/>
                  <a:pt x="2481082" y="3007551"/>
                  <a:pt x="2437894" y="3050848"/>
                </a:cubicBezTo>
                <a:cubicBezTo>
                  <a:pt x="2405764" y="3083321"/>
                  <a:pt x="2358353" y="3091439"/>
                  <a:pt x="2318436" y="3075202"/>
                </a:cubicBezTo>
                <a:lnTo>
                  <a:pt x="2282278" y="3051126"/>
                </a:lnTo>
                <a:lnTo>
                  <a:pt x="2281860" y="3050499"/>
                </a:lnTo>
                <a:lnTo>
                  <a:pt x="2281446" y="3050223"/>
                </a:lnTo>
                <a:lnTo>
                  <a:pt x="2257567" y="3014174"/>
                </a:lnTo>
                <a:cubicBezTo>
                  <a:pt x="2246770" y="2987484"/>
                  <a:pt x="2246770" y="2957434"/>
                  <a:pt x="2257567" y="2930745"/>
                </a:cubicBezTo>
                <a:lnTo>
                  <a:pt x="2281033" y="2895320"/>
                </a:lnTo>
                <a:lnTo>
                  <a:pt x="2281860" y="2894770"/>
                </a:lnTo>
                <a:lnTo>
                  <a:pt x="2282691" y="2893515"/>
                </a:lnTo>
                <a:lnTo>
                  <a:pt x="2318240" y="2869717"/>
                </a:lnTo>
                <a:cubicBezTo>
                  <a:pt x="2331502" y="2864305"/>
                  <a:pt x="2345619" y="2861599"/>
                  <a:pt x="2359747" y="2861599"/>
                </a:cubicBezTo>
                <a:close/>
                <a:moveTo>
                  <a:pt x="1734917" y="2860901"/>
                </a:moveTo>
                <a:cubicBezTo>
                  <a:pt x="1749044" y="2860901"/>
                  <a:pt x="1763182" y="2863607"/>
                  <a:pt x="1776488" y="2869019"/>
                </a:cubicBezTo>
                <a:lnTo>
                  <a:pt x="1811393" y="2892261"/>
                </a:lnTo>
                <a:lnTo>
                  <a:pt x="1813064" y="2894770"/>
                </a:lnTo>
                <a:lnTo>
                  <a:pt x="1814718" y="2895871"/>
                </a:lnTo>
                <a:lnTo>
                  <a:pt x="1837357" y="2930047"/>
                </a:lnTo>
                <a:cubicBezTo>
                  <a:pt x="1853553" y="2970081"/>
                  <a:pt x="1845455" y="3017677"/>
                  <a:pt x="1813064" y="3050150"/>
                </a:cubicBezTo>
                <a:cubicBezTo>
                  <a:pt x="1770224" y="3093446"/>
                  <a:pt x="1700218" y="3093446"/>
                  <a:pt x="1657030" y="3050150"/>
                </a:cubicBezTo>
                <a:cubicBezTo>
                  <a:pt x="1624639" y="3017677"/>
                  <a:pt x="1616541" y="2970081"/>
                  <a:pt x="1632737" y="2930047"/>
                </a:cubicBezTo>
                <a:lnTo>
                  <a:pt x="1655101" y="2896286"/>
                </a:lnTo>
                <a:lnTo>
                  <a:pt x="1657378" y="2894770"/>
                </a:lnTo>
                <a:lnTo>
                  <a:pt x="1659317" y="2891843"/>
                </a:lnTo>
                <a:lnTo>
                  <a:pt x="1693410" y="2869019"/>
                </a:lnTo>
                <a:cubicBezTo>
                  <a:pt x="1706672" y="2863607"/>
                  <a:pt x="1720789" y="2860901"/>
                  <a:pt x="1734917" y="2860901"/>
                </a:cubicBezTo>
                <a:close/>
                <a:moveTo>
                  <a:pt x="2828674" y="2794646"/>
                </a:moveTo>
                <a:cubicBezTo>
                  <a:pt x="2834334" y="2794646"/>
                  <a:pt x="2839994" y="2796828"/>
                  <a:pt x="2844348" y="2801193"/>
                </a:cubicBezTo>
                <a:cubicBezTo>
                  <a:pt x="2853054" y="2809922"/>
                  <a:pt x="2853054" y="2823889"/>
                  <a:pt x="2844348" y="2832618"/>
                </a:cubicBezTo>
                <a:cubicBezTo>
                  <a:pt x="2835640" y="2841347"/>
                  <a:pt x="2821708" y="2841347"/>
                  <a:pt x="2813002" y="2832618"/>
                </a:cubicBezTo>
                <a:cubicBezTo>
                  <a:pt x="2804294" y="2823889"/>
                  <a:pt x="2804294" y="2809922"/>
                  <a:pt x="2813002" y="2801193"/>
                </a:cubicBezTo>
                <a:cubicBezTo>
                  <a:pt x="2817355" y="2796828"/>
                  <a:pt x="2823014" y="2794646"/>
                  <a:pt x="2828674" y="2794646"/>
                </a:cubicBezTo>
                <a:close/>
                <a:moveTo>
                  <a:pt x="50648" y="2789940"/>
                </a:moveTo>
                <a:lnTo>
                  <a:pt x="61691" y="2816251"/>
                </a:lnTo>
                <a:cubicBezTo>
                  <a:pt x="61691" y="2827555"/>
                  <a:pt x="57337" y="2838903"/>
                  <a:pt x="48630" y="2847633"/>
                </a:cubicBezTo>
                <a:lnTo>
                  <a:pt x="43013" y="2849955"/>
                </a:lnTo>
                <a:close/>
                <a:moveTo>
                  <a:pt x="1267120" y="2750040"/>
                </a:moveTo>
                <a:cubicBezTo>
                  <a:pt x="1284099" y="2750040"/>
                  <a:pt x="1301078" y="2756500"/>
                  <a:pt x="1313964" y="2769419"/>
                </a:cubicBezTo>
                <a:cubicBezTo>
                  <a:pt x="1339738" y="2795257"/>
                  <a:pt x="1339738" y="2837507"/>
                  <a:pt x="1313964" y="2863345"/>
                </a:cubicBezTo>
                <a:cubicBezTo>
                  <a:pt x="1288192" y="2889183"/>
                  <a:pt x="1246048" y="2889183"/>
                  <a:pt x="1220274" y="2863345"/>
                </a:cubicBezTo>
                <a:cubicBezTo>
                  <a:pt x="1194502" y="2837507"/>
                  <a:pt x="1194502" y="2795257"/>
                  <a:pt x="1220274" y="2769419"/>
                </a:cubicBezTo>
                <a:cubicBezTo>
                  <a:pt x="1233161" y="2756500"/>
                  <a:pt x="1250141" y="2750040"/>
                  <a:pt x="1267120" y="2750040"/>
                </a:cubicBezTo>
                <a:close/>
                <a:moveTo>
                  <a:pt x="954704" y="2750040"/>
                </a:moveTo>
                <a:cubicBezTo>
                  <a:pt x="971684" y="2750040"/>
                  <a:pt x="988663" y="2756500"/>
                  <a:pt x="1001550" y="2769419"/>
                </a:cubicBezTo>
                <a:cubicBezTo>
                  <a:pt x="1027322" y="2795257"/>
                  <a:pt x="1027322" y="2837507"/>
                  <a:pt x="1001550" y="2863345"/>
                </a:cubicBezTo>
                <a:cubicBezTo>
                  <a:pt x="975776" y="2889183"/>
                  <a:pt x="933632" y="2889183"/>
                  <a:pt x="907860" y="2863345"/>
                </a:cubicBezTo>
                <a:cubicBezTo>
                  <a:pt x="882086" y="2837507"/>
                  <a:pt x="882086" y="2795257"/>
                  <a:pt x="907860" y="2769419"/>
                </a:cubicBezTo>
                <a:cubicBezTo>
                  <a:pt x="920746" y="2756500"/>
                  <a:pt x="937725" y="2750040"/>
                  <a:pt x="954704" y="2750040"/>
                </a:cubicBezTo>
                <a:close/>
                <a:moveTo>
                  <a:pt x="642289" y="2750040"/>
                </a:moveTo>
                <a:cubicBezTo>
                  <a:pt x="659268" y="2750040"/>
                  <a:pt x="676247" y="2756500"/>
                  <a:pt x="689134" y="2769419"/>
                </a:cubicBezTo>
                <a:cubicBezTo>
                  <a:pt x="714908" y="2795257"/>
                  <a:pt x="714908" y="2837507"/>
                  <a:pt x="689134" y="2863345"/>
                </a:cubicBezTo>
                <a:cubicBezTo>
                  <a:pt x="663360" y="2889183"/>
                  <a:pt x="621218" y="2889183"/>
                  <a:pt x="595444" y="2863345"/>
                </a:cubicBezTo>
                <a:cubicBezTo>
                  <a:pt x="569670" y="2837507"/>
                  <a:pt x="569670" y="2795257"/>
                  <a:pt x="595444" y="2769419"/>
                </a:cubicBezTo>
                <a:cubicBezTo>
                  <a:pt x="608331" y="2756500"/>
                  <a:pt x="625310" y="2750040"/>
                  <a:pt x="642289" y="2750040"/>
                </a:cubicBezTo>
                <a:close/>
                <a:moveTo>
                  <a:pt x="329874" y="2750040"/>
                </a:moveTo>
                <a:cubicBezTo>
                  <a:pt x="346853" y="2750040"/>
                  <a:pt x="363832" y="2756500"/>
                  <a:pt x="376718" y="2769419"/>
                </a:cubicBezTo>
                <a:cubicBezTo>
                  <a:pt x="402492" y="2795257"/>
                  <a:pt x="402492" y="2837507"/>
                  <a:pt x="376718" y="2863345"/>
                </a:cubicBezTo>
                <a:cubicBezTo>
                  <a:pt x="350946" y="2889183"/>
                  <a:pt x="308802" y="2889183"/>
                  <a:pt x="283028" y="2863345"/>
                </a:cubicBezTo>
                <a:cubicBezTo>
                  <a:pt x="257256" y="2837507"/>
                  <a:pt x="257256" y="2795257"/>
                  <a:pt x="283028" y="2769419"/>
                </a:cubicBezTo>
                <a:cubicBezTo>
                  <a:pt x="295915" y="2756500"/>
                  <a:pt x="312895" y="2750040"/>
                  <a:pt x="329874" y="2750040"/>
                </a:cubicBezTo>
                <a:close/>
                <a:moveTo>
                  <a:pt x="2203669" y="2705871"/>
                </a:moveTo>
                <a:cubicBezTo>
                  <a:pt x="2231968" y="2705871"/>
                  <a:pt x="2260266" y="2716695"/>
                  <a:pt x="2281860" y="2738343"/>
                </a:cubicBezTo>
                <a:cubicBezTo>
                  <a:pt x="2314251" y="2770554"/>
                  <a:pt x="2322349" y="2818084"/>
                  <a:pt x="2306153" y="2858102"/>
                </a:cubicBezTo>
                <a:lnTo>
                  <a:pt x="2282691" y="2893515"/>
                </a:lnTo>
                <a:lnTo>
                  <a:pt x="2281860" y="2894072"/>
                </a:lnTo>
                <a:lnTo>
                  <a:pt x="2281033" y="2895320"/>
                </a:lnTo>
                <a:lnTo>
                  <a:pt x="2245279" y="2919124"/>
                </a:lnTo>
                <a:cubicBezTo>
                  <a:pt x="2205345" y="2935361"/>
                  <a:pt x="2157869" y="2927242"/>
                  <a:pt x="2125478" y="2894770"/>
                </a:cubicBezTo>
                <a:cubicBezTo>
                  <a:pt x="2082290" y="2851823"/>
                  <a:pt x="2082290" y="2781640"/>
                  <a:pt x="2125478" y="2738343"/>
                </a:cubicBezTo>
                <a:cubicBezTo>
                  <a:pt x="2147072" y="2716695"/>
                  <a:pt x="2175370" y="2705871"/>
                  <a:pt x="2203669" y="2705871"/>
                </a:cubicBezTo>
                <a:close/>
                <a:moveTo>
                  <a:pt x="1891255" y="2705871"/>
                </a:moveTo>
                <a:cubicBezTo>
                  <a:pt x="1919554" y="2705871"/>
                  <a:pt x="1947852" y="2716695"/>
                  <a:pt x="1969446" y="2738343"/>
                </a:cubicBezTo>
                <a:cubicBezTo>
                  <a:pt x="2012632" y="2781291"/>
                  <a:pt x="2012632" y="2851473"/>
                  <a:pt x="1969446" y="2894770"/>
                </a:cubicBezTo>
                <a:cubicBezTo>
                  <a:pt x="1937055" y="2927242"/>
                  <a:pt x="1889579" y="2935361"/>
                  <a:pt x="1849645" y="2919124"/>
                </a:cubicBezTo>
                <a:lnTo>
                  <a:pt x="1814718" y="2895871"/>
                </a:lnTo>
                <a:lnTo>
                  <a:pt x="1813064" y="2893374"/>
                </a:lnTo>
                <a:lnTo>
                  <a:pt x="1811393" y="2892261"/>
                </a:lnTo>
                <a:lnTo>
                  <a:pt x="1788771" y="2858298"/>
                </a:lnTo>
                <a:cubicBezTo>
                  <a:pt x="1772575" y="2818412"/>
                  <a:pt x="1780673" y="2770816"/>
                  <a:pt x="1813064" y="2738343"/>
                </a:cubicBezTo>
                <a:cubicBezTo>
                  <a:pt x="1834658" y="2716695"/>
                  <a:pt x="1862957" y="2705871"/>
                  <a:pt x="1891255" y="2705871"/>
                </a:cubicBezTo>
                <a:close/>
                <a:moveTo>
                  <a:pt x="1579187" y="2705871"/>
                </a:moveTo>
                <a:cubicBezTo>
                  <a:pt x="1593336" y="2705871"/>
                  <a:pt x="1607485" y="2708577"/>
                  <a:pt x="1620797" y="2713989"/>
                </a:cubicBezTo>
                <a:lnTo>
                  <a:pt x="1656753" y="2737927"/>
                </a:lnTo>
                <a:lnTo>
                  <a:pt x="1657030" y="2738343"/>
                </a:lnTo>
                <a:lnTo>
                  <a:pt x="1657655" y="2738759"/>
                </a:lnTo>
                <a:lnTo>
                  <a:pt x="1681671" y="2774815"/>
                </a:lnTo>
                <a:cubicBezTo>
                  <a:pt x="1692468" y="2801406"/>
                  <a:pt x="1692468" y="2831423"/>
                  <a:pt x="1681671" y="2858102"/>
                </a:cubicBezTo>
                <a:lnTo>
                  <a:pt x="1659317" y="2891843"/>
                </a:lnTo>
                <a:lnTo>
                  <a:pt x="1657030" y="2893374"/>
                </a:lnTo>
                <a:lnTo>
                  <a:pt x="1655101" y="2896286"/>
                </a:lnTo>
                <a:lnTo>
                  <a:pt x="1620797" y="2919124"/>
                </a:lnTo>
                <a:cubicBezTo>
                  <a:pt x="1580863" y="2935361"/>
                  <a:pt x="1533387" y="2927242"/>
                  <a:pt x="1500996" y="2894770"/>
                </a:cubicBezTo>
                <a:cubicBezTo>
                  <a:pt x="1457808" y="2851823"/>
                  <a:pt x="1457808" y="2781640"/>
                  <a:pt x="1500996" y="2738343"/>
                </a:cubicBezTo>
                <a:cubicBezTo>
                  <a:pt x="1522590" y="2716695"/>
                  <a:pt x="1550888" y="2705871"/>
                  <a:pt x="1579187" y="2705871"/>
                </a:cubicBezTo>
                <a:close/>
                <a:moveTo>
                  <a:pt x="2515781" y="2705172"/>
                </a:moveTo>
                <a:cubicBezTo>
                  <a:pt x="2544035" y="2705172"/>
                  <a:pt x="2572334" y="2715996"/>
                  <a:pt x="2593928" y="2737645"/>
                </a:cubicBezTo>
                <a:cubicBezTo>
                  <a:pt x="2637116" y="2780592"/>
                  <a:pt x="2637116" y="2850775"/>
                  <a:pt x="2593928" y="2894072"/>
                </a:cubicBezTo>
                <a:cubicBezTo>
                  <a:pt x="2551088" y="2937368"/>
                  <a:pt x="2481082" y="2937368"/>
                  <a:pt x="2437894" y="2894072"/>
                </a:cubicBezTo>
                <a:cubicBezTo>
                  <a:pt x="2394706" y="2851124"/>
                  <a:pt x="2394706" y="2780942"/>
                  <a:pt x="2437894" y="2737645"/>
                </a:cubicBezTo>
                <a:cubicBezTo>
                  <a:pt x="2459314" y="2715996"/>
                  <a:pt x="2487526" y="2705172"/>
                  <a:pt x="2515781" y="2705172"/>
                </a:cubicBezTo>
                <a:close/>
                <a:moveTo>
                  <a:pt x="173666" y="2637521"/>
                </a:moveTo>
                <a:cubicBezTo>
                  <a:pt x="179326" y="2637521"/>
                  <a:pt x="184986" y="2639703"/>
                  <a:pt x="189340" y="2644068"/>
                </a:cubicBezTo>
                <a:cubicBezTo>
                  <a:pt x="198046" y="2652797"/>
                  <a:pt x="198046" y="2666764"/>
                  <a:pt x="189340" y="2675493"/>
                </a:cubicBezTo>
                <a:cubicBezTo>
                  <a:pt x="180632" y="2684222"/>
                  <a:pt x="166700" y="2684222"/>
                  <a:pt x="157992" y="2675493"/>
                </a:cubicBezTo>
                <a:cubicBezTo>
                  <a:pt x="149286" y="2666764"/>
                  <a:pt x="149286" y="2652797"/>
                  <a:pt x="157992" y="2644068"/>
                </a:cubicBezTo>
                <a:cubicBezTo>
                  <a:pt x="162346" y="2639703"/>
                  <a:pt x="168006" y="2637521"/>
                  <a:pt x="173666" y="2637521"/>
                </a:cubicBezTo>
                <a:close/>
                <a:moveTo>
                  <a:pt x="1422805" y="2616222"/>
                </a:moveTo>
                <a:cubicBezTo>
                  <a:pt x="1434125" y="2616222"/>
                  <a:pt x="1445444" y="2620499"/>
                  <a:pt x="1453978" y="2629054"/>
                </a:cubicBezTo>
                <a:cubicBezTo>
                  <a:pt x="1471392" y="2646163"/>
                  <a:pt x="1471392" y="2674446"/>
                  <a:pt x="1453978" y="2691555"/>
                </a:cubicBezTo>
                <a:cubicBezTo>
                  <a:pt x="1436910" y="2709013"/>
                  <a:pt x="1409048" y="2709013"/>
                  <a:pt x="1391634" y="2691555"/>
                </a:cubicBezTo>
                <a:cubicBezTo>
                  <a:pt x="1374218" y="2674446"/>
                  <a:pt x="1374218" y="2646512"/>
                  <a:pt x="1391634" y="2629054"/>
                </a:cubicBezTo>
                <a:cubicBezTo>
                  <a:pt x="1400167" y="2620499"/>
                  <a:pt x="1411486" y="2616222"/>
                  <a:pt x="1422805" y="2616222"/>
                </a:cubicBezTo>
                <a:close/>
                <a:moveTo>
                  <a:pt x="1110390" y="2593962"/>
                </a:moveTo>
                <a:cubicBezTo>
                  <a:pt x="1127369" y="2593962"/>
                  <a:pt x="1144348" y="2600422"/>
                  <a:pt x="1157234" y="2613341"/>
                </a:cubicBezTo>
                <a:cubicBezTo>
                  <a:pt x="1183008" y="2639180"/>
                  <a:pt x="1183008" y="2681429"/>
                  <a:pt x="1157234" y="2707267"/>
                </a:cubicBezTo>
                <a:cubicBezTo>
                  <a:pt x="1131462" y="2733106"/>
                  <a:pt x="1089318" y="2733106"/>
                  <a:pt x="1063544" y="2707267"/>
                </a:cubicBezTo>
                <a:cubicBezTo>
                  <a:pt x="1037772" y="2681429"/>
                  <a:pt x="1037772" y="2639180"/>
                  <a:pt x="1063544" y="2613341"/>
                </a:cubicBezTo>
                <a:cubicBezTo>
                  <a:pt x="1076431" y="2600422"/>
                  <a:pt x="1093411" y="2593962"/>
                  <a:pt x="1110390" y="2593962"/>
                </a:cubicBezTo>
                <a:close/>
                <a:moveTo>
                  <a:pt x="797974" y="2593962"/>
                </a:moveTo>
                <a:cubicBezTo>
                  <a:pt x="814954" y="2593962"/>
                  <a:pt x="831933" y="2600422"/>
                  <a:pt x="844820" y="2613341"/>
                </a:cubicBezTo>
                <a:cubicBezTo>
                  <a:pt x="870592" y="2639180"/>
                  <a:pt x="870592" y="2681429"/>
                  <a:pt x="844820" y="2707267"/>
                </a:cubicBezTo>
                <a:cubicBezTo>
                  <a:pt x="819046" y="2733106"/>
                  <a:pt x="776902" y="2733106"/>
                  <a:pt x="751130" y="2707267"/>
                </a:cubicBezTo>
                <a:cubicBezTo>
                  <a:pt x="725356" y="2681429"/>
                  <a:pt x="725356" y="2639180"/>
                  <a:pt x="751130" y="2613341"/>
                </a:cubicBezTo>
                <a:cubicBezTo>
                  <a:pt x="764016" y="2600422"/>
                  <a:pt x="780995" y="2593962"/>
                  <a:pt x="797974" y="2593962"/>
                </a:cubicBezTo>
                <a:close/>
                <a:moveTo>
                  <a:pt x="486255" y="2593613"/>
                </a:moveTo>
                <a:cubicBezTo>
                  <a:pt x="503234" y="2593613"/>
                  <a:pt x="520213" y="2600073"/>
                  <a:pt x="533100" y="2612992"/>
                </a:cubicBezTo>
                <a:cubicBezTo>
                  <a:pt x="558874" y="2638831"/>
                  <a:pt x="558874" y="2681080"/>
                  <a:pt x="533100" y="2706918"/>
                </a:cubicBezTo>
                <a:cubicBezTo>
                  <a:pt x="507326" y="2732756"/>
                  <a:pt x="465184" y="2732756"/>
                  <a:pt x="439410" y="2706918"/>
                </a:cubicBezTo>
                <a:cubicBezTo>
                  <a:pt x="413638" y="2681080"/>
                  <a:pt x="413638" y="2638831"/>
                  <a:pt x="439410" y="2612992"/>
                </a:cubicBezTo>
                <a:cubicBezTo>
                  <a:pt x="452297" y="2600073"/>
                  <a:pt x="469276" y="2593613"/>
                  <a:pt x="486255" y="2593613"/>
                </a:cubicBezTo>
                <a:close/>
                <a:moveTo>
                  <a:pt x="2672119" y="2570656"/>
                </a:moveTo>
                <a:cubicBezTo>
                  <a:pt x="2694758" y="2570655"/>
                  <a:pt x="2717396" y="2579297"/>
                  <a:pt x="2734636" y="2596581"/>
                </a:cubicBezTo>
                <a:cubicBezTo>
                  <a:pt x="2769116" y="2631149"/>
                  <a:pt x="2769116" y="2687365"/>
                  <a:pt x="2734636" y="2721932"/>
                </a:cubicBezTo>
                <a:cubicBezTo>
                  <a:pt x="2700156" y="2756500"/>
                  <a:pt x="2644082" y="2756500"/>
                  <a:pt x="2609600" y="2721932"/>
                </a:cubicBezTo>
                <a:cubicBezTo>
                  <a:pt x="2575120" y="2687365"/>
                  <a:pt x="2575120" y="2631149"/>
                  <a:pt x="2609600" y="2596581"/>
                </a:cubicBezTo>
                <a:cubicBezTo>
                  <a:pt x="2626841" y="2579297"/>
                  <a:pt x="2649480" y="2570655"/>
                  <a:pt x="2672119" y="2570656"/>
                </a:cubicBezTo>
                <a:close/>
                <a:moveTo>
                  <a:pt x="2047331" y="2549444"/>
                </a:moveTo>
                <a:cubicBezTo>
                  <a:pt x="2075585" y="2549444"/>
                  <a:pt x="2103884" y="2560268"/>
                  <a:pt x="2125478" y="2581916"/>
                </a:cubicBezTo>
                <a:cubicBezTo>
                  <a:pt x="2168666" y="2624864"/>
                  <a:pt x="2168666" y="2695047"/>
                  <a:pt x="2125478" y="2738343"/>
                </a:cubicBezTo>
                <a:cubicBezTo>
                  <a:pt x="2082638" y="2781640"/>
                  <a:pt x="2012632" y="2781640"/>
                  <a:pt x="1969446" y="2738343"/>
                </a:cubicBezTo>
                <a:cubicBezTo>
                  <a:pt x="1926258" y="2695396"/>
                  <a:pt x="1926258" y="2625213"/>
                  <a:pt x="1969446" y="2581916"/>
                </a:cubicBezTo>
                <a:cubicBezTo>
                  <a:pt x="1990865" y="2560268"/>
                  <a:pt x="2019076" y="2549444"/>
                  <a:pt x="2047331" y="2549444"/>
                </a:cubicBezTo>
                <a:close/>
                <a:moveTo>
                  <a:pt x="1734917" y="2549444"/>
                </a:moveTo>
                <a:cubicBezTo>
                  <a:pt x="1763171" y="2549444"/>
                  <a:pt x="1791470" y="2560268"/>
                  <a:pt x="1813064" y="2581916"/>
                </a:cubicBezTo>
                <a:cubicBezTo>
                  <a:pt x="1856252" y="2624864"/>
                  <a:pt x="1856252" y="2695047"/>
                  <a:pt x="1813064" y="2738343"/>
                </a:cubicBezTo>
                <a:cubicBezTo>
                  <a:pt x="1780934" y="2770816"/>
                  <a:pt x="1733523" y="2778934"/>
                  <a:pt x="1693606" y="2762697"/>
                </a:cubicBezTo>
                <a:lnTo>
                  <a:pt x="1657655" y="2738759"/>
                </a:lnTo>
                <a:lnTo>
                  <a:pt x="1657378" y="2738343"/>
                </a:lnTo>
                <a:lnTo>
                  <a:pt x="1656753" y="2737927"/>
                </a:lnTo>
                <a:lnTo>
                  <a:pt x="1632737" y="2701871"/>
                </a:lnTo>
                <a:cubicBezTo>
                  <a:pt x="1616541" y="2661985"/>
                  <a:pt x="1624639" y="2614389"/>
                  <a:pt x="1657030" y="2581916"/>
                </a:cubicBezTo>
                <a:cubicBezTo>
                  <a:pt x="1678450" y="2560268"/>
                  <a:pt x="1706662" y="2549444"/>
                  <a:pt x="1734917" y="2549444"/>
                </a:cubicBezTo>
                <a:close/>
                <a:moveTo>
                  <a:pt x="2359747" y="2548047"/>
                </a:moveTo>
                <a:cubicBezTo>
                  <a:pt x="2388001" y="2548047"/>
                  <a:pt x="2416300" y="2558871"/>
                  <a:pt x="2437894" y="2580520"/>
                </a:cubicBezTo>
                <a:cubicBezTo>
                  <a:pt x="2481082" y="2623467"/>
                  <a:pt x="2481082" y="2693650"/>
                  <a:pt x="2437894" y="2736947"/>
                </a:cubicBezTo>
                <a:cubicBezTo>
                  <a:pt x="2395054" y="2780243"/>
                  <a:pt x="2325048" y="2780243"/>
                  <a:pt x="2281860" y="2736947"/>
                </a:cubicBezTo>
                <a:cubicBezTo>
                  <a:pt x="2238672" y="2693999"/>
                  <a:pt x="2238672" y="2623816"/>
                  <a:pt x="2281860" y="2580520"/>
                </a:cubicBezTo>
                <a:cubicBezTo>
                  <a:pt x="2303280" y="2558871"/>
                  <a:pt x="2331491" y="2548047"/>
                  <a:pt x="2359747" y="2548047"/>
                </a:cubicBezTo>
                <a:close/>
                <a:moveTo>
                  <a:pt x="329003" y="2479697"/>
                </a:moveTo>
                <a:cubicBezTo>
                  <a:pt x="334663" y="2479697"/>
                  <a:pt x="340322" y="2481880"/>
                  <a:pt x="344676" y="2486245"/>
                </a:cubicBezTo>
                <a:cubicBezTo>
                  <a:pt x="353384" y="2494974"/>
                  <a:pt x="353384" y="2508940"/>
                  <a:pt x="344676" y="2517670"/>
                </a:cubicBezTo>
                <a:cubicBezTo>
                  <a:pt x="335968" y="2526399"/>
                  <a:pt x="322038" y="2526399"/>
                  <a:pt x="313330" y="2517670"/>
                </a:cubicBezTo>
                <a:cubicBezTo>
                  <a:pt x="304622" y="2508940"/>
                  <a:pt x="304622" y="2494974"/>
                  <a:pt x="313330" y="2486245"/>
                </a:cubicBezTo>
                <a:cubicBezTo>
                  <a:pt x="317684" y="2481880"/>
                  <a:pt x="323344" y="2479697"/>
                  <a:pt x="329003" y="2479697"/>
                </a:cubicBezTo>
                <a:close/>
                <a:moveTo>
                  <a:pt x="1579187" y="2459096"/>
                </a:moveTo>
                <a:cubicBezTo>
                  <a:pt x="1590506" y="2459096"/>
                  <a:pt x="1601825" y="2463374"/>
                  <a:pt x="1610358" y="2471929"/>
                </a:cubicBezTo>
                <a:cubicBezTo>
                  <a:pt x="1627774" y="2489038"/>
                  <a:pt x="1627774" y="2517320"/>
                  <a:pt x="1610358" y="2534429"/>
                </a:cubicBezTo>
                <a:cubicBezTo>
                  <a:pt x="1593292" y="2551888"/>
                  <a:pt x="1565430" y="2551888"/>
                  <a:pt x="1548016" y="2534429"/>
                </a:cubicBezTo>
                <a:cubicBezTo>
                  <a:pt x="1530948" y="2517320"/>
                  <a:pt x="1530948" y="2489387"/>
                  <a:pt x="1548016" y="2471929"/>
                </a:cubicBezTo>
                <a:cubicBezTo>
                  <a:pt x="1556549" y="2463374"/>
                  <a:pt x="1567868" y="2459096"/>
                  <a:pt x="1579187" y="2459096"/>
                </a:cubicBezTo>
                <a:close/>
                <a:moveTo>
                  <a:pt x="1266772" y="2459096"/>
                </a:moveTo>
                <a:cubicBezTo>
                  <a:pt x="1278092" y="2459096"/>
                  <a:pt x="1289411" y="2463374"/>
                  <a:pt x="1297944" y="2471929"/>
                </a:cubicBezTo>
                <a:cubicBezTo>
                  <a:pt x="1315358" y="2489038"/>
                  <a:pt x="1315358" y="2517320"/>
                  <a:pt x="1297944" y="2534429"/>
                </a:cubicBezTo>
                <a:cubicBezTo>
                  <a:pt x="1280878" y="2551888"/>
                  <a:pt x="1253014" y="2551888"/>
                  <a:pt x="1235600" y="2534429"/>
                </a:cubicBezTo>
                <a:cubicBezTo>
                  <a:pt x="1218534" y="2517320"/>
                  <a:pt x="1218534" y="2489387"/>
                  <a:pt x="1235600" y="2471929"/>
                </a:cubicBezTo>
                <a:cubicBezTo>
                  <a:pt x="1244133" y="2463374"/>
                  <a:pt x="1255453" y="2459096"/>
                  <a:pt x="1266772" y="2459096"/>
                </a:cubicBezTo>
                <a:close/>
                <a:moveTo>
                  <a:pt x="954356" y="2436837"/>
                </a:moveTo>
                <a:cubicBezTo>
                  <a:pt x="971336" y="2436837"/>
                  <a:pt x="988315" y="2443297"/>
                  <a:pt x="1001202" y="2456216"/>
                </a:cubicBezTo>
                <a:cubicBezTo>
                  <a:pt x="1026974" y="2482054"/>
                  <a:pt x="1026974" y="2524304"/>
                  <a:pt x="1001202" y="2550142"/>
                </a:cubicBezTo>
                <a:cubicBezTo>
                  <a:pt x="975428" y="2575980"/>
                  <a:pt x="933284" y="2575980"/>
                  <a:pt x="907512" y="2550142"/>
                </a:cubicBezTo>
                <a:cubicBezTo>
                  <a:pt x="881738" y="2524304"/>
                  <a:pt x="881738" y="2482054"/>
                  <a:pt x="907512" y="2456216"/>
                </a:cubicBezTo>
                <a:cubicBezTo>
                  <a:pt x="920398" y="2443297"/>
                  <a:pt x="937377" y="2436837"/>
                  <a:pt x="954356" y="2436837"/>
                </a:cubicBezTo>
                <a:close/>
                <a:moveTo>
                  <a:pt x="641592" y="2436138"/>
                </a:moveTo>
                <a:cubicBezTo>
                  <a:pt x="658572" y="2436138"/>
                  <a:pt x="675551" y="2442598"/>
                  <a:pt x="688438" y="2455518"/>
                </a:cubicBezTo>
                <a:cubicBezTo>
                  <a:pt x="714210" y="2481356"/>
                  <a:pt x="714210" y="2523605"/>
                  <a:pt x="688438" y="2549444"/>
                </a:cubicBezTo>
                <a:cubicBezTo>
                  <a:pt x="662664" y="2575282"/>
                  <a:pt x="620520" y="2575282"/>
                  <a:pt x="594748" y="2549444"/>
                </a:cubicBezTo>
                <a:cubicBezTo>
                  <a:pt x="568974" y="2523605"/>
                  <a:pt x="568974" y="2481356"/>
                  <a:pt x="594748" y="2455518"/>
                </a:cubicBezTo>
                <a:cubicBezTo>
                  <a:pt x="607634" y="2442598"/>
                  <a:pt x="624613" y="2436138"/>
                  <a:pt x="641592" y="2436138"/>
                </a:cubicBezTo>
                <a:close/>
                <a:moveTo>
                  <a:pt x="2828849" y="2414229"/>
                </a:moveTo>
                <a:cubicBezTo>
                  <a:pt x="2840168" y="2414229"/>
                  <a:pt x="2851487" y="2416389"/>
                  <a:pt x="2862132" y="2420710"/>
                </a:cubicBezTo>
                <a:lnTo>
                  <a:pt x="2890296" y="2439442"/>
                </a:lnTo>
                <a:lnTo>
                  <a:pt x="2890296" y="2566216"/>
                </a:lnTo>
                <a:lnTo>
                  <a:pt x="2862132" y="2584949"/>
                </a:lnTo>
                <a:cubicBezTo>
                  <a:pt x="2830198" y="2597912"/>
                  <a:pt x="2792191" y="2591431"/>
                  <a:pt x="2766330" y="2565505"/>
                </a:cubicBezTo>
                <a:cubicBezTo>
                  <a:pt x="2731850" y="2530938"/>
                  <a:pt x="2731850" y="2474722"/>
                  <a:pt x="2766330" y="2440154"/>
                </a:cubicBezTo>
                <a:cubicBezTo>
                  <a:pt x="2783571" y="2422870"/>
                  <a:pt x="2806210" y="2414229"/>
                  <a:pt x="2828849" y="2414229"/>
                </a:cubicBezTo>
                <a:close/>
                <a:moveTo>
                  <a:pt x="2516085" y="2414229"/>
                </a:moveTo>
                <a:cubicBezTo>
                  <a:pt x="2538724" y="2414229"/>
                  <a:pt x="2561362" y="2422870"/>
                  <a:pt x="2578602" y="2440154"/>
                </a:cubicBezTo>
                <a:cubicBezTo>
                  <a:pt x="2613084" y="2474722"/>
                  <a:pt x="2613084" y="2530938"/>
                  <a:pt x="2578602" y="2565505"/>
                </a:cubicBezTo>
                <a:cubicBezTo>
                  <a:pt x="2544122" y="2600073"/>
                  <a:pt x="2488048" y="2600073"/>
                  <a:pt x="2453566" y="2565505"/>
                </a:cubicBezTo>
                <a:cubicBezTo>
                  <a:pt x="2419086" y="2530938"/>
                  <a:pt x="2419086" y="2474722"/>
                  <a:pt x="2453566" y="2440154"/>
                </a:cubicBezTo>
                <a:cubicBezTo>
                  <a:pt x="2470807" y="2422870"/>
                  <a:pt x="2493446" y="2414229"/>
                  <a:pt x="2516085" y="2414229"/>
                </a:cubicBezTo>
                <a:close/>
                <a:moveTo>
                  <a:pt x="1891255" y="2393017"/>
                </a:moveTo>
                <a:cubicBezTo>
                  <a:pt x="1919554" y="2393017"/>
                  <a:pt x="1947852" y="2403841"/>
                  <a:pt x="1969446" y="2425490"/>
                </a:cubicBezTo>
                <a:cubicBezTo>
                  <a:pt x="2012632" y="2468437"/>
                  <a:pt x="2012632" y="2538620"/>
                  <a:pt x="1969446" y="2581916"/>
                </a:cubicBezTo>
                <a:cubicBezTo>
                  <a:pt x="1926258" y="2625213"/>
                  <a:pt x="1856252" y="2625213"/>
                  <a:pt x="1813064" y="2581916"/>
                </a:cubicBezTo>
                <a:cubicBezTo>
                  <a:pt x="1769876" y="2538969"/>
                  <a:pt x="1769876" y="2468786"/>
                  <a:pt x="1813064" y="2425490"/>
                </a:cubicBezTo>
                <a:cubicBezTo>
                  <a:pt x="1834658" y="2403841"/>
                  <a:pt x="1862957" y="2393017"/>
                  <a:pt x="1891255" y="2393017"/>
                </a:cubicBezTo>
                <a:close/>
                <a:moveTo>
                  <a:pt x="2203669" y="2391620"/>
                </a:moveTo>
                <a:cubicBezTo>
                  <a:pt x="2231968" y="2391620"/>
                  <a:pt x="2260266" y="2402444"/>
                  <a:pt x="2281860" y="2424093"/>
                </a:cubicBezTo>
                <a:cubicBezTo>
                  <a:pt x="2325048" y="2467040"/>
                  <a:pt x="2325048" y="2537223"/>
                  <a:pt x="2281860" y="2580520"/>
                </a:cubicBezTo>
                <a:cubicBezTo>
                  <a:pt x="2238672" y="2623816"/>
                  <a:pt x="2168666" y="2623816"/>
                  <a:pt x="2125478" y="2580520"/>
                </a:cubicBezTo>
                <a:cubicBezTo>
                  <a:pt x="2093087" y="2548309"/>
                  <a:pt x="2084989" y="2500778"/>
                  <a:pt x="2101185" y="2460760"/>
                </a:cubicBezTo>
                <a:lnTo>
                  <a:pt x="2125062" y="2424720"/>
                </a:lnTo>
                <a:lnTo>
                  <a:pt x="2125478" y="2424442"/>
                </a:lnTo>
                <a:lnTo>
                  <a:pt x="2125892" y="2423817"/>
                </a:lnTo>
                <a:lnTo>
                  <a:pt x="2162059" y="2399738"/>
                </a:lnTo>
                <a:cubicBezTo>
                  <a:pt x="2175371" y="2394326"/>
                  <a:pt x="2189520" y="2391620"/>
                  <a:pt x="2203669" y="2391620"/>
                </a:cubicBezTo>
                <a:close/>
                <a:moveTo>
                  <a:pt x="485733" y="2324318"/>
                </a:moveTo>
                <a:cubicBezTo>
                  <a:pt x="491393" y="2324318"/>
                  <a:pt x="497052" y="2326500"/>
                  <a:pt x="501406" y="2330865"/>
                </a:cubicBezTo>
                <a:cubicBezTo>
                  <a:pt x="510114" y="2339594"/>
                  <a:pt x="510114" y="2353561"/>
                  <a:pt x="501406" y="2362290"/>
                </a:cubicBezTo>
                <a:cubicBezTo>
                  <a:pt x="492698" y="2371019"/>
                  <a:pt x="478768" y="2371019"/>
                  <a:pt x="470060" y="2362290"/>
                </a:cubicBezTo>
                <a:cubicBezTo>
                  <a:pt x="461352" y="2353561"/>
                  <a:pt x="461352" y="2339594"/>
                  <a:pt x="470060" y="2330865"/>
                </a:cubicBezTo>
                <a:cubicBezTo>
                  <a:pt x="474414" y="2326500"/>
                  <a:pt x="480074" y="2324318"/>
                  <a:pt x="485733" y="2324318"/>
                </a:cubicBezTo>
                <a:close/>
                <a:moveTo>
                  <a:pt x="173318" y="2324318"/>
                </a:moveTo>
                <a:cubicBezTo>
                  <a:pt x="178978" y="2324318"/>
                  <a:pt x="184637" y="2326500"/>
                  <a:pt x="188990" y="2330865"/>
                </a:cubicBezTo>
                <a:cubicBezTo>
                  <a:pt x="197698" y="2339594"/>
                  <a:pt x="197698" y="2353561"/>
                  <a:pt x="188990" y="2362290"/>
                </a:cubicBezTo>
                <a:cubicBezTo>
                  <a:pt x="180284" y="2371019"/>
                  <a:pt x="166352" y="2371019"/>
                  <a:pt x="157644" y="2362290"/>
                </a:cubicBezTo>
                <a:cubicBezTo>
                  <a:pt x="148938" y="2353561"/>
                  <a:pt x="148938" y="2339594"/>
                  <a:pt x="157644" y="2330865"/>
                </a:cubicBezTo>
                <a:cubicBezTo>
                  <a:pt x="161998" y="2326500"/>
                  <a:pt x="167658" y="2324318"/>
                  <a:pt x="173318" y="2324318"/>
                </a:cubicBezTo>
                <a:close/>
                <a:moveTo>
                  <a:pt x="1735220" y="2301971"/>
                </a:moveTo>
                <a:cubicBezTo>
                  <a:pt x="1746540" y="2301971"/>
                  <a:pt x="1757859" y="2306248"/>
                  <a:pt x="1766392" y="2314803"/>
                </a:cubicBezTo>
                <a:cubicBezTo>
                  <a:pt x="1783806" y="2331913"/>
                  <a:pt x="1783806" y="2360195"/>
                  <a:pt x="1766392" y="2377304"/>
                </a:cubicBezTo>
                <a:cubicBezTo>
                  <a:pt x="1749326" y="2394763"/>
                  <a:pt x="1721464" y="2394763"/>
                  <a:pt x="1704048" y="2377304"/>
                </a:cubicBezTo>
                <a:cubicBezTo>
                  <a:pt x="1686634" y="2360195"/>
                  <a:pt x="1686634" y="2332262"/>
                  <a:pt x="1704048" y="2314803"/>
                </a:cubicBezTo>
                <a:cubicBezTo>
                  <a:pt x="1712581" y="2306248"/>
                  <a:pt x="1723900" y="2301971"/>
                  <a:pt x="1735220" y="2301971"/>
                </a:cubicBezTo>
                <a:close/>
                <a:moveTo>
                  <a:pt x="1422805" y="2301971"/>
                </a:moveTo>
                <a:cubicBezTo>
                  <a:pt x="1434125" y="2301971"/>
                  <a:pt x="1445444" y="2306248"/>
                  <a:pt x="1453978" y="2314803"/>
                </a:cubicBezTo>
                <a:cubicBezTo>
                  <a:pt x="1471392" y="2331913"/>
                  <a:pt x="1471392" y="2360195"/>
                  <a:pt x="1453978" y="2377304"/>
                </a:cubicBezTo>
                <a:cubicBezTo>
                  <a:pt x="1436910" y="2394763"/>
                  <a:pt x="1409048" y="2394763"/>
                  <a:pt x="1391634" y="2377304"/>
                </a:cubicBezTo>
                <a:cubicBezTo>
                  <a:pt x="1374218" y="2360195"/>
                  <a:pt x="1374218" y="2332262"/>
                  <a:pt x="1391634" y="2314803"/>
                </a:cubicBezTo>
                <a:cubicBezTo>
                  <a:pt x="1400167" y="2306248"/>
                  <a:pt x="1411486" y="2301971"/>
                  <a:pt x="1422805" y="2301971"/>
                </a:cubicBezTo>
                <a:close/>
                <a:moveTo>
                  <a:pt x="1110390" y="2301971"/>
                </a:moveTo>
                <a:cubicBezTo>
                  <a:pt x="1121710" y="2301971"/>
                  <a:pt x="1133029" y="2306248"/>
                  <a:pt x="1141562" y="2314803"/>
                </a:cubicBezTo>
                <a:cubicBezTo>
                  <a:pt x="1158976" y="2331913"/>
                  <a:pt x="1158976" y="2360195"/>
                  <a:pt x="1141562" y="2377304"/>
                </a:cubicBezTo>
                <a:cubicBezTo>
                  <a:pt x="1124496" y="2394763"/>
                  <a:pt x="1096632" y="2394763"/>
                  <a:pt x="1079218" y="2377304"/>
                </a:cubicBezTo>
                <a:cubicBezTo>
                  <a:pt x="1061804" y="2360195"/>
                  <a:pt x="1061804" y="2332262"/>
                  <a:pt x="1079218" y="2314803"/>
                </a:cubicBezTo>
                <a:cubicBezTo>
                  <a:pt x="1087751" y="2306248"/>
                  <a:pt x="1099071" y="2301971"/>
                  <a:pt x="1110390" y="2301971"/>
                </a:cubicBezTo>
                <a:close/>
                <a:moveTo>
                  <a:pt x="798323" y="2280061"/>
                </a:moveTo>
                <a:cubicBezTo>
                  <a:pt x="815302" y="2280061"/>
                  <a:pt x="832281" y="2286521"/>
                  <a:pt x="845168" y="2299440"/>
                </a:cubicBezTo>
                <a:cubicBezTo>
                  <a:pt x="870940" y="2325278"/>
                  <a:pt x="870940" y="2367528"/>
                  <a:pt x="845168" y="2393366"/>
                </a:cubicBezTo>
                <a:cubicBezTo>
                  <a:pt x="819394" y="2419204"/>
                  <a:pt x="777252" y="2419204"/>
                  <a:pt x="751478" y="2393366"/>
                </a:cubicBezTo>
                <a:cubicBezTo>
                  <a:pt x="725704" y="2367528"/>
                  <a:pt x="725704" y="2325278"/>
                  <a:pt x="751478" y="2299440"/>
                </a:cubicBezTo>
                <a:cubicBezTo>
                  <a:pt x="764365" y="2286521"/>
                  <a:pt x="781344" y="2280061"/>
                  <a:pt x="798323" y="2280061"/>
                </a:cubicBezTo>
                <a:close/>
                <a:moveTo>
                  <a:pt x="2672815" y="2257802"/>
                </a:moveTo>
                <a:cubicBezTo>
                  <a:pt x="2695454" y="2257802"/>
                  <a:pt x="2718092" y="2266443"/>
                  <a:pt x="2735332" y="2283727"/>
                </a:cubicBezTo>
                <a:cubicBezTo>
                  <a:pt x="2769814" y="2318295"/>
                  <a:pt x="2769814" y="2374511"/>
                  <a:pt x="2735332" y="2409079"/>
                </a:cubicBezTo>
                <a:cubicBezTo>
                  <a:pt x="2700852" y="2443646"/>
                  <a:pt x="2644778" y="2443646"/>
                  <a:pt x="2610298" y="2409079"/>
                </a:cubicBezTo>
                <a:cubicBezTo>
                  <a:pt x="2575816" y="2374511"/>
                  <a:pt x="2575816" y="2318295"/>
                  <a:pt x="2610298" y="2283727"/>
                </a:cubicBezTo>
                <a:cubicBezTo>
                  <a:pt x="2627538" y="2266443"/>
                  <a:pt x="2650177" y="2257802"/>
                  <a:pt x="2672815" y="2257802"/>
                </a:cubicBezTo>
                <a:close/>
                <a:moveTo>
                  <a:pt x="2359703" y="2257802"/>
                </a:moveTo>
                <a:cubicBezTo>
                  <a:pt x="2382342" y="2257802"/>
                  <a:pt x="2404980" y="2266443"/>
                  <a:pt x="2422220" y="2283727"/>
                </a:cubicBezTo>
                <a:cubicBezTo>
                  <a:pt x="2456702" y="2318295"/>
                  <a:pt x="2456702" y="2374511"/>
                  <a:pt x="2422220" y="2409079"/>
                </a:cubicBezTo>
                <a:cubicBezTo>
                  <a:pt x="2387740" y="2443646"/>
                  <a:pt x="2331666" y="2443646"/>
                  <a:pt x="2297186" y="2409079"/>
                </a:cubicBezTo>
                <a:cubicBezTo>
                  <a:pt x="2262704" y="2374511"/>
                  <a:pt x="2262704" y="2318295"/>
                  <a:pt x="2297186" y="2283727"/>
                </a:cubicBezTo>
                <a:cubicBezTo>
                  <a:pt x="2314426" y="2266443"/>
                  <a:pt x="2337065" y="2257802"/>
                  <a:pt x="2359703" y="2257802"/>
                </a:cubicBezTo>
                <a:close/>
                <a:moveTo>
                  <a:pt x="2047331" y="2235542"/>
                </a:moveTo>
                <a:cubicBezTo>
                  <a:pt x="2075585" y="2235542"/>
                  <a:pt x="2103884" y="2246366"/>
                  <a:pt x="2125478" y="2268015"/>
                </a:cubicBezTo>
                <a:cubicBezTo>
                  <a:pt x="2157869" y="2300226"/>
                  <a:pt x="2165967" y="2347756"/>
                  <a:pt x="2149771" y="2387774"/>
                </a:cubicBezTo>
                <a:lnTo>
                  <a:pt x="2125892" y="2423817"/>
                </a:lnTo>
                <a:lnTo>
                  <a:pt x="2125478" y="2424093"/>
                </a:lnTo>
                <a:lnTo>
                  <a:pt x="2125062" y="2424720"/>
                </a:lnTo>
                <a:lnTo>
                  <a:pt x="2089098" y="2448796"/>
                </a:lnTo>
                <a:cubicBezTo>
                  <a:pt x="2049311" y="2465033"/>
                  <a:pt x="2001836" y="2456915"/>
                  <a:pt x="1969446" y="2424442"/>
                </a:cubicBezTo>
                <a:cubicBezTo>
                  <a:pt x="1926258" y="2381494"/>
                  <a:pt x="1926258" y="2311312"/>
                  <a:pt x="1969446" y="2268015"/>
                </a:cubicBezTo>
                <a:cubicBezTo>
                  <a:pt x="1990865" y="2246366"/>
                  <a:pt x="2019076" y="2235542"/>
                  <a:pt x="2047331" y="2235542"/>
                </a:cubicBezTo>
                <a:close/>
                <a:moveTo>
                  <a:pt x="641766" y="2167891"/>
                </a:moveTo>
                <a:cubicBezTo>
                  <a:pt x="647426" y="2167891"/>
                  <a:pt x="653086" y="2170073"/>
                  <a:pt x="657440" y="2174438"/>
                </a:cubicBezTo>
                <a:cubicBezTo>
                  <a:pt x="666146" y="2183167"/>
                  <a:pt x="666146" y="2197134"/>
                  <a:pt x="657440" y="2205863"/>
                </a:cubicBezTo>
                <a:cubicBezTo>
                  <a:pt x="648732" y="2214592"/>
                  <a:pt x="634800" y="2214592"/>
                  <a:pt x="626094" y="2205863"/>
                </a:cubicBezTo>
                <a:cubicBezTo>
                  <a:pt x="617386" y="2197134"/>
                  <a:pt x="617386" y="2183167"/>
                  <a:pt x="626094" y="2174438"/>
                </a:cubicBezTo>
                <a:cubicBezTo>
                  <a:pt x="630447" y="2170073"/>
                  <a:pt x="636107" y="2167891"/>
                  <a:pt x="641766" y="2167891"/>
                </a:cubicBezTo>
                <a:close/>
                <a:moveTo>
                  <a:pt x="329352" y="2167891"/>
                </a:moveTo>
                <a:cubicBezTo>
                  <a:pt x="335012" y="2167891"/>
                  <a:pt x="340671" y="2170073"/>
                  <a:pt x="345024" y="2174438"/>
                </a:cubicBezTo>
                <a:cubicBezTo>
                  <a:pt x="353732" y="2183167"/>
                  <a:pt x="353732" y="2197134"/>
                  <a:pt x="345024" y="2205863"/>
                </a:cubicBezTo>
                <a:cubicBezTo>
                  <a:pt x="336318" y="2214592"/>
                  <a:pt x="322386" y="2214592"/>
                  <a:pt x="313678" y="2205863"/>
                </a:cubicBezTo>
                <a:cubicBezTo>
                  <a:pt x="304972" y="2197134"/>
                  <a:pt x="304972" y="2183167"/>
                  <a:pt x="313678" y="2174438"/>
                </a:cubicBezTo>
                <a:cubicBezTo>
                  <a:pt x="318032" y="2170073"/>
                  <a:pt x="323692" y="2167891"/>
                  <a:pt x="329352" y="2167891"/>
                </a:cubicBezTo>
                <a:close/>
                <a:moveTo>
                  <a:pt x="1891602" y="2146243"/>
                </a:moveTo>
                <a:cubicBezTo>
                  <a:pt x="1902921" y="2146243"/>
                  <a:pt x="1914241" y="2150520"/>
                  <a:pt x="1922774" y="2159075"/>
                </a:cubicBezTo>
                <a:cubicBezTo>
                  <a:pt x="1940188" y="2176184"/>
                  <a:pt x="1940188" y="2204467"/>
                  <a:pt x="1922774" y="2221576"/>
                </a:cubicBezTo>
                <a:cubicBezTo>
                  <a:pt x="1905708" y="2239034"/>
                  <a:pt x="1877844" y="2239034"/>
                  <a:pt x="1860430" y="2221576"/>
                </a:cubicBezTo>
                <a:cubicBezTo>
                  <a:pt x="1843364" y="2204467"/>
                  <a:pt x="1843364" y="2176533"/>
                  <a:pt x="1860430" y="2159075"/>
                </a:cubicBezTo>
                <a:cubicBezTo>
                  <a:pt x="1868963" y="2150520"/>
                  <a:pt x="1880282" y="2146243"/>
                  <a:pt x="1891602" y="2146243"/>
                </a:cubicBezTo>
                <a:close/>
                <a:moveTo>
                  <a:pt x="1579187" y="2146243"/>
                </a:moveTo>
                <a:cubicBezTo>
                  <a:pt x="1590506" y="2146243"/>
                  <a:pt x="1601825" y="2150520"/>
                  <a:pt x="1610358" y="2159075"/>
                </a:cubicBezTo>
                <a:cubicBezTo>
                  <a:pt x="1627774" y="2176184"/>
                  <a:pt x="1627774" y="2204467"/>
                  <a:pt x="1610358" y="2221576"/>
                </a:cubicBezTo>
                <a:cubicBezTo>
                  <a:pt x="1593292" y="2239034"/>
                  <a:pt x="1565430" y="2239034"/>
                  <a:pt x="1548016" y="2221576"/>
                </a:cubicBezTo>
                <a:cubicBezTo>
                  <a:pt x="1530948" y="2204467"/>
                  <a:pt x="1530948" y="2176533"/>
                  <a:pt x="1548016" y="2159075"/>
                </a:cubicBezTo>
                <a:cubicBezTo>
                  <a:pt x="1556549" y="2150520"/>
                  <a:pt x="1567868" y="2146243"/>
                  <a:pt x="1579187" y="2146243"/>
                </a:cubicBezTo>
                <a:close/>
                <a:moveTo>
                  <a:pt x="1266772" y="2146243"/>
                </a:moveTo>
                <a:cubicBezTo>
                  <a:pt x="1278092" y="2146243"/>
                  <a:pt x="1289411" y="2150520"/>
                  <a:pt x="1297944" y="2159075"/>
                </a:cubicBezTo>
                <a:cubicBezTo>
                  <a:pt x="1315358" y="2176184"/>
                  <a:pt x="1315358" y="2204467"/>
                  <a:pt x="1297944" y="2221576"/>
                </a:cubicBezTo>
                <a:cubicBezTo>
                  <a:pt x="1280878" y="2239034"/>
                  <a:pt x="1253014" y="2239034"/>
                  <a:pt x="1235600" y="2221576"/>
                </a:cubicBezTo>
                <a:cubicBezTo>
                  <a:pt x="1218534" y="2204467"/>
                  <a:pt x="1218534" y="2176533"/>
                  <a:pt x="1235600" y="2159075"/>
                </a:cubicBezTo>
                <a:cubicBezTo>
                  <a:pt x="1244133" y="2150520"/>
                  <a:pt x="1255453" y="2146243"/>
                  <a:pt x="1266772" y="2146243"/>
                </a:cubicBezTo>
                <a:close/>
                <a:moveTo>
                  <a:pt x="954356" y="2146243"/>
                </a:moveTo>
                <a:cubicBezTo>
                  <a:pt x="965676" y="2146243"/>
                  <a:pt x="976995" y="2150520"/>
                  <a:pt x="985528" y="2159075"/>
                </a:cubicBezTo>
                <a:cubicBezTo>
                  <a:pt x="1002942" y="2176184"/>
                  <a:pt x="1002942" y="2204467"/>
                  <a:pt x="985528" y="2221576"/>
                </a:cubicBezTo>
                <a:cubicBezTo>
                  <a:pt x="968462" y="2239034"/>
                  <a:pt x="940598" y="2239034"/>
                  <a:pt x="923184" y="2221576"/>
                </a:cubicBezTo>
                <a:cubicBezTo>
                  <a:pt x="906118" y="2204467"/>
                  <a:pt x="906118" y="2176533"/>
                  <a:pt x="923184" y="2159075"/>
                </a:cubicBezTo>
                <a:cubicBezTo>
                  <a:pt x="931717" y="2150520"/>
                  <a:pt x="943037" y="2146243"/>
                  <a:pt x="954356" y="2146243"/>
                </a:cubicBezTo>
                <a:close/>
                <a:moveTo>
                  <a:pt x="2203669" y="2101375"/>
                </a:moveTo>
                <a:cubicBezTo>
                  <a:pt x="2226308" y="2101375"/>
                  <a:pt x="2248947" y="2110017"/>
                  <a:pt x="2266188" y="2127301"/>
                </a:cubicBezTo>
                <a:cubicBezTo>
                  <a:pt x="2300668" y="2161868"/>
                  <a:pt x="2300668" y="2218084"/>
                  <a:pt x="2266188" y="2252652"/>
                </a:cubicBezTo>
                <a:cubicBezTo>
                  <a:pt x="2231706" y="2287219"/>
                  <a:pt x="2175632" y="2287219"/>
                  <a:pt x="2141152" y="2252652"/>
                </a:cubicBezTo>
                <a:cubicBezTo>
                  <a:pt x="2106670" y="2218084"/>
                  <a:pt x="2106670" y="2161868"/>
                  <a:pt x="2141152" y="2127301"/>
                </a:cubicBezTo>
                <a:cubicBezTo>
                  <a:pt x="2158392" y="2110017"/>
                  <a:pt x="2181030" y="2101375"/>
                  <a:pt x="2203669" y="2101375"/>
                </a:cubicBezTo>
                <a:close/>
                <a:moveTo>
                  <a:pt x="2829197" y="2101026"/>
                </a:moveTo>
                <a:cubicBezTo>
                  <a:pt x="2840516" y="2101025"/>
                  <a:pt x="2851835" y="2103186"/>
                  <a:pt x="2862480" y="2107507"/>
                </a:cubicBezTo>
                <a:lnTo>
                  <a:pt x="2890296" y="2126008"/>
                </a:lnTo>
                <a:lnTo>
                  <a:pt x="2890296" y="2253246"/>
                </a:lnTo>
                <a:lnTo>
                  <a:pt x="2862480" y="2271747"/>
                </a:lnTo>
                <a:cubicBezTo>
                  <a:pt x="2830546" y="2284709"/>
                  <a:pt x="2792539" y="2278228"/>
                  <a:pt x="2766678" y="2252303"/>
                </a:cubicBezTo>
                <a:cubicBezTo>
                  <a:pt x="2732198" y="2217735"/>
                  <a:pt x="2732198" y="2161519"/>
                  <a:pt x="2766678" y="2126951"/>
                </a:cubicBezTo>
                <a:cubicBezTo>
                  <a:pt x="2783919" y="2109667"/>
                  <a:pt x="2806558" y="2101025"/>
                  <a:pt x="2829197" y="2101026"/>
                </a:cubicBezTo>
                <a:close/>
                <a:moveTo>
                  <a:pt x="2516781" y="2101026"/>
                </a:moveTo>
                <a:cubicBezTo>
                  <a:pt x="2539420" y="2101025"/>
                  <a:pt x="2562059" y="2109667"/>
                  <a:pt x="2579300" y="2126951"/>
                </a:cubicBezTo>
                <a:cubicBezTo>
                  <a:pt x="2613780" y="2161519"/>
                  <a:pt x="2613780" y="2217735"/>
                  <a:pt x="2579300" y="2252303"/>
                </a:cubicBezTo>
                <a:cubicBezTo>
                  <a:pt x="2544818" y="2286870"/>
                  <a:pt x="2488744" y="2286870"/>
                  <a:pt x="2454264" y="2252303"/>
                </a:cubicBezTo>
                <a:cubicBezTo>
                  <a:pt x="2419782" y="2217735"/>
                  <a:pt x="2419782" y="2161519"/>
                  <a:pt x="2454264" y="2126951"/>
                </a:cubicBezTo>
                <a:cubicBezTo>
                  <a:pt x="2471504" y="2109667"/>
                  <a:pt x="2494142" y="2101025"/>
                  <a:pt x="2516781" y="2101026"/>
                </a:cubicBezTo>
                <a:close/>
                <a:moveTo>
                  <a:pt x="485733" y="2011464"/>
                </a:moveTo>
                <a:cubicBezTo>
                  <a:pt x="491393" y="2011464"/>
                  <a:pt x="497052" y="2013646"/>
                  <a:pt x="501406" y="2018011"/>
                </a:cubicBezTo>
                <a:cubicBezTo>
                  <a:pt x="510114" y="2026740"/>
                  <a:pt x="510114" y="2040707"/>
                  <a:pt x="501406" y="2049436"/>
                </a:cubicBezTo>
                <a:cubicBezTo>
                  <a:pt x="492698" y="2058165"/>
                  <a:pt x="478768" y="2058165"/>
                  <a:pt x="470060" y="2049436"/>
                </a:cubicBezTo>
                <a:cubicBezTo>
                  <a:pt x="461352" y="2040707"/>
                  <a:pt x="461352" y="2026740"/>
                  <a:pt x="470060" y="2018011"/>
                </a:cubicBezTo>
                <a:cubicBezTo>
                  <a:pt x="474414" y="2013646"/>
                  <a:pt x="480074" y="2011464"/>
                  <a:pt x="485733" y="2011464"/>
                </a:cubicBezTo>
                <a:close/>
                <a:moveTo>
                  <a:pt x="1423154" y="1989117"/>
                </a:moveTo>
                <a:cubicBezTo>
                  <a:pt x="1434474" y="1989117"/>
                  <a:pt x="1445793" y="1993395"/>
                  <a:pt x="1454326" y="2001950"/>
                </a:cubicBezTo>
                <a:cubicBezTo>
                  <a:pt x="1471740" y="2019059"/>
                  <a:pt x="1471740" y="2047341"/>
                  <a:pt x="1454326" y="2064450"/>
                </a:cubicBezTo>
                <a:cubicBezTo>
                  <a:pt x="1437260" y="2081909"/>
                  <a:pt x="1409396" y="2081909"/>
                  <a:pt x="1391982" y="2064450"/>
                </a:cubicBezTo>
                <a:cubicBezTo>
                  <a:pt x="1374568" y="2047341"/>
                  <a:pt x="1374568" y="2019408"/>
                  <a:pt x="1391982" y="2001950"/>
                </a:cubicBezTo>
                <a:cubicBezTo>
                  <a:pt x="1400515" y="1993395"/>
                  <a:pt x="1411835" y="1989117"/>
                  <a:pt x="1423154" y="1989117"/>
                </a:cubicBezTo>
                <a:close/>
                <a:moveTo>
                  <a:pt x="1734872" y="1988768"/>
                </a:moveTo>
                <a:cubicBezTo>
                  <a:pt x="1746192" y="1988768"/>
                  <a:pt x="1757511" y="1993046"/>
                  <a:pt x="1766044" y="2001601"/>
                </a:cubicBezTo>
                <a:cubicBezTo>
                  <a:pt x="1783458" y="2018710"/>
                  <a:pt x="1783458" y="2046992"/>
                  <a:pt x="1766044" y="2064102"/>
                </a:cubicBezTo>
                <a:cubicBezTo>
                  <a:pt x="1748978" y="2081560"/>
                  <a:pt x="1721114" y="2081560"/>
                  <a:pt x="1703700" y="2064102"/>
                </a:cubicBezTo>
                <a:cubicBezTo>
                  <a:pt x="1686286" y="2046992"/>
                  <a:pt x="1686286" y="2019059"/>
                  <a:pt x="1703700" y="2001601"/>
                </a:cubicBezTo>
                <a:cubicBezTo>
                  <a:pt x="1712233" y="1993046"/>
                  <a:pt x="1723553" y="1988768"/>
                  <a:pt x="1734872" y="1988768"/>
                </a:cubicBezTo>
                <a:close/>
                <a:moveTo>
                  <a:pt x="1110042" y="1988768"/>
                </a:moveTo>
                <a:cubicBezTo>
                  <a:pt x="1121362" y="1988768"/>
                  <a:pt x="1132681" y="1993046"/>
                  <a:pt x="1141214" y="2001601"/>
                </a:cubicBezTo>
                <a:cubicBezTo>
                  <a:pt x="1158628" y="2018710"/>
                  <a:pt x="1158628" y="2046992"/>
                  <a:pt x="1141214" y="2064102"/>
                </a:cubicBezTo>
                <a:cubicBezTo>
                  <a:pt x="1124148" y="2081560"/>
                  <a:pt x="1096284" y="2081560"/>
                  <a:pt x="1078870" y="2064102"/>
                </a:cubicBezTo>
                <a:cubicBezTo>
                  <a:pt x="1061456" y="2046992"/>
                  <a:pt x="1061456" y="2019059"/>
                  <a:pt x="1078870" y="2001601"/>
                </a:cubicBezTo>
                <a:cubicBezTo>
                  <a:pt x="1087403" y="1993046"/>
                  <a:pt x="1098723" y="1988768"/>
                  <a:pt x="1110042" y="1988768"/>
                </a:cubicBezTo>
                <a:close/>
                <a:moveTo>
                  <a:pt x="2047288" y="1966509"/>
                </a:moveTo>
                <a:cubicBezTo>
                  <a:pt x="2064267" y="1966509"/>
                  <a:pt x="2081246" y="1972969"/>
                  <a:pt x="2094132" y="1985888"/>
                </a:cubicBezTo>
                <a:cubicBezTo>
                  <a:pt x="2119906" y="2011726"/>
                  <a:pt x="2119906" y="2053976"/>
                  <a:pt x="2094132" y="2079814"/>
                </a:cubicBezTo>
                <a:cubicBezTo>
                  <a:pt x="2068360" y="2105652"/>
                  <a:pt x="2026216" y="2105652"/>
                  <a:pt x="2000442" y="2079814"/>
                </a:cubicBezTo>
                <a:cubicBezTo>
                  <a:pt x="1974670" y="2053976"/>
                  <a:pt x="1974670" y="2011726"/>
                  <a:pt x="2000442" y="1985888"/>
                </a:cubicBezTo>
                <a:cubicBezTo>
                  <a:pt x="2013329" y="1972969"/>
                  <a:pt x="2030309" y="1966509"/>
                  <a:pt x="2047288" y="1966509"/>
                </a:cubicBezTo>
                <a:close/>
                <a:moveTo>
                  <a:pt x="2672815" y="1944599"/>
                </a:moveTo>
                <a:cubicBezTo>
                  <a:pt x="2695454" y="1944599"/>
                  <a:pt x="2718092" y="1953241"/>
                  <a:pt x="2735332" y="1970525"/>
                </a:cubicBezTo>
                <a:cubicBezTo>
                  <a:pt x="2769814" y="2005092"/>
                  <a:pt x="2769814" y="2061308"/>
                  <a:pt x="2735332" y="2095876"/>
                </a:cubicBezTo>
                <a:cubicBezTo>
                  <a:pt x="2700852" y="2130443"/>
                  <a:pt x="2644778" y="2130443"/>
                  <a:pt x="2610298" y="2095876"/>
                </a:cubicBezTo>
                <a:cubicBezTo>
                  <a:pt x="2575816" y="2061308"/>
                  <a:pt x="2575816" y="2005092"/>
                  <a:pt x="2610298" y="1970525"/>
                </a:cubicBezTo>
                <a:cubicBezTo>
                  <a:pt x="2627538" y="1953241"/>
                  <a:pt x="2650177" y="1944599"/>
                  <a:pt x="2672815" y="1944599"/>
                </a:cubicBezTo>
                <a:close/>
                <a:moveTo>
                  <a:pt x="2359703" y="1944250"/>
                </a:moveTo>
                <a:cubicBezTo>
                  <a:pt x="2382342" y="1944249"/>
                  <a:pt x="2404980" y="1952891"/>
                  <a:pt x="2422220" y="1970175"/>
                </a:cubicBezTo>
                <a:cubicBezTo>
                  <a:pt x="2456702" y="2004743"/>
                  <a:pt x="2456702" y="2060959"/>
                  <a:pt x="2422220" y="2095526"/>
                </a:cubicBezTo>
                <a:cubicBezTo>
                  <a:pt x="2387740" y="2130094"/>
                  <a:pt x="2331666" y="2130094"/>
                  <a:pt x="2297186" y="2095526"/>
                </a:cubicBezTo>
                <a:cubicBezTo>
                  <a:pt x="2262704" y="2060959"/>
                  <a:pt x="2262704" y="2004743"/>
                  <a:pt x="2297186" y="1970175"/>
                </a:cubicBezTo>
                <a:cubicBezTo>
                  <a:pt x="2314426" y="1952891"/>
                  <a:pt x="2337065" y="1944249"/>
                  <a:pt x="2359703" y="1944250"/>
                </a:cubicBezTo>
                <a:close/>
                <a:moveTo>
                  <a:pt x="798367" y="1923387"/>
                </a:moveTo>
                <a:cubicBezTo>
                  <a:pt x="826622" y="1923387"/>
                  <a:pt x="854920" y="1934211"/>
                  <a:pt x="876514" y="1955859"/>
                </a:cubicBezTo>
                <a:cubicBezTo>
                  <a:pt x="919702" y="1998807"/>
                  <a:pt x="919702" y="2068990"/>
                  <a:pt x="876514" y="2112286"/>
                </a:cubicBezTo>
                <a:cubicBezTo>
                  <a:pt x="833674" y="2155583"/>
                  <a:pt x="763668" y="2155583"/>
                  <a:pt x="720480" y="2112286"/>
                </a:cubicBezTo>
                <a:cubicBezTo>
                  <a:pt x="677292" y="2069339"/>
                  <a:pt x="677292" y="1999156"/>
                  <a:pt x="720480" y="1955859"/>
                </a:cubicBezTo>
                <a:cubicBezTo>
                  <a:pt x="741900" y="1934211"/>
                  <a:pt x="770112" y="1923387"/>
                  <a:pt x="798367" y="1923387"/>
                </a:cubicBezTo>
                <a:close/>
                <a:moveTo>
                  <a:pt x="329352" y="1855037"/>
                </a:moveTo>
                <a:cubicBezTo>
                  <a:pt x="335012" y="1855037"/>
                  <a:pt x="340671" y="1857219"/>
                  <a:pt x="345024" y="1861584"/>
                </a:cubicBezTo>
                <a:cubicBezTo>
                  <a:pt x="353732" y="1870314"/>
                  <a:pt x="353732" y="1884280"/>
                  <a:pt x="345024" y="1893010"/>
                </a:cubicBezTo>
                <a:cubicBezTo>
                  <a:pt x="336318" y="1901739"/>
                  <a:pt x="322386" y="1901739"/>
                  <a:pt x="313678" y="1893010"/>
                </a:cubicBezTo>
                <a:lnTo>
                  <a:pt x="311043" y="1886670"/>
                </a:lnTo>
                <a:lnTo>
                  <a:pt x="322389" y="1857945"/>
                </a:lnTo>
                <a:close/>
                <a:moveTo>
                  <a:pt x="1578838" y="1832341"/>
                </a:moveTo>
                <a:cubicBezTo>
                  <a:pt x="1590158" y="1832341"/>
                  <a:pt x="1601477" y="1836619"/>
                  <a:pt x="1610010" y="1845174"/>
                </a:cubicBezTo>
                <a:cubicBezTo>
                  <a:pt x="1627426" y="1862632"/>
                  <a:pt x="1627426" y="1890565"/>
                  <a:pt x="1610010" y="1908024"/>
                </a:cubicBezTo>
                <a:cubicBezTo>
                  <a:pt x="1592944" y="1925133"/>
                  <a:pt x="1565082" y="1925133"/>
                  <a:pt x="1547666" y="1908024"/>
                </a:cubicBezTo>
                <a:cubicBezTo>
                  <a:pt x="1530600" y="1890565"/>
                  <a:pt x="1530600" y="1862632"/>
                  <a:pt x="1547666" y="1845174"/>
                </a:cubicBezTo>
                <a:cubicBezTo>
                  <a:pt x="1556199" y="1836619"/>
                  <a:pt x="1567518" y="1832341"/>
                  <a:pt x="1578838" y="1832341"/>
                </a:cubicBezTo>
                <a:close/>
                <a:moveTo>
                  <a:pt x="1266424" y="1832341"/>
                </a:moveTo>
                <a:cubicBezTo>
                  <a:pt x="1277744" y="1832341"/>
                  <a:pt x="1289063" y="1836619"/>
                  <a:pt x="1297596" y="1845174"/>
                </a:cubicBezTo>
                <a:cubicBezTo>
                  <a:pt x="1315010" y="1862632"/>
                  <a:pt x="1315010" y="1890565"/>
                  <a:pt x="1297596" y="1908024"/>
                </a:cubicBezTo>
                <a:cubicBezTo>
                  <a:pt x="1280530" y="1925133"/>
                  <a:pt x="1252666" y="1925133"/>
                  <a:pt x="1235252" y="1908024"/>
                </a:cubicBezTo>
                <a:cubicBezTo>
                  <a:pt x="1218186" y="1890565"/>
                  <a:pt x="1218186" y="1862632"/>
                  <a:pt x="1235252" y="1845174"/>
                </a:cubicBezTo>
                <a:cubicBezTo>
                  <a:pt x="1243785" y="1836619"/>
                  <a:pt x="1255105" y="1832341"/>
                  <a:pt x="1266424" y="1832341"/>
                </a:cubicBezTo>
                <a:close/>
                <a:moveTo>
                  <a:pt x="2203669" y="1810431"/>
                </a:moveTo>
                <a:cubicBezTo>
                  <a:pt x="2220648" y="1810431"/>
                  <a:pt x="2237627" y="1816891"/>
                  <a:pt x="2250514" y="1829810"/>
                </a:cubicBezTo>
                <a:cubicBezTo>
                  <a:pt x="2276288" y="1855649"/>
                  <a:pt x="2276288" y="1897898"/>
                  <a:pt x="2250514" y="1923736"/>
                </a:cubicBezTo>
                <a:cubicBezTo>
                  <a:pt x="2224740" y="1949574"/>
                  <a:pt x="2182598" y="1949574"/>
                  <a:pt x="2156824" y="1923736"/>
                </a:cubicBezTo>
                <a:cubicBezTo>
                  <a:pt x="2131052" y="1897898"/>
                  <a:pt x="2131052" y="1855649"/>
                  <a:pt x="2156824" y="1829810"/>
                </a:cubicBezTo>
                <a:cubicBezTo>
                  <a:pt x="2169711" y="1816891"/>
                  <a:pt x="2186690" y="1810431"/>
                  <a:pt x="2203669" y="1810431"/>
                </a:cubicBezTo>
                <a:close/>
                <a:moveTo>
                  <a:pt x="1891254" y="1810082"/>
                </a:moveTo>
                <a:cubicBezTo>
                  <a:pt x="1908233" y="1810082"/>
                  <a:pt x="1925213" y="1816542"/>
                  <a:pt x="1938100" y="1829461"/>
                </a:cubicBezTo>
                <a:cubicBezTo>
                  <a:pt x="1963872" y="1855299"/>
                  <a:pt x="1963872" y="1897549"/>
                  <a:pt x="1938100" y="1923387"/>
                </a:cubicBezTo>
                <a:cubicBezTo>
                  <a:pt x="1912326" y="1949225"/>
                  <a:pt x="1870182" y="1949225"/>
                  <a:pt x="1844410" y="1923387"/>
                </a:cubicBezTo>
                <a:cubicBezTo>
                  <a:pt x="1818636" y="1897549"/>
                  <a:pt x="1818636" y="1855299"/>
                  <a:pt x="1844410" y="1829461"/>
                </a:cubicBezTo>
                <a:cubicBezTo>
                  <a:pt x="1857296" y="1816542"/>
                  <a:pt x="1874275" y="1810082"/>
                  <a:pt x="1891254" y="1810082"/>
                </a:cubicBezTo>
                <a:close/>
                <a:moveTo>
                  <a:pt x="2828849" y="1788870"/>
                </a:moveTo>
                <a:cubicBezTo>
                  <a:pt x="2840168" y="1788870"/>
                  <a:pt x="2851487" y="1791030"/>
                  <a:pt x="2862132" y="1795351"/>
                </a:cubicBezTo>
                <a:lnTo>
                  <a:pt x="2890296" y="1814084"/>
                </a:lnTo>
                <a:lnTo>
                  <a:pt x="2890296" y="1940858"/>
                </a:lnTo>
                <a:lnTo>
                  <a:pt x="2862132" y="1959591"/>
                </a:lnTo>
                <a:cubicBezTo>
                  <a:pt x="2830198" y="1972554"/>
                  <a:pt x="2792191" y="1966073"/>
                  <a:pt x="2766330" y="1940147"/>
                </a:cubicBezTo>
                <a:cubicBezTo>
                  <a:pt x="2731850" y="1905580"/>
                  <a:pt x="2731850" y="1849364"/>
                  <a:pt x="2766330" y="1814796"/>
                </a:cubicBezTo>
                <a:cubicBezTo>
                  <a:pt x="2783571" y="1797512"/>
                  <a:pt x="2806210" y="1788870"/>
                  <a:pt x="2828849" y="1788870"/>
                </a:cubicBezTo>
                <a:close/>
                <a:moveTo>
                  <a:pt x="2515737" y="1787823"/>
                </a:moveTo>
                <a:cubicBezTo>
                  <a:pt x="2538375" y="1787823"/>
                  <a:pt x="2561014" y="1796465"/>
                  <a:pt x="2578254" y="1813749"/>
                </a:cubicBezTo>
                <a:cubicBezTo>
                  <a:pt x="2612736" y="1848316"/>
                  <a:pt x="2612736" y="1904532"/>
                  <a:pt x="2578254" y="1939100"/>
                </a:cubicBezTo>
                <a:cubicBezTo>
                  <a:pt x="2543774" y="1973667"/>
                  <a:pt x="2487700" y="1973667"/>
                  <a:pt x="2453218" y="1939100"/>
                </a:cubicBezTo>
                <a:cubicBezTo>
                  <a:pt x="2418738" y="1904532"/>
                  <a:pt x="2418738" y="1848316"/>
                  <a:pt x="2453218" y="1813749"/>
                </a:cubicBezTo>
                <a:cubicBezTo>
                  <a:pt x="2470459" y="1796465"/>
                  <a:pt x="2493098" y="1787823"/>
                  <a:pt x="2515737" y="1787823"/>
                </a:cubicBezTo>
                <a:close/>
                <a:moveTo>
                  <a:pt x="642289" y="1766611"/>
                </a:moveTo>
                <a:cubicBezTo>
                  <a:pt x="670588" y="1766611"/>
                  <a:pt x="698886" y="1777435"/>
                  <a:pt x="720480" y="1799083"/>
                </a:cubicBezTo>
                <a:cubicBezTo>
                  <a:pt x="763668" y="1842031"/>
                  <a:pt x="763668" y="1912214"/>
                  <a:pt x="720480" y="1955511"/>
                </a:cubicBezTo>
                <a:cubicBezTo>
                  <a:pt x="677292" y="1998807"/>
                  <a:pt x="607286" y="1998807"/>
                  <a:pt x="564098" y="1955511"/>
                </a:cubicBezTo>
                <a:cubicBezTo>
                  <a:pt x="520910" y="1912563"/>
                  <a:pt x="520910" y="1842380"/>
                  <a:pt x="564098" y="1799083"/>
                </a:cubicBezTo>
                <a:cubicBezTo>
                  <a:pt x="585692" y="1777435"/>
                  <a:pt x="613991" y="1766611"/>
                  <a:pt x="642289" y="1766611"/>
                </a:cubicBezTo>
                <a:close/>
                <a:moveTo>
                  <a:pt x="954357" y="1765912"/>
                </a:moveTo>
                <a:cubicBezTo>
                  <a:pt x="968506" y="1765912"/>
                  <a:pt x="982656" y="1768618"/>
                  <a:pt x="995967" y="1774030"/>
                </a:cubicBezTo>
                <a:lnTo>
                  <a:pt x="1032130" y="1798107"/>
                </a:lnTo>
                <a:lnTo>
                  <a:pt x="1032548" y="1798734"/>
                </a:lnTo>
                <a:lnTo>
                  <a:pt x="1032966" y="1799012"/>
                </a:lnTo>
                <a:lnTo>
                  <a:pt x="1056840" y="1834856"/>
                </a:lnTo>
                <a:cubicBezTo>
                  <a:pt x="1073035" y="1874743"/>
                  <a:pt x="1064938" y="1922339"/>
                  <a:pt x="1032548" y="1954812"/>
                </a:cubicBezTo>
                <a:cubicBezTo>
                  <a:pt x="989360" y="1998109"/>
                  <a:pt x="919354" y="1998109"/>
                  <a:pt x="876166" y="1954812"/>
                </a:cubicBezTo>
                <a:cubicBezTo>
                  <a:pt x="832978" y="1911865"/>
                  <a:pt x="832978" y="1841682"/>
                  <a:pt x="876166" y="1798385"/>
                </a:cubicBezTo>
                <a:cubicBezTo>
                  <a:pt x="897760" y="1776736"/>
                  <a:pt x="926059" y="1765912"/>
                  <a:pt x="954357" y="1765912"/>
                </a:cubicBezTo>
                <a:close/>
                <a:moveTo>
                  <a:pt x="1422457" y="1675914"/>
                </a:moveTo>
                <a:cubicBezTo>
                  <a:pt x="1433776" y="1675914"/>
                  <a:pt x="1445095" y="1680192"/>
                  <a:pt x="1453628" y="1688747"/>
                </a:cubicBezTo>
                <a:cubicBezTo>
                  <a:pt x="1471044" y="1705856"/>
                  <a:pt x="1471044" y="1734138"/>
                  <a:pt x="1453628" y="1751248"/>
                </a:cubicBezTo>
                <a:cubicBezTo>
                  <a:pt x="1436562" y="1768706"/>
                  <a:pt x="1408700" y="1768706"/>
                  <a:pt x="1391286" y="1751248"/>
                </a:cubicBezTo>
                <a:cubicBezTo>
                  <a:pt x="1373870" y="1734138"/>
                  <a:pt x="1373870" y="1706205"/>
                  <a:pt x="1391286" y="1688747"/>
                </a:cubicBezTo>
                <a:cubicBezTo>
                  <a:pt x="1399819" y="1680192"/>
                  <a:pt x="1411138" y="1675914"/>
                  <a:pt x="1422457" y="1675914"/>
                </a:cubicBezTo>
                <a:close/>
                <a:moveTo>
                  <a:pt x="1734872" y="1653655"/>
                </a:moveTo>
                <a:cubicBezTo>
                  <a:pt x="1751851" y="1653655"/>
                  <a:pt x="1768831" y="1660115"/>
                  <a:pt x="1781718" y="1673034"/>
                </a:cubicBezTo>
                <a:cubicBezTo>
                  <a:pt x="1807490" y="1698873"/>
                  <a:pt x="1807490" y="1741122"/>
                  <a:pt x="1781718" y="1766960"/>
                </a:cubicBezTo>
                <a:cubicBezTo>
                  <a:pt x="1755944" y="1792798"/>
                  <a:pt x="1713800" y="1792798"/>
                  <a:pt x="1688028" y="1766960"/>
                </a:cubicBezTo>
                <a:cubicBezTo>
                  <a:pt x="1662254" y="1741122"/>
                  <a:pt x="1662254" y="1698873"/>
                  <a:pt x="1688028" y="1673034"/>
                </a:cubicBezTo>
                <a:cubicBezTo>
                  <a:pt x="1700914" y="1660115"/>
                  <a:pt x="1717893" y="1653655"/>
                  <a:pt x="1734872" y="1653655"/>
                </a:cubicBezTo>
                <a:close/>
                <a:moveTo>
                  <a:pt x="2359703" y="1653306"/>
                </a:moveTo>
                <a:cubicBezTo>
                  <a:pt x="2376682" y="1653306"/>
                  <a:pt x="2393661" y="1659766"/>
                  <a:pt x="2406548" y="1672685"/>
                </a:cubicBezTo>
                <a:cubicBezTo>
                  <a:pt x="2432322" y="1698523"/>
                  <a:pt x="2432322" y="1740773"/>
                  <a:pt x="2406548" y="1766611"/>
                </a:cubicBezTo>
                <a:cubicBezTo>
                  <a:pt x="2380774" y="1792449"/>
                  <a:pt x="2338632" y="1792449"/>
                  <a:pt x="2312858" y="1766611"/>
                </a:cubicBezTo>
                <a:cubicBezTo>
                  <a:pt x="2287084" y="1740773"/>
                  <a:pt x="2287084" y="1698523"/>
                  <a:pt x="2312858" y="1672685"/>
                </a:cubicBezTo>
                <a:cubicBezTo>
                  <a:pt x="2325745" y="1659766"/>
                  <a:pt x="2342724" y="1653306"/>
                  <a:pt x="2359703" y="1653306"/>
                </a:cubicBezTo>
                <a:close/>
                <a:moveTo>
                  <a:pt x="2047288" y="1653306"/>
                </a:moveTo>
                <a:cubicBezTo>
                  <a:pt x="2064267" y="1653306"/>
                  <a:pt x="2081246" y="1659766"/>
                  <a:pt x="2094132" y="1672685"/>
                </a:cubicBezTo>
                <a:cubicBezTo>
                  <a:pt x="2119906" y="1698523"/>
                  <a:pt x="2119906" y="1740773"/>
                  <a:pt x="2094132" y="1766611"/>
                </a:cubicBezTo>
                <a:cubicBezTo>
                  <a:pt x="2068360" y="1792449"/>
                  <a:pt x="2026216" y="1792449"/>
                  <a:pt x="2000442" y="1766611"/>
                </a:cubicBezTo>
                <a:cubicBezTo>
                  <a:pt x="1974670" y="1740773"/>
                  <a:pt x="1974670" y="1698523"/>
                  <a:pt x="2000442" y="1672685"/>
                </a:cubicBezTo>
                <a:cubicBezTo>
                  <a:pt x="2013329" y="1659766"/>
                  <a:pt x="2030309" y="1653306"/>
                  <a:pt x="2047288" y="1653306"/>
                </a:cubicBezTo>
                <a:close/>
                <a:moveTo>
                  <a:pt x="2672119" y="1631046"/>
                </a:moveTo>
                <a:cubicBezTo>
                  <a:pt x="2694758" y="1631046"/>
                  <a:pt x="2717396" y="1639688"/>
                  <a:pt x="2734636" y="1656972"/>
                </a:cubicBezTo>
                <a:cubicBezTo>
                  <a:pt x="2769116" y="1691540"/>
                  <a:pt x="2769116" y="1747756"/>
                  <a:pt x="2734636" y="1782323"/>
                </a:cubicBezTo>
                <a:cubicBezTo>
                  <a:pt x="2700156" y="1816891"/>
                  <a:pt x="2644082" y="1816891"/>
                  <a:pt x="2609600" y="1782323"/>
                </a:cubicBezTo>
                <a:cubicBezTo>
                  <a:pt x="2575120" y="1747756"/>
                  <a:pt x="2575120" y="1691540"/>
                  <a:pt x="2609600" y="1656972"/>
                </a:cubicBezTo>
                <a:cubicBezTo>
                  <a:pt x="2626841" y="1639688"/>
                  <a:pt x="2649480" y="1631046"/>
                  <a:pt x="2672119" y="1631046"/>
                </a:cubicBezTo>
                <a:close/>
                <a:moveTo>
                  <a:pt x="485951" y="1610184"/>
                </a:moveTo>
                <a:cubicBezTo>
                  <a:pt x="514206" y="1610184"/>
                  <a:pt x="542504" y="1621008"/>
                  <a:pt x="564098" y="1642657"/>
                </a:cubicBezTo>
                <a:cubicBezTo>
                  <a:pt x="607286" y="1685604"/>
                  <a:pt x="607286" y="1755787"/>
                  <a:pt x="564098" y="1799083"/>
                </a:cubicBezTo>
                <a:cubicBezTo>
                  <a:pt x="521258" y="1842380"/>
                  <a:pt x="451252" y="1842380"/>
                  <a:pt x="408064" y="1799083"/>
                </a:cubicBezTo>
                <a:cubicBezTo>
                  <a:pt x="397267" y="1788346"/>
                  <a:pt x="389169" y="1775907"/>
                  <a:pt x="383771" y="1762611"/>
                </a:cubicBezTo>
                <a:lnTo>
                  <a:pt x="378850" y="1737328"/>
                </a:lnTo>
                <a:lnTo>
                  <a:pt x="434091" y="1625233"/>
                </a:lnTo>
                <a:lnTo>
                  <a:pt x="444444" y="1618302"/>
                </a:lnTo>
                <a:cubicBezTo>
                  <a:pt x="457706" y="1612890"/>
                  <a:pt x="471823" y="1610184"/>
                  <a:pt x="485951" y="1610184"/>
                </a:cubicBezTo>
                <a:close/>
                <a:moveTo>
                  <a:pt x="1110433" y="1609835"/>
                </a:moveTo>
                <a:cubicBezTo>
                  <a:pt x="1138688" y="1609835"/>
                  <a:pt x="1166986" y="1620659"/>
                  <a:pt x="1188580" y="1642307"/>
                </a:cubicBezTo>
                <a:cubicBezTo>
                  <a:pt x="1231768" y="1685255"/>
                  <a:pt x="1231768" y="1755438"/>
                  <a:pt x="1188580" y="1798734"/>
                </a:cubicBezTo>
                <a:cubicBezTo>
                  <a:pt x="1156452" y="1831206"/>
                  <a:pt x="1109040" y="1839325"/>
                  <a:pt x="1069123" y="1823088"/>
                </a:cubicBezTo>
                <a:lnTo>
                  <a:pt x="1032966" y="1799012"/>
                </a:lnTo>
                <a:lnTo>
                  <a:pt x="1032548" y="1798385"/>
                </a:lnTo>
                <a:lnTo>
                  <a:pt x="1032130" y="1798107"/>
                </a:lnTo>
                <a:lnTo>
                  <a:pt x="1008255" y="1762262"/>
                </a:lnTo>
                <a:cubicBezTo>
                  <a:pt x="992059" y="1722376"/>
                  <a:pt x="1000157" y="1674779"/>
                  <a:pt x="1032548" y="1642307"/>
                </a:cubicBezTo>
                <a:cubicBezTo>
                  <a:pt x="1053967" y="1620659"/>
                  <a:pt x="1082178" y="1609835"/>
                  <a:pt x="1110433" y="1609835"/>
                </a:cubicBezTo>
                <a:close/>
                <a:moveTo>
                  <a:pt x="798019" y="1609486"/>
                </a:moveTo>
                <a:cubicBezTo>
                  <a:pt x="812146" y="1609486"/>
                  <a:pt x="826284" y="1612192"/>
                  <a:pt x="839590" y="1617604"/>
                </a:cubicBezTo>
                <a:lnTo>
                  <a:pt x="875752" y="1641682"/>
                </a:lnTo>
                <a:lnTo>
                  <a:pt x="876166" y="1642307"/>
                </a:lnTo>
                <a:lnTo>
                  <a:pt x="876584" y="1642585"/>
                </a:lnTo>
                <a:lnTo>
                  <a:pt x="900459" y="1678429"/>
                </a:lnTo>
                <a:cubicBezTo>
                  <a:pt x="916655" y="1718316"/>
                  <a:pt x="908557" y="1765912"/>
                  <a:pt x="876166" y="1798385"/>
                </a:cubicBezTo>
                <a:cubicBezTo>
                  <a:pt x="833326" y="1841682"/>
                  <a:pt x="763320" y="1841682"/>
                  <a:pt x="720132" y="1798385"/>
                </a:cubicBezTo>
                <a:cubicBezTo>
                  <a:pt x="676944" y="1755438"/>
                  <a:pt x="676944" y="1685255"/>
                  <a:pt x="720132" y="1641958"/>
                </a:cubicBezTo>
                <a:cubicBezTo>
                  <a:pt x="741552" y="1620310"/>
                  <a:pt x="769764" y="1609486"/>
                  <a:pt x="798019" y="1609486"/>
                </a:cubicBezTo>
                <a:close/>
                <a:moveTo>
                  <a:pt x="2828674" y="1541834"/>
                </a:moveTo>
                <a:cubicBezTo>
                  <a:pt x="2834334" y="1541834"/>
                  <a:pt x="2839994" y="1544016"/>
                  <a:pt x="2844348" y="1548381"/>
                </a:cubicBezTo>
                <a:cubicBezTo>
                  <a:pt x="2853054" y="1557111"/>
                  <a:pt x="2853054" y="1571077"/>
                  <a:pt x="2844348" y="1579807"/>
                </a:cubicBezTo>
                <a:cubicBezTo>
                  <a:pt x="2835640" y="1588536"/>
                  <a:pt x="2821708" y="1588536"/>
                  <a:pt x="2813002" y="1579807"/>
                </a:cubicBezTo>
                <a:cubicBezTo>
                  <a:pt x="2804294" y="1571077"/>
                  <a:pt x="2804294" y="1557111"/>
                  <a:pt x="2813002" y="1548381"/>
                </a:cubicBezTo>
                <a:cubicBezTo>
                  <a:pt x="2817355" y="1544016"/>
                  <a:pt x="2823014" y="1541834"/>
                  <a:pt x="2828674" y="1541834"/>
                </a:cubicBezTo>
                <a:close/>
                <a:moveTo>
                  <a:pt x="2516085" y="1497577"/>
                </a:moveTo>
                <a:cubicBezTo>
                  <a:pt x="2533064" y="1497577"/>
                  <a:pt x="2550043" y="1504037"/>
                  <a:pt x="2562930" y="1516956"/>
                </a:cubicBezTo>
                <a:cubicBezTo>
                  <a:pt x="2588704" y="1542795"/>
                  <a:pt x="2588704" y="1585044"/>
                  <a:pt x="2562930" y="1610882"/>
                </a:cubicBezTo>
                <a:cubicBezTo>
                  <a:pt x="2537156" y="1636721"/>
                  <a:pt x="2495014" y="1636721"/>
                  <a:pt x="2469240" y="1610882"/>
                </a:cubicBezTo>
                <a:cubicBezTo>
                  <a:pt x="2443466" y="1585044"/>
                  <a:pt x="2443466" y="1542795"/>
                  <a:pt x="2469240" y="1516956"/>
                </a:cubicBezTo>
                <a:cubicBezTo>
                  <a:pt x="2482127" y="1504037"/>
                  <a:pt x="2499106" y="1497577"/>
                  <a:pt x="2516085" y="1497577"/>
                </a:cubicBezTo>
                <a:close/>
                <a:moveTo>
                  <a:pt x="2204018" y="1497577"/>
                </a:moveTo>
                <a:cubicBezTo>
                  <a:pt x="2220997" y="1497577"/>
                  <a:pt x="2237976" y="1504037"/>
                  <a:pt x="2250862" y="1516956"/>
                </a:cubicBezTo>
                <a:cubicBezTo>
                  <a:pt x="2276636" y="1542795"/>
                  <a:pt x="2276636" y="1585044"/>
                  <a:pt x="2250862" y="1610882"/>
                </a:cubicBezTo>
                <a:cubicBezTo>
                  <a:pt x="2225090" y="1636721"/>
                  <a:pt x="2182946" y="1636721"/>
                  <a:pt x="2157172" y="1610882"/>
                </a:cubicBezTo>
                <a:cubicBezTo>
                  <a:pt x="2131400" y="1585044"/>
                  <a:pt x="2131400" y="1542795"/>
                  <a:pt x="2157172" y="1516956"/>
                </a:cubicBezTo>
                <a:cubicBezTo>
                  <a:pt x="2170059" y="1504037"/>
                  <a:pt x="2187038" y="1497577"/>
                  <a:pt x="2204018" y="1497577"/>
                </a:cubicBezTo>
                <a:close/>
                <a:moveTo>
                  <a:pt x="1578839" y="1497228"/>
                </a:moveTo>
                <a:cubicBezTo>
                  <a:pt x="1595818" y="1497228"/>
                  <a:pt x="1612797" y="1503688"/>
                  <a:pt x="1625684" y="1516607"/>
                </a:cubicBezTo>
                <a:cubicBezTo>
                  <a:pt x="1651456" y="1542446"/>
                  <a:pt x="1651456" y="1584695"/>
                  <a:pt x="1625684" y="1610533"/>
                </a:cubicBezTo>
                <a:cubicBezTo>
                  <a:pt x="1599910" y="1636372"/>
                  <a:pt x="1557768" y="1636372"/>
                  <a:pt x="1531994" y="1610533"/>
                </a:cubicBezTo>
                <a:cubicBezTo>
                  <a:pt x="1506220" y="1584695"/>
                  <a:pt x="1506220" y="1542446"/>
                  <a:pt x="1531994" y="1516607"/>
                </a:cubicBezTo>
                <a:cubicBezTo>
                  <a:pt x="1544881" y="1503688"/>
                  <a:pt x="1561860" y="1497228"/>
                  <a:pt x="1578839" y="1497228"/>
                </a:cubicBezTo>
                <a:close/>
                <a:moveTo>
                  <a:pt x="1891254" y="1496879"/>
                </a:moveTo>
                <a:cubicBezTo>
                  <a:pt x="1908233" y="1496879"/>
                  <a:pt x="1925213" y="1503339"/>
                  <a:pt x="1938100" y="1516258"/>
                </a:cubicBezTo>
                <a:cubicBezTo>
                  <a:pt x="1963872" y="1542096"/>
                  <a:pt x="1963872" y="1584346"/>
                  <a:pt x="1938100" y="1610184"/>
                </a:cubicBezTo>
                <a:cubicBezTo>
                  <a:pt x="1912326" y="1636022"/>
                  <a:pt x="1870182" y="1636022"/>
                  <a:pt x="1844410" y="1610184"/>
                </a:cubicBezTo>
                <a:cubicBezTo>
                  <a:pt x="1818636" y="1584346"/>
                  <a:pt x="1818636" y="1542096"/>
                  <a:pt x="1844410" y="1516258"/>
                </a:cubicBezTo>
                <a:cubicBezTo>
                  <a:pt x="1857296" y="1503339"/>
                  <a:pt x="1874275" y="1496879"/>
                  <a:pt x="1891254" y="1496879"/>
                </a:cubicBezTo>
                <a:close/>
                <a:moveTo>
                  <a:pt x="1266771" y="1453059"/>
                </a:moveTo>
                <a:cubicBezTo>
                  <a:pt x="1295070" y="1453059"/>
                  <a:pt x="1323368" y="1463883"/>
                  <a:pt x="1344962" y="1485531"/>
                </a:cubicBezTo>
                <a:cubicBezTo>
                  <a:pt x="1388150" y="1528828"/>
                  <a:pt x="1388150" y="1599011"/>
                  <a:pt x="1344962" y="1642307"/>
                </a:cubicBezTo>
                <a:cubicBezTo>
                  <a:pt x="1301774" y="1685604"/>
                  <a:pt x="1231768" y="1685604"/>
                  <a:pt x="1188580" y="1642307"/>
                </a:cubicBezTo>
                <a:cubicBezTo>
                  <a:pt x="1145392" y="1599011"/>
                  <a:pt x="1145392" y="1528828"/>
                  <a:pt x="1188580" y="1485531"/>
                </a:cubicBezTo>
                <a:cubicBezTo>
                  <a:pt x="1210174" y="1463883"/>
                  <a:pt x="1238473" y="1453059"/>
                  <a:pt x="1266771" y="1453059"/>
                </a:cubicBezTo>
                <a:close/>
                <a:moveTo>
                  <a:pt x="954357" y="1453059"/>
                </a:moveTo>
                <a:cubicBezTo>
                  <a:pt x="982656" y="1453059"/>
                  <a:pt x="1010954" y="1463883"/>
                  <a:pt x="1032548" y="1485531"/>
                </a:cubicBezTo>
                <a:cubicBezTo>
                  <a:pt x="1075734" y="1528828"/>
                  <a:pt x="1075734" y="1599011"/>
                  <a:pt x="1032548" y="1642307"/>
                </a:cubicBezTo>
                <a:cubicBezTo>
                  <a:pt x="1000157" y="1674779"/>
                  <a:pt x="952681" y="1682898"/>
                  <a:pt x="912747" y="1666661"/>
                </a:cubicBezTo>
                <a:lnTo>
                  <a:pt x="876584" y="1642585"/>
                </a:lnTo>
                <a:lnTo>
                  <a:pt x="876166" y="1641958"/>
                </a:lnTo>
                <a:lnTo>
                  <a:pt x="875752" y="1641682"/>
                </a:lnTo>
                <a:lnTo>
                  <a:pt x="851873" y="1605634"/>
                </a:lnTo>
                <a:cubicBezTo>
                  <a:pt x="835677" y="1565600"/>
                  <a:pt x="843775" y="1518003"/>
                  <a:pt x="876166" y="1485531"/>
                </a:cubicBezTo>
                <a:cubicBezTo>
                  <a:pt x="897760" y="1463883"/>
                  <a:pt x="926059" y="1453059"/>
                  <a:pt x="954357" y="1453059"/>
                </a:cubicBezTo>
                <a:close/>
                <a:moveTo>
                  <a:pt x="641941" y="1452709"/>
                </a:moveTo>
                <a:cubicBezTo>
                  <a:pt x="670240" y="1452709"/>
                  <a:pt x="698538" y="1463533"/>
                  <a:pt x="720132" y="1485182"/>
                </a:cubicBezTo>
                <a:cubicBezTo>
                  <a:pt x="763320" y="1528479"/>
                  <a:pt x="763320" y="1598662"/>
                  <a:pt x="720132" y="1641958"/>
                </a:cubicBezTo>
                <a:cubicBezTo>
                  <a:pt x="676944" y="1685255"/>
                  <a:pt x="606938" y="1685255"/>
                  <a:pt x="563750" y="1641958"/>
                </a:cubicBezTo>
                <a:cubicBezTo>
                  <a:pt x="520562" y="1598662"/>
                  <a:pt x="520562" y="1528479"/>
                  <a:pt x="563750" y="1485182"/>
                </a:cubicBezTo>
                <a:cubicBezTo>
                  <a:pt x="585344" y="1463533"/>
                  <a:pt x="613643" y="1452709"/>
                  <a:pt x="641941" y="1452709"/>
                </a:cubicBezTo>
                <a:close/>
                <a:moveTo>
                  <a:pt x="584356" y="1359342"/>
                </a:moveTo>
                <a:lnTo>
                  <a:pt x="588043" y="1364877"/>
                </a:lnTo>
                <a:cubicBezTo>
                  <a:pt x="604239" y="1404764"/>
                  <a:pt x="596141" y="1452360"/>
                  <a:pt x="563750" y="1484833"/>
                </a:cubicBezTo>
                <a:cubicBezTo>
                  <a:pt x="553040" y="1495657"/>
                  <a:pt x="540632" y="1503775"/>
                  <a:pt x="527370" y="1509187"/>
                </a:cubicBezTo>
                <a:lnTo>
                  <a:pt x="490454" y="1516408"/>
                </a:lnTo>
                <a:close/>
                <a:moveTo>
                  <a:pt x="2360051" y="1340801"/>
                </a:moveTo>
                <a:cubicBezTo>
                  <a:pt x="2377030" y="1340801"/>
                  <a:pt x="2394009" y="1347261"/>
                  <a:pt x="2406896" y="1360180"/>
                </a:cubicBezTo>
                <a:cubicBezTo>
                  <a:pt x="2432670" y="1386019"/>
                  <a:pt x="2432670" y="1428268"/>
                  <a:pt x="2406896" y="1454106"/>
                </a:cubicBezTo>
                <a:cubicBezTo>
                  <a:pt x="2381122" y="1479945"/>
                  <a:pt x="2338980" y="1479945"/>
                  <a:pt x="2313206" y="1454106"/>
                </a:cubicBezTo>
                <a:cubicBezTo>
                  <a:pt x="2287432" y="1428268"/>
                  <a:pt x="2287432" y="1386019"/>
                  <a:pt x="2313206" y="1360180"/>
                </a:cubicBezTo>
                <a:cubicBezTo>
                  <a:pt x="2326093" y="1347261"/>
                  <a:pt x="2343072" y="1340801"/>
                  <a:pt x="2360051" y="1340801"/>
                </a:cubicBezTo>
                <a:close/>
                <a:moveTo>
                  <a:pt x="2047636" y="1340801"/>
                </a:moveTo>
                <a:cubicBezTo>
                  <a:pt x="2064615" y="1340801"/>
                  <a:pt x="2081594" y="1347261"/>
                  <a:pt x="2094480" y="1360180"/>
                </a:cubicBezTo>
                <a:cubicBezTo>
                  <a:pt x="2120254" y="1386019"/>
                  <a:pt x="2120254" y="1428268"/>
                  <a:pt x="2094480" y="1454106"/>
                </a:cubicBezTo>
                <a:cubicBezTo>
                  <a:pt x="2068708" y="1479945"/>
                  <a:pt x="2026564" y="1479945"/>
                  <a:pt x="2000792" y="1454106"/>
                </a:cubicBezTo>
                <a:cubicBezTo>
                  <a:pt x="1975018" y="1428268"/>
                  <a:pt x="1975018" y="1386019"/>
                  <a:pt x="2000792" y="1360180"/>
                </a:cubicBezTo>
                <a:cubicBezTo>
                  <a:pt x="2013678" y="1347261"/>
                  <a:pt x="2030657" y="1340801"/>
                  <a:pt x="2047636" y="1340801"/>
                </a:cubicBezTo>
                <a:close/>
                <a:moveTo>
                  <a:pt x="1735220" y="1340801"/>
                </a:moveTo>
                <a:cubicBezTo>
                  <a:pt x="1752200" y="1340801"/>
                  <a:pt x="1769179" y="1347261"/>
                  <a:pt x="1782066" y="1360180"/>
                </a:cubicBezTo>
                <a:cubicBezTo>
                  <a:pt x="1807838" y="1386019"/>
                  <a:pt x="1807838" y="1428268"/>
                  <a:pt x="1782066" y="1454106"/>
                </a:cubicBezTo>
                <a:cubicBezTo>
                  <a:pt x="1756292" y="1479945"/>
                  <a:pt x="1714148" y="1479945"/>
                  <a:pt x="1688376" y="1454106"/>
                </a:cubicBezTo>
                <a:cubicBezTo>
                  <a:pt x="1662602" y="1428268"/>
                  <a:pt x="1662602" y="1386019"/>
                  <a:pt x="1688376" y="1360180"/>
                </a:cubicBezTo>
                <a:cubicBezTo>
                  <a:pt x="1701262" y="1347261"/>
                  <a:pt x="1718241" y="1340801"/>
                  <a:pt x="1735220" y="1340801"/>
                </a:cubicBezTo>
                <a:close/>
                <a:moveTo>
                  <a:pt x="1422805" y="1340801"/>
                </a:moveTo>
                <a:cubicBezTo>
                  <a:pt x="1439784" y="1340801"/>
                  <a:pt x="1456763" y="1347261"/>
                  <a:pt x="1469650" y="1360180"/>
                </a:cubicBezTo>
                <a:cubicBezTo>
                  <a:pt x="1495424" y="1386019"/>
                  <a:pt x="1495424" y="1428268"/>
                  <a:pt x="1469650" y="1454106"/>
                </a:cubicBezTo>
                <a:cubicBezTo>
                  <a:pt x="1443876" y="1479945"/>
                  <a:pt x="1401734" y="1479945"/>
                  <a:pt x="1375960" y="1454106"/>
                </a:cubicBezTo>
                <a:cubicBezTo>
                  <a:pt x="1350186" y="1428268"/>
                  <a:pt x="1350186" y="1386019"/>
                  <a:pt x="1375960" y="1360180"/>
                </a:cubicBezTo>
                <a:cubicBezTo>
                  <a:pt x="1388847" y="1347261"/>
                  <a:pt x="1405826" y="1340801"/>
                  <a:pt x="1422805" y="1340801"/>
                </a:cubicBezTo>
                <a:close/>
                <a:moveTo>
                  <a:pt x="2672815" y="1318891"/>
                </a:moveTo>
                <a:cubicBezTo>
                  <a:pt x="2695454" y="1318891"/>
                  <a:pt x="2718092" y="1327533"/>
                  <a:pt x="2735332" y="1344817"/>
                </a:cubicBezTo>
                <a:cubicBezTo>
                  <a:pt x="2769814" y="1379385"/>
                  <a:pt x="2769814" y="1435600"/>
                  <a:pt x="2735332" y="1470168"/>
                </a:cubicBezTo>
                <a:cubicBezTo>
                  <a:pt x="2700852" y="1504736"/>
                  <a:pt x="2644778" y="1504736"/>
                  <a:pt x="2610298" y="1470168"/>
                </a:cubicBezTo>
                <a:cubicBezTo>
                  <a:pt x="2575816" y="1435600"/>
                  <a:pt x="2575816" y="1379385"/>
                  <a:pt x="2610298" y="1344817"/>
                </a:cubicBezTo>
                <a:cubicBezTo>
                  <a:pt x="2627538" y="1327533"/>
                  <a:pt x="2650177" y="1318891"/>
                  <a:pt x="2672815" y="1318891"/>
                </a:cubicBezTo>
                <a:close/>
                <a:moveTo>
                  <a:pt x="1110433" y="1296632"/>
                </a:moveTo>
                <a:cubicBezTo>
                  <a:pt x="1138688" y="1296632"/>
                  <a:pt x="1166986" y="1307456"/>
                  <a:pt x="1188580" y="1329104"/>
                </a:cubicBezTo>
                <a:cubicBezTo>
                  <a:pt x="1231768" y="1372052"/>
                  <a:pt x="1231768" y="1442235"/>
                  <a:pt x="1188580" y="1485531"/>
                </a:cubicBezTo>
                <a:cubicBezTo>
                  <a:pt x="1145742" y="1528828"/>
                  <a:pt x="1075734" y="1528828"/>
                  <a:pt x="1032548" y="1485531"/>
                </a:cubicBezTo>
                <a:cubicBezTo>
                  <a:pt x="989360" y="1442584"/>
                  <a:pt x="989360" y="1372401"/>
                  <a:pt x="1032548" y="1329104"/>
                </a:cubicBezTo>
                <a:cubicBezTo>
                  <a:pt x="1053967" y="1307456"/>
                  <a:pt x="1082178" y="1296632"/>
                  <a:pt x="1110433" y="1296632"/>
                </a:cubicBezTo>
                <a:close/>
                <a:moveTo>
                  <a:pt x="798019" y="1296283"/>
                </a:moveTo>
                <a:cubicBezTo>
                  <a:pt x="812146" y="1296283"/>
                  <a:pt x="826284" y="1298989"/>
                  <a:pt x="839590" y="1304401"/>
                </a:cubicBezTo>
                <a:lnTo>
                  <a:pt x="875748" y="1328477"/>
                </a:lnTo>
                <a:lnTo>
                  <a:pt x="876166" y="1329104"/>
                </a:lnTo>
                <a:lnTo>
                  <a:pt x="876584" y="1329382"/>
                </a:lnTo>
                <a:lnTo>
                  <a:pt x="900459" y="1365226"/>
                </a:lnTo>
                <a:cubicBezTo>
                  <a:pt x="916655" y="1405113"/>
                  <a:pt x="908557" y="1452709"/>
                  <a:pt x="876166" y="1485182"/>
                </a:cubicBezTo>
                <a:cubicBezTo>
                  <a:pt x="833326" y="1528479"/>
                  <a:pt x="763320" y="1528479"/>
                  <a:pt x="720132" y="1485182"/>
                </a:cubicBezTo>
                <a:cubicBezTo>
                  <a:pt x="676944" y="1442235"/>
                  <a:pt x="676944" y="1372052"/>
                  <a:pt x="720132" y="1328755"/>
                </a:cubicBezTo>
                <a:cubicBezTo>
                  <a:pt x="741552" y="1307107"/>
                  <a:pt x="769764" y="1296283"/>
                  <a:pt x="798019" y="1296283"/>
                </a:cubicBezTo>
                <a:close/>
                <a:moveTo>
                  <a:pt x="2204018" y="1184374"/>
                </a:moveTo>
                <a:cubicBezTo>
                  <a:pt x="2220997" y="1184374"/>
                  <a:pt x="2237976" y="1190834"/>
                  <a:pt x="2250862" y="1203753"/>
                </a:cubicBezTo>
                <a:cubicBezTo>
                  <a:pt x="2276636" y="1229592"/>
                  <a:pt x="2276636" y="1271841"/>
                  <a:pt x="2250862" y="1297679"/>
                </a:cubicBezTo>
                <a:cubicBezTo>
                  <a:pt x="2225090" y="1323518"/>
                  <a:pt x="2182946" y="1323518"/>
                  <a:pt x="2157172" y="1297679"/>
                </a:cubicBezTo>
                <a:cubicBezTo>
                  <a:pt x="2131400" y="1271841"/>
                  <a:pt x="2131400" y="1229592"/>
                  <a:pt x="2157172" y="1203753"/>
                </a:cubicBezTo>
                <a:cubicBezTo>
                  <a:pt x="2170059" y="1190834"/>
                  <a:pt x="2187038" y="1184374"/>
                  <a:pt x="2204018" y="1184374"/>
                </a:cubicBezTo>
                <a:close/>
                <a:moveTo>
                  <a:pt x="1891602" y="1184374"/>
                </a:moveTo>
                <a:cubicBezTo>
                  <a:pt x="1908582" y="1184374"/>
                  <a:pt x="1925561" y="1190834"/>
                  <a:pt x="1938448" y="1203753"/>
                </a:cubicBezTo>
                <a:cubicBezTo>
                  <a:pt x="1964220" y="1229592"/>
                  <a:pt x="1964220" y="1271841"/>
                  <a:pt x="1938448" y="1297679"/>
                </a:cubicBezTo>
                <a:cubicBezTo>
                  <a:pt x="1912674" y="1323518"/>
                  <a:pt x="1870530" y="1323518"/>
                  <a:pt x="1844758" y="1297679"/>
                </a:cubicBezTo>
                <a:cubicBezTo>
                  <a:pt x="1818984" y="1271841"/>
                  <a:pt x="1818984" y="1229592"/>
                  <a:pt x="1844758" y="1203753"/>
                </a:cubicBezTo>
                <a:cubicBezTo>
                  <a:pt x="1857644" y="1190834"/>
                  <a:pt x="1874623" y="1184374"/>
                  <a:pt x="1891602" y="1184374"/>
                </a:cubicBezTo>
                <a:close/>
                <a:moveTo>
                  <a:pt x="1579535" y="1184374"/>
                </a:moveTo>
                <a:cubicBezTo>
                  <a:pt x="1596514" y="1184374"/>
                  <a:pt x="1613493" y="1190834"/>
                  <a:pt x="1626380" y="1203753"/>
                </a:cubicBezTo>
                <a:cubicBezTo>
                  <a:pt x="1652154" y="1229592"/>
                  <a:pt x="1652154" y="1271841"/>
                  <a:pt x="1626380" y="1297679"/>
                </a:cubicBezTo>
                <a:cubicBezTo>
                  <a:pt x="1600606" y="1323518"/>
                  <a:pt x="1558464" y="1323518"/>
                  <a:pt x="1532690" y="1297679"/>
                </a:cubicBezTo>
                <a:cubicBezTo>
                  <a:pt x="1506916" y="1271841"/>
                  <a:pt x="1506916" y="1229592"/>
                  <a:pt x="1532690" y="1203753"/>
                </a:cubicBezTo>
                <a:cubicBezTo>
                  <a:pt x="1545577" y="1190834"/>
                  <a:pt x="1562556" y="1184374"/>
                  <a:pt x="1579535" y="1184374"/>
                </a:cubicBezTo>
                <a:close/>
                <a:moveTo>
                  <a:pt x="1267120" y="1184374"/>
                </a:moveTo>
                <a:cubicBezTo>
                  <a:pt x="1284099" y="1184374"/>
                  <a:pt x="1301078" y="1190834"/>
                  <a:pt x="1313964" y="1203753"/>
                </a:cubicBezTo>
                <a:cubicBezTo>
                  <a:pt x="1339738" y="1229592"/>
                  <a:pt x="1339738" y="1271841"/>
                  <a:pt x="1313964" y="1297679"/>
                </a:cubicBezTo>
                <a:cubicBezTo>
                  <a:pt x="1288192" y="1323518"/>
                  <a:pt x="1246048" y="1323518"/>
                  <a:pt x="1220274" y="1297679"/>
                </a:cubicBezTo>
                <a:cubicBezTo>
                  <a:pt x="1194502" y="1271841"/>
                  <a:pt x="1194502" y="1229592"/>
                  <a:pt x="1220274" y="1203753"/>
                </a:cubicBezTo>
                <a:cubicBezTo>
                  <a:pt x="1233161" y="1190834"/>
                  <a:pt x="1250141" y="1184374"/>
                  <a:pt x="1267120" y="1184374"/>
                </a:cubicBezTo>
                <a:close/>
                <a:moveTo>
                  <a:pt x="711558" y="1166620"/>
                </a:moveTo>
                <a:lnTo>
                  <a:pt x="720132" y="1172328"/>
                </a:lnTo>
                <a:cubicBezTo>
                  <a:pt x="763320" y="1215276"/>
                  <a:pt x="763320" y="1285459"/>
                  <a:pt x="720132" y="1328755"/>
                </a:cubicBezTo>
                <a:cubicBezTo>
                  <a:pt x="687741" y="1361227"/>
                  <a:pt x="640265" y="1369346"/>
                  <a:pt x="600331" y="1353109"/>
                </a:cubicBezTo>
                <a:lnTo>
                  <a:pt x="591570" y="1347276"/>
                </a:lnTo>
                <a:lnTo>
                  <a:pt x="637198" y="1270957"/>
                </a:lnTo>
                <a:close/>
                <a:moveTo>
                  <a:pt x="2516433" y="1162115"/>
                </a:moveTo>
                <a:cubicBezTo>
                  <a:pt x="2539072" y="1162115"/>
                  <a:pt x="2561711" y="1170757"/>
                  <a:pt x="2578952" y="1188041"/>
                </a:cubicBezTo>
                <a:cubicBezTo>
                  <a:pt x="2613432" y="1222609"/>
                  <a:pt x="2613432" y="1278824"/>
                  <a:pt x="2578952" y="1313392"/>
                </a:cubicBezTo>
                <a:cubicBezTo>
                  <a:pt x="2544470" y="1347960"/>
                  <a:pt x="2488396" y="1347960"/>
                  <a:pt x="2453916" y="1313392"/>
                </a:cubicBezTo>
                <a:cubicBezTo>
                  <a:pt x="2419434" y="1278824"/>
                  <a:pt x="2419434" y="1222609"/>
                  <a:pt x="2453916" y="1188041"/>
                </a:cubicBezTo>
                <a:cubicBezTo>
                  <a:pt x="2471156" y="1170757"/>
                  <a:pt x="2493795" y="1162115"/>
                  <a:pt x="2516433" y="1162115"/>
                </a:cubicBezTo>
                <a:close/>
                <a:moveTo>
                  <a:pt x="2828849" y="1161766"/>
                </a:moveTo>
                <a:cubicBezTo>
                  <a:pt x="2840168" y="1161766"/>
                  <a:pt x="2851487" y="1163926"/>
                  <a:pt x="2862132" y="1168247"/>
                </a:cubicBezTo>
                <a:lnTo>
                  <a:pt x="2890296" y="1186980"/>
                </a:lnTo>
                <a:lnTo>
                  <a:pt x="2890296" y="1313754"/>
                </a:lnTo>
                <a:lnTo>
                  <a:pt x="2862132" y="1332487"/>
                </a:lnTo>
                <a:cubicBezTo>
                  <a:pt x="2830198" y="1345449"/>
                  <a:pt x="2792191" y="1338968"/>
                  <a:pt x="2766330" y="1313043"/>
                </a:cubicBezTo>
                <a:cubicBezTo>
                  <a:pt x="2731850" y="1278475"/>
                  <a:pt x="2731850" y="1222259"/>
                  <a:pt x="2766330" y="1187692"/>
                </a:cubicBezTo>
                <a:cubicBezTo>
                  <a:pt x="2783571" y="1170408"/>
                  <a:pt x="2806210" y="1161766"/>
                  <a:pt x="2828849" y="1161766"/>
                </a:cubicBezTo>
                <a:close/>
                <a:moveTo>
                  <a:pt x="954357" y="1140205"/>
                </a:moveTo>
                <a:cubicBezTo>
                  <a:pt x="982656" y="1140205"/>
                  <a:pt x="1010954" y="1151029"/>
                  <a:pt x="1032548" y="1172678"/>
                </a:cubicBezTo>
                <a:cubicBezTo>
                  <a:pt x="1075734" y="1215625"/>
                  <a:pt x="1075734" y="1285808"/>
                  <a:pt x="1032548" y="1329104"/>
                </a:cubicBezTo>
                <a:cubicBezTo>
                  <a:pt x="1000157" y="1361576"/>
                  <a:pt x="952681" y="1369695"/>
                  <a:pt x="912747" y="1353458"/>
                </a:cubicBezTo>
                <a:lnTo>
                  <a:pt x="876584" y="1329382"/>
                </a:lnTo>
                <a:lnTo>
                  <a:pt x="876166" y="1328755"/>
                </a:lnTo>
                <a:lnTo>
                  <a:pt x="875748" y="1328477"/>
                </a:lnTo>
                <a:lnTo>
                  <a:pt x="851873" y="1292632"/>
                </a:lnTo>
                <a:cubicBezTo>
                  <a:pt x="835677" y="1252746"/>
                  <a:pt x="843775" y="1205150"/>
                  <a:pt x="876166" y="1172678"/>
                </a:cubicBezTo>
                <a:cubicBezTo>
                  <a:pt x="897760" y="1151029"/>
                  <a:pt x="926059" y="1140205"/>
                  <a:pt x="954357" y="1140205"/>
                </a:cubicBezTo>
                <a:close/>
                <a:moveTo>
                  <a:pt x="2047636" y="1027947"/>
                </a:moveTo>
                <a:cubicBezTo>
                  <a:pt x="2064615" y="1027947"/>
                  <a:pt x="2081594" y="1034407"/>
                  <a:pt x="2094480" y="1047327"/>
                </a:cubicBezTo>
                <a:cubicBezTo>
                  <a:pt x="2120254" y="1073165"/>
                  <a:pt x="2120254" y="1115414"/>
                  <a:pt x="2094480" y="1141252"/>
                </a:cubicBezTo>
                <a:cubicBezTo>
                  <a:pt x="2068708" y="1167091"/>
                  <a:pt x="2026564" y="1167091"/>
                  <a:pt x="2000792" y="1141252"/>
                </a:cubicBezTo>
                <a:cubicBezTo>
                  <a:pt x="1975018" y="1115414"/>
                  <a:pt x="1975018" y="1073165"/>
                  <a:pt x="2000792" y="1047327"/>
                </a:cubicBezTo>
                <a:cubicBezTo>
                  <a:pt x="2013678" y="1034407"/>
                  <a:pt x="2030657" y="1027947"/>
                  <a:pt x="2047636" y="1027947"/>
                </a:cubicBezTo>
                <a:close/>
                <a:moveTo>
                  <a:pt x="1735220" y="1027947"/>
                </a:moveTo>
                <a:cubicBezTo>
                  <a:pt x="1752200" y="1027947"/>
                  <a:pt x="1769179" y="1034407"/>
                  <a:pt x="1782066" y="1047327"/>
                </a:cubicBezTo>
                <a:cubicBezTo>
                  <a:pt x="1807838" y="1073165"/>
                  <a:pt x="1807838" y="1115414"/>
                  <a:pt x="1782066" y="1141252"/>
                </a:cubicBezTo>
                <a:cubicBezTo>
                  <a:pt x="1756292" y="1167091"/>
                  <a:pt x="1714148" y="1167091"/>
                  <a:pt x="1688376" y="1141252"/>
                </a:cubicBezTo>
                <a:cubicBezTo>
                  <a:pt x="1662602" y="1115414"/>
                  <a:pt x="1662602" y="1073165"/>
                  <a:pt x="1688376" y="1047327"/>
                </a:cubicBezTo>
                <a:cubicBezTo>
                  <a:pt x="1701262" y="1034407"/>
                  <a:pt x="1718241" y="1027947"/>
                  <a:pt x="1735220" y="1027947"/>
                </a:cubicBezTo>
                <a:close/>
                <a:moveTo>
                  <a:pt x="1422805" y="1027947"/>
                </a:moveTo>
                <a:cubicBezTo>
                  <a:pt x="1439784" y="1027947"/>
                  <a:pt x="1456763" y="1034407"/>
                  <a:pt x="1469650" y="1047327"/>
                </a:cubicBezTo>
                <a:cubicBezTo>
                  <a:pt x="1495424" y="1073165"/>
                  <a:pt x="1495424" y="1115414"/>
                  <a:pt x="1469650" y="1141252"/>
                </a:cubicBezTo>
                <a:cubicBezTo>
                  <a:pt x="1443876" y="1167091"/>
                  <a:pt x="1401734" y="1167091"/>
                  <a:pt x="1375960" y="1141252"/>
                </a:cubicBezTo>
                <a:cubicBezTo>
                  <a:pt x="1350186" y="1115414"/>
                  <a:pt x="1350186" y="1073165"/>
                  <a:pt x="1375960" y="1047327"/>
                </a:cubicBezTo>
                <a:cubicBezTo>
                  <a:pt x="1388847" y="1034407"/>
                  <a:pt x="1405826" y="1027947"/>
                  <a:pt x="1422805" y="1027947"/>
                </a:cubicBezTo>
                <a:close/>
                <a:moveTo>
                  <a:pt x="1110390" y="1027598"/>
                </a:moveTo>
                <a:cubicBezTo>
                  <a:pt x="1127369" y="1027598"/>
                  <a:pt x="1144348" y="1034058"/>
                  <a:pt x="1157234" y="1046977"/>
                </a:cubicBezTo>
                <a:cubicBezTo>
                  <a:pt x="1183008" y="1072816"/>
                  <a:pt x="1183008" y="1115065"/>
                  <a:pt x="1157234" y="1140903"/>
                </a:cubicBezTo>
                <a:cubicBezTo>
                  <a:pt x="1131462" y="1166742"/>
                  <a:pt x="1089318" y="1166742"/>
                  <a:pt x="1063544" y="1140903"/>
                </a:cubicBezTo>
                <a:cubicBezTo>
                  <a:pt x="1037772" y="1115065"/>
                  <a:pt x="1037772" y="1072816"/>
                  <a:pt x="1063544" y="1046977"/>
                </a:cubicBezTo>
                <a:cubicBezTo>
                  <a:pt x="1076431" y="1034058"/>
                  <a:pt x="1093411" y="1027598"/>
                  <a:pt x="1110390" y="1027598"/>
                </a:cubicBezTo>
                <a:close/>
                <a:moveTo>
                  <a:pt x="2360051" y="1005688"/>
                </a:moveTo>
                <a:cubicBezTo>
                  <a:pt x="2382690" y="1005688"/>
                  <a:pt x="2405329" y="1014330"/>
                  <a:pt x="2422570" y="1031614"/>
                </a:cubicBezTo>
                <a:cubicBezTo>
                  <a:pt x="2457050" y="1066182"/>
                  <a:pt x="2457050" y="1122397"/>
                  <a:pt x="2422570" y="1156965"/>
                </a:cubicBezTo>
                <a:cubicBezTo>
                  <a:pt x="2388088" y="1191533"/>
                  <a:pt x="2332014" y="1191533"/>
                  <a:pt x="2297534" y="1156965"/>
                </a:cubicBezTo>
                <a:cubicBezTo>
                  <a:pt x="2263052" y="1122397"/>
                  <a:pt x="2263052" y="1066182"/>
                  <a:pt x="2297534" y="1031614"/>
                </a:cubicBezTo>
                <a:cubicBezTo>
                  <a:pt x="2314774" y="1014330"/>
                  <a:pt x="2337412" y="1005688"/>
                  <a:pt x="2360051" y="1005688"/>
                </a:cubicBezTo>
                <a:close/>
                <a:moveTo>
                  <a:pt x="2672815" y="1004990"/>
                </a:moveTo>
                <a:cubicBezTo>
                  <a:pt x="2695454" y="1004990"/>
                  <a:pt x="2718092" y="1013632"/>
                  <a:pt x="2735332" y="1030916"/>
                </a:cubicBezTo>
                <a:cubicBezTo>
                  <a:pt x="2769814" y="1065483"/>
                  <a:pt x="2769814" y="1121699"/>
                  <a:pt x="2735332" y="1156267"/>
                </a:cubicBezTo>
                <a:cubicBezTo>
                  <a:pt x="2700852" y="1190834"/>
                  <a:pt x="2644778" y="1190834"/>
                  <a:pt x="2610298" y="1156267"/>
                </a:cubicBezTo>
                <a:cubicBezTo>
                  <a:pt x="2575816" y="1121699"/>
                  <a:pt x="2575816" y="1065483"/>
                  <a:pt x="2610298" y="1030916"/>
                </a:cubicBezTo>
                <a:cubicBezTo>
                  <a:pt x="2627538" y="1013632"/>
                  <a:pt x="2650177" y="1004990"/>
                  <a:pt x="2672815" y="1004990"/>
                </a:cubicBezTo>
                <a:close/>
                <a:moveTo>
                  <a:pt x="839287" y="991487"/>
                </a:moveTo>
                <a:lnTo>
                  <a:pt x="839590" y="991547"/>
                </a:lnTo>
                <a:cubicBezTo>
                  <a:pt x="852896" y="996959"/>
                  <a:pt x="865369" y="1005077"/>
                  <a:pt x="876166" y="1015901"/>
                </a:cubicBezTo>
                <a:cubicBezTo>
                  <a:pt x="919354" y="1058849"/>
                  <a:pt x="919354" y="1129032"/>
                  <a:pt x="876166" y="1172328"/>
                </a:cubicBezTo>
                <a:cubicBezTo>
                  <a:pt x="833326" y="1215625"/>
                  <a:pt x="763320" y="1215625"/>
                  <a:pt x="720132" y="1172328"/>
                </a:cubicBezTo>
                <a:lnTo>
                  <a:pt x="714025" y="1163159"/>
                </a:lnTo>
                <a:lnTo>
                  <a:pt x="820166" y="1014229"/>
                </a:lnTo>
                <a:close/>
                <a:moveTo>
                  <a:pt x="1891602" y="871171"/>
                </a:moveTo>
                <a:cubicBezTo>
                  <a:pt x="1908582" y="871171"/>
                  <a:pt x="1925561" y="877631"/>
                  <a:pt x="1938448" y="890550"/>
                </a:cubicBezTo>
                <a:cubicBezTo>
                  <a:pt x="1964220" y="916389"/>
                  <a:pt x="1964220" y="958638"/>
                  <a:pt x="1938448" y="984476"/>
                </a:cubicBezTo>
                <a:cubicBezTo>
                  <a:pt x="1912674" y="1010315"/>
                  <a:pt x="1870530" y="1010315"/>
                  <a:pt x="1844758" y="984476"/>
                </a:cubicBezTo>
                <a:cubicBezTo>
                  <a:pt x="1818984" y="958638"/>
                  <a:pt x="1818984" y="916389"/>
                  <a:pt x="1844758" y="890550"/>
                </a:cubicBezTo>
                <a:cubicBezTo>
                  <a:pt x="1857644" y="877631"/>
                  <a:pt x="1874623" y="871171"/>
                  <a:pt x="1891602" y="871171"/>
                </a:cubicBezTo>
                <a:close/>
                <a:moveTo>
                  <a:pt x="1579187" y="871171"/>
                </a:moveTo>
                <a:cubicBezTo>
                  <a:pt x="1596166" y="871171"/>
                  <a:pt x="1613145" y="877631"/>
                  <a:pt x="1626032" y="890550"/>
                </a:cubicBezTo>
                <a:cubicBezTo>
                  <a:pt x="1651806" y="916389"/>
                  <a:pt x="1651806" y="958638"/>
                  <a:pt x="1626032" y="984476"/>
                </a:cubicBezTo>
                <a:cubicBezTo>
                  <a:pt x="1600258" y="1010315"/>
                  <a:pt x="1558116" y="1010315"/>
                  <a:pt x="1532342" y="984476"/>
                </a:cubicBezTo>
                <a:cubicBezTo>
                  <a:pt x="1506568" y="958638"/>
                  <a:pt x="1506568" y="916389"/>
                  <a:pt x="1532342" y="890550"/>
                </a:cubicBezTo>
                <a:cubicBezTo>
                  <a:pt x="1545229" y="877631"/>
                  <a:pt x="1562208" y="871171"/>
                  <a:pt x="1579187" y="871171"/>
                </a:cubicBezTo>
                <a:close/>
                <a:moveTo>
                  <a:pt x="1266772" y="871171"/>
                </a:moveTo>
                <a:cubicBezTo>
                  <a:pt x="1283751" y="871171"/>
                  <a:pt x="1300730" y="877631"/>
                  <a:pt x="1313616" y="890550"/>
                </a:cubicBezTo>
                <a:cubicBezTo>
                  <a:pt x="1339390" y="916389"/>
                  <a:pt x="1339390" y="958638"/>
                  <a:pt x="1313616" y="984476"/>
                </a:cubicBezTo>
                <a:cubicBezTo>
                  <a:pt x="1287844" y="1010315"/>
                  <a:pt x="1245700" y="1010315"/>
                  <a:pt x="1219926" y="984476"/>
                </a:cubicBezTo>
                <a:cubicBezTo>
                  <a:pt x="1194154" y="958638"/>
                  <a:pt x="1194154" y="916389"/>
                  <a:pt x="1219926" y="890550"/>
                </a:cubicBezTo>
                <a:cubicBezTo>
                  <a:pt x="1232813" y="877631"/>
                  <a:pt x="1249793" y="871171"/>
                  <a:pt x="1266772" y="871171"/>
                </a:cubicBezTo>
                <a:close/>
                <a:moveTo>
                  <a:pt x="954356" y="871171"/>
                </a:moveTo>
                <a:cubicBezTo>
                  <a:pt x="971336" y="871171"/>
                  <a:pt x="988315" y="877631"/>
                  <a:pt x="1001202" y="890550"/>
                </a:cubicBezTo>
                <a:cubicBezTo>
                  <a:pt x="1026974" y="916389"/>
                  <a:pt x="1026974" y="958638"/>
                  <a:pt x="1001202" y="984476"/>
                </a:cubicBezTo>
                <a:cubicBezTo>
                  <a:pt x="975428" y="1010315"/>
                  <a:pt x="933284" y="1010315"/>
                  <a:pt x="907512" y="984476"/>
                </a:cubicBezTo>
                <a:cubicBezTo>
                  <a:pt x="894625" y="971557"/>
                  <a:pt x="888182" y="954535"/>
                  <a:pt x="888182" y="937513"/>
                </a:cubicBezTo>
                <a:lnTo>
                  <a:pt x="889230" y="932086"/>
                </a:lnTo>
                <a:lnTo>
                  <a:pt x="933027" y="879995"/>
                </a:lnTo>
                <a:close/>
                <a:moveTo>
                  <a:pt x="2203669" y="848912"/>
                </a:moveTo>
                <a:cubicBezTo>
                  <a:pt x="2226308" y="848912"/>
                  <a:pt x="2248947" y="857554"/>
                  <a:pt x="2266188" y="874838"/>
                </a:cubicBezTo>
                <a:cubicBezTo>
                  <a:pt x="2300668" y="909405"/>
                  <a:pt x="2300668" y="965621"/>
                  <a:pt x="2266188" y="1000189"/>
                </a:cubicBezTo>
                <a:cubicBezTo>
                  <a:pt x="2231706" y="1034756"/>
                  <a:pt x="2175632" y="1034756"/>
                  <a:pt x="2141152" y="1000189"/>
                </a:cubicBezTo>
                <a:cubicBezTo>
                  <a:pt x="2106670" y="965621"/>
                  <a:pt x="2106670" y="909405"/>
                  <a:pt x="2141152" y="874838"/>
                </a:cubicBezTo>
                <a:cubicBezTo>
                  <a:pt x="2158392" y="857554"/>
                  <a:pt x="2181030" y="848912"/>
                  <a:pt x="2203669" y="848912"/>
                </a:cubicBezTo>
                <a:close/>
                <a:moveTo>
                  <a:pt x="2828849" y="848563"/>
                </a:moveTo>
                <a:cubicBezTo>
                  <a:pt x="2840168" y="848563"/>
                  <a:pt x="2851487" y="850723"/>
                  <a:pt x="2862132" y="855044"/>
                </a:cubicBezTo>
                <a:lnTo>
                  <a:pt x="2890296" y="873777"/>
                </a:lnTo>
                <a:lnTo>
                  <a:pt x="2890296" y="1000551"/>
                </a:lnTo>
                <a:lnTo>
                  <a:pt x="2862132" y="1019284"/>
                </a:lnTo>
                <a:cubicBezTo>
                  <a:pt x="2830198" y="1032246"/>
                  <a:pt x="2792191" y="1025765"/>
                  <a:pt x="2766330" y="999840"/>
                </a:cubicBezTo>
                <a:cubicBezTo>
                  <a:pt x="2731850" y="965272"/>
                  <a:pt x="2731850" y="909056"/>
                  <a:pt x="2766330" y="874489"/>
                </a:cubicBezTo>
                <a:cubicBezTo>
                  <a:pt x="2783571" y="857205"/>
                  <a:pt x="2806210" y="848563"/>
                  <a:pt x="2828849" y="848563"/>
                </a:cubicBezTo>
                <a:close/>
                <a:moveTo>
                  <a:pt x="2516433" y="848563"/>
                </a:moveTo>
                <a:cubicBezTo>
                  <a:pt x="2539072" y="848563"/>
                  <a:pt x="2561711" y="857205"/>
                  <a:pt x="2578952" y="874489"/>
                </a:cubicBezTo>
                <a:cubicBezTo>
                  <a:pt x="2613432" y="909056"/>
                  <a:pt x="2613432" y="965272"/>
                  <a:pt x="2578952" y="999840"/>
                </a:cubicBezTo>
                <a:cubicBezTo>
                  <a:pt x="2544470" y="1034407"/>
                  <a:pt x="2488396" y="1034407"/>
                  <a:pt x="2453916" y="999840"/>
                </a:cubicBezTo>
                <a:cubicBezTo>
                  <a:pt x="2419434" y="965272"/>
                  <a:pt x="2419434" y="909056"/>
                  <a:pt x="2453916" y="874489"/>
                </a:cubicBezTo>
                <a:cubicBezTo>
                  <a:pt x="2471156" y="857205"/>
                  <a:pt x="2493795" y="848563"/>
                  <a:pt x="2516433" y="848563"/>
                </a:cubicBezTo>
                <a:close/>
                <a:moveTo>
                  <a:pt x="2047636" y="714744"/>
                </a:moveTo>
                <a:cubicBezTo>
                  <a:pt x="2064615" y="714744"/>
                  <a:pt x="2081594" y="721204"/>
                  <a:pt x="2094480" y="734124"/>
                </a:cubicBezTo>
                <a:cubicBezTo>
                  <a:pt x="2120254" y="759962"/>
                  <a:pt x="2120254" y="802211"/>
                  <a:pt x="2094480" y="828049"/>
                </a:cubicBezTo>
                <a:cubicBezTo>
                  <a:pt x="2068708" y="853888"/>
                  <a:pt x="2026564" y="853888"/>
                  <a:pt x="2000792" y="828049"/>
                </a:cubicBezTo>
                <a:cubicBezTo>
                  <a:pt x="1975018" y="802211"/>
                  <a:pt x="1975018" y="759962"/>
                  <a:pt x="2000792" y="734124"/>
                </a:cubicBezTo>
                <a:cubicBezTo>
                  <a:pt x="2013678" y="721204"/>
                  <a:pt x="2030657" y="714744"/>
                  <a:pt x="2047636" y="714744"/>
                </a:cubicBezTo>
                <a:close/>
                <a:moveTo>
                  <a:pt x="1735220" y="714744"/>
                </a:moveTo>
                <a:cubicBezTo>
                  <a:pt x="1752200" y="714744"/>
                  <a:pt x="1769179" y="721204"/>
                  <a:pt x="1782066" y="734124"/>
                </a:cubicBezTo>
                <a:cubicBezTo>
                  <a:pt x="1807838" y="759962"/>
                  <a:pt x="1807838" y="802211"/>
                  <a:pt x="1782066" y="828049"/>
                </a:cubicBezTo>
                <a:cubicBezTo>
                  <a:pt x="1756292" y="853888"/>
                  <a:pt x="1714148" y="853888"/>
                  <a:pt x="1688376" y="828049"/>
                </a:cubicBezTo>
                <a:cubicBezTo>
                  <a:pt x="1662602" y="802211"/>
                  <a:pt x="1662602" y="759962"/>
                  <a:pt x="1688376" y="734124"/>
                </a:cubicBezTo>
                <a:cubicBezTo>
                  <a:pt x="1701262" y="721204"/>
                  <a:pt x="1718241" y="714744"/>
                  <a:pt x="1735220" y="714744"/>
                </a:cubicBezTo>
                <a:close/>
                <a:moveTo>
                  <a:pt x="1422805" y="714395"/>
                </a:moveTo>
                <a:cubicBezTo>
                  <a:pt x="1439784" y="714395"/>
                  <a:pt x="1456763" y="720855"/>
                  <a:pt x="1469650" y="733774"/>
                </a:cubicBezTo>
                <a:cubicBezTo>
                  <a:pt x="1495424" y="759613"/>
                  <a:pt x="1495424" y="801862"/>
                  <a:pt x="1469650" y="827700"/>
                </a:cubicBezTo>
                <a:cubicBezTo>
                  <a:pt x="1443876" y="853539"/>
                  <a:pt x="1401734" y="853539"/>
                  <a:pt x="1375960" y="827700"/>
                </a:cubicBezTo>
                <a:cubicBezTo>
                  <a:pt x="1350186" y="801862"/>
                  <a:pt x="1350186" y="759613"/>
                  <a:pt x="1375960" y="733774"/>
                </a:cubicBezTo>
                <a:cubicBezTo>
                  <a:pt x="1388847" y="720855"/>
                  <a:pt x="1405826" y="714395"/>
                  <a:pt x="1422805" y="714395"/>
                </a:cubicBezTo>
                <a:close/>
                <a:moveTo>
                  <a:pt x="1110390" y="714395"/>
                </a:moveTo>
                <a:cubicBezTo>
                  <a:pt x="1127369" y="714395"/>
                  <a:pt x="1144348" y="720855"/>
                  <a:pt x="1157234" y="733774"/>
                </a:cubicBezTo>
                <a:cubicBezTo>
                  <a:pt x="1183008" y="759613"/>
                  <a:pt x="1183008" y="801862"/>
                  <a:pt x="1157234" y="827700"/>
                </a:cubicBezTo>
                <a:cubicBezTo>
                  <a:pt x="1131462" y="853539"/>
                  <a:pt x="1089318" y="853539"/>
                  <a:pt x="1063544" y="827700"/>
                </a:cubicBezTo>
                <a:cubicBezTo>
                  <a:pt x="1037772" y="801862"/>
                  <a:pt x="1037772" y="759613"/>
                  <a:pt x="1063544" y="733774"/>
                </a:cubicBezTo>
                <a:cubicBezTo>
                  <a:pt x="1076431" y="720855"/>
                  <a:pt x="1093411" y="714395"/>
                  <a:pt x="1110390" y="714395"/>
                </a:cubicBezTo>
                <a:close/>
                <a:moveTo>
                  <a:pt x="2672467" y="692485"/>
                </a:moveTo>
                <a:cubicBezTo>
                  <a:pt x="2695105" y="692485"/>
                  <a:pt x="2717744" y="701127"/>
                  <a:pt x="2734984" y="718411"/>
                </a:cubicBezTo>
                <a:cubicBezTo>
                  <a:pt x="2769466" y="752979"/>
                  <a:pt x="2769466" y="809195"/>
                  <a:pt x="2734984" y="843762"/>
                </a:cubicBezTo>
                <a:cubicBezTo>
                  <a:pt x="2700504" y="878330"/>
                  <a:pt x="2644430" y="878330"/>
                  <a:pt x="2609948" y="843762"/>
                </a:cubicBezTo>
                <a:cubicBezTo>
                  <a:pt x="2575468" y="809195"/>
                  <a:pt x="2575468" y="752979"/>
                  <a:pt x="2609948" y="718411"/>
                </a:cubicBezTo>
                <a:cubicBezTo>
                  <a:pt x="2627189" y="701127"/>
                  <a:pt x="2649828" y="692485"/>
                  <a:pt x="2672467" y="692485"/>
                </a:cubicBezTo>
                <a:close/>
                <a:moveTo>
                  <a:pt x="2360051" y="692485"/>
                </a:moveTo>
                <a:cubicBezTo>
                  <a:pt x="2382690" y="692485"/>
                  <a:pt x="2405329" y="701127"/>
                  <a:pt x="2422570" y="718411"/>
                </a:cubicBezTo>
                <a:cubicBezTo>
                  <a:pt x="2457050" y="752979"/>
                  <a:pt x="2457050" y="809195"/>
                  <a:pt x="2422570" y="843762"/>
                </a:cubicBezTo>
                <a:cubicBezTo>
                  <a:pt x="2388088" y="878330"/>
                  <a:pt x="2332014" y="878330"/>
                  <a:pt x="2297534" y="843762"/>
                </a:cubicBezTo>
                <a:cubicBezTo>
                  <a:pt x="2263052" y="809195"/>
                  <a:pt x="2263052" y="752979"/>
                  <a:pt x="2297534" y="718411"/>
                </a:cubicBezTo>
                <a:cubicBezTo>
                  <a:pt x="2314774" y="701127"/>
                  <a:pt x="2337412" y="692485"/>
                  <a:pt x="2360051" y="692485"/>
                </a:cubicBezTo>
                <a:close/>
                <a:moveTo>
                  <a:pt x="2204018" y="557968"/>
                </a:moveTo>
                <a:cubicBezTo>
                  <a:pt x="2220997" y="557968"/>
                  <a:pt x="2237976" y="564428"/>
                  <a:pt x="2250862" y="577347"/>
                </a:cubicBezTo>
                <a:cubicBezTo>
                  <a:pt x="2276636" y="603186"/>
                  <a:pt x="2276636" y="645435"/>
                  <a:pt x="2250862" y="671273"/>
                </a:cubicBezTo>
                <a:cubicBezTo>
                  <a:pt x="2225090" y="697112"/>
                  <a:pt x="2182946" y="697112"/>
                  <a:pt x="2157172" y="671273"/>
                </a:cubicBezTo>
                <a:cubicBezTo>
                  <a:pt x="2131400" y="645435"/>
                  <a:pt x="2131400" y="603186"/>
                  <a:pt x="2157172" y="577347"/>
                </a:cubicBezTo>
                <a:cubicBezTo>
                  <a:pt x="2170059" y="564428"/>
                  <a:pt x="2187038" y="557968"/>
                  <a:pt x="2204018" y="557968"/>
                </a:cubicBezTo>
                <a:close/>
                <a:moveTo>
                  <a:pt x="1891951" y="557619"/>
                </a:moveTo>
                <a:cubicBezTo>
                  <a:pt x="1908930" y="557619"/>
                  <a:pt x="1925909" y="564079"/>
                  <a:pt x="1938796" y="576998"/>
                </a:cubicBezTo>
                <a:cubicBezTo>
                  <a:pt x="1964568" y="602837"/>
                  <a:pt x="1964568" y="645086"/>
                  <a:pt x="1938796" y="670924"/>
                </a:cubicBezTo>
                <a:cubicBezTo>
                  <a:pt x="1913022" y="696763"/>
                  <a:pt x="1870880" y="696763"/>
                  <a:pt x="1845106" y="670924"/>
                </a:cubicBezTo>
                <a:cubicBezTo>
                  <a:pt x="1819332" y="645086"/>
                  <a:pt x="1819332" y="602837"/>
                  <a:pt x="1845106" y="576998"/>
                </a:cubicBezTo>
                <a:cubicBezTo>
                  <a:pt x="1857993" y="564079"/>
                  <a:pt x="1874972" y="557619"/>
                  <a:pt x="1891951" y="557619"/>
                </a:cubicBezTo>
                <a:close/>
                <a:moveTo>
                  <a:pt x="1579535" y="557619"/>
                </a:moveTo>
                <a:cubicBezTo>
                  <a:pt x="1596514" y="557619"/>
                  <a:pt x="1613493" y="564079"/>
                  <a:pt x="1626380" y="576998"/>
                </a:cubicBezTo>
                <a:cubicBezTo>
                  <a:pt x="1652154" y="602837"/>
                  <a:pt x="1652154" y="645086"/>
                  <a:pt x="1626380" y="670924"/>
                </a:cubicBezTo>
                <a:cubicBezTo>
                  <a:pt x="1600606" y="696763"/>
                  <a:pt x="1558464" y="696763"/>
                  <a:pt x="1532690" y="670924"/>
                </a:cubicBezTo>
                <a:cubicBezTo>
                  <a:pt x="1506916" y="645086"/>
                  <a:pt x="1506916" y="602837"/>
                  <a:pt x="1532690" y="576998"/>
                </a:cubicBezTo>
                <a:cubicBezTo>
                  <a:pt x="1545577" y="564079"/>
                  <a:pt x="1562556" y="557619"/>
                  <a:pt x="1579535" y="557619"/>
                </a:cubicBezTo>
                <a:close/>
                <a:moveTo>
                  <a:pt x="1267120" y="557619"/>
                </a:moveTo>
                <a:cubicBezTo>
                  <a:pt x="1284099" y="557619"/>
                  <a:pt x="1301078" y="564079"/>
                  <a:pt x="1313964" y="576998"/>
                </a:cubicBezTo>
                <a:cubicBezTo>
                  <a:pt x="1339738" y="602837"/>
                  <a:pt x="1339738" y="645086"/>
                  <a:pt x="1313964" y="670924"/>
                </a:cubicBezTo>
                <a:cubicBezTo>
                  <a:pt x="1288192" y="696763"/>
                  <a:pt x="1246048" y="696763"/>
                  <a:pt x="1220274" y="670924"/>
                </a:cubicBezTo>
                <a:cubicBezTo>
                  <a:pt x="1194502" y="645086"/>
                  <a:pt x="1194502" y="602837"/>
                  <a:pt x="1220274" y="576998"/>
                </a:cubicBezTo>
                <a:cubicBezTo>
                  <a:pt x="1233161" y="564079"/>
                  <a:pt x="1250141" y="557619"/>
                  <a:pt x="1267120" y="557619"/>
                </a:cubicBezTo>
                <a:close/>
                <a:moveTo>
                  <a:pt x="2828849" y="535709"/>
                </a:moveTo>
                <a:cubicBezTo>
                  <a:pt x="2840168" y="535709"/>
                  <a:pt x="2851487" y="537869"/>
                  <a:pt x="2862132" y="542190"/>
                </a:cubicBezTo>
                <a:lnTo>
                  <a:pt x="2890296" y="560923"/>
                </a:lnTo>
                <a:lnTo>
                  <a:pt x="2890296" y="687697"/>
                </a:lnTo>
                <a:lnTo>
                  <a:pt x="2862132" y="706430"/>
                </a:lnTo>
                <a:cubicBezTo>
                  <a:pt x="2830198" y="719392"/>
                  <a:pt x="2792191" y="712911"/>
                  <a:pt x="2766330" y="686986"/>
                </a:cubicBezTo>
                <a:cubicBezTo>
                  <a:pt x="2731850" y="652418"/>
                  <a:pt x="2731850" y="596203"/>
                  <a:pt x="2766330" y="561635"/>
                </a:cubicBezTo>
                <a:cubicBezTo>
                  <a:pt x="2783571" y="544351"/>
                  <a:pt x="2806210" y="535709"/>
                  <a:pt x="2828849" y="535709"/>
                </a:cubicBezTo>
                <a:close/>
                <a:moveTo>
                  <a:pt x="2516433" y="535709"/>
                </a:moveTo>
                <a:cubicBezTo>
                  <a:pt x="2539072" y="535709"/>
                  <a:pt x="2561711" y="544351"/>
                  <a:pt x="2578952" y="561635"/>
                </a:cubicBezTo>
                <a:cubicBezTo>
                  <a:pt x="2613432" y="596203"/>
                  <a:pt x="2613432" y="652418"/>
                  <a:pt x="2578952" y="686986"/>
                </a:cubicBezTo>
                <a:cubicBezTo>
                  <a:pt x="2544470" y="721553"/>
                  <a:pt x="2488396" y="721553"/>
                  <a:pt x="2453916" y="686986"/>
                </a:cubicBezTo>
                <a:cubicBezTo>
                  <a:pt x="2419434" y="652418"/>
                  <a:pt x="2419434" y="596203"/>
                  <a:pt x="2453916" y="561635"/>
                </a:cubicBezTo>
                <a:cubicBezTo>
                  <a:pt x="2471156" y="544351"/>
                  <a:pt x="2493795" y="535709"/>
                  <a:pt x="2516433" y="535709"/>
                </a:cubicBezTo>
                <a:close/>
                <a:moveTo>
                  <a:pt x="2360748" y="400843"/>
                </a:moveTo>
                <a:cubicBezTo>
                  <a:pt x="2377727" y="400843"/>
                  <a:pt x="2394706" y="407303"/>
                  <a:pt x="2407592" y="420222"/>
                </a:cubicBezTo>
                <a:cubicBezTo>
                  <a:pt x="2433366" y="446061"/>
                  <a:pt x="2433366" y="488310"/>
                  <a:pt x="2407592" y="514148"/>
                </a:cubicBezTo>
                <a:cubicBezTo>
                  <a:pt x="2381820" y="539987"/>
                  <a:pt x="2339676" y="539987"/>
                  <a:pt x="2313902" y="514148"/>
                </a:cubicBezTo>
                <a:cubicBezTo>
                  <a:pt x="2288130" y="488310"/>
                  <a:pt x="2288130" y="446061"/>
                  <a:pt x="2313902" y="420222"/>
                </a:cubicBezTo>
                <a:cubicBezTo>
                  <a:pt x="2326789" y="407303"/>
                  <a:pt x="2343769" y="400843"/>
                  <a:pt x="2360748" y="400843"/>
                </a:cubicBezTo>
                <a:close/>
                <a:moveTo>
                  <a:pt x="2048333" y="400843"/>
                </a:moveTo>
                <a:cubicBezTo>
                  <a:pt x="2065312" y="400843"/>
                  <a:pt x="2082291" y="407303"/>
                  <a:pt x="2095178" y="420222"/>
                </a:cubicBezTo>
                <a:cubicBezTo>
                  <a:pt x="2120950" y="446061"/>
                  <a:pt x="2120950" y="488310"/>
                  <a:pt x="2095178" y="514148"/>
                </a:cubicBezTo>
                <a:cubicBezTo>
                  <a:pt x="2069404" y="539987"/>
                  <a:pt x="2027262" y="539987"/>
                  <a:pt x="2001488" y="514148"/>
                </a:cubicBezTo>
                <a:cubicBezTo>
                  <a:pt x="1975714" y="488310"/>
                  <a:pt x="1975714" y="446061"/>
                  <a:pt x="2001488" y="420222"/>
                </a:cubicBezTo>
                <a:cubicBezTo>
                  <a:pt x="2014375" y="407303"/>
                  <a:pt x="2031354" y="400843"/>
                  <a:pt x="2048333" y="400843"/>
                </a:cubicBezTo>
                <a:close/>
                <a:moveTo>
                  <a:pt x="1735917" y="400843"/>
                </a:moveTo>
                <a:cubicBezTo>
                  <a:pt x="1752896" y="400843"/>
                  <a:pt x="1769875" y="407303"/>
                  <a:pt x="1782762" y="420222"/>
                </a:cubicBezTo>
                <a:cubicBezTo>
                  <a:pt x="1808536" y="446061"/>
                  <a:pt x="1808536" y="488310"/>
                  <a:pt x="1782762" y="514148"/>
                </a:cubicBezTo>
                <a:cubicBezTo>
                  <a:pt x="1756988" y="539987"/>
                  <a:pt x="1714846" y="539987"/>
                  <a:pt x="1689072" y="514148"/>
                </a:cubicBezTo>
                <a:cubicBezTo>
                  <a:pt x="1663298" y="488310"/>
                  <a:pt x="1663298" y="446061"/>
                  <a:pt x="1689072" y="420222"/>
                </a:cubicBezTo>
                <a:cubicBezTo>
                  <a:pt x="1701959" y="407303"/>
                  <a:pt x="1718938" y="400843"/>
                  <a:pt x="1735917" y="400843"/>
                </a:cubicBezTo>
                <a:close/>
                <a:moveTo>
                  <a:pt x="1423502" y="400843"/>
                </a:moveTo>
                <a:cubicBezTo>
                  <a:pt x="1440481" y="400843"/>
                  <a:pt x="1457460" y="407303"/>
                  <a:pt x="1470346" y="420222"/>
                </a:cubicBezTo>
                <a:cubicBezTo>
                  <a:pt x="1496120" y="446061"/>
                  <a:pt x="1496120" y="488310"/>
                  <a:pt x="1470346" y="514148"/>
                </a:cubicBezTo>
                <a:cubicBezTo>
                  <a:pt x="1444574" y="539987"/>
                  <a:pt x="1402430" y="539987"/>
                  <a:pt x="1376656" y="514148"/>
                </a:cubicBezTo>
                <a:cubicBezTo>
                  <a:pt x="1363770" y="501229"/>
                  <a:pt x="1357327" y="484207"/>
                  <a:pt x="1357327" y="467185"/>
                </a:cubicBezTo>
                <a:lnTo>
                  <a:pt x="1361010" y="448116"/>
                </a:lnTo>
                <a:lnTo>
                  <a:pt x="1408618" y="407000"/>
                </a:lnTo>
                <a:close/>
                <a:moveTo>
                  <a:pt x="2673163" y="378584"/>
                </a:moveTo>
                <a:cubicBezTo>
                  <a:pt x="2695802" y="378584"/>
                  <a:pt x="2718441" y="387226"/>
                  <a:pt x="2735682" y="404510"/>
                </a:cubicBezTo>
                <a:cubicBezTo>
                  <a:pt x="2770162" y="439077"/>
                  <a:pt x="2770162" y="495293"/>
                  <a:pt x="2735682" y="529861"/>
                </a:cubicBezTo>
                <a:cubicBezTo>
                  <a:pt x="2701200" y="564428"/>
                  <a:pt x="2645126" y="564428"/>
                  <a:pt x="2610646" y="529861"/>
                </a:cubicBezTo>
                <a:cubicBezTo>
                  <a:pt x="2576164" y="495293"/>
                  <a:pt x="2576164" y="439077"/>
                  <a:pt x="2610646" y="404510"/>
                </a:cubicBezTo>
                <a:cubicBezTo>
                  <a:pt x="2627886" y="387226"/>
                  <a:pt x="2650524" y="378584"/>
                  <a:pt x="2673163" y="378584"/>
                </a:cubicBezTo>
                <a:close/>
                <a:moveTo>
                  <a:pt x="2828674" y="289022"/>
                </a:moveTo>
                <a:cubicBezTo>
                  <a:pt x="2834334" y="289022"/>
                  <a:pt x="2839994" y="291205"/>
                  <a:pt x="2844348" y="295570"/>
                </a:cubicBezTo>
                <a:cubicBezTo>
                  <a:pt x="2853054" y="304299"/>
                  <a:pt x="2853054" y="318265"/>
                  <a:pt x="2844348" y="326995"/>
                </a:cubicBezTo>
                <a:cubicBezTo>
                  <a:pt x="2835640" y="335724"/>
                  <a:pt x="2821708" y="335724"/>
                  <a:pt x="2813002" y="326995"/>
                </a:cubicBezTo>
                <a:cubicBezTo>
                  <a:pt x="2804294" y="318265"/>
                  <a:pt x="2804294" y="304299"/>
                  <a:pt x="2813002" y="295570"/>
                </a:cubicBezTo>
                <a:cubicBezTo>
                  <a:pt x="2817355" y="291205"/>
                  <a:pt x="2823014" y="289022"/>
                  <a:pt x="2828674" y="289022"/>
                </a:cubicBezTo>
                <a:close/>
                <a:moveTo>
                  <a:pt x="1603196" y="254842"/>
                </a:moveTo>
                <a:lnTo>
                  <a:pt x="1625684" y="264145"/>
                </a:lnTo>
                <a:cubicBezTo>
                  <a:pt x="1651456" y="289983"/>
                  <a:pt x="1651456" y="332232"/>
                  <a:pt x="1625684" y="358070"/>
                </a:cubicBezTo>
                <a:cubicBezTo>
                  <a:pt x="1599910" y="383909"/>
                  <a:pt x="1557768" y="383909"/>
                  <a:pt x="1531994" y="358070"/>
                </a:cubicBezTo>
                <a:cubicBezTo>
                  <a:pt x="1525551" y="351610"/>
                  <a:pt x="1520718" y="344125"/>
                  <a:pt x="1517496" y="336127"/>
                </a:cubicBezTo>
                <a:lnTo>
                  <a:pt x="1514371" y="319948"/>
                </a:lnTo>
                <a:close/>
                <a:moveTo>
                  <a:pt x="2516085" y="244765"/>
                </a:moveTo>
                <a:cubicBezTo>
                  <a:pt x="2533064" y="244765"/>
                  <a:pt x="2550043" y="251225"/>
                  <a:pt x="2562930" y="264145"/>
                </a:cubicBezTo>
                <a:cubicBezTo>
                  <a:pt x="2588704" y="289983"/>
                  <a:pt x="2588704" y="332232"/>
                  <a:pt x="2562930" y="358070"/>
                </a:cubicBezTo>
                <a:cubicBezTo>
                  <a:pt x="2537156" y="383909"/>
                  <a:pt x="2495014" y="383909"/>
                  <a:pt x="2469240" y="358070"/>
                </a:cubicBezTo>
                <a:cubicBezTo>
                  <a:pt x="2443466" y="332232"/>
                  <a:pt x="2443466" y="289983"/>
                  <a:pt x="2469240" y="264145"/>
                </a:cubicBezTo>
                <a:cubicBezTo>
                  <a:pt x="2482127" y="251225"/>
                  <a:pt x="2499106" y="244765"/>
                  <a:pt x="2516085" y="244765"/>
                </a:cubicBezTo>
                <a:close/>
                <a:moveTo>
                  <a:pt x="2203669" y="244765"/>
                </a:moveTo>
                <a:cubicBezTo>
                  <a:pt x="2220648" y="244765"/>
                  <a:pt x="2237627" y="251225"/>
                  <a:pt x="2250514" y="264145"/>
                </a:cubicBezTo>
                <a:cubicBezTo>
                  <a:pt x="2276288" y="289983"/>
                  <a:pt x="2276288" y="332232"/>
                  <a:pt x="2250514" y="358070"/>
                </a:cubicBezTo>
                <a:cubicBezTo>
                  <a:pt x="2224740" y="383909"/>
                  <a:pt x="2182598" y="383909"/>
                  <a:pt x="2156824" y="358070"/>
                </a:cubicBezTo>
                <a:cubicBezTo>
                  <a:pt x="2131052" y="332232"/>
                  <a:pt x="2131052" y="289983"/>
                  <a:pt x="2156824" y="264145"/>
                </a:cubicBezTo>
                <a:cubicBezTo>
                  <a:pt x="2169711" y="251225"/>
                  <a:pt x="2186690" y="244765"/>
                  <a:pt x="2203669" y="244765"/>
                </a:cubicBezTo>
                <a:close/>
                <a:moveTo>
                  <a:pt x="1891254" y="244765"/>
                </a:moveTo>
                <a:cubicBezTo>
                  <a:pt x="1908233" y="244765"/>
                  <a:pt x="1925213" y="251225"/>
                  <a:pt x="1938100" y="264145"/>
                </a:cubicBezTo>
                <a:cubicBezTo>
                  <a:pt x="1963872" y="289983"/>
                  <a:pt x="1963872" y="332232"/>
                  <a:pt x="1938100" y="358070"/>
                </a:cubicBezTo>
                <a:cubicBezTo>
                  <a:pt x="1912326" y="383909"/>
                  <a:pt x="1870182" y="383909"/>
                  <a:pt x="1844410" y="358070"/>
                </a:cubicBezTo>
                <a:cubicBezTo>
                  <a:pt x="1818636" y="332232"/>
                  <a:pt x="1818636" y="289983"/>
                  <a:pt x="1844410" y="264145"/>
                </a:cubicBezTo>
                <a:cubicBezTo>
                  <a:pt x="1857296" y="251225"/>
                  <a:pt x="1874275" y="244765"/>
                  <a:pt x="1891254" y="244765"/>
                </a:cubicBezTo>
                <a:close/>
                <a:moveTo>
                  <a:pt x="1792124" y="122942"/>
                </a:moveTo>
                <a:lnTo>
                  <a:pt x="1796563" y="129660"/>
                </a:lnTo>
                <a:cubicBezTo>
                  <a:pt x="1806227" y="153654"/>
                  <a:pt x="1801395" y="182264"/>
                  <a:pt x="1782066" y="201644"/>
                </a:cubicBezTo>
                <a:cubicBezTo>
                  <a:pt x="1756292" y="227482"/>
                  <a:pt x="1714148" y="227482"/>
                  <a:pt x="1688376" y="201644"/>
                </a:cubicBezTo>
                <a:lnTo>
                  <a:pt x="1684265" y="195421"/>
                </a:lnTo>
                <a:lnTo>
                  <a:pt x="1735789" y="157656"/>
                </a:lnTo>
                <a:close/>
                <a:moveTo>
                  <a:pt x="2672335" y="110249"/>
                </a:moveTo>
                <a:cubicBezTo>
                  <a:pt x="2683612" y="110249"/>
                  <a:pt x="2694931" y="114526"/>
                  <a:pt x="2703638" y="123081"/>
                </a:cubicBezTo>
                <a:cubicBezTo>
                  <a:pt x="2721054" y="140190"/>
                  <a:pt x="2721054" y="168473"/>
                  <a:pt x="2703638" y="185582"/>
                </a:cubicBezTo>
                <a:cubicBezTo>
                  <a:pt x="2686572" y="203040"/>
                  <a:pt x="2658710" y="203040"/>
                  <a:pt x="2641294" y="185582"/>
                </a:cubicBezTo>
                <a:cubicBezTo>
                  <a:pt x="2624228" y="168473"/>
                  <a:pt x="2624228" y="140539"/>
                  <a:pt x="2641294" y="123081"/>
                </a:cubicBezTo>
                <a:cubicBezTo>
                  <a:pt x="2649827" y="114526"/>
                  <a:pt x="2661059" y="110249"/>
                  <a:pt x="2672335" y="110249"/>
                </a:cubicBezTo>
                <a:close/>
                <a:moveTo>
                  <a:pt x="2360051" y="88338"/>
                </a:moveTo>
                <a:cubicBezTo>
                  <a:pt x="2377030" y="88338"/>
                  <a:pt x="2394009" y="94798"/>
                  <a:pt x="2406896" y="107718"/>
                </a:cubicBezTo>
                <a:cubicBezTo>
                  <a:pt x="2432670" y="133556"/>
                  <a:pt x="2432670" y="175805"/>
                  <a:pt x="2406896" y="201644"/>
                </a:cubicBezTo>
                <a:cubicBezTo>
                  <a:pt x="2381122" y="227482"/>
                  <a:pt x="2338980" y="227482"/>
                  <a:pt x="2313206" y="201644"/>
                </a:cubicBezTo>
                <a:cubicBezTo>
                  <a:pt x="2287432" y="175805"/>
                  <a:pt x="2287432" y="133556"/>
                  <a:pt x="2313206" y="107718"/>
                </a:cubicBezTo>
                <a:cubicBezTo>
                  <a:pt x="2326093" y="94798"/>
                  <a:pt x="2343072" y="88338"/>
                  <a:pt x="2360051" y="88338"/>
                </a:cubicBezTo>
                <a:close/>
                <a:moveTo>
                  <a:pt x="2047636" y="88338"/>
                </a:moveTo>
                <a:cubicBezTo>
                  <a:pt x="2064615" y="88338"/>
                  <a:pt x="2081594" y="94798"/>
                  <a:pt x="2094480" y="107718"/>
                </a:cubicBezTo>
                <a:cubicBezTo>
                  <a:pt x="2120254" y="133556"/>
                  <a:pt x="2120254" y="175805"/>
                  <a:pt x="2094480" y="201644"/>
                </a:cubicBezTo>
                <a:cubicBezTo>
                  <a:pt x="2068708" y="227482"/>
                  <a:pt x="2026564" y="227482"/>
                  <a:pt x="2000792" y="201644"/>
                </a:cubicBezTo>
                <a:cubicBezTo>
                  <a:pt x="1975018" y="175805"/>
                  <a:pt x="1975018" y="133556"/>
                  <a:pt x="2000792" y="107718"/>
                </a:cubicBezTo>
                <a:cubicBezTo>
                  <a:pt x="2013678" y="94798"/>
                  <a:pt x="2030657" y="88338"/>
                  <a:pt x="2047636" y="88338"/>
                </a:cubicBezTo>
                <a:close/>
                <a:moveTo>
                  <a:pt x="1951922" y="24472"/>
                </a:moveTo>
                <a:lnTo>
                  <a:pt x="1938448" y="44867"/>
                </a:lnTo>
                <a:cubicBezTo>
                  <a:pt x="1925561" y="57786"/>
                  <a:pt x="1908582" y="64246"/>
                  <a:pt x="1891602" y="64246"/>
                </a:cubicBezTo>
                <a:lnTo>
                  <a:pt x="1889074" y="63200"/>
                </a:lnTo>
                <a:close/>
                <a:moveTo>
                  <a:pt x="2785337" y="0"/>
                </a:moveTo>
                <a:lnTo>
                  <a:pt x="2872193" y="0"/>
                </a:lnTo>
                <a:lnTo>
                  <a:pt x="2859672" y="29155"/>
                </a:lnTo>
                <a:cubicBezTo>
                  <a:pt x="2842606" y="46613"/>
                  <a:pt x="2814742" y="46613"/>
                  <a:pt x="2797328" y="29155"/>
                </a:cubicBezTo>
                <a:close/>
                <a:moveTo>
                  <a:pt x="2473271" y="0"/>
                </a:moveTo>
                <a:lnTo>
                  <a:pt x="2559790" y="0"/>
                </a:lnTo>
                <a:lnTo>
                  <a:pt x="2547604" y="29155"/>
                </a:lnTo>
                <a:cubicBezTo>
                  <a:pt x="2530538" y="46613"/>
                  <a:pt x="2502676" y="46613"/>
                  <a:pt x="2485262" y="29155"/>
                </a:cubicBezTo>
                <a:close/>
                <a:moveTo>
                  <a:pt x="2138248" y="0"/>
                </a:moveTo>
                <a:lnTo>
                  <a:pt x="2269788" y="0"/>
                </a:lnTo>
                <a:lnTo>
                  <a:pt x="2265360" y="22924"/>
                </a:lnTo>
                <a:cubicBezTo>
                  <a:pt x="2262138" y="30922"/>
                  <a:pt x="2257306" y="38408"/>
                  <a:pt x="2250862" y="44867"/>
                </a:cubicBezTo>
                <a:cubicBezTo>
                  <a:pt x="2225090" y="70706"/>
                  <a:pt x="2182946" y="70706"/>
                  <a:pt x="2157172" y="44867"/>
                </a:cubicBezTo>
                <a:cubicBezTo>
                  <a:pt x="2150729" y="38408"/>
                  <a:pt x="2145897" y="30922"/>
                  <a:pt x="2142675" y="22924"/>
                </a:cubicBezTo>
                <a:close/>
              </a:path>
            </a:pathLst>
          </a:custGeom>
          <a:solidFill>
            <a:srgbClr val="F04619"/>
          </a:solidFill>
          <a:ln w="8398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764DDCD-A4E4-B1E7-126C-F6C5FF664581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4388371" y="2067843"/>
            <a:ext cx="6598816" cy="2597231"/>
          </a:xfrm>
          <a:custGeom>
            <a:avLst/>
            <a:gdLst>
              <a:gd name="connsiteX0" fmla="*/ 286851 w 6598816"/>
              <a:gd name="connsiteY0" fmla="*/ 2223967 h 2597231"/>
              <a:gd name="connsiteX1" fmla="*/ 286851 w 6598816"/>
              <a:gd name="connsiteY1" fmla="*/ 2597230 h 2597231"/>
              <a:gd name="connsiteX2" fmla="*/ 0 w 6598816"/>
              <a:gd name="connsiteY2" fmla="*/ 2597230 h 2597231"/>
              <a:gd name="connsiteX3" fmla="*/ 0 w 6598816"/>
              <a:gd name="connsiteY3" fmla="*/ 2366720 h 2597231"/>
              <a:gd name="connsiteX4" fmla="*/ 143426 w 6598816"/>
              <a:gd name="connsiteY4" fmla="*/ 2366720 h 2597231"/>
              <a:gd name="connsiteX5" fmla="*/ 143426 w 6598816"/>
              <a:gd name="connsiteY5" fmla="*/ 2223967 h 2597231"/>
              <a:gd name="connsiteX6" fmla="*/ 573703 w 6598816"/>
              <a:gd name="connsiteY6" fmla="*/ 2509787 h 2597231"/>
              <a:gd name="connsiteX7" fmla="*/ 573703 w 6598816"/>
              <a:gd name="connsiteY7" fmla="*/ 2597230 h 2597231"/>
              <a:gd name="connsiteX8" fmla="*/ 430277 w 6598816"/>
              <a:gd name="connsiteY8" fmla="*/ 2597230 h 2597231"/>
              <a:gd name="connsiteX9" fmla="*/ 430277 w 6598816"/>
              <a:gd name="connsiteY9" fmla="*/ 2509787 h 2597231"/>
              <a:gd name="connsiteX10" fmla="*/ 717129 w 6598816"/>
              <a:gd name="connsiteY10" fmla="*/ 1795079 h 2597231"/>
              <a:gd name="connsiteX11" fmla="*/ 717129 w 6598816"/>
              <a:gd name="connsiteY11" fmla="*/ 1938146 h 2597231"/>
              <a:gd name="connsiteX12" fmla="*/ 573703 w 6598816"/>
              <a:gd name="connsiteY12" fmla="*/ 1938146 h 2597231"/>
              <a:gd name="connsiteX13" fmla="*/ 573703 w 6598816"/>
              <a:gd name="connsiteY13" fmla="*/ 1795079 h 2597231"/>
              <a:gd name="connsiteX14" fmla="*/ 287482 w 6598816"/>
              <a:gd name="connsiteY14" fmla="*/ 1795079 h 2597231"/>
              <a:gd name="connsiteX15" fmla="*/ 287482 w 6598816"/>
              <a:gd name="connsiteY15" fmla="*/ 1594849 h 2597231"/>
              <a:gd name="connsiteX16" fmla="*/ 310204 w 6598816"/>
              <a:gd name="connsiteY16" fmla="*/ 1558072 h 2597231"/>
              <a:gd name="connsiteX17" fmla="*/ 430592 w 6598816"/>
              <a:gd name="connsiteY17" fmla="*/ 1394285 h 2597231"/>
              <a:gd name="connsiteX18" fmla="*/ 430592 w 6598816"/>
              <a:gd name="connsiteY18" fmla="*/ 1652011 h 2597231"/>
              <a:gd name="connsiteX19" fmla="*/ 574018 w 6598816"/>
              <a:gd name="connsiteY19" fmla="*/ 1652011 h 2597231"/>
              <a:gd name="connsiteX20" fmla="*/ 574018 w 6598816"/>
              <a:gd name="connsiteY20" fmla="*/ 1795079 h 2597231"/>
              <a:gd name="connsiteX21" fmla="*/ 859925 w 6598816"/>
              <a:gd name="connsiteY21" fmla="*/ 922244 h 2597231"/>
              <a:gd name="connsiteX22" fmla="*/ 859925 w 6598816"/>
              <a:gd name="connsiteY22" fmla="*/ 937302 h 2597231"/>
              <a:gd name="connsiteX23" fmla="*/ 844619 w 6598816"/>
              <a:gd name="connsiteY23" fmla="*/ 937302 h 2597231"/>
              <a:gd name="connsiteX24" fmla="*/ 1003351 w 6598816"/>
              <a:gd name="connsiteY24" fmla="*/ 1080055 h 2597231"/>
              <a:gd name="connsiteX25" fmla="*/ 1003350 w 6598816"/>
              <a:gd name="connsiteY25" fmla="*/ 1223123 h 2597231"/>
              <a:gd name="connsiteX26" fmla="*/ 859924 w 6598816"/>
              <a:gd name="connsiteY26" fmla="*/ 1223123 h 2597231"/>
              <a:gd name="connsiteX27" fmla="*/ 859925 w 6598816"/>
              <a:gd name="connsiteY27" fmla="*/ 1080055 h 2597231"/>
              <a:gd name="connsiteX28" fmla="*/ 1289887 w 6598816"/>
              <a:gd name="connsiteY28" fmla="*/ 587401 h 2597231"/>
              <a:gd name="connsiteX29" fmla="*/ 1289887 w 6598816"/>
              <a:gd name="connsiteY29" fmla="*/ 651482 h 2597231"/>
              <a:gd name="connsiteX30" fmla="*/ 1199681 w 6598816"/>
              <a:gd name="connsiteY30" fmla="*/ 651482 h 2597231"/>
              <a:gd name="connsiteX31" fmla="*/ 1290201 w 6598816"/>
              <a:gd name="connsiteY31" fmla="*/ 1937832 h 2597231"/>
              <a:gd name="connsiteX32" fmla="*/ 1290201 w 6598816"/>
              <a:gd name="connsiteY32" fmla="*/ 2080585 h 2597231"/>
              <a:gd name="connsiteX33" fmla="*/ 1146775 w 6598816"/>
              <a:gd name="connsiteY33" fmla="*/ 2080585 h 2597231"/>
              <a:gd name="connsiteX34" fmla="*/ 1146775 w 6598816"/>
              <a:gd name="connsiteY34" fmla="*/ 2223652 h 2597231"/>
              <a:gd name="connsiteX35" fmla="*/ 1003665 w 6598816"/>
              <a:gd name="connsiteY35" fmla="*/ 2223652 h 2597231"/>
              <a:gd name="connsiteX36" fmla="*/ 1003665 w 6598816"/>
              <a:gd name="connsiteY36" fmla="*/ 2366720 h 2597231"/>
              <a:gd name="connsiteX37" fmla="*/ 1146775 w 6598816"/>
              <a:gd name="connsiteY37" fmla="*/ 2366720 h 2597231"/>
              <a:gd name="connsiteX38" fmla="*/ 1146775 w 6598816"/>
              <a:gd name="connsiteY38" fmla="*/ 2223967 h 2597231"/>
              <a:gd name="connsiteX39" fmla="*/ 1290201 w 6598816"/>
              <a:gd name="connsiteY39" fmla="*/ 2223967 h 2597231"/>
              <a:gd name="connsiteX40" fmla="*/ 1290201 w 6598816"/>
              <a:gd name="connsiteY40" fmla="*/ 2444097 h 2597231"/>
              <a:gd name="connsiteX41" fmla="*/ 1206285 w 6598816"/>
              <a:gd name="connsiteY41" fmla="*/ 2597230 h 2597231"/>
              <a:gd name="connsiteX42" fmla="*/ 1146775 w 6598816"/>
              <a:gd name="connsiteY42" fmla="*/ 2597230 h 2597231"/>
              <a:gd name="connsiteX43" fmla="*/ 1146775 w 6598816"/>
              <a:gd name="connsiteY43" fmla="*/ 2509787 h 2597231"/>
              <a:gd name="connsiteX44" fmla="*/ 1003665 w 6598816"/>
              <a:gd name="connsiteY44" fmla="*/ 2509787 h 2597231"/>
              <a:gd name="connsiteX45" fmla="*/ 1003665 w 6598816"/>
              <a:gd name="connsiteY45" fmla="*/ 2597230 h 2597231"/>
              <a:gd name="connsiteX46" fmla="*/ 859924 w 6598816"/>
              <a:gd name="connsiteY46" fmla="*/ 2597230 h 2597231"/>
              <a:gd name="connsiteX47" fmla="*/ 859924 w 6598816"/>
              <a:gd name="connsiteY47" fmla="*/ 2366720 h 2597231"/>
              <a:gd name="connsiteX48" fmla="*/ 429962 w 6598816"/>
              <a:gd name="connsiteY48" fmla="*/ 2366720 h 2597231"/>
              <a:gd name="connsiteX49" fmla="*/ 429962 w 6598816"/>
              <a:gd name="connsiteY49" fmla="*/ 2080899 h 2597231"/>
              <a:gd name="connsiteX50" fmla="*/ 143426 w 6598816"/>
              <a:gd name="connsiteY50" fmla="*/ 2080899 h 2597231"/>
              <a:gd name="connsiteX51" fmla="*/ 143426 w 6598816"/>
              <a:gd name="connsiteY51" fmla="*/ 1938146 h 2597231"/>
              <a:gd name="connsiteX52" fmla="*/ 573388 w 6598816"/>
              <a:gd name="connsiteY52" fmla="*/ 1938146 h 2597231"/>
              <a:gd name="connsiteX53" fmla="*/ 573388 w 6598816"/>
              <a:gd name="connsiteY53" fmla="*/ 2080899 h 2597231"/>
              <a:gd name="connsiteX54" fmla="*/ 716813 w 6598816"/>
              <a:gd name="connsiteY54" fmla="*/ 2080899 h 2597231"/>
              <a:gd name="connsiteX55" fmla="*/ 716813 w 6598816"/>
              <a:gd name="connsiteY55" fmla="*/ 2223967 h 2597231"/>
              <a:gd name="connsiteX56" fmla="*/ 860239 w 6598816"/>
              <a:gd name="connsiteY56" fmla="*/ 2223967 h 2597231"/>
              <a:gd name="connsiteX57" fmla="*/ 860239 w 6598816"/>
              <a:gd name="connsiteY57" fmla="*/ 1651697 h 2597231"/>
              <a:gd name="connsiteX58" fmla="*/ 1003665 w 6598816"/>
              <a:gd name="connsiteY58" fmla="*/ 1651697 h 2597231"/>
              <a:gd name="connsiteX59" fmla="*/ 1003665 w 6598816"/>
              <a:gd name="connsiteY59" fmla="*/ 1509258 h 2597231"/>
              <a:gd name="connsiteX60" fmla="*/ 1146775 w 6598816"/>
              <a:gd name="connsiteY60" fmla="*/ 1509258 h 2597231"/>
              <a:gd name="connsiteX61" fmla="*/ 1146775 w 6598816"/>
              <a:gd name="connsiteY61" fmla="*/ 1652325 h 2597231"/>
              <a:gd name="connsiteX62" fmla="*/ 1003665 w 6598816"/>
              <a:gd name="connsiteY62" fmla="*/ 1652325 h 2597231"/>
              <a:gd name="connsiteX63" fmla="*/ 1003665 w 6598816"/>
              <a:gd name="connsiteY63" fmla="*/ 1794764 h 2597231"/>
              <a:gd name="connsiteX64" fmla="*/ 1146775 w 6598816"/>
              <a:gd name="connsiteY64" fmla="*/ 1794764 h 2597231"/>
              <a:gd name="connsiteX65" fmla="*/ 1146775 w 6598816"/>
              <a:gd name="connsiteY65" fmla="*/ 1937832 h 2597231"/>
              <a:gd name="connsiteX66" fmla="*/ 1577052 w 6598816"/>
              <a:gd name="connsiteY66" fmla="*/ 1938146 h 2597231"/>
              <a:gd name="connsiteX67" fmla="*/ 1577052 w 6598816"/>
              <a:gd name="connsiteY67" fmla="*/ 2034867 h 2597231"/>
              <a:gd name="connsiteX68" fmla="*/ 1547817 w 6598816"/>
              <a:gd name="connsiteY68" fmla="*/ 2066406 h 2597231"/>
              <a:gd name="connsiteX69" fmla="*/ 1536970 w 6598816"/>
              <a:gd name="connsiteY69" fmla="*/ 2080899 h 2597231"/>
              <a:gd name="connsiteX70" fmla="*/ 1433627 w 6598816"/>
              <a:gd name="connsiteY70" fmla="*/ 2080899 h 2597231"/>
              <a:gd name="connsiteX71" fmla="*/ 1433627 w 6598816"/>
              <a:gd name="connsiteY71" fmla="*/ 1938146 h 2597231"/>
              <a:gd name="connsiteX72" fmla="*/ 2006385 w 6598816"/>
              <a:gd name="connsiteY72" fmla="*/ 508414 h 2597231"/>
              <a:gd name="connsiteX73" fmla="*/ 1862960 w 6598816"/>
              <a:gd name="connsiteY73" fmla="*/ 508414 h 2597231"/>
              <a:gd name="connsiteX74" fmla="*/ 1862960 w 6598816"/>
              <a:gd name="connsiteY74" fmla="*/ 794235 h 2597231"/>
              <a:gd name="connsiteX75" fmla="*/ 2006385 w 6598816"/>
              <a:gd name="connsiteY75" fmla="*/ 794235 h 2597231"/>
              <a:gd name="connsiteX76" fmla="*/ 2006385 w 6598816"/>
              <a:gd name="connsiteY76" fmla="*/ 651482 h 2597231"/>
              <a:gd name="connsiteX77" fmla="*/ 2021306 w 6598816"/>
              <a:gd name="connsiteY77" fmla="*/ 1652325 h 2597231"/>
              <a:gd name="connsiteX78" fmla="*/ 2006384 w 6598816"/>
              <a:gd name="connsiteY78" fmla="*/ 1662838 h 2597231"/>
              <a:gd name="connsiteX79" fmla="*/ 2006384 w 6598816"/>
              <a:gd name="connsiteY79" fmla="*/ 1652325 h 2597231"/>
              <a:gd name="connsiteX80" fmla="*/ 2149496 w 6598816"/>
              <a:gd name="connsiteY80" fmla="*/ 172287 h 2597231"/>
              <a:gd name="connsiteX81" fmla="*/ 2149496 w 6598816"/>
              <a:gd name="connsiteY81" fmla="*/ 222593 h 2597231"/>
              <a:gd name="connsiteX82" fmla="*/ 2006795 w 6598816"/>
              <a:gd name="connsiteY82" fmla="*/ 222593 h 2597231"/>
              <a:gd name="connsiteX83" fmla="*/ 2085887 w 6598816"/>
              <a:gd name="connsiteY83" fmla="*/ 191459 h 2597231"/>
              <a:gd name="connsiteX84" fmla="*/ 2149810 w 6598816"/>
              <a:gd name="connsiteY84" fmla="*/ 1223437 h 2597231"/>
              <a:gd name="connsiteX85" fmla="*/ 2149810 w 6598816"/>
              <a:gd name="connsiteY85" fmla="*/ 1509258 h 2597231"/>
              <a:gd name="connsiteX86" fmla="*/ 2149495 w 6598816"/>
              <a:gd name="connsiteY86" fmla="*/ 1509572 h 2597231"/>
              <a:gd name="connsiteX87" fmla="*/ 1862959 w 6598816"/>
              <a:gd name="connsiteY87" fmla="*/ 1509572 h 2597231"/>
              <a:gd name="connsiteX88" fmla="*/ 1862959 w 6598816"/>
              <a:gd name="connsiteY88" fmla="*/ 1366505 h 2597231"/>
              <a:gd name="connsiteX89" fmla="*/ 2006384 w 6598816"/>
              <a:gd name="connsiteY89" fmla="*/ 1366505 h 2597231"/>
              <a:gd name="connsiteX90" fmla="*/ 2006384 w 6598816"/>
              <a:gd name="connsiteY90" fmla="*/ 1223437 h 2597231"/>
              <a:gd name="connsiteX91" fmla="*/ 2293237 w 6598816"/>
              <a:gd name="connsiteY91" fmla="*/ 509043 h 2597231"/>
              <a:gd name="connsiteX92" fmla="*/ 2293237 w 6598816"/>
              <a:gd name="connsiteY92" fmla="*/ 651482 h 2597231"/>
              <a:gd name="connsiteX93" fmla="*/ 2149811 w 6598816"/>
              <a:gd name="connsiteY93" fmla="*/ 651482 h 2597231"/>
              <a:gd name="connsiteX94" fmla="*/ 2149811 w 6598816"/>
              <a:gd name="connsiteY94" fmla="*/ 1080370 h 2597231"/>
              <a:gd name="connsiteX95" fmla="*/ 2149496 w 6598816"/>
              <a:gd name="connsiteY95" fmla="*/ 1080370 h 2597231"/>
              <a:gd name="connsiteX96" fmla="*/ 2006385 w 6598816"/>
              <a:gd name="connsiteY96" fmla="*/ 1080370 h 2597231"/>
              <a:gd name="connsiteX97" fmla="*/ 2006384 w 6598816"/>
              <a:gd name="connsiteY97" fmla="*/ 1223437 h 2597231"/>
              <a:gd name="connsiteX98" fmla="*/ 1862959 w 6598816"/>
              <a:gd name="connsiteY98" fmla="*/ 1223437 h 2597231"/>
              <a:gd name="connsiteX99" fmla="*/ 1862959 w 6598816"/>
              <a:gd name="connsiteY99" fmla="*/ 1366505 h 2597231"/>
              <a:gd name="connsiteX100" fmla="*/ 1719533 w 6598816"/>
              <a:gd name="connsiteY100" fmla="*/ 1366505 h 2597231"/>
              <a:gd name="connsiteX101" fmla="*/ 1719533 w 6598816"/>
              <a:gd name="connsiteY101" fmla="*/ 1509572 h 2597231"/>
              <a:gd name="connsiteX102" fmla="*/ 1862959 w 6598816"/>
              <a:gd name="connsiteY102" fmla="*/ 1509572 h 2597231"/>
              <a:gd name="connsiteX103" fmla="*/ 1862959 w 6598816"/>
              <a:gd name="connsiteY103" fmla="*/ 1767133 h 2597231"/>
              <a:gd name="connsiteX104" fmla="*/ 1769979 w 6598816"/>
              <a:gd name="connsiteY104" fmla="*/ 1842901 h 2597231"/>
              <a:gd name="connsiteX105" fmla="*/ 1668797 w 6598816"/>
              <a:gd name="connsiteY105" fmla="*/ 1937832 h 2597231"/>
              <a:gd name="connsiteX106" fmla="*/ 1576107 w 6598816"/>
              <a:gd name="connsiteY106" fmla="*/ 1937832 h 2597231"/>
              <a:gd name="connsiteX107" fmla="*/ 1576107 w 6598816"/>
              <a:gd name="connsiteY107" fmla="*/ 1794764 h 2597231"/>
              <a:gd name="connsiteX108" fmla="*/ 1289571 w 6598816"/>
              <a:gd name="connsiteY108" fmla="*/ 1794764 h 2597231"/>
              <a:gd name="connsiteX109" fmla="*/ 1289571 w 6598816"/>
              <a:gd name="connsiteY109" fmla="*/ 1508943 h 2597231"/>
              <a:gd name="connsiteX110" fmla="*/ 1146775 w 6598816"/>
              <a:gd name="connsiteY110" fmla="*/ 1508943 h 2597231"/>
              <a:gd name="connsiteX111" fmla="*/ 1146775 w 6598816"/>
              <a:gd name="connsiteY111" fmla="*/ 1366505 h 2597231"/>
              <a:gd name="connsiteX112" fmla="*/ 1003665 w 6598816"/>
              <a:gd name="connsiteY112" fmla="*/ 1366505 h 2597231"/>
              <a:gd name="connsiteX113" fmla="*/ 1003665 w 6598816"/>
              <a:gd name="connsiteY113" fmla="*/ 1508943 h 2597231"/>
              <a:gd name="connsiteX114" fmla="*/ 573703 w 6598816"/>
              <a:gd name="connsiteY114" fmla="*/ 1508943 h 2597231"/>
              <a:gd name="connsiteX115" fmla="*/ 573703 w 6598816"/>
              <a:gd name="connsiteY115" fmla="*/ 1365876 h 2597231"/>
              <a:gd name="connsiteX116" fmla="*/ 451474 w 6598816"/>
              <a:gd name="connsiteY116" fmla="*/ 1365876 h 2597231"/>
              <a:gd name="connsiteX117" fmla="*/ 478329 w 6598816"/>
              <a:gd name="connsiteY117" fmla="*/ 1329340 h 2597231"/>
              <a:gd name="connsiteX118" fmla="*/ 573703 w 6598816"/>
              <a:gd name="connsiteY118" fmla="*/ 1219232 h 2597231"/>
              <a:gd name="connsiteX119" fmla="*/ 573703 w 6598816"/>
              <a:gd name="connsiteY119" fmla="*/ 1223123 h 2597231"/>
              <a:gd name="connsiteX120" fmla="*/ 717129 w 6598816"/>
              <a:gd name="connsiteY120" fmla="*/ 1223123 h 2597231"/>
              <a:gd name="connsiteX121" fmla="*/ 717129 w 6598816"/>
              <a:gd name="connsiteY121" fmla="*/ 1366190 h 2597231"/>
              <a:gd name="connsiteX122" fmla="*/ 1003665 w 6598816"/>
              <a:gd name="connsiteY122" fmla="*/ 1366190 h 2597231"/>
              <a:gd name="connsiteX123" fmla="*/ 1003665 w 6598816"/>
              <a:gd name="connsiteY123" fmla="*/ 1223437 h 2597231"/>
              <a:gd name="connsiteX124" fmla="*/ 1146775 w 6598816"/>
              <a:gd name="connsiteY124" fmla="*/ 1223437 h 2597231"/>
              <a:gd name="connsiteX125" fmla="*/ 1146775 w 6598816"/>
              <a:gd name="connsiteY125" fmla="*/ 1366190 h 2597231"/>
              <a:gd name="connsiteX126" fmla="*/ 1290201 w 6598816"/>
              <a:gd name="connsiteY126" fmla="*/ 1366190 h 2597231"/>
              <a:gd name="connsiteX127" fmla="*/ 1290201 w 6598816"/>
              <a:gd name="connsiteY127" fmla="*/ 1508943 h 2597231"/>
              <a:gd name="connsiteX128" fmla="*/ 1432997 w 6598816"/>
              <a:gd name="connsiteY128" fmla="*/ 1508943 h 2597231"/>
              <a:gd name="connsiteX129" fmla="*/ 1432997 w 6598816"/>
              <a:gd name="connsiteY129" fmla="*/ 1652011 h 2597231"/>
              <a:gd name="connsiteX130" fmla="*/ 1576422 w 6598816"/>
              <a:gd name="connsiteY130" fmla="*/ 1652011 h 2597231"/>
              <a:gd name="connsiteX131" fmla="*/ 1576422 w 6598816"/>
              <a:gd name="connsiteY131" fmla="*/ 1366190 h 2597231"/>
              <a:gd name="connsiteX132" fmla="*/ 1719848 w 6598816"/>
              <a:gd name="connsiteY132" fmla="*/ 1366190 h 2597231"/>
              <a:gd name="connsiteX133" fmla="*/ 1719849 w 6598816"/>
              <a:gd name="connsiteY133" fmla="*/ 1080370 h 2597231"/>
              <a:gd name="connsiteX134" fmla="*/ 2006070 w 6598816"/>
              <a:gd name="connsiteY134" fmla="*/ 1080370 h 2597231"/>
              <a:gd name="connsiteX135" fmla="*/ 2006070 w 6598816"/>
              <a:gd name="connsiteY135" fmla="*/ 937302 h 2597231"/>
              <a:gd name="connsiteX136" fmla="*/ 1576108 w 6598816"/>
              <a:gd name="connsiteY136" fmla="*/ 937302 h 2597231"/>
              <a:gd name="connsiteX137" fmla="*/ 1576108 w 6598816"/>
              <a:gd name="connsiteY137" fmla="*/ 794235 h 2597231"/>
              <a:gd name="connsiteX138" fmla="*/ 1719534 w 6598816"/>
              <a:gd name="connsiteY138" fmla="*/ 794235 h 2597231"/>
              <a:gd name="connsiteX139" fmla="*/ 1719534 w 6598816"/>
              <a:gd name="connsiteY139" fmla="*/ 651482 h 2597231"/>
              <a:gd name="connsiteX140" fmla="*/ 1433313 w 6598816"/>
              <a:gd name="connsiteY140" fmla="*/ 651482 h 2597231"/>
              <a:gd name="connsiteX141" fmla="*/ 1433312 w 6598816"/>
              <a:gd name="connsiteY141" fmla="*/ 1365876 h 2597231"/>
              <a:gd name="connsiteX142" fmla="*/ 1289886 w 6598816"/>
              <a:gd name="connsiteY142" fmla="*/ 1365876 h 2597231"/>
              <a:gd name="connsiteX143" fmla="*/ 1289887 w 6598816"/>
              <a:gd name="connsiteY143" fmla="*/ 1080055 h 2597231"/>
              <a:gd name="connsiteX144" fmla="*/ 1003351 w 6598816"/>
              <a:gd name="connsiteY144" fmla="*/ 1080055 h 2597231"/>
              <a:gd name="connsiteX145" fmla="*/ 1003351 w 6598816"/>
              <a:gd name="connsiteY145" fmla="*/ 801164 h 2597231"/>
              <a:gd name="connsiteX146" fmla="*/ 1083290 w 6598816"/>
              <a:gd name="connsiteY146" fmla="*/ 734166 h 2597231"/>
              <a:gd name="connsiteX147" fmla="*/ 1146461 w 6598816"/>
              <a:gd name="connsiteY147" fmla="*/ 689290 h 2597231"/>
              <a:gd name="connsiteX148" fmla="*/ 1146461 w 6598816"/>
              <a:gd name="connsiteY148" fmla="*/ 794235 h 2597231"/>
              <a:gd name="connsiteX149" fmla="*/ 1289887 w 6598816"/>
              <a:gd name="connsiteY149" fmla="*/ 794235 h 2597231"/>
              <a:gd name="connsiteX150" fmla="*/ 1289887 w 6598816"/>
              <a:gd name="connsiteY150" fmla="*/ 651482 h 2597231"/>
              <a:gd name="connsiteX151" fmla="*/ 1432998 w 6598816"/>
              <a:gd name="connsiteY151" fmla="*/ 651482 h 2597231"/>
              <a:gd name="connsiteX152" fmla="*/ 1432998 w 6598816"/>
              <a:gd name="connsiteY152" fmla="*/ 508414 h 2597231"/>
              <a:gd name="connsiteX153" fmla="*/ 1417613 w 6598816"/>
              <a:gd name="connsiteY153" fmla="*/ 508414 h 2597231"/>
              <a:gd name="connsiteX154" fmla="*/ 1560048 w 6598816"/>
              <a:gd name="connsiteY154" fmla="*/ 423541 h 2597231"/>
              <a:gd name="connsiteX155" fmla="*/ 1677892 w 6598816"/>
              <a:gd name="connsiteY155" fmla="*/ 365661 h 2597231"/>
              <a:gd name="connsiteX156" fmla="*/ 1719849 w 6598816"/>
              <a:gd name="connsiteY156" fmla="*/ 365661 h 2597231"/>
              <a:gd name="connsiteX157" fmla="*/ 1719849 w 6598816"/>
              <a:gd name="connsiteY157" fmla="*/ 345055 h 2597231"/>
              <a:gd name="connsiteX158" fmla="*/ 1817350 w 6598816"/>
              <a:gd name="connsiteY158" fmla="*/ 297167 h 2597231"/>
              <a:gd name="connsiteX159" fmla="*/ 1863275 w 6598816"/>
              <a:gd name="connsiteY159" fmla="*/ 279089 h 2597231"/>
              <a:gd name="connsiteX160" fmla="*/ 1863275 w 6598816"/>
              <a:gd name="connsiteY160" fmla="*/ 365661 h 2597231"/>
              <a:gd name="connsiteX161" fmla="*/ 2149181 w 6598816"/>
              <a:gd name="connsiteY161" fmla="*/ 365661 h 2597231"/>
              <a:gd name="connsiteX162" fmla="*/ 2149181 w 6598816"/>
              <a:gd name="connsiteY162" fmla="*/ 366290 h 2597231"/>
              <a:gd name="connsiteX163" fmla="*/ 2149811 w 6598816"/>
              <a:gd name="connsiteY163" fmla="*/ 366290 h 2597231"/>
              <a:gd name="connsiteX164" fmla="*/ 2149811 w 6598816"/>
              <a:gd name="connsiteY164" fmla="*/ 508414 h 2597231"/>
              <a:gd name="connsiteX165" fmla="*/ 2292606 w 6598816"/>
              <a:gd name="connsiteY165" fmla="*/ 508414 h 2597231"/>
              <a:gd name="connsiteX166" fmla="*/ 2292606 w 6598816"/>
              <a:gd name="connsiteY166" fmla="*/ 509043 h 2597231"/>
              <a:gd name="connsiteX167" fmla="*/ 2579772 w 6598816"/>
              <a:gd name="connsiteY167" fmla="*/ 794235 h 2597231"/>
              <a:gd name="connsiteX168" fmla="*/ 2436662 w 6598816"/>
              <a:gd name="connsiteY168" fmla="*/ 794235 h 2597231"/>
              <a:gd name="connsiteX169" fmla="*/ 2436662 w 6598816"/>
              <a:gd name="connsiteY169" fmla="*/ 937302 h 2597231"/>
              <a:gd name="connsiteX170" fmla="*/ 2436978 w 6598816"/>
              <a:gd name="connsiteY170" fmla="*/ 937302 h 2597231"/>
              <a:gd name="connsiteX171" fmla="*/ 2579772 w 6598816"/>
              <a:gd name="connsiteY171" fmla="*/ 937302 h 2597231"/>
              <a:gd name="connsiteX172" fmla="*/ 2865993 w 6598816"/>
              <a:gd name="connsiteY172" fmla="*/ 19102 h 2597231"/>
              <a:gd name="connsiteX173" fmla="*/ 2865993 w 6598816"/>
              <a:gd name="connsiteY173" fmla="*/ 79841 h 2597231"/>
              <a:gd name="connsiteX174" fmla="*/ 2579457 w 6598816"/>
              <a:gd name="connsiteY174" fmla="*/ 79841 h 2597231"/>
              <a:gd name="connsiteX175" fmla="*/ 2579457 w 6598816"/>
              <a:gd name="connsiteY175" fmla="*/ 222593 h 2597231"/>
              <a:gd name="connsiteX176" fmla="*/ 2436032 w 6598816"/>
              <a:gd name="connsiteY176" fmla="*/ 222593 h 2597231"/>
              <a:gd name="connsiteX177" fmla="*/ 2436032 w 6598816"/>
              <a:gd name="connsiteY177" fmla="*/ 508414 h 2597231"/>
              <a:gd name="connsiteX178" fmla="*/ 2436032 w 6598816"/>
              <a:gd name="connsiteY178" fmla="*/ 509043 h 2597231"/>
              <a:gd name="connsiteX179" fmla="*/ 2293237 w 6598816"/>
              <a:gd name="connsiteY179" fmla="*/ 509043 h 2597231"/>
              <a:gd name="connsiteX180" fmla="*/ 2293237 w 6598816"/>
              <a:gd name="connsiteY180" fmla="*/ 508414 h 2597231"/>
              <a:gd name="connsiteX181" fmla="*/ 2292606 w 6598816"/>
              <a:gd name="connsiteY181" fmla="*/ 508414 h 2597231"/>
              <a:gd name="connsiteX182" fmla="*/ 2292606 w 6598816"/>
              <a:gd name="connsiteY182" fmla="*/ 366290 h 2597231"/>
              <a:gd name="connsiteX183" fmla="*/ 2149811 w 6598816"/>
              <a:gd name="connsiteY183" fmla="*/ 366290 h 2597231"/>
              <a:gd name="connsiteX184" fmla="*/ 2149811 w 6598816"/>
              <a:gd name="connsiteY184" fmla="*/ 365661 h 2597231"/>
              <a:gd name="connsiteX185" fmla="*/ 2149181 w 6598816"/>
              <a:gd name="connsiteY185" fmla="*/ 365661 h 2597231"/>
              <a:gd name="connsiteX186" fmla="*/ 2149181 w 6598816"/>
              <a:gd name="connsiteY186" fmla="*/ 223222 h 2597231"/>
              <a:gd name="connsiteX187" fmla="*/ 2292606 w 6598816"/>
              <a:gd name="connsiteY187" fmla="*/ 223222 h 2597231"/>
              <a:gd name="connsiteX188" fmla="*/ 2292606 w 6598816"/>
              <a:gd name="connsiteY188" fmla="*/ 129154 h 2597231"/>
              <a:gd name="connsiteX189" fmla="*/ 2364619 w 6598816"/>
              <a:gd name="connsiteY189" fmla="*/ 107449 h 2597231"/>
              <a:gd name="connsiteX190" fmla="*/ 2652510 w 6598816"/>
              <a:gd name="connsiteY190" fmla="*/ 46165 h 2597231"/>
              <a:gd name="connsiteX191" fmla="*/ 2866308 w 6598816"/>
              <a:gd name="connsiteY191" fmla="*/ 365661 h 2597231"/>
              <a:gd name="connsiteX192" fmla="*/ 2866308 w 6598816"/>
              <a:gd name="connsiteY192" fmla="*/ 508414 h 2597231"/>
              <a:gd name="connsiteX193" fmla="*/ 2579772 w 6598816"/>
              <a:gd name="connsiteY193" fmla="*/ 508414 h 2597231"/>
              <a:gd name="connsiteX194" fmla="*/ 2579772 w 6598816"/>
              <a:gd name="connsiteY194" fmla="*/ 365661 h 2597231"/>
              <a:gd name="connsiteX195" fmla="*/ 3154106 w 6598816"/>
              <a:gd name="connsiteY195" fmla="*/ 0 h 2597231"/>
              <a:gd name="connsiteX196" fmla="*/ 3154106 w 6598816"/>
              <a:gd name="connsiteY196" fmla="*/ 79841 h 2597231"/>
              <a:gd name="connsiteX197" fmla="*/ 3010995 w 6598816"/>
              <a:gd name="connsiteY197" fmla="*/ 79841 h 2597231"/>
              <a:gd name="connsiteX198" fmla="*/ 3010995 w 6598816"/>
              <a:gd name="connsiteY198" fmla="*/ 6014 h 2597231"/>
              <a:gd name="connsiteX199" fmla="*/ 3725602 w 6598816"/>
              <a:gd name="connsiteY199" fmla="*/ 30302 h 2597231"/>
              <a:gd name="connsiteX200" fmla="*/ 3725602 w 6598816"/>
              <a:gd name="connsiteY200" fmla="*/ 79841 h 2597231"/>
              <a:gd name="connsiteX201" fmla="*/ 3582492 w 6598816"/>
              <a:gd name="connsiteY201" fmla="*/ 79841 h 2597231"/>
              <a:gd name="connsiteX202" fmla="*/ 3582492 w 6598816"/>
              <a:gd name="connsiteY202" fmla="*/ 12160 h 2597231"/>
              <a:gd name="connsiteX203" fmla="*/ 4013084 w 6598816"/>
              <a:gd name="connsiteY203" fmla="*/ 794235 h 2597231"/>
              <a:gd name="connsiteX204" fmla="*/ 4013084 w 6598816"/>
              <a:gd name="connsiteY204" fmla="*/ 794864 h 2597231"/>
              <a:gd name="connsiteX205" fmla="*/ 4012769 w 6598816"/>
              <a:gd name="connsiteY205" fmla="*/ 794864 h 2597231"/>
              <a:gd name="connsiteX206" fmla="*/ 4012769 w 6598816"/>
              <a:gd name="connsiteY206" fmla="*/ 794235 h 2597231"/>
              <a:gd name="connsiteX207" fmla="*/ 4298991 w 6598816"/>
              <a:gd name="connsiteY207" fmla="*/ 1509573 h 2597231"/>
              <a:gd name="connsiteX208" fmla="*/ 4298991 w 6598816"/>
              <a:gd name="connsiteY208" fmla="*/ 1545118 h 2597231"/>
              <a:gd name="connsiteX209" fmla="*/ 4229523 w 6598816"/>
              <a:gd name="connsiteY209" fmla="*/ 1509573 h 2597231"/>
              <a:gd name="connsiteX210" fmla="*/ 4298991 w 6598816"/>
              <a:gd name="connsiteY210" fmla="*/ 937618 h 2597231"/>
              <a:gd name="connsiteX211" fmla="*/ 4298991 w 6598816"/>
              <a:gd name="connsiteY211" fmla="*/ 1366506 h 2597231"/>
              <a:gd name="connsiteX212" fmla="*/ 4155879 w 6598816"/>
              <a:gd name="connsiteY212" fmla="*/ 1366506 h 2597231"/>
              <a:gd name="connsiteX213" fmla="*/ 4155879 w 6598816"/>
              <a:gd name="connsiteY213" fmla="*/ 1476234 h 2597231"/>
              <a:gd name="connsiteX214" fmla="*/ 4058450 w 6598816"/>
              <a:gd name="connsiteY214" fmla="*/ 1434850 h 2597231"/>
              <a:gd name="connsiteX215" fmla="*/ 4012454 w 6598816"/>
              <a:gd name="connsiteY215" fmla="*/ 1419106 h 2597231"/>
              <a:gd name="connsiteX216" fmla="*/ 4012454 w 6598816"/>
              <a:gd name="connsiteY216" fmla="*/ 1223752 h 2597231"/>
              <a:gd name="connsiteX217" fmla="*/ 4155879 w 6598816"/>
              <a:gd name="connsiteY217" fmla="*/ 1223753 h 2597231"/>
              <a:gd name="connsiteX218" fmla="*/ 4155879 w 6598816"/>
              <a:gd name="connsiteY218" fmla="*/ 1080685 h 2597231"/>
              <a:gd name="connsiteX219" fmla="*/ 4012454 w 6598816"/>
              <a:gd name="connsiteY219" fmla="*/ 1080684 h 2597231"/>
              <a:gd name="connsiteX220" fmla="*/ 4012454 w 6598816"/>
              <a:gd name="connsiteY220" fmla="*/ 937617 h 2597231"/>
              <a:gd name="connsiteX221" fmla="*/ 4442732 w 6598816"/>
              <a:gd name="connsiteY221" fmla="*/ 651483 h 2597231"/>
              <a:gd name="connsiteX222" fmla="*/ 4442732 w 6598816"/>
              <a:gd name="connsiteY222" fmla="*/ 794236 h 2597231"/>
              <a:gd name="connsiteX223" fmla="*/ 4013084 w 6598816"/>
              <a:gd name="connsiteY223" fmla="*/ 794235 h 2597231"/>
              <a:gd name="connsiteX224" fmla="*/ 4013084 w 6598816"/>
              <a:gd name="connsiteY224" fmla="*/ 652111 h 2597231"/>
              <a:gd name="connsiteX225" fmla="*/ 3869658 w 6598816"/>
              <a:gd name="connsiteY225" fmla="*/ 652111 h 2597231"/>
              <a:gd name="connsiteX226" fmla="*/ 3869658 w 6598816"/>
              <a:gd name="connsiteY226" fmla="*/ 794864 h 2597231"/>
              <a:gd name="connsiteX227" fmla="*/ 4012769 w 6598816"/>
              <a:gd name="connsiteY227" fmla="*/ 794864 h 2597231"/>
              <a:gd name="connsiteX228" fmla="*/ 4012769 w 6598816"/>
              <a:gd name="connsiteY228" fmla="*/ 937302 h 2597231"/>
              <a:gd name="connsiteX229" fmla="*/ 3869343 w 6598816"/>
              <a:gd name="connsiteY229" fmla="*/ 937302 h 2597231"/>
              <a:gd name="connsiteX230" fmla="*/ 3869343 w 6598816"/>
              <a:gd name="connsiteY230" fmla="*/ 794864 h 2597231"/>
              <a:gd name="connsiteX231" fmla="*/ 3439696 w 6598816"/>
              <a:gd name="connsiteY231" fmla="*/ 794864 h 2597231"/>
              <a:gd name="connsiteX232" fmla="*/ 3439696 w 6598816"/>
              <a:gd name="connsiteY232" fmla="*/ 652111 h 2597231"/>
              <a:gd name="connsiteX233" fmla="*/ 3726232 w 6598816"/>
              <a:gd name="connsiteY233" fmla="*/ 652111 h 2597231"/>
              <a:gd name="connsiteX234" fmla="*/ 3726232 w 6598816"/>
              <a:gd name="connsiteY234" fmla="*/ 509043 h 2597231"/>
              <a:gd name="connsiteX235" fmla="*/ 3439696 w 6598816"/>
              <a:gd name="connsiteY235" fmla="*/ 509043 h 2597231"/>
              <a:gd name="connsiteX236" fmla="*/ 3439696 w 6598816"/>
              <a:gd name="connsiteY236" fmla="*/ 652111 h 2597231"/>
              <a:gd name="connsiteX237" fmla="*/ 3296270 w 6598816"/>
              <a:gd name="connsiteY237" fmla="*/ 652111 h 2597231"/>
              <a:gd name="connsiteX238" fmla="*/ 3296270 w 6598816"/>
              <a:gd name="connsiteY238" fmla="*/ 937931 h 2597231"/>
              <a:gd name="connsiteX239" fmla="*/ 3582807 w 6598816"/>
              <a:gd name="connsiteY239" fmla="*/ 937931 h 2597231"/>
              <a:gd name="connsiteX240" fmla="*/ 3582807 w 6598816"/>
              <a:gd name="connsiteY240" fmla="*/ 1080999 h 2597231"/>
              <a:gd name="connsiteX241" fmla="*/ 3725917 w 6598816"/>
              <a:gd name="connsiteY241" fmla="*/ 1080999 h 2597231"/>
              <a:gd name="connsiteX242" fmla="*/ 3725917 w 6598816"/>
              <a:gd name="connsiteY242" fmla="*/ 937931 h 2597231"/>
              <a:gd name="connsiteX243" fmla="*/ 3869343 w 6598816"/>
              <a:gd name="connsiteY243" fmla="*/ 937931 h 2597231"/>
              <a:gd name="connsiteX244" fmla="*/ 3869343 w 6598816"/>
              <a:gd name="connsiteY244" fmla="*/ 1366190 h 2597231"/>
              <a:gd name="connsiteX245" fmla="*/ 3843418 w 6598816"/>
              <a:gd name="connsiteY245" fmla="*/ 1366190 h 2597231"/>
              <a:gd name="connsiteX246" fmla="*/ 3748593 w 6598816"/>
              <a:gd name="connsiteY246" fmla="*/ 1341238 h 2597231"/>
              <a:gd name="connsiteX247" fmla="*/ 3587013 w 6598816"/>
              <a:gd name="connsiteY247" fmla="*/ 1311124 h 2597231"/>
              <a:gd name="connsiteX248" fmla="*/ 3582807 w 6598816"/>
              <a:gd name="connsiteY248" fmla="*/ 1310657 h 2597231"/>
              <a:gd name="connsiteX249" fmla="*/ 3582807 w 6598816"/>
              <a:gd name="connsiteY249" fmla="*/ 1223123 h 2597231"/>
              <a:gd name="connsiteX250" fmla="*/ 3439696 w 6598816"/>
              <a:gd name="connsiteY250" fmla="*/ 1223123 h 2597231"/>
              <a:gd name="connsiteX251" fmla="*/ 3439696 w 6598816"/>
              <a:gd name="connsiteY251" fmla="*/ 1294744 h 2597231"/>
              <a:gd name="connsiteX252" fmla="*/ 3421584 w 6598816"/>
              <a:gd name="connsiteY252" fmla="*/ 1292730 h 2597231"/>
              <a:gd name="connsiteX253" fmla="*/ 3252744 w 6598816"/>
              <a:gd name="connsiteY253" fmla="*/ 1286500 h 2597231"/>
              <a:gd name="connsiteX254" fmla="*/ 3153160 w 6598816"/>
              <a:gd name="connsiteY254" fmla="*/ 1290175 h 2597231"/>
              <a:gd name="connsiteX255" fmla="*/ 3153160 w 6598816"/>
              <a:gd name="connsiteY255" fmla="*/ 1223123 h 2597231"/>
              <a:gd name="connsiteX256" fmla="*/ 3439381 w 6598816"/>
              <a:gd name="connsiteY256" fmla="*/ 1223123 h 2597231"/>
              <a:gd name="connsiteX257" fmla="*/ 3439381 w 6598816"/>
              <a:gd name="connsiteY257" fmla="*/ 1080055 h 2597231"/>
              <a:gd name="connsiteX258" fmla="*/ 3152845 w 6598816"/>
              <a:gd name="connsiteY258" fmla="*/ 1080055 h 2597231"/>
              <a:gd name="connsiteX259" fmla="*/ 3152845 w 6598816"/>
              <a:gd name="connsiteY259" fmla="*/ 794235 h 2597231"/>
              <a:gd name="connsiteX260" fmla="*/ 2866308 w 6598816"/>
              <a:gd name="connsiteY260" fmla="*/ 794235 h 2597231"/>
              <a:gd name="connsiteX261" fmla="*/ 2866308 w 6598816"/>
              <a:gd name="connsiteY261" fmla="*/ 937302 h 2597231"/>
              <a:gd name="connsiteX262" fmla="*/ 3009734 w 6598816"/>
              <a:gd name="connsiteY262" fmla="*/ 937302 h 2597231"/>
              <a:gd name="connsiteX263" fmla="*/ 3009734 w 6598816"/>
              <a:gd name="connsiteY263" fmla="*/ 1300974 h 2597231"/>
              <a:gd name="connsiteX264" fmla="*/ 2918430 w 6598816"/>
              <a:gd name="connsiteY264" fmla="*/ 1311124 h 2597231"/>
              <a:gd name="connsiteX265" fmla="*/ 2866308 w 6598816"/>
              <a:gd name="connsiteY265" fmla="*/ 1320835 h 2597231"/>
              <a:gd name="connsiteX266" fmla="*/ 2866308 w 6598816"/>
              <a:gd name="connsiteY266" fmla="*/ 1223123 h 2597231"/>
              <a:gd name="connsiteX267" fmla="*/ 2722883 w 6598816"/>
              <a:gd name="connsiteY267" fmla="*/ 1223123 h 2597231"/>
              <a:gd name="connsiteX268" fmla="*/ 2722883 w 6598816"/>
              <a:gd name="connsiteY268" fmla="*/ 1350159 h 2597231"/>
              <a:gd name="connsiteX269" fmla="*/ 2661938 w 6598816"/>
              <a:gd name="connsiteY269" fmla="*/ 1366190 h 2597231"/>
              <a:gd name="connsiteX270" fmla="*/ 2579772 w 6598816"/>
              <a:gd name="connsiteY270" fmla="*/ 1366190 h 2597231"/>
              <a:gd name="connsiteX271" fmla="*/ 2579772 w 6598816"/>
              <a:gd name="connsiteY271" fmla="*/ 1389359 h 2597231"/>
              <a:gd name="connsiteX272" fmla="*/ 2446813 w 6598816"/>
              <a:gd name="connsiteY272" fmla="*/ 1434850 h 2597231"/>
              <a:gd name="connsiteX273" fmla="*/ 2299344 w 6598816"/>
              <a:gd name="connsiteY273" fmla="*/ 1497460 h 2597231"/>
              <a:gd name="connsiteX274" fmla="*/ 2292921 w 6598816"/>
              <a:gd name="connsiteY274" fmla="*/ 1500744 h 2597231"/>
              <a:gd name="connsiteX275" fmla="*/ 2292921 w 6598816"/>
              <a:gd name="connsiteY275" fmla="*/ 1366505 h 2597231"/>
              <a:gd name="connsiteX276" fmla="*/ 2579457 w 6598816"/>
              <a:gd name="connsiteY276" fmla="*/ 1366505 h 2597231"/>
              <a:gd name="connsiteX277" fmla="*/ 2579457 w 6598816"/>
              <a:gd name="connsiteY277" fmla="*/ 1223437 h 2597231"/>
              <a:gd name="connsiteX278" fmla="*/ 2292921 w 6598816"/>
              <a:gd name="connsiteY278" fmla="*/ 1223437 h 2597231"/>
              <a:gd name="connsiteX279" fmla="*/ 2292922 w 6598816"/>
              <a:gd name="connsiteY279" fmla="*/ 1080370 h 2597231"/>
              <a:gd name="connsiteX280" fmla="*/ 2436347 w 6598816"/>
              <a:gd name="connsiteY280" fmla="*/ 1080370 h 2597231"/>
              <a:gd name="connsiteX281" fmla="*/ 2436347 w 6598816"/>
              <a:gd name="connsiteY281" fmla="*/ 937302 h 2597231"/>
              <a:gd name="connsiteX282" fmla="*/ 2293552 w 6598816"/>
              <a:gd name="connsiteY282" fmla="*/ 937302 h 2597231"/>
              <a:gd name="connsiteX283" fmla="*/ 2293552 w 6598816"/>
              <a:gd name="connsiteY283" fmla="*/ 651482 h 2597231"/>
              <a:gd name="connsiteX284" fmla="*/ 2580087 w 6598816"/>
              <a:gd name="connsiteY284" fmla="*/ 651482 h 2597231"/>
              <a:gd name="connsiteX285" fmla="*/ 2580087 w 6598816"/>
              <a:gd name="connsiteY285" fmla="*/ 794235 h 2597231"/>
              <a:gd name="connsiteX286" fmla="*/ 2722883 w 6598816"/>
              <a:gd name="connsiteY286" fmla="*/ 794235 h 2597231"/>
              <a:gd name="connsiteX287" fmla="*/ 2722883 w 6598816"/>
              <a:gd name="connsiteY287" fmla="*/ 651482 h 2597231"/>
              <a:gd name="connsiteX288" fmla="*/ 3152845 w 6598816"/>
              <a:gd name="connsiteY288" fmla="*/ 651482 h 2597231"/>
              <a:gd name="connsiteX289" fmla="*/ 3152845 w 6598816"/>
              <a:gd name="connsiteY289" fmla="*/ 365661 h 2597231"/>
              <a:gd name="connsiteX290" fmla="*/ 2866308 w 6598816"/>
              <a:gd name="connsiteY290" fmla="*/ 365661 h 2597231"/>
              <a:gd name="connsiteX291" fmla="*/ 2866308 w 6598816"/>
              <a:gd name="connsiteY291" fmla="*/ 222593 h 2597231"/>
              <a:gd name="connsiteX292" fmla="*/ 3439381 w 6598816"/>
              <a:gd name="connsiteY292" fmla="*/ 222593 h 2597231"/>
              <a:gd name="connsiteX293" fmla="*/ 3439381 w 6598816"/>
              <a:gd name="connsiteY293" fmla="*/ 365661 h 2597231"/>
              <a:gd name="connsiteX294" fmla="*/ 3295955 w 6598816"/>
              <a:gd name="connsiteY294" fmla="*/ 365661 h 2597231"/>
              <a:gd name="connsiteX295" fmla="*/ 3295955 w 6598816"/>
              <a:gd name="connsiteY295" fmla="*/ 508414 h 2597231"/>
              <a:gd name="connsiteX296" fmla="*/ 3439381 w 6598816"/>
              <a:gd name="connsiteY296" fmla="*/ 508414 h 2597231"/>
              <a:gd name="connsiteX297" fmla="*/ 3439381 w 6598816"/>
              <a:gd name="connsiteY297" fmla="*/ 365661 h 2597231"/>
              <a:gd name="connsiteX298" fmla="*/ 3582807 w 6598816"/>
              <a:gd name="connsiteY298" fmla="*/ 365661 h 2597231"/>
              <a:gd name="connsiteX299" fmla="*/ 3582807 w 6598816"/>
              <a:gd name="connsiteY299" fmla="*/ 222593 h 2597231"/>
              <a:gd name="connsiteX300" fmla="*/ 3725917 w 6598816"/>
              <a:gd name="connsiteY300" fmla="*/ 222593 h 2597231"/>
              <a:gd name="connsiteX301" fmla="*/ 3725917 w 6598816"/>
              <a:gd name="connsiteY301" fmla="*/ 365661 h 2597231"/>
              <a:gd name="connsiteX302" fmla="*/ 3869343 w 6598816"/>
              <a:gd name="connsiteY302" fmla="*/ 365661 h 2597231"/>
              <a:gd name="connsiteX303" fmla="*/ 3869343 w 6598816"/>
              <a:gd name="connsiteY303" fmla="*/ 79841 h 2597231"/>
              <a:gd name="connsiteX304" fmla="*/ 4008947 w 6598816"/>
              <a:gd name="connsiteY304" fmla="*/ 79841 h 2597231"/>
              <a:gd name="connsiteX305" fmla="*/ 4012769 w 6598816"/>
              <a:gd name="connsiteY305" fmla="*/ 80655 h 2597231"/>
              <a:gd name="connsiteX306" fmla="*/ 4012769 w 6598816"/>
              <a:gd name="connsiteY306" fmla="*/ 365661 h 2597231"/>
              <a:gd name="connsiteX307" fmla="*/ 4156195 w 6598816"/>
              <a:gd name="connsiteY307" fmla="*/ 365662 h 2597231"/>
              <a:gd name="connsiteX308" fmla="*/ 4156195 w 6598816"/>
              <a:gd name="connsiteY308" fmla="*/ 508415 h 2597231"/>
              <a:gd name="connsiteX309" fmla="*/ 4299305 w 6598816"/>
              <a:gd name="connsiteY309" fmla="*/ 508415 h 2597231"/>
              <a:gd name="connsiteX310" fmla="*/ 4299305 w 6598816"/>
              <a:gd name="connsiteY310" fmla="*/ 651483 h 2597231"/>
              <a:gd name="connsiteX311" fmla="*/ 4497298 w 6598816"/>
              <a:gd name="connsiteY311" fmla="*/ 222909 h 2597231"/>
              <a:gd name="connsiteX312" fmla="*/ 4441786 w 6598816"/>
              <a:gd name="connsiteY312" fmla="*/ 222909 h 2597231"/>
              <a:gd name="connsiteX313" fmla="*/ 4441786 w 6598816"/>
              <a:gd name="connsiteY313" fmla="*/ 201060 h 2597231"/>
              <a:gd name="connsiteX314" fmla="*/ 4585526 w 6598816"/>
              <a:gd name="connsiteY314" fmla="*/ 1652012 h 2597231"/>
              <a:gd name="connsiteX315" fmla="*/ 4585526 w 6598816"/>
              <a:gd name="connsiteY315" fmla="*/ 1724049 h 2597231"/>
              <a:gd name="connsiteX316" fmla="*/ 4483398 w 6598816"/>
              <a:gd name="connsiteY316" fmla="*/ 1652068 h 2597231"/>
              <a:gd name="connsiteX317" fmla="*/ 4483305 w 6598816"/>
              <a:gd name="connsiteY317" fmla="*/ 1652012 h 2597231"/>
              <a:gd name="connsiteX318" fmla="*/ 4728637 w 6598816"/>
              <a:gd name="connsiteY318" fmla="*/ 365977 h 2597231"/>
              <a:gd name="connsiteX319" fmla="*/ 4585211 w 6598816"/>
              <a:gd name="connsiteY319" fmla="*/ 365977 h 2597231"/>
              <a:gd name="connsiteX320" fmla="*/ 4585211 w 6598816"/>
              <a:gd name="connsiteY320" fmla="*/ 257511 h 2597231"/>
              <a:gd name="connsiteX321" fmla="*/ 4685965 w 6598816"/>
              <a:gd name="connsiteY321" fmla="*/ 297167 h 2597231"/>
              <a:gd name="connsiteX322" fmla="*/ 4728322 w 6598816"/>
              <a:gd name="connsiteY322" fmla="*/ 317967 h 2597231"/>
              <a:gd name="connsiteX323" fmla="*/ 4728322 w 6598816"/>
              <a:gd name="connsiteY323" fmla="*/ 365662 h 2597231"/>
              <a:gd name="connsiteX324" fmla="*/ 4728953 w 6598816"/>
              <a:gd name="connsiteY324" fmla="*/ 1795080 h 2597231"/>
              <a:gd name="connsiteX325" fmla="*/ 4728953 w 6598816"/>
              <a:gd name="connsiteY325" fmla="*/ 1837957 h 2597231"/>
              <a:gd name="connsiteX326" fmla="*/ 4676346 w 6598816"/>
              <a:gd name="connsiteY326" fmla="*/ 1795080 h 2597231"/>
              <a:gd name="connsiteX327" fmla="*/ 4872378 w 6598816"/>
              <a:gd name="connsiteY327" fmla="*/ 1938147 h 2597231"/>
              <a:gd name="connsiteX328" fmla="*/ 4872378 w 6598816"/>
              <a:gd name="connsiteY328" fmla="*/ 1974920 h 2597231"/>
              <a:gd name="connsiteX329" fmla="*/ 4850008 w 6598816"/>
              <a:gd name="connsiteY329" fmla="*/ 1950792 h 2597231"/>
              <a:gd name="connsiteX330" fmla="*/ 4836531 w 6598816"/>
              <a:gd name="connsiteY330" fmla="*/ 1938147 h 2597231"/>
              <a:gd name="connsiteX331" fmla="*/ 5015488 w 6598816"/>
              <a:gd name="connsiteY331" fmla="*/ 2080900 h 2597231"/>
              <a:gd name="connsiteX332" fmla="*/ 5015488 w 6598816"/>
              <a:gd name="connsiteY332" fmla="*/ 2144223 h 2597231"/>
              <a:gd name="connsiteX333" fmla="*/ 4968056 w 6598816"/>
              <a:gd name="connsiteY333" fmla="*/ 2080900 h 2597231"/>
              <a:gd name="connsiteX334" fmla="*/ 5015803 w 6598816"/>
              <a:gd name="connsiteY334" fmla="*/ 1795080 h 2597231"/>
              <a:gd name="connsiteX335" fmla="*/ 5015803 w 6598816"/>
              <a:gd name="connsiteY335" fmla="*/ 1938147 h 2597231"/>
              <a:gd name="connsiteX336" fmla="*/ 4872378 w 6598816"/>
              <a:gd name="connsiteY336" fmla="*/ 1938147 h 2597231"/>
              <a:gd name="connsiteX337" fmla="*/ 4872378 w 6598816"/>
              <a:gd name="connsiteY337" fmla="*/ 1795080 h 2597231"/>
              <a:gd name="connsiteX338" fmla="*/ 5015803 w 6598816"/>
              <a:gd name="connsiteY338" fmla="*/ 794865 h 2597231"/>
              <a:gd name="connsiteX339" fmla="*/ 5015803 w 6598816"/>
              <a:gd name="connsiteY339" fmla="*/ 937618 h 2597231"/>
              <a:gd name="connsiteX340" fmla="*/ 4872378 w 6598816"/>
              <a:gd name="connsiteY340" fmla="*/ 937618 h 2597231"/>
              <a:gd name="connsiteX341" fmla="*/ 4872378 w 6598816"/>
              <a:gd name="connsiteY341" fmla="*/ 1223124 h 2597231"/>
              <a:gd name="connsiteX342" fmla="*/ 4872062 w 6598816"/>
              <a:gd name="connsiteY342" fmla="*/ 1223124 h 2597231"/>
              <a:gd name="connsiteX343" fmla="*/ 4872062 w 6598816"/>
              <a:gd name="connsiteY343" fmla="*/ 1223438 h 2597231"/>
              <a:gd name="connsiteX344" fmla="*/ 4728953 w 6598816"/>
              <a:gd name="connsiteY344" fmla="*/ 1223438 h 2597231"/>
              <a:gd name="connsiteX345" fmla="*/ 4728953 w 6598816"/>
              <a:gd name="connsiteY345" fmla="*/ 1509259 h 2597231"/>
              <a:gd name="connsiteX346" fmla="*/ 4298991 w 6598816"/>
              <a:gd name="connsiteY346" fmla="*/ 1509259 h 2597231"/>
              <a:gd name="connsiteX347" fmla="*/ 4298991 w 6598816"/>
              <a:gd name="connsiteY347" fmla="*/ 1366506 h 2597231"/>
              <a:gd name="connsiteX348" fmla="*/ 4442417 w 6598816"/>
              <a:gd name="connsiteY348" fmla="*/ 1366506 h 2597231"/>
              <a:gd name="connsiteX349" fmla="*/ 4442417 w 6598816"/>
              <a:gd name="connsiteY349" fmla="*/ 1223438 h 2597231"/>
              <a:gd name="connsiteX350" fmla="*/ 4585841 w 6598816"/>
              <a:gd name="connsiteY350" fmla="*/ 1223438 h 2597231"/>
              <a:gd name="connsiteX351" fmla="*/ 4585841 w 6598816"/>
              <a:gd name="connsiteY351" fmla="*/ 1080371 h 2597231"/>
              <a:gd name="connsiteX352" fmla="*/ 4729267 w 6598816"/>
              <a:gd name="connsiteY352" fmla="*/ 1080371 h 2597231"/>
              <a:gd name="connsiteX353" fmla="*/ 4729267 w 6598816"/>
              <a:gd name="connsiteY353" fmla="*/ 794550 h 2597231"/>
              <a:gd name="connsiteX354" fmla="*/ 5015488 w 6598816"/>
              <a:gd name="connsiteY354" fmla="*/ 794550 h 2597231"/>
              <a:gd name="connsiteX355" fmla="*/ 5015488 w 6598816"/>
              <a:gd name="connsiteY355" fmla="*/ 794865 h 2597231"/>
              <a:gd name="connsiteX356" fmla="*/ 5085793 w 6598816"/>
              <a:gd name="connsiteY356" fmla="*/ 508415 h 2597231"/>
              <a:gd name="connsiteX357" fmla="*/ 5015488 w 6598816"/>
              <a:gd name="connsiteY357" fmla="*/ 508415 h 2597231"/>
              <a:gd name="connsiteX358" fmla="*/ 5015488 w 6598816"/>
              <a:gd name="connsiteY358" fmla="*/ 651483 h 2597231"/>
              <a:gd name="connsiteX359" fmla="*/ 4585526 w 6598816"/>
              <a:gd name="connsiteY359" fmla="*/ 651483 h 2597231"/>
              <a:gd name="connsiteX360" fmla="*/ 4585526 w 6598816"/>
              <a:gd name="connsiteY360" fmla="*/ 508415 h 2597231"/>
              <a:gd name="connsiteX361" fmla="*/ 4872062 w 6598816"/>
              <a:gd name="connsiteY361" fmla="*/ 508415 h 2597231"/>
              <a:gd name="connsiteX362" fmla="*/ 4872062 w 6598816"/>
              <a:gd name="connsiteY362" fmla="*/ 388551 h 2597231"/>
              <a:gd name="connsiteX363" fmla="*/ 4943318 w 6598816"/>
              <a:gd name="connsiteY363" fmla="*/ 423541 h 2597231"/>
              <a:gd name="connsiteX364" fmla="*/ 5158914 w 6598816"/>
              <a:gd name="connsiteY364" fmla="*/ 651797 h 2597231"/>
              <a:gd name="connsiteX365" fmla="*/ 5158914 w 6598816"/>
              <a:gd name="connsiteY365" fmla="*/ 794865 h 2597231"/>
              <a:gd name="connsiteX366" fmla="*/ 5015803 w 6598816"/>
              <a:gd name="connsiteY366" fmla="*/ 794865 h 2597231"/>
              <a:gd name="connsiteX367" fmla="*/ 5015803 w 6598816"/>
              <a:gd name="connsiteY367" fmla="*/ 794550 h 2597231"/>
              <a:gd name="connsiteX368" fmla="*/ 5015488 w 6598816"/>
              <a:gd name="connsiteY368" fmla="*/ 794550 h 2597231"/>
              <a:gd name="connsiteX369" fmla="*/ 5015488 w 6598816"/>
              <a:gd name="connsiteY369" fmla="*/ 651797 h 2597231"/>
              <a:gd name="connsiteX370" fmla="*/ 5159229 w 6598816"/>
              <a:gd name="connsiteY370" fmla="*/ 2223968 h 2597231"/>
              <a:gd name="connsiteX371" fmla="*/ 5159229 w 6598816"/>
              <a:gd name="connsiteY371" fmla="*/ 2342338 h 2597231"/>
              <a:gd name="connsiteX372" fmla="*/ 5146432 w 6598816"/>
              <a:gd name="connsiteY372" fmla="*/ 2319034 h 2597231"/>
              <a:gd name="connsiteX373" fmla="*/ 5074986 w 6598816"/>
              <a:gd name="connsiteY373" fmla="*/ 2223653 h 2597231"/>
              <a:gd name="connsiteX374" fmla="*/ 5158914 w 6598816"/>
              <a:gd name="connsiteY374" fmla="*/ 2223653 h 2597231"/>
              <a:gd name="connsiteX375" fmla="*/ 5158914 w 6598816"/>
              <a:gd name="connsiteY375" fmla="*/ 2223968 h 2597231"/>
              <a:gd name="connsiteX376" fmla="*/ 5445135 w 6598816"/>
              <a:gd name="connsiteY376" fmla="*/ 2509788 h 2597231"/>
              <a:gd name="connsiteX377" fmla="*/ 5445135 w 6598816"/>
              <a:gd name="connsiteY377" fmla="*/ 2597231 h 2597231"/>
              <a:gd name="connsiteX378" fmla="*/ 5301709 w 6598816"/>
              <a:gd name="connsiteY378" fmla="*/ 2597231 h 2597231"/>
              <a:gd name="connsiteX379" fmla="*/ 5301709 w 6598816"/>
              <a:gd name="connsiteY379" fmla="*/ 2509788 h 2597231"/>
              <a:gd name="connsiteX380" fmla="*/ 5588561 w 6598816"/>
              <a:gd name="connsiteY380" fmla="*/ 1223124 h 2597231"/>
              <a:gd name="connsiteX381" fmla="*/ 5588561 w 6598816"/>
              <a:gd name="connsiteY381" fmla="*/ 1366191 h 2597231"/>
              <a:gd name="connsiteX382" fmla="*/ 5445450 w 6598816"/>
              <a:gd name="connsiteY382" fmla="*/ 1366191 h 2597231"/>
              <a:gd name="connsiteX383" fmla="*/ 5445450 w 6598816"/>
              <a:gd name="connsiteY383" fmla="*/ 1508944 h 2597231"/>
              <a:gd name="connsiteX384" fmla="*/ 5302340 w 6598816"/>
              <a:gd name="connsiteY384" fmla="*/ 1508944 h 2597231"/>
              <a:gd name="connsiteX385" fmla="*/ 5302340 w 6598816"/>
              <a:gd name="connsiteY385" fmla="*/ 1366191 h 2597231"/>
              <a:gd name="connsiteX386" fmla="*/ 5445135 w 6598816"/>
              <a:gd name="connsiteY386" fmla="*/ 1366191 h 2597231"/>
              <a:gd name="connsiteX387" fmla="*/ 5445135 w 6598816"/>
              <a:gd name="connsiteY387" fmla="*/ 1223124 h 2597231"/>
              <a:gd name="connsiteX388" fmla="*/ 5158914 w 6598816"/>
              <a:gd name="connsiteY388" fmla="*/ 1223124 h 2597231"/>
              <a:gd name="connsiteX389" fmla="*/ 5158914 w 6598816"/>
              <a:gd name="connsiteY389" fmla="*/ 1366191 h 2597231"/>
              <a:gd name="connsiteX390" fmla="*/ 5015488 w 6598816"/>
              <a:gd name="connsiteY390" fmla="*/ 1366191 h 2597231"/>
              <a:gd name="connsiteX391" fmla="*/ 5015488 w 6598816"/>
              <a:gd name="connsiteY391" fmla="*/ 1508944 h 2597231"/>
              <a:gd name="connsiteX392" fmla="*/ 4872062 w 6598816"/>
              <a:gd name="connsiteY392" fmla="*/ 1508944 h 2597231"/>
              <a:gd name="connsiteX393" fmla="*/ 4872062 w 6598816"/>
              <a:gd name="connsiteY393" fmla="*/ 1223438 h 2597231"/>
              <a:gd name="connsiteX394" fmla="*/ 4872378 w 6598816"/>
              <a:gd name="connsiteY394" fmla="*/ 1223438 h 2597231"/>
              <a:gd name="connsiteX395" fmla="*/ 4872378 w 6598816"/>
              <a:gd name="connsiteY395" fmla="*/ 1223124 h 2597231"/>
              <a:gd name="connsiteX396" fmla="*/ 5015488 w 6598816"/>
              <a:gd name="connsiteY396" fmla="*/ 1223124 h 2597231"/>
              <a:gd name="connsiteX397" fmla="*/ 5015488 w 6598816"/>
              <a:gd name="connsiteY397" fmla="*/ 1080056 h 2597231"/>
              <a:gd name="connsiteX398" fmla="*/ 5445135 w 6598816"/>
              <a:gd name="connsiteY398" fmla="*/ 1080056 h 2597231"/>
              <a:gd name="connsiteX399" fmla="*/ 5445135 w 6598816"/>
              <a:gd name="connsiteY399" fmla="*/ 1080371 h 2597231"/>
              <a:gd name="connsiteX400" fmla="*/ 5445450 w 6598816"/>
              <a:gd name="connsiteY400" fmla="*/ 1080371 h 2597231"/>
              <a:gd name="connsiteX401" fmla="*/ 5445450 w 6598816"/>
              <a:gd name="connsiteY401" fmla="*/ 1223124 h 2597231"/>
              <a:gd name="connsiteX402" fmla="*/ 5588561 w 6598816"/>
              <a:gd name="connsiteY402" fmla="*/ 937303 h 2597231"/>
              <a:gd name="connsiteX403" fmla="*/ 5588561 w 6598816"/>
              <a:gd name="connsiteY403" fmla="*/ 1080371 h 2597231"/>
              <a:gd name="connsiteX404" fmla="*/ 5445450 w 6598816"/>
              <a:gd name="connsiteY404" fmla="*/ 1080371 h 2597231"/>
              <a:gd name="connsiteX405" fmla="*/ 5445450 w 6598816"/>
              <a:gd name="connsiteY405" fmla="*/ 1080056 h 2597231"/>
              <a:gd name="connsiteX406" fmla="*/ 5445135 w 6598816"/>
              <a:gd name="connsiteY406" fmla="*/ 1080056 h 2597231"/>
              <a:gd name="connsiteX407" fmla="*/ 5445135 w 6598816"/>
              <a:gd name="connsiteY407" fmla="*/ 937303 h 2597231"/>
              <a:gd name="connsiteX408" fmla="*/ 5302024 w 6598816"/>
              <a:gd name="connsiteY408" fmla="*/ 937303 h 2597231"/>
              <a:gd name="connsiteX409" fmla="*/ 5302024 w 6598816"/>
              <a:gd name="connsiteY409" fmla="*/ 650222 h 2597231"/>
              <a:gd name="connsiteX410" fmla="*/ 5420238 w 6598816"/>
              <a:gd name="connsiteY410" fmla="*/ 734166 h 2597231"/>
              <a:gd name="connsiteX411" fmla="*/ 5491949 w 6598816"/>
              <a:gd name="connsiteY411" fmla="*/ 794236 h 2597231"/>
              <a:gd name="connsiteX412" fmla="*/ 5445450 w 6598816"/>
              <a:gd name="connsiteY412" fmla="*/ 794236 h 2597231"/>
              <a:gd name="connsiteX413" fmla="*/ 5445450 w 6598816"/>
              <a:gd name="connsiteY413" fmla="*/ 937303 h 2597231"/>
              <a:gd name="connsiteX414" fmla="*/ 5731986 w 6598816"/>
              <a:gd name="connsiteY414" fmla="*/ 2509788 h 2597231"/>
              <a:gd name="connsiteX415" fmla="*/ 5731986 w 6598816"/>
              <a:gd name="connsiteY415" fmla="*/ 2597231 h 2597231"/>
              <a:gd name="connsiteX416" fmla="*/ 5588561 w 6598816"/>
              <a:gd name="connsiteY416" fmla="*/ 2597231 h 2597231"/>
              <a:gd name="connsiteX417" fmla="*/ 5588561 w 6598816"/>
              <a:gd name="connsiteY417" fmla="*/ 2509788 h 2597231"/>
              <a:gd name="connsiteX418" fmla="*/ 5731986 w 6598816"/>
              <a:gd name="connsiteY418" fmla="*/ 1938147 h 2597231"/>
              <a:gd name="connsiteX419" fmla="*/ 5731986 w 6598816"/>
              <a:gd name="connsiteY419" fmla="*/ 2080900 h 2597231"/>
              <a:gd name="connsiteX420" fmla="*/ 5588561 w 6598816"/>
              <a:gd name="connsiteY420" fmla="*/ 2080900 h 2597231"/>
              <a:gd name="connsiteX421" fmla="*/ 5588561 w 6598816"/>
              <a:gd name="connsiteY421" fmla="*/ 1938147 h 2597231"/>
              <a:gd name="connsiteX422" fmla="*/ 5804888 w 6598816"/>
              <a:gd name="connsiteY422" fmla="*/ 1080685 h 2597231"/>
              <a:gd name="connsiteX423" fmla="*/ 5731986 w 6598816"/>
              <a:gd name="connsiteY423" fmla="*/ 1080685 h 2597231"/>
              <a:gd name="connsiteX424" fmla="*/ 5731986 w 6598816"/>
              <a:gd name="connsiteY424" fmla="*/ 1223124 h 2597231"/>
              <a:gd name="connsiteX425" fmla="*/ 5588561 w 6598816"/>
              <a:gd name="connsiteY425" fmla="*/ 1223124 h 2597231"/>
              <a:gd name="connsiteX426" fmla="*/ 5588561 w 6598816"/>
              <a:gd name="connsiteY426" fmla="*/ 1080371 h 2597231"/>
              <a:gd name="connsiteX427" fmla="*/ 5731986 w 6598816"/>
              <a:gd name="connsiteY427" fmla="*/ 1080371 h 2597231"/>
              <a:gd name="connsiteX428" fmla="*/ 5731986 w 6598816"/>
              <a:gd name="connsiteY428" fmla="*/ 1009014 h 2597231"/>
              <a:gd name="connsiteX429" fmla="*/ 5875097 w 6598816"/>
              <a:gd name="connsiteY429" fmla="*/ 1223438 h 2597231"/>
              <a:gd name="connsiteX430" fmla="*/ 5875097 w 6598816"/>
              <a:gd name="connsiteY430" fmla="*/ 1938147 h 2597231"/>
              <a:gd name="connsiteX431" fmla="*/ 5731986 w 6598816"/>
              <a:gd name="connsiteY431" fmla="*/ 1938147 h 2597231"/>
              <a:gd name="connsiteX432" fmla="*/ 5731986 w 6598816"/>
              <a:gd name="connsiteY432" fmla="*/ 1795080 h 2597231"/>
              <a:gd name="connsiteX433" fmla="*/ 5588561 w 6598816"/>
              <a:gd name="connsiteY433" fmla="*/ 1795080 h 2597231"/>
              <a:gd name="connsiteX434" fmla="*/ 5588561 w 6598816"/>
              <a:gd name="connsiteY434" fmla="*/ 1938147 h 2597231"/>
              <a:gd name="connsiteX435" fmla="*/ 5298557 w 6598816"/>
              <a:gd name="connsiteY435" fmla="*/ 1938147 h 2597231"/>
              <a:gd name="connsiteX436" fmla="*/ 5298557 w 6598816"/>
              <a:gd name="connsiteY436" fmla="*/ 2223968 h 2597231"/>
              <a:gd name="connsiteX437" fmla="*/ 5159229 w 6598816"/>
              <a:gd name="connsiteY437" fmla="*/ 2223968 h 2597231"/>
              <a:gd name="connsiteX438" fmla="*/ 5159229 w 6598816"/>
              <a:gd name="connsiteY438" fmla="*/ 2223653 h 2597231"/>
              <a:gd name="connsiteX439" fmla="*/ 5158914 w 6598816"/>
              <a:gd name="connsiteY439" fmla="*/ 2223653 h 2597231"/>
              <a:gd name="connsiteX440" fmla="*/ 5158914 w 6598816"/>
              <a:gd name="connsiteY440" fmla="*/ 1652012 h 2597231"/>
              <a:gd name="connsiteX441" fmla="*/ 5302024 w 6598816"/>
              <a:gd name="connsiteY441" fmla="*/ 1652012 h 2597231"/>
              <a:gd name="connsiteX442" fmla="*/ 5302024 w 6598816"/>
              <a:gd name="connsiteY442" fmla="*/ 1795080 h 2597231"/>
              <a:gd name="connsiteX443" fmla="*/ 5445450 w 6598816"/>
              <a:gd name="connsiteY443" fmla="*/ 1795080 h 2597231"/>
              <a:gd name="connsiteX444" fmla="*/ 5445450 w 6598816"/>
              <a:gd name="connsiteY444" fmla="*/ 1509259 h 2597231"/>
              <a:gd name="connsiteX445" fmla="*/ 5731986 w 6598816"/>
              <a:gd name="connsiteY445" fmla="*/ 1509259 h 2597231"/>
              <a:gd name="connsiteX446" fmla="*/ 5731986 w 6598816"/>
              <a:gd name="connsiteY446" fmla="*/ 1223438 h 2597231"/>
              <a:gd name="connsiteX447" fmla="*/ 6018523 w 6598816"/>
              <a:gd name="connsiteY447" fmla="*/ 2509788 h 2597231"/>
              <a:gd name="connsiteX448" fmla="*/ 6018523 w 6598816"/>
              <a:gd name="connsiteY448" fmla="*/ 2597231 h 2597231"/>
              <a:gd name="connsiteX449" fmla="*/ 5875097 w 6598816"/>
              <a:gd name="connsiteY449" fmla="*/ 2597231 h 2597231"/>
              <a:gd name="connsiteX450" fmla="*/ 5875097 w 6598816"/>
              <a:gd name="connsiteY450" fmla="*/ 2509788 h 2597231"/>
              <a:gd name="connsiteX451" fmla="*/ 6544133 w 6598816"/>
              <a:gd name="connsiteY451" fmla="*/ 2223968 h 2597231"/>
              <a:gd name="connsiteX452" fmla="*/ 6305059 w 6598816"/>
              <a:gd name="connsiteY452" fmla="*/ 2223968 h 2597231"/>
              <a:gd name="connsiteX453" fmla="*/ 6305059 w 6598816"/>
              <a:gd name="connsiteY453" fmla="*/ 2509788 h 2597231"/>
              <a:gd name="connsiteX454" fmla="*/ 6162264 w 6598816"/>
              <a:gd name="connsiteY454" fmla="*/ 2509788 h 2597231"/>
              <a:gd name="connsiteX455" fmla="*/ 6162264 w 6598816"/>
              <a:gd name="connsiteY455" fmla="*/ 2223653 h 2597231"/>
              <a:gd name="connsiteX456" fmla="*/ 6018838 w 6598816"/>
              <a:gd name="connsiteY456" fmla="*/ 2223653 h 2597231"/>
              <a:gd name="connsiteX457" fmla="*/ 6018838 w 6598816"/>
              <a:gd name="connsiteY457" fmla="*/ 2366721 h 2597231"/>
              <a:gd name="connsiteX458" fmla="*/ 5875412 w 6598816"/>
              <a:gd name="connsiteY458" fmla="*/ 2366721 h 2597231"/>
              <a:gd name="connsiteX459" fmla="*/ 5875412 w 6598816"/>
              <a:gd name="connsiteY459" fmla="*/ 2224282 h 2597231"/>
              <a:gd name="connsiteX460" fmla="*/ 5732302 w 6598816"/>
              <a:gd name="connsiteY460" fmla="*/ 2224282 h 2597231"/>
              <a:gd name="connsiteX461" fmla="*/ 5732302 w 6598816"/>
              <a:gd name="connsiteY461" fmla="*/ 2081215 h 2597231"/>
              <a:gd name="connsiteX462" fmla="*/ 5875412 w 6598816"/>
              <a:gd name="connsiteY462" fmla="*/ 2081215 h 2597231"/>
              <a:gd name="connsiteX463" fmla="*/ 5875412 w 6598816"/>
              <a:gd name="connsiteY463" fmla="*/ 1938461 h 2597231"/>
              <a:gd name="connsiteX464" fmla="*/ 6161948 w 6598816"/>
              <a:gd name="connsiteY464" fmla="*/ 1938461 h 2597231"/>
              <a:gd name="connsiteX465" fmla="*/ 6161948 w 6598816"/>
              <a:gd name="connsiteY465" fmla="*/ 1795394 h 2597231"/>
              <a:gd name="connsiteX466" fmla="*/ 6018523 w 6598816"/>
              <a:gd name="connsiteY466" fmla="*/ 1795394 h 2597231"/>
              <a:gd name="connsiteX467" fmla="*/ 6018523 w 6598816"/>
              <a:gd name="connsiteY467" fmla="*/ 1652326 h 2597231"/>
              <a:gd name="connsiteX468" fmla="*/ 6252322 w 6598816"/>
              <a:gd name="connsiteY468" fmla="*/ 1652326 h 2597231"/>
              <a:gd name="connsiteX469" fmla="*/ 6340673 w 6598816"/>
              <a:gd name="connsiteY469" fmla="*/ 1795080 h 2597231"/>
              <a:gd name="connsiteX470" fmla="*/ 6305059 w 6598816"/>
              <a:gd name="connsiteY470" fmla="*/ 1795080 h 2597231"/>
              <a:gd name="connsiteX471" fmla="*/ 6305059 w 6598816"/>
              <a:gd name="connsiteY471" fmla="*/ 2080900 h 2597231"/>
              <a:gd name="connsiteX472" fmla="*/ 6448485 w 6598816"/>
              <a:gd name="connsiteY472" fmla="*/ 2080900 h 2597231"/>
              <a:gd name="connsiteX473" fmla="*/ 6448485 w 6598816"/>
              <a:gd name="connsiteY473" fmla="*/ 2004503 h 2597231"/>
              <a:gd name="connsiteX474" fmla="*/ 6474280 w 6598816"/>
              <a:gd name="connsiteY474" fmla="*/ 2054867 h 2597231"/>
              <a:gd name="connsiteX475" fmla="*/ 6591595 w 6598816"/>
              <a:gd name="connsiteY475" fmla="*/ 2366721 h 2597231"/>
              <a:gd name="connsiteX476" fmla="*/ 6591595 w 6598816"/>
              <a:gd name="connsiteY476" fmla="*/ 2509788 h 2597231"/>
              <a:gd name="connsiteX477" fmla="*/ 6448485 w 6598816"/>
              <a:gd name="connsiteY477" fmla="*/ 2509788 h 2597231"/>
              <a:gd name="connsiteX478" fmla="*/ 6448485 w 6598816"/>
              <a:gd name="connsiteY478" fmla="*/ 2366721 h 2597231"/>
              <a:gd name="connsiteX479" fmla="*/ 6598816 w 6598816"/>
              <a:gd name="connsiteY479" fmla="*/ 2366721 h 2597231"/>
              <a:gd name="connsiteX480" fmla="*/ 6591595 w 6598816"/>
              <a:gd name="connsiteY480" fmla="*/ 2366721 h 2597231"/>
              <a:gd name="connsiteX481" fmla="*/ 6591595 w 6598816"/>
              <a:gd name="connsiteY481" fmla="*/ 2344128 h 2597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</a:cxnLst>
            <a:rect l="l" t="t" r="r" b="b"/>
            <a:pathLst>
              <a:path w="6598816" h="2597231">
                <a:moveTo>
                  <a:pt x="286851" y="2223967"/>
                </a:moveTo>
                <a:lnTo>
                  <a:pt x="286851" y="2597230"/>
                </a:lnTo>
                <a:lnTo>
                  <a:pt x="0" y="2597230"/>
                </a:lnTo>
                <a:lnTo>
                  <a:pt x="0" y="2366720"/>
                </a:lnTo>
                <a:lnTo>
                  <a:pt x="143426" y="2366720"/>
                </a:lnTo>
                <a:lnTo>
                  <a:pt x="143426" y="2223967"/>
                </a:lnTo>
                <a:close/>
                <a:moveTo>
                  <a:pt x="573703" y="2509787"/>
                </a:moveTo>
                <a:lnTo>
                  <a:pt x="573703" y="2597230"/>
                </a:lnTo>
                <a:lnTo>
                  <a:pt x="430277" y="2597230"/>
                </a:lnTo>
                <a:lnTo>
                  <a:pt x="430277" y="2509787"/>
                </a:lnTo>
                <a:close/>
                <a:moveTo>
                  <a:pt x="717129" y="1795079"/>
                </a:moveTo>
                <a:lnTo>
                  <a:pt x="717129" y="1938146"/>
                </a:lnTo>
                <a:lnTo>
                  <a:pt x="573703" y="1938146"/>
                </a:lnTo>
                <a:lnTo>
                  <a:pt x="573703" y="1795079"/>
                </a:lnTo>
                <a:lnTo>
                  <a:pt x="287482" y="1795079"/>
                </a:lnTo>
                <a:lnTo>
                  <a:pt x="287482" y="1594849"/>
                </a:lnTo>
                <a:lnTo>
                  <a:pt x="310204" y="1558072"/>
                </a:lnTo>
                <a:lnTo>
                  <a:pt x="430592" y="1394285"/>
                </a:lnTo>
                <a:lnTo>
                  <a:pt x="430592" y="1652011"/>
                </a:lnTo>
                <a:lnTo>
                  <a:pt x="574018" y="1652011"/>
                </a:lnTo>
                <a:lnTo>
                  <a:pt x="574018" y="1795079"/>
                </a:lnTo>
                <a:close/>
                <a:moveTo>
                  <a:pt x="859925" y="922244"/>
                </a:moveTo>
                <a:lnTo>
                  <a:pt x="859925" y="937302"/>
                </a:lnTo>
                <a:lnTo>
                  <a:pt x="844619" y="937302"/>
                </a:lnTo>
                <a:close/>
                <a:moveTo>
                  <a:pt x="1003351" y="1080055"/>
                </a:moveTo>
                <a:lnTo>
                  <a:pt x="1003350" y="1223123"/>
                </a:lnTo>
                <a:lnTo>
                  <a:pt x="859924" y="1223123"/>
                </a:lnTo>
                <a:lnTo>
                  <a:pt x="859925" y="1080055"/>
                </a:lnTo>
                <a:close/>
                <a:moveTo>
                  <a:pt x="1289887" y="587401"/>
                </a:moveTo>
                <a:lnTo>
                  <a:pt x="1289887" y="651482"/>
                </a:lnTo>
                <a:lnTo>
                  <a:pt x="1199681" y="651482"/>
                </a:lnTo>
                <a:close/>
                <a:moveTo>
                  <a:pt x="1290201" y="1937832"/>
                </a:moveTo>
                <a:lnTo>
                  <a:pt x="1290201" y="2080585"/>
                </a:lnTo>
                <a:lnTo>
                  <a:pt x="1146775" y="2080585"/>
                </a:lnTo>
                <a:lnTo>
                  <a:pt x="1146775" y="2223652"/>
                </a:lnTo>
                <a:lnTo>
                  <a:pt x="1003665" y="2223652"/>
                </a:lnTo>
                <a:lnTo>
                  <a:pt x="1003665" y="2366720"/>
                </a:lnTo>
                <a:lnTo>
                  <a:pt x="1146775" y="2366720"/>
                </a:lnTo>
                <a:lnTo>
                  <a:pt x="1146775" y="2223967"/>
                </a:lnTo>
                <a:lnTo>
                  <a:pt x="1290201" y="2223967"/>
                </a:lnTo>
                <a:lnTo>
                  <a:pt x="1290201" y="2444097"/>
                </a:lnTo>
                <a:lnTo>
                  <a:pt x="1206285" y="2597230"/>
                </a:lnTo>
                <a:lnTo>
                  <a:pt x="1146775" y="2597230"/>
                </a:lnTo>
                <a:lnTo>
                  <a:pt x="1146775" y="2509787"/>
                </a:lnTo>
                <a:lnTo>
                  <a:pt x="1003665" y="2509787"/>
                </a:lnTo>
                <a:lnTo>
                  <a:pt x="1003665" y="2597230"/>
                </a:lnTo>
                <a:lnTo>
                  <a:pt x="859924" y="2597230"/>
                </a:lnTo>
                <a:lnTo>
                  <a:pt x="859924" y="2366720"/>
                </a:lnTo>
                <a:lnTo>
                  <a:pt x="429962" y="2366720"/>
                </a:lnTo>
                <a:lnTo>
                  <a:pt x="429962" y="2080899"/>
                </a:lnTo>
                <a:lnTo>
                  <a:pt x="143426" y="2080899"/>
                </a:lnTo>
                <a:lnTo>
                  <a:pt x="143426" y="1938146"/>
                </a:lnTo>
                <a:lnTo>
                  <a:pt x="573388" y="1938146"/>
                </a:lnTo>
                <a:lnTo>
                  <a:pt x="573388" y="2080899"/>
                </a:lnTo>
                <a:lnTo>
                  <a:pt x="716813" y="2080899"/>
                </a:lnTo>
                <a:lnTo>
                  <a:pt x="716813" y="2223967"/>
                </a:lnTo>
                <a:lnTo>
                  <a:pt x="860239" y="2223967"/>
                </a:lnTo>
                <a:lnTo>
                  <a:pt x="860239" y="1651697"/>
                </a:lnTo>
                <a:lnTo>
                  <a:pt x="1003665" y="1651697"/>
                </a:lnTo>
                <a:lnTo>
                  <a:pt x="1003665" y="1509258"/>
                </a:lnTo>
                <a:lnTo>
                  <a:pt x="1146775" y="1509258"/>
                </a:lnTo>
                <a:lnTo>
                  <a:pt x="1146775" y="1652325"/>
                </a:lnTo>
                <a:lnTo>
                  <a:pt x="1003665" y="1652325"/>
                </a:lnTo>
                <a:lnTo>
                  <a:pt x="1003665" y="1794764"/>
                </a:lnTo>
                <a:lnTo>
                  <a:pt x="1146775" y="1794764"/>
                </a:lnTo>
                <a:lnTo>
                  <a:pt x="1146775" y="1937832"/>
                </a:lnTo>
                <a:close/>
                <a:moveTo>
                  <a:pt x="1577052" y="1938146"/>
                </a:moveTo>
                <a:lnTo>
                  <a:pt x="1577052" y="2034867"/>
                </a:lnTo>
                <a:lnTo>
                  <a:pt x="1547817" y="2066406"/>
                </a:lnTo>
                <a:lnTo>
                  <a:pt x="1536970" y="2080899"/>
                </a:lnTo>
                <a:lnTo>
                  <a:pt x="1433627" y="2080899"/>
                </a:lnTo>
                <a:lnTo>
                  <a:pt x="1433627" y="1938146"/>
                </a:lnTo>
                <a:close/>
                <a:moveTo>
                  <a:pt x="2006385" y="508414"/>
                </a:moveTo>
                <a:lnTo>
                  <a:pt x="1862960" y="508414"/>
                </a:lnTo>
                <a:lnTo>
                  <a:pt x="1862960" y="794235"/>
                </a:lnTo>
                <a:lnTo>
                  <a:pt x="2006385" y="794235"/>
                </a:lnTo>
                <a:lnTo>
                  <a:pt x="2006385" y="651482"/>
                </a:lnTo>
                <a:close/>
                <a:moveTo>
                  <a:pt x="2021306" y="1652325"/>
                </a:moveTo>
                <a:lnTo>
                  <a:pt x="2006384" y="1662838"/>
                </a:lnTo>
                <a:lnTo>
                  <a:pt x="2006384" y="1652325"/>
                </a:lnTo>
                <a:close/>
                <a:moveTo>
                  <a:pt x="2149496" y="172287"/>
                </a:moveTo>
                <a:lnTo>
                  <a:pt x="2149496" y="222593"/>
                </a:lnTo>
                <a:lnTo>
                  <a:pt x="2006795" y="222593"/>
                </a:lnTo>
                <a:lnTo>
                  <a:pt x="2085887" y="191459"/>
                </a:lnTo>
                <a:close/>
                <a:moveTo>
                  <a:pt x="2149810" y="1223437"/>
                </a:moveTo>
                <a:lnTo>
                  <a:pt x="2149810" y="1509258"/>
                </a:lnTo>
                <a:lnTo>
                  <a:pt x="2149495" y="1509572"/>
                </a:lnTo>
                <a:lnTo>
                  <a:pt x="1862959" y="1509572"/>
                </a:lnTo>
                <a:lnTo>
                  <a:pt x="1862959" y="1366505"/>
                </a:lnTo>
                <a:lnTo>
                  <a:pt x="2006384" y="1366505"/>
                </a:lnTo>
                <a:lnTo>
                  <a:pt x="2006384" y="1223437"/>
                </a:lnTo>
                <a:close/>
                <a:moveTo>
                  <a:pt x="2293237" y="509043"/>
                </a:moveTo>
                <a:lnTo>
                  <a:pt x="2293237" y="651482"/>
                </a:lnTo>
                <a:lnTo>
                  <a:pt x="2149811" y="651482"/>
                </a:lnTo>
                <a:lnTo>
                  <a:pt x="2149811" y="1080370"/>
                </a:lnTo>
                <a:lnTo>
                  <a:pt x="2149496" y="1080370"/>
                </a:lnTo>
                <a:lnTo>
                  <a:pt x="2006385" y="1080370"/>
                </a:lnTo>
                <a:lnTo>
                  <a:pt x="2006384" y="1223437"/>
                </a:lnTo>
                <a:lnTo>
                  <a:pt x="1862959" y="1223437"/>
                </a:lnTo>
                <a:lnTo>
                  <a:pt x="1862959" y="1366505"/>
                </a:lnTo>
                <a:lnTo>
                  <a:pt x="1719533" y="1366505"/>
                </a:lnTo>
                <a:lnTo>
                  <a:pt x="1719533" y="1509572"/>
                </a:lnTo>
                <a:lnTo>
                  <a:pt x="1862959" y="1509572"/>
                </a:lnTo>
                <a:lnTo>
                  <a:pt x="1862959" y="1767133"/>
                </a:lnTo>
                <a:lnTo>
                  <a:pt x="1769979" y="1842901"/>
                </a:lnTo>
                <a:lnTo>
                  <a:pt x="1668797" y="1937832"/>
                </a:lnTo>
                <a:lnTo>
                  <a:pt x="1576107" y="1937832"/>
                </a:lnTo>
                <a:lnTo>
                  <a:pt x="1576107" y="1794764"/>
                </a:lnTo>
                <a:lnTo>
                  <a:pt x="1289571" y="1794764"/>
                </a:lnTo>
                <a:lnTo>
                  <a:pt x="1289571" y="1508943"/>
                </a:lnTo>
                <a:lnTo>
                  <a:pt x="1146775" y="1508943"/>
                </a:lnTo>
                <a:lnTo>
                  <a:pt x="1146775" y="1366505"/>
                </a:lnTo>
                <a:lnTo>
                  <a:pt x="1003665" y="1366505"/>
                </a:lnTo>
                <a:lnTo>
                  <a:pt x="1003665" y="1508943"/>
                </a:lnTo>
                <a:lnTo>
                  <a:pt x="573703" y="1508943"/>
                </a:lnTo>
                <a:lnTo>
                  <a:pt x="573703" y="1365876"/>
                </a:lnTo>
                <a:lnTo>
                  <a:pt x="451474" y="1365876"/>
                </a:lnTo>
                <a:lnTo>
                  <a:pt x="478329" y="1329340"/>
                </a:lnTo>
                <a:lnTo>
                  <a:pt x="573703" y="1219232"/>
                </a:lnTo>
                <a:lnTo>
                  <a:pt x="573703" y="1223123"/>
                </a:lnTo>
                <a:lnTo>
                  <a:pt x="717129" y="1223123"/>
                </a:lnTo>
                <a:lnTo>
                  <a:pt x="717129" y="1366190"/>
                </a:lnTo>
                <a:lnTo>
                  <a:pt x="1003665" y="1366190"/>
                </a:lnTo>
                <a:lnTo>
                  <a:pt x="1003665" y="1223437"/>
                </a:lnTo>
                <a:lnTo>
                  <a:pt x="1146775" y="1223437"/>
                </a:lnTo>
                <a:lnTo>
                  <a:pt x="1146775" y="1366190"/>
                </a:lnTo>
                <a:lnTo>
                  <a:pt x="1290201" y="1366190"/>
                </a:lnTo>
                <a:lnTo>
                  <a:pt x="1290201" y="1508943"/>
                </a:lnTo>
                <a:lnTo>
                  <a:pt x="1432997" y="1508943"/>
                </a:lnTo>
                <a:lnTo>
                  <a:pt x="1432997" y="1652011"/>
                </a:lnTo>
                <a:lnTo>
                  <a:pt x="1576422" y="1652011"/>
                </a:lnTo>
                <a:lnTo>
                  <a:pt x="1576422" y="1366190"/>
                </a:lnTo>
                <a:lnTo>
                  <a:pt x="1719848" y="1366190"/>
                </a:lnTo>
                <a:lnTo>
                  <a:pt x="1719849" y="1080370"/>
                </a:lnTo>
                <a:lnTo>
                  <a:pt x="2006070" y="1080370"/>
                </a:lnTo>
                <a:lnTo>
                  <a:pt x="2006070" y="937302"/>
                </a:lnTo>
                <a:lnTo>
                  <a:pt x="1576108" y="937302"/>
                </a:lnTo>
                <a:lnTo>
                  <a:pt x="1576108" y="794235"/>
                </a:lnTo>
                <a:lnTo>
                  <a:pt x="1719534" y="794235"/>
                </a:lnTo>
                <a:lnTo>
                  <a:pt x="1719534" y="651482"/>
                </a:lnTo>
                <a:lnTo>
                  <a:pt x="1433313" y="651482"/>
                </a:lnTo>
                <a:lnTo>
                  <a:pt x="1433312" y="1365876"/>
                </a:lnTo>
                <a:lnTo>
                  <a:pt x="1289886" y="1365876"/>
                </a:lnTo>
                <a:lnTo>
                  <a:pt x="1289887" y="1080055"/>
                </a:lnTo>
                <a:lnTo>
                  <a:pt x="1003351" y="1080055"/>
                </a:lnTo>
                <a:lnTo>
                  <a:pt x="1003351" y="801164"/>
                </a:lnTo>
                <a:lnTo>
                  <a:pt x="1083290" y="734166"/>
                </a:lnTo>
                <a:lnTo>
                  <a:pt x="1146461" y="689290"/>
                </a:lnTo>
                <a:lnTo>
                  <a:pt x="1146461" y="794235"/>
                </a:lnTo>
                <a:lnTo>
                  <a:pt x="1289887" y="794235"/>
                </a:lnTo>
                <a:lnTo>
                  <a:pt x="1289887" y="651482"/>
                </a:lnTo>
                <a:lnTo>
                  <a:pt x="1432998" y="651482"/>
                </a:lnTo>
                <a:lnTo>
                  <a:pt x="1432998" y="508414"/>
                </a:lnTo>
                <a:lnTo>
                  <a:pt x="1417613" y="508414"/>
                </a:lnTo>
                <a:lnTo>
                  <a:pt x="1560048" y="423541"/>
                </a:lnTo>
                <a:lnTo>
                  <a:pt x="1677892" y="365661"/>
                </a:lnTo>
                <a:lnTo>
                  <a:pt x="1719849" y="365661"/>
                </a:lnTo>
                <a:lnTo>
                  <a:pt x="1719849" y="345055"/>
                </a:lnTo>
                <a:lnTo>
                  <a:pt x="1817350" y="297167"/>
                </a:lnTo>
                <a:lnTo>
                  <a:pt x="1863275" y="279089"/>
                </a:lnTo>
                <a:lnTo>
                  <a:pt x="1863275" y="365661"/>
                </a:lnTo>
                <a:lnTo>
                  <a:pt x="2149181" y="365661"/>
                </a:lnTo>
                <a:lnTo>
                  <a:pt x="2149181" y="366290"/>
                </a:lnTo>
                <a:lnTo>
                  <a:pt x="2149811" y="366290"/>
                </a:lnTo>
                <a:lnTo>
                  <a:pt x="2149811" y="508414"/>
                </a:lnTo>
                <a:lnTo>
                  <a:pt x="2292606" y="508414"/>
                </a:lnTo>
                <a:lnTo>
                  <a:pt x="2292606" y="509043"/>
                </a:lnTo>
                <a:close/>
                <a:moveTo>
                  <a:pt x="2579772" y="794235"/>
                </a:moveTo>
                <a:lnTo>
                  <a:pt x="2436662" y="794235"/>
                </a:lnTo>
                <a:lnTo>
                  <a:pt x="2436662" y="937302"/>
                </a:lnTo>
                <a:lnTo>
                  <a:pt x="2436978" y="937302"/>
                </a:lnTo>
                <a:lnTo>
                  <a:pt x="2579772" y="937302"/>
                </a:lnTo>
                <a:close/>
                <a:moveTo>
                  <a:pt x="2865993" y="19102"/>
                </a:moveTo>
                <a:lnTo>
                  <a:pt x="2865993" y="79841"/>
                </a:lnTo>
                <a:lnTo>
                  <a:pt x="2579457" y="79841"/>
                </a:lnTo>
                <a:lnTo>
                  <a:pt x="2579457" y="222593"/>
                </a:lnTo>
                <a:lnTo>
                  <a:pt x="2436032" y="222593"/>
                </a:lnTo>
                <a:lnTo>
                  <a:pt x="2436032" y="508414"/>
                </a:lnTo>
                <a:lnTo>
                  <a:pt x="2436032" y="509043"/>
                </a:lnTo>
                <a:lnTo>
                  <a:pt x="2293237" y="509043"/>
                </a:lnTo>
                <a:lnTo>
                  <a:pt x="2293237" y="508414"/>
                </a:lnTo>
                <a:lnTo>
                  <a:pt x="2292606" y="508414"/>
                </a:lnTo>
                <a:lnTo>
                  <a:pt x="2292606" y="366290"/>
                </a:lnTo>
                <a:lnTo>
                  <a:pt x="2149811" y="366290"/>
                </a:lnTo>
                <a:lnTo>
                  <a:pt x="2149811" y="365661"/>
                </a:lnTo>
                <a:lnTo>
                  <a:pt x="2149181" y="365661"/>
                </a:lnTo>
                <a:lnTo>
                  <a:pt x="2149181" y="223222"/>
                </a:lnTo>
                <a:lnTo>
                  <a:pt x="2292606" y="223222"/>
                </a:lnTo>
                <a:lnTo>
                  <a:pt x="2292606" y="129154"/>
                </a:lnTo>
                <a:lnTo>
                  <a:pt x="2364619" y="107449"/>
                </a:lnTo>
                <a:cubicBezTo>
                  <a:pt x="2459114" y="83176"/>
                  <a:pt x="2555135" y="62691"/>
                  <a:pt x="2652510" y="46165"/>
                </a:cubicBezTo>
                <a:close/>
                <a:moveTo>
                  <a:pt x="2866308" y="365661"/>
                </a:moveTo>
                <a:lnTo>
                  <a:pt x="2866308" y="508414"/>
                </a:lnTo>
                <a:lnTo>
                  <a:pt x="2579772" y="508414"/>
                </a:lnTo>
                <a:lnTo>
                  <a:pt x="2579772" y="365661"/>
                </a:lnTo>
                <a:close/>
                <a:moveTo>
                  <a:pt x="3154106" y="0"/>
                </a:moveTo>
                <a:lnTo>
                  <a:pt x="3154106" y="79841"/>
                </a:lnTo>
                <a:lnTo>
                  <a:pt x="3010995" y="79841"/>
                </a:lnTo>
                <a:lnTo>
                  <a:pt x="3010995" y="6014"/>
                </a:lnTo>
                <a:close/>
                <a:moveTo>
                  <a:pt x="3725602" y="30302"/>
                </a:moveTo>
                <a:lnTo>
                  <a:pt x="3725602" y="79841"/>
                </a:lnTo>
                <a:lnTo>
                  <a:pt x="3582492" y="79841"/>
                </a:lnTo>
                <a:lnTo>
                  <a:pt x="3582492" y="12160"/>
                </a:lnTo>
                <a:close/>
                <a:moveTo>
                  <a:pt x="4013084" y="794235"/>
                </a:moveTo>
                <a:lnTo>
                  <a:pt x="4013084" y="794864"/>
                </a:lnTo>
                <a:lnTo>
                  <a:pt x="4012769" y="794864"/>
                </a:lnTo>
                <a:lnTo>
                  <a:pt x="4012769" y="794235"/>
                </a:lnTo>
                <a:close/>
                <a:moveTo>
                  <a:pt x="4298991" y="1509573"/>
                </a:moveTo>
                <a:lnTo>
                  <a:pt x="4298991" y="1545118"/>
                </a:lnTo>
                <a:lnTo>
                  <a:pt x="4229523" y="1509573"/>
                </a:lnTo>
                <a:close/>
                <a:moveTo>
                  <a:pt x="4298991" y="937618"/>
                </a:moveTo>
                <a:lnTo>
                  <a:pt x="4298991" y="1366506"/>
                </a:lnTo>
                <a:lnTo>
                  <a:pt x="4155879" y="1366506"/>
                </a:lnTo>
                <a:lnTo>
                  <a:pt x="4155879" y="1476234"/>
                </a:lnTo>
                <a:lnTo>
                  <a:pt x="4058450" y="1434850"/>
                </a:lnTo>
                <a:lnTo>
                  <a:pt x="4012454" y="1419106"/>
                </a:lnTo>
                <a:lnTo>
                  <a:pt x="4012454" y="1223752"/>
                </a:lnTo>
                <a:lnTo>
                  <a:pt x="4155879" y="1223753"/>
                </a:lnTo>
                <a:lnTo>
                  <a:pt x="4155879" y="1080685"/>
                </a:lnTo>
                <a:lnTo>
                  <a:pt x="4012454" y="1080684"/>
                </a:lnTo>
                <a:lnTo>
                  <a:pt x="4012454" y="937617"/>
                </a:lnTo>
                <a:close/>
                <a:moveTo>
                  <a:pt x="4442732" y="651483"/>
                </a:moveTo>
                <a:lnTo>
                  <a:pt x="4442732" y="794236"/>
                </a:lnTo>
                <a:lnTo>
                  <a:pt x="4013084" y="794235"/>
                </a:lnTo>
                <a:lnTo>
                  <a:pt x="4013084" y="652111"/>
                </a:lnTo>
                <a:lnTo>
                  <a:pt x="3869658" y="652111"/>
                </a:lnTo>
                <a:lnTo>
                  <a:pt x="3869658" y="794864"/>
                </a:lnTo>
                <a:lnTo>
                  <a:pt x="4012769" y="794864"/>
                </a:lnTo>
                <a:lnTo>
                  <a:pt x="4012769" y="937302"/>
                </a:lnTo>
                <a:lnTo>
                  <a:pt x="3869343" y="937302"/>
                </a:lnTo>
                <a:lnTo>
                  <a:pt x="3869343" y="794864"/>
                </a:lnTo>
                <a:lnTo>
                  <a:pt x="3439696" y="794864"/>
                </a:lnTo>
                <a:lnTo>
                  <a:pt x="3439696" y="652111"/>
                </a:lnTo>
                <a:lnTo>
                  <a:pt x="3726232" y="652111"/>
                </a:lnTo>
                <a:lnTo>
                  <a:pt x="3726232" y="509043"/>
                </a:lnTo>
                <a:lnTo>
                  <a:pt x="3439696" y="509043"/>
                </a:lnTo>
                <a:lnTo>
                  <a:pt x="3439696" y="652111"/>
                </a:lnTo>
                <a:lnTo>
                  <a:pt x="3296270" y="652111"/>
                </a:lnTo>
                <a:lnTo>
                  <a:pt x="3296270" y="937931"/>
                </a:lnTo>
                <a:lnTo>
                  <a:pt x="3582807" y="937931"/>
                </a:lnTo>
                <a:lnTo>
                  <a:pt x="3582807" y="1080999"/>
                </a:lnTo>
                <a:lnTo>
                  <a:pt x="3725917" y="1080999"/>
                </a:lnTo>
                <a:lnTo>
                  <a:pt x="3725917" y="937931"/>
                </a:lnTo>
                <a:lnTo>
                  <a:pt x="3869343" y="937931"/>
                </a:lnTo>
                <a:lnTo>
                  <a:pt x="3869343" y="1366190"/>
                </a:lnTo>
                <a:lnTo>
                  <a:pt x="3843418" y="1366190"/>
                </a:lnTo>
                <a:lnTo>
                  <a:pt x="3748593" y="1341238"/>
                </a:lnTo>
                <a:cubicBezTo>
                  <a:pt x="3695423" y="1329296"/>
                  <a:pt x="3641539" y="1319233"/>
                  <a:pt x="3587013" y="1311124"/>
                </a:cubicBezTo>
                <a:lnTo>
                  <a:pt x="3582807" y="1310657"/>
                </a:lnTo>
                <a:lnTo>
                  <a:pt x="3582807" y="1223123"/>
                </a:lnTo>
                <a:lnTo>
                  <a:pt x="3439696" y="1223123"/>
                </a:lnTo>
                <a:lnTo>
                  <a:pt x="3439696" y="1294744"/>
                </a:lnTo>
                <a:lnTo>
                  <a:pt x="3421584" y="1292730"/>
                </a:lnTo>
                <a:cubicBezTo>
                  <a:pt x="3365848" y="1288602"/>
                  <a:pt x="3309544" y="1286500"/>
                  <a:pt x="3252744" y="1286500"/>
                </a:cubicBezTo>
                <a:lnTo>
                  <a:pt x="3153160" y="1290175"/>
                </a:lnTo>
                <a:lnTo>
                  <a:pt x="3153160" y="1223123"/>
                </a:lnTo>
                <a:lnTo>
                  <a:pt x="3439381" y="1223123"/>
                </a:lnTo>
                <a:lnTo>
                  <a:pt x="3439381" y="1080055"/>
                </a:lnTo>
                <a:lnTo>
                  <a:pt x="3152845" y="1080055"/>
                </a:lnTo>
                <a:lnTo>
                  <a:pt x="3152845" y="794235"/>
                </a:lnTo>
                <a:lnTo>
                  <a:pt x="2866308" y="794235"/>
                </a:lnTo>
                <a:lnTo>
                  <a:pt x="2866308" y="937302"/>
                </a:lnTo>
                <a:lnTo>
                  <a:pt x="3009734" y="937302"/>
                </a:lnTo>
                <a:lnTo>
                  <a:pt x="3009734" y="1300974"/>
                </a:lnTo>
                <a:lnTo>
                  <a:pt x="2918430" y="1311124"/>
                </a:lnTo>
                <a:lnTo>
                  <a:pt x="2866308" y="1320835"/>
                </a:lnTo>
                <a:lnTo>
                  <a:pt x="2866308" y="1223123"/>
                </a:lnTo>
                <a:lnTo>
                  <a:pt x="2722883" y="1223123"/>
                </a:lnTo>
                <a:lnTo>
                  <a:pt x="2722883" y="1350159"/>
                </a:lnTo>
                <a:lnTo>
                  <a:pt x="2661938" y="1366190"/>
                </a:lnTo>
                <a:lnTo>
                  <a:pt x="2579772" y="1366190"/>
                </a:lnTo>
                <a:lnTo>
                  <a:pt x="2579772" y="1389359"/>
                </a:lnTo>
                <a:lnTo>
                  <a:pt x="2446813" y="1434850"/>
                </a:lnTo>
                <a:cubicBezTo>
                  <a:pt x="2396772" y="1454013"/>
                  <a:pt x="2347590" y="1474908"/>
                  <a:pt x="2299344" y="1497460"/>
                </a:cubicBezTo>
                <a:lnTo>
                  <a:pt x="2292921" y="1500744"/>
                </a:lnTo>
                <a:lnTo>
                  <a:pt x="2292921" y="1366505"/>
                </a:lnTo>
                <a:lnTo>
                  <a:pt x="2579457" y="1366505"/>
                </a:lnTo>
                <a:lnTo>
                  <a:pt x="2579457" y="1223437"/>
                </a:lnTo>
                <a:lnTo>
                  <a:pt x="2292921" y="1223437"/>
                </a:lnTo>
                <a:lnTo>
                  <a:pt x="2292922" y="1080370"/>
                </a:lnTo>
                <a:lnTo>
                  <a:pt x="2436347" y="1080370"/>
                </a:lnTo>
                <a:lnTo>
                  <a:pt x="2436347" y="937302"/>
                </a:lnTo>
                <a:lnTo>
                  <a:pt x="2293552" y="937302"/>
                </a:lnTo>
                <a:lnTo>
                  <a:pt x="2293552" y="651482"/>
                </a:lnTo>
                <a:lnTo>
                  <a:pt x="2580087" y="651482"/>
                </a:lnTo>
                <a:lnTo>
                  <a:pt x="2580087" y="794235"/>
                </a:lnTo>
                <a:lnTo>
                  <a:pt x="2722883" y="794235"/>
                </a:lnTo>
                <a:lnTo>
                  <a:pt x="2722883" y="651482"/>
                </a:lnTo>
                <a:lnTo>
                  <a:pt x="3152845" y="651482"/>
                </a:lnTo>
                <a:lnTo>
                  <a:pt x="3152845" y="365661"/>
                </a:lnTo>
                <a:lnTo>
                  <a:pt x="2866308" y="365661"/>
                </a:lnTo>
                <a:lnTo>
                  <a:pt x="2866308" y="222593"/>
                </a:lnTo>
                <a:lnTo>
                  <a:pt x="3439381" y="222593"/>
                </a:lnTo>
                <a:lnTo>
                  <a:pt x="3439381" y="365661"/>
                </a:lnTo>
                <a:lnTo>
                  <a:pt x="3295955" y="365661"/>
                </a:lnTo>
                <a:lnTo>
                  <a:pt x="3295955" y="508414"/>
                </a:lnTo>
                <a:lnTo>
                  <a:pt x="3439381" y="508414"/>
                </a:lnTo>
                <a:lnTo>
                  <a:pt x="3439381" y="365661"/>
                </a:lnTo>
                <a:lnTo>
                  <a:pt x="3582807" y="365661"/>
                </a:lnTo>
                <a:lnTo>
                  <a:pt x="3582807" y="222593"/>
                </a:lnTo>
                <a:lnTo>
                  <a:pt x="3725917" y="222593"/>
                </a:lnTo>
                <a:lnTo>
                  <a:pt x="3725917" y="365661"/>
                </a:lnTo>
                <a:lnTo>
                  <a:pt x="3869343" y="365661"/>
                </a:lnTo>
                <a:lnTo>
                  <a:pt x="3869343" y="79841"/>
                </a:lnTo>
                <a:lnTo>
                  <a:pt x="4008947" y="79841"/>
                </a:lnTo>
                <a:lnTo>
                  <a:pt x="4012769" y="80655"/>
                </a:lnTo>
                <a:lnTo>
                  <a:pt x="4012769" y="365661"/>
                </a:lnTo>
                <a:lnTo>
                  <a:pt x="4156195" y="365662"/>
                </a:lnTo>
                <a:lnTo>
                  <a:pt x="4156195" y="508415"/>
                </a:lnTo>
                <a:lnTo>
                  <a:pt x="4299305" y="508415"/>
                </a:lnTo>
                <a:lnTo>
                  <a:pt x="4299305" y="651483"/>
                </a:lnTo>
                <a:close/>
                <a:moveTo>
                  <a:pt x="4497298" y="222909"/>
                </a:moveTo>
                <a:lnTo>
                  <a:pt x="4441786" y="222909"/>
                </a:lnTo>
                <a:lnTo>
                  <a:pt x="4441786" y="201060"/>
                </a:lnTo>
                <a:close/>
                <a:moveTo>
                  <a:pt x="4585526" y="1652012"/>
                </a:moveTo>
                <a:lnTo>
                  <a:pt x="4585526" y="1724049"/>
                </a:lnTo>
                <a:lnTo>
                  <a:pt x="4483398" y="1652068"/>
                </a:lnTo>
                <a:lnTo>
                  <a:pt x="4483305" y="1652012"/>
                </a:lnTo>
                <a:close/>
                <a:moveTo>
                  <a:pt x="4728637" y="365977"/>
                </a:moveTo>
                <a:lnTo>
                  <a:pt x="4585211" y="365977"/>
                </a:lnTo>
                <a:lnTo>
                  <a:pt x="4585211" y="257511"/>
                </a:lnTo>
                <a:lnTo>
                  <a:pt x="4685965" y="297167"/>
                </a:lnTo>
                <a:lnTo>
                  <a:pt x="4728322" y="317967"/>
                </a:lnTo>
                <a:lnTo>
                  <a:pt x="4728322" y="365662"/>
                </a:lnTo>
                <a:close/>
                <a:moveTo>
                  <a:pt x="4728953" y="1795080"/>
                </a:moveTo>
                <a:lnTo>
                  <a:pt x="4728953" y="1837957"/>
                </a:lnTo>
                <a:lnTo>
                  <a:pt x="4676346" y="1795080"/>
                </a:lnTo>
                <a:close/>
                <a:moveTo>
                  <a:pt x="4872378" y="1938147"/>
                </a:moveTo>
                <a:lnTo>
                  <a:pt x="4872378" y="1974920"/>
                </a:lnTo>
                <a:lnTo>
                  <a:pt x="4850008" y="1950792"/>
                </a:lnTo>
                <a:lnTo>
                  <a:pt x="4836531" y="1938147"/>
                </a:lnTo>
                <a:close/>
                <a:moveTo>
                  <a:pt x="5015488" y="2080900"/>
                </a:moveTo>
                <a:lnTo>
                  <a:pt x="5015488" y="2144223"/>
                </a:lnTo>
                <a:lnTo>
                  <a:pt x="4968056" y="2080900"/>
                </a:lnTo>
                <a:close/>
                <a:moveTo>
                  <a:pt x="5015803" y="1795080"/>
                </a:moveTo>
                <a:lnTo>
                  <a:pt x="5015803" y="1938147"/>
                </a:lnTo>
                <a:lnTo>
                  <a:pt x="4872378" y="1938147"/>
                </a:lnTo>
                <a:lnTo>
                  <a:pt x="4872378" y="1795080"/>
                </a:lnTo>
                <a:close/>
                <a:moveTo>
                  <a:pt x="5015803" y="794865"/>
                </a:moveTo>
                <a:lnTo>
                  <a:pt x="5015803" y="937618"/>
                </a:lnTo>
                <a:lnTo>
                  <a:pt x="4872378" y="937618"/>
                </a:lnTo>
                <a:lnTo>
                  <a:pt x="4872378" y="1223124"/>
                </a:lnTo>
                <a:lnTo>
                  <a:pt x="4872062" y="1223124"/>
                </a:lnTo>
                <a:lnTo>
                  <a:pt x="4872062" y="1223438"/>
                </a:lnTo>
                <a:lnTo>
                  <a:pt x="4728953" y="1223438"/>
                </a:lnTo>
                <a:lnTo>
                  <a:pt x="4728953" y="1509259"/>
                </a:lnTo>
                <a:lnTo>
                  <a:pt x="4298991" y="1509259"/>
                </a:lnTo>
                <a:lnTo>
                  <a:pt x="4298991" y="1366506"/>
                </a:lnTo>
                <a:lnTo>
                  <a:pt x="4442417" y="1366506"/>
                </a:lnTo>
                <a:lnTo>
                  <a:pt x="4442417" y="1223438"/>
                </a:lnTo>
                <a:lnTo>
                  <a:pt x="4585841" y="1223438"/>
                </a:lnTo>
                <a:lnTo>
                  <a:pt x="4585841" y="1080371"/>
                </a:lnTo>
                <a:lnTo>
                  <a:pt x="4729267" y="1080371"/>
                </a:lnTo>
                <a:lnTo>
                  <a:pt x="4729267" y="794550"/>
                </a:lnTo>
                <a:lnTo>
                  <a:pt x="5015488" y="794550"/>
                </a:lnTo>
                <a:lnTo>
                  <a:pt x="5015488" y="794865"/>
                </a:lnTo>
                <a:close/>
                <a:moveTo>
                  <a:pt x="5085793" y="508415"/>
                </a:moveTo>
                <a:lnTo>
                  <a:pt x="5015488" y="508415"/>
                </a:lnTo>
                <a:lnTo>
                  <a:pt x="5015488" y="651483"/>
                </a:lnTo>
                <a:lnTo>
                  <a:pt x="4585526" y="651483"/>
                </a:lnTo>
                <a:lnTo>
                  <a:pt x="4585526" y="508415"/>
                </a:lnTo>
                <a:lnTo>
                  <a:pt x="4872062" y="508415"/>
                </a:lnTo>
                <a:lnTo>
                  <a:pt x="4872062" y="388551"/>
                </a:lnTo>
                <a:lnTo>
                  <a:pt x="4943318" y="423541"/>
                </a:lnTo>
                <a:close/>
                <a:moveTo>
                  <a:pt x="5158914" y="651797"/>
                </a:moveTo>
                <a:lnTo>
                  <a:pt x="5158914" y="794865"/>
                </a:lnTo>
                <a:lnTo>
                  <a:pt x="5015803" y="794865"/>
                </a:lnTo>
                <a:lnTo>
                  <a:pt x="5015803" y="794550"/>
                </a:lnTo>
                <a:lnTo>
                  <a:pt x="5015488" y="794550"/>
                </a:lnTo>
                <a:lnTo>
                  <a:pt x="5015488" y="651797"/>
                </a:lnTo>
                <a:close/>
                <a:moveTo>
                  <a:pt x="5159229" y="2223968"/>
                </a:moveTo>
                <a:lnTo>
                  <a:pt x="5159229" y="2342338"/>
                </a:lnTo>
                <a:lnTo>
                  <a:pt x="5146432" y="2319034"/>
                </a:lnTo>
                <a:lnTo>
                  <a:pt x="5074986" y="2223653"/>
                </a:lnTo>
                <a:lnTo>
                  <a:pt x="5158914" y="2223653"/>
                </a:lnTo>
                <a:lnTo>
                  <a:pt x="5158914" y="2223968"/>
                </a:lnTo>
                <a:close/>
                <a:moveTo>
                  <a:pt x="5445135" y="2509788"/>
                </a:moveTo>
                <a:lnTo>
                  <a:pt x="5445135" y="2597231"/>
                </a:lnTo>
                <a:lnTo>
                  <a:pt x="5301709" y="2597231"/>
                </a:lnTo>
                <a:lnTo>
                  <a:pt x="5301709" y="2509788"/>
                </a:lnTo>
                <a:close/>
                <a:moveTo>
                  <a:pt x="5588561" y="1223124"/>
                </a:moveTo>
                <a:lnTo>
                  <a:pt x="5588561" y="1366191"/>
                </a:lnTo>
                <a:lnTo>
                  <a:pt x="5445450" y="1366191"/>
                </a:lnTo>
                <a:lnTo>
                  <a:pt x="5445450" y="1508944"/>
                </a:lnTo>
                <a:lnTo>
                  <a:pt x="5302340" y="1508944"/>
                </a:lnTo>
                <a:lnTo>
                  <a:pt x="5302340" y="1366191"/>
                </a:lnTo>
                <a:lnTo>
                  <a:pt x="5445135" y="1366191"/>
                </a:lnTo>
                <a:lnTo>
                  <a:pt x="5445135" y="1223124"/>
                </a:lnTo>
                <a:lnTo>
                  <a:pt x="5158914" y="1223124"/>
                </a:lnTo>
                <a:lnTo>
                  <a:pt x="5158914" y="1366191"/>
                </a:lnTo>
                <a:lnTo>
                  <a:pt x="5015488" y="1366191"/>
                </a:lnTo>
                <a:lnTo>
                  <a:pt x="5015488" y="1508944"/>
                </a:lnTo>
                <a:lnTo>
                  <a:pt x="4872062" y="1508944"/>
                </a:lnTo>
                <a:lnTo>
                  <a:pt x="4872062" y="1223438"/>
                </a:lnTo>
                <a:lnTo>
                  <a:pt x="4872378" y="1223438"/>
                </a:lnTo>
                <a:lnTo>
                  <a:pt x="4872378" y="1223124"/>
                </a:lnTo>
                <a:lnTo>
                  <a:pt x="5015488" y="1223124"/>
                </a:lnTo>
                <a:lnTo>
                  <a:pt x="5015488" y="1080056"/>
                </a:lnTo>
                <a:lnTo>
                  <a:pt x="5445135" y="1080056"/>
                </a:lnTo>
                <a:lnTo>
                  <a:pt x="5445135" y="1080371"/>
                </a:lnTo>
                <a:lnTo>
                  <a:pt x="5445450" y="1080371"/>
                </a:lnTo>
                <a:lnTo>
                  <a:pt x="5445450" y="1223124"/>
                </a:lnTo>
                <a:close/>
                <a:moveTo>
                  <a:pt x="5588561" y="937303"/>
                </a:moveTo>
                <a:lnTo>
                  <a:pt x="5588561" y="1080371"/>
                </a:lnTo>
                <a:lnTo>
                  <a:pt x="5445450" y="1080371"/>
                </a:lnTo>
                <a:lnTo>
                  <a:pt x="5445450" y="1080056"/>
                </a:lnTo>
                <a:lnTo>
                  <a:pt x="5445135" y="1080056"/>
                </a:lnTo>
                <a:lnTo>
                  <a:pt x="5445135" y="937303"/>
                </a:lnTo>
                <a:lnTo>
                  <a:pt x="5302024" y="937303"/>
                </a:lnTo>
                <a:lnTo>
                  <a:pt x="5302024" y="650222"/>
                </a:lnTo>
                <a:lnTo>
                  <a:pt x="5420238" y="734166"/>
                </a:lnTo>
                <a:lnTo>
                  <a:pt x="5491949" y="794236"/>
                </a:lnTo>
                <a:lnTo>
                  <a:pt x="5445450" y="794236"/>
                </a:lnTo>
                <a:lnTo>
                  <a:pt x="5445450" y="937303"/>
                </a:lnTo>
                <a:close/>
                <a:moveTo>
                  <a:pt x="5731986" y="2509788"/>
                </a:moveTo>
                <a:lnTo>
                  <a:pt x="5731986" y="2597231"/>
                </a:lnTo>
                <a:lnTo>
                  <a:pt x="5588561" y="2597231"/>
                </a:lnTo>
                <a:lnTo>
                  <a:pt x="5588561" y="2509788"/>
                </a:lnTo>
                <a:close/>
                <a:moveTo>
                  <a:pt x="5731986" y="1938147"/>
                </a:moveTo>
                <a:lnTo>
                  <a:pt x="5731986" y="2080900"/>
                </a:lnTo>
                <a:lnTo>
                  <a:pt x="5588561" y="2080900"/>
                </a:lnTo>
                <a:lnTo>
                  <a:pt x="5588561" y="1938147"/>
                </a:lnTo>
                <a:close/>
                <a:moveTo>
                  <a:pt x="5804888" y="1080685"/>
                </a:moveTo>
                <a:lnTo>
                  <a:pt x="5731986" y="1080685"/>
                </a:lnTo>
                <a:lnTo>
                  <a:pt x="5731986" y="1223124"/>
                </a:lnTo>
                <a:lnTo>
                  <a:pt x="5588561" y="1223124"/>
                </a:lnTo>
                <a:lnTo>
                  <a:pt x="5588561" y="1080371"/>
                </a:lnTo>
                <a:lnTo>
                  <a:pt x="5731986" y="1080371"/>
                </a:lnTo>
                <a:lnTo>
                  <a:pt x="5731986" y="1009014"/>
                </a:lnTo>
                <a:close/>
                <a:moveTo>
                  <a:pt x="5875097" y="1223438"/>
                </a:moveTo>
                <a:lnTo>
                  <a:pt x="5875097" y="1938147"/>
                </a:lnTo>
                <a:lnTo>
                  <a:pt x="5731986" y="1938147"/>
                </a:lnTo>
                <a:lnTo>
                  <a:pt x="5731986" y="1795080"/>
                </a:lnTo>
                <a:lnTo>
                  <a:pt x="5588561" y="1795080"/>
                </a:lnTo>
                <a:lnTo>
                  <a:pt x="5588561" y="1938147"/>
                </a:lnTo>
                <a:lnTo>
                  <a:pt x="5298557" y="1938147"/>
                </a:lnTo>
                <a:lnTo>
                  <a:pt x="5298557" y="2223968"/>
                </a:lnTo>
                <a:lnTo>
                  <a:pt x="5159229" y="2223968"/>
                </a:lnTo>
                <a:lnTo>
                  <a:pt x="5159229" y="2223653"/>
                </a:lnTo>
                <a:lnTo>
                  <a:pt x="5158914" y="2223653"/>
                </a:lnTo>
                <a:lnTo>
                  <a:pt x="5158914" y="1652012"/>
                </a:lnTo>
                <a:lnTo>
                  <a:pt x="5302024" y="1652012"/>
                </a:lnTo>
                <a:lnTo>
                  <a:pt x="5302024" y="1795080"/>
                </a:lnTo>
                <a:lnTo>
                  <a:pt x="5445450" y="1795080"/>
                </a:lnTo>
                <a:lnTo>
                  <a:pt x="5445450" y="1509259"/>
                </a:lnTo>
                <a:lnTo>
                  <a:pt x="5731986" y="1509259"/>
                </a:lnTo>
                <a:lnTo>
                  <a:pt x="5731986" y="1223438"/>
                </a:lnTo>
                <a:close/>
                <a:moveTo>
                  <a:pt x="6018523" y="2509788"/>
                </a:moveTo>
                <a:lnTo>
                  <a:pt x="6018523" y="2597231"/>
                </a:lnTo>
                <a:lnTo>
                  <a:pt x="5875097" y="2597231"/>
                </a:lnTo>
                <a:lnTo>
                  <a:pt x="5875097" y="2509788"/>
                </a:lnTo>
                <a:close/>
                <a:moveTo>
                  <a:pt x="6544133" y="2223968"/>
                </a:moveTo>
                <a:lnTo>
                  <a:pt x="6305059" y="2223968"/>
                </a:lnTo>
                <a:lnTo>
                  <a:pt x="6305059" y="2509788"/>
                </a:lnTo>
                <a:lnTo>
                  <a:pt x="6162264" y="2509788"/>
                </a:lnTo>
                <a:lnTo>
                  <a:pt x="6162264" y="2223653"/>
                </a:lnTo>
                <a:lnTo>
                  <a:pt x="6018838" y="2223653"/>
                </a:lnTo>
                <a:lnTo>
                  <a:pt x="6018838" y="2366721"/>
                </a:lnTo>
                <a:lnTo>
                  <a:pt x="5875412" y="2366721"/>
                </a:lnTo>
                <a:lnTo>
                  <a:pt x="5875412" y="2224282"/>
                </a:lnTo>
                <a:lnTo>
                  <a:pt x="5732302" y="2224282"/>
                </a:lnTo>
                <a:lnTo>
                  <a:pt x="5732302" y="2081215"/>
                </a:lnTo>
                <a:lnTo>
                  <a:pt x="5875412" y="2081215"/>
                </a:lnTo>
                <a:lnTo>
                  <a:pt x="5875412" y="1938461"/>
                </a:lnTo>
                <a:lnTo>
                  <a:pt x="6161948" y="1938461"/>
                </a:lnTo>
                <a:lnTo>
                  <a:pt x="6161948" y="1795394"/>
                </a:lnTo>
                <a:lnTo>
                  <a:pt x="6018523" y="1795394"/>
                </a:lnTo>
                <a:lnTo>
                  <a:pt x="6018523" y="1652326"/>
                </a:lnTo>
                <a:lnTo>
                  <a:pt x="6252322" y="1652326"/>
                </a:lnTo>
                <a:lnTo>
                  <a:pt x="6340673" y="1795080"/>
                </a:lnTo>
                <a:lnTo>
                  <a:pt x="6305059" y="1795080"/>
                </a:lnTo>
                <a:lnTo>
                  <a:pt x="6305059" y="2080900"/>
                </a:lnTo>
                <a:lnTo>
                  <a:pt x="6448485" y="2080900"/>
                </a:lnTo>
                <a:lnTo>
                  <a:pt x="6448485" y="2004503"/>
                </a:lnTo>
                <a:lnTo>
                  <a:pt x="6474280" y="2054867"/>
                </a:lnTo>
                <a:close/>
                <a:moveTo>
                  <a:pt x="6591595" y="2366721"/>
                </a:moveTo>
                <a:lnTo>
                  <a:pt x="6591595" y="2509788"/>
                </a:lnTo>
                <a:lnTo>
                  <a:pt x="6448485" y="2509788"/>
                </a:lnTo>
                <a:lnTo>
                  <a:pt x="6448485" y="2366721"/>
                </a:lnTo>
                <a:close/>
                <a:moveTo>
                  <a:pt x="6598816" y="2366721"/>
                </a:moveTo>
                <a:lnTo>
                  <a:pt x="6591595" y="2366721"/>
                </a:lnTo>
                <a:lnTo>
                  <a:pt x="6591595" y="2344128"/>
                </a:lnTo>
                <a:close/>
              </a:path>
            </a:pathLst>
          </a:custGeom>
          <a:solidFill>
            <a:srgbClr val="F04619"/>
          </a:solidFill>
          <a:ln w="735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67B28-01D9-052E-0F45-E9F56DE694F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837B4EC-ABCD-4900-BC6B-487F68357E70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6ADB8DE-B83F-3940-C769-50FA6A43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534C880-3969-6D43-09CD-61FF8BCD1A0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4A46CF9-500D-0D14-EA47-0C0460B110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5" y="2688720"/>
            <a:ext cx="8207651" cy="524553"/>
          </a:xfrm>
          <a:prstGeom prst="rect">
            <a:avLst/>
          </a:prstGeom>
        </p:spPr>
        <p:txBody>
          <a:bodyPr wrap="square" lIns="0" rIns="0" bIns="108000" anchor="b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b="1" i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Hoofdstuk</a:t>
            </a:r>
            <a:r>
              <a:rPr lang="en-GB" dirty="0"/>
              <a:t> - </a:t>
            </a:r>
            <a:r>
              <a:rPr lang="en-GB" dirty="0" err="1"/>
              <a:t>Ondertitel</a:t>
            </a:r>
            <a:endParaRPr lang="en-BE" dirty="0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AA89F6E9-0061-D186-2A2B-706806631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5" y="3213273"/>
            <a:ext cx="8207651" cy="1588127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Hoofdstuk</a:t>
            </a:r>
            <a:r>
              <a:rPr lang="en-GB" dirty="0"/>
              <a:t> -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2" name="Graphic 8">
            <a:extLst>
              <a:ext uri="{FF2B5EF4-FFF2-40B4-BE49-F238E27FC236}">
                <a16:creationId xmlns:a16="http://schemas.microsoft.com/office/drawing/2014/main" id="{E9D96EBF-4D99-EEFC-B066-7916593073B8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1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990060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Freeform 114">
            <a:extLst>
              <a:ext uri="{FF2B5EF4-FFF2-40B4-BE49-F238E27FC236}">
                <a16:creationId xmlns:a16="http://schemas.microsoft.com/office/drawing/2014/main" id="{3266AF8B-017B-0820-3325-C0FA8713A284}"/>
              </a:ext>
            </a:extLst>
          </p:cNvPr>
          <p:cNvSpPr>
            <a:spLocks noChangeAspect="1"/>
          </p:cNvSpPr>
          <p:nvPr/>
        </p:nvSpPr>
        <p:spPr>
          <a:xfrm rot="5400000">
            <a:off x="8331771" y="3858099"/>
            <a:ext cx="1423990" cy="4575813"/>
          </a:xfrm>
          <a:custGeom>
            <a:avLst/>
            <a:gdLst>
              <a:gd name="connsiteX0" fmla="*/ 1406805 w 1423990"/>
              <a:gd name="connsiteY0" fmla="*/ 7752 h 4575813"/>
              <a:gd name="connsiteX1" fmla="*/ 1423990 w 1423990"/>
              <a:gd name="connsiteY1" fmla="*/ 0 h 4575813"/>
              <a:gd name="connsiteX2" fmla="*/ 1423990 w 1423990"/>
              <a:gd name="connsiteY2" fmla="*/ 7752 h 4575813"/>
              <a:gd name="connsiteX3" fmla="*/ 1341047 w 1423990"/>
              <a:gd name="connsiteY3" fmla="*/ 4209744 h 4575813"/>
              <a:gd name="connsiteX4" fmla="*/ 1341047 w 1423990"/>
              <a:gd name="connsiteY4" fmla="*/ 4120342 h 4575813"/>
              <a:gd name="connsiteX5" fmla="*/ 1423990 w 1423990"/>
              <a:gd name="connsiteY5" fmla="*/ 4120342 h 4575813"/>
              <a:gd name="connsiteX6" fmla="*/ 1423990 w 1423990"/>
              <a:gd name="connsiteY6" fmla="*/ 4209744 h 4575813"/>
              <a:gd name="connsiteX7" fmla="*/ 1341047 w 1423990"/>
              <a:gd name="connsiteY7" fmla="*/ 4388551 h 4575813"/>
              <a:gd name="connsiteX8" fmla="*/ 1341047 w 1423990"/>
              <a:gd name="connsiteY8" fmla="*/ 4299145 h 4575813"/>
              <a:gd name="connsiteX9" fmla="*/ 1423990 w 1423990"/>
              <a:gd name="connsiteY9" fmla="*/ 4299145 h 4575813"/>
              <a:gd name="connsiteX10" fmla="*/ 1423990 w 1423990"/>
              <a:gd name="connsiteY10" fmla="*/ 4388551 h 4575813"/>
              <a:gd name="connsiteX11" fmla="*/ 1341046 w 1423990"/>
              <a:gd name="connsiteY11" fmla="*/ 2958090 h 4575813"/>
              <a:gd name="connsiteX12" fmla="*/ 1341046 w 1423990"/>
              <a:gd name="connsiteY12" fmla="*/ 2868676 h 4575813"/>
              <a:gd name="connsiteX13" fmla="*/ 1423990 w 1423990"/>
              <a:gd name="connsiteY13" fmla="*/ 2868676 h 4575813"/>
              <a:gd name="connsiteX14" fmla="*/ 1423990 w 1423990"/>
              <a:gd name="connsiteY14" fmla="*/ 2958090 h 4575813"/>
              <a:gd name="connsiteX15" fmla="*/ 1341046 w 1423990"/>
              <a:gd name="connsiteY15" fmla="*/ 4533339 h 4575813"/>
              <a:gd name="connsiteX16" fmla="*/ 1341046 w 1423990"/>
              <a:gd name="connsiteY16" fmla="*/ 4477951 h 4575813"/>
              <a:gd name="connsiteX17" fmla="*/ 1423990 w 1423990"/>
              <a:gd name="connsiteY17" fmla="*/ 4477951 h 4575813"/>
              <a:gd name="connsiteX18" fmla="*/ 1423990 w 1423990"/>
              <a:gd name="connsiteY18" fmla="*/ 4575813 h 4575813"/>
              <a:gd name="connsiteX19" fmla="*/ 1251655 w 1423990"/>
              <a:gd name="connsiteY19" fmla="*/ 1080598 h 4575813"/>
              <a:gd name="connsiteX20" fmla="*/ 1251655 w 1423990"/>
              <a:gd name="connsiteY20" fmla="*/ 991206 h 4575813"/>
              <a:gd name="connsiteX21" fmla="*/ 1341046 w 1423990"/>
              <a:gd name="connsiteY21" fmla="*/ 991206 h 4575813"/>
              <a:gd name="connsiteX22" fmla="*/ 1341046 w 1423990"/>
              <a:gd name="connsiteY22" fmla="*/ 901796 h 4575813"/>
              <a:gd name="connsiteX23" fmla="*/ 1251655 w 1423990"/>
              <a:gd name="connsiteY23" fmla="*/ 901796 h 4575813"/>
              <a:gd name="connsiteX24" fmla="*/ 1251655 w 1423990"/>
              <a:gd name="connsiteY24" fmla="*/ 812384 h 4575813"/>
              <a:gd name="connsiteX25" fmla="*/ 1341046 w 1423990"/>
              <a:gd name="connsiteY25" fmla="*/ 812384 h 4575813"/>
              <a:gd name="connsiteX26" fmla="*/ 1423990 w 1423990"/>
              <a:gd name="connsiteY26" fmla="*/ 812384 h 4575813"/>
              <a:gd name="connsiteX27" fmla="*/ 1423990 w 1423990"/>
              <a:gd name="connsiteY27" fmla="*/ 1080598 h 4575813"/>
              <a:gd name="connsiteX28" fmla="*/ 1341046 w 1423990"/>
              <a:gd name="connsiteY28" fmla="*/ 1080598 h 4575813"/>
              <a:gd name="connsiteX29" fmla="*/ 1251655 w 1423990"/>
              <a:gd name="connsiteY29" fmla="*/ 1259412 h 4575813"/>
              <a:gd name="connsiteX30" fmla="*/ 1251655 w 1423990"/>
              <a:gd name="connsiteY30" fmla="*/ 1170000 h 4575813"/>
              <a:gd name="connsiteX31" fmla="*/ 1341046 w 1423990"/>
              <a:gd name="connsiteY31" fmla="*/ 1170000 h 4575813"/>
              <a:gd name="connsiteX32" fmla="*/ 1423990 w 1423990"/>
              <a:gd name="connsiteY32" fmla="*/ 1170000 h 4575813"/>
              <a:gd name="connsiteX33" fmla="*/ 1423990 w 1423990"/>
              <a:gd name="connsiteY33" fmla="*/ 1617022 h 4575813"/>
              <a:gd name="connsiteX34" fmla="*/ 1341046 w 1423990"/>
              <a:gd name="connsiteY34" fmla="*/ 1617022 h 4575813"/>
              <a:gd name="connsiteX35" fmla="*/ 1341046 w 1423990"/>
              <a:gd name="connsiteY35" fmla="*/ 1259412 h 4575813"/>
              <a:gd name="connsiteX36" fmla="*/ 1251655 w 1423990"/>
              <a:gd name="connsiteY36" fmla="*/ 2243790 h 4575813"/>
              <a:gd name="connsiteX37" fmla="*/ 1251655 w 1423990"/>
              <a:gd name="connsiteY37" fmla="*/ 2154388 h 4575813"/>
              <a:gd name="connsiteX38" fmla="*/ 1423990 w 1423990"/>
              <a:gd name="connsiteY38" fmla="*/ 2154388 h 4575813"/>
              <a:gd name="connsiteX39" fmla="*/ 1423990 w 1423990"/>
              <a:gd name="connsiteY39" fmla="*/ 2243790 h 4575813"/>
              <a:gd name="connsiteX40" fmla="*/ 1251655 w 1423990"/>
              <a:gd name="connsiteY40" fmla="*/ 2600470 h 4575813"/>
              <a:gd name="connsiteX41" fmla="*/ 1251655 w 1423990"/>
              <a:gd name="connsiteY41" fmla="*/ 2511068 h 4575813"/>
              <a:gd name="connsiteX42" fmla="*/ 1341046 w 1423990"/>
              <a:gd name="connsiteY42" fmla="*/ 2511068 h 4575813"/>
              <a:gd name="connsiteX43" fmla="*/ 1423990 w 1423990"/>
              <a:gd name="connsiteY43" fmla="*/ 2511068 h 4575813"/>
              <a:gd name="connsiteX44" fmla="*/ 1423990 w 1423990"/>
              <a:gd name="connsiteY44" fmla="*/ 2779274 h 4575813"/>
              <a:gd name="connsiteX45" fmla="*/ 1341046 w 1423990"/>
              <a:gd name="connsiteY45" fmla="*/ 2779274 h 4575813"/>
              <a:gd name="connsiteX46" fmla="*/ 1341046 w 1423990"/>
              <a:gd name="connsiteY46" fmla="*/ 2600470 h 4575813"/>
              <a:gd name="connsiteX47" fmla="*/ 1103948 w 1423990"/>
              <a:gd name="connsiteY47" fmla="*/ 186558 h 4575813"/>
              <a:gd name="connsiteX48" fmla="*/ 1243412 w 1423990"/>
              <a:gd name="connsiteY48" fmla="*/ 97152 h 4575813"/>
              <a:gd name="connsiteX49" fmla="*/ 1251655 w 1423990"/>
              <a:gd name="connsiteY49" fmla="*/ 97152 h 4575813"/>
              <a:gd name="connsiteX50" fmla="*/ 1251655 w 1423990"/>
              <a:gd name="connsiteY50" fmla="*/ 186558 h 4575813"/>
              <a:gd name="connsiteX51" fmla="*/ 1072852 w 1423990"/>
              <a:gd name="connsiteY51" fmla="*/ 3226296 h 4575813"/>
              <a:gd name="connsiteX52" fmla="*/ 1072852 w 1423990"/>
              <a:gd name="connsiteY52" fmla="*/ 3136893 h 4575813"/>
              <a:gd name="connsiteX53" fmla="*/ 1162242 w 1423990"/>
              <a:gd name="connsiteY53" fmla="*/ 3136893 h 4575813"/>
              <a:gd name="connsiteX54" fmla="*/ 1162242 w 1423990"/>
              <a:gd name="connsiteY54" fmla="*/ 3047491 h 4575813"/>
              <a:gd name="connsiteX55" fmla="*/ 1251656 w 1423990"/>
              <a:gd name="connsiteY55" fmla="*/ 3047491 h 4575813"/>
              <a:gd name="connsiteX56" fmla="*/ 1341047 w 1423990"/>
              <a:gd name="connsiteY56" fmla="*/ 3047491 h 4575813"/>
              <a:gd name="connsiteX57" fmla="*/ 1341047 w 1423990"/>
              <a:gd name="connsiteY57" fmla="*/ 3136893 h 4575813"/>
              <a:gd name="connsiteX58" fmla="*/ 1423990 w 1423990"/>
              <a:gd name="connsiteY58" fmla="*/ 3136893 h 4575813"/>
              <a:gd name="connsiteX59" fmla="*/ 1423990 w 1423990"/>
              <a:gd name="connsiteY59" fmla="*/ 3405100 h 4575813"/>
              <a:gd name="connsiteX60" fmla="*/ 1251656 w 1423990"/>
              <a:gd name="connsiteY60" fmla="*/ 3405100 h 4575813"/>
              <a:gd name="connsiteX61" fmla="*/ 1251656 w 1423990"/>
              <a:gd name="connsiteY61" fmla="*/ 3315698 h 4575813"/>
              <a:gd name="connsiteX62" fmla="*/ 1341047 w 1423990"/>
              <a:gd name="connsiteY62" fmla="*/ 3315698 h 4575813"/>
              <a:gd name="connsiteX63" fmla="*/ 1341047 w 1423990"/>
              <a:gd name="connsiteY63" fmla="*/ 3226296 h 4575813"/>
              <a:gd name="connsiteX64" fmla="*/ 1251656 w 1423990"/>
              <a:gd name="connsiteY64" fmla="*/ 3226296 h 4575813"/>
              <a:gd name="connsiteX65" fmla="*/ 1162242 w 1423990"/>
              <a:gd name="connsiteY65" fmla="*/ 3226296 h 4575813"/>
              <a:gd name="connsiteX66" fmla="*/ 983445 w 1423990"/>
              <a:gd name="connsiteY66" fmla="*/ 633577 h 4575813"/>
              <a:gd name="connsiteX67" fmla="*/ 983445 w 1423990"/>
              <a:gd name="connsiteY67" fmla="*/ 544176 h 4575813"/>
              <a:gd name="connsiteX68" fmla="*/ 1072851 w 1423990"/>
              <a:gd name="connsiteY68" fmla="*/ 544176 h 4575813"/>
              <a:gd name="connsiteX69" fmla="*/ 1072851 w 1423990"/>
              <a:gd name="connsiteY69" fmla="*/ 633577 h 4575813"/>
              <a:gd name="connsiteX70" fmla="*/ 983435 w 1423990"/>
              <a:gd name="connsiteY70" fmla="*/ 1795828 h 4575813"/>
              <a:gd name="connsiteX71" fmla="*/ 983435 w 1423990"/>
              <a:gd name="connsiteY71" fmla="*/ 1706424 h 4575813"/>
              <a:gd name="connsiteX72" fmla="*/ 1072852 w 1423990"/>
              <a:gd name="connsiteY72" fmla="*/ 1706424 h 4575813"/>
              <a:gd name="connsiteX73" fmla="*/ 1072852 w 1423990"/>
              <a:gd name="connsiteY73" fmla="*/ 1617022 h 4575813"/>
              <a:gd name="connsiteX74" fmla="*/ 1162242 w 1423990"/>
              <a:gd name="connsiteY74" fmla="*/ 1617022 h 4575813"/>
              <a:gd name="connsiteX75" fmla="*/ 1162242 w 1423990"/>
              <a:gd name="connsiteY75" fmla="*/ 1527631 h 4575813"/>
              <a:gd name="connsiteX76" fmla="*/ 1251648 w 1423990"/>
              <a:gd name="connsiteY76" fmla="*/ 1527631 h 4575813"/>
              <a:gd name="connsiteX77" fmla="*/ 1251648 w 1423990"/>
              <a:gd name="connsiteY77" fmla="*/ 1617032 h 4575813"/>
              <a:gd name="connsiteX78" fmla="*/ 1162242 w 1423990"/>
              <a:gd name="connsiteY78" fmla="*/ 1617032 h 4575813"/>
              <a:gd name="connsiteX79" fmla="*/ 1162242 w 1423990"/>
              <a:gd name="connsiteY79" fmla="*/ 1706424 h 4575813"/>
              <a:gd name="connsiteX80" fmla="*/ 1251655 w 1423990"/>
              <a:gd name="connsiteY80" fmla="*/ 1706424 h 4575813"/>
              <a:gd name="connsiteX81" fmla="*/ 1251655 w 1423990"/>
              <a:gd name="connsiteY81" fmla="*/ 1795828 h 4575813"/>
              <a:gd name="connsiteX82" fmla="*/ 1341047 w 1423990"/>
              <a:gd name="connsiteY82" fmla="*/ 1795828 h 4575813"/>
              <a:gd name="connsiteX83" fmla="*/ 1341047 w 1423990"/>
              <a:gd name="connsiteY83" fmla="*/ 1885230 h 4575813"/>
              <a:gd name="connsiteX84" fmla="*/ 1423990 w 1423990"/>
              <a:gd name="connsiteY84" fmla="*/ 1885230 h 4575813"/>
              <a:gd name="connsiteX85" fmla="*/ 1423990 w 1423990"/>
              <a:gd name="connsiteY85" fmla="*/ 2064044 h 4575813"/>
              <a:gd name="connsiteX86" fmla="*/ 1251655 w 1423990"/>
              <a:gd name="connsiteY86" fmla="*/ 2064044 h 4575813"/>
              <a:gd name="connsiteX87" fmla="*/ 1251655 w 1423990"/>
              <a:gd name="connsiteY87" fmla="*/ 1974642 h 4575813"/>
              <a:gd name="connsiteX88" fmla="*/ 1251655 w 1423990"/>
              <a:gd name="connsiteY88" fmla="*/ 1885230 h 4575813"/>
              <a:gd name="connsiteX89" fmla="*/ 1162242 w 1423990"/>
              <a:gd name="connsiteY89" fmla="*/ 1885230 h 4575813"/>
              <a:gd name="connsiteX90" fmla="*/ 1162242 w 1423990"/>
              <a:gd name="connsiteY90" fmla="*/ 1795828 h 4575813"/>
              <a:gd name="connsiteX91" fmla="*/ 1072852 w 1423990"/>
              <a:gd name="connsiteY91" fmla="*/ 1795828 h 4575813"/>
              <a:gd name="connsiteX92" fmla="*/ 983435 w 1423990"/>
              <a:gd name="connsiteY92" fmla="*/ 4120342 h 4575813"/>
              <a:gd name="connsiteX93" fmla="*/ 983435 w 1423990"/>
              <a:gd name="connsiteY93" fmla="*/ 4030928 h 4575813"/>
              <a:gd name="connsiteX94" fmla="*/ 1162242 w 1423990"/>
              <a:gd name="connsiteY94" fmla="*/ 4030928 h 4575813"/>
              <a:gd name="connsiteX95" fmla="*/ 1162242 w 1423990"/>
              <a:gd name="connsiteY95" fmla="*/ 3941526 h 4575813"/>
              <a:gd name="connsiteX96" fmla="*/ 1251655 w 1423990"/>
              <a:gd name="connsiteY96" fmla="*/ 3941526 h 4575813"/>
              <a:gd name="connsiteX97" fmla="*/ 1341047 w 1423990"/>
              <a:gd name="connsiteY97" fmla="*/ 3941526 h 4575813"/>
              <a:gd name="connsiteX98" fmla="*/ 1341047 w 1423990"/>
              <a:gd name="connsiteY98" fmla="*/ 4030928 h 4575813"/>
              <a:gd name="connsiteX99" fmla="*/ 1251655 w 1423990"/>
              <a:gd name="connsiteY99" fmla="*/ 4030928 h 4575813"/>
              <a:gd name="connsiteX100" fmla="*/ 1251654 w 1423990"/>
              <a:gd name="connsiteY100" fmla="*/ 4388549 h 4575813"/>
              <a:gd name="connsiteX101" fmla="*/ 1162241 w 1423990"/>
              <a:gd name="connsiteY101" fmla="*/ 4388549 h 4575813"/>
              <a:gd name="connsiteX102" fmla="*/ 1162241 w 1423990"/>
              <a:gd name="connsiteY102" fmla="*/ 4299146 h 4575813"/>
              <a:gd name="connsiteX103" fmla="*/ 1072852 w 1423990"/>
              <a:gd name="connsiteY103" fmla="*/ 4299146 h 4575813"/>
              <a:gd name="connsiteX104" fmla="*/ 1072852 w 1423990"/>
              <a:gd name="connsiteY104" fmla="*/ 4366876 h 4575813"/>
              <a:gd name="connsiteX105" fmla="*/ 986873 w 1423990"/>
              <a:gd name="connsiteY105" fmla="*/ 4299146 h 4575813"/>
              <a:gd name="connsiteX106" fmla="*/ 1072851 w 1423990"/>
              <a:gd name="connsiteY106" fmla="*/ 4299146 h 4575813"/>
              <a:gd name="connsiteX107" fmla="*/ 1072852 w 1423990"/>
              <a:gd name="connsiteY107" fmla="*/ 4209744 h 4575813"/>
              <a:gd name="connsiteX108" fmla="*/ 1162242 w 1423990"/>
              <a:gd name="connsiteY108" fmla="*/ 4209744 h 4575813"/>
              <a:gd name="connsiteX109" fmla="*/ 1162242 w 1423990"/>
              <a:gd name="connsiteY109" fmla="*/ 4120342 h 4575813"/>
              <a:gd name="connsiteX110" fmla="*/ 983435 w 1423990"/>
              <a:gd name="connsiteY110" fmla="*/ 4299146 h 4575813"/>
              <a:gd name="connsiteX111" fmla="*/ 983435 w 1423990"/>
              <a:gd name="connsiteY111" fmla="*/ 4296438 h 4575813"/>
              <a:gd name="connsiteX112" fmla="*/ 986873 w 1423990"/>
              <a:gd name="connsiteY112" fmla="*/ 4299146 h 4575813"/>
              <a:gd name="connsiteX113" fmla="*/ 894028 w 1423990"/>
              <a:gd name="connsiteY113" fmla="*/ 365369 h 4575813"/>
              <a:gd name="connsiteX114" fmla="*/ 894028 w 1423990"/>
              <a:gd name="connsiteY114" fmla="*/ 347468 h 4575813"/>
              <a:gd name="connsiteX115" fmla="*/ 983435 w 1423990"/>
              <a:gd name="connsiteY115" fmla="*/ 274703 h 4575813"/>
              <a:gd name="connsiteX116" fmla="*/ 983435 w 1423990"/>
              <a:gd name="connsiteY116" fmla="*/ 275958 h 4575813"/>
              <a:gd name="connsiteX117" fmla="*/ 1072852 w 1423990"/>
              <a:gd name="connsiteY117" fmla="*/ 275958 h 4575813"/>
              <a:gd name="connsiteX118" fmla="*/ 1072852 w 1423990"/>
              <a:gd name="connsiteY118" fmla="*/ 454776 h 4575813"/>
              <a:gd name="connsiteX119" fmla="*/ 983435 w 1423990"/>
              <a:gd name="connsiteY119" fmla="*/ 454776 h 4575813"/>
              <a:gd name="connsiteX120" fmla="*/ 983435 w 1423990"/>
              <a:gd name="connsiteY120" fmla="*/ 365369 h 4575813"/>
              <a:gd name="connsiteX121" fmla="*/ 894028 w 1423990"/>
              <a:gd name="connsiteY121" fmla="*/ 1080607 h 4575813"/>
              <a:gd name="connsiteX122" fmla="*/ 894028 w 1423990"/>
              <a:gd name="connsiteY122" fmla="*/ 991206 h 4575813"/>
              <a:gd name="connsiteX123" fmla="*/ 983434 w 1423990"/>
              <a:gd name="connsiteY123" fmla="*/ 991206 h 4575813"/>
              <a:gd name="connsiteX124" fmla="*/ 983434 w 1423990"/>
              <a:gd name="connsiteY124" fmla="*/ 1080607 h 4575813"/>
              <a:gd name="connsiteX125" fmla="*/ 894028 w 1423990"/>
              <a:gd name="connsiteY125" fmla="*/ 4030926 h 4575813"/>
              <a:gd name="connsiteX126" fmla="*/ 894028 w 1423990"/>
              <a:gd name="connsiteY126" fmla="*/ 3941525 h 4575813"/>
              <a:gd name="connsiteX127" fmla="*/ 983434 w 1423990"/>
              <a:gd name="connsiteY127" fmla="*/ 3941525 h 4575813"/>
              <a:gd name="connsiteX128" fmla="*/ 983434 w 1423990"/>
              <a:gd name="connsiteY128" fmla="*/ 4030926 h 4575813"/>
              <a:gd name="connsiteX129" fmla="*/ 804623 w 1423990"/>
              <a:gd name="connsiteY129" fmla="*/ 633577 h 4575813"/>
              <a:gd name="connsiteX130" fmla="*/ 804623 w 1423990"/>
              <a:gd name="connsiteY130" fmla="*/ 544176 h 4575813"/>
              <a:gd name="connsiteX131" fmla="*/ 894028 w 1423990"/>
              <a:gd name="connsiteY131" fmla="*/ 544176 h 4575813"/>
              <a:gd name="connsiteX132" fmla="*/ 894028 w 1423990"/>
              <a:gd name="connsiteY132" fmla="*/ 544177 h 4575813"/>
              <a:gd name="connsiteX133" fmla="*/ 894029 w 1423990"/>
              <a:gd name="connsiteY133" fmla="*/ 544177 h 4575813"/>
              <a:gd name="connsiteX134" fmla="*/ 894029 w 1423990"/>
              <a:gd name="connsiteY134" fmla="*/ 633577 h 4575813"/>
              <a:gd name="connsiteX135" fmla="*/ 804622 w 1423990"/>
              <a:gd name="connsiteY135" fmla="*/ 454776 h 4575813"/>
              <a:gd name="connsiteX136" fmla="*/ 804622 w 1423990"/>
              <a:gd name="connsiteY136" fmla="*/ 427190 h 4575813"/>
              <a:gd name="connsiteX137" fmla="*/ 873199 w 1423990"/>
              <a:gd name="connsiteY137" fmla="*/ 365370 h 4575813"/>
              <a:gd name="connsiteX138" fmla="*/ 873200 w 1423990"/>
              <a:gd name="connsiteY138" fmla="*/ 365370 h 4575813"/>
              <a:gd name="connsiteX139" fmla="*/ 894029 w 1423990"/>
              <a:gd name="connsiteY139" fmla="*/ 365370 h 4575813"/>
              <a:gd name="connsiteX140" fmla="*/ 894029 w 1423990"/>
              <a:gd name="connsiteY140" fmla="*/ 454776 h 4575813"/>
              <a:gd name="connsiteX141" fmla="*/ 983434 w 1423990"/>
              <a:gd name="connsiteY141" fmla="*/ 454776 h 4575813"/>
              <a:gd name="connsiteX142" fmla="*/ 983434 w 1423990"/>
              <a:gd name="connsiteY142" fmla="*/ 544177 h 4575813"/>
              <a:gd name="connsiteX143" fmla="*/ 894029 w 1423990"/>
              <a:gd name="connsiteY143" fmla="*/ 544177 h 4575813"/>
              <a:gd name="connsiteX144" fmla="*/ 894029 w 1423990"/>
              <a:gd name="connsiteY144" fmla="*/ 544176 h 4575813"/>
              <a:gd name="connsiteX145" fmla="*/ 894028 w 1423990"/>
              <a:gd name="connsiteY145" fmla="*/ 544176 h 4575813"/>
              <a:gd name="connsiteX146" fmla="*/ 894028 w 1423990"/>
              <a:gd name="connsiteY146" fmla="*/ 454776 h 4575813"/>
              <a:gd name="connsiteX147" fmla="*/ 804621 w 1423990"/>
              <a:gd name="connsiteY147" fmla="*/ 1527630 h 4575813"/>
              <a:gd name="connsiteX148" fmla="*/ 894027 w 1423990"/>
              <a:gd name="connsiteY148" fmla="*/ 1527630 h 4575813"/>
              <a:gd name="connsiteX149" fmla="*/ 983435 w 1423990"/>
              <a:gd name="connsiteY149" fmla="*/ 1527630 h 4575813"/>
              <a:gd name="connsiteX150" fmla="*/ 983435 w 1423990"/>
              <a:gd name="connsiteY150" fmla="*/ 1438218 h 4575813"/>
              <a:gd name="connsiteX151" fmla="*/ 804621 w 1423990"/>
              <a:gd name="connsiteY151" fmla="*/ 1438218 h 4575813"/>
              <a:gd name="connsiteX152" fmla="*/ 715226 w 1423990"/>
              <a:gd name="connsiteY152" fmla="*/ 2779272 h 4575813"/>
              <a:gd name="connsiteX153" fmla="*/ 715226 w 1423990"/>
              <a:gd name="connsiteY153" fmla="*/ 2689872 h 4575813"/>
              <a:gd name="connsiteX154" fmla="*/ 804621 w 1423990"/>
              <a:gd name="connsiteY154" fmla="*/ 2689872 h 4575813"/>
              <a:gd name="connsiteX155" fmla="*/ 804621 w 1423990"/>
              <a:gd name="connsiteY155" fmla="*/ 2779272 h 4575813"/>
              <a:gd name="connsiteX156" fmla="*/ 625821 w 1423990"/>
              <a:gd name="connsiteY156" fmla="*/ 3762719 h 4575813"/>
              <a:gd name="connsiteX157" fmla="*/ 625821 w 1423990"/>
              <a:gd name="connsiteY157" fmla="*/ 3673318 h 4575813"/>
              <a:gd name="connsiteX158" fmla="*/ 715227 w 1423990"/>
              <a:gd name="connsiteY158" fmla="*/ 3673318 h 4575813"/>
              <a:gd name="connsiteX159" fmla="*/ 715227 w 1423990"/>
              <a:gd name="connsiteY159" fmla="*/ 3583905 h 4575813"/>
              <a:gd name="connsiteX160" fmla="*/ 804623 w 1423990"/>
              <a:gd name="connsiteY160" fmla="*/ 3583905 h 4575813"/>
              <a:gd name="connsiteX161" fmla="*/ 894028 w 1423990"/>
              <a:gd name="connsiteY161" fmla="*/ 3583905 h 4575813"/>
              <a:gd name="connsiteX162" fmla="*/ 983435 w 1423990"/>
              <a:gd name="connsiteY162" fmla="*/ 3583905 h 4575813"/>
              <a:gd name="connsiteX163" fmla="*/ 1072852 w 1423990"/>
              <a:gd name="connsiteY163" fmla="*/ 3583905 h 4575813"/>
              <a:gd name="connsiteX164" fmla="*/ 1072852 w 1423990"/>
              <a:gd name="connsiteY164" fmla="*/ 3494503 h 4575813"/>
              <a:gd name="connsiteX165" fmla="*/ 983435 w 1423990"/>
              <a:gd name="connsiteY165" fmla="*/ 3494503 h 4575813"/>
              <a:gd name="connsiteX166" fmla="*/ 983435 w 1423990"/>
              <a:gd name="connsiteY166" fmla="*/ 3405101 h 4575813"/>
              <a:gd name="connsiteX167" fmla="*/ 894029 w 1423990"/>
              <a:gd name="connsiteY167" fmla="*/ 3405101 h 4575813"/>
              <a:gd name="connsiteX168" fmla="*/ 894029 w 1423990"/>
              <a:gd name="connsiteY168" fmla="*/ 3494502 h 4575813"/>
              <a:gd name="connsiteX169" fmla="*/ 804623 w 1423990"/>
              <a:gd name="connsiteY169" fmla="*/ 3494502 h 4575813"/>
              <a:gd name="connsiteX170" fmla="*/ 804623 w 1423990"/>
              <a:gd name="connsiteY170" fmla="*/ 3405101 h 4575813"/>
              <a:gd name="connsiteX171" fmla="*/ 894028 w 1423990"/>
              <a:gd name="connsiteY171" fmla="*/ 3405101 h 4575813"/>
              <a:gd name="connsiteX172" fmla="*/ 894028 w 1423990"/>
              <a:gd name="connsiteY172" fmla="*/ 3136894 h 4575813"/>
              <a:gd name="connsiteX173" fmla="*/ 983435 w 1423990"/>
              <a:gd name="connsiteY173" fmla="*/ 3136894 h 4575813"/>
              <a:gd name="connsiteX174" fmla="*/ 983435 w 1423990"/>
              <a:gd name="connsiteY174" fmla="*/ 3315699 h 4575813"/>
              <a:gd name="connsiteX175" fmla="*/ 1072852 w 1423990"/>
              <a:gd name="connsiteY175" fmla="*/ 3315699 h 4575813"/>
              <a:gd name="connsiteX176" fmla="*/ 1162242 w 1423990"/>
              <a:gd name="connsiteY176" fmla="*/ 3315699 h 4575813"/>
              <a:gd name="connsiteX177" fmla="*/ 1162242 w 1423990"/>
              <a:gd name="connsiteY177" fmla="*/ 3583905 h 4575813"/>
              <a:gd name="connsiteX178" fmla="*/ 1251656 w 1423990"/>
              <a:gd name="connsiteY178" fmla="*/ 3583905 h 4575813"/>
              <a:gd name="connsiteX179" fmla="*/ 1341047 w 1423990"/>
              <a:gd name="connsiteY179" fmla="*/ 3583905 h 4575813"/>
              <a:gd name="connsiteX180" fmla="*/ 1341047 w 1423990"/>
              <a:gd name="connsiteY180" fmla="*/ 3673319 h 4575813"/>
              <a:gd name="connsiteX181" fmla="*/ 1251656 w 1423990"/>
              <a:gd name="connsiteY181" fmla="*/ 3673319 h 4575813"/>
              <a:gd name="connsiteX182" fmla="*/ 1251656 w 1423990"/>
              <a:gd name="connsiteY182" fmla="*/ 3762721 h 4575813"/>
              <a:gd name="connsiteX183" fmla="*/ 1341047 w 1423990"/>
              <a:gd name="connsiteY183" fmla="*/ 3762721 h 4575813"/>
              <a:gd name="connsiteX184" fmla="*/ 1341047 w 1423990"/>
              <a:gd name="connsiteY184" fmla="*/ 3852123 h 4575813"/>
              <a:gd name="connsiteX185" fmla="*/ 1251656 w 1423990"/>
              <a:gd name="connsiteY185" fmla="*/ 3852123 h 4575813"/>
              <a:gd name="connsiteX186" fmla="*/ 1162242 w 1423990"/>
              <a:gd name="connsiteY186" fmla="*/ 3852123 h 4575813"/>
              <a:gd name="connsiteX187" fmla="*/ 1072852 w 1423990"/>
              <a:gd name="connsiteY187" fmla="*/ 3852123 h 4575813"/>
              <a:gd name="connsiteX188" fmla="*/ 1072852 w 1423990"/>
              <a:gd name="connsiteY188" fmla="*/ 3762721 h 4575813"/>
              <a:gd name="connsiteX189" fmla="*/ 1162242 w 1423990"/>
              <a:gd name="connsiteY189" fmla="*/ 3762721 h 4575813"/>
              <a:gd name="connsiteX190" fmla="*/ 1162242 w 1423990"/>
              <a:gd name="connsiteY190" fmla="*/ 3673319 h 4575813"/>
              <a:gd name="connsiteX191" fmla="*/ 1072852 w 1423990"/>
              <a:gd name="connsiteY191" fmla="*/ 3673319 h 4575813"/>
              <a:gd name="connsiteX192" fmla="*/ 1072852 w 1423990"/>
              <a:gd name="connsiteY192" fmla="*/ 3762721 h 4575813"/>
              <a:gd name="connsiteX193" fmla="*/ 983435 w 1423990"/>
              <a:gd name="connsiteY193" fmla="*/ 3762721 h 4575813"/>
              <a:gd name="connsiteX194" fmla="*/ 983435 w 1423990"/>
              <a:gd name="connsiteY194" fmla="*/ 3852123 h 4575813"/>
              <a:gd name="connsiteX195" fmla="*/ 894028 w 1423990"/>
              <a:gd name="connsiteY195" fmla="*/ 3852123 h 4575813"/>
              <a:gd name="connsiteX196" fmla="*/ 894028 w 1423990"/>
              <a:gd name="connsiteY196" fmla="*/ 3762721 h 4575813"/>
              <a:gd name="connsiteX197" fmla="*/ 804623 w 1423990"/>
              <a:gd name="connsiteY197" fmla="*/ 3762721 h 4575813"/>
              <a:gd name="connsiteX198" fmla="*/ 804623 w 1423990"/>
              <a:gd name="connsiteY198" fmla="*/ 3673319 h 4575813"/>
              <a:gd name="connsiteX199" fmla="*/ 715227 w 1423990"/>
              <a:gd name="connsiteY199" fmla="*/ 3673319 h 4575813"/>
              <a:gd name="connsiteX200" fmla="*/ 715227 w 1423990"/>
              <a:gd name="connsiteY200" fmla="*/ 3762719 h 4575813"/>
              <a:gd name="connsiteX201" fmla="*/ 625821 w 1423990"/>
              <a:gd name="connsiteY201" fmla="*/ 3941525 h 4575813"/>
              <a:gd name="connsiteX202" fmla="*/ 625821 w 1423990"/>
              <a:gd name="connsiteY202" fmla="*/ 3852123 h 4575813"/>
              <a:gd name="connsiteX203" fmla="*/ 804622 w 1423990"/>
              <a:gd name="connsiteY203" fmla="*/ 3852123 h 4575813"/>
              <a:gd name="connsiteX204" fmla="*/ 804622 w 1423990"/>
              <a:gd name="connsiteY204" fmla="*/ 4030928 h 4575813"/>
              <a:gd name="connsiteX205" fmla="*/ 894028 w 1423990"/>
              <a:gd name="connsiteY205" fmla="*/ 4030928 h 4575813"/>
              <a:gd name="connsiteX206" fmla="*/ 894028 w 1423990"/>
              <a:gd name="connsiteY206" fmla="*/ 4209743 h 4575813"/>
              <a:gd name="connsiteX207" fmla="*/ 983435 w 1423990"/>
              <a:gd name="connsiteY207" fmla="*/ 4209743 h 4575813"/>
              <a:gd name="connsiteX208" fmla="*/ 983435 w 1423990"/>
              <a:gd name="connsiteY208" fmla="*/ 4296438 h 4575813"/>
              <a:gd name="connsiteX209" fmla="*/ 871708 w 1423990"/>
              <a:gd name="connsiteY209" fmla="*/ 4208425 h 4575813"/>
              <a:gd name="connsiteX210" fmla="*/ 687614 w 1423990"/>
              <a:gd name="connsiteY210" fmla="*/ 4030928 h 4575813"/>
              <a:gd name="connsiteX211" fmla="*/ 715227 w 1423990"/>
              <a:gd name="connsiteY211" fmla="*/ 4030928 h 4575813"/>
              <a:gd name="connsiteX212" fmla="*/ 715227 w 1423990"/>
              <a:gd name="connsiteY212" fmla="*/ 3941525 h 4575813"/>
              <a:gd name="connsiteX213" fmla="*/ 625820 w 1423990"/>
              <a:gd name="connsiteY213" fmla="*/ 1617022 h 4575813"/>
              <a:gd name="connsiteX214" fmla="*/ 625820 w 1423990"/>
              <a:gd name="connsiteY214" fmla="*/ 1527631 h 4575813"/>
              <a:gd name="connsiteX215" fmla="*/ 625821 w 1423990"/>
              <a:gd name="connsiteY215" fmla="*/ 1527631 h 4575813"/>
              <a:gd name="connsiteX216" fmla="*/ 625821 w 1423990"/>
              <a:gd name="connsiteY216" fmla="*/ 1527630 h 4575813"/>
              <a:gd name="connsiteX217" fmla="*/ 715226 w 1423990"/>
              <a:gd name="connsiteY217" fmla="*/ 1527630 h 4575813"/>
              <a:gd name="connsiteX218" fmla="*/ 715226 w 1423990"/>
              <a:gd name="connsiteY218" fmla="*/ 1259414 h 4575813"/>
              <a:gd name="connsiteX219" fmla="*/ 804621 w 1423990"/>
              <a:gd name="connsiteY219" fmla="*/ 1259414 h 4575813"/>
              <a:gd name="connsiteX220" fmla="*/ 804621 w 1423990"/>
              <a:gd name="connsiteY220" fmla="*/ 1348816 h 4575813"/>
              <a:gd name="connsiteX221" fmla="*/ 894027 w 1423990"/>
              <a:gd name="connsiteY221" fmla="*/ 1348816 h 4575813"/>
              <a:gd name="connsiteX222" fmla="*/ 894027 w 1423990"/>
              <a:gd name="connsiteY222" fmla="*/ 1170000 h 4575813"/>
              <a:gd name="connsiteX223" fmla="*/ 983435 w 1423990"/>
              <a:gd name="connsiteY223" fmla="*/ 1170000 h 4575813"/>
              <a:gd name="connsiteX224" fmla="*/ 983435 w 1423990"/>
              <a:gd name="connsiteY224" fmla="*/ 1080598 h 4575813"/>
              <a:gd name="connsiteX225" fmla="*/ 1072852 w 1423990"/>
              <a:gd name="connsiteY225" fmla="*/ 1080598 h 4575813"/>
              <a:gd name="connsiteX226" fmla="*/ 1072852 w 1423990"/>
              <a:gd name="connsiteY226" fmla="*/ 1170000 h 4575813"/>
              <a:gd name="connsiteX227" fmla="*/ 1162242 w 1423990"/>
              <a:gd name="connsiteY227" fmla="*/ 1170000 h 4575813"/>
              <a:gd name="connsiteX228" fmla="*/ 1162242 w 1423990"/>
              <a:gd name="connsiteY228" fmla="*/ 1259414 h 4575813"/>
              <a:gd name="connsiteX229" fmla="*/ 1072852 w 1423990"/>
              <a:gd name="connsiteY229" fmla="*/ 1259414 h 4575813"/>
              <a:gd name="connsiteX230" fmla="*/ 1072852 w 1423990"/>
              <a:gd name="connsiteY230" fmla="*/ 1348816 h 4575813"/>
              <a:gd name="connsiteX231" fmla="*/ 1251655 w 1423990"/>
              <a:gd name="connsiteY231" fmla="*/ 1348816 h 4575813"/>
              <a:gd name="connsiteX232" fmla="*/ 1251655 w 1423990"/>
              <a:gd name="connsiteY232" fmla="*/ 1438218 h 4575813"/>
              <a:gd name="connsiteX233" fmla="*/ 1072852 w 1423990"/>
              <a:gd name="connsiteY233" fmla="*/ 1438218 h 4575813"/>
              <a:gd name="connsiteX234" fmla="*/ 1072852 w 1423990"/>
              <a:gd name="connsiteY234" fmla="*/ 1617022 h 4575813"/>
              <a:gd name="connsiteX235" fmla="*/ 983435 w 1423990"/>
              <a:gd name="connsiteY235" fmla="*/ 1617022 h 4575813"/>
              <a:gd name="connsiteX236" fmla="*/ 983435 w 1423990"/>
              <a:gd name="connsiteY236" fmla="*/ 1706424 h 4575813"/>
              <a:gd name="connsiteX237" fmla="*/ 894027 w 1423990"/>
              <a:gd name="connsiteY237" fmla="*/ 1706424 h 4575813"/>
              <a:gd name="connsiteX238" fmla="*/ 894027 w 1423990"/>
              <a:gd name="connsiteY238" fmla="*/ 1617022 h 4575813"/>
              <a:gd name="connsiteX239" fmla="*/ 607589 w 1423990"/>
              <a:gd name="connsiteY239" fmla="*/ 633576 h 4575813"/>
              <a:gd name="connsiteX240" fmla="*/ 625821 w 1423990"/>
              <a:gd name="connsiteY240" fmla="*/ 612320 h 4575813"/>
              <a:gd name="connsiteX241" fmla="*/ 625821 w 1423990"/>
              <a:gd name="connsiteY241" fmla="*/ 633576 h 4575813"/>
              <a:gd name="connsiteX242" fmla="*/ 534553 w 1423990"/>
              <a:gd name="connsiteY242" fmla="*/ 722982 h 4575813"/>
              <a:gd name="connsiteX243" fmla="*/ 536424 w 1423990"/>
              <a:gd name="connsiteY243" fmla="*/ 720618 h 4575813"/>
              <a:gd name="connsiteX244" fmla="*/ 536424 w 1423990"/>
              <a:gd name="connsiteY244" fmla="*/ 722982 h 4575813"/>
              <a:gd name="connsiteX245" fmla="*/ 534543 w 1423990"/>
              <a:gd name="connsiteY245" fmla="*/ 3852123 h 4575813"/>
              <a:gd name="connsiteX246" fmla="*/ 536425 w 1423990"/>
              <a:gd name="connsiteY246" fmla="*/ 3852123 h 4575813"/>
              <a:gd name="connsiteX247" fmla="*/ 536425 w 1423990"/>
              <a:gd name="connsiteY247" fmla="*/ 3762722 h 4575813"/>
              <a:gd name="connsiteX248" fmla="*/ 625820 w 1423990"/>
              <a:gd name="connsiteY248" fmla="*/ 3762722 h 4575813"/>
              <a:gd name="connsiteX249" fmla="*/ 625820 w 1423990"/>
              <a:gd name="connsiteY249" fmla="*/ 3852128 h 4575813"/>
              <a:gd name="connsiteX250" fmla="*/ 536425 w 1423990"/>
              <a:gd name="connsiteY250" fmla="*/ 3852128 h 4575813"/>
              <a:gd name="connsiteX251" fmla="*/ 536425 w 1423990"/>
              <a:gd name="connsiteY251" fmla="*/ 3854494 h 4575813"/>
              <a:gd name="connsiteX252" fmla="*/ 534543 w 1423990"/>
              <a:gd name="connsiteY252" fmla="*/ 3852123 h 4575813"/>
              <a:gd name="connsiteX253" fmla="*/ 447020 w 1423990"/>
              <a:gd name="connsiteY253" fmla="*/ 991201 h 4575813"/>
              <a:gd name="connsiteX254" fmla="*/ 447020 w 1423990"/>
              <a:gd name="connsiteY254" fmla="*/ 901795 h 4575813"/>
              <a:gd name="connsiteX255" fmla="*/ 536426 w 1423990"/>
              <a:gd name="connsiteY255" fmla="*/ 901795 h 4575813"/>
              <a:gd name="connsiteX256" fmla="*/ 536426 w 1423990"/>
              <a:gd name="connsiteY256" fmla="*/ 991201 h 4575813"/>
              <a:gd name="connsiteX257" fmla="*/ 447020 w 1423990"/>
              <a:gd name="connsiteY257" fmla="*/ 1438217 h 4575813"/>
              <a:gd name="connsiteX258" fmla="*/ 447020 w 1423990"/>
              <a:gd name="connsiteY258" fmla="*/ 1348815 h 4575813"/>
              <a:gd name="connsiteX259" fmla="*/ 536426 w 1423990"/>
              <a:gd name="connsiteY259" fmla="*/ 1348815 h 4575813"/>
              <a:gd name="connsiteX260" fmla="*/ 625821 w 1423990"/>
              <a:gd name="connsiteY260" fmla="*/ 1348815 h 4575813"/>
              <a:gd name="connsiteX261" fmla="*/ 625821 w 1423990"/>
              <a:gd name="connsiteY261" fmla="*/ 1527630 h 4575813"/>
              <a:gd name="connsiteX262" fmla="*/ 625820 w 1423990"/>
              <a:gd name="connsiteY262" fmla="*/ 1527630 h 4575813"/>
              <a:gd name="connsiteX263" fmla="*/ 625820 w 1423990"/>
              <a:gd name="connsiteY263" fmla="*/ 1527631 h 4575813"/>
              <a:gd name="connsiteX264" fmla="*/ 536426 w 1423990"/>
              <a:gd name="connsiteY264" fmla="*/ 1527631 h 4575813"/>
              <a:gd name="connsiteX265" fmla="*/ 536426 w 1423990"/>
              <a:gd name="connsiteY265" fmla="*/ 1438217 h 4575813"/>
              <a:gd name="connsiteX266" fmla="*/ 447019 w 1423990"/>
              <a:gd name="connsiteY266" fmla="*/ 1170000 h 4575813"/>
              <a:gd name="connsiteX267" fmla="*/ 447019 w 1423990"/>
              <a:gd name="connsiteY267" fmla="*/ 1080607 h 4575813"/>
              <a:gd name="connsiteX268" fmla="*/ 447020 w 1423990"/>
              <a:gd name="connsiteY268" fmla="*/ 1080607 h 4575813"/>
              <a:gd name="connsiteX269" fmla="*/ 447020 w 1423990"/>
              <a:gd name="connsiteY269" fmla="*/ 1080598 h 4575813"/>
              <a:gd name="connsiteX270" fmla="*/ 625820 w 1423990"/>
              <a:gd name="connsiteY270" fmla="*/ 1080598 h 4575813"/>
              <a:gd name="connsiteX271" fmla="*/ 625820 w 1423990"/>
              <a:gd name="connsiteY271" fmla="*/ 901794 h 4575813"/>
              <a:gd name="connsiteX272" fmla="*/ 536426 w 1423990"/>
              <a:gd name="connsiteY272" fmla="*/ 901794 h 4575813"/>
              <a:gd name="connsiteX273" fmla="*/ 536426 w 1423990"/>
              <a:gd name="connsiteY273" fmla="*/ 812383 h 4575813"/>
              <a:gd name="connsiteX274" fmla="*/ 625821 w 1423990"/>
              <a:gd name="connsiteY274" fmla="*/ 812383 h 4575813"/>
              <a:gd name="connsiteX275" fmla="*/ 625821 w 1423990"/>
              <a:gd name="connsiteY275" fmla="*/ 901794 h 4575813"/>
              <a:gd name="connsiteX276" fmla="*/ 804622 w 1423990"/>
              <a:gd name="connsiteY276" fmla="*/ 901794 h 4575813"/>
              <a:gd name="connsiteX277" fmla="*/ 804622 w 1423990"/>
              <a:gd name="connsiteY277" fmla="*/ 812384 h 4575813"/>
              <a:gd name="connsiteX278" fmla="*/ 715226 w 1423990"/>
              <a:gd name="connsiteY278" fmla="*/ 812384 h 4575813"/>
              <a:gd name="connsiteX279" fmla="*/ 715226 w 1423990"/>
              <a:gd name="connsiteY279" fmla="*/ 722982 h 4575813"/>
              <a:gd name="connsiteX280" fmla="*/ 804622 w 1423990"/>
              <a:gd name="connsiteY280" fmla="*/ 722982 h 4575813"/>
              <a:gd name="connsiteX281" fmla="*/ 894027 w 1423990"/>
              <a:gd name="connsiteY281" fmla="*/ 722982 h 4575813"/>
              <a:gd name="connsiteX282" fmla="*/ 1072852 w 1423990"/>
              <a:gd name="connsiteY282" fmla="*/ 722982 h 4575813"/>
              <a:gd name="connsiteX283" fmla="*/ 1072852 w 1423990"/>
              <a:gd name="connsiteY283" fmla="*/ 633578 h 4575813"/>
              <a:gd name="connsiteX284" fmla="*/ 1162242 w 1423990"/>
              <a:gd name="connsiteY284" fmla="*/ 633578 h 4575813"/>
              <a:gd name="connsiteX285" fmla="*/ 1162242 w 1423990"/>
              <a:gd name="connsiteY285" fmla="*/ 544176 h 4575813"/>
              <a:gd name="connsiteX286" fmla="*/ 1162242 w 1423990"/>
              <a:gd name="connsiteY286" fmla="*/ 365370 h 4575813"/>
              <a:gd name="connsiteX287" fmla="*/ 1251655 w 1423990"/>
              <a:gd name="connsiteY287" fmla="*/ 365370 h 4575813"/>
              <a:gd name="connsiteX288" fmla="*/ 1251655 w 1423990"/>
              <a:gd name="connsiteY288" fmla="*/ 275958 h 4575813"/>
              <a:gd name="connsiteX289" fmla="*/ 1341047 w 1423990"/>
              <a:gd name="connsiteY289" fmla="*/ 275958 h 4575813"/>
              <a:gd name="connsiteX290" fmla="*/ 1423990 w 1423990"/>
              <a:gd name="connsiteY290" fmla="*/ 275958 h 4575813"/>
              <a:gd name="connsiteX291" fmla="*/ 1423990 w 1423990"/>
              <a:gd name="connsiteY291" fmla="*/ 454776 h 4575813"/>
              <a:gd name="connsiteX292" fmla="*/ 1341047 w 1423990"/>
              <a:gd name="connsiteY292" fmla="*/ 454776 h 4575813"/>
              <a:gd name="connsiteX293" fmla="*/ 1251655 w 1423990"/>
              <a:gd name="connsiteY293" fmla="*/ 454776 h 4575813"/>
              <a:gd name="connsiteX294" fmla="*/ 1251655 w 1423990"/>
              <a:gd name="connsiteY294" fmla="*/ 544176 h 4575813"/>
              <a:gd name="connsiteX295" fmla="*/ 1341047 w 1423990"/>
              <a:gd name="connsiteY295" fmla="*/ 544176 h 4575813"/>
              <a:gd name="connsiteX296" fmla="*/ 1341047 w 1423990"/>
              <a:gd name="connsiteY296" fmla="*/ 633578 h 4575813"/>
              <a:gd name="connsiteX297" fmla="*/ 1162247 w 1423990"/>
              <a:gd name="connsiteY297" fmla="*/ 633578 h 4575813"/>
              <a:gd name="connsiteX298" fmla="*/ 1162247 w 1423990"/>
              <a:gd name="connsiteY298" fmla="*/ 722984 h 4575813"/>
              <a:gd name="connsiteX299" fmla="*/ 1072852 w 1423990"/>
              <a:gd name="connsiteY299" fmla="*/ 722984 h 4575813"/>
              <a:gd name="connsiteX300" fmla="*/ 1072852 w 1423990"/>
              <a:gd name="connsiteY300" fmla="*/ 810236 h 4575813"/>
              <a:gd name="connsiteX301" fmla="*/ 894027 w 1423990"/>
              <a:gd name="connsiteY301" fmla="*/ 810236 h 4575813"/>
              <a:gd name="connsiteX302" fmla="*/ 894027 w 1423990"/>
              <a:gd name="connsiteY302" fmla="*/ 991206 h 4575813"/>
              <a:gd name="connsiteX303" fmla="*/ 804622 w 1423990"/>
              <a:gd name="connsiteY303" fmla="*/ 991206 h 4575813"/>
              <a:gd name="connsiteX304" fmla="*/ 804622 w 1423990"/>
              <a:gd name="connsiteY304" fmla="*/ 1080598 h 4575813"/>
              <a:gd name="connsiteX305" fmla="*/ 894027 w 1423990"/>
              <a:gd name="connsiteY305" fmla="*/ 1080598 h 4575813"/>
              <a:gd name="connsiteX306" fmla="*/ 894027 w 1423990"/>
              <a:gd name="connsiteY306" fmla="*/ 1170000 h 4575813"/>
              <a:gd name="connsiteX307" fmla="*/ 447019 w 1423990"/>
              <a:gd name="connsiteY307" fmla="*/ 3732751 h 4575813"/>
              <a:gd name="connsiteX308" fmla="*/ 447019 w 1423990"/>
              <a:gd name="connsiteY308" fmla="*/ 3673320 h 4575813"/>
              <a:gd name="connsiteX309" fmla="*/ 536425 w 1423990"/>
              <a:gd name="connsiteY309" fmla="*/ 3673320 h 4575813"/>
              <a:gd name="connsiteX310" fmla="*/ 536425 w 1423990"/>
              <a:gd name="connsiteY310" fmla="*/ 3762722 h 4575813"/>
              <a:gd name="connsiteX311" fmla="*/ 467934 w 1423990"/>
              <a:gd name="connsiteY311" fmla="*/ 3762722 h 4575813"/>
              <a:gd name="connsiteX312" fmla="*/ 447019 w 1423990"/>
              <a:gd name="connsiteY312" fmla="*/ 3732751 h 4575813"/>
              <a:gd name="connsiteX313" fmla="*/ 407202 w 1423990"/>
              <a:gd name="connsiteY313" fmla="*/ 901795 h 4575813"/>
              <a:gd name="connsiteX314" fmla="*/ 447020 w 1423990"/>
              <a:gd name="connsiteY314" fmla="*/ 842360 h 4575813"/>
              <a:gd name="connsiteX315" fmla="*/ 447020 w 1423990"/>
              <a:gd name="connsiteY315" fmla="*/ 901795 h 4575813"/>
              <a:gd name="connsiteX316" fmla="*/ 357614 w 1423990"/>
              <a:gd name="connsiteY316" fmla="*/ 1080607 h 4575813"/>
              <a:gd name="connsiteX317" fmla="*/ 357614 w 1423990"/>
              <a:gd name="connsiteY317" fmla="*/ 991206 h 4575813"/>
              <a:gd name="connsiteX318" fmla="*/ 447020 w 1423990"/>
              <a:gd name="connsiteY318" fmla="*/ 991206 h 4575813"/>
              <a:gd name="connsiteX319" fmla="*/ 447020 w 1423990"/>
              <a:gd name="connsiteY319" fmla="*/ 1080598 h 4575813"/>
              <a:gd name="connsiteX320" fmla="*/ 447019 w 1423990"/>
              <a:gd name="connsiteY320" fmla="*/ 1080598 h 4575813"/>
              <a:gd name="connsiteX321" fmla="*/ 447019 w 1423990"/>
              <a:gd name="connsiteY321" fmla="*/ 1080607 h 4575813"/>
              <a:gd name="connsiteX322" fmla="*/ 357603 w 1423990"/>
              <a:gd name="connsiteY322" fmla="*/ 1617022 h 4575813"/>
              <a:gd name="connsiteX323" fmla="*/ 357603 w 1423990"/>
              <a:gd name="connsiteY323" fmla="*/ 1438217 h 4575813"/>
              <a:gd name="connsiteX324" fmla="*/ 447020 w 1423990"/>
              <a:gd name="connsiteY324" fmla="*/ 1438217 h 4575813"/>
              <a:gd name="connsiteX325" fmla="*/ 447020 w 1423990"/>
              <a:gd name="connsiteY325" fmla="*/ 1527630 h 4575813"/>
              <a:gd name="connsiteX326" fmla="*/ 536425 w 1423990"/>
              <a:gd name="connsiteY326" fmla="*/ 1527630 h 4575813"/>
              <a:gd name="connsiteX327" fmla="*/ 536425 w 1423990"/>
              <a:gd name="connsiteY327" fmla="*/ 1617022 h 4575813"/>
              <a:gd name="connsiteX328" fmla="*/ 447020 w 1423990"/>
              <a:gd name="connsiteY328" fmla="*/ 1617022 h 4575813"/>
              <a:gd name="connsiteX329" fmla="*/ 357603 w 1423990"/>
              <a:gd name="connsiteY329" fmla="*/ 3405100 h 4575813"/>
              <a:gd name="connsiteX330" fmla="*/ 357603 w 1423990"/>
              <a:gd name="connsiteY330" fmla="*/ 3315698 h 4575813"/>
              <a:gd name="connsiteX331" fmla="*/ 447009 w 1423990"/>
              <a:gd name="connsiteY331" fmla="*/ 3315698 h 4575813"/>
              <a:gd name="connsiteX332" fmla="*/ 447020 w 1423990"/>
              <a:gd name="connsiteY332" fmla="*/ 3315698 h 4575813"/>
              <a:gd name="connsiteX333" fmla="*/ 536425 w 1423990"/>
              <a:gd name="connsiteY333" fmla="*/ 3315698 h 4575813"/>
              <a:gd name="connsiteX334" fmla="*/ 536425 w 1423990"/>
              <a:gd name="connsiteY334" fmla="*/ 3405100 h 4575813"/>
              <a:gd name="connsiteX335" fmla="*/ 565521 w 1423990"/>
              <a:gd name="connsiteY335" fmla="*/ 3405100 h 4575813"/>
              <a:gd name="connsiteX336" fmla="*/ 625821 w 1423990"/>
              <a:gd name="connsiteY336" fmla="*/ 3405100 h 4575813"/>
              <a:gd name="connsiteX337" fmla="*/ 625821 w 1423990"/>
              <a:gd name="connsiteY337" fmla="*/ 3673318 h 4575813"/>
              <a:gd name="connsiteX338" fmla="*/ 536425 w 1423990"/>
              <a:gd name="connsiteY338" fmla="*/ 3673318 h 4575813"/>
              <a:gd name="connsiteX339" fmla="*/ 536425 w 1423990"/>
              <a:gd name="connsiteY339" fmla="*/ 3494503 h 4575813"/>
              <a:gd name="connsiteX340" fmla="*/ 491718 w 1423990"/>
              <a:gd name="connsiteY340" fmla="*/ 3494503 h 4575813"/>
              <a:gd name="connsiteX341" fmla="*/ 447020 w 1423990"/>
              <a:gd name="connsiteY341" fmla="*/ 3494503 h 4575813"/>
              <a:gd name="connsiteX342" fmla="*/ 447020 w 1423990"/>
              <a:gd name="connsiteY342" fmla="*/ 3405100 h 4575813"/>
              <a:gd name="connsiteX343" fmla="*/ 357602 w 1423990"/>
              <a:gd name="connsiteY343" fmla="*/ 3593900 h 4575813"/>
              <a:gd name="connsiteX344" fmla="*/ 357602 w 1423990"/>
              <a:gd name="connsiteY344" fmla="*/ 3583906 h 4575813"/>
              <a:gd name="connsiteX345" fmla="*/ 447008 w 1423990"/>
              <a:gd name="connsiteY345" fmla="*/ 3583906 h 4575813"/>
              <a:gd name="connsiteX346" fmla="*/ 447008 w 1423990"/>
              <a:gd name="connsiteY346" fmla="*/ 3673308 h 4575813"/>
              <a:gd name="connsiteX347" fmla="*/ 407190 w 1423990"/>
              <a:gd name="connsiteY347" fmla="*/ 3673308 h 4575813"/>
              <a:gd name="connsiteX348" fmla="*/ 357602 w 1423990"/>
              <a:gd name="connsiteY348" fmla="*/ 3593900 h 4575813"/>
              <a:gd name="connsiteX349" fmla="*/ 351750 w 1423990"/>
              <a:gd name="connsiteY349" fmla="*/ 991206 h 4575813"/>
              <a:gd name="connsiteX350" fmla="*/ 357603 w 1423990"/>
              <a:gd name="connsiteY350" fmla="*/ 981212 h 4575813"/>
              <a:gd name="connsiteX351" fmla="*/ 357603 w 1423990"/>
              <a:gd name="connsiteY351" fmla="*/ 991206 h 4575813"/>
              <a:gd name="connsiteX352" fmla="*/ 178985 w 1423990"/>
              <a:gd name="connsiteY352" fmla="*/ 2511068 h 4575813"/>
              <a:gd name="connsiteX353" fmla="*/ 178985 w 1423990"/>
              <a:gd name="connsiteY353" fmla="*/ 2421666 h 4575813"/>
              <a:gd name="connsiteX354" fmla="*/ 268207 w 1423990"/>
              <a:gd name="connsiteY354" fmla="*/ 2421666 h 4575813"/>
              <a:gd name="connsiteX355" fmla="*/ 268391 w 1423990"/>
              <a:gd name="connsiteY355" fmla="*/ 2421666 h 4575813"/>
              <a:gd name="connsiteX356" fmla="*/ 357602 w 1423990"/>
              <a:gd name="connsiteY356" fmla="*/ 2421666 h 4575813"/>
              <a:gd name="connsiteX357" fmla="*/ 357602 w 1423990"/>
              <a:gd name="connsiteY357" fmla="*/ 2242850 h 4575813"/>
              <a:gd name="connsiteX358" fmla="*/ 536424 w 1423990"/>
              <a:gd name="connsiteY358" fmla="*/ 2242850 h 4575813"/>
              <a:gd name="connsiteX359" fmla="*/ 536424 w 1423990"/>
              <a:gd name="connsiteY359" fmla="*/ 2421668 h 4575813"/>
              <a:gd name="connsiteX360" fmla="*/ 357602 w 1423990"/>
              <a:gd name="connsiteY360" fmla="*/ 2421668 h 4575813"/>
              <a:gd name="connsiteX361" fmla="*/ 357602 w 1423990"/>
              <a:gd name="connsiteY361" fmla="*/ 2600470 h 4575813"/>
              <a:gd name="connsiteX362" fmla="*/ 268208 w 1423990"/>
              <a:gd name="connsiteY362" fmla="*/ 2600470 h 4575813"/>
              <a:gd name="connsiteX363" fmla="*/ 268208 w 1423990"/>
              <a:gd name="connsiteY363" fmla="*/ 2600469 h 4575813"/>
              <a:gd name="connsiteX364" fmla="*/ 268207 w 1423990"/>
              <a:gd name="connsiteY364" fmla="*/ 2600469 h 4575813"/>
              <a:gd name="connsiteX365" fmla="*/ 268207 w 1423990"/>
              <a:gd name="connsiteY365" fmla="*/ 2511068 h 4575813"/>
              <a:gd name="connsiteX366" fmla="*/ 178802 w 1423990"/>
              <a:gd name="connsiteY366" fmla="*/ 1795827 h 4575813"/>
              <a:gd name="connsiteX367" fmla="*/ 178802 w 1423990"/>
              <a:gd name="connsiteY367" fmla="*/ 1706425 h 4575813"/>
              <a:gd name="connsiteX368" fmla="*/ 178802 w 1423990"/>
              <a:gd name="connsiteY368" fmla="*/ 1617022 h 4575813"/>
              <a:gd name="connsiteX369" fmla="*/ 178802 w 1423990"/>
              <a:gd name="connsiteY369" fmla="*/ 1527631 h 4575813"/>
              <a:gd name="connsiteX370" fmla="*/ 268208 w 1423990"/>
              <a:gd name="connsiteY370" fmla="*/ 1527631 h 4575813"/>
              <a:gd name="connsiteX371" fmla="*/ 268208 w 1423990"/>
              <a:gd name="connsiteY371" fmla="*/ 1617022 h 4575813"/>
              <a:gd name="connsiteX372" fmla="*/ 268208 w 1423990"/>
              <a:gd name="connsiteY372" fmla="*/ 1706425 h 4575813"/>
              <a:gd name="connsiteX373" fmla="*/ 357603 w 1423990"/>
              <a:gd name="connsiteY373" fmla="*/ 1706425 h 4575813"/>
              <a:gd name="connsiteX374" fmla="*/ 385584 w 1423990"/>
              <a:gd name="connsiteY374" fmla="*/ 1706425 h 4575813"/>
              <a:gd name="connsiteX375" fmla="*/ 447020 w 1423990"/>
              <a:gd name="connsiteY375" fmla="*/ 1706425 h 4575813"/>
              <a:gd name="connsiteX376" fmla="*/ 447020 w 1423990"/>
              <a:gd name="connsiteY376" fmla="*/ 1885229 h 4575813"/>
              <a:gd name="connsiteX377" fmla="*/ 357603 w 1423990"/>
              <a:gd name="connsiteY377" fmla="*/ 1885229 h 4575813"/>
              <a:gd name="connsiteX378" fmla="*/ 357603 w 1423990"/>
              <a:gd name="connsiteY378" fmla="*/ 1795827 h 4575813"/>
              <a:gd name="connsiteX379" fmla="*/ 268208 w 1423990"/>
              <a:gd name="connsiteY379" fmla="*/ 1795827 h 4575813"/>
              <a:gd name="connsiteX380" fmla="*/ 178802 w 1423990"/>
              <a:gd name="connsiteY380" fmla="*/ 3136892 h 4575813"/>
              <a:gd name="connsiteX381" fmla="*/ 178802 w 1423990"/>
              <a:gd name="connsiteY381" fmla="*/ 3047491 h 4575813"/>
              <a:gd name="connsiteX382" fmla="*/ 268208 w 1423990"/>
              <a:gd name="connsiteY382" fmla="*/ 3047491 h 4575813"/>
              <a:gd name="connsiteX383" fmla="*/ 268208 w 1423990"/>
              <a:gd name="connsiteY383" fmla="*/ 3136892 h 4575813"/>
              <a:gd name="connsiteX384" fmla="*/ 142770 w 1423990"/>
              <a:gd name="connsiteY384" fmla="*/ 3136894 h 4575813"/>
              <a:gd name="connsiteX385" fmla="*/ 178801 w 1423990"/>
              <a:gd name="connsiteY385" fmla="*/ 3136894 h 4575813"/>
              <a:gd name="connsiteX386" fmla="*/ 178801 w 1423990"/>
              <a:gd name="connsiteY386" fmla="*/ 3226296 h 4575813"/>
              <a:gd name="connsiteX387" fmla="*/ 176215 w 1423990"/>
              <a:gd name="connsiteY387" fmla="*/ 3226296 h 4575813"/>
              <a:gd name="connsiteX388" fmla="*/ 142770 w 1423990"/>
              <a:gd name="connsiteY388" fmla="*/ 3136894 h 4575813"/>
              <a:gd name="connsiteX389" fmla="*/ 113070 w 1423990"/>
              <a:gd name="connsiteY389" fmla="*/ 1527630 h 4575813"/>
              <a:gd name="connsiteX390" fmla="*/ 301219 w 1423990"/>
              <a:gd name="connsiteY390" fmla="*/ 1080597 h 4575813"/>
              <a:gd name="connsiteX391" fmla="*/ 357603 w 1423990"/>
              <a:gd name="connsiteY391" fmla="*/ 1080597 h 4575813"/>
              <a:gd name="connsiteX392" fmla="*/ 357603 w 1423990"/>
              <a:gd name="connsiteY392" fmla="*/ 1169999 h 4575813"/>
              <a:gd name="connsiteX393" fmla="*/ 268207 w 1423990"/>
              <a:gd name="connsiteY393" fmla="*/ 1169999 h 4575813"/>
              <a:gd name="connsiteX394" fmla="*/ 268207 w 1423990"/>
              <a:gd name="connsiteY394" fmla="*/ 1259413 h 4575813"/>
              <a:gd name="connsiteX395" fmla="*/ 447020 w 1423990"/>
              <a:gd name="connsiteY395" fmla="*/ 1259413 h 4575813"/>
              <a:gd name="connsiteX396" fmla="*/ 447020 w 1423990"/>
              <a:gd name="connsiteY396" fmla="*/ 1348815 h 4575813"/>
              <a:gd name="connsiteX397" fmla="*/ 357603 w 1423990"/>
              <a:gd name="connsiteY397" fmla="*/ 1348815 h 4575813"/>
              <a:gd name="connsiteX398" fmla="*/ 357603 w 1423990"/>
              <a:gd name="connsiteY398" fmla="*/ 1438217 h 4575813"/>
              <a:gd name="connsiteX399" fmla="*/ 268207 w 1423990"/>
              <a:gd name="connsiteY399" fmla="*/ 1438217 h 4575813"/>
              <a:gd name="connsiteX400" fmla="*/ 178802 w 1423990"/>
              <a:gd name="connsiteY400" fmla="*/ 1438217 h 4575813"/>
              <a:gd name="connsiteX401" fmla="*/ 178802 w 1423990"/>
              <a:gd name="connsiteY401" fmla="*/ 1527630 h 4575813"/>
              <a:gd name="connsiteX402" fmla="*/ 89396 w 1423990"/>
              <a:gd name="connsiteY402" fmla="*/ 2600468 h 4575813"/>
              <a:gd name="connsiteX403" fmla="*/ 89396 w 1423990"/>
              <a:gd name="connsiteY403" fmla="*/ 2511067 h 4575813"/>
              <a:gd name="connsiteX404" fmla="*/ 178802 w 1423990"/>
              <a:gd name="connsiteY404" fmla="*/ 2511067 h 4575813"/>
              <a:gd name="connsiteX405" fmla="*/ 178802 w 1423990"/>
              <a:gd name="connsiteY405" fmla="*/ 2600468 h 4575813"/>
              <a:gd name="connsiteX406" fmla="*/ 89396 w 1423990"/>
              <a:gd name="connsiteY406" fmla="*/ 2868674 h 4575813"/>
              <a:gd name="connsiteX407" fmla="*/ 89396 w 1423990"/>
              <a:gd name="connsiteY407" fmla="*/ 2779274 h 4575813"/>
              <a:gd name="connsiteX408" fmla="*/ 178802 w 1423990"/>
              <a:gd name="connsiteY408" fmla="*/ 2779274 h 4575813"/>
              <a:gd name="connsiteX409" fmla="*/ 178802 w 1423990"/>
              <a:gd name="connsiteY409" fmla="*/ 2600469 h 4575813"/>
              <a:gd name="connsiteX410" fmla="*/ 268207 w 1423990"/>
              <a:gd name="connsiteY410" fmla="*/ 2600469 h 4575813"/>
              <a:gd name="connsiteX411" fmla="*/ 268207 w 1423990"/>
              <a:gd name="connsiteY411" fmla="*/ 2600470 h 4575813"/>
              <a:gd name="connsiteX412" fmla="*/ 268208 w 1423990"/>
              <a:gd name="connsiteY412" fmla="*/ 2600470 h 4575813"/>
              <a:gd name="connsiteX413" fmla="*/ 268208 w 1423990"/>
              <a:gd name="connsiteY413" fmla="*/ 2779273 h 4575813"/>
              <a:gd name="connsiteX414" fmla="*/ 357604 w 1423990"/>
              <a:gd name="connsiteY414" fmla="*/ 2779273 h 4575813"/>
              <a:gd name="connsiteX415" fmla="*/ 536426 w 1423990"/>
              <a:gd name="connsiteY415" fmla="*/ 2779273 h 4575813"/>
              <a:gd name="connsiteX416" fmla="*/ 536426 w 1423990"/>
              <a:gd name="connsiteY416" fmla="*/ 2868675 h 4575813"/>
              <a:gd name="connsiteX417" fmla="*/ 625822 w 1423990"/>
              <a:gd name="connsiteY417" fmla="*/ 2868675 h 4575813"/>
              <a:gd name="connsiteX418" fmla="*/ 625822 w 1423990"/>
              <a:gd name="connsiteY418" fmla="*/ 2779273 h 4575813"/>
              <a:gd name="connsiteX419" fmla="*/ 715227 w 1423990"/>
              <a:gd name="connsiteY419" fmla="*/ 2779273 h 4575813"/>
              <a:gd name="connsiteX420" fmla="*/ 715227 w 1423990"/>
              <a:gd name="connsiteY420" fmla="*/ 2868675 h 4575813"/>
              <a:gd name="connsiteX421" fmla="*/ 715227 w 1423990"/>
              <a:gd name="connsiteY421" fmla="*/ 2958089 h 4575813"/>
              <a:gd name="connsiteX422" fmla="*/ 625822 w 1423990"/>
              <a:gd name="connsiteY422" fmla="*/ 2958089 h 4575813"/>
              <a:gd name="connsiteX423" fmla="*/ 536426 w 1423990"/>
              <a:gd name="connsiteY423" fmla="*/ 2958089 h 4575813"/>
              <a:gd name="connsiteX424" fmla="*/ 447020 w 1423990"/>
              <a:gd name="connsiteY424" fmla="*/ 2958089 h 4575813"/>
              <a:gd name="connsiteX425" fmla="*/ 447020 w 1423990"/>
              <a:gd name="connsiteY425" fmla="*/ 2868675 h 4575813"/>
              <a:gd name="connsiteX426" fmla="*/ 447009 w 1423990"/>
              <a:gd name="connsiteY426" fmla="*/ 2868675 h 4575813"/>
              <a:gd name="connsiteX427" fmla="*/ 357604 w 1423990"/>
              <a:gd name="connsiteY427" fmla="*/ 2868675 h 4575813"/>
              <a:gd name="connsiteX428" fmla="*/ 357604 w 1423990"/>
              <a:gd name="connsiteY428" fmla="*/ 2958089 h 4575813"/>
              <a:gd name="connsiteX429" fmla="*/ 447009 w 1423990"/>
              <a:gd name="connsiteY429" fmla="*/ 2958089 h 4575813"/>
              <a:gd name="connsiteX430" fmla="*/ 447009 w 1423990"/>
              <a:gd name="connsiteY430" fmla="*/ 3047491 h 4575813"/>
              <a:gd name="connsiteX431" fmla="*/ 536425 w 1423990"/>
              <a:gd name="connsiteY431" fmla="*/ 3047491 h 4575813"/>
              <a:gd name="connsiteX432" fmla="*/ 536425 w 1423990"/>
              <a:gd name="connsiteY432" fmla="*/ 3136894 h 4575813"/>
              <a:gd name="connsiteX433" fmla="*/ 625821 w 1423990"/>
              <a:gd name="connsiteY433" fmla="*/ 3136894 h 4575813"/>
              <a:gd name="connsiteX434" fmla="*/ 625821 w 1423990"/>
              <a:gd name="connsiteY434" fmla="*/ 3226296 h 4575813"/>
              <a:gd name="connsiteX435" fmla="*/ 715227 w 1423990"/>
              <a:gd name="connsiteY435" fmla="*/ 3226296 h 4575813"/>
              <a:gd name="connsiteX436" fmla="*/ 804622 w 1423990"/>
              <a:gd name="connsiteY436" fmla="*/ 3226296 h 4575813"/>
              <a:gd name="connsiteX437" fmla="*/ 804622 w 1423990"/>
              <a:gd name="connsiteY437" fmla="*/ 3315698 h 4575813"/>
              <a:gd name="connsiteX438" fmla="*/ 804622 w 1423990"/>
              <a:gd name="connsiteY438" fmla="*/ 3405100 h 4575813"/>
              <a:gd name="connsiteX439" fmla="*/ 715227 w 1423990"/>
              <a:gd name="connsiteY439" fmla="*/ 3405100 h 4575813"/>
              <a:gd name="connsiteX440" fmla="*/ 715227 w 1423990"/>
              <a:gd name="connsiteY440" fmla="*/ 3315698 h 4575813"/>
              <a:gd name="connsiteX441" fmla="*/ 625821 w 1423990"/>
              <a:gd name="connsiteY441" fmla="*/ 3315698 h 4575813"/>
              <a:gd name="connsiteX442" fmla="*/ 536425 w 1423990"/>
              <a:gd name="connsiteY442" fmla="*/ 3315698 h 4575813"/>
              <a:gd name="connsiteX443" fmla="*/ 536425 w 1423990"/>
              <a:gd name="connsiteY443" fmla="*/ 3226296 h 4575813"/>
              <a:gd name="connsiteX444" fmla="*/ 447020 w 1423990"/>
              <a:gd name="connsiteY444" fmla="*/ 3226296 h 4575813"/>
              <a:gd name="connsiteX445" fmla="*/ 447009 w 1423990"/>
              <a:gd name="connsiteY445" fmla="*/ 3226285 h 4575813"/>
              <a:gd name="connsiteX446" fmla="*/ 447009 w 1423990"/>
              <a:gd name="connsiteY446" fmla="*/ 3226296 h 4575813"/>
              <a:gd name="connsiteX447" fmla="*/ 357603 w 1423990"/>
              <a:gd name="connsiteY447" fmla="*/ 3226296 h 4575813"/>
              <a:gd name="connsiteX448" fmla="*/ 357603 w 1423990"/>
              <a:gd name="connsiteY448" fmla="*/ 2958089 h 4575813"/>
              <a:gd name="connsiteX449" fmla="*/ 268208 w 1423990"/>
              <a:gd name="connsiteY449" fmla="*/ 2958089 h 4575813"/>
              <a:gd name="connsiteX450" fmla="*/ 268208 w 1423990"/>
              <a:gd name="connsiteY450" fmla="*/ 2779276 h 4575813"/>
              <a:gd name="connsiteX451" fmla="*/ 178802 w 1423990"/>
              <a:gd name="connsiteY451" fmla="*/ 2779276 h 4575813"/>
              <a:gd name="connsiteX452" fmla="*/ 178802 w 1423990"/>
              <a:gd name="connsiteY452" fmla="*/ 2868674 h 4575813"/>
              <a:gd name="connsiteX453" fmla="*/ 86960 w 1423990"/>
              <a:gd name="connsiteY453" fmla="*/ 2958090 h 4575813"/>
              <a:gd name="connsiteX454" fmla="*/ 89395 w 1423990"/>
              <a:gd name="connsiteY454" fmla="*/ 2958090 h 4575813"/>
              <a:gd name="connsiteX455" fmla="*/ 89395 w 1423990"/>
              <a:gd name="connsiteY455" fmla="*/ 2967152 h 4575813"/>
              <a:gd name="connsiteX456" fmla="*/ 86960 w 1423990"/>
              <a:gd name="connsiteY456" fmla="*/ 2958090 h 4575813"/>
              <a:gd name="connsiteX457" fmla="*/ 64304 w 1423990"/>
              <a:gd name="connsiteY457" fmla="*/ 1706425 h 4575813"/>
              <a:gd name="connsiteX458" fmla="*/ 89396 w 1423990"/>
              <a:gd name="connsiteY458" fmla="*/ 1607959 h 4575813"/>
              <a:gd name="connsiteX459" fmla="*/ 89396 w 1423990"/>
              <a:gd name="connsiteY459" fmla="*/ 1706425 h 4575813"/>
              <a:gd name="connsiteX460" fmla="*/ 29409 w 1423990"/>
              <a:gd name="connsiteY460" fmla="*/ 1885228 h 4575813"/>
              <a:gd name="connsiteX461" fmla="*/ 45163 w 1423990"/>
              <a:gd name="connsiteY461" fmla="*/ 1795826 h 4575813"/>
              <a:gd name="connsiteX462" fmla="*/ 89395 w 1423990"/>
              <a:gd name="connsiteY462" fmla="*/ 1795826 h 4575813"/>
              <a:gd name="connsiteX463" fmla="*/ 89395 w 1423990"/>
              <a:gd name="connsiteY463" fmla="*/ 1885228 h 4575813"/>
              <a:gd name="connsiteX464" fmla="*/ 16803 w 1423990"/>
              <a:gd name="connsiteY464" fmla="*/ 2600470 h 4575813"/>
              <a:gd name="connsiteX465" fmla="*/ 89395 w 1423990"/>
              <a:gd name="connsiteY465" fmla="*/ 2600470 h 4575813"/>
              <a:gd name="connsiteX466" fmla="*/ 89395 w 1423990"/>
              <a:gd name="connsiteY466" fmla="*/ 2689872 h 4575813"/>
              <a:gd name="connsiteX467" fmla="*/ 29408 w 1423990"/>
              <a:gd name="connsiteY467" fmla="*/ 2689872 h 4575813"/>
              <a:gd name="connsiteX468" fmla="*/ 16803 w 1423990"/>
              <a:gd name="connsiteY468" fmla="*/ 2600470 h 4575813"/>
              <a:gd name="connsiteX469" fmla="*/ 1288 w 1423990"/>
              <a:gd name="connsiteY469" fmla="*/ 2153446 h 4575813"/>
              <a:gd name="connsiteX470" fmla="*/ 7401 w 1423990"/>
              <a:gd name="connsiteY470" fmla="*/ 2064044 h 4575813"/>
              <a:gd name="connsiteX471" fmla="*/ 89396 w 1423990"/>
              <a:gd name="connsiteY471" fmla="*/ 2064044 h 4575813"/>
              <a:gd name="connsiteX472" fmla="*/ 89396 w 1423990"/>
              <a:gd name="connsiteY472" fmla="*/ 1974642 h 4575813"/>
              <a:gd name="connsiteX473" fmla="*/ 178802 w 1423990"/>
              <a:gd name="connsiteY473" fmla="*/ 1974642 h 4575813"/>
              <a:gd name="connsiteX474" fmla="*/ 178802 w 1423990"/>
              <a:gd name="connsiteY474" fmla="*/ 2064044 h 4575813"/>
              <a:gd name="connsiteX475" fmla="*/ 268207 w 1423990"/>
              <a:gd name="connsiteY475" fmla="*/ 2064044 h 4575813"/>
              <a:gd name="connsiteX476" fmla="*/ 268207 w 1423990"/>
              <a:gd name="connsiteY476" fmla="*/ 1974642 h 4575813"/>
              <a:gd name="connsiteX477" fmla="*/ 178802 w 1423990"/>
              <a:gd name="connsiteY477" fmla="*/ 1974642 h 4575813"/>
              <a:gd name="connsiteX478" fmla="*/ 178802 w 1423990"/>
              <a:gd name="connsiteY478" fmla="*/ 1885229 h 4575813"/>
              <a:gd name="connsiteX479" fmla="*/ 357603 w 1423990"/>
              <a:gd name="connsiteY479" fmla="*/ 1885229 h 4575813"/>
              <a:gd name="connsiteX480" fmla="*/ 357603 w 1423990"/>
              <a:gd name="connsiteY480" fmla="*/ 1974642 h 4575813"/>
              <a:gd name="connsiteX481" fmla="*/ 447009 w 1423990"/>
              <a:gd name="connsiteY481" fmla="*/ 1974642 h 4575813"/>
              <a:gd name="connsiteX482" fmla="*/ 447009 w 1423990"/>
              <a:gd name="connsiteY482" fmla="*/ 2064044 h 4575813"/>
              <a:gd name="connsiteX483" fmla="*/ 536426 w 1423990"/>
              <a:gd name="connsiteY483" fmla="*/ 2064044 h 4575813"/>
              <a:gd name="connsiteX484" fmla="*/ 536426 w 1423990"/>
              <a:gd name="connsiteY484" fmla="*/ 1974642 h 4575813"/>
              <a:gd name="connsiteX485" fmla="*/ 447020 w 1423990"/>
              <a:gd name="connsiteY485" fmla="*/ 1974642 h 4575813"/>
              <a:gd name="connsiteX486" fmla="*/ 447020 w 1423990"/>
              <a:gd name="connsiteY486" fmla="*/ 1885229 h 4575813"/>
              <a:gd name="connsiteX487" fmla="*/ 536426 w 1423990"/>
              <a:gd name="connsiteY487" fmla="*/ 1885229 h 4575813"/>
              <a:gd name="connsiteX488" fmla="*/ 536426 w 1423990"/>
              <a:gd name="connsiteY488" fmla="*/ 1706424 h 4575813"/>
              <a:gd name="connsiteX489" fmla="*/ 625821 w 1423990"/>
              <a:gd name="connsiteY489" fmla="*/ 1706424 h 4575813"/>
              <a:gd name="connsiteX490" fmla="*/ 625821 w 1423990"/>
              <a:gd name="connsiteY490" fmla="*/ 1795826 h 4575813"/>
              <a:gd name="connsiteX491" fmla="*/ 715226 w 1423990"/>
              <a:gd name="connsiteY491" fmla="*/ 1795826 h 4575813"/>
              <a:gd name="connsiteX492" fmla="*/ 715226 w 1423990"/>
              <a:gd name="connsiteY492" fmla="*/ 1706424 h 4575813"/>
              <a:gd name="connsiteX493" fmla="*/ 804622 w 1423990"/>
              <a:gd name="connsiteY493" fmla="*/ 1706424 h 4575813"/>
              <a:gd name="connsiteX494" fmla="*/ 894027 w 1423990"/>
              <a:gd name="connsiteY494" fmla="*/ 1706424 h 4575813"/>
              <a:gd name="connsiteX495" fmla="*/ 894027 w 1423990"/>
              <a:gd name="connsiteY495" fmla="*/ 1885230 h 4575813"/>
              <a:gd name="connsiteX496" fmla="*/ 804623 w 1423990"/>
              <a:gd name="connsiteY496" fmla="*/ 1885230 h 4575813"/>
              <a:gd name="connsiteX497" fmla="*/ 804623 w 1423990"/>
              <a:gd name="connsiteY497" fmla="*/ 1885229 h 4575813"/>
              <a:gd name="connsiteX498" fmla="*/ 804622 w 1423990"/>
              <a:gd name="connsiteY498" fmla="*/ 1885229 h 4575813"/>
              <a:gd name="connsiteX499" fmla="*/ 804622 w 1423990"/>
              <a:gd name="connsiteY499" fmla="*/ 1795826 h 4575813"/>
              <a:gd name="connsiteX500" fmla="*/ 715227 w 1423990"/>
              <a:gd name="connsiteY500" fmla="*/ 1795826 h 4575813"/>
              <a:gd name="connsiteX501" fmla="*/ 715227 w 1423990"/>
              <a:gd name="connsiteY501" fmla="*/ 1885229 h 4575813"/>
              <a:gd name="connsiteX502" fmla="*/ 804622 w 1423990"/>
              <a:gd name="connsiteY502" fmla="*/ 1885229 h 4575813"/>
              <a:gd name="connsiteX503" fmla="*/ 804622 w 1423990"/>
              <a:gd name="connsiteY503" fmla="*/ 1885230 h 4575813"/>
              <a:gd name="connsiteX504" fmla="*/ 804623 w 1423990"/>
              <a:gd name="connsiteY504" fmla="*/ 1885230 h 4575813"/>
              <a:gd name="connsiteX505" fmla="*/ 804623 w 1423990"/>
              <a:gd name="connsiteY505" fmla="*/ 1974642 h 4575813"/>
              <a:gd name="connsiteX506" fmla="*/ 894028 w 1423990"/>
              <a:gd name="connsiteY506" fmla="*/ 1974642 h 4575813"/>
              <a:gd name="connsiteX507" fmla="*/ 894028 w 1423990"/>
              <a:gd name="connsiteY507" fmla="*/ 2242849 h 4575813"/>
              <a:gd name="connsiteX508" fmla="*/ 1072852 w 1423990"/>
              <a:gd name="connsiteY508" fmla="*/ 2242849 h 4575813"/>
              <a:gd name="connsiteX509" fmla="*/ 1072852 w 1423990"/>
              <a:gd name="connsiteY509" fmla="*/ 2064046 h 4575813"/>
              <a:gd name="connsiteX510" fmla="*/ 983435 w 1423990"/>
              <a:gd name="connsiteY510" fmla="*/ 2064046 h 4575813"/>
              <a:gd name="connsiteX511" fmla="*/ 983435 w 1423990"/>
              <a:gd name="connsiteY511" fmla="*/ 1974642 h 4575813"/>
              <a:gd name="connsiteX512" fmla="*/ 983435 w 1423990"/>
              <a:gd name="connsiteY512" fmla="*/ 1885230 h 4575813"/>
              <a:gd name="connsiteX513" fmla="*/ 1072852 w 1423990"/>
              <a:gd name="connsiteY513" fmla="*/ 1885230 h 4575813"/>
              <a:gd name="connsiteX514" fmla="*/ 1072852 w 1423990"/>
              <a:gd name="connsiteY514" fmla="*/ 1974642 h 4575813"/>
              <a:gd name="connsiteX515" fmla="*/ 1072852 w 1423990"/>
              <a:gd name="connsiteY515" fmla="*/ 2064044 h 4575813"/>
              <a:gd name="connsiteX516" fmla="*/ 1162242 w 1423990"/>
              <a:gd name="connsiteY516" fmla="*/ 2064044 h 4575813"/>
              <a:gd name="connsiteX517" fmla="*/ 1162242 w 1423990"/>
              <a:gd name="connsiteY517" fmla="*/ 2421653 h 4575813"/>
              <a:gd name="connsiteX518" fmla="*/ 1072852 w 1423990"/>
              <a:gd name="connsiteY518" fmla="*/ 2421653 h 4575813"/>
              <a:gd name="connsiteX519" fmla="*/ 1072852 w 1423990"/>
              <a:gd name="connsiteY519" fmla="*/ 2332251 h 4575813"/>
              <a:gd name="connsiteX520" fmla="*/ 983435 w 1423990"/>
              <a:gd name="connsiteY520" fmla="*/ 2332251 h 4575813"/>
              <a:gd name="connsiteX521" fmla="*/ 983435 w 1423990"/>
              <a:gd name="connsiteY521" fmla="*/ 2421653 h 4575813"/>
              <a:gd name="connsiteX522" fmla="*/ 894029 w 1423990"/>
              <a:gd name="connsiteY522" fmla="*/ 2421653 h 4575813"/>
              <a:gd name="connsiteX523" fmla="*/ 894029 w 1423990"/>
              <a:gd name="connsiteY523" fmla="*/ 2600469 h 4575813"/>
              <a:gd name="connsiteX524" fmla="*/ 983435 w 1423990"/>
              <a:gd name="connsiteY524" fmla="*/ 2600469 h 4575813"/>
              <a:gd name="connsiteX525" fmla="*/ 983435 w 1423990"/>
              <a:gd name="connsiteY525" fmla="*/ 2421653 h 4575813"/>
              <a:gd name="connsiteX526" fmla="*/ 1072852 w 1423990"/>
              <a:gd name="connsiteY526" fmla="*/ 2421653 h 4575813"/>
              <a:gd name="connsiteX527" fmla="*/ 1072852 w 1423990"/>
              <a:gd name="connsiteY527" fmla="*/ 2511066 h 4575813"/>
              <a:gd name="connsiteX528" fmla="*/ 1162242 w 1423990"/>
              <a:gd name="connsiteY528" fmla="*/ 2511066 h 4575813"/>
              <a:gd name="connsiteX529" fmla="*/ 1162242 w 1423990"/>
              <a:gd name="connsiteY529" fmla="*/ 2600469 h 4575813"/>
              <a:gd name="connsiteX530" fmla="*/ 1072852 w 1423990"/>
              <a:gd name="connsiteY530" fmla="*/ 2600469 h 4575813"/>
              <a:gd name="connsiteX531" fmla="*/ 1072852 w 1423990"/>
              <a:gd name="connsiteY531" fmla="*/ 2689871 h 4575813"/>
              <a:gd name="connsiteX532" fmla="*/ 1251656 w 1423990"/>
              <a:gd name="connsiteY532" fmla="*/ 2689871 h 4575813"/>
              <a:gd name="connsiteX533" fmla="*/ 1251656 w 1423990"/>
              <a:gd name="connsiteY533" fmla="*/ 2779273 h 4575813"/>
              <a:gd name="connsiteX534" fmla="*/ 1072852 w 1423990"/>
              <a:gd name="connsiteY534" fmla="*/ 2779273 h 4575813"/>
              <a:gd name="connsiteX535" fmla="*/ 1072852 w 1423990"/>
              <a:gd name="connsiteY535" fmla="*/ 2868675 h 4575813"/>
              <a:gd name="connsiteX536" fmla="*/ 983435 w 1423990"/>
              <a:gd name="connsiteY536" fmla="*/ 2868675 h 4575813"/>
              <a:gd name="connsiteX537" fmla="*/ 983435 w 1423990"/>
              <a:gd name="connsiteY537" fmla="*/ 2958089 h 4575813"/>
              <a:gd name="connsiteX538" fmla="*/ 894029 w 1423990"/>
              <a:gd name="connsiteY538" fmla="*/ 2958089 h 4575813"/>
              <a:gd name="connsiteX539" fmla="*/ 894029 w 1423990"/>
              <a:gd name="connsiteY539" fmla="*/ 3047491 h 4575813"/>
              <a:gd name="connsiteX540" fmla="*/ 804623 w 1423990"/>
              <a:gd name="connsiteY540" fmla="*/ 3047491 h 4575813"/>
              <a:gd name="connsiteX541" fmla="*/ 804623 w 1423990"/>
              <a:gd name="connsiteY541" fmla="*/ 2779273 h 4575813"/>
              <a:gd name="connsiteX542" fmla="*/ 894029 w 1423990"/>
              <a:gd name="connsiteY542" fmla="*/ 2779273 h 4575813"/>
              <a:gd name="connsiteX543" fmla="*/ 894029 w 1423990"/>
              <a:gd name="connsiteY543" fmla="*/ 2689871 h 4575813"/>
              <a:gd name="connsiteX544" fmla="*/ 804623 w 1423990"/>
              <a:gd name="connsiteY544" fmla="*/ 2689871 h 4575813"/>
              <a:gd name="connsiteX545" fmla="*/ 804623 w 1423990"/>
              <a:gd name="connsiteY545" fmla="*/ 2421653 h 4575813"/>
              <a:gd name="connsiteX546" fmla="*/ 894028 w 1423990"/>
              <a:gd name="connsiteY546" fmla="*/ 2421653 h 4575813"/>
              <a:gd name="connsiteX547" fmla="*/ 894028 w 1423990"/>
              <a:gd name="connsiteY547" fmla="*/ 2332251 h 4575813"/>
              <a:gd name="connsiteX548" fmla="*/ 715227 w 1423990"/>
              <a:gd name="connsiteY548" fmla="*/ 2332251 h 4575813"/>
              <a:gd name="connsiteX549" fmla="*/ 715227 w 1423990"/>
              <a:gd name="connsiteY549" fmla="*/ 2511067 h 4575813"/>
              <a:gd name="connsiteX550" fmla="*/ 625821 w 1423990"/>
              <a:gd name="connsiteY550" fmla="*/ 2511067 h 4575813"/>
              <a:gd name="connsiteX551" fmla="*/ 625821 w 1423990"/>
              <a:gd name="connsiteY551" fmla="*/ 2600469 h 4575813"/>
              <a:gd name="connsiteX552" fmla="*/ 715227 w 1423990"/>
              <a:gd name="connsiteY552" fmla="*/ 2600469 h 4575813"/>
              <a:gd name="connsiteX553" fmla="*/ 715227 w 1423990"/>
              <a:gd name="connsiteY553" fmla="*/ 2689871 h 4575813"/>
              <a:gd name="connsiteX554" fmla="*/ 447009 w 1423990"/>
              <a:gd name="connsiteY554" fmla="*/ 2689871 h 4575813"/>
              <a:gd name="connsiteX555" fmla="*/ 447009 w 1423990"/>
              <a:gd name="connsiteY555" fmla="*/ 2511067 h 4575813"/>
              <a:gd name="connsiteX556" fmla="*/ 536426 w 1423990"/>
              <a:gd name="connsiteY556" fmla="*/ 2511067 h 4575813"/>
              <a:gd name="connsiteX557" fmla="*/ 536426 w 1423990"/>
              <a:gd name="connsiteY557" fmla="*/ 2421664 h 4575813"/>
              <a:gd name="connsiteX558" fmla="*/ 625821 w 1423990"/>
              <a:gd name="connsiteY558" fmla="*/ 2421664 h 4575813"/>
              <a:gd name="connsiteX559" fmla="*/ 625821 w 1423990"/>
              <a:gd name="connsiteY559" fmla="*/ 2242849 h 4575813"/>
              <a:gd name="connsiteX560" fmla="*/ 804623 w 1423990"/>
              <a:gd name="connsiteY560" fmla="*/ 2242849 h 4575813"/>
              <a:gd name="connsiteX561" fmla="*/ 804623 w 1423990"/>
              <a:gd name="connsiteY561" fmla="*/ 2064044 h 4575813"/>
              <a:gd name="connsiteX562" fmla="*/ 715227 w 1423990"/>
              <a:gd name="connsiteY562" fmla="*/ 2064044 h 4575813"/>
              <a:gd name="connsiteX563" fmla="*/ 715227 w 1423990"/>
              <a:gd name="connsiteY563" fmla="*/ 2153446 h 4575813"/>
              <a:gd name="connsiteX564" fmla="*/ 357603 w 1423990"/>
              <a:gd name="connsiteY564" fmla="*/ 2153446 h 4575813"/>
              <a:gd name="connsiteX565" fmla="*/ 357603 w 1423990"/>
              <a:gd name="connsiteY565" fmla="*/ 2242849 h 4575813"/>
              <a:gd name="connsiteX566" fmla="*/ 268207 w 1423990"/>
              <a:gd name="connsiteY566" fmla="*/ 2242849 h 4575813"/>
              <a:gd name="connsiteX567" fmla="*/ 268207 w 1423990"/>
              <a:gd name="connsiteY567" fmla="*/ 2153446 h 4575813"/>
              <a:gd name="connsiteX568" fmla="*/ 1287 w 1423990"/>
              <a:gd name="connsiteY568" fmla="*/ 2421666 h 4575813"/>
              <a:gd name="connsiteX569" fmla="*/ 89395 w 1423990"/>
              <a:gd name="connsiteY569" fmla="*/ 2421666 h 4575813"/>
              <a:gd name="connsiteX570" fmla="*/ 89395 w 1423990"/>
              <a:gd name="connsiteY570" fmla="*/ 2511068 h 4575813"/>
              <a:gd name="connsiteX571" fmla="*/ 7400 w 1423990"/>
              <a:gd name="connsiteY571" fmla="*/ 2511068 h 4575813"/>
              <a:gd name="connsiteX572" fmla="*/ 1287 w 1423990"/>
              <a:gd name="connsiteY572" fmla="*/ 2421666 h 4575813"/>
              <a:gd name="connsiteX573" fmla="*/ 0 w 1423990"/>
              <a:gd name="connsiteY573" fmla="*/ 2334404 h 4575813"/>
              <a:gd name="connsiteX574" fmla="*/ 0 w 1423990"/>
              <a:gd name="connsiteY574" fmla="*/ 2244998 h 4575813"/>
              <a:gd name="connsiteX575" fmla="*/ 89395 w 1423990"/>
              <a:gd name="connsiteY575" fmla="*/ 2244998 h 4575813"/>
              <a:gd name="connsiteX576" fmla="*/ 89395 w 1423990"/>
              <a:gd name="connsiteY576" fmla="*/ 2334404 h 457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</a:cxnLst>
            <a:rect l="l" t="t" r="r" b="b"/>
            <a:pathLst>
              <a:path w="1423990" h="4575813">
                <a:moveTo>
                  <a:pt x="1406805" y="7752"/>
                </a:moveTo>
                <a:lnTo>
                  <a:pt x="1423990" y="0"/>
                </a:lnTo>
                <a:lnTo>
                  <a:pt x="1423990" y="7752"/>
                </a:lnTo>
                <a:close/>
                <a:moveTo>
                  <a:pt x="1341047" y="4209744"/>
                </a:moveTo>
                <a:lnTo>
                  <a:pt x="1341047" y="4120342"/>
                </a:lnTo>
                <a:lnTo>
                  <a:pt x="1423990" y="4120342"/>
                </a:lnTo>
                <a:lnTo>
                  <a:pt x="1423990" y="4209744"/>
                </a:lnTo>
                <a:close/>
                <a:moveTo>
                  <a:pt x="1341047" y="4388551"/>
                </a:moveTo>
                <a:lnTo>
                  <a:pt x="1341047" y="4299145"/>
                </a:lnTo>
                <a:lnTo>
                  <a:pt x="1423990" y="4299145"/>
                </a:lnTo>
                <a:lnTo>
                  <a:pt x="1423990" y="4388551"/>
                </a:lnTo>
                <a:close/>
                <a:moveTo>
                  <a:pt x="1341046" y="2958090"/>
                </a:moveTo>
                <a:lnTo>
                  <a:pt x="1341046" y="2868676"/>
                </a:lnTo>
                <a:lnTo>
                  <a:pt x="1423990" y="2868676"/>
                </a:lnTo>
                <a:lnTo>
                  <a:pt x="1423990" y="2958090"/>
                </a:lnTo>
                <a:close/>
                <a:moveTo>
                  <a:pt x="1341046" y="4533339"/>
                </a:moveTo>
                <a:lnTo>
                  <a:pt x="1341046" y="4477951"/>
                </a:lnTo>
                <a:lnTo>
                  <a:pt x="1423990" y="4477951"/>
                </a:lnTo>
                <a:lnTo>
                  <a:pt x="1423990" y="4575813"/>
                </a:lnTo>
                <a:close/>
                <a:moveTo>
                  <a:pt x="1251655" y="1080598"/>
                </a:moveTo>
                <a:lnTo>
                  <a:pt x="1251655" y="991206"/>
                </a:lnTo>
                <a:lnTo>
                  <a:pt x="1341046" y="991206"/>
                </a:lnTo>
                <a:lnTo>
                  <a:pt x="1341046" y="901796"/>
                </a:lnTo>
                <a:lnTo>
                  <a:pt x="1251655" y="901796"/>
                </a:lnTo>
                <a:lnTo>
                  <a:pt x="1251655" y="812384"/>
                </a:lnTo>
                <a:lnTo>
                  <a:pt x="1341046" y="812384"/>
                </a:lnTo>
                <a:lnTo>
                  <a:pt x="1423990" y="812384"/>
                </a:lnTo>
                <a:lnTo>
                  <a:pt x="1423990" y="1080598"/>
                </a:lnTo>
                <a:lnTo>
                  <a:pt x="1341046" y="1080598"/>
                </a:lnTo>
                <a:close/>
                <a:moveTo>
                  <a:pt x="1251655" y="1259412"/>
                </a:moveTo>
                <a:lnTo>
                  <a:pt x="1251655" y="1170000"/>
                </a:lnTo>
                <a:lnTo>
                  <a:pt x="1341046" y="1170000"/>
                </a:lnTo>
                <a:lnTo>
                  <a:pt x="1423990" y="1170000"/>
                </a:lnTo>
                <a:lnTo>
                  <a:pt x="1423990" y="1617022"/>
                </a:lnTo>
                <a:lnTo>
                  <a:pt x="1341046" y="1617022"/>
                </a:lnTo>
                <a:lnTo>
                  <a:pt x="1341046" y="1259412"/>
                </a:lnTo>
                <a:close/>
                <a:moveTo>
                  <a:pt x="1251655" y="2243790"/>
                </a:moveTo>
                <a:lnTo>
                  <a:pt x="1251655" y="2154388"/>
                </a:lnTo>
                <a:lnTo>
                  <a:pt x="1423990" y="2154388"/>
                </a:lnTo>
                <a:lnTo>
                  <a:pt x="1423990" y="2243790"/>
                </a:lnTo>
                <a:close/>
                <a:moveTo>
                  <a:pt x="1251655" y="2600470"/>
                </a:moveTo>
                <a:lnTo>
                  <a:pt x="1251655" y="2511068"/>
                </a:lnTo>
                <a:lnTo>
                  <a:pt x="1341046" y="2511068"/>
                </a:lnTo>
                <a:lnTo>
                  <a:pt x="1423990" y="2511068"/>
                </a:lnTo>
                <a:lnTo>
                  <a:pt x="1423990" y="2779274"/>
                </a:lnTo>
                <a:lnTo>
                  <a:pt x="1341046" y="2779274"/>
                </a:lnTo>
                <a:lnTo>
                  <a:pt x="1341046" y="2600470"/>
                </a:lnTo>
                <a:close/>
                <a:moveTo>
                  <a:pt x="1103948" y="186558"/>
                </a:moveTo>
                <a:cubicBezTo>
                  <a:pt x="1149400" y="155304"/>
                  <a:pt x="1195902" y="125468"/>
                  <a:pt x="1243412" y="97152"/>
                </a:cubicBezTo>
                <a:lnTo>
                  <a:pt x="1251655" y="97152"/>
                </a:lnTo>
                <a:lnTo>
                  <a:pt x="1251655" y="186558"/>
                </a:lnTo>
                <a:close/>
                <a:moveTo>
                  <a:pt x="1072852" y="3226296"/>
                </a:moveTo>
                <a:lnTo>
                  <a:pt x="1072852" y="3136893"/>
                </a:lnTo>
                <a:lnTo>
                  <a:pt x="1162242" y="3136893"/>
                </a:lnTo>
                <a:lnTo>
                  <a:pt x="1162242" y="3047491"/>
                </a:lnTo>
                <a:lnTo>
                  <a:pt x="1251656" y="3047491"/>
                </a:lnTo>
                <a:lnTo>
                  <a:pt x="1341047" y="3047491"/>
                </a:lnTo>
                <a:lnTo>
                  <a:pt x="1341047" y="3136893"/>
                </a:lnTo>
                <a:lnTo>
                  <a:pt x="1423990" y="3136893"/>
                </a:lnTo>
                <a:lnTo>
                  <a:pt x="1423990" y="3405100"/>
                </a:lnTo>
                <a:lnTo>
                  <a:pt x="1251656" y="3405100"/>
                </a:lnTo>
                <a:lnTo>
                  <a:pt x="1251656" y="3315698"/>
                </a:lnTo>
                <a:lnTo>
                  <a:pt x="1341047" y="3315698"/>
                </a:lnTo>
                <a:lnTo>
                  <a:pt x="1341047" y="3226296"/>
                </a:lnTo>
                <a:lnTo>
                  <a:pt x="1251656" y="3226296"/>
                </a:lnTo>
                <a:lnTo>
                  <a:pt x="1162242" y="3226296"/>
                </a:lnTo>
                <a:close/>
                <a:moveTo>
                  <a:pt x="983445" y="633577"/>
                </a:moveTo>
                <a:lnTo>
                  <a:pt x="983445" y="544176"/>
                </a:lnTo>
                <a:lnTo>
                  <a:pt x="1072851" y="544176"/>
                </a:lnTo>
                <a:lnTo>
                  <a:pt x="1072851" y="633577"/>
                </a:lnTo>
                <a:close/>
                <a:moveTo>
                  <a:pt x="983435" y="1795828"/>
                </a:moveTo>
                <a:lnTo>
                  <a:pt x="983435" y="1706424"/>
                </a:lnTo>
                <a:lnTo>
                  <a:pt x="1072852" y="1706424"/>
                </a:lnTo>
                <a:lnTo>
                  <a:pt x="1072852" y="1617022"/>
                </a:lnTo>
                <a:lnTo>
                  <a:pt x="1162242" y="1617022"/>
                </a:lnTo>
                <a:lnTo>
                  <a:pt x="1162242" y="1527631"/>
                </a:lnTo>
                <a:lnTo>
                  <a:pt x="1251648" y="1527631"/>
                </a:lnTo>
                <a:lnTo>
                  <a:pt x="1251648" y="1617032"/>
                </a:lnTo>
                <a:lnTo>
                  <a:pt x="1162242" y="1617032"/>
                </a:lnTo>
                <a:lnTo>
                  <a:pt x="1162242" y="1706424"/>
                </a:lnTo>
                <a:lnTo>
                  <a:pt x="1251655" y="1706424"/>
                </a:lnTo>
                <a:lnTo>
                  <a:pt x="1251655" y="1795828"/>
                </a:lnTo>
                <a:lnTo>
                  <a:pt x="1341047" y="1795828"/>
                </a:lnTo>
                <a:lnTo>
                  <a:pt x="1341047" y="1885230"/>
                </a:lnTo>
                <a:lnTo>
                  <a:pt x="1423990" y="1885230"/>
                </a:lnTo>
                <a:lnTo>
                  <a:pt x="1423990" y="2064044"/>
                </a:lnTo>
                <a:lnTo>
                  <a:pt x="1251655" y="2064044"/>
                </a:lnTo>
                <a:lnTo>
                  <a:pt x="1251655" y="1974642"/>
                </a:lnTo>
                <a:lnTo>
                  <a:pt x="1251655" y="1885230"/>
                </a:lnTo>
                <a:lnTo>
                  <a:pt x="1162242" y="1885230"/>
                </a:lnTo>
                <a:lnTo>
                  <a:pt x="1162242" y="1795828"/>
                </a:lnTo>
                <a:lnTo>
                  <a:pt x="1072852" y="1795828"/>
                </a:lnTo>
                <a:close/>
                <a:moveTo>
                  <a:pt x="983435" y="4120342"/>
                </a:moveTo>
                <a:lnTo>
                  <a:pt x="983435" y="4030928"/>
                </a:lnTo>
                <a:lnTo>
                  <a:pt x="1162242" y="4030928"/>
                </a:lnTo>
                <a:lnTo>
                  <a:pt x="1162242" y="3941526"/>
                </a:lnTo>
                <a:lnTo>
                  <a:pt x="1251655" y="3941526"/>
                </a:lnTo>
                <a:lnTo>
                  <a:pt x="1341047" y="3941526"/>
                </a:lnTo>
                <a:lnTo>
                  <a:pt x="1341047" y="4030928"/>
                </a:lnTo>
                <a:lnTo>
                  <a:pt x="1251655" y="4030928"/>
                </a:lnTo>
                <a:lnTo>
                  <a:pt x="1251654" y="4388549"/>
                </a:lnTo>
                <a:lnTo>
                  <a:pt x="1162241" y="4388549"/>
                </a:lnTo>
                <a:lnTo>
                  <a:pt x="1162241" y="4299146"/>
                </a:lnTo>
                <a:lnTo>
                  <a:pt x="1072852" y="4299146"/>
                </a:lnTo>
                <a:lnTo>
                  <a:pt x="1072852" y="4366876"/>
                </a:lnTo>
                <a:lnTo>
                  <a:pt x="986873" y="4299146"/>
                </a:lnTo>
                <a:lnTo>
                  <a:pt x="1072851" y="4299146"/>
                </a:lnTo>
                <a:lnTo>
                  <a:pt x="1072852" y="4209744"/>
                </a:lnTo>
                <a:lnTo>
                  <a:pt x="1162242" y="4209744"/>
                </a:lnTo>
                <a:lnTo>
                  <a:pt x="1162242" y="4120342"/>
                </a:lnTo>
                <a:close/>
                <a:moveTo>
                  <a:pt x="983435" y="4299146"/>
                </a:moveTo>
                <a:lnTo>
                  <a:pt x="983435" y="4296438"/>
                </a:lnTo>
                <a:lnTo>
                  <a:pt x="986873" y="4299146"/>
                </a:lnTo>
                <a:close/>
                <a:moveTo>
                  <a:pt x="894028" y="365369"/>
                </a:moveTo>
                <a:lnTo>
                  <a:pt x="894028" y="347468"/>
                </a:lnTo>
                <a:cubicBezTo>
                  <a:pt x="923264" y="322555"/>
                  <a:pt x="953073" y="298296"/>
                  <a:pt x="983435" y="274703"/>
                </a:cubicBezTo>
                <a:lnTo>
                  <a:pt x="983435" y="275958"/>
                </a:lnTo>
                <a:lnTo>
                  <a:pt x="1072852" y="275958"/>
                </a:lnTo>
                <a:lnTo>
                  <a:pt x="1072852" y="454776"/>
                </a:lnTo>
                <a:lnTo>
                  <a:pt x="983435" y="454776"/>
                </a:lnTo>
                <a:lnTo>
                  <a:pt x="983435" y="365369"/>
                </a:lnTo>
                <a:close/>
                <a:moveTo>
                  <a:pt x="894028" y="1080607"/>
                </a:moveTo>
                <a:lnTo>
                  <a:pt x="894028" y="991206"/>
                </a:lnTo>
                <a:lnTo>
                  <a:pt x="983434" y="991206"/>
                </a:lnTo>
                <a:lnTo>
                  <a:pt x="983434" y="1080607"/>
                </a:lnTo>
                <a:close/>
                <a:moveTo>
                  <a:pt x="894028" y="4030926"/>
                </a:moveTo>
                <a:lnTo>
                  <a:pt x="894028" y="3941525"/>
                </a:lnTo>
                <a:lnTo>
                  <a:pt x="983434" y="3941525"/>
                </a:lnTo>
                <a:lnTo>
                  <a:pt x="983434" y="4030926"/>
                </a:lnTo>
                <a:close/>
                <a:moveTo>
                  <a:pt x="804623" y="633577"/>
                </a:moveTo>
                <a:lnTo>
                  <a:pt x="804623" y="544176"/>
                </a:lnTo>
                <a:lnTo>
                  <a:pt x="894028" y="544176"/>
                </a:lnTo>
                <a:lnTo>
                  <a:pt x="894028" y="544177"/>
                </a:lnTo>
                <a:lnTo>
                  <a:pt x="894029" y="544177"/>
                </a:lnTo>
                <a:lnTo>
                  <a:pt x="894029" y="633577"/>
                </a:lnTo>
                <a:close/>
                <a:moveTo>
                  <a:pt x="804622" y="454776"/>
                </a:moveTo>
                <a:lnTo>
                  <a:pt x="804622" y="427190"/>
                </a:lnTo>
                <a:cubicBezTo>
                  <a:pt x="827095" y="406162"/>
                  <a:pt x="849990" y="385588"/>
                  <a:pt x="873199" y="365370"/>
                </a:cubicBezTo>
                <a:lnTo>
                  <a:pt x="873200" y="365370"/>
                </a:lnTo>
                <a:lnTo>
                  <a:pt x="894029" y="365370"/>
                </a:lnTo>
                <a:lnTo>
                  <a:pt x="894029" y="454776"/>
                </a:lnTo>
                <a:lnTo>
                  <a:pt x="983434" y="454776"/>
                </a:lnTo>
                <a:lnTo>
                  <a:pt x="983434" y="544177"/>
                </a:lnTo>
                <a:lnTo>
                  <a:pt x="894029" y="544177"/>
                </a:lnTo>
                <a:lnTo>
                  <a:pt x="894029" y="544176"/>
                </a:lnTo>
                <a:lnTo>
                  <a:pt x="894028" y="544176"/>
                </a:lnTo>
                <a:lnTo>
                  <a:pt x="894028" y="454776"/>
                </a:lnTo>
                <a:close/>
                <a:moveTo>
                  <a:pt x="804621" y="1527630"/>
                </a:moveTo>
                <a:lnTo>
                  <a:pt x="894027" y="1527630"/>
                </a:lnTo>
                <a:lnTo>
                  <a:pt x="983435" y="1527630"/>
                </a:lnTo>
                <a:lnTo>
                  <a:pt x="983435" y="1438218"/>
                </a:lnTo>
                <a:lnTo>
                  <a:pt x="804621" y="1438218"/>
                </a:lnTo>
                <a:close/>
                <a:moveTo>
                  <a:pt x="715226" y="2779272"/>
                </a:moveTo>
                <a:lnTo>
                  <a:pt x="715226" y="2689872"/>
                </a:lnTo>
                <a:lnTo>
                  <a:pt x="804621" y="2689872"/>
                </a:lnTo>
                <a:lnTo>
                  <a:pt x="804621" y="2779272"/>
                </a:lnTo>
                <a:close/>
                <a:moveTo>
                  <a:pt x="625821" y="3762719"/>
                </a:moveTo>
                <a:lnTo>
                  <a:pt x="625821" y="3673318"/>
                </a:lnTo>
                <a:lnTo>
                  <a:pt x="715227" y="3673318"/>
                </a:lnTo>
                <a:lnTo>
                  <a:pt x="715227" y="3583905"/>
                </a:lnTo>
                <a:lnTo>
                  <a:pt x="804623" y="3583905"/>
                </a:lnTo>
                <a:lnTo>
                  <a:pt x="894028" y="3583905"/>
                </a:lnTo>
                <a:lnTo>
                  <a:pt x="983435" y="3583905"/>
                </a:lnTo>
                <a:lnTo>
                  <a:pt x="1072852" y="3583905"/>
                </a:lnTo>
                <a:lnTo>
                  <a:pt x="1072852" y="3494503"/>
                </a:lnTo>
                <a:lnTo>
                  <a:pt x="983435" y="3494503"/>
                </a:lnTo>
                <a:lnTo>
                  <a:pt x="983435" y="3405101"/>
                </a:lnTo>
                <a:lnTo>
                  <a:pt x="894029" y="3405101"/>
                </a:lnTo>
                <a:lnTo>
                  <a:pt x="894029" y="3494502"/>
                </a:lnTo>
                <a:lnTo>
                  <a:pt x="804623" y="3494502"/>
                </a:lnTo>
                <a:lnTo>
                  <a:pt x="804623" y="3405101"/>
                </a:lnTo>
                <a:lnTo>
                  <a:pt x="894028" y="3405101"/>
                </a:lnTo>
                <a:lnTo>
                  <a:pt x="894028" y="3136894"/>
                </a:lnTo>
                <a:lnTo>
                  <a:pt x="983435" y="3136894"/>
                </a:lnTo>
                <a:lnTo>
                  <a:pt x="983435" y="3315699"/>
                </a:lnTo>
                <a:lnTo>
                  <a:pt x="1072852" y="3315699"/>
                </a:lnTo>
                <a:lnTo>
                  <a:pt x="1162242" y="3315699"/>
                </a:lnTo>
                <a:lnTo>
                  <a:pt x="1162242" y="3583905"/>
                </a:lnTo>
                <a:lnTo>
                  <a:pt x="1251656" y="3583905"/>
                </a:lnTo>
                <a:lnTo>
                  <a:pt x="1341047" y="3583905"/>
                </a:lnTo>
                <a:lnTo>
                  <a:pt x="1341047" y="3673319"/>
                </a:lnTo>
                <a:lnTo>
                  <a:pt x="1251656" y="3673319"/>
                </a:lnTo>
                <a:lnTo>
                  <a:pt x="1251656" y="3762721"/>
                </a:lnTo>
                <a:lnTo>
                  <a:pt x="1341047" y="3762721"/>
                </a:lnTo>
                <a:lnTo>
                  <a:pt x="1341047" y="3852123"/>
                </a:lnTo>
                <a:lnTo>
                  <a:pt x="1251656" y="3852123"/>
                </a:lnTo>
                <a:lnTo>
                  <a:pt x="1162242" y="3852123"/>
                </a:lnTo>
                <a:lnTo>
                  <a:pt x="1072852" y="3852123"/>
                </a:lnTo>
                <a:lnTo>
                  <a:pt x="1072852" y="3762721"/>
                </a:lnTo>
                <a:lnTo>
                  <a:pt x="1162242" y="3762721"/>
                </a:lnTo>
                <a:lnTo>
                  <a:pt x="1162242" y="3673319"/>
                </a:lnTo>
                <a:lnTo>
                  <a:pt x="1072852" y="3673319"/>
                </a:lnTo>
                <a:lnTo>
                  <a:pt x="1072852" y="3762721"/>
                </a:lnTo>
                <a:lnTo>
                  <a:pt x="983435" y="3762721"/>
                </a:lnTo>
                <a:lnTo>
                  <a:pt x="983435" y="3852123"/>
                </a:lnTo>
                <a:lnTo>
                  <a:pt x="894028" y="3852123"/>
                </a:lnTo>
                <a:lnTo>
                  <a:pt x="894028" y="3762721"/>
                </a:lnTo>
                <a:lnTo>
                  <a:pt x="804623" y="3762721"/>
                </a:lnTo>
                <a:lnTo>
                  <a:pt x="804623" y="3673319"/>
                </a:lnTo>
                <a:lnTo>
                  <a:pt x="715227" y="3673319"/>
                </a:lnTo>
                <a:lnTo>
                  <a:pt x="715227" y="3762719"/>
                </a:lnTo>
                <a:close/>
                <a:moveTo>
                  <a:pt x="625821" y="3941525"/>
                </a:moveTo>
                <a:lnTo>
                  <a:pt x="625821" y="3852123"/>
                </a:lnTo>
                <a:lnTo>
                  <a:pt x="804622" y="3852123"/>
                </a:lnTo>
                <a:lnTo>
                  <a:pt x="804622" y="4030928"/>
                </a:lnTo>
                <a:lnTo>
                  <a:pt x="894028" y="4030928"/>
                </a:lnTo>
                <a:lnTo>
                  <a:pt x="894028" y="4209743"/>
                </a:lnTo>
                <a:lnTo>
                  <a:pt x="983435" y="4209743"/>
                </a:lnTo>
                <a:lnTo>
                  <a:pt x="983435" y="4296438"/>
                </a:lnTo>
                <a:lnTo>
                  <a:pt x="871708" y="4208425"/>
                </a:lnTo>
                <a:cubicBezTo>
                  <a:pt x="807422" y="4152353"/>
                  <a:pt x="745977" y="4093107"/>
                  <a:pt x="687614" y="4030928"/>
                </a:cubicBezTo>
                <a:lnTo>
                  <a:pt x="715227" y="4030928"/>
                </a:lnTo>
                <a:lnTo>
                  <a:pt x="715227" y="3941525"/>
                </a:lnTo>
                <a:close/>
                <a:moveTo>
                  <a:pt x="625820" y="1617022"/>
                </a:moveTo>
                <a:lnTo>
                  <a:pt x="625820" y="1527631"/>
                </a:lnTo>
                <a:lnTo>
                  <a:pt x="625821" y="1527631"/>
                </a:lnTo>
                <a:lnTo>
                  <a:pt x="625821" y="1527630"/>
                </a:lnTo>
                <a:lnTo>
                  <a:pt x="715226" y="1527630"/>
                </a:lnTo>
                <a:lnTo>
                  <a:pt x="715226" y="1259414"/>
                </a:lnTo>
                <a:lnTo>
                  <a:pt x="804621" y="1259414"/>
                </a:lnTo>
                <a:lnTo>
                  <a:pt x="804621" y="1348816"/>
                </a:lnTo>
                <a:lnTo>
                  <a:pt x="894027" y="1348816"/>
                </a:lnTo>
                <a:lnTo>
                  <a:pt x="894027" y="1170000"/>
                </a:lnTo>
                <a:lnTo>
                  <a:pt x="983435" y="1170000"/>
                </a:lnTo>
                <a:lnTo>
                  <a:pt x="983435" y="1080598"/>
                </a:lnTo>
                <a:lnTo>
                  <a:pt x="1072852" y="1080598"/>
                </a:lnTo>
                <a:lnTo>
                  <a:pt x="1072852" y="1170000"/>
                </a:lnTo>
                <a:lnTo>
                  <a:pt x="1162242" y="1170000"/>
                </a:lnTo>
                <a:lnTo>
                  <a:pt x="1162242" y="1259414"/>
                </a:lnTo>
                <a:lnTo>
                  <a:pt x="1072852" y="1259414"/>
                </a:lnTo>
                <a:lnTo>
                  <a:pt x="1072852" y="1348816"/>
                </a:lnTo>
                <a:lnTo>
                  <a:pt x="1251655" y="1348816"/>
                </a:lnTo>
                <a:lnTo>
                  <a:pt x="1251655" y="1438218"/>
                </a:lnTo>
                <a:lnTo>
                  <a:pt x="1072852" y="1438218"/>
                </a:lnTo>
                <a:lnTo>
                  <a:pt x="1072852" y="1617022"/>
                </a:lnTo>
                <a:lnTo>
                  <a:pt x="983435" y="1617022"/>
                </a:lnTo>
                <a:lnTo>
                  <a:pt x="983435" y="1706424"/>
                </a:lnTo>
                <a:lnTo>
                  <a:pt x="894027" y="1706424"/>
                </a:lnTo>
                <a:lnTo>
                  <a:pt x="894027" y="1617022"/>
                </a:lnTo>
                <a:close/>
                <a:moveTo>
                  <a:pt x="607589" y="633576"/>
                </a:moveTo>
                <a:cubicBezTo>
                  <a:pt x="613649" y="626478"/>
                  <a:pt x="619686" y="619354"/>
                  <a:pt x="625821" y="612320"/>
                </a:cubicBezTo>
                <a:lnTo>
                  <a:pt x="625821" y="633576"/>
                </a:lnTo>
                <a:close/>
                <a:moveTo>
                  <a:pt x="534553" y="722982"/>
                </a:moveTo>
                <a:cubicBezTo>
                  <a:pt x="535170" y="722188"/>
                  <a:pt x="535797" y="721414"/>
                  <a:pt x="536424" y="720618"/>
                </a:cubicBezTo>
                <a:lnTo>
                  <a:pt x="536424" y="722982"/>
                </a:lnTo>
                <a:close/>
                <a:moveTo>
                  <a:pt x="534543" y="3852123"/>
                </a:moveTo>
                <a:lnTo>
                  <a:pt x="536425" y="3852123"/>
                </a:lnTo>
                <a:lnTo>
                  <a:pt x="536425" y="3762722"/>
                </a:lnTo>
                <a:lnTo>
                  <a:pt x="625820" y="3762722"/>
                </a:lnTo>
                <a:lnTo>
                  <a:pt x="625820" y="3852128"/>
                </a:lnTo>
                <a:lnTo>
                  <a:pt x="536425" y="3852128"/>
                </a:lnTo>
                <a:lnTo>
                  <a:pt x="536425" y="3854494"/>
                </a:lnTo>
                <a:cubicBezTo>
                  <a:pt x="535798" y="3853696"/>
                  <a:pt x="535171" y="3852921"/>
                  <a:pt x="534543" y="3852123"/>
                </a:cubicBezTo>
                <a:close/>
                <a:moveTo>
                  <a:pt x="447020" y="991201"/>
                </a:moveTo>
                <a:lnTo>
                  <a:pt x="447020" y="901795"/>
                </a:lnTo>
                <a:lnTo>
                  <a:pt x="536426" y="901795"/>
                </a:lnTo>
                <a:lnTo>
                  <a:pt x="536426" y="991201"/>
                </a:lnTo>
                <a:close/>
                <a:moveTo>
                  <a:pt x="447020" y="1438217"/>
                </a:moveTo>
                <a:lnTo>
                  <a:pt x="447020" y="1348815"/>
                </a:lnTo>
                <a:lnTo>
                  <a:pt x="536426" y="1348815"/>
                </a:lnTo>
                <a:lnTo>
                  <a:pt x="625821" y="1348815"/>
                </a:lnTo>
                <a:lnTo>
                  <a:pt x="625821" y="1527630"/>
                </a:lnTo>
                <a:lnTo>
                  <a:pt x="625820" y="1527630"/>
                </a:lnTo>
                <a:lnTo>
                  <a:pt x="625820" y="1527631"/>
                </a:lnTo>
                <a:lnTo>
                  <a:pt x="536426" y="1527631"/>
                </a:lnTo>
                <a:lnTo>
                  <a:pt x="536426" y="1438217"/>
                </a:lnTo>
                <a:close/>
                <a:moveTo>
                  <a:pt x="447019" y="1170000"/>
                </a:moveTo>
                <a:lnTo>
                  <a:pt x="447019" y="1080607"/>
                </a:lnTo>
                <a:lnTo>
                  <a:pt x="447020" y="1080607"/>
                </a:lnTo>
                <a:lnTo>
                  <a:pt x="447020" y="1080598"/>
                </a:lnTo>
                <a:lnTo>
                  <a:pt x="625820" y="1080598"/>
                </a:lnTo>
                <a:lnTo>
                  <a:pt x="625820" y="901794"/>
                </a:lnTo>
                <a:lnTo>
                  <a:pt x="536426" y="901794"/>
                </a:lnTo>
                <a:lnTo>
                  <a:pt x="536426" y="812383"/>
                </a:lnTo>
                <a:lnTo>
                  <a:pt x="625821" y="812383"/>
                </a:lnTo>
                <a:lnTo>
                  <a:pt x="625821" y="901794"/>
                </a:lnTo>
                <a:lnTo>
                  <a:pt x="804622" y="901794"/>
                </a:lnTo>
                <a:lnTo>
                  <a:pt x="804622" y="812384"/>
                </a:lnTo>
                <a:lnTo>
                  <a:pt x="715226" y="812384"/>
                </a:lnTo>
                <a:lnTo>
                  <a:pt x="715226" y="722982"/>
                </a:lnTo>
                <a:lnTo>
                  <a:pt x="804622" y="722982"/>
                </a:lnTo>
                <a:lnTo>
                  <a:pt x="894027" y="722982"/>
                </a:lnTo>
                <a:lnTo>
                  <a:pt x="1072852" y="722982"/>
                </a:lnTo>
                <a:lnTo>
                  <a:pt x="1072852" y="633578"/>
                </a:lnTo>
                <a:lnTo>
                  <a:pt x="1162242" y="633578"/>
                </a:lnTo>
                <a:lnTo>
                  <a:pt x="1162242" y="544176"/>
                </a:lnTo>
                <a:lnTo>
                  <a:pt x="1162242" y="365370"/>
                </a:lnTo>
                <a:lnTo>
                  <a:pt x="1251655" y="365370"/>
                </a:lnTo>
                <a:lnTo>
                  <a:pt x="1251655" y="275958"/>
                </a:lnTo>
                <a:lnTo>
                  <a:pt x="1341047" y="275958"/>
                </a:lnTo>
                <a:lnTo>
                  <a:pt x="1423990" y="275958"/>
                </a:lnTo>
                <a:lnTo>
                  <a:pt x="1423990" y="454776"/>
                </a:lnTo>
                <a:lnTo>
                  <a:pt x="1341047" y="454776"/>
                </a:lnTo>
                <a:lnTo>
                  <a:pt x="1251655" y="454776"/>
                </a:lnTo>
                <a:lnTo>
                  <a:pt x="1251655" y="544176"/>
                </a:lnTo>
                <a:lnTo>
                  <a:pt x="1341047" y="544176"/>
                </a:lnTo>
                <a:lnTo>
                  <a:pt x="1341047" y="633578"/>
                </a:lnTo>
                <a:lnTo>
                  <a:pt x="1162247" y="633578"/>
                </a:lnTo>
                <a:lnTo>
                  <a:pt x="1162247" y="722984"/>
                </a:lnTo>
                <a:lnTo>
                  <a:pt x="1072852" y="722984"/>
                </a:lnTo>
                <a:lnTo>
                  <a:pt x="1072852" y="810236"/>
                </a:lnTo>
                <a:lnTo>
                  <a:pt x="894027" y="810236"/>
                </a:lnTo>
                <a:lnTo>
                  <a:pt x="894027" y="991206"/>
                </a:lnTo>
                <a:lnTo>
                  <a:pt x="804622" y="991206"/>
                </a:lnTo>
                <a:lnTo>
                  <a:pt x="804622" y="1080598"/>
                </a:lnTo>
                <a:lnTo>
                  <a:pt x="894027" y="1080598"/>
                </a:lnTo>
                <a:lnTo>
                  <a:pt x="894027" y="1170000"/>
                </a:lnTo>
                <a:close/>
                <a:moveTo>
                  <a:pt x="447019" y="3732751"/>
                </a:moveTo>
                <a:lnTo>
                  <a:pt x="447019" y="3673320"/>
                </a:lnTo>
                <a:lnTo>
                  <a:pt x="536425" y="3673320"/>
                </a:lnTo>
                <a:lnTo>
                  <a:pt x="536425" y="3762722"/>
                </a:lnTo>
                <a:lnTo>
                  <a:pt x="467934" y="3762722"/>
                </a:lnTo>
                <a:cubicBezTo>
                  <a:pt x="460869" y="3752806"/>
                  <a:pt x="453933" y="3742779"/>
                  <a:pt x="447019" y="3732751"/>
                </a:cubicBezTo>
                <a:close/>
                <a:moveTo>
                  <a:pt x="407202" y="901795"/>
                </a:moveTo>
                <a:cubicBezTo>
                  <a:pt x="420197" y="881783"/>
                  <a:pt x="433484" y="861982"/>
                  <a:pt x="447020" y="842360"/>
                </a:cubicBezTo>
                <a:lnTo>
                  <a:pt x="447020" y="901795"/>
                </a:lnTo>
                <a:close/>
                <a:moveTo>
                  <a:pt x="357614" y="1080607"/>
                </a:moveTo>
                <a:lnTo>
                  <a:pt x="357614" y="991206"/>
                </a:lnTo>
                <a:lnTo>
                  <a:pt x="447020" y="991206"/>
                </a:lnTo>
                <a:lnTo>
                  <a:pt x="447020" y="1080598"/>
                </a:lnTo>
                <a:lnTo>
                  <a:pt x="447019" y="1080598"/>
                </a:lnTo>
                <a:lnTo>
                  <a:pt x="447019" y="1080607"/>
                </a:lnTo>
                <a:close/>
                <a:moveTo>
                  <a:pt x="357603" y="1617022"/>
                </a:moveTo>
                <a:lnTo>
                  <a:pt x="357603" y="1438217"/>
                </a:lnTo>
                <a:lnTo>
                  <a:pt x="447020" y="1438217"/>
                </a:lnTo>
                <a:lnTo>
                  <a:pt x="447020" y="1527630"/>
                </a:lnTo>
                <a:lnTo>
                  <a:pt x="536425" y="1527630"/>
                </a:lnTo>
                <a:lnTo>
                  <a:pt x="536425" y="1617022"/>
                </a:lnTo>
                <a:lnTo>
                  <a:pt x="447020" y="1617022"/>
                </a:lnTo>
                <a:close/>
                <a:moveTo>
                  <a:pt x="357603" y="3405100"/>
                </a:moveTo>
                <a:lnTo>
                  <a:pt x="357603" y="3315698"/>
                </a:lnTo>
                <a:lnTo>
                  <a:pt x="447009" y="3315698"/>
                </a:lnTo>
                <a:lnTo>
                  <a:pt x="447020" y="3315698"/>
                </a:lnTo>
                <a:lnTo>
                  <a:pt x="536425" y="3315698"/>
                </a:lnTo>
                <a:lnTo>
                  <a:pt x="536425" y="3405100"/>
                </a:lnTo>
                <a:lnTo>
                  <a:pt x="565521" y="3405100"/>
                </a:lnTo>
                <a:lnTo>
                  <a:pt x="625821" y="3405100"/>
                </a:lnTo>
                <a:lnTo>
                  <a:pt x="625821" y="3673318"/>
                </a:lnTo>
                <a:lnTo>
                  <a:pt x="536425" y="3673318"/>
                </a:lnTo>
                <a:lnTo>
                  <a:pt x="536425" y="3494503"/>
                </a:lnTo>
                <a:lnTo>
                  <a:pt x="491718" y="3494503"/>
                </a:lnTo>
                <a:lnTo>
                  <a:pt x="447020" y="3494503"/>
                </a:lnTo>
                <a:lnTo>
                  <a:pt x="447020" y="3405100"/>
                </a:lnTo>
                <a:close/>
                <a:moveTo>
                  <a:pt x="357602" y="3593900"/>
                </a:moveTo>
                <a:lnTo>
                  <a:pt x="357602" y="3583906"/>
                </a:lnTo>
                <a:lnTo>
                  <a:pt x="447008" y="3583906"/>
                </a:lnTo>
                <a:lnTo>
                  <a:pt x="447008" y="3673308"/>
                </a:lnTo>
                <a:lnTo>
                  <a:pt x="407190" y="3673308"/>
                </a:lnTo>
                <a:cubicBezTo>
                  <a:pt x="390214" y="3647160"/>
                  <a:pt x="373638" y="3620713"/>
                  <a:pt x="357602" y="3593900"/>
                </a:cubicBezTo>
                <a:close/>
                <a:moveTo>
                  <a:pt x="351750" y="991206"/>
                </a:moveTo>
                <a:cubicBezTo>
                  <a:pt x="353719" y="987882"/>
                  <a:pt x="355623" y="984525"/>
                  <a:pt x="357603" y="981212"/>
                </a:cubicBezTo>
                <a:lnTo>
                  <a:pt x="357603" y="991206"/>
                </a:lnTo>
                <a:close/>
                <a:moveTo>
                  <a:pt x="178985" y="2511068"/>
                </a:moveTo>
                <a:lnTo>
                  <a:pt x="178985" y="2421666"/>
                </a:lnTo>
                <a:lnTo>
                  <a:pt x="268207" y="2421666"/>
                </a:lnTo>
                <a:lnTo>
                  <a:pt x="268391" y="2421666"/>
                </a:lnTo>
                <a:lnTo>
                  <a:pt x="357602" y="2421666"/>
                </a:lnTo>
                <a:lnTo>
                  <a:pt x="357602" y="2242850"/>
                </a:lnTo>
                <a:lnTo>
                  <a:pt x="536424" y="2242850"/>
                </a:lnTo>
                <a:lnTo>
                  <a:pt x="536424" y="2421668"/>
                </a:lnTo>
                <a:lnTo>
                  <a:pt x="357602" y="2421668"/>
                </a:lnTo>
                <a:lnTo>
                  <a:pt x="357602" y="2600470"/>
                </a:lnTo>
                <a:lnTo>
                  <a:pt x="268208" y="2600470"/>
                </a:lnTo>
                <a:lnTo>
                  <a:pt x="268208" y="2600469"/>
                </a:lnTo>
                <a:lnTo>
                  <a:pt x="268207" y="2600469"/>
                </a:lnTo>
                <a:lnTo>
                  <a:pt x="268207" y="2511068"/>
                </a:lnTo>
                <a:close/>
                <a:moveTo>
                  <a:pt x="178802" y="1795827"/>
                </a:moveTo>
                <a:lnTo>
                  <a:pt x="178802" y="1706425"/>
                </a:lnTo>
                <a:lnTo>
                  <a:pt x="178802" y="1617022"/>
                </a:lnTo>
                <a:lnTo>
                  <a:pt x="178802" y="1527631"/>
                </a:lnTo>
                <a:lnTo>
                  <a:pt x="268208" y="1527631"/>
                </a:lnTo>
                <a:lnTo>
                  <a:pt x="268208" y="1617022"/>
                </a:lnTo>
                <a:lnTo>
                  <a:pt x="268208" y="1706425"/>
                </a:lnTo>
                <a:lnTo>
                  <a:pt x="357603" y="1706425"/>
                </a:lnTo>
                <a:lnTo>
                  <a:pt x="385584" y="1706425"/>
                </a:lnTo>
                <a:lnTo>
                  <a:pt x="447020" y="1706425"/>
                </a:lnTo>
                <a:lnTo>
                  <a:pt x="447020" y="1885229"/>
                </a:lnTo>
                <a:lnTo>
                  <a:pt x="357603" y="1885229"/>
                </a:lnTo>
                <a:lnTo>
                  <a:pt x="357603" y="1795827"/>
                </a:lnTo>
                <a:lnTo>
                  <a:pt x="268208" y="1795827"/>
                </a:lnTo>
                <a:close/>
                <a:moveTo>
                  <a:pt x="178802" y="3136892"/>
                </a:moveTo>
                <a:lnTo>
                  <a:pt x="178802" y="3047491"/>
                </a:lnTo>
                <a:lnTo>
                  <a:pt x="268208" y="3047491"/>
                </a:lnTo>
                <a:lnTo>
                  <a:pt x="268208" y="3136892"/>
                </a:lnTo>
                <a:close/>
                <a:moveTo>
                  <a:pt x="142770" y="3136894"/>
                </a:moveTo>
                <a:lnTo>
                  <a:pt x="178801" y="3136894"/>
                </a:lnTo>
                <a:lnTo>
                  <a:pt x="178801" y="3226296"/>
                </a:lnTo>
                <a:lnTo>
                  <a:pt x="176215" y="3226296"/>
                </a:lnTo>
                <a:cubicBezTo>
                  <a:pt x="164508" y="3196770"/>
                  <a:pt x="153395" y="3166954"/>
                  <a:pt x="142770" y="3136894"/>
                </a:cubicBezTo>
                <a:close/>
                <a:moveTo>
                  <a:pt x="113070" y="1527630"/>
                </a:moveTo>
                <a:cubicBezTo>
                  <a:pt x="161749" y="1371639"/>
                  <a:pt x="224960" y="1222096"/>
                  <a:pt x="301219" y="1080597"/>
                </a:cubicBezTo>
                <a:lnTo>
                  <a:pt x="357603" y="1080597"/>
                </a:lnTo>
                <a:lnTo>
                  <a:pt x="357603" y="1169999"/>
                </a:lnTo>
                <a:lnTo>
                  <a:pt x="268207" y="1169999"/>
                </a:lnTo>
                <a:lnTo>
                  <a:pt x="268207" y="1259413"/>
                </a:lnTo>
                <a:lnTo>
                  <a:pt x="447020" y="1259413"/>
                </a:lnTo>
                <a:lnTo>
                  <a:pt x="447020" y="1348815"/>
                </a:lnTo>
                <a:lnTo>
                  <a:pt x="357603" y="1348815"/>
                </a:lnTo>
                <a:lnTo>
                  <a:pt x="357603" y="1438217"/>
                </a:lnTo>
                <a:lnTo>
                  <a:pt x="268207" y="1438217"/>
                </a:lnTo>
                <a:lnTo>
                  <a:pt x="178802" y="1438217"/>
                </a:lnTo>
                <a:lnTo>
                  <a:pt x="178802" y="1527630"/>
                </a:lnTo>
                <a:close/>
                <a:moveTo>
                  <a:pt x="89396" y="2600468"/>
                </a:moveTo>
                <a:lnTo>
                  <a:pt x="89396" y="2511067"/>
                </a:lnTo>
                <a:lnTo>
                  <a:pt x="178802" y="2511067"/>
                </a:lnTo>
                <a:lnTo>
                  <a:pt x="178802" y="2600468"/>
                </a:lnTo>
                <a:close/>
                <a:moveTo>
                  <a:pt x="89396" y="2868674"/>
                </a:moveTo>
                <a:lnTo>
                  <a:pt x="89396" y="2779274"/>
                </a:lnTo>
                <a:lnTo>
                  <a:pt x="178802" y="2779274"/>
                </a:lnTo>
                <a:lnTo>
                  <a:pt x="178802" y="2600469"/>
                </a:lnTo>
                <a:lnTo>
                  <a:pt x="268207" y="2600469"/>
                </a:lnTo>
                <a:lnTo>
                  <a:pt x="268207" y="2600470"/>
                </a:lnTo>
                <a:lnTo>
                  <a:pt x="268208" y="2600470"/>
                </a:lnTo>
                <a:lnTo>
                  <a:pt x="268208" y="2779273"/>
                </a:lnTo>
                <a:lnTo>
                  <a:pt x="357604" y="2779273"/>
                </a:lnTo>
                <a:lnTo>
                  <a:pt x="536426" y="2779273"/>
                </a:lnTo>
                <a:lnTo>
                  <a:pt x="536426" y="2868675"/>
                </a:lnTo>
                <a:lnTo>
                  <a:pt x="625822" y="2868675"/>
                </a:lnTo>
                <a:lnTo>
                  <a:pt x="625822" y="2779273"/>
                </a:lnTo>
                <a:lnTo>
                  <a:pt x="715227" y="2779273"/>
                </a:lnTo>
                <a:lnTo>
                  <a:pt x="715227" y="2868675"/>
                </a:lnTo>
                <a:lnTo>
                  <a:pt x="715227" y="2958089"/>
                </a:lnTo>
                <a:lnTo>
                  <a:pt x="625822" y="2958089"/>
                </a:lnTo>
                <a:lnTo>
                  <a:pt x="536426" y="2958089"/>
                </a:lnTo>
                <a:lnTo>
                  <a:pt x="447020" y="2958089"/>
                </a:lnTo>
                <a:lnTo>
                  <a:pt x="447020" y="2868675"/>
                </a:lnTo>
                <a:lnTo>
                  <a:pt x="447009" y="2868675"/>
                </a:lnTo>
                <a:lnTo>
                  <a:pt x="357604" y="2868675"/>
                </a:lnTo>
                <a:lnTo>
                  <a:pt x="357604" y="2958089"/>
                </a:lnTo>
                <a:lnTo>
                  <a:pt x="447009" y="2958089"/>
                </a:lnTo>
                <a:lnTo>
                  <a:pt x="447009" y="3047491"/>
                </a:lnTo>
                <a:lnTo>
                  <a:pt x="536425" y="3047491"/>
                </a:lnTo>
                <a:lnTo>
                  <a:pt x="536425" y="3136894"/>
                </a:lnTo>
                <a:lnTo>
                  <a:pt x="625821" y="3136894"/>
                </a:lnTo>
                <a:lnTo>
                  <a:pt x="625821" y="3226296"/>
                </a:lnTo>
                <a:lnTo>
                  <a:pt x="715227" y="3226296"/>
                </a:lnTo>
                <a:lnTo>
                  <a:pt x="804622" y="3226296"/>
                </a:lnTo>
                <a:lnTo>
                  <a:pt x="804622" y="3315698"/>
                </a:lnTo>
                <a:lnTo>
                  <a:pt x="804622" y="3405100"/>
                </a:lnTo>
                <a:lnTo>
                  <a:pt x="715227" y="3405100"/>
                </a:lnTo>
                <a:lnTo>
                  <a:pt x="715227" y="3315698"/>
                </a:lnTo>
                <a:lnTo>
                  <a:pt x="625821" y="3315698"/>
                </a:lnTo>
                <a:lnTo>
                  <a:pt x="536425" y="3315698"/>
                </a:lnTo>
                <a:lnTo>
                  <a:pt x="536425" y="3226296"/>
                </a:lnTo>
                <a:lnTo>
                  <a:pt x="447020" y="3226296"/>
                </a:lnTo>
                <a:lnTo>
                  <a:pt x="447009" y="3226285"/>
                </a:lnTo>
                <a:lnTo>
                  <a:pt x="447009" y="3226296"/>
                </a:lnTo>
                <a:lnTo>
                  <a:pt x="357603" y="3226296"/>
                </a:lnTo>
                <a:lnTo>
                  <a:pt x="357603" y="2958089"/>
                </a:lnTo>
                <a:lnTo>
                  <a:pt x="268208" y="2958089"/>
                </a:lnTo>
                <a:lnTo>
                  <a:pt x="268208" y="2779276"/>
                </a:lnTo>
                <a:lnTo>
                  <a:pt x="178802" y="2779276"/>
                </a:lnTo>
                <a:lnTo>
                  <a:pt x="178802" y="2868674"/>
                </a:lnTo>
                <a:close/>
                <a:moveTo>
                  <a:pt x="86960" y="2958090"/>
                </a:moveTo>
                <a:lnTo>
                  <a:pt x="89395" y="2958090"/>
                </a:lnTo>
                <a:lnTo>
                  <a:pt x="89395" y="2967152"/>
                </a:lnTo>
                <a:cubicBezTo>
                  <a:pt x="88561" y="2964138"/>
                  <a:pt x="87782" y="2961104"/>
                  <a:pt x="86960" y="2958090"/>
                </a:cubicBezTo>
                <a:close/>
                <a:moveTo>
                  <a:pt x="64304" y="1706425"/>
                </a:moveTo>
                <a:cubicBezTo>
                  <a:pt x="72019" y="1673352"/>
                  <a:pt x="80404" y="1640522"/>
                  <a:pt x="89396" y="1607959"/>
                </a:cubicBezTo>
                <a:lnTo>
                  <a:pt x="89396" y="1706425"/>
                </a:lnTo>
                <a:close/>
                <a:moveTo>
                  <a:pt x="29409" y="1885228"/>
                </a:moveTo>
                <a:cubicBezTo>
                  <a:pt x="34159" y="1855258"/>
                  <a:pt x="39374" y="1825442"/>
                  <a:pt x="45163" y="1795826"/>
                </a:cubicBezTo>
                <a:lnTo>
                  <a:pt x="89395" y="1795826"/>
                </a:lnTo>
                <a:lnTo>
                  <a:pt x="89395" y="1885228"/>
                </a:lnTo>
                <a:close/>
                <a:moveTo>
                  <a:pt x="16803" y="2600470"/>
                </a:moveTo>
                <a:lnTo>
                  <a:pt x="89395" y="2600470"/>
                </a:lnTo>
                <a:lnTo>
                  <a:pt x="89395" y="2689872"/>
                </a:lnTo>
                <a:lnTo>
                  <a:pt x="29408" y="2689872"/>
                </a:lnTo>
                <a:cubicBezTo>
                  <a:pt x="24702" y="2660234"/>
                  <a:pt x="20471" y="2630440"/>
                  <a:pt x="16803" y="2600470"/>
                </a:cubicBezTo>
                <a:close/>
                <a:moveTo>
                  <a:pt x="1288" y="2153446"/>
                </a:moveTo>
                <a:cubicBezTo>
                  <a:pt x="2846" y="2123520"/>
                  <a:pt x="4826" y="2093694"/>
                  <a:pt x="7401" y="2064044"/>
                </a:cubicBezTo>
                <a:lnTo>
                  <a:pt x="89396" y="2064044"/>
                </a:lnTo>
                <a:lnTo>
                  <a:pt x="89396" y="1974642"/>
                </a:lnTo>
                <a:lnTo>
                  <a:pt x="178802" y="1974642"/>
                </a:lnTo>
                <a:lnTo>
                  <a:pt x="178802" y="2064044"/>
                </a:lnTo>
                <a:lnTo>
                  <a:pt x="268207" y="2064044"/>
                </a:lnTo>
                <a:lnTo>
                  <a:pt x="268207" y="1974642"/>
                </a:lnTo>
                <a:lnTo>
                  <a:pt x="178802" y="1974642"/>
                </a:lnTo>
                <a:lnTo>
                  <a:pt x="178802" y="1885229"/>
                </a:lnTo>
                <a:lnTo>
                  <a:pt x="357603" y="1885229"/>
                </a:lnTo>
                <a:lnTo>
                  <a:pt x="357603" y="1974642"/>
                </a:lnTo>
                <a:lnTo>
                  <a:pt x="447009" y="1974642"/>
                </a:lnTo>
                <a:lnTo>
                  <a:pt x="447009" y="2064044"/>
                </a:lnTo>
                <a:lnTo>
                  <a:pt x="536426" y="2064044"/>
                </a:lnTo>
                <a:lnTo>
                  <a:pt x="536426" y="1974642"/>
                </a:lnTo>
                <a:lnTo>
                  <a:pt x="447020" y="1974642"/>
                </a:lnTo>
                <a:lnTo>
                  <a:pt x="447020" y="1885229"/>
                </a:lnTo>
                <a:lnTo>
                  <a:pt x="536426" y="1885229"/>
                </a:lnTo>
                <a:lnTo>
                  <a:pt x="536426" y="1706424"/>
                </a:lnTo>
                <a:lnTo>
                  <a:pt x="625821" y="1706424"/>
                </a:lnTo>
                <a:lnTo>
                  <a:pt x="625821" y="1795826"/>
                </a:lnTo>
                <a:lnTo>
                  <a:pt x="715226" y="1795826"/>
                </a:lnTo>
                <a:lnTo>
                  <a:pt x="715226" y="1706424"/>
                </a:lnTo>
                <a:lnTo>
                  <a:pt x="804622" y="1706424"/>
                </a:lnTo>
                <a:lnTo>
                  <a:pt x="894027" y="1706424"/>
                </a:lnTo>
                <a:lnTo>
                  <a:pt x="894027" y="1885230"/>
                </a:lnTo>
                <a:lnTo>
                  <a:pt x="804623" y="1885230"/>
                </a:lnTo>
                <a:lnTo>
                  <a:pt x="804623" y="1885229"/>
                </a:lnTo>
                <a:lnTo>
                  <a:pt x="804622" y="1885229"/>
                </a:lnTo>
                <a:lnTo>
                  <a:pt x="804622" y="1795826"/>
                </a:lnTo>
                <a:lnTo>
                  <a:pt x="715227" y="1795826"/>
                </a:lnTo>
                <a:lnTo>
                  <a:pt x="715227" y="1885229"/>
                </a:lnTo>
                <a:lnTo>
                  <a:pt x="804622" y="1885229"/>
                </a:lnTo>
                <a:lnTo>
                  <a:pt x="804622" y="1885230"/>
                </a:lnTo>
                <a:lnTo>
                  <a:pt x="804623" y="1885230"/>
                </a:lnTo>
                <a:lnTo>
                  <a:pt x="804623" y="1974642"/>
                </a:lnTo>
                <a:lnTo>
                  <a:pt x="894028" y="1974642"/>
                </a:lnTo>
                <a:lnTo>
                  <a:pt x="894028" y="2242849"/>
                </a:lnTo>
                <a:lnTo>
                  <a:pt x="1072852" y="2242849"/>
                </a:lnTo>
                <a:lnTo>
                  <a:pt x="1072852" y="2064046"/>
                </a:lnTo>
                <a:lnTo>
                  <a:pt x="983435" y="2064046"/>
                </a:lnTo>
                <a:lnTo>
                  <a:pt x="983435" y="1974642"/>
                </a:lnTo>
                <a:lnTo>
                  <a:pt x="983435" y="1885230"/>
                </a:lnTo>
                <a:lnTo>
                  <a:pt x="1072852" y="1885230"/>
                </a:lnTo>
                <a:lnTo>
                  <a:pt x="1072852" y="1974642"/>
                </a:lnTo>
                <a:lnTo>
                  <a:pt x="1072852" y="2064044"/>
                </a:lnTo>
                <a:lnTo>
                  <a:pt x="1162242" y="2064044"/>
                </a:lnTo>
                <a:lnTo>
                  <a:pt x="1162242" y="2421653"/>
                </a:lnTo>
                <a:lnTo>
                  <a:pt x="1072852" y="2421653"/>
                </a:lnTo>
                <a:lnTo>
                  <a:pt x="1072852" y="2332251"/>
                </a:lnTo>
                <a:lnTo>
                  <a:pt x="983435" y="2332251"/>
                </a:lnTo>
                <a:lnTo>
                  <a:pt x="983435" y="2421653"/>
                </a:lnTo>
                <a:lnTo>
                  <a:pt x="894029" y="2421653"/>
                </a:lnTo>
                <a:lnTo>
                  <a:pt x="894029" y="2600469"/>
                </a:lnTo>
                <a:lnTo>
                  <a:pt x="983435" y="2600469"/>
                </a:lnTo>
                <a:lnTo>
                  <a:pt x="983435" y="2421653"/>
                </a:lnTo>
                <a:lnTo>
                  <a:pt x="1072852" y="2421653"/>
                </a:lnTo>
                <a:lnTo>
                  <a:pt x="1072852" y="2511066"/>
                </a:lnTo>
                <a:lnTo>
                  <a:pt x="1162242" y="2511066"/>
                </a:lnTo>
                <a:lnTo>
                  <a:pt x="1162242" y="2600469"/>
                </a:lnTo>
                <a:lnTo>
                  <a:pt x="1072852" y="2600469"/>
                </a:lnTo>
                <a:lnTo>
                  <a:pt x="1072852" y="2689871"/>
                </a:lnTo>
                <a:lnTo>
                  <a:pt x="1251656" y="2689871"/>
                </a:lnTo>
                <a:lnTo>
                  <a:pt x="1251656" y="2779273"/>
                </a:lnTo>
                <a:lnTo>
                  <a:pt x="1072852" y="2779273"/>
                </a:lnTo>
                <a:lnTo>
                  <a:pt x="1072852" y="2868675"/>
                </a:lnTo>
                <a:lnTo>
                  <a:pt x="983435" y="2868675"/>
                </a:lnTo>
                <a:lnTo>
                  <a:pt x="983435" y="2958089"/>
                </a:lnTo>
                <a:lnTo>
                  <a:pt x="894029" y="2958089"/>
                </a:lnTo>
                <a:lnTo>
                  <a:pt x="894029" y="3047491"/>
                </a:lnTo>
                <a:lnTo>
                  <a:pt x="804623" y="3047491"/>
                </a:lnTo>
                <a:lnTo>
                  <a:pt x="804623" y="2779273"/>
                </a:lnTo>
                <a:lnTo>
                  <a:pt x="894029" y="2779273"/>
                </a:lnTo>
                <a:lnTo>
                  <a:pt x="894029" y="2689871"/>
                </a:lnTo>
                <a:lnTo>
                  <a:pt x="804623" y="2689871"/>
                </a:lnTo>
                <a:lnTo>
                  <a:pt x="804623" y="2421653"/>
                </a:lnTo>
                <a:lnTo>
                  <a:pt x="894028" y="2421653"/>
                </a:lnTo>
                <a:lnTo>
                  <a:pt x="894028" y="2332251"/>
                </a:lnTo>
                <a:lnTo>
                  <a:pt x="715227" y="2332251"/>
                </a:lnTo>
                <a:lnTo>
                  <a:pt x="715227" y="2511067"/>
                </a:lnTo>
                <a:lnTo>
                  <a:pt x="625821" y="2511067"/>
                </a:lnTo>
                <a:lnTo>
                  <a:pt x="625821" y="2600469"/>
                </a:lnTo>
                <a:lnTo>
                  <a:pt x="715227" y="2600469"/>
                </a:lnTo>
                <a:lnTo>
                  <a:pt x="715227" y="2689871"/>
                </a:lnTo>
                <a:lnTo>
                  <a:pt x="447009" y="2689871"/>
                </a:lnTo>
                <a:lnTo>
                  <a:pt x="447009" y="2511067"/>
                </a:lnTo>
                <a:lnTo>
                  <a:pt x="536426" y="2511067"/>
                </a:lnTo>
                <a:lnTo>
                  <a:pt x="536426" y="2421664"/>
                </a:lnTo>
                <a:lnTo>
                  <a:pt x="625821" y="2421664"/>
                </a:lnTo>
                <a:lnTo>
                  <a:pt x="625821" y="2242849"/>
                </a:lnTo>
                <a:lnTo>
                  <a:pt x="804623" y="2242849"/>
                </a:lnTo>
                <a:lnTo>
                  <a:pt x="804623" y="2064044"/>
                </a:lnTo>
                <a:lnTo>
                  <a:pt x="715227" y="2064044"/>
                </a:lnTo>
                <a:lnTo>
                  <a:pt x="715227" y="2153446"/>
                </a:lnTo>
                <a:lnTo>
                  <a:pt x="357603" y="2153446"/>
                </a:lnTo>
                <a:lnTo>
                  <a:pt x="357603" y="2242849"/>
                </a:lnTo>
                <a:lnTo>
                  <a:pt x="268207" y="2242849"/>
                </a:lnTo>
                <a:lnTo>
                  <a:pt x="268207" y="2153446"/>
                </a:lnTo>
                <a:close/>
                <a:moveTo>
                  <a:pt x="1287" y="2421666"/>
                </a:moveTo>
                <a:lnTo>
                  <a:pt x="89395" y="2421666"/>
                </a:lnTo>
                <a:lnTo>
                  <a:pt x="89395" y="2511068"/>
                </a:lnTo>
                <a:lnTo>
                  <a:pt x="7400" y="2511068"/>
                </a:lnTo>
                <a:cubicBezTo>
                  <a:pt x="4825" y="2481418"/>
                  <a:pt x="2845" y="2451602"/>
                  <a:pt x="1287" y="2421666"/>
                </a:cubicBezTo>
                <a:close/>
                <a:moveTo>
                  <a:pt x="0" y="2334404"/>
                </a:moveTo>
                <a:lnTo>
                  <a:pt x="0" y="2244998"/>
                </a:lnTo>
                <a:lnTo>
                  <a:pt x="89395" y="2244998"/>
                </a:lnTo>
                <a:lnTo>
                  <a:pt x="89395" y="2334404"/>
                </a:lnTo>
                <a:close/>
              </a:path>
            </a:pathLst>
          </a:custGeom>
          <a:solidFill>
            <a:schemeClr val="tx2"/>
          </a:solidFill>
          <a:ln w="8454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A81C2DF-9ED3-914A-1241-85BF79B31D13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6423726" y="1787523"/>
            <a:ext cx="5177464" cy="3249220"/>
          </a:xfrm>
          <a:custGeom>
            <a:avLst/>
            <a:gdLst>
              <a:gd name="connsiteX0" fmla="*/ 2150711 w 5177464"/>
              <a:gd name="connsiteY0" fmla="*/ 79182 h 3253901"/>
              <a:gd name="connsiteX1" fmla="*/ 2140417 w 5177464"/>
              <a:gd name="connsiteY1" fmla="*/ 74862 h 3253901"/>
              <a:gd name="connsiteX2" fmla="*/ 2140417 w 5177464"/>
              <a:gd name="connsiteY2" fmla="*/ 54290 h 3253901"/>
              <a:gd name="connsiteX3" fmla="*/ 2161006 w 5177464"/>
              <a:gd name="connsiteY3" fmla="*/ 54290 h 3253901"/>
              <a:gd name="connsiteX4" fmla="*/ 2161006 w 5177464"/>
              <a:gd name="connsiteY4" fmla="*/ 74862 h 3253901"/>
              <a:gd name="connsiteX5" fmla="*/ 2150711 w 5177464"/>
              <a:gd name="connsiteY5" fmla="*/ 79182 h 3253901"/>
              <a:gd name="connsiteX6" fmla="*/ 2370598 w 5177464"/>
              <a:gd name="connsiteY6" fmla="*/ 83502 h 3253901"/>
              <a:gd name="connsiteX7" fmla="*/ 2349598 w 5177464"/>
              <a:gd name="connsiteY7" fmla="*/ 74862 h 3253901"/>
              <a:gd name="connsiteX8" fmla="*/ 2349598 w 5177464"/>
              <a:gd name="connsiteY8" fmla="*/ 32896 h 3253901"/>
              <a:gd name="connsiteX9" fmla="*/ 2391599 w 5177464"/>
              <a:gd name="connsiteY9" fmla="*/ 32896 h 3253901"/>
              <a:gd name="connsiteX10" fmla="*/ 2391599 w 5177464"/>
              <a:gd name="connsiteY10" fmla="*/ 74862 h 3253901"/>
              <a:gd name="connsiteX11" fmla="*/ 2370598 w 5177464"/>
              <a:gd name="connsiteY11" fmla="*/ 83502 h 3253901"/>
              <a:gd name="connsiteX12" fmla="*/ 2580602 w 5177464"/>
              <a:gd name="connsiteY12" fmla="*/ 83502 h 3253901"/>
              <a:gd name="connsiteX13" fmla="*/ 2559602 w 5177464"/>
              <a:gd name="connsiteY13" fmla="*/ 74862 h 3253901"/>
              <a:gd name="connsiteX14" fmla="*/ 2559602 w 5177464"/>
              <a:gd name="connsiteY14" fmla="*/ 32896 h 3253901"/>
              <a:gd name="connsiteX15" fmla="*/ 2601603 w 5177464"/>
              <a:gd name="connsiteY15" fmla="*/ 32896 h 3253901"/>
              <a:gd name="connsiteX16" fmla="*/ 2601603 w 5177464"/>
              <a:gd name="connsiteY16" fmla="*/ 74862 h 3253901"/>
              <a:gd name="connsiteX17" fmla="*/ 2580602 w 5177464"/>
              <a:gd name="connsiteY17" fmla="*/ 83502 h 3253901"/>
              <a:gd name="connsiteX18" fmla="*/ 2789782 w 5177464"/>
              <a:gd name="connsiteY18" fmla="*/ 83502 h 3253901"/>
              <a:gd name="connsiteX19" fmla="*/ 2768782 w 5177464"/>
              <a:gd name="connsiteY19" fmla="*/ 74862 h 3253901"/>
              <a:gd name="connsiteX20" fmla="*/ 2768782 w 5177464"/>
              <a:gd name="connsiteY20" fmla="*/ 32896 h 3253901"/>
              <a:gd name="connsiteX21" fmla="*/ 2810783 w 5177464"/>
              <a:gd name="connsiteY21" fmla="*/ 32896 h 3253901"/>
              <a:gd name="connsiteX22" fmla="*/ 2810783 w 5177464"/>
              <a:gd name="connsiteY22" fmla="*/ 74862 h 3253901"/>
              <a:gd name="connsiteX23" fmla="*/ 2789782 w 5177464"/>
              <a:gd name="connsiteY23" fmla="*/ 83502 h 3253901"/>
              <a:gd name="connsiteX24" fmla="*/ 1951825 w 5177464"/>
              <a:gd name="connsiteY24" fmla="*/ 98519 h 3253901"/>
              <a:gd name="connsiteX25" fmla="*/ 1920531 w 5177464"/>
              <a:gd name="connsiteY25" fmla="*/ 85559 h 3253901"/>
              <a:gd name="connsiteX26" fmla="*/ 1910273 w 5177464"/>
              <a:gd name="connsiteY26" fmla="*/ 60831 h 3253901"/>
              <a:gd name="connsiteX27" fmla="*/ 1990279 w 5177464"/>
              <a:gd name="connsiteY27" fmla="*/ 40282 h 3253901"/>
              <a:gd name="connsiteX28" fmla="*/ 1996091 w 5177464"/>
              <a:gd name="connsiteY28" fmla="*/ 54291 h 3253901"/>
              <a:gd name="connsiteX29" fmla="*/ 1983120 w 5177464"/>
              <a:gd name="connsiteY29" fmla="*/ 85559 h 3253901"/>
              <a:gd name="connsiteX30" fmla="*/ 1951825 w 5177464"/>
              <a:gd name="connsiteY30" fmla="*/ 98519 h 3253901"/>
              <a:gd name="connsiteX31" fmla="*/ 2999787 w 5177464"/>
              <a:gd name="connsiteY31" fmla="*/ 128450 h 3253901"/>
              <a:gd name="connsiteX32" fmla="*/ 2947492 w 5177464"/>
              <a:gd name="connsiteY32" fmla="*/ 106130 h 3253901"/>
              <a:gd name="connsiteX33" fmla="*/ 2947492 w 5177464"/>
              <a:gd name="connsiteY33" fmla="*/ 1628 h 3253901"/>
              <a:gd name="connsiteX34" fmla="*/ 2949792 w 5177464"/>
              <a:gd name="connsiteY34" fmla="*/ 0 h 3253901"/>
              <a:gd name="connsiteX35" fmla="*/ 3057889 w 5177464"/>
              <a:gd name="connsiteY35" fmla="*/ 16486 h 3253901"/>
              <a:gd name="connsiteX36" fmla="*/ 3073700 w 5177464"/>
              <a:gd name="connsiteY36" fmla="*/ 54702 h 3253901"/>
              <a:gd name="connsiteX37" fmla="*/ 3052082 w 5177464"/>
              <a:gd name="connsiteY37" fmla="*/ 106953 h 3253901"/>
              <a:gd name="connsiteX38" fmla="*/ 2999787 w 5177464"/>
              <a:gd name="connsiteY38" fmla="*/ 128450 h 3253901"/>
              <a:gd name="connsiteX39" fmla="*/ 3209791 w 5177464"/>
              <a:gd name="connsiteY39" fmla="*/ 128553 h 3253901"/>
              <a:gd name="connsiteX40" fmla="*/ 3157496 w 5177464"/>
              <a:gd name="connsiteY40" fmla="*/ 106953 h 3253901"/>
              <a:gd name="connsiteX41" fmla="*/ 3135260 w 5177464"/>
              <a:gd name="connsiteY41" fmla="*/ 54085 h 3253901"/>
              <a:gd name="connsiteX42" fmla="*/ 3143985 w 5177464"/>
              <a:gd name="connsiteY42" fmla="*/ 33824 h 3253901"/>
              <a:gd name="connsiteX43" fmla="*/ 3278086 w 5177464"/>
              <a:gd name="connsiteY43" fmla="*/ 68282 h 3253901"/>
              <a:gd name="connsiteX44" fmla="*/ 3262086 w 5177464"/>
              <a:gd name="connsiteY44" fmla="*/ 106953 h 3253901"/>
              <a:gd name="connsiteX45" fmla="*/ 3209791 w 5177464"/>
              <a:gd name="connsiteY45" fmla="*/ 128553 h 3253901"/>
              <a:gd name="connsiteX46" fmla="*/ 3418971 w 5177464"/>
              <a:gd name="connsiteY46" fmla="*/ 128553 h 3253901"/>
              <a:gd name="connsiteX47" fmla="*/ 3366676 w 5177464"/>
              <a:gd name="connsiteY47" fmla="*/ 106953 h 3253901"/>
              <a:gd name="connsiteX48" fmla="*/ 3359753 w 5177464"/>
              <a:gd name="connsiteY48" fmla="*/ 90022 h 3253901"/>
              <a:gd name="connsiteX49" fmla="*/ 3448069 w 5177464"/>
              <a:gd name="connsiteY49" fmla="*/ 122324 h 3253901"/>
              <a:gd name="connsiteX50" fmla="*/ 3446817 w 5177464"/>
              <a:gd name="connsiteY50" fmla="*/ 123153 h 3253901"/>
              <a:gd name="connsiteX51" fmla="*/ 3418971 w 5177464"/>
              <a:gd name="connsiteY51" fmla="*/ 128553 h 3253901"/>
              <a:gd name="connsiteX52" fmla="*/ 2045297 w 5177464"/>
              <a:gd name="connsiteY52" fmla="*/ 183685 h 3253901"/>
              <a:gd name="connsiteX53" fmla="*/ 2035003 w 5177464"/>
              <a:gd name="connsiteY53" fmla="*/ 179365 h 3253901"/>
              <a:gd name="connsiteX54" fmla="*/ 2035003 w 5177464"/>
              <a:gd name="connsiteY54" fmla="*/ 158793 h 3253901"/>
              <a:gd name="connsiteX55" fmla="*/ 2055592 w 5177464"/>
              <a:gd name="connsiteY55" fmla="*/ 158793 h 3253901"/>
              <a:gd name="connsiteX56" fmla="*/ 2055592 w 5177464"/>
              <a:gd name="connsiteY56" fmla="*/ 179365 h 3253901"/>
              <a:gd name="connsiteX57" fmla="*/ 2045297 w 5177464"/>
              <a:gd name="connsiteY57" fmla="*/ 183685 h 3253901"/>
              <a:gd name="connsiteX58" fmla="*/ 2255302 w 5177464"/>
              <a:gd name="connsiteY58" fmla="*/ 183685 h 3253901"/>
              <a:gd name="connsiteX59" fmla="*/ 2245007 w 5177464"/>
              <a:gd name="connsiteY59" fmla="*/ 179365 h 3253901"/>
              <a:gd name="connsiteX60" fmla="*/ 2245007 w 5177464"/>
              <a:gd name="connsiteY60" fmla="*/ 158793 h 3253901"/>
              <a:gd name="connsiteX61" fmla="*/ 2265596 w 5177464"/>
              <a:gd name="connsiteY61" fmla="*/ 158793 h 3253901"/>
              <a:gd name="connsiteX62" fmla="*/ 2265596 w 5177464"/>
              <a:gd name="connsiteY62" fmla="*/ 179365 h 3253901"/>
              <a:gd name="connsiteX63" fmla="*/ 2255302 w 5177464"/>
              <a:gd name="connsiteY63" fmla="*/ 183685 h 3253901"/>
              <a:gd name="connsiteX64" fmla="*/ 2476012 w 5177464"/>
              <a:gd name="connsiteY64" fmla="*/ 188828 h 3253901"/>
              <a:gd name="connsiteX65" fmla="*/ 2455011 w 5177464"/>
              <a:gd name="connsiteY65" fmla="*/ 180188 h 3253901"/>
              <a:gd name="connsiteX66" fmla="*/ 2455011 w 5177464"/>
              <a:gd name="connsiteY66" fmla="*/ 138222 h 3253901"/>
              <a:gd name="connsiteX67" fmla="*/ 2497012 w 5177464"/>
              <a:gd name="connsiteY67" fmla="*/ 138222 h 3253901"/>
              <a:gd name="connsiteX68" fmla="*/ 2497012 w 5177464"/>
              <a:gd name="connsiteY68" fmla="*/ 180188 h 3253901"/>
              <a:gd name="connsiteX69" fmla="*/ 2476012 w 5177464"/>
              <a:gd name="connsiteY69" fmla="*/ 188828 h 3253901"/>
              <a:gd name="connsiteX70" fmla="*/ 2685192 w 5177464"/>
              <a:gd name="connsiteY70" fmla="*/ 188828 h 3253901"/>
              <a:gd name="connsiteX71" fmla="*/ 2664192 w 5177464"/>
              <a:gd name="connsiteY71" fmla="*/ 180188 h 3253901"/>
              <a:gd name="connsiteX72" fmla="*/ 2664192 w 5177464"/>
              <a:gd name="connsiteY72" fmla="*/ 138222 h 3253901"/>
              <a:gd name="connsiteX73" fmla="*/ 2706193 w 5177464"/>
              <a:gd name="connsiteY73" fmla="*/ 138222 h 3253901"/>
              <a:gd name="connsiteX74" fmla="*/ 2706193 w 5177464"/>
              <a:gd name="connsiteY74" fmla="*/ 180188 h 3253901"/>
              <a:gd name="connsiteX75" fmla="*/ 2685192 w 5177464"/>
              <a:gd name="connsiteY75" fmla="*/ 188828 h 3253901"/>
              <a:gd name="connsiteX76" fmla="*/ 1637231 w 5177464"/>
              <a:gd name="connsiteY76" fmla="*/ 203022 h 3253901"/>
              <a:gd name="connsiteX77" fmla="*/ 1605936 w 5177464"/>
              <a:gd name="connsiteY77" fmla="*/ 190062 h 3253901"/>
              <a:gd name="connsiteX78" fmla="*/ 1595401 w 5177464"/>
              <a:gd name="connsiteY78" fmla="*/ 164665 h 3253901"/>
              <a:gd name="connsiteX79" fmla="*/ 1672273 w 5177464"/>
              <a:gd name="connsiteY79" fmla="*/ 136559 h 3253901"/>
              <a:gd name="connsiteX80" fmla="*/ 1681496 w 5177464"/>
              <a:gd name="connsiteY80" fmla="*/ 158794 h 3253901"/>
              <a:gd name="connsiteX81" fmla="*/ 1668526 w 5177464"/>
              <a:gd name="connsiteY81" fmla="*/ 190062 h 3253901"/>
              <a:gd name="connsiteX82" fmla="*/ 1637231 w 5177464"/>
              <a:gd name="connsiteY82" fmla="*/ 203022 h 3253901"/>
              <a:gd name="connsiteX83" fmla="*/ 1846411 w 5177464"/>
              <a:gd name="connsiteY83" fmla="*/ 203022 h 3253901"/>
              <a:gd name="connsiteX84" fmla="*/ 1815117 w 5177464"/>
              <a:gd name="connsiteY84" fmla="*/ 190062 h 3253901"/>
              <a:gd name="connsiteX85" fmla="*/ 1815117 w 5177464"/>
              <a:gd name="connsiteY85" fmla="*/ 127525 h 3253901"/>
              <a:gd name="connsiteX86" fmla="*/ 1877706 w 5177464"/>
              <a:gd name="connsiteY86" fmla="*/ 127525 h 3253901"/>
              <a:gd name="connsiteX87" fmla="*/ 1877706 w 5177464"/>
              <a:gd name="connsiteY87" fmla="*/ 190062 h 3253901"/>
              <a:gd name="connsiteX88" fmla="*/ 1846411 w 5177464"/>
              <a:gd name="connsiteY88" fmla="*/ 203022 h 3253901"/>
              <a:gd name="connsiteX89" fmla="*/ 2895196 w 5177464"/>
              <a:gd name="connsiteY89" fmla="*/ 233056 h 3253901"/>
              <a:gd name="connsiteX90" fmla="*/ 2842901 w 5177464"/>
              <a:gd name="connsiteY90" fmla="*/ 211456 h 3253901"/>
              <a:gd name="connsiteX91" fmla="*/ 2842901 w 5177464"/>
              <a:gd name="connsiteY91" fmla="*/ 106953 h 3253901"/>
              <a:gd name="connsiteX92" fmla="*/ 2947492 w 5177464"/>
              <a:gd name="connsiteY92" fmla="*/ 106953 h 3253901"/>
              <a:gd name="connsiteX93" fmla="*/ 2947492 w 5177464"/>
              <a:gd name="connsiteY93" fmla="*/ 211456 h 3253901"/>
              <a:gd name="connsiteX94" fmla="*/ 2895196 w 5177464"/>
              <a:gd name="connsiteY94" fmla="*/ 233056 h 3253901"/>
              <a:gd name="connsiteX95" fmla="*/ 3104583 w 5177464"/>
              <a:gd name="connsiteY95" fmla="*/ 233056 h 3253901"/>
              <a:gd name="connsiteX96" fmla="*/ 3052905 w 5177464"/>
              <a:gd name="connsiteY96" fmla="*/ 211456 h 3253901"/>
              <a:gd name="connsiteX97" fmla="*/ 3052905 w 5177464"/>
              <a:gd name="connsiteY97" fmla="*/ 106953 h 3253901"/>
              <a:gd name="connsiteX98" fmla="*/ 3157496 w 5177464"/>
              <a:gd name="connsiteY98" fmla="*/ 106953 h 3253901"/>
              <a:gd name="connsiteX99" fmla="*/ 3157496 w 5177464"/>
              <a:gd name="connsiteY99" fmla="*/ 211456 h 3253901"/>
              <a:gd name="connsiteX100" fmla="*/ 3104583 w 5177464"/>
              <a:gd name="connsiteY100" fmla="*/ 233056 h 3253901"/>
              <a:gd name="connsiteX101" fmla="*/ 3314381 w 5177464"/>
              <a:gd name="connsiteY101" fmla="*/ 233056 h 3253901"/>
              <a:gd name="connsiteX102" fmla="*/ 3262086 w 5177464"/>
              <a:gd name="connsiteY102" fmla="*/ 211456 h 3253901"/>
              <a:gd name="connsiteX103" fmla="*/ 3262086 w 5177464"/>
              <a:gd name="connsiteY103" fmla="*/ 106953 h 3253901"/>
              <a:gd name="connsiteX104" fmla="*/ 3366676 w 5177464"/>
              <a:gd name="connsiteY104" fmla="*/ 106953 h 3253901"/>
              <a:gd name="connsiteX105" fmla="*/ 3366676 w 5177464"/>
              <a:gd name="connsiteY105" fmla="*/ 211456 h 3253901"/>
              <a:gd name="connsiteX106" fmla="*/ 3314381 w 5177464"/>
              <a:gd name="connsiteY106" fmla="*/ 233056 h 3253901"/>
              <a:gd name="connsiteX107" fmla="*/ 3523561 w 5177464"/>
              <a:gd name="connsiteY107" fmla="*/ 233056 h 3253901"/>
              <a:gd name="connsiteX108" fmla="*/ 3471266 w 5177464"/>
              <a:gd name="connsiteY108" fmla="*/ 211456 h 3253901"/>
              <a:gd name="connsiteX109" fmla="*/ 3449648 w 5177464"/>
              <a:gd name="connsiteY109" fmla="*/ 159205 h 3253901"/>
              <a:gd name="connsiteX110" fmla="*/ 3462694 w 5177464"/>
              <a:gd name="connsiteY110" fmla="*/ 127673 h 3253901"/>
              <a:gd name="connsiteX111" fmla="*/ 3591091 w 5177464"/>
              <a:gd name="connsiteY111" fmla="*/ 174636 h 3253901"/>
              <a:gd name="connsiteX112" fmla="*/ 3575857 w 5177464"/>
              <a:gd name="connsiteY112" fmla="*/ 211456 h 3253901"/>
              <a:gd name="connsiteX113" fmla="*/ 3523561 w 5177464"/>
              <a:gd name="connsiteY113" fmla="*/ 233056 h 3253901"/>
              <a:gd name="connsiteX114" fmla="*/ 1532229 w 5177464"/>
              <a:gd name="connsiteY114" fmla="*/ 278313 h 3253901"/>
              <a:gd name="connsiteX115" fmla="*/ 1521935 w 5177464"/>
              <a:gd name="connsiteY115" fmla="*/ 273993 h 3253901"/>
              <a:gd name="connsiteX116" fmla="*/ 1521935 w 5177464"/>
              <a:gd name="connsiteY116" fmla="*/ 253422 h 3253901"/>
              <a:gd name="connsiteX117" fmla="*/ 1542523 w 5177464"/>
              <a:gd name="connsiteY117" fmla="*/ 253422 h 3253901"/>
              <a:gd name="connsiteX118" fmla="*/ 1542523 w 5177464"/>
              <a:gd name="connsiteY118" fmla="*/ 273993 h 3253901"/>
              <a:gd name="connsiteX119" fmla="*/ 1532229 w 5177464"/>
              <a:gd name="connsiteY119" fmla="*/ 278313 h 3253901"/>
              <a:gd name="connsiteX120" fmla="*/ 3628976 w 5177464"/>
              <a:gd name="connsiteY120" fmla="*/ 278313 h 3253901"/>
              <a:gd name="connsiteX121" fmla="*/ 3618681 w 5177464"/>
              <a:gd name="connsiteY121" fmla="*/ 273993 h 3253901"/>
              <a:gd name="connsiteX122" fmla="*/ 3618681 w 5177464"/>
              <a:gd name="connsiteY122" fmla="*/ 253422 h 3253901"/>
              <a:gd name="connsiteX123" fmla="*/ 3639270 w 5177464"/>
              <a:gd name="connsiteY123" fmla="*/ 253422 h 3253901"/>
              <a:gd name="connsiteX124" fmla="*/ 3639270 w 5177464"/>
              <a:gd name="connsiteY124" fmla="*/ 273993 h 3253901"/>
              <a:gd name="connsiteX125" fmla="*/ 3628976 w 5177464"/>
              <a:gd name="connsiteY125" fmla="*/ 278313 h 3253901"/>
              <a:gd name="connsiteX126" fmla="*/ 2360715 w 5177464"/>
              <a:gd name="connsiteY126" fmla="*/ 288188 h 3253901"/>
              <a:gd name="connsiteX127" fmla="*/ 2350421 w 5177464"/>
              <a:gd name="connsiteY127" fmla="*/ 283868 h 3253901"/>
              <a:gd name="connsiteX128" fmla="*/ 2350421 w 5177464"/>
              <a:gd name="connsiteY128" fmla="*/ 263296 h 3253901"/>
              <a:gd name="connsiteX129" fmla="*/ 2371010 w 5177464"/>
              <a:gd name="connsiteY129" fmla="*/ 263296 h 3253901"/>
              <a:gd name="connsiteX130" fmla="*/ 2371010 w 5177464"/>
              <a:gd name="connsiteY130" fmla="*/ 283868 h 3253901"/>
              <a:gd name="connsiteX131" fmla="*/ 2360715 w 5177464"/>
              <a:gd name="connsiteY131" fmla="*/ 288188 h 3253901"/>
              <a:gd name="connsiteX132" fmla="*/ 1941531 w 5177464"/>
              <a:gd name="connsiteY132" fmla="*/ 289010 h 3253901"/>
              <a:gd name="connsiteX133" fmla="*/ 1931237 w 5177464"/>
              <a:gd name="connsiteY133" fmla="*/ 284690 h 3253901"/>
              <a:gd name="connsiteX134" fmla="*/ 1931237 w 5177464"/>
              <a:gd name="connsiteY134" fmla="*/ 264119 h 3253901"/>
              <a:gd name="connsiteX135" fmla="*/ 1951825 w 5177464"/>
              <a:gd name="connsiteY135" fmla="*/ 264119 h 3253901"/>
              <a:gd name="connsiteX136" fmla="*/ 1951825 w 5177464"/>
              <a:gd name="connsiteY136" fmla="*/ 284690 h 3253901"/>
              <a:gd name="connsiteX137" fmla="*/ 1941531 w 5177464"/>
              <a:gd name="connsiteY137" fmla="*/ 289010 h 3253901"/>
              <a:gd name="connsiteX138" fmla="*/ 2150711 w 5177464"/>
              <a:gd name="connsiteY138" fmla="*/ 289010 h 3253901"/>
              <a:gd name="connsiteX139" fmla="*/ 2140417 w 5177464"/>
              <a:gd name="connsiteY139" fmla="*/ 284690 h 3253901"/>
              <a:gd name="connsiteX140" fmla="*/ 2140417 w 5177464"/>
              <a:gd name="connsiteY140" fmla="*/ 264119 h 3253901"/>
              <a:gd name="connsiteX141" fmla="*/ 2161006 w 5177464"/>
              <a:gd name="connsiteY141" fmla="*/ 264119 h 3253901"/>
              <a:gd name="connsiteX142" fmla="*/ 2161006 w 5177464"/>
              <a:gd name="connsiteY142" fmla="*/ 284690 h 3253901"/>
              <a:gd name="connsiteX143" fmla="*/ 2150711 w 5177464"/>
              <a:gd name="connsiteY143" fmla="*/ 289010 h 3253901"/>
              <a:gd name="connsiteX144" fmla="*/ 2580602 w 5177464"/>
              <a:gd name="connsiteY144" fmla="*/ 293330 h 3253901"/>
              <a:gd name="connsiteX145" fmla="*/ 2559602 w 5177464"/>
              <a:gd name="connsiteY145" fmla="*/ 284690 h 3253901"/>
              <a:gd name="connsiteX146" fmla="*/ 2559602 w 5177464"/>
              <a:gd name="connsiteY146" fmla="*/ 242725 h 3253901"/>
              <a:gd name="connsiteX147" fmla="*/ 2601603 w 5177464"/>
              <a:gd name="connsiteY147" fmla="*/ 242725 h 3253901"/>
              <a:gd name="connsiteX148" fmla="*/ 2601603 w 5177464"/>
              <a:gd name="connsiteY148" fmla="*/ 284690 h 3253901"/>
              <a:gd name="connsiteX149" fmla="*/ 2580602 w 5177464"/>
              <a:gd name="connsiteY149" fmla="*/ 293330 h 3253901"/>
              <a:gd name="connsiteX150" fmla="*/ 1741821 w 5177464"/>
              <a:gd name="connsiteY150" fmla="*/ 308348 h 3253901"/>
              <a:gd name="connsiteX151" fmla="*/ 1710526 w 5177464"/>
              <a:gd name="connsiteY151" fmla="*/ 295388 h 3253901"/>
              <a:gd name="connsiteX152" fmla="*/ 1710526 w 5177464"/>
              <a:gd name="connsiteY152" fmla="*/ 232850 h 3253901"/>
              <a:gd name="connsiteX153" fmla="*/ 1773116 w 5177464"/>
              <a:gd name="connsiteY153" fmla="*/ 232850 h 3253901"/>
              <a:gd name="connsiteX154" fmla="*/ 1773116 w 5177464"/>
              <a:gd name="connsiteY154" fmla="*/ 295388 h 3253901"/>
              <a:gd name="connsiteX155" fmla="*/ 1741821 w 5177464"/>
              <a:gd name="connsiteY155" fmla="*/ 308348 h 3253901"/>
              <a:gd name="connsiteX156" fmla="*/ 2789989 w 5177464"/>
              <a:gd name="connsiteY156" fmla="*/ 337559 h 3253901"/>
              <a:gd name="connsiteX157" fmla="*/ 2738311 w 5177464"/>
              <a:gd name="connsiteY157" fmla="*/ 315959 h 3253901"/>
              <a:gd name="connsiteX158" fmla="*/ 2738311 w 5177464"/>
              <a:gd name="connsiteY158" fmla="*/ 211456 h 3253901"/>
              <a:gd name="connsiteX159" fmla="*/ 2842901 w 5177464"/>
              <a:gd name="connsiteY159" fmla="*/ 211456 h 3253901"/>
              <a:gd name="connsiteX160" fmla="*/ 2842901 w 5177464"/>
              <a:gd name="connsiteY160" fmla="*/ 315959 h 3253901"/>
              <a:gd name="connsiteX161" fmla="*/ 2789989 w 5177464"/>
              <a:gd name="connsiteY161" fmla="*/ 337559 h 3253901"/>
              <a:gd name="connsiteX162" fmla="*/ 2999787 w 5177464"/>
              <a:gd name="connsiteY162" fmla="*/ 337559 h 3253901"/>
              <a:gd name="connsiteX163" fmla="*/ 2947492 w 5177464"/>
              <a:gd name="connsiteY163" fmla="*/ 315959 h 3253901"/>
              <a:gd name="connsiteX164" fmla="*/ 2947492 w 5177464"/>
              <a:gd name="connsiteY164" fmla="*/ 211456 h 3253901"/>
              <a:gd name="connsiteX165" fmla="*/ 3052082 w 5177464"/>
              <a:gd name="connsiteY165" fmla="*/ 211456 h 3253901"/>
              <a:gd name="connsiteX166" fmla="*/ 3052082 w 5177464"/>
              <a:gd name="connsiteY166" fmla="*/ 315959 h 3253901"/>
              <a:gd name="connsiteX167" fmla="*/ 2999787 w 5177464"/>
              <a:gd name="connsiteY167" fmla="*/ 337559 h 3253901"/>
              <a:gd name="connsiteX168" fmla="*/ 3209791 w 5177464"/>
              <a:gd name="connsiteY168" fmla="*/ 337559 h 3253901"/>
              <a:gd name="connsiteX169" fmla="*/ 3157496 w 5177464"/>
              <a:gd name="connsiteY169" fmla="*/ 315959 h 3253901"/>
              <a:gd name="connsiteX170" fmla="*/ 3157496 w 5177464"/>
              <a:gd name="connsiteY170" fmla="*/ 211456 h 3253901"/>
              <a:gd name="connsiteX171" fmla="*/ 3262086 w 5177464"/>
              <a:gd name="connsiteY171" fmla="*/ 211456 h 3253901"/>
              <a:gd name="connsiteX172" fmla="*/ 3262086 w 5177464"/>
              <a:gd name="connsiteY172" fmla="*/ 315959 h 3253901"/>
              <a:gd name="connsiteX173" fmla="*/ 3209791 w 5177464"/>
              <a:gd name="connsiteY173" fmla="*/ 337559 h 3253901"/>
              <a:gd name="connsiteX174" fmla="*/ 3418971 w 5177464"/>
              <a:gd name="connsiteY174" fmla="*/ 337559 h 3253901"/>
              <a:gd name="connsiteX175" fmla="*/ 3366676 w 5177464"/>
              <a:gd name="connsiteY175" fmla="*/ 315959 h 3253901"/>
              <a:gd name="connsiteX176" fmla="*/ 3366676 w 5177464"/>
              <a:gd name="connsiteY176" fmla="*/ 211456 h 3253901"/>
              <a:gd name="connsiteX177" fmla="*/ 3471266 w 5177464"/>
              <a:gd name="connsiteY177" fmla="*/ 211456 h 3253901"/>
              <a:gd name="connsiteX178" fmla="*/ 3471266 w 5177464"/>
              <a:gd name="connsiteY178" fmla="*/ 315959 h 3253901"/>
              <a:gd name="connsiteX179" fmla="*/ 3418971 w 5177464"/>
              <a:gd name="connsiteY179" fmla="*/ 337559 h 3253901"/>
              <a:gd name="connsiteX180" fmla="*/ 1427638 w 5177464"/>
              <a:gd name="connsiteY180" fmla="*/ 382816 h 3253901"/>
              <a:gd name="connsiteX181" fmla="*/ 1417344 w 5177464"/>
              <a:gd name="connsiteY181" fmla="*/ 378496 h 3253901"/>
              <a:gd name="connsiteX182" fmla="*/ 1417344 w 5177464"/>
              <a:gd name="connsiteY182" fmla="*/ 357925 h 3253901"/>
              <a:gd name="connsiteX183" fmla="*/ 1437933 w 5177464"/>
              <a:gd name="connsiteY183" fmla="*/ 357925 h 3253901"/>
              <a:gd name="connsiteX184" fmla="*/ 1437933 w 5177464"/>
              <a:gd name="connsiteY184" fmla="*/ 378496 h 3253901"/>
              <a:gd name="connsiteX185" fmla="*/ 1427638 w 5177464"/>
              <a:gd name="connsiteY185" fmla="*/ 382816 h 3253901"/>
              <a:gd name="connsiteX186" fmla="*/ 1846824 w 5177464"/>
              <a:gd name="connsiteY186" fmla="*/ 382816 h 3253901"/>
              <a:gd name="connsiteX187" fmla="*/ 1836529 w 5177464"/>
              <a:gd name="connsiteY187" fmla="*/ 378496 h 3253901"/>
              <a:gd name="connsiteX188" fmla="*/ 1836529 w 5177464"/>
              <a:gd name="connsiteY188" fmla="*/ 357925 h 3253901"/>
              <a:gd name="connsiteX189" fmla="*/ 1857118 w 5177464"/>
              <a:gd name="connsiteY189" fmla="*/ 357925 h 3253901"/>
              <a:gd name="connsiteX190" fmla="*/ 1857118 w 5177464"/>
              <a:gd name="connsiteY190" fmla="*/ 378496 h 3253901"/>
              <a:gd name="connsiteX191" fmla="*/ 1846824 w 5177464"/>
              <a:gd name="connsiteY191" fmla="*/ 382816 h 3253901"/>
              <a:gd name="connsiteX192" fmla="*/ 1217634 w 5177464"/>
              <a:gd name="connsiteY192" fmla="*/ 383639 h 3253901"/>
              <a:gd name="connsiteX193" fmla="*/ 1207340 w 5177464"/>
              <a:gd name="connsiteY193" fmla="*/ 379319 h 3253901"/>
              <a:gd name="connsiteX194" fmla="*/ 1207340 w 5177464"/>
              <a:gd name="connsiteY194" fmla="*/ 364909 h 3253901"/>
              <a:gd name="connsiteX195" fmla="*/ 1221757 w 5177464"/>
              <a:gd name="connsiteY195" fmla="*/ 356158 h 3253901"/>
              <a:gd name="connsiteX196" fmla="*/ 1227929 w 5177464"/>
              <a:gd name="connsiteY196" fmla="*/ 358748 h 3253901"/>
              <a:gd name="connsiteX197" fmla="*/ 1227929 w 5177464"/>
              <a:gd name="connsiteY197" fmla="*/ 379319 h 3253901"/>
              <a:gd name="connsiteX198" fmla="*/ 1217634 w 5177464"/>
              <a:gd name="connsiteY198" fmla="*/ 383639 h 3253901"/>
              <a:gd name="connsiteX199" fmla="*/ 1636820 w 5177464"/>
              <a:gd name="connsiteY199" fmla="*/ 383639 h 3253901"/>
              <a:gd name="connsiteX200" fmla="*/ 1626525 w 5177464"/>
              <a:gd name="connsiteY200" fmla="*/ 379319 h 3253901"/>
              <a:gd name="connsiteX201" fmla="*/ 1626525 w 5177464"/>
              <a:gd name="connsiteY201" fmla="*/ 358748 h 3253901"/>
              <a:gd name="connsiteX202" fmla="*/ 1647114 w 5177464"/>
              <a:gd name="connsiteY202" fmla="*/ 358748 h 3253901"/>
              <a:gd name="connsiteX203" fmla="*/ 1647114 w 5177464"/>
              <a:gd name="connsiteY203" fmla="*/ 379319 h 3253901"/>
              <a:gd name="connsiteX204" fmla="*/ 1636820 w 5177464"/>
              <a:gd name="connsiteY204" fmla="*/ 383639 h 3253901"/>
              <a:gd name="connsiteX205" fmla="*/ 3524385 w 5177464"/>
              <a:gd name="connsiteY205" fmla="*/ 383639 h 3253901"/>
              <a:gd name="connsiteX206" fmla="*/ 3514091 w 5177464"/>
              <a:gd name="connsiteY206" fmla="*/ 379319 h 3253901"/>
              <a:gd name="connsiteX207" fmla="*/ 3514091 w 5177464"/>
              <a:gd name="connsiteY207" fmla="*/ 358748 h 3253901"/>
              <a:gd name="connsiteX208" fmla="*/ 3534679 w 5177464"/>
              <a:gd name="connsiteY208" fmla="*/ 358748 h 3253901"/>
              <a:gd name="connsiteX209" fmla="*/ 3534679 w 5177464"/>
              <a:gd name="connsiteY209" fmla="*/ 379319 h 3253901"/>
              <a:gd name="connsiteX210" fmla="*/ 3524385 w 5177464"/>
              <a:gd name="connsiteY210" fmla="*/ 383639 h 3253901"/>
              <a:gd name="connsiteX211" fmla="*/ 3733566 w 5177464"/>
              <a:gd name="connsiteY211" fmla="*/ 383639 h 3253901"/>
              <a:gd name="connsiteX212" fmla="*/ 3723271 w 5177464"/>
              <a:gd name="connsiteY212" fmla="*/ 379319 h 3253901"/>
              <a:gd name="connsiteX213" fmla="*/ 3723271 w 5177464"/>
              <a:gd name="connsiteY213" fmla="*/ 358748 h 3253901"/>
              <a:gd name="connsiteX214" fmla="*/ 3743860 w 5177464"/>
              <a:gd name="connsiteY214" fmla="*/ 358748 h 3253901"/>
              <a:gd name="connsiteX215" fmla="*/ 3743860 w 5177464"/>
              <a:gd name="connsiteY215" fmla="*/ 379319 h 3253901"/>
              <a:gd name="connsiteX216" fmla="*/ 3733566 w 5177464"/>
              <a:gd name="connsiteY216" fmla="*/ 383639 h 3253901"/>
              <a:gd name="connsiteX217" fmla="*/ 3943570 w 5177464"/>
              <a:gd name="connsiteY217" fmla="*/ 383639 h 3253901"/>
              <a:gd name="connsiteX218" fmla="*/ 3933275 w 5177464"/>
              <a:gd name="connsiteY218" fmla="*/ 379319 h 3253901"/>
              <a:gd name="connsiteX219" fmla="*/ 3933275 w 5177464"/>
              <a:gd name="connsiteY219" fmla="*/ 358748 h 3253901"/>
              <a:gd name="connsiteX220" fmla="*/ 3938205 w 5177464"/>
              <a:gd name="connsiteY220" fmla="*/ 356680 h 3253901"/>
              <a:gd name="connsiteX221" fmla="*/ 3953864 w 5177464"/>
              <a:gd name="connsiteY221" fmla="*/ 366187 h 3253901"/>
              <a:gd name="connsiteX222" fmla="*/ 3953864 w 5177464"/>
              <a:gd name="connsiteY222" fmla="*/ 379319 h 3253901"/>
              <a:gd name="connsiteX223" fmla="*/ 3943570 w 5177464"/>
              <a:gd name="connsiteY223" fmla="*/ 383639 h 3253901"/>
              <a:gd name="connsiteX224" fmla="*/ 2045813 w 5177464"/>
              <a:gd name="connsiteY224" fmla="*/ 393513 h 3253901"/>
              <a:gd name="connsiteX225" fmla="*/ 2035827 w 5177464"/>
              <a:gd name="connsiteY225" fmla="*/ 389193 h 3253901"/>
              <a:gd name="connsiteX226" fmla="*/ 2035827 w 5177464"/>
              <a:gd name="connsiteY226" fmla="*/ 368622 h 3253901"/>
              <a:gd name="connsiteX227" fmla="*/ 2056416 w 5177464"/>
              <a:gd name="connsiteY227" fmla="*/ 368622 h 3253901"/>
              <a:gd name="connsiteX228" fmla="*/ 2056416 w 5177464"/>
              <a:gd name="connsiteY228" fmla="*/ 389193 h 3253901"/>
              <a:gd name="connsiteX229" fmla="*/ 2045813 w 5177464"/>
              <a:gd name="connsiteY229" fmla="*/ 393513 h 3253901"/>
              <a:gd name="connsiteX230" fmla="*/ 2255302 w 5177464"/>
              <a:gd name="connsiteY230" fmla="*/ 393513 h 3253901"/>
              <a:gd name="connsiteX231" fmla="*/ 2245007 w 5177464"/>
              <a:gd name="connsiteY231" fmla="*/ 389193 h 3253901"/>
              <a:gd name="connsiteX232" fmla="*/ 2245007 w 5177464"/>
              <a:gd name="connsiteY232" fmla="*/ 368622 h 3253901"/>
              <a:gd name="connsiteX233" fmla="*/ 2265596 w 5177464"/>
              <a:gd name="connsiteY233" fmla="*/ 368622 h 3253901"/>
              <a:gd name="connsiteX234" fmla="*/ 2265596 w 5177464"/>
              <a:gd name="connsiteY234" fmla="*/ 389193 h 3253901"/>
              <a:gd name="connsiteX235" fmla="*/ 2255302 w 5177464"/>
              <a:gd name="connsiteY235" fmla="*/ 393513 h 3253901"/>
              <a:gd name="connsiteX236" fmla="*/ 2465305 w 5177464"/>
              <a:gd name="connsiteY236" fmla="*/ 393513 h 3253901"/>
              <a:gd name="connsiteX237" fmla="*/ 2455011 w 5177464"/>
              <a:gd name="connsiteY237" fmla="*/ 389193 h 3253901"/>
              <a:gd name="connsiteX238" fmla="*/ 2455011 w 5177464"/>
              <a:gd name="connsiteY238" fmla="*/ 368622 h 3253901"/>
              <a:gd name="connsiteX239" fmla="*/ 2475600 w 5177464"/>
              <a:gd name="connsiteY239" fmla="*/ 368622 h 3253901"/>
              <a:gd name="connsiteX240" fmla="*/ 2475600 w 5177464"/>
              <a:gd name="connsiteY240" fmla="*/ 389193 h 3253901"/>
              <a:gd name="connsiteX241" fmla="*/ 2465305 w 5177464"/>
              <a:gd name="connsiteY241" fmla="*/ 393513 h 3253901"/>
              <a:gd name="connsiteX242" fmla="*/ 2685192 w 5177464"/>
              <a:gd name="connsiteY242" fmla="*/ 442062 h 3253901"/>
              <a:gd name="connsiteX243" fmla="*/ 2632897 w 5177464"/>
              <a:gd name="connsiteY243" fmla="*/ 420462 h 3253901"/>
              <a:gd name="connsiteX244" fmla="*/ 2632897 w 5177464"/>
              <a:gd name="connsiteY244" fmla="*/ 315959 h 3253901"/>
              <a:gd name="connsiteX245" fmla="*/ 2737488 w 5177464"/>
              <a:gd name="connsiteY245" fmla="*/ 315959 h 3253901"/>
              <a:gd name="connsiteX246" fmla="*/ 2737488 w 5177464"/>
              <a:gd name="connsiteY246" fmla="*/ 420462 h 3253901"/>
              <a:gd name="connsiteX247" fmla="*/ 2685192 w 5177464"/>
              <a:gd name="connsiteY247" fmla="*/ 442062 h 3253901"/>
              <a:gd name="connsiteX248" fmla="*/ 2895196 w 5177464"/>
              <a:gd name="connsiteY248" fmla="*/ 442062 h 3253901"/>
              <a:gd name="connsiteX249" fmla="*/ 2842901 w 5177464"/>
              <a:gd name="connsiteY249" fmla="*/ 420462 h 3253901"/>
              <a:gd name="connsiteX250" fmla="*/ 2842901 w 5177464"/>
              <a:gd name="connsiteY250" fmla="*/ 315959 h 3253901"/>
              <a:gd name="connsiteX251" fmla="*/ 2947492 w 5177464"/>
              <a:gd name="connsiteY251" fmla="*/ 315959 h 3253901"/>
              <a:gd name="connsiteX252" fmla="*/ 2947492 w 5177464"/>
              <a:gd name="connsiteY252" fmla="*/ 420462 h 3253901"/>
              <a:gd name="connsiteX253" fmla="*/ 2895196 w 5177464"/>
              <a:gd name="connsiteY253" fmla="*/ 442062 h 3253901"/>
              <a:gd name="connsiteX254" fmla="*/ 3104377 w 5177464"/>
              <a:gd name="connsiteY254" fmla="*/ 442062 h 3253901"/>
              <a:gd name="connsiteX255" fmla="*/ 3052082 w 5177464"/>
              <a:gd name="connsiteY255" fmla="*/ 420462 h 3253901"/>
              <a:gd name="connsiteX256" fmla="*/ 3052082 w 5177464"/>
              <a:gd name="connsiteY256" fmla="*/ 315959 h 3253901"/>
              <a:gd name="connsiteX257" fmla="*/ 3156672 w 5177464"/>
              <a:gd name="connsiteY257" fmla="*/ 315959 h 3253901"/>
              <a:gd name="connsiteX258" fmla="*/ 3156672 w 5177464"/>
              <a:gd name="connsiteY258" fmla="*/ 420462 h 3253901"/>
              <a:gd name="connsiteX259" fmla="*/ 3104377 w 5177464"/>
              <a:gd name="connsiteY259" fmla="*/ 442062 h 3253901"/>
              <a:gd name="connsiteX260" fmla="*/ 3314381 w 5177464"/>
              <a:gd name="connsiteY260" fmla="*/ 442062 h 3253901"/>
              <a:gd name="connsiteX261" fmla="*/ 3262086 w 5177464"/>
              <a:gd name="connsiteY261" fmla="*/ 420462 h 3253901"/>
              <a:gd name="connsiteX262" fmla="*/ 3262086 w 5177464"/>
              <a:gd name="connsiteY262" fmla="*/ 315959 h 3253901"/>
              <a:gd name="connsiteX263" fmla="*/ 3366676 w 5177464"/>
              <a:gd name="connsiteY263" fmla="*/ 315959 h 3253901"/>
              <a:gd name="connsiteX264" fmla="*/ 3366676 w 5177464"/>
              <a:gd name="connsiteY264" fmla="*/ 420462 h 3253901"/>
              <a:gd name="connsiteX265" fmla="*/ 3314381 w 5177464"/>
              <a:gd name="connsiteY265" fmla="*/ 442062 h 3253901"/>
              <a:gd name="connsiteX266" fmla="*/ 1532229 w 5177464"/>
              <a:gd name="connsiteY266" fmla="*/ 487319 h 3253901"/>
              <a:gd name="connsiteX267" fmla="*/ 1521935 w 5177464"/>
              <a:gd name="connsiteY267" fmla="*/ 482999 h 3253901"/>
              <a:gd name="connsiteX268" fmla="*/ 1521935 w 5177464"/>
              <a:gd name="connsiteY268" fmla="*/ 462428 h 3253901"/>
              <a:gd name="connsiteX269" fmla="*/ 1542523 w 5177464"/>
              <a:gd name="connsiteY269" fmla="*/ 462428 h 3253901"/>
              <a:gd name="connsiteX270" fmla="*/ 1542523 w 5177464"/>
              <a:gd name="connsiteY270" fmla="*/ 482999 h 3253901"/>
              <a:gd name="connsiteX271" fmla="*/ 1532229 w 5177464"/>
              <a:gd name="connsiteY271" fmla="*/ 487319 h 3253901"/>
              <a:gd name="connsiteX272" fmla="*/ 3838980 w 5177464"/>
              <a:gd name="connsiteY272" fmla="*/ 487319 h 3253901"/>
              <a:gd name="connsiteX273" fmla="*/ 3828685 w 5177464"/>
              <a:gd name="connsiteY273" fmla="*/ 482999 h 3253901"/>
              <a:gd name="connsiteX274" fmla="*/ 3828685 w 5177464"/>
              <a:gd name="connsiteY274" fmla="*/ 462428 h 3253901"/>
              <a:gd name="connsiteX275" fmla="*/ 3849274 w 5177464"/>
              <a:gd name="connsiteY275" fmla="*/ 462428 h 3253901"/>
              <a:gd name="connsiteX276" fmla="*/ 3849274 w 5177464"/>
              <a:gd name="connsiteY276" fmla="*/ 482999 h 3253901"/>
              <a:gd name="connsiteX277" fmla="*/ 3838980 w 5177464"/>
              <a:gd name="connsiteY277" fmla="*/ 487319 h 3253901"/>
              <a:gd name="connsiteX278" fmla="*/ 1112221 w 5177464"/>
              <a:gd name="connsiteY278" fmla="*/ 488142 h 3253901"/>
              <a:gd name="connsiteX279" fmla="*/ 1101927 w 5177464"/>
              <a:gd name="connsiteY279" fmla="*/ 483822 h 3253901"/>
              <a:gd name="connsiteX280" fmla="*/ 1101927 w 5177464"/>
              <a:gd name="connsiteY280" fmla="*/ 463250 h 3253901"/>
              <a:gd name="connsiteX281" fmla="*/ 1122515 w 5177464"/>
              <a:gd name="connsiteY281" fmla="*/ 463250 h 3253901"/>
              <a:gd name="connsiteX282" fmla="*/ 1122515 w 5177464"/>
              <a:gd name="connsiteY282" fmla="*/ 483822 h 3253901"/>
              <a:gd name="connsiteX283" fmla="*/ 1112221 w 5177464"/>
              <a:gd name="connsiteY283" fmla="*/ 488142 h 3253901"/>
              <a:gd name="connsiteX284" fmla="*/ 1322225 w 5177464"/>
              <a:gd name="connsiteY284" fmla="*/ 488142 h 3253901"/>
              <a:gd name="connsiteX285" fmla="*/ 1311931 w 5177464"/>
              <a:gd name="connsiteY285" fmla="*/ 483822 h 3253901"/>
              <a:gd name="connsiteX286" fmla="*/ 1311931 w 5177464"/>
              <a:gd name="connsiteY286" fmla="*/ 463250 h 3253901"/>
              <a:gd name="connsiteX287" fmla="*/ 1332519 w 5177464"/>
              <a:gd name="connsiteY287" fmla="*/ 463250 h 3253901"/>
              <a:gd name="connsiteX288" fmla="*/ 1332519 w 5177464"/>
              <a:gd name="connsiteY288" fmla="*/ 483822 h 3253901"/>
              <a:gd name="connsiteX289" fmla="*/ 1322225 w 5177464"/>
              <a:gd name="connsiteY289" fmla="*/ 488142 h 3253901"/>
              <a:gd name="connsiteX290" fmla="*/ 1951413 w 5177464"/>
              <a:gd name="connsiteY290" fmla="*/ 488142 h 3253901"/>
              <a:gd name="connsiteX291" fmla="*/ 1941119 w 5177464"/>
              <a:gd name="connsiteY291" fmla="*/ 483822 h 3253901"/>
              <a:gd name="connsiteX292" fmla="*/ 1941119 w 5177464"/>
              <a:gd name="connsiteY292" fmla="*/ 463250 h 3253901"/>
              <a:gd name="connsiteX293" fmla="*/ 1961708 w 5177464"/>
              <a:gd name="connsiteY293" fmla="*/ 463250 h 3253901"/>
              <a:gd name="connsiteX294" fmla="*/ 1961708 w 5177464"/>
              <a:gd name="connsiteY294" fmla="*/ 483822 h 3253901"/>
              <a:gd name="connsiteX295" fmla="*/ 1951413 w 5177464"/>
              <a:gd name="connsiteY295" fmla="*/ 488142 h 3253901"/>
              <a:gd name="connsiteX296" fmla="*/ 3418972 w 5177464"/>
              <a:gd name="connsiteY296" fmla="*/ 488142 h 3253901"/>
              <a:gd name="connsiteX297" fmla="*/ 3408677 w 5177464"/>
              <a:gd name="connsiteY297" fmla="*/ 483822 h 3253901"/>
              <a:gd name="connsiteX298" fmla="*/ 3408677 w 5177464"/>
              <a:gd name="connsiteY298" fmla="*/ 463250 h 3253901"/>
              <a:gd name="connsiteX299" fmla="*/ 3429266 w 5177464"/>
              <a:gd name="connsiteY299" fmla="*/ 463250 h 3253901"/>
              <a:gd name="connsiteX300" fmla="*/ 3429266 w 5177464"/>
              <a:gd name="connsiteY300" fmla="*/ 483822 h 3253901"/>
              <a:gd name="connsiteX301" fmla="*/ 3418972 w 5177464"/>
              <a:gd name="connsiteY301" fmla="*/ 488142 h 3253901"/>
              <a:gd name="connsiteX302" fmla="*/ 3628976 w 5177464"/>
              <a:gd name="connsiteY302" fmla="*/ 488142 h 3253901"/>
              <a:gd name="connsiteX303" fmla="*/ 3618681 w 5177464"/>
              <a:gd name="connsiteY303" fmla="*/ 483822 h 3253901"/>
              <a:gd name="connsiteX304" fmla="*/ 3618681 w 5177464"/>
              <a:gd name="connsiteY304" fmla="*/ 463250 h 3253901"/>
              <a:gd name="connsiteX305" fmla="*/ 3639270 w 5177464"/>
              <a:gd name="connsiteY305" fmla="*/ 463250 h 3253901"/>
              <a:gd name="connsiteX306" fmla="*/ 3639270 w 5177464"/>
              <a:gd name="connsiteY306" fmla="*/ 483822 h 3253901"/>
              <a:gd name="connsiteX307" fmla="*/ 3628976 w 5177464"/>
              <a:gd name="connsiteY307" fmla="*/ 488142 h 3253901"/>
              <a:gd name="connsiteX308" fmla="*/ 4048160 w 5177464"/>
              <a:gd name="connsiteY308" fmla="*/ 488142 h 3253901"/>
              <a:gd name="connsiteX309" fmla="*/ 4037866 w 5177464"/>
              <a:gd name="connsiteY309" fmla="*/ 483822 h 3253901"/>
              <a:gd name="connsiteX310" fmla="*/ 4037866 w 5177464"/>
              <a:gd name="connsiteY310" fmla="*/ 463250 h 3253901"/>
              <a:gd name="connsiteX311" fmla="*/ 4058454 w 5177464"/>
              <a:gd name="connsiteY311" fmla="*/ 463250 h 3253901"/>
              <a:gd name="connsiteX312" fmla="*/ 4058454 w 5177464"/>
              <a:gd name="connsiteY312" fmla="*/ 483822 h 3253901"/>
              <a:gd name="connsiteX313" fmla="*/ 4048160 w 5177464"/>
              <a:gd name="connsiteY313" fmla="*/ 488142 h 3253901"/>
              <a:gd name="connsiteX314" fmla="*/ 2359892 w 5177464"/>
              <a:gd name="connsiteY314" fmla="*/ 498016 h 3253901"/>
              <a:gd name="connsiteX315" fmla="*/ 2349598 w 5177464"/>
              <a:gd name="connsiteY315" fmla="*/ 493696 h 3253901"/>
              <a:gd name="connsiteX316" fmla="*/ 2349598 w 5177464"/>
              <a:gd name="connsiteY316" fmla="*/ 473125 h 3253901"/>
              <a:gd name="connsiteX317" fmla="*/ 2370186 w 5177464"/>
              <a:gd name="connsiteY317" fmla="*/ 473125 h 3253901"/>
              <a:gd name="connsiteX318" fmla="*/ 2370186 w 5177464"/>
              <a:gd name="connsiteY318" fmla="*/ 493696 h 3253901"/>
              <a:gd name="connsiteX319" fmla="*/ 2359892 w 5177464"/>
              <a:gd name="connsiteY319" fmla="*/ 498016 h 3253901"/>
              <a:gd name="connsiteX320" fmla="*/ 2150711 w 5177464"/>
              <a:gd name="connsiteY320" fmla="*/ 498839 h 3253901"/>
              <a:gd name="connsiteX321" fmla="*/ 2140417 w 5177464"/>
              <a:gd name="connsiteY321" fmla="*/ 494519 h 3253901"/>
              <a:gd name="connsiteX322" fmla="*/ 2140417 w 5177464"/>
              <a:gd name="connsiteY322" fmla="*/ 473948 h 3253901"/>
              <a:gd name="connsiteX323" fmla="*/ 2161006 w 5177464"/>
              <a:gd name="connsiteY323" fmla="*/ 473948 h 3253901"/>
              <a:gd name="connsiteX324" fmla="*/ 2161006 w 5177464"/>
              <a:gd name="connsiteY324" fmla="*/ 494519 h 3253901"/>
              <a:gd name="connsiteX325" fmla="*/ 2150711 w 5177464"/>
              <a:gd name="connsiteY325" fmla="*/ 498839 h 3253901"/>
              <a:gd name="connsiteX326" fmla="*/ 2580190 w 5177464"/>
              <a:gd name="connsiteY326" fmla="*/ 517353 h 3253901"/>
              <a:gd name="connsiteX327" fmla="*/ 2548895 w 5177464"/>
              <a:gd name="connsiteY327" fmla="*/ 504393 h 3253901"/>
              <a:gd name="connsiteX328" fmla="*/ 2548895 w 5177464"/>
              <a:gd name="connsiteY328" fmla="*/ 441856 h 3253901"/>
              <a:gd name="connsiteX329" fmla="*/ 2611485 w 5177464"/>
              <a:gd name="connsiteY329" fmla="*/ 441856 h 3253901"/>
              <a:gd name="connsiteX330" fmla="*/ 2611485 w 5177464"/>
              <a:gd name="connsiteY330" fmla="*/ 504393 h 3253901"/>
              <a:gd name="connsiteX331" fmla="*/ 2580190 w 5177464"/>
              <a:gd name="connsiteY331" fmla="*/ 517353 h 3253901"/>
              <a:gd name="connsiteX332" fmla="*/ 1741821 w 5177464"/>
              <a:gd name="connsiteY332" fmla="*/ 532370 h 3253901"/>
              <a:gd name="connsiteX333" fmla="*/ 1699820 w 5177464"/>
              <a:gd name="connsiteY333" fmla="*/ 515090 h 3253901"/>
              <a:gd name="connsiteX334" fmla="*/ 1699820 w 5177464"/>
              <a:gd name="connsiteY334" fmla="*/ 431159 h 3253901"/>
              <a:gd name="connsiteX335" fmla="*/ 1783822 w 5177464"/>
              <a:gd name="connsiteY335" fmla="*/ 431159 h 3253901"/>
              <a:gd name="connsiteX336" fmla="*/ 1783822 w 5177464"/>
              <a:gd name="connsiteY336" fmla="*/ 515090 h 3253901"/>
              <a:gd name="connsiteX337" fmla="*/ 1741821 w 5177464"/>
              <a:gd name="connsiteY337" fmla="*/ 532370 h 3253901"/>
              <a:gd name="connsiteX338" fmla="*/ 2790606 w 5177464"/>
              <a:gd name="connsiteY338" fmla="*/ 546565 h 3253901"/>
              <a:gd name="connsiteX339" fmla="*/ 2738311 w 5177464"/>
              <a:gd name="connsiteY339" fmla="*/ 524965 h 3253901"/>
              <a:gd name="connsiteX340" fmla="*/ 2738311 w 5177464"/>
              <a:gd name="connsiteY340" fmla="*/ 420462 h 3253901"/>
              <a:gd name="connsiteX341" fmla="*/ 2842901 w 5177464"/>
              <a:gd name="connsiteY341" fmla="*/ 420462 h 3253901"/>
              <a:gd name="connsiteX342" fmla="*/ 2842901 w 5177464"/>
              <a:gd name="connsiteY342" fmla="*/ 524965 h 3253901"/>
              <a:gd name="connsiteX343" fmla="*/ 2790606 w 5177464"/>
              <a:gd name="connsiteY343" fmla="*/ 546565 h 3253901"/>
              <a:gd name="connsiteX344" fmla="*/ 2999787 w 5177464"/>
              <a:gd name="connsiteY344" fmla="*/ 546565 h 3253901"/>
              <a:gd name="connsiteX345" fmla="*/ 2947492 w 5177464"/>
              <a:gd name="connsiteY345" fmla="*/ 524965 h 3253901"/>
              <a:gd name="connsiteX346" fmla="*/ 2947492 w 5177464"/>
              <a:gd name="connsiteY346" fmla="*/ 420462 h 3253901"/>
              <a:gd name="connsiteX347" fmla="*/ 3052082 w 5177464"/>
              <a:gd name="connsiteY347" fmla="*/ 420462 h 3253901"/>
              <a:gd name="connsiteX348" fmla="*/ 3052082 w 5177464"/>
              <a:gd name="connsiteY348" fmla="*/ 524965 h 3253901"/>
              <a:gd name="connsiteX349" fmla="*/ 2999787 w 5177464"/>
              <a:gd name="connsiteY349" fmla="*/ 546565 h 3253901"/>
              <a:gd name="connsiteX350" fmla="*/ 3209791 w 5177464"/>
              <a:gd name="connsiteY350" fmla="*/ 546565 h 3253901"/>
              <a:gd name="connsiteX351" fmla="*/ 3157496 w 5177464"/>
              <a:gd name="connsiteY351" fmla="*/ 524965 h 3253901"/>
              <a:gd name="connsiteX352" fmla="*/ 3157496 w 5177464"/>
              <a:gd name="connsiteY352" fmla="*/ 420462 h 3253901"/>
              <a:gd name="connsiteX353" fmla="*/ 3262086 w 5177464"/>
              <a:gd name="connsiteY353" fmla="*/ 420462 h 3253901"/>
              <a:gd name="connsiteX354" fmla="*/ 3262086 w 5177464"/>
              <a:gd name="connsiteY354" fmla="*/ 524965 h 3253901"/>
              <a:gd name="connsiteX355" fmla="*/ 3209791 w 5177464"/>
              <a:gd name="connsiteY355" fmla="*/ 546565 h 3253901"/>
              <a:gd name="connsiteX356" fmla="*/ 1217634 w 5177464"/>
              <a:gd name="connsiteY356" fmla="*/ 592645 h 3253901"/>
              <a:gd name="connsiteX357" fmla="*/ 1207340 w 5177464"/>
              <a:gd name="connsiteY357" fmla="*/ 588325 h 3253901"/>
              <a:gd name="connsiteX358" fmla="*/ 1207340 w 5177464"/>
              <a:gd name="connsiteY358" fmla="*/ 567753 h 3253901"/>
              <a:gd name="connsiteX359" fmla="*/ 1227929 w 5177464"/>
              <a:gd name="connsiteY359" fmla="*/ 567753 h 3253901"/>
              <a:gd name="connsiteX360" fmla="*/ 1227929 w 5177464"/>
              <a:gd name="connsiteY360" fmla="*/ 588325 h 3253901"/>
              <a:gd name="connsiteX361" fmla="*/ 1217634 w 5177464"/>
              <a:gd name="connsiteY361" fmla="*/ 592645 h 3253901"/>
              <a:gd name="connsiteX362" fmla="*/ 1426815 w 5177464"/>
              <a:gd name="connsiteY362" fmla="*/ 592645 h 3253901"/>
              <a:gd name="connsiteX363" fmla="*/ 1416521 w 5177464"/>
              <a:gd name="connsiteY363" fmla="*/ 588325 h 3253901"/>
              <a:gd name="connsiteX364" fmla="*/ 1416521 w 5177464"/>
              <a:gd name="connsiteY364" fmla="*/ 567753 h 3253901"/>
              <a:gd name="connsiteX365" fmla="*/ 1437109 w 5177464"/>
              <a:gd name="connsiteY365" fmla="*/ 567753 h 3253901"/>
              <a:gd name="connsiteX366" fmla="*/ 1437109 w 5177464"/>
              <a:gd name="connsiteY366" fmla="*/ 588325 h 3253901"/>
              <a:gd name="connsiteX367" fmla="*/ 1426815 w 5177464"/>
              <a:gd name="connsiteY367" fmla="*/ 592645 h 3253901"/>
              <a:gd name="connsiteX368" fmla="*/ 2056827 w 5177464"/>
              <a:gd name="connsiteY368" fmla="*/ 592645 h 3253901"/>
              <a:gd name="connsiteX369" fmla="*/ 2046533 w 5177464"/>
              <a:gd name="connsiteY369" fmla="*/ 588325 h 3253901"/>
              <a:gd name="connsiteX370" fmla="*/ 2046533 w 5177464"/>
              <a:gd name="connsiteY370" fmla="*/ 567753 h 3253901"/>
              <a:gd name="connsiteX371" fmla="*/ 2067122 w 5177464"/>
              <a:gd name="connsiteY371" fmla="*/ 567753 h 3253901"/>
              <a:gd name="connsiteX372" fmla="*/ 2067122 w 5177464"/>
              <a:gd name="connsiteY372" fmla="*/ 588325 h 3253901"/>
              <a:gd name="connsiteX373" fmla="*/ 2056827 w 5177464"/>
              <a:gd name="connsiteY373" fmla="*/ 592645 h 3253901"/>
              <a:gd name="connsiteX374" fmla="*/ 3314381 w 5177464"/>
              <a:gd name="connsiteY374" fmla="*/ 592645 h 3253901"/>
              <a:gd name="connsiteX375" fmla="*/ 3304087 w 5177464"/>
              <a:gd name="connsiteY375" fmla="*/ 588325 h 3253901"/>
              <a:gd name="connsiteX376" fmla="*/ 3304087 w 5177464"/>
              <a:gd name="connsiteY376" fmla="*/ 567753 h 3253901"/>
              <a:gd name="connsiteX377" fmla="*/ 3324675 w 5177464"/>
              <a:gd name="connsiteY377" fmla="*/ 567753 h 3253901"/>
              <a:gd name="connsiteX378" fmla="*/ 3324675 w 5177464"/>
              <a:gd name="connsiteY378" fmla="*/ 588325 h 3253901"/>
              <a:gd name="connsiteX379" fmla="*/ 3314381 w 5177464"/>
              <a:gd name="connsiteY379" fmla="*/ 592645 h 3253901"/>
              <a:gd name="connsiteX380" fmla="*/ 3523562 w 5177464"/>
              <a:gd name="connsiteY380" fmla="*/ 592645 h 3253901"/>
              <a:gd name="connsiteX381" fmla="*/ 3513267 w 5177464"/>
              <a:gd name="connsiteY381" fmla="*/ 588325 h 3253901"/>
              <a:gd name="connsiteX382" fmla="*/ 3513267 w 5177464"/>
              <a:gd name="connsiteY382" fmla="*/ 567753 h 3253901"/>
              <a:gd name="connsiteX383" fmla="*/ 3533856 w 5177464"/>
              <a:gd name="connsiteY383" fmla="*/ 567753 h 3253901"/>
              <a:gd name="connsiteX384" fmla="*/ 3533856 w 5177464"/>
              <a:gd name="connsiteY384" fmla="*/ 588325 h 3253901"/>
              <a:gd name="connsiteX385" fmla="*/ 3523562 w 5177464"/>
              <a:gd name="connsiteY385" fmla="*/ 592645 h 3253901"/>
              <a:gd name="connsiteX386" fmla="*/ 3733566 w 5177464"/>
              <a:gd name="connsiteY386" fmla="*/ 592645 h 3253901"/>
              <a:gd name="connsiteX387" fmla="*/ 3723271 w 5177464"/>
              <a:gd name="connsiteY387" fmla="*/ 588325 h 3253901"/>
              <a:gd name="connsiteX388" fmla="*/ 3723271 w 5177464"/>
              <a:gd name="connsiteY388" fmla="*/ 567753 h 3253901"/>
              <a:gd name="connsiteX389" fmla="*/ 3743860 w 5177464"/>
              <a:gd name="connsiteY389" fmla="*/ 567753 h 3253901"/>
              <a:gd name="connsiteX390" fmla="*/ 3743860 w 5177464"/>
              <a:gd name="connsiteY390" fmla="*/ 588325 h 3253901"/>
              <a:gd name="connsiteX391" fmla="*/ 3733566 w 5177464"/>
              <a:gd name="connsiteY391" fmla="*/ 592645 h 3253901"/>
              <a:gd name="connsiteX392" fmla="*/ 3943570 w 5177464"/>
              <a:gd name="connsiteY392" fmla="*/ 592645 h 3253901"/>
              <a:gd name="connsiteX393" fmla="*/ 3933275 w 5177464"/>
              <a:gd name="connsiteY393" fmla="*/ 588325 h 3253901"/>
              <a:gd name="connsiteX394" fmla="*/ 3933275 w 5177464"/>
              <a:gd name="connsiteY394" fmla="*/ 567753 h 3253901"/>
              <a:gd name="connsiteX395" fmla="*/ 3953864 w 5177464"/>
              <a:gd name="connsiteY395" fmla="*/ 567753 h 3253901"/>
              <a:gd name="connsiteX396" fmla="*/ 3953864 w 5177464"/>
              <a:gd name="connsiteY396" fmla="*/ 588325 h 3253901"/>
              <a:gd name="connsiteX397" fmla="*/ 3943570 w 5177464"/>
              <a:gd name="connsiteY397" fmla="*/ 592645 h 3253901"/>
              <a:gd name="connsiteX398" fmla="*/ 2255302 w 5177464"/>
              <a:gd name="connsiteY398" fmla="*/ 603342 h 3253901"/>
              <a:gd name="connsiteX399" fmla="*/ 2245007 w 5177464"/>
              <a:gd name="connsiteY399" fmla="*/ 599022 h 3253901"/>
              <a:gd name="connsiteX400" fmla="*/ 2245007 w 5177464"/>
              <a:gd name="connsiteY400" fmla="*/ 578450 h 3253901"/>
              <a:gd name="connsiteX401" fmla="*/ 2265596 w 5177464"/>
              <a:gd name="connsiteY401" fmla="*/ 578450 h 3253901"/>
              <a:gd name="connsiteX402" fmla="*/ 2265596 w 5177464"/>
              <a:gd name="connsiteY402" fmla="*/ 599022 h 3253901"/>
              <a:gd name="connsiteX403" fmla="*/ 2255302 w 5177464"/>
              <a:gd name="connsiteY403" fmla="*/ 603342 h 3253901"/>
              <a:gd name="connsiteX404" fmla="*/ 4152750 w 5177464"/>
              <a:gd name="connsiteY404" fmla="*/ 607662 h 3253901"/>
              <a:gd name="connsiteX405" fmla="*/ 4131750 w 5177464"/>
              <a:gd name="connsiteY405" fmla="*/ 599022 h 3253901"/>
              <a:gd name="connsiteX406" fmla="*/ 4131750 w 5177464"/>
              <a:gd name="connsiteY406" fmla="*/ 557056 h 3253901"/>
              <a:gd name="connsiteX407" fmla="*/ 4173751 w 5177464"/>
              <a:gd name="connsiteY407" fmla="*/ 557056 h 3253901"/>
              <a:gd name="connsiteX408" fmla="*/ 4173751 w 5177464"/>
              <a:gd name="connsiteY408" fmla="*/ 599022 h 3253901"/>
              <a:gd name="connsiteX409" fmla="*/ 4152750 w 5177464"/>
              <a:gd name="connsiteY409" fmla="*/ 607662 h 3253901"/>
              <a:gd name="connsiteX410" fmla="*/ 2475600 w 5177464"/>
              <a:gd name="connsiteY410" fmla="*/ 621856 h 3253901"/>
              <a:gd name="connsiteX411" fmla="*/ 2444305 w 5177464"/>
              <a:gd name="connsiteY411" fmla="*/ 608896 h 3253901"/>
              <a:gd name="connsiteX412" fmla="*/ 2444305 w 5177464"/>
              <a:gd name="connsiteY412" fmla="*/ 546359 h 3253901"/>
              <a:gd name="connsiteX413" fmla="*/ 2506895 w 5177464"/>
              <a:gd name="connsiteY413" fmla="*/ 546359 h 3253901"/>
              <a:gd name="connsiteX414" fmla="*/ 2506895 w 5177464"/>
              <a:gd name="connsiteY414" fmla="*/ 608896 h 3253901"/>
              <a:gd name="connsiteX415" fmla="*/ 2475600 w 5177464"/>
              <a:gd name="connsiteY415" fmla="*/ 621856 h 3253901"/>
              <a:gd name="connsiteX416" fmla="*/ 2685604 w 5177464"/>
              <a:gd name="connsiteY416" fmla="*/ 622679 h 3253901"/>
              <a:gd name="connsiteX417" fmla="*/ 2654309 w 5177464"/>
              <a:gd name="connsiteY417" fmla="*/ 609719 h 3253901"/>
              <a:gd name="connsiteX418" fmla="*/ 2654309 w 5177464"/>
              <a:gd name="connsiteY418" fmla="*/ 547182 h 3253901"/>
              <a:gd name="connsiteX419" fmla="*/ 2716899 w 5177464"/>
              <a:gd name="connsiteY419" fmla="*/ 547182 h 3253901"/>
              <a:gd name="connsiteX420" fmla="*/ 2716899 w 5177464"/>
              <a:gd name="connsiteY420" fmla="*/ 609719 h 3253901"/>
              <a:gd name="connsiteX421" fmla="*/ 2685604 w 5177464"/>
              <a:gd name="connsiteY421" fmla="*/ 622679 h 3253901"/>
              <a:gd name="connsiteX422" fmla="*/ 1008042 w 5177464"/>
              <a:gd name="connsiteY422" fmla="*/ 636873 h 3253901"/>
              <a:gd name="connsiteX423" fmla="*/ 966042 w 5177464"/>
              <a:gd name="connsiteY423" fmla="*/ 619593 h 3253901"/>
              <a:gd name="connsiteX424" fmla="*/ 966042 w 5177464"/>
              <a:gd name="connsiteY424" fmla="*/ 535662 h 3253901"/>
              <a:gd name="connsiteX425" fmla="*/ 1050043 w 5177464"/>
              <a:gd name="connsiteY425" fmla="*/ 535662 h 3253901"/>
              <a:gd name="connsiteX426" fmla="*/ 1050043 w 5177464"/>
              <a:gd name="connsiteY426" fmla="*/ 619593 h 3253901"/>
              <a:gd name="connsiteX427" fmla="*/ 1008042 w 5177464"/>
              <a:gd name="connsiteY427" fmla="*/ 636873 h 3253901"/>
              <a:gd name="connsiteX428" fmla="*/ 1637231 w 5177464"/>
              <a:gd name="connsiteY428" fmla="*/ 636873 h 3253901"/>
              <a:gd name="connsiteX429" fmla="*/ 1595230 w 5177464"/>
              <a:gd name="connsiteY429" fmla="*/ 619593 h 3253901"/>
              <a:gd name="connsiteX430" fmla="*/ 1595230 w 5177464"/>
              <a:gd name="connsiteY430" fmla="*/ 535662 h 3253901"/>
              <a:gd name="connsiteX431" fmla="*/ 1679232 w 5177464"/>
              <a:gd name="connsiteY431" fmla="*/ 535662 h 3253901"/>
              <a:gd name="connsiteX432" fmla="*/ 1679232 w 5177464"/>
              <a:gd name="connsiteY432" fmla="*/ 619593 h 3253901"/>
              <a:gd name="connsiteX433" fmla="*/ 1637231 w 5177464"/>
              <a:gd name="connsiteY433" fmla="*/ 636873 h 3253901"/>
              <a:gd name="connsiteX434" fmla="*/ 1846411 w 5177464"/>
              <a:gd name="connsiteY434" fmla="*/ 636873 h 3253901"/>
              <a:gd name="connsiteX435" fmla="*/ 1804411 w 5177464"/>
              <a:gd name="connsiteY435" fmla="*/ 619593 h 3253901"/>
              <a:gd name="connsiteX436" fmla="*/ 1804411 w 5177464"/>
              <a:gd name="connsiteY436" fmla="*/ 535662 h 3253901"/>
              <a:gd name="connsiteX437" fmla="*/ 1888412 w 5177464"/>
              <a:gd name="connsiteY437" fmla="*/ 535662 h 3253901"/>
              <a:gd name="connsiteX438" fmla="*/ 1888412 w 5177464"/>
              <a:gd name="connsiteY438" fmla="*/ 619593 h 3253901"/>
              <a:gd name="connsiteX439" fmla="*/ 1846411 w 5177464"/>
              <a:gd name="connsiteY439" fmla="*/ 636873 h 3253901"/>
              <a:gd name="connsiteX440" fmla="*/ 2895196 w 5177464"/>
              <a:gd name="connsiteY440" fmla="*/ 651890 h 3253901"/>
              <a:gd name="connsiteX441" fmla="*/ 2842901 w 5177464"/>
              <a:gd name="connsiteY441" fmla="*/ 630290 h 3253901"/>
              <a:gd name="connsiteX442" fmla="*/ 2842901 w 5177464"/>
              <a:gd name="connsiteY442" fmla="*/ 525788 h 3253901"/>
              <a:gd name="connsiteX443" fmla="*/ 2947492 w 5177464"/>
              <a:gd name="connsiteY443" fmla="*/ 525788 h 3253901"/>
              <a:gd name="connsiteX444" fmla="*/ 2947492 w 5177464"/>
              <a:gd name="connsiteY444" fmla="*/ 630290 h 3253901"/>
              <a:gd name="connsiteX445" fmla="*/ 2895196 w 5177464"/>
              <a:gd name="connsiteY445" fmla="*/ 651890 h 3253901"/>
              <a:gd name="connsiteX446" fmla="*/ 3104377 w 5177464"/>
              <a:gd name="connsiteY446" fmla="*/ 651890 h 3253901"/>
              <a:gd name="connsiteX447" fmla="*/ 3052082 w 5177464"/>
              <a:gd name="connsiteY447" fmla="*/ 630290 h 3253901"/>
              <a:gd name="connsiteX448" fmla="*/ 3052082 w 5177464"/>
              <a:gd name="connsiteY448" fmla="*/ 525788 h 3253901"/>
              <a:gd name="connsiteX449" fmla="*/ 3156672 w 5177464"/>
              <a:gd name="connsiteY449" fmla="*/ 525788 h 3253901"/>
              <a:gd name="connsiteX450" fmla="*/ 3156672 w 5177464"/>
              <a:gd name="connsiteY450" fmla="*/ 630290 h 3253901"/>
              <a:gd name="connsiteX451" fmla="*/ 3104377 w 5177464"/>
              <a:gd name="connsiteY451" fmla="*/ 651890 h 3253901"/>
              <a:gd name="connsiteX452" fmla="*/ 1322225 w 5177464"/>
              <a:gd name="connsiteY452" fmla="*/ 697148 h 3253901"/>
              <a:gd name="connsiteX453" fmla="*/ 1311931 w 5177464"/>
              <a:gd name="connsiteY453" fmla="*/ 692828 h 3253901"/>
              <a:gd name="connsiteX454" fmla="*/ 1311931 w 5177464"/>
              <a:gd name="connsiteY454" fmla="*/ 672256 h 3253901"/>
              <a:gd name="connsiteX455" fmla="*/ 1332519 w 5177464"/>
              <a:gd name="connsiteY455" fmla="*/ 672256 h 3253901"/>
              <a:gd name="connsiteX456" fmla="*/ 1332519 w 5177464"/>
              <a:gd name="connsiteY456" fmla="*/ 692828 h 3253901"/>
              <a:gd name="connsiteX457" fmla="*/ 1322225 w 5177464"/>
              <a:gd name="connsiteY457" fmla="*/ 697148 h 3253901"/>
              <a:gd name="connsiteX458" fmla="*/ 2161417 w 5177464"/>
              <a:gd name="connsiteY458" fmla="*/ 697148 h 3253901"/>
              <a:gd name="connsiteX459" fmla="*/ 2151123 w 5177464"/>
              <a:gd name="connsiteY459" fmla="*/ 692828 h 3253901"/>
              <a:gd name="connsiteX460" fmla="*/ 2151123 w 5177464"/>
              <a:gd name="connsiteY460" fmla="*/ 672256 h 3253901"/>
              <a:gd name="connsiteX461" fmla="*/ 2171712 w 5177464"/>
              <a:gd name="connsiteY461" fmla="*/ 672256 h 3253901"/>
              <a:gd name="connsiteX462" fmla="*/ 2171712 w 5177464"/>
              <a:gd name="connsiteY462" fmla="*/ 692828 h 3253901"/>
              <a:gd name="connsiteX463" fmla="*/ 2161417 w 5177464"/>
              <a:gd name="connsiteY463" fmla="*/ 697148 h 3253901"/>
              <a:gd name="connsiteX464" fmla="*/ 3209790 w 5177464"/>
              <a:gd name="connsiteY464" fmla="*/ 697148 h 3253901"/>
              <a:gd name="connsiteX465" fmla="*/ 3199496 w 5177464"/>
              <a:gd name="connsiteY465" fmla="*/ 692828 h 3253901"/>
              <a:gd name="connsiteX466" fmla="*/ 3199496 w 5177464"/>
              <a:gd name="connsiteY466" fmla="*/ 672256 h 3253901"/>
              <a:gd name="connsiteX467" fmla="*/ 3220085 w 5177464"/>
              <a:gd name="connsiteY467" fmla="*/ 672256 h 3253901"/>
              <a:gd name="connsiteX468" fmla="*/ 3220085 w 5177464"/>
              <a:gd name="connsiteY468" fmla="*/ 692828 h 3253901"/>
              <a:gd name="connsiteX469" fmla="*/ 3209790 w 5177464"/>
              <a:gd name="connsiteY469" fmla="*/ 697148 h 3253901"/>
              <a:gd name="connsiteX470" fmla="*/ 3418972 w 5177464"/>
              <a:gd name="connsiteY470" fmla="*/ 697148 h 3253901"/>
              <a:gd name="connsiteX471" fmla="*/ 3408677 w 5177464"/>
              <a:gd name="connsiteY471" fmla="*/ 692828 h 3253901"/>
              <a:gd name="connsiteX472" fmla="*/ 3408677 w 5177464"/>
              <a:gd name="connsiteY472" fmla="*/ 672256 h 3253901"/>
              <a:gd name="connsiteX473" fmla="*/ 3429266 w 5177464"/>
              <a:gd name="connsiteY473" fmla="*/ 672256 h 3253901"/>
              <a:gd name="connsiteX474" fmla="*/ 3429266 w 5177464"/>
              <a:gd name="connsiteY474" fmla="*/ 692828 h 3253901"/>
              <a:gd name="connsiteX475" fmla="*/ 3418972 w 5177464"/>
              <a:gd name="connsiteY475" fmla="*/ 697148 h 3253901"/>
              <a:gd name="connsiteX476" fmla="*/ 3628976 w 5177464"/>
              <a:gd name="connsiteY476" fmla="*/ 697148 h 3253901"/>
              <a:gd name="connsiteX477" fmla="*/ 3618681 w 5177464"/>
              <a:gd name="connsiteY477" fmla="*/ 692828 h 3253901"/>
              <a:gd name="connsiteX478" fmla="*/ 3618681 w 5177464"/>
              <a:gd name="connsiteY478" fmla="*/ 672256 h 3253901"/>
              <a:gd name="connsiteX479" fmla="*/ 3639270 w 5177464"/>
              <a:gd name="connsiteY479" fmla="*/ 672256 h 3253901"/>
              <a:gd name="connsiteX480" fmla="*/ 3639270 w 5177464"/>
              <a:gd name="connsiteY480" fmla="*/ 692828 h 3253901"/>
              <a:gd name="connsiteX481" fmla="*/ 3628976 w 5177464"/>
              <a:gd name="connsiteY481" fmla="*/ 697148 h 3253901"/>
              <a:gd name="connsiteX482" fmla="*/ 3838156 w 5177464"/>
              <a:gd name="connsiteY482" fmla="*/ 697148 h 3253901"/>
              <a:gd name="connsiteX483" fmla="*/ 3827861 w 5177464"/>
              <a:gd name="connsiteY483" fmla="*/ 692828 h 3253901"/>
              <a:gd name="connsiteX484" fmla="*/ 3827861 w 5177464"/>
              <a:gd name="connsiteY484" fmla="*/ 672256 h 3253901"/>
              <a:gd name="connsiteX485" fmla="*/ 3848450 w 5177464"/>
              <a:gd name="connsiteY485" fmla="*/ 672256 h 3253901"/>
              <a:gd name="connsiteX486" fmla="*/ 3848450 w 5177464"/>
              <a:gd name="connsiteY486" fmla="*/ 692828 h 3253901"/>
              <a:gd name="connsiteX487" fmla="*/ 3838156 w 5177464"/>
              <a:gd name="connsiteY487" fmla="*/ 697148 h 3253901"/>
              <a:gd name="connsiteX488" fmla="*/ 4048160 w 5177464"/>
              <a:gd name="connsiteY488" fmla="*/ 712165 h 3253901"/>
              <a:gd name="connsiteX489" fmla="*/ 4027159 w 5177464"/>
              <a:gd name="connsiteY489" fmla="*/ 703525 h 3253901"/>
              <a:gd name="connsiteX490" fmla="*/ 4027159 w 5177464"/>
              <a:gd name="connsiteY490" fmla="*/ 661559 h 3253901"/>
              <a:gd name="connsiteX491" fmla="*/ 4069160 w 5177464"/>
              <a:gd name="connsiteY491" fmla="*/ 661559 h 3253901"/>
              <a:gd name="connsiteX492" fmla="*/ 4069160 w 5177464"/>
              <a:gd name="connsiteY492" fmla="*/ 703525 h 3253901"/>
              <a:gd name="connsiteX493" fmla="*/ 4048160 w 5177464"/>
              <a:gd name="connsiteY493" fmla="*/ 712165 h 3253901"/>
              <a:gd name="connsiteX494" fmla="*/ 4258164 w 5177464"/>
              <a:gd name="connsiteY494" fmla="*/ 712165 h 3253901"/>
              <a:gd name="connsiteX495" fmla="*/ 4237163 w 5177464"/>
              <a:gd name="connsiteY495" fmla="*/ 703525 h 3253901"/>
              <a:gd name="connsiteX496" fmla="*/ 4237163 w 5177464"/>
              <a:gd name="connsiteY496" fmla="*/ 661559 h 3253901"/>
              <a:gd name="connsiteX497" fmla="*/ 4279165 w 5177464"/>
              <a:gd name="connsiteY497" fmla="*/ 661559 h 3253901"/>
              <a:gd name="connsiteX498" fmla="*/ 4279165 w 5177464"/>
              <a:gd name="connsiteY498" fmla="*/ 703525 h 3253901"/>
              <a:gd name="connsiteX499" fmla="*/ 4258164 w 5177464"/>
              <a:gd name="connsiteY499" fmla="*/ 712165 h 3253901"/>
              <a:gd name="connsiteX500" fmla="*/ 2371010 w 5177464"/>
              <a:gd name="connsiteY500" fmla="*/ 726359 h 3253901"/>
              <a:gd name="connsiteX501" fmla="*/ 2339715 w 5177464"/>
              <a:gd name="connsiteY501" fmla="*/ 713399 h 3253901"/>
              <a:gd name="connsiteX502" fmla="*/ 2339715 w 5177464"/>
              <a:gd name="connsiteY502" fmla="*/ 650862 h 3253901"/>
              <a:gd name="connsiteX503" fmla="*/ 2402305 w 5177464"/>
              <a:gd name="connsiteY503" fmla="*/ 650862 h 3253901"/>
              <a:gd name="connsiteX504" fmla="*/ 2402305 w 5177464"/>
              <a:gd name="connsiteY504" fmla="*/ 713399 h 3253901"/>
              <a:gd name="connsiteX505" fmla="*/ 2371010 w 5177464"/>
              <a:gd name="connsiteY505" fmla="*/ 726359 h 3253901"/>
              <a:gd name="connsiteX506" fmla="*/ 2580396 w 5177464"/>
              <a:gd name="connsiteY506" fmla="*/ 727182 h 3253901"/>
              <a:gd name="connsiteX507" fmla="*/ 2549719 w 5177464"/>
              <a:gd name="connsiteY507" fmla="*/ 714222 h 3253901"/>
              <a:gd name="connsiteX508" fmla="*/ 2549719 w 5177464"/>
              <a:gd name="connsiteY508" fmla="*/ 651685 h 3253901"/>
              <a:gd name="connsiteX509" fmla="*/ 2612309 w 5177464"/>
              <a:gd name="connsiteY509" fmla="*/ 651685 h 3253901"/>
              <a:gd name="connsiteX510" fmla="*/ 2612309 w 5177464"/>
              <a:gd name="connsiteY510" fmla="*/ 714222 h 3253901"/>
              <a:gd name="connsiteX511" fmla="*/ 2580396 w 5177464"/>
              <a:gd name="connsiteY511" fmla="*/ 727182 h 3253901"/>
              <a:gd name="connsiteX512" fmla="*/ 2790194 w 5177464"/>
              <a:gd name="connsiteY512" fmla="*/ 727182 h 3253901"/>
              <a:gd name="connsiteX513" fmla="*/ 2758900 w 5177464"/>
              <a:gd name="connsiteY513" fmla="*/ 714222 h 3253901"/>
              <a:gd name="connsiteX514" fmla="*/ 2758900 w 5177464"/>
              <a:gd name="connsiteY514" fmla="*/ 651685 h 3253901"/>
              <a:gd name="connsiteX515" fmla="*/ 2821489 w 5177464"/>
              <a:gd name="connsiteY515" fmla="*/ 651685 h 3253901"/>
              <a:gd name="connsiteX516" fmla="*/ 2821489 w 5177464"/>
              <a:gd name="connsiteY516" fmla="*/ 714222 h 3253901"/>
              <a:gd name="connsiteX517" fmla="*/ 2790194 w 5177464"/>
              <a:gd name="connsiteY517" fmla="*/ 727182 h 3253901"/>
              <a:gd name="connsiteX518" fmla="*/ 903143 w 5177464"/>
              <a:gd name="connsiteY518" fmla="*/ 742199 h 3253901"/>
              <a:gd name="connsiteX519" fmla="*/ 861451 w 5177464"/>
              <a:gd name="connsiteY519" fmla="*/ 724919 h 3253901"/>
              <a:gd name="connsiteX520" fmla="*/ 861451 w 5177464"/>
              <a:gd name="connsiteY520" fmla="*/ 640988 h 3253901"/>
              <a:gd name="connsiteX521" fmla="*/ 945453 w 5177464"/>
              <a:gd name="connsiteY521" fmla="*/ 640988 h 3253901"/>
              <a:gd name="connsiteX522" fmla="*/ 945453 w 5177464"/>
              <a:gd name="connsiteY522" fmla="*/ 724919 h 3253901"/>
              <a:gd name="connsiteX523" fmla="*/ 903143 w 5177464"/>
              <a:gd name="connsiteY523" fmla="*/ 742199 h 3253901"/>
              <a:gd name="connsiteX524" fmla="*/ 1112632 w 5177464"/>
              <a:gd name="connsiteY524" fmla="*/ 742199 h 3253901"/>
              <a:gd name="connsiteX525" fmla="*/ 1070632 w 5177464"/>
              <a:gd name="connsiteY525" fmla="*/ 724919 h 3253901"/>
              <a:gd name="connsiteX526" fmla="*/ 1070632 w 5177464"/>
              <a:gd name="connsiteY526" fmla="*/ 640988 h 3253901"/>
              <a:gd name="connsiteX527" fmla="*/ 1154633 w 5177464"/>
              <a:gd name="connsiteY527" fmla="*/ 640988 h 3253901"/>
              <a:gd name="connsiteX528" fmla="*/ 1154633 w 5177464"/>
              <a:gd name="connsiteY528" fmla="*/ 724919 h 3253901"/>
              <a:gd name="connsiteX529" fmla="*/ 1112632 w 5177464"/>
              <a:gd name="connsiteY529" fmla="*/ 742199 h 3253901"/>
              <a:gd name="connsiteX530" fmla="*/ 1531817 w 5177464"/>
              <a:gd name="connsiteY530" fmla="*/ 742199 h 3253901"/>
              <a:gd name="connsiteX531" fmla="*/ 1489816 w 5177464"/>
              <a:gd name="connsiteY531" fmla="*/ 724919 h 3253901"/>
              <a:gd name="connsiteX532" fmla="*/ 1489816 w 5177464"/>
              <a:gd name="connsiteY532" fmla="*/ 640988 h 3253901"/>
              <a:gd name="connsiteX533" fmla="*/ 1573818 w 5177464"/>
              <a:gd name="connsiteY533" fmla="*/ 640988 h 3253901"/>
              <a:gd name="connsiteX534" fmla="*/ 1573818 w 5177464"/>
              <a:gd name="connsiteY534" fmla="*/ 724919 h 3253901"/>
              <a:gd name="connsiteX535" fmla="*/ 1531817 w 5177464"/>
              <a:gd name="connsiteY535" fmla="*/ 742199 h 3253901"/>
              <a:gd name="connsiteX536" fmla="*/ 1741821 w 5177464"/>
              <a:gd name="connsiteY536" fmla="*/ 742199 h 3253901"/>
              <a:gd name="connsiteX537" fmla="*/ 1699820 w 5177464"/>
              <a:gd name="connsiteY537" fmla="*/ 724919 h 3253901"/>
              <a:gd name="connsiteX538" fmla="*/ 1699820 w 5177464"/>
              <a:gd name="connsiteY538" fmla="*/ 640988 h 3253901"/>
              <a:gd name="connsiteX539" fmla="*/ 1783822 w 5177464"/>
              <a:gd name="connsiteY539" fmla="*/ 640988 h 3253901"/>
              <a:gd name="connsiteX540" fmla="*/ 1783822 w 5177464"/>
              <a:gd name="connsiteY540" fmla="*/ 724919 h 3253901"/>
              <a:gd name="connsiteX541" fmla="*/ 1741821 w 5177464"/>
              <a:gd name="connsiteY541" fmla="*/ 742199 h 3253901"/>
              <a:gd name="connsiteX542" fmla="*/ 1951311 w 5177464"/>
              <a:gd name="connsiteY542" fmla="*/ 742199 h 3253901"/>
              <a:gd name="connsiteX543" fmla="*/ 1909001 w 5177464"/>
              <a:gd name="connsiteY543" fmla="*/ 724919 h 3253901"/>
              <a:gd name="connsiteX544" fmla="*/ 1909001 w 5177464"/>
              <a:gd name="connsiteY544" fmla="*/ 640988 h 3253901"/>
              <a:gd name="connsiteX545" fmla="*/ 1993003 w 5177464"/>
              <a:gd name="connsiteY545" fmla="*/ 640988 h 3253901"/>
              <a:gd name="connsiteX546" fmla="*/ 1993003 w 5177464"/>
              <a:gd name="connsiteY546" fmla="*/ 724919 h 3253901"/>
              <a:gd name="connsiteX547" fmla="*/ 1951311 w 5177464"/>
              <a:gd name="connsiteY547" fmla="*/ 742199 h 3253901"/>
              <a:gd name="connsiteX548" fmla="*/ 2999787 w 5177464"/>
              <a:gd name="connsiteY548" fmla="*/ 756393 h 3253901"/>
              <a:gd name="connsiteX549" fmla="*/ 2947492 w 5177464"/>
              <a:gd name="connsiteY549" fmla="*/ 734793 h 3253901"/>
              <a:gd name="connsiteX550" fmla="*/ 2947492 w 5177464"/>
              <a:gd name="connsiteY550" fmla="*/ 630290 h 3253901"/>
              <a:gd name="connsiteX551" fmla="*/ 3052082 w 5177464"/>
              <a:gd name="connsiteY551" fmla="*/ 630290 h 3253901"/>
              <a:gd name="connsiteX552" fmla="*/ 3052082 w 5177464"/>
              <a:gd name="connsiteY552" fmla="*/ 734793 h 3253901"/>
              <a:gd name="connsiteX553" fmla="*/ 2999787 w 5177464"/>
              <a:gd name="connsiteY553" fmla="*/ 756393 h 3253901"/>
              <a:gd name="connsiteX554" fmla="*/ 3104891 w 5177464"/>
              <a:gd name="connsiteY554" fmla="*/ 802473 h 3253901"/>
              <a:gd name="connsiteX555" fmla="*/ 3094906 w 5177464"/>
              <a:gd name="connsiteY555" fmla="*/ 798153 h 3253901"/>
              <a:gd name="connsiteX556" fmla="*/ 3094906 w 5177464"/>
              <a:gd name="connsiteY556" fmla="*/ 777582 h 3253901"/>
              <a:gd name="connsiteX557" fmla="*/ 3115495 w 5177464"/>
              <a:gd name="connsiteY557" fmla="*/ 777582 h 3253901"/>
              <a:gd name="connsiteX558" fmla="*/ 3115495 w 5177464"/>
              <a:gd name="connsiteY558" fmla="*/ 798153 h 3253901"/>
              <a:gd name="connsiteX559" fmla="*/ 3104891 w 5177464"/>
              <a:gd name="connsiteY559" fmla="*/ 802473 h 3253901"/>
              <a:gd name="connsiteX560" fmla="*/ 3314381 w 5177464"/>
              <a:gd name="connsiteY560" fmla="*/ 802473 h 3253901"/>
              <a:gd name="connsiteX561" fmla="*/ 3304087 w 5177464"/>
              <a:gd name="connsiteY561" fmla="*/ 798153 h 3253901"/>
              <a:gd name="connsiteX562" fmla="*/ 3304087 w 5177464"/>
              <a:gd name="connsiteY562" fmla="*/ 777582 h 3253901"/>
              <a:gd name="connsiteX563" fmla="*/ 3324675 w 5177464"/>
              <a:gd name="connsiteY563" fmla="*/ 777582 h 3253901"/>
              <a:gd name="connsiteX564" fmla="*/ 3324675 w 5177464"/>
              <a:gd name="connsiteY564" fmla="*/ 798153 h 3253901"/>
              <a:gd name="connsiteX565" fmla="*/ 3314381 w 5177464"/>
              <a:gd name="connsiteY565" fmla="*/ 802473 h 3253901"/>
              <a:gd name="connsiteX566" fmla="*/ 3523562 w 5177464"/>
              <a:gd name="connsiteY566" fmla="*/ 802473 h 3253901"/>
              <a:gd name="connsiteX567" fmla="*/ 3513267 w 5177464"/>
              <a:gd name="connsiteY567" fmla="*/ 798153 h 3253901"/>
              <a:gd name="connsiteX568" fmla="*/ 3513267 w 5177464"/>
              <a:gd name="connsiteY568" fmla="*/ 777582 h 3253901"/>
              <a:gd name="connsiteX569" fmla="*/ 3533856 w 5177464"/>
              <a:gd name="connsiteY569" fmla="*/ 777582 h 3253901"/>
              <a:gd name="connsiteX570" fmla="*/ 3533856 w 5177464"/>
              <a:gd name="connsiteY570" fmla="*/ 798153 h 3253901"/>
              <a:gd name="connsiteX571" fmla="*/ 3523562 w 5177464"/>
              <a:gd name="connsiteY571" fmla="*/ 802473 h 3253901"/>
              <a:gd name="connsiteX572" fmla="*/ 3733566 w 5177464"/>
              <a:gd name="connsiteY572" fmla="*/ 802473 h 3253901"/>
              <a:gd name="connsiteX573" fmla="*/ 3723271 w 5177464"/>
              <a:gd name="connsiteY573" fmla="*/ 798153 h 3253901"/>
              <a:gd name="connsiteX574" fmla="*/ 3723271 w 5177464"/>
              <a:gd name="connsiteY574" fmla="*/ 777582 h 3253901"/>
              <a:gd name="connsiteX575" fmla="*/ 3743860 w 5177464"/>
              <a:gd name="connsiteY575" fmla="*/ 777582 h 3253901"/>
              <a:gd name="connsiteX576" fmla="*/ 3743860 w 5177464"/>
              <a:gd name="connsiteY576" fmla="*/ 798153 h 3253901"/>
              <a:gd name="connsiteX577" fmla="*/ 3733566 w 5177464"/>
              <a:gd name="connsiteY577" fmla="*/ 802473 h 3253901"/>
              <a:gd name="connsiteX578" fmla="*/ 3943570 w 5177464"/>
              <a:gd name="connsiteY578" fmla="*/ 816668 h 3253901"/>
              <a:gd name="connsiteX579" fmla="*/ 3922569 w 5177464"/>
              <a:gd name="connsiteY579" fmla="*/ 808028 h 3253901"/>
              <a:gd name="connsiteX580" fmla="*/ 3922569 w 5177464"/>
              <a:gd name="connsiteY580" fmla="*/ 766062 h 3253901"/>
              <a:gd name="connsiteX581" fmla="*/ 3964570 w 5177464"/>
              <a:gd name="connsiteY581" fmla="*/ 766062 h 3253901"/>
              <a:gd name="connsiteX582" fmla="*/ 3964570 w 5177464"/>
              <a:gd name="connsiteY582" fmla="*/ 808028 h 3253901"/>
              <a:gd name="connsiteX583" fmla="*/ 3943570 w 5177464"/>
              <a:gd name="connsiteY583" fmla="*/ 816668 h 3253901"/>
              <a:gd name="connsiteX584" fmla="*/ 4152750 w 5177464"/>
              <a:gd name="connsiteY584" fmla="*/ 817490 h 3253901"/>
              <a:gd name="connsiteX585" fmla="*/ 4131750 w 5177464"/>
              <a:gd name="connsiteY585" fmla="*/ 808850 h 3253901"/>
              <a:gd name="connsiteX586" fmla="*/ 4131750 w 5177464"/>
              <a:gd name="connsiteY586" fmla="*/ 766885 h 3253901"/>
              <a:gd name="connsiteX587" fmla="*/ 4173751 w 5177464"/>
              <a:gd name="connsiteY587" fmla="*/ 766885 h 3253901"/>
              <a:gd name="connsiteX588" fmla="*/ 4173751 w 5177464"/>
              <a:gd name="connsiteY588" fmla="*/ 808850 h 3253901"/>
              <a:gd name="connsiteX589" fmla="*/ 4152750 w 5177464"/>
              <a:gd name="connsiteY589" fmla="*/ 817490 h 3253901"/>
              <a:gd name="connsiteX590" fmla="*/ 4362755 w 5177464"/>
              <a:gd name="connsiteY590" fmla="*/ 817490 h 3253901"/>
              <a:gd name="connsiteX591" fmla="*/ 4341754 w 5177464"/>
              <a:gd name="connsiteY591" fmla="*/ 808850 h 3253901"/>
              <a:gd name="connsiteX592" fmla="*/ 4341754 w 5177464"/>
              <a:gd name="connsiteY592" fmla="*/ 766885 h 3253901"/>
              <a:gd name="connsiteX593" fmla="*/ 4383754 w 5177464"/>
              <a:gd name="connsiteY593" fmla="*/ 766885 h 3253901"/>
              <a:gd name="connsiteX594" fmla="*/ 4383754 w 5177464"/>
              <a:gd name="connsiteY594" fmla="*/ 808850 h 3253901"/>
              <a:gd name="connsiteX595" fmla="*/ 4362755 w 5177464"/>
              <a:gd name="connsiteY595" fmla="*/ 817490 h 3253901"/>
              <a:gd name="connsiteX596" fmla="*/ 2265596 w 5177464"/>
              <a:gd name="connsiteY596" fmla="*/ 831685 h 3253901"/>
              <a:gd name="connsiteX597" fmla="*/ 2234301 w 5177464"/>
              <a:gd name="connsiteY597" fmla="*/ 818725 h 3253901"/>
              <a:gd name="connsiteX598" fmla="*/ 2234301 w 5177464"/>
              <a:gd name="connsiteY598" fmla="*/ 756188 h 3253901"/>
              <a:gd name="connsiteX599" fmla="*/ 2296891 w 5177464"/>
              <a:gd name="connsiteY599" fmla="*/ 756188 h 3253901"/>
              <a:gd name="connsiteX600" fmla="*/ 2296891 w 5177464"/>
              <a:gd name="connsiteY600" fmla="*/ 818725 h 3253901"/>
              <a:gd name="connsiteX601" fmla="*/ 2265596 w 5177464"/>
              <a:gd name="connsiteY601" fmla="*/ 831685 h 3253901"/>
              <a:gd name="connsiteX602" fmla="*/ 2475600 w 5177464"/>
              <a:gd name="connsiteY602" fmla="*/ 831685 h 3253901"/>
              <a:gd name="connsiteX603" fmla="*/ 2444305 w 5177464"/>
              <a:gd name="connsiteY603" fmla="*/ 818725 h 3253901"/>
              <a:gd name="connsiteX604" fmla="*/ 2444305 w 5177464"/>
              <a:gd name="connsiteY604" fmla="*/ 756188 h 3253901"/>
              <a:gd name="connsiteX605" fmla="*/ 2506895 w 5177464"/>
              <a:gd name="connsiteY605" fmla="*/ 756188 h 3253901"/>
              <a:gd name="connsiteX606" fmla="*/ 2506895 w 5177464"/>
              <a:gd name="connsiteY606" fmla="*/ 818725 h 3253901"/>
              <a:gd name="connsiteX607" fmla="*/ 2475600 w 5177464"/>
              <a:gd name="connsiteY607" fmla="*/ 831685 h 3253901"/>
              <a:gd name="connsiteX608" fmla="*/ 2684780 w 5177464"/>
              <a:gd name="connsiteY608" fmla="*/ 831685 h 3253901"/>
              <a:gd name="connsiteX609" fmla="*/ 2653486 w 5177464"/>
              <a:gd name="connsiteY609" fmla="*/ 818725 h 3253901"/>
              <a:gd name="connsiteX610" fmla="*/ 2653486 w 5177464"/>
              <a:gd name="connsiteY610" fmla="*/ 756188 h 3253901"/>
              <a:gd name="connsiteX611" fmla="*/ 2716075 w 5177464"/>
              <a:gd name="connsiteY611" fmla="*/ 756188 h 3253901"/>
              <a:gd name="connsiteX612" fmla="*/ 2716075 w 5177464"/>
              <a:gd name="connsiteY612" fmla="*/ 818725 h 3253901"/>
              <a:gd name="connsiteX613" fmla="*/ 2684780 w 5177464"/>
              <a:gd name="connsiteY613" fmla="*/ 831685 h 3253901"/>
              <a:gd name="connsiteX614" fmla="*/ 2894784 w 5177464"/>
              <a:gd name="connsiteY614" fmla="*/ 831685 h 3253901"/>
              <a:gd name="connsiteX615" fmla="*/ 2863490 w 5177464"/>
              <a:gd name="connsiteY615" fmla="*/ 818725 h 3253901"/>
              <a:gd name="connsiteX616" fmla="*/ 2863490 w 5177464"/>
              <a:gd name="connsiteY616" fmla="*/ 756188 h 3253901"/>
              <a:gd name="connsiteX617" fmla="*/ 2926079 w 5177464"/>
              <a:gd name="connsiteY617" fmla="*/ 756188 h 3253901"/>
              <a:gd name="connsiteX618" fmla="*/ 2926079 w 5177464"/>
              <a:gd name="connsiteY618" fmla="*/ 818725 h 3253901"/>
              <a:gd name="connsiteX619" fmla="*/ 2894784 w 5177464"/>
              <a:gd name="connsiteY619" fmla="*/ 831685 h 3253901"/>
              <a:gd name="connsiteX620" fmla="*/ 798038 w 5177464"/>
              <a:gd name="connsiteY620" fmla="*/ 846702 h 3253901"/>
              <a:gd name="connsiteX621" fmla="*/ 756038 w 5177464"/>
              <a:gd name="connsiteY621" fmla="*/ 829422 h 3253901"/>
              <a:gd name="connsiteX622" fmla="*/ 756038 w 5177464"/>
              <a:gd name="connsiteY622" fmla="*/ 745490 h 3253901"/>
              <a:gd name="connsiteX623" fmla="*/ 840039 w 5177464"/>
              <a:gd name="connsiteY623" fmla="*/ 745490 h 3253901"/>
              <a:gd name="connsiteX624" fmla="*/ 840039 w 5177464"/>
              <a:gd name="connsiteY624" fmla="*/ 829422 h 3253901"/>
              <a:gd name="connsiteX625" fmla="*/ 798038 w 5177464"/>
              <a:gd name="connsiteY625" fmla="*/ 846702 h 3253901"/>
              <a:gd name="connsiteX626" fmla="*/ 1008042 w 5177464"/>
              <a:gd name="connsiteY626" fmla="*/ 846702 h 3253901"/>
              <a:gd name="connsiteX627" fmla="*/ 966042 w 5177464"/>
              <a:gd name="connsiteY627" fmla="*/ 829422 h 3253901"/>
              <a:gd name="connsiteX628" fmla="*/ 966042 w 5177464"/>
              <a:gd name="connsiteY628" fmla="*/ 745490 h 3253901"/>
              <a:gd name="connsiteX629" fmla="*/ 1050043 w 5177464"/>
              <a:gd name="connsiteY629" fmla="*/ 745490 h 3253901"/>
              <a:gd name="connsiteX630" fmla="*/ 1050043 w 5177464"/>
              <a:gd name="connsiteY630" fmla="*/ 829422 h 3253901"/>
              <a:gd name="connsiteX631" fmla="*/ 1008042 w 5177464"/>
              <a:gd name="connsiteY631" fmla="*/ 846702 h 3253901"/>
              <a:gd name="connsiteX632" fmla="*/ 1217223 w 5177464"/>
              <a:gd name="connsiteY632" fmla="*/ 846702 h 3253901"/>
              <a:gd name="connsiteX633" fmla="*/ 1175222 w 5177464"/>
              <a:gd name="connsiteY633" fmla="*/ 829422 h 3253901"/>
              <a:gd name="connsiteX634" fmla="*/ 1175222 w 5177464"/>
              <a:gd name="connsiteY634" fmla="*/ 745490 h 3253901"/>
              <a:gd name="connsiteX635" fmla="*/ 1259224 w 5177464"/>
              <a:gd name="connsiteY635" fmla="*/ 745490 h 3253901"/>
              <a:gd name="connsiteX636" fmla="*/ 1259224 w 5177464"/>
              <a:gd name="connsiteY636" fmla="*/ 829422 h 3253901"/>
              <a:gd name="connsiteX637" fmla="*/ 1217223 w 5177464"/>
              <a:gd name="connsiteY637" fmla="*/ 846702 h 3253901"/>
              <a:gd name="connsiteX638" fmla="*/ 1427227 w 5177464"/>
              <a:gd name="connsiteY638" fmla="*/ 846702 h 3253901"/>
              <a:gd name="connsiteX639" fmla="*/ 1385226 w 5177464"/>
              <a:gd name="connsiteY639" fmla="*/ 829422 h 3253901"/>
              <a:gd name="connsiteX640" fmla="*/ 1385226 w 5177464"/>
              <a:gd name="connsiteY640" fmla="*/ 745490 h 3253901"/>
              <a:gd name="connsiteX641" fmla="*/ 1469228 w 5177464"/>
              <a:gd name="connsiteY641" fmla="*/ 745490 h 3253901"/>
              <a:gd name="connsiteX642" fmla="*/ 1469228 w 5177464"/>
              <a:gd name="connsiteY642" fmla="*/ 829422 h 3253901"/>
              <a:gd name="connsiteX643" fmla="*/ 1427227 w 5177464"/>
              <a:gd name="connsiteY643" fmla="*/ 846702 h 3253901"/>
              <a:gd name="connsiteX644" fmla="*/ 1636922 w 5177464"/>
              <a:gd name="connsiteY644" fmla="*/ 846702 h 3253901"/>
              <a:gd name="connsiteX645" fmla="*/ 1595230 w 5177464"/>
              <a:gd name="connsiteY645" fmla="*/ 829422 h 3253901"/>
              <a:gd name="connsiteX646" fmla="*/ 1595230 w 5177464"/>
              <a:gd name="connsiteY646" fmla="*/ 745490 h 3253901"/>
              <a:gd name="connsiteX647" fmla="*/ 1679232 w 5177464"/>
              <a:gd name="connsiteY647" fmla="*/ 745490 h 3253901"/>
              <a:gd name="connsiteX648" fmla="*/ 1679232 w 5177464"/>
              <a:gd name="connsiteY648" fmla="*/ 829422 h 3253901"/>
              <a:gd name="connsiteX649" fmla="*/ 1636922 w 5177464"/>
              <a:gd name="connsiteY649" fmla="*/ 846702 h 3253901"/>
              <a:gd name="connsiteX650" fmla="*/ 1846411 w 5177464"/>
              <a:gd name="connsiteY650" fmla="*/ 846702 h 3253901"/>
              <a:gd name="connsiteX651" fmla="*/ 1804411 w 5177464"/>
              <a:gd name="connsiteY651" fmla="*/ 829422 h 3253901"/>
              <a:gd name="connsiteX652" fmla="*/ 1804411 w 5177464"/>
              <a:gd name="connsiteY652" fmla="*/ 745490 h 3253901"/>
              <a:gd name="connsiteX653" fmla="*/ 1888412 w 5177464"/>
              <a:gd name="connsiteY653" fmla="*/ 745490 h 3253901"/>
              <a:gd name="connsiteX654" fmla="*/ 1888412 w 5177464"/>
              <a:gd name="connsiteY654" fmla="*/ 829422 h 3253901"/>
              <a:gd name="connsiteX655" fmla="*/ 1846411 w 5177464"/>
              <a:gd name="connsiteY655" fmla="*/ 846702 h 3253901"/>
              <a:gd name="connsiteX656" fmla="*/ 2056415 w 5177464"/>
              <a:gd name="connsiteY656" fmla="*/ 846702 h 3253901"/>
              <a:gd name="connsiteX657" fmla="*/ 2014415 w 5177464"/>
              <a:gd name="connsiteY657" fmla="*/ 829422 h 3253901"/>
              <a:gd name="connsiteX658" fmla="*/ 2014415 w 5177464"/>
              <a:gd name="connsiteY658" fmla="*/ 745490 h 3253901"/>
              <a:gd name="connsiteX659" fmla="*/ 2098416 w 5177464"/>
              <a:gd name="connsiteY659" fmla="*/ 745490 h 3253901"/>
              <a:gd name="connsiteX660" fmla="*/ 2098416 w 5177464"/>
              <a:gd name="connsiteY660" fmla="*/ 829422 h 3253901"/>
              <a:gd name="connsiteX661" fmla="*/ 2056415 w 5177464"/>
              <a:gd name="connsiteY661" fmla="*/ 846702 h 3253901"/>
              <a:gd name="connsiteX662" fmla="*/ 3208967 w 5177464"/>
              <a:gd name="connsiteY662" fmla="*/ 906976 h 3253901"/>
              <a:gd name="connsiteX663" fmla="*/ 3198673 w 5177464"/>
              <a:gd name="connsiteY663" fmla="*/ 902656 h 3253901"/>
              <a:gd name="connsiteX664" fmla="*/ 3198673 w 5177464"/>
              <a:gd name="connsiteY664" fmla="*/ 882085 h 3253901"/>
              <a:gd name="connsiteX665" fmla="*/ 3219262 w 5177464"/>
              <a:gd name="connsiteY665" fmla="*/ 882085 h 3253901"/>
              <a:gd name="connsiteX666" fmla="*/ 3219262 w 5177464"/>
              <a:gd name="connsiteY666" fmla="*/ 902656 h 3253901"/>
              <a:gd name="connsiteX667" fmla="*/ 3208967 w 5177464"/>
              <a:gd name="connsiteY667" fmla="*/ 906976 h 3253901"/>
              <a:gd name="connsiteX668" fmla="*/ 3418972 w 5177464"/>
              <a:gd name="connsiteY668" fmla="*/ 906976 h 3253901"/>
              <a:gd name="connsiteX669" fmla="*/ 3408677 w 5177464"/>
              <a:gd name="connsiteY669" fmla="*/ 902656 h 3253901"/>
              <a:gd name="connsiteX670" fmla="*/ 3408677 w 5177464"/>
              <a:gd name="connsiteY670" fmla="*/ 882085 h 3253901"/>
              <a:gd name="connsiteX671" fmla="*/ 3429266 w 5177464"/>
              <a:gd name="connsiteY671" fmla="*/ 882085 h 3253901"/>
              <a:gd name="connsiteX672" fmla="*/ 3429266 w 5177464"/>
              <a:gd name="connsiteY672" fmla="*/ 902656 h 3253901"/>
              <a:gd name="connsiteX673" fmla="*/ 3418972 w 5177464"/>
              <a:gd name="connsiteY673" fmla="*/ 906976 h 3253901"/>
              <a:gd name="connsiteX674" fmla="*/ 3628976 w 5177464"/>
              <a:gd name="connsiteY674" fmla="*/ 906976 h 3253901"/>
              <a:gd name="connsiteX675" fmla="*/ 3618681 w 5177464"/>
              <a:gd name="connsiteY675" fmla="*/ 902656 h 3253901"/>
              <a:gd name="connsiteX676" fmla="*/ 3618681 w 5177464"/>
              <a:gd name="connsiteY676" fmla="*/ 882085 h 3253901"/>
              <a:gd name="connsiteX677" fmla="*/ 3639270 w 5177464"/>
              <a:gd name="connsiteY677" fmla="*/ 882085 h 3253901"/>
              <a:gd name="connsiteX678" fmla="*/ 3639270 w 5177464"/>
              <a:gd name="connsiteY678" fmla="*/ 902656 h 3253901"/>
              <a:gd name="connsiteX679" fmla="*/ 3628976 w 5177464"/>
              <a:gd name="connsiteY679" fmla="*/ 906976 h 3253901"/>
              <a:gd name="connsiteX680" fmla="*/ 4048160 w 5177464"/>
              <a:gd name="connsiteY680" fmla="*/ 921993 h 3253901"/>
              <a:gd name="connsiteX681" fmla="*/ 4027159 w 5177464"/>
              <a:gd name="connsiteY681" fmla="*/ 913353 h 3253901"/>
              <a:gd name="connsiteX682" fmla="*/ 4027159 w 5177464"/>
              <a:gd name="connsiteY682" fmla="*/ 871388 h 3253901"/>
              <a:gd name="connsiteX683" fmla="*/ 4069160 w 5177464"/>
              <a:gd name="connsiteY683" fmla="*/ 871388 h 3253901"/>
              <a:gd name="connsiteX684" fmla="*/ 4069160 w 5177464"/>
              <a:gd name="connsiteY684" fmla="*/ 913353 h 3253901"/>
              <a:gd name="connsiteX685" fmla="*/ 4048160 w 5177464"/>
              <a:gd name="connsiteY685" fmla="*/ 921993 h 3253901"/>
              <a:gd name="connsiteX686" fmla="*/ 4258164 w 5177464"/>
              <a:gd name="connsiteY686" fmla="*/ 921993 h 3253901"/>
              <a:gd name="connsiteX687" fmla="*/ 4237163 w 5177464"/>
              <a:gd name="connsiteY687" fmla="*/ 913353 h 3253901"/>
              <a:gd name="connsiteX688" fmla="*/ 4237163 w 5177464"/>
              <a:gd name="connsiteY688" fmla="*/ 871388 h 3253901"/>
              <a:gd name="connsiteX689" fmla="*/ 4279165 w 5177464"/>
              <a:gd name="connsiteY689" fmla="*/ 871388 h 3253901"/>
              <a:gd name="connsiteX690" fmla="*/ 4279165 w 5177464"/>
              <a:gd name="connsiteY690" fmla="*/ 913353 h 3253901"/>
              <a:gd name="connsiteX691" fmla="*/ 4258164 w 5177464"/>
              <a:gd name="connsiteY691" fmla="*/ 921993 h 3253901"/>
              <a:gd name="connsiteX692" fmla="*/ 4467344 w 5177464"/>
              <a:gd name="connsiteY692" fmla="*/ 921993 h 3253901"/>
              <a:gd name="connsiteX693" fmla="*/ 4446344 w 5177464"/>
              <a:gd name="connsiteY693" fmla="*/ 913353 h 3253901"/>
              <a:gd name="connsiteX694" fmla="*/ 4446344 w 5177464"/>
              <a:gd name="connsiteY694" fmla="*/ 871388 h 3253901"/>
              <a:gd name="connsiteX695" fmla="*/ 4488345 w 5177464"/>
              <a:gd name="connsiteY695" fmla="*/ 871388 h 3253901"/>
              <a:gd name="connsiteX696" fmla="*/ 4488345 w 5177464"/>
              <a:gd name="connsiteY696" fmla="*/ 913353 h 3253901"/>
              <a:gd name="connsiteX697" fmla="*/ 4467344 w 5177464"/>
              <a:gd name="connsiteY697" fmla="*/ 921993 h 3253901"/>
              <a:gd name="connsiteX698" fmla="*/ 1322636 w 5177464"/>
              <a:gd name="connsiteY698" fmla="*/ 936188 h 3253901"/>
              <a:gd name="connsiteX699" fmla="*/ 1291342 w 5177464"/>
              <a:gd name="connsiteY699" fmla="*/ 923228 h 3253901"/>
              <a:gd name="connsiteX700" fmla="*/ 1291342 w 5177464"/>
              <a:gd name="connsiteY700" fmla="*/ 860690 h 3253901"/>
              <a:gd name="connsiteX701" fmla="*/ 1353931 w 5177464"/>
              <a:gd name="connsiteY701" fmla="*/ 860690 h 3253901"/>
              <a:gd name="connsiteX702" fmla="*/ 1353931 w 5177464"/>
              <a:gd name="connsiteY702" fmla="*/ 923228 h 3253901"/>
              <a:gd name="connsiteX703" fmla="*/ 1322636 w 5177464"/>
              <a:gd name="connsiteY703" fmla="*/ 936188 h 3253901"/>
              <a:gd name="connsiteX704" fmla="*/ 2371010 w 5177464"/>
              <a:gd name="connsiteY704" fmla="*/ 936188 h 3253901"/>
              <a:gd name="connsiteX705" fmla="*/ 2339715 w 5177464"/>
              <a:gd name="connsiteY705" fmla="*/ 923228 h 3253901"/>
              <a:gd name="connsiteX706" fmla="*/ 2339715 w 5177464"/>
              <a:gd name="connsiteY706" fmla="*/ 860690 h 3253901"/>
              <a:gd name="connsiteX707" fmla="*/ 2402305 w 5177464"/>
              <a:gd name="connsiteY707" fmla="*/ 860690 h 3253901"/>
              <a:gd name="connsiteX708" fmla="*/ 2402305 w 5177464"/>
              <a:gd name="connsiteY708" fmla="*/ 923228 h 3253901"/>
              <a:gd name="connsiteX709" fmla="*/ 2371010 w 5177464"/>
              <a:gd name="connsiteY709" fmla="*/ 936188 h 3253901"/>
              <a:gd name="connsiteX710" fmla="*/ 2580190 w 5177464"/>
              <a:gd name="connsiteY710" fmla="*/ 936188 h 3253901"/>
              <a:gd name="connsiteX711" fmla="*/ 2548895 w 5177464"/>
              <a:gd name="connsiteY711" fmla="*/ 923228 h 3253901"/>
              <a:gd name="connsiteX712" fmla="*/ 2548895 w 5177464"/>
              <a:gd name="connsiteY712" fmla="*/ 860690 h 3253901"/>
              <a:gd name="connsiteX713" fmla="*/ 2611485 w 5177464"/>
              <a:gd name="connsiteY713" fmla="*/ 860690 h 3253901"/>
              <a:gd name="connsiteX714" fmla="*/ 2611485 w 5177464"/>
              <a:gd name="connsiteY714" fmla="*/ 923228 h 3253901"/>
              <a:gd name="connsiteX715" fmla="*/ 2580190 w 5177464"/>
              <a:gd name="connsiteY715" fmla="*/ 936188 h 3253901"/>
              <a:gd name="connsiteX716" fmla="*/ 2790194 w 5177464"/>
              <a:gd name="connsiteY716" fmla="*/ 936188 h 3253901"/>
              <a:gd name="connsiteX717" fmla="*/ 2758900 w 5177464"/>
              <a:gd name="connsiteY717" fmla="*/ 923228 h 3253901"/>
              <a:gd name="connsiteX718" fmla="*/ 2758900 w 5177464"/>
              <a:gd name="connsiteY718" fmla="*/ 860690 h 3253901"/>
              <a:gd name="connsiteX719" fmla="*/ 2821489 w 5177464"/>
              <a:gd name="connsiteY719" fmla="*/ 860690 h 3253901"/>
              <a:gd name="connsiteX720" fmla="*/ 2821489 w 5177464"/>
              <a:gd name="connsiteY720" fmla="*/ 923228 h 3253901"/>
              <a:gd name="connsiteX721" fmla="*/ 2790194 w 5177464"/>
              <a:gd name="connsiteY721" fmla="*/ 936188 h 3253901"/>
              <a:gd name="connsiteX722" fmla="*/ 3838568 w 5177464"/>
              <a:gd name="connsiteY722" fmla="*/ 936188 h 3253901"/>
              <a:gd name="connsiteX723" fmla="*/ 3807273 w 5177464"/>
              <a:gd name="connsiteY723" fmla="*/ 923228 h 3253901"/>
              <a:gd name="connsiteX724" fmla="*/ 3807273 w 5177464"/>
              <a:gd name="connsiteY724" fmla="*/ 860690 h 3253901"/>
              <a:gd name="connsiteX725" fmla="*/ 3869862 w 5177464"/>
              <a:gd name="connsiteY725" fmla="*/ 860690 h 3253901"/>
              <a:gd name="connsiteX726" fmla="*/ 3869862 w 5177464"/>
              <a:gd name="connsiteY726" fmla="*/ 923228 h 3253901"/>
              <a:gd name="connsiteX727" fmla="*/ 3838568 w 5177464"/>
              <a:gd name="connsiteY727" fmla="*/ 936188 h 3253901"/>
              <a:gd name="connsiteX728" fmla="*/ 693448 w 5177464"/>
              <a:gd name="connsiteY728" fmla="*/ 951205 h 3253901"/>
              <a:gd name="connsiteX729" fmla="*/ 651447 w 5177464"/>
              <a:gd name="connsiteY729" fmla="*/ 933925 h 3253901"/>
              <a:gd name="connsiteX730" fmla="*/ 651447 w 5177464"/>
              <a:gd name="connsiteY730" fmla="*/ 849993 h 3253901"/>
              <a:gd name="connsiteX731" fmla="*/ 735449 w 5177464"/>
              <a:gd name="connsiteY731" fmla="*/ 849993 h 3253901"/>
              <a:gd name="connsiteX732" fmla="*/ 735449 w 5177464"/>
              <a:gd name="connsiteY732" fmla="*/ 933925 h 3253901"/>
              <a:gd name="connsiteX733" fmla="*/ 693448 w 5177464"/>
              <a:gd name="connsiteY733" fmla="*/ 951205 h 3253901"/>
              <a:gd name="connsiteX734" fmla="*/ 903143 w 5177464"/>
              <a:gd name="connsiteY734" fmla="*/ 951205 h 3253901"/>
              <a:gd name="connsiteX735" fmla="*/ 861451 w 5177464"/>
              <a:gd name="connsiteY735" fmla="*/ 933925 h 3253901"/>
              <a:gd name="connsiteX736" fmla="*/ 861451 w 5177464"/>
              <a:gd name="connsiteY736" fmla="*/ 849993 h 3253901"/>
              <a:gd name="connsiteX737" fmla="*/ 945453 w 5177464"/>
              <a:gd name="connsiteY737" fmla="*/ 849993 h 3253901"/>
              <a:gd name="connsiteX738" fmla="*/ 945453 w 5177464"/>
              <a:gd name="connsiteY738" fmla="*/ 933925 h 3253901"/>
              <a:gd name="connsiteX739" fmla="*/ 903143 w 5177464"/>
              <a:gd name="connsiteY739" fmla="*/ 951205 h 3253901"/>
              <a:gd name="connsiteX740" fmla="*/ 1112632 w 5177464"/>
              <a:gd name="connsiteY740" fmla="*/ 951205 h 3253901"/>
              <a:gd name="connsiteX741" fmla="*/ 1070632 w 5177464"/>
              <a:gd name="connsiteY741" fmla="*/ 933925 h 3253901"/>
              <a:gd name="connsiteX742" fmla="*/ 1070632 w 5177464"/>
              <a:gd name="connsiteY742" fmla="*/ 849993 h 3253901"/>
              <a:gd name="connsiteX743" fmla="*/ 1154633 w 5177464"/>
              <a:gd name="connsiteY743" fmla="*/ 849993 h 3253901"/>
              <a:gd name="connsiteX744" fmla="*/ 1154633 w 5177464"/>
              <a:gd name="connsiteY744" fmla="*/ 933925 h 3253901"/>
              <a:gd name="connsiteX745" fmla="*/ 1112632 w 5177464"/>
              <a:gd name="connsiteY745" fmla="*/ 951205 h 3253901"/>
              <a:gd name="connsiteX746" fmla="*/ 1531817 w 5177464"/>
              <a:gd name="connsiteY746" fmla="*/ 951205 h 3253901"/>
              <a:gd name="connsiteX747" fmla="*/ 1489816 w 5177464"/>
              <a:gd name="connsiteY747" fmla="*/ 933925 h 3253901"/>
              <a:gd name="connsiteX748" fmla="*/ 1489816 w 5177464"/>
              <a:gd name="connsiteY748" fmla="*/ 849993 h 3253901"/>
              <a:gd name="connsiteX749" fmla="*/ 1573818 w 5177464"/>
              <a:gd name="connsiteY749" fmla="*/ 849993 h 3253901"/>
              <a:gd name="connsiteX750" fmla="*/ 1573818 w 5177464"/>
              <a:gd name="connsiteY750" fmla="*/ 933925 h 3253901"/>
              <a:gd name="connsiteX751" fmla="*/ 1531817 w 5177464"/>
              <a:gd name="connsiteY751" fmla="*/ 951205 h 3253901"/>
              <a:gd name="connsiteX752" fmla="*/ 1741821 w 5177464"/>
              <a:gd name="connsiteY752" fmla="*/ 951205 h 3253901"/>
              <a:gd name="connsiteX753" fmla="*/ 1699820 w 5177464"/>
              <a:gd name="connsiteY753" fmla="*/ 933925 h 3253901"/>
              <a:gd name="connsiteX754" fmla="*/ 1699820 w 5177464"/>
              <a:gd name="connsiteY754" fmla="*/ 849993 h 3253901"/>
              <a:gd name="connsiteX755" fmla="*/ 1783822 w 5177464"/>
              <a:gd name="connsiteY755" fmla="*/ 849993 h 3253901"/>
              <a:gd name="connsiteX756" fmla="*/ 1783822 w 5177464"/>
              <a:gd name="connsiteY756" fmla="*/ 933925 h 3253901"/>
              <a:gd name="connsiteX757" fmla="*/ 1741821 w 5177464"/>
              <a:gd name="connsiteY757" fmla="*/ 951205 h 3253901"/>
              <a:gd name="connsiteX758" fmla="*/ 1951311 w 5177464"/>
              <a:gd name="connsiteY758" fmla="*/ 951205 h 3253901"/>
              <a:gd name="connsiteX759" fmla="*/ 1909001 w 5177464"/>
              <a:gd name="connsiteY759" fmla="*/ 933925 h 3253901"/>
              <a:gd name="connsiteX760" fmla="*/ 1909001 w 5177464"/>
              <a:gd name="connsiteY760" fmla="*/ 849993 h 3253901"/>
              <a:gd name="connsiteX761" fmla="*/ 1993003 w 5177464"/>
              <a:gd name="connsiteY761" fmla="*/ 849993 h 3253901"/>
              <a:gd name="connsiteX762" fmla="*/ 1993003 w 5177464"/>
              <a:gd name="connsiteY762" fmla="*/ 933925 h 3253901"/>
              <a:gd name="connsiteX763" fmla="*/ 1951311 w 5177464"/>
              <a:gd name="connsiteY763" fmla="*/ 951205 h 3253901"/>
              <a:gd name="connsiteX764" fmla="*/ 2161418 w 5177464"/>
              <a:gd name="connsiteY764" fmla="*/ 966222 h 3253901"/>
              <a:gd name="connsiteX765" fmla="*/ 2109122 w 5177464"/>
              <a:gd name="connsiteY765" fmla="*/ 944622 h 3253901"/>
              <a:gd name="connsiteX766" fmla="*/ 2109122 w 5177464"/>
              <a:gd name="connsiteY766" fmla="*/ 840119 h 3253901"/>
              <a:gd name="connsiteX767" fmla="*/ 2213713 w 5177464"/>
              <a:gd name="connsiteY767" fmla="*/ 840119 h 3253901"/>
              <a:gd name="connsiteX768" fmla="*/ 2213713 w 5177464"/>
              <a:gd name="connsiteY768" fmla="*/ 944622 h 3253901"/>
              <a:gd name="connsiteX769" fmla="*/ 2161418 w 5177464"/>
              <a:gd name="connsiteY769" fmla="*/ 966222 h 3253901"/>
              <a:gd name="connsiteX770" fmla="*/ 2999787 w 5177464"/>
              <a:gd name="connsiteY770" fmla="*/ 966222 h 3253901"/>
              <a:gd name="connsiteX771" fmla="*/ 2947492 w 5177464"/>
              <a:gd name="connsiteY771" fmla="*/ 944622 h 3253901"/>
              <a:gd name="connsiteX772" fmla="*/ 2947492 w 5177464"/>
              <a:gd name="connsiteY772" fmla="*/ 840119 h 3253901"/>
              <a:gd name="connsiteX773" fmla="*/ 3052082 w 5177464"/>
              <a:gd name="connsiteY773" fmla="*/ 840119 h 3253901"/>
              <a:gd name="connsiteX774" fmla="*/ 3052082 w 5177464"/>
              <a:gd name="connsiteY774" fmla="*/ 944622 h 3253901"/>
              <a:gd name="connsiteX775" fmla="*/ 2999787 w 5177464"/>
              <a:gd name="connsiteY775" fmla="*/ 966222 h 3253901"/>
              <a:gd name="connsiteX776" fmla="*/ 3314381 w 5177464"/>
              <a:gd name="connsiteY776" fmla="*/ 1011479 h 3253901"/>
              <a:gd name="connsiteX777" fmla="*/ 3304087 w 5177464"/>
              <a:gd name="connsiteY777" fmla="*/ 1007159 h 3253901"/>
              <a:gd name="connsiteX778" fmla="*/ 3304087 w 5177464"/>
              <a:gd name="connsiteY778" fmla="*/ 986588 h 3253901"/>
              <a:gd name="connsiteX779" fmla="*/ 3324675 w 5177464"/>
              <a:gd name="connsiteY779" fmla="*/ 986588 h 3253901"/>
              <a:gd name="connsiteX780" fmla="*/ 3324675 w 5177464"/>
              <a:gd name="connsiteY780" fmla="*/ 1007159 h 3253901"/>
              <a:gd name="connsiteX781" fmla="*/ 3314381 w 5177464"/>
              <a:gd name="connsiteY781" fmla="*/ 1011479 h 3253901"/>
              <a:gd name="connsiteX782" fmla="*/ 3523562 w 5177464"/>
              <a:gd name="connsiteY782" fmla="*/ 1011479 h 3253901"/>
              <a:gd name="connsiteX783" fmla="*/ 3513267 w 5177464"/>
              <a:gd name="connsiteY783" fmla="*/ 1007159 h 3253901"/>
              <a:gd name="connsiteX784" fmla="*/ 3513267 w 5177464"/>
              <a:gd name="connsiteY784" fmla="*/ 986588 h 3253901"/>
              <a:gd name="connsiteX785" fmla="*/ 3533856 w 5177464"/>
              <a:gd name="connsiteY785" fmla="*/ 986588 h 3253901"/>
              <a:gd name="connsiteX786" fmla="*/ 3533856 w 5177464"/>
              <a:gd name="connsiteY786" fmla="*/ 1007159 h 3253901"/>
              <a:gd name="connsiteX787" fmla="*/ 3523562 w 5177464"/>
              <a:gd name="connsiteY787" fmla="*/ 1011479 h 3253901"/>
              <a:gd name="connsiteX788" fmla="*/ 4152750 w 5177464"/>
              <a:gd name="connsiteY788" fmla="*/ 1026496 h 3253901"/>
              <a:gd name="connsiteX789" fmla="*/ 4131750 w 5177464"/>
              <a:gd name="connsiteY789" fmla="*/ 1017856 h 3253901"/>
              <a:gd name="connsiteX790" fmla="*/ 4131750 w 5177464"/>
              <a:gd name="connsiteY790" fmla="*/ 975890 h 3253901"/>
              <a:gd name="connsiteX791" fmla="*/ 4173751 w 5177464"/>
              <a:gd name="connsiteY791" fmla="*/ 975890 h 3253901"/>
              <a:gd name="connsiteX792" fmla="*/ 4173751 w 5177464"/>
              <a:gd name="connsiteY792" fmla="*/ 1017856 h 3253901"/>
              <a:gd name="connsiteX793" fmla="*/ 4152750 w 5177464"/>
              <a:gd name="connsiteY793" fmla="*/ 1026496 h 3253901"/>
              <a:gd name="connsiteX794" fmla="*/ 4362755 w 5177464"/>
              <a:gd name="connsiteY794" fmla="*/ 1026496 h 3253901"/>
              <a:gd name="connsiteX795" fmla="*/ 4341754 w 5177464"/>
              <a:gd name="connsiteY795" fmla="*/ 1017856 h 3253901"/>
              <a:gd name="connsiteX796" fmla="*/ 4341754 w 5177464"/>
              <a:gd name="connsiteY796" fmla="*/ 975890 h 3253901"/>
              <a:gd name="connsiteX797" fmla="*/ 4383754 w 5177464"/>
              <a:gd name="connsiteY797" fmla="*/ 975890 h 3253901"/>
              <a:gd name="connsiteX798" fmla="*/ 4383754 w 5177464"/>
              <a:gd name="connsiteY798" fmla="*/ 1017856 h 3253901"/>
              <a:gd name="connsiteX799" fmla="*/ 4362755 w 5177464"/>
              <a:gd name="connsiteY799" fmla="*/ 1026496 h 3253901"/>
              <a:gd name="connsiteX800" fmla="*/ 588858 w 5177464"/>
              <a:gd name="connsiteY800" fmla="*/ 1040690 h 3253901"/>
              <a:gd name="connsiteX801" fmla="*/ 557563 w 5177464"/>
              <a:gd name="connsiteY801" fmla="*/ 1027730 h 3253901"/>
              <a:gd name="connsiteX802" fmla="*/ 557563 w 5177464"/>
              <a:gd name="connsiteY802" fmla="*/ 965193 h 3253901"/>
              <a:gd name="connsiteX803" fmla="*/ 620153 w 5177464"/>
              <a:gd name="connsiteY803" fmla="*/ 965193 h 3253901"/>
              <a:gd name="connsiteX804" fmla="*/ 620153 w 5177464"/>
              <a:gd name="connsiteY804" fmla="*/ 1027730 h 3253901"/>
              <a:gd name="connsiteX805" fmla="*/ 588858 w 5177464"/>
              <a:gd name="connsiteY805" fmla="*/ 1040690 h 3253901"/>
              <a:gd name="connsiteX806" fmla="*/ 1218046 w 5177464"/>
              <a:gd name="connsiteY806" fmla="*/ 1040690 h 3253901"/>
              <a:gd name="connsiteX807" fmla="*/ 1186752 w 5177464"/>
              <a:gd name="connsiteY807" fmla="*/ 1027730 h 3253901"/>
              <a:gd name="connsiteX808" fmla="*/ 1186752 w 5177464"/>
              <a:gd name="connsiteY808" fmla="*/ 965193 h 3253901"/>
              <a:gd name="connsiteX809" fmla="*/ 1249341 w 5177464"/>
              <a:gd name="connsiteY809" fmla="*/ 965193 h 3253901"/>
              <a:gd name="connsiteX810" fmla="*/ 1249341 w 5177464"/>
              <a:gd name="connsiteY810" fmla="*/ 1027730 h 3253901"/>
              <a:gd name="connsiteX811" fmla="*/ 1218046 w 5177464"/>
              <a:gd name="connsiteY811" fmla="*/ 1040690 h 3253901"/>
              <a:gd name="connsiteX812" fmla="*/ 2475600 w 5177464"/>
              <a:gd name="connsiteY812" fmla="*/ 1040690 h 3253901"/>
              <a:gd name="connsiteX813" fmla="*/ 2444305 w 5177464"/>
              <a:gd name="connsiteY813" fmla="*/ 1027730 h 3253901"/>
              <a:gd name="connsiteX814" fmla="*/ 2444305 w 5177464"/>
              <a:gd name="connsiteY814" fmla="*/ 965193 h 3253901"/>
              <a:gd name="connsiteX815" fmla="*/ 2506895 w 5177464"/>
              <a:gd name="connsiteY815" fmla="*/ 965193 h 3253901"/>
              <a:gd name="connsiteX816" fmla="*/ 2506895 w 5177464"/>
              <a:gd name="connsiteY816" fmla="*/ 1027730 h 3253901"/>
              <a:gd name="connsiteX817" fmla="*/ 2475600 w 5177464"/>
              <a:gd name="connsiteY817" fmla="*/ 1040690 h 3253901"/>
              <a:gd name="connsiteX818" fmla="*/ 4572347 w 5177464"/>
              <a:gd name="connsiteY818" fmla="*/ 1040690 h 3253901"/>
              <a:gd name="connsiteX819" fmla="*/ 4541052 w 5177464"/>
              <a:gd name="connsiteY819" fmla="*/ 1027730 h 3253901"/>
              <a:gd name="connsiteX820" fmla="*/ 4541052 w 5177464"/>
              <a:gd name="connsiteY820" fmla="*/ 965193 h 3253901"/>
              <a:gd name="connsiteX821" fmla="*/ 4603641 w 5177464"/>
              <a:gd name="connsiteY821" fmla="*/ 965193 h 3253901"/>
              <a:gd name="connsiteX822" fmla="*/ 4603641 w 5177464"/>
              <a:gd name="connsiteY822" fmla="*/ 1027730 h 3253901"/>
              <a:gd name="connsiteX823" fmla="*/ 4572347 w 5177464"/>
              <a:gd name="connsiteY823" fmla="*/ 1040690 h 3253901"/>
              <a:gd name="connsiteX824" fmla="*/ 1427227 w 5177464"/>
              <a:gd name="connsiteY824" fmla="*/ 1041513 h 3253901"/>
              <a:gd name="connsiteX825" fmla="*/ 1395932 w 5177464"/>
              <a:gd name="connsiteY825" fmla="*/ 1028553 h 3253901"/>
              <a:gd name="connsiteX826" fmla="*/ 1395932 w 5177464"/>
              <a:gd name="connsiteY826" fmla="*/ 966016 h 3253901"/>
              <a:gd name="connsiteX827" fmla="*/ 1458522 w 5177464"/>
              <a:gd name="connsiteY827" fmla="*/ 966016 h 3253901"/>
              <a:gd name="connsiteX828" fmla="*/ 1458522 w 5177464"/>
              <a:gd name="connsiteY828" fmla="*/ 1028553 h 3253901"/>
              <a:gd name="connsiteX829" fmla="*/ 1427227 w 5177464"/>
              <a:gd name="connsiteY829" fmla="*/ 1041513 h 3253901"/>
              <a:gd name="connsiteX830" fmla="*/ 2684780 w 5177464"/>
              <a:gd name="connsiteY830" fmla="*/ 1041513 h 3253901"/>
              <a:gd name="connsiteX831" fmla="*/ 2653486 w 5177464"/>
              <a:gd name="connsiteY831" fmla="*/ 1028553 h 3253901"/>
              <a:gd name="connsiteX832" fmla="*/ 2653486 w 5177464"/>
              <a:gd name="connsiteY832" fmla="*/ 966016 h 3253901"/>
              <a:gd name="connsiteX833" fmla="*/ 2716075 w 5177464"/>
              <a:gd name="connsiteY833" fmla="*/ 966016 h 3253901"/>
              <a:gd name="connsiteX834" fmla="*/ 2716075 w 5177464"/>
              <a:gd name="connsiteY834" fmla="*/ 1028553 h 3253901"/>
              <a:gd name="connsiteX835" fmla="*/ 2684780 w 5177464"/>
              <a:gd name="connsiteY835" fmla="*/ 1041513 h 3253901"/>
              <a:gd name="connsiteX836" fmla="*/ 3733154 w 5177464"/>
              <a:gd name="connsiteY836" fmla="*/ 1041513 h 3253901"/>
              <a:gd name="connsiteX837" fmla="*/ 3701859 w 5177464"/>
              <a:gd name="connsiteY837" fmla="*/ 1028553 h 3253901"/>
              <a:gd name="connsiteX838" fmla="*/ 3701859 w 5177464"/>
              <a:gd name="connsiteY838" fmla="*/ 966016 h 3253901"/>
              <a:gd name="connsiteX839" fmla="*/ 3764448 w 5177464"/>
              <a:gd name="connsiteY839" fmla="*/ 966016 h 3253901"/>
              <a:gd name="connsiteX840" fmla="*/ 3764448 w 5177464"/>
              <a:gd name="connsiteY840" fmla="*/ 1028553 h 3253901"/>
              <a:gd name="connsiteX841" fmla="*/ 3733154 w 5177464"/>
              <a:gd name="connsiteY841" fmla="*/ 1041513 h 3253901"/>
              <a:gd name="connsiteX842" fmla="*/ 3943158 w 5177464"/>
              <a:gd name="connsiteY842" fmla="*/ 1041513 h 3253901"/>
              <a:gd name="connsiteX843" fmla="*/ 3911863 w 5177464"/>
              <a:gd name="connsiteY843" fmla="*/ 1028553 h 3253901"/>
              <a:gd name="connsiteX844" fmla="*/ 3911863 w 5177464"/>
              <a:gd name="connsiteY844" fmla="*/ 966016 h 3253901"/>
              <a:gd name="connsiteX845" fmla="*/ 3974453 w 5177464"/>
              <a:gd name="connsiteY845" fmla="*/ 966016 h 3253901"/>
              <a:gd name="connsiteX846" fmla="*/ 3974453 w 5177464"/>
              <a:gd name="connsiteY846" fmla="*/ 1028553 h 3253901"/>
              <a:gd name="connsiteX847" fmla="*/ 3943158 w 5177464"/>
              <a:gd name="connsiteY847" fmla="*/ 1041513 h 3253901"/>
              <a:gd name="connsiteX848" fmla="*/ 798038 w 5177464"/>
              <a:gd name="connsiteY848" fmla="*/ 1056531 h 3253901"/>
              <a:gd name="connsiteX849" fmla="*/ 756038 w 5177464"/>
              <a:gd name="connsiteY849" fmla="*/ 1039251 h 3253901"/>
              <a:gd name="connsiteX850" fmla="*/ 756038 w 5177464"/>
              <a:gd name="connsiteY850" fmla="*/ 955319 h 3253901"/>
              <a:gd name="connsiteX851" fmla="*/ 840039 w 5177464"/>
              <a:gd name="connsiteY851" fmla="*/ 955319 h 3253901"/>
              <a:gd name="connsiteX852" fmla="*/ 840039 w 5177464"/>
              <a:gd name="connsiteY852" fmla="*/ 1039251 h 3253901"/>
              <a:gd name="connsiteX853" fmla="*/ 798038 w 5177464"/>
              <a:gd name="connsiteY853" fmla="*/ 1056531 h 3253901"/>
              <a:gd name="connsiteX854" fmla="*/ 1008042 w 5177464"/>
              <a:gd name="connsiteY854" fmla="*/ 1056531 h 3253901"/>
              <a:gd name="connsiteX855" fmla="*/ 966042 w 5177464"/>
              <a:gd name="connsiteY855" fmla="*/ 1039251 h 3253901"/>
              <a:gd name="connsiteX856" fmla="*/ 966042 w 5177464"/>
              <a:gd name="connsiteY856" fmla="*/ 955319 h 3253901"/>
              <a:gd name="connsiteX857" fmla="*/ 1050043 w 5177464"/>
              <a:gd name="connsiteY857" fmla="*/ 955319 h 3253901"/>
              <a:gd name="connsiteX858" fmla="*/ 1050043 w 5177464"/>
              <a:gd name="connsiteY858" fmla="*/ 1039251 h 3253901"/>
              <a:gd name="connsiteX859" fmla="*/ 1008042 w 5177464"/>
              <a:gd name="connsiteY859" fmla="*/ 1056531 h 3253901"/>
              <a:gd name="connsiteX860" fmla="*/ 1637231 w 5177464"/>
              <a:gd name="connsiteY860" fmla="*/ 1056531 h 3253901"/>
              <a:gd name="connsiteX861" fmla="*/ 1595230 w 5177464"/>
              <a:gd name="connsiteY861" fmla="*/ 1039251 h 3253901"/>
              <a:gd name="connsiteX862" fmla="*/ 1595230 w 5177464"/>
              <a:gd name="connsiteY862" fmla="*/ 955319 h 3253901"/>
              <a:gd name="connsiteX863" fmla="*/ 1679232 w 5177464"/>
              <a:gd name="connsiteY863" fmla="*/ 955319 h 3253901"/>
              <a:gd name="connsiteX864" fmla="*/ 1679232 w 5177464"/>
              <a:gd name="connsiteY864" fmla="*/ 1039251 h 3253901"/>
              <a:gd name="connsiteX865" fmla="*/ 1637231 w 5177464"/>
              <a:gd name="connsiteY865" fmla="*/ 1056531 h 3253901"/>
              <a:gd name="connsiteX866" fmla="*/ 1846411 w 5177464"/>
              <a:gd name="connsiteY866" fmla="*/ 1056531 h 3253901"/>
              <a:gd name="connsiteX867" fmla="*/ 1804411 w 5177464"/>
              <a:gd name="connsiteY867" fmla="*/ 1039251 h 3253901"/>
              <a:gd name="connsiteX868" fmla="*/ 1804411 w 5177464"/>
              <a:gd name="connsiteY868" fmla="*/ 955319 h 3253901"/>
              <a:gd name="connsiteX869" fmla="*/ 1888412 w 5177464"/>
              <a:gd name="connsiteY869" fmla="*/ 955319 h 3253901"/>
              <a:gd name="connsiteX870" fmla="*/ 1888412 w 5177464"/>
              <a:gd name="connsiteY870" fmla="*/ 1039251 h 3253901"/>
              <a:gd name="connsiteX871" fmla="*/ 1846411 w 5177464"/>
              <a:gd name="connsiteY871" fmla="*/ 1056531 h 3253901"/>
              <a:gd name="connsiteX872" fmla="*/ 2056210 w 5177464"/>
              <a:gd name="connsiteY872" fmla="*/ 1070725 h 3253901"/>
              <a:gd name="connsiteX873" fmla="*/ 2004532 w 5177464"/>
              <a:gd name="connsiteY873" fmla="*/ 1049125 h 3253901"/>
              <a:gd name="connsiteX874" fmla="*/ 2004532 w 5177464"/>
              <a:gd name="connsiteY874" fmla="*/ 944622 h 3253901"/>
              <a:gd name="connsiteX875" fmla="*/ 2109122 w 5177464"/>
              <a:gd name="connsiteY875" fmla="*/ 944622 h 3253901"/>
              <a:gd name="connsiteX876" fmla="*/ 2109122 w 5177464"/>
              <a:gd name="connsiteY876" fmla="*/ 1049125 h 3253901"/>
              <a:gd name="connsiteX877" fmla="*/ 2056210 w 5177464"/>
              <a:gd name="connsiteY877" fmla="*/ 1070725 h 3253901"/>
              <a:gd name="connsiteX878" fmla="*/ 2266008 w 5177464"/>
              <a:gd name="connsiteY878" fmla="*/ 1070725 h 3253901"/>
              <a:gd name="connsiteX879" fmla="*/ 2213713 w 5177464"/>
              <a:gd name="connsiteY879" fmla="*/ 1049125 h 3253901"/>
              <a:gd name="connsiteX880" fmla="*/ 2213713 w 5177464"/>
              <a:gd name="connsiteY880" fmla="*/ 944622 h 3253901"/>
              <a:gd name="connsiteX881" fmla="*/ 2318303 w 5177464"/>
              <a:gd name="connsiteY881" fmla="*/ 944622 h 3253901"/>
              <a:gd name="connsiteX882" fmla="*/ 2318303 w 5177464"/>
              <a:gd name="connsiteY882" fmla="*/ 1049125 h 3253901"/>
              <a:gd name="connsiteX883" fmla="*/ 2266008 w 5177464"/>
              <a:gd name="connsiteY883" fmla="*/ 1070725 h 3253901"/>
              <a:gd name="connsiteX884" fmla="*/ 2895196 w 5177464"/>
              <a:gd name="connsiteY884" fmla="*/ 1070725 h 3253901"/>
              <a:gd name="connsiteX885" fmla="*/ 2842901 w 5177464"/>
              <a:gd name="connsiteY885" fmla="*/ 1049125 h 3253901"/>
              <a:gd name="connsiteX886" fmla="*/ 2842901 w 5177464"/>
              <a:gd name="connsiteY886" fmla="*/ 944622 h 3253901"/>
              <a:gd name="connsiteX887" fmla="*/ 2947492 w 5177464"/>
              <a:gd name="connsiteY887" fmla="*/ 944622 h 3253901"/>
              <a:gd name="connsiteX888" fmla="*/ 2947492 w 5177464"/>
              <a:gd name="connsiteY888" fmla="*/ 1049125 h 3253901"/>
              <a:gd name="connsiteX889" fmla="*/ 2895196 w 5177464"/>
              <a:gd name="connsiteY889" fmla="*/ 1070725 h 3253901"/>
              <a:gd name="connsiteX890" fmla="*/ 3104377 w 5177464"/>
              <a:gd name="connsiteY890" fmla="*/ 1070725 h 3253901"/>
              <a:gd name="connsiteX891" fmla="*/ 3052082 w 5177464"/>
              <a:gd name="connsiteY891" fmla="*/ 1049125 h 3253901"/>
              <a:gd name="connsiteX892" fmla="*/ 3052082 w 5177464"/>
              <a:gd name="connsiteY892" fmla="*/ 944622 h 3253901"/>
              <a:gd name="connsiteX893" fmla="*/ 3156672 w 5177464"/>
              <a:gd name="connsiteY893" fmla="*/ 944622 h 3253901"/>
              <a:gd name="connsiteX894" fmla="*/ 3156672 w 5177464"/>
              <a:gd name="connsiteY894" fmla="*/ 1049125 h 3253901"/>
              <a:gd name="connsiteX895" fmla="*/ 3104377 w 5177464"/>
              <a:gd name="connsiteY895" fmla="*/ 1070725 h 3253901"/>
              <a:gd name="connsiteX896" fmla="*/ 3418972 w 5177464"/>
              <a:gd name="connsiteY896" fmla="*/ 1116805 h 3253901"/>
              <a:gd name="connsiteX897" fmla="*/ 3408677 w 5177464"/>
              <a:gd name="connsiteY897" fmla="*/ 1112485 h 3253901"/>
              <a:gd name="connsiteX898" fmla="*/ 3408677 w 5177464"/>
              <a:gd name="connsiteY898" fmla="*/ 1091913 h 3253901"/>
              <a:gd name="connsiteX899" fmla="*/ 3429266 w 5177464"/>
              <a:gd name="connsiteY899" fmla="*/ 1091913 h 3253901"/>
              <a:gd name="connsiteX900" fmla="*/ 3429266 w 5177464"/>
              <a:gd name="connsiteY900" fmla="*/ 1112485 h 3253901"/>
              <a:gd name="connsiteX901" fmla="*/ 3418972 w 5177464"/>
              <a:gd name="connsiteY901" fmla="*/ 1116805 h 3253901"/>
              <a:gd name="connsiteX902" fmla="*/ 4258164 w 5177464"/>
              <a:gd name="connsiteY902" fmla="*/ 1130999 h 3253901"/>
              <a:gd name="connsiteX903" fmla="*/ 4237163 w 5177464"/>
              <a:gd name="connsiteY903" fmla="*/ 1122359 h 3253901"/>
              <a:gd name="connsiteX904" fmla="*/ 4237163 w 5177464"/>
              <a:gd name="connsiteY904" fmla="*/ 1080393 h 3253901"/>
              <a:gd name="connsiteX905" fmla="*/ 4279165 w 5177464"/>
              <a:gd name="connsiteY905" fmla="*/ 1080393 h 3253901"/>
              <a:gd name="connsiteX906" fmla="*/ 4279165 w 5177464"/>
              <a:gd name="connsiteY906" fmla="*/ 1122359 h 3253901"/>
              <a:gd name="connsiteX907" fmla="*/ 4258164 w 5177464"/>
              <a:gd name="connsiteY907" fmla="*/ 1130999 h 3253901"/>
              <a:gd name="connsiteX908" fmla="*/ 484267 w 5177464"/>
              <a:gd name="connsiteY908" fmla="*/ 1146016 h 3253901"/>
              <a:gd name="connsiteX909" fmla="*/ 452973 w 5177464"/>
              <a:gd name="connsiteY909" fmla="*/ 1133056 h 3253901"/>
              <a:gd name="connsiteX910" fmla="*/ 440002 w 5177464"/>
              <a:gd name="connsiteY910" fmla="*/ 1101788 h 3253901"/>
              <a:gd name="connsiteX911" fmla="*/ 447134 w 5177464"/>
              <a:gd name="connsiteY911" fmla="*/ 1084595 h 3253901"/>
              <a:gd name="connsiteX912" fmla="*/ 459776 w 5177464"/>
              <a:gd name="connsiteY912" fmla="*/ 1067702 h 3253901"/>
              <a:gd name="connsiteX913" fmla="*/ 484267 w 5177464"/>
              <a:gd name="connsiteY913" fmla="*/ 1057559 h 3253901"/>
              <a:gd name="connsiteX914" fmla="*/ 515562 w 5177464"/>
              <a:gd name="connsiteY914" fmla="*/ 1070519 h 3253901"/>
              <a:gd name="connsiteX915" fmla="*/ 515562 w 5177464"/>
              <a:gd name="connsiteY915" fmla="*/ 1133056 h 3253901"/>
              <a:gd name="connsiteX916" fmla="*/ 484267 w 5177464"/>
              <a:gd name="connsiteY916" fmla="*/ 1146016 h 3253901"/>
              <a:gd name="connsiteX917" fmla="*/ 693448 w 5177464"/>
              <a:gd name="connsiteY917" fmla="*/ 1146016 h 3253901"/>
              <a:gd name="connsiteX918" fmla="*/ 662153 w 5177464"/>
              <a:gd name="connsiteY918" fmla="*/ 1133056 h 3253901"/>
              <a:gd name="connsiteX919" fmla="*/ 662153 w 5177464"/>
              <a:gd name="connsiteY919" fmla="*/ 1070519 h 3253901"/>
              <a:gd name="connsiteX920" fmla="*/ 724743 w 5177464"/>
              <a:gd name="connsiteY920" fmla="*/ 1070519 h 3253901"/>
              <a:gd name="connsiteX921" fmla="*/ 724743 w 5177464"/>
              <a:gd name="connsiteY921" fmla="*/ 1133056 h 3253901"/>
              <a:gd name="connsiteX922" fmla="*/ 693448 w 5177464"/>
              <a:gd name="connsiteY922" fmla="*/ 1146016 h 3253901"/>
              <a:gd name="connsiteX923" fmla="*/ 1112632 w 5177464"/>
              <a:gd name="connsiteY923" fmla="*/ 1146016 h 3253901"/>
              <a:gd name="connsiteX924" fmla="*/ 1081338 w 5177464"/>
              <a:gd name="connsiteY924" fmla="*/ 1133056 h 3253901"/>
              <a:gd name="connsiteX925" fmla="*/ 1081338 w 5177464"/>
              <a:gd name="connsiteY925" fmla="*/ 1070519 h 3253901"/>
              <a:gd name="connsiteX926" fmla="*/ 1143927 w 5177464"/>
              <a:gd name="connsiteY926" fmla="*/ 1070519 h 3253901"/>
              <a:gd name="connsiteX927" fmla="*/ 1143927 w 5177464"/>
              <a:gd name="connsiteY927" fmla="*/ 1133056 h 3253901"/>
              <a:gd name="connsiteX928" fmla="*/ 1112632 w 5177464"/>
              <a:gd name="connsiteY928" fmla="*/ 1146016 h 3253901"/>
              <a:gd name="connsiteX929" fmla="*/ 1322636 w 5177464"/>
              <a:gd name="connsiteY929" fmla="*/ 1146016 h 3253901"/>
              <a:gd name="connsiteX930" fmla="*/ 1291342 w 5177464"/>
              <a:gd name="connsiteY930" fmla="*/ 1133056 h 3253901"/>
              <a:gd name="connsiteX931" fmla="*/ 1291342 w 5177464"/>
              <a:gd name="connsiteY931" fmla="*/ 1070519 h 3253901"/>
              <a:gd name="connsiteX932" fmla="*/ 1353931 w 5177464"/>
              <a:gd name="connsiteY932" fmla="*/ 1070519 h 3253901"/>
              <a:gd name="connsiteX933" fmla="*/ 1353931 w 5177464"/>
              <a:gd name="connsiteY933" fmla="*/ 1133056 h 3253901"/>
              <a:gd name="connsiteX934" fmla="*/ 1322636 w 5177464"/>
              <a:gd name="connsiteY934" fmla="*/ 1146016 h 3253901"/>
              <a:gd name="connsiteX935" fmla="*/ 1532640 w 5177464"/>
              <a:gd name="connsiteY935" fmla="*/ 1146016 h 3253901"/>
              <a:gd name="connsiteX936" fmla="*/ 1501346 w 5177464"/>
              <a:gd name="connsiteY936" fmla="*/ 1133056 h 3253901"/>
              <a:gd name="connsiteX937" fmla="*/ 1501346 w 5177464"/>
              <a:gd name="connsiteY937" fmla="*/ 1070519 h 3253901"/>
              <a:gd name="connsiteX938" fmla="*/ 1563935 w 5177464"/>
              <a:gd name="connsiteY938" fmla="*/ 1070519 h 3253901"/>
              <a:gd name="connsiteX939" fmla="*/ 1563935 w 5177464"/>
              <a:gd name="connsiteY939" fmla="*/ 1133056 h 3253901"/>
              <a:gd name="connsiteX940" fmla="*/ 1532640 w 5177464"/>
              <a:gd name="connsiteY940" fmla="*/ 1146016 h 3253901"/>
              <a:gd name="connsiteX941" fmla="*/ 2580190 w 5177464"/>
              <a:gd name="connsiteY941" fmla="*/ 1146016 h 3253901"/>
              <a:gd name="connsiteX942" fmla="*/ 2548895 w 5177464"/>
              <a:gd name="connsiteY942" fmla="*/ 1133056 h 3253901"/>
              <a:gd name="connsiteX943" fmla="*/ 2548895 w 5177464"/>
              <a:gd name="connsiteY943" fmla="*/ 1070519 h 3253901"/>
              <a:gd name="connsiteX944" fmla="*/ 2611485 w 5177464"/>
              <a:gd name="connsiteY944" fmla="*/ 1070519 h 3253901"/>
              <a:gd name="connsiteX945" fmla="*/ 2611485 w 5177464"/>
              <a:gd name="connsiteY945" fmla="*/ 1133056 h 3253901"/>
              <a:gd name="connsiteX946" fmla="*/ 2580190 w 5177464"/>
              <a:gd name="connsiteY946" fmla="*/ 1146016 h 3253901"/>
              <a:gd name="connsiteX947" fmla="*/ 3628564 w 5177464"/>
              <a:gd name="connsiteY947" fmla="*/ 1146016 h 3253901"/>
              <a:gd name="connsiteX948" fmla="*/ 3597269 w 5177464"/>
              <a:gd name="connsiteY948" fmla="*/ 1133056 h 3253901"/>
              <a:gd name="connsiteX949" fmla="*/ 3597269 w 5177464"/>
              <a:gd name="connsiteY949" fmla="*/ 1070519 h 3253901"/>
              <a:gd name="connsiteX950" fmla="*/ 3659858 w 5177464"/>
              <a:gd name="connsiteY950" fmla="*/ 1070519 h 3253901"/>
              <a:gd name="connsiteX951" fmla="*/ 3659858 w 5177464"/>
              <a:gd name="connsiteY951" fmla="*/ 1133056 h 3253901"/>
              <a:gd name="connsiteX952" fmla="*/ 3628564 w 5177464"/>
              <a:gd name="connsiteY952" fmla="*/ 1146016 h 3253901"/>
              <a:gd name="connsiteX953" fmla="*/ 3838568 w 5177464"/>
              <a:gd name="connsiteY953" fmla="*/ 1146016 h 3253901"/>
              <a:gd name="connsiteX954" fmla="*/ 3807273 w 5177464"/>
              <a:gd name="connsiteY954" fmla="*/ 1133056 h 3253901"/>
              <a:gd name="connsiteX955" fmla="*/ 3807273 w 5177464"/>
              <a:gd name="connsiteY955" fmla="*/ 1070519 h 3253901"/>
              <a:gd name="connsiteX956" fmla="*/ 3869862 w 5177464"/>
              <a:gd name="connsiteY956" fmla="*/ 1070519 h 3253901"/>
              <a:gd name="connsiteX957" fmla="*/ 3869862 w 5177464"/>
              <a:gd name="connsiteY957" fmla="*/ 1133056 h 3253901"/>
              <a:gd name="connsiteX958" fmla="*/ 3838568 w 5177464"/>
              <a:gd name="connsiteY958" fmla="*/ 1146016 h 3253901"/>
              <a:gd name="connsiteX959" fmla="*/ 4047748 w 5177464"/>
              <a:gd name="connsiteY959" fmla="*/ 1146016 h 3253901"/>
              <a:gd name="connsiteX960" fmla="*/ 4016453 w 5177464"/>
              <a:gd name="connsiteY960" fmla="*/ 1133056 h 3253901"/>
              <a:gd name="connsiteX961" fmla="*/ 4016453 w 5177464"/>
              <a:gd name="connsiteY961" fmla="*/ 1070519 h 3253901"/>
              <a:gd name="connsiteX962" fmla="*/ 4079043 w 5177464"/>
              <a:gd name="connsiteY962" fmla="*/ 1070519 h 3253901"/>
              <a:gd name="connsiteX963" fmla="*/ 4079043 w 5177464"/>
              <a:gd name="connsiteY963" fmla="*/ 1133056 h 3253901"/>
              <a:gd name="connsiteX964" fmla="*/ 4047748 w 5177464"/>
              <a:gd name="connsiteY964" fmla="*/ 1146016 h 3253901"/>
              <a:gd name="connsiteX965" fmla="*/ 4467756 w 5177464"/>
              <a:gd name="connsiteY965" fmla="*/ 1146016 h 3253901"/>
              <a:gd name="connsiteX966" fmla="*/ 4436461 w 5177464"/>
              <a:gd name="connsiteY966" fmla="*/ 1133056 h 3253901"/>
              <a:gd name="connsiteX967" fmla="*/ 4436461 w 5177464"/>
              <a:gd name="connsiteY967" fmla="*/ 1070519 h 3253901"/>
              <a:gd name="connsiteX968" fmla="*/ 4499051 w 5177464"/>
              <a:gd name="connsiteY968" fmla="*/ 1070519 h 3253901"/>
              <a:gd name="connsiteX969" fmla="*/ 4499051 w 5177464"/>
              <a:gd name="connsiteY969" fmla="*/ 1133056 h 3253901"/>
              <a:gd name="connsiteX970" fmla="*/ 4467756 w 5177464"/>
              <a:gd name="connsiteY970" fmla="*/ 1146016 h 3253901"/>
              <a:gd name="connsiteX971" fmla="*/ 4677760 w 5177464"/>
              <a:gd name="connsiteY971" fmla="*/ 1146016 h 3253901"/>
              <a:gd name="connsiteX972" fmla="*/ 4646465 w 5177464"/>
              <a:gd name="connsiteY972" fmla="*/ 1133056 h 3253901"/>
              <a:gd name="connsiteX973" fmla="*/ 4646465 w 5177464"/>
              <a:gd name="connsiteY973" fmla="*/ 1070519 h 3253901"/>
              <a:gd name="connsiteX974" fmla="*/ 4677760 w 5177464"/>
              <a:gd name="connsiteY974" fmla="*/ 1057559 h 3253901"/>
              <a:gd name="connsiteX975" fmla="*/ 4697752 w 5177464"/>
              <a:gd name="connsiteY975" fmla="*/ 1065838 h 3253901"/>
              <a:gd name="connsiteX976" fmla="*/ 4718760 w 5177464"/>
              <a:gd name="connsiteY976" fmla="*/ 1093916 h 3253901"/>
              <a:gd name="connsiteX977" fmla="*/ 4722026 w 5177464"/>
              <a:gd name="connsiteY977" fmla="*/ 1101788 h 3253901"/>
              <a:gd name="connsiteX978" fmla="*/ 4709055 w 5177464"/>
              <a:gd name="connsiteY978" fmla="*/ 1133056 h 3253901"/>
              <a:gd name="connsiteX979" fmla="*/ 4677760 w 5177464"/>
              <a:gd name="connsiteY979" fmla="*/ 1146016 h 3253901"/>
              <a:gd name="connsiteX980" fmla="*/ 903452 w 5177464"/>
              <a:gd name="connsiteY980" fmla="*/ 1161033 h 3253901"/>
              <a:gd name="connsiteX981" fmla="*/ 861451 w 5177464"/>
              <a:gd name="connsiteY981" fmla="*/ 1143753 h 3253901"/>
              <a:gd name="connsiteX982" fmla="*/ 861451 w 5177464"/>
              <a:gd name="connsiteY982" fmla="*/ 1059822 h 3253901"/>
              <a:gd name="connsiteX983" fmla="*/ 945453 w 5177464"/>
              <a:gd name="connsiteY983" fmla="*/ 1059822 h 3253901"/>
              <a:gd name="connsiteX984" fmla="*/ 945453 w 5177464"/>
              <a:gd name="connsiteY984" fmla="*/ 1143753 h 3253901"/>
              <a:gd name="connsiteX985" fmla="*/ 903452 w 5177464"/>
              <a:gd name="connsiteY985" fmla="*/ 1161033 h 3253901"/>
              <a:gd name="connsiteX986" fmla="*/ 1741821 w 5177464"/>
              <a:gd name="connsiteY986" fmla="*/ 1161033 h 3253901"/>
              <a:gd name="connsiteX987" fmla="*/ 1699820 w 5177464"/>
              <a:gd name="connsiteY987" fmla="*/ 1143753 h 3253901"/>
              <a:gd name="connsiteX988" fmla="*/ 1699820 w 5177464"/>
              <a:gd name="connsiteY988" fmla="*/ 1059822 h 3253901"/>
              <a:gd name="connsiteX989" fmla="*/ 1783822 w 5177464"/>
              <a:gd name="connsiteY989" fmla="*/ 1059822 h 3253901"/>
              <a:gd name="connsiteX990" fmla="*/ 1783822 w 5177464"/>
              <a:gd name="connsiteY990" fmla="*/ 1143753 h 3253901"/>
              <a:gd name="connsiteX991" fmla="*/ 1741821 w 5177464"/>
              <a:gd name="connsiteY991" fmla="*/ 1161033 h 3253901"/>
              <a:gd name="connsiteX992" fmla="*/ 1951413 w 5177464"/>
              <a:gd name="connsiteY992" fmla="*/ 1176051 h 3253901"/>
              <a:gd name="connsiteX993" fmla="*/ 1899118 w 5177464"/>
              <a:gd name="connsiteY993" fmla="*/ 1154451 h 3253901"/>
              <a:gd name="connsiteX994" fmla="*/ 1899118 w 5177464"/>
              <a:gd name="connsiteY994" fmla="*/ 1049948 h 3253901"/>
              <a:gd name="connsiteX995" fmla="*/ 2003709 w 5177464"/>
              <a:gd name="connsiteY995" fmla="*/ 1049948 h 3253901"/>
              <a:gd name="connsiteX996" fmla="*/ 2003709 w 5177464"/>
              <a:gd name="connsiteY996" fmla="*/ 1154451 h 3253901"/>
              <a:gd name="connsiteX997" fmla="*/ 1951413 w 5177464"/>
              <a:gd name="connsiteY997" fmla="*/ 1176051 h 3253901"/>
              <a:gd name="connsiteX998" fmla="*/ 2161418 w 5177464"/>
              <a:gd name="connsiteY998" fmla="*/ 1176051 h 3253901"/>
              <a:gd name="connsiteX999" fmla="*/ 2109122 w 5177464"/>
              <a:gd name="connsiteY999" fmla="*/ 1154451 h 3253901"/>
              <a:gd name="connsiteX1000" fmla="*/ 2109122 w 5177464"/>
              <a:gd name="connsiteY1000" fmla="*/ 1049948 h 3253901"/>
              <a:gd name="connsiteX1001" fmla="*/ 2213713 w 5177464"/>
              <a:gd name="connsiteY1001" fmla="*/ 1049948 h 3253901"/>
              <a:gd name="connsiteX1002" fmla="*/ 2213713 w 5177464"/>
              <a:gd name="connsiteY1002" fmla="*/ 1154451 h 3253901"/>
              <a:gd name="connsiteX1003" fmla="*/ 2161418 w 5177464"/>
              <a:gd name="connsiteY1003" fmla="*/ 1176051 h 3253901"/>
              <a:gd name="connsiteX1004" fmla="*/ 2370598 w 5177464"/>
              <a:gd name="connsiteY1004" fmla="*/ 1176051 h 3253901"/>
              <a:gd name="connsiteX1005" fmla="*/ 2318303 w 5177464"/>
              <a:gd name="connsiteY1005" fmla="*/ 1154451 h 3253901"/>
              <a:gd name="connsiteX1006" fmla="*/ 2318303 w 5177464"/>
              <a:gd name="connsiteY1006" fmla="*/ 1049948 h 3253901"/>
              <a:gd name="connsiteX1007" fmla="*/ 2422893 w 5177464"/>
              <a:gd name="connsiteY1007" fmla="*/ 1049948 h 3253901"/>
              <a:gd name="connsiteX1008" fmla="*/ 2422893 w 5177464"/>
              <a:gd name="connsiteY1008" fmla="*/ 1154451 h 3253901"/>
              <a:gd name="connsiteX1009" fmla="*/ 2370598 w 5177464"/>
              <a:gd name="connsiteY1009" fmla="*/ 1176051 h 3253901"/>
              <a:gd name="connsiteX1010" fmla="*/ 2789989 w 5177464"/>
              <a:gd name="connsiteY1010" fmla="*/ 1176051 h 3253901"/>
              <a:gd name="connsiteX1011" fmla="*/ 2738311 w 5177464"/>
              <a:gd name="connsiteY1011" fmla="*/ 1154451 h 3253901"/>
              <a:gd name="connsiteX1012" fmla="*/ 2738311 w 5177464"/>
              <a:gd name="connsiteY1012" fmla="*/ 1049948 h 3253901"/>
              <a:gd name="connsiteX1013" fmla="*/ 2842901 w 5177464"/>
              <a:gd name="connsiteY1013" fmla="*/ 1049948 h 3253901"/>
              <a:gd name="connsiteX1014" fmla="*/ 2842901 w 5177464"/>
              <a:gd name="connsiteY1014" fmla="*/ 1154451 h 3253901"/>
              <a:gd name="connsiteX1015" fmla="*/ 2789989 w 5177464"/>
              <a:gd name="connsiteY1015" fmla="*/ 1176051 h 3253901"/>
              <a:gd name="connsiteX1016" fmla="*/ 2999787 w 5177464"/>
              <a:gd name="connsiteY1016" fmla="*/ 1176051 h 3253901"/>
              <a:gd name="connsiteX1017" fmla="*/ 2947492 w 5177464"/>
              <a:gd name="connsiteY1017" fmla="*/ 1154451 h 3253901"/>
              <a:gd name="connsiteX1018" fmla="*/ 2947492 w 5177464"/>
              <a:gd name="connsiteY1018" fmla="*/ 1049948 h 3253901"/>
              <a:gd name="connsiteX1019" fmla="*/ 3052082 w 5177464"/>
              <a:gd name="connsiteY1019" fmla="*/ 1049948 h 3253901"/>
              <a:gd name="connsiteX1020" fmla="*/ 3052082 w 5177464"/>
              <a:gd name="connsiteY1020" fmla="*/ 1154451 h 3253901"/>
              <a:gd name="connsiteX1021" fmla="*/ 2999787 w 5177464"/>
              <a:gd name="connsiteY1021" fmla="*/ 1176051 h 3253901"/>
              <a:gd name="connsiteX1022" fmla="*/ 3209791 w 5177464"/>
              <a:gd name="connsiteY1022" fmla="*/ 1176051 h 3253901"/>
              <a:gd name="connsiteX1023" fmla="*/ 3157496 w 5177464"/>
              <a:gd name="connsiteY1023" fmla="*/ 1154451 h 3253901"/>
              <a:gd name="connsiteX1024" fmla="*/ 3157496 w 5177464"/>
              <a:gd name="connsiteY1024" fmla="*/ 1049948 h 3253901"/>
              <a:gd name="connsiteX1025" fmla="*/ 3262086 w 5177464"/>
              <a:gd name="connsiteY1025" fmla="*/ 1049948 h 3253901"/>
              <a:gd name="connsiteX1026" fmla="*/ 3262086 w 5177464"/>
              <a:gd name="connsiteY1026" fmla="*/ 1154451 h 3253901"/>
              <a:gd name="connsiteX1027" fmla="*/ 3209791 w 5177464"/>
              <a:gd name="connsiteY1027" fmla="*/ 1176051 h 3253901"/>
              <a:gd name="connsiteX1028" fmla="*/ 378853 w 5177464"/>
              <a:gd name="connsiteY1028" fmla="*/ 1250519 h 3253901"/>
              <a:gd name="connsiteX1029" fmla="*/ 349287 w 5177464"/>
              <a:gd name="connsiteY1029" fmla="*/ 1238275 h 3253901"/>
              <a:gd name="connsiteX1030" fmla="*/ 392248 w 5177464"/>
              <a:gd name="connsiteY1030" fmla="*/ 1167609 h 3253901"/>
              <a:gd name="connsiteX1031" fmla="*/ 410148 w 5177464"/>
              <a:gd name="connsiteY1031" fmla="*/ 1175022 h 3253901"/>
              <a:gd name="connsiteX1032" fmla="*/ 410148 w 5177464"/>
              <a:gd name="connsiteY1032" fmla="*/ 1237559 h 3253901"/>
              <a:gd name="connsiteX1033" fmla="*/ 378853 w 5177464"/>
              <a:gd name="connsiteY1033" fmla="*/ 1250519 h 3253901"/>
              <a:gd name="connsiteX1034" fmla="*/ 588858 w 5177464"/>
              <a:gd name="connsiteY1034" fmla="*/ 1250519 h 3253901"/>
              <a:gd name="connsiteX1035" fmla="*/ 557563 w 5177464"/>
              <a:gd name="connsiteY1035" fmla="*/ 1237559 h 3253901"/>
              <a:gd name="connsiteX1036" fmla="*/ 557563 w 5177464"/>
              <a:gd name="connsiteY1036" fmla="*/ 1175022 h 3253901"/>
              <a:gd name="connsiteX1037" fmla="*/ 620153 w 5177464"/>
              <a:gd name="connsiteY1037" fmla="*/ 1175022 h 3253901"/>
              <a:gd name="connsiteX1038" fmla="*/ 620153 w 5177464"/>
              <a:gd name="connsiteY1038" fmla="*/ 1237559 h 3253901"/>
              <a:gd name="connsiteX1039" fmla="*/ 588858 w 5177464"/>
              <a:gd name="connsiteY1039" fmla="*/ 1250519 h 3253901"/>
              <a:gd name="connsiteX1040" fmla="*/ 798862 w 5177464"/>
              <a:gd name="connsiteY1040" fmla="*/ 1250519 h 3253901"/>
              <a:gd name="connsiteX1041" fmla="*/ 767567 w 5177464"/>
              <a:gd name="connsiteY1041" fmla="*/ 1237559 h 3253901"/>
              <a:gd name="connsiteX1042" fmla="*/ 767567 w 5177464"/>
              <a:gd name="connsiteY1042" fmla="*/ 1175022 h 3253901"/>
              <a:gd name="connsiteX1043" fmla="*/ 830157 w 5177464"/>
              <a:gd name="connsiteY1043" fmla="*/ 1175022 h 3253901"/>
              <a:gd name="connsiteX1044" fmla="*/ 830157 w 5177464"/>
              <a:gd name="connsiteY1044" fmla="*/ 1237559 h 3253901"/>
              <a:gd name="connsiteX1045" fmla="*/ 798862 w 5177464"/>
              <a:gd name="connsiteY1045" fmla="*/ 1250519 h 3253901"/>
              <a:gd name="connsiteX1046" fmla="*/ 1008042 w 5177464"/>
              <a:gd name="connsiteY1046" fmla="*/ 1250519 h 3253901"/>
              <a:gd name="connsiteX1047" fmla="*/ 976748 w 5177464"/>
              <a:gd name="connsiteY1047" fmla="*/ 1237559 h 3253901"/>
              <a:gd name="connsiteX1048" fmla="*/ 976748 w 5177464"/>
              <a:gd name="connsiteY1048" fmla="*/ 1175022 h 3253901"/>
              <a:gd name="connsiteX1049" fmla="*/ 1039337 w 5177464"/>
              <a:gd name="connsiteY1049" fmla="*/ 1175022 h 3253901"/>
              <a:gd name="connsiteX1050" fmla="*/ 1039337 w 5177464"/>
              <a:gd name="connsiteY1050" fmla="*/ 1237559 h 3253901"/>
              <a:gd name="connsiteX1051" fmla="*/ 1008042 w 5177464"/>
              <a:gd name="connsiteY1051" fmla="*/ 1250519 h 3253901"/>
              <a:gd name="connsiteX1052" fmla="*/ 1218046 w 5177464"/>
              <a:gd name="connsiteY1052" fmla="*/ 1250519 h 3253901"/>
              <a:gd name="connsiteX1053" fmla="*/ 1186752 w 5177464"/>
              <a:gd name="connsiteY1053" fmla="*/ 1237559 h 3253901"/>
              <a:gd name="connsiteX1054" fmla="*/ 1186752 w 5177464"/>
              <a:gd name="connsiteY1054" fmla="*/ 1175022 h 3253901"/>
              <a:gd name="connsiteX1055" fmla="*/ 1249341 w 5177464"/>
              <a:gd name="connsiteY1055" fmla="*/ 1175022 h 3253901"/>
              <a:gd name="connsiteX1056" fmla="*/ 1249341 w 5177464"/>
              <a:gd name="connsiteY1056" fmla="*/ 1237559 h 3253901"/>
              <a:gd name="connsiteX1057" fmla="*/ 1218046 w 5177464"/>
              <a:gd name="connsiteY1057" fmla="*/ 1250519 h 3253901"/>
              <a:gd name="connsiteX1058" fmla="*/ 1427227 w 5177464"/>
              <a:gd name="connsiteY1058" fmla="*/ 1250519 h 3253901"/>
              <a:gd name="connsiteX1059" fmla="*/ 1395932 w 5177464"/>
              <a:gd name="connsiteY1059" fmla="*/ 1237559 h 3253901"/>
              <a:gd name="connsiteX1060" fmla="*/ 1395932 w 5177464"/>
              <a:gd name="connsiteY1060" fmla="*/ 1175022 h 3253901"/>
              <a:gd name="connsiteX1061" fmla="*/ 1458522 w 5177464"/>
              <a:gd name="connsiteY1061" fmla="*/ 1175022 h 3253901"/>
              <a:gd name="connsiteX1062" fmla="*/ 1458522 w 5177464"/>
              <a:gd name="connsiteY1062" fmla="*/ 1237559 h 3253901"/>
              <a:gd name="connsiteX1063" fmla="*/ 1427227 w 5177464"/>
              <a:gd name="connsiteY1063" fmla="*/ 1250519 h 3253901"/>
              <a:gd name="connsiteX1064" fmla="*/ 1637231 w 5177464"/>
              <a:gd name="connsiteY1064" fmla="*/ 1250519 h 3253901"/>
              <a:gd name="connsiteX1065" fmla="*/ 1605936 w 5177464"/>
              <a:gd name="connsiteY1065" fmla="*/ 1237559 h 3253901"/>
              <a:gd name="connsiteX1066" fmla="*/ 1605936 w 5177464"/>
              <a:gd name="connsiteY1066" fmla="*/ 1175022 h 3253901"/>
              <a:gd name="connsiteX1067" fmla="*/ 1668526 w 5177464"/>
              <a:gd name="connsiteY1067" fmla="*/ 1175022 h 3253901"/>
              <a:gd name="connsiteX1068" fmla="*/ 1668526 w 5177464"/>
              <a:gd name="connsiteY1068" fmla="*/ 1237559 h 3253901"/>
              <a:gd name="connsiteX1069" fmla="*/ 1637231 w 5177464"/>
              <a:gd name="connsiteY1069" fmla="*/ 1250519 h 3253901"/>
              <a:gd name="connsiteX1070" fmla="*/ 3523973 w 5177464"/>
              <a:gd name="connsiteY1070" fmla="*/ 1250519 h 3253901"/>
              <a:gd name="connsiteX1071" fmla="*/ 3492678 w 5177464"/>
              <a:gd name="connsiteY1071" fmla="*/ 1237559 h 3253901"/>
              <a:gd name="connsiteX1072" fmla="*/ 3492678 w 5177464"/>
              <a:gd name="connsiteY1072" fmla="*/ 1175022 h 3253901"/>
              <a:gd name="connsiteX1073" fmla="*/ 3555268 w 5177464"/>
              <a:gd name="connsiteY1073" fmla="*/ 1175022 h 3253901"/>
              <a:gd name="connsiteX1074" fmla="*/ 3555268 w 5177464"/>
              <a:gd name="connsiteY1074" fmla="*/ 1237559 h 3253901"/>
              <a:gd name="connsiteX1075" fmla="*/ 3523973 w 5177464"/>
              <a:gd name="connsiteY1075" fmla="*/ 1250519 h 3253901"/>
              <a:gd name="connsiteX1076" fmla="*/ 3733154 w 5177464"/>
              <a:gd name="connsiteY1076" fmla="*/ 1250519 h 3253901"/>
              <a:gd name="connsiteX1077" fmla="*/ 3701859 w 5177464"/>
              <a:gd name="connsiteY1077" fmla="*/ 1237559 h 3253901"/>
              <a:gd name="connsiteX1078" fmla="*/ 3701859 w 5177464"/>
              <a:gd name="connsiteY1078" fmla="*/ 1175022 h 3253901"/>
              <a:gd name="connsiteX1079" fmla="*/ 3764448 w 5177464"/>
              <a:gd name="connsiteY1079" fmla="*/ 1175022 h 3253901"/>
              <a:gd name="connsiteX1080" fmla="*/ 3764448 w 5177464"/>
              <a:gd name="connsiteY1080" fmla="*/ 1237559 h 3253901"/>
              <a:gd name="connsiteX1081" fmla="*/ 3733154 w 5177464"/>
              <a:gd name="connsiteY1081" fmla="*/ 1250519 h 3253901"/>
              <a:gd name="connsiteX1082" fmla="*/ 3943158 w 5177464"/>
              <a:gd name="connsiteY1082" fmla="*/ 1250519 h 3253901"/>
              <a:gd name="connsiteX1083" fmla="*/ 3911863 w 5177464"/>
              <a:gd name="connsiteY1083" fmla="*/ 1237559 h 3253901"/>
              <a:gd name="connsiteX1084" fmla="*/ 3911863 w 5177464"/>
              <a:gd name="connsiteY1084" fmla="*/ 1175022 h 3253901"/>
              <a:gd name="connsiteX1085" fmla="*/ 3974453 w 5177464"/>
              <a:gd name="connsiteY1085" fmla="*/ 1175022 h 3253901"/>
              <a:gd name="connsiteX1086" fmla="*/ 3974453 w 5177464"/>
              <a:gd name="connsiteY1086" fmla="*/ 1237559 h 3253901"/>
              <a:gd name="connsiteX1087" fmla="*/ 3943158 w 5177464"/>
              <a:gd name="connsiteY1087" fmla="*/ 1250519 h 3253901"/>
              <a:gd name="connsiteX1088" fmla="*/ 4153162 w 5177464"/>
              <a:gd name="connsiteY1088" fmla="*/ 1250519 h 3253901"/>
              <a:gd name="connsiteX1089" fmla="*/ 4121867 w 5177464"/>
              <a:gd name="connsiteY1089" fmla="*/ 1237559 h 3253901"/>
              <a:gd name="connsiteX1090" fmla="*/ 4121867 w 5177464"/>
              <a:gd name="connsiteY1090" fmla="*/ 1175022 h 3253901"/>
              <a:gd name="connsiteX1091" fmla="*/ 4184457 w 5177464"/>
              <a:gd name="connsiteY1091" fmla="*/ 1175022 h 3253901"/>
              <a:gd name="connsiteX1092" fmla="*/ 4184457 w 5177464"/>
              <a:gd name="connsiteY1092" fmla="*/ 1237559 h 3253901"/>
              <a:gd name="connsiteX1093" fmla="*/ 4153162 w 5177464"/>
              <a:gd name="connsiteY1093" fmla="*/ 1250519 h 3253901"/>
              <a:gd name="connsiteX1094" fmla="*/ 4362343 w 5177464"/>
              <a:gd name="connsiteY1094" fmla="*/ 1250519 h 3253901"/>
              <a:gd name="connsiteX1095" fmla="*/ 4331048 w 5177464"/>
              <a:gd name="connsiteY1095" fmla="*/ 1237559 h 3253901"/>
              <a:gd name="connsiteX1096" fmla="*/ 4331048 w 5177464"/>
              <a:gd name="connsiteY1096" fmla="*/ 1175022 h 3253901"/>
              <a:gd name="connsiteX1097" fmla="*/ 4393637 w 5177464"/>
              <a:gd name="connsiteY1097" fmla="*/ 1175022 h 3253901"/>
              <a:gd name="connsiteX1098" fmla="*/ 4393637 w 5177464"/>
              <a:gd name="connsiteY1098" fmla="*/ 1237559 h 3253901"/>
              <a:gd name="connsiteX1099" fmla="*/ 4362343 w 5177464"/>
              <a:gd name="connsiteY1099" fmla="*/ 1250519 h 3253901"/>
              <a:gd name="connsiteX1100" fmla="*/ 4572347 w 5177464"/>
              <a:gd name="connsiteY1100" fmla="*/ 1250519 h 3253901"/>
              <a:gd name="connsiteX1101" fmla="*/ 4541052 w 5177464"/>
              <a:gd name="connsiteY1101" fmla="*/ 1237559 h 3253901"/>
              <a:gd name="connsiteX1102" fmla="*/ 4541052 w 5177464"/>
              <a:gd name="connsiteY1102" fmla="*/ 1175022 h 3253901"/>
              <a:gd name="connsiteX1103" fmla="*/ 4603641 w 5177464"/>
              <a:gd name="connsiteY1103" fmla="*/ 1175022 h 3253901"/>
              <a:gd name="connsiteX1104" fmla="*/ 4603641 w 5177464"/>
              <a:gd name="connsiteY1104" fmla="*/ 1237559 h 3253901"/>
              <a:gd name="connsiteX1105" fmla="*/ 4572347 w 5177464"/>
              <a:gd name="connsiteY1105" fmla="*/ 1250519 h 3253901"/>
              <a:gd name="connsiteX1106" fmla="*/ 4782351 w 5177464"/>
              <a:gd name="connsiteY1106" fmla="*/ 1250519 h 3253901"/>
              <a:gd name="connsiteX1107" fmla="*/ 4751056 w 5177464"/>
              <a:gd name="connsiteY1107" fmla="*/ 1237559 h 3253901"/>
              <a:gd name="connsiteX1108" fmla="*/ 4751056 w 5177464"/>
              <a:gd name="connsiteY1108" fmla="*/ 1175022 h 3253901"/>
              <a:gd name="connsiteX1109" fmla="*/ 4767125 w 5177464"/>
              <a:gd name="connsiteY1109" fmla="*/ 1168368 h 3253901"/>
              <a:gd name="connsiteX1110" fmla="*/ 4810081 w 5177464"/>
              <a:gd name="connsiteY1110" fmla="*/ 1239035 h 3253901"/>
              <a:gd name="connsiteX1111" fmla="*/ 1846823 w 5177464"/>
              <a:gd name="connsiteY1111" fmla="*/ 1280553 h 3253901"/>
              <a:gd name="connsiteX1112" fmla="*/ 1794528 w 5177464"/>
              <a:gd name="connsiteY1112" fmla="*/ 1258953 h 3253901"/>
              <a:gd name="connsiteX1113" fmla="*/ 1794528 w 5177464"/>
              <a:gd name="connsiteY1113" fmla="*/ 1154451 h 3253901"/>
              <a:gd name="connsiteX1114" fmla="*/ 1899118 w 5177464"/>
              <a:gd name="connsiteY1114" fmla="*/ 1154451 h 3253901"/>
              <a:gd name="connsiteX1115" fmla="*/ 1899118 w 5177464"/>
              <a:gd name="connsiteY1115" fmla="*/ 1258953 h 3253901"/>
              <a:gd name="connsiteX1116" fmla="*/ 1846823 w 5177464"/>
              <a:gd name="connsiteY1116" fmla="*/ 1280553 h 3253901"/>
              <a:gd name="connsiteX1117" fmla="*/ 2056210 w 5177464"/>
              <a:gd name="connsiteY1117" fmla="*/ 1280553 h 3253901"/>
              <a:gd name="connsiteX1118" fmla="*/ 2004532 w 5177464"/>
              <a:gd name="connsiteY1118" fmla="*/ 1258953 h 3253901"/>
              <a:gd name="connsiteX1119" fmla="*/ 2004532 w 5177464"/>
              <a:gd name="connsiteY1119" fmla="*/ 1154451 h 3253901"/>
              <a:gd name="connsiteX1120" fmla="*/ 2109122 w 5177464"/>
              <a:gd name="connsiteY1120" fmla="*/ 1154451 h 3253901"/>
              <a:gd name="connsiteX1121" fmla="*/ 2109122 w 5177464"/>
              <a:gd name="connsiteY1121" fmla="*/ 1258953 h 3253901"/>
              <a:gd name="connsiteX1122" fmla="*/ 2056210 w 5177464"/>
              <a:gd name="connsiteY1122" fmla="*/ 1280553 h 3253901"/>
              <a:gd name="connsiteX1123" fmla="*/ 2266008 w 5177464"/>
              <a:gd name="connsiteY1123" fmla="*/ 1280553 h 3253901"/>
              <a:gd name="connsiteX1124" fmla="*/ 2213713 w 5177464"/>
              <a:gd name="connsiteY1124" fmla="*/ 1258953 h 3253901"/>
              <a:gd name="connsiteX1125" fmla="*/ 2213713 w 5177464"/>
              <a:gd name="connsiteY1125" fmla="*/ 1154451 h 3253901"/>
              <a:gd name="connsiteX1126" fmla="*/ 2318303 w 5177464"/>
              <a:gd name="connsiteY1126" fmla="*/ 1154451 h 3253901"/>
              <a:gd name="connsiteX1127" fmla="*/ 2318303 w 5177464"/>
              <a:gd name="connsiteY1127" fmla="*/ 1258953 h 3253901"/>
              <a:gd name="connsiteX1128" fmla="*/ 2266008 w 5177464"/>
              <a:gd name="connsiteY1128" fmla="*/ 1280553 h 3253901"/>
              <a:gd name="connsiteX1129" fmla="*/ 2475188 w 5177464"/>
              <a:gd name="connsiteY1129" fmla="*/ 1280553 h 3253901"/>
              <a:gd name="connsiteX1130" fmla="*/ 2422893 w 5177464"/>
              <a:gd name="connsiteY1130" fmla="*/ 1258953 h 3253901"/>
              <a:gd name="connsiteX1131" fmla="*/ 2422893 w 5177464"/>
              <a:gd name="connsiteY1131" fmla="*/ 1154451 h 3253901"/>
              <a:gd name="connsiteX1132" fmla="*/ 2527484 w 5177464"/>
              <a:gd name="connsiteY1132" fmla="*/ 1154451 h 3253901"/>
              <a:gd name="connsiteX1133" fmla="*/ 2527484 w 5177464"/>
              <a:gd name="connsiteY1133" fmla="*/ 1258953 h 3253901"/>
              <a:gd name="connsiteX1134" fmla="*/ 2475188 w 5177464"/>
              <a:gd name="connsiteY1134" fmla="*/ 1280553 h 3253901"/>
              <a:gd name="connsiteX1135" fmla="*/ 2685192 w 5177464"/>
              <a:gd name="connsiteY1135" fmla="*/ 1280553 h 3253901"/>
              <a:gd name="connsiteX1136" fmla="*/ 2632897 w 5177464"/>
              <a:gd name="connsiteY1136" fmla="*/ 1258953 h 3253901"/>
              <a:gd name="connsiteX1137" fmla="*/ 2632897 w 5177464"/>
              <a:gd name="connsiteY1137" fmla="*/ 1154451 h 3253901"/>
              <a:gd name="connsiteX1138" fmla="*/ 2737488 w 5177464"/>
              <a:gd name="connsiteY1138" fmla="*/ 1154451 h 3253901"/>
              <a:gd name="connsiteX1139" fmla="*/ 2737488 w 5177464"/>
              <a:gd name="connsiteY1139" fmla="*/ 1258953 h 3253901"/>
              <a:gd name="connsiteX1140" fmla="*/ 2685192 w 5177464"/>
              <a:gd name="connsiteY1140" fmla="*/ 1280553 h 3253901"/>
              <a:gd name="connsiteX1141" fmla="*/ 2895196 w 5177464"/>
              <a:gd name="connsiteY1141" fmla="*/ 1280553 h 3253901"/>
              <a:gd name="connsiteX1142" fmla="*/ 2842901 w 5177464"/>
              <a:gd name="connsiteY1142" fmla="*/ 1258953 h 3253901"/>
              <a:gd name="connsiteX1143" fmla="*/ 2842901 w 5177464"/>
              <a:gd name="connsiteY1143" fmla="*/ 1154451 h 3253901"/>
              <a:gd name="connsiteX1144" fmla="*/ 2947492 w 5177464"/>
              <a:gd name="connsiteY1144" fmla="*/ 1154451 h 3253901"/>
              <a:gd name="connsiteX1145" fmla="*/ 2947492 w 5177464"/>
              <a:gd name="connsiteY1145" fmla="*/ 1258953 h 3253901"/>
              <a:gd name="connsiteX1146" fmla="*/ 2895196 w 5177464"/>
              <a:gd name="connsiteY1146" fmla="*/ 1280553 h 3253901"/>
              <a:gd name="connsiteX1147" fmla="*/ 3104377 w 5177464"/>
              <a:gd name="connsiteY1147" fmla="*/ 1280553 h 3253901"/>
              <a:gd name="connsiteX1148" fmla="*/ 3052082 w 5177464"/>
              <a:gd name="connsiteY1148" fmla="*/ 1258953 h 3253901"/>
              <a:gd name="connsiteX1149" fmla="*/ 3052082 w 5177464"/>
              <a:gd name="connsiteY1149" fmla="*/ 1154451 h 3253901"/>
              <a:gd name="connsiteX1150" fmla="*/ 3156672 w 5177464"/>
              <a:gd name="connsiteY1150" fmla="*/ 1154451 h 3253901"/>
              <a:gd name="connsiteX1151" fmla="*/ 3156672 w 5177464"/>
              <a:gd name="connsiteY1151" fmla="*/ 1258953 h 3253901"/>
              <a:gd name="connsiteX1152" fmla="*/ 3104377 w 5177464"/>
              <a:gd name="connsiteY1152" fmla="*/ 1280553 h 3253901"/>
              <a:gd name="connsiteX1153" fmla="*/ 3314381 w 5177464"/>
              <a:gd name="connsiteY1153" fmla="*/ 1280553 h 3253901"/>
              <a:gd name="connsiteX1154" fmla="*/ 3262086 w 5177464"/>
              <a:gd name="connsiteY1154" fmla="*/ 1258953 h 3253901"/>
              <a:gd name="connsiteX1155" fmla="*/ 3262086 w 5177464"/>
              <a:gd name="connsiteY1155" fmla="*/ 1154451 h 3253901"/>
              <a:gd name="connsiteX1156" fmla="*/ 3366676 w 5177464"/>
              <a:gd name="connsiteY1156" fmla="*/ 1154451 h 3253901"/>
              <a:gd name="connsiteX1157" fmla="*/ 3366676 w 5177464"/>
              <a:gd name="connsiteY1157" fmla="*/ 1258953 h 3253901"/>
              <a:gd name="connsiteX1158" fmla="*/ 3314381 w 5177464"/>
              <a:gd name="connsiteY1158" fmla="*/ 1280553 h 3253901"/>
              <a:gd name="connsiteX1159" fmla="*/ 1741409 w 5177464"/>
              <a:gd name="connsiteY1159" fmla="*/ 1340828 h 3253901"/>
              <a:gd name="connsiteX1160" fmla="*/ 1720409 w 5177464"/>
              <a:gd name="connsiteY1160" fmla="*/ 1332188 h 3253901"/>
              <a:gd name="connsiteX1161" fmla="*/ 1720409 w 5177464"/>
              <a:gd name="connsiteY1161" fmla="*/ 1290222 h 3253901"/>
              <a:gd name="connsiteX1162" fmla="*/ 1762410 w 5177464"/>
              <a:gd name="connsiteY1162" fmla="*/ 1290222 h 3253901"/>
              <a:gd name="connsiteX1163" fmla="*/ 1762410 w 5177464"/>
              <a:gd name="connsiteY1163" fmla="*/ 1332188 h 3253901"/>
              <a:gd name="connsiteX1164" fmla="*/ 1741409 w 5177464"/>
              <a:gd name="connsiteY1164" fmla="*/ 1340828 h 3253901"/>
              <a:gd name="connsiteX1165" fmla="*/ 2580602 w 5177464"/>
              <a:gd name="connsiteY1165" fmla="*/ 1340828 h 3253901"/>
              <a:gd name="connsiteX1166" fmla="*/ 2559602 w 5177464"/>
              <a:gd name="connsiteY1166" fmla="*/ 1332188 h 3253901"/>
              <a:gd name="connsiteX1167" fmla="*/ 2559602 w 5177464"/>
              <a:gd name="connsiteY1167" fmla="*/ 1290222 h 3253901"/>
              <a:gd name="connsiteX1168" fmla="*/ 2601603 w 5177464"/>
              <a:gd name="connsiteY1168" fmla="*/ 1290222 h 3253901"/>
              <a:gd name="connsiteX1169" fmla="*/ 2601603 w 5177464"/>
              <a:gd name="connsiteY1169" fmla="*/ 1332188 h 3253901"/>
              <a:gd name="connsiteX1170" fmla="*/ 2580602 w 5177464"/>
              <a:gd name="connsiteY1170" fmla="*/ 1340828 h 3253901"/>
              <a:gd name="connsiteX1171" fmla="*/ 4875107 w 5177464"/>
              <a:gd name="connsiteY1171" fmla="*/ 1350122 h 3253901"/>
              <a:gd name="connsiteX1172" fmla="*/ 4855646 w 5177464"/>
              <a:gd name="connsiteY1172" fmla="*/ 1342062 h 3253901"/>
              <a:gd name="connsiteX1173" fmla="*/ 4842675 w 5177464"/>
              <a:gd name="connsiteY1173" fmla="*/ 1310794 h 3253901"/>
              <a:gd name="connsiteX1174" fmla="*/ 4847147 w 5177464"/>
              <a:gd name="connsiteY1174" fmla="*/ 1300013 h 3253901"/>
              <a:gd name="connsiteX1175" fmla="*/ 4865540 w 5177464"/>
              <a:gd name="connsiteY1175" fmla="*/ 1330272 h 3253901"/>
              <a:gd name="connsiteX1176" fmla="*/ 283214 w 5177464"/>
              <a:gd name="connsiteY1176" fmla="*/ 1351315 h 3253901"/>
              <a:gd name="connsiteX1177" fmla="*/ 293358 w 5177464"/>
              <a:gd name="connsiteY1177" fmla="*/ 1330272 h 3253901"/>
              <a:gd name="connsiteX1178" fmla="*/ 313123 w 5177464"/>
              <a:gd name="connsiteY1178" fmla="*/ 1297761 h 3253901"/>
              <a:gd name="connsiteX1179" fmla="*/ 318529 w 5177464"/>
              <a:gd name="connsiteY1179" fmla="*/ 1310794 h 3253901"/>
              <a:gd name="connsiteX1180" fmla="*/ 305558 w 5177464"/>
              <a:gd name="connsiteY1180" fmla="*/ 1342062 h 3253901"/>
              <a:gd name="connsiteX1181" fmla="*/ 484267 w 5177464"/>
              <a:gd name="connsiteY1181" fmla="*/ 1355022 h 3253901"/>
              <a:gd name="connsiteX1182" fmla="*/ 452973 w 5177464"/>
              <a:gd name="connsiteY1182" fmla="*/ 1342062 h 3253901"/>
              <a:gd name="connsiteX1183" fmla="*/ 452973 w 5177464"/>
              <a:gd name="connsiteY1183" fmla="*/ 1279525 h 3253901"/>
              <a:gd name="connsiteX1184" fmla="*/ 515562 w 5177464"/>
              <a:gd name="connsiteY1184" fmla="*/ 1279525 h 3253901"/>
              <a:gd name="connsiteX1185" fmla="*/ 515562 w 5177464"/>
              <a:gd name="connsiteY1185" fmla="*/ 1342062 h 3253901"/>
              <a:gd name="connsiteX1186" fmla="*/ 484267 w 5177464"/>
              <a:gd name="connsiteY1186" fmla="*/ 1355022 h 3253901"/>
              <a:gd name="connsiteX1187" fmla="*/ 693448 w 5177464"/>
              <a:gd name="connsiteY1187" fmla="*/ 1355022 h 3253901"/>
              <a:gd name="connsiteX1188" fmla="*/ 662153 w 5177464"/>
              <a:gd name="connsiteY1188" fmla="*/ 1342062 h 3253901"/>
              <a:gd name="connsiteX1189" fmla="*/ 662153 w 5177464"/>
              <a:gd name="connsiteY1189" fmla="*/ 1279525 h 3253901"/>
              <a:gd name="connsiteX1190" fmla="*/ 724743 w 5177464"/>
              <a:gd name="connsiteY1190" fmla="*/ 1279525 h 3253901"/>
              <a:gd name="connsiteX1191" fmla="*/ 724743 w 5177464"/>
              <a:gd name="connsiteY1191" fmla="*/ 1342062 h 3253901"/>
              <a:gd name="connsiteX1192" fmla="*/ 693448 w 5177464"/>
              <a:gd name="connsiteY1192" fmla="*/ 1355022 h 3253901"/>
              <a:gd name="connsiteX1193" fmla="*/ 903452 w 5177464"/>
              <a:gd name="connsiteY1193" fmla="*/ 1355022 h 3253901"/>
              <a:gd name="connsiteX1194" fmla="*/ 872157 w 5177464"/>
              <a:gd name="connsiteY1194" fmla="*/ 1342062 h 3253901"/>
              <a:gd name="connsiteX1195" fmla="*/ 872157 w 5177464"/>
              <a:gd name="connsiteY1195" fmla="*/ 1279525 h 3253901"/>
              <a:gd name="connsiteX1196" fmla="*/ 934747 w 5177464"/>
              <a:gd name="connsiteY1196" fmla="*/ 1279525 h 3253901"/>
              <a:gd name="connsiteX1197" fmla="*/ 934747 w 5177464"/>
              <a:gd name="connsiteY1197" fmla="*/ 1342062 h 3253901"/>
              <a:gd name="connsiteX1198" fmla="*/ 903452 w 5177464"/>
              <a:gd name="connsiteY1198" fmla="*/ 1355022 h 3253901"/>
              <a:gd name="connsiteX1199" fmla="*/ 1112632 w 5177464"/>
              <a:gd name="connsiteY1199" fmla="*/ 1355022 h 3253901"/>
              <a:gd name="connsiteX1200" fmla="*/ 1081338 w 5177464"/>
              <a:gd name="connsiteY1200" fmla="*/ 1342062 h 3253901"/>
              <a:gd name="connsiteX1201" fmla="*/ 1081338 w 5177464"/>
              <a:gd name="connsiteY1201" fmla="*/ 1279525 h 3253901"/>
              <a:gd name="connsiteX1202" fmla="*/ 1143927 w 5177464"/>
              <a:gd name="connsiteY1202" fmla="*/ 1279525 h 3253901"/>
              <a:gd name="connsiteX1203" fmla="*/ 1143927 w 5177464"/>
              <a:gd name="connsiteY1203" fmla="*/ 1342062 h 3253901"/>
              <a:gd name="connsiteX1204" fmla="*/ 1112632 w 5177464"/>
              <a:gd name="connsiteY1204" fmla="*/ 1355022 h 3253901"/>
              <a:gd name="connsiteX1205" fmla="*/ 1322636 w 5177464"/>
              <a:gd name="connsiteY1205" fmla="*/ 1355022 h 3253901"/>
              <a:gd name="connsiteX1206" fmla="*/ 1291342 w 5177464"/>
              <a:gd name="connsiteY1206" fmla="*/ 1342062 h 3253901"/>
              <a:gd name="connsiteX1207" fmla="*/ 1291342 w 5177464"/>
              <a:gd name="connsiteY1207" fmla="*/ 1279525 h 3253901"/>
              <a:gd name="connsiteX1208" fmla="*/ 1353931 w 5177464"/>
              <a:gd name="connsiteY1208" fmla="*/ 1279525 h 3253901"/>
              <a:gd name="connsiteX1209" fmla="*/ 1353931 w 5177464"/>
              <a:gd name="connsiteY1209" fmla="*/ 1342062 h 3253901"/>
              <a:gd name="connsiteX1210" fmla="*/ 1322636 w 5177464"/>
              <a:gd name="connsiteY1210" fmla="*/ 1355022 h 3253901"/>
              <a:gd name="connsiteX1211" fmla="*/ 1532640 w 5177464"/>
              <a:gd name="connsiteY1211" fmla="*/ 1355022 h 3253901"/>
              <a:gd name="connsiteX1212" fmla="*/ 1501346 w 5177464"/>
              <a:gd name="connsiteY1212" fmla="*/ 1342062 h 3253901"/>
              <a:gd name="connsiteX1213" fmla="*/ 1501346 w 5177464"/>
              <a:gd name="connsiteY1213" fmla="*/ 1279525 h 3253901"/>
              <a:gd name="connsiteX1214" fmla="*/ 1563935 w 5177464"/>
              <a:gd name="connsiteY1214" fmla="*/ 1279525 h 3253901"/>
              <a:gd name="connsiteX1215" fmla="*/ 1563935 w 5177464"/>
              <a:gd name="connsiteY1215" fmla="*/ 1342062 h 3253901"/>
              <a:gd name="connsiteX1216" fmla="*/ 1532640 w 5177464"/>
              <a:gd name="connsiteY1216" fmla="*/ 1355022 h 3253901"/>
              <a:gd name="connsiteX1217" fmla="*/ 4467756 w 5177464"/>
              <a:gd name="connsiteY1217" fmla="*/ 1355022 h 3253901"/>
              <a:gd name="connsiteX1218" fmla="*/ 4436461 w 5177464"/>
              <a:gd name="connsiteY1218" fmla="*/ 1342062 h 3253901"/>
              <a:gd name="connsiteX1219" fmla="*/ 4436461 w 5177464"/>
              <a:gd name="connsiteY1219" fmla="*/ 1279525 h 3253901"/>
              <a:gd name="connsiteX1220" fmla="*/ 4499051 w 5177464"/>
              <a:gd name="connsiteY1220" fmla="*/ 1279525 h 3253901"/>
              <a:gd name="connsiteX1221" fmla="*/ 4499051 w 5177464"/>
              <a:gd name="connsiteY1221" fmla="*/ 1342062 h 3253901"/>
              <a:gd name="connsiteX1222" fmla="*/ 4467756 w 5177464"/>
              <a:gd name="connsiteY1222" fmla="*/ 1355022 h 3253901"/>
              <a:gd name="connsiteX1223" fmla="*/ 4676937 w 5177464"/>
              <a:gd name="connsiteY1223" fmla="*/ 1355022 h 3253901"/>
              <a:gd name="connsiteX1224" fmla="*/ 4645642 w 5177464"/>
              <a:gd name="connsiteY1224" fmla="*/ 1342062 h 3253901"/>
              <a:gd name="connsiteX1225" fmla="*/ 4645642 w 5177464"/>
              <a:gd name="connsiteY1225" fmla="*/ 1279525 h 3253901"/>
              <a:gd name="connsiteX1226" fmla="*/ 4708231 w 5177464"/>
              <a:gd name="connsiteY1226" fmla="*/ 1279525 h 3253901"/>
              <a:gd name="connsiteX1227" fmla="*/ 4708231 w 5177464"/>
              <a:gd name="connsiteY1227" fmla="*/ 1342062 h 3253901"/>
              <a:gd name="connsiteX1228" fmla="*/ 4676937 w 5177464"/>
              <a:gd name="connsiteY1228" fmla="*/ 1355022 h 3253901"/>
              <a:gd name="connsiteX1229" fmla="*/ 3628564 w 5177464"/>
              <a:gd name="connsiteY1229" fmla="*/ 1355845 h 3253901"/>
              <a:gd name="connsiteX1230" fmla="*/ 3597269 w 5177464"/>
              <a:gd name="connsiteY1230" fmla="*/ 1342885 h 3253901"/>
              <a:gd name="connsiteX1231" fmla="*/ 3597269 w 5177464"/>
              <a:gd name="connsiteY1231" fmla="*/ 1280348 h 3253901"/>
              <a:gd name="connsiteX1232" fmla="*/ 3659858 w 5177464"/>
              <a:gd name="connsiteY1232" fmla="*/ 1280348 h 3253901"/>
              <a:gd name="connsiteX1233" fmla="*/ 3659858 w 5177464"/>
              <a:gd name="connsiteY1233" fmla="*/ 1342885 h 3253901"/>
              <a:gd name="connsiteX1234" fmla="*/ 3628564 w 5177464"/>
              <a:gd name="connsiteY1234" fmla="*/ 1355845 h 3253901"/>
              <a:gd name="connsiteX1235" fmla="*/ 3838568 w 5177464"/>
              <a:gd name="connsiteY1235" fmla="*/ 1355845 h 3253901"/>
              <a:gd name="connsiteX1236" fmla="*/ 3807273 w 5177464"/>
              <a:gd name="connsiteY1236" fmla="*/ 1342885 h 3253901"/>
              <a:gd name="connsiteX1237" fmla="*/ 3807273 w 5177464"/>
              <a:gd name="connsiteY1237" fmla="*/ 1280348 h 3253901"/>
              <a:gd name="connsiteX1238" fmla="*/ 3869862 w 5177464"/>
              <a:gd name="connsiteY1238" fmla="*/ 1280348 h 3253901"/>
              <a:gd name="connsiteX1239" fmla="*/ 3869862 w 5177464"/>
              <a:gd name="connsiteY1239" fmla="*/ 1342885 h 3253901"/>
              <a:gd name="connsiteX1240" fmla="*/ 3838568 w 5177464"/>
              <a:gd name="connsiteY1240" fmla="*/ 1355845 h 3253901"/>
              <a:gd name="connsiteX1241" fmla="*/ 4047748 w 5177464"/>
              <a:gd name="connsiteY1241" fmla="*/ 1355845 h 3253901"/>
              <a:gd name="connsiteX1242" fmla="*/ 4016453 w 5177464"/>
              <a:gd name="connsiteY1242" fmla="*/ 1342885 h 3253901"/>
              <a:gd name="connsiteX1243" fmla="*/ 4016453 w 5177464"/>
              <a:gd name="connsiteY1243" fmla="*/ 1280348 h 3253901"/>
              <a:gd name="connsiteX1244" fmla="*/ 4079043 w 5177464"/>
              <a:gd name="connsiteY1244" fmla="*/ 1280348 h 3253901"/>
              <a:gd name="connsiteX1245" fmla="*/ 4079043 w 5177464"/>
              <a:gd name="connsiteY1245" fmla="*/ 1342885 h 3253901"/>
              <a:gd name="connsiteX1246" fmla="*/ 4047748 w 5177464"/>
              <a:gd name="connsiteY1246" fmla="*/ 1355845 h 3253901"/>
              <a:gd name="connsiteX1247" fmla="*/ 3419383 w 5177464"/>
              <a:gd name="connsiteY1247" fmla="*/ 1370039 h 3253901"/>
              <a:gd name="connsiteX1248" fmla="*/ 3377382 w 5177464"/>
              <a:gd name="connsiteY1248" fmla="*/ 1352759 h 3253901"/>
              <a:gd name="connsiteX1249" fmla="*/ 3377382 w 5177464"/>
              <a:gd name="connsiteY1249" fmla="*/ 1268828 h 3253901"/>
              <a:gd name="connsiteX1250" fmla="*/ 3461384 w 5177464"/>
              <a:gd name="connsiteY1250" fmla="*/ 1268828 h 3253901"/>
              <a:gd name="connsiteX1251" fmla="*/ 3461384 w 5177464"/>
              <a:gd name="connsiteY1251" fmla="*/ 1352759 h 3253901"/>
              <a:gd name="connsiteX1252" fmla="*/ 3419383 w 5177464"/>
              <a:gd name="connsiteY1252" fmla="*/ 1370039 h 3253901"/>
              <a:gd name="connsiteX1253" fmla="*/ 1951413 w 5177464"/>
              <a:gd name="connsiteY1253" fmla="*/ 1385056 h 3253901"/>
              <a:gd name="connsiteX1254" fmla="*/ 1899118 w 5177464"/>
              <a:gd name="connsiteY1254" fmla="*/ 1363456 h 3253901"/>
              <a:gd name="connsiteX1255" fmla="*/ 1899118 w 5177464"/>
              <a:gd name="connsiteY1255" fmla="*/ 1258953 h 3253901"/>
              <a:gd name="connsiteX1256" fmla="*/ 2003709 w 5177464"/>
              <a:gd name="connsiteY1256" fmla="*/ 1258953 h 3253901"/>
              <a:gd name="connsiteX1257" fmla="*/ 2003709 w 5177464"/>
              <a:gd name="connsiteY1257" fmla="*/ 1363456 h 3253901"/>
              <a:gd name="connsiteX1258" fmla="*/ 1951413 w 5177464"/>
              <a:gd name="connsiteY1258" fmla="*/ 1385056 h 3253901"/>
              <a:gd name="connsiteX1259" fmla="*/ 2161418 w 5177464"/>
              <a:gd name="connsiteY1259" fmla="*/ 1385056 h 3253901"/>
              <a:gd name="connsiteX1260" fmla="*/ 2109122 w 5177464"/>
              <a:gd name="connsiteY1260" fmla="*/ 1363456 h 3253901"/>
              <a:gd name="connsiteX1261" fmla="*/ 2109122 w 5177464"/>
              <a:gd name="connsiteY1261" fmla="*/ 1258953 h 3253901"/>
              <a:gd name="connsiteX1262" fmla="*/ 2213713 w 5177464"/>
              <a:gd name="connsiteY1262" fmla="*/ 1258953 h 3253901"/>
              <a:gd name="connsiteX1263" fmla="*/ 2213713 w 5177464"/>
              <a:gd name="connsiteY1263" fmla="*/ 1363456 h 3253901"/>
              <a:gd name="connsiteX1264" fmla="*/ 2161418 w 5177464"/>
              <a:gd name="connsiteY1264" fmla="*/ 1385056 h 3253901"/>
              <a:gd name="connsiteX1265" fmla="*/ 2370598 w 5177464"/>
              <a:gd name="connsiteY1265" fmla="*/ 1385056 h 3253901"/>
              <a:gd name="connsiteX1266" fmla="*/ 2318303 w 5177464"/>
              <a:gd name="connsiteY1266" fmla="*/ 1363456 h 3253901"/>
              <a:gd name="connsiteX1267" fmla="*/ 2318303 w 5177464"/>
              <a:gd name="connsiteY1267" fmla="*/ 1258953 h 3253901"/>
              <a:gd name="connsiteX1268" fmla="*/ 2422893 w 5177464"/>
              <a:gd name="connsiteY1268" fmla="*/ 1258953 h 3253901"/>
              <a:gd name="connsiteX1269" fmla="*/ 2422893 w 5177464"/>
              <a:gd name="connsiteY1269" fmla="*/ 1363456 h 3253901"/>
              <a:gd name="connsiteX1270" fmla="*/ 2370598 w 5177464"/>
              <a:gd name="connsiteY1270" fmla="*/ 1385056 h 3253901"/>
              <a:gd name="connsiteX1271" fmla="*/ 2790606 w 5177464"/>
              <a:gd name="connsiteY1271" fmla="*/ 1385056 h 3253901"/>
              <a:gd name="connsiteX1272" fmla="*/ 2738311 w 5177464"/>
              <a:gd name="connsiteY1272" fmla="*/ 1363456 h 3253901"/>
              <a:gd name="connsiteX1273" fmla="*/ 2738311 w 5177464"/>
              <a:gd name="connsiteY1273" fmla="*/ 1258953 h 3253901"/>
              <a:gd name="connsiteX1274" fmla="*/ 2842901 w 5177464"/>
              <a:gd name="connsiteY1274" fmla="*/ 1258953 h 3253901"/>
              <a:gd name="connsiteX1275" fmla="*/ 2842901 w 5177464"/>
              <a:gd name="connsiteY1275" fmla="*/ 1363456 h 3253901"/>
              <a:gd name="connsiteX1276" fmla="*/ 2790606 w 5177464"/>
              <a:gd name="connsiteY1276" fmla="*/ 1385056 h 3253901"/>
              <a:gd name="connsiteX1277" fmla="*/ 2999787 w 5177464"/>
              <a:gd name="connsiteY1277" fmla="*/ 1385056 h 3253901"/>
              <a:gd name="connsiteX1278" fmla="*/ 2947492 w 5177464"/>
              <a:gd name="connsiteY1278" fmla="*/ 1363456 h 3253901"/>
              <a:gd name="connsiteX1279" fmla="*/ 2947492 w 5177464"/>
              <a:gd name="connsiteY1279" fmla="*/ 1258953 h 3253901"/>
              <a:gd name="connsiteX1280" fmla="*/ 3052082 w 5177464"/>
              <a:gd name="connsiteY1280" fmla="*/ 1258953 h 3253901"/>
              <a:gd name="connsiteX1281" fmla="*/ 3052082 w 5177464"/>
              <a:gd name="connsiteY1281" fmla="*/ 1363456 h 3253901"/>
              <a:gd name="connsiteX1282" fmla="*/ 2999787 w 5177464"/>
              <a:gd name="connsiteY1282" fmla="*/ 1385056 h 3253901"/>
              <a:gd name="connsiteX1283" fmla="*/ 3209791 w 5177464"/>
              <a:gd name="connsiteY1283" fmla="*/ 1385056 h 3253901"/>
              <a:gd name="connsiteX1284" fmla="*/ 3157496 w 5177464"/>
              <a:gd name="connsiteY1284" fmla="*/ 1363456 h 3253901"/>
              <a:gd name="connsiteX1285" fmla="*/ 3157496 w 5177464"/>
              <a:gd name="connsiteY1285" fmla="*/ 1258953 h 3253901"/>
              <a:gd name="connsiteX1286" fmla="*/ 3262086 w 5177464"/>
              <a:gd name="connsiteY1286" fmla="*/ 1258953 h 3253901"/>
              <a:gd name="connsiteX1287" fmla="*/ 3262086 w 5177464"/>
              <a:gd name="connsiteY1287" fmla="*/ 1363456 h 3253901"/>
              <a:gd name="connsiteX1288" fmla="*/ 3209791 w 5177464"/>
              <a:gd name="connsiteY1288" fmla="*/ 1385056 h 3253901"/>
              <a:gd name="connsiteX1289" fmla="*/ 4258164 w 5177464"/>
              <a:gd name="connsiteY1289" fmla="*/ 1385056 h 3253901"/>
              <a:gd name="connsiteX1290" fmla="*/ 4205869 w 5177464"/>
              <a:gd name="connsiteY1290" fmla="*/ 1363456 h 3253901"/>
              <a:gd name="connsiteX1291" fmla="*/ 4205869 w 5177464"/>
              <a:gd name="connsiteY1291" fmla="*/ 1258953 h 3253901"/>
              <a:gd name="connsiteX1292" fmla="*/ 4310459 w 5177464"/>
              <a:gd name="connsiteY1292" fmla="*/ 1258953 h 3253901"/>
              <a:gd name="connsiteX1293" fmla="*/ 4310459 w 5177464"/>
              <a:gd name="connsiteY1293" fmla="*/ 1363456 h 3253901"/>
              <a:gd name="connsiteX1294" fmla="*/ 4258164 w 5177464"/>
              <a:gd name="connsiteY1294" fmla="*/ 1385056 h 3253901"/>
              <a:gd name="connsiteX1295" fmla="*/ 1636819 w 5177464"/>
              <a:gd name="connsiteY1295" fmla="*/ 1445330 h 3253901"/>
              <a:gd name="connsiteX1296" fmla="*/ 1615819 w 5177464"/>
              <a:gd name="connsiteY1296" fmla="*/ 1436691 h 3253901"/>
              <a:gd name="connsiteX1297" fmla="*/ 1615819 w 5177464"/>
              <a:gd name="connsiteY1297" fmla="*/ 1394725 h 3253901"/>
              <a:gd name="connsiteX1298" fmla="*/ 1657820 w 5177464"/>
              <a:gd name="connsiteY1298" fmla="*/ 1394725 h 3253901"/>
              <a:gd name="connsiteX1299" fmla="*/ 1657820 w 5177464"/>
              <a:gd name="connsiteY1299" fmla="*/ 1436691 h 3253901"/>
              <a:gd name="connsiteX1300" fmla="*/ 1636819 w 5177464"/>
              <a:gd name="connsiteY1300" fmla="*/ 1445330 h 3253901"/>
              <a:gd name="connsiteX1301" fmla="*/ 1846823 w 5177464"/>
              <a:gd name="connsiteY1301" fmla="*/ 1445330 h 3253901"/>
              <a:gd name="connsiteX1302" fmla="*/ 1825823 w 5177464"/>
              <a:gd name="connsiteY1302" fmla="*/ 1436691 h 3253901"/>
              <a:gd name="connsiteX1303" fmla="*/ 1825823 w 5177464"/>
              <a:gd name="connsiteY1303" fmla="*/ 1394725 h 3253901"/>
              <a:gd name="connsiteX1304" fmla="*/ 1867824 w 5177464"/>
              <a:gd name="connsiteY1304" fmla="*/ 1394725 h 3253901"/>
              <a:gd name="connsiteX1305" fmla="*/ 1867824 w 5177464"/>
              <a:gd name="connsiteY1305" fmla="*/ 1436691 h 3253901"/>
              <a:gd name="connsiteX1306" fmla="*/ 1846823 w 5177464"/>
              <a:gd name="connsiteY1306" fmla="*/ 1445330 h 3253901"/>
              <a:gd name="connsiteX1307" fmla="*/ 2475703 w 5177464"/>
              <a:gd name="connsiteY1307" fmla="*/ 1445330 h 3253901"/>
              <a:gd name="connsiteX1308" fmla="*/ 2455011 w 5177464"/>
              <a:gd name="connsiteY1308" fmla="*/ 1436691 h 3253901"/>
              <a:gd name="connsiteX1309" fmla="*/ 2455011 w 5177464"/>
              <a:gd name="connsiteY1309" fmla="*/ 1394725 h 3253901"/>
              <a:gd name="connsiteX1310" fmla="*/ 2497012 w 5177464"/>
              <a:gd name="connsiteY1310" fmla="*/ 1394725 h 3253901"/>
              <a:gd name="connsiteX1311" fmla="*/ 2497012 w 5177464"/>
              <a:gd name="connsiteY1311" fmla="*/ 1436691 h 3253901"/>
              <a:gd name="connsiteX1312" fmla="*/ 2475703 w 5177464"/>
              <a:gd name="connsiteY1312" fmla="*/ 1445330 h 3253901"/>
              <a:gd name="connsiteX1313" fmla="*/ 2685192 w 5177464"/>
              <a:gd name="connsiteY1313" fmla="*/ 1445330 h 3253901"/>
              <a:gd name="connsiteX1314" fmla="*/ 2664192 w 5177464"/>
              <a:gd name="connsiteY1314" fmla="*/ 1436691 h 3253901"/>
              <a:gd name="connsiteX1315" fmla="*/ 2664192 w 5177464"/>
              <a:gd name="connsiteY1315" fmla="*/ 1394725 h 3253901"/>
              <a:gd name="connsiteX1316" fmla="*/ 2706193 w 5177464"/>
              <a:gd name="connsiteY1316" fmla="*/ 1394725 h 3253901"/>
              <a:gd name="connsiteX1317" fmla="*/ 2706193 w 5177464"/>
              <a:gd name="connsiteY1317" fmla="*/ 1436691 h 3253901"/>
              <a:gd name="connsiteX1318" fmla="*/ 2685192 w 5177464"/>
              <a:gd name="connsiteY1318" fmla="*/ 1445330 h 3253901"/>
              <a:gd name="connsiteX1319" fmla="*/ 378853 w 5177464"/>
              <a:gd name="connsiteY1319" fmla="*/ 1460348 h 3253901"/>
              <a:gd name="connsiteX1320" fmla="*/ 347559 w 5177464"/>
              <a:gd name="connsiteY1320" fmla="*/ 1447388 h 3253901"/>
              <a:gd name="connsiteX1321" fmla="*/ 347559 w 5177464"/>
              <a:gd name="connsiteY1321" fmla="*/ 1384851 h 3253901"/>
              <a:gd name="connsiteX1322" fmla="*/ 410148 w 5177464"/>
              <a:gd name="connsiteY1322" fmla="*/ 1384851 h 3253901"/>
              <a:gd name="connsiteX1323" fmla="*/ 410148 w 5177464"/>
              <a:gd name="connsiteY1323" fmla="*/ 1447388 h 3253901"/>
              <a:gd name="connsiteX1324" fmla="*/ 378853 w 5177464"/>
              <a:gd name="connsiteY1324" fmla="*/ 1460348 h 3253901"/>
              <a:gd name="connsiteX1325" fmla="*/ 588858 w 5177464"/>
              <a:gd name="connsiteY1325" fmla="*/ 1460348 h 3253901"/>
              <a:gd name="connsiteX1326" fmla="*/ 557563 w 5177464"/>
              <a:gd name="connsiteY1326" fmla="*/ 1447388 h 3253901"/>
              <a:gd name="connsiteX1327" fmla="*/ 557563 w 5177464"/>
              <a:gd name="connsiteY1327" fmla="*/ 1384851 h 3253901"/>
              <a:gd name="connsiteX1328" fmla="*/ 620153 w 5177464"/>
              <a:gd name="connsiteY1328" fmla="*/ 1384851 h 3253901"/>
              <a:gd name="connsiteX1329" fmla="*/ 620153 w 5177464"/>
              <a:gd name="connsiteY1329" fmla="*/ 1447388 h 3253901"/>
              <a:gd name="connsiteX1330" fmla="*/ 588858 w 5177464"/>
              <a:gd name="connsiteY1330" fmla="*/ 1460348 h 3253901"/>
              <a:gd name="connsiteX1331" fmla="*/ 798038 w 5177464"/>
              <a:gd name="connsiteY1331" fmla="*/ 1460348 h 3253901"/>
              <a:gd name="connsiteX1332" fmla="*/ 766744 w 5177464"/>
              <a:gd name="connsiteY1332" fmla="*/ 1447388 h 3253901"/>
              <a:gd name="connsiteX1333" fmla="*/ 766744 w 5177464"/>
              <a:gd name="connsiteY1333" fmla="*/ 1384851 h 3253901"/>
              <a:gd name="connsiteX1334" fmla="*/ 829333 w 5177464"/>
              <a:gd name="connsiteY1334" fmla="*/ 1384851 h 3253901"/>
              <a:gd name="connsiteX1335" fmla="*/ 829333 w 5177464"/>
              <a:gd name="connsiteY1335" fmla="*/ 1447388 h 3253901"/>
              <a:gd name="connsiteX1336" fmla="*/ 798038 w 5177464"/>
              <a:gd name="connsiteY1336" fmla="*/ 1460348 h 3253901"/>
              <a:gd name="connsiteX1337" fmla="*/ 1008042 w 5177464"/>
              <a:gd name="connsiteY1337" fmla="*/ 1460348 h 3253901"/>
              <a:gd name="connsiteX1338" fmla="*/ 976748 w 5177464"/>
              <a:gd name="connsiteY1338" fmla="*/ 1447388 h 3253901"/>
              <a:gd name="connsiteX1339" fmla="*/ 976748 w 5177464"/>
              <a:gd name="connsiteY1339" fmla="*/ 1384851 h 3253901"/>
              <a:gd name="connsiteX1340" fmla="*/ 1039337 w 5177464"/>
              <a:gd name="connsiteY1340" fmla="*/ 1384851 h 3253901"/>
              <a:gd name="connsiteX1341" fmla="*/ 1039337 w 5177464"/>
              <a:gd name="connsiteY1341" fmla="*/ 1447388 h 3253901"/>
              <a:gd name="connsiteX1342" fmla="*/ 1008042 w 5177464"/>
              <a:gd name="connsiteY1342" fmla="*/ 1460348 h 3253901"/>
              <a:gd name="connsiteX1343" fmla="*/ 1218046 w 5177464"/>
              <a:gd name="connsiteY1343" fmla="*/ 1460348 h 3253901"/>
              <a:gd name="connsiteX1344" fmla="*/ 1186752 w 5177464"/>
              <a:gd name="connsiteY1344" fmla="*/ 1447388 h 3253901"/>
              <a:gd name="connsiteX1345" fmla="*/ 1186752 w 5177464"/>
              <a:gd name="connsiteY1345" fmla="*/ 1384851 h 3253901"/>
              <a:gd name="connsiteX1346" fmla="*/ 1249341 w 5177464"/>
              <a:gd name="connsiteY1346" fmla="*/ 1384851 h 3253901"/>
              <a:gd name="connsiteX1347" fmla="*/ 1249341 w 5177464"/>
              <a:gd name="connsiteY1347" fmla="*/ 1447388 h 3253901"/>
              <a:gd name="connsiteX1348" fmla="*/ 1218046 w 5177464"/>
              <a:gd name="connsiteY1348" fmla="*/ 1460348 h 3253901"/>
              <a:gd name="connsiteX1349" fmla="*/ 1427227 w 5177464"/>
              <a:gd name="connsiteY1349" fmla="*/ 1460348 h 3253901"/>
              <a:gd name="connsiteX1350" fmla="*/ 1395932 w 5177464"/>
              <a:gd name="connsiteY1350" fmla="*/ 1447388 h 3253901"/>
              <a:gd name="connsiteX1351" fmla="*/ 1395932 w 5177464"/>
              <a:gd name="connsiteY1351" fmla="*/ 1384851 h 3253901"/>
              <a:gd name="connsiteX1352" fmla="*/ 1458522 w 5177464"/>
              <a:gd name="connsiteY1352" fmla="*/ 1384851 h 3253901"/>
              <a:gd name="connsiteX1353" fmla="*/ 1458522 w 5177464"/>
              <a:gd name="connsiteY1353" fmla="*/ 1447388 h 3253901"/>
              <a:gd name="connsiteX1354" fmla="*/ 1427227 w 5177464"/>
              <a:gd name="connsiteY1354" fmla="*/ 1460348 h 3253901"/>
              <a:gd name="connsiteX1355" fmla="*/ 3733154 w 5177464"/>
              <a:gd name="connsiteY1355" fmla="*/ 1460348 h 3253901"/>
              <a:gd name="connsiteX1356" fmla="*/ 3701859 w 5177464"/>
              <a:gd name="connsiteY1356" fmla="*/ 1447388 h 3253901"/>
              <a:gd name="connsiteX1357" fmla="*/ 3701859 w 5177464"/>
              <a:gd name="connsiteY1357" fmla="*/ 1384851 h 3253901"/>
              <a:gd name="connsiteX1358" fmla="*/ 3764448 w 5177464"/>
              <a:gd name="connsiteY1358" fmla="*/ 1384851 h 3253901"/>
              <a:gd name="connsiteX1359" fmla="*/ 3764448 w 5177464"/>
              <a:gd name="connsiteY1359" fmla="*/ 1447388 h 3253901"/>
              <a:gd name="connsiteX1360" fmla="*/ 3733154 w 5177464"/>
              <a:gd name="connsiteY1360" fmla="*/ 1460348 h 3253901"/>
              <a:gd name="connsiteX1361" fmla="*/ 3943158 w 5177464"/>
              <a:gd name="connsiteY1361" fmla="*/ 1460348 h 3253901"/>
              <a:gd name="connsiteX1362" fmla="*/ 3911863 w 5177464"/>
              <a:gd name="connsiteY1362" fmla="*/ 1447388 h 3253901"/>
              <a:gd name="connsiteX1363" fmla="*/ 3911863 w 5177464"/>
              <a:gd name="connsiteY1363" fmla="*/ 1384851 h 3253901"/>
              <a:gd name="connsiteX1364" fmla="*/ 3974453 w 5177464"/>
              <a:gd name="connsiteY1364" fmla="*/ 1384851 h 3253901"/>
              <a:gd name="connsiteX1365" fmla="*/ 3974453 w 5177464"/>
              <a:gd name="connsiteY1365" fmla="*/ 1447388 h 3253901"/>
              <a:gd name="connsiteX1366" fmla="*/ 3943158 w 5177464"/>
              <a:gd name="connsiteY1366" fmla="*/ 1460348 h 3253901"/>
              <a:gd name="connsiteX1367" fmla="*/ 4572347 w 5177464"/>
              <a:gd name="connsiteY1367" fmla="*/ 1460348 h 3253901"/>
              <a:gd name="connsiteX1368" fmla="*/ 4541052 w 5177464"/>
              <a:gd name="connsiteY1368" fmla="*/ 1447388 h 3253901"/>
              <a:gd name="connsiteX1369" fmla="*/ 4541052 w 5177464"/>
              <a:gd name="connsiteY1369" fmla="*/ 1384851 h 3253901"/>
              <a:gd name="connsiteX1370" fmla="*/ 4603641 w 5177464"/>
              <a:gd name="connsiteY1370" fmla="*/ 1384851 h 3253901"/>
              <a:gd name="connsiteX1371" fmla="*/ 4603641 w 5177464"/>
              <a:gd name="connsiteY1371" fmla="*/ 1447388 h 3253901"/>
              <a:gd name="connsiteX1372" fmla="*/ 4572347 w 5177464"/>
              <a:gd name="connsiteY1372" fmla="*/ 1460348 h 3253901"/>
              <a:gd name="connsiteX1373" fmla="*/ 4782351 w 5177464"/>
              <a:gd name="connsiteY1373" fmla="*/ 1460348 h 3253901"/>
              <a:gd name="connsiteX1374" fmla="*/ 4751056 w 5177464"/>
              <a:gd name="connsiteY1374" fmla="*/ 1447388 h 3253901"/>
              <a:gd name="connsiteX1375" fmla="*/ 4751056 w 5177464"/>
              <a:gd name="connsiteY1375" fmla="*/ 1384851 h 3253901"/>
              <a:gd name="connsiteX1376" fmla="*/ 4813645 w 5177464"/>
              <a:gd name="connsiteY1376" fmla="*/ 1384851 h 3253901"/>
              <a:gd name="connsiteX1377" fmla="*/ 4813645 w 5177464"/>
              <a:gd name="connsiteY1377" fmla="*/ 1447388 h 3253901"/>
              <a:gd name="connsiteX1378" fmla="*/ 4782351 w 5177464"/>
              <a:gd name="connsiteY1378" fmla="*/ 1460348 h 3253901"/>
              <a:gd name="connsiteX1379" fmla="*/ 3314793 w 5177464"/>
              <a:gd name="connsiteY1379" fmla="*/ 1475365 h 3253901"/>
              <a:gd name="connsiteX1380" fmla="*/ 3272792 w 5177464"/>
              <a:gd name="connsiteY1380" fmla="*/ 1458085 h 3253901"/>
              <a:gd name="connsiteX1381" fmla="*/ 3272792 w 5177464"/>
              <a:gd name="connsiteY1381" fmla="*/ 1374153 h 3253901"/>
              <a:gd name="connsiteX1382" fmla="*/ 3356793 w 5177464"/>
              <a:gd name="connsiteY1382" fmla="*/ 1374153 h 3253901"/>
              <a:gd name="connsiteX1383" fmla="*/ 3356793 w 5177464"/>
              <a:gd name="connsiteY1383" fmla="*/ 1458085 h 3253901"/>
              <a:gd name="connsiteX1384" fmla="*/ 3314793 w 5177464"/>
              <a:gd name="connsiteY1384" fmla="*/ 1475365 h 3253901"/>
              <a:gd name="connsiteX1385" fmla="*/ 3523974 w 5177464"/>
              <a:gd name="connsiteY1385" fmla="*/ 1475365 h 3253901"/>
              <a:gd name="connsiteX1386" fmla="*/ 3481972 w 5177464"/>
              <a:gd name="connsiteY1386" fmla="*/ 1458085 h 3253901"/>
              <a:gd name="connsiteX1387" fmla="*/ 3481972 w 5177464"/>
              <a:gd name="connsiteY1387" fmla="*/ 1374153 h 3253901"/>
              <a:gd name="connsiteX1388" fmla="*/ 3565974 w 5177464"/>
              <a:gd name="connsiteY1388" fmla="*/ 1374153 h 3253901"/>
              <a:gd name="connsiteX1389" fmla="*/ 3565974 w 5177464"/>
              <a:gd name="connsiteY1389" fmla="*/ 1458085 h 3253901"/>
              <a:gd name="connsiteX1390" fmla="*/ 3523974 w 5177464"/>
              <a:gd name="connsiteY1390" fmla="*/ 1475365 h 3253901"/>
              <a:gd name="connsiteX1391" fmla="*/ 2056827 w 5177464"/>
              <a:gd name="connsiteY1391" fmla="*/ 1489559 h 3253901"/>
              <a:gd name="connsiteX1392" fmla="*/ 2004532 w 5177464"/>
              <a:gd name="connsiteY1392" fmla="*/ 1467959 h 3253901"/>
              <a:gd name="connsiteX1393" fmla="*/ 2004532 w 5177464"/>
              <a:gd name="connsiteY1393" fmla="*/ 1363456 h 3253901"/>
              <a:gd name="connsiteX1394" fmla="*/ 2109122 w 5177464"/>
              <a:gd name="connsiteY1394" fmla="*/ 1363456 h 3253901"/>
              <a:gd name="connsiteX1395" fmla="*/ 2109122 w 5177464"/>
              <a:gd name="connsiteY1395" fmla="*/ 1467959 h 3253901"/>
              <a:gd name="connsiteX1396" fmla="*/ 2056827 w 5177464"/>
              <a:gd name="connsiteY1396" fmla="*/ 1489559 h 3253901"/>
              <a:gd name="connsiteX1397" fmla="*/ 2266008 w 5177464"/>
              <a:gd name="connsiteY1397" fmla="*/ 1489559 h 3253901"/>
              <a:gd name="connsiteX1398" fmla="*/ 2213713 w 5177464"/>
              <a:gd name="connsiteY1398" fmla="*/ 1467959 h 3253901"/>
              <a:gd name="connsiteX1399" fmla="*/ 2213713 w 5177464"/>
              <a:gd name="connsiteY1399" fmla="*/ 1363456 h 3253901"/>
              <a:gd name="connsiteX1400" fmla="*/ 2318303 w 5177464"/>
              <a:gd name="connsiteY1400" fmla="*/ 1363456 h 3253901"/>
              <a:gd name="connsiteX1401" fmla="*/ 2318303 w 5177464"/>
              <a:gd name="connsiteY1401" fmla="*/ 1467959 h 3253901"/>
              <a:gd name="connsiteX1402" fmla="*/ 2266008 w 5177464"/>
              <a:gd name="connsiteY1402" fmla="*/ 1489559 h 3253901"/>
              <a:gd name="connsiteX1403" fmla="*/ 2895196 w 5177464"/>
              <a:gd name="connsiteY1403" fmla="*/ 1489559 h 3253901"/>
              <a:gd name="connsiteX1404" fmla="*/ 2842901 w 5177464"/>
              <a:gd name="connsiteY1404" fmla="*/ 1467959 h 3253901"/>
              <a:gd name="connsiteX1405" fmla="*/ 2842901 w 5177464"/>
              <a:gd name="connsiteY1405" fmla="*/ 1363456 h 3253901"/>
              <a:gd name="connsiteX1406" fmla="*/ 2947492 w 5177464"/>
              <a:gd name="connsiteY1406" fmla="*/ 1363456 h 3253901"/>
              <a:gd name="connsiteX1407" fmla="*/ 2947492 w 5177464"/>
              <a:gd name="connsiteY1407" fmla="*/ 1467959 h 3253901"/>
              <a:gd name="connsiteX1408" fmla="*/ 2895196 w 5177464"/>
              <a:gd name="connsiteY1408" fmla="*/ 1489559 h 3253901"/>
              <a:gd name="connsiteX1409" fmla="*/ 3104377 w 5177464"/>
              <a:gd name="connsiteY1409" fmla="*/ 1489559 h 3253901"/>
              <a:gd name="connsiteX1410" fmla="*/ 3052082 w 5177464"/>
              <a:gd name="connsiteY1410" fmla="*/ 1467959 h 3253901"/>
              <a:gd name="connsiteX1411" fmla="*/ 3052082 w 5177464"/>
              <a:gd name="connsiteY1411" fmla="*/ 1363456 h 3253901"/>
              <a:gd name="connsiteX1412" fmla="*/ 3156672 w 5177464"/>
              <a:gd name="connsiteY1412" fmla="*/ 1363456 h 3253901"/>
              <a:gd name="connsiteX1413" fmla="*/ 3156672 w 5177464"/>
              <a:gd name="connsiteY1413" fmla="*/ 1467959 h 3253901"/>
              <a:gd name="connsiteX1414" fmla="*/ 3104377 w 5177464"/>
              <a:gd name="connsiteY1414" fmla="*/ 1489559 h 3253901"/>
              <a:gd name="connsiteX1415" fmla="*/ 4362754 w 5177464"/>
              <a:gd name="connsiteY1415" fmla="*/ 1489559 h 3253901"/>
              <a:gd name="connsiteX1416" fmla="*/ 4310459 w 5177464"/>
              <a:gd name="connsiteY1416" fmla="*/ 1467959 h 3253901"/>
              <a:gd name="connsiteX1417" fmla="*/ 4310459 w 5177464"/>
              <a:gd name="connsiteY1417" fmla="*/ 1363456 h 3253901"/>
              <a:gd name="connsiteX1418" fmla="*/ 4415049 w 5177464"/>
              <a:gd name="connsiteY1418" fmla="*/ 1363456 h 3253901"/>
              <a:gd name="connsiteX1419" fmla="*/ 4415049 w 5177464"/>
              <a:gd name="connsiteY1419" fmla="*/ 1467959 h 3253901"/>
              <a:gd name="connsiteX1420" fmla="*/ 4362754 w 5177464"/>
              <a:gd name="connsiteY1420" fmla="*/ 1489559 h 3253901"/>
              <a:gd name="connsiteX1421" fmla="*/ 4152956 w 5177464"/>
              <a:gd name="connsiteY1421" fmla="*/ 1490176 h 3253901"/>
              <a:gd name="connsiteX1422" fmla="*/ 4101278 w 5177464"/>
              <a:gd name="connsiteY1422" fmla="*/ 1467959 h 3253901"/>
              <a:gd name="connsiteX1423" fmla="*/ 4101278 w 5177464"/>
              <a:gd name="connsiteY1423" fmla="*/ 1363456 h 3253901"/>
              <a:gd name="connsiteX1424" fmla="*/ 4205869 w 5177464"/>
              <a:gd name="connsiteY1424" fmla="*/ 1363456 h 3253901"/>
              <a:gd name="connsiteX1425" fmla="*/ 4205869 w 5177464"/>
              <a:gd name="connsiteY1425" fmla="*/ 1467959 h 3253901"/>
              <a:gd name="connsiteX1426" fmla="*/ 4152956 w 5177464"/>
              <a:gd name="connsiteY1426" fmla="*/ 1490176 h 3253901"/>
              <a:gd name="connsiteX1427" fmla="*/ 1532229 w 5177464"/>
              <a:gd name="connsiteY1427" fmla="*/ 1550656 h 3253901"/>
              <a:gd name="connsiteX1428" fmla="*/ 1511229 w 5177464"/>
              <a:gd name="connsiteY1428" fmla="*/ 1542016 h 3253901"/>
              <a:gd name="connsiteX1429" fmla="*/ 1511229 w 5177464"/>
              <a:gd name="connsiteY1429" fmla="*/ 1500051 h 3253901"/>
              <a:gd name="connsiteX1430" fmla="*/ 1553229 w 5177464"/>
              <a:gd name="connsiteY1430" fmla="*/ 1500051 h 3253901"/>
              <a:gd name="connsiteX1431" fmla="*/ 1553229 w 5177464"/>
              <a:gd name="connsiteY1431" fmla="*/ 1542016 h 3253901"/>
              <a:gd name="connsiteX1432" fmla="*/ 1532229 w 5177464"/>
              <a:gd name="connsiteY1432" fmla="*/ 1550656 h 3253901"/>
              <a:gd name="connsiteX1433" fmla="*/ 1741409 w 5177464"/>
              <a:gd name="connsiteY1433" fmla="*/ 1550656 h 3253901"/>
              <a:gd name="connsiteX1434" fmla="*/ 1720409 w 5177464"/>
              <a:gd name="connsiteY1434" fmla="*/ 1542016 h 3253901"/>
              <a:gd name="connsiteX1435" fmla="*/ 1720409 w 5177464"/>
              <a:gd name="connsiteY1435" fmla="*/ 1500051 h 3253901"/>
              <a:gd name="connsiteX1436" fmla="*/ 1762410 w 5177464"/>
              <a:gd name="connsiteY1436" fmla="*/ 1500051 h 3253901"/>
              <a:gd name="connsiteX1437" fmla="*/ 1762410 w 5177464"/>
              <a:gd name="connsiteY1437" fmla="*/ 1542016 h 3253901"/>
              <a:gd name="connsiteX1438" fmla="*/ 1741409 w 5177464"/>
              <a:gd name="connsiteY1438" fmla="*/ 1550656 h 3253901"/>
              <a:gd name="connsiteX1439" fmla="*/ 1951413 w 5177464"/>
              <a:gd name="connsiteY1439" fmla="*/ 1550656 h 3253901"/>
              <a:gd name="connsiteX1440" fmla="*/ 1930413 w 5177464"/>
              <a:gd name="connsiteY1440" fmla="*/ 1542016 h 3253901"/>
              <a:gd name="connsiteX1441" fmla="*/ 1930413 w 5177464"/>
              <a:gd name="connsiteY1441" fmla="*/ 1500051 h 3253901"/>
              <a:gd name="connsiteX1442" fmla="*/ 1972414 w 5177464"/>
              <a:gd name="connsiteY1442" fmla="*/ 1500051 h 3253901"/>
              <a:gd name="connsiteX1443" fmla="*/ 1972414 w 5177464"/>
              <a:gd name="connsiteY1443" fmla="*/ 1542016 h 3253901"/>
              <a:gd name="connsiteX1444" fmla="*/ 1951413 w 5177464"/>
              <a:gd name="connsiteY1444" fmla="*/ 1550656 h 3253901"/>
              <a:gd name="connsiteX1445" fmla="*/ 2370598 w 5177464"/>
              <a:gd name="connsiteY1445" fmla="*/ 1550656 h 3253901"/>
              <a:gd name="connsiteX1446" fmla="*/ 2349598 w 5177464"/>
              <a:gd name="connsiteY1446" fmla="*/ 1542016 h 3253901"/>
              <a:gd name="connsiteX1447" fmla="*/ 2349598 w 5177464"/>
              <a:gd name="connsiteY1447" fmla="*/ 1500051 h 3253901"/>
              <a:gd name="connsiteX1448" fmla="*/ 2391599 w 5177464"/>
              <a:gd name="connsiteY1448" fmla="*/ 1500051 h 3253901"/>
              <a:gd name="connsiteX1449" fmla="*/ 2391599 w 5177464"/>
              <a:gd name="connsiteY1449" fmla="*/ 1542016 h 3253901"/>
              <a:gd name="connsiteX1450" fmla="*/ 2370598 w 5177464"/>
              <a:gd name="connsiteY1450" fmla="*/ 1550656 h 3253901"/>
              <a:gd name="connsiteX1451" fmla="*/ 2580602 w 5177464"/>
              <a:gd name="connsiteY1451" fmla="*/ 1550656 h 3253901"/>
              <a:gd name="connsiteX1452" fmla="*/ 2559602 w 5177464"/>
              <a:gd name="connsiteY1452" fmla="*/ 1542016 h 3253901"/>
              <a:gd name="connsiteX1453" fmla="*/ 2559602 w 5177464"/>
              <a:gd name="connsiteY1453" fmla="*/ 1500051 h 3253901"/>
              <a:gd name="connsiteX1454" fmla="*/ 2601603 w 5177464"/>
              <a:gd name="connsiteY1454" fmla="*/ 1500051 h 3253901"/>
              <a:gd name="connsiteX1455" fmla="*/ 2601603 w 5177464"/>
              <a:gd name="connsiteY1455" fmla="*/ 1542016 h 3253901"/>
              <a:gd name="connsiteX1456" fmla="*/ 2580602 w 5177464"/>
              <a:gd name="connsiteY1456" fmla="*/ 1550656 h 3253901"/>
              <a:gd name="connsiteX1457" fmla="*/ 2789782 w 5177464"/>
              <a:gd name="connsiteY1457" fmla="*/ 1550656 h 3253901"/>
              <a:gd name="connsiteX1458" fmla="*/ 2768782 w 5177464"/>
              <a:gd name="connsiteY1458" fmla="*/ 1542016 h 3253901"/>
              <a:gd name="connsiteX1459" fmla="*/ 2768782 w 5177464"/>
              <a:gd name="connsiteY1459" fmla="*/ 1500051 h 3253901"/>
              <a:gd name="connsiteX1460" fmla="*/ 2810783 w 5177464"/>
              <a:gd name="connsiteY1460" fmla="*/ 1500051 h 3253901"/>
              <a:gd name="connsiteX1461" fmla="*/ 2810783 w 5177464"/>
              <a:gd name="connsiteY1461" fmla="*/ 1542016 h 3253901"/>
              <a:gd name="connsiteX1462" fmla="*/ 2789782 w 5177464"/>
              <a:gd name="connsiteY1462" fmla="*/ 1550656 h 3253901"/>
              <a:gd name="connsiteX1463" fmla="*/ 484267 w 5177464"/>
              <a:gd name="connsiteY1463" fmla="*/ 1564850 h 3253901"/>
              <a:gd name="connsiteX1464" fmla="*/ 452973 w 5177464"/>
              <a:gd name="connsiteY1464" fmla="*/ 1551891 h 3253901"/>
              <a:gd name="connsiteX1465" fmla="*/ 452973 w 5177464"/>
              <a:gd name="connsiteY1465" fmla="*/ 1489353 h 3253901"/>
              <a:gd name="connsiteX1466" fmla="*/ 515562 w 5177464"/>
              <a:gd name="connsiteY1466" fmla="*/ 1489353 h 3253901"/>
              <a:gd name="connsiteX1467" fmla="*/ 515562 w 5177464"/>
              <a:gd name="connsiteY1467" fmla="*/ 1551891 h 3253901"/>
              <a:gd name="connsiteX1468" fmla="*/ 484267 w 5177464"/>
              <a:gd name="connsiteY1468" fmla="*/ 1564850 h 3253901"/>
              <a:gd name="connsiteX1469" fmla="*/ 693448 w 5177464"/>
              <a:gd name="connsiteY1469" fmla="*/ 1564850 h 3253901"/>
              <a:gd name="connsiteX1470" fmla="*/ 662153 w 5177464"/>
              <a:gd name="connsiteY1470" fmla="*/ 1551891 h 3253901"/>
              <a:gd name="connsiteX1471" fmla="*/ 662153 w 5177464"/>
              <a:gd name="connsiteY1471" fmla="*/ 1489353 h 3253901"/>
              <a:gd name="connsiteX1472" fmla="*/ 724743 w 5177464"/>
              <a:gd name="connsiteY1472" fmla="*/ 1489353 h 3253901"/>
              <a:gd name="connsiteX1473" fmla="*/ 724743 w 5177464"/>
              <a:gd name="connsiteY1473" fmla="*/ 1551891 h 3253901"/>
              <a:gd name="connsiteX1474" fmla="*/ 693448 w 5177464"/>
              <a:gd name="connsiteY1474" fmla="*/ 1564850 h 3253901"/>
              <a:gd name="connsiteX1475" fmla="*/ 903452 w 5177464"/>
              <a:gd name="connsiteY1475" fmla="*/ 1564850 h 3253901"/>
              <a:gd name="connsiteX1476" fmla="*/ 872157 w 5177464"/>
              <a:gd name="connsiteY1476" fmla="*/ 1551891 h 3253901"/>
              <a:gd name="connsiteX1477" fmla="*/ 872157 w 5177464"/>
              <a:gd name="connsiteY1477" fmla="*/ 1489353 h 3253901"/>
              <a:gd name="connsiteX1478" fmla="*/ 934747 w 5177464"/>
              <a:gd name="connsiteY1478" fmla="*/ 1489353 h 3253901"/>
              <a:gd name="connsiteX1479" fmla="*/ 934747 w 5177464"/>
              <a:gd name="connsiteY1479" fmla="*/ 1551891 h 3253901"/>
              <a:gd name="connsiteX1480" fmla="*/ 903452 w 5177464"/>
              <a:gd name="connsiteY1480" fmla="*/ 1564850 h 3253901"/>
              <a:gd name="connsiteX1481" fmla="*/ 1112632 w 5177464"/>
              <a:gd name="connsiteY1481" fmla="*/ 1564850 h 3253901"/>
              <a:gd name="connsiteX1482" fmla="*/ 1081338 w 5177464"/>
              <a:gd name="connsiteY1482" fmla="*/ 1551891 h 3253901"/>
              <a:gd name="connsiteX1483" fmla="*/ 1081338 w 5177464"/>
              <a:gd name="connsiteY1483" fmla="*/ 1489353 h 3253901"/>
              <a:gd name="connsiteX1484" fmla="*/ 1143927 w 5177464"/>
              <a:gd name="connsiteY1484" fmla="*/ 1489353 h 3253901"/>
              <a:gd name="connsiteX1485" fmla="*/ 1143927 w 5177464"/>
              <a:gd name="connsiteY1485" fmla="*/ 1551891 h 3253901"/>
              <a:gd name="connsiteX1486" fmla="*/ 1112632 w 5177464"/>
              <a:gd name="connsiteY1486" fmla="*/ 1564850 h 3253901"/>
              <a:gd name="connsiteX1487" fmla="*/ 1322636 w 5177464"/>
              <a:gd name="connsiteY1487" fmla="*/ 1564850 h 3253901"/>
              <a:gd name="connsiteX1488" fmla="*/ 1291342 w 5177464"/>
              <a:gd name="connsiteY1488" fmla="*/ 1551891 h 3253901"/>
              <a:gd name="connsiteX1489" fmla="*/ 1291342 w 5177464"/>
              <a:gd name="connsiteY1489" fmla="*/ 1489353 h 3253901"/>
              <a:gd name="connsiteX1490" fmla="*/ 1353931 w 5177464"/>
              <a:gd name="connsiteY1490" fmla="*/ 1489353 h 3253901"/>
              <a:gd name="connsiteX1491" fmla="*/ 1353931 w 5177464"/>
              <a:gd name="connsiteY1491" fmla="*/ 1551891 h 3253901"/>
              <a:gd name="connsiteX1492" fmla="*/ 1322636 w 5177464"/>
              <a:gd name="connsiteY1492" fmla="*/ 1564850 h 3253901"/>
              <a:gd name="connsiteX1493" fmla="*/ 3838568 w 5177464"/>
              <a:gd name="connsiteY1493" fmla="*/ 1564850 h 3253901"/>
              <a:gd name="connsiteX1494" fmla="*/ 3807273 w 5177464"/>
              <a:gd name="connsiteY1494" fmla="*/ 1551891 h 3253901"/>
              <a:gd name="connsiteX1495" fmla="*/ 3807273 w 5177464"/>
              <a:gd name="connsiteY1495" fmla="*/ 1489353 h 3253901"/>
              <a:gd name="connsiteX1496" fmla="*/ 3869862 w 5177464"/>
              <a:gd name="connsiteY1496" fmla="*/ 1489353 h 3253901"/>
              <a:gd name="connsiteX1497" fmla="*/ 3869862 w 5177464"/>
              <a:gd name="connsiteY1497" fmla="*/ 1551891 h 3253901"/>
              <a:gd name="connsiteX1498" fmla="*/ 3838568 w 5177464"/>
              <a:gd name="connsiteY1498" fmla="*/ 1564850 h 3253901"/>
              <a:gd name="connsiteX1499" fmla="*/ 4677143 w 5177464"/>
              <a:gd name="connsiteY1499" fmla="*/ 1564850 h 3253901"/>
              <a:gd name="connsiteX1500" fmla="*/ 4646465 w 5177464"/>
              <a:gd name="connsiteY1500" fmla="*/ 1551891 h 3253901"/>
              <a:gd name="connsiteX1501" fmla="*/ 4646465 w 5177464"/>
              <a:gd name="connsiteY1501" fmla="*/ 1489353 h 3253901"/>
              <a:gd name="connsiteX1502" fmla="*/ 4709055 w 5177464"/>
              <a:gd name="connsiteY1502" fmla="*/ 1489353 h 3253901"/>
              <a:gd name="connsiteX1503" fmla="*/ 4709055 w 5177464"/>
              <a:gd name="connsiteY1503" fmla="*/ 1551891 h 3253901"/>
              <a:gd name="connsiteX1504" fmla="*/ 4677143 w 5177464"/>
              <a:gd name="connsiteY1504" fmla="*/ 1564850 h 3253901"/>
              <a:gd name="connsiteX1505" fmla="*/ 4886941 w 5177464"/>
              <a:gd name="connsiteY1505" fmla="*/ 1564850 h 3253901"/>
              <a:gd name="connsiteX1506" fmla="*/ 4855646 w 5177464"/>
              <a:gd name="connsiteY1506" fmla="*/ 1551891 h 3253901"/>
              <a:gd name="connsiteX1507" fmla="*/ 4855646 w 5177464"/>
              <a:gd name="connsiteY1507" fmla="*/ 1489353 h 3253901"/>
              <a:gd name="connsiteX1508" fmla="*/ 4918235 w 5177464"/>
              <a:gd name="connsiteY1508" fmla="*/ 1489353 h 3253901"/>
              <a:gd name="connsiteX1509" fmla="*/ 4918235 w 5177464"/>
              <a:gd name="connsiteY1509" fmla="*/ 1551891 h 3253901"/>
              <a:gd name="connsiteX1510" fmla="*/ 4886941 w 5177464"/>
              <a:gd name="connsiteY1510" fmla="*/ 1564850 h 3253901"/>
              <a:gd name="connsiteX1511" fmla="*/ 3209378 w 5177464"/>
              <a:gd name="connsiteY1511" fmla="*/ 1579868 h 3253901"/>
              <a:gd name="connsiteX1512" fmla="*/ 3167378 w 5177464"/>
              <a:gd name="connsiteY1512" fmla="*/ 1562588 h 3253901"/>
              <a:gd name="connsiteX1513" fmla="*/ 3167378 w 5177464"/>
              <a:gd name="connsiteY1513" fmla="*/ 1478656 h 3253901"/>
              <a:gd name="connsiteX1514" fmla="*/ 3251380 w 5177464"/>
              <a:gd name="connsiteY1514" fmla="*/ 1478656 h 3253901"/>
              <a:gd name="connsiteX1515" fmla="*/ 3251380 w 5177464"/>
              <a:gd name="connsiteY1515" fmla="*/ 1562588 h 3253901"/>
              <a:gd name="connsiteX1516" fmla="*/ 3209378 w 5177464"/>
              <a:gd name="connsiteY1516" fmla="*/ 1579868 h 3253901"/>
              <a:gd name="connsiteX1517" fmla="*/ 3419383 w 5177464"/>
              <a:gd name="connsiteY1517" fmla="*/ 1579868 h 3253901"/>
              <a:gd name="connsiteX1518" fmla="*/ 3377382 w 5177464"/>
              <a:gd name="connsiteY1518" fmla="*/ 1562588 h 3253901"/>
              <a:gd name="connsiteX1519" fmla="*/ 3377382 w 5177464"/>
              <a:gd name="connsiteY1519" fmla="*/ 1478656 h 3253901"/>
              <a:gd name="connsiteX1520" fmla="*/ 3461384 w 5177464"/>
              <a:gd name="connsiteY1520" fmla="*/ 1478656 h 3253901"/>
              <a:gd name="connsiteX1521" fmla="*/ 3461384 w 5177464"/>
              <a:gd name="connsiteY1521" fmla="*/ 1562588 h 3253901"/>
              <a:gd name="connsiteX1522" fmla="*/ 3419383 w 5177464"/>
              <a:gd name="connsiteY1522" fmla="*/ 1579868 h 3253901"/>
              <a:gd name="connsiteX1523" fmla="*/ 3628564 w 5177464"/>
              <a:gd name="connsiteY1523" fmla="*/ 1579868 h 3253901"/>
              <a:gd name="connsiteX1524" fmla="*/ 3586563 w 5177464"/>
              <a:gd name="connsiteY1524" fmla="*/ 1562588 h 3253901"/>
              <a:gd name="connsiteX1525" fmla="*/ 3586563 w 5177464"/>
              <a:gd name="connsiteY1525" fmla="*/ 1478656 h 3253901"/>
              <a:gd name="connsiteX1526" fmla="*/ 3670564 w 5177464"/>
              <a:gd name="connsiteY1526" fmla="*/ 1478656 h 3253901"/>
              <a:gd name="connsiteX1527" fmla="*/ 3670564 w 5177464"/>
              <a:gd name="connsiteY1527" fmla="*/ 1562588 h 3253901"/>
              <a:gd name="connsiteX1528" fmla="*/ 3628564 w 5177464"/>
              <a:gd name="connsiteY1528" fmla="*/ 1579868 h 3253901"/>
              <a:gd name="connsiteX1529" fmla="*/ 2161418 w 5177464"/>
              <a:gd name="connsiteY1529" fmla="*/ 1594062 h 3253901"/>
              <a:gd name="connsiteX1530" fmla="*/ 2109122 w 5177464"/>
              <a:gd name="connsiteY1530" fmla="*/ 1572462 h 3253901"/>
              <a:gd name="connsiteX1531" fmla="*/ 2109122 w 5177464"/>
              <a:gd name="connsiteY1531" fmla="*/ 1467959 h 3253901"/>
              <a:gd name="connsiteX1532" fmla="*/ 2213713 w 5177464"/>
              <a:gd name="connsiteY1532" fmla="*/ 1467959 h 3253901"/>
              <a:gd name="connsiteX1533" fmla="*/ 2213713 w 5177464"/>
              <a:gd name="connsiteY1533" fmla="*/ 1572462 h 3253901"/>
              <a:gd name="connsiteX1534" fmla="*/ 2161418 w 5177464"/>
              <a:gd name="connsiteY1534" fmla="*/ 1594062 h 3253901"/>
              <a:gd name="connsiteX1535" fmla="*/ 2999787 w 5177464"/>
              <a:gd name="connsiteY1535" fmla="*/ 1594062 h 3253901"/>
              <a:gd name="connsiteX1536" fmla="*/ 2947492 w 5177464"/>
              <a:gd name="connsiteY1536" fmla="*/ 1572462 h 3253901"/>
              <a:gd name="connsiteX1537" fmla="*/ 2947492 w 5177464"/>
              <a:gd name="connsiteY1537" fmla="*/ 1467959 h 3253901"/>
              <a:gd name="connsiteX1538" fmla="*/ 3052082 w 5177464"/>
              <a:gd name="connsiteY1538" fmla="*/ 1467959 h 3253901"/>
              <a:gd name="connsiteX1539" fmla="*/ 3052082 w 5177464"/>
              <a:gd name="connsiteY1539" fmla="*/ 1572462 h 3253901"/>
              <a:gd name="connsiteX1540" fmla="*/ 2999787 w 5177464"/>
              <a:gd name="connsiteY1540" fmla="*/ 1594062 h 3253901"/>
              <a:gd name="connsiteX1541" fmla="*/ 273852 w 5177464"/>
              <a:gd name="connsiteY1541" fmla="*/ 1594885 h 3253901"/>
              <a:gd name="connsiteX1542" fmla="*/ 221557 w 5177464"/>
              <a:gd name="connsiteY1542" fmla="*/ 1573285 h 3253901"/>
              <a:gd name="connsiteX1543" fmla="*/ 200615 w 5177464"/>
              <a:gd name="connsiteY1543" fmla="*/ 1522668 h 3253901"/>
              <a:gd name="connsiteX1544" fmla="*/ 228952 w 5177464"/>
              <a:gd name="connsiteY1544" fmla="*/ 1463882 h 3253901"/>
              <a:gd name="connsiteX1545" fmla="*/ 246006 w 5177464"/>
              <a:gd name="connsiteY1545" fmla="*/ 1452582 h 3253901"/>
              <a:gd name="connsiteX1546" fmla="*/ 326147 w 5177464"/>
              <a:gd name="connsiteY1546" fmla="*/ 1468782 h 3253901"/>
              <a:gd name="connsiteX1547" fmla="*/ 326147 w 5177464"/>
              <a:gd name="connsiteY1547" fmla="*/ 1573285 h 3253901"/>
              <a:gd name="connsiteX1548" fmla="*/ 273852 w 5177464"/>
              <a:gd name="connsiteY1548" fmla="*/ 1594885 h 3253901"/>
              <a:gd name="connsiteX1549" fmla="*/ 4048160 w 5177464"/>
              <a:gd name="connsiteY1549" fmla="*/ 1594885 h 3253901"/>
              <a:gd name="connsiteX1550" fmla="*/ 3995865 w 5177464"/>
              <a:gd name="connsiteY1550" fmla="*/ 1573285 h 3253901"/>
              <a:gd name="connsiteX1551" fmla="*/ 3995865 w 5177464"/>
              <a:gd name="connsiteY1551" fmla="*/ 1468782 h 3253901"/>
              <a:gd name="connsiteX1552" fmla="*/ 4100455 w 5177464"/>
              <a:gd name="connsiteY1552" fmla="*/ 1468782 h 3253901"/>
              <a:gd name="connsiteX1553" fmla="*/ 4100455 w 5177464"/>
              <a:gd name="connsiteY1553" fmla="*/ 1573285 h 3253901"/>
              <a:gd name="connsiteX1554" fmla="*/ 4048160 w 5177464"/>
              <a:gd name="connsiteY1554" fmla="*/ 1594885 h 3253901"/>
              <a:gd name="connsiteX1555" fmla="*/ 4258164 w 5177464"/>
              <a:gd name="connsiteY1555" fmla="*/ 1594885 h 3253901"/>
              <a:gd name="connsiteX1556" fmla="*/ 4205869 w 5177464"/>
              <a:gd name="connsiteY1556" fmla="*/ 1573285 h 3253901"/>
              <a:gd name="connsiteX1557" fmla="*/ 4205869 w 5177464"/>
              <a:gd name="connsiteY1557" fmla="*/ 1468782 h 3253901"/>
              <a:gd name="connsiteX1558" fmla="*/ 4310459 w 5177464"/>
              <a:gd name="connsiteY1558" fmla="*/ 1468782 h 3253901"/>
              <a:gd name="connsiteX1559" fmla="*/ 4310459 w 5177464"/>
              <a:gd name="connsiteY1559" fmla="*/ 1573285 h 3253901"/>
              <a:gd name="connsiteX1560" fmla="*/ 4258164 w 5177464"/>
              <a:gd name="connsiteY1560" fmla="*/ 1594885 h 3253901"/>
              <a:gd name="connsiteX1561" fmla="*/ 4467345 w 5177464"/>
              <a:gd name="connsiteY1561" fmla="*/ 1594885 h 3253901"/>
              <a:gd name="connsiteX1562" fmla="*/ 4415049 w 5177464"/>
              <a:gd name="connsiteY1562" fmla="*/ 1573285 h 3253901"/>
              <a:gd name="connsiteX1563" fmla="*/ 4415049 w 5177464"/>
              <a:gd name="connsiteY1563" fmla="*/ 1468782 h 3253901"/>
              <a:gd name="connsiteX1564" fmla="*/ 4519639 w 5177464"/>
              <a:gd name="connsiteY1564" fmla="*/ 1468782 h 3253901"/>
              <a:gd name="connsiteX1565" fmla="*/ 4519639 w 5177464"/>
              <a:gd name="connsiteY1565" fmla="*/ 1573285 h 3253901"/>
              <a:gd name="connsiteX1566" fmla="*/ 4467345 w 5177464"/>
              <a:gd name="connsiteY1566" fmla="*/ 1594885 h 3253901"/>
              <a:gd name="connsiteX1567" fmla="*/ 1427638 w 5177464"/>
              <a:gd name="connsiteY1567" fmla="*/ 1655159 h 3253901"/>
              <a:gd name="connsiteX1568" fmla="*/ 1406638 w 5177464"/>
              <a:gd name="connsiteY1568" fmla="*/ 1646519 h 3253901"/>
              <a:gd name="connsiteX1569" fmla="*/ 1406638 w 5177464"/>
              <a:gd name="connsiteY1569" fmla="*/ 1604553 h 3253901"/>
              <a:gd name="connsiteX1570" fmla="*/ 1448639 w 5177464"/>
              <a:gd name="connsiteY1570" fmla="*/ 1604553 h 3253901"/>
              <a:gd name="connsiteX1571" fmla="*/ 1448639 w 5177464"/>
              <a:gd name="connsiteY1571" fmla="*/ 1646519 h 3253901"/>
              <a:gd name="connsiteX1572" fmla="*/ 1427638 w 5177464"/>
              <a:gd name="connsiteY1572" fmla="*/ 1655159 h 3253901"/>
              <a:gd name="connsiteX1573" fmla="*/ 1636819 w 5177464"/>
              <a:gd name="connsiteY1573" fmla="*/ 1655159 h 3253901"/>
              <a:gd name="connsiteX1574" fmla="*/ 1615819 w 5177464"/>
              <a:gd name="connsiteY1574" fmla="*/ 1646519 h 3253901"/>
              <a:gd name="connsiteX1575" fmla="*/ 1615819 w 5177464"/>
              <a:gd name="connsiteY1575" fmla="*/ 1604553 h 3253901"/>
              <a:gd name="connsiteX1576" fmla="*/ 1657820 w 5177464"/>
              <a:gd name="connsiteY1576" fmla="*/ 1604553 h 3253901"/>
              <a:gd name="connsiteX1577" fmla="*/ 1657820 w 5177464"/>
              <a:gd name="connsiteY1577" fmla="*/ 1646519 h 3253901"/>
              <a:gd name="connsiteX1578" fmla="*/ 1636819 w 5177464"/>
              <a:gd name="connsiteY1578" fmla="*/ 1655159 h 3253901"/>
              <a:gd name="connsiteX1579" fmla="*/ 1846823 w 5177464"/>
              <a:gd name="connsiteY1579" fmla="*/ 1655159 h 3253901"/>
              <a:gd name="connsiteX1580" fmla="*/ 1825823 w 5177464"/>
              <a:gd name="connsiteY1580" fmla="*/ 1646519 h 3253901"/>
              <a:gd name="connsiteX1581" fmla="*/ 1825823 w 5177464"/>
              <a:gd name="connsiteY1581" fmla="*/ 1604553 h 3253901"/>
              <a:gd name="connsiteX1582" fmla="*/ 1867824 w 5177464"/>
              <a:gd name="connsiteY1582" fmla="*/ 1604553 h 3253901"/>
              <a:gd name="connsiteX1583" fmla="*/ 1867824 w 5177464"/>
              <a:gd name="connsiteY1583" fmla="*/ 1646519 h 3253901"/>
              <a:gd name="connsiteX1584" fmla="*/ 1846823 w 5177464"/>
              <a:gd name="connsiteY1584" fmla="*/ 1655159 h 3253901"/>
              <a:gd name="connsiteX1585" fmla="*/ 2056004 w 5177464"/>
              <a:gd name="connsiteY1585" fmla="*/ 1655159 h 3253901"/>
              <a:gd name="connsiteX1586" fmla="*/ 2035003 w 5177464"/>
              <a:gd name="connsiteY1586" fmla="*/ 1646519 h 3253901"/>
              <a:gd name="connsiteX1587" fmla="*/ 2035003 w 5177464"/>
              <a:gd name="connsiteY1587" fmla="*/ 1604553 h 3253901"/>
              <a:gd name="connsiteX1588" fmla="*/ 2077004 w 5177464"/>
              <a:gd name="connsiteY1588" fmla="*/ 1604553 h 3253901"/>
              <a:gd name="connsiteX1589" fmla="*/ 2077004 w 5177464"/>
              <a:gd name="connsiteY1589" fmla="*/ 1646519 h 3253901"/>
              <a:gd name="connsiteX1590" fmla="*/ 2056004 w 5177464"/>
              <a:gd name="connsiteY1590" fmla="*/ 1655159 h 3253901"/>
              <a:gd name="connsiteX1591" fmla="*/ 2266008 w 5177464"/>
              <a:gd name="connsiteY1591" fmla="*/ 1655159 h 3253901"/>
              <a:gd name="connsiteX1592" fmla="*/ 2245007 w 5177464"/>
              <a:gd name="connsiteY1592" fmla="*/ 1646519 h 3253901"/>
              <a:gd name="connsiteX1593" fmla="*/ 2245007 w 5177464"/>
              <a:gd name="connsiteY1593" fmla="*/ 1604553 h 3253901"/>
              <a:gd name="connsiteX1594" fmla="*/ 2287008 w 5177464"/>
              <a:gd name="connsiteY1594" fmla="*/ 1604553 h 3253901"/>
              <a:gd name="connsiteX1595" fmla="*/ 2287008 w 5177464"/>
              <a:gd name="connsiteY1595" fmla="*/ 1646519 h 3253901"/>
              <a:gd name="connsiteX1596" fmla="*/ 2266008 w 5177464"/>
              <a:gd name="connsiteY1596" fmla="*/ 1655159 h 3253901"/>
              <a:gd name="connsiteX1597" fmla="*/ 2476012 w 5177464"/>
              <a:gd name="connsiteY1597" fmla="*/ 1655159 h 3253901"/>
              <a:gd name="connsiteX1598" fmla="*/ 2455011 w 5177464"/>
              <a:gd name="connsiteY1598" fmla="*/ 1646519 h 3253901"/>
              <a:gd name="connsiteX1599" fmla="*/ 2455011 w 5177464"/>
              <a:gd name="connsiteY1599" fmla="*/ 1604553 h 3253901"/>
              <a:gd name="connsiteX1600" fmla="*/ 2497012 w 5177464"/>
              <a:gd name="connsiteY1600" fmla="*/ 1604553 h 3253901"/>
              <a:gd name="connsiteX1601" fmla="*/ 2497012 w 5177464"/>
              <a:gd name="connsiteY1601" fmla="*/ 1646519 h 3253901"/>
              <a:gd name="connsiteX1602" fmla="*/ 2476012 w 5177464"/>
              <a:gd name="connsiteY1602" fmla="*/ 1655159 h 3253901"/>
              <a:gd name="connsiteX1603" fmla="*/ 2685192 w 5177464"/>
              <a:gd name="connsiteY1603" fmla="*/ 1655159 h 3253901"/>
              <a:gd name="connsiteX1604" fmla="*/ 2664192 w 5177464"/>
              <a:gd name="connsiteY1604" fmla="*/ 1646519 h 3253901"/>
              <a:gd name="connsiteX1605" fmla="*/ 2664192 w 5177464"/>
              <a:gd name="connsiteY1605" fmla="*/ 1604553 h 3253901"/>
              <a:gd name="connsiteX1606" fmla="*/ 2706193 w 5177464"/>
              <a:gd name="connsiteY1606" fmla="*/ 1604553 h 3253901"/>
              <a:gd name="connsiteX1607" fmla="*/ 2706193 w 5177464"/>
              <a:gd name="connsiteY1607" fmla="*/ 1646519 h 3253901"/>
              <a:gd name="connsiteX1608" fmla="*/ 2685192 w 5177464"/>
              <a:gd name="connsiteY1608" fmla="*/ 1655159 h 3253901"/>
              <a:gd name="connsiteX1609" fmla="*/ 2895196 w 5177464"/>
              <a:gd name="connsiteY1609" fmla="*/ 1655159 h 3253901"/>
              <a:gd name="connsiteX1610" fmla="*/ 2874196 w 5177464"/>
              <a:gd name="connsiteY1610" fmla="*/ 1646519 h 3253901"/>
              <a:gd name="connsiteX1611" fmla="*/ 2874196 w 5177464"/>
              <a:gd name="connsiteY1611" fmla="*/ 1604553 h 3253901"/>
              <a:gd name="connsiteX1612" fmla="*/ 2916197 w 5177464"/>
              <a:gd name="connsiteY1612" fmla="*/ 1604553 h 3253901"/>
              <a:gd name="connsiteX1613" fmla="*/ 2916197 w 5177464"/>
              <a:gd name="connsiteY1613" fmla="*/ 1646519 h 3253901"/>
              <a:gd name="connsiteX1614" fmla="*/ 2895196 w 5177464"/>
              <a:gd name="connsiteY1614" fmla="*/ 1655159 h 3253901"/>
              <a:gd name="connsiteX1615" fmla="*/ 588858 w 5177464"/>
              <a:gd name="connsiteY1615" fmla="*/ 1669353 h 3253901"/>
              <a:gd name="connsiteX1616" fmla="*/ 557563 w 5177464"/>
              <a:gd name="connsiteY1616" fmla="*/ 1656393 h 3253901"/>
              <a:gd name="connsiteX1617" fmla="*/ 557563 w 5177464"/>
              <a:gd name="connsiteY1617" fmla="*/ 1593856 h 3253901"/>
              <a:gd name="connsiteX1618" fmla="*/ 620153 w 5177464"/>
              <a:gd name="connsiteY1618" fmla="*/ 1593856 h 3253901"/>
              <a:gd name="connsiteX1619" fmla="*/ 620153 w 5177464"/>
              <a:gd name="connsiteY1619" fmla="*/ 1656393 h 3253901"/>
              <a:gd name="connsiteX1620" fmla="*/ 588858 w 5177464"/>
              <a:gd name="connsiteY1620" fmla="*/ 1669353 h 3253901"/>
              <a:gd name="connsiteX1621" fmla="*/ 1008042 w 5177464"/>
              <a:gd name="connsiteY1621" fmla="*/ 1669353 h 3253901"/>
              <a:gd name="connsiteX1622" fmla="*/ 976748 w 5177464"/>
              <a:gd name="connsiteY1622" fmla="*/ 1656393 h 3253901"/>
              <a:gd name="connsiteX1623" fmla="*/ 976748 w 5177464"/>
              <a:gd name="connsiteY1623" fmla="*/ 1593856 h 3253901"/>
              <a:gd name="connsiteX1624" fmla="*/ 1039337 w 5177464"/>
              <a:gd name="connsiteY1624" fmla="*/ 1593856 h 3253901"/>
              <a:gd name="connsiteX1625" fmla="*/ 1039337 w 5177464"/>
              <a:gd name="connsiteY1625" fmla="*/ 1656393 h 3253901"/>
              <a:gd name="connsiteX1626" fmla="*/ 1008042 w 5177464"/>
              <a:gd name="connsiteY1626" fmla="*/ 1669353 h 3253901"/>
              <a:gd name="connsiteX1627" fmla="*/ 1217223 w 5177464"/>
              <a:gd name="connsiteY1627" fmla="*/ 1669353 h 3253901"/>
              <a:gd name="connsiteX1628" fmla="*/ 1185928 w 5177464"/>
              <a:gd name="connsiteY1628" fmla="*/ 1656393 h 3253901"/>
              <a:gd name="connsiteX1629" fmla="*/ 1185928 w 5177464"/>
              <a:gd name="connsiteY1629" fmla="*/ 1593856 h 3253901"/>
              <a:gd name="connsiteX1630" fmla="*/ 1248518 w 5177464"/>
              <a:gd name="connsiteY1630" fmla="*/ 1593856 h 3253901"/>
              <a:gd name="connsiteX1631" fmla="*/ 1248518 w 5177464"/>
              <a:gd name="connsiteY1631" fmla="*/ 1656393 h 3253901"/>
              <a:gd name="connsiteX1632" fmla="*/ 1217223 w 5177464"/>
              <a:gd name="connsiteY1632" fmla="*/ 1669353 h 3253901"/>
              <a:gd name="connsiteX1633" fmla="*/ 4782351 w 5177464"/>
              <a:gd name="connsiteY1633" fmla="*/ 1669353 h 3253901"/>
              <a:gd name="connsiteX1634" fmla="*/ 4751056 w 5177464"/>
              <a:gd name="connsiteY1634" fmla="*/ 1656393 h 3253901"/>
              <a:gd name="connsiteX1635" fmla="*/ 4751056 w 5177464"/>
              <a:gd name="connsiteY1635" fmla="*/ 1593856 h 3253901"/>
              <a:gd name="connsiteX1636" fmla="*/ 4813645 w 5177464"/>
              <a:gd name="connsiteY1636" fmla="*/ 1593856 h 3253901"/>
              <a:gd name="connsiteX1637" fmla="*/ 4813645 w 5177464"/>
              <a:gd name="connsiteY1637" fmla="*/ 1656393 h 3253901"/>
              <a:gd name="connsiteX1638" fmla="*/ 4782351 w 5177464"/>
              <a:gd name="connsiteY1638" fmla="*/ 1669353 h 3253901"/>
              <a:gd name="connsiteX1639" fmla="*/ 4991531 w 5177464"/>
              <a:gd name="connsiteY1639" fmla="*/ 1669353 h 3253901"/>
              <a:gd name="connsiteX1640" fmla="*/ 4960236 w 5177464"/>
              <a:gd name="connsiteY1640" fmla="*/ 1656393 h 3253901"/>
              <a:gd name="connsiteX1641" fmla="*/ 4960236 w 5177464"/>
              <a:gd name="connsiteY1641" fmla="*/ 1593856 h 3253901"/>
              <a:gd name="connsiteX1642" fmla="*/ 4984658 w 5177464"/>
              <a:gd name="connsiteY1642" fmla="*/ 1583742 h 3253901"/>
              <a:gd name="connsiteX1643" fmla="*/ 5012785 w 5177464"/>
              <a:gd name="connsiteY1643" fmla="*/ 1660551 h 3253901"/>
              <a:gd name="connsiteX1644" fmla="*/ 798038 w 5177464"/>
              <a:gd name="connsiteY1644" fmla="*/ 1670176 h 3253901"/>
              <a:gd name="connsiteX1645" fmla="*/ 766744 w 5177464"/>
              <a:gd name="connsiteY1645" fmla="*/ 1657216 h 3253901"/>
              <a:gd name="connsiteX1646" fmla="*/ 766744 w 5177464"/>
              <a:gd name="connsiteY1646" fmla="*/ 1594679 h 3253901"/>
              <a:gd name="connsiteX1647" fmla="*/ 829333 w 5177464"/>
              <a:gd name="connsiteY1647" fmla="*/ 1594679 h 3253901"/>
              <a:gd name="connsiteX1648" fmla="*/ 829333 w 5177464"/>
              <a:gd name="connsiteY1648" fmla="*/ 1657216 h 3253901"/>
              <a:gd name="connsiteX1649" fmla="*/ 798038 w 5177464"/>
              <a:gd name="connsiteY1649" fmla="*/ 1670176 h 3253901"/>
              <a:gd name="connsiteX1650" fmla="*/ 3104788 w 5177464"/>
              <a:gd name="connsiteY1650" fmla="*/ 1684370 h 3253901"/>
              <a:gd name="connsiteX1651" fmla="*/ 3062788 w 5177464"/>
              <a:gd name="connsiteY1651" fmla="*/ 1667091 h 3253901"/>
              <a:gd name="connsiteX1652" fmla="*/ 3062788 w 5177464"/>
              <a:gd name="connsiteY1652" fmla="*/ 1583159 h 3253901"/>
              <a:gd name="connsiteX1653" fmla="*/ 3146789 w 5177464"/>
              <a:gd name="connsiteY1653" fmla="*/ 1583159 h 3253901"/>
              <a:gd name="connsiteX1654" fmla="*/ 3146789 w 5177464"/>
              <a:gd name="connsiteY1654" fmla="*/ 1667091 h 3253901"/>
              <a:gd name="connsiteX1655" fmla="*/ 3104788 w 5177464"/>
              <a:gd name="connsiteY1655" fmla="*/ 1684370 h 3253901"/>
              <a:gd name="connsiteX1656" fmla="*/ 3314793 w 5177464"/>
              <a:gd name="connsiteY1656" fmla="*/ 1684370 h 3253901"/>
              <a:gd name="connsiteX1657" fmla="*/ 3272792 w 5177464"/>
              <a:gd name="connsiteY1657" fmla="*/ 1667091 h 3253901"/>
              <a:gd name="connsiteX1658" fmla="*/ 3272792 w 5177464"/>
              <a:gd name="connsiteY1658" fmla="*/ 1583159 h 3253901"/>
              <a:gd name="connsiteX1659" fmla="*/ 3356793 w 5177464"/>
              <a:gd name="connsiteY1659" fmla="*/ 1583159 h 3253901"/>
              <a:gd name="connsiteX1660" fmla="*/ 3356793 w 5177464"/>
              <a:gd name="connsiteY1660" fmla="*/ 1667091 h 3253901"/>
              <a:gd name="connsiteX1661" fmla="*/ 3314793 w 5177464"/>
              <a:gd name="connsiteY1661" fmla="*/ 1684370 h 3253901"/>
              <a:gd name="connsiteX1662" fmla="*/ 3523974 w 5177464"/>
              <a:gd name="connsiteY1662" fmla="*/ 1684370 h 3253901"/>
              <a:gd name="connsiteX1663" fmla="*/ 3481972 w 5177464"/>
              <a:gd name="connsiteY1663" fmla="*/ 1667091 h 3253901"/>
              <a:gd name="connsiteX1664" fmla="*/ 3481972 w 5177464"/>
              <a:gd name="connsiteY1664" fmla="*/ 1583159 h 3253901"/>
              <a:gd name="connsiteX1665" fmla="*/ 3565974 w 5177464"/>
              <a:gd name="connsiteY1665" fmla="*/ 1583159 h 3253901"/>
              <a:gd name="connsiteX1666" fmla="*/ 3565974 w 5177464"/>
              <a:gd name="connsiteY1666" fmla="*/ 1667091 h 3253901"/>
              <a:gd name="connsiteX1667" fmla="*/ 3523974 w 5177464"/>
              <a:gd name="connsiteY1667" fmla="*/ 1684370 h 3253901"/>
              <a:gd name="connsiteX1668" fmla="*/ 3733978 w 5177464"/>
              <a:gd name="connsiteY1668" fmla="*/ 1684370 h 3253901"/>
              <a:gd name="connsiteX1669" fmla="*/ 3691976 w 5177464"/>
              <a:gd name="connsiteY1669" fmla="*/ 1667091 h 3253901"/>
              <a:gd name="connsiteX1670" fmla="*/ 3691976 w 5177464"/>
              <a:gd name="connsiteY1670" fmla="*/ 1583159 h 3253901"/>
              <a:gd name="connsiteX1671" fmla="*/ 3775978 w 5177464"/>
              <a:gd name="connsiteY1671" fmla="*/ 1583159 h 3253901"/>
              <a:gd name="connsiteX1672" fmla="*/ 3775978 w 5177464"/>
              <a:gd name="connsiteY1672" fmla="*/ 1667091 h 3253901"/>
              <a:gd name="connsiteX1673" fmla="*/ 3733978 w 5177464"/>
              <a:gd name="connsiteY1673" fmla="*/ 1684370 h 3253901"/>
              <a:gd name="connsiteX1674" fmla="*/ 169261 w 5177464"/>
              <a:gd name="connsiteY1674" fmla="*/ 1699388 h 3253901"/>
              <a:gd name="connsiteX1675" fmla="*/ 141415 w 5177464"/>
              <a:gd name="connsiteY1675" fmla="*/ 1693988 h 3253901"/>
              <a:gd name="connsiteX1676" fmla="*/ 135329 w 5177464"/>
              <a:gd name="connsiteY1676" fmla="*/ 1689955 h 3253901"/>
              <a:gd name="connsiteX1677" fmla="*/ 183878 w 5177464"/>
              <a:gd name="connsiteY1677" fmla="*/ 1557389 h 3253901"/>
              <a:gd name="connsiteX1678" fmla="*/ 185143 w 5177464"/>
              <a:gd name="connsiteY1678" fmla="*/ 1554765 h 3253901"/>
              <a:gd name="connsiteX1679" fmla="*/ 197108 w 5177464"/>
              <a:gd name="connsiteY1679" fmla="*/ 1557085 h 3253901"/>
              <a:gd name="connsiteX1680" fmla="*/ 221557 w 5177464"/>
              <a:gd name="connsiteY1680" fmla="*/ 1573285 h 3253901"/>
              <a:gd name="connsiteX1681" fmla="*/ 221557 w 5177464"/>
              <a:gd name="connsiteY1681" fmla="*/ 1677788 h 3253901"/>
              <a:gd name="connsiteX1682" fmla="*/ 169261 w 5177464"/>
              <a:gd name="connsiteY1682" fmla="*/ 1699388 h 3253901"/>
              <a:gd name="connsiteX1683" fmla="*/ 379265 w 5177464"/>
              <a:gd name="connsiteY1683" fmla="*/ 1699388 h 3253901"/>
              <a:gd name="connsiteX1684" fmla="*/ 326970 w 5177464"/>
              <a:gd name="connsiteY1684" fmla="*/ 1677788 h 3253901"/>
              <a:gd name="connsiteX1685" fmla="*/ 326970 w 5177464"/>
              <a:gd name="connsiteY1685" fmla="*/ 1573285 h 3253901"/>
              <a:gd name="connsiteX1686" fmla="*/ 431561 w 5177464"/>
              <a:gd name="connsiteY1686" fmla="*/ 1573285 h 3253901"/>
              <a:gd name="connsiteX1687" fmla="*/ 431561 w 5177464"/>
              <a:gd name="connsiteY1687" fmla="*/ 1677788 h 3253901"/>
              <a:gd name="connsiteX1688" fmla="*/ 379265 w 5177464"/>
              <a:gd name="connsiteY1688" fmla="*/ 1699388 h 3253901"/>
              <a:gd name="connsiteX1689" fmla="*/ 3943570 w 5177464"/>
              <a:gd name="connsiteY1689" fmla="*/ 1699388 h 3253901"/>
              <a:gd name="connsiteX1690" fmla="*/ 3891274 w 5177464"/>
              <a:gd name="connsiteY1690" fmla="*/ 1677788 h 3253901"/>
              <a:gd name="connsiteX1691" fmla="*/ 3891274 w 5177464"/>
              <a:gd name="connsiteY1691" fmla="*/ 1573285 h 3253901"/>
              <a:gd name="connsiteX1692" fmla="*/ 3995865 w 5177464"/>
              <a:gd name="connsiteY1692" fmla="*/ 1573285 h 3253901"/>
              <a:gd name="connsiteX1693" fmla="*/ 3995865 w 5177464"/>
              <a:gd name="connsiteY1693" fmla="*/ 1677788 h 3253901"/>
              <a:gd name="connsiteX1694" fmla="*/ 3943570 w 5177464"/>
              <a:gd name="connsiteY1694" fmla="*/ 1699388 h 3253901"/>
              <a:gd name="connsiteX1695" fmla="*/ 4152956 w 5177464"/>
              <a:gd name="connsiteY1695" fmla="*/ 1699388 h 3253901"/>
              <a:gd name="connsiteX1696" fmla="*/ 4101278 w 5177464"/>
              <a:gd name="connsiteY1696" fmla="*/ 1677788 h 3253901"/>
              <a:gd name="connsiteX1697" fmla="*/ 4101278 w 5177464"/>
              <a:gd name="connsiteY1697" fmla="*/ 1573285 h 3253901"/>
              <a:gd name="connsiteX1698" fmla="*/ 4205869 w 5177464"/>
              <a:gd name="connsiteY1698" fmla="*/ 1573285 h 3253901"/>
              <a:gd name="connsiteX1699" fmla="*/ 4205869 w 5177464"/>
              <a:gd name="connsiteY1699" fmla="*/ 1677788 h 3253901"/>
              <a:gd name="connsiteX1700" fmla="*/ 4152956 w 5177464"/>
              <a:gd name="connsiteY1700" fmla="*/ 1699388 h 3253901"/>
              <a:gd name="connsiteX1701" fmla="*/ 4362754 w 5177464"/>
              <a:gd name="connsiteY1701" fmla="*/ 1699388 h 3253901"/>
              <a:gd name="connsiteX1702" fmla="*/ 4310459 w 5177464"/>
              <a:gd name="connsiteY1702" fmla="*/ 1677788 h 3253901"/>
              <a:gd name="connsiteX1703" fmla="*/ 4310459 w 5177464"/>
              <a:gd name="connsiteY1703" fmla="*/ 1573285 h 3253901"/>
              <a:gd name="connsiteX1704" fmla="*/ 4415049 w 5177464"/>
              <a:gd name="connsiteY1704" fmla="*/ 1573285 h 3253901"/>
              <a:gd name="connsiteX1705" fmla="*/ 4415049 w 5177464"/>
              <a:gd name="connsiteY1705" fmla="*/ 1677788 h 3253901"/>
              <a:gd name="connsiteX1706" fmla="*/ 4362754 w 5177464"/>
              <a:gd name="connsiteY1706" fmla="*/ 1699388 h 3253901"/>
              <a:gd name="connsiteX1707" fmla="*/ 4571935 w 5177464"/>
              <a:gd name="connsiteY1707" fmla="*/ 1699388 h 3253901"/>
              <a:gd name="connsiteX1708" fmla="*/ 4519639 w 5177464"/>
              <a:gd name="connsiteY1708" fmla="*/ 1677788 h 3253901"/>
              <a:gd name="connsiteX1709" fmla="*/ 4519639 w 5177464"/>
              <a:gd name="connsiteY1709" fmla="*/ 1573285 h 3253901"/>
              <a:gd name="connsiteX1710" fmla="*/ 4624230 w 5177464"/>
              <a:gd name="connsiteY1710" fmla="*/ 1573285 h 3253901"/>
              <a:gd name="connsiteX1711" fmla="*/ 4624230 w 5177464"/>
              <a:gd name="connsiteY1711" fmla="*/ 1677788 h 3253901"/>
              <a:gd name="connsiteX1712" fmla="*/ 4571935 w 5177464"/>
              <a:gd name="connsiteY1712" fmla="*/ 1699388 h 3253901"/>
              <a:gd name="connsiteX1713" fmla="*/ 483856 w 5177464"/>
              <a:gd name="connsiteY1713" fmla="*/ 1759662 h 3253901"/>
              <a:gd name="connsiteX1714" fmla="*/ 462855 w 5177464"/>
              <a:gd name="connsiteY1714" fmla="*/ 1751022 h 3253901"/>
              <a:gd name="connsiteX1715" fmla="*/ 462855 w 5177464"/>
              <a:gd name="connsiteY1715" fmla="*/ 1709056 h 3253901"/>
              <a:gd name="connsiteX1716" fmla="*/ 504856 w 5177464"/>
              <a:gd name="connsiteY1716" fmla="*/ 1709056 h 3253901"/>
              <a:gd name="connsiteX1717" fmla="*/ 504856 w 5177464"/>
              <a:gd name="connsiteY1717" fmla="*/ 1751022 h 3253901"/>
              <a:gd name="connsiteX1718" fmla="*/ 483856 w 5177464"/>
              <a:gd name="connsiteY1718" fmla="*/ 1759662 h 3253901"/>
              <a:gd name="connsiteX1719" fmla="*/ 1532229 w 5177464"/>
              <a:gd name="connsiteY1719" fmla="*/ 1759662 h 3253901"/>
              <a:gd name="connsiteX1720" fmla="*/ 1511229 w 5177464"/>
              <a:gd name="connsiteY1720" fmla="*/ 1751022 h 3253901"/>
              <a:gd name="connsiteX1721" fmla="*/ 1511229 w 5177464"/>
              <a:gd name="connsiteY1721" fmla="*/ 1709056 h 3253901"/>
              <a:gd name="connsiteX1722" fmla="*/ 1553229 w 5177464"/>
              <a:gd name="connsiteY1722" fmla="*/ 1709056 h 3253901"/>
              <a:gd name="connsiteX1723" fmla="*/ 1553229 w 5177464"/>
              <a:gd name="connsiteY1723" fmla="*/ 1751022 h 3253901"/>
              <a:gd name="connsiteX1724" fmla="*/ 1532229 w 5177464"/>
              <a:gd name="connsiteY1724" fmla="*/ 1759662 h 3253901"/>
              <a:gd name="connsiteX1725" fmla="*/ 1741409 w 5177464"/>
              <a:gd name="connsiteY1725" fmla="*/ 1759662 h 3253901"/>
              <a:gd name="connsiteX1726" fmla="*/ 1720409 w 5177464"/>
              <a:gd name="connsiteY1726" fmla="*/ 1751022 h 3253901"/>
              <a:gd name="connsiteX1727" fmla="*/ 1720409 w 5177464"/>
              <a:gd name="connsiteY1727" fmla="*/ 1709056 h 3253901"/>
              <a:gd name="connsiteX1728" fmla="*/ 1762410 w 5177464"/>
              <a:gd name="connsiteY1728" fmla="*/ 1709056 h 3253901"/>
              <a:gd name="connsiteX1729" fmla="*/ 1762410 w 5177464"/>
              <a:gd name="connsiteY1729" fmla="*/ 1751022 h 3253901"/>
              <a:gd name="connsiteX1730" fmla="*/ 1741409 w 5177464"/>
              <a:gd name="connsiteY1730" fmla="*/ 1759662 h 3253901"/>
              <a:gd name="connsiteX1731" fmla="*/ 1951413 w 5177464"/>
              <a:gd name="connsiteY1731" fmla="*/ 1759662 h 3253901"/>
              <a:gd name="connsiteX1732" fmla="*/ 1930413 w 5177464"/>
              <a:gd name="connsiteY1732" fmla="*/ 1751022 h 3253901"/>
              <a:gd name="connsiteX1733" fmla="*/ 1930413 w 5177464"/>
              <a:gd name="connsiteY1733" fmla="*/ 1709056 h 3253901"/>
              <a:gd name="connsiteX1734" fmla="*/ 1972414 w 5177464"/>
              <a:gd name="connsiteY1734" fmla="*/ 1709056 h 3253901"/>
              <a:gd name="connsiteX1735" fmla="*/ 1972414 w 5177464"/>
              <a:gd name="connsiteY1735" fmla="*/ 1751022 h 3253901"/>
              <a:gd name="connsiteX1736" fmla="*/ 1951413 w 5177464"/>
              <a:gd name="connsiteY1736" fmla="*/ 1759662 h 3253901"/>
              <a:gd name="connsiteX1737" fmla="*/ 2370598 w 5177464"/>
              <a:gd name="connsiteY1737" fmla="*/ 1759662 h 3253901"/>
              <a:gd name="connsiteX1738" fmla="*/ 2349598 w 5177464"/>
              <a:gd name="connsiteY1738" fmla="*/ 1751022 h 3253901"/>
              <a:gd name="connsiteX1739" fmla="*/ 2349598 w 5177464"/>
              <a:gd name="connsiteY1739" fmla="*/ 1709056 h 3253901"/>
              <a:gd name="connsiteX1740" fmla="*/ 2391599 w 5177464"/>
              <a:gd name="connsiteY1740" fmla="*/ 1709056 h 3253901"/>
              <a:gd name="connsiteX1741" fmla="*/ 2391599 w 5177464"/>
              <a:gd name="connsiteY1741" fmla="*/ 1751022 h 3253901"/>
              <a:gd name="connsiteX1742" fmla="*/ 2370598 w 5177464"/>
              <a:gd name="connsiteY1742" fmla="*/ 1759662 h 3253901"/>
              <a:gd name="connsiteX1743" fmla="*/ 2580602 w 5177464"/>
              <a:gd name="connsiteY1743" fmla="*/ 1759662 h 3253901"/>
              <a:gd name="connsiteX1744" fmla="*/ 2559602 w 5177464"/>
              <a:gd name="connsiteY1744" fmla="*/ 1751022 h 3253901"/>
              <a:gd name="connsiteX1745" fmla="*/ 2559602 w 5177464"/>
              <a:gd name="connsiteY1745" fmla="*/ 1709056 h 3253901"/>
              <a:gd name="connsiteX1746" fmla="*/ 2601603 w 5177464"/>
              <a:gd name="connsiteY1746" fmla="*/ 1709056 h 3253901"/>
              <a:gd name="connsiteX1747" fmla="*/ 2601603 w 5177464"/>
              <a:gd name="connsiteY1747" fmla="*/ 1751022 h 3253901"/>
              <a:gd name="connsiteX1748" fmla="*/ 2580602 w 5177464"/>
              <a:gd name="connsiteY1748" fmla="*/ 1759662 h 3253901"/>
              <a:gd name="connsiteX1749" fmla="*/ 2789782 w 5177464"/>
              <a:gd name="connsiteY1749" fmla="*/ 1759662 h 3253901"/>
              <a:gd name="connsiteX1750" fmla="*/ 2768782 w 5177464"/>
              <a:gd name="connsiteY1750" fmla="*/ 1751022 h 3253901"/>
              <a:gd name="connsiteX1751" fmla="*/ 2768782 w 5177464"/>
              <a:gd name="connsiteY1751" fmla="*/ 1709056 h 3253901"/>
              <a:gd name="connsiteX1752" fmla="*/ 2810783 w 5177464"/>
              <a:gd name="connsiteY1752" fmla="*/ 1709056 h 3253901"/>
              <a:gd name="connsiteX1753" fmla="*/ 2810783 w 5177464"/>
              <a:gd name="connsiteY1753" fmla="*/ 1751022 h 3253901"/>
              <a:gd name="connsiteX1754" fmla="*/ 2789782 w 5177464"/>
              <a:gd name="connsiteY1754" fmla="*/ 1759662 h 3253901"/>
              <a:gd name="connsiteX1755" fmla="*/ 4677348 w 5177464"/>
              <a:gd name="connsiteY1755" fmla="*/ 1759662 h 3253901"/>
              <a:gd name="connsiteX1756" fmla="*/ 4656348 w 5177464"/>
              <a:gd name="connsiteY1756" fmla="*/ 1751022 h 3253901"/>
              <a:gd name="connsiteX1757" fmla="*/ 4656348 w 5177464"/>
              <a:gd name="connsiteY1757" fmla="*/ 1709056 h 3253901"/>
              <a:gd name="connsiteX1758" fmla="*/ 4698349 w 5177464"/>
              <a:gd name="connsiteY1758" fmla="*/ 1709056 h 3253901"/>
              <a:gd name="connsiteX1759" fmla="*/ 4698349 w 5177464"/>
              <a:gd name="connsiteY1759" fmla="*/ 1751022 h 3253901"/>
              <a:gd name="connsiteX1760" fmla="*/ 4677348 w 5177464"/>
              <a:gd name="connsiteY1760" fmla="*/ 1759662 h 3253901"/>
              <a:gd name="connsiteX1761" fmla="*/ 693448 w 5177464"/>
              <a:gd name="connsiteY1761" fmla="*/ 1773856 h 3253901"/>
              <a:gd name="connsiteX1762" fmla="*/ 662153 w 5177464"/>
              <a:gd name="connsiteY1762" fmla="*/ 1760896 h 3253901"/>
              <a:gd name="connsiteX1763" fmla="*/ 662153 w 5177464"/>
              <a:gd name="connsiteY1763" fmla="*/ 1698359 h 3253901"/>
              <a:gd name="connsiteX1764" fmla="*/ 724743 w 5177464"/>
              <a:gd name="connsiteY1764" fmla="*/ 1698359 h 3253901"/>
              <a:gd name="connsiteX1765" fmla="*/ 724743 w 5177464"/>
              <a:gd name="connsiteY1765" fmla="*/ 1760896 h 3253901"/>
              <a:gd name="connsiteX1766" fmla="*/ 693448 w 5177464"/>
              <a:gd name="connsiteY1766" fmla="*/ 1773856 h 3253901"/>
              <a:gd name="connsiteX1767" fmla="*/ 903452 w 5177464"/>
              <a:gd name="connsiteY1767" fmla="*/ 1773856 h 3253901"/>
              <a:gd name="connsiteX1768" fmla="*/ 872157 w 5177464"/>
              <a:gd name="connsiteY1768" fmla="*/ 1760896 h 3253901"/>
              <a:gd name="connsiteX1769" fmla="*/ 872157 w 5177464"/>
              <a:gd name="connsiteY1769" fmla="*/ 1698359 h 3253901"/>
              <a:gd name="connsiteX1770" fmla="*/ 934747 w 5177464"/>
              <a:gd name="connsiteY1770" fmla="*/ 1698359 h 3253901"/>
              <a:gd name="connsiteX1771" fmla="*/ 934747 w 5177464"/>
              <a:gd name="connsiteY1771" fmla="*/ 1760896 h 3253901"/>
              <a:gd name="connsiteX1772" fmla="*/ 903452 w 5177464"/>
              <a:gd name="connsiteY1772" fmla="*/ 1773856 h 3253901"/>
              <a:gd name="connsiteX1773" fmla="*/ 1112632 w 5177464"/>
              <a:gd name="connsiteY1773" fmla="*/ 1773856 h 3253901"/>
              <a:gd name="connsiteX1774" fmla="*/ 1081338 w 5177464"/>
              <a:gd name="connsiteY1774" fmla="*/ 1760896 h 3253901"/>
              <a:gd name="connsiteX1775" fmla="*/ 1081338 w 5177464"/>
              <a:gd name="connsiteY1775" fmla="*/ 1698359 h 3253901"/>
              <a:gd name="connsiteX1776" fmla="*/ 1143927 w 5177464"/>
              <a:gd name="connsiteY1776" fmla="*/ 1698359 h 3253901"/>
              <a:gd name="connsiteX1777" fmla="*/ 1143927 w 5177464"/>
              <a:gd name="connsiteY1777" fmla="*/ 1760896 h 3253901"/>
              <a:gd name="connsiteX1778" fmla="*/ 1112632 w 5177464"/>
              <a:gd name="connsiteY1778" fmla="*/ 1773856 h 3253901"/>
              <a:gd name="connsiteX1779" fmla="*/ 4886941 w 5177464"/>
              <a:gd name="connsiteY1779" fmla="*/ 1773856 h 3253901"/>
              <a:gd name="connsiteX1780" fmla="*/ 4855646 w 5177464"/>
              <a:gd name="connsiteY1780" fmla="*/ 1760896 h 3253901"/>
              <a:gd name="connsiteX1781" fmla="*/ 4855646 w 5177464"/>
              <a:gd name="connsiteY1781" fmla="*/ 1698359 h 3253901"/>
              <a:gd name="connsiteX1782" fmla="*/ 4918235 w 5177464"/>
              <a:gd name="connsiteY1782" fmla="*/ 1698359 h 3253901"/>
              <a:gd name="connsiteX1783" fmla="*/ 4918235 w 5177464"/>
              <a:gd name="connsiteY1783" fmla="*/ 1760896 h 3253901"/>
              <a:gd name="connsiteX1784" fmla="*/ 4886941 w 5177464"/>
              <a:gd name="connsiteY1784" fmla="*/ 1773856 h 3253901"/>
              <a:gd name="connsiteX1785" fmla="*/ 2161006 w 5177464"/>
              <a:gd name="connsiteY1785" fmla="*/ 1774679 h 3253901"/>
              <a:gd name="connsiteX1786" fmla="*/ 2129711 w 5177464"/>
              <a:gd name="connsiteY1786" fmla="*/ 1761719 h 3253901"/>
              <a:gd name="connsiteX1787" fmla="*/ 2129711 w 5177464"/>
              <a:gd name="connsiteY1787" fmla="*/ 1699182 h 3253901"/>
              <a:gd name="connsiteX1788" fmla="*/ 2192301 w 5177464"/>
              <a:gd name="connsiteY1788" fmla="*/ 1699182 h 3253901"/>
              <a:gd name="connsiteX1789" fmla="*/ 2192301 w 5177464"/>
              <a:gd name="connsiteY1789" fmla="*/ 1761719 h 3253901"/>
              <a:gd name="connsiteX1790" fmla="*/ 2161006 w 5177464"/>
              <a:gd name="connsiteY1790" fmla="*/ 1774679 h 3253901"/>
              <a:gd name="connsiteX1791" fmla="*/ 3838568 w 5177464"/>
              <a:gd name="connsiteY1791" fmla="*/ 1774679 h 3253901"/>
              <a:gd name="connsiteX1792" fmla="*/ 3807273 w 5177464"/>
              <a:gd name="connsiteY1792" fmla="*/ 1761719 h 3253901"/>
              <a:gd name="connsiteX1793" fmla="*/ 3807273 w 5177464"/>
              <a:gd name="connsiteY1793" fmla="*/ 1699182 h 3253901"/>
              <a:gd name="connsiteX1794" fmla="*/ 3869862 w 5177464"/>
              <a:gd name="connsiteY1794" fmla="*/ 1699182 h 3253901"/>
              <a:gd name="connsiteX1795" fmla="*/ 3869862 w 5177464"/>
              <a:gd name="connsiteY1795" fmla="*/ 1761719 h 3253901"/>
              <a:gd name="connsiteX1796" fmla="*/ 3838568 w 5177464"/>
              <a:gd name="connsiteY1796" fmla="*/ 1774679 h 3253901"/>
              <a:gd name="connsiteX1797" fmla="*/ 3209378 w 5177464"/>
              <a:gd name="connsiteY1797" fmla="*/ 1789696 h 3253901"/>
              <a:gd name="connsiteX1798" fmla="*/ 3167378 w 5177464"/>
              <a:gd name="connsiteY1798" fmla="*/ 1772416 h 3253901"/>
              <a:gd name="connsiteX1799" fmla="*/ 3167378 w 5177464"/>
              <a:gd name="connsiteY1799" fmla="*/ 1688485 h 3253901"/>
              <a:gd name="connsiteX1800" fmla="*/ 3251380 w 5177464"/>
              <a:gd name="connsiteY1800" fmla="*/ 1688485 h 3253901"/>
              <a:gd name="connsiteX1801" fmla="*/ 3251380 w 5177464"/>
              <a:gd name="connsiteY1801" fmla="*/ 1772416 h 3253901"/>
              <a:gd name="connsiteX1802" fmla="*/ 3209378 w 5177464"/>
              <a:gd name="connsiteY1802" fmla="*/ 1789696 h 3253901"/>
              <a:gd name="connsiteX1803" fmla="*/ 3419383 w 5177464"/>
              <a:gd name="connsiteY1803" fmla="*/ 1789696 h 3253901"/>
              <a:gd name="connsiteX1804" fmla="*/ 3377382 w 5177464"/>
              <a:gd name="connsiteY1804" fmla="*/ 1772416 h 3253901"/>
              <a:gd name="connsiteX1805" fmla="*/ 3377382 w 5177464"/>
              <a:gd name="connsiteY1805" fmla="*/ 1688485 h 3253901"/>
              <a:gd name="connsiteX1806" fmla="*/ 3461384 w 5177464"/>
              <a:gd name="connsiteY1806" fmla="*/ 1688485 h 3253901"/>
              <a:gd name="connsiteX1807" fmla="*/ 3461384 w 5177464"/>
              <a:gd name="connsiteY1807" fmla="*/ 1772416 h 3253901"/>
              <a:gd name="connsiteX1808" fmla="*/ 3419383 w 5177464"/>
              <a:gd name="connsiteY1808" fmla="*/ 1789696 h 3253901"/>
              <a:gd name="connsiteX1809" fmla="*/ 3628564 w 5177464"/>
              <a:gd name="connsiteY1809" fmla="*/ 1789696 h 3253901"/>
              <a:gd name="connsiteX1810" fmla="*/ 3586563 w 5177464"/>
              <a:gd name="connsiteY1810" fmla="*/ 1772416 h 3253901"/>
              <a:gd name="connsiteX1811" fmla="*/ 3586563 w 5177464"/>
              <a:gd name="connsiteY1811" fmla="*/ 1688485 h 3253901"/>
              <a:gd name="connsiteX1812" fmla="*/ 3670564 w 5177464"/>
              <a:gd name="connsiteY1812" fmla="*/ 1688485 h 3253901"/>
              <a:gd name="connsiteX1813" fmla="*/ 3670564 w 5177464"/>
              <a:gd name="connsiteY1813" fmla="*/ 1772416 h 3253901"/>
              <a:gd name="connsiteX1814" fmla="*/ 3628564 w 5177464"/>
              <a:gd name="connsiteY1814" fmla="*/ 1789696 h 3253901"/>
              <a:gd name="connsiteX1815" fmla="*/ 96561 w 5177464"/>
              <a:gd name="connsiteY1815" fmla="*/ 1795811 h 3253901"/>
              <a:gd name="connsiteX1816" fmla="*/ 129070 w 5177464"/>
              <a:gd name="connsiteY1816" fmla="*/ 1707044 h 3253901"/>
              <a:gd name="connsiteX1817" fmla="*/ 138584 w 5177464"/>
              <a:gd name="connsiteY1817" fmla="*/ 1730040 h 3253901"/>
              <a:gd name="connsiteX1818" fmla="*/ 116966 w 5177464"/>
              <a:gd name="connsiteY1818" fmla="*/ 1782291 h 3253901"/>
              <a:gd name="connsiteX1819" fmla="*/ 273852 w 5177464"/>
              <a:gd name="connsiteY1819" fmla="*/ 1803891 h 3253901"/>
              <a:gd name="connsiteX1820" fmla="*/ 221557 w 5177464"/>
              <a:gd name="connsiteY1820" fmla="*/ 1782291 h 3253901"/>
              <a:gd name="connsiteX1821" fmla="*/ 221557 w 5177464"/>
              <a:gd name="connsiteY1821" fmla="*/ 1677788 h 3253901"/>
              <a:gd name="connsiteX1822" fmla="*/ 326147 w 5177464"/>
              <a:gd name="connsiteY1822" fmla="*/ 1677788 h 3253901"/>
              <a:gd name="connsiteX1823" fmla="*/ 326147 w 5177464"/>
              <a:gd name="connsiteY1823" fmla="*/ 1782291 h 3253901"/>
              <a:gd name="connsiteX1824" fmla="*/ 273852 w 5177464"/>
              <a:gd name="connsiteY1824" fmla="*/ 1803891 h 3253901"/>
              <a:gd name="connsiteX1825" fmla="*/ 1322225 w 5177464"/>
              <a:gd name="connsiteY1825" fmla="*/ 1803891 h 3253901"/>
              <a:gd name="connsiteX1826" fmla="*/ 1269930 w 5177464"/>
              <a:gd name="connsiteY1826" fmla="*/ 1782291 h 3253901"/>
              <a:gd name="connsiteX1827" fmla="*/ 1269930 w 5177464"/>
              <a:gd name="connsiteY1827" fmla="*/ 1677788 h 3253901"/>
              <a:gd name="connsiteX1828" fmla="*/ 1374520 w 5177464"/>
              <a:gd name="connsiteY1828" fmla="*/ 1677788 h 3253901"/>
              <a:gd name="connsiteX1829" fmla="*/ 1374520 w 5177464"/>
              <a:gd name="connsiteY1829" fmla="*/ 1782291 h 3253901"/>
              <a:gd name="connsiteX1830" fmla="*/ 1322225 w 5177464"/>
              <a:gd name="connsiteY1830" fmla="*/ 1803891 h 3253901"/>
              <a:gd name="connsiteX1831" fmla="*/ 2999787 w 5177464"/>
              <a:gd name="connsiteY1831" fmla="*/ 1803891 h 3253901"/>
              <a:gd name="connsiteX1832" fmla="*/ 2947492 w 5177464"/>
              <a:gd name="connsiteY1832" fmla="*/ 1782291 h 3253901"/>
              <a:gd name="connsiteX1833" fmla="*/ 2947492 w 5177464"/>
              <a:gd name="connsiteY1833" fmla="*/ 1677788 h 3253901"/>
              <a:gd name="connsiteX1834" fmla="*/ 3052082 w 5177464"/>
              <a:gd name="connsiteY1834" fmla="*/ 1677788 h 3253901"/>
              <a:gd name="connsiteX1835" fmla="*/ 3052082 w 5177464"/>
              <a:gd name="connsiteY1835" fmla="*/ 1782291 h 3253901"/>
              <a:gd name="connsiteX1836" fmla="*/ 2999787 w 5177464"/>
              <a:gd name="connsiteY1836" fmla="*/ 1803891 h 3253901"/>
              <a:gd name="connsiteX1837" fmla="*/ 4048160 w 5177464"/>
              <a:gd name="connsiteY1837" fmla="*/ 1803891 h 3253901"/>
              <a:gd name="connsiteX1838" fmla="*/ 3995865 w 5177464"/>
              <a:gd name="connsiteY1838" fmla="*/ 1782291 h 3253901"/>
              <a:gd name="connsiteX1839" fmla="*/ 3995865 w 5177464"/>
              <a:gd name="connsiteY1839" fmla="*/ 1677788 h 3253901"/>
              <a:gd name="connsiteX1840" fmla="*/ 4100455 w 5177464"/>
              <a:gd name="connsiteY1840" fmla="*/ 1677788 h 3253901"/>
              <a:gd name="connsiteX1841" fmla="*/ 4100455 w 5177464"/>
              <a:gd name="connsiteY1841" fmla="*/ 1782291 h 3253901"/>
              <a:gd name="connsiteX1842" fmla="*/ 4048160 w 5177464"/>
              <a:gd name="connsiteY1842" fmla="*/ 1803891 h 3253901"/>
              <a:gd name="connsiteX1843" fmla="*/ 4258164 w 5177464"/>
              <a:gd name="connsiteY1843" fmla="*/ 1803891 h 3253901"/>
              <a:gd name="connsiteX1844" fmla="*/ 4205869 w 5177464"/>
              <a:gd name="connsiteY1844" fmla="*/ 1782291 h 3253901"/>
              <a:gd name="connsiteX1845" fmla="*/ 4205869 w 5177464"/>
              <a:gd name="connsiteY1845" fmla="*/ 1677788 h 3253901"/>
              <a:gd name="connsiteX1846" fmla="*/ 4310459 w 5177464"/>
              <a:gd name="connsiteY1846" fmla="*/ 1677788 h 3253901"/>
              <a:gd name="connsiteX1847" fmla="*/ 4310459 w 5177464"/>
              <a:gd name="connsiteY1847" fmla="*/ 1782291 h 3253901"/>
              <a:gd name="connsiteX1848" fmla="*/ 4258164 w 5177464"/>
              <a:gd name="connsiteY1848" fmla="*/ 1803891 h 3253901"/>
              <a:gd name="connsiteX1849" fmla="*/ 4467345 w 5177464"/>
              <a:gd name="connsiteY1849" fmla="*/ 1803891 h 3253901"/>
              <a:gd name="connsiteX1850" fmla="*/ 4415049 w 5177464"/>
              <a:gd name="connsiteY1850" fmla="*/ 1782291 h 3253901"/>
              <a:gd name="connsiteX1851" fmla="*/ 4415049 w 5177464"/>
              <a:gd name="connsiteY1851" fmla="*/ 1677788 h 3253901"/>
              <a:gd name="connsiteX1852" fmla="*/ 4519639 w 5177464"/>
              <a:gd name="connsiteY1852" fmla="*/ 1677788 h 3253901"/>
              <a:gd name="connsiteX1853" fmla="*/ 4519639 w 5177464"/>
              <a:gd name="connsiteY1853" fmla="*/ 1782291 h 3253901"/>
              <a:gd name="connsiteX1854" fmla="*/ 4467345 w 5177464"/>
              <a:gd name="connsiteY1854" fmla="*/ 1803891 h 3253901"/>
              <a:gd name="connsiteX1855" fmla="*/ 1846823 w 5177464"/>
              <a:gd name="connsiteY1855" fmla="*/ 1864165 h 3253901"/>
              <a:gd name="connsiteX1856" fmla="*/ 1825823 w 5177464"/>
              <a:gd name="connsiteY1856" fmla="*/ 1855525 h 3253901"/>
              <a:gd name="connsiteX1857" fmla="*/ 1825823 w 5177464"/>
              <a:gd name="connsiteY1857" fmla="*/ 1813559 h 3253901"/>
              <a:gd name="connsiteX1858" fmla="*/ 1867824 w 5177464"/>
              <a:gd name="connsiteY1858" fmla="*/ 1813559 h 3253901"/>
              <a:gd name="connsiteX1859" fmla="*/ 1867824 w 5177464"/>
              <a:gd name="connsiteY1859" fmla="*/ 1855525 h 3253901"/>
              <a:gd name="connsiteX1860" fmla="*/ 1846823 w 5177464"/>
              <a:gd name="connsiteY1860" fmla="*/ 1864165 h 3253901"/>
              <a:gd name="connsiteX1861" fmla="*/ 2476012 w 5177464"/>
              <a:gd name="connsiteY1861" fmla="*/ 1864165 h 3253901"/>
              <a:gd name="connsiteX1862" fmla="*/ 2455011 w 5177464"/>
              <a:gd name="connsiteY1862" fmla="*/ 1855525 h 3253901"/>
              <a:gd name="connsiteX1863" fmla="*/ 2455011 w 5177464"/>
              <a:gd name="connsiteY1863" fmla="*/ 1813559 h 3253901"/>
              <a:gd name="connsiteX1864" fmla="*/ 2497012 w 5177464"/>
              <a:gd name="connsiteY1864" fmla="*/ 1813559 h 3253901"/>
              <a:gd name="connsiteX1865" fmla="*/ 2497012 w 5177464"/>
              <a:gd name="connsiteY1865" fmla="*/ 1855525 h 3253901"/>
              <a:gd name="connsiteX1866" fmla="*/ 2476012 w 5177464"/>
              <a:gd name="connsiteY1866" fmla="*/ 1864165 h 3253901"/>
              <a:gd name="connsiteX1867" fmla="*/ 2685192 w 5177464"/>
              <a:gd name="connsiteY1867" fmla="*/ 1864165 h 3253901"/>
              <a:gd name="connsiteX1868" fmla="*/ 2664192 w 5177464"/>
              <a:gd name="connsiteY1868" fmla="*/ 1855525 h 3253901"/>
              <a:gd name="connsiteX1869" fmla="*/ 2664192 w 5177464"/>
              <a:gd name="connsiteY1869" fmla="*/ 1813559 h 3253901"/>
              <a:gd name="connsiteX1870" fmla="*/ 2706193 w 5177464"/>
              <a:gd name="connsiteY1870" fmla="*/ 1813559 h 3253901"/>
              <a:gd name="connsiteX1871" fmla="*/ 2706193 w 5177464"/>
              <a:gd name="connsiteY1871" fmla="*/ 1855525 h 3253901"/>
              <a:gd name="connsiteX1872" fmla="*/ 2685192 w 5177464"/>
              <a:gd name="connsiteY1872" fmla="*/ 1864165 h 3253901"/>
              <a:gd name="connsiteX1873" fmla="*/ 4572244 w 5177464"/>
              <a:gd name="connsiteY1873" fmla="*/ 1864165 h 3253901"/>
              <a:gd name="connsiteX1874" fmla="*/ 4550934 w 5177464"/>
              <a:gd name="connsiteY1874" fmla="*/ 1855525 h 3253901"/>
              <a:gd name="connsiteX1875" fmla="*/ 4550934 w 5177464"/>
              <a:gd name="connsiteY1875" fmla="*/ 1813559 h 3253901"/>
              <a:gd name="connsiteX1876" fmla="*/ 4592935 w 5177464"/>
              <a:gd name="connsiteY1876" fmla="*/ 1813559 h 3253901"/>
              <a:gd name="connsiteX1877" fmla="*/ 4592935 w 5177464"/>
              <a:gd name="connsiteY1877" fmla="*/ 1855525 h 3253901"/>
              <a:gd name="connsiteX1878" fmla="*/ 4572244 w 5177464"/>
              <a:gd name="connsiteY1878" fmla="*/ 1864165 h 3253901"/>
              <a:gd name="connsiteX1879" fmla="*/ 4781939 w 5177464"/>
              <a:gd name="connsiteY1879" fmla="*/ 1864165 h 3253901"/>
              <a:gd name="connsiteX1880" fmla="*/ 4760938 w 5177464"/>
              <a:gd name="connsiteY1880" fmla="*/ 1855525 h 3253901"/>
              <a:gd name="connsiteX1881" fmla="*/ 4760938 w 5177464"/>
              <a:gd name="connsiteY1881" fmla="*/ 1813559 h 3253901"/>
              <a:gd name="connsiteX1882" fmla="*/ 4802939 w 5177464"/>
              <a:gd name="connsiteY1882" fmla="*/ 1813559 h 3253901"/>
              <a:gd name="connsiteX1883" fmla="*/ 4802939 w 5177464"/>
              <a:gd name="connsiteY1883" fmla="*/ 1855525 h 3253901"/>
              <a:gd name="connsiteX1884" fmla="*/ 4781939 w 5177464"/>
              <a:gd name="connsiteY1884" fmla="*/ 1864165 h 3253901"/>
              <a:gd name="connsiteX1885" fmla="*/ 378957 w 5177464"/>
              <a:gd name="connsiteY1885" fmla="*/ 1864782 h 3253901"/>
              <a:gd name="connsiteX1886" fmla="*/ 358265 w 5177464"/>
              <a:gd name="connsiteY1886" fmla="*/ 1855525 h 3253901"/>
              <a:gd name="connsiteX1887" fmla="*/ 358265 w 5177464"/>
              <a:gd name="connsiteY1887" fmla="*/ 1813559 h 3253901"/>
              <a:gd name="connsiteX1888" fmla="*/ 400266 w 5177464"/>
              <a:gd name="connsiteY1888" fmla="*/ 1813559 h 3253901"/>
              <a:gd name="connsiteX1889" fmla="*/ 400266 w 5177464"/>
              <a:gd name="connsiteY1889" fmla="*/ 1855525 h 3253901"/>
              <a:gd name="connsiteX1890" fmla="*/ 378957 w 5177464"/>
              <a:gd name="connsiteY1890" fmla="*/ 1864782 h 3253901"/>
              <a:gd name="connsiteX1891" fmla="*/ 588446 w 5177464"/>
              <a:gd name="connsiteY1891" fmla="*/ 1864988 h 3253901"/>
              <a:gd name="connsiteX1892" fmla="*/ 567446 w 5177464"/>
              <a:gd name="connsiteY1892" fmla="*/ 1856348 h 3253901"/>
              <a:gd name="connsiteX1893" fmla="*/ 567446 w 5177464"/>
              <a:gd name="connsiteY1893" fmla="*/ 1814382 h 3253901"/>
              <a:gd name="connsiteX1894" fmla="*/ 609446 w 5177464"/>
              <a:gd name="connsiteY1894" fmla="*/ 1814382 h 3253901"/>
              <a:gd name="connsiteX1895" fmla="*/ 609446 w 5177464"/>
              <a:gd name="connsiteY1895" fmla="*/ 1856348 h 3253901"/>
              <a:gd name="connsiteX1896" fmla="*/ 588446 w 5177464"/>
              <a:gd name="connsiteY1896" fmla="*/ 1864988 h 3253901"/>
              <a:gd name="connsiteX1897" fmla="*/ 1636819 w 5177464"/>
              <a:gd name="connsiteY1897" fmla="*/ 1864988 h 3253901"/>
              <a:gd name="connsiteX1898" fmla="*/ 1615819 w 5177464"/>
              <a:gd name="connsiteY1898" fmla="*/ 1856348 h 3253901"/>
              <a:gd name="connsiteX1899" fmla="*/ 1615819 w 5177464"/>
              <a:gd name="connsiteY1899" fmla="*/ 1814382 h 3253901"/>
              <a:gd name="connsiteX1900" fmla="*/ 1657820 w 5177464"/>
              <a:gd name="connsiteY1900" fmla="*/ 1814382 h 3253901"/>
              <a:gd name="connsiteX1901" fmla="*/ 1657820 w 5177464"/>
              <a:gd name="connsiteY1901" fmla="*/ 1856348 h 3253901"/>
              <a:gd name="connsiteX1902" fmla="*/ 1636819 w 5177464"/>
              <a:gd name="connsiteY1902" fmla="*/ 1864988 h 3253901"/>
              <a:gd name="connsiteX1903" fmla="*/ 798038 w 5177464"/>
              <a:gd name="connsiteY1903" fmla="*/ 1879182 h 3253901"/>
              <a:gd name="connsiteX1904" fmla="*/ 766744 w 5177464"/>
              <a:gd name="connsiteY1904" fmla="*/ 1866222 h 3253901"/>
              <a:gd name="connsiteX1905" fmla="*/ 766744 w 5177464"/>
              <a:gd name="connsiteY1905" fmla="*/ 1803685 h 3253901"/>
              <a:gd name="connsiteX1906" fmla="*/ 829333 w 5177464"/>
              <a:gd name="connsiteY1906" fmla="*/ 1803685 h 3253901"/>
              <a:gd name="connsiteX1907" fmla="*/ 829333 w 5177464"/>
              <a:gd name="connsiteY1907" fmla="*/ 1866222 h 3253901"/>
              <a:gd name="connsiteX1908" fmla="*/ 798038 w 5177464"/>
              <a:gd name="connsiteY1908" fmla="*/ 1879182 h 3253901"/>
              <a:gd name="connsiteX1909" fmla="*/ 1008042 w 5177464"/>
              <a:gd name="connsiteY1909" fmla="*/ 1879182 h 3253901"/>
              <a:gd name="connsiteX1910" fmla="*/ 976748 w 5177464"/>
              <a:gd name="connsiteY1910" fmla="*/ 1866222 h 3253901"/>
              <a:gd name="connsiteX1911" fmla="*/ 976748 w 5177464"/>
              <a:gd name="connsiteY1911" fmla="*/ 1803685 h 3253901"/>
              <a:gd name="connsiteX1912" fmla="*/ 1039337 w 5177464"/>
              <a:gd name="connsiteY1912" fmla="*/ 1803685 h 3253901"/>
              <a:gd name="connsiteX1913" fmla="*/ 1039337 w 5177464"/>
              <a:gd name="connsiteY1913" fmla="*/ 1866222 h 3253901"/>
              <a:gd name="connsiteX1914" fmla="*/ 1008042 w 5177464"/>
              <a:gd name="connsiteY1914" fmla="*/ 1879182 h 3253901"/>
              <a:gd name="connsiteX1915" fmla="*/ 2056415 w 5177464"/>
              <a:gd name="connsiteY1915" fmla="*/ 1879182 h 3253901"/>
              <a:gd name="connsiteX1916" fmla="*/ 2025121 w 5177464"/>
              <a:gd name="connsiteY1916" fmla="*/ 1866222 h 3253901"/>
              <a:gd name="connsiteX1917" fmla="*/ 2025121 w 5177464"/>
              <a:gd name="connsiteY1917" fmla="*/ 1803685 h 3253901"/>
              <a:gd name="connsiteX1918" fmla="*/ 2087710 w 5177464"/>
              <a:gd name="connsiteY1918" fmla="*/ 1803685 h 3253901"/>
              <a:gd name="connsiteX1919" fmla="*/ 2087710 w 5177464"/>
              <a:gd name="connsiteY1919" fmla="*/ 1866222 h 3253901"/>
              <a:gd name="connsiteX1920" fmla="*/ 2056415 w 5177464"/>
              <a:gd name="connsiteY1920" fmla="*/ 1879182 h 3253901"/>
              <a:gd name="connsiteX1921" fmla="*/ 2265596 w 5177464"/>
              <a:gd name="connsiteY1921" fmla="*/ 1879182 h 3253901"/>
              <a:gd name="connsiteX1922" fmla="*/ 2234301 w 5177464"/>
              <a:gd name="connsiteY1922" fmla="*/ 1866222 h 3253901"/>
              <a:gd name="connsiteX1923" fmla="*/ 2234301 w 5177464"/>
              <a:gd name="connsiteY1923" fmla="*/ 1803685 h 3253901"/>
              <a:gd name="connsiteX1924" fmla="*/ 2296891 w 5177464"/>
              <a:gd name="connsiteY1924" fmla="*/ 1803685 h 3253901"/>
              <a:gd name="connsiteX1925" fmla="*/ 2296891 w 5177464"/>
              <a:gd name="connsiteY1925" fmla="*/ 1866222 h 3253901"/>
              <a:gd name="connsiteX1926" fmla="*/ 2265596 w 5177464"/>
              <a:gd name="connsiteY1926" fmla="*/ 1879182 h 3253901"/>
              <a:gd name="connsiteX1927" fmla="*/ 3733977 w 5177464"/>
              <a:gd name="connsiteY1927" fmla="*/ 1879182 h 3253901"/>
              <a:gd name="connsiteX1928" fmla="*/ 3702682 w 5177464"/>
              <a:gd name="connsiteY1928" fmla="*/ 1866222 h 3253901"/>
              <a:gd name="connsiteX1929" fmla="*/ 3702682 w 5177464"/>
              <a:gd name="connsiteY1929" fmla="*/ 1803685 h 3253901"/>
              <a:gd name="connsiteX1930" fmla="*/ 3765272 w 5177464"/>
              <a:gd name="connsiteY1930" fmla="*/ 1803685 h 3253901"/>
              <a:gd name="connsiteX1931" fmla="*/ 3765272 w 5177464"/>
              <a:gd name="connsiteY1931" fmla="*/ 1866222 h 3253901"/>
              <a:gd name="connsiteX1932" fmla="*/ 3733977 w 5177464"/>
              <a:gd name="connsiteY1932" fmla="*/ 1879182 h 3253901"/>
              <a:gd name="connsiteX1933" fmla="*/ 3943158 w 5177464"/>
              <a:gd name="connsiteY1933" fmla="*/ 1879182 h 3253901"/>
              <a:gd name="connsiteX1934" fmla="*/ 3911863 w 5177464"/>
              <a:gd name="connsiteY1934" fmla="*/ 1866222 h 3253901"/>
              <a:gd name="connsiteX1935" fmla="*/ 3911863 w 5177464"/>
              <a:gd name="connsiteY1935" fmla="*/ 1803685 h 3253901"/>
              <a:gd name="connsiteX1936" fmla="*/ 3974453 w 5177464"/>
              <a:gd name="connsiteY1936" fmla="*/ 1803685 h 3253901"/>
              <a:gd name="connsiteX1937" fmla="*/ 3974453 w 5177464"/>
              <a:gd name="connsiteY1937" fmla="*/ 1866222 h 3253901"/>
              <a:gd name="connsiteX1938" fmla="*/ 3943158 w 5177464"/>
              <a:gd name="connsiteY1938" fmla="*/ 1879182 h 3253901"/>
              <a:gd name="connsiteX1939" fmla="*/ 4991531 w 5177464"/>
              <a:gd name="connsiteY1939" fmla="*/ 1879182 h 3253901"/>
              <a:gd name="connsiteX1940" fmla="*/ 4960236 w 5177464"/>
              <a:gd name="connsiteY1940" fmla="*/ 1866222 h 3253901"/>
              <a:gd name="connsiteX1941" fmla="*/ 4960236 w 5177464"/>
              <a:gd name="connsiteY1941" fmla="*/ 1803685 h 3253901"/>
              <a:gd name="connsiteX1942" fmla="*/ 5022826 w 5177464"/>
              <a:gd name="connsiteY1942" fmla="*/ 1803685 h 3253901"/>
              <a:gd name="connsiteX1943" fmla="*/ 5022826 w 5177464"/>
              <a:gd name="connsiteY1943" fmla="*/ 1866222 h 3253901"/>
              <a:gd name="connsiteX1944" fmla="*/ 4991531 w 5177464"/>
              <a:gd name="connsiteY1944" fmla="*/ 1879182 h 3253901"/>
              <a:gd name="connsiteX1945" fmla="*/ 3314278 w 5177464"/>
              <a:gd name="connsiteY1945" fmla="*/ 1894199 h 3253901"/>
              <a:gd name="connsiteX1946" fmla="*/ 3271968 w 5177464"/>
              <a:gd name="connsiteY1946" fmla="*/ 1876919 h 3253901"/>
              <a:gd name="connsiteX1947" fmla="*/ 3271968 w 5177464"/>
              <a:gd name="connsiteY1947" fmla="*/ 1792988 h 3253901"/>
              <a:gd name="connsiteX1948" fmla="*/ 3355970 w 5177464"/>
              <a:gd name="connsiteY1948" fmla="*/ 1792988 h 3253901"/>
              <a:gd name="connsiteX1949" fmla="*/ 3355970 w 5177464"/>
              <a:gd name="connsiteY1949" fmla="*/ 1876919 h 3253901"/>
              <a:gd name="connsiteX1950" fmla="*/ 3314278 w 5177464"/>
              <a:gd name="connsiteY1950" fmla="*/ 1894199 h 3253901"/>
              <a:gd name="connsiteX1951" fmla="*/ 3523974 w 5177464"/>
              <a:gd name="connsiteY1951" fmla="*/ 1894199 h 3253901"/>
              <a:gd name="connsiteX1952" fmla="*/ 3481972 w 5177464"/>
              <a:gd name="connsiteY1952" fmla="*/ 1876919 h 3253901"/>
              <a:gd name="connsiteX1953" fmla="*/ 3481972 w 5177464"/>
              <a:gd name="connsiteY1953" fmla="*/ 1792988 h 3253901"/>
              <a:gd name="connsiteX1954" fmla="*/ 3565974 w 5177464"/>
              <a:gd name="connsiteY1954" fmla="*/ 1792988 h 3253901"/>
              <a:gd name="connsiteX1955" fmla="*/ 3565974 w 5177464"/>
              <a:gd name="connsiteY1955" fmla="*/ 1876919 h 3253901"/>
              <a:gd name="connsiteX1956" fmla="*/ 3523974 w 5177464"/>
              <a:gd name="connsiteY1956" fmla="*/ 1894199 h 3253901"/>
              <a:gd name="connsiteX1957" fmla="*/ 169261 w 5177464"/>
              <a:gd name="connsiteY1957" fmla="*/ 1908393 h 3253901"/>
              <a:gd name="connsiteX1958" fmla="*/ 116966 w 5177464"/>
              <a:gd name="connsiteY1958" fmla="*/ 1886793 h 3253901"/>
              <a:gd name="connsiteX1959" fmla="*/ 116966 w 5177464"/>
              <a:gd name="connsiteY1959" fmla="*/ 1782291 h 3253901"/>
              <a:gd name="connsiteX1960" fmla="*/ 221557 w 5177464"/>
              <a:gd name="connsiteY1960" fmla="*/ 1782291 h 3253901"/>
              <a:gd name="connsiteX1961" fmla="*/ 221557 w 5177464"/>
              <a:gd name="connsiteY1961" fmla="*/ 1886793 h 3253901"/>
              <a:gd name="connsiteX1962" fmla="*/ 169261 w 5177464"/>
              <a:gd name="connsiteY1962" fmla="*/ 1908393 h 3253901"/>
              <a:gd name="connsiteX1963" fmla="*/ 4153574 w 5177464"/>
              <a:gd name="connsiteY1963" fmla="*/ 1908393 h 3253901"/>
              <a:gd name="connsiteX1964" fmla="*/ 4101278 w 5177464"/>
              <a:gd name="connsiteY1964" fmla="*/ 1886793 h 3253901"/>
              <a:gd name="connsiteX1965" fmla="*/ 4101278 w 5177464"/>
              <a:gd name="connsiteY1965" fmla="*/ 1782291 h 3253901"/>
              <a:gd name="connsiteX1966" fmla="*/ 4205869 w 5177464"/>
              <a:gd name="connsiteY1966" fmla="*/ 1782291 h 3253901"/>
              <a:gd name="connsiteX1967" fmla="*/ 4205869 w 5177464"/>
              <a:gd name="connsiteY1967" fmla="*/ 1886793 h 3253901"/>
              <a:gd name="connsiteX1968" fmla="*/ 4153574 w 5177464"/>
              <a:gd name="connsiteY1968" fmla="*/ 1908393 h 3253901"/>
              <a:gd name="connsiteX1969" fmla="*/ 4362754 w 5177464"/>
              <a:gd name="connsiteY1969" fmla="*/ 1908393 h 3253901"/>
              <a:gd name="connsiteX1970" fmla="*/ 4310459 w 5177464"/>
              <a:gd name="connsiteY1970" fmla="*/ 1886793 h 3253901"/>
              <a:gd name="connsiteX1971" fmla="*/ 4310459 w 5177464"/>
              <a:gd name="connsiteY1971" fmla="*/ 1782291 h 3253901"/>
              <a:gd name="connsiteX1972" fmla="*/ 4415049 w 5177464"/>
              <a:gd name="connsiteY1972" fmla="*/ 1782291 h 3253901"/>
              <a:gd name="connsiteX1973" fmla="*/ 4415049 w 5177464"/>
              <a:gd name="connsiteY1973" fmla="*/ 1886793 h 3253901"/>
              <a:gd name="connsiteX1974" fmla="*/ 4362754 w 5177464"/>
              <a:gd name="connsiteY1974" fmla="*/ 1908393 h 3253901"/>
              <a:gd name="connsiteX1975" fmla="*/ 1217635 w 5177464"/>
              <a:gd name="connsiteY1975" fmla="*/ 1909216 h 3253901"/>
              <a:gd name="connsiteX1976" fmla="*/ 1165340 w 5177464"/>
              <a:gd name="connsiteY1976" fmla="*/ 1887616 h 3253901"/>
              <a:gd name="connsiteX1977" fmla="*/ 1165340 w 5177464"/>
              <a:gd name="connsiteY1977" fmla="*/ 1783113 h 3253901"/>
              <a:gd name="connsiteX1978" fmla="*/ 1269930 w 5177464"/>
              <a:gd name="connsiteY1978" fmla="*/ 1783113 h 3253901"/>
              <a:gd name="connsiteX1979" fmla="*/ 1269930 w 5177464"/>
              <a:gd name="connsiteY1979" fmla="*/ 1887616 h 3253901"/>
              <a:gd name="connsiteX1980" fmla="*/ 1217635 w 5177464"/>
              <a:gd name="connsiteY1980" fmla="*/ 1909216 h 3253901"/>
              <a:gd name="connsiteX1981" fmla="*/ 1426815 w 5177464"/>
              <a:gd name="connsiteY1981" fmla="*/ 1909216 h 3253901"/>
              <a:gd name="connsiteX1982" fmla="*/ 1374520 w 5177464"/>
              <a:gd name="connsiteY1982" fmla="*/ 1887616 h 3253901"/>
              <a:gd name="connsiteX1983" fmla="*/ 1374520 w 5177464"/>
              <a:gd name="connsiteY1983" fmla="*/ 1783113 h 3253901"/>
              <a:gd name="connsiteX1984" fmla="*/ 1479110 w 5177464"/>
              <a:gd name="connsiteY1984" fmla="*/ 1783113 h 3253901"/>
              <a:gd name="connsiteX1985" fmla="*/ 1479110 w 5177464"/>
              <a:gd name="connsiteY1985" fmla="*/ 1887616 h 3253901"/>
              <a:gd name="connsiteX1986" fmla="*/ 1426815 w 5177464"/>
              <a:gd name="connsiteY1986" fmla="*/ 1909216 h 3253901"/>
              <a:gd name="connsiteX1987" fmla="*/ 2895196 w 5177464"/>
              <a:gd name="connsiteY1987" fmla="*/ 1909216 h 3253901"/>
              <a:gd name="connsiteX1988" fmla="*/ 2842901 w 5177464"/>
              <a:gd name="connsiteY1988" fmla="*/ 1887616 h 3253901"/>
              <a:gd name="connsiteX1989" fmla="*/ 2842901 w 5177464"/>
              <a:gd name="connsiteY1989" fmla="*/ 1783113 h 3253901"/>
              <a:gd name="connsiteX1990" fmla="*/ 2947492 w 5177464"/>
              <a:gd name="connsiteY1990" fmla="*/ 1783113 h 3253901"/>
              <a:gd name="connsiteX1991" fmla="*/ 2947492 w 5177464"/>
              <a:gd name="connsiteY1991" fmla="*/ 1887616 h 3253901"/>
              <a:gd name="connsiteX1992" fmla="*/ 2895196 w 5177464"/>
              <a:gd name="connsiteY1992" fmla="*/ 1909216 h 3253901"/>
              <a:gd name="connsiteX1993" fmla="*/ 3104377 w 5177464"/>
              <a:gd name="connsiteY1993" fmla="*/ 1909216 h 3253901"/>
              <a:gd name="connsiteX1994" fmla="*/ 3052082 w 5177464"/>
              <a:gd name="connsiteY1994" fmla="*/ 1887616 h 3253901"/>
              <a:gd name="connsiteX1995" fmla="*/ 3052082 w 5177464"/>
              <a:gd name="connsiteY1995" fmla="*/ 1783113 h 3253901"/>
              <a:gd name="connsiteX1996" fmla="*/ 3156672 w 5177464"/>
              <a:gd name="connsiteY1996" fmla="*/ 1783113 h 3253901"/>
              <a:gd name="connsiteX1997" fmla="*/ 3156672 w 5177464"/>
              <a:gd name="connsiteY1997" fmla="*/ 1887616 h 3253901"/>
              <a:gd name="connsiteX1998" fmla="*/ 3104377 w 5177464"/>
              <a:gd name="connsiteY1998" fmla="*/ 1909216 h 3253901"/>
              <a:gd name="connsiteX1999" fmla="*/ 273852 w 5177464"/>
              <a:gd name="connsiteY1999" fmla="*/ 1969490 h 3253901"/>
              <a:gd name="connsiteX2000" fmla="*/ 252851 w 5177464"/>
              <a:gd name="connsiteY2000" fmla="*/ 1960851 h 3253901"/>
              <a:gd name="connsiteX2001" fmla="*/ 252851 w 5177464"/>
              <a:gd name="connsiteY2001" fmla="*/ 1918885 h 3253901"/>
              <a:gd name="connsiteX2002" fmla="*/ 294852 w 5177464"/>
              <a:gd name="connsiteY2002" fmla="*/ 1918885 h 3253901"/>
              <a:gd name="connsiteX2003" fmla="*/ 294852 w 5177464"/>
              <a:gd name="connsiteY2003" fmla="*/ 1960851 h 3253901"/>
              <a:gd name="connsiteX2004" fmla="*/ 273852 w 5177464"/>
              <a:gd name="connsiteY2004" fmla="*/ 1969490 h 3253901"/>
              <a:gd name="connsiteX2005" fmla="*/ 483856 w 5177464"/>
              <a:gd name="connsiteY2005" fmla="*/ 1969490 h 3253901"/>
              <a:gd name="connsiteX2006" fmla="*/ 462855 w 5177464"/>
              <a:gd name="connsiteY2006" fmla="*/ 1960851 h 3253901"/>
              <a:gd name="connsiteX2007" fmla="*/ 462855 w 5177464"/>
              <a:gd name="connsiteY2007" fmla="*/ 1918885 h 3253901"/>
              <a:gd name="connsiteX2008" fmla="*/ 504856 w 5177464"/>
              <a:gd name="connsiteY2008" fmla="*/ 1918885 h 3253901"/>
              <a:gd name="connsiteX2009" fmla="*/ 504856 w 5177464"/>
              <a:gd name="connsiteY2009" fmla="*/ 1960851 h 3253901"/>
              <a:gd name="connsiteX2010" fmla="*/ 483856 w 5177464"/>
              <a:gd name="connsiteY2010" fmla="*/ 1969490 h 3253901"/>
              <a:gd name="connsiteX2011" fmla="*/ 693036 w 5177464"/>
              <a:gd name="connsiteY2011" fmla="*/ 1969490 h 3253901"/>
              <a:gd name="connsiteX2012" fmla="*/ 672036 w 5177464"/>
              <a:gd name="connsiteY2012" fmla="*/ 1960851 h 3253901"/>
              <a:gd name="connsiteX2013" fmla="*/ 672036 w 5177464"/>
              <a:gd name="connsiteY2013" fmla="*/ 1918885 h 3253901"/>
              <a:gd name="connsiteX2014" fmla="*/ 714037 w 5177464"/>
              <a:gd name="connsiteY2014" fmla="*/ 1918885 h 3253901"/>
              <a:gd name="connsiteX2015" fmla="*/ 714037 w 5177464"/>
              <a:gd name="connsiteY2015" fmla="*/ 1960851 h 3253901"/>
              <a:gd name="connsiteX2016" fmla="*/ 693036 w 5177464"/>
              <a:gd name="connsiteY2016" fmla="*/ 1969490 h 3253901"/>
              <a:gd name="connsiteX2017" fmla="*/ 1741409 w 5177464"/>
              <a:gd name="connsiteY2017" fmla="*/ 1969490 h 3253901"/>
              <a:gd name="connsiteX2018" fmla="*/ 1720409 w 5177464"/>
              <a:gd name="connsiteY2018" fmla="*/ 1960851 h 3253901"/>
              <a:gd name="connsiteX2019" fmla="*/ 1720409 w 5177464"/>
              <a:gd name="connsiteY2019" fmla="*/ 1918885 h 3253901"/>
              <a:gd name="connsiteX2020" fmla="*/ 1762410 w 5177464"/>
              <a:gd name="connsiteY2020" fmla="*/ 1918885 h 3253901"/>
              <a:gd name="connsiteX2021" fmla="*/ 1762410 w 5177464"/>
              <a:gd name="connsiteY2021" fmla="*/ 1960851 h 3253901"/>
              <a:gd name="connsiteX2022" fmla="*/ 1741409 w 5177464"/>
              <a:gd name="connsiteY2022" fmla="*/ 1969490 h 3253901"/>
              <a:gd name="connsiteX2023" fmla="*/ 2580602 w 5177464"/>
              <a:gd name="connsiteY2023" fmla="*/ 1969490 h 3253901"/>
              <a:gd name="connsiteX2024" fmla="*/ 2559602 w 5177464"/>
              <a:gd name="connsiteY2024" fmla="*/ 1960851 h 3253901"/>
              <a:gd name="connsiteX2025" fmla="*/ 2559602 w 5177464"/>
              <a:gd name="connsiteY2025" fmla="*/ 1918885 h 3253901"/>
              <a:gd name="connsiteX2026" fmla="*/ 2601603 w 5177464"/>
              <a:gd name="connsiteY2026" fmla="*/ 1918885 h 3253901"/>
              <a:gd name="connsiteX2027" fmla="*/ 2601603 w 5177464"/>
              <a:gd name="connsiteY2027" fmla="*/ 1960851 h 3253901"/>
              <a:gd name="connsiteX2028" fmla="*/ 2580602 w 5177464"/>
              <a:gd name="connsiteY2028" fmla="*/ 1969490 h 3253901"/>
              <a:gd name="connsiteX2029" fmla="*/ 4467344 w 5177464"/>
              <a:gd name="connsiteY2029" fmla="*/ 1969490 h 3253901"/>
              <a:gd name="connsiteX2030" fmla="*/ 4446344 w 5177464"/>
              <a:gd name="connsiteY2030" fmla="*/ 1960851 h 3253901"/>
              <a:gd name="connsiteX2031" fmla="*/ 4446344 w 5177464"/>
              <a:gd name="connsiteY2031" fmla="*/ 1918885 h 3253901"/>
              <a:gd name="connsiteX2032" fmla="*/ 4488345 w 5177464"/>
              <a:gd name="connsiteY2032" fmla="*/ 1918885 h 3253901"/>
              <a:gd name="connsiteX2033" fmla="*/ 4488345 w 5177464"/>
              <a:gd name="connsiteY2033" fmla="*/ 1960851 h 3253901"/>
              <a:gd name="connsiteX2034" fmla="*/ 4467344 w 5177464"/>
              <a:gd name="connsiteY2034" fmla="*/ 1969490 h 3253901"/>
              <a:gd name="connsiteX2035" fmla="*/ 4677348 w 5177464"/>
              <a:gd name="connsiteY2035" fmla="*/ 1969490 h 3253901"/>
              <a:gd name="connsiteX2036" fmla="*/ 4656348 w 5177464"/>
              <a:gd name="connsiteY2036" fmla="*/ 1960851 h 3253901"/>
              <a:gd name="connsiteX2037" fmla="*/ 4656348 w 5177464"/>
              <a:gd name="connsiteY2037" fmla="*/ 1918885 h 3253901"/>
              <a:gd name="connsiteX2038" fmla="*/ 4698349 w 5177464"/>
              <a:gd name="connsiteY2038" fmla="*/ 1918885 h 3253901"/>
              <a:gd name="connsiteX2039" fmla="*/ 4698349 w 5177464"/>
              <a:gd name="connsiteY2039" fmla="*/ 1960851 h 3253901"/>
              <a:gd name="connsiteX2040" fmla="*/ 4677348 w 5177464"/>
              <a:gd name="connsiteY2040" fmla="*/ 1969490 h 3253901"/>
              <a:gd name="connsiteX2041" fmla="*/ 4886529 w 5177464"/>
              <a:gd name="connsiteY2041" fmla="*/ 1969490 h 3253901"/>
              <a:gd name="connsiteX2042" fmla="*/ 4865528 w 5177464"/>
              <a:gd name="connsiteY2042" fmla="*/ 1960851 h 3253901"/>
              <a:gd name="connsiteX2043" fmla="*/ 4865528 w 5177464"/>
              <a:gd name="connsiteY2043" fmla="*/ 1918885 h 3253901"/>
              <a:gd name="connsiteX2044" fmla="*/ 4907529 w 5177464"/>
              <a:gd name="connsiteY2044" fmla="*/ 1918885 h 3253901"/>
              <a:gd name="connsiteX2045" fmla="*/ 4907529 w 5177464"/>
              <a:gd name="connsiteY2045" fmla="*/ 1960851 h 3253901"/>
              <a:gd name="connsiteX2046" fmla="*/ 4886529 w 5177464"/>
              <a:gd name="connsiteY2046" fmla="*/ 1969490 h 3253901"/>
              <a:gd name="connsiteX2047" fmla="*/ 902629 w 5177464"/>
              <a:gd name="connsiteY2047" fmla="*/ 1983685 h 3253901"/>
              <a:gd name="connsiteX2048" fmla="*/ 871334 w 5177464"/>
              <a:gd name="connsiteY2048" fmla="*/ 1970725 h 3253901"/>
              <a:gd name="connsiteX2049" fmla="*/ 871334 w 5177464"/>
              <a:gd name="connsiteY2049" fmla="*/ 1908188 h 3253901"/>
              <a:gd name="connsiteX2050" fmla="*/ 933923 w 5177464"/>
              <a:gd name="connsiteY2050" fmla="*/ 1908188 h 3253901"/>
              <a:gd name="connsiteX2051" fmla="*/ 933923 w 5177464"/>
              <a:gd name="connsiteY2051" fmla="*/ 1970725 h 3253901"/>
              <a:gd name="connsiteX2052" fmla="*/ 902629 w 5177464"/>
              <a:gd name="connsiteY2052" fmla="*/ 1983685 h 3253901"/>
              <a:gd name="connsiteX2053" fmla="*/ 1951825 w 5177464"/>
              <a:gd name="connsiteY2053" fmla="*/ 1983685 h 3253901"/>
              <a:gd name="connsiteX2054" fmla="*/ 1920531 w 5177464"/>
              <a:gd name="connsiteY2054" fmla="*/ 1970725 h 3253901"/>
              <a:gd name="connsiteX2055" fmla="*/ 1920531 w 5177464"/>
              <a:gd name="connsiteY2055" fmla="*/ 1908188 h 3253901"/>
              <a:gd name="connsiteX2056" fmla="*/ 1983120 w 5177464"/>
              <a:gd name="connsiteY2056" fmla="*/ 1908188 h 3253901"/>
              <a:gd name="connsiteX2057" fmla="*/ 1983120 w 5177464"/>
              <a:gd name="connsiteY2057" fmla="*/ 1970725 h 3253901"/>
              <a:gd name="connsiteX2058" fmla="*/ 1951825 w 5177464"/>
              <a:gd name="connsiteY2058" fmla="*/ 1983685 h 3253901"/>
              <a:gd name="connsiteX2059" fmla="*/ 2161006 w 5177464"/>
              <a:gd name="connsiteY2059" fmla="*/ 1983685 h 3253901"/>
              <a:gd name="connsiteX2060" fmla="*/ 2129711 w 5177464"/>
              <a:gd name="connsiteY2060" fmla="*/ 1970725 h 3253901"/>
              <a:gd name="connsiteX2061" fmla="*/ 2129711 w 5177464"/>
              <a:gd name="connsiteY2061" fmla="*/ 1908188 h 3253901"/>
              <a:gd name="connsiteX2062" fmla="*/ 2192301 w 5177464"/>
              <a:gd name="connsiteY2062" fmla="*/ 1908188 h 3253901"/>
              <a:gd name="connsiteX2063" fmla="*/ 2192301 w 5177464"/>
              <a:gd name="connsiteY2063" fmla="*/ 1970725 h 3253901"/>
              <a:gd name="connsiteX2064" fmla="*/ 2161006 w 5177464"/>
              <a:gd name="connsiteY2064" fmla="*/ 1983685 h 3253901"/>
              <a:gd name="connsiteX2065" fmla="*/ 2371010 w 5177464"/>
              <a:gd name="connsiteY2065" fmla="*/ 1983685 h 3253901"/>
              <a:gd name="connsiteX2066" fmla="*/ 2339715 w 5177464"/>
              <a:gd name="connsiteY2066" fmla="*/ 1970725 h 3253901"/>
              <a:gd name="connsiteX2067" fmla="*/ 2339715 w 5177464"/>
              <a:gd name="connsiteY2067" fmla="*/ 1908188 h 3253901"/>
              <a:gd name="connsiteX2068" fmla="*/ 2402305 w 5177464"/>
              <a:gd name="connsiteY2068" fmla="*/ 1908188 h 3253901"/>
              <a:gd name="connsiteX2069" fmla="*/ 2402305 w 5177464"/>
              <a:gd name="connsiteY2069" fmla="*/ 1970725 h 3253901"/>
              <a:gd name="connsiteX2070" fmla="*/ 2371010 w 5177464"/>
              <a:gd name="connsiteY2070" fmla="*/ 1983685 h 3253901"/>
              <a:gd name="connsiteX2071" fmla="*/ 3838568 w 5177464"/>
              <a:gd name="connsiteY2071" fmla="*/ 1983685 h 3253901"/>
              <a:gd name="connsiteX2072" fmla="*/ 3807273 w 5177464"/>
              <a:gd name="connsiteY2072" fmla="*/ 1970725 h 3253901"/>
              <a:gd name="connsiteX2073" fmla="*/ 3807273 w 5177464"/>
              <a:gd name="connsiteY2073" fmla="*/ 1908188 h 3253901"/>
              <a:gd name="connsiteX2074" fmla="*/ 3869862 w 5177464"/>
              <a:gd name="connsiteY2074" fmla="*/ 1908188 h 3253901"/>
              <a:gd name="connsiteX2075" fmla="*/ 3869862 w 5177464"/>
              <a:gd name="connsiteY2075" fmla="*/ 1970725 h 3253901"/>
              <a:gd name="connsiteX2076" fmla="*/ 3838568 w 5177464"/>
              <a:gd name="connsiteY2076" fmla="*/ 1983685 h 3253901"/>
              <a:gd name="connsiteX2077" fmla="*/ 5096945 w 5177464"/>
              <a:gd name="connsiteY2077" fmla="*/ 1983685 h 3253901"/>
              <a:gd name="connsiteX2078" fmla="*/ 5065650 w 5177464"/>
              <a:gd name="connsiteY2078" fmla="*/ 1970725 h 3253901"/>
              <a:gd name="connsiteX2079" fmla="*/ 5065650 w 5177464"/>
              <a:gd name="connsiteY2079" fmla="*/ 1908188 h 3253901"/>
              <a:gd name="connsiteX2080" fmla="*/ 5088771 w 5177464"/>
              <a:gd name="connsiteY2080" fmla="*/ 1898518 h 3253901"/>
              <a:gd name="connsiteX2081" fmla="*/ 5109358 w 5177464"/>
              <a:gd name="connsiteY2081" fmla="*/ 1978544 h 3253901"/>
              <a:gd name="connsiteX2082" fmla="*/ 4048572 w 5177464"/>
              <a:gd name="connsiteY2082" fmla="*/ 1983994 h 3253901"/>
              <a:gd name="connsiteX2083" fmla="*/ 4017277 w 5177464"/>
              <a:gd name="connsiteY2083" fmla="*/ 1970725 h 3253901"/>
              <a:gd name="connsiteX2084" fmla="*/ 4017277 w 5177464"/>
              <a:gd name="connsiteY2084" fmla="*/ 1908188 h 3253901"/>
              <a:gd name="connsiteX2085" fmla="*/ 4079866 w 5177464"/>
              <a:gd name="connsiteY2085" fmla="*/ 1908188 h 3253901"/>
              <a:gd name="connsiteX2086" fmla="*/ 4079866 w 5177464"/>
              <a:gd name="connsiteY2086" fmla="*/ 1970725 h 3253901"/>
              <a:gd name="connsiteX2087" fmla="*/ 4048572 w 5177464"/>
              <a:gd name="connsiteY2087" fmla="*/ 1983994 h 3253901"/>
              <a:gd name="connsiteX2088" fmla="*/ 3628770 w 5177464"/>
              <a:gd name="connsiteY2088" fmla="*/ 1984302 h 3253901"/>
              <a:gd name="connsiteX2089" fmla="*/ 3598092 w 5177464"/>
              <a:gd name="connsiteY2089" fmla="*/ 1970725 h 3253901"/>
              <a:gd name="connsiteX2090" fmla="*/ 3598092 w 5177464"/>
              <a:gd name="connsiteY2090" fmla="*/ 1908188 h 3253901"/>
              <a:gd name="connsiteX2091" fmla="*/ 3660682 w 5177464"/>
              <a:gd name="connsiteY2091" fmla="*/ 1908188 h 3253901"/>
              <a:gd name="connsiteX2092" fmla="*/ 3660682 w 5177464"/>
              <a:gd name="connsiteY2092" fmla="*/ 1970725 h 3253901"/>
              <a:gd name="connsiteX2093" fmla="*/ 3628770 w 5177464"/>
              <a:gd name="connsiteY2093" fmla="*/ 1984302 h 3253901"/>
              <a:gd name="connsiteX2094" fmla="*/ 3419383 w 5177464"/>
              <a:gd name="connsiteY2094" fmla="*/ 1998702 h 3253901"/>
              <a:gd name="connsiteX2095" fmla="*/ 3377382 w 5177464"/>
              <a:gd name="connsiteY2095" fmla="*/ 1981422 h 3253901"/>
              <a:gd name="connsiteX2096" fmla="*/ 3377382 w 5177464"/>
              <a:gd name="connsiteY2096" fmla="*/ 1897491 h 3253901"/>
              <a:gd name="connsiteX2097" fmla="*/ 3461384 w 5177464"/>
              <a:gd name="connsiteY2097" fmla="*/ 1897491 h 3253901"/>
              <a:gd name="connsiteX2098" fmla="*/ 3461384 w 5177464"/>
              <a:gd name="connsiteY2098" fmla="*/ 1981422 h 3253901"/>
              <a:gd name="connsiteX2099" fmla="*/ 3419383 w 5177464"/>
              <a:gd name="connsiteY2099" fmla="*/ 1998702 h 3253901"/>
              <a:gd name="connsiteX2100" fmla="*/ 64671 w 5177464"/>
              <a:gd name="connsiteY2100" fmla="*/ 2013719 h 3253901"/>
              <a:gd name="connsiteX2101" fmla="*/ 41619 w 5177464"/>
              <a:gd name="connsiteY2101" fmla="*/ 2009249 h 3253901"/>
              <a:gd name="connsiteX2102" fmla="*/ 77812 w 5177464"/>
              <a:gd name="connsiteY2102" fmla="*/ 1868564 h 3253901"/>
              <a:gd name="connsiteX2103" fmla="*/ 92517 w 5177464"/>
              <a:gd name="connsiteY2103" fmla="*/ 1871416 h 3253901"/>
              <a:gd name="connsiteX2104" fmla="*/ 116966 w 5177464"/>
              <a:gd name="connsiteY2104" fmla="*/ 1887616 h 3253901"/>
              <a:gd name="connsiteX2105" fmla="*/ 116966 w 5177464"/>
              <a:gd name="connsiteY2105" fmla="*/ 1992119 h 3253901"/>
              <a:gd name="connsiteX2106" fmla="*/ 64671 w 5177464"/>
              <a:gd name="connsiteY2106" fmla="*/ 2013719 h 3253901"/>
              <a:gd name="connsiteX2107" fmla="*/ 1113044 w 5177464"/>
              <a:gd name="connsiteY2107" fmla="*/ 2013719 h 3253901"/>
              <a:gd name="connsiteX2108" fmla="*/ 1060749 w 5177464"/>
              <a:gd name="connsiteY2108" fmla="*/ 1992119 h 3253901"/>
              <a:gd name="connsiteX2109" fmla="*/ 1060749 w 5177464"/>
              <a:gd name="connsiteY2109" fmla="*/ 1887616 h 3253901"/>
              <a:gd name="connsiteX2110" fmla="*/ 1165340 w 5177464"/>
              <a:gd name="connsiteY2110" fmla="*/ 1887616 h 3253901"/>
              <a:gd name="connsiteX2111" fmla="*/ 1165340 w 5177464"/>
              <a:gd name="connsiteY2111" fmla="*/ 1992119 h 3253901"/>
              <a:gd name="connsiteX2112" fmla="*/ 1113044 w 5177464"/>
              <a:gd name="connsiteY2112" fmla="*/ 2013719 h 3253901"/>
              <a:gd name="connsiteX2113" fmla="*/ 1322225 w 5177464"/>
              <a:gd name="connsiteY2113" fmla="*/ 2013719 h 3253901"/>
              <a:gd name="connsiteX2114" fmla="*/ 1269930 w 5177464"/>
              <a:gd name="connsiteY2114" fmla="*/ 1992119 h 3253901"/>
              <a:gd name="connsiteX2115" fmla="*/ 1269930 w 5177464"/>
              <a:gd name="connsiteY2115" fmla="*/ 1887616 h 3253901"/>
              <a:gd name="connsiteX2116" fmla="*/ 1374520 w 5177464"/>
              <a:gd name="connsiteY2116" fmla="*/ 1887616 h 3253901"/>
              <a:gd name="connsiteX2117" fmla="*/ 1374520 w 5177464"/>
              <a:gd name="connsiteY2117" fmla="*/ 1992119 h 3253901"/>
              <a:gd name="connsiteX2118" fmla="*/ 1322225 w 5177464"/>
              <a:gd name="connsiteY2118" fmla="*/ 2013719 h 3253901"/>
              <a:gd name="connsiteX2119" fmla="*/ 1532229 w 5177464"/>
              <a:gd name="connsiteY2119" fmla="*/ 2013719 h 3253901"/>
              <a:gd name="connsiteX2120" fmla="*/ 1479934 w 5177464"/>
              <a:gd name="connsiteY2120" fmla="*/ 1992119 h 3253901"/>
              <a:gd name="connsiteX2121" fmla="*/ 1479934 w 5177464"/>
              <a:gd name="connsiteY2121" fmla="*/ 1887616 h 3253901"/>
              <a:gd name="connsiteX2122" fmla="*/ 1584524 w 5177464"/>
              <a:gd name="connsiteY2122" fmla="*/ 1887616 h 3253901"/>
              <a:gd name="connsiteX2123" fmla="*/ 1584524 w 5177464"/>
              <a:gd name="connsiteY2123" fmla="*/ 1992119 h 3253901"/>
              <a:gd name="connsiteX2124" fmla="*/ 1532229 w 5177464"/>
              <a:gd name="connsiteY2124" fmla="*/ 2013719 h 3253901"/>
              <a:gd name="connsiteX2125" fmla="*/ 2789989 w 5177464"/>
              <a:gd name="connsiteY2125" fmla="*/ 2013719 h 3253901"/>
              <a:gd name="connsiteX2126" fmla="*/ 2738311 w 5177464"/>
              <a:gd name="connsiteY2126" fmla="*/ 1992119 h 3253901"/>
              <a:gd name="connsiteX2127" fmla="*/ 2738311 w 5177464"/>
              <a:gd name="connsiteY2127" fmla="*/ 1887616 h 3253901"/>
              <a:gd name="connsiteX2128" fmla="*/ 2842901 w 5177464"/>
              <a:gd name="connsiteY2128" fmla="*/ 1887616 h 3253901"/>
              <a:gd name="connsiteX2129" fmla="*/ 2842901 w 5177464"/>
              <a:gd name="connsiteY2129" fmla="*/ 1992119 h 3253901"/>
              <a:gd name="connsiteX2130" fmla="*/ 2789989 w 5177464"/>
              <a:gd name="connsiteY2130" fmla="*/ 2013719 h 3253901"/>
              <a:gd name="connsiteX2131" fmla="*/ 2999787 w 5177464"/>
              <a:gd name="connsiteY2131" fmla="*/ 2013719 h 3253901"/>
              <a:gd name="connsiteX2132" fmla="*/ 2947492 w 5177464"/>
              <a:gd name="connsiteY2132" fmla="*/ 1992119 h 3253901"/>
              <a:gd name="connsiteX2133" fmla="*/ 2947492 w 5177464"/>
              <a:gd name="connsiteY2133" fmla="*/ 1887616 h 3253901"/>
              <a:gd name="connsiteX2134" fmla="*/ 3052082 w 5177464"/>
              <a:gd name="connsiteY2134" fmla="*/ 1887616 h 3253901"/>
              <a:gd name="connsiteX2135" fmla="*/ 3052082 w 5177464"/>
              <a:gd name="connsiteY2135" fmla="*/ 1992119 h 3253901"/>
              <a:gd name="connsiteX2136" fmla="*/ 2999787 w 5177464"/>
              <a:gd name="connsiteY2136" fmla="*/ 2013719 h 3253901"/>
              <a:gd name="connsiteX2137" fmla="*/ 3209791 w 5177464"/>
              <a:gd name="connsiteY2137" fmla="*/ 2013719 h 3253901"/>
              <a:gd name="connsiteX2138" fmla="*/ 3157496 w 5177464"/>
              <a:gd name="connsiteY2138" fmla="*/ 1992119 h 3253901"/>
              <a:gd name="connsiteX2139" fmla="*/ 3157496 w 5177464"/>
              <a:gd name="connsiteY2139" fmla="*/ 1887616 h 3253901"/>
              <a:gd name="connsiteX2140" fmla="*/ 3262086 w 5177464"/>
              <a:gd name="connsiteY2140" fmla="*/ 1887616 h 3253901"/>
              <a:gd name="connsiteX2141" fmla="*/ 3262086 w 5177464"/>
              <a:gd name="connsiteY2141" fmla="*/ 1992119 h 3253901"/>
              <a:gd name="connsiteX2142" fmla="*/ 3209791 w 5177464"/>
              <a:gd name="connsiteY2142" fmla="*/ 2013719 h 3253901"/>
              <a:gd name="connsiteX2143" fmla="*/ 4258164 w 5177464"/>
              <a:gd name="connsiteY2143" fmla="*/ 2013719 h 3253901"/>
              <a:gd name="connsiteX2144" fmla="*/ 4205869 w 5177464"/>
              <a:gd name="connsiteY2144" fmla="*/ 1992119 h 3253901"/>
              <a:gd name="connsiteX2145" fmla="*/ 4205869 w 5177464"/>
              <a:gd name="connsiteY2145" fmla="*/ 1887616 h 3253901"/>
              <a:gd name="connsiteX2146" fmla="*/ 4310459 w 5177464"/>
              <a:gd name="connsiteY2146" fmla="*/ 1887616 h 3253901"/>
              <a:gd name="connsiteX2147" fmla="*/ 4310459 w 5177464"/>
              <a:gd name="connsiteY2147" fmla="*/ 1992119 h 3253901"/>
              <a:gd name="connsiteX2148" fmla="*/ 4258164 w 5177464"/>
              <a:gd name="connsiteY2148" fmla="*/ 2013719 h 3253901"/>
              <a:gd name="connsiteX2149" fmla="*/ 169261 w 5177464"/>
              <a:gd name="connsiteY2149" fmla="*/ 2073993 h 3253901"/>
              <a:gd name="connsiteX2150" fmla="*/ 148261 w 5177464"/>
              <a:gd name="connsiteY2150" fmla="*/ 2065353 h 3253901"/>
              <a:gd name="connsiteX2151" fmla="*/ 148261 w 5177464"/>
              <a:gd name="connsiteY2151" fmla="*/ 2023388 h 3253901"/>
              <a:gd name="connsiteX2152" fmla="*/ 190262 w 5177464"/>
              <a:gd name="connsiteY2152" fmla="*/ 2023388 h 3253901"/>
              <a:gd name="connsiteX2153" fmla="*/ 190262 w 5177464"/>
              <a:gd name="connsiteY2153" fmla="*/ 2065353 h 3253901"/>
              <a:gd name="connsiteX2154" fmla="*/ 169261 w 5177464"/>
              <a:gd name="connsiteY2154" fmla="*/ 2073993 h 3253901"/>
              <a:gd name="connsiteX2155" fmla="*/ 379265 w 5177464"/>
              <a:gd name="connsiteY2155" fmla="*/ 2073993 h 3253901"/>
              <a:gd name="connsiteX2156" fmla="*/ 358265 w 5177464"/>
              <a:gd name="connsiteY2156" fmla="*/ 2065353 h 3253901"/>
              <a:gd name="connsiteX2157" fmla="*/ 358265 w 5177464"/>
              <a:gd name="connsiteY2157" fmla="*/ 2023388 h 3253901"/>
              <a:gd name="connsiteX2158" fmla="*/ 400266 w 5177464"/>
              <a:gd name="connsiteY2158" fmla="*/ 2023388 h 3253901"/>
              <a:gd name="connsiteX2159" fmla="*/ 400266 w 5177464"/>
              <a:gd name="connsiteY2159" fmla="*/ 2065353 h 3253901"/>
              <a:gd name="connsiteX2160" fmla="*/ 379265 w 5177464"/>
              <a:gd name="connsiteY2160" fmla="*/ 2073993 h 3253901"/>
              <a:gd name="connsiteX2161" fmla="*/ 588446 w 5177464"/>
              <a:gd name="connsiteY2161" fmla="*/ 2073993 h 3253901"/>
              <a:gd name="connsiteX2162" fmla="*/ 567446 w 5177464"/>
              <a:gd name="connsiteY2162" fmla="*/ 2065353 h 3253901"/>
              <a:gd name="connsiteX2163" fmla="*/ 567446 w 5177464"/>
              <a:gd name="connsiteY2163" fmla="*/ 2023388 h 3253901"/>
              <a:gd name="connsiteX2164" fmla="*/ 609446 w 5177464"/>
              <a:gd name="connsiteY2164" fmla="*/ 2023388 h 3253901"/>
              <a:gd name="connsiteX2165" fmla="*/ 609446 w 5177464"/>
              <a:gd name="connsiteY2165" fmla="*/ 2065353 h 3253901"/>
              <a:gd name="connsiteX2166" fmla="*/ 588446 w 5177464"/>
              <a:gd name="connsiteY2166" fmla="*/ 2073993 h 3253901"/>
              <a:gd name="connsiteX2167" fmla="*/ 798450 w 5177464"/>
              <a:gd name="connsiteY2167" fmla="*/ 2073993 h 3253901"/>
              <a:gd name="connsiteX2168" fmla="*/ 777450 w 5177464"/>
              <a:gd name="connsiteY2168" fmla="*/ 2065353 h 3253901"/>
              <a:gd name="connsiteX2169" fmla="*/ 777450 w 5177464"/>
              <a:gd name="connsiteY2169" fmla="*/ 2023388 h 3253901"/>
              <a:gd name="connsiteX2170" fmla="*/ 819451 w 5177464"/>
              <a:gd name="connsiteY2170" fmla="*/ 2023388 h 3253901"/>
              <a:gd name="connsiteX2171" fmla="*/ 819451 w 5177464"/>
              <a:gd name="connsiteY2171" fmla="*/ 2065353 h 3253901"/>
              <a:gd name="connsiteX2172" fmla="*/ 798450 w 5177464"/>
              <a:gd name="connsiteY2172" fmla="*/ 2073993 h 3253901"/>
              <a:gd name="connsiteX2173" fmla="*/ 4362755 w 5177464"/>
              <a:gd name="connsiteY2173" fmla="*/ 2073993 h 3253901"/>
              <a:gd name="connsiteX2174" fmla="*/ 4341754 w 5177464"/>
              <a:gd name="connsiteY2174" fmla="*/ 2065353 h 3253901"/>
              <a:gd name="connsiteX2175" fmla="*/ 4341754 w 5177464"/>
              <a:gd name="connsiteY2175" fmla="*/ 2023388 h 3253901"/>
              <a:gd name="connsiteX2176" fmla="*/ 4383754 w 5177464"/>
              <a:gd name="connsiteY2176" fmla="*/ 2023388 h 3253901"/>
              <a:gd name="connsiteX2177" fmla="*/ 4383754 w 5177464"/>
              <a:gd name="connsiteY2177" fmla="*/ 2065353 h 3253901"/>
              <a:gd name="connsiteX2178" fmla="*/ 4362755 w 5177464"/>
              <a:gd name="connsiteY2178" fmla="*/ 2073993 h 3253901"/>
              <a:gd name="connsiteX2179" fmla="*/ 4572758 w 5177464"/>
              <a:gd name="connsiteY2179" fmla="*/ 2073993 h 3253901"/>
              <a:gd name="connsiteX2180" fmla="*/ 4551758 w 5177464"/>
              <a:gd name="connsiteY2180" fmla="*/ 2065353 h 3253901"/>
              <a:gd name="connsiteX2181" fmla="*/ 4551758 w 5177464"/>
              <a:gd name="connsiteY2181" fmla="*/ 2023388 h 3253901"/>
              <a:gd name="connsiteX2182" fmla="*/ 4593758 w 5177464"/>
              <a:gd name="connsiteY2182" fmla="*/ 2023388 h 3253901"/>
              <a:gd name="connsiteX2183" fmla="*/ 4593758 w 5177464"/>
              <a:gd name="connsiteY2183" fmla="*/ 2065353 h 3253901"/>
              <a:gd name="connsiteX2184" fmla="*/ 4572758 w 5177464"/>
              <a:gd name="connsiteY2184" fmla="*/ 2073993 h 3253901"/>
              <a:gd name="connsiteX2185" fmla="*/ 4781939 w 5177464"/>
              <a:gd name="connsiteY2185" fmla="*/ 2073993 h 3253901"/>
              <a:gd name="connsiteX2186" fmla="*/ 4760938 w 5177464"/>
              <a:gd name="connsiteY2186" fmla="*/ 2065353 h 3253901"/>
              <a:gd name="connsiteX2187" fmla="*/ 4760938 w 5177464"/>
              <a:gd name="connsiteY2187" fmla="*/ 2023388 h 3253901"/>
              <a:gd name="connsiteX2188" fmla="*/ 4802939 w 5177464"/>
              <a:gd name="connsiteY2188" fmla="*/ 2023388 h 3253901"/>
              <a:gd name="connsiteX2189" fmla="*/ 4802939 w 5177464"/>
              <a:gd name="connsiteY2189" fmla="*/ 2065353 h 3253901"/>
              <a:gd name="connsiteX2190" fmla="*/ 4781939 w 5177464"/>
              <a:gd name="connsiteY2190" fmla="*/ 2073993 h 3253901"/>
              <a:gd name="connsiteX2191" fmla="*/ 4991943 w 5177464"/>
              <a:gd name="connsiteY2191" fmla="*/ 2073993 h 3253901"/>
              <a:gd name="connsiteX2192" fmla="*/ 4970943 w 5177464"/>
              <a:gd name="connsiteY2192" fmla="*/ 2065353 h 3253901"/>
              <a:gd name="connsiteX2193" fmla="*/ 4970943 w 5177464"/>
              <a:gd name="connsiteY2193" fmla="*/ 2023388 h 3253901"/>
              <a:gd name="connsiteX2194" fmla="*/ 5012943 w 5177464"/>
              <a:gd name="connsiteY2194" fmla="*/ 2023388 h 3253901"/>
              <a:gd name="connsiteX2195" fmla="*/ 5012943 w 5177464"/>
              <a:gd name="connsiteY2195" fmla="*/ 2065353 h 3253901"/>
              <a:gd name="connsiteX2196" fmla="*/ 4991943 w 5177464"/>
              <a:gd name="connsiteY2196" fmla="*/ 2073993 h 3253901"/>
              <a:gd name="connsiteX2197" fmla="*/ 1846411 w 5177464"/>
              <a:gd name="connsiteY2197" fmla="*/ 2088188 h 3253901"/>
              <a:gd name="connsiteX2198" fmla="*/ 1815117 w 5177464"/>
              <a:gd name="connsiteY2198" fmla="*/ 2075228 h 3253901"/>
              <a:gd name="connsiteX2199" fmla="*/ 1815117 w 5177464"/>
              <a:gd name="connsiteY2199" fmla="*/ 2012691 h 3253901"/>
              <a:gd name="connsiteX2200" fmla="*/ 1877706 w 5177464"/>
              <a:gd name="connsiteY2200" fmla="*/ 2012691 h 3253901"/>
              <a:gd name="connsiteX2201" fmla="*/ 1877706 w 5177464"/>
              <a:gd name="connsiteY2201" fmla="*/ 2075228 h 3253901"/>
              <a:gd name="connsiteX2202" fmla="*/ 1846411 w 5177464"/>
              <a:gd name="connsiteY2202" fmla="*/ 2088188 h 3253901"/>
              <a:gd name="connsiteX2203" fmla="*/ 3523973 w 5177464"/>
              <a:gd name="connsiteY2203" fmla="*/ 2088188 h 3253901"/>
              <a:gd name="connsiteX2204" fmla="*/ 3492678 w 5177464"/>
              <a:gd name="connsiteY2204" fmla="*/ 2075228 h 3253901"/>
              <a:gd name="connsiteX2205" fmla="*/ 3492678 w 5177464"/>
              <a:gd name="connsiteY2205" fmla="*/ 2012691 h 3253901"/>
              <a:gd name="connsiteX2206" fmla="*/ 3555268 w 5177464"/>
              <a:gd name="connsiteY2206" fmla="*/ 2012691 h 3253901"/>
              <a:gd name="connsiteX2207" fmla="*/ 3555268 w 5177464"/>
              <a:gd name="connsiteY2207" fmla="*/ 2075228 h 3253901"/>
              <a:gd name="connsiteX2208" fmla="*/ 3523973 w 5177464"/>
              <a:gd name="connsiteY2208" fmla="*/ 2088188 h 3253901"/>
              <a:gd name="connsiteX2209" fmla="*/ 4153162 w 5177464"/>
              <a:gd name="connsiteY2209" fmla="*/ 2088188 h 3253901"/>
              <a:gd name="connsiteX2210" fmla="*/ 4121867 w 5177464"/>
              <a:gd name="connsiteY2210" fmla="*/ 2075228 h 3253901"/>
              <a:gd name="connsiteX2211" fmla="*/ 4121867 w 5177464"/>
              <a:gd name="connsiteY2211" fmla="*/ 2012691 h 3253901"/>
              <a:gd name="connsiteX2212" fmla="*/ 4184457 w 5177464"/>
              <a:gd name="connsiteY2212" fmla="*/ 2012691 h 3253901"/>
              <a:gd name="connsiteX2213" fmla="*/ 4184457 w 5177464"/>
              <a:gd name="connsiteY2213" fmla="*/ 2075228 h 3253901"/>
              <a:gd name="connsiteX2214" fmla="*/ 4153162 w 5177464"/>
              <a:gd name="connsiteY2214" fmla="*/ 2088188 h 3253901"/>
              <a:gd name="connsiteX2215" fmla="*/ 2056415 w 5177464"/>
              <a:gd name="connsiteY2215" fmla="*/ 2089011 h 3253901"/>
              <a:gd name="connsiteX2216" fmla="*/ 2025121 w 5177464"/>
              <a:gd name="connsiteY2216" fmla="*/ 2076051 h 3253901"/>
              <a:gd name="connsiteX2217" fmla="*/ 2025121 w 5177464"/>
              <a:gd name="connsiteY2217" fmla="*/ 2013513 h 3253901"/>
              <a:gd name="connsiteX2218" fmla="*/ 2087710 w 5177464"/>
              <a:gd name="connsiteY2218" fmla="*/ 2013513 h 3253901"/>
              <a:gd name="connsiteX2219" fmla="*/ 2087710 w 5177464"/>
              <a:gd name="connsiteY2219" fmla="*/ 2076051 h 3253901"/>
              <a:gd name="connsiteX2220" fmla="*/ 2056415 w 5177464"/>
              <a:gd name="connsiteY2220" fmla="*/ 2089011 h 3253901"/>
              <a:gd name="connsiteX2221" fmla="*/ 2265596 w 5177464"/>
              <a:gd name="connsiteY2221" fmla="*/ 2089011 h 3253901"/>
              <a:gd name="connsiteX2222" fmla="*/ 2234301 w 5177464"/>
              <a:gd name="connsiteY2222" fmla="*/ 2076051 h 3253901"/>
              <a:gd name="connsiteX2223" fmla="*/ 2234301 w 5177464"/>
              <a:gd name="connsiteY2223" fmla="*/ 2013513 h 3253901"/>
              <a:gd name="connsiteX2224" fmla="*/ 2296891 w 5177464"/>
              <a:gd name="connsiteY2224" fmla="*/ 2013513 h 3253901"/>
              <a:gd name="connsiteX2225" fmla="*/ 2296891 w 5177464"/>
              <a:gd name="connsiteY2225" fmla="*/ 2076051 h 3253901"/>
              <a:gd name="connsiteX2226" fmla="*/ 2265596 w 5177464"/>
              <a:gd name="connsiteY2226" fmla="*/ 2089011 h 3253901"/>
              <a:gd name="connsiteX2227" fmla="*/ 2475600 w 5177464"/>
              <a:gd name="connsiteY2227" fmla="*/ 2089011 h 3253901"/>
              <a:gd name="connsiteX2228" fmla="*/ 2444305 w 5177464"/>
              <a:gd name="connsiteY2228" fmla="*/ 2076051 h 3253901"/>
              <a:gd name="connsiteX2229" fmla="*/ 2444305 w 5177464"/>
              <a:gd name="connsiteY2229" fmla="*/ 2013513 h 3253901"/>
              <a:gd name="connsiteX2230" fmla="*/ 2506895 w 5177464"/>
              <a:gd name="connsiteY2230" fmla="*/ 2013513 h 3253901"/>
              <a:gd name="connsiteX2231" fmla="*/ 2506895 w 5177464"/>
              <a:gd name="connsiteY2231" fmla="*/ 2076051 h 3253901"/>
              <a:gd name="connsiteX2232" fmla="*/ 2475600 w 5177464"/>
              <a:gd name="connsiteY2232" fmla="*/ 2089011 h 3253901"/>
              <a:gd name="connsiteX2233" fmla="*/ 3733154 w 5177464"/>
              <a:gd name="connsiteY2233" fmla="*/ 2089011 h 3253901"/>
              <a:gd name="connsiteX2234" fmla="*/ 3701859 w 5177464"/>
              <a:gd name="connsiteY2234" fmla="*/ 2076051 h 3253901"/>
              <a:gd name="connsiteX2235" fmla="*/ 3701859 w 5177464"/>
              <a:gd name="connsiteY2235" fmla="*/ 2013513 h 3253901"/>
              <a:gd name="connsiteX2236" fmla="*/ 3764448 w 5177464"/>
              <a:gd name="connsiteY2236" fmla="*/ 2013513 h 3253901"/>
              <a:gd name="connsiteX2237" fmla="*/ 3764448 w 5177464"/>
              <a:gd name="connsiteY2237" fmla="*/ 2076051 h 3253901"/>
              <a:gd name="connsiteX2238" fmla="*/ 3733154 w 5177464"/>
              <a:gd name="connsiteY2238" fmla="*/ 2089011 h 3253901"/>
              <a:gd name="connsiteX2239" fmla="*/ 3943158 w 5177464"/>
              <a:gd name="connsiteY2239" fmla="*/ 2089011 h 3253901"/>
              <a:gd name="connsiteX2240" fmla="*/ 3911863 w 5177464"/>
              <a:gd name="connsiteY2240" fmla="*/ 2076051 h 3253901"/>
              <a:gd name="connsiteX2241" fmla="*/ 3911863 w 5177464"/>
              <a:gd name="connsiteY2241" fmla="*/ 2013513 h 3253901"/>
              <a:gd name="connsiteX2242" fmla="*/ 3974453 w 5177464"/>
              <a:gd name="connsiteY2242" fmla="*/ 2013513 h 3253901"/>
              <a:gd name="connsiteX2243" fmla="*/ 3974453 w 5177464"/>
              <a:gd name="connsiteY2243" fmla="*/ 2076051 h 3253901"/>
              <a:gd name="connsiteX2244" fmla="*/ 3943158 w 5177464"/>
              <a:gd name="connsiteY2244" fmla="*/ 2089011 h 3253901"/>
              <a:gd name="connsiteX2245" fmla="*/ 1007837 w 5177464"/>
              <a:gd name="connsiteY2245" fmla="*/ 2118222 h 3253901"/>
              <a:gd name="connsiteX2246" fmla="*/ 956159 w 5177464"/>
              <a:gd name="connsiteY2246" fmla="*/ 2096622 h 3253901"/>
              <a:gd name="connsiteX2247" fmla="*/ 956159 w 5177464"/>
              <a:gd name="connsiteY2247" fmla="*/ 1992119 h 3253901"/>
              <a:gd name="connsiteX2248" fmla="*/ 1060749 w 5177464"/>
              <a:gd name="connsiteY2248" fmla="*/ 1992119 h 3253901"/>
              <a:gd name="connsiteX2249" fmla="*/ 1060749 w 5177464"/>
              <a:gd name="connsiteY2249" fmla="*/ 2096622 h 3253901"/>
              <a:gd name="connsiteX2250" fmla="*/ 1007837 w 5177464"/>
              <a:gd name="connsiteY2250" fmla="*/ 2118222 h 3253901"/>
              <a:gd name="connsiteX2251" fmla="*/ 1217635 w 5177464"/>
              <a:gd name="connsiteY2251" fmla="*/ 2118222 h 3253901"/>
              <a:gd name="connsiteX2252" fmla="*/ 1165340 w 5177464"/>
              <a:gd name="connsiteY2252" fmla="*/ 2096622 h 3253901"/>
              <a:gd name="connsiteX2253" fmla="*/ 1165340 w 5177464"/>
              <a:gd name="connsiteY2253" fmla="*/ 1992119 h 3253901"/>
              <a:gd name="connsiteX2254" fmla="*/ 1269930 w 5177464"/>
              <a:gd name="connsiteY2254" fmla="*/ 1992119 h 3253901"/>
              <a:gd name="connsiteX2255" fmla="*/ 1269930 w 5177464"/>
              <a:gd name="connsiteY2255" fmla="*/ 2096622 h 3253901"/>
              <a:gd name="connsiteX2256" fmla="*/ 1217635 w 5177464"/>
              <a:gd name="connsiteY2256" fmla="*/ 2118222 h 3253901"/>
              <a:gd name="connsiteX2257" fmla="*/ 1426815 w 5177464"/>
              <a:gd name="connsiteY2257" fmla="*/ 2118222 h 3253901"/>
              <a:gd name="connsiteX2258" fmla="*/ 1374520 w 5177464"/>
              <a:gd name="connsiteY2258" fmla="*/ 2096622 h 3253901"/>
              <a:gd name="connsiteX2259" fmla="*/ 1374520 w 5177464"/>
              <a:gd name="connsiteY2259" fmla="*/ 1992119 h 3253901"/>
              <a:gd name="connsiteX2260" fmla="*/ 1479110 w 5177464"/>
              <a:gd name="connsiteY2260" fmla="*/ 1992119 h 3253901"/>
              <a:gd name="connsiteX2261" fmla="*/ 1479110 w 5177464"/>
              <a:gd name="connsiteY2261" fmla="*/ 2096622 h 3253901"/>
              <a:gd name="connsiteX2262" fmla="*/ 1426815 w 5177464"/>
              <a:gd name="connsiteY2262" fmla="*/ 2118222 h 3253901"/>
              <a:gd name="connsiteX2263" fmla="*/ 1636819 w 5177464"/>
              <a:gd name="connsiteY2263" fmla="*/ 2118222 h 3253901"/>
              <a:gd name="connsiteX2264" fmla="*/ 1584524 w 5177464"/>
              <a:gd name="connsiteY2264" fmla="*/ 2096622 h 3253901"/>
              <a:gd name="connsiteX2265" fmla="*/ 1584524 w 5177464"/>
              <a:gd name="connsiteY2265" fmla="*/ 1992119 h 3253901"/>
              <a:gd name="connsiteX2266" fmla="*/ 1689114 w 5177464"/>
              <a:gd name="connsiteY2266" fmla="*/ 1992119 h 3253901"/>
              <a:gd name="connsiteX2267" fmla="*/ 1689114 w 5177464"/>
              <a:gd name="connsiteY2267" fmla="*/ 2096622 h 3253901"/>
              <a:gd name="connsiteX2268" fmla="*/ 1636819 w 5177464"/>
              <a:gd name="connsiteY2268" fmla="*/ 2118222 h 3253901"/>
              <a:gd name="connsiteX2269" fmla="*/ 2685192 w 5177464"/>
              <a:gd name="connsiteY2269" fmla="*/ 2118222 h 3253901"/>
              <a:gd name="connsiteX2270" fmla="*/ 2632897 w 5177464"/>
              <a:gd name="connsiteY2270" fmla="*/ 2096622 h 3253901"/>
              <a:gd name="connsiteX2271" fmla="*/ 2632897 w 5177464"/>
              <a:gd name="connsiteY2271" fmla="*/ 1992119 h 3253901"/>
              <a:gd name="connsiteX2272" fmla="*/ 2737488 w 5177464"/>
              <a:gd name="connsiteY2272" fmla="*/ 1992119 h 3253901"/>
              <a:gd name="connsiteX2273" fmla="*/ 2737488 w 5177464"/>
              <a:gd name="connsiteY2273" fmla="*/ 2096622 h 3253901"/>
              <a:gd name="connsiteX2274" fmla="*/ 2685192 w 5177464"/>
              <a:gd name="connsiteY2274" fmla="*/ 2118222 h 3253901"/>
              <a:gd name="connsiteX2275" fmla="*/ 2895196 w 5177464"/>
              <a:gd name="connsiteY2275" fmla="*/ 2118222 h 3253901"/>
              <a:gd name="connsiteX2276" fmla="*/ 2842901 w 5177464"/>
              <a:gd name="connsiteY2276" fmla="*/ 2096622 h 3253901"/>
              <a:gd name="connsiteX2277" fmla="*/ 2842901 w 5177464"/>
              <a:gd name="connsiteY2277" fmla="*/ 1992119 h 3253901"/>
              <a:gd name="connsiteX2278" fmla="*/ 2947492 w 5177464"/>
              <a:gd name="connsiteY2278" fmla="*/ 1992119 h 3253901"/>
              <a:gd name="connsiteX2279" fmla="*/ 2947492 w 5177464"/>
              <a:gd name="connsiteY2279" fmla="*/ 2096622 h 3253901"/>
              <a:gd name="connsiteX2280" fmla="*/ 2895196 w 5177464"/>
              <a:gd name="connsiteY2280" fmla="*/ 2118222 h 3253901"/>
              <a:gd name="connsiteX2281" fmla="*/ 3104377 w 5177464"/>
              <a:gd name="connsiteY2281" fmla="*/ 2118222 h 3253901"/>
              <a:gd name="connsiteX2282" fmla="*/ 3052082 w 5177464"/>
              <a:gd name="connsiteY2282" fmla="*/ 2096622 h 3253901"/>
              <a:gd name="connsiteX2283" fmla="*/ 3052082 w 5177464"/>
              <a:gd name="connsiteY2283" fmla="*/ 1992119 h 3253901"/>
              <a:gd name="connsiteX2284" fmla="*/ 3156672 w 5177464"/>
              <a:gd name="connsiteY2284" fmla="*/ 1992119 h 3253901"/>
              <a:gd name="connsiteX2285" fmla="*/ 3156672 w 5177464"/>
              <a:gd name="connsiteY2285" fmla="*/ 2096622 h 3253901"/>
              <a:gd name="connsiteX2286" fmla="*/ 3104377 w 5177464"/>
              <a:gd name="connsiteY2286" fmla="*/ 2118222 h 3253901"/>
              <a:gd name="connsiteX2287" fmla="*/ 3314381 w 5177464"/>
              <a:gd name="connsiteY2287" fmla="*/ 2118222 h 3253901"/>
              <a:gd name="connsiteX2288" fmla="*/ 3262086 w 5177464"/>
              <a:gd name="connsiteY2288" fmla="*/ 2096622 h 3253901"/>
              <a:gd name="connsiteX2289" fmla="*/ 3262086 w 5177464"/>
              <a:gd name="connsiteY2289" fmla="*/ 1992119 h 3253901"/>
              <a:gd name="connsiteX2290" fmla="*/ 3366676 w 5177464"/>
              <a:gd name="connsiteY2290" fmla="*/ 1992119 h 3253901"/>
              <a:gd name="connsiteX2291" fmla="*/ 3366676 w 5177464"/>
              <a:gd name="connsiteY2291" fmla="*/ 2096622 h 3253901"/>
              <a:gd name="connsiteX2292" fmla="*/ 3314381 w 5177464"/>
              <a:gd name="connsiteY2292" fmla="*/ 2118222 h 3253901"/>
              <a:gd name="connsiteX2293" fmla="*/ 1742233 w 5177464"/>
              <a:gd name="connsiteY2293" fmla="*/ 2163479 h 3253901"/>
              <a:gd name="connsiteX2294" fmla="*/ 1731939 w 5177464"/>
              <a:gd name="connsiteY2294" fmla="*/ 2159159 h 3253901"/>
              <a:gd name="connsiteX2295" fmla="*/ 1731939 w 5177464"/>
              <a:gd name="connsiteY2295" fmla="*/ 2138588 h 3253901"/>
              <a:gd name="connsiteX2296" fmla="*/ 1752527 w 5177464"/>
              <a:gd name="connsiteY2296" fmla="*/ 2138588 h 3253901"/>
              <a:gd name="connsiteX2297" fmla="*/ 1752527 w 5177464"/>
              <a:gd name="connsiteY2297" fmla="*/ 2159159 h 3253901"/>
              <a:gd name="connsiteX2298" fmla="*/ 1742233 w 5177464"/>
              <a:gd name="connsiteY2298" fmla="*/ 2163479 h 3253901"/>
              <a:gd name="connsiteX2299" fmla="*/ 2580602 w 5177464"/>
              <a:gd name="connsiteY2299" fmla="*/ 2163479 h 3253901"/>
              <a:gd name="connsiteX2300" fmla="*/ 2570308 w 5177464"/>
              <a:gd name="connsiteY2300" fmla="*/ 2159159 h 3253901"/>
              <a:gd name="connsiteX2301" fmla="*/ 2570308 w 5177464"/>
              <a:gd name="connsiteY2301" fmla="*/ 2138588 h 3253901"/>
              <a:gd name="connsiteX2302" fmla="*/ 2590896 w 5177464"/>
              <a:gd name="connsiteY2302" fmla="*/ 2138588 h 3253901"/>
              <a:gd name="connsiteX2303" fmla="*/ 2590896 w 5177464"/>
              <a:gd name="connsiteY2303" fmla="*/ 2159159 h 3253901"/>
              <a:gd name="connsiteX2304" fmla="*/ 2580602 w 5177464"/>
              <a:gd name="connsiteY2304" fmla="*/ 2163479 h 3253901"/>
              <a:gd name="connsiteX2305" fmla="*/ 3418972 w 5177464"/>
              <a:gd name="connsiteY2305" fmla="*/ 2163479 h 3253901"/>
              <a:gd name="connsiteX2306" fmla="*/ 3408677 w 5177464"/>
              <a:gd name="connsiteY2306" fmla="*/ 2159159 h 3253901"/>
              <a:gd name="connsiteX2307" fmla="*/ 3408677 w 5177464"/>
              <a:gd name="connsiteY2307" fmla="*/ 2138588 h 3253901"/>
              <a:gd name="connsiteX2308" fmla="*/ 3429266 w 5177464"/>
              <a:gd name="connsiteY2308" fmla="*/ 2138588 h 3253901"/>
              <a:gd name="connsiteX2309" fmla="*/ 3429266 w 5177464"/>
              <a:gd name="connsiteY2309" fmla="*/ 2159159 h 3253901"/>
              <a:gd name="connsiteX2310" fmla="*/ 3418972 w 5177464"/>
              <a:gd name="connsiteY2310" fmla="*/ 2163479 h 3253901"/>
              <a:gd name="connsiteX2311" fmla="*/ 53965 w 5177464"/>
              <a:gd name="connsiteY2311" fmla="*/ 2174176 h 3253901"/>
              <a:gd name="connsiteX2312" fmla="*/ 43671 w 5177464"/>
              <a:gd name="connsiteY2312" fmla="*/ 2169856 h 3253901"/>
              <a:gd name="connsiteX2313" fmla="*/ 43671 w 5177464"/>
              <a:gd name="connsiteY2313" fmla="*/ 2149285 h 3253901"/>
              <a:gd name="connsiteX2314" fmla="*/ 64259 w 5177464"/>
              <a:gd name="connsiteY2314" fmla="*/ 2149285 h 3253901"/>
              <a:gd name="connsiteX2315" fmla="*/ 64259 w 5177464"/>
              <a:gd name="connsiteY2315" fmla="*/ 2169856 h 3253901"/>
              <a:gd name="connsiteX2316" fmla="*/ 53965 w 5177464"/>
              <a:gd name="connsiteY2316" fmla="*/ 2174176 h 3253901"/>
              <a:gd name="connsiteX2317" fmla="*/ 4247458 w 5177464"/>
              <a:gd name="connsiteY2317" fmla="*/ 2174176 h 3253901"/>
              <a:gd name="connsiteX2318" fmla="*/ 4237163 w 5177464"/>
              <a:gd name="connsiteY2318" fmla="*/ 2169856 h 3253901"/>
              <a:gd name="connsiteX2319" fmla="*/ 4237163 w 5177464"/>
              <a:gd name="connsiteY2319" fmla="*/ 2149285 h 3253901"/>
              <a:gd name="connsiteX2320" fmla="*/ 4257752 w 5177464"/>
              <a:gd name="connsiteY2320" fmla="*/ 2149285 h 3253901"/>
              <a:gd name="connsiteX2321" fmla="*/ 4257752 w 5177464"/>
              <a:gd name="connsiteY2321" fmla="*/ 2169856 h 3253901"/>
              <a:gd name="connsiteX2322" fmla="*/ 4247458 w 5177464"/>
              <a:gd name="connsiteY2322" fmla="*/ 2174176 h 3253901"/>
              <a:gd name="connsiteX2323" fmla="*/ 273852 w 5177464"/>
              <a:gd name="connsiteY2323" fmla="*/ 2178496 h 3253901"/>
              <a:gd name="connsiteX2324" fmla="*/ 252851 w 5177464"/>
              <a:gd name="connsiteY2324" fmla="*/ 2169856 h 3253901"/>
              <a:gd name="connsiteX2325" fmla="*/ 252851 w 5177464"/>
              <a:gd name="connsiteY2325" fmla="*/ 2127891 h 3253901"/>
              <a:gd name="connsiteX2326" fmla="*/ 294852 w 5177464"/>
              <a:gd name="connsiteY2326" fmla="*/ 2127891 h 3253901"/>
              <a:gd name="connsiteX2327" fmla="*/ 294852 w 5177464"/>
              <a:gd name="connsiteY2327" fmla="*/ 2169856 h 3253901"/>
              <a:gd name="connsiteX2328" fmla="*/ 273852 w 5177464"/>
              <a:gd name="connsiteY2328" fmla="*/ 2178496 h 3253901"/>
              <a:gd name="connsiteX2329" fmla="*/ 483856 w 5177464"/>
              <a:gd name="connsiteY2329" fmla="*/ 2178496 h 3253901"/>
              <a:gd name="connsiteX2330" fmla="*/ 462855 w 5177464"/>
              <a:gd name="connsiteY2330" fmla="*/ 2169856 h 3253901"/>
              <a:gd name="connsiteX2331" fmla="*/ 462855 w 5177464"/>
              <a:gd name="connsiteY2331" fmla="*/ 2127891 h 3253901"/>
              <a:gd name="connsiteX2332" fmla="*/ 504856 w 5177464"/>
              <a:gd name="connsiteY2332" fmla="*/ 2127891 h 3253901"/>
              <a:gd name="connsiteX2333" fmla="*/ 504856 w 5177464"/>
              <a:gd name="connsiteY2333" fmla="*/ 2169856 h 3253901"/>
              <a:gd name="connsiteX2334" fmla="*/ 483856 w 5177464"/>
              <a:gd name="connsiteY2334" fmla="*/ 2178496 h 3253901"/>
              <a:gd name="connsiteX2335" fmla="*/ 693036 w 5177464"/>
              <a:gd name="connsiteY2335" fmla="*/ 2178496 h 3253901"/>
              <a:gd name="connsiteX2336" fmla="*/ 672036 w 5177464"/>
              <a:gd name="connsiteY2336" fmla="*/ 2169856 h 3253901"/>
              <a:gd name="connsiteX2337" fmla="*/ 672036 w 5177464"/>
              <a:gd name="connsiteY2337" fmla="*/ 2127891 h 3253901"/>
              <a:gd name="connsiteX2338" fmla="*/ 714037 w 5177464"/>
              <a:gd name="connsiteY2338" fmla="*/ 2127891 h 3253901"/>
              <a:gd name="connsiteX2339" fmla="*/ 714037 w 5177464"/>
              <a:gd name="connsiteY2339" fmla="*/ 2169856 h 3253901"/>
              <a:gd name="connsiteX2340" fmla="*/ 693036 w 5177464"/>
              <a:gd name="connsiteY2340" fmla="*/ 2178496 h 3253901"/>
              <a:gd name="connsiteX2341" fmla="*/ 4467344 w 5177464"/>
              <a:gd name="connsiteY2341" fmla="*/ 2178496 h 3253901"/>
              <a:gd name="connsiteX2342" fmla="*/ 4446344 w 5177464"/>
              <a:gd name="connsiteY2342" fmla="*/ 2169856 h 3253901"/>
              <a:gd name="connsiteX2343" fmla="*/ 4446344 w 5177464"/>
              <a:gd name="connsiteY2343" fmla="*/ 2127891 h 3253901"/>
              <a:gd name="connsiteX2344" fmla="*/ 4488345 w 5177464"/>
              <a:gd name="connsiteY2344" fmla="*/ 2127891 h 3253901"/>
              <a:gd name="connsiteX2345" fmla="*/ 4488345 w 5177464"/>
              <a:gd name="connsiteY2345" fmla="*/ 2169856 h 3253901"/>
              <a:gd name="connsiteX2346" fmla="*/ 4467344 w 5177464"/>
              <a:gd name="connsiteY2346" fmla="*/ 2178496 h 3253901"/>
              <a:gd name="connsiteX2347" fmla="*/ 4677348 w 5177464"/>
              <a:gd name="connsiteY2347" fmla="*/ 2178496 h 3253901"/>
              <a:gd name="connsiteX2348" fmla="*/ 4656348 w 5177464"/>
              <a:gd name="connsiteY2348" fmla="*/ 2169856 h 3253901"/>
              <a:gd name="connsiteX2349" fmla="*/ 4656348 w 5177464"/>
              <a:gd name="connsiteY2349" fmla="*/ 2127891 h 3253901"/>
              <a:gd name="connsiteX2350" fmla="*/ 4698349 w 5177464"/>
              <a:gd name="connsiteY2350" fmla="*/ 2127891 h 3253901"/>
              <a:gd name="connsiteX2351" fmla="*/ 4698349 w 5177464"/>
              <a:gd name="connsiteY2351" fmla="*/ 2169856 h 3253901"/>
              <a:gd name="connsiteX2352" fmla="*/ 4677348 w 5177464"/>
              <a:gd name="connsiteY2352" fmla="*/ 2178496 h 3253901"/>
              <a:gd name="connsiteX2353" fmla="*/ 4886529 w 5177464"/>
              <a:gd name="connsiteY2353" fmla="*/ 2178496 h 3253901"/>
              <a:gd name="connsiteX2354" fmla="*/ 4865528 w 5177464"/>
              <a:gd name="connsiteY2354" fmla="*/ 2169856 h 3253901"/>
              <a:gd name="connsiteX2355" fmla="*/ 4865528 w 5177464"/>
              <a:gd name="connsiteY2355" fmla="*/ 2127891 h 3253901"/>
              <a:gd name="connsiteX2356" fmla="*/ 4907529 w 5177464"/>
              <a:gd name="connsiteY2356" fmla="*/ 2127891 h 3253901"/>
              <a:gd name="connsiteX2357" fmla="*/ 4907529 w 5177464"/>
              <a:gd name="connsiteY2357" fmla="*/ 2169856 h 3253901"/>
              <a:gd name="connsiteX2358" fmla="*/ 4886529 w 5177464"/>
              <a:gd name="connsiteY2358" fmla="*/ 2178496 h 3253901"/>
              <a:gd name="connsiteX2359" fmla="*/ 1951825 w 5177464"/>
              <a:gd name="connsiteY2359" fmla="*/ 2193513 h 3253901"/>
              <a:gd name="connsiteX2360" fmla="*/ 1920531 w 5177464"/>
              <a:gd name="connsiteY2360" fmla="*/ 2180553 h 3253901"/>
              <a:gd name="connsiteX2361" fmla="*/ 1920531 w 5177464"/>
              <a:gd name="connsiteY2361" fmla="*/ 2118016 h 3253901"/>
              <a:gd name="connsiteX2362" fmla="*/ 1983120 w 5177464"/>
              <a:gd name="connsiteY2362" fmla="*/ 2118016 h 3253901"/>
              <a:gd name="connsiteX2363" fmla="*/ 1983120 w 5177464"/>
              <a:gd name="connsiteY2363" fmla="*/ 2180553 h 3253901"/>
              <a:gd name="connsiteX2364" fmla="*/ 1951825 w 5177464"/>
              <a:gd name="connsiteY2364" fmla="*/ 2193513 h 3253901"/>
              <a:gd name="connsiteX2365" fmla="*/ 2161006 w 5177464"/>
              <a:gd name="connsiteY2365" fmla="*/ 2193513 h 3253901"/>
              <a:gd name="connsiteX2366" fmla="*/ 2129711 w 5177464"/>
              <a:gd name="connsiteY2366" fmla="*/ 2180553 h 3253901"/>
              <a:gd name="connsiteX2367" fmla="*/ 2129711 w 5177464"/>
              <a:gd name="connsiteY2367" fmla="*/ 2118016 h 3253901"/>
              <a:gd name="connsiteX2368" fmla="*/ 2192301 w 5177464"/>
              <a:gd name="connsiteY2368" fmla="*/ 2118016 h 3253901"/>
              <a:gd name="connsiteX2369" fmla="*/ 2192301 w 5177464"/>
              <a:gd name="connsiteY2369" fmla="*/ 2180553 h 3253901"/>
              <a:gd name="connsiteX2370" fmla="*/ 2161006 w 5177464"/>
              <a:gd name="connsiteY2370" fmla="*/ 2193513 h 3253901"/>
              <a:gd name="connsiteX2371" fmla="*/ 2371010 w 5177464"/>
              <a:gd name="connsiteY2371" fmla="*/ 2193513 h 3253901"/>
              <a:gd name="connsiteX2372" fmla="*/ 2339715 w 5177464"/>
              <a:gd name="connsiteY2372" fmla="*/ 2180553 h 3253901"/>
              <a:gd name="connsiteX2373" fmla="*/ 2339715 w 5177464"/>
              <a:gd name="connsiteY2373" fmla="*/ 2118016 h 3253901"/>
              <a:gd name="connsiteX2374" fmla="*/ 2402305 w 5177464"/>
              <a:gd name="connsiteY2374" fmla="*/ 2118016 h 3253901"/>
              <a:gd name="connsiteX2375" fmla="*/ 2402305 w 5177464"/>
              <a:gd name="connsiteY2375" fmla="*/ 2180553 h 3253901"/>
              <a:gd name="connsiteX2376" fmla="*/ 2371010 w 5177464"/>
              <a:gd name="connsiteY2376" fmla="*/ 2193513 h 3253901"/>
              <a:gd name="connsiteX2377" fmla="*/ 3628564 w 5177464"/>
              <a:gd name="connsiteY2377" fmla="*/ 2193513 h 3253901"/>
              <a:gd name="connsiteX2378" fmla="*/ 3597269 w 5177464"/>
              <a:gd name="connsiteY2378" fmla="*/ 2180553 h 3253901"/>
              <a:gd name="connsiteX2379" fmla="*/ 3597269 w 5177464"/>
              <a:gd name="connsiteY2379" fmla="*/ 2118016 h 3253901"/>
              <a:gd name="connsiteX2380" fmla="*/ 3659858 w 5177464"/>
              <a:gd name="connsiteY2380" fmla="*/ 2118016 h 3253901"/>
              <a:gd name="connsiteX2381" fmla="*/ 3659858 w 5177464"/>
              <a:gd name="connsiteY2381" fmla="*/ 2180553 h 3253901"/>
              <a:gd name="connsiteX2382" fmla="*/ 3628564 w 5177464"/>
              <a:gd name="connsiteY2382" fmla="*/ 2193513 h 3253901"/>
              <a:gd name="connsiteX2383" fmla="*/ 3838568 w 5177464"/>
              <a:gd name="connsiteY2383" fmla="*/ 2193513 h 3253901"/>
              <a:gd name="connsiteX2384" fmla="*/ 3807273 w 5177464"/>
              <a:gd name="connsiteY2384" fmla="*/ 2180553 h 3253901"/>
              <a:gd name="connsiteX2385" fmla="*/ 3807273 w 5177464"/>
              <a:gd name="connsiteY2385" fmla="*/ 2118016 h 3253901"/>
              <a:gd name="connsiteX2386" fmla="*/ 3869862 w 5177464"/>
              <a:gd name="connsiteY2386" fmla="*/ 2118016 h 3253901"/>
              <a:gd name="connsiteX2387" fmla="*/ 3869862 w 5177464"/>
              <a:gd name="connsiteY2387" fmla="*/ 2180553 h 3253901"/>
              <a:gd name="connsiteX2388" fmla="*/ 3838568 w 5177464"/>
              <a:gd name="connsiteY2388" fmla="*/ 2193513 h 3253901"/>
              <a:gd name="connsiteX2389" fmla="*/ 4047748 w 5177464"/>
              <a:gd name="connsiteY2389" fmla="*/ 2193513 h 3253901"/>
              <a:gd name="connsiteX2390" fmla="*/ 4016453 w 5177464"/>
              <a:gd name="connsiteY2390" fmla="*/ 2180553 h 3253901"/>
              <a:gd name="connsiteX2391" fmla="*/ 4016453 w 5177464"/>
              <a:gd name="connsiteY2391" fmla="*/ 2118016 h 3253901"/>
              <a:gd name="connsiteX2392" fmla="*/ 4079043 w 5177464"/>
              <a:gd name="connsiteY2392" fmla="*/ 2118016 h 3253901"/>
              <a:gd name="connsiteX2393" fmla="*/ 4079043 w 5177464"/>
              <a:gd name="connsiteY2393" fmla="*/ 2180553 h 3253901"/>
              <a:gd name="connsiteX2394" fmla="*/ 4047748 w 5177464"/>
              <a:gd name="connsiteY2394" fmla="*/ 2193513 h 3253901"/>
              <a:gd name="connsiteX2395" fmla="*/ 1322225 w 5177464"/>
              <a:gd name="connsiteY2395" fmla="*/ 2222725 h 3253901"/>
              <a:gd name="connsiteX2396" fmla="*/ 1269930 w 5177464"/>
              <a:gd name="connsiteY2396" fmla="*/ 2201125 h 3253901"/>
              <a:gd name="connsiteX2397" fmla="*/ 1269930 w 5177464"/>
              <a:gd name="connsiteY2397" fmla="*/ 2096622 h 3253901"/>
              <a:gd name="connsiteX2398" fmla="*/ 1374520 w 5177464"/>
              <a:gd name="connsiteY2398" fmla="*/ 2096622 h 3253901"/>
              <a:gd name="connsiteX2399" fmla="*/ 1374520 w 5177464"/>
              <a:gd name="connsiteY2399" fmla="*/ 2201125 h 3253901"/>
              <a:gd name="connsiteX2400" fmla="*/ 1322225 w 5177464"/>
              <a:gd name="connsiteY2400" fmla="*/ 2222725 h 3253901"/>
              <a:gd name="connsiteX2401" fmla="*/ 1532229 w 5177464"/>
              <a:gd name="connsiteY2401" fmla="*/ 2222725 h 3253901"/>
              <a:gd name="connsiteX2402" fmla="*/ 1479934 w 5177464"/>
              <a:gd name="connsiteY2402" fmla="*/ 2201125 h 3253901"/>
              <a:gd name="connsiteX2403" fmla="*/ 1479934 w 5177464"/>
              <a:gd name="connsiteY2403" fmla="*/ 2096622 h 3253901"/>
              <a:gd name="connsiteX2404" fmla="*/ 1584524 w 5177464"/>
              <a:gd name="connsiteY2404" fmla="*/ 2096622 h 3253901"/>
              <a:gd name="connsiteX2405" fmla="*/ 1584524 w 5177464"/>
              <a:gd name="connsiteY2405" fmla="*/ 2201125 h 3253901"/>
              <a:gd name="connsiteX2406" fmla="*/ 1532229 w 5177464"/>
              <a:gd name="connsiteY2406" fmla="*/ 2222725 h 3253901"/>
              <a:gd name="connsiteX2407" fmla="*/ 2790606 w 5177464"/>
              <a:gd name="connsiteY2407" fmla="*/ 2222725 h 3253901"/>
              <a:gd name="connsiteX2408" fmla="*/ 2738311 w 5177464"/>
              <a:gd name="connsiteY2408" fmla="*/ 2201125 h 3253901"/>
              <a:gd name="connsiteX2409" fmla="*/ 2738311 w 5177464"/>
              <a:gd name="connsiteY2409" fmla="*/ 2096622 h 3253901"/>
              <a:gd name="connsiteX2410" fmla="*/ 2842901 w 5177464"/>
              <a:gd name="connsiteY2410" fmla="*/ 2096622 h 3253901"/>
              <a:gd name="connsiteX2411" fmla="*/ 2842901 w 5177464"/>
              <a:gd name="connsiteY2411" fmla="*/ 2201125 h 3253901"/>
              <a:gd name="connsiteX2412" fmla="*/ 2790606 w 5177464"/>
              <a:gd name="connsiteY2412" fmla="*/ 2222725 h 3253901"/>
              <a:gd name="connsiteX2413" fmla="*/ 2999787 w 5177464"/>
              <a:gd name="connsiteY2413" fmla="*/ 2222725 h 3253901"/>
              <a:gd name="connsiteX2414" fmla="*/ 2947492 w 5177464"/>
              <a:gd name="connsiteY2414" fmla="*/ 2201125 h 3253901"/>
              <a:gd name="connsiteX2415" fmla="*/ 2947492 w 5177464"/>
              <a:gd name="connsiteY2415" fmla="*/ 2096622 h 3253901"/>
              <a:gd name="connsiteX2416" fmla="*/ 3052082 w 5177464"/>
              <a:gd name="connsiteY2416" fmla="*/ 2096622 h 3253901"/>
              <a:gd name="connsiteX2417" fmla="*/ 3052082 w 5177464"/>
              <a:gd name="connsiteY2417" fmla="*/ 2201125 h 3253901"/>
              <a:gd name="connsiteX2418" fmla="*/ 2999787 w 5177464"/>
              <a:gd name="connsiteY2418" fmla="*/ 2222725 h 3253901"/>
              <a:gd name="connsiteX2419" fmla="*/ 3209791 w 5177464"/>
              <a:gd name="connsiteY2419" fmla="*/ 2222725 h 3253901"/>
              <a:gd name="connsiteX2420" fmla="*/ 3157496 w 5177464"/>
              <a:gd name="connsiteY2420" fmla="*/ 2201125 h 3253901"/>
              <a:gd name="connsiteX2421" fmla="*/ 3157496 w 5177464"/>
              <a:gd name="connsiteY2421" fmla="*/ 2096622 h 3253901"/>
              <a:gd name="connsiteX2422" fmla="*/ 3262086 w 5177464"/>
              <a:gd name="connsiteY2422" fmla="*/ 2096622 h 3253901"/>
              <a:gd name="connsiteX2423" fmla="*/ 3262086 w 5177464"/>
              <a:gd name="connsiteY2423" fmla="*/ 2201125 h 3253901"/>
              <a:gd name="connsiteX2424" fmla="*/ 3209791 w 5177464"/>
              <a:gd name="connsiteY2424" fmla="*/ 2222725 h 3253901"/>
              <a:gd name="connsiteX2425" fmla="*/ 5096533 w 5177464"/>
              <a:gd name="connsiteY2425" fmla="*/ 2223342 h 3253901"/>
              <a:gd name="connsiteX2426" fmla="*/ 5044238 w 5177464"/>
              <a:gd name="connsiteY2426" fmla="*/ 2201125 h 3253901"/>
              <a:gd name="connsiteX2427" fmla="*/ 5044238 w 5177464"/>
              <a:gd name="connsiteY2427" fmla="*/ 2096622 h 3253901"/>
              <a:gd name="connsiteX2428" fmla="*/ 5124379 w 5177464"/>
              <a:gd name="connsiteY2428" fmla="*/ 2080422 h 3253901"/>
              <a:gd name="connsiteX2429" fmla="*/ 5132718 w 5177464"/>
              <a:gd name="connsiteY2429" fmla="*/ 2085947 h 3253901"/>
              <a:gd name="connsiteX2430" fmla="*/ 5149906 w 5177464"/>
              <a:gd name="connsiteY2430" fmla="*/ 2198519 h 3253901"/>
              <a:gd name="connsiteX2431" fmla="*/ 5148828 w 5177464"/>
              <a:gd name="connsiteY2431" fmla="*/ 2201125 h 3253901"/>
              <a:gd name="connsiteX2432" fmla="*/ 5096533 w 5177464"/>
              <a:gd name="connsiteY2432" fmla="*/ 2223342 h 3253901"/>
              <a:gd name="connsiteX2433" fmla="*/ 903040 w 5177464"/>
              <a:gd name="connsiteY2433" fmla="*/ 2223548 h 3253901"/>
              <a:gd name="connsiteX2434" fmla="*/ 850745 w 5177464"/>
              <a:gd name="connsiteY2434" fmla="*/ 2201948 h 3253901"/>
              <a:gd name="connsiteX2435" fmla="*/ 850745 w 5177464"/>
              <a:gd name="connsiteY2435" fmla="*/ 2097445 h 3253901"/>
              <a:gd name="connsiteX2436" fmla="*/ 955335 w 5177464"/>
              <a:gd name="connsiteY2436" fmla="*/ 2097445 h 3253901"/>
              <a:gd name="connsiteX2437" fmla="*/ 955335 w 5177464"/>
              <a:gd name="connsiteY2437" fmla="*/ 2201948 h 3253901"/>
              <a:gd name="connsiteX2438" fmla="*/ 903040 w 5177464"/>
              <a:gd name="connsiteY2438" fmla="*/ 2223548 h 3253901"/>
              <a:gd name="connsiteX2439" fmla="*/ 1113044 w 5177464"/>
              <a:gd name="connsiteY2439" fmla="*/ 2223548 h 3253901"/>
              <a:gd name="connsiteX2440" fmla="*/ 1060749 w 5177464"/>
              <a:gd name="connsiteY2440" fmla="*/ 2201948 h 3253901"/>
              <a:gd name="connsiteX2441" fmla="*/ 1060749 w 5177464"/>
              <a:gd name="connsiteY2441" fmla="*/ 2097445 h 3253901"/>
              <a:gd name="connsiteX2442" fmla="*/ 1165340 w 5177464"/>
              <a:gd name="connsiteY2442" fmla="*/ 2097445 h 3253901"/>
              <a:gd name="connsiteX2443" fmla="*/ 1165340 w 5177464"/>
              <a:gd name="connsiteY2443" fmla="*/ 2201948 h 3253901"/>
              <a:gd name="connsiteX2444" fmla="*/ 1113044 w 5177464"/>
              <a:gd name="connsiteY2444" fmla="*/ 2223548 h 3253901"/>
              <a:gd name="connsiteX2445" fmla="*/ 1636820 w 5177464"/>
              <a:gd name="connsiteY2445" fmla="*/ 2267982 h 3253901"/>
              <a:gd name="connsiteX2446" fmla="*/ 1626525 w 5177464"/>
              <a:gd name="connsiteY2446" fmla="*/ 2263662 h 3253901"/>
              <a:gd name="connsiteX2447" fmla="*/ 1626525 w 5177464"/>
              <a:gd name="connsiteY2447" fmla="*/ 2243091 h 3253901"/>
              <a:gd name="connsiteX2448" fmla="*/ 1647114 w 5177464"/>
              <a:gd name="connsiteY2448" fmla="*/ 2243091 h 3253901"/>
              <a:gd name="connsiteX2449" fmla="*/ 1647114 w 5177464"/>
              <a:gd name="connsiteY2449" fmla="*/ 2263662 h 3253901"/>
              <a:gd name="connsiteX2450" fmla="*/ 1636820 w 5177464"/>
              <a:gd name="connsiteY2450" fmla="*/ 2267982 h 3253901"/>
              <a:gd name="connsiteX2451" fmla="*/ 3524385 w 5177464"/>
              <a:gd name="connsiteY2451" fmla="*/ 2267982 h 3253901"/>
              <a:gd name="connsiteX2452" fmla="*/ 3514091 w 5177464"/>
              <a:gd name="connsiteY2452" fmla="*/ 2263662 h 3253901"/>
              <a:gd name="connsiteX2453" fmla="*/ 3514091 w 5177464"/>
              <a:gd name="connsiteY2453" fmla="*/ 2243091 h 3253901"/>
              <a:gd name="connsiteX2454" fmla="*/ 3534679 w 5177464"/>
              <a:gd name="connsiteY2454" fmla="*/ 2243091 h 3253901"/>
              <a:gd name="connsiteX2455" fmla="*/ 3534679 w 5177464"/>
              <a:gd name="connsiteY2455" fmla="*/ 2263662 h 3253901"/>
              <a:gd name="connsiteX2456" fmla="*/ 3524385 w 5177464"/>
              <a:gd name="connsiteY2456" fmla="*/ 2267982 h 3253901"/>
              <a:gd name="connsiteX2457" fmla="*/ 1846824 w 5177464"/>
              <a:gd name="connsiteY2457" fmla="*/ 2268805 h 3253901"/>
              <a:gd name="connsiteX2458" fmla="*/ 1836529 w 5177464"/>
              <a:gd name="connsiteY2458" fmla="*/ 2264485 h 3253901"/>
              <a:gd name="connsiteX2459" fmla="*/ 1836529 w 5177464"/>
              <a:gd name="connsiteY2459" fmla="*/ 2243914 h 3253901"/>
              <a:gd name="connsiteX2460" fmla="*/ 1857118 w 5177464"/>
              <a:gd name="connsiteY2460" fmla="*/ 2243914 h 3253901"/>
              <a:gd name="connsiteX2461" fmla="*/ 1857118 w 5177464"/>
              <a:gd name="connsiteY2461" fmla="*/ 2264485 h 3253901"/>
              <a:gd name="connsiteX2462" fmla="*/ 1846824 w 5177464"/>
              <a:gd name="connsiteY2462" fmla="*/ 2268805 h 3253901"/>
              <a:gd name="connsiteX2463" fmla="*/ 2476012 w 5177464"/>
              <a:gd name="connsiteY2463" fmla="*/ 2268805 h 3253901"/>
              <a:gd name="connsiteX2464" fmla="*/ 2465718 w 5177464"/>
              <a:gd name="connsiteY2464" fmla="*/ 2264485 h 3253901"/>
              <a:gd name="connsiteX2465" fmla="*/ 2465718 w 5177464"/>
              <a:gd name="connsiteY2465" fmla="*/ 2243914 h 3253901"/>
              <a:gd name="connsiteX2466" fmla="*/ 2486306 w 5177464"/>
              <a:gd name="connsiteY2466" fmla="*/ 2243914 h 3253901"/>
              <a:gd name="connsiteX2467" fmla="*/ 2486306 w 5177464"/>
              <a:gd name="connsiteY2467" fmla="*/ 2264485 h 3253901"/>
              <a:gd name="connsiteX2468" fmla="*/ 2476012 w 5177464"/>
              <a:gd name="connsiteY2468" fmla="*/ 2268805 h 3253901"/>
              <a:gd name="connsiteX2469" fmla="*/ 2685192 w 5177464"/>
              <a:gd name="connsiteY2469" fmla="*/ 2268805 h 3253901"/>
              <a:gd name="connsiteX2470" fmla="*/ 2674898 w 5177464"/>
              <a:gd name="connsiteY2470" fmla="*/ 2264485 h 3253901"/>
              <a:gd name="connsiteX2471" fmla="*/ 2674898 w 5177464"/>
              <a:gd name="connsiteY2471" fmla="*/ 2243914 h 3253901"/>
              <a:gd name="connsiteX2472" fmla="*/ 2695487 w 5177464"/>
              <a:gd name="connsiteY2472" fmla="*/ 2243914 h 3253901"/>
              <a:gd name="connsiteX2473" fmla="*/ 2695487 w 5177464"/>
              <a:gd name="connsiteY2473" fmla="*/ 2264485 h 3253901"/>
              <a:gd name="connsiteX2474" fmla="*/ 2685192 w 5177464"/>
              <a:gd name="connsiteY2474" fmla="*/ 2268805 h 3253901"/>
              <a:gd name="connsiteX2475" fmla="*/ 3314381 w 5177464"/>
              <a:gd name="connsiteY2475" fmla="*/ 2268805 h 3253901"/>
              <a:gd name="connsiteX2476" fmla="*/ 3304087 w 5177464"/>
              <a:gd name="connsiteY2476" fmla="*/ 2264485 h 3253901"/>
              <a:gd name="connsiteX2477" fmla="*/ 3304087 w 5177464"/>
              <a:gd name="connsiteY2477" fmla="*/ 2243914 h 3253901"/>
              <a:gd name="connsiteX2478" fmla="*/ 3324675 w 5177464"/>
              <a:gd name="connsiteY2478" fmla="*/ 2243914 h 3253901"/>
              <a:gd name="connsiteX2479" fmla="*/ 3324675 w 5177464"/>
              <a:gd name="connsiteY2479" fmla="*/ 2264485 h 3253901"/>
              <a:gd name="connsiteX2480" fmla="*/ 3314381 w 5177464"/>
              <a:gd name="connsiteY2480" fmla="*/ 2268805 h 3253901"/>
              <a:gd name="connsiteX2481" fmla="*/ 158555 w 5177464"/>
              <a:gd name="connsiteY2481" fmla="*/ 2278679 h 3253901"/>
              <a:gd name="connsiteX2482" fmla="*/ 148261 w 5177464"/>
              <a:gd name="connsiteY2482" fmla="*/ 2274359 h 3253901"/>
              <a:gd name="connsiteX2483" fmla="*/ 148261 w 5177464"/>
              <a:gd name="connsiteY2483" fmla="*/ 2253788 h 3253901"/>
              <a:gd name="connsiteX2484" fmla="*/ 168850 w 5177464"/>
              <a:gd name="connsiteY2484" fmla="*/ 2253788 h 3253901"/>
              <a:gd name="connsiteX2485" fmla="*/ 168850 w 5177464"/>
              <a:gd name="connsiteY2485" fmla="*/ 2274359 h 3253901"/>
              <a:gd name="connsiteX2486" fmla="*/ 158555 w 5177464"/>
              <a:gd name="connsiteY2486" fmla="*/ 2278679 h 3253901"/>
              <a:gd name="connsiteX2487" fmla="*/ 4352048 w 5177464"/>
              <a:gd name="connsiteY2487" fmla="*/ 2278679 h 3253901"/>
              <a:gd name="connsiteX2488" fmla="*/ 4341754 w 5177464"/>
              <a:gd name="connsiteY2488" fmla="*/ 2274359 h 3253901"/>
              <a:gd name="connsiteX2489" fmla="*/ 4341754 w 5177464"/>
              <a:gd name="connsiteY2489" fmla="*/ 2253788 h 3253901"/>
              <a:gd name="connsiteX2490" fmla="*/ 4362342 w 5177464"/>
              <a:gd name="connsiteY2490" fmla="*/ 2253788 h 3253901"/>
              <a:gd name="connsiteX2491" fmla="*/ 4362342 w 5177464"/>
              <a:gd name="connsiteY2491" fmla="*/ 2274359 h 3253901"/>
              <a:gd name="connsiteX2492" fmla="*/ 4352048 w 5177464"/>
              <a:gd name="connsiteY2492" fmla="*/ 2278679 h 3253901"/>
              <a:gd name="connsiteX2493" fmla="*/ 4142868 w 5177464"/>
              <a:gd name="connsiteY2493" fmla="*/ 2279502 h 3253901"/>
              <a:gd name="connsiteX2494" fmla="*/ 4132573 w 5177464"/>
              <a:gd name="connsiteY2494" fmla="*/ 2275182 h 3253901"/>
              <a:gd name="connsiteX2495" fmla="*/ 4132573 w 5177464"/>
              <a:gd name="connsiteY2495" fmla="*/ 2254611 h 3253901"/>
              <a:gd name="connsiteX2496" fmla="*/ 4153162 w 5177464"/>
              <a:gd name="connsiteY2496" fmla="*/ 2254611 h 3253901"/>
              <a:gd name="connsiteX2497" fmla="*/ 4153162 w 5177464"/>
              <a:gd name="connsiteY2497" fmla="*/ 2275182 h 3253901"/>
              <a:gd name="connsiteX2498" fmla="*/ 4142868 w 5177464"/>
              <a:gd name="connsiteY2498" fmla="*/ 2279502 h 3253901"/>
              <a:gd name="connsiteX2499" fmla="*/ 379265 w 5177464"/>
              <a:gd name="connsiteY2499" fmla="*/ 2283822 h 3253901"/>
              <a:gd name="connsiteX2500" fmla="*/ 358265 w 5177464"/>
              <a:gd name="connsiteY2500" fmla="*/ 2275182 h 3253901"/>
              <a:gd name="connsiteX2501" fmla="*/ 358265 w 5177464"/>
              <a:gd name="connsiteY2501" fmla="*/ 2233216 h 3253901"/>
              <a:gd name="connsiteX2502" fmla="*/ 400266 w 5177464"/>
              <a:gd name="connsiteY2502" fmla="*/ 2233216 h 3253901"/>
              <a:gd name="connsiteX2503" fmla="*/ 400266 w 5177464"/>
              <a:gd name="connsiteY2503" fmla="*/ 2275182 h 3253901"/>
              <a:gd name="connsiteX2504" fmla="*/ 379265 w 5177464"/>
              <a:gd name="connsiteY2504" fmla="*/ 2283822 h 3253901"/>
              <a:gd name="connsiteX2505" fmla="*/ 588446 w 5177464"/>
              <a:gd name="connsiteY2505" fmla="*/ 2283822 h 3253901"/>
              <a:gd name="connsiteX2506" fmla="*/ 567446 w 5177464"/>
              <a:gd name="connsiteY2506" fmla="*/ 2275182 h 3253901"/>
              <a:gd name="connsiteX2507" fmla="*/ 567446 w 5177464"/>
              <a:gd name="connsiteY2507" fmla="*/ 2233216 h 3253901"/>
              <a:gd name="connsiteX2508" fmla="*/ 609446 w 5177464"/>
              <a:gd name="connsiteY2508" fmla="*/ 2233216 h 3253901"/>
              <a:gd name="connsiteX2509" fmla="*/ 609446 w 5177464"/>
              <a:gd name="connsiteY2509" fmla="*/ 2275182 h 3253901"/>
              <a:gd name="connsiteX2510" fmla="*/ 588446 w 5177464"/>
              <a:gd name="connsiteY2510" fmla="*/ 2283822 h 3253901"/>
              <a:gd name="connsiteX2511" fmla="*/ 4572758 w 5177464"/>
              <a:gd name="connsiteY2511" fmla="*/ 2283822 h 3253901"/>
              <a:gd name="connsiteX2512" fmla="*/ 4551758 w 5177464"/>
              <a:gd name="connsiteY2512" fmla="*/ 2275182 h 3253901"/>
              <a:gd name="connsiteX2513" fmla="*/ 4551758 w 5177464"/>
              <a:gd name="connsiteY2513" fmla="*/ 2233216 h 3253901"/>
              <a:gd name="connsiteX2514" fmla="*/ 4593758 w 5177464"/>
              <a:gd name="connsiteY2514" fmla="*/ 2233216 h 3253901"/>
              <a:gd name="connsiteX2515" fmla="*/ 4593758 w 5177464"/>
              <a:gd name="connsiteY2515" fmla="*/ 2275182 h 3253901"/>
              <a:gd name="connsiteX2516" fmla="*/ 4572758 w 5177464"/>
              <a:gd name="connsiteY2516" fmla="*/ 2283822 h 3253901"/>
              <a:gd name="connsiteX2517" fmla="*/ 4781939 w 5177464"/>
              <a:gd name="connsiteY2517" fmla="*/ 2283822 h 3253901"/>
              <a:gd name="connsiteX2518" fmla="*/ 4760938 w 5177464"/>
              <a:gd name="connsiteY2518" fmla="*/ 2275182 h 3253901"/>
              <a:gd name="connsiteX2519" fmla="*/ 4760938 w 5177464"/>
              <a:gd name="connsiteY2519" fmla="*/ 2233216 h 3253901"/>
              <a:gd name="connsiteX2520" fmla="*/ 4802939 w 5177464"/>
              <a:gd name="connsiteY2520" fmla="*/ 2233216 h 3253901"/>
              <a:gd name="connsiteX2521" fmla="*/ 4802939 w 5177464"/>
              <a:gd name="connsiteY2521" fmla="*/ 2275182 h 3253901"/>
              <a:gd name="connsiteX2522" fmla="*/ 4781939 w 5177464"/>
              <a:gd name="connsiteY2522" fmla="*/ 2283822 h 3253901"/>
              <a:gd name="connsiteX2523" fmla="*/ 2056415 w 5177464"/>
              <a:gd name="connsiteY2523" fmla="*/ 2298016 h 3253901"/>
              <a:gd name="connsiteX2524" fmla="*/ 2025121 w 5177464"/>
              <a:gd name="connsiteY2524" fmla="*/ 2285056 h 3253901"/>
              <a:gd name="connsiteX2525" fmla="*/ 2025121 w 5177464"/>
              <a:gd name="connsiteY2525" fmla="*/ 2222519 h 3253901"/>
              <a:gd name="connsiteX2526" fmla="*/ 2087710 w 5177464"/>
              <a:gd name="connsiteY2526" fmla="*/ 2222519 h 3253901"/>
              <a:gd name="connsiteX2527" fmla="*/ 2087710 w 5177464"/>
              <a:gd name="connsiteY2527" fmla="*/ 2285056 h 3253901"/>
              <a:gd name="connsiteX2528" fmla="*/ 2056415 w 5177464"/>
              <a:gd name="connsiteY2528" fmla="*/ 2298016 h 3253901"/>
              <a:gd name="connsiteX2529" fmla="*/ 2265596 w 5177464"/>
              <a:gd name="connsiteY2529" fmla="*/ 2298016 h 3253901"/>
              <a:gd name="connsiteX2530" fmla="*/ 2234301 w 5177464"/>
              <a:gd name="connsiteY2530" fmla="*/ 2285056 h 3253901"/>
              <a:gd name="connsiteX2531" fmla="*/ 2234301 w 5177464"/>
              <a:gd name="connsiteY2531" fmla="*/ 2222519 h 3253901"/>
              <a:gd name="connsiteX2532" fmla="*/ 2296891 w 5177464"/>
              <a:gd name="connsiteY2532" fmla="*/ 2222519 h 3253901"/>
              <a:gd name="connsiteX2533" fmla="*/ 2296891 w 5177464"/>
              <a:gd name="connsiteY2533" fmla="*/ 2285056 h 3253901"/>
              <a:gd name="connsiteX2534" fmla="*/ 2265596 w 5177464"/>
              <a:gd name="connsiteY2534" fmla="*/ 2298016 h 3253901"/>
              <a:gd name="connsiteX2535" fmla="*/ 3733154 w 5177464"/>
              <a:gd name="connsiteY2535" fmla="*/ 2298016 h 3253901"/>
              <a:gd name="connsiteX2536" fmla="*/ 3701859 w 5177464"/>
              <a:gd name="connsiteY2536" fmla="*/ 2285056 h 3253901"/>
              <a:gd name="connsiteX2537" fmla="*/ 3701859 w 5177464"/>
              <a:gd name="connsiteY2537" fmla="*/ 2222519 h 3253901"/>
              <a:gd name="connsiteX2538" fmla="*/ 3764448 w 5177464"/>
              <a:gd name="connsiteY2538" fmla="*/ 2222519 h 3253901"/>
              <a:gd name="connsiteX2539" fmla="*/ 3764448 w 5177464"/>
              <a:gd name="connsiteY2539" fmla="*/ 2285056 h 3253901"/>
              <a:gd name="connsiteX2540" fmla="*/ 3733154 w 5177464"/>
              <a:gd name="connsiteY2540" fmla="*/ 2298016 h 3253901"/>
              <a:gd name="connsiteX2541" fmla="*/ 3943158 w 5177464"/>
              <a:gd name="connsiteY2541" fmla="*/ 2298016 h 3253901"/>
              <a:gd name="connsiteX2542" fmla="*/ 3911863 w 5177464"/>
              <a:gd name="connsiteY2542" fmla="*/ 2285056 h 3253901"/>
              <a:gd name="connsiteX2543" fmla="*/ 3911863 w 5177464"/>
              <a:gd name="connsiteY2543" fmla="*/ 2222519 h 3253901"/>
              <a:gd name="connsiteX2544" fmla="*/ 3974453 w 5177464"/>
              <a:gd name="connsiteY2544" fmla="*/ 2222519 h 3253901"/>
              <a:gd name="connsiteX2545" fmla="*/ 3974453 w 5177464"/>
              <a:gd name="connsiteY2545" fmla="*/ 2285056 h 3253901"/>
              <a:gd name="connsiteX2546" fmla="*/ 3943158 w 5177464"/>
              <a:gd name="connsiteY2546" fmla="*/ 2298016 h 3253901"/>
              <a:gd name="connsiteX2547" fmla="*/ 5166642 w 5177464"/>
              <a:gd name="connsiteY2547" fmla="*/ 2318254 h 3253901"/>
              <a:gd name="connsiteX2548" fmla="*/ 5148828 w 5177464"/>
              <a:gd name="connsiteY2548" fmla="*/ 2306450 h 3253901"/>
              <a:gd name="connsiteX2549" fmla="*/ 5148828 w 5177464"/>
              <a:gd name="connsiteY2549" fmla="*/ 2201948 h 3253901"/>
              <a:gd name="connsiteX2550" fmla="*/ 5150283 w 5177464"/>
              <a:gd name="connsiteY2550" fmla="*/ 2200984 h 3253901"/>
              <a:gd name="connsiteX2551" fmla="*/ 5165877 w 5177464"/>
              <a:gd name="connsiteY2551" fmla="*/ 2303118 h 3253901"/>
              <a:gd name="connsiteX2552" fmla="*/ 798450 w 5177464"/>
              <a:gd name="connsiteY2552" fmla="*/ 2328050 h 3253901"/>
              <a:gd name="connsiteX2553" fmla="*/ 746155 w 5177464"/>
              <a:gd name="connsiteY2553" fmla="*/ 2306450 h 3253901"/>
              <a:gd name="connsiteX2554" fmla="*/ 746155 w 5177464"/>
              <a:gd name="connsiteY2554" fmla="*/ 2201948 h 3253901"/>
              <a:gd name="connsiteX2555" fmla="*/ 850745 w 5177464"/>
              <a:gd name="connsiteY2555" fmla="*/ 2201948 h 3253901"/>
              <a:gd name="connsiteX2556" fmla="*/ 850745 w 5177464"/>
              <a:gd name="connsiteY2556" fmla="*/ 2306450 h 3253901"/>
              <a:gd name="connsiteX2557" fmla="*/ 798450 w 5177464"/>
              <a:gd name="connsiteY2557" fmla="*/ 2328050 h 3253901"/>
              <a:gd name="connsiteX2558" fmla="*/ 1008145 w 5177464"/>
              <a:gd name="connsiteY2558" fmla="*/ 2328050 h 3253901"/>
              <a:gd name="connsiteX2559" fmla="*/ 956159 w 5177464"/>
              <a:gd name="connsiteY2559" fmla="*/ 2306450 h 3253901"/>
              <a:gd name="connsiteX2560" fmla="*/ 956159 w 5177464"/>
              <a:gd name="connsiteY2560" fmla="*/ 2201948 h 3253901"/>
              <a:gd name="connsiteX2561" fmla="*/ 1060749 w 5177464"/>
              <a:gd name="connsiteY2561" fmla="*/ 2201948 h 3253901"/>
              <a:gd name="connsiteX2562" fmla="*/ 1060749 w 5177464"/>
              <a:gd name="connsiteY2562" fmla="*/ 2306450 h 3253901"/>
              <a:gd name="connsiteX2563" fmla="*/ 1008145 w 5177464"/>
              <a:gd name="connsiteY2563" fmla="*/ 2328050 h 3253901"/>
              <a:gd name="connsiteX2564" fmla="*/ 1217635 w 5177464"/>
              <a:gd name="connsiteY2564" fmla="*/ 2328050 h 3253901"/>
              <a:gd name="connsiteX2565" fmla="*/ 1165340 w 5177464"/>
              <a:gd name="connsiteY2565" fmla="*/ 2306450 h 3253901"/>
              <a:gd name="connsiteX2566" fmla="*/ 1165340 w 5177464"/>
              <a:gd name="connsiteY2566" fmla="*/ 2201948 h 3253901"/>
              <a:gd name="connsiteX2567" fmla="*/ 1269930 w 5177464"/>
              <a:gd name="connsiteY2567" fmla="*/ 2201948 h 3253901"/>
              <a:gd name="connsiteX2568" fmla="*/ 1269930 w 5177464"/>
              <a:gd name="connsiteY2568" fmla="*/ 2306450 h 3253901"/>
              <a:gd name="connsiteX2569" fmla="*/ 1217635 w 5177464"/>
              <a:gd name="connsiteY2569" fmla="*/ 2328050 h 3253901"/>
              <a:gd name="connsiteX2570" fmla="*/ 1426815 w 5177464"/>
              <a:gd name="connsiteY2570" fmla="*/ 2328050 h 3253901"/>
              <a:gd name="connsiteX2571" fmla="*/ 1374520 w 5177464"/>
              <a:gd name="connsiteY2571" fmla="*/ 2306450 h 3253901"/>
              <a:gd name="connsiteX2572" fmla="*/ 1374520 w 5177464"/>
              <a:gd name="connsiteY2572" fmla="*/ 2201948 h 3253901"/>
              <a:gd name="connsiteX2573" fmla="*/ 1479110 w 5177464"/>
              <a:gd name="connsiteY2573" fmla="*/ 2201948 h 3253901"/>
              <a:gd name="connsiteX2574" fmla="*/ 1479110 w 5177464"/>
              <a:gd name="connsiteY2574" fmla="*/ 2306450 h 3253901"/>
              <a:gd name="connsiteX2575" fmla="*/ 1426815 w 5177464"/>
              <a:gd name="connsiteY2575" fmla="*/ 2328050 h 3253901"/>
              <a:gd name="connsiteX2576" fmla="*/ 2895196 w 5177464"/>
              <a:gd name="connsiteY2576" fmla="*/ 2328050 h 3253901"/>
              <a:gd name="connsiteX2577" fmla="*/ 2842901 w 5177464"/>
              <a:gd name="connsiteY2577" fmla="*/ 2306450 h 3253901"/>
              <a:gd name="connsiteX2578" fmla="*/ 2842901 w 5177464"/>
              <a:gd name="connsiteY2578" fmla="*/ 2201948 h 3253901"/>
              <a:gd name="connsiteX2579" fmla="*/ 2947492 w 5177464"/>
              <a:gd name="connsiteY2579" fmla="*/ 2201948 h 3253901"/>
              <a:gd name="connsiteX2580" fmla="*/ 2947492 w 5177464"/>
              <a:gd name="connsiteY2580" fmla="*/ 2306450 h 3253901"/>
              <a:gd name="connsiteX2581" fmla="*/ 2895196 w 5177464"/>
              <a:gd name="connsiteY2581" fmla="*/ 2328050 h 3253901"/>
              <a:gd name="connsiteX2582" fmla="*/ 3104377 w 5177464"/>
              <a:gd name="connsiteY2582" fmla="*/ 2328050 h 3253901"/>
              <a:gd name="connsiteX2583" fmla="*/ 3052082 w 5177464"/>
              <a:gd name="connsiteY2583" fmla="*/ 2306450 h 3253901"/>
              <a:gd name="connsiteX2584" fmla="*/ 3052082 w 5177464"/>
              <a:gd name="connsiteY2584" fmla="*/ 2201948 h 3253901"/>
              <a:gd name="connsiteX2585" fmla="*/ 3156672 w 5177464"/>
              <a:gd name="connsiteY2585" fmla="*/ 2201948 h 3253901"/>
              <a:gd name="connsiteX2586" fmla="*/ 3156672 w 5177464"/>
              <a:gd name="connsiteY2586" fmla="*/ 2306450 h 3253901"/>
              <a:gd name="connsiteX2587" fmla="*/ 3104377 w 5177464"/>
              <a:gd name="connsiteY2587" fmla="*/ 2328050 h 3253901"/>
              <a:gd name="connsiteX2588" fmla="*/ 4991943 w 5177464"/>
              <a:gd name="connsiteY2588" fmla="*/ 2328050 h 3253901"/>
              <a:gd name="connsiteX2589" fmla="*/ 4939647 w 5177464"/>
              <a:gd name="connsiteY2589" fmla="*/ 2306450 h 3253901"/>
              <a:gd name="connsiteX2590" fmla="*/ 4939647 w 5177464"/>
              <a:gd name="connsiteY2590" fmla="*/ 2201948 h 3253901"/>
              <a:gd name="connsiteX2591" fmla="*/ 5044238 w 5177464"/>
              <a:gd name="connsiteY2591" fmla="*/ 2201948 h 3253901"/>
              <a:gd name="connsiteX2592" fmla="*/ 5044238 w 5177464"/>
              <a:gd name="connsiteY2592" fmla="*/ 2306450 h 3253901"/>
              <a:gd name="connsiteX2593" fmla="*/ 4991943 w 5177464"/>
              <a:gd name="connsiteY2593" fmla="*/ 2328050 h 3253901"/>
              <a:gd name="connsiteX2594" fmla="*/ 1532229 w 5177464"/>
              <a:gd name="connsiteY2594" fmla="*/ 2373308 h 3253901"/>
              <a:gd name="connsiteX2595" fmla="*/ 1521935 w 5177464"/>
              <a:gd name="connsiteY2595" fmla="*/ 2368988 h 3253901"/>
              <a:gd name="connsiteX2596" fmla="*/ 1521935 w 5177464"/>
              <a:gd name="connsiteY2596" fmla="*/ 2348416 h 3253901"/>
              <a:gd name="connsiteX2597" fmla="*/ 1542523 w 5177464"/>
              <a:gd name="connsiteY2597" fmla="*/ 2348416 h 3253901"/>
              <a:gd name="connsiteX2598" fmla="*/ 1542523 w 5177464"/>
              <a:gd name="connsiteY2598" fmla="*/ 2368988 h 3253901"/>
              <a:gd name="connsiteX2599" fmla="*/ 1532229 w 5177464"/>
              <a:gd name="connsiteY2599" fmla="*/ 2373308 h 3253901"/>
              <a:gd name="connsiteX2600" fmla="*/ 1742233 w 5177464"/>
              <a:gd name="connsiteY2600" fmla="*/ 2373308 h 3253901"/>
              <a:gd name="connsiteX2601" fmla="*/ 1731939 w 5177464"/>
              <a:gd name="connsiteY2601" fmla="*/ 2368988 h 3253901"/>
              <a:gd name="connsiteX2602" fmla="*/ 1731939 w 5177464"/>
              <a:gd name="connsiteY2602" fmla="*/ 2348416 h 3253901"/>
              <a:gd name="connsiteX2603" fmla="*/ 1752527 w 5177464"/>
              <a:gd name="connsiteY2603" fmla="*/ 2348416 h 3253901"/>
              <a:gd name="connsiteX2604" fmla="*/ 1752527 w 5177464"/>
              <a:gd name="connsiteY2604" fmla="*/ 2368988 h 3253901"/>
              <a:gd name="connsiteX2605" fmla="*/ 1742233 w 5177464"/>
              <a:gd name="connsiteY2605" fmla="*/ 2373308 h 3253901"/>
              <a:gd name="connsiteX2606" fmla="*/ 1951413 w 5177464"/>
              <a:gd name="connsiteY2606" fmla="*/ 2373308 h 3253901"/>
              <a:gd name="connsiteX2607" fmla="*/ 1941119 w 5177464"/>
              <a:gd name="connsiteY2607" fmla="*/ 2368988 h 3253901"/>
              <a:gd name="connsiteX2608" fmla="*/ 1941119 w 5177464"/>
              <a:gd name="connsiteY2608" fmla="*/ 2348416 h 3253901"/>
              <a:gd name="connsiteX2609" fmla="*/ 1961708 w 5177464"/>
              <a:gd name="connsiteY2609" fmla="*/ 2348416 h 3253901"/>
              <a:gd name="connsiteX2610" fmla="*/ 1961708 w 5177464"/>
              <a:gd name="connsiteY2610" fmla="*/ 2368988 h 3253901"/>
              <a:gd name="connsiteX2611" fmla="*/ 1951413 w 5177464"/>
              <a:gd name="connsiteY2611" fmla="*/ 2373308 h 3253901"/>
              <a:gd name="connsiteX2612" fmla="*/ 2370598 w 5177464"/>
              <a:gd name="connsiteY2612" fmla="*/ 2373308 h 3253901"/>
              <a:gd name="connsiteX2613" fmla="*/ 2360304 w 5177464"/>
              <a:gd name="connsiteY2613" fmla="*/ 2368988 h 3253901"/>
              <a:gd name="connsiteX2614" fmla="*/ 2360304 w 5177464"/>
              <a:gd name="connsiteY2614" fmla="*/ 2348416 h 3253901"/>
              <a:gd name="connsiteX2615" fmla="*/ 2380892 w 5177464"/>
              <a:gd name="connsiteY2615" fmla="*/ 2348416 h 3253901"/>
              <a:gd name="connsiteX2616" fmla="*/ 2380892 w 5177464"/>
              <a:gd name="connsiteY2616" fmla="*/ 2368988 h 3253901"/>
              <a:gd name="connsiteX2617" fmla="*/ 2370598 w 5177464"/>
              <a:gd name="connsiteY2617" fmla="*/ 2373308 h 3253901"/>
              <a:gd name="connsiteX2618" fmla="*/ 2580602 w 5177464"/>
              <a:gd name="connsiteY2618" fmla="*/ 2373308 h 3253901"/>
              <a:gd name="connsiteX2619" fmla="*/ 2570308 w 5177464"/>
              <a:gd name="connsiteY2619" fmla="*/ 2368988 h 3253901"/>
              <a:gd name="connsiteX2620" fmla="*/ 2570308 w 5177464"/>
              <a:gd name="connsiteY2620" fmla="*/ 2348416 h 3253901"/>
              <a:gd name="connsiteX2621" fmla="*/ 2590896 w 5177464"/>
              <a:gd name="connsiteY2621" fmla="*/ 2348416 h 3253901"/>
              <a:gd name="connsiteX2622" fmla="*/ 2590896 w 5177464"/>
              <a:gd name="connsiteY2622" fmla="*/ 2368988 h 3253901"/>
              <a:gd name="connsiteX2623" fmla="*/ 2580602 w 5177464"/>
              <a:gd name="connsiteY2623" fmla="*/ 2373308 h 3253901"/>
              <a:gd name="connsiteX2624" fmla="*/ 2790297 w 5177464"/>
              <a:gd name="connsiteY2624" fmla="*/ 2373308 h 3253901"/>
              <a:gd name="connsiteX2625" fmla="*/ 2780312 w 5177464"/>
              <a:gd name="connsiteY2625" fmla="*/ 2368988 h 3253901"/>
              <a:gd name="connsiteX2626" fmla="*/ 2780312 w 5177464"/>
              <a:gd name="connsiteY2626" fmla="*/ 2348416 h 3253901"/>
              <a:gd name="connsiteX2627" fmla="*/ 2800900 w 5177464"/>
              <a:gd name="connsiteY2627" fmla="*/ 2348416 h 3253901"/>
              <a:gd name="connsiteX2628" fmla="*/ 2800900 w 5177464"/>
              <a:gd name="connsiteY2628" fmla="*/ 2368988 h 3253901"/>
              <a:gd name="connsiteX2629" fmla="*/ 2790297 w 5177464"/>
              <a:gd name="connsiteY2629" fmla="*/ 2373308 h 3253901"/>
              <a:gd name="connsiteX2630" fmla="*/ 3209482 w 5177464"/>
              <a:gd name="connsiteY2630" fmla="*/ 2373308 h 3253901"/>
              <a:gd name="connsiteX2631" fmla="*/ 3199496 w 5177464"/>
              <a:gd name="connsiteY2631" fmla="*/ 2368988 h 3253901"/>
              <a:gd name="connsiteX2632" fmla="*/ 3199496 w 5177464"/>
              <a:gd name="connsiteY2632" fmla="*/ 2348416 h 3253901"/>
              <a:gd name="connsiteX2633" fmla="*/ 3220085 w 5177464"/>
              <a:gd name="connsiteY2633" fmla="*/ 2348416 h 3253901"/>
              <a:gd name="connsiteX2634" fmla="*/ 3220085 w 5177464"/>
              <a:gd name="connsiteY2634" fmla="*/ 2368988 h 3253901"/>
              <a:gd name="connsiteX2635" fmla="*/ 3209482 w 5177464"/>
              <a:gd name="connsiteY2635" fmla="*/ 2373308 h 3253901"/>
              <a:gd name="connsiteX2636" fmla="*/ 3418972 w 5177464"/>
              <a:gd name="connsiteY2636" fmla="*/ 2373308 h 3253901"/>
              <a:gd name="connsiteX2637" fmla="*/ 3408677 w 5177464"/>
              <a:gd name="connsiteY2637" fmla="*/ 2368988 h 3253901"/>
              <a:gd name="connsiteX2638" fmla="*/ 3408677 w 5177464"/>
              <a:gd name="connsiteY2638" fmla="*/ 2348416 h 3253901"/>
              <a:gd name="connsiteX2639" fmla="*/ 3429266 w 5177464"/>
              <a:gd name="connsiteY2639" fmla="*/ 2348416 h 3253901"/>
              <a:gd name="connsiteX2640" fmla="*/ 3429266 w 5177464"/>
              <a:gd name="connsiteY2640" fmla="*/ 2368988 h 3253901"/>
              <a:gd name="connsiteX2641" fmla="*/ 3418972 w 5177464"/>
              <a:gd name="connsiteY2641" fmla="*/ 2373308 h 3253901"/>
              <a:gd name="connsiteX2642" fmla="*/ 3628976 w 5177464"/>
              <a:gd name="connsiteY2642" fmla="*/ 2373308 h 3253901"/>
              <a:gd name="connsiteX2643" fmla="*/ 3618681 w 5177464"/>
              <a:gd name="connsiteY2643" fmla="*/ 2368988 h 3253901"/>
              <a:gd name="connsiteX2644" fmla="*/ 3618681 w 5177464"/>
              <a:gd name="connsiteY2644" fmla="*/ 2348416 h 3253901"/>
              <a:gd name="connsiteX2645" fmla="*/ 3639270 w 5177464"/>
              <a:gd name="connsiteY2645" fmla="*/ 2348416 h 3253901"/>
              <a:gd name="connsiteX2646" fmla="*/ 3639270 w 5177464"/>
              <a:gd name="connsiteY2646" fmla="*/ 2368988 h 3253901"/>
              <a:gd name="connsiteX2647" fmla="*/ 3628976 w 5177464"/>
              <a:gd name="connsiteY2647" fmla="*/ 2373308 h 3253901"/>
              <a:gd name="connsiteX2648" fmla="*/ 53965 w 5177464"/>
              <a:gd name="connsiteY2648" fmla="*/ 2383182 h 3253901"/>
              <a:gd name="connsiteX2649" fmla="*/ 43671 w 5177464"/>
              <a:gd name="connsiteY2649" fmla="*/ 2378862 h 3253901"/>
              <a:gd name="connsiteX2650" fmla="*/ 43671 w 5177464"/>
              <a:gd name="connsiteY2650" fmla="*/ 2358291 h 3253901"/>
              <a:gd name="connsiteX2651" fmla="*/ 64259 w 5177464"/>
              <a:gd name="connsiteY2651" fmla="*/ 2358291 h 3253901"/>
              <a:gd name="connsiteX2652" fmla="*/ 64259 w 5177464"/>
              <a:gd name="connsiteY2652" fmla="*/ 2378862 h 3253901"/>
              <a:gd name="connsiteX2653" fmla="*/ 53965 w 5177464"/>
              <a:gd name="connsiteY2653" fmla="*/ 2383182 h 3253901"/>
              <a:gd name="connsiteX2654" fmla="*/ 263969 w 5177464"/>
              <a:gd name="connsiteY2654" fmla="*/ 2383182 h 3253901"/>
              <a:gd name="connsiteX2655" fmla="*/ 253675 w 5177464"/>
              <a:gd name="connsiteY2655" fmla="*/ 2378862 h 3253901"/>
              <a:gd name="connsiteX2656" fmla="*/ 253675 w 5177464"/>
              <a:gd name="connsiteY2656" fmla="*/ 2358291 h 3253901"/>
              <a:gd name="connsiteX2657" fmla="*/ 274264 w 5177464"/>
              <a:gd name="connsiteY2657" fmla="*/ 2358291 h 3253901"/>
              <a:gd name="connsiteX2658" fmla="*/ 274264 w 5177464"/>
              <a:gd name="connsiteY2658" fmla="*/ 2378862 h 3253901"/>
              <a:gd name="connsiteX2659" fmla="*/ 263969 w 5177464"/>
              <a:gd name="connsiteY2659" fmla="*/ 2383182 h 3253901"/>
              <a:gd name="connsiteX2660" fmla="*/ 4247458 w 5177464"/>
              <a:gd name="connsiteY2660" fmla="*/ 2383182 h 3253901"/>
              <a:gd name="connsiteX2661" fmla="*/ 4237163 w 5177464"/>
              <a:gd name="connsiteY2661" fmla="*/ 2378862 h 3253901"/>
              <a:gd name="connsiteX2662" fmla="*/ 4237163 w 5177464"/>
              <a:gd name="connsiteY2662" fmla="*/ 2358291 h 3253901"/>
              <a:gd name="connsiteX2663" fmla="*/ 4257752 w 5177464"/>
              <a:gd name="connsiteY2663" fmla="*/ 2358291 h 3253901"/>
              <a:gd name="connsiteX2664" fmla="*/ 4257752 w 5177464"/>
              <a:gd name="connsiteY2664" fmla="*/ 2378862 h 3253901"/>
              <a:gd name="connsiteX2665" fmla="*/ 4247458 w 5177464"/>
              <a:gd name="connsiteY2665" fmla="*/ 2383182 h 3253901"/>
              <a:gd name="connsiteX2666" fmla="*/ 4457462 w 5177464"/>
              <a:gd name="connsiteY2666" fmla="*/ 2383182 h 3253901"/>
              <a:gd name="connsiteX2667" fmla="*/ 4447167 w 5177464"/>
              <a:gd name="connsiteY2667" fmla="*/ 2378862 h 3253901"/>
              <a:gd name="connsiteX2668" fmla="*/ 4447167 w 5177464"/>
              <a:gd name="connsiteY2668" fmla="*/ 2358291 h 3253901"/>
              <a:gd name="connsiteX2669" fmla="*/ 4467756 w 5177464"/>
              <a:gd name="connsiteY2669" fmla="*/ 2358291 h 3253901"/>
              <a:gd name="connsiteX2670" fmla="*/ 4467756 w 5177464"/>
              <a:gd name="connsiteY2670" fmla="*/ 2378862 h 3253901"/>
              <a:gd name="connsiteX2671" fmla="*/ 4457462 w 5177464"/>
              <a:gd name="connsiteY2671" fmla="*/ 2383182 h 3253901"/>
              <a:gd name="connsiteX2672" fmla="*/ 4037660 w 5177464"/>
              <a:gd name="connsiteY2672" fmla="*/ 2384005 h 3253901"/>
              <a:gd name="connsiteX2673" fmla="*/ 4027983 w 5177464"/>
              <a:gd name="connsiteY2673" fmla="*/ 2379685 h 3253901"/>
              <a:gd name="connsiteX2674" fmla="*/ 4027983 w 5177464"/>
              <a:gd name="connsiteY2674" fmla="*/ 2359114 h 3253901"/>
              <a:gd name="connsiteX2675" fmla="*/ 4048572 w 5177464"/>
              <a:gd name="connsiteY2675" fmla="*/ 2359114 h 3253901"/>
              <a:gd name="connsiteX2676" fmla="*/ 4048572 w 5177464"/>
              <a:gd name="connsiteY2676" fmla="*/ 2379685 h 3253901"/>
              <a:gd name="connsiteX2677" fmla="*/ 4037660 w 5177464"/>
              <a:gd name="connsiteY2677" fmla="*/ 2384005 h 3253901"/>
              <a:gd name="connsiteX2678" fmla="*/ 483856 w 5177464"/>
              <a:gd name="connsiteY2678" fmla="*/ 2388325 h 3253901"/>
              <a:gd name="connsiteX2679" fmla="*/ 462855 w 5177464"/>
              <a:gd name="connsiteY2679" fmla="*/ 2379685 h 3253901"/>
              <a:gd name="connsiteX2680" fmla="*/ 462855 w 5177464"/>
              <a:gd name="connsiteY2680" fmla="*/ 2337719 h 3253901"/>
              <a:gd name="connsiteX2681" fmla="*/ 504856 w 5177464"/>
              <a:gd name="connsiteY2681" fmla="*/ 2337719 h 3253901"/>
              <a:gd name="connsiteX2682" fmla="*/ 504856 w 5177464"/>
              <a:gd name="connsiteY2682" fmla="*/ 2379685 h 3253901"/>
              <a:gd name="connsiteX2683" fmla="*/ 483856 w 5177464"/>
              <a:gd name="connsiteY2683" fmla="*/ 2388325 h 3253901"/>
              <a:gd name="connsiteX2684" fmla="*/ 4677348 w 5177464"/>
              <a:gd name="connsiteY2684" fmla="*/ 2388325 h 3253901"/>
              <a:gd name="connsiteX2685" fmla="*/ 4656348 w 5177464"/>
              <a:gd name="connsiteY2685" fmla="*/ 2379685 h 3253901"/>
              <a:gd name="connsiteX2686" fmla="*/ 4656348 w 5177464"/>
              <a:gd name="connsiteY2686" fmla="*/ 2337719 h 3253901"/>
              <a:gd name="connsiteX2687" fmla="*/ 4698349 w 5177464"/>
              <a:gd name="connsiteY2687" fmla="*/ 2337719 h 3253901"/>
              <a:gd name="connsiteX2688" fmla="*/ 4698349 w 5177464"/>
              <a:gd name="connsiteY2688" fmla="*/ 2379685 h 3253901"/>
              <a:gd name="connsiteX2689" fmla="*/ 4677348 w 5177464"/>
              <a:gd name="connsiteY2689" fmla="*/ 2388325 h 3253901"/>
              <a:gd name="connsiteX2690" fmla="*/ 2161006 w 5177464"/>
              <a:gd name="connsiteY2690" fmla="*/ 2403342 h 3253901"/>
              <a:gd name="connsiteX2691" fmla="*/ 2129711 w 5177464"/>
              <a:gd name="connsiteY2691" fmla="*/ 2390382 h 3253901"/>
              <a:gd name="connsiteX2692" fmla="*/ 2129711 w 5177464"/>
              <a:gd name="connsiteY2692" fmla="*/ 2327845 h 3253901"/>
              <a:gd name="connsiteX2693" fmla="*/ 2192301 w 5177464"/>
              <a:gd name="connsiteY2693" fmla="*/ 2327845 h 3253901"/>
              <a:gd name="connsiteX2694" fmla="*/ 2192301 w 5177464"/>
              <a:gd name="connsiteY2694" fmla="*/ 2390382 h 3253901"/>
              <a:gd name="connsiteX2695" fmla="*/ 2161006 w 5177464"/>
              <a:gd name="connsiteY2695" fmla="*/ 2403342 h 3253901"/>
              <a:gd name="connsiteX2696" fmla="*/ 3838568 w 5177464"/>
              <a:gd name="connsiteY2696" fmla="*/ 2403342 h 3253901"/>
              <a:gd name="connsiteX2697" fmla="*/ 3807273 w 5177464"/>
              <a:gd name="connsiteY2697" fmla="*/ 2390382 h 3253901"/>
              <a:gd name="connsiteX2698" fmla="*/ 3807273 w 5177464"/>
              <a:gd name="connsiteY2698" fmla="*/ 2327845 h 3253901"/>
              <a:gd name="connsiteX2699" fmla="*/ 3869862 w 5177464"/>
              <a:gd name="connsiteY2699" fmla="*/ 2327845 h 3253901"/>
              <a:gd name="connsiteX2700" fmla="*/ 3869862 w 5177464"/>
              <a:gd name="connsiteY2700" fmla="*/ 2390382 h 3253901"/>
              <a:gd name="connsiteX2701" fmla="*/ 3838568 w 5177464"/>
              <a:gd name="connsiteY2701" fmla="*/ 2403342 h 3253901"/>
              <a:gd name="connsiteX2702" fmla="*/ 693242 w 5177464"/>
              <a:gd name="connsiteY2702" fmla="*/ 2432553 h 3253901"/>
              <a:gd name="connsiteX2703" fmla="*/ 641565 w 5177464"/>
              <a:gd name="connsiteY2703" fmla="*/ 2410953 h 3253901"/>
              <a:gd name="connsiteX2704" fmla="*/ 641565 w 5177464"/>
              <a:gd name="connsiteY2704" fmla="*/ 2306450 h 3253901"/>
              <a:gd name="connsiteX2705" fmla="*/ 746155 w 5177464"/>
              <a:gd name="connsiteY2705" fmla="*/ 2306450 h 3253901"/>
              <a:gd name="connsiteX2706" fmla="*/ 746155 w 5177464"/>
              <a:gd name="connsiteY2706" fmla="*/ 2410953 h 3253901"/>
              <a:gd name="connsiteX2707" fmla="*/ 693242 w 5177464"/>
              <a:gd name="connsiteY2707" fmla="*/ 2432553 h 3253901"/>
              <a:gd name="connsiteX2708" fmla="*/ 903040 w 5177464"/>
              <a:gd name="connsiteY2708" fmla="*/ 2432553 h 3253901"/>
              <a:gd name="connsiteX2709" fmla="*/ 850745 w 5177464"/>
              <a:gd name="connsiteY2709" fmla="*/ 2410953 h 3253901"/>
              <a:gd name="connsiteX2710" fmla="*/ 850745 w 5177464"/>
              <a:gd name="connsiteY2710" fmla="*/ 2306450 h 3253901"/>
              <a:gd name="connsiteX2711" fmla="*/ 955335 w 5177464"/>
              <a:gd name="connsiteY2711" fmla="*/ 2306450 h 3253901"/>
              <a:gd name="connsiteX2712" fmla="*/ 955335 w 5177464"/>
              <a:gd name="connsiteY2712" fmla="*/ 2410953 h 3253901"/>
              <a:gd name="connsiteX2713" fmla="*/ 903040 w 5177464"/>
              <a:gd name="connsiteY2713" fmla="*/ 2432553 h 3253901"/>
              <a:gd name="connsiteX2714" fmla="*/ 1113044 w 5177464"/>
              <a:gd name="connsiteY2714" fmla="*/ 2432553 h 3253901"/>
              <a:gd name="connsiteX2715" fmla="*/ 1060749 w 5177464"/>
              <a:gd name="connsiteY2715" fmla="*/ 2410953 h 3253901"/>
              <a:gd name="connsiteX2716" fmla="*/ 1060749 w 5177464"/>
              <a:gd name="connsiteY2716" fmla="*/ 2306450 h 3253901"/>
              <a:gd name="connsiteX2717" fmla="*/ 1165340 w 5177464"/>
              <a:gd name="connsiteY2717" fmla="*/ 2306450 h 3253901"/>
              <a:gd name="connsiteX2718" fmla="*/ 1165340 w 5177464"/>
              <a:gd name="connsiteY2718" fmla="*/ 2410953 h 3253901"/>
              <a:gd name="connsiteX2719" fmla="*/ 1113044 w 5177464"/>
              <a:gd name="connsiteY2719" fmla="*/ 2432553 h 3253901"/>
              <a:gd name="connsiteX2720" fmla="*/ 1322225 w 5177464"/>
              <a:gd name="connsiteY2720" fmla="*/ 2432553 h 3253901"/>
              <a:gd name="connsiteX2721" fmla="*/ 1269930 w 5177464"/>
              <a:gd name="connsiteY2721" fmla="*/ 2410953 h 3253901"/>
              <a:gd name="connsiteX2722" fmla="*/ 1269930 w 5177464"/>
              <a:gd name="connsiteY2722" fmla="*/ 2306450 h 3253901"/>
              <a:gd name="connsiteX2723" fmla="*/ 1374520 w 5177464"/>
              <a:gd name="connsiteY2723" fmla="*/ 2306450 h 3253901"/>
              <a:gd name="connsiteX2724" fmla="*/ 1374520 w 5177464"/>
              <a:gd name="connsiteY2724" fmla="*/ 2410953 h 3253901"/>
              <a:gd name="connsiteX2725" fmla="*/ 1322225 w 5177464"/>
              <a:gd name="connsiteY2725" fmla="*/ 2432553 h 3253901"/>
              <a:gd name="connsiteX2726" fmla="*/ 2999787 w 5177464"/>
              <a:gd name="connsiteY2726" fmla="*/ 2432553 h 3253901"/>
              <a:gd name="connsiteX2727" fmla="*/ 2947492 w 5177464"/>
              <a:gd name="connsiteY2727" fmla="*/ 2410953 h 3253901"/>
              <a:gd name="connsiteX2728" fmla="*/ 2947492 w 5177464"/>
              <a:gd name="connsiteY2728" fmla="*/ 2306450 h 3253901"/>
              <a:gd name="connsiteX2729" fmla="*/ 3052082 w 5177464"/>
              <a:gd name="connsiteY2729" fmla="*/ 2306450 h 3253901"/>
              <a:gd name="connsiteX2730" fmla="*/ 3052082 w 5177464"/>
              <a:gd name="connsiteY2730" fmla="*/ 2410953 h 3253901"/>
              <a:gd name="connsiteX2731" fmla="*/ 2999787 w 5177464"/>
              <a:gd name="connsiteY2731" fmla="*/ 2432553 h 3253901"/>
              <a:gd name="connsiteX2732" fmla="*/ 4886735 w 5177464"/>
              <a:gd name="connsiteY2732" fmla="*/ 2432553 h 3253901"/>
              <a:gd name="connsiteX2733" fmla="*/ 4835058 w 5177464"/>
              <a:gd name="connsiteY2733" fmla="*/ 2410953 h 3253901"/>
              <a:gd name="connsiteX2734" fmla="*/ 4835058 w 5177464"/>
              <a:gd name="connsiteY2734" fmla="*/ 2306450 h 3253901"/>
              <a:gd name="connsiteX2735" fmla="*/ 4939647 w 5177464"/>
              <a:gd name="connsiteY2735" fmla="*/ 2306450 h 3253901"/>
              <a:gd name="connsiteX2736" fmla="*/ 4939647 w 5177464"/>
              <a:gd name="connsiteY2736" fmla="*/ 2410953 h 3253901"/>
              <a:gd name="connsiteX2737" fmla="*/ 4886735 w 5177464"/>
              <a:gd name="connsiteY2737" fmla="*/ 2432553 h 3253901"/>
              <a:gd name="connsiteX2738" fmla="*/ 5096533 w 5177464"/>
              <a:gd name="connsiteY2738" fmla="*/ 2432553 h 3253901"/>
              <a:gd name="connsiteX2739" fmla="*/ 5044238 w 5177464"/>
              <a:gd name="connsiteY2739" fmla="*/ 2410953 h 3253901"/>
              <a:gd name="connsiteX2740" fmla="*/ 5044238 w 5177464"/>
              <a:gd name="connsiteY2740" fmla="*/ 2306450 h 3253901"/>
              <a:gd name="connsiteX2741" fmla="*/ 5148828 w 5177464"/>
              <a:gd name="connsiteY2741" fmla="*/ 2306450 h 3253901"/>
              <a:gd name="connsiteX2742" fmla="*/ 5168441 w 5177464"/>
              <a:gd name="connsiteY2742" fmla="*/ 2353854 h 3253901"/>
              <a:gd name="connsiteX2743" fmla="*/ 5168877 w 5177464"/>
              <a:gd name="connsiteY2743" fmla="*/ 2362494 h 3253901"/>
              <a:gd name="connsiteX2744" fmla="*/ 5148828 w 5177464"/>
              <a:gd name="connsiteY2744" fmla="*/ 2410953 h 3253901"/>
              <a:gd name="connsiteX2745" fmla="*/ 5096533 w 5177464"/>
              <a:gd name="connsiteY2745" fmla="*/ 2432553 h 3253901"/>
              <a:gd name="connsiteX2746" fmla="*/ 1636820 w 5177464"/>
              <a:gd name="connsiteY2746" fmla="*/ 2477810 h 3253901"/>
              <a:gd name="connsiteX2747" fmla="*/ 1626525 w 5177464"/>
              <a:gd name="connsiteY2747" fmla="*/ 2473491 h 3253901"/>
              <a:gd name="connsiteX2748" fmla="*/ 1626525 w 5177464"/>
              <a:gd name="connsiteY2748" fmla="*/ 2452919 h 3253901"/>
              <a:gd name="connsiteX2749" fmla="*/ 1647114 w 5177464"/>
              <a:gd name="connsiteY2749" fmla="*/ 2452919 h 3253901"/>
              <a:gd name="connsiteX2750" fmla="*/ 1647114 w 5177464"/>
              <a:gd name="connsiteY2750" fmla="*/ 2473491 h 3253901"/>
              <a:gd name="connsiteX2751" fmla="*/ 1636820 w 5177464"/>
              <a:gd name="connsiteY2751" fmla="*/ 2477810 h 3253901"/>
              <a:gd name="connsiteX2752" fmla="*/ 3524385 w 5177464"/>
              <a:gd name="connsiteY2752" fmla="*/ 2477810 h 3253901"/>
              <a:gd name="connsiteX2753" fmla="*/ 3514091 w 5177464"/>
              <a:gd name="connsiteY2753" fmla="*/ 2473491 h 3253901"/>
              <a:gd name="connsiteX2754" fmla="*/ 3514091 w 5177464"/>
              <a:gd name="connsiteY2754" fmla="*/ 2452919 h 3253901"/>
              <a:gd name="connsiteX2755" fmla="*/ 3534679 w 5177464"/>
              <a:gd name="connsiteY2755" fmla="*/ 2452919 h 3253901"/>
              <a:gd name="connsiteX2756" fmla="*/ 3534679 w 5177464"/>
              <a:gd name="connsiteY2756" fmla="*/ 2473491 h 3253901"/>
              <a:gd name="connsiteX2757" fmla="*/ 3524385 w 5177464"/>
              <a:gd name="connsiteY2757" fmla="*/ 2477810 h 3253901"/>
              <a:gd name="connsiteX2758" fmla="*/ 3733566 w 5177464"/>
              <a:gd name="connsiteY2758" fmla="*/ 2477810 h 3253901"/>
              <a:gd name="connsiteX2759" fmla="*/ 3723271 w 5177464"/>
              <a:gd name="connsiteY2759" fmla="*/ 2473491 h 3253901"/>
              <a:gd name="connsiteX2760" fmla="*/ 3723271 w 5177464"/>
              <a:gd name="connsiteY2760" fmla="*/ 2452919 h 3253901"/>
              <a:gd name="connsiteX2761" fmla="*/ 3743860 w 5177464"/>
              <a:gd name="connsiteY2761" fmla="*/ 2452919 h 3253901"/>
              <a:gd name="connsiteX2762" fmla="*/ 3743860 w 5177464"/>
              <a:gd name="connsiteY2762" fmla="*/ 2473491 h 3253901"/>
              <a:gd name="connsiteX2763" fmla="*/ 3733566 w 5177464"/>
              <a:gd name="connsiteY2763" fmla="*/ 2477810 h 3253901"/>
              <a:gd name="connsiteX2764" fmla="*/ 3942747 w 5177464"/>
              <a:gd name="connsiteY2764" fmla="*/ 2477810 h 3253901"/>
              <a:gd name="connsiteX2765" fmla="*/ 3932452 w 5177464"/>
              <a:gd name="connsiteY2765" fmla="*/ 2473491 h 3253901"/>
              <a:gd name="connsiteX2766" fmla="*/ 3932452 w 5177464"/>
              <a:gd name="connsiteY2766" fmla="*/ 2452919 h 3253901"/>
              <a:gd name="connsiteX2767" fmla="*/ 3953040 w 5177464"/>
              <a:gd name="connsiteY2767" fmla="*/ 2452919 h 3253901"/>
              <a:gd name="connsiteX2768" fmla="*/ 3953040 w 5177464"/>
              <a:gd name="connsiteY2768" fmla="*/ 2473491 h 3253901"/>
              <a:gd name="connsiteX2769" fmla="*/ 3942747 w 5177464"/>
              <a:gd name="connsiteY2769" fmla="*/ 2477810 h 3253901"/>
              <a:gd name="connsiteX2770" fmla="*/ 1427330 w 5177464"/>
              <a:gd name="connsiteY2770" fmla="*/ 2478633 h 3253901"/>
              <a:gd name="connsiteX2771" fmla="*/ 1417344 w 5177464"/>
              <a:gd name="connsiteY2771" fmla="*/ 2474314 h 3253901"/>
              <a:gd name="connsiteX2772" fmla="*/ 1417344 w 5177464"/>
              <a:gd name="connsiteY2772" fmla="*/ 2453742 h 3253901"/>
              <a:gd name="connsiteX2773" fmla="*/ 1437933 w 5177464"/>
              <a:gd name="connsiteY2773" fmla="*/ 2453742 h 3253901"/>
              <a:gd name="connsiteX2774" fmla="*/ 1437933 w 5177464"/>
              <a:gd name="connsiteY2774" fmla="*/ 2474314 h 3253901"/>
              <a:gd name="connsiteX2775" fmla="*/ 1427330 w 5177464"/>
              <a:gd name="connsiteY2775" fmla="*/ 2478633 h 3253901"/>
              <a:gd name="connsiteX2776" fmla="*/ 1846824 w 5177464"/>
              <a:gd name="connsiteY2776" fmla="*/ 2478633 h 3253901"/>
              <a:gd name="connsiteX2777" fmla="*/ 1836529 w 5177464"/>
              <a:gd name="connsiteY2777" fmla="*/ 2474314 h 3253901"/>
              <a:gd name="connsiteX2778" fmla="*/ 1836529 w 5177464"/>
              <a:gd name="connsiteY2778" fmla="*/ 2453742 h 3253901"/>
              <a:gd name="connsiteX2779" fmla="*/ 1857118 w 5177464"/>
              <a:gd name="connsiteY2779" fmla="*/ 2453742 h 3253901"/>
              <a:gd name="connsiteX2780" fmla="*/ 1857118 w 5177464"/>
              <a:gd name="connsiteY2780" fmla="*/ 2474314 h 3253901"/>
              <a:gd name="connsiteX2781" fmla="*/ 1846824 w 5177464"/>
              <a:gd name="connsiteY2781" fmla="*/ 2478633 h 3253901"/>
              <a:gd name="connsiteX2782" fmla="*/ 2056827 w 5177464"/>
              <a:gd name="connsiteY2782" fmla="*/ 2478633 h 3253901"/>
              <a:gd name="connsiteX2783" fmla="*/ 2046533 w 5177464"/>
              <a:gd name="connsiteY2783" fmla="*/ 2474314 h 3253901"/>
              <a:gd name="connsiteX2784" fmla="*/ 2046533 w 5177464"/>
              <a:gd name="connsiteY2784" fmla="*/ 2453742 h 3253901"/>
              <a:gd name="connsiteX2785" fmla="*/ 2067122 w 5177464"/>
              <a:gd name="connsiteY2785" fmla="*/ 2453742 h 3253901"/>
              <a:gd name="connsiteX2786" fmla="*/ 2067122 w 5177464"/>
              <a:gd name="connsiteY2786" fmla="*/ 2474314 h 3253901"/>
              <a:gd name="connsiteX2787" fmla="*/ 2056827 w 5177464"/>
              <a:gd name="connsiteY2787" fmla="*/ 2478633 h 3253901"/>
              <a:gd name="connsiteX2788" fmla="*/ 2266008 w 5177464"/>
              <a:gd name="connsiteY2788" fmla="*/ 2478633 h 3253901"/>
              <a:gd name="connsiteX2789" fmla="*/ 2255714 w 5177464"/>
              <a:gd name="connsiteY2789" fmla="*/ 2474314 h 3253901"/>
              <a:gd name="connsiteX2790" fmla="*/ 2255714 w 5177464"/>
              <a:gd name="connsiteY2790" fmla="*/ 2453742 h 3253901"/>
              <a:gd name="connsiteX2791" fmla="*/ 2276302 w 5177464"/>
              <a:gd name="connsiteY2791" fmla="*/ 2453742 h 3253901"/>
              <a:gd name="connsiteX2792" fmla="*/ 2276302 w 5177464"/>
              <a:gd name="connsiteY2792" fmla="*/ 2474314 h 3253901"/>
              <a:gd name="connsiteX2793" fmla="*/ 2266008 w 5177464"/>
              <a:gd name="connsiteY2793" fmla="*/ 2478633 h 3253901"/>
              <a:gd name="connsiteX2794" fmla="*/ 2475188 w 5177464"/>
              <a:gd name="connsiteY2794" fmla="*/ 2478633 h 3253901"/>
              <a:gd name="connsiteX2795" fmla="*/ 2464894 w 5177464"/>
              <a:gd name="connsiteY2795" fmla="*/ 2474314 h 3253901"/>
              <a:gd name="connsiteX2796" fmla="*/ 2464894 w 5177464"/>
              <a:gd name="connsiteY2796" fmla="*/ 2453742 h 3253901"/>
              <a:gd name="connsiteX2797" fmla="*/ 2485483 w 5177464"/>
              <a:gd name="connsiteY2797" fmla="*/ 2453742 h 3253901"/>
              <a:gd name="connsiteX2798" fmla="*/ 2485483 w 5177464"/>
              <a:gd name="connsiteY2798" fmla="*/ 2474314 h 3253901"/>
              <a:gd name="connsiteX2799" fmla="*/ 2475188 w 5177464"/>
              <a:gd name="connsiteY2799" fmla="*/ 2478633 h 3253901"/>
              <a:gd name="connsiteX2800" fmla="*/ 2685192 w 5177464"/>
              <a:gd name="connsiteY2800" fmla="*/ 2478633 h 3253901"/>
              <a:gd name="connsiteX2801" fmla="*/ 2674898 w 5177464"/>
              <a:gd name="connsiteY2801" fmla="*/ 2474314 h 3253901"/>
              <a:gd name="connsiteX2802" fmla="*/ 2674898 w 5177464"/>
              <a:gd name="connsiteY2802" fmla="*/ 2453742 h 3253901"/>
              <a:gd name="connsiteX2803" fmla="*/ 2695487 w 5177464"/>
              <a:gd name="connsiteY2803" fmla="*/ 2453742 h 3253901"/>
              <a:gd name="connsiteX2804" fmla="*/ 2695487 w 5177464"/>
              <a:gd name="connsiteY2804" fmla="*/ 2474314 h 3253901"/>
              <a:gd name="connsiteX2805" fmla="*/ 2685192 w 5177464"/>
              <a:gd name="connsiteY2805" fmla="*/ 2478633 h 3253901"/>
              <a:gd name="connsiteX2806" fmla="*/ 2895196 w 5177464"/>
              <a:gd name="connsiteY2806" fmla="*/ 2478633 h 3253901"/>
              <a:gd name="connsiteX2807" fmla="*/ 2884902 w 5177464"/>
              <a:gd name="connsiteY2807" fmla="*/ 2474314 h 3253901"/>
              <a:gd name="connsiteX2808" fmla="*/ 2884902 w 5177464"/>
              <a:gd name="connsiteY2808" fmla="*/ 2453742 h 3253901"/>
              <a:gd name="connsiteX2809" fmla="*/ 2905491 w 5177464"/>
              <a:gd name="connsiteY2809" fmla="*/ 2453742 h 3253901"/>
              <a:gd name="connsiteX2810" fmla="*/ 2905491 w 5177464"/>
              <a:gd name="connsiteY2810" fmla="*/ 2474314 h 3253901"/>
              <a:gd name="connsiteX2811" fmla="*/ 2895196 w 5177464"/>
              <a:gd name="connsiteY2811" fmla="*/ 2478633 h 3253901"/>
              <a:gd name="connsiteX2812" fmla="*/ 3105200 w 5177464"/>
              <a:gd name="connsiteY2812" fmla="*/ 2478633 h 3253901"/>
              <a:gd name="connsiteX2813" fmla="*/ 3094906 w 5177464"/>
              <a:gd name="connsiteY2813" fmla="*/ 2474314 h 3253901"/>
              <a:gd name="connsiteX2814" fmla="*/ 3094906 w 5177464"/>
              <a:gd name="connsiteY2814" fmla="*/ 2453742 h 3253901"/>
              <a:gd name="connsiteX2815" fmla="*/ 3115495 w 5177464"/>
              <a:gd name="connsiteY2815" fmla="*/ 2453742 h 3253901"/>
              <a:gd name="connsiteX2816" fmla="*/ 3115495 w 5177464"/>
              <a:gd name="connsiteY2816" fmla="*/ 2474314 h 3253901"/>
              <a:gd name="connsiteX2817" fmla="*/ 3105200 w 5177464"/>
              <a:gd name="connsiteY2817" fmla="*/ 2478633 h 3253901"/>
              <a:gd name="connsiteX2818" fmla="*/ 3314381 w 5177464"/>
              <a:gd name="connsiteY2818" fmla="*/ 2478633 h 3253901"/>
              <a:gd name="connsiteX2819" fmla="*/ 3304087 w 5177464"/>
              <a:gd name="connsiteY2819" fmla="*/ 2474314 h 3253901"/>
              <a:gd name="connsiteX2820" fmla="*/ 3304087 w 5177464"/>
              <a:gd name="connsiteY2820" fmla="*/ 2453742 h 3253901"/>
              <a:gd name="connsiteX2821" fmla="*/ 3324675 w 5177464"/>
              <a:gd name="connsiteY2821" fmla="*/ 2453742 h 3253901"/>
              <a:gd name="connsiteX2822" fmla="*/ 3324675 w 5177464"/>
              <a:gd name="connsiteY2822" fmla="*/ 2474314 h 3253901"/>
              <a:gd name="connsiteX2823" fmla="*/ 3314381 w 5177464"/>
              <a:gd name="connsiteY2823" fmla="*/ 2478633 h 3253901"/>
              <a:gd name="connsiteX2824" fmla="*/ 158555 w 5177464"/>
              <a:gd name="connsiteY2824" fmla="*/ 2488508 h 3253901"/>
              <a:gd name="connsiteX2825" fmla="*/ 148261 w 5177464"/>
              <a:gd name="connsiteY2825" fmla="*/ 2484188 h 3253901"/>
              <a:gd name="connsiteX2826" fmla="*/ 148261 w 5177464"/>
              <a:gd name="connsiteY2826" fmla="*/ 2463616 h 3253901"/>
              <a:gd name="connsiteX2827" fmla="*/ 168850 w 5177464"/>
              <a:gd name="connsiteY2827" fmla="*/ 2463616 h 3253901"/>
              <a:gd name="connsiteX2828" fmla="*/ 168850 w 5177464"/>
              <a:gd name="connsiteY2828" fmla="*/ 2484188 h 3253901"/>
              <a:gd name="connsiteX2829" fmla="*/ 158555 w 5177464"/>
              <a:gd name="connsiteY2829" fmla="*/ 2488508 h 3253901"/>
              <a:gd name="connsiteX2830" fmla="*/ 368560 w 5177464"/>
              <a:gd name="connsiteY2830" fmla="*/ 2488508 h 3253901"/>
              <a:gd name="connsiteX2831" fmla="*/ 358265 w 5177464"/>
              <a:gd name="connsiteY2831" fmla="*/ 2484188 h 3253901"/>
              <a:gd name="connsiteX2832" fmla="*/ 358265 w 5177464"/>
              <a:gd name="connsiteY2832" fmla="*/ 2463616 h 3253901"/>
              <a:gd name="connsiteX2833" fmla="*/ 378854 w 5177464"/>
              <a:gd name="connsiteY2833" fmla="*/ 2463616 h 3253901"/>
              <a:gd name="connsiteX2834" fmla="*/ 378854 w 5177464"/>
              <a:gd name="connsiteY2834" fmla="*/ 2484188 h 3253901"/>
              <a:gd name="connsiteX2835" fmla="*/ 368560 w 5177464"/>
              <a:gd name="connsiteY2835" fmla="*/ 2488508 h 3253901"/>
              <a:gd name="connsiteX2836" fmla="*/ 4142044 w 5177464"/>
              <a:gd name="connsiteY2836" fmla="*/ 2488508 h 3253901"/>
              <a:gd name="connsiteX2837" fmla="*/ 4131750 w 5177464"/>
              <a:gd name="connsiteY2837" fmla="*/ 2484188 h 3253901"/>
              <a:gd name="connsiteX2838" fmla="*/ 4131750 w 5177464"/>
              <a:gd name="connsiteY2838" fmla="*/ 2463616 h 3253901"/>
              <a:gd name="connsiteX2839" fmla="*/ 4152338 w 5177464"/>
              <a:gd name="connsiteY2839" fmla="*/ 2463616 h 3253901"/>
              <a:gd name="connsiteX2840" fmla="*/ 4152338 w 5177464"/>
              <a:gd name="connsiteY2840" fmla="*/ 2484188 h 3253901"/>
              <a:gd name="connsiteX2841" fmla="*/ 4142044 w 5177464"/>
              <a:gd name="connsiteY2841" fmla="*/ 2488508 h 3253901"/>
              <a:gd name="connsiteX2842" fmla="*/ 4352048 w 5177464"/>
              <a:gd name="connsiteY2842" fmla="*/ 2488508 h 3253901"/>
              <a:gd name="connsiteX2843" fmla="*/ 4341754 w 5177464"/>
              <a:gd name="connsiteY2843" fmla="*/ 2484188 h 3253901"/>
              <a:gd name="connsiteX2844" fmla="*/ 4341754 w 5177464"/>
              <a:gd name="connsiteY2844" fmla="*/ 2463616 h 3253901"/>
              <a:gd name="connsiteX2845" fmla="*/ 4362342 w 5177464"/>
              <a:gd name="connsiteY2845" fmla="*/ 2463616 h 3253901"/>
              <a:gd name="connsiteX2846" fmla="*/ 4362342 w 5177464"/>
              <a:gd name="connsiteY2846" fmla="*/ 2484188 h 3253901"/>
              <a:gd name="connsiteX2847" fmla="*/ 4352048 w 5177464"/>
              <a:gd name="connsiteY2847" fmla="*/ 2488508 h 3253901"/>
              <a:gd name="connsiteX2848" fmla="*/ 4562052 w 5177464"/>
              <a:gd name="connsiteY2848" fmla="*/ 2488508 h 3253901"/>
              <a:gd name="connsiteX2849" fmla="*/ 4551758 w 5177464"/>
              <a:gd name="connsiteY2849" fmla="*/ 2484188 h 3253901"/>
              <a:gd name="connsiteX2850" fmla="*/ 4551758 w 5177464"/>
              <a:gd name="connsiteY2850" fmla="*/ 2463616 h 3253901"/>
              <a:gd name="connsiteX2851" fmla="*/ 4572346 w 5177464"/>
              <a:gd name="connsiteY2851" fmla="*/ 2463616 h 3253901"/>
              <a:gd name="connsiteX2852" fmla="*/ 4572346 w 5177464"/>
              <a:gd name="connsiteY2852" fmla="*/ 2484188 h 3253901"/>
              <a:gd name="connsiteX2853" fmla="*/ 4562052 w 5177464"/>
              <a:gd name="connsiteY2853" fmla="*/ 2488508 h 3253901"/>
              <a:gd name="connsiteX2854" fmla="*/ 5177464 w 5177464"/>
              <a:gd name="connsiteY2854" fmla="*/ 2532468 h 3253901"/>
              <a:gd name="connsiteX2855" fmla="*/ 5173277 w 5177464"/>
              <a:gd name="connsiteY2855" fmla="*/ 2531656 h 3253901"/>
              <a:gd name="connsiteX2856" fmla="*/ 5148828 w 5177464"/>
              <a:gd name="connsiteY2856" fmla="*/ 2515456 h 3253901"/>
              <a:gd name="connsiteX2857" fmla="*/ 5148828 w 5177464"/>
              <a:gd name="connsiteY2857" fmla="*/ 2410953 h 3253901"/>
              <a:gd name="connsiteX2858" fmla="*/ 5170596 w 5177464"/>
              <a:gd name="connsiteY2858" fmla="*/ 2396529 h 3253901"/>
              <a:gd name="connsiteX2859" fmla="*/ 588446 w 5177464"/>
              <a:gd name="connsiteY2859" fmla="*/ 2537056 h 3253901"/>
              <a:gd name="connsiteX2860" fmla="*/ 536151 w 5177464"/>
              <a:gd name="connsiteY2860" fmla="*/ 2515456 h 3253901"/>
              <a:gd name="connsiteX2861" fmla="*/ 536151 w 5177464"/>
              <a:gd name="connsiteY2861" fmla="*/ 2410953 h 3253901"/>
              <a:gd name="connsiteX2862" fmla="*/ 640741 w 5177464"/>
              <a:gd name="connsiteY2862" fmla="*/ 2410953 h 3253901"/>
              <a:gd name="connsiteX2863" fmla="*/ 640741 w 5177464"/>
              <a:gd name="connsiteY2863" fmla="*/ 2515456 h 3253901"/>
              <a:gd name="connsiteX2864" fmla="*/ 588446 w 5177464"/>
              <a:gd name="connsiteY2864" fmla="*/ 2537056 h 3253901"/>
              <a:gd name="connsiteX2865" fmla="*/ 798450 w 5177464"/>
              <a:gd name="connsiteY2865" fmla="*/ 2537056 h 3253901"/>
              <a:gd name="connsiteX2866" fmla="*/ 746155 w 5177464"/>
              <a:gd name="connsiteY2866" fmla="*/ 2515456 h 3253901"/>
              <a:gd name="connsiteX2867" fmla="*/ 746155 w 5177464"/>
              <a:gd name="connsiteY2867" fmla="*/ 2410953 h 3253901"/>
              <a:gd name="connsiteX2868" fmla="*/ 850745 w 5177464"/>
              <a:gd name="connsiteY2868" fmla="*/ 2410953 h 3253901"/>
              <a:gd name="connsiteX2869" fmla="*/ 850745 w 5177464"/>
              <a:gd name="connsiteY2869" fmla="*/ 2515456 h 3253901"/>
              <a:gd name="connsiteX2870" fmla="*/ 798450 w 5177464"/>
              <a:gd name="connsiteY2870" fmla="*/ 2537056 h 3253901"/>
              <a:gd name="connsiteX2871" fmla="*/ 1007631 w 5177464"/>
              <a:gd name="connsiteY2871" fmla="*/ 2537056 h 3253901"/>
              <a:gd name="connsiteX2872" fmla="*/ 955335 w 5177464"/>
              <a:gd name="connsiteY2872" fmla="*/ 2515456 h 3253901"/>
              <a:gd name="connsiteX2873" fmla="*/ 955335 w 5177464"/>
              <a:gd name="connsiteY2873" fmla="*/ 2410953 h 3253901"/>
              <a:gd name="connsiteX2874" fmla="*/ 1059926 w 5177464"/>
              <a:gd name="connsiteY2874" fmla="*/ 2410953 h 3253901"/>
              <a:gd name="connsiteX2875" fmla="*/ 1059926 w 5177464"/>
              <a:gd name="connsiteY2875" fmla="*/ 2515456 h 3253901"/>
              <a:gd name="connsiteX2876" fmla="*/ 1007631 w 5177464"/>
              <a:gd name="connsiteY2876" fmla="*/ 2537056 h 3253901"/>
              <a:gd name="connsiteX2877" fmla="*/ 1217635 w 5177464"/>
              <a:gd name="connsiteY2877" fmla="*/ 2537056 h 3253901"/>
              <a:gd name="connsiteX2878" fmla="*/ 1165340 w 5177464"/>
              <a:gd name="connsiteY2878" fmla="*/ 2515456 h 3253901"/>
              <a:gd name="connsiteX2879" fmla="*/ 1165340 w 5177464"/>
              <a:gd name="connsiteY2879" fmla="*/ 2410953 h 3253901"/>
              <a:gd name="connsiteX2880" fmla="*/ 1269930 w 5177464"/>
              <a:gd name="connsiteY2880" fmla="*/ 2410953 h 3253901"/>
              <a:gd name="connsiteX2881" fmla="*/ 1269930 w 5177464"/>
              <a:gd name="connsiteY2881" fmla="*/ 2515456 h 3253901"/>
              <a:gd name="connsiteX2882" fmla="*/ 1217635 w 5177464"/>
              <a:gd name="connsiteY2882" fmla="*/ 2537056 h 3253901"/>
              <a:gd name="connsiteX2883" fmla="*/ 4781939 w 5177464"/>
              <a:gd name="connsiteY2883" fmla="*/ 2537056 h 3253901"/>
              <a:gd name="connsiteX2884" fmla="*/ 4729643 w 5177464"/>
              <a:gd name="connsiteY2884" fmla="*/ 2515456 h 3253901"/>
              <a:gd name="connsiteX2885" fmla="*/ 4729643 w 5177464"/>
              <a:gd name="connsiteY2885" fmla="*/ 2410953 h 3253901"/>
              <a:gd name="connsiteX2886" fmla="*/ 4834234 w 5177464"/>
              <a:gd name="connsiteY2886" fmla="*/ 2410953 h 3253901"/>
              <a:gd name="connsiteX2887" fmla="*/ 4834234 w 5177464"/>
              <a:gd name="connsiteY2887" fmla="*/ 2515456 h 3253901"/>
              <a:gd name="connsiteX2888" fmla="*/ 4781939 w 5177464"/>
              <a:gd name="connsiteY2888" fmla="*/ 2537056 h 3253901"/>
              <a:gd name="connsiteX2889" fmla="*/ 4991943 w 5177464"/>
              <a:gd name="connsiteY2889" fmla="*/ 2537056 h 3253901"/>
              <a:gd name="connsiteX2890" fmla="*/ 4939647 w 5177464"/>
              <a:gd name="connsiteY2890" fmla="*/ 2515456 h 3253901"/>
              <a:gd name="connsiteX2891" fmla="*/ 4939647 w 5177464"/>
              <a:gd name="connsiteY2891" fmla="*/ 2410953 h 3253901"/>
              <a:gd name="connsiteX2892" fmla="*/ 5044238 w 5177464"/>
              <a:gd name="connsiteY2892" fmla="*/ 2410953 h 3253901"/>
              <a:gd name="connsiteX2893" fmla="*/ 5044238 w 5177464"/>
              <a:gd name="connsiteY2893" fmla="*/ 2515456 h 3253901"/>
              <a:gd name="connsiteX2894" fmla="*/ 4991943 w 5177464"/>
              <a:gd name="connsiteY2894" fmla="*/ 2537056 h 3253901"/>
              <a:gd name="connsiteX2895" fmla="*/ 1742233 w 5177464"/>
              <a:gd name="connsiteY2895" fmla="*/ 2582313 h 3253901"/>
              <a:gd name="connsiteX2896" fmla="*/ 1731939 w 5177464"/>
              <a:gd name="connsiteY2896" fmla="*/ 2577993 h 3253901"/>
              <a:gd name="connsiteX2897" fmla="*/ 1731939 w 5177464"/>
              <a:gd name="connsiteY2897" fmla="*/ 2557422 h 3253901"/>
              <a:gd name="connsiteX2898" fmla="*/ 1752527 w 5177464"/>
              <a:gd name="connsiteY2898" fmla="*/ 2557422 h 3253901"/>
              <a:gd name="connsiteX2899" fmla="*/ 1752527 w 5177464"/>
              <a:gd name="connsiteY2899" fmla="*/ 2577993 h 3253901"/>
              <a:gd name="connsiteX2900" fmla="*/ 1742233 w 5177464"/>
              <a:gd name="connsiteY2900" fmla="*/ 2582313 h 3253901"/>
              <a:gd name="connsiteX2901" fmla="*/ 2580602 w 5177464"/>
              <a:gd name="connsiteY2901" fmla="*/ 2582313 h 3253901"/>
              <a:gd name="connsiteX2902" fmla="*/ 2570308 w 5177464"/>
              <a:gd name="connsiteY2902" fmla="*/ 2577993 h 3253901"/>
              <a:gd name="connsiteX2903" fmla="*/ 2570308 w 5177464"/>
              <a:gd name="connsiteY2903" fmla="*/ 2557422 h 3253901"/>
              <a:gd name="connsiteX2904" fmla="*/ 2590896 w 5177464"/>
              <a:gd name="connsiteY2904" fmla="*/ 2557422 h 3253901"/>
              <a:gd name="connsiteX2905" fmla="*/ 2590896 w 5177464"/>
              <a:gd name="connsiteY2905" fmla="*/ 2577993 h 3253901"/>
              <a:gd name="connsiteX2906" fmla="*/ 2580602 w 5177464"/>
              <a:gd name="connsiteY2906" fmla="*/ 2582313 h 3253901"/>
              <a:gd name="connsiteX2907" fmla="*/ 3418972 w 5177464"/>
              <a:gd name="connsiteY2907" fmla="*/ 2582313 h 3253901"/>
              <a:gd name="connsiteX2908" fmla="*/ 3408677 w 5177464"/>
              <a:gd name="connsiteY2908" fmla="*/ 2577993 h 3253901"/>
              <a:gd name="connsiteX2909" fmla="*/ 3408677 w 5177464"/>
              <a:gd name="connsiteY2909" fmla="*/ 2557422 h 3253901"/>
              <a:gd name="connsiteX2910" fmla="*/ 3429266 w 5177464"/>
              <a:gd name="connsiteY2910" fmla="*/ 2557422 h 3253901"/>
              <a:gd name="connsiteX2911" fmla="*/ 3429266 w 5177464"/>
              <a:gd name="connsiteY2911" fmla="*/ 2577993 h 3253901"/>
              <a:gd name="connsiteX2912" fmla="*/ 3418972 w 5177464"/>
              <a:gd name="connsiteY2912" fmla="*/ 2582313 h 3253901"/>
              <a:gd name="connsiteX2913" fmla="*/ 3628976 w 5177464"/>
              <a:gd name="connsiteY2913" fmla="*/ 2582313 h 3253901"/>
              <a:gd name="connsiteX2914" fmla="*/ 3618681 w 5177464"/>
              <a:gd name="connsiteY2914" fmla="*/ 2577993 h 3253901"/>
              <a:gd name="connsiteX2915" fmla="*/ 3618681 w 5177464"/>
              <a:gd name="connsiteY2915" fmla="*/ 2557422 h 3253901"/>
              <a:gd name="connsiteX2916" fmla="*/ 3639270 w 5177464"/>
              <a:gd name="connsiteY2916" fmla="*/ 2557422 h 3253901"/>
              <a:gd name="connsiteX2917" fmla="*/ 3639270 w 5177464"/>
              <a:gd name="connsiteY2917" fmla="*/ 2577993 h 3253901"/>
              <a:gd name="connsiteX2918" fmla="*/ 3628976 w 5177464"/>
              <a:gd name="connsiteY2918" fmla="*/ 2582313 h 3253901"/>
              <a:gd name="connsiteX2919" fmla="*/ 1322225 w 5177464"/>
              <a:gd name="connsiteY2919" fmla="*/ 2583136 h 3253901"/>
              <a:gd name="connsiteX2920" fmla="*/ 1311931 w 5177464"/>
              <a:gd name="connsiteY2920" fmla="*/ 2578816 h 3253901"/>
              <a:gd name="connsiteX2921" fmla="*/ 1311931 w 5177464"/>
              <a:gd name="connsiteY2921" fmla="*/ 2558245 h 3253901"/>
              <a:gd name="connsiteX2922" fmla="*/ 1332519 w 5177464"/>
              <a:gd name="connsiteY2922" fmla="*/ 2558245 h 3253901"/>
              <a:gd name="connsiteX2923" fmla="*/ 1332519 w 5177464"/>
              <a:gd name="connsiteY2923" fmla="*/ 2578816 h 3253901"/>
              <a:gd name="connsiteX2924" fmla="*/ 1322225 w 5177464"/>
              <a:gd name="connsiteY2924" fmla="*/ 2583136 h 3253901"/>
              <a:gd name="connsiteX2925" fmla="*/ 1532229 w 5177464"/>
              <a:gd name="connsiteY2925" fmla="*/ 2583136 h 3253901"/>
              <a:gd name="connsiteX2926" fmla="*/ 1521935 w 5177464"/>
              <a:gd name="connsiteY2926" fmla="*/ 2578816 h 3253901"/>
              <a:gd name="connsiteX2927" fmla="*/ 1521935 w 5177464"/>
              <a:gd name="connsiteY2927" fmla="*/ 2558245 h 3253901"/>
              <a:gd name="connsiteX2928" fmla="*/ 1542523 w 5177464"/>
              <a:gd name="connsiteY2928" fmla="*/ 2558245 h 3253901"/>
              <a:gd name="connsiteX2929" fmla="*/ 1542523 w 5177464"/>
              <a:gd name="connsiteY2929" fmla="*/ 2578816 h 3253901"/>
              <a:gd name="connsiteX2930" fmla="*/ 1532229 w 5177464"/>
              <a:gd name="connsiteY2930" fmla="*/ 2583136 h 3253901"/>
              <a:gd name="connsiteX2931" fmla="*/ 1951413 w 5177464"/>
              <a:gd name="connsiteY2931" fmla="*/ 2583136 h 3253901"/>
              <a:gd name="connsiteX2932" fmla="*/ 1941119 w 5177464"/>
              <a:gd name="connsiteY2932" fmla="*/ 2578816 h 3253901"/>
              <a:gd name="connsiteX2933" fmla="*/ 1941119 w 5177464"/>
              <a:gd name="connsiteY2933" fmla="*/ 2558245 h 3253901"/>
              <a:gd name="connsiteX2934" fmla="*/ 1961708 w 5177464"/>
              <a:gd name="connsiteY2934" fmla="*/ 2558245 h 3253901"/>
              <a:gd name="connsiteX2935" fmla="*/ 1961708 w 5177464"/>
              <a:gd name="connsiteY2935" fmla="*/ 2578816 h 3253901"/>
              <a:gd name="connsiteX2936" fmla="*/ 1951413 w 5177464"/>
              <a:gd name="connsiteY2936" fmla="*/ 2583136 h 3253901"/>
              <a:gd name="connsiteX2937" fmla="*/ 2370598 w 5177464"/>
              <a:gd name="connsiteY2937" fmla="*/ 2583136 h 3253901"/>
              <a:gd name="connsiteX2938" fmla="*/ 2360304 w 5177464"/>
              <a:gd name="connsiteY2938" fmla="*/ 2578816 h 3253901"/>
              <a:gd name="connsiteX2939" fmla="*/ 2360304 w 5177464"/>
              <a:gd name="connsiteY2939" fmla="*/ 2558245 h 3253901"/>
              <a:gd name="connsiteX2940" fmla="*/ 2380892 w 5177464"/>
              <a:gd name="connsiteY2940" fmla="*/ 2558245 h 3253901"/>
              <a:gd name="connsiteX2941" fmla="*/ 2380892 w 5177464"/>
              <a:gd name="connsiteY2941" fmla="*/ 2578816 h 3253901"/>
              <a:gd name="connsiteX2942" fmla="*/ 2370598 w 5177464"/>
              <a:gd name="connsiteY2942" fmla="*/ 2583136 h 3253901"/>
              <a:gd name="connsiteX2943" fmla="*/ 2789782 w 5177464"/>
              <a:gd name="connsiteY2943" fmla="*/ 2583136 h 3253901"/>
              <a:gd name="connsiteX2944" fmla="*/ 2779488 w 5177464"/>
              <a:gd name="connsiteY2944" fmla="*/ 2578816 h 3253901"/>
              <a:gd name="connsiteX2945" fmla="*/ 2779488 w 5177464"/>
              <a:gd name="connsiteY2945" fmla="*/ 2558245 h 3253901"/>
              <a:gd name="connsiteX2946" fmla="*/ 2800077 w 5177464"/>
              <a:gd name="connsiteY2946" fmla="*/ 2558245 h 3253901"/>
              <a:gd name="connsiteX2947" fmla="*/ 2800077 w 5177464"/>
              <a:gd name="connsiteY2947" fmla="*/ 2578816 h 3253901"/>
              <a:gd name="connsiteX2948" fmla="*/ 2789782 w 5177464"/>
              <a:gd name="connsiteY2948" fmla="*/ 2583136 h 3253901"/>
              <a:gd name="connsiteX2949" fmla="*/ 3208967 w 5177464"/>
              <a:gd name="connsiteY2949" fmla="*/ 2583136 h 3253901"/>
              <a:gd name="connsiteX2950" fmla="*/ 3198673 w 5177464"/>
              <a:gd name="connsiteY2950" fmla="*/ 2578816 h 3253901"/>
              <a:gd name="connsiteX2951" fmla="*/ 3198673 w 5177464"/>
              <a:gd name="connsiteY2951" fmla="*/ 2558245 h 3253901"/>
              <a:gd name="connsiteX2952" fmla="*/ 3219262 w 5177464"/>
              <a:gd name="connsiteY2952" fmla="*/ 2558245 h 3253901"/>
              <a:gd name="connsiteX2953" fmla="*/ 3219262 w 5177464"/>
              <a:gd name="connsiteY2953" fmla="*/ 2578816 h 3253901"/>
              <a:gd name="connsiteX2954" fmla="*/ 3208967 w 5177464"/>
              <a:gd name="connsiteY2954" fmla="*/ 2583136 h 3253901"/>
              <a:gd name="connsiteX2955" fmla="*/ 4048160 w 5177464"/>
              <a:gd name="connsiteY2955" fmla="*/ 2583136 h 3253901"/>
              <a:gd name="connsiteX2956" fmla="*/ 4037866 w 5177464"/>
              <a:gd name="connsiteY2956" fmla="*/ 2578816 h 3253901"/>
              <a:gd name="connsiteX2957" fmla="*/ 4037866 w 5177464"/>
              <a:gd name="connsiteY2957" fmla="*/ 2558245 h 3253901"/>
              <a:gd name="connsiteX2958" fmla="*/ 4058454 w 5177464"/>
              <a:gd name="connsiteY2958" fmla="*/ 2558245 h 3253901"/>
              <a:gd name="connsiteX2959" fmla="*/ 4058454 w 5177464"/>
              <a:gd name="connsiteY2959" fmla="*/ 2578816 h 3253901"/>
              <a:gd name="connsiteX2960" fmla="*/ 4048160 w 5177464"/>
              <a:gd name="connsiteY2960" fmla="*/ 2583136 h 3253901"/>
              <a:gd name="connsiteX2961" fmla="*/ 263145 w 5177464"/>
              <a:gd name="connsiteY2961" fmla="*/ 2593010 h 3253901"/>
              <a:gd name="connsiteX2962" fmla="*/ 252851 w 5177464"/>
              <a:gd name="connsiteY2962" fmla="*/ 2588691 h 3253901"/>
              <a:gd name="connsiteX2963" fmla="*/ 252851 w 5177464"/>
              <a:gd name="connsiteY2963" fmla="*/ 2568119 h 3253901"/>
              <a:gd name="connsiteX2964" fmla="*/ 273440 w 5177464"/>
              <a:gd name="connsiteY2964" fmla="*/ 2568119 h 3253901"/>
              <a:gd name="connsiteX2965" fmla="*/ 273440 w 5177464"/>
              <a:gd name="connsiteY2965" fmla="*/ 2588691 h 3253901"/>
              <a:gd name="connsiteX2966" fmla="*/ 263145 w 5177464"/>
              <a:gd name="connsiteY2966" fmla="*/ 2593010 h 3253901"/>
              <a:gd name="connsiteX2967" fmla="*/ 4456639 w 5177464"/>
              <a:gd name="connsiteY2967" fmla="*/ 2593010 h 3253901"/>
              <a:gd name="connsiteX2968" fmla="*/ 4446344 w 5177464"/>
              <a:gd name="connsiteY2968" fmla="*/ 2588691 h 3253901"/>
              <a:gd name="connsiteX2969" fmla="*/ 4446344 w 5177464"/>
              <a:gd name="connsiteY2969" fmla="*/ 2568119 h 3253901"/>
              <a:gd name="connsiteX2970" fmla="*/ 4466933 w 5177464"/>
              <a:gd name="connsiteY2970" fmla="*/ 2568119 h 3253901"/>
              <a:gd name="connsiteX2971" fmla="*/ 4466933 w 5177464"/>
              <a:gd name="connsiteY2971" fmla="*/ 2588691 h 3253901"/>
              <a:gd name="connsiteX2972" fmla="*/ 4456639 w 5177464"/>
              <a:gd name="connsiteY2972" fmla="*/ 2593010 h 3253901"/>
              <a:gd name="connsiteX2973" fmla="*/ 4247458 w 5177464"/>
              <a:gd name="connsiteY2973" fmla="*/ 2593319 h 3253901"/>
              <a:gd name="connsiteX2974" fmla="*/ 4237163 w 5177464"/>
              <a:gd name="connsiteY2974" fmla="*/ 2588691 h 3253901"/>
              <a:gd name="connsiteX2975" fmla="*/ 4237163 w 5177464"/>
              <a:gd name="connsiteY2975" fmla="*/ 2568119 h 3253901"/>
              <a:gd name="connsiteX2976" fmla="*/ 4257752 w 5177464"/>
              <a:gd name="connsiteY2976" fmla="*/ 2568119 h 3253901"/>
              <a:gd name="connsiteX2977" fmla="*/ 4257752 w 5177464"/>
              <a:gd name="connsiteY2977" fmla="*/ 2588691 h 3253901"/>
              <a:gd name="connsiteX2978" fmla="*/ 4247458 w 5177464"/>
              <a:gd name="connsiteY2978" fmla="*/ 2593319 h 3253901"/>
              <a:gd name="connsiteX2979" fmla="*/ 53965 w 5177464"/>
              <a:gd name="connsiteY2979" fmla="*/ 2593833 h 3253901"/>
              <a:gd name="connsiteX2980" fmla="*/ 43671 w 5177464"/>
              <a:gd name="connsiteY2980" fmla="*/ 2589514 h 3253901"/>
              <a:gd name="connsiteX2981" fmla="*/ 43671 w 5177464"/>
              <a:gd name="connsiteY2981" fmla="*/ 2568942 h 3253901"/>
              <a:gd name="connsiteX2982" fmla="*/ 64259 w 5177464"/>
              <a:gd name="connsiteY2982" fmla="*/ 2568942 h 3253901"/>
              <a:gd name="connsiteX2983" fmla="*/ 64259 w 5177464"/>
              <a:gd name="connsiteY2983" fmla="*/ 2589514 h 3253901"/>
              <a:gd name="connsiteX2984" fmla="*/ 53965 w 5177464"/>
              <a:gd name="connsiteY2984" fmla="*/ 2593833 h 3253901"/>
              <a:gd name="connsiteX2985" fmla="*/ 2161417 w 5177464"/>
              <a:gd name="connsiteY2985" fmla="*/ 2598153 h 3253901"/>
              <a:gd name="connsiteX2986" fmla="*/ 2140417 w 5177464"/>
              <a:gd name="connsiteY2986" fmla="*/ 2589514 h 3253901"/>
              <a:gd name="connsiteX2987" fmla="*/ 2140417 w 5177464"/>
              <a:gd name="connsiteY2987" fmla="*/ 2547548 h 3253901"/>
              <a:gd name="connsiteX2988" fmla="*/ 2182418 w 5177464"/>
              <a:gd name="connsiteY2988" fmla="*/ 2547548 h 3253901"/>
              <a:gd name="connsiteX2989" fmla="*/ 2182418 w 5177464"/>
              <a:gd name="connsiteY2989" fmla="*/ 2589514 h 3253901"/>
              <a:gd name="connsiteX2990" fmla="*/ 2161417 w 5177464"/>
              <a:gd name="connsiteY2990" fmla="*/ 2598153 h 3253901"/>
              <a:gd name="connsiteX2991" fmla="*/ 484267 w 5177464"/>
              <a:gd name="connsiteY2991" fmla="*/ 2612348 h 3253901"/>
              <a:gd name="connsiteX2992" fmla="*/ 452973 w 5177464"/>
              <a:gd name="connsiteY2992" fmla="*/ 2599388 h 3253901"/>
              <a:gd name="connsiteX2993" fmla="*/ 452973 w 5177464"/>
              <a:gd name="connsiteY2993" fmla="*/ 2536850 h 3253901"/>
              <a:gd name="connsiteX2994" fmla="*/ 515562 w 5177464"/>
              <a:gd name="connsiteY2994" fmla="*/ 2536850 h 3253901"/>
              <a:gd name="connsiteX2995" fmla="*/ 515562 w 5177464"/>
              <a:gd name="connsiteY2995" fmla="*/ 2599388 h 3253901"/>
              <a:gd name="connsiteX2996" fmla="*/ 484267 w 5177464"/>
              <a:gd name="connsiteY2996" fmla="*/ 2612348 h 3253901"/>
              <a:gd name="connsiteX2997" fmla="*/ 4676937 w 5177464"/>
              <a:gd name="connsiteY2997" fmla="*/ 2612348 h 3253901"/>
              <a:gd name="connsiteX2998" fmla="*/ 4645642 w 5177464"/>
              <a:gd name="connsiteY2998" fmla="*/ 2599388 h 3253901"/>
              <a:gd name="connsiteX2999" fmla="*/ 4645642 w 5177464"/>
              <a:gd name="connsiteY2999" fmla="*/ 2536850 h 3253901"/>
              <a:gd name="connsiteX3000" fmla="*/ 4708231 w 5177464"/>
              <a:gd name="connsiteY3000" fmla="*/ 2536850 h 3253901"/>
              <a:gd name="connsiteX3001" fmla="*/ 4708231 w 5177464"/>
              <a:gd name="connsiteY3001" fmla="*/ 2599388 h 3253901"/>
              <a:gd name="connsiteX3002" fmla="*/ 4676937 w 5177464"/>
              <a:gd name="connsiteY3002" fmla="*/ 2612348 h 3253901"/>
              <a:gd name="connsiteX3003" fmla="*/ 3000198 w 5177464"/>
              <a:gd name="connsiteY3003" fmla="*/ 2627365 h 3253901"/>
              <a:gd name="connsiteX3004" fmla="*/ 2958198 w 5177464"/>
              <a:gd name="connsiteY3004" fmla="*/ 2610085 h 3253901"/>
              <a:gd name="connsiteX3005" fmla="*/ 2958198 w 5177464"/>
              <a:gd name="connsiteY3005" fmla="*/ 2526153 h 3253901"/>
              <a:gd name="connsiteX3006" fmla="*/ 3042199 w 5177464"/>
              <a:gd name="connsiteY3006" fmla="*/ 2526153 h 3253901"/>
              <a:gd name="connsiteX3007" fmla="*/ 3042199 w 5177464"/>
              <a:gd name="connsiteY3007" fmla="*/ 2610085 h 3253901"/>
              <a:gd name="connsiteX3008" fmla="*/ 3000198 w 5177464"/>
              <a:gd name="connsiteY3008" fmla="*/ 2627365 h 3253901"/>
              <a:gd name="connsiteX3009" fmla="*/ 3838568 w 5177464"/>
              <a:gd name="connsiteY3009" fmla="*/ 2627365 h 3253901"/>
              <a:gd name="connsiteX3010" fmla="*/ 3796567 w 5177464"/>
              <a:gd name="connsiteY3010" fmla="*/ 2610085 h 3253901"/>
              <a:gd name="connsiteX3011" fmla="*/ 3796567 w 5177464"/>
              <a:gd name="connsiteY3011" fmla="*/ 2526153 h 3253901"/>
              <a:gd name="connsiteX3012" fmla="*/ 3880568 w 5177464"/>
              <a:gd name="connsiteY3012" fmla="*/ 2526153 h 3253901"/>
              <a:gd name="connsiteX3013" fmla="*/ 3880568 w 5177464"/>
              <a:gd name="connsiteY3013" fmla="*/ 2610085 h 3253901"/>
              <a:gd name="connsiteX3014" fmla="*/ 3838568 w 5177464"/>
              <a:gd name="connsiteY3014" fmla="*/ 2627365 h 3253901"/>
              <a:gd name="connsiteX3015" fmla="*/ 693860 w 5177464"/>
              <a:gd name="connsiteY3015" fmla="*/ 2641559 h 3253901"/>
              <a:gd name="connsiteX3016" fmla="*/ 641565 w 5177464"/>
              <a:gd name="connsiteY3016" fmla="*/ 2619959 h 3253901"/>
              <a:gd name="connsiteX3017" fmla="*/ 641565 w 5177464"/>
              <a:gd name="connsiteY3017" fmla="*/ 2515456 h 3253901"/>
              <a:gd name="connsiteX3018" fmla="*/ 746155 w 5177464"/>
              <a:gd name="connsiteY3018" fmla="*/ 2515456 h 3253901"/>
              <a:gd name="connsiteX3019" fmla="*/ 746155 w 5177464"/>
              <a:gd name="connsiteY3019" fmla="*/ 2619959 h 3253901"/>
              <a:gd name="connsiteX3020" fmla="*/ 693860 w 5177464"/>
              <a:gd name="connsiteY3020" fmla="*/ 2641559 h 3253901"/>
              <a:gd name="connsiteX3021" fmla="*/ 903040 w 5177464"/>
              <a:gd name="connsiteY3021" fmla="*/ 2641559 h 3253901"/>
              <a:gd name="connsiteX3022" fmla="*/ 850745 w 5177464"/>
              <a:gd name="connsiteY3022" fmla="*/ 2619959 h 3253901"/>
              <a:gd name="connsiteX3023" fmla="*/ 850745 w 5177464"/>
              <a:gd name="connsiteY3023" fmla="*/ 2515456 h 3253901"/>
              <a:gd name="connsiteX3024" fmla="*/ 955335 w 5177464"/>
              <a:gd name="connsiteY3024" fmla="*/ 2515456 h 3253901"/>
              <a:gd name="connsiteX3025" fmla="*/ 955335 w 5177464"/>
              <a:gd name="connsiteY3025" fmla="*/ 2619959 h 3253901"/>
              <a:gd name="connsiteX3026" fmla="*/ 903040 w 5177464"/>
              <a:gd name="connsiteY3026" fmla="*/ 2641559 h 3253901"/>
              <a:gd name="connsiteX3027" fmla="*/ 1113044 w 5177464"/>
              <a:gd name="connsiteY3027" fmla="*/ 2641559 h 3253901"/>
              <a:gd name="connsiteX3028" fmla="*/ 1060749 w 5177464"/>
              <a:gd name="connsiteY3028" fmla="*/ 2619959 h 3253901"/>
              <a:gd name="connsiteX3029" fmla="*/ 1060749 w 5177464"/>
              <a:gd name="connsiteY3029" fmla="*/ 2515456 h 3253901"/>
              <a:gd name="connsiteX3030" fmla="*/ 1165340 w 5177464"/>
              <a:gd name="connsiteY3030" fmla="*/ 2515456 h 3253901"/>
              <a:gd name="connsiteX3031" fmla="*/ 1165340 w 5177464"/>
              <a:gd name="connsiteY3031" fmla="*/ 2619959 h 3253901"/>
              <a:gd name="connsiteX3032" fmla="*/ 1113044 w 5177464"/>
              <a:gd name="connsiteY3032" fmla="*/ 2641559 h 3253901"/>
              <a:gd name="connsiteX3033" fmla="*/ 4887353 w 5177464"/>
              <a:gd name="connsiteY3033" fmla="*/ 2641559 h 3253901"/>
              <a:gd name="connsiteX3034" fmla="*/ 4835058 w 5177464"/>
              <a:gd name="connsiteY3034" fmla="*/ 2619959 h 3253901"/>
              <a:gd name="connsiteX3035" fmla="*/ 4835058 w 5177464"/>
              <a:gd name="connsiteY3035" fmla="*/ 2515456 h 3253901"/>
              <a:gd name="connsiteX3036" fmla="*/ 4939647 w 5177464"/>
              <a:gd name="connsiteY3036" fmla="*/ 2515456 h 3253901"/>
              <a:gd name="connsiteX3037" fmla="*/ 4939647 w 5177464"/>
              <a:gd name="connsiteY3037" fmla="*/ 2619959 h 3253901"/>
              <a:gd name="connsiteX3038" fmla="*/ 4887353 w 5177464"/>
              <a:gd name="connsiteY3038" fmla="*/ 2641559 h 3253901"/>
              <a:gd name="connsiteX3039" fmla="*/ 5096533 w 5177464"/>
              <a:gd name="connsiteY3039" fmla="*/ 2641559 h 3253901"/>
              <a:gd name="connsiteX3040" fmla="*/ 5044238 w 5177464"/>
              <a:gd name="connsiteY3040" fmla="*/ 2619959 h 3253901"/>
              <a:gd name="connsiteX3041" fmla="*/ 5044238 w 5177464"/>
              <a:gd name="connsiteY3041" fmla="*/ 2515456 h 3253901"/>
              <a:gd name="connsiteX3042" fmla="*/ 5148828 w 5177464"/>
              <a:gd name="connsiteY3042" fmla="*/ 2515456 h 3253901"/>
              <a:gd name="connsiteX3043" fmla="*/ 5148828 w 5177464"/>
              <a:gd name="connsiteY3043" fmla="*/ 2619959 h 3253901"/>
              <a:gd name="connsiteX3044" fmla="*/ 5096533 w 5177464"/>
              <a:gd name="connsiteY3044" fmla="*/ 2641559 h 3253901"/>
              <a:gd name="connsiteX3045" fmla="*/ 1217634 w 5177464"/>
              <a:gd name="connsiteY3045" fmla="*/ 2687639 h 3253901"/>
              <a:gd name="connsiteX3046" fmla="*/ 1207340 w 5177464"/>
              <a:gd name="connsiteY3046" fmla="*/ 2683319 h 3253901"/>
              <a:gd name="connsiteX3047" fmla="*/ 1207340 w 5177464"/>
              <a:gd name="connsiteY3047" fmla="*/ 2662748 h 3253901"/>
              <a:gd name="connsiteX3048" fmla="*/ 1227929 w 5177464"/>
              <a:gd name="connsiteY3048" fmla="*/ 2662748 h 3253901"/>
              <a:gd name="connsiteX3049" fmla="*/ 1227929 w 5177464"/>
              <a:gd name="connsiteY3049" fmla="*/ 2683319 h 3253901"/>
              <a:gd name="connsiteX3050" fmla="*/ 1217634 w 5177464"/>
              <a:gd name="connsiteY3050" fmla="*/ 2687639 h 3253901"/>
              <a:gd name="connsiteX3051" fmla="*/ 1426815 w 5177464"/>
              <a:gd name="connsiteY3051" fmla="*/ 2687639 h 3253901"/>
              <a:gd name="connsiteX3052" fmla="*/ 1416521 w 5177464"/>
              <a:gd name="connsiteY3052" fmla="*/ 2683319 h 3253901"/>
              <a:gd name="connsiteX3053" fmla="*/ 1416521 w 5177464"/>
              <a:gd name="connsiteY3053" fmla="*/ 2662748 h 3253901"/>
              <a:gd name="connsiteX3054" fmla="*/ 1437109 w 5177464"/>
              <a:gd name="connsiteY3054" fmla="*/ 2662748 h 3253901"/>
              <a:gd name="connsiteX3055" fmla="*/ 1437109 w 5177464"/>
              <a:gd name="connsiteY3055" fmla="*/ 2683319 h 3253901"/>
              <a:gd name="connsiteX3056" fmla="*/ 1426815 w 5177464"/>
              <a:gd name="connsiteY3056" fmla="*/ 2687639 h 3253901"/>
              <a:gd name="connsiteX3057" fmla="*/ 1636820 w 5177464"/>
              <a:gd name="connsiteY3057" fmla="*/ 2687639 h 3253901"/>
              <a:gd name="connsiteX3058" fmla="*/ 1626525 w 5177464"/>
              <a:gd name="connsiteY3058" fmla="*/ 2683319 h 3253901"/>
              <a:gd name="connsiteX3059" fmla="*/ 1626525 w 5177464"/>
              <a:gd name="connsiteY3059" fmla="*/ 2662748 h 3253901"/>
              <a:gd name="connsiteX3060" fmla="*/ 1647114 w 5177464"/>
              <a:gd name="connsiteY3060" fmla="*/ 2662748 h 3253901"/>
              <a:gd name="connsiteX3061" fmla="*/ 1647114 w 5177464"/>
              <a:gd name="connsiteY3061" fmla="*/ 2683319 h 3253901"/>
              <a:gd name="connsiteX3062" fmla="*/ 1636820 w 5177464"/>
              <a:gd name="connsiteY3062" fmla="*/ 2687639 h 3253901"/>
              <a:gd name="connsiteX3063" fmla="*/ 1846824 w 5177464"/>
              <a:gd name="connsiteY3063" fmla="*/ 2687639 h 3253901"/>
              <a:gd name="connsiteX3064" fmla="*/ 1836529 w 5177464"/>
              <a:gd name="connsiteY3064" fmla="*/ 2683319 h 3253901"/>
              <a:gd name="connsiteX3065" fmla="*/ 1836529 w 5177464"/>
              <a:gd name="connsiteY3065" fmla="*/ 2662748 h 3253901"/>
              <a:gd name="connsiteX3066" fmla="*/ 1857118 w 5177464"/>
              <a:gd name="connsiteY3066" fmla="*/ 2662748 h 3253901"/>
              <a:gd name="connsiteX3067" fmla="*/ 1857118 w 5177464"/>
              <a:gd name="connsiteY3067" fmla="*/ 2683319 h 3253901"/>
              <a:gd name="connsiteX3068" fmla="*/ 1846824 w 5177464"/>
              <a:gd name="connsiteY3068" fmla="*/ 2687639 h 3253901"/>
              <a:gd name="connsiteX3069" fmla="*/ 2475188 w 5177464"/>
              <a:gd name="connsiteY3069" fmla="*/ 2687639 h 3253901"/>
              <a:gd name="connsiteX3070" fmla="*/ 2464894 w 5177464"/>
              <a:gd name="connsiteY3070" fmla="*/ 2683319 h 3253901"/>
              <a:gd name="connsiteX3071" fmla="*/ 2464894 w 5177464"/>
              <a:gd name="connsiteY3071" fmla="*/ 2662748 h 3253901"/>
              <a:gd name="connsiteX3072" fmla="*/ 2485483 w 5177464"/>
              <a:gd name="connsiteY3072" fmla="*/ 2662748 h 3253901"/>
              <a:gd name="connsiteX3073" fmla="*/ 2485483 w 5177464"/>
              <a:gd name="connsiteY3073" fmla="*/ 2683319 h 3253901"/>
              <a:gd name="connsiteX3074" fmla="*/ 2475188 w 5177464"/>
              <a:gd name="connsiteY3074" fmla="*/ 2687639 h 3253901"/>
              <a:gd name="connsiteX3075" fmla="*/ 2685192 w 5177464"/>
              <a:gd name="connsiteY3075" fmla="*/ 2687639 h 3253901"/>
              <a:gd name="connsiteX3076" fmla="*/ 2674898 w 5177464"/>
              <a:gd name="connsiteY3076" fmla="*/ 2683319 h 3253901"/>
              <a:gd name="connsiteX3077" fmla="*/ 2674898 w 5177464"/>
              <a:gd name="connsiteY3077" fmla="*/ 2662748 h 3253901"/>
              <a:gd name="connsiteX3078" fmla="*/ 2695487 w 5177464"/>
              <a:gd name="connsiteY3078" fmla="*/ 2662748 h 3253901"/>
              <a:gd name="connsiteX3079" fmla="*/ 2695487 w 5177464"/>
              <a:gd name="connsiteY3079" fmla="*/ 2683319 h 3253901"/>
              <a:gd name="connsiteX3080" fmla="*/ 2685192 w 5177464"/>
              <a:gd name="connsiteY3080" fmla="*/ 2687639 h 3253901"/>
              <a:gd name="connsiteX3081" fmla="*/ 3314381 w 5177464"/>
              <a:gd name="connsiteY3081" fmla="*/ 2687639 h 3253901"/>
              <a:gd name="connsiteX3082" fmla="*/ 3304087 w 5177464"/>
              <a:gd name="connsiteY3082" fmla="*/ 2683319 h 3253901"/>
              <a:gd name="connsiteX3083" fmla="*/ 3304087 w 5177464"/>
              <a:gd name="connsiteY3083" fmla="*/ 2662748 h 3253901"/>
              <a:gd name="connsiteX3084" fmla="*/ 3324675 w 5177464"/>
              <a:gd name="connsiteY3084" fmla="*/ 2662748 h 3253901"/>
              <a:gd name="connsiteX3085" fmla="*/ 3324675 w 5177464"/>
              <a:gd name="connsiteY3085" fmla="*/ 2683319 h 3253901"/>
              <a:gd name="connsiteX3086" fmla="*/ 3314381 w 5177464"/>
              <a:gd name="connsiteY3086" fmla="*/ 2687639 h 3253901"/>
              <a:gd name="connsiteX3087" fmla="*/ 3523562 w 5177464"/>
              <a:gd name="connsiteY3087" fmla="*/ 2687639 h 3253901"/>
              <a:gd name="connsiteX3088" fmla="*/ 3513267 w 5177464"/>
              <a:gd name="connsiteY3088" fmla="*/ 2683319 h 3253901"/>
              <a:gd name="connsiteX3089" fmla="*/ 3513267 w 5177464"/>
              <a:gd name="connsiteY3089" fmla="*/ 2662748 h 3253901"/>
              <a:gd name="connsiteX3090" fmla="*/ 3533856 w 5177464"/>
              <a:gd name="connsiteY3090" fmla="*/ 2662748 h 3253901"/>
              <a:gd name="connsiteX3091" fmla="*/ 3533856 w 5177464"/>
              <a:gd name="connsiteY3091" fmla="*/ 2683319 h 3253901"/>
              <a:gd name="connsiteX3092" fmla="*/ 3523562 w 5177464"/>
              <a:gd name="connsiteY3092" fmla="*/ 2687639 h 3253901"/>
              <a:gd name="connsiteX3093" fmla="*/ 4153574 w 5177464"/>
              <a:gd name="connsiteY3093" fmla="*/ 2687639 h 3253901"/>
              <a:gd name="connsiteX3094" fmla="*/ 4143279 w 5177464"/>
              <a:gd name="connsiteY3094" fmla="*/ 2683319 h 3253901"/>
              <a:gd name="connsiteX3095" fmla="*/ 4143279 w 5177464"/>
              <a:gd name="connsiteY3095" fmla="*/ 2662748 h 3253901"/>
              <a:gd name="connsiteX3096" fmla="*/ 4163868 w 5177464"/>
              <a:gd name="connsiteY3096" fmla="*/ 2662748 h 3253901"/>
              <a:gd name="connsiteX3097" fmla="*/ 4163868 w 5177464"/>
              <a:gd name="connsiteY3097" fmla="*/ 2683319 h 3253901"/>
              <a:gd name="connsiteX3098" fmla="*/ 4153574 w 5177464"/>
              <a:gd name="connsiteY3098" fmla="*/ 2687639 h 3253901"/>
              <a:gd name="connsiteX3099" fmla="*/ 158555 w 5177464"/>
              <a:gd name="connsiteY3099" fmla="*/ 2697513 h 3253901"/>
              <a:gd name="connsiteX3100" fmla="*/ 148261 w 5177464"/>
              <a:gd name="connsiteY3100" fmla="*/ 2693193 h 3253901"/>
              <a:gd name="connsiteX3101" fmla="*/ 148261 w 5177464"/>
              <a:gd name="connsiteY3101" fmla="*/ 2672622 h 3253901"/>
              <a:gd name="connsiteX3102" fmla="*/ 168850 w 5177464"/>
              <a:gd name="connsiteY3102" fmla="*/ 2672622 h 3253901"/>
              <a:gd name="connsiteX3103" fmla="*/ 168850 w 5177464"/>
              <a:gd name="connsiteY3103" fmla="*/ 2693193 h 3253901"/>
              <a:gd name="connsiteX3104" fmla="*/ 158555 w 5177464"/>
              <a:gd name="connsiteY3104" fmla="*/ 2697513 h 3253901"/>
              <a:gd name="connsiteX3105" fmla="*/ 4352048 w 5177464"/>
              <a:gd name="connsiteY3105" fmla="*/ 2697513 h 3253901"/>
              <a:gd name="connsiteX3106" fmla="*/ 4341754 w 5177464"/>
              <a:gd name="connsiteY3106" fmla="*/ 2693193 h 3253901"/>
              <a:gd name="connsiteX3107" fmla="*/ 4341754 w 5177464"/>
              <a:gd name="connsiteY3107" fmla="*/ 2672622 h 3253901"/>
              <a:gd name="connsiteX3108" fmla="*/ 4362342 w 5177464"/>
              <a:gd name="connsiteY3108" fmla="*/ 2672622 h 3253901"/>
              <a:gd name="connsiteX3109" fmla="*/ 4362342 w 5177464"/>
              <a:gd name="connsiteY3109" fmla="*/ 2693193 h 3253901"/>
              <a:gd name="connsiteX3110" fmla="*/ 4352048 w 5177464"/>
              <a:gd name="connsiteY3110" fmla="*/ 2697513 h 3253901"/>
              <a:gd name="connsiteX3111" fmla="*/ 2056004 w 5177464"/>
              <a:gd name="connsiteY3111" fmla="*/ 2702656 h 3253901"/>
              <a:gd name="connsiteX3112" fmla="*/ 2035003 w 5177464"/>
              <a:gd name="connsiteY3112" fmla="*/ 2694016 h 3253901"/>
              <a:gd name="connsiteX3113" fmla="*/ 2035003 w 5177464"/>
              <a:gd name="connsiteY3113" fmla="*/ 2652050 h 3253901"/>
              <a:gd name="connsiteX3114" fmla="*/ 2077004 w 5177464"/>
              <a:gd name="connsiteY3114" fmla="*/ 2652050 h 3253901"/>
              <a:gd name="connsiteX3115" fmla="*/ 2077004 w 5177464"/>
              <a:gd name="connsiteY3115" fmla="*/ 2694016 h 3253901"/>
              <a:gd name="connsiteX3116" fmla="*/ 2056004 w 5177464"/>
              <a:gd name="connsiteY3116" fmla="*/ 2702656 h 3253901"/>
              <a:gd name="connsiteX3117" fmla="*/ 2266008 w 5177464"/>
              <a:gd name="connsiteY3117" fmla="*/ 2702656 h 3253901"/>
              <a:gd name="connsiteX3118" fmla="*/ 2245007 w 5177464"/>
              <a:gd name="connsiteY3118" fmla="*/ 2694016 h 3253901"/>
              <a:gd name="connsiteX3119" fmla="*/ 2245007 w 5177464"/>
              <a:gd name="connsiteY3119" fmla="*/ 2652050 h 3253901"/>
              <a:gd name="connsiteX3120" fmla="*/ 2287008 w 5177464"/>
              <a:gd name="connsiteY3120" fmla="*/ 2652050 h 3253901"/>
              <a:gd name="connsiteX3121" fmla="*/ 2287008 w 5177464"/>
              <a:gd name="connsiteY3121" fmla="*/ 2694016 h 3253901"/>
              <a:gd name="connsiteX3122" fmla="*/ 2266008 w 5177464"/>
              <a:gd name="connsiteY3122" fmla="*/ 2702656 h 3253901"/>
              <a:gd name="connsiteX3123" fmla="*/ 378853 w 5177464"/>
              <a:gd name="connsiteY3123" fmla="*/ 2716851 h 3253901"/>
              <a:gd name="connsiteX3124" fmla="*/ 347559 w 5177464"/>
              <a:gd name="connsiteY3124" fmla="*/ 2703891 h 3253901"/>
              <a:gd name="connsiteX3125" fmla="*/ 347559 w 5177464"/>
              <a:gd name="connsiteY3125" fmla="*/ 2641353 h 3253901"/>
              <a:gd name="connsiteX3126" fmla="*/ 410148 w 5177464"/>
              <a:gd name="connsiteY3126" fmla="*/ 2641353 h 3253901"/>
              <a:gd name="connsiteX3127" fmla="*/ 410148 w 5177464"/>
              <a:gd name="connsiteY3127" fmla="*/ 2703891 h 3253901"/>
              <a:gd name="connsiteX3128" fmla="*/ 378853 w 5177464"/>
              <a:gd name="connsiteY3128" fmla="*/ 2716851 h 3253901"/>
              <a:gd name="connsiteX3129" fmla="*/ 588858 w 5177464"/>
              <a:gd name="connsiteY3129" fmla="*/ 2716851 h 3253901"/>
              <a:gd name="connsiteX3130" fmla="*/ 557563 w 5177464"/>
              <a:gd name="connsiteY3130" fmla="*/ 2703891 h 3253901"/>
              <a:gd name="connsiteX3131" fmla="*/ 557563 w 5177464"/>
              <a:gd name="connsiteY3131" fmla="*/ 2641353 h 3253901"/>
              <a:gd name="connsiteX3132" fmla="*/ 620153 w 5177464"/>
              <a:gd name="connsiteY3132" fmla="*/ 2641353 h 3253901"/>
              <a:gd name="connsiteX3133" fmla="*/ 620153 w 5177464"/>
              <a:gd name="connsiteY3133" fmla="*/ 2703891 h 3253901"/>
              <a:gd name="connsiteX3134" fmla="*/ 588858 w 5177464"/>
              <a:gd name="connsiteY3134" fmla="*/ 2716851 h 3253901"/>
              <a:gd name="connsiteX3135" fmla="*/ 4572347 w 5177464"/>
              <a:gd name="connsiteY3135" fmla="*/ 2716851 h 3253901"/>
              <a:gd name="connsiteX3136" fmla="*/ 4541052 w 5177464"/>
              <a:gd name="connsiteY3136" fmla="*/ 2703891 h 3253901"/>
              <a:gd name="connsiteX3137" fmla="*/ 4541052 w 5177464"/>
              <a:gd name="connsiteY3137" fmla="*/ 2641353 h 3253901"/>
              <a:gd name="connsiteX3138" fmla="*/ 4603641 w 5177464"/>
              <a:gd name="connsiteY3138" fmla="*/ 2641353 h 3253901"/>
              <a:gd name="connsiteX3139" fmla="*/ 4603641 w 5177464"/>
              <a:gd name="connsiteY3139" fmla="*/ 2703891 h 3253901"/>
              <a:gd name="connsiteX3140" fmla="*/ 4572347 w 5177464"/>
              <a:gd name="connsiteY3140" fmla="*/ 2716851 h 3253901"/>
              <a:gd name="connsiteX3141" fmla="*/ 4782351 w 5177464"/>
              <a:gd name="connsiteY3141" fmla="*/ 2716851 h 3253901"/>
              <a:gd name="connsiteX3142" fmla="*/ 4751056 w 5177464"/>
              <a:gd name="connsiteY3142" fmla="*/ 2703891 h 3253901"/>
              <a:gd name="connsiteX3143" fmla="*/ 4751056 w 5177464"/>
              <a:gd name="connsiteY3143" fmla="*/ 2641353 h 3253901"/>
              <a:gd name="connsiteX3144" fmla="*/ 4813645 w 5177464"/>
              <a:gd name="connsiteY3144" fmla="*/ 2641353 h 3253901"/>
              <a:gd name="connsiteX3145" fmla="*/ 4813645 w 5177464"/>
              <a:gd name="connsiteY3145" fmla="*/ 2703891 h 3253901"/>
              <a:gd name="connsiteX3146" fmla="*/ 4782351 w 5177464"/>
              <a:gd name="connsiteY3146" fmla="*/ 2716851 h 3253901"/>
              <a:gd name="connsiteX3147" fmla="*/ 2894784 w 5177464"/>
              <a:gd name="connsiteY3147" fmla="*/ 2731868 h 3253901"/>
              <a:gd name="connsiteX3148" fmla="*/ 2852784 w 5177464"/>
              <a:gd name="connsiteY3148" fmla="*/ 2714588 h 3253901"/>
              <a:gd name="connsiteX3149" fmla="*/ 2852784 w 5177464"/>
              <a:gd name="connsiteY3149" fmla="*/ 2630656 h 3253901"/>
              <a:gd name="connsiteX3150" fmla="*/ 2936785 w 5177464"/>
              <a:gd name="connsiteY3150" fmla="*/ 2630656 h 3253901"/>
              <a:gd name="connsiteX3151" fmla="*/ 2936785 w 5177464"/>
              <a:gd name="connsiteY3151" fmla="*/ 2714588 h 3253901"/>
              <a:gd name="connsiteX3152" fmla="*/ 2894784 w 5177464"/>
              <a:gd name="connsiteY3152" fmla="*/ 2731868 h 3253901"/>
              <a:gd name="connsiteX3153" fmla="*/ 3104788 w 5177464"/>
              <a:gd name="connsiteY3153" fmla="*/ 2731868 h 3253901"/>
              <a:gd name="connsiteX3154" fmla="*/ 3062788 w 5177464"/>
              <a:gd name="connsiteY3154" fmla="*/ 2714588 h 3253901"/>
              <a:gd name="connsiteX3155" fmla="*/ 3062788 w 5177464"/>
              <a:gd name="connsiteY3155" fmla="*/ 2630656 h 3253901"/>
              <a:gd name="connsiteX3156" fmla="*/ 3146789 w 5177464"/>
              <a:gd name="connsiteY3156" fmla="*/ 2630656 h 3253901"/>
              <a:gd name="connsiteX3157" fmla="*/ 3146789 w 5177464"/>
              <a:gd name="connsiteY3157" fmla="*/ 2714588 h 3253901"/>
              <a:gd name="connsiteX3158" fmla="*/ 3104788 w 5177464"/>
              <a:gd name="connsiteY3158" fmla="*/ 2731868 h 3253901"/>
              <a:gd name="connsiteX3159" fmla="*/ 3733978 w 5177464"/>
              <a:gd name="connsiteY3159" fmla="*/ 2731868 h 3253901"/>
              <a:gd name="connsiteX3160" fmla="*/ 3691976 w 5177464"/>
              <a:gd name="connsiteY3160" fmla="*/ 2714588 h 3253901"/>
              <a:gd name="connsiteX3161" fmla="*/ 3691976 w 5177464"/>
              <a:gd name="connsiteY3161" fmla="*/ 2630656 h 3253901"/>
              <a:gd name="connsiteX3162" fmla="*/ 3775978 w 5177464"/>
              <a:gd name="connsiteY3162" fmla="*/ 2630656 h 3253901"/>
              <a:gd name="connsiteX3163" fmla="*/ 3775978 w 5177464"/>
              <a:gd name="connsiteY3163" fmla="*/ 2714588 h 3253901"/>
              <a:gd name="connsiteX3164" fmla="*/ 3733978 w 5177464"/>
              <a:gd name="connsiteY3164" fmla="*/ 2731868 h 3253901"/>
              <a:gd name="connsiteX3165" fmla="*/ 3943158 w 5177464"/>
              <a:gd name="connsiteY3165" fmla="*/ 2731868 h 3253901"/>
              <a:gd name="connsiteX3166" fmla="*/ 3901157 w 5177464"/>
              <a:gd name="connsiteY3166" fmla="*/ 2714588 h 3253901"/>
              <a:gd name="connsiteX3167" fmla="*/ 3901157 w 5177464"/>
              <a:gd name="connsiteY3167" fmla="*/ 2630656 h 3253901"/>
              <a:gd name="connsiteX3168" fmla="*/ 3985159 w 5177464"/>
              <a:gd name="connsiteY3168" fmla="*/ 2630656 h 3253901"/>
              <a:gd name="connsiteX3169" fmla="*/ 3985159 w 5177464"/>
              <a:gd name="connsiteY3169" fmla="*/ 2714588 h 3253901"/>
              <a:gd name="connsiteX3170" fmla="*/ 3943158 w 5177464"/>
              <a:gd name="connsiteY3170" fmla="*/ 2731868 h 3253901"/>
              <a:gd name="connsiteX3171" fmla="*/ 5167950 w 5177464"/>
              <a:gd name="connsiteY3171" fmla="*/ 2737955 h 3253901"/>
              <a:gd name="connsiteX3172" fmla="*/ 5148828 w 5177464"/>
              <a:gd name="connsiteY3172" fmla="*/ 2725285 h 3253901"/>
              <a:gd name="connsiteX3173" fmla="*/ 5148828 w 5177464"/>
              <a:gd name="connsiteY3173" fmla="*/ 2620782 h 3253901"/>
              <a:gd name="connsiteX3174" fmla="*/ 5173277 w 5177464"/>
              <a:gd name="connsiteY3174" fmla="*/ 2604582 h 3253901"/>
              <a:gd name="connsiteX3175" fmla="*/ 5176946 w 5177464"/>
              <a:gd name="connsiteY3175" fmla="*/ 2603871 h 3253901"/>
              <a:gd name="connsiteX3176" fmla="*/ 798450 w 5177464"/>
              <a:gd name="connsiteY3176" fmla="*/ 2746885 h 3253901"/>
              <a:gd name="connsiteX3177" fmla="*/ 746155 w 5177464"/>
              <a:gd name="connsiteY3177" fmla="*/ 2725285 h 3253901"/>
              <a:gd name="connsiteX3178" fmla="*/ 746155 w 5177464"/>
              <a:gd name="connsiteY3178" fmla="*/ 2620782 h 3253901"/>
              <a:gd name="connsiteX3179" fmla="*/ 850745 w 5177464"/>
              <a:gd name="connsiteY3179" fmla="*/ 2620782 h 3253901"/>
              <a:gd name="connsiteX3180" fmla="*/ 850745 w 5177464"/>
              <a:gd name="connsiteY3180" fmla="*/ 2725285 h 3253901"/>
              <a:gd name="connsiteX3181" fmla="*/ 798450 w 5177464"/>
              <a:gd name="connsiteY3181" fmla="*/ 2746885 h 3253901"/>
              <a:gd name="connsiteX3182" fmla="*/ 1007631 w 5177464"/>
              <a:gd name="connsiteY3182" fmla="*/ 2746885 h 3253901"/>
              <a:gd name="connsiteX3183" fmla="*/ 955335 w 5177464"/>
              <a:gd name="connsiteY3183" fmla="*/ 2725285 h 3253901"/>
              <a:gd name="connsiteX3184" fmla="*/ 955335 w 5177464"/>
              <a:gd name="connsiteY3184" fmla="*/ 2620782 h 3253901"/>
              <a:gd name="connsiteX3185" fmla="*/ 1059926 w 5177464"/>
              <a:gd name="connsiteY3185" fmla="*/ 2620782 h 3253901"/>
              <a:gd name="connsiteX3186" fmla="*/ 1059926 w 5177464"/>
              <a:gd name="connsiteY3186" fmla="*/ 2725285 h 3253901"/>
              <a:gd name="connsiteX3187" fmla="*/ 1007631 w 5177464"/>
              <a:gd name="connsiteY3187" fmla="*/ 2746885 h 3253901"/>
              <a:gd name="connsiteX3188" fmla="*/ 4991943 w 5177464"/>
              <a:gd name="connsiteY3188" fmla="*/ 2746885 h 3253901"/>
              <a:gd name="connsiteX3189" fmla="*/ 4939647 w 5177464"/>
              <a:gd name="connsiteY3189" fmla="*/ 2725285 h 3253901"/>
              <a:gd name="connsiteX3190" fmla="*/ 4939647 w 5177464"/>
              <a:gd name="connsiteY3190" fmla="*/ 2620782 h 3253901"/>
              <a:gd name="connsiteX3191" fmla="*/ 5044238 w 5177464"/>
              <a:gd name="connsiteY3191" fmla="*/ 2620782 h 3253901"/>
              <a:gd name="connsiteX3192" fmla="*/ 5044238 w 5177464"/>
              <a:gd name="connsiteY3192" fmla="*/ 2725285 h 3253901"/>
              <a:gd name="connsiteX3193" fmla="*/ 4991943 w 5177464"/>
              <a:gd name="connsiteY3193" fmla="*/ 2746885 h 3253901"/>
              <a:gd name="connsiteX3194" fmla="*/ 64363 w 5177464"/>
              <a:gd name="connsiteY3194" fmla="*/ 2792142 h 3253901"/>
              <a:gd name="connsiteX3195" fmla="*/ 54377 w 5177464"/>
              <a:gd name="connsiteY3195" fmla="*/ 2787822 h 3253901"/>
              <a:gd name="connsiteX3196" fmla="*/ 54377 w 5177464"/>
              <a:gd name="connsiteY3196" fmla="*/ 2767250 h 3253901"/>
              <a:gd name="connsiteX3197" fmla="*/ 74966 w 5177464"/>
              <a:gd name="connsiteY3197" fmla="*/ 2767250 h 3253901"/>
              <a:gd name="connsiteX3198" fmla="*/ 74966 w 5177464"/>
              <a:gd name="connsiteY3198" fmla="*/ 2787822 h 3253901"/>
              <a:gd name="connsiteX3199" fmla="*/ 64363 w 5177464"/>
              <a:gd name="connsiteY3199" fmla="*/ 2792142 h 3253901"/>
              <a:gd name="connsiteX3200" fmla="*/ 1113044 w 5177464"/>
              <a:gd name="connsiteY3200" fmla="*/ 2792142 h 3253901"/>
              <a:gd name="connsiteX3201" fmla="*/ 1102750 w 5177464"/>
              <a:gd name="connsiteY3201" fmla="*/ 2787822 h 3253901"/>
              <a:gd name="connsiteX3202" fmla="*/ 1102750 w 5177464"/>
              <a:gd name="connsiteY3202" fmla="*/ 2767250 h 3253901"/>
              <a:gd name="connsiteX3203" fmla="*/ 1123339 w 5177464"/>
              <a:gd name="connsiteY3203" fmla="*/ 2767250 h 3253901"/>
              <a:gd name="connsiteX3204" fmla="*/ 1123339 w 5177464"/>
              <a:gd name="connsiteY3204" fmla="*/ 2787822 h 3253901"/>
              <a:gd name="connsiteX3205" fmla="*/ 1113044 w 5177464"/>
              <a:gd name="connsiteY3205" fmla="*/ 2792142 h 3253901"/>
              <a:gd name="connsiteX3206" fmla="*/ 1322225 w 5177464"/>
              <a:gd name="connsiteY3206" fmla="*/ 2792142 h 3253901"/>
              <a:gd name="connsiteX3207" fmla="*/ 1311931 w 5177464"/>
              <a:gd name="connsiteY3207" fmla="*/ 2787822 h 3253901"/>
              <a:gd name="connsiteX3208" fmla="*/ 1311931 w 5177464"/>
              <a:gd name="connsiteY3208" fmla="*/ 2767250 h 3253901"/>
              <a:gd name="connsiteX3209" fmla="*/ 1332519 w 5177464"/>
              <a:gd name="connsiteY3209" fmla="*/ 2767250 h 3253901"/>
              <a:gd name="connsiteX3210" fmla="*/ 1332519 w 5177464"/>
              <a:gd name="connsiteY3210" fmla="*/ 2787822 h 3253901"/>
              <a:gd name="connsiteX3211" fmla="*/ 1322225 w 5177464"/>
              <a:gd name="connsiteY3211" fmla="*/ 2792142 h 3253901"/>
              <a:gd name="connsiteX3212" fmla="*/ 1532229 w 5177464"/>
              <a:gd name="connsiteY3212" fmla="*/ 2792142 h 3253901"/>
              <a:gd name="connsiteX3213" fmla="*/ 1521935 w 5177464"/>
              <a:gd name="connsiteY3213" fmla="*/ 2787822 h 3253901"/>
              <a:gd name="connsiteX3214" fmla="*/ 1521935 w 5177464"/>
              <a:gd name="connsiteY3214" fmla="*/ 2767250 h 3253901"/>
              <a:gd name="connsiteX3215" fmla="*/ 1542523 w 5177464"/>
              <a:gd name="connsiteY3215" fmla="*/ 2767250 h 3253901"/>
              <a:gd name="connsiteX3216" fmla="*/ 1542523 w 5177464"/>
              <a:gd name="connsiteY3216" fmla="*/ 2787822 h 3253901"/>
              <a:gd name="connsiteX3217" fmla="*/ 1532229 w 5177464"/>
              <a:gd name="connsiteY3217" fmla="*/ 2792142 h 3253901"/>
              <a:gd name="connsiteX3218" fmla="*/ 1741409 w 5177464"/>
              <a:gd name="connsiteY3218" fmla="*/ 2792142 h 3253901"/>
              <a:gd name="connsiteX3219" fmla="*/ 1731115 w 5177464"/>
              <a:gd name="connsiteY3219" fmla="*/ 2787822 h 3253901"/>
              <a:gd name="connsiteX3220" fmla="*/ 1731115 w 5177464"/>
              <a:gd name="connsiteY3220" fmla="*/ 2767250 h 3253901"/>
              <a:gd name="connsiteX3221" fmla="*/ 1751704 w 5177464"/>
              <a:gd name="connsiteY3221" fmla="*/ 2767250 h 3253901"/>
              <a:gd name="connsiteX3222" fmla="*/ 1751704 w 5177464"/>
              <a:gd name="connsiteY3222" fmla="*/ 2787822 h 3253901"/>
              <a:gd name="connsiteX3223" fmla="*/ 1741409 w 5177464"/>
              <a:gd name="connsiteY3223" fmla="*/ 2792142 h 3253901"/>
              <a:gd name="connsiteX3224" fmla="*/ 2580602 w 5177464"/>
              <a:gd name="connsiteY3224" fmla="*/ 2792142 h 3253901"/>
              <a:gd name="connsiteX3225" fmla="*/ 2570308 w 5177464"/>
              <a:gd name="connsiteY3225" fmla="*/ 2787822 h 3253901"/>
              <a:gd name="connsiteX3226" fmla="*/ 2570308 w 5177464"/>
              <a:gd name="connsiteY3226" fmla="*/ 2767250 h 3253901"/>
              <a:gd name="connsiteX3227" fmla="*/ 2590896 w 5177464"/>
              <a:gd name="connsiteY3227" fmla="*/ 2767250 h 3253901"/>
              <a:gd name="connsiteX3228" fmla="*/ 2590896 w 5177464"/>
              <a:gd name="connsiteY3228" fmla="*/ 2787822 h 3253901"/>
              <a:gd name="connsiteX3229" fmla="*/ 2580602 w 5177464"/>
              <a:gd name="connsiteY3229" fmla="*/ 2792142 h 3253901"/>
              <a:gd name="connsiteX3230" fmla="*/ 3418972 w 5177464"/>
              <a:gd name="connsiteY3230" fmla="*/ 2792142 h 3253901"/>
              <a:gd name="connsiteX3231" fmla="*/ 3408677 w 5177464"/>
              <a:gd name="connsiteY3231" fmla="*/ 2787822 h 3253901"/>
              <a:gd name="connsiteX3232" fmla="*/ 3408677 w 5177464"/>
              <a:gd name="connsiteY3232" fmla="*/ 2767250 h 3253901"/>
              <a:gd name="connsiteX3233" fmla="*/ 3429266 w 5177464"/>
              <a:gd name="connsiteY3233" fmla="*/ 2767250 h 3253901"/>
              <a:gd name="connsiteX3234" fmla="*/ 3429266 w 5177464"/>
              <a:gd name="connsiteY3234" fmla="*/ 2787822 h 3253901"/>
              <a:gd name="connsiteX3235" fmla="*/ 3418972 w 5177464"/>
              <a:gd name="connsiteY3235" fmla="*/ 2792142 h 3253901"/>
              <a:gd name="connsiteX3236" fmla="*/ 4258164 w 5177464"/>
              <a:gd name="connsiteY3236" fmla="*/ 2792142 h 3253901"/>
              <a:gd name="connsiteX3237" fmla="*/ 4247869 w 5177464"/>
              <a:gd name="connsiteY3237" fmla="*/ 2787822 h 3253901"/>
              <a:gd name="connsiteX3238" fmla="*/ 4247869 w 5177464"/>
              <a:gd name="connsiteY3238" fmla="*/ 2767250 h 3253901"/>
              <a:gd name="connsiteX3239" fmla="*/ 4268458 w 5177464"/>
              <a:gd name="connsiteY3239" fmla="*/ 2767250 h 3253901"/>
              <a:gd name="connsiteX3240" fmla="*/ 4268458 w 5177464"/>
              <a:gd name="connsiteY3240" fmla="*/ 2787822 h 3253901"/>
              <a:gd name="connsiteX3241" fmla="*/ 4258164 w 5177464"/>
              <a:gd name="connsiteY3241" fmla="*/ 2792142 h 3253901"/>
              <a:gd name="connsiteX3242" fmla="*/ 1951413 w 5177464"/>
              <a:gd name="connsiteY3242" fmla="*/ 2807159 h 3253901"/>
              <a:gd name="connsiteX3243" fmla="*/ 1930413 w 5177464"/>
              <a:gd name="connsiteY3243" fmla="*/ 2798519 h 3253901"/>
              <a:gd name="connsiteX3244" fmla="*/ 1930413 w 5177464"/>
              <a:gd name="connsiteY3244" fmla="*/ 2756553 h 3253901"/>
              <a:gd name="connsiteX3245" fmla="*/ 1972414 w 5177464"/>
              <a:gd name="connsiteY3245" fmla="*/ 2756553 h 3253901"/>
              <a:gd name="connsiteX3246" fmla="*/ 1972414 w 5177464"/>
              <a:gd name="connsiteY3246" fmla="*/ 2798519 h 3253901"/>
              <a:gd name="connsiteX3247" fmla="*/ 1951413 w 5177464"/>
              <a:gd name="connsiteY3247" fmla="*/ 2807159 h 3253901"/>
              <a:gd name="connsiteX3248" fmla="*/ 2161417 w 5177464"/>
              <a:gd name="connsiteY3248" fmla="*/ 2807159 h 3253901"/>
              <a:gd name="connsiteX3249" fmla="*/ 2140417 w 5177464"/>
              <a:gd name="connsiteY3249" fmla="*/ 2798519 h 3253901"/>
              <a:gd name="connsiteX3250" fmla="*/ 2140417 w 5177464"/>
              <a:gd name="connsiteY3250" fmla="*/ 2756553 h 3253901"/>
              <a:gd name="connsiteX3251" fmla="*/ 2182418 w 5177464"/>
              <a:gd name="connsiteY3251" fmla="*/ 2756553 h 3253901"/>
              <a:gd name="connsiteX3252" fmla="*/ 2182418 w 5177464"/>
              <a:gd name="connsiteY3252" fmla="*/ 2798519 h 3253901"/>
              <a:gd name="connsiteX3253" fmla="*/ 2161417 w 5177464"/>
              <a:gd name="connsiteY3253" fmla="*/ 2807159 h 3253901"/>
              <a:gd name="connsiteX3254" fmla="*/ 2370598 w 5177464"/>
              <a:gd name="connsiteY3254" fmla="*/ 2807159 h 3253901"/>
              <a:gd name="connsiteX3255" fmla="*/ 2349598 w 5177464"/>
              <a:gd name="connsiteY3255" fmla="*/ 2798519 h 3253901"/>
              <a:gd name="connsiteX3256" fmla="*/ 2349598 w 5177464"/>
              <a:gd name="connsiteY3256" fmla="*/ 2756553 h 3253901"/>
              <a:gd name="connsiteX3257" fmla="*/ 2391599 w 5177464"/>
              <a:gd name="connsiteY3257" fmla="*/ 2756553 h 3253901"/>
              <a:gd name="connsiteX3258" fmla="*/ 2391599 w 5177464"/>
              <a:gd name="connsiteY3258" fmla="*/ 2798519 h 3253901"/>
              <a:gd name="connsiteX3259" fmla="*/ 2370598 w 5177464"/>
              <a:gd name="connsiteY3259" fmla="*/ 2807159 h 3253901"/>
              <a:gd name="connsiteX3260" fmla="*/ 274263 w 5177464"/>
              <a:gd name="connsiteY3260" fmla="*/ 2821353 h 3253901"/>
              <a:gd name="connsiteX3261" fmla="*/ 242969 w 5177464"/>
              <a:gd name="connsiteY3261" fmla="*/ 2808393 h 3253901"/>
              <a:gd name="connsiteX3262" fmla="*/ 242969 w 5177464"/>
              <a:gd name="connsiteY3262" fmla="*/ 2745856 h 3253901"/>
              <a:gd name="connsiteX3263" fmla="*/ 305558 w 5177464"/>
              <a:gd name="connsiteY3263" fmla="*/ 2745856 h 3253901"/>
              <a:gd name="connsiteX3264" fmla="*/ 305558 w 5177464"/>
              <a:gd name="connsiteY3264" fmla="*/ 2808393 h 3253901"/>
              <a:gd name="connsiteX3265" fmla="*/ 274263 w 5177464"/>
              <a:gd name="connsiteY3265" fmla="*/ 2821353 h 3253901"/>
              <a:gd name="connsiteX3266" fmla="*/ 484267 w 5177464"/>
              <a:gd name="connsiteY3266" fmla="*/ 2821353 h 3253901"/>
              <a:gd name="connsiteX3267" fmla="*/ 452973 w 5177464"/>
              <a:gd name="connsiteY3267" fmla="*/ 2808393 h 3253901"/>
              <a:gd name="connsiteX3268" fmla="*/ 452973 w 5177464"/>
              <a:gd name="connsiteY3268" fmla="*/ 2745856 h 3253901"/>
              <a:gd name="connsiteX3269" fmla="*/ 515562 w 5177464"/>
              <a:gd name="connsiteY3269" fmla="*/ 2745856 h 3253901"/>
              <a:gd name="connsiteX3270" fmla="*/ 515562 w 5177464"/>
              <a:gd name="connsiteY3270" fmla="*/ 2808393 h 3253901"/>
              <a:gd name="connsiteX3271" fmla="*/ 484267 w 5177464"/>
              <a:gd name="connsiteY3271" fmla="*/ 2821353 h 3253901"/>
              <a:gd name="connsiteX3272" fmla="*/ 693448 w 5177464"/>
              <a:gd name="connsiteY3272" fmla="*/ 2821353 h 3253901"/>
              <a:gd name="connsiteX3273" fmla="*/ 662153 w 5177464"/>
              <a:gd name="connsiteY3273" fmla="*/ 2808393 h 3253901"/>
              <a:gd name="connsiteX3274" fmla="*/ 662153 w 5177464"/>
              <a:gd name="connsiteY3274" fmla="*/ 2745856 h 3253901"/>
              <a:gd name="connsiteX3275" fmla="*/ 724743 w 5177464"/>
              <a:gd name="connsiteY3275" fmla="*/ 2745856 h 3253901"/>
              <a:gd name="connsiteX3276" fmla="*/ 724743 w 5177464"/>
              <a:gd name="connsiteY3276" fmla="*/ 2808393 h 3253901"/>
              <a:gd name="connsiteX3277" fmla="*/ 693448 w 5177464"/>
              <a:gd name="connsiteY3277" fmla="*/ 2821353 h 3253901"/>
              <a:gd name="connsiteX3278" fmla="*/ 4467756 w 5177464"/>
              <a:gd name="connsiteY3278" fmla="*/ 2821353 h 3253901"/>
              <a:gd name="connsiteX3279" fmla="*/ 4436461 w 5177464"/>
              <a:gd name="connsiteY3279" fmla="*/ 2808393 h 3253901"/>
              <a:gd name="connsiteX3280" fmla="*/ 4436461 w 5177464"/>
              <a:gd name="connsiteY3280" fmla="*/ 2745856 h 3253901"/>
              <a:gd name="connsiteX3281" fmla="*/ 4499051 w 5177464"/>
              <a:gd name="connsiteY3281" fmla="*/ 2745856 h 3253901"/>
              <a:gd name="connsiteX3282" fmla="*/ 4499051 w 5177464"/>
              <a:gd name="connsiteY3282" fmla="*/ 2808393 h 3253901"/>
              <a:gd name="connsiteX3283" fmla="*/ 4467756 w 5177464"/>
              <a:gd name="connsiteY3283" fmla="*/ 2821353 h 3253901"/>
              <a:gd name="connsiteX3284" fmla="*/ 4676937 w 5177464"/>
              <a:gd name="connsiteY3284" fmla="*/ 2821353 h 3253901"/>
              <a:gd name="connsiteX3285" fmla="*/ 4645642 w 5177464"/>
              <a:gd name="connsiteY3285" fmla="*/ 2808393 h 3253901"/>
              <a:gd name="connsiteX3286" fmla="*/ 4645642 w 5177464"/>
              <a:gd name="connsiteY3286" fmla="*/ 2745856 h 3253901"/>
              <a:gd name="connsiteX3287" fmla="*/ 4708231 w 5177464"/>
              <a:gd name="connsiteY3287" fmla="*/ 2745856 h 3253901"/>
              <a:gd name="connsiteX3288" fmla="*/ 4708231 w 5177464"/>
              <a:gd name="connsiteY3288" fmla="*/ 2808393 h 3253901"/>
              <a:gd name="connsiteX3289" fmla="*/ 4676937 w 5177464"/>
              <a:gd name="connsiteY3289" fmla="*/ 2821353 h 3253901"/>
              <a:gd name="connsiteX3290" fmla="*/ 4886941 w 5177464"/>
              <a:gd name="connsiteY3290" fmla="*/ 2821353 h 3253901"/>
              <a:gd name="connsiteX3291" fmla="*/ 4855646 w 5177464"/>
              <a:gd name="connsiteY3291" fmla="*/ 2808393 h 3253901"/>
              <a:gd name="connsiteX3292" fmla="*/ 4855646 w 5177464"/>
              <a:gd name="connsiteY3292" fmla="*/ 2745856 h 3253901"/>
              <a:gd name="connsiteX3293" fmla="*/ 4918235 w 5177464"/>
              <a:gd name="connsiteY3293" fmla="*/ 2745856 h 3253901"/>
              <a:gd name="connsiteX3294" fmla="*/ 4918235 w 5177464"/>
              <a:gd name="connsiteY3294" fmla="*/ 2808393 h 3253901"/>
              <a:gd name="connsiteX3295" fmla="*/ 4886941 w 5177464"/>
              <a:gd name="connsiteY3295" fmla="*/ 2821353 h 3253901"/>
              <a:gd name="connsiteX3296" fmla="*/ 2790194 w 5177464"/>
              <a:gd name="connsiteY3296" fmla="*/ 2837193 h 3253901"/>
              <a:gd name="connsiteX3297" fmla="*/ 2748194 w 5177464"/>
              <a:gd name="connsiteY3297" fmla="*/ 2819914 h 3253901"/>
              <a:gd name="connsiteX3298" fmla="*/ 2748194 w 5177464"/>
              <a:gd name="connsiteY3298" fmla="*/ 2735982 h 3253901"/>
              <a:gd name="connsiteX3299" fmla="*/ 2832195 w 5177464"/>
              <a:gd name="connsiteY3299" fmla="*/ 2735982 h 3253901"/>
              <a:gd name="connsiteX3300" fmla="*/ 2832195 w 5177464"/>
              <a:gd name="connsiteY3300" fmla="*/ 2819914 h 3253901"/>
              <a:gd name="connsiteX3301" fmla="*/ 2790194 w 5177464"/>
              <a:gd name="connsiteY3301" fmla="*/ 2837193 h 3253901"/>
              <a:gd name="connsiteX3302" fmla="*/ 3000198 w 5177464"/>
              <a:gd name="connsiteY3302" fmla="*/ 2837193 h 3253901"/>
              <a:gd name="connsiteX3303" fmla="*/ 2958198 w 5177464"/>
              <a:gd name="connsiteY3303" fmla="*/ 2819914 h 3253901"/>
              <a:gd name="connsiteX3304" fmla="*/ 2958198 w 5177464"/>
              <a:gd name="connsiteY3304" fmla="*/ 2735982 h 3253901"/>
              <a:gd name="connsiteX3305" fmla="*/ 3042199 w 5177464"/>
              <a:gd name="connsiteY3305" fmla="*/ 2735982 h 3253901"/>
              <a:gd name="connsiteX3306" fmla="*/ 3042199 w 5177464"/>
              <a:gd name="connsiteY3306" fmla="*/ 2819914 h 3253901"/>
              <a:gd name="connsiteX3307" fmla="*/ 3000198 w 5177464"/>
              <a:gd name="connsiteY3307" fmla="*/ 2837193 h 3253901"/>
              <a:gd name="connsiteX3308" fmla="*/ 3209378 w 5177464"/>
              <a:gd name="connsiteY3308" fmla="*/ 2837193 h 3253901"/>
              <a:gd name="connsiteX3309" fmla="*/ 3167378 w 5177464"/>
              <a:gd name="connsiteY3309" fmla="*/ 2819914 h 3253901"/>
              <a:gd name="connsiteX3310" fmla="*/ 3167378 w 5177464"/>
              <a:gd name="connsiteY3310" fmla="*/ 2735982 h 3253901"/>
              <a:gd name="connsiteX3311" fmla="*/ 3251380 w 5177464"/>
              <a:gd name="connsiteY3311" fmla="*/ 2735982 h 3253901"/>
              <a:gd name="connsiteX3312" fmla="*/ 3251380 w 5177464"/>
              <a:gd name="connsiteY3312" fmla="*/ 2819914 h 3253901"/>
              <a:gd name="connsiteX3313" fmla="*/ 3209378 w 5177464"/>
              <a:gd name="connsiteY3313" fmla="*/ 2837193 h 3253901"/>
              <a:gd name="connsiteX3314" fmla="*/ 3628564 w 5177464"/>
              <a:gd name="connsiteY3314" fmla="*/ 2837193 h 3253901"/>
              <a:gd name="connsiteX3315" fmla="*/ 3586563 w 5177464"/>
              <a:gd name="connsiteY3315" fmla="*/ 2819914 h 3253901"/>
              <a:gd name="connsiteX3316" fmla="*/ 3586563 w 5177464"/>
              <a:gd name="connsiteY3316" fmla="*/ 2735982 h 3253901"/>
              <a:gd name="connsiteX3317" fmla="*/ 3670564 w 5177464"/>
              <a:gd name="connsiteY3317" fmla="*/ 2735982 h 3253901"/>
              <a:gd name="connsiteX3318" fmla="*/ 3670564 w 5177464"/>
              <a:gd name="connsiteY3318" fmla="*/ 2819914 h 3253901"/>
              <a:gd name="connsiteX3319" fmla="*/ 3628564 w 5177464"/>
              <a:gd name="connsiteY3319" fmla="*/ 2837193 h 3253901"/>
              <a:gd name="connsiteX3320" fmla="*/ 3838568 w 5177464"/>
              <a:gd name="connsiteY3320" fmla="*/ 2837193 h 3253901"/>
              <a:gd name="connsiteX3321" fmla="*/ 3796567 w 5177464"/>
              <a:gd name="connsiteY3321" fmla="*/ 2819914 h 3253901"/>
              <a:gd name="connsiteX3322" fmla="*/ 3796567 w 5177464"/>
              <a:gd name="connsiteY3322" fmla="*/ 2735982 h 3253901"/>
              <a:gd name="connsiteX3323" fmla="*/ 3880568 w 5177464"/>
              <a:gd name="connsiteY3323" fmla="*/ 2735982 h 3253901"/>
              <a:gd name="connsiteX3324" fmla="*/ 3880568 w 5177464"/>
              <a:gd name="connsiteY3324" fmla="*/ 2819914 h 3253901"/>
              <a:gd name="connsiteX3325" fmla="*/ 3838568 w 5177464"/>
              <a:gd name="connsiteY3325" fmla="*/ 2837193 h 3253901"/>
              <a:gd name="connsiteX3326" fmla="*/ 4048572 w 5177464"/>
              <a:gd name="connsiteY3326" fmla="*/ 2837193 h 3253901"/>
              <a:gd name="connsiteX3327" fmla="*/ 4006571 w 5177464"/>
              <a:gd name="connsiteY3327" fmla="*/ 2819914 h 3253901"/>
              <a:gd name="connsiteX3328" fmla="*/ 4006571 w 5177464"/>
              <a:gd name="connsiteY3328" fmla="*/ 2735982 h 3253901"/>
              <a:gd name="connsiteX3329" fmla="*/ 4090572 w 5177464"/>
              <a:gd name="connsiteY3329" fmla="*/ 2735982 h 3253901"/>
              <a:gd name="connsiteX3330" fmla="*/ 4090572 w 5177464"/>
              <a:gd name="connsiteY3330" fmla="*/ 2819914 h 3253901"/>
              <a:gd name="connsiteX3331" fmla="*/ 4048572 w 5177464"/>
              <a:gd name="connsiteY3331" fmla="*/ 2837193 h 3253901"/>
              <a:gd name="connsiteX3332" fmla="*/ 903040 w 5177464"/>
              <a:gd name="connsiteY3332" fmla="*/ 2851388 h 3253901"/>
              <a:gd name="connsiteX3333" fmla="*/ 850745 w 5177464"/>
              <a:gd name="connsiteY3333" fmla="*/ 2829788 h 3253901"/>
              <a:gd name="connsiteX3334" fmla="*/ 850745 w 5177464"/>
              <a:gd name="connsiteY3334" fmla="*/ 2725285 h 3253901"/>
              <a:gd name="connsiteX3335" fmla="*/ 955335 w 5177464"/>
              <a:gd name="connsiteY3335" fmla="*/ 2725285 h 3253901"/>
              <a:gd name="connsiteX3336" fmla="*/ 955335 w 5177464"/>
              <a:gd name="connsiteY3336" fmla="*/ 2829788 h 3253901"/>
              <a:gd name="connsiteX3337" fmla="*/ 903040 w 5177464"/>
              <a:gd name="connsiteY3337" fmla="*/ 2851388 h 3253901"/>
              <a:gd name="connsiteX3338" fmla="*/ 5096533 w 5177464"/>
              <a:gd name="connsiteY3338" fmla="*/ 2851388 h 3253901"/>
              <a:gd name="connsiteX3339" fmla="*/ 5044238 w 5177464"/>
              <a:gd name="connsiteY3339" fmla="*/ 2829788 h 3253901"/>
              <a:gd name="connsiteX3340" fmla="*/ 5044238 w 5177464"/>
              <a:gd name="connsiteY3340" fmla="*/ 2725285 h 3253901"/>
              <a:gd name="connsiteX3341" fmla="*/ 5148828 w 5177464"/>
              <a:gd name="connsiteY3341" fmla="*/ 2725285 h 3253901"/>
              <a:gd name="connsiteX3342" fmla="*/ 5166013 w 5177464"/>
              <a:gd name="connsiteY3342" fmla="*/ 2766822 h 3253901"/>
              <a:gd name="connsiteX3343" fmla="*/ 5164297 w 5177464"/>
              <a:gd name="connsiteY3343" fmla="*/ 2792400 h 3253901"/>
              <a:gd name="connsiteX3344" fmla="*/ 5148828 w 5177464"/>
              <a:gd name="connsiteY3344" fmla="*/ 2829788 h 3253901"/>
              <a:gd name="connsiteX3345" fmla="*/ 5096533 w 5177464"/>
              <a:gd name="connsiteY3345" fmla="*/ 2851388 h 3253901"/>
              <a:gd name="connsiteX3346" fmla="*/ 1096 w 5177464"/>
              <a:gd name="connsiteY3346" fmla="*/ 2889293 h 3253901"/>
              <a:gd name="connsiteX3347" fmla="*/ 0 w 5177464"/>
              <a:gd name="connsiteY3347" fmla="*/ 2872965 h 3253901"/>
              <a:gd name="connsiteX3348" fmla="*/ 3934 w 5177464"/>
              <a:gd name="connsiteY3348" fmla="*/ 2882451 h 3253901"/>
              <a:gd name="connsiteX3349" fmla="*/ 1007631 w 5177464"/>
              <a:gd name="connsiteY3349" fmla="*/ 2896645 h 3253901"/>
              <a:gd name="connsiteX3350" fmla="*/ 997336 w 5177464"/>
              <a:gd name="connsiteY3350" fmla="*/ 2892325 h 3253901"/>
              <a:gd name="connsiteX3351" fmla="*/ 997336 w 5177464"/>
              <a:gd name="connsiteY3351" fmla="*/ 2871753 h 3253901"/>
              <a:gd name="connsiteX3352" fmla="*/ 1017925 w 5177464"/>
              <a:gd name="connsiteY3352" fmla="*/ 2871753 h 3253901"/>
              <a:gd name="connsiteX3353" fmla="*/ 1017925 w 5177464"/>
              <a:gd name="connsiteY3353" fmla="*/ 2892325 h 3253901"/>
              <a:gd name="connsiteX3354" fmla="*/ 1007631 w 5177464"/>
              <a:gd name="connsiteY3354" fmla="*/ 2896645 h 3253901"/>
              <a:gd name="connsiteX3355" fmla="*/ 1217634 w 5177464"/>
              <a:gd name="connsiteY3355" fmla="*/ 2896645 h 3253901"/>
              <a:gd name="connsiteX3356" fmla="*/ 1207340 w 5177464"/>
              <a:gd name="connsiteY3356" fmla="*/ 2892325 h 3253901"/>
              <a:gd name="connsiteX3357" fmla="*/ 1207340 w 5177464"/>
              <a:gd name="connsiteY3357" fmla="*/ 2871753 h 3253901"/>
              <a:gd name="connsiteX3358" fmla="*/ 1227929 w 5177464"/>
              <a:gd name="connsiteY3358" fmla="*/ 2871753 h 3253901"/>
              <a:gd name="connsiteX3359" fmla="*/ 1227929 w 5177464"/>
              <a:gd name="connsiteY3359" fmla="*/ 2892325 h 3253901"/>
              <a:gd name="connsiteX3360" fmla="*/ 1217634 w 5177464"/>
              <a:gd name="connsiteY3360" fmla="*/ 2896645 h 3253901"/>
              <a:gd name="connsiteX3361" fmla="*/ 1426815 w 5177464"/>
              <a:gd name="connsiteY3361" fmla="*/ 2897468 h 3253901"/>
              <a:gd name="connsiteX3362" fmla="*/ 1416521 w 5177464"/>
              <a:gd name="connsiteY3362" fmla="*/ 2893148 h 3253901"/>
              <a:gd name="connsiteX3363" fmla="*/ 1416521 w 5177464"/>
              <a:gd name="connsiteY3363" fmla="*/ 2872576 h 3253901"/>
              <a:gd name="connsiteX3364" fmla="*/ 1437109 w 5177464"/>
              <a:gd name="connsiteY3364" fmla="*/ 2872576 h 3253901"/>
              <a:gd name="connsiteX3365" fmla="*/ 1437109 w 5177464"/>
              <a:gd name="connsiteY3365" fmla="*/ 2893148 h 3253901"/>
              <a:gd name="connsiteX3366" fmla="*/ 1426815 w 5177464"/>
              <a:gd name="connsiteY3366" fmla="*/ 2897468 h 3253901"/>
              <a:gd name="connsiteX3367" fmla="*/ 1636820 w 5177464"/>
              <a:gd name="connsiteY3367" fmla="*/ 2897468 h 3253901"/>
              <a:gd name="connsiteX3368" fmla="*/ 1626525 w 5177464"/>
              <a:gd name="connsiteY3368" fmla="*/ 2893148 h 3253901"/>
              <a:gd name="connsiteX3369" fmla="*/ 1626525 w 5177464"/>
              <a:gd name="connsiteY3369" fmla="*/ 2872576 h 3253901"/>
              <a:gd name="connsiteX3370" fmla="*/ 1647114 w 5177464"/>
              <a:gd name="connsiteY3370" fmla="*/ 2872576 h 3253901"/>
              <a:gd name="connsiteX3371" fmla="*/ 1647114 w 5177464"/>
              <a:gd name="connsiteY3371" fmla="*/ 2893148 h 3253901"/>
              <a:gd name="connsiteX3372" fmla="*/ 1636820 w 5177464"/>
              <a:gd name="connsiteY3372" fmla="*/ 2897468 h 3253901"/>
              <a:gd name="connsiteX3373" fmla="*/ 1846823 w 5177464"/>
              <a:gd name="connsiteY3373" fmla="*/ 2911662 h 3253901"/>
              <a:gd name="connsiteX3374" fmla="*/ 1825823 w 5177464"/>
              <a:gd name="connsiteY3374" fmla="*/ 2903022 h 3253901"/>
              <a:gd name="connsiteX3375" fmla="*/ 1825823 w 5177464"/>
              <a:gd name="connsiteY3375" fmla="*/ 2861056 h 3253901"/>
              <a:gd name="connsiteX3376" fmla="*/ 1867824 w 5177464"/>
              <a:gd name="connsiteY3376" fmla="*/ 2861056 h 3253901"/>
              <a:gd name="connsiteX3377" fmla="*/ 1867824 w 5177464"/>
              <a:gd name="connsiteY3377" fmla="*/ 2903022 h 3253901"/>
              <a:gd name="connsiteX3378" fmla="*/ 1846823 w 5177464"/>
              <a:gd name="connsiteY3378" fmla="*/ 2911662 h 3253901"/>
              <a:gd name="connsiteX3379" fmla="*/ 2476012 w 5177464"/>
              <a:gd name="connsiteY3379" fmla="*/ 2911662 h 3253901"/>
              <a:gd name="connsiteX3380" fmla="*/ 2455011 w 5177464"/>
              <a:gd name="connsiteY3380" fmla="*/ 2903022 h 3253901"/>
              <a:gd name="connsiteX3381" fmla="*/ 2455011 w 5177464"/>
              <a:gd name="connsiteY3381" fmla="*/ 2861056 h 3253901"/>
              <a:gd name="connsiteX3382" fmla="*/ 2497012 w 5177464"/>
              <a:gd name="connsiteY3382" fmla="*/ 2861056 h 3253901"/>
              <a:gd name="connsiteX3383" fmla="*/ 2497012 w 5177464"/>
              <a:gd name="connsiteY3383" fmla="*/ 2903022 h 3253901"/>
              <a:gd name="connsiteX3384" fmla="*/ 2476012 w 5177464"/>
              <a:gd name="connsiteY3384" fmla="*/ 2911662 h 3253901"/>
              <a:gd name="connsiteX3385" fmla="*/ 2056004 w 5177464"/>
              <a:gd name="connsiteY3385" fmla="*/ 2912485 h 3253901"/>
              <a:gd name="connsiteX3386" fmla="*/ 2035003 w 5177464"/>
              <a:gd name="connsiteY3386" fmla="*/ 2903845 h 3253901"/>
              <a:gd name="connsiteX3387" fmla="*/ 2035003 w 5177464"/>
              <a:gd name="connsiteY3387" fmla="*/ 2861879 h 3253901"/>
              <a:gd name="connsiteX3388" fmla="*/ 2077004 w 5177464"/>
              <a:gd name="connsiteY3388" fmla="*/ 2861879 h 3253901"/>
              <a:gd name="connsiteX3389" fmla="*/ 2077004 w 5177464"/>
              <a:gd name="connsiteY3389" fmla="*/ 2903845 h 3253901"/>
              <a:gd name="connsiteX3390" fmla="*/ 2056004 w 5177464"/>
              <a:gd name="connsiteY3390" fmla="*/ 2912485 h 3253901"/>
              <a:gd name="connsiteX3391" fmla="*/ 2266008 w 5177464"/>
              <a:gd name="connsiteY3391" fmla="*/ 2912485 h 3253901"/>
              <a:gd name="connsiteX3392" fmla="*/ 2245007 w 5177464"/>
              <a:gd name="connsiteY3392" fmla="*/ 2903845 h 3253901"/>
              <a:gd name="connsiteX3393" fmla="*/ 2245007 w 5177464"/>
              <a:gd name="connsiteY3393" fmla="*/ 2861879 h 3253901"/>
              <a:gd name="connsiteX3394" fmla="*/ 2287008 w 5177464"/>
              <a:gd name="connsiteY3394" fmla="*/ 2861879 h 3253901"/>
              <a:gd name="connsiteX3395" fmla="*/ 2287008 w 5177464"/>
              <a:gd name="connsiteY3395" fmla="*/ 2903845 h 3253901"/>
              <a:gd name="connsiteX3396" fmla="*/ 2266008 w 5177464"/>
              <a:gd name="connsiteY3396" fmla="*/ 2912485 h 3253901"/>
              <a:gd name="connsiteX3397" fmla="*/ 168849 w 5177464"/>
              <a:gd name="connsiteY3397" fmla="*/ 2926679 h 3253901"/>
              <a:gd name="connsiteX3398" fmla="*/ 137555 w 5177464"/>
              <a:gd name="connsiteY3398" fmla="*/ 2913719 h 3253901"/>
              <a:gd name="connsiteX3399" fmla="*/ 137555 w 5177464"/>
              <a:gd name="connsiteY3399" fmla="*/ 2851182 h 3253901"/>
              <a:gd name="connsiteX3400" fmla="*/ 200144 w 5177464"/>
              <a:gd name="connsiteY3400" fmla="*/ 2851182 h 3253901"/>
              <a:gd name="connsiteX3401" fmla="*/ 200144 w 5177464"/>
              <a:gd name="connsiteY3401" fmla="*/ 2913719 h 3253901"/>
              <a:gd name="connsiteX3402" fmla="*/ 168849 w 5177464"/>
              <a:gd name="connsiteY3402" fmla="*/ 2926679 h 3253901"/>
              <a:gd name="connsiteX3403" fmla="*/ 378853 w 5177464"/>
              <a:gd name="connsiteY3403" fmla="*/ 2926679 h 3253901"/>
              <a:gd name="connsiteX3404" fmla="*/ 347559 w 5177464"/>
              <a:gd name="connsiteY3404" fmla="*/ 2913719 h 3253901"/>
              <a:gd name="connsiteX3405" fmla="*/ 347559 w 5177464"/>
              <a:gd name="connsiteY3405" fmla="*/ 2851182 h 3253901"/>
              <a:gd name="connsiteX3406" fmla="*/ 410148 w 5177464"/>
              <a:gd name="connsiteY3406" fmla="*/ 2851182 h 3253901"/>
              <a:gd name="connsiteX3407" fmla="*/ 410148 w 5177464"/>
              <a:gd name="connsiteY3407" fmla="*/ 2913719 h 3253901"/>
              <a:gd name="connsiteX3408" fmla="*/ 378853 w 5177464"/>
              <a:gd name="connsiteY3408" fmla="*/ 2926679 h 3253901"/>
              <a:gd name="connsiteX3409" fmla="*/ 588858 w 5177464"/>
              <a:gd name="connsiteY3409" fmla="*/ 2926679 h 3253901"/>
              <a:gd name="connsiteX3410" fmla="*/ 557563 w 5177464"/>
              <a:gd name="connsiteY3410" fmla="*/ 2913719 h 3253901"/>
              <a:gd name="connsiteX3411" fmla="*/ 557563 w 5177464"/>
              <a:gd name="connsiteY3411" fmla="*/ 2851182 h 3253901"/>
              <a:gd name="connsiteX3412" fmla="*/ 620153 w 5177464"/>
              <a:gd name="connsiteY3412" fmla="*/ 2851182 h 3253901"/>
              <a:gd name="connsiteX3413" fmla="*/ 620153 w 5177464"/>
              <a:gd name="connsiteY3413" fmla="*/ 2913719 h 3253901"/>
              <a:gd name="connsiteX3414" fmla="*/ 588858 w 5177464"/>
              <a:gd name="connsiteY3414" fmla="*/ 2926679 h 3253901"/>
              <a:gd name="connsiteX3415" fmla="*/ 798038 w 5177464"/>
              <a:gd name="connsiteY3415" fmla="*/ 2926679 h 3253901"/>
              <a:gd name="connsiteX3416" fmla="*/ 766744 w 5177464"/>
              <a:gd name="connsiteY3416" fmla="*/ 2913719 h 3253901"/>
              <a:gd name="connsiteX3417" fmla="*/ 766744 w 5177464"/>
              <a:gd name="connsiteY3417" fmla="*/ 2851182 h 3253901"/>
              <a:gd name="connsiteX3418" fmla="*/ 829333 w 5177464"/>
              <a:gd name="connsiteY3418" fmla="*/ 2851182 h 3253901"/>
              <a:gd name="connsiteX3419" fmla="*/ 829333 w 5177464"/>
              <a:gd name="connsiteY3419" fmla="*/ 2913719 h 3253901"/>
              <a:gd name="connsiteX3420" fmla="*/ 798038 w 5177464"/>
              <a:gd name="connsiteY3420" fmla="*/ 2926679 h 3253901"/>
              <a:gd name="connsiteX3421" fmla="*/ 4362343 w 5177464"/>
              <a:gd name="connsiteY3421" fmla="*/ 2926679 h 3253901"/>
              <a:gd name="connsiteX3422" fmla="*/ 4331048 w 5177464"/>
              <a:gd name="connsiteY3422" fmla="*/ 2913719 h 3253901"/>
              <a:gd name="connsiteX3423" fmla="*/ 4331048 w 5177464"/>
              <a:gd name="connsiteY3423" fmla="*/ 2851182 h 3253901"/>
              <a:gd name="connsiteX3424" fmla="*/ 4393637 w 5177464"/>
              <a:gd name="connsiteY3424" fmla="*/ 2851182 h 3253901"/>
              <a:gd name="connsiteX3425" fmla="*/ 4393637 w 5177464"/>
              <a:gd name="connsiteY3425" fmla="*/ 2913719 h 3253901"/>
              <a:gd name="connsiteX3426" fmla="*/ 4362343 w 5177464"/>
              <a:gd name="connsiteY3426" fmla="*/ 2926679 h 3253901"/>
              <a:gd name="connsiteX3427" fmla="*/ 4572347 w 5177464"/>
              <a:gd name="connsiteY3427" fmla="*/ 2926679 h 3253901"/>
              <a:gd name="connsiteX3428" fmla="*/ 4541052 w 5177464"/>
              <a:gd name="connsiteY3428" fmla="*/ 2913719 h 3253901"/>
              <a:gd name="connsiteX3429" fmla="*/ 4541052 w 5177464"/>
              <a:gd name="connsiteY3429" fmla="*/ 2851182 h 3253901"/>
              <a:gd name="connsiteX3430" fmla="*/ 4603641 w 5177464"/>
              <a:gd name="connsiteY3430" fmla="*/ 2851182 h 3253901"/>
              <a:gd name="connsiteX3431" fmla="*/ 4603641 w 5177464"/>
              <a:gd name="connsiteY3431" fmla="*/ 2913719 h 3253901"/>
              <a:gd name="connsiteX3432" fmla="*/ 4572347 w 5177464"/>
              <a:gd name="connsiteY3432" fmla="*/ 2926679 h 3253901"/>
              <a:gd name="connsiteX3433" fmla="*/ 4782351 w 5177464"/>
              <a:gd name="connsiteY3433" fmla="*/ 2926679 h 3253901"/>
              <a:gd name="connsiteX3434" fmla="*/ 4751056 w 5177464"/>
              <a:gd name="connsiteY3434" fmla="*/ 2913719 h 3253901"/>
              <a:gd name="connsiteX3435" fmla="*/ 4751056 w 5177464"/>
              <a:gd name="connsiteY3435" fmla="*/ 2851182 h 3253901"/>
              <a:gd name="connsiteX3436" fmla="*/ 4813645 w 5177464"/>
              <a:gd name="connsiteY3436" fmla="*/ 2851182 h 3253901"/>
              <a:gd name="connsiteX3437" fmla="*/ 4813645 w 5177464"/>
              <a:gd name="connsiteY3437" fmla="*/ 2913719 h 3253901"/>
              <a:gd name="connsiteX3438" fmla="*/ 4782351 w 5177464"/>
              <a:gd name="connsiteY3438" fmla="*/ 2926679 h 3253901"/>
              <a:gd name="connsiteX3439" fmla="*/ 4991531 w 5177464"/>
              <a:gd name="connsiteY3439" fmla="*/ 2926679 h 3253901"/>
              <a:gd name="connsiteX3440" fmla="*/ 4960236 w 5177464"/>
              <a:gd name="connsiteY3440" fmla="*/ 2913719 h 3253901"/>
              <a:gd name="connsiteX3441" fmla="*/ 4960236 w 5177464"/>
              <a:gd name="connsiteY3441" fmla="*/ 2851182 h 3253901"/>
              <a:gd name="connsiteX3442" fmla="*/ 5022826 w 5177464"/>
              <a:gd name="connsiteY3442" fmla="*/ 2851182 h 3253901"/>
              <a:gd name="connsiteX3443" fmla="*/ 5022826 w 5177464"/>
              <a:gd name="connsiteY3443" fmla="*/ 2913719 h 3253901"/>
              <a:gd name="connsiteX3444" fmla="*/ 4991531 w 5177464"/>
              <a:gd name="connsiteY3444" fmla="*/ 2926679 h 3253901"/>
              <a:gd name="connsiteX3445" fmla="*/ 2685604 w 5177464"/>
              <a:gd name="connsiteY3445" fmla="*/ 2941696 h 3253901"/>
              <a:gd name="connsiteX3446" fmla="*/ 2643603 w 5177464"/>
              <a:gd name="connsiteY3446" fmla="*/ 2924416 h 3253901"/>
              <a:gd name="connsiteX3447" fmla="*/ 2643603 w 5177464"/>
              <a:gd name="connsiteY3447" fmla="*/ 2840485 h 3253901"/>
              <a:gd name="connsiteX3448" fmla="*/ 2727605 w 5177464"/>
              <a:gd name="connsiteY3448" fmla="*/ 2840485 h 3253901"/>
              <a:gd name="connsiteX3449" fmla="*/ 2727605 w 5177464"/>
              <a:gd name="connsiteY3449" fmla="*/ 2924416 h 3253901"/>
              <a:gd name="connsiteX3450" fmla="*/ 2685604 w 5177464"/>
              <a:gd name="connsiteY3450" fmla="*/ 2941696 h 3253901"/>
              <a:gd name="connsiteX3451" fmla="*/ 2894784 w 5177464"/>
              <a:gd name="connsiteY3451" fmla="*/ 2941696 h 3253901"/>
              <a:gd name="connsiteX3452" fmla="*/ 2852784 w 5177464"/>
              <a:gd name="connsiteY3452" fmla="*/ 2924416 h 3253901"/>
              <a:gd name="connsiteX3453" fmla="*/ 2852784 w 5177464"/>
              <a:gd name="connsiteY3453" fmla="*/ 2840485 h 3253901"/>
              <a:gd name="connsiteX3454" fmla="*/ 2936785 w 5177464"/>
              <a:gd name="connsiteY3454" fmla="*/ 2840485 h 3253901"/>
              <a:gd name="connsiteX3455" fmla="*/ 2936785 w 5177464"/>
              <a:gd name="connsiteY3455" fmla="*/ 2924416 h 3253901"/>
              <a:gd name="connsiteX3456" fmla="*/ 2894784 w 5177464"/>
              <a:gd name="connsiteY3456" fmla="*/ 2941696 h 3253901"/>
              <a:gd name="connsiteX3457" fmla="*/ 3104788 w 5177464"/>
              <a:gd name="connsiteY3457" fmla="*/ 2941696 h 3253901"/>
              <a:gd name="connsiteX3458" fmla="*/ 3062788 w 5177464"/>
              <a:gd name="connsiteY3458" fmla="*/ 2924416 h 3253901"/>
              <a:gd name="connsiteX3459" fmla="*/ 3062788 w 5177464"/>
              <a:gd name="connsiteY3459" fmla="*/ 2840485 h 3253901"/>
              <a:gd name="connsiteX3460" fmla="*/ 3146789 w 5177464"/>
              <a:gd name="connsiteY3460" fmla="*/ 2840485 h 3253901"/>
              <a:gd name="connsiteX3461" fmla="*/ 3146789 w 5177464"/>
              <a:gd name="connsiteY3461" fmla="*/ 2924416 h 3253901"/>
              <a:gd name="connsiteX3462" fmla="*/ 3104788 w 5177464"/>
              <a:gd name="connsiteY3462" fmla="*/ 2941696 h 3253901"/>
              <a:gd name="connsiteX3463" fmla="*/ 3314793 w 5177464"/>
              <a:gd name="connsiteY3463" fmla="*/ 2941696 h 3253901"/>
              <a:gd name="connsiteX3464" fmla="*/ 3272792 w 5177464"/>
              <a:gd name="connsiteY3464" fmla="*/ 2924416 h 3253901"/>
              <a:gd name="connsiteX3465" fmla="*/ 3272792 w 5177464"/>
              <a:gd name="connsiteY3465" fmla="*/ 2840485 h 3253901"/>
              <a:gd name="connsiteX3466" fmla="*/ 3356793 w 5177464"/>
              <a:gd name="connsiteY3466" fmla="*/ 2840485 h 3253901"/>
              <a:gd name="connsiteX3467" fmla="*/ 3356793 w 5177464"/>
              <a:gd name="connsiteY3467" fmla="*/ 2924416 h 3253901"/>
              <a:gd name="connsiteX3468" fmla="*/ 3314793 w 5177464"/>
              <a:gd name="connsiteY3468" fmla="*/ 2941696 h 3253901"/>
              <a:gd name="connsiteX3469" fmla="*/ 3523974 w 5177464"/>
              <a:gd name="connsiteY3469" fmla="*/ 2941696 h 3253901"/>
              <a:gd name="connsiteX3470" fmla="*/ 3481972 w 5177464"/>
              <a:gd name="connsiteY3470" fmla="*/ 2924416 h 3253901"/>
              <a:gd name="connsiteX3471" fmla="*/ 3481972 w 5177464"/>
              <a:gd name="connsiteY3471" fmla="*/ 2840485 h 3253901"/>
              <a:gd name="connsiteX3472" fmla="*/ 3565974 w 5177464"/>
              <a:gd name="connsiteY3472" fmla="*/ 2840485 h 3253901"/>
              <a:gd name="connsiteX3473" fmla="*/ 3565974 w 5177464"/>
              <a:gd name="connsiteY3473" fmla="*/ 2924416 h 3253901"/>
              <a:gd name="connsiteX3474" fmla="*/ 3523974 w 5177464"/>
              <a:gd name="connsiteY3474" fmla="*/ 2941696 h 3253901"/>
              <a:gd name="connsiteX3475" fmla="*/ 3733669 w 5177464"/>
              <a:gd name="connsiteY3475" fmla="*/ 2941696 h 3253901"/>
              <a:gd name="connsiteX3476" fmla="*/ 3691976 w 5177464"/>
              <a:gd name="connsiteY3476" fmla="*/ 2924416 h 3253901"/>
              <a:gd name="connsiteX3477" fmla="*/ 3691976 w 5177464"/>
              <a:gd name="connsiteY3477" fmla="*/ 2840485 h 3253901"/>
              <a:gd name="connsiteX3478" fmla="*/ 3775978 w 5177464"/>
              <a:gd name="connsiteY3478" fmla="*/ 2840485 h 3253901"/>
              <a:gd name="connsiteX3479" fmla="*/ 3775978 w 5177464"/>
              <a:gd name="connsiteY3479" fmla="*/ 2924416 h 3253901"/>
              <a:gd name="connsiteX3480" fmla="*/ 3733669 w 5177464"/>
              <a:gd name="connsiteY3480" fmla="*/ 2941696 h 3253901"/>
              <a:gd name="connsiteX3481" fmla="*/ 3943158 w 5177464"/>
              <a:gd name="connsiteY3481" fmla="*/ 2941696 h 3253901"/>
              <a:gd name="connsiteX3482" fmla="*/ 3901157 w 5177464"/>
              <a:gd name="connsiteY3482" fmla="*/ 2924416 h 3253901"/>
              <a:gd name="connsiteX3483" fmla="*/ 3901157 w 5177464"/>
              <a:gd name="connsiteY3483" fmla="*/ 2840485 h 3253901"/>
              <a:gd name="connsiteX3484" fmla="*/ 3985159 w 5177464"/>
              <a:gd name="connsiteY3484" fmla="*/ 2840485 h 3253901"/>
              <a:gd name="connsiteX3485" fmla="*/ 3985159 w 5177464"/>
              <a:gd name="connsiteY3485" fmla="*/ 2924416 h 3253901"/>
              <a:gd name="connsiteX3486" fmla="*/ 3943158 w 5177464"/>
              <a:gd name="connsiteY3486" fmla="*/ 2941696 h 3253901"/>
              <a:gd name="connsiteX3487" fmla="*/ 4153162 w 5177464"/>
              <a:gd name="connsiteY3487" fmla="*/ 2941696 h 3253901"/>
              <a:gd name="connsiteX3488" fmla="*/ 4111161 w 5177464"/>
              <a:gd name="connsiteY3488" fmla="*/ 2924416 h 3253901"/>
              <a:gd name="connsiteX3489" fmla="*/ 4111161 w 5177464"/>
              <a:gd name="connsiteY3489" fmla="*/ 2840485 h 3253901"/>
              <a:gd name="connsiteX3490" fmla="*/ 4195163 w 5177464"/>
              <a:gd name="connsiteY3490" fmla="*/ 2840485 h 3253901"/>
              <a:gd name="connsiteX3491" fmla="*/ 4195163 w 5177464"/>
              <a:gd name="connsiteY3491" fmla="*/ 2924416 h 3253901"/>
              <a:gd name="connsiteX3492" fmla="*/ 4153162 w 5177464"/>
              <a:gd name="connsiteY3492" fmla="*/ 2941696 h 3253901"/>
              <a:gd name="connsiteX3493" fmla="*/ 1112221 w 5177464"/>
              <a:gd name="connsiteY3493" fmla="*/ 3001971 h 3253901"/>
              <a:gd name="connsiteX3494" fmla="*/ 1101927 w 5177464"/>
              <a:gd name="connsiteY3494" fmla="*/ 2997650 h 3253901"/>
              <a:gd name="connsiteX3495" fmla="*/ 1101927 w 5177464"/>
              <a:gd name="connsiteY3495" fmla="*/ 2977079 h 3253901"/>
              <a:gd name="connsiteX3496" fmla="*/ 1122515 w 5177464"/>
              <a:gd name="connsiteY3496" fmla="*/ 2977079 h 3253901"/>
              <a:gd name="connsiteX3497" fmla="*/ 1122515 w 5177464"/>
              <a:gd name="connsiteY3497" fmla="*/ 2997650 h 3253901"/>
              <a:gd name="connsiteX3498" fmla="*/ 1112221 w 5177464"/>
              <a:gd name="connsiteY3498" fmla="*/ 3001971 h 3253901"/>
              <a:gd name="connsiteX3499" fmla="*/ 1322225 w 5177464"/>
              <a:gd name="connsiteY3499" fmla="*/ 3001971 h 3253901"/>
              <a:gd name="connsiteX3500" fmla="*/ 1311931 w 5177464"/>
              <a:gd name="connsiteY3500" fmla="*/ 2997650 h 3253901"/>
              <a:gd name="connsiteX3501" fmla="*/ 1311931 w 5177464"/>
              <a:gd name="connsiteY3501" fmla="*/ 2977079 h 3253901"/>
              <a:gd name="connsiteX3502" fmla="*/ 1332519 w 5177464"/>
              <a:gd name="connsiteY3502" fmla="*/ 2977079 h 3253901"/>
              <a:gd name="connsiteX3503" fmla="*/ 1332519 w 5177464"/>
              <a:gd name="connsiteY3503" fmla="*/ 2997650 h 3253901"/>
              <a:gd name="connsiteX3504" fmla="*/ 1322225 w 5177464"/>
              <a:gd name="connsiteY3504" fmla="*/ 3001971 h 3253901"/>
              <a:gd name="connsiteX3505" fmla="*/ 1532229 w 5177464"/>
              <a:gd name="connsiteY3505" fmla="*/ 3001971 h 3253901"/>
              <a:gd name="connsiteX3506" fmla="*/ 1521935 w 5177464"/>
              <a:gd name="connsiteY3506" fmla="*/ 2997650 h 3253901"/>
              <a:gd name="connsiteX3507" fmla="*/ 1521935 w 5177464"/>
              <a:gd name="connsiteY3507" fmla="*/ 2977079 h 3253901"/>
              <a:gd name="connsiteX3508" fmla="*/ 1542523 w 5177464"/>
              <a:gd name="connsiteY3508" fmla="*/ 2977079 h 3253901"/>
              <a:gd name="connsiteX3509" fmla="*/ 1542523 w 5177464"/>
              <a:gd name="connsiteY3509" fmla="*/ 2997650 h 3253901"/>
              <a:gd name="connsiteX3510" fmla="*/ 1532229 w 5177464"/>
              <a:gd name="connsiteY3510" fmla="*/ 3001971 h 3253901"/>
              <a:gd name="connsiteX3511" fmla="*/ 1951413 w 5177464"/>
              <a:gd name="connsiteY3511" fmla="*/ 3016988 h 3253901"/>
              <a:gd name="connsiteX3512" fmla="*/ 1930413 w 5177464"/>
              <a:gd name="connsiteY3512" fmla="*/ 3008348 h 3253901"/>
              <a:gd name="connsiteX3513" fmla="*/ 1930413 w 5177464"/>
              <a:gd name="connsiteY3513" fmla="*/ 2966382 h 3253901"/>
              <a:gd name="connsiteX3514" fmla="*/ 1972414 w 5177464"/>
              <a:gd name="connsiteY3514" fmla="*/ 2966382 h 3253901"/>
              <a:gd name="connsiteX3515" fmla="*/ 1972414 w 5177464"/>
              <a:gd name="connsiteY3515" fmla="*/ 3008348 h 3253901"/>
              <a:gd name="connsiteX3516" fmla="*/ 1951413 w 5177464"/>
              <a:gd name="connsiteY3516" fmla="*/ 3016988 h 3253901"/>
              <a:gd name="connsiteX3517" fmla="*/ 2161417 w 5177464"/>
              <a:gd name="connsiteY3517" fmla="*/ 3016988 h 3253901"/>
              <a:gd name="connsiteX3518" fmla="*/ 2140417 w 5177464"/>
              <a:gd name="connsiteY3518" fmla="*/ 3008348 h 3253901"/>
              <a:gd name="connsiteX3519" fmla="*/ 2140417 w 5177464"/>
              <a:gd name="connsiteY3519" fmla="*/ 2966382 h 3253901"/>
              <a:gd name="connsiteX3520" fmla="*/ 2182418 w 5177464"/>
              <a:gd name="connsiteY3520" fmla="*/ 2966382 h 3253901"/>
              <a:gd name="connsiteX3521" fmla="*/ 2182418 w 5177464"/>
              <a:gd name="connsiteY3521" fmla="*/ 3008348 h 3253901"/>
              <a:gd name="connsiteX3522" fmla="*/ 2161417 w 5177464"/>
              <a:gd name="connsiteY3522" fmla="*/ 3016988 h 3253901"/>
              <a:gd name="connsiteX3523" fmla="*/ 2370598 w 5177464"/>
              <a:gd name="connsiteY3523" fmla="*/ 3016988 h 3253901"/>
              <a:gd name="connsiteX3524" fmla="*/ 2349598 w 5177464"/>
              <a:gd name="connsiteY3524" fmla="*/ 3008348 h 3253901"/>
              <a:gd name="connsiteX3525" fmla="*/ 2349598 w 5177464"/>
              <a:gd name="connsiteY3525" fmla="*/ 2966382 h 3253901"/>
              <a:gd name="connsiteX3526" fmla="*/ 2391599 w 5177464"/>
              <a:gd name="connsiteY3526" fmla="*/ 2966382 h 3253901"/>
              <a:gd name="connsiteX3527" fmla="*/ 2391599 w 5177464"/>
              <a:gd name="connsiteY3527" fmla="*/ 3008348 h 3253901"/>
              <a:gd name="connsiteX3528" fmla="*/ 2370598 w 5177464"/>
              <a:gd name="connsiteY3528" fmla="*/ 3016988 h 3253901"/>
              <a:gd name="connsiteX3529" fmla="*/ 274263 w 5177464"/>
              <a:gd name="connsiteY3529" fmla="*/ 3031182 h 3253901"/>
              <a:gd name="connsiteX3530" fmla="*/ 242969 w 5177464"/>
              <a:gd name="connsiteY3530" fmla="*/ 3018222 h 3253901"/>
              <a:gd name="connsiteX3531" fmla="*/ 242969 w 5177464"/>
              <a:gd name="connsiteY3531" fmla="*/ 2955685 h 3253901"/>
              <a:gd name="connsiteX3532" fmla="*/ 305558 w 5177464"/>
              <a:gd name="connsiteY3532" fmla="*/ 2955685 h 3253901"/>
              <a:gd name="connsiteX3533" fmla="*/ 305558 w 5177464"/>
              <a:gd name="connsiteY3533" fmla="*/ 3018222 h 3253901"/>
              <a:gd name="connsiteX3534" fmla="*/ 274263 w 5177464"/>
              <a:gd name="connsiteY3534" fmla="*/ 3031182 h 3253901"/>
              <a:gd name="connsiteX3535" fmla="*/ 484267 w 5177464"/>
              <a:gd name="connsiteY3535" fmla="*/ 3031182 h 3253901"/>
              <a:gd name="connsiteX3536" fmla="*/ 452973 w 5177464"/>
              <a:gd name="connsiteY3536" fmla="*/ 3018222 h 3253901"/>
              <a:gd name="connsiteX3537" fmla="*/ 452973 w 5177464"/>
              <a:gd name="connsiteY3537" fmla="*/ 2955685 h 3253901"/>
              <a:gd name="connsiteX3538" fmla="*/ 515562 w 5177464"/>
              <a:gd name="connsiteY3538" fmla="*/ 2955685 h 3253901"/>
              <a:gd name="connsiteX3539" fmla="*/ 515562 w 5177464"/>
              <a:gd name="connsiteY3539" fmla="*/ 3018222 h 3253901"/>
              <a:gd name="connsiteX3540" fmla="*/ 484267 w 5177464"/>
              <a:gd name="connsiteY3540" fmla="*/ 3031182 h 3253901"/>
              <a:gd name="connsiteX3541" fmla="*/ 693448 w 5177464"/>
              <a:gd name="connsiteY3541" fmla="*/ 3031182 h 3253901"/>
              <a:gd name="connsiteX3542" fmla="*/ 662153 w 5177464"/>
              <a:gd name="connsiteY3542" fmla="*/ 3018222 h 3253901"/>
              <a:gd name="connsiteX3543" fmla="*/ 662153 w 5177464"/>
              <a:gd name="connsiteY3543" fmla="*/ 2955685 h 3253901"/>
              <a:gd name="connsiteX3544" fmla="*/ 724743 w 5177464"/>
              <a:gd name="connsiteY3544" fmla="*/ 2955685 h 3253901"/>
              <a:gd name="connsiteX3545" fmla="*/ 724743 w 5177464"/>
              <a:gd name="connsiteY3545" fmla="*/ 3018222 h 3253901"/>
              <a:gd name="connsiteX3546" fmla="*/ 693448 w 5177464"/>
              <a:gd name="connsiteY3546" fmla="*/ 3031182 h 3253901"/>
              <a:gd name="connsiteX3547" fmla="*/ 1741821 w 5177464"/>
              <a:gd name="connsiteY3547" fmla="*/ 3031182 h 3253901"/>
              <a:gd name="connsiteX3548" fmla="*/ 1710526 w 5177464"/>
              <a:gd name="connsiteY3548" fmla="*/ 3018222 h 3253901"/>
              <a:gd name="connsiteX3549" fmla="*/ 1710526 w 5177464"/>
              <a:gd name="connsiteY3549" fmla="*/ 2955685 h 3253901"/>
              <a:gd name="connsiteX3550" fmla="*/ 1773116 w 5177464"/>
              <a:gd name="connsiteY3550" fmla="*/ 2955685 h 3253901"/>
              <a:gd name="connsiteX3551" fmla="*/ 1773116 w 5177464"/>
              <a:gd name="connsiteY3551" fmla="*/ 3018222 h 3253901"/>
              <a:gd name="connsiteX3552" fmla="*/ 1741821 w 5177464"/>
              <a:gd name="connsiteY3552" fmla="*/ 3031182 h 3253901"/>
              <a:gd name="connsiteX3553" fmla="*/ 2580190 w 5177464"/>
              <a:gd name="connsiteY3553" fmla="*/ 3031182 h 3253901"/>
              <a:gd name="connsiteX3554" fmla="*/ 2548895 w 5177464"/>
              <a:gd name="connsiteY3554" fmla="*/ 3018222 h 3253901"/>
              <a:gd name="connsiteX3555" fmla="*/ 2548895 w 5177464"/>
              <a:gd name="connsiteY3555" fmla="*/ 2955685 h 3253901"/>
              <a:gd name="connsiteX3556" fmla="*/ 2611485 w 5177464"/>
              <a:gd name="connsiteY3556" fmla="*/ 2955685 h 3253901"/>
              <a:gd name="connsiteX3557" fmla="*/ 2611485 w 5177464"/>
              <a:gd name="connsiteY3557" fmla="*/ 3018222 h 3253901"/>
              <a:gd name="connsiteX3558" fmla="*/ 2580190 w 5177464"/>
              <a:gd name="connsiteY3558" fmla="*/ 3031182 h 3253901"/>
              <a:gd name="connsiteX3559" fmla="*/ 3419383 w 5177464"/>
              <a:gd name="connsiteY3559" fmla="*/ 3031182 h 3253901"/>
              <a:gd name="connsiteX3560" fmla="*/ 3388088 w 5177464"/>
              <a:gd name="connsiteY3560" fmla="*/ 3018222 h 3253901"/>
              <a:gd name="connsiteX3561" fmla="*/ 3388088 w 5177464"/>
              <a:gd name="connsiteY3561" fmla="*/ 2955685 h 3253901"/>
              <a:gd name="connsiteX3562" fmla="*/ 3450678 w 5177464"/>
              <a:gd name="connsiteY3562" fmla="*/ 2955685 h 3253901"/>
              <a:gd name="connsiteX3563" fmla="*/ 3450678 w 5177464"/>
              <a:gd name="connsiteY3563" fmla="*/ 3018222 h 3253901"/>
              <a:gd name="connsiteX3564" fmla="*/ 3419383 w 5177464"/>
              <a:gd name="connsiteY3564" fmla="*/ 3031182 h 3253901"/>
              <a:gd name="connsiteX3565" fmla="*/ 4467756 w 5177464"/>
              <a:gd name="connsiteY3565" fmla="*/ 3031182 h 3253901"/>
              <a:gd name="connsiteX3566" fmla="*/ 4436461 w 5177464"/>
              <a:gd name="connsiteY3566" fmla="*/ 3018222 h 3253901"/>
              <a:gd name="connsiteX3567" fmla="*/ 4436461 w 5177464"/>
              <a:gd name="connsiteY3567" fmla="*/ 2955685 h 3253901"/>
              <a:gd name="connsiteX3568" fmla="*/ 4499051 w 5177464"/>
              <a:gd name="connsiteY3568" fmla="*/ 2955685 h 3253901"/>
              <a:gd name="connsiteX3569" fmla="*/ 4499051 w 5177464"/>
              <a:gd name="connsiteY3569" fmla="*/ 3018222 h 3253901"/>
              <a:gd name="connsiteX3570" fmla="*/ 4467756 w 5177464"/>
              <a:gd name="connsiteY3570" fmla="*/ 3031182 h 3253901"/>
              <a:gd name="connsiteX3571" fmla="*/ 4676937 w 5177464"/>
              <a:gd name="connsiteY3571" fmla="*/ 3031182 h 3253901"/>
              <a:gd name="connsiteX3572" fmla="*/ 4645642 w 5177464"/>
              <a:gd name="connsiteY3572" fmla="*/ 3018222 h 3253901"/>
              <a:gd name="connsiteX3573" fmla="*/ 4645642 w 5177464"/>
              <a:gd name="connsiteY3573" fmla="*/ 2955685 h 3253901"/>
              <a:gd name="connsiteX3574" fmla="*/ 4708231 w 5177464"/>
              <a:gd name="connsiteY3574" fmla="*/ 2955685 h 3253901"/>
              <a:gd name="connsiteX3575" fmla="*/ 4708231 w 5177464"/>
              <a:gd name="connsiteY3575" fmla="*/ 3018222 h 3253901"/>
              <a:gd name="connsiteX3576" fmla="*/ 4676937 w 5177464"/>
              <a:gd name="connsiteY3576" fmla="*/ 3031182 h 3253901"/>
              <a:gd name="connsiteX3577" fmla="*/ 4886941 w 5177464"/>
              <a:gd name="connsiteY3577" fmla="*/ 3031182 h 3253901"/>
              <a:gd name="connsiteX3578" fmla="*/ 4855646 w 5177464"/>
              <a:gd name="connsiteY3578" fmla="*/ 3018222 h 3253901"/>
              <a:gd name="connsiteX3579" fmla="*/ 4855646 w 5177464"/>
              <a:gd name="connsiteY3579" fmla="*/ 2955685 h 3253901"/>
              <a:gd name="connsiteX3580" fmla="*/ 4918235 w 5177464"/>
              <a:gd name="connsiteY3580" fmla="*/ 2955685 h 3253901"/>
              <a:gd name="connsiteX3581" fmla="*/ 4918235 w 5177464"/>
              <a:gd name="connsiteY3581" fmla="*/ 3018222 h 3253901"/>
              <a:gd name="connsiteX3582" fmla="*/ 4886941 w 5177464"/>
              <a:gd name="connsiteY3582" fmla="*/ 3031182 h 3253901"/>
              <a:gd name="connsiteX3583" fmla="*/ 2790194 w 5177464"/>
              <a:gd name="connsiteY3583" fmla="*/ 3046199 h 3253901"/>
              <a:gd name="connsiteX3584" fmla="*/ 2748194 w 5177464"/>
              <a:gd name="connsiteY3584" fmla="*/ 3028919 h 3253901"/>
              <a:gd name="connsiteX3585" fmla="*/ 2748194 w 5177464"/>
              <a:gd name="connsiteY3585" fmla="*/ 2944988 h 3253901"/>
              <a:gd name="connsiteX3586" fmla="*/ 2832195 w 5177464"/>
              <a:gd name="connsiteY3586" fmla="*/ 2944988 h 3253901"/>
              <a:gd name="connsiteX3587" fmla="*/ 2832195 w 5177464"/>
              <a:gd name="connsiteY3587" fmla="*/ 3028919 h 3253901"/>
              <a:gd name="connsiteX3588" fmla="*/ 2790194 w 5177464"/>
              <a:gd name="connsiteY3588" fmla="*/ 3046199 h 3253901"/>
              <a:gd name="connsiteX3589" fmla="*/ 2999684 w 5177464"/>
              <a:gd name="connsiteY3589" fmla="*/ 3046199 h 3253901"/>
              <a:gd name="connsiteX3590" fmla="*/ 2957374 w 5177464"/>
              <a:gd name="connsiteY3590" fmla="*/ 3028919 h 3253901"/>
              <a:gd name="connsiteX3591" fmla="*/ 2957374 w 5177464"/>
              <a:gd name="connsiteY3591" fmla="*/ 2944988 h 3253901"/>
              <a:gd name="connsiteX3592" fmla="*/ 3041376 w 5177464"/>
              <a:gd name="connsiteY3592" fmla="*/ 2944988 h 3253901"/>
              <a:gd name="connsiteX3593" fmla="*/ 3041376 w 5177464"/>
              <a:gd name="connsiteY3593" fmla="*/ 3028919 h 3253901"/>
              <a:gd name="connsiteX3594" fmla="*/ 2999684 w 5177464"/>
              <a:gd name="connsiteY3594" fmla="*/ 3046199 h 3253901"/>
              <a:gd name="connsiteX3595" fmla="*/ 3209378 w 5177464"/>
              <a:gd name="connsiteY3595" fmla="*/ 3046199 h 3253901"/>
              <a:gd name="connsiteX3596" fmla="*/ 3167378 w 5177464"/>
              <a:gd name="connsiteY3596" fmla="*/ 3028919 h 3253901"/>
              <a:gd name="connsiteX3597" fmla="*/ 3167378 w 5177464"/>
              <a:gd name="connsiteY3597" fmla="*/ 2944988 h 3253901"/>
              <a:gd name="connsiteX3598" fmla="*/ 3251380 w 5177464"/>
              <a:gd name="connsiteY3598" fmla="*/ 2944988 h 3253901"/>
              <a:gd name="connsiteX3599" fmla="*/ 3251380 w 5177464"/>
              <a:gd name="connsiteY3599" fmla="*/ 3028919 h 3253901"/>
              <a:gd name="connsiteX3600" fmla="*/ 3209378 w 5177464"/>
              <a:gd name="connsiteY3600" fmla="*/ 3046199 h 3253901"/>
              <a:gd name="connsiteX3601" fmla="*/ 3628564 w 5177464"/>
              <a:gd name="connsiteY3601" fmla="*/ 3046199 h 3253901"/>
              <a:gd name="connsiteX3602" fmla="*/ 3586563 w 5177464"/>
              <a:gd name="connsiteY3602" fmla="*/ 3028919 h 3253901"/>
              <a:gd name="connsiteX3603" fmla="*/ 3586563 w 5177464"/>
              <a:gd name="connsiteY3603" fmla="*/ 2944988 h 3253901"/>
              <a:gd name="connsiteX3604" fmla="*/ 3670564 w 5177464"/>
              <a:gd name="connsiteY3604" fmla="*/ 2944988 h 3253901"/>
              <a:gd name="connsiteX3605" fmla="*/ 3670564 w 5177464"/>
              <a:gd name="connsiteY3605" fmla="*/ 3028919 h 3253901"/>
              <a:gd name="connsiteX3606" fmla="*/ 3628564 w 5177464"/>
              <a:gd name="connsiteY3606" fmla="*/ 3046199 h 3253901"/>
              <a:gd name="connsiteX3607" fmla="*/ 3838568 w 5177464"/>
              <a:gd name="connsiteY3607" fmla="*/ 3046199 h 3253901"/>
              <a:gd name="connsiteX3608" fmla="*/ 3796567 w 5177464"/>
              <a:gd name="connsiteY3608" fmla="*/ 3028919 h 3253901"/>
              <a:gd name="connsiteX3609" fmla="*/ 3796567 w 5177464"/>
              <a:gd name="connsiteY3609" fmla="*/ 2944988 h 3253901"/>
              <a:gd name="connsiteX3610" fmla="*/ 3880568 w 5177464"/>
              <a:gd name="connsiteY3610" fmla="*/ 2944988 h 3253901"/>
              <a:gd name="connsiteX3611" fmla="*/ 3880568 w 5177464"/>
              <a:gd name="connsiteY3611" fmla="*/ 3028919 h 3253901"/>
              <a:gd name="connsiteX3612" fmla="*/ 3838568 w 5177464"/>
              <a:gd name="connsiteY3612" fmla="*/ 3046199 h 3253901"/>
              <a:gd name="connsiteX3613" fmla="*/ 4048057 w 5177464"/>
              <a:gd name="connsiteY3613" fmla="*/ 3046199 h 3253901"/>
              <a:gd name="connsiteX3614" fmla="*/ 4005747 w 5177464"/>
              <a:gd name="connsiteY3614" fmla="*/ 3028919 h 3253901"/>
              <a:gd name="connsiteX3615" fmla="*/ 4005747 w 5177464"/>
              <a:gd name="connsiteY3615" fmla="*/ 2944988 h 3253901"/>
              <a:gd name="connsiteX3616" fmla="*/ 4089749 w 5177464"/>
              <a:gd name="connsiteY3616" fmla="*/ 2944988 h 3253901"/>
              <a:gd name="connsiteX3617" fmla="*/ 4089749 w 5177464"/>
              <a:gd name="connsiteY3617" fmla="*/ 3028919 h 3253901"/>
              <a:gd name="connsiteX3618" fmla="*/ 4048057 w 5177464"/>
              <a:gd name="connsiteY3618" fmla="*/ 3046199 h 3253901"/>
              <a:gd name="connsiteX3619" fmla="*/ 64671 w 5177464"/>
              <a:gd name="connsiteY3619" fmla="*/ 3061216 h 3253901"/>
              <a:gd name="connsiteX3620" fmla="*/ 36825 w 5177464"/>
              <a:gd name="connsiteY3620" fmla="*/ 3055816 h 3253901"/>
              <a:gd name="connsiteX3621" fmla="*/ 29959 w 5177464"/>
              <a:gd name="connsiteY3621" fmla="*/ 3051266 h 3253901"/>
              <a:gd name="connsiteX3622" fmla="*/ 8407 w 5177464"/>
              <a:gd name="connsiteY3622" fmla="*/ 2944707 h 3253901"/>
              <a:gd name="connsiteX3623" fmla="*/ 12376 w 5177464"/>
              <a:gd name="connsiteY3623" fmla="*/ 2935114 h 3253901"/>
              <a:gd name="connsiteX3624" fmla="*/ 116966 w 5177464"/>
              <a:gd name="connsiteY3624" fmla="*/ 2935114 h 3253901"/>
              <a:gd name="connsiteX3625" fmla="*/ 116966 w 5177464"/>
              <a:gd name="connsiteY3625" fmla="*/ 3039616 h 3253901"/>
              <a:gd name="connsiteX3626" fmla="*/ 64671 w 5177464"/>
              <a:gd name="connsiteY3626" fmla="*/ 3061216 h 3253901"/>
              <a:gd name="connsiteX3627" fmla="*/ 903040 w 5177464"/>
              <a:gd name="connsiteY3627" fmla="*/ 3061216 h 3253901"/>
              <a:gd name="connsiteX3628" fmla="*/ 850745 w 5177464"/>
              <a:gd name="connsiteY3628" fmla="*/ 3039616 h 3253901"/>
              <a:gd name="connsiteX3629" fmla="*/ 850745 w 5177464"/>
              <a:gd name="connsiteY3629" fmla="*/ 2935114 h 3253901"/>
              <a:gd name="connsiteX3630" fmla="*/ 955335 w 5177464"/>
              <a:gd name="connsiteY3630" fmla="*/ 2935114 h 3253901"/>
              <a:gd name="connsiteX3631" fmla="*/ 955335 w 5177464"/>
              <a:gd name="connsiteY3631" fmla="*/ 3039616 h 3253901"/>
              <a:gd name="connsiteX3632" fmla="*/ 903040 w 5177464"/>
              <a:gd name="connsiteY3632" fmla="*/ 3061216 h 3253901"/>
              <a:gd name="connsiteX3633" fmla="*/ 4258164 w 5177464"/>
              <a:gd name="connsiteY3633" fmla="*/ 3061216 h 3253901"/>
              <a:gd name="connsiteX3634" fmla="*/ 4205869 w 5177464"/>
              <a:gd name="connsiteY3634" fmla="*/ 3039616 h 3253901"/>
              <a:gd name="connsiteX3635" fmla="*/ 4205869 w 5177464"/>
              <a:gd name="connsiteY3635" fmla="*/ 2935114 h 3253901"/>
              <a:gd name="connsiteX3636" fmla="*/ 4310459 w 5177464"/>
              <a:gd name="connsiteY3636" fmla="*/ 2935114 h 3253901"/>
              <a:gd name="connsiteX3637" fmla="*/ 4310459 w 5177464"/>
              <a:gd name="connsiteY3637" fmla="*/ 3039616 h 3253901"/>
              <a:gd name="connsiteX3638" fmla="*/ 4258164 w 5177464"/>
              <a:gd name="connsiteY3638" fmla="*/ 3061216 h 3253901"/>
              <a:gd name="connsiteX3639" fmla="*/ 5096533 w 5177464"/>
              <a:gd name="connsiteY3639" fmla="*/ 3061216 h 3253901"/>
              <a:gd name="connsiteX3640" fmla="*/ 5044238 w 5177464"/>
              <a:gd name="connsiteY3640" fmla="*/ 3039616 h 3253901"/>
              <a:gd name="connsiteX3641" fmla="*/ 5044238 w 5177464"/>
              <a:gd name="connsiteY3641" fmla="*/ 2935114 h 3253901"/>
              <a:gd name="connsiteX3642" fmla="*/ 5148828 w 5177464"/>
              <a:gd name="connsiteY3642" fmla="*/ 2935114 h 3253901"/>
              <a:gd name="connsiteX3643" fmla="*/ 5151271 w 5177464"/>
              <a:gd name="connsiteY3643" fmla="*/ 2941017 h 3253901"/>
              <a:gd name="connsiteX3644" fmla="*/ 5128597 w 5177464"/>
              <a:gd name="connsiteY3644" fmla="*/ 3053022 h 3253901"/>
              <a:gd name="connsiteX3645" fmla="*/ 5124379 w 5177464"/>
              <a:gd name="connsiteY3645" fmla="*/ 3055816 h 3253901"/>
              <a:gd name="connsiteX3646" fmla="*/ 5096533 w 5177464"/>
              <a:gd name="connsiteY3646" fmla="*/ 3061216 h 3253901"/>
              <a:gd name="connsiteX3647" fmla="*/ 1217634 w 5177464"/>
              <a:gd name="connsiteY3647" fmla="*/ 3106474 h 3253901"/>
              <a:gd name="connsiteX3648" fmla="*/ 1207340 w 5177464"/>
              <a:gd name="connsiteY3648" fmla="*/ 3102153 h 3253901"/>
              <a:gd name="connsiteX3649" fmla="*/ 1207340 w 5177464"/>
              <a:gd name="connsiteY3649" fmla="*/ 3081582 h 3253901"/>
              <a:gd name="connsiteX3650" fmla="*/ 1227929 w 5177464"/>
              <a:gd name="connsiteY3650" fmla="*/ 3081582 h 3253901"/>
              <a:gd name="connsiteX3651" fmla="*/ 1227929 w 5177464"/>
              <a:gd name="connsiteY3651" fmla="*/ 3102153 h 3253901"/>
              <a:gd name="connsiteX3652" fmla="*/ 1217634 w 5177464"/>
              <a:gd name="connsiteY3652" fmla="*/ 3106474 h 3253901"/>
              <a:gd name="connsiteX3653" fmla="*/ 1426815 w 5177464"/>
              <a:gd name="connsiteY3653" fmla="*/ 3106474 h 3253901"/>
              <a:gd name="connsiteX3654" fmla="*/ 1416521 w 5177464"/>
              <a:gd name="connsiteY3654" fmla="*/ 3102153 h 3253901"/>
              <a:gd name="connsiteX3655" fmla="*/ 1416521 w 5177464"/>
              <a:gd name="connsiteY3655" fmla="*/ 3081582 h 3253901"/>
              <a:gd name="connsiteX3656" fmla="*/ 1437109 w 5177464"/>
              <a:gd name="connsiteY3656" fmla="*/ 3081582 h 3253901"/>
              <a:gd name="connsiteX3657" fmla="*/ 1437109 w 5177464"/>
              <a:gd name="connsiteY3657" fmla="*/ 3102153 h 3253901"/>
              <a:gd name="connsiteX3658" fmla="*/ 1426815 w 5177464"/>
              <a:gd name="connsiteY3658" fmla="*/ 3106474 h 3253901"/>
              <a:gd name="connsiteX3659" fmla="*/ 2056004 w 5177464"/>
              <a:gd name="connsiteY3659" fmla="*/ 3121491 h 3253901"/>
              <a:gd name="connsiteX3660" fmla="*/ 2035003 w 5177464"/>
              <a:gd name="connsiteY3660" fmla="*/ 3112850 h 3253901"/>
              <a:gd name="connsiteX3661" fmla="*/ 2035003 w 5177464"/>
              <a:gd name="connsiteY3661" fmla="*/ 3070885 h 3253901"/>
              <a:gd name="connsiteX3662" fmla="*/ 2077004 w 5177464"/>
              <a:gd name="connsiteY3662" fmla="*/ 3070885 h 3253901"/>
              <a:gd name="connsiteX3663" fmla="*/ 2077004 w 5177464"/>
              <a:gd name="connsiteY3663" fmla="*/ 3112850 h 3253901"/>
              <a:gd name="connsiteX3664" fmla="*/ 2056004 w 5177464"/>
              <a:gd name="connsiteY3664" fmla="*/ 3121491 h 3253901"/>
              <a:gd name="connsiteX3665" fmla="*/ 2266008 w 5177464"/>
              <a:gd name="connsiteY3665" fmla="*/ 3121491 h 3253901"/>
              <a:gd name="connsiteX3666" fmla="*/ 2245007 w 5177464"/>
              <a:gd name="connsiteY3666" fmla="*/ 3112850 h 3253901"/>
              <a:gd name="connsiteX3667" fmla="*/ 2245007 w 5177464"/>
              <a:gd name="connsiteY3667" fmla="*/ 3070885 h 3253901"/>
              <a:gd name="connsiteX3668" fmla="*/ 2287008 w 5177464"/>
              <a:gd name="connsiteY3668" fmla="*/ 3070885 h 3253901"/>
              <a:gd name="connsiteX3669" fmla="*/ 2287008 w 5177464"/>
              <a:gd name="connsiteY3669" fmla="*/ 3112850 h 3253901"/>
              <a:gd name="connsiteX3670" fmla="*/ 2266008 w 5177464"/>
              <a:gd name="connsiteY3670" fmla="*/ 3121491 h 3253901"/>
              <a:gd name="connsiteX3671" fmla="*/ 378853 w 5177464"/>
              <a:gd name="connsiteY3671" fmla="*/ 3135685 h 3253901"/>
              <a:gd name="connsiteX3672" fmla="*/ 347559 w 5177464"/>
              <a:gd name="connsiteY3672" fmla="*/ 3122725 h 3253901"/>
              <a:gd name="connsiteX3673" fmla="*/ 347559 w 5177464"/>
              <a:gd name="connsiteY3673" fmla="*/ 3060188 h 3253901"/>
              <a:gd name="connsiteX3674" fmla="*/ 410148 w 5177464"/>
              <a:gd name="connsiteY3674" fmla="*/ 3060188 h 3253901"/>
              <a:gd name="connsiteX3675" fmla="*/ 410148 w 5177464"/>
              <a:gd name="connsiteY3675" fmla="*/ 3122725 h 3253901"/>
              <a:gd name="connsiteX3676" fmla="*/ 378853 w 5177464"/>
              <a:gd name="connsiteY3676" fmla="*/ 3135685 h 3253901"/>
              <a:gd name="connsiteX3677" fmla="*/ 588034 w 5177464"/>
              <a:gd name="connsiteY3677" fmla="*/ 3135685 h 3253901"/>
              <a:gd name="connsiteX3678" fmla="*/ 556740 w 5177464"/>
              <a:gd name="connsiteY3678" fmla="*/ 3122725 h 3253901"/>
              <a:gd name="connsiteX3679" fmla="*/ 556740 w 5177464"/>
              <a:gd name="connsiteY3679" fmla="*/ 3060188 h 3253901"/>
              <a:gd name="connsiteX3680" fmla="*/ 619329 w 5177464"/>
              <a:gd name="connsiteY3680" fmla="*/ 3060188 h 3253901"/>
              <a:gd name="connsiteX3681" fmla="*/ 619329 w 5177464"/>
              <a:gd name="connsiteY3681" fmla="*/ 3122725 h 3253901"/>
              <a:gd name="connsiteX3682" fmla="*/ 588034 w 5177464"/>
              <a:gd name="connsiteY3682" fmla="*/ 3135685 h 3253901"/>
              <a:gd name="connsiteX3683" fmla="*/ 3313969 w 5177464"/>
              <a:gd name="connsiteY3683" fmla="*/ 3135685 h 3253901"/>
              <a:gd name="connsiteX3684" fmla="*/ 3282674 w 5177464"/>
              <a:gd name="connsiteY3684" fmla="*/ 3122725 h 3253901"/>
              <a:gd name="connsiteX3685" fmla="*/ 3282674 w 5177464"/>
              <a:gd name="connsiteY3685" fmla="*/ 3060188 h 3253901"/>
              <a:gd name="connsiteX3686" fmla="*/ 3345264 w 5177464"/>
              <a:gd name="connsiteY3686" fmla="*/ 3060188 h 3253901"/>
              <a:gd name="connsiteX3687" fmla="*/ 3345264 w 5177464"/>
              <a:gd name="connsiteY3687" fmla="*/ 3122725 h 3253901"/>
              <a:gd name="connsiteX3688" fmla="*/ 3313969 w 5177464"/>
              <a:gd name="connsiteY3688" fmla="*/ 3135685 h 3253901"/>
              <a:gd name="connsiteX3689" fmla="*/ 3523973 w 5177464"/>
              <a:gd name="connsiteY3689" fmla="*/ 3135685 h 3253901"/>
              <a:gd name="connsiteX3690" fmla="*/ 3492678 w 5177464"/>
              <a:gd name="connsiteY3690" fmla="*/ 3122725 h 3253901"/>
              <a:gd name="connsiteX3691" fmla="*/ 3492678 w 5177464"/>
              <a:gd name="connsiteY3691" fmla="*/ 3060188 h 3253901"/>
              <a:gd name="connsiteX3692" fmla="*/ 3555268 w 5177464"/>
              <a:gd name="connsiteY3692" fmla="*/ 3060188 h 3253901"/>
              <a:gd name="connsiteX3693" fmla="*/ 3555268 w 5177464"/>
              <a:gd name="connsiteY3693" fmla="*/ 3122725 h 3253901"/>
              <a:gd name="connsiteX3694" fmla="*/ 3523973 w 5177464"/>
              <a:gd name="connsiteY3694" fmla="*/ 3135685 h 3253901"/>
              <a:gd name="connsiteX3695" fmla="*/ 4572347 w 5177464"/>
              <a:gd name="connsiteY3695" fmla="*/ 3135685 h 3253901"/>
              <a:gd name="connsiteX3696" fmla="*/ 4541052 w 5177464"/>
              <a:gd name="connsiteY3696" fmla="*/ 3122725 h 3253901"/>
              <a:gd name="connsiteX3697" fmla="*/ 4541052 w 5177464"/>
              <a:gd name="connsiteY3697" fmla="*/ 3060188 h 3253901"/>
              <a:gd name="connsiteX3698" fmla="*/ 4603641 w 5177464"/>
              <a:gd name="connsiteY3698" fmla="*/ 3060188 h 3253901"/>
              <a:gd name="connsiteX3699" fmla="*/ 4603641 w 5177464"/>
              <a:gd name="connsiteY3699" fmla="*/ 3122725 h 3253901"/>
              <a:gd name="connsiteX3700" fmla="*/ 4572347 w 5177464"/>
              <a:gd name="connsiteY3700" fmla="*/ 3135685 h 3253901"/>
              <a:gd name="connsiteX3701" fmla="*/ 4781527 w 5177464"/>
              <a:gd name="connsiteY3701" fmla="*/ 3135685 h 3253901"/>
              <a:gd name="connsiteX3702" fmla="*/ 4750232 w 5177464"/>
              <a:gd name="connsiteY3702" fmla="*/ 3122725 h 3253901"/>
              <a:gd name="connsiteX3703" fmla="*/ 4750232 w 5177464"/>
              <a:gd name="connsiteY3703" fmla="*/ 3060188 h 3253901"/>
              <a:gd name="connsiteX3704" fmla="*/ 4812822 w 5177464"/>
              <a:gd name="connsiteY3704" fmla="*/ 3060188 h 3253901"/>
              <a:gd name="connsiteX3705" fmla="*/ 4812822 w 5177464"/>
              <a:gd name="connsiteY3705" fmla="*/ 3122725 h 3253901"/>
              <a:gd name="connsiteX3706" fmla="*/ 4781527 w 5177464"/>
              <a:gd name="connsiteY3706" fmla="*/ 3135685 h 3253901"/>
              <a:gd name="connsiteX3707" fmla="*/ 1636407 w 5177464"/>
              <a:gd name="connsiteY3707" fmla="*/ 3136508 h 3253901"/>
              <a:gd name="connsiteX3708" fmla="*/ 1605113 w 5177464"/>
              <a:gd name="connsiteY3708" fmla="*/ 3123548 h 3253901"/>
              <a:gd name="connsiteX3709" fmla="*/ 1605113 w 5177464"/>
              <a:gd name="connsiteY3709" fmla="*/ 3061011 h 3253901"/>
              <a:gd name="connsiteX3710" fmla="*/ 1667702 w 5177464"/>
              <a:gd name="connsiteY3710" fmla="*/ 3061011 h 3253901"/>
              <a:gd name="connsiteX3711" fmla="*/ 1667702 w 5177464"/>
              <a:gd name="connsiteY3711" fmla="*/ 3123548 h 3253901"/>
              <a:gd name="connsiteX3712" fmla="*/ 1636407 w 5177464"/>
              <a:gd name="connsiteY3712" fmla="*/ 3136508 h 3253901"/>
              <a:gd name="connsiteX3713" fmla="*/ 1846411 w 5177464"/>
              <a:gd name="connsiteY3713" fmla="*/ 3136508 h 3253901"/>
              <a:gd name="connsiteX3714" fmla="*/ 1815117 w 5177464"/>
              <a:gd name="connsiteY3714" fmla="*/ 3123548 h 3253901"/>
              <a:gd name="connsiteX3715" fmla="*/ 1815117 w 5177464"/>
              <a:gd name="connsiteY3715" fmla="*/ 3061011 h 3253901"/>
              <a:gd name="connsiteX3716" fmla="*/ 1877706 w 5177464"/>
              <a:gd name="connsiteY3716" fmla="*/ 3061011 h 3253901"/>
              <a:gd name="connsiteX3717" fmla="*/ 1877706 w 5177464"/>
              <a:gd name="connsiteY3717" fmla="*/ 3123548 h 3253901"/>
              <a:gd name="connsiteX3718" fmla="*/ 1846411 w 5177464"/>
              <a:gd name="connsiteY3718" fmla="*/ 3136508 h 3253901"/>
              <a:gd name="connsiteX3719" fmla="*/ 2475600 w 5177464"/>
              <a:gd name="connsiteY3719" fmla="*/ 3136508 h 3253901"/>
              <a:gd name="connsiteX3720" fmla="*/ 2444305 w 5177464"/>
              <a:gd name="connsiteY3720" fmla="*/ 3123548 h 3253901"/>
              <a:gd name="connsiteX3721" fmla="*/ 2444305 w 5177464"/>
              <a:gd name="connsiteY3721" fmla="*/ 3061011 h 3253901"/>
              <a:gd name="connsiteX3722" fmla="*/ 2506895 w 5177464"/>
              <a:gd name="connsiteY3722" fmla="*/ 3061011 h 3253901"/>
              <a:gd name="connsiteX3723" fmla="*/ 2506895 w 5177464"/>
              <a:gd name="connsiteY3723" fmla="*/ 3123548 h 3253901"/>
              <a:gd name="connsiteX3724" fmla="*/ 2475600 w 5177464"/>
              <a:gd name="connsiteY3724" fmla="*/ 3136508 h 3253901"/>
              <a:gd name="connsiteX3725" fmla="*/ 2685604 w 5177464"/>
              <a:gd name="connsiteY3725" fmla="*/ 3136508 h 3253901"/>
              <a:gd name="connsiteX3726" fmla="*/ 2654309 w 5177464"/>
              <a:gd name="connsiteY3726" fmla="*/ 3123548 h 3253901"/>
              <a:gd name="connsiteX3727" fmla="*/ 2654309 w 5177464"/>
              <a:gd name="connsiteY3727" fmla="*/ 3061011 h 3253901"/>
              <a:gd name="connsiteX3728" fmla="*/ 2716899 w 5177464"/>
              <a:gd name="connsiteY3728" fmla="*/ 3061011 h 3253901"/>
              <a:gd name="connsiteX3729" fmla="*/ 2716899 w 5177464"/>
              <a:gd name="connsiteY3729" fmla="*/ 3123548 h 3253901"/>
              <a:gd name="connsiteX3730" fmla="*/ 2685604 w 5177464"/>
              <a:gd name="connsiteY3730" fmla="*/ 3136508 h 3253901"/>
              <a:gd name="connsiteX3731" fmla="*/ 3733669 w 5177464"/>
              <a:gd name="connsiteY3731" fmla="*/ 3151319 h 3253901"/>
              <a:gd name="connsiteX3732" fmla="*/ 3691976 w 5177464"/>
              <a:gd name="connsiteY3732" fmla="*/ 3133422 h 3253901"/>
              <a:gd name="connsiteX3733" fmla="*/ 3691976 w 5177464"/>
              <a:gd name="connsiteY3733" fmla="*/ 3049491 h 3253901"/>
              <a:gd name="connsiteX3734" fmla="*/ 3775978 w 5177464"/>
              <a:gd name="connsiteY3734" fmla="*/ 3049491 h 3253901"/>
              <a:gd name="connsiteX3735" fmla="*/ 3775978 w 5177464"/>
              <a:gd name="connsiteY3735" fmla="*/ 3133422 h 3253901"/>
              <a:gd name="connsiteX3736" fmla="*/ 3733669 w 5177464"/>
              <a:gd name="connsiteY3736" fmla="*/ 3151319 h 3253901"/>
              <a:gd name="connsiteX3737" fmla="*/ 3943158 w 5177464"/>
              <a:gd name="connsiteY3737" fmla="*/ 3151319 h 3253901"/>
              <a:gd name="connsiteX3738" fmla="*/ 3901157 w 5177464"/>
              <a:gd name="connsiteY3738" fmla="*/ 3133422 h 3253901"/>
              <a:gd name="connsiteX3739" fmla="*/ 3901157 w 5177464"/>
              <a:gd name="connsiteY3739" fmla="*/ 3049491 h 3253901"/>
              <a:gd name="connsiteX3740" fmla="*/ 3985159 w 5177464"/>
              <a:gd name="connsiteY3740" fmla="*/ 3049491 h 3253901"/>
              <a:gd name="connsiteX3741" fmla="*/ 3985159 w 5177464"/>
              <a:gd name="connsiteY3741" fmla="*/ 3133422 h 3253901"/>
              <a:gd name="connsiteX3742" fmla="*/ 3943158 w 5177464"/>
              <a:gd name="connsiteY3742" fmla="*/ 3151319 h 3253901"/>
              <a:gd name="connsiteX3743" fmla="*/ 2894784 w 5177464"/>
              <a:gd name="connsiteY3743" fmla="*/ 3151525 h 3253901"/>
              <a:gd name="connsiteX3744" fmla="*/ 2852784 w 5177464"/>
              <a:gd name="connsiteY3744" fmla="*/ 3134245 h 3253901"/>
              <a:gd name="connsiteX3745" fmla="*/ 2852784 w 5177464"/>
              <a:gd name="connsiteY3745" fmla="*/ 3050314 h 3253901"/>
              <a:gd name="connsiteX3746" fmla="*/ 2936785 w 5177464"/>
              <a:gd name="connsiteY3746" fmla="*/ 3050314 h 3253901"/>
              <a:gd name="connsiteX3747" fmla="*/ 2936785 w 5177464"/>
              <a:gd name="connsiteY3747" fmla="*/ 3134245 h 3253901"/>
              <a:gd name="connsiteX3748" fmla="*/ 2894784 w 5177464"/>
              <a:gd name="connsiteY3748" fmla="*/ 3151525 h 3253901"/>
              <a:gd name="connsiteX3749" fmla="*/ 3104788 w 5177464"/>
              <a:gd name="connsiteY3749" fmla="*/ 3151525 h 3253901"/>
              <a:gd name="connsiteX3750" fmla="*/ 3062788 w 5177464"/>
              <a:gd name="connsiteY3750" fmla="*/ 3134245 h 3253901"/>
              <a:gd name="connsiteX3751" fmla="*/ 3062788 w 5177464"/>
              <a:gd name="connsiteY3751" fmla="*/ 3050314 h 3253901"/>
              <a:gd name="connsiteX3752" fmla="*/ 3146789 w 5177464"/>
              <a:gd name="connsiteY3752" fmla="*/ 3050314 h 3253901"/>
              <a:gd name="connsiteX3753" fmla="*/ 3146789 w 5177464"/>
              <a:gd name="connsiteY3753" fmla="*/ 3134245 h 3253901"/>
              <a:gd name="connsiteX3754" fmla="*/ 3104788 w 5177464"/>
              <a:gd name="connsiteY3754" fmla="*/ 3151525 h 3253901"/>
              <a:gd name="connsiteX3755" fmla="*/ 169261 w 5177464"/>
              <a:gd name="connsiteY3755" fmla="*/ 3165719 h 3253901"/>
              <a:gd name="connsiteX3756" fmla="*/ 116966 w 5177464"/>
              <a:gd name="connsiteY3756" fmla="*/ 3144119 h 3253901"/>
              <a:gd name="connsiteX3757" fmla="*/ 116966 w 5177464"/>
              <a:gd name="connsiteY3757" fmla="*/ 3039616 h 3253901"/>
              <a:gd name="connsiteX3758" fmla="*/ 221557 w 5177464"/>
              <a:gd name="connsiteY3758" fmla="*/ 3039616 h 3253901"/>
              <a:gd name="connsiteX3759" fmla="*/ 221557 w 5177464"/>
              <a:gd name="connsiteY3759" fmla="*/ 3144119 h 3253901"/>
              <a:gd name="connsiteX3760" fmla="*/ 169261 w 5177464"/>
              <a:gd name="connsiteY3760" fmla="*/ 3165719 h 3253901"/>
              <a:gd name="connsiteX3761" fmla="*/ 798450 w 5177464"/>
              <a:gd name="connsiteY3761" fmla="*/ 3165719 h 3253901"/>
              <a:gd name="connsiteX3762" fmla="*/ 746155 w 5177464"/>
              <a:gd name="connsiteY3762" fmla="*/ 3144119 h 3253901"/>
              <a:gd name="connsiteX3763" fmla="*/ 746155 w 5177464"/>
              <a:gd name="connsiteY3763" fmla="*/ 3039616 h 3253901"/>
              <a:gd name="connsiteX3764" fmla="*/ 850745 w 5177464"/>
              <a:gd name="connsiteY3764" fmla="*/ 3039616 h 3253901"/>
              <a:gd name="connsiteX3765" fmla="*/ 850745 w 5177464"/>
              <a:gd name="connsiteY3765" fmla="*/ 3144119 h 3253901"/>
              <a:gd name="connsiteX3766" fmla="*/ 798450 w 5177464"/>
              <a:gd name="connsiteY3766" fmla="*/ 3165719 h 3253901"/>
              <a:gd name="connsiteX3767" fmla="*/ 1007631 w 5177464"/>
              <a:gd name="connsiteY3767" fmla="*/ 3165719 h 3253901"/>
              <a:gd name="connsiteX3768" fmla="*/ 955335 w 5177464"/>
              <a:gd name="connsiteY3768" fmla="*/ 3144119 h 3253901"/>
              <a:gd name="connsiteX3769" fmla="*/ 955335 w 5177464"/>
              <a:gd name="connsiteY3769" fmla="*/ 3039616 h 3253901"/>
              <a:gd name="connsiteX3770" fmla="*/ 1059926 w 5177464"/>
              <a:gd name="connsiteY3770" fmla="*/ 3039616 h 3253901"/>
              <a:gd name="connsiteX3771" fmla="*/ 1059926 w 5177464"/>
              <a:gd name="connsiteY3771" fmla="*/ 3144119 h 3253901"/>
              <a:gd name="connsiteX3772" fmla="*/ 1007631 w 5177464"/>
              <a:gd name="connsiteY3772" fmla="*/ 3165719 h 3253901"/>
              <a:gd name="connsiteX3773" fmla="*/ 4152750 w 5177464"/>
              <a:gd name="connsiteY3773" fmla="*/ 3165719 h 3253901"/>
              <a:gd name="connsiteX3774" fmla="*/ 4100455 w 5177464"/>
              <a:gd name="connsiteY3774" fmla="*/ 3144119 h 3253901"/>
              <a:gd name="connsiteX3775" fmla="*/ 4100455 w 5177464"/>
              <a:gd name="connsiteY3775" fmla="*/ 3039616 h 3253901"/>
              <a:gd name="connsiteX3776" fmla="*/ 4205045 w 5177464"/>
              <a:gd name="connsiteY3776" fmla="*/ 3039616 h 3253901"/>
              <a:gd name="connsiteX3777" fmla="*/ 4205045 w 5177464"/>
              <a:gd name="connsiteY3777" fmla="*/ 3144119 h 3253901"/>
              <a:gd name="connsiteX3778" fmla="*/ 4152750 w 5177464"/>
              <a:gd name="connsiteY3778" fmla="*/ 3165719 h 3253901"/>
              <a:gd name="connsiteX3779" fmla="*/ 4362754 w 5177464"/>
              <a:gd name="connsiteY3779" fmla="*/ 3165719 h 3253901"/>
              <a:gd name="connsiteX3780" fmla="*/ 4310459 w 5177464"/>
              <a:gd name="connsiteY3780" fmla="*/ 3144119 h 3253901"/>
              <a:gd name="connsiteX3781" fmla="*/ 4310459 w 5177464"/>
              <a:gd name="connsiteY3781" fmla="*/ 3039616 h 3253901"/>
              <a:gd name="connsiteX3782" fmla="*/ 4415049 w 5177464"/>
              <a:gd name="connsiteY3782" fmla="*/ 3039616 h 3253901"/>
              <a:gd name="connsiteX3783" fmla="*/ 4415049 w 5177464"/>
              <a:gd name="connsiteY3783" fmla="*/ 3144119 h 3253901"/>
              <a:gd name="connsiteX3784" fmla="*/ 4362754 w 5177464"/>
              <a:gd name="connsiteY3784" fmla="*/ 3165719 h 3253901"/>
              <a:gd name="connsiteX3785" fmla="*/ 4991943 w 5177464"/>
              <a:gd name="connsiteY3785" fmla="*/ 3165719 h 3253901"/>
              <a:gd name="connsiteX3786" fmla="*/ 4939647 w 5177464"/>
              <a:gd name="connsiteY3786" fmla="*/ 3144119 h 3253901"/>
              <a:gd name="connsiteX3787" fmla="*/ 4939647 w 5177464"/>
              <a:gd name="connsiteY3787" fmla="*/ 3039616 h 3253901"/>
              <a:gd name="connsiteX3788" fmla="*/ 5044238 w 5177464"/>
              <a:gd name="connsiteY3788" fmla="*/ 3039616 h 3253901"/>
              <a:gd name="connsiteX3789" fmla="*/ 5044238 w 5177464"/>
              <a:gd name="connsiteY3789" fmla="*/ 3144119 h 3253901"/>
              <a:gd name="connsiteX3790" fmla="*/ 4991943 w 5177464"/>
              <a:gd name="connsiteY3790" fmla="*/ 3165719 h 3253901"/>
              <a:gd name="connsiteX3791" fmla="*/ 1322225 w 5177464"/>
              <a:gd name="connsiteY3791" fmla="*/ 3211799 h 3253901"/>
              <a:gd name="connsiteX3792" fmla="*/ 1311931 w 5177464"/>
              <a:gd name="connsiteY3792" fmla="*/ 3207479 h 3253901"/>
              <a:gd name="connsiteX3793" fmla="*/ 1311931 w 5177464"/>
              <a:gd name="connsiteY3793" fmla="*/ 3186908 h 3253901"/>
              <a:gd name="connsiteX3794" fmla="*/ 1332519 w 5177464"/>
              <a:gd name="connsiteY3794" fmla="*/ 3186908 h 3253901"/>
              <a:gd name="connsiteX3795" fmla="*/ 1332519 w 5177464"/>
              <a:gd name="connsiteY3795" fmla="*/ 3207479 h 3253901"/>
              <a:gd name="connsiteX3796" fmla="*/ 1322225 w 5177464"/>
              <a:gd name="connsiteY3796" fmla="*/ 3211799 h 3253901"/>
              <a:gd name="connsiteX3797" fmla="*/ 2161417 w 5177464"/>
              <a:gd name="connsiteY3797" fmla="*/ 3225993 h 3253901"/>
              <a:gd name="connsiteX3798" fmla="*/ 2140417 w 5177464"/>
              <a:gd name="connsiteY3798" fmla="*/ 3217353 h 3253901"/>
              <a:gd name="connsiteX3799" fmla="*/ 2140417 w 5177464"/>
              <a:gd name="connsiteY3799" fmla="*/ 3175388 h 3253901"/>
              <a:gd name="connsiteX3800" fmla="*/ 2182418 w 5177464"/>
              <a:gd name="connsiteY3800" fmla="*/ 3175388 h 3253901"/>
              <a:gd name="connsiteX3801" fmla="*/ 2182418 w 5177464"/>
              <a:gd name="connsiteY3801" fmla="*/ 3217353 h 3253901"/>
              <a:gd name="connsiteX3802" fmla="*/ 2161417 w 5177464"/>
              <a:gd name="connsiteY3802" fmla="*/ 3225993 h 3253901"/>
              <a:gd name="connsiteX3803" fmla="*/ 483444 w 5177464"/>
              <a:gd name="connsiteY3803" fmla="*/ 3241011 h 3253901"/>
              <a:gd name="connsiteX3804" fmla="*/ 452149 w 5177464"/>
              <a:gd name="connsiteY3804" fmla="*/ 3228050 h 3253901"/>
              <a:gd name="connsiteX3805" fmla="*/ 452149 w 5177464"/>
              <a:gd name="connsiteY3805" fmla="*/ 3165514 h 3253901"/>
              <a:gd name="connsiteX3806" fmla="*/ 514739 w 5177464"/>
              <a:gd name="connsiteY3806" fmla="*/ 3165514 h 3253901"/>
              <a:gd name="connsiteX3807" fmla="*/ 514739 w 5177464"/>
              <a:gd name="connsiteY3807" fmla="*/ 3228050 h 3253901"/>
              <a:gd name="connsiteX3808" fmla="*/ 483444 w 5177464"/>
              <a:gd name="connsiteY3808" fmla="*/ 3241011 h 3253901"/>
              <a:gd name="connsiteX3809" fmla="*/ 1531817 w 5177464"/>
              <a:gd name="connsiteY3809" fmla="*/ 3241011 h 3253901"/>
              <a:gd name="connsiteX3810" fmla="*/ 1500522 w 5177464"/>
              <a:gd name="connsiteY3810" fmla="*/ 3228050 h 3253901"/>
              <a:gd name="connsiteX3811" fmla="*/ 1500522 w 5177464"/>
              <a:gd name="connsiteY3811" fmla="*/ 3165514 h 3253901"/>
              <a:gd name="connsiteX3812" fmla="*/ 1563112 w 5177464"/>
              <a:gd name="connsiteY3812" fmla="*/ 3165514 h 3253901"/>
              <a:gd name="connsiteX3813" fmla="*/ 1563112 w 5177464"/>
              <a:gd name="connsiteY3813" fmla="*/ 3228050 h 3253901"/>
              <a:gd name="connsiteX3814" fmla="*/ 1531817 w 5177464"/>
              <a:gd name="connsiteY3814" fmla="*/ 3241011 h 3253901"/>
              <a:gd name="connsiteX3815" fmla="*/ 1741821 w 5177464"/>
              <a:gd name="connsiteY3815" fmla="*/ 3241011 h 3253901"/>
              <a:gd name="connsiteX3816" fmla="*/ 1710526 w 5177464"/>
              <a:gd name="connsiteY3816" fmla="*/ 3228050 h 3253901"/>
              <a:gd name="connsiteX3817" fmla="*/ 1710526 w 5177464"/>
              <a:gd name="connsiteY3817" fmla="*/ 3165514 h 3253901"/>
              <a:gd name="connsiteX3818" fmla="*/ 1773116 w 5177464"/>
              <a:gd name="connsiteY3818" fmla="*/ 3165514 h 3253901"/>
              <a:gd name="connsiteX3819" fmla="*/ 1773116 w 5177464"/>
              <a:gd name="connsiteY3819" fmla="*/ 3228050 h 3253901"/>
              <a:gd name="connsiteX3820" fmla="*/ 1741821 w 5177464"/>
              <a:gd name="connsiteY3820" fmla="*/ 3241011 h 3253901"/>
              <a:gd name="connsiteX3821" fmla="*/ 1951002 w 5177464"/>
              <a:gd name="connsiteY3821" fmla="*/ 3241011 h 3253901"/>
              <a:gd name="connsiteX3822" fmla="*/ 1919707 w 5177464"/>
              <a:gd name="connsiteY3822" fmla="*/ 3228050 h 3253901"/>
              <a:gd name="connsiteX3823" fmla="*/ 1919707 w 5177464"/>
              <a:gd name="connsiteY3823" fmla="*/ 3165514 h 3253901"/>
              <a:gd name="connsiteX3824" fmla="*/ 1982296 w 5177464"/>
              <a:gd name="connsiteY3824" fmla="*/ 3165514 h 3253901"/>
              <a:gd name="connsiteX3825" fmla="*/ 1982296 w 5177464"/>
              <a:gd name="connsiteY3825" fmla="*/ 3228050 h 3253901"/>
              <a:gd name="connsiteX3826" fmla="*/ 1951002 w 5177464"/>
              <a:gd name="connsiteY3826" fmla="*/ 3241011 h 3253901"/>
              <a:gd name="connsiteX3827" fmla="*/ 2371010 w 5177464"/>
              <a:gd name="connsiteY3827" fmla="*/ 3241011 h 3253901"/>
              <a:gd name="connsiteX3828" fmla="*/ 2339715 w 5177464"/>
              <a:gd name="connsiteY3828" fmla="*/ 3228050 h 3253901"/>
              <a:gd name="connsiteX3829" fmla="*/ 2339715 w 5177464"/>
              <a:gd name="connsiteY3829" fmla="*/ 3165514 h 3253901"/>
              <a:gd name="connsiteX3830" fmla="*/ 2402305 w 5177464"/>
              <a:gd name="connsiteY3830" fmla="*/ 3165514 h 3253901"/>
              <a:gd name="connsiteX3831" fmla="*/ 2402305 w 5177464"/>
              <a:gd name="connsiteY3831" fmla="*/ 3228050 h 3253901"/>
              <a:gd name="connsiteX3832" fmla="*/ 2371010 w 5177464"/>
              <a:gd name="connsiteY3832" fmla="*/ 3241011 h 3253901"/>
              <a:gd name="connsiteX3833" fmla="*/ 2580190 w 5177464"/>
              <a:gd name="connsiteY3833" fmla="*/ 3241011 h 3253901"/>
              <a:gd name="connsiteX3834" fmla="*/ 2548895 w 5177464"/>
              <a:gd name="connsiteY3834" fmla="*/ 3228050 h 3253901"/>
              <a:gd name="connsiteX3835" fmla="*/ 2548895 w 5177464"/>
              <a:gd name="connsiteY3835" fmla="*/ 3165514 h 3253901"/>
              <a:gd name="connsiteX3836" fmla="*/ 2611485 w 5177464"/>
              <a:gd name="connsiteY3836" fmla="*/ 3165514 h 3253901"/>
              <a:gd name="connsiteX3837" fmla="*/ 2611485 w 5177464"/>
              <a:gd name="connsiteY3837" fmla="*/ 3228050 h 3253901"/>
              <a:gd name="connsiteX3838" fmla="*/ 2580190 w 5177464"/>
              <a:gd name="connsiteY3838" fmla="*/ 3241011 h 3253901"/>
              <a:gd name="connsiteX3839" fmla="*/ 2790194 w 5177464"/>
              <a:gd name="connsiteY3839" fmla="*/ 3241011 h 3253901"/>
              <a:gd name="connsiteX3840" fmla="*/ 2758900 w 5177464"/>
              <a:gd name="connsiteY3840" fmla="*/ 3228050 h 3253901"/>
              <a:gd name="connsiteX3841" fmla="*/ 2758900 w 5177464"/>
              <a:gd name="connsiteY3841" fmla="*/ 3165514 h 3253901"/>
              <a:gd name="connsiteX3842" fmla="*/ 2821489 w 5177464"/>
              <a:gd name="connsiteY3842" fmla="*/ 3165514 h 3253901"/>
              <a:gd name="connsiteX3843" fmla="*/ 2821489 w 5177464"/>
              <a:gd name="connsiteY3843" fmla="*/ 3228050 h 3253901"/>
              <a:gd name="connsiteX3844" fmla="*/ 2790194 w 5177464"/>
              <a:gd name="connsiteY3844" fmla="*/ 3241011 h 3253901"/>
              <a:gd name="connsiteX3845" fmla="*/ 3209379 w 5177464"/>
              <a:gd name="connsiteY3845" fmla="*/ 3241011 h 3253901"/>
              <a:gd name="connsiteX3846" fmla="*/ 3178084 w 5177464"/>
              <a:gd name="connsiteY3846" fmla="*/ 3228050 h 3253901"/>
              <a:gd name="connsiteX3847" fmla="*/ 3178084 w 5177464"/>
              <a:gd name="connsiteY3847" fmla="*/ 3165514 h 3253901"/>
              <a:gd name="connsiteX3848" fmla="*/ 3240674 w 5177464"/>
              <a:gd name="connsiteY3848" fmla="*/ 3165514 h 3253901"/>
              <a:gd name="connsiteX3849" fmla="*/ 3240674 w 5177464"/>
              <a:gd name="connsiteY3849" fmla="*/ 3228050 h 3253901"/>
              <a:gd name="connsiteX3850" fmla="*/ 3209379 w 5177464"/>
              <a:gd name="connsiteY3850" fmla="*/ 3241011 h 3253901"/>
              <a:gd name="connsiteX3851" fmla="*/ 3419383 w 5177464"/>
              <a:gd name="connsiteY3851" fmla="*/ 3241011 h 3253901"/>
              <a:gd name="connsiteX3852" fmla="*/ 3388088 w 5177464"/>
              <a:gd name="connsiteY3852" fmla="*/ 3228050 h 3253901"/>
              <a:gd name="connsiteX3853" fmla="*/ 3388088 w 5177464"/>
              <a:gd name="connsiteY3853" fmla="*/ 3165514 h 3253901"/>
              <a:gd name="connsiteX3854" fmla="*/ 3450678 w 5177464"/>
              <a:gd name="connsiteY3854" fmla="*/ 3165514 h 3253901"/>
              <a:gd name="connsiteX3855" fmla="*/ 3450678 w 5177464"/>
              <a:gd name="connsiteY3855" fmla="*/ 3228050 h 3253901"/>
              <a:gd name="connsiteX3856" fmla="*/ 3419383 w 5177464"/>
              <a:gd name="connsiteY3856" fmla="*/ 3241011 h 3253901"/>
              <a:gd name="connsiteX3857" fmla="*/ 3628564 w 5177464"/>
              <a:gd name="connsiteY3857" fmla="*/ 3241011 h 3253901"/>
              <a:gd name="connsiteX3858" fmla="*/ 3597269 w 5177464"/>
              <a:gd name="connsiteY3858" fmla="*/ 3228050 h 3253901"/>
              <a:gd name="connsiteX3859" fmla="*/ 3597269 w 5177464"/>
              <a:gd name="connsiteY3859" fmla="*/ 3165514 h 3253901"/>
              <a:gd name="connsiteX3860" fmla="*/ 3659858 w 5177464"/>
              <a:gd name="connsiteY3860" fmla="*/ 3165514 h 3253901"/>
              <a:gd name="connsiteX3861" fmla="*/ 3659858 w 5177464"/>
              <a:gd name="connsiteY3861" fmla="*/ 3228050 h 3253901"/>
              <a:gd name="connsiteX3862" fmla="*/ 3628564 w 5177464"/>
              <a:gd name="connsiteY3862" fmla="*/ 3241011 h 3253901"/>
              <a:gd name="connsiteX3863" fmla="*/ 4676937 w 5177464"/>
              <a:gd name="connsiteY3863" fmla="*/ 3241011 h 3253901"/>
              <a:gd name="connsiteX3864" fmla="*/ 4645642 w 5177464"/>
              <a:gd name="connsiteY3864" fmla="*/ 3228050 h 3253901"/>
              <a:gd name="connsiteX3865" fmla="*/ 4645642 w 5177464"/>
              <a:gd name="connsiteY3865" fmla="*/ 3165514 h 3253901"/>
              <a:gd name="connsiteX3866" fmla="*/ 4708231 w 5177464"/>
              <a:gd name="connsiteY3866" fmla="*/ 3165514 h 3253901"/>
              <a:gd name="connsiteX3867" fmla="*/ 4708231 w 5177464"/>
              <a:gd name="connsiteY3867" fmla="*/ 3228050 h 3253901"/>
              <a:gd name="connsiteX3868" fmla="*/ 4676937 w 5177464"/>
              <a:gd name="connsiteY3868" fmla="*/ 3241011 h 3253901"/>
              <a:gd name="connsiteX3869" fmla="*/ 108999 w 5177464"/>
              <a:gd name="connsiteY3869" fmla="*/ 3253901 h 3253901"/>
              <a:gd name="connsiteX3870" fmla="*/ 70942 w 5177464"/>
              <a:gd name="connsiteY3870" fmla="*/ 3253901 h 3253901"/>
              <a:gd name="connsiteX3871" fmla="*/ 45136 w 5177464"/>
              <a:gd name="connsiteY3871" fmla="*/ 3126307 h 3253901"/>
              <a:gd name="connsiteX3872" fmla="*/ 64671 w 5177464"/>
              <a:gd name="connsiteY3872" fmla="*/ 3122519 h 3253901"/>
              <a:gd name="connsiteX3873" fmla="*/ 116966 w 5177464"/>
              <a:gd name="connsiteY3873" fmla="*/ 3144119 h 3253901"/>
              <a:gd name="connsiteX3874" fmla="*/ 116966 w 5177464"/>
              <a:gd name="connsiteY3874" fmla="*/ 3248622 h 3253901"/>
              <a:gd name="connsiteX3875" fmla="*/ 224583 w 5177464"/>
              <a:gd name="connsiteY3875" fmla="*/ 3253901 h 3253901"/>
              <a:gd name="connsiteX3876" fmla="*/ 113940 w 5177464"/>
              <a:gd name="connsiteY3876" fmla="*/ 3253901 h 3253901"/>
              <a:gd name="connsiteX3877" fmla="*/ 116966 w 5177464"/>
              <a:gd name="connsiteY3877" fmla="*/ 3249445 h 3253901"/>
              <a:gd name="connsiteX3878" fmla="*/ 221557 w 5177464"/>
              <a:gd name="connsiteY3878" fmla="*/ 3249445 h 3253901"/>
              <a:gd name="connsiteX3879" fmla="*/ 318180 w 5177464"/>
              <a:gd name="connsiteY3879" fmla="*/ 3253901 h 3253901"/>
              <a:gd name="connsiteX3880" fmla="*/ 229524 w 5177464"/>
              <a:gd name="connsiteY3880" fmla="*/ 3253901 h 3253901"/>
              <a:gd name="connsiteX3881" fmla="*/ 221557 w 5177464"/>
              <a:gd name="connsiteY3881" fmla="*/ 3248622 h 3253901"/>
              <a:gd name="connsiteX3882" fmla="*/ 221557 w 5177464"/>
              <a:gd name="connsiteY3882" fmla="*/ 3144119 h 3253901"/>
              <a:gd name="connsiteX3883" fmla="*/ 326147 w 5177464"/>
              <a:gd name="connsiteY3883" fmla="*/ 3144119 h 3253901"/>
              <a:gd name="connsiteX3884" fmla="*/ 326147 w 5177464"/>
              <a:gd name="connsiteY3884" fmla="*/ 3248622 h 3253901"/>
              <a:gd name="connsiteX3885" fmla="*/ 434587 w 5177464"/>
              <a:gd name="connsiteY3885" fmla="*/ 3253901 h 3253901"/>
              <a:gd name="connsiteX3886" fmla="*/ 323944 w 5177464"/>
              <a:gd name="connsiteY3886" fmla="*/ 3253901 h 3253901"/>
              <a:gd name="connsiteX3887" fmla="*/ 326970 w 5177464"/>
              <a:gd name="connsiteY3887" fmla="*/ 3249445 h 3253901"/>
              <a:gd name="connsiteX3888" fmla="*/ 431561 w 5177464"/>
              <a:gd name="connsiteY3888" fmla="*/ 3249445 h 3253901"/>
              <a:gd name="connsiteX3889" fmla="*/ 643767 w 5177464"/>
              <a:gd name="connsiteY3889" fmla="*/ 3253901 h 3253901"/>
              <a:gd name="connsiteX3890" fmla="*/ 533125 w 5177464"/>
              <a:gd name="connsiteY3890" fmla="*/ 3253901 h 3253901"/>
              <a:gd name="connsiteX3891" fmla="*/ 536151 w 5177464"/>
              <a:gd name="connsiteY3891" fmla="*/ 3249445 h 3253901"/>
              <a:gd name="connsiteX3892" fmla="*/ 640741 w 5177464"/>
              <a:gd name="connsiteY3892" fmla="*/ 3249445 h 3253901"/>
              <a:gd name="connsiteX3893" fmla="*/ 739303 w 5177464"/>
              <a:gd name="connsiteY3893" fmla="*/ 3253901 h 3253901"/>
              <a:gd name="connsiteX3894" fmla="*/ 648162 w 5177464"/>
              <a:gd name="connsiteY3894" fmla="*/ 3253901 h 3253901"/>
              <a:gd name="connsiteX3895" fmla="*/ 641565 w 5177464"/>
              <a:gd name="connsiteY3895" fmla="*/ 3249445 h 3253901"/>
              <a:gd name="connsiteX3896" fmla="*/ 641565 w 5177464"/>
              <a:gd name="connsiteY3896" fmla="*/ 3144942 h 3253901"/>
              <a:gd name="connsiteX3897" fmla="*/ 746155 w 5177464"/>
              <a:gd name="connsiteY3897" fmla="*/ 3144942 h 3253901"/>
              <a:gd name="connsiteX3898" fmla="*/ 746155 w 5177464"/>
              <a:gd name="connsiteY3898" fmla="*/ 3249445 h 3253901"/>
              <a:gd name="connsiteX3899" fmla="*/ 853771 w 5177464"/>
              <a:gd name="connsiteY3899" fmla="*/ 3253901 h 3253901"/>
              <a:gd name="connsiteX3900" fmla="*/ 743129 w 5177464"/>
              <a:gd name="connsiteY3900" fmla="*/ 3253901 h 3253901"/>
              <a:gd name="connsiteX3901" fmla="*/ 746155 w 5177464"/>
              <a:gd name="connsiteY3901" fmla="*/ 3249445 h 3253901"/>
              <a:gd name="connsiteX3902" fmla="*/ 850745 w 5177464"/>
              <a:gd name="connsiteY3902" fmla="*/ 3249445 h 3253901"/>
              <a:gd name="connsiteX3903" fmla="*/ 947368 w 5177464"/>
              <a:gd name="connsiteY3903" fmla="*/ 3253901 h 3253901"/>
              <a:gd name="connsiteX3904" fmla="*/ 858712 w 5177464"/>
              <a:gd name="connsiteY3904" fmla="*/ 3253901 h 3253901"/>
              <a:gd name="connsiteX3905" fmla="*/ 850745 w 5177464"/>
              <a:gd name="connsiteY3905" fmla="*/ 3248622 h 3253901"/>
              <a:gd name="connsiteX3906" fmla="*/ 850745 w 5177464"/>
              <a:gd name="connsiteY3906" fmla="*/ 3144119 h 3253901"/>
              <a:gd name="connsiteX3907" fmla="*/ 955335 w 5177464"/>
              <a:gd name="connsiteY3907" fmla="*/ 3144119 h 3253901"/>
              <a:gd name="connsiteX3908" fmla="*/ 955335 w 5177464"/>
              <a:gd name="connsiteY3908" fmla="*/ 3248622 h 3253901"/>
              <a:gd name="connsiteX3909" fmla="*/ 1062952 w 5177464"/>
              <a:gd name="connsiteY3909" fmla="*/ 3253901 h 3253901"/>
              <a:gd name="connsiteX3910" fmla="*/ 952309 w 5177464"/>
              <a:gd name="connsiteY3910" fmla="*/ 3253901 h 3253901"/>
              <a:gd name="connsiteX3911" fmla="*/ 955335 w 5177464"/>
              <a:gd name="connsiteY3911" fmla="*/ 3249445 h 3253901"/>
              <a:gd name="connsiteX3912" fmla="*/ 1059926 w 5177464"/>
              <a:gd name="connsiteY3912" fmla="*/ 3249445 h 3253901"/>
              <a:gd name="connsiteX3913" fmla="*/ 1158615 w 5177464"/>
              <a:gd name="connsiteY3913" fmla="*/ 3253901 h 3253901"/>
              <a:gd name="connsiteX3914" fmla="*/ 1067474 w 5177464"/>
              <a:gd name="connsiteY3914" fmla="*/ 3253901 h 3253901"/>
              <a:gd name="connsiteX3915" fmla="*/ 1060749 w 5177464"/>
              <a:gd name="connsiteY3915" fmla="*/ 3249445 h 3253901"/>
              <a:gd name="connsiteX3916" fmla="*/ 1060749 w 5177464"/>
              <a:gd name="connsiteY3916" fmla="*/ 3144942 h 3253901"/>
              <a:gd name="connsiteX3917" fmla="*/ 1165340 w 5177464"/>
              <a:gd name="connsiteY3917" fmla="*/ 3144942 h 3253901"/>
              <a:gd name="connsiteX3918" fmla="*/ 1186958 w 5177464"/>
              <a:gd name="connsiteY3918" fmla="*/ 3197193 h 3253901"/>
              <a:gd name="connsiteX3919" fmla="*/ 1165809 w 5177464"/>
              <a:gd name="connsiteY3919" fmla="*/ 3248311 h 3253901"/>
              <a:gd name="connsiteX3920" fmla="*/ 1165340 w 5177464"/>
              <a:gd name="connsiteY3920" fmla="*/ 3248622 h 3253901"/>
              <a:gd name="connsiteX3921" fmla="*/ 1164324 w 5177464"/>
              <a:gd name="connsiteY3921" fmla="*/ 3250118 h 3253901"/>
              <a:gd name="connsiteX3922" fmla="*/ 1273515 w 5177464"/>
              <a:gd name="connsiteY3922" fmla="*/ 3253901 h 3253901"/>
              <a:gd name="connsiteX3923" fmla="*/ 1161755 w 5177464"/>
              <a:gd name="connsiteY3923" fmla="*/ 3253901 h 3253901"/>
              <a:gd name="connsiteX3924" fmla="*/ 1164324 w 5177464"/>
              <a:gd name="connsiteY3924" fmla="*/ 3250118 h 3253901"/>
              <a:gd name="connsiteX3925" fmla="*/ 1165340 w 5177464"/>
              <a:gd name="connsiteY3925" fmla="*/ 3249445 h 3253901"/>
              <a:gd name="connsiteX3926" fmla="*/ 1165809 w 5177464"/>
              <a:gd name="connsiteY3926" fmla="*/ 3248311 h 3253901"/>
              <a:gd name="connsiteX3927" fmla="*/ 1189789 w 5177464"/>
              <a:gd name="connsiteY3927" fmla="*/ 3232422 h 3253901"/>
              <a:gd name="connsiteX3928" fmla="*/ 1269930 w 5177464"/>
              <a:gd name="connsiteY3928" fmla="*/ 3248622 h 3253901"/>
              <a:gd name="connsiteX3929" fmla="*/ 3011222 w 5177464"/>
              <a:gd name="connsiteY3929" fmla="*/ 3253901 h 3253901"/>
              <a:gd name="connsiteX3930" fmla="*/ 2989175 w 5177464"/>
              <a:gd name="connsiteY3930" fmla="*/ 3253901 h 3253901"/>
              <a:gd name="connsiteX3931" fmla="*/ 2977808 w 5177464"/>
              <a:gd name="connsiteY3931" fmla="*/ 3251708 h 3253901"/>
              <a:gd name="connsiteX3932" fmla="*/ 2958198 w 5177464"/>
              <a:gd name="connsiteY3932" fmla="*/ 3238748 h 3253901"/>
              <a:gd name="connsiteX3933" fmla="*/ 2958198 w 5177464"/>
              <a:gd name="connsiteY3933" fmla="*/ 3154816 h 3253901"/>
              <a:gd name="connsiteX3934" fmla="*/ 3042199 w 5177464"/>
              <a:gd name="connsiteY3934" fmla="*/ 3154816 h 3253901"/>
              <a:gd name="connsiteX3935" fmla="*/ 3042199 w 5177464"/>
              <a:gd name="connsiteY3935" fmla="*/ 3238748 h 3253901"/>
              <a:gd name="connsiteX3936" fmla="*/ 3022588 w 5177464"/>
              <a:gd name="connsiteY3936" fmla="*/ 3251708 h 3253901"/>
              <a:gd name="connsiteX3937" fmla="*/ 3849592 w 5177464"/>
              <a:gd name="connsiteY3937" fmla="*/ 3253901 h 3253901"/>
              <a:gd name="connsiteX3938" fmla="*/ 3827544 w 5177464"/>
              <a:gd name="connsiteY3938" fmla="*/ 3253901 h 3253901"/>
              <a:gd name="connsiteX3939" fmla="*/ 3816178 w 5177464"/>
              <a:gd name="connsiteY3939" fmla="*/ 3251708 h 3253901"/>
              <a:gd name="connsiteX3940" fmla="*/ 3796567 w 5177464"/>
              <a:gd name="connsiteY3940" fmla="*/ 3238748 h 3253901"/>
              <a:gd name="connsiteX3941" fmla="*/ 3796567 w 5177464"/>
              <a:gd name="connsiteY3941" fmla="*/ 3154816 h 3253901"/>
              <a:gd name="connsiteX3942" fmla="*/ 3880568 w 5177464"/>
              <a:gd name="connsiteY3942" fmla="*/ 3154816 h 3253901"/>
              <a:gd name="connsiteX3943" fmla="*/ 3880568 w 5177464"/>
              <a:gd name="connsiteY3943" fmla="*/ 3238748 h 3253901"/>
              <a:gd name="connsiteX3944" fmla="*/ 3860958 w 5177464"/>
              <a:gd name="connsiteY3944" fmla="*/ 3251708 h 3253901"/>
              <a:gd name="connsiteX3945" fmla="*/ 3999450 w 5177464"/>
              <a:gd name="connsiteY3945" fmla="*/ 3253901 h 3253901"/>
              <a:gd name="connsiteX3946" fmla="*/ 3887689 w 5177464"/>
              <a:gd name="connsiteY3946" fmla="*/ 3253901 h 3253901"/>
              <a:gd name="connsiteX3947" fmla="*/ 3891274 w 5177464"/>
              <a:gd name="connsiteY3947" fmla="*/ 3248622 h 3253901"/>
              <a:gd name="connsiteX3948" fmla="*/ 3995865 w 5177464"/>
              <a:gd name="connsiteY3948" fmla="*/ 3248622 h 3253901"/>
              <a:gd name="connsiteX3949" fmla="*/ 4092488 w 5177464"/>
              <a:gd name="connsiteY3949" fmla="*/ 3253901 h 3253901"/>
              <a:gd name="connsiteX3950" fmla="*/ 4003832 w 5177464"/>
              <a:gd name="connsiteY3950" fmla="*/ 3253901 h 3253901"/>
              <a:gd name="connsiteX3951" fmla="*/ 3995865 w 5177464"/>
              <a:gd name="connsiteY3951" fmla="*/ 3248622 h 3253901"/>
              <a:gd name="connsiteX3952" fmla="*/ 3995865 w 5177464"/>
              <a:gd name="connsiteY3952" fmla="*/ 3144119 h 3253901"/>
              <a:gd name="connsiteX3953" fmla="*/ 4100455 w 5177464"/>
              <a:gd name="connsiteY3953" fmla="*/ 3144119 h 3253901"/>
              <a:gd name="connsiteX3954" fmla="*/ 4100455 w 5177464"/>
              <a:gd name="connsiteY3954" fmla="*/ 3248622 h 3253901"/>
              <a:gd name="connsiteX3955" fmla="*/ 4208630 w 5177464"/>
              <a:gd name="connsiteY3955" fmla="*/ 3253901 h 3253901"/>
              <a:gd name="connsiteX3956" fmla="*/ 4096870 w 5177464"/>
              <a:gd name="connsiteY3956" fmla="*/ 3253901 h 3253901"/>
              <a:gd name="connsiteX3957" fmla="*/ 4100455 w 5177464"/>
              <a:gd name="connsiteY3957" fmla="*/ 3248622 h 3253901"/>
              <a:gd name="connsiteX3958" fmla="*/ 4205045 w 5177464"/>
              <a:gd name="connsiteY3958" fmla="*/ 3248622 h 3253901"/>
              <a:gd name="connsiteX3959" fmla="*/ 4302492 w 5177464"/>
              <a:gd name="connsiteY3959" fmla="*/ 3253901 h 3253901"/>
              <a:gd name="connsiteX3960" fmla="*/ 4213836 w 5177464"/>
              <a:gd name="connsiteY3960" fmla="*/ 3253901 h 3253901"/>
              <a:gd name="connsiteX3961" fmla="*/ 4205869 w 5177464"/>
              <a:gd name="connsiteY3961" fmla="*/ 3248622 h 3253901"/>
              <a:gd name="connsiteX3962" fmla="*/ 4205869 w 5177464"/>
              <a:gd name="connsiteY3962" fmla="*/ 3144119 h 3253901"/>
              <a:gd name="connsiteX3963" fmla="*/ 4310459 w 5177464"/>
              <a:gd name="connsiteY3963" fmla="*/ 3144119 h 3253901"/>
              <a:gd name="connsiteX3964" fmla="*/ 4310459 w 5177464"/>
              <a:gd name="connsiteY3964" fmla="*/ 3248622 h 3253901"/>
              <a:gd name="connsiteX3965" fmla="*/ 4418634 w 5177464"/>
              <a:gd name="connsiteY3965" fmla="*/ 3253901 h 3253901"/>
              <a:gd name="connsiteX3966" fmla="*/ 4306874 w 5177464"/>
              <a:gd name="connsiteY3966" fmla="*/ 3253901 h 3253901"/>
              <a:gd name="connsiteX3967" fmla="*/ 4310459 w 5177464"/>
              <a:gd name="connsiteY3967" fmla="*/ 3248622 h 3253901"/>
              <a:gd name="connsiteX3968" fmla="*/ 4415049 w 5177464"/>
              <a:gd name="connsiteY3968" fmla="*/ 3248622 h 3253901"/>
              <a:gd name="connsiteX3969" fmla="*/ 4511672 w 5177464"/>
              <a:gd name="connsiteY3969" fmla="*/ 3253901 h 3253901"/>
              <a:gd name="connsiteX3970" fmla="*/ 4423016 w 5177464"/>
              <a:gd name="connsiteY3970" fmla="*/ 3253901 h 3253901"/>
              <a:gd name="connsiteX3971" fmla="*/ 4415049 w 5177464"/>
              <a:gd name="connsiteY3971" fmla="*/ 3248622 h 3253901"/>
              <a:gd name="connsiteX3972" fmla="*/ 4415049 w 5177464"/>
              <a:gd name="connsiteY3972" fmla="*/ 3144119 h 3253901"/>
              <a:gd name="connsiteX3973" fmla="*/ 4519639 w 5177464"/>
              <a:gd name="connsiteY3973" fmla="*/ 3144119 h 3253901"/>
              <a:gd name="connsiteX3974" fmla="*/ 4519639 w 5177464"/>
              <a:gd name="connsiteY3974" fmla="*/ 3248622 h 3253901"/>
              <a:gd name="connsiteX3975" fmla="*/ 4627815 w 5177464"/>
              <a:gd name="connsiteY3975" fmla="*/ 3253901 h 3253901"/>
              <a:gd name="connsiteX3976" fmla="*/ 4516054 w 5177464"/>
              <a:gd name="connsiteY3976" fmla="*/ 3253901 h 3253901"/>
              <a:gd name="connsiteX3977" fmla="*/ 4519639 w 5177464"/>
              <a:gd name="connsiteY3977" fmla="*/ 3248622 h 3253901"/>
              <a:gd name="connsiteX3978" fmla="*/ 4624230 w 5177464"/>
              <a:gd name="connsiteY3978" fmla="*/ 3248622 h 3253901"/>
              <a:gd name="connsiteX3979" fmla="*/ 4837819 w 5177464"/>
              <a:gd name="connsiteY3979" fmla="*/ 3253901 h 3253901"/>
              <a:gd name="connsiteX3980" fmla="*/ 4726058 w 5177464"/>
              <a:gd name="connsiteY3980" fmla="*/ 3253901 h 3253901"/>
              <a:gd name="connsiteX3981" fmla="*/ 4729643 w 5177464"/>
              <a:gd name="connsiteY3981" fmla="*/ 3248622 h 3253901"/>
              <a:gd name="connsiteX3982" fmla="*/ 4834234 w 5177464"/>
              <a:gd name="connsiteY3982" fmla="*/ 3248622 h 3253901"/>
              <a:gd name="connsiteX3983" fmla="*/ 4931737 w 5177464"/>
              <a:gd name="connsiteY3983" fmla="*/ 3253901 h 3253901"/>
              <a:gd name="connsiteX3984" fmla="*/ 4842931 w 5177464"/>
              <a:gd name="connsiteY3984" fmla="*/ 3253901 h 3253901"/>
              <a:gd name="connsiteX3985" fmla="*/ 4835058 w 5177464"/>
              <a:gd name="connsiteY3985" fmla="*/ 3248622 h 3253901"/>
              <a:gd name="connsiteX3986" fmla="*/ 4835058 w 5177464"/>
              <a:gd name="connsiteY3986" fmla="*/ 3144119 h 3253901"/>
              <a:gd name="connsiteX3987" fmla="*/ 4939647 w 5177464"/>
              <a:gd name="connsiteY3987" fmla="*/ 3144119 h 3253901"/>
              <a:gd name="connsiteX3988" fmla="*/ 4939647 w 5177464"/>
              <a:gd name="connsiteY3988" fmla="*/ 3248622 h 3253901"/>
              <a:gd name="connsiteX3989" fmla="*/ 5047823 w 5177464"/>
              <a:gd name="connsiteY3989" fmla="*/ 3253901 h 3253901"/>
              <a:gd name="connsiteX3990" fmla="*/ 4936062 w 5177464"/>
              <a:gd name="connsiteY3990" fmla="*/ 3253901 h 3253901"/>
              <a:gd name="connsiteX3991" fmla="*/ 4939647 w 5177464"/>
              <a:gd name="connsiteY3991" fmla="*/ 3248622 h 3253901"/>
              <a:gd name="connsiteX3992" fmla="*/ 5044238 w 5177464"/>
              <a:gd name="connsiteY3992" fmla="*/ 3248622 h 3253901"/>
              <a:gd name="connsiteX3993" fmla="*/ 5087931 w 5177464"/>
              <a:gd name="connsiteY3993" fmla="*/ 3253901 h 3253901"/>
              <a:gd name="connsiteX3994" fmla="*/ 5052205 w 5177464"/>
              <a:gd name="connsiteY3994" fmla="*/ 3253901 h 3253901"/>
              <a:gd name="connsiteX3995" fmla="*/ 5044238 w 5177464"/>
              <a:gd name="connsiteY3995" fmla="*/ 3248622 h 3253901"/>
              <a:gd name="connsiteX3996" fmla="*/ 5044238 w 5177464"/>
              <a:gd name="connsiteY3996" fmla="*/ 3144119 h 3253901"/>
              <a:gd name="connsiteX3997" fmla="*/ 5096533 w 5177464"/>
              <a:gd name="connsiteY3997" fmla="*/ 3122519 h 3253901"/>
              <a:gd name="connsiteX3998" fmla="*/ 5113848 w 5177464"/>
              <a:gd name="connsiteY3998" fmla="*/ 3125877 h 325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</a:cxnLst>
            <a:rect l="l" t="t" r="r" b="b"/>
            <a:pathLst>
              <a:path w="5177464" h="3253901">
                <a:moveTo>
                  <a:pt x="2150711" y="79182"/>
                </a:moveTo>
                <a:cubicBezTo>
                  <a:pt x="2147006" y="79182"/>
                  <a:pt x="2143300" y="77742"/>
                  <a:pt x="2140417" y="74862"/>
                </a:cubicBezTo>
                <a:cubicBezTo>
                  <a:pt x="2134652" y="69102"/>
                  <a:pt x="2134652" y="60050"/>
                  <a:pt x="2140417" y="54290"/>
                </a:cubicBezTo>
                <a:cubicBezTo>
                  <a:pt x="2146182" y="48530"/>
                  <a:pt x="2155241" y="48530"/>
                  <a:pt x="2161006" y="54290"/>
                </a:cubicBezTo>
                <a:cubicBezTo>
                  <a:pt x="2166771" y="60050"/>
                  <a:pt x="2166771" y="69102"/>
                  <a:pt x="2161006" y="74862"/>
                </a:cubicBezTo>
                <a:cubicBezTo>
                  <a:pt x="2158124" y="77742"/>
                  <a:pt x="2154418" y="79182"/>
                  <a:pt x="2150711" y="79182"/>
                </a:cubicBezTo>
                <a:close/>
                <a:moveTo>
                  <a:pt x="2370598" y="83502"/>
                </a:moveTo>
                <a:cubicBezTo>
                  <a:pt x="2362980" y="83502"/>
                  <a:pt x="2355362" y="80622"/>
                  <a:pt x="2349598" y="74862"/>
                </a:cubicBezTo>
                <a:cubicBezTo>
                  <a:pt x="2338068" y="63342"/>
                  <a:pt x="2338068" y="44416"/>
                  <a:pt x="2349598" y="32896"/>
                </a:cubicBezTo>
                <a:cubicBezTo>
                  <a:pt x="2361127" y="21376"/>
                  <a:pt x="2380069" y="21376"/>
                  <a:pt x="2391599" y="32896"/>
                </a:cubicBezTo>
                <a:cubicBezTo>
                  <a:pt x="2403128" y="44416"/>
                  <a:pt x="2403128" y="63342"/>
                  <a:pt x="2391599" y="74862"/>
                </a:cubicBezTo>
                <a:cubicBezTo>
                  <a:pt x="2385834" y="80622"/>
                  <a:pt x="2378216" y="83502"/>
                  <a:pt x="2370598" y="83502"/>
                </a:cubicBezTo>
                <a:close/>
                <a:moveTo>
                  <a:pt x="2580602" y="83502"/>
                </a:moveTo>
                <a:cubicBezTo>
                  <a:pt x="2572984" y="83502"/>
                  <a:pt x="2565367" y="80622"/>
                  <a:pt x="2559602" y="74862"/>
                </a:cubicBezTo>
                <a:cubicBezTo>
                  <a:pt x="2548072" y="63342"/>
                  <a:pt x="2548072" y="44416"/>
                  <a:pt x="2559602" y="32896"/>
                </a:cubicBezTo>
                <a:cubicBezTo>
                  <a:pt x="2571131" y="21376"/>
                  <a:pt x="2590073" y="21376"/>
                  <a:pt x="2601603" y="32896"/>
                </a:cubicBezTo>
                <a:cubicBezTo>
                  <a:pt x="2613132" y="44416"/>
                  <a:pt x="2613132" y="63342"/>
                  <a:pt x="2601603" y="74862"/>
                </a:cubicBezTo>
                <a:cubicBezTo>
                  <a:pt x="2595838" y="80622"/>
                  <a:pt x="2588220" y="83502"/>
                  <a:pt x="2580602" y="83502"/>
                </a:cubicBezTo>
                <a:close/>
                <a:moveTo>
                  <a:pt x="2789782" y="83502"/>
                </a:moveTo>
                <a:cubicBezTo>
                  <a:pt x="2782165" y="83502"/>
                  <a:pt x="2774547" y="80622"/>
                  <a:pt x="2768782" y="74862"/>
                </a:cubicBezTo>
                <a:cubicBezTo>
                  <a:pt x="2757253" y="63342"/>
                  <a:pt x="2757253" y="44416"/>
                  <a:pt x="2768782" y="32896"/>
                </a:cubicBezTo>
                <a:cubicBezTo>
                  <a:pt x="2781135" y="21376"/>
                  <a:pt x="2799253" y="21376"/>
                  <a:pt x="2810783" y="32896"/>
                </a:cubicBezTo>
                <a:cubicBezTo>
                  <a:pt x="2822313" y="44416"/>
                  <a:pt x="2822313" y="63342"/>
                  <a:pt x="2810783" y="74862"/>
                </a:cubicBezTo>
                <a:cubicBezTo>
                  <a:pt x="2805018" y="80622"/>
                  <a:pt x="2797400" y="83502"/>
                  <a:pt x="2789782" y="83502"/>
                </a:cubicBezTo>
                <a:close/>
                <a:moveTo>
                  <a:pt x="1951825" y="98519"/>
                </a:moveTo>
                <a:cubicBezTo>
                  <a:pt x="1940502" y="98519"/>
                  <a:pt x="1929178" y="94199"/>
                  <a:pt x="1920531" y="85559"/>
                </a:cubicBezTo>
                <a:lnTo>
                  <a:pt x="1910273" y="60831"/>
                </a:lnTo>
                <a:lnTo>
                  <a:pt x="1990279" y="40282"/>
                </a:lnTo>
                <a:lnTo>
                  <a:pt x="1996091" y="54291"/>
                </a:lnTo>
                <a:cubicBezTo>
                  <a:pt x="1996090" y="65605"/>
                  <a:pt x="1991767" y="76919"/>
                  <a:pt x="1983120" y="85559"/>
                </a:cubicBezTo>
                <a:cubicBezTo>
                  <a:pt x="1974473" y="94199"/>
                  <a:pt x="1963149" y="98519"/>
                  <a:pt x="1951825" y="98519"/>
                </a:cubicBezTo>
                <a:close/>
                <a:moveTo>
                  <a:pt x="2999787" y="128450"/>
                </a:moveTo>
                <a:cubicBezTo>
                  <a:pt x="2980845" y="128347"/>
                  <a:pt x="2961904" y="120942"/>
                  <a:pt x="2947492" y="106130"/>
                </a:cubicBezTo>
                <a:cubicBezTo>
                  <a:pt x="2918668" y="77330"/>
                  <a:pt x="2918668" y="30428"/>
                  <a:pt x="2947492" y="1628"/>
                </a:cubicBezTo>
                <a:lnTo>
                  <a:pt x="2949792" y="0"/>
                </a:lnTo>
                <a:lnTo>
                  <a:pt x="3057889" y="16486"/>
                </a:lnTo>
                <a:lnTo>
                  <a:pt x="3073700" y="54702"/>
                </a:lnTo>
                <a:cubicBezTo>
                  <a:pt x="3073700" y="73628"/>
                  <a:pt x="3066494" y="92553"/>
                  <a:pt x="3052082" y="106953"/>
                </a:cubicBezTo>
                <a:cubicBezTo>
                  <a:pt x="3037670" y="121353"/>
                  <a:pt x="3018728" y="128553"/>
                  <a:pt x="2999787" y="128450"/>
                </a:cubicBezTo>
                <a:close/>
                <a:moveTo>
                  <a:pt x="3209791" y="128553"/>
                </a:moveTo>
                <a:cubicBezTo>
                  <a:pt x="3190849" y="128553"/>
                  <a:pt x="3171908" y="121353"/>
                  <a:pt x="3157496" y="106953"/>
                </a:cubicBezTo>
                <a:cubicBezTo>
                  <a:pt x="3142672" y="92142"/>
                  <a:pt x="3135260" y="73010"/>
                  <a:pt x="3135260" y="54085"/>
                </a:cubicBezTo>
                <a:lnTo>
                  <a:pt x="3143985" y="33824"/>
                </a:lnTo>
                <a:lnTo>
                  <a:pt x="3278086" y="68282"/>
                </a:lnTo>
                <a:lnTo>
                  <a:pt x="3262086" y="106953"/>
                </a:lnTo>
                <a:cubicBezTo>
                  <a:pt x="3247674" y="121353"/>
                  <a:pt x="3228733" y="128553"/>
                  <a:pt x="3209791" y="128553"/>
                </a:cubicBezTo>
                <a:close/>
                <a:moveTo>
                  <a:pt x="3418971" y="128553"/>
                </a:moveTo>
                <a:cubicBezTo>
                  <a:pt x="3400030" y="128553"/>
                  <a:pt x="3381088" y="121353"/>
                  <a:pt x="3366676" y="106953"/>
                </a:cubicBezTo>
                <a:lnTo>
                  <a:pt x="3359753" y="90022"/>
                </a:lnTo>
                <a:lnTo>
                  <a:pt x="3448069" y="122324"/>
                </a:lnTo>
                <a:lnTo>
                  <a:pt x="3446817" y="123153"/>
                </a:lnTo>
                <a:cubicBezTo>
                  <a:pt x="3437913" y="126753"/>
                  <a:pt x="3428442" y="128553"/>
                  <a:pt x="3418971" y="128553"/>
                </a:cubicBezTo>
                <a:close/>
                <a:moveTo>
                  <a:pt x="2045297" y="183685"/>
                </a:moveTo>
                <a:cubicBezTo>
                  <a:pt x="2041591" y="183685"/>
                  <a:pt x="2037885" y="182245"/>
                  <a:pt x="2035003" y="179365"/>
                </a:cubicBezTo>
                <a:cubicBezTo>
                  <a:pt x="2029239" y="173605"/>
                  <a:pt x="2029239" y="164553"/>
                  <a:pt x="2035003" y="158793"/>
                </a:cubicBezTo>
                <a:cubicBezTo>
                  <a:pt x="2040768" y="153033"/>
                  <a:pt x="2050651" y="153033"/>
                  <a:pt x="2055592" y="158793"/>
                </a:cubicBezTo>
                <a:cubicBezTo>
                  <a:pt x="2061357" y="164553"/>
                  <a:pt x="2061357" y="173605"/>
                  <a:pt x="2055592" y="179365"/>
                </a:cubicBezTo>
                <a:cubicBezTo>
                  <a:pt x="2052709" y="182245"/>
                  <a:pt x="2049003" y="183685"/>
                  <a:pt x="2045297" y="183685"/>
                </a:cubicBezTo>
                <a:close/>
                <a:moveTo>
                  <a:pt x="2255302" y="183685"/>
                </a:moveTo>
                <a:cubicBezTo>
                  <a:pt x="2251595" y="183685"/>
                  <a:pt x="2247889" y="182245"/>
                  <a:pt x="2245007" y="179365"/>
                </a:cubicBezTo>
                <a:cubicBezTo>
                  <a:pt x="2239243" y="173605"/>
                  <a:pt x="2239243" y="164553"/>
                  <a:pt x="2245007" y="158793"/>
                </a:cubicBezTo>
                <a:cubicBezTo>
                  <a:pt x="2250772" y="153033"/>
                  <a:pt x="2259831" y="153033"/>
                  <a:pt x="2265596" y="158793"/>
                </a:cubicBezTo>
                <a:cubicBezTo>
                  <a:pt x="2271361" y="164553"/>
                  <a:pt x="2271361" y="173605"/>
                  <a:pt x="2265596" y="179365"/>
                </a:cubicBezTo>
                <a:cubicBezTo>
                  <a:pt x="2262714" y="182245"/>
                  <a:pt x="2259008" y="183685"/>
                  <a:pt x="2255302" y="183685"/>
                </a:cubicBezTo>
                <a:close/>
                <a:moveTo>
                  <a:pt x="2476012" y="188828"/>
                </a:moveTo>
                <a:cubicBezTo>
                  <a:pt x="2468394" y="188828"/>
                  <a:pt x="2460776" y="185948"/>
                  <a:pt x="2455011" y="180188"/>
                </a:cubicBezTo>
                <a:cubicBezTo>
                  <a:pt x="2443482" y="168668"/>
                  <a:pt x="2443482" y="149742"/>
                  <a:pt x="2455011" y="138222"/>
                </a:cubicBezTo>
                <a:cubicBezTo>
                  <a:pt x="2466541" y="126702"/>
                  <a:pt x="2485483" y="126702"/>
                  <a:pt x="2497012" y="138222"/>
                </a:cubicBezTo>
                <a:cubicBezTo>
                  <a:pt x="2508542" y="149742"/>
                  <a:pt x="2508542" y="168668"/>
                  <a:pt x="2497012" y="180188"/>
                </a:cubicBezTo>
                <a:cubicBezTo>
                  <a:pt x="2491247" y="185948"/>
                  <a:pt x="2483630" y="188828"/>
                  <a:pt x="2476012" y="188828"/>
                </a:cubicBezTo>
                <a:close/>
                <a:moveTo>
                  <a:pt x="2685192" y="188828"/>
                </a:moveTo>
                <a:cubicBezTo>
                  <a:pt x="2677575" y="188828"/>
                  <a:pt x="2669957" y="185948"/>
                  <a:pt x="2664192" y="180188"/>
                </a:cubicBezTo>
                <a:cubicBezTo>
                  <a:pt x="2652662" y="168668"/>
                  <a:pt x="2652662" y="149742"/>
                  <a:pt x="2664192" y="138222"/>
                </a:cubicBezTo>
                <a:cubicBezTo>
                  <a:pt x="2675722" y="126702"/>
                  <a:pt x="2694663" y="126702"/>
                  <a:pt x="2706193" y="138222"/>
                </a:cubicBezTo>
                <a:cubicBezTo>
                  <a:pt x="2717722" y="149742"/>
                  <a:pt x="2717722" y="168668"/>
                  <a:pt x="2706193" y="180188"/>
                </a:cubicBezTo>
                <a:cubicBezTo>
                  <a:pt x="2700428" y="185948"/>
                  <a:pt x="2692810" y="188828"/>
                  <a:pt x="2685192" y="188828"/>
                </a:cubicBezTo>
                <a:close/>
                <a:moveTo>
                  <a:pt x="1637231" y="203022"/>
                </a:moveTo>
                <a:cubicBezTo>
                  <a:pt x="1625907" y="203022"/>
                  <a:pt x="1614583" y="198702"/>
                  <a:pt x="1605936" y="190062"/>
                </a:cubicBezTo>
                <a:lnTo>
                  <a:pt x="1595401" y="164665"/>
                </a:lnTo>
                <a:lnTo>
                  <a:pt x="1672273" y="136559"/>
                </a:lnTo>
                <a:lnTo>
                  <a:pt x="1681496" y="158794"/>
                </a:lnTo>
                <a:cubicBezTo>
                  <a:pt x="1681497" y="170108"/>
                  <a:pt x="1677173" y="181422"/>
                  <a:pt x="1668526" y="190062"/>
                </a:cubicBezTo>
                <a:cubicBezTo>
                  <a:pt x="1659879" y="198702"/>
                  <a:pt x="1648555" y="203022"/>
                  <a:pt x="1637231" y="203022"/>
                </a:cubicBezTo>
                <a:close/>
                <a:moveTo>
                  <a:pt x="1846411" y="203022"/>
                </a:moveTo>
                <a:cubicBezTo>
                  <a:pt x="1835088" y="203022"/>
                  <a:pt x="1823764" y="198702"/>
                  <a:pt x="1815117" y="190062"/>
                </a:cubicBezTo>
                <a:cubicBezTo>
                  <a:pt x="1797822" y="172782"/>
                  <a:pt x="1797822" y="144805"/>
                  <a:pt x="1815117" y="127525"/>
                </a:cubicBezTo>
                <a:cubicBezTo>
                  <a:pt x="1832411" y="110245"/>
                  <a:pt x="1860412" y="110245"/>
                  <a:pt x="1877706" y="127525"/>
                </a:cubicBezTo>
                <a:cubicBezTo>
                  <a:pt x="1895001" y="144805"/>
                  <a:pt x="1895001" y="172782"/>
                  <a:pt x="1877706" y="190062"/>
                </a:cubicBezTo>
                <a:cubicBezTo>
                  <a:pt x="1869059" y="198702"/>
                  <a:pt x="1857735" y="203022"/>
                  <a:pt x="1846411" y="203022"/>
                </a:cubicBezTo>
                <a:close/>
                <a:moveTo>
                  <a:pt x="2895196" y="233056"/>
                </a:moveTo>
                <a:cubicBezTo>
                  <a:pt x="2876255" y="233056"/>
                  <a:pt x="2857313" y="225856"/>
                  <a:pt x="2842901" y="211456"/>
                </a:cubicBezTo>
                <a:cubicBezTo>
                  <a:pt x="2814077" y="182656"/>
                  <a:pt x="2814077" y="135753"/>
                  <a:pt x="2842901" y="106953"/>
                </a:cubicBezTo>
                <a:cubicBezTo>
                  <a:pt x="2871725" y="78153"/>
                  <a:pt x="2918668" y="78153"/>
                  <a:pt x="2947492" y="106953"/>
                </a:cubicBezTo>
                <a:cubicBezTo>
                  <a:pt x="2976316" y="135753"/>
                  <a:pt x="2976316" y="182656"/>
                  <a:pt x="2947492" y="211456"/>
                </a:cubicBezTo>
                <a:cubicBezTo>
                  <a:pt x="2933080" y="225856"/>
                  <a:pt x="2914138" y="233056"/>
                  <a:pt x="2895196" y="233056"/>
                </a:cubicBezTo>
                <a:close/>
                <a:moveTo>
                  <a:pt x="3104583" y="233056"/>
                </a:moveTo>
                <a:cubicBezTo>
                  <a:pt x="3085641" y="233056"/>
                  <a:pt x="3066905" y="225856"/>
                  <a:pt x="3052905" y="211456"/>
                </a:cubicBezTo>
                <a:cubicBezTo>
                  <a:pt x="3024081" y="182656"/>
                  <a:pt x="3024081" y="135753"/>
                  <a:pt x="3052905" y="106953"/>
                </a:cubicBezTo>
                <a:cubicBezTo>
                  <a:pt x="3081729" y="78153"/>
                  <a:pt x="3128672" y="78153"/>
                  <a:pt x="3157496" y="106953"/>
                </a:cubicBezTo>
                <a:cubicBezTo>
                  <a:pt x="3186320" y="135753"/>
                  <a:pt x="3186320" y="182656"/>
                  <a:pt x="3157496" y="211456"/>
                </a:cubicBezTo>
                <a:cubicBezTo>
                  <a:pt x="3142672" y="225856"/>
                  <a:pt x="3123524" y="233056"/>
                  <a:pt x="3104583" y="233056"/>
                </a:cubicBezTo>
                <a:close/>
                <a:moveTo>
                  <a:pt x="3314381" y="233056"/>
                </a:moveTo>
                <a:cubicBezTo>
                  <a:pt x="3295440" y="233056"/>
                  <a:pt x="3276498" y="225856"/>
                  <a:pt x="3262086" y="211456"/>
                </a:cubicBezTo>
                <a:cubicBezTo>
                  <a:pt x="3233262" y="182656"/>
                  <a:pt x="3233262" y="135753"/>
                  <a:pt x="3262086" y="106953"/>
                </a:cubicBezTo>
                <a:cubicBezTo>
                  <a:pt x="3290910" y="77330"/>
                  <a:pt x="3337852" y="77330"/>
                  <a:pt x="3366676" y="106953"/>
                </a:cubicBezTo>
                <a:cubicBezTo>
                  <a:pt x="3395500" y="135753"/>
                  <a:pt x="3395500" y="182656"/>
                  <a:pt x="3366676" y="211456"/>
                </a:cubicBezTo>
                <a:cubicBezTo>
                  <a:pt x="3352264" y="225856"/>
                  <a:pt x="3333323" y="233056"/>
                  <a:pt x="3314381" y="233056"/>
                </a:cubicBezTo>
                <a:close/>
                <a:moveTo>
                  <a:pt x="3523561" y="233056"/>
                </a:moveTo>
                <a:cubicBezTo>
                  <a:pt x="3504620" y="233056"/>
                  <a:pt x="3485678" y="225856"/>
                  <a:pt x="3471266" y="211456"/>
                </a:cubicBezTo>
                <a:cubicBezTo>
                  <a:pt x="3456854" y="197056"/>
                  <a:pt x="3449648" y="178130"/>
                  <a:pt x="3449648" y="159205"/>
                </a:cubicBezTo>
                <a:lnTo>
                  <a:pt x="3462694" y="127673"/>
                </a:lnTo>
                <a:lnTo>
                  <a:pt x="3591091" y="174636"/>
                </a:lnTo>
                <a:lnTo>
                  <a:pt x="3575857" y="211456"/>
                </a:lnTo>
                <a:cubicBezTo>
                  <a:pt x="3561445" y="225856"/>
                  <a:pt x="3542503" y="233056"/>
                  <a:pt x="3523561" y="233056"/>
                </a:cubicBezTo>
                <a:close/>
                <a:moveTo>
                  <a:pt x="1532229" y="278313"/>
                </a:moveTo>
                <a:cubicBezTo>
                  <a:pt x="1528523" y="278313"/>
                  <a:pt x="1524817" y="276873"/>
                  <a:pt x="1521935" y="273993"/>
                </a:cubicBezTo>
                <a:cubicBezTo>
                  <a:pt x="1516170" y="268233"/>
                  <a:pt x="1516170" y="259182"/>
                  <a:pt x="1521935" y="253422"/>
                </a:cubicBezTo>
                <a:cubicBezTo>
                  <a:pt x="1527699" y="247662"/>
                  <a:pt x="1536758" y="247662"/>
                  <a:pt x="1542523" y="253422"/>
                </a:cubicBezTo>
                <a:cubicBezTo>
                  <a:pt x="1548288" y="259182"/>
                  <a:pt x="1548288" y="268233"/>
                  <a:pt x="1542523" y="273993"/>
                </a:cubicBezTo>
                <a:cubicBezTo>
                  <a:pt x="1539641" y="276873"/>
                  <a:pt x="1535935" y="278313"/>
                  <a:pt x="1532229" y="278313"/>
                </a:cubicBezTo>
                <a:close/>
                <a:moveTo>
                  <a:pt x="3628976" y="278313"/>
                </a:moveTo>
                <a:cubicBezTo>
                  <a:pt x="3625270" y="278313"/>
                  <a:pt x="3621564" y="276873"/>
                  <a:pt x="3618681" y="273993"/>
                </a:cubicBezTo>
                <a:cubicBezTo>
                  <a:pt x="3612916" y="268233"/>
                  <a:pt x="3612916" y="259182"/>
                  <a:pt x="3618681" y="253422"/>
                </a:cubicBezTo>
                <a:cubicBezTo>
                  <a:pt x="3624446" y="247662"/>
                  <a:pt x="3633505" y="247662"/>
                  <a:pt x="3639270" y="253422"/>
                </a:cubicBezTo>
                <a:cubicBezTo>
                  <a:pt x="3645034" y="259182"/>
                  <a:pt x="3645034" y="268233"/>
                  <a:pt x="3639270" y="273993"/>
                </a:cubicBezTo>
                <a:cubicBezTo>
                  <a:pt x="3636388" y="276873"/>
                  <a:pt x="3632682" y="278313"/>
                  <a:pt x="3628976" y="278313"/>
                </a:cubicBezTo>
                <a:close/>
                <a:moveTo>
                  <a:pt x="2360715" y="288188"/>
                </a:moveTo>
                <a:cubicBezTo>
                  <a:pt x="2357010" y="288188"/>
                  <a:pt x="2353304" y="286748"/>
                  <a:pt x="2350421" y="283868"/>
                </a:cubicBezTo>
                <a:cubicBezTo>
                  <a:pt x="2344656" y="278108"/>
                  <a:pt x="2344656" y="269056"/>
                  <a:pt x="2350421" y="263296"/>
                </a:cubicBezTo>
                <a:cubicBezTo>
                  <a:pt x="2356186" y="257536"/>
                  <a:pt x="2365245" y="257536"/>
                  <a:pt x="2371010" y="263296"/>
                </a:cubicBezTo>
                <a:cubicBezTo>
                  <a:pt x="2376775" y="269879"/>
                  <a:pt x="2376775" y="278108"/>
                  <a:pt x="2371010" y="283868"/>
                </a:cubicBezTo>
                <a:cubicBezTo>
                  <a:pt x="2368127" y="286748"/>
                  <a:pt x="2364421" y="288188"/>
                  <a:pt x="2360715" y="288188"/>
                </a:cubicBezTo>
                <a:close/>
                <a:moveTo>
                  <a:pt x="1941531" y="289010"/>
                </a:moveTo>
                <a:cubicBezTo>
                  <a:pt x="1937825" y="289010"/>
                  <a:pt x="1934119" y="287570"/>
                  <a:pt x="1931237" y="284690"/>
                </a:cubicBezTo>
                <a:cubicBezTo>
                  <a:pt x="1925472" y="278930"/>
                  <a:pt x="1925472" y="269879"/>
                  <a:pt x="1931237" y="264119"/>
                </a:cubicBezTo>
                <a:cubicBezTo>
                  <a:pt x="1937001" y="258359"/>
                  <a:pt x="1946061" y="258359"/>
                  <a:pt x="1951825" y="264119"/>
                </a:cubicBezTo>
                <a:cubicBezTo>
                  <a:pt x="1957590" y="269879"/>
                  <a:pt x="1957590" y="278930"/>
                  <a:pt x="1951825" y="284690"/>
                </a:cubicBezTo>
                <a:cubicBezTo>
                  <a:pt x="1948943" y="287570"/>
                  <a:pt x="1945237" y="289010"/>
                  <a:pt x="1941531" y="289010"/>
                </a:cubicBezTo>
                <a:close/>
                <a:moveTo>
                  <a:pt x="2150711" y="289010"/>
                </a:moveTo>
                <a:cubicBezTo>
                  <a:pt x="2147006" y="289010"/>
                  <a:pt x="2143300" y="287570"/>
                  <a:pt x="2140417" y="284690"/>
                </a:cubicBezTo>
                <a:cubicBezTo>
                  <a:pt x="2134652" y="278930"/>
                  <a:pt x="2134652" y="269879"/>
                  <a:pt x="2140417" y="264119"/>
                </a:cubicBezTo>
                <a:cubicBezTo>
                  <a:pt x="2146182" y="258359"/>
                  <a:pt x="2155241" y="258359"/>
                  <a:pt x="2161006" y="264119"/>
                </a:cubicBezTo>
                <a:cubicBezTo>
                  <a:pt x="2166771" y="269879"/>
                  <a:pt x="2166771" y="278930"/>
                  <a:pt x="2161006" y="284690"/>
                </a:cubicBezTo>
                <a:cubicBezTo>
                  <a:pt x="2158124" y="287570"/>
                  <a:pt x="2154418" y="289010"/>
                  <a:pt x="2150711" y="289010"/>
                </a:cubicBezTo>
                <a:close/>
                <a:moveTo>
                  <a:pt x="2580602" y="293330"/>
                </a:moveTo>
                <a:cubicBezTo>
                  <a:pt x="2572984" y="293330"/>
                  <a:pt x="2565367" y="290450"/>
                  <a:pt x="2559602" y="284690"/>
                </a:cubicBezTo>
                <a:cubicBezTo>
                  <a:pt x="2548072" y="273170"/>
                  <a:pt x="2548072" y="254245"/>
                  <a:pt x="2559602" y="242725"/>
                </a:cubicBezTo>
                <a:cubicBezTo>
                  <a:pt x="2571131" y="231205"/>
                  <a:pt x="2590073" y="231205"/>
                  <a:pt x="2601603" y="242725"/>
                </a:cubicBezTo>
                <a:cubicBezTo>
                  <a:pt x="2613132" y="254245"/>
                  <a:pt x="2613132" y="273170"/>
                  <a:pt x="2601603" y="284690"/>
                </a:cubicBezTo>
                <a:cubicBezTo>
                  <a:pt x="2595838" y="290450"/>
                  <a:pt x="2588220" y="293330"/>
                  <a:pt x="2580602" y="293330"/>
                </a:cubicBezTo>
                <a:close/>
                <a:moveTo>
                  <a:pt x="1741821" y="308348"/>
                </a:moveTo>
                <a:cubicBezTo>
                  <a:pt x="1730498" y="308348"/>
                  <a:pt x="1719173" y="304028"/>
                  <a:pt x="1710526" y="295388"/>
                </a:cubicBezTo>
                <a:cubicBezTo>
                  <a:pt x="1693232" y="278108"/>
                  <a:pt x="1693232" y="249308"/>
                  <a:pt x="1710526" y="232850"/>
                </a:cubicBezTo>
                <a:cubicBezTo>
                  <a:pt x="1727821" y="215570"/>
                  <a:pt x="1755822" y="215570"/>
                  <a:pt x="1773116" y="232850"/>
                </a:cubicBezTo>
                <a:cubicBezTo>
                  <a:pt x="1790410" y="250130"/>
                  <a:pt x="1790410" y="278108"/>
                  <a:pt x="1773116" y="295388"/>
                </a:cubicBezTo>
                <a:cubicBezTo>
                  <a:pt x="1764469" y="304028"/>
                  <a:pt x="1753145" y="308348"/>
                  <a:pt x="1741821" y="308348"/>
                </a:cubicBezTo>
                <a:close/>
                <a:moveTo>
                  <a:pt x="2789989" y="337559"/>
                </a:moveTo>
                <a:cubicBezTo>
                  <a:pt x="2771047" y="337559"/>
                  <a:pt x="2752311" y="330359"/>
                  <a:pt x="2738311" y="315959"/>
                </a:cubicBezTo>
                <a:cubicBezTo>
                  <a:pt x="2709487" y="287159"/>
                  <a:pt x="2709487" y="240256"/>
                  <a:pt x="2738311" y="211456"/>
                </a:cubicBezTo>
                <a:cubicBezTo>
                  <a:pt x="2767135" y="182656"/>
                  <a:pt x="2814077" y="182656"/>
                  <a:pt x="2842901" y="211456"/>
                </a:cubicBezTo>
                <a:cubicBezTo>
                  <a:pt x="2871725" y="240256"/>
                  <a:pt x="2871725" y="287159"/>
                  <a:pt x="2842901" y="315959"/>
                </a:cubicBezTo>
                <a:cubicBezTo>
                  <a:pt x="2828077" y="330359"/>
                  <a:pt x="2808930" y="337559"/>
                  <a:pt x="2789989" y="337559"/>
                </a:cubicBezTo>
                <a:close/>
                <a:moveTo>
                  <a:pt x="2999787" y="337559"/>
                </a:moveTo>
                <a:cubicBezTo>
                  <a:pt x="2980845" y="337559"/>
                  <a:pt x="2961904" y="330359"/>
                  <a:pt x="2947492" y="315959"/>
                </a:cubicBezTo>
                <a:cubicBezTo>
                  <a:pt x="2918668" y="287159"/>
                  <a:pt x="2918668" y="240256"/>
                  <a:pt x="2947492" y="211456"/>
                </a:cubicBezTo>
                <a:cubicBezTo>
                  <a:pt x="2976316" y="182656"/>
                  <a:pt x="3023258" y="182656"/>
                  <a:pt x="3052082" y="211456"/>
                </a:cubicBezTo>
                <a:cubicBezTo>
                  <a:pt x="3080906" y="240256"/>
                  <a:pt x="3080906" y="287159"/>
                  <a:pt x="3052082" y="315959"/>
                </a:cubicBezTo>
                <a:cubicBezTo>
                  <a:pt x="3037670" y="330359"/>
                  <a:pt x="3018728" y="337559"/>
                  <a:pt x="2999787" y="337559"/>
                </a:cubicBezTo>
                <a:close/>
                <a:moveTo>
                  <a:pt x="3209791" y="337559"/>
                </a:moveTo>
                <a:cubicBezTo>
                  <a:pt x="3190849" y="337559"/>
                  <a:pt x="3171908" y="330359"/>
                  <a:pt x="3157496" y="315959"/>
                </a:cubicBezTo>
                <a:cubicBezTo>
                  <a:pt x="3128672" y="287159"/>
                  <a:pt x="3128672" y="240256"/>
                  <a:pt x="3157496" y="211456"/>
                </a:cubicBezTo>
                <a:cubicBezTo>
                  <a:pt x="3186320" y="182656"/>
                  <a:pt x="3233262" y="182656"/>
                  <a:pt x="3262086" y="211456"/>
                </a:cubicBezTo>
                <a:cubicBezTo>
                  <a:pt x="3290910" y="240256"/>
                  <a:pt x="3290910" y="287159"/>
                  <a:pt x="3262086" y="315959"/>
                </a:cubicBezTo>
                <a:cubicBezTo>
                  <a:pt x="3247674" y="330359"/>
                  <a:pt x="3228733" y="337559"/>
                  <a:pt x="3209791" y="337559"/>
                </a:cubicBezTo>
                <a:close/>
                <a:moveTo>
                  <a:pt x="3418971" y="337559"/>
                </a:moveTo>
                <a:cubicBezTo>
                  <a:pt x="3400030" y="337559"/>
                  <a:pt x="3381088" y="330359"/>
                  <a:pt x="3366676" y="315959"/>
                </a:cubicBezTo>
                <a:cubicBezTo>
                  <a:pt x="3337852" y="287159"/>
                  <a:pt x="3337852" y="240256"/>
                  <a:pt x="3366676" y="211456"/>
                </a:cubicBezTo>
                <a:cubicBezTo>
                  <a:pt x="3395500" y="182656"/>
                  <a:pt x="3442442" y="182656"/>
                  <a:pt x="3471266" y="211456"/>
                </a:cubicBezTo>
                <a:cubicBezTo>
                  <a:pt x="3500090" y="240256"/>
                  <a:pt x="3500090" y="287159"/>
                  <a:pt x="3471266" y="315959"/>
                </a:cubicBezTo>
                <a:cubicBezTo>
                  <a:pt x="3456854" y="330359"/>
                  <a:pt x="3437913" y="337559"/>
                  <a:pt x="3418971" y="337559"/>
                </a:cubicBezTo>
                <a:close/>
                <a:moveTo>
                  <a:pt x="1427638" y="382816"/>
                </a:moveTo>
                <a:cubicBezTo>
                  <a:pt x="1423933" y="382816"/>
                  <a:pt x="1420227" y="381376"/>
                  <a:pt x="1417344" y="378496"/>
                </a:cubicBezTo>
                <a:cubicBezTo>
                  <a:pt x="1411580" y="372736"/>
                  <a:pt x="1411580" y="363685"/>
                  <a:pt x="1417344" y="357925"/>
                </a:cubicBezTo>
                <a:cubicBezTo>
                  <a:pt x="1423109" y="352165"/>
                  <a:pt x="1432168" y="352165"/>
                  <a:pt x="1437933" y="357925"/>
                </a:cubicBezTo>
                <a:cubicBezTo>
                  <a:pt x="1443698" y="363685"/>
                  <a:pt x="1443698" y="373559"/>
                  <a:pt x="1437933" y="378496"/>
                </a:cubicBezTo>
                <a:cubicBezTo>
                  <a:pt x="1435051" y="381376"/>
                  <a:pt x="1431345" y="382816"/>
                  <a:pt x="1427638" y="382816"/>
                </a:cubicBezTo>
                <a:close/>
                <a:moveTo>
                  <a:pt x="1846824" y="382816"/>
                </a:moveTo>
                <a:cubicBezTo>
                  <a:pt x="1843118" y="382816"/>
                  <a:pt x="1839412" y="381376"/>
                  <a:pt x="1836529" y="378496"/>
                </a:cubicBezTo>
                <a:cubicBezTo>
                  <a:pt x="1830764" y="372736"/>
                  <a:pt x="1830764" y="363685"/>
                  <a:pt x="1836529" y="357925"/>
                </a:cubicBezTo>
                <a:cubicBezTo>
                  <a:pt x="1842294" y="352165"/>
                  <a:pt x="1851353" y="352165"/>
                  <a:pt x="1857118" y="357925"/>
                </a:cubicBezTo>
                <a:cubicBezTo>
                  <a:pt x="1862882" y="363685"/>
                  <a:pt x="1862882" y="372736"/>
                  <a:pt x="1857118" y="378496"/>
                </a:cubicBezTo>
                <a:cubicBezTo>
                  <a:pt x="1854235" y="381376"/>
                  <a:pt x="1850529" y="382816"/>
                  <a:pt x="1846824" y="382816"/>
                </a:cubicBezTo>
                <a:close/>
                <a:moveTo>
                  <a:pt x="1217634" y="383639"/>
                </a:moveTo>
                <a:cubicBezTo>
                  <a:pt x="1213928" y="383639"/>
                  <a:pt x="1210222" y="382199"/>
                  <a:pt x="1207340" y="379319"/>
                </a:cubicBezTo>
                <a:lnTo>
                  <a:pt x="1207340" y="364909"/>
                </a:lnTo>
                <a:lnTo>
                  <a:pt x="1221757" y="356158"/>
                </a:lnTo>
                <a:lnTo>
                  <a:pt x="1227929" y="358748"/>
                </a:lnTo>
                <a:cubicBezTo>
                  <a:pt x="1233694" y="364508"/>
                  <a:pt x="1233694" y="373559"/>
                  <a:pt x="1227929" y="379319"/>
                </a:cubicBezTo>
                <a:cubicBezTo>
                  <a:pt x="1225047" y="382199"/>
                  <a:pt x="1221341" y="383639"/>
                  <a:pt x="1217634" y="383639"/>
                </a:cubicBezTo>
                <a:close/>
                <a:moveTo>
                  <a:pt x="1636820" y="383639"/>
                </a:moveTo>
                <a:cubicBezTo>
                  <a:pt x="1633114" y="383639"/>
                  <a:pt x="1629407" y="382199"/>
                  <a:pt x="1626525" y="379319"/>
                </a:cubicBezTo>
                <a:cubicBezTo>
                  <a:pt x="1620760" y="373559"/>
                  <a:pt x="1620760" y="364508"/>
                  <a:pt x="1626525" y="358748"/>
                </a:cubicBezTo>
                <a:cubicBezTo>
                  <a:pt x="1632290" y="352988"/>
                  <a:pt x="1641349" y="352988"/>
                  <a:pt x="1647114" y="358748"/>
                </a:cubicBezTo>
                <a:cubicBezTo>
                  <a:pt x="1652878" y="364508"/>
                  <a:pt x="1652878" y="373559"/>
                  <a:pt x="1647114" y="379319"/>
                </a:cubicBezTo>
                <a:cubicBezTo>
                  <a:pt x="1644232" y="382199"/>
                  <a:pt x="1640526" y="383639"/>
                  <a:pt x="1636820" y="383639"/>
                </a:cubicBezTo>
                <a:close/>
                <a:moveTo>
                  <a:pt x="3524385" y="383639"/>
                </a:moveTo>
                <a:cubicBezTo>
                  <a:pt x="3520679" y="383639"/>
                  <a:pt x="3516974" y="382199"/>
                  <a:pt x="3514091" y="379319"/>
                </a:cubicBezTo>
                <a:cubicBezTo>
                  <a:pt x="3508326" y="373559"/>
                  <a:pt x="3508326" y="364508"/>
                  <a:pt x="3514091" y="358748"/>
                </a:cubicBezTo>
                <a:cubicBezTo>
                  <a:pt x="3519856" y="352988"/>
                  <a:pt x="3528914" y="352988"/>
                  <a:pt x="3534679" y="358748"/>
                </a:cubicBezTo>
                <a:cubicBezTo>
                  <a:pt x="3540444" y="364508"/>
                  <a:pt x="3540444" y="373559"/>
                  <a:pt x="3534679" y="379319"/>
                </a:cubicBezTo>
                <a:cubicBezTo>
                  <a:pt x="3531797" y="382199"/>
                  <a:pt x="3528091" y="383639"/>
                  <a:pt x="3524385" y="383639"/>
                </a:cubicBezTo>
                <a:close/>
                <a:moveTo>
                  <a:pt x="3733566" y="383639"/>
                </a:moveTo>
                <a:cubicBezTo>
                  <a:pt x="3729860" y="383639"/>
                  <a:pt x="3726154" y="382199"/>
                  <a:pt x="3723271" y="379319"/>
                </a:cubicBezTo>
                <a:cubicBezTo>
                  <a:pt x="3717506" y="372736"/>
                  <a:pt x="3717506" y="363685"/>
                  <a:pt x="3723271" y="358748"/>
                </a:cubicBezTo>
                <a:cubicBezTo>
                  <a:pt x="3729036" y="352988"/>
                  <a:pt x="3738095" y="352988"/>
                  <a:pt x="3743860" y="358748"/>
                </a:cubicBezTo>
                <a:cubicBezTo>
                  <a:pt x="3749625" y="364508"/>
                  <a:pt x="3749625" y="373559"/>
                  <a:pt x="3743860" y="379319"/>
                </a:cubicBezTo>
                <a:cubicBezTo>
                  <a:pt x="3740978" y="382199"/>
                  <a:pt x="3737272" y="383639"/>
                  <a:pt x="3733566" y="383639"/>
                </a:cubicBezTo>
                <a:close/>
                <a:moveTo>
                  <a:pt x="3943570" y="383639"/>
                </a:moveTo>
                <a:cubicBezTo>
                  <a:pt x="3939864" y="383639"/>
                  <a:pt x="3936158" y="382199"/>
                  <a:pt x="3933275" y="379319"/>
                </a:cubicBezTo>
                <a:cubicBezTo>
                  <a:pt x="3927511" y="372736"/>
                  <a:pt x="3927511" y="363685"/>
                  <a:pt x="3933275" y="358748"/>
                </a:cubicBezTo>
                <a:lnTo>
                  <a:pt x="3938205" y="356680"/>
                </a:lnTo>
                <a:lnTo>
                  <a:pt x="3953864" y="366187"/>
                </a:lnTo>
                <a:lnTo>
                  <a:pt x="3953864" y="379319"/>
                </a:lnTo>
                <a:cubicBezTo>
                  <a:pt x="3950982" y="382199"/>
                  <a:pt x="3947276" y="383639"/>
                  <a:pt x="3943570" y="383639"/>
                </a:cubicBezTo>
                <a:close/>
                <a:moveTo>
                  <a:pt x="2045813" y="393513"/>
                </a:moveTo>
                <a:cubicBezTo>
                  <a:pt x="2042004" y="393513"/>
                  <a:pt x="2038297" y="392073"/>
                  <a:pt x="2035827" y="389193"/>
                </a:cubicBezTo>
                <a:cubicBezTo>
                  <a:pt x="2030062" y="383433"/>
                  <a:pt x="2030062" y="374382"/>
                  <a:pt x="2035827" y="368622"/>
                </a:cubicBezTo>
                <a:cubicBezTo>
                  <a:pt x="2041592" y="362862"/>
                  <a:pt x="2050651" y="362862"/>
                  <a:pt x="2056416" y="368622"/>
                </a:cubicBezTo>
                <a:cubicBezTo>
                  <a:pt x="2062180" y="374382"/>
                  <a:pt x="2062180" y="383433"/>
                  <a:pt x="2056416" y="389193"/>
                </a:cubicBezTo>
                <a:cubicBezTo>
                  <a:pt x="2053534" y="392073"/>
                  <a:pt x="2049622" y="393513"/>
                  <a:pt x="2045813" y="393513"/>
                </a:cubicBezTo>
                <a:close/>
                <a:moveTo>
                  <a:pt x="2255302" y="393513"/>
                </a:moveTo>
                <a:cubicBezTo>
                  <a:pt x="2251595" y="393513"/>
                  <a:pt x="2247889" y="392073"/>
                  <a:pt x="2245007" y="389193"/>
                </a:cubicBezTo>
                <a:cubicBezTo>
                  <a:pt x="2239243" y="383433"/>
                  <a:pt x="2239243" y="374382"/>
                  <a:pt x="2245007" y="368622"/>
                </a:cubicBezTo>
                <a:cubicBezTo>
                  <a:pt x="2250772" y="362862"/>
                  <a:pt x="2259831" y="362862"/>
                  <a:pt x="2265596" y="368622"/>
                </a:cubicBezTo>
                <a:cubicBezTo>
                  <a:pt x="2271361" y="374382"/>
                  <a:pt x="2271361" y="383433"/>
                  <a:pt x="2265596" y="389193"/>
                </a:cubicBezTo>
                <a:cubicBezTo>
                  <a:pt x="2262714" y="392073"/>
                  <a:pt x="2259008" y="393513"/>
                  <a:pt x="2255302" y="393513"/>
                </a:cubicBezTo>
                <a:close/>
                <a:moveTo>
                  <a:pt x="2465305" y="393513"/>
                </a:moveTo>
                <a:cubicBezTo>
                  <a:pt x="2461600" y="393513"/>
                  <a:pt x="2457894" y="392073"/>
                  <a:pt x="2455011" y="389193"/>
                </a:cubicBezTo>
                <a:cubicBezTo>
                  <a:pt x="2449247" y="383433"/>
                  <a:pt x="2449247" y="374382"/>
                  <a:pt x="2455011" y="368622"/>
                </a:cubicBezTo>
                <a:cubicBezTo>
                  <a:pt x="2460776" y="362862"/>
                  <a:pt x="2469835" y="362862"/>
                  <a:pt x="2475600" y="368622"/>
                </a:cubicBezTo>
                <a:cubicBezTo>
                  <a:pt x="2481365" y="374382"/>
                  <a:pt x="2481365" y="383433"/>
                  <a:pt x="2475600" y="389193"/>
                </a:cubicBezTo>
                <a:cubicBezTo>
                  <a:pt x="2472718" y="392073"/>
                  <a:pt x="2469012" y="393513"/>
                  <a:pt x="2465305" y="393513"/>
                </a:cubicBezTo>
                <a:close/>
                <a:moveTo>
                  <a:pt x="2685192" y="442062"/>
                </a:moveTo>
                <a:cubicBezTo>
                  <a:pt x="2666250" y="442062"/>
                  <a:pt x="2647309" y="434862"/>
                  <a:pt x="2632897" y="420462"/>
                </a:cubicBezTo>
                <a:cubicBezTo>
                  <a:pt x="2604073" y="391662"/>
                  <a:pt x="2604073" y="344759"/>
                  <a:pt x="2632897" y="315959"/>
                </a:cubicBezTo>
                <a:cubicBezTo>
                  <a:pt x="2661721" y="287159"/>
                  <a:pt x="2708663" y="287159"/>
                  <a:pt x="2737488" y="315959"/>
                </a:cubicBezTo>
                <a:cubicBezTo>
                  <a:pt x="2766312" y="344759"/>
                  <a:pt x="2766312" y="391662"/>
                  <a:pt x="2737488" y="420462"/>
                </a:cubicBezTo>
                <a:cubicBezTo>
                  <a:pt x="2723075" y="434862"/>
                  <a:pt x="2704134" y="442062"/>
                  <a:pt x="2685192" y="442062"/>
                </a:cubicBezTo>
                <a:close/>
                <a:moveTo>
                  <a:pt x="2895196" y="442062"/>
                </a:moveTo>
                <a:cubicBezTo>
                  <a:pt x="2876255" y="442062"/>
                  <a:pt x="2857313" y="434862"/>
                  <a:pt x="2842901" y="420462"/>
                </a:cubicBezTo>
                <a:cubicBezTo>
                  <a:pt x="2814077" y="391662"/>
                  <a:pt x="2814077" y="344759"/>
                  <a:pt x="2842901" y="315959"/>
                </a:cubicBezTo>
                <a:cubicBezTo>
                  <a:pt x="2871725" y="287159"/>
                  <a:pt x="2918668" y="287159"/>
                  <a:pt x="2947492" y="315959"/>
                </a:cubicBezTo>
                <a:cubicBezTo>
                  <a:pt x="2976316" y="344759"/>
                  <a:pt x="2976316" y="391662"/>
                  <a:pt x="2947492" y="420462"/>
                </a:cubicBezTo>
                <a:cubicBezTo>
                  <a:pt x="2933080" y="434862"/>
                  <a:pt x="2914138" y="442062"/>
                  <a:pt x="2895196" y="442062"/>
                </a:cubicBezTo>
                <a:close/>
                <a:moveTo>
                  <a:pt x="3104377" y="442062"/>
                </a:moveTo>
                <a:cubicBezTo>
                  <a:pt x="3085435" y="442062"/>
                  <a:pt x="3066494" y="434862"/>
                  <a:pt x="3052082" y="420462"/>
                </a:cubicBezTo>
                <a:cubicBezTo>
                  <a:pt x="3023258" y="391662"/>
                  <a:pt x="3023258" y="344759"/>
                  <a:pt x="3052082" y="315959"/>
                </a:cubicBezTo>
                <a:cubicBezTo>
                  <a:pt x="3080906" y="287159"/>
                  <a:pt x="3127848" y="287159"/>
                  <a:pt x="3156672" y="315959"/>
                </a:cubicBezTo>
                <a:cubicBezTo>
                  <a:pt x="3185496" y="344759"/>
                  <a:pt x="3185496" y="391662"/>
                  <a:pt x="3156672" y="420462"/>
                </a:cubicBezTo>
                <a:cubicBezTo>
                  <a:pt x="3142260" y="434862"/>
                  <a:pt x="3123318" y="442062"/>
                  <a:pt x="3104377" y="442062"/>
                </a:cubicBezTo>
                <a:close/>
                <a:moveTo>
                  <a:pt x="3314381" y="442062"/>
                </a:moveTo>
                <a:cubicBezTo>
                  <a:pt x="3295440" y="442062"/>
                  <a:pt x="3276498" y="434862"/>
                  <a:pt x="3262086" y="420462"/>
                </a:cubicBezTo>
                <a:cubicBezTo>
                  <a:pt x="3233262" y="391662"/>
                  <a:pt x="3233262" y="344759"/>
                  <a:pt x="3262086" y="315959"/>
                </a:cubicBezTo>
                <a:cubicBezTo>
                  <a:pt x="3290910" y="287159"/>
                  <a:pt x="3337852" y="287159"/>
                  <a:pt x="3366676" y="315959"/>
                </a:cubicBezTo>
                <a:cubicBezTo>
                  <a:pt x="3395500" y="344759"/>
                  <a:pt x="3395500" y="391662"/>
                  <a:pt x="3366676" y="420462"/>
                </a:cubicBezTo>
                <a:cubicBezTo>
                  <a:pt x="3352264" y="434862"/>
                  <a:pt x="3333323" y="442062"/>
                  <a:pt x="3314381" y="442062"/>
                </a:cubicBezTo>
                <a:close/>
                <a:moveTo>
                  <a:pt x="1532229" y="487319"/>
                </a:moveTo>
                <a:cubicBezTo>
                  <a:pt x="1528523" y="487319"/>
                  <a:pt x="1524817" y="485879"/>
                  <a:pt x="1521935" y="482999"/>
                </a:cubicBezTo>
                <a:cubicBezTo>
                  <a:pt x="1516170" y="477239"/>
                  <a:pt x="1516170" y="468188"/>
                  <a:pt x="1521935" y="462428"/>
                </a:cubicBezTo>
                <a:cubicBezTo>
                  <a:pt x="1527699" y="456668"/>
                  <a:pt x="1536758" y="456668"/>
                  <a:pt x="1542523" y="462428"/>
                </a:cubicBezTo>
                <a:cubicBezTo>
                  <a:pt x="1548288" y="468188"/>
                  <a:pt x="1548288" y="477239"/>
                  <a:pt x="1542523" y="482999"/>
                </a:cubicBezTo>
                <a:cubicBezTo>
                  <a:pt x="1539641" y="485879"/>
                  <a:pt x="1535935" y="487319"/>
                  <a:pt x="1532229" y="487319"/>
                </a:cubicBezTo>
                <a:close/>
                <a:moveTo>
                  <a:pt x="3838980" y="487319"/>
                </a:moveTo>
                <a:cubicBezTo>
                  <a:pt x="3835274" y="487319"/>
                  <a:pt x="3831568" y="485879"/>
                  <a:pt x="3828685" y="482999"/>
                </a:cubicBezTo>
                <a:cubicBezTo>
                  <a:pt x="3822920" y="477239"/>
                  <a:pt x="3822920" y="468188"/>
                  <a:pt x="3828685" y="462428"/>
                </a:cubicBezTo>
                <a:cubicBezTo>
                  <a:pt x="3834450" y="456668"/>
                  <a:pt x="3843509" y="456668"/>
                  <a:pt x="3849274" y="462428"/>
                </a:cubicBezTo>
                <a:cubicBezTo>
                  <a:pt x="3855038" y="468188"/>
                  <a:pt x="3855038" y="478062"/>
                  <a:pt x="3849274" y="482999"/>
                </a:cubicBezTo>
                <a:cubicBezTo>
                  <a:pt x="3846392" y="485879"/>
                  <a:pt x="3842686" y="487319"/>
                  <a:pt x="3838980" y="487319"/>
                </a:cubicBezTo>
                <a:close/>
                <a:moveTo>
                  <a:pt x="1112221" y="488142"/>
                </a:moveTo>
                <a:cubicBezTo>
                  <a:pt x="1108515" y="488142"/>
                  <a:pt x="1104809" y="486702"/>
                  <a:pt x="1101927" y="483822"/>
                </a:cubicBezTo>
                <a:cubicBezTo>
                  <a:pt x="1096162" y="478062"/>
                  <a:pt x="1096162" y="468188"/>
                  <a:pt x="1101927" y="463250"/>
                </a:cubicBezTo>
                <a:cubicBezTo>
                  <a:pt x="1107691" y="457490"/>
                  <a:pt x="1116750" y="457490"/>
                  <a:pt x="1122515" y="463250"/>
                </a:cubicBezTo>
                <a:cubicBezTo>
                  <a:pt x="1128280" y="469010"/>
                  <a:pt x="1128280" y="478062"/>
                  <a:pt x="1122515" y="483822"/>
                </a:cubicBezTo>
                <a:cubicBezTo>
                  <a:pt x="1119632" y="486702"/>
                  <a:pt x="1115927" y="488142"/>
                  <a:pt x="1112221" y="488142"/>
                </a:cubicBezTo>
                <a:close/>
                <a:moveTo>
                  <a:pt x="1322225" y="488142"/>
                </a:moveTo>
                <a:cubicBezTo>
                  <a:pt x="1318519" y="488142"/>
                  <a:pt x="1314813" y="486702"/>
                  <a:pt x="1311931" y="483822"/>
                </a:cubicBezTo>
                <a:cubicBezTo>
                  <a:pt x="1306166" y="478062"/>
                  <a:pt x="1306166" y="468188"/>
                  <a:pt x="1311931" y="463250"/>
                </a:cubicBezTo>
                <a:cubicBezTo>
                  <a:pt x="1317695" y="457490"/>
                  <a:pt x="1326754" y="457490"/>
                  <a:pt x="1332519" y="463250"/>
                </a:cubicBezTo>
                <a:cubicBezTo>
                  <a:pt x="1338284" y="469010"/>
                  <a:pt x="1338284" y="478062"/>
                  <a:pt x="1332519" y="483822"/>
                </a:cubicBezTo>
                <a:cubicBezTo>
                  <a:pt x="1329636" y="486702"/>
                  <a:pt x="1325930" y="488142"/>
                  <a:pt x="1322225" y="488142"/>
                </a:cubicBezTo>
                <a:close/>
                <a:moveTo>
                  <a:pt x="1951413" y="488142"/>
                </a:moveTo>
                <a:cubicBezTo>
                  <a:pt x="1947708" y="488142"/>
                  <a:pt x="1944002" y="486702"/>
                  <a:pt x="1941119" y="483822"/>
                </a:cubicBezTo>
                <a:cubicBezTo>
                  <a:pt x="1935354" y="478062"/>
                  <a:pt x="1935354" y="469010"/>
                  <a:pt x="1941119" y="463250"/>
                </a:cubicBezTo>
                <a:cubicBezTo>
                  <a:pt x="1946884" y="457490"/>
                  <a:pt x="1955943" y="457490"/>
                  <a:pt x="1961708" y="463250"/>
                </a:cubicBezTo>
                <a:cubicBezTo>
                  <a:pt x="1967473" y="469010"/>
                  <a:pt x="1967473" y="478062"/>
                  <a:pt x="1961708" y="483822"/>
                </a:cubicBezTo>
                <a:cubicBezTo>
                  <a:pt x="1958825" y="486702"/>
                  <a:pt x="1955119" y="488142"/>
                  <a:pt x="1951413" y="488142"/>
                </a:cubicBezTo>
                <a:close/>
                <a:moveTo>
                  <a:pt x="3418972" y="488142"/>
                </a:moveTo>
                <a:cubicBezTo>
                  <a:pt x="3415266" y="488142"/>
                  <a:pt x="3411560" y="486702"/>
                  <a:pt x="3408677" y="483822"/>
                </a:cubicBezTo>
                <a:cubicBezTo>
                  <a:pt x="3402912" y="478062"/>
                  <a:pt x="3402912" y="469010"/>
                  <a:pt x="3408677" y="463250"/>
                </a:cubicBezTo>
                <a:cubicBezTo>
                  <a:pt x="3414442" y="457490"/>
                  <a:pt x="3423501" y="457490"/>
                  <a:pt x="3429266" y="463250"/>
                </a:cubicBezTo>
                <a:cubicBezTo>
                  <a:pt x="3435030" y="469010"/>
                  <a:pt x="3435030" y="478062"/>
                  <a:pt x="3429266" y="483822"/>
                </a:cubicBezTo>
                <a:cubicBezTo>
                  <a:pt x="3426384" y="486702"/>
                  <a:pt x="3422678" y="488142"/>
                  <a:pt x="3418972" y="488142"/>
                </a:cubicBezTo>
                <a:close/>
                <a:moveTo>
                  <a:pt x="3628976" y="488142"/>
                </a:moveTo>
                <a:cubicBezTo>
                  <a:pt x="3625270" y="488142"/>
                  <a:pt x="3621564" y="486702"/>
                  <a:pt x="3618681" y="483822"/>
                </a:cubicBezTo>
                <a:cubicBezTo>
                  <a:pt x="3612916" y="478062"/>
                  <a:pt x="3612916" y="469010"/>
                  <a:pt x="3618681" y="463250"/>
                </a:cubicBezTo>
                <a:cubicBezTo>
                  <a:pt x="3624446" y="457490"/>
                  <a:pt x="3633505" y="457490"/>
                  <a:pt x="3639270" y="463250"/>
                </a:cubicBezTo>
                <a:cubicBezTo>
                  <a:pt x="3645034" y="469010"/>
                  <a:pt x="3645034" y="478062"/>
                  <a:pt x="3639270" y="483822"/>
                </a:cubicBezTo>
                <a:cubicBezTo>
                  <a:pt x="3636388" y="486702"/>
                  <a:pt x="3632682" y="488142"/>
                  <a:pt x="3628976" y="488142"/>
                </a:cubicBezTo>
                <a:close/>
                <a:moveTo>
                  <a:pt x="4048160" y="488142"/>
                </a:moveTo>
                <a:cubicBezTo>
                  <a:pt x="4044454" y="488142"/>
                  <a:pt x="4040748" y="486702"/>
                  <a:pt x="4037866" y="483822"/>
                </a:cubicBezTo>
                <a:cubicBezTo>
                  <a:pt x="4032101" y="478062"/>
                  <a:pt x="4032101" y="468188"/>
                  <a:pt x="4037866" y="463250"/>
                </a:cubicBezTo>
                <a:cubicBezTo>
                  <a:pt x="4043630" y="457490"/>
                  <a:pt x="4052689" y="457490"/>
                  <a:pt x="4058454" y="463250"/>
                </a:cubicBezTo>
                <a:cubicBezTo>
                  <a:pt x="4064219" y="469010"/>
                  <a:pt x="4064219" y="478062"/>
                  <a:pt x="4058454" y="483822"/>
                </a:cubicBezTo>
                <a:cubicBezTo>
                  <a:pt x="4055572" y="486702"/>
                  <a:pt x="4051866" y="488142"/>
                  <a:pt x="4048160" y="488142"/>
                </a:cubicBezTo>
                <a:close/>
                <a:moveTo>
                  <a:pt x="2359892" y="498016"/>
                </a:moveTo>
                <a:cubicBezTo>
                  <a:pt x="2356186" y="498016"/>
                  <a:pt x="2352480" y="496576"/>
                  <a:pt x="2349598" y="493696"/>
                </a:cubicBezTo>
                <a:cubicBezTo>
                  <a:pt x="2343833" y="487936"/>
                  <a:pt x="2343833" y="478885"/>
                  <a:pt x="2349598" y="473125"/>
                </a:cubicBezTo>
                <a:cubicBezTo>
                  <a:pt x="2355362" y="467365"/>
                  <a:pt x="2365245" y="467365"/>
                  <a:pt x="2370186" y="473125"/>
                </a:cubicBezTo>
                <a:cubicBezTo>
                  <a:pt x="2375951" y="478885"/>
                  <a:pt x="2375951" y="487936"/>
                  <a:pt x="2370186" y="493696"/>
                </a:cubicBezTo>
                <a:cubicBezTo>
                  <a:pt x="2367304" y="496576"/>
                  <a:pt x="2363598" y="498016"/>
                  <a:pt x="2359892" y="498016"/>
                </a:cubicBezTo>
                <a:close/>
                <a:moveTo>
                  <a:pt x="2150711" y="498839"/>
                </a:moveTo>
                <a:cubicBezTo>
                  <a:pt x="2147006" y="498839"/>
                  <a:pt x="2143300" y="497399"/>
                  <a:pt x="2140417" y="494519"/>
                </a:cubicBezTo>
                <a:cubicBezTo>
                  <a:pt x="2134652" y="488759"/>
                  <a:pt x="2134652" y="478885"/>
                  <a:pt x="2140417" y="473948"/>
                </a:cubicBezTo>
                <a:cubicBezTo>
                  <a:pt x="2146182" y="468188"/>
                  <a:pt x="2155241" y="468188"/>
                  <a:pt x="2161006" y="473948"/>
                </a:cubicBezTo>
                <a:cubicBezTo>
                  <a:pt x="2166771" y="479708"/>
                  <a:pt x="2166771" y="488759"/>
                  <a:pt x="2161006" y="494519"/>
                </a:cubicBezTo>
                <a:cubicBezTo>
                  <a:pt x="2158124" y="497399"/>
                  <a:pt x="2154418" y="498839"/>
                  <a:pt x="2150711" y="498839"/>
                </a:cubicBezTo>
                <a:close/>
                <a:moveTo>
                  <a:pt x="2580190" y="517353"/>
                </a:moveTo>
                <a:cubicBezTo>
                  <a:pt x="2568866" y="517353"/>
                  <a:pt x="2557543" y="513033"/>
                  <a:pt x="2548895" y="504393"/>
                </a:cubicBezTo>
                <a:cubicBezTo>
                  <a:pt x="2531601" y="487113"/>
                  <a:pt x="2531601" y="459136"/>
                  <a:pt x="2548895" y="441856"/>
                </a:cubicBezTo>
                <a:cubicBezTo>
                  <a:pt x="2566190" y="424576"/>
                  <a:pt x="2594190" y="424576"/>
                  <a:pt x="2611485" y="441856"/>
                </a:cubicBezTo>
                <a:cubicBezTo>
                  <a:pt x="2628779" y="459136"/>
                  <a:pt x="2628779" y="487113"/>
                  <a:pt x="2611485" y="504393"/>
                </a:cubicBezTo>
                <a:cubicBezTo>
                  <a:pt x="2602837" y="513033"/>
                  <a:pt x="2591514" y="517353"/>
                  <a:pt x="2580190" y="517353"/>
                </a:cubicBezTo>
                <a:close/>
                <a:moveTo>
                  <a:pt x="1741821" y="532370"/>
                </a:moveTo>
                <a:cubicBezTo>
                  <a:pt x="1726586" y="532370"/>
                  <a:pt x="1711350" y="526610"/>
                  <a:pt x="1699820" y="515090"/>
                </a:cubicBezTo>
                <a:cubicBezTo>
                  <a:pt x="1676761" y="492050"/>
                  <a:pt x="1676761" y="454199"/>
                  <a:pt x="1699820" y="431159"/>
                </a:cubicBezTo>
                <a:cubicBezTo>
                  <a:pt x="1722880" y="408119"/>
                  <a:pt x="1760763" y="408119"/>
                  <a:pt x="1783822" y="431159"/>
                </a:cubicBezTo>
                <a:cubicBezTo>
                  <a:pt x="1806881" y="454199"/>
                  <a:pt x="1806881" y="492050"/>
                  <a:pt x="1783822" y="515090"/>
                </a:cubicBezTo>
                <a:cubicBezTo>
                  <a:pt x="1772293" y="526610"/>
                  <a:pt x="1757057" y="532370"/>
                  <a:pt x="1741821" y="532370"/>
                </a:cubicBezTo>
                <a:close/>
                <a:moveTo>
                  <a:pt x="2790606" y="546565"/>
                </a:moveTo>
                <a:cubicBezTo>
                  <a:pt x="2771664" y="546565"/>
                  <a:pt x="2752723" y="539365"/>
                  <a:pt x="2738311" y="524965"/>
                </a:cubicBezTo>
                <a:cubicBezTo>
                  <a:pt x="2709487" y="496165"/>
                  <a:pt x="2709487" y="449262"/>
                  <a:pt x="2738311" y="420462"/>
                </a:cubicBezTo>
                <a:cubicBezTo>
                  <a:pt x="2767135" y="391662"/>
                  <a:pt x="2814077" y="391662"/>
                  <a:pt x="2842901" y="420462"/>
                </a:cubicBezTo>
                <a:cubicBezTo>
                  <a:pt x="2871725" y="450085"/>
                  <a:pt x="2871725" y="496988"/>
                  <a:pt x="2842901" y="524965"/>
                </a:cubicBezTo>
                <a:cubicBezTo>
                  <a:pt x="2828489" y="539365"/>
                  <a:pt x="2809547" y="546565"/>
                  <a:pt x="2790606" y="546565"/>
                </a:cubicBezTo>
                <a:close/>
                <a:moveTo>
                  <a:pt x="2999787" y="546565"/>
                </a:moveTo>
                <a:cubicBezTo>
                  <a:pt x="2980845" y="546565"/>
                  <a:pt x="2961904" y="539365"/>
                  <a:pt x="2947492" y="524965"/>
                </a:cubicBezTo>
                <a:cubicBezTo>
                  <a:pt x="2918668" y="496165"/>
                  <a:pt x="2918668" y="449262"/>
                  <a:pt x="2947492" y="420462"/>
                </a:cubicBezTo>
                <a:cubicBezTo>
                  <a:pt x="2976316" y="391662"/>
                  <a:pt x="3023258" y="391662"/>
                  <a:pt x="3052082" y="420462"/>
                </a:cubicBezTo>
                <a:cubicBezTo>
                  <a:pt x="3080906" y="449262"/>
                  <a:pt x="3080906" y="496165"/>
                  <a:pt x="3052082" y="524965"/>
                </a:cubicBezTo>
                <a:cubicBezTo>
                  <a:pt x="3037670" y="539365"/>
                  <a:pt x="3018728" y="546565"/>
                  <a:pt x="2999787" y="546565"/>
                </a:cubicBezTo>
                <a:close/>
                <a:moveTo>
                  <a:pt x="3209791" y="546565"/>
                </a:moveTo>
                <a:cubicBezTo>
                  <a:pt x="3190849" y="546565"/>
                  <a:pt x="3171908" y="539365"/>
                  <a:pt x="3157496" y="524965"/>
                </a:cubicBezTo>
                <a:cubicBezTo>
                  <a:pt x="3128672" y="496165"/>
                  <a:pt x="3128672" y="449262"/>
                  <a:pt x="3157496" y="420462"/>
                </a:cubicBezTo>
                <a:cubicBezTo>
                  <a:pt x="3186320" y="391662"/>
                  <a:pt x="3233262" y="391662"/>
                  <a:pt x="3262086" y="420462"/>
                </a:cubicBezTo>
                <a:cubicBezTo>
                  <a:pt x="3290910" y="449262"/>
                  <a:pt x="3290910" y="496165"/>
                  <a:pt x="3262086" y="524965"/>
                </a:cubicBezTo>
                <a:cubicBezTo>
                  <a:pt x="3247674" y="539365"/>
                  <a:pt x="3228733" y="546565"/>
                  <a:pt x="3209791" y="546565"/>
                </a:cubicBezTo>
                <a:close/>
                <a:moveTo>
                  <a:pt x="1217634" y="592645"/>
                </a:moveTo>
                <a:cubicBezTo>
                  <a:pt x="1213928" y="592645"/>
                  <a:pt x="1210222" y="591205"/>
                  <a:pt x="1207340" y="588325"/>
                </a:cubicBezTo>
                <a:cubicBezTo>
                  <a:pt x="1201575" y="582565"/>
                  <a:pt x="1201575" y="573513"/>
                  <a:pt x="1207340" y="567753"/>
                </a:cubicBezTo>
                <a:cubicBezTo>
                  <a:pt x="1213105" y="561993"/>
                  <a:pt x="1222164" y="561993"/>
                  <a:pt x="1227929" y="567753"/>
                </a:cubicBezTo>
                <a:cubicBezTo>
                  <a:pt x="1233694" y="573513"/>
                  <a:pt x="1233694" y="582565"/>
                  <a:pt x="1227929" y="588325"/>
                </a:cubicBezTo>
                <a:cubicBezTo>
                  <a:pt x="1225047" y="591205"/>
                  <a:pt x="1221341" y="592645"/>
                  <a:pt x="1217634" y="592645"/>
                </a:cubicBezTo>
                <a:close/>
                <a:moveTo>
                  <a:pt x="1426815" y="592645"/>
                </a:moveTo>
                <a:cubicBezTo>
                  <a:pt x="1423109" y="592645"/>
                  <a:pt x="1419403" y="591205"/>
                  <a:pt x="1416521" y="588325"/>
                </a:cubicBezTo>
                <a:cubicBezTo>
                  <a:pt x="1410756" y="582565"/>
                  <a:pt x="1410756" y="573513"/>
                  <a:pt x="1416521" y="567753"/>
                </a:cubicBezTo>
                <a:cubicBezTo>
                  <a:pt x="1422286" y="561993"/>
                  <a:pt x="1432168" y="561993"/>
                  <a:pt x="1437109" y="567753"/>
                </a:cubicBezTo>
                <a:cubicBezTo>
                  <a:pt x="1442874" y="573513"/>
                  <a:pt x="1442874" y="582565"/>
                  <a:pt x="1437109" y="588325"/>
                </a:cubicBezTo>
                <a:cubicBezTo>
                  <a:pt x="1434227" y="591205"/>
                  <a:pt x="1430521" y="592645"/>
                  <a:pt x="1426815" y="592645"/>
                </a:cubicBezTo>
                <a:close/>
                <a:moveTo>
                  <a:pt x="2056827" y="592645"/>
                </a:moveTo>
                <a:cubicBezTo>
                  <a:pt x="2053121" y="592645"/>
                  <a:pt x="2049415" y="591205"/>
                  <a:pt x="2046533" y="588325"/>
                </a:cubicBezTo>
                <a:cubicBezTo>
                  <a:pt x="2040768" y="582565"/>
                  <a:pt x="2040768" y="573513"/>
                  <a:pt x="2046533" y="567753"/>
                </a:cubicBezTo>
                <a:cubicBezTo>
                  <a:pt x="2052298" y="561993"/>
                  <a:pt x="2061357" y="561993"/>
                  <a:pt x="2067122" y="567753"/>
                </a:cubicBezTo>
                <a:cubicBezTo>
                  <a:pt x="2072886" y="573513"/>
                  <a:pt x="2072886" y="582565"/>
                  <a:pt x="2067122" y="588325"/>
                </a:cubicBezTo>
                <a:cubicBezTo>
                  <a:pt x="2064240" y="591205"/>
                  <a:pt x="2060534" y="592645"/>
                  <a:pt x="2056827" y="592645"/>
                </a:cubicBezTo>
                <a:close/>
                <a:moveTo>
                  <a:pt x="3314381" y="592645"/>
                </a:moveTo>
                <a:cubicBezTo>
                  <a:pt x="3310675" y="592645"/>
                  <a:pt x="3306970" y="591205"/>
                  <a:pt x="3304087" y="588325"/>
                </a:cubicBezTo>
                <a:cubicBezTo>
                  <a:pt x="3298322" y="582565"/>
                  <a:pt x="3298322" y="573513"/>
                  <a:pt x="3304087" y="567753"/>
                </a:cubicBezTo>
                <a:cubicBezTo>
                  <a:pt x="3309852" y="561993"/>
                  <a:pt x="3318910" y="561993"/>
                  <a:pt x="3324675" y="567753"/>
                </a:cubicBezTo>
                <a:cubicBezTo>
                  <a:pt x="3330440" y="573513"/>
                  <a:pt x="3330440" y="582565"/>
                  <a:pt x="3324675" y="588325"/>
                </a:cubicBezTo>
                <a:cubicBezTo>
                  <a:pt x="3321793" y="591205"/>
                  <a:pt x="3318087" y="592645"/>
                  <a:pt x="3314381" y="592645"/>
                </a:cubicBezTo>
                <a:close/>
                <a:moveTo>
                  <a:pt x="3523562" y="592645"/>
                </a:moveTo>
                <a:cubicBezTo>
                  <a:pt x="3519856" y="592645"/>
                  <a:pt x="3516150" y="591205"/>
                  <a:pt x="3513267" y="588325"/>
                </a:cubicBezTo>
                <a:cubicBezTo>
                  <a:pt x="3507502" y="582565"/>
                  <a:pt x="3507502" y="573513"/>
                  <a:pt x="3513267" y="567753"/>
                </a:cubicBezTo>
                <a:cubicBezTo>
                  <a:pt x="3519032" y="561993"/>
                  <a:pt x="3528091" y="561993"/>
                  <a:pt x="3533856" y="567753"/>
                </a:cubicBezTo>
                <a:cubicBezTo>
                  <a:pt x="3539621" y="573513"/>
                  <a:pt x="3539621" y="582565"/>
                  <a:pt x="3533856" y="588325"/>
                </a:cubicBezTo>
                <a:cubicBezTo>
                  <a:pt x="3530974" y="591205"/>
                  <a:pt x="3527268" y="592645"/>
                  <a:pt x="3523562" y="592645"/>
                </a:cubicBezTo>
                <a:close/>
                <a:moveTo>
                  <a:pt x="3733566" y="592645"/>
                </a:moveTo>
                <a:cubicBezTo>
                  <a:pt x="3729860" y="592645"/>
                  <a:pt x="3726154" y="591205"/>
                  <a:pt x="3723271" y="588325"/>
                </a:cubicBezTo>
                <a:cubicBezTo>
                  <a:pt x="3717506" y="582565"/>
                  <a:pt x="3717506" y="573513"/>
                  <a:pt x="3723271" y="567753"/>
                </a:cubicBezTo>
                <a:cubicBezTo>
                  <a:pt x="3729036" y="561993"/>
                  <a:pt x="3738095" y="561993"/>
                  <a:pt x="3743860" y="567753"/>
                </a:cubicBezTo>
                <a:cubicBezTo>
                  <a:pt x="3749625" y="573513"/>
                  <a:pt x="3749625" y="582565"/>
                  <a:pt x="3743860" y="588325"/>
                </a:cubicBezTo>
                <a:cubicBezTo>
                  <a:pt x="3740978" y="591205"/>
                  <a:pt x="3737272" y="592645"/>
                  <a:pt x="3733566" y="592645"/>
                </a:cubicBezTo>
                <a:close/>
                <a:moveTo>
                  <a:pt x="3943570" y="592645"/>
                </a:moveTo>
                <a:cubicBezTo>
                  <a:pt x="3939864" y="592645"/>
                  <a:pt x="3936158" y="591205"/>
                  <a:pt x="3933275" y="588325"/>
                </a:cubicBezTo>
                <a:cubicBezTo>
                  <a:pt x="3927511" y="582565"/>
                  <a:pt x="3927511" y="573513"/>
                  <a:pt x="3933275" y="567753"/>
                </a:cubicBezTo>
                <a:cubicBezTo>
                  <a:pt x="3939040" y="561993"/>
                  <a:pt x="3948099" y="561993"/>
                  <a:pt x="3953864" y="567753"/>
                </a:cubicBezTo>
                <a:cubicBezTo>
                  <a:pt x="3959629" y="573513"/>
                  <a:pt x="3959629" y="582565"/>
                  <a:pt x="3953864" y="588325"/>
                </a:cubicBezTo>
                <a:cubicBezTo>
                  <a:pt x="3950982" y="591205"/>
                  <a:pt x="3947276" y="592645"/>
                  <a:pt x="3943570" y="592645"/>
                </a:cubicBezTo>
                <a:close/>
                <a:moveTo>
                  <a:pt x="2255302" y="603342"/>
                </a:moveTo>
                <a:cubicBezTo>
                  <a:pt x="2251595" y="603342"/>
                  <a:pt x="2247889" y="601902"/>
                  <a:pt x="2245007" y="599022"/>
                </a:cubicBezTo>
                <a:cubicBezTo>
                  <a:pt x="2239243" y="593262"/>
                  <a:pt x="2239243" y="583388"/>
                  <a:pt x="2245007" y="578450"/>
                </a:cubicBezTo>
                <a:cubicBezTo>
                  <a:pt x="2250772" y="572690"/>
                  <a:pt x="2259831" y="572690"/>
                  <a:pt x="2265596" y="578450"/>
                </a:cubicBezTo>
                <a:cubicBezTo>
                  <a:pt x="2271361" y="584210"/>
                  <a:pt x="2271361" y="593262"/>
                  <a:pt x="2265596" y="599022"/>
                </a:cubicBezTo>
                <a:cubicBezTo>
                  <a:pt x="2262714" y="601902"/>
                  <a:pt x="2259008" y="603342"/>
                  <a:pt x="2255302" y="603342"/>
                </a:cubicBezTo>
                <a:close/>
                <a:moveTo>
                  <a:pt x="4152750" y="607662"/>
                </a:moveTo>
                <a:cubicBezTo>
                  <a:pt x="4145132" y="607662"/>
                  <a:pt x="4137515" y="604782"/>
                  <a:pt x="4131750" y="599022"/>
                </a:cubicBezTo>
                <a:cubicBezTo>
                  <a:pt x="4120220" y="587502"/>
                  <a:pt x="4120220" y="568576"/>
                  <a:pt x="4131750" y="557056"/>
                </a:cubicBezTo>
                <a:cubicBezTo>
                  <a:pt x="4143279" y="545536"/>
                  <a:pt x="4162221" y="545536"/>
                  <a:pt x="4173751" y="557056"/>
                </a:cubicBezTo>
                <a:cubicBezTo>
                  <a:pt x="4185280" y="568576"/>
                  <a:pt x="4185280" y="587502"/>
                  <a:pt x="4173751" y="599022"/>
                </a:cubicBezTo>
                <a:cubicBezTo>
                  <a:pt x="4167986" y="604782"/>
                  <a:pt x="4160368" y="607662"/>
                  <a:pt x="4152750" y="607662"/>
                </a:cubicBezTo>
                <a:close/>
                <a:moveTo>
                  <a:pt x="2475600" y="621856"/>
                </a:moveTo>
                <a:cubicBezTo>
                  <a:pt x="2464276" y="621856"/>
                  <a:pt x="2452952" y="617536"/>
                  <a:pt x="2444305" y="608896"/>
                </a:cubicBezTo>
                <a:cubicBezTo>
                  <a:pt x="2427011" y="591616"/>
                  <a:pt x="2427011" y="563639"/>
                  <a:pt x="2444305" y="546359"/>
                </a:cubicBezTo>
                <a:cubicBezTo>
                  <a:pt x="2461600" y="529079"/>
                  <a:pt x="2489600" y="529079"/>
                  <a:pt x="2506895" y="546359"/>
                </a:cubicBezTo>
                <a:cubicBezTo>
                  <a:pt x="2524189" y="563639"/>
                  <a:pt x="2524189" y="591616"/>
                  <a:pt x="2506895" y="608896"/>
                </a:cubicBezTo>
                <a:cubicBezTo>
                  <a:pt x="2498248" y="617536"/>
                  <a:pt x="2486924" y="621856"/>
                  <a:pt x="2475600" y="621856"/>
                </a:cubicBezTo>
                <a:close/>
                <a:moveTo>
                  <a:pt x="2685604" y="622679"/>
                </a:moveTo>
                <a:cubicBezTo>
                  <a:pt x="2674280" y="622679"/>
                  <a:pt x="2662956" y="618359"/>
                  <a:pt x="2654309" y="609719"/>
                </a:cubicBezTo>
                <a:cubicBezTo>
                  <a:pt x="2637015" y="592439"/>
                  <a:pt x="2637015" y="564462"/>
                  <a:pt x="2654309" y="547182"/>
                </a:cubicBezTo>
                <a:cubicBezTo>
                  <a:pt x="2671604" y="529902"/>
                  <a:pt x="2699604" y="529902"/>
                  <a:pt x="2716899" y="547182"/>
                </a:cubicBezTo>
                <a:cubicBezTo>
                  <a:pt x="2734193" y="564462"/>
                  <a:pt x="2734193" y="592439"/>
                  <a:pt x="2716899" y="609719"/>
                </a:cubicBezTo>
                <a:cubicBezTo>
                  <a:pt x="2708251" y="618359"/>
                  <a:pt x="2696928" y="622679"/>
                  <a:pt x="2685604" y="622679"/>
                </a:cubicBezTo>
                <a:close/>
                <a:moveTo>
                  <a:pt x="1008042" y="636873"/>
                </a:moveTo>
                <a:cubicBezTo>
                  <a:pt x="992807" y="636873"/>
                  <a:pt x="977572" y="631113"/>
                  <a:pt x="966042" y="619593"/>
                </a:cubicBezTo>
                <a:cubicBezTo>
                  <a:pt x="942982" y="596553"/>
                  <a:pt x="942982" y="559525"/>
                  <a:pt x="966042" y="535662"/>
                </a:cubicBezTo>
                <a:cubicBezTo>
                  <a:pt x="989101" y="512622"/>
                  <a:pt x="1026984" y="512622"/>
                  <a:pt x="1050043" y="535662"/>
                </a:cubicBezTo>
                <a:cubicBezTo>
                  <a:pt x="1073102" y="558702"/>
                  <a:pt x="1073102" y="596553"/>
                  <a:pt x="1050043" y="619593"/>
                </a:cubicBezTo>
                <a:cubicBezTo>
                  <a:pt x="1038513" y="631113"/>
                  <a:pt x="1023278" y="636873"/>
                  <a:pt x="1008042" y="636873"/>
                </a:cubicBezTo>
                <a:close/>
                <a:moveTo>
                  <a:pt x="1637231" y="636873"/>
                </a:moveTo>
                <a:cubicBezTo>
                  <a:pt x="1621995" y="636873"/>
                  <a:pt x="1606760" y="631113"/>
                  <a:pt x="1595230" y="619593"/>
                </a:cubicBezTo>
                <a:cubicBezTo>
                  <a:pt x="1572171" y="596553"/>
                  <a:pt x="1572171" y="558702"/>
                  <a:pt x="1595230" y="535662"/>
                </a:cubicBezTo>
                <a:cubicBezTo>
                  <a:pt x="1618289" y="512622"/>
                  <a:pt x="1655349" y="512622"/>
                  <a:pt x="1679232" y="535662"/>
                </a:cubicBezTo>
                <a:cubicBezTo>
                  <a:pt x="1702291" y="558702"/>
                  <a:pt x="1702291" y="596553"/>
                  <a:pt x="1679232" y="619593"/>
                </a:cubicBezTo>
                <a:cubicBezTo>
                  <a:pt x="1667702" y="631113"/>
                  <a:pt x="1652466" y="636873"/>
                  <a:pt x="1637231" y="636873"/>
                </a:cubicBezTo>
                <a:close/>
                <a:moveTo>
                  <a:pt x="1846411" y="636873"/>
                </a:moveTo>
                <a:cubicBezTo>
                  <a:pt x="1831176" y="636873"/>
                  <a:pt x="1815941" y="631113"/>
                  <a:pt x="1804411" y="619593"/>
                </a:cubicBezTo>
                <a:cubicBezTo>
                  <a:pt x="1781351" y="596553"/>
                  <a:pt x="1781351" y="559525"/>
                  <a:pt x="1804411" y="535662"/>
                </a:cubicBezTo>
                <a:cubicBezTo>
                  <a:pt x="1827470" y="512622"/>
                  <a:pt x="1865353" y="512622"/>
                  <a:pt x="1888412" y="535662"/>
                </a:cubicBezTo>
                <a:cubicBezTo>
                  <a:pt x="1911472" y="558702"/>
                  <a:pt x="1911472" y="596553"/>
                  <a:pt x="1888412" y="619593"/>
                </a:cubicBezTo>
                <a:cubicBezTo>
                  <a:pt x="1876883" y="631113"/>
                  <a:pt x="1861647" y="636873"/>
                  <a:pt x="1846411" y="636873"/>
                </a:cubicBezTo>
                <a:close/>
                <a:moveTo>
                  <a:pt x="2895196" y="651890"/>
                </a:moveTo>
                <a:cubicBezTo>
                  <a:pt x="2876255" y="651890"/>
                  <a:pt x="2857313" y="644690"/>
                  <a:pt x="2842901" y="630290"/>
                </a:cubicBezTo>
                <a:cubicBezTo>
                  <a:pt x="2814077" y="601490"/>
                  <a:pt x="2814077" y="554588"/>
                  <a:pt x="2842901" y="525788"/>
                </a:cubicBezTo>
                <a:cubicBezTo>
                  <a:pt x="2871725" y="496988"/>
                  <a:pt x="2918668" y="496988"/>
                  <a:pt x="2947492" y="525788"/>
                </a:cubicBezTo>
                <a:cubicBezTo>
                  <a:pt x="2976316" y="554588"/>
                  <a:pt x="2976316" y="601490"/>
                  <a:pt x="2947492" y="630290"/>
                </a:cubicBezTo>
                <a:cubicBezTo>
                  <a:pt x="2933080" y="644690"/>
                  <a:pt x="2914138" y="651890"/>
                  <a:pt x="2895196" y="651890"/>
                </a:cubicBezTo>
                <a:close/>
                <a:moveTo>
                  <a:pt x="3104377" y="651890"/>
                </a:moveTo>
                <a:cubicBezTo>
                  <a:pt x="3085435" y="651890"/>
                  <a:pt x="3066494" y="644690"/>
                  <a:pt x="3052082" y="630290"/>
                </a:cubicBezTo>
                <a:cubicBezTo>
                  <a:pt x="3023258" y="601490"/>
                  <a:pt x="3023258" y="554588"/>
                  <a:pt x="3052082" y="525788"/>
                </a:cubicBezTo>
                <a:cubicBezTo>
                  <a:pt x="3080906" y="496988"/>
                  <a:pt x="3127848" y="496988"/>
                  <a:pt x="3156672" y="525788"/>
                </a:cubicBezTo>
                <a:cubicBezTo>
                  <a:pt x="3185496" y="554588"/>
                  <a:pt x="3185496" y="601490"/>
                  <a:pt x="3156672" y="630290"/>
                </a:cubicBezTo>
                <a:cubicBezTo>
                  <a:pt x="3142260" y="644690"/>
                  <a:pt x="3123318" y="651890"/>
                  <a:pt x="3104377" y="651890"/>
                </a:cubicBezTo>
                <a:close/>
                <a:moveTo>
                  <a:pt x="1322225" y="697148"/>
                </a:moveTo>
                <a:cubicBezTo>
                  <a:pt x="1318519" y="697148"/>
                  <a:pt x="1314813" y="695708"/>
                  <a:pt x="1311931" y="692828"/>
                </a:cubicBezTo>
                <a:cubicBezTo>
                  <a:pt x="1306166" y="687068"/>
                  <a:pt x="1306166" y="678016"/>
                  <a:pt x="1311931" y="672256"/>
                </a:cubicBezTo>
                <a:cubicBezTo>
                  <a:pt x="1317695" y="666496"/>
                  <a:pt x="1326754" y="666496"/>
                  <a:pt x="1332519" y="672256"/>
                </a:cubicBezTo>
                <a:cubicBezTo>
                  <a:pt x="1338284" y="678016"/>
                  <a:pt x="1338284" y="687068"/>
                  <a:pt x="1332519" y="692828"/>
                </a:cubicBezTo>
                <a:cubicBezTo>
                  <a:pt x="1329636" y="695708"/>
                  <a:pt x="1325930" y="697148"/>
                  <a:pt x="1322225" y="697148"/>
                </a:cubicBezTo>
                <a:close/>
                <a:moveTo>
                  <a:pt x="2161417" y="697148"/>
                </a:moveTo>
                <a:cubicBezTo>
                  <a:pt x="2157711" y="697148"/>
                  <a:pt x="2154005" y="695708"/>
                  <a:pt x="2151123" y="692828"/>
                </a:cubicBezTo>
                <a:cubicBezTo>
                  <a:pt x="2145358" y="687068"/>
                  <a:pt x="2145358" y="678016"/>
                  <a:pt x="2151123" y="672256"/>
                </a:cubicBezTo>
                <a:cubicBezTo>
                  <a:pt x="2156888" y="666496"/>
                  <a:pt x="2165947" y="666496"/>
                  <a:pt x="2171712" y="672256"/>
                </a:cubicBezTo>
                <a:cubicBezTo>
                  <a:pt x="2177477" y="678016"/>
                  <a:pt x="2177477" y="687068"/>
                  <a:pt x="2171712" y="692828"/>
                </a:cubicBezTo>
                <a:cubicBezTo>
                  <a:pt x="2168829" y="695708"/>
                  <a:pt x="2165123" y="697148"/>
                  <a:pt x="2161417" y="697148"/>
                </a:cubicBezTo>
                <a:close/>
                <a:moveTo>
                  <a:pt x="3209790" y="697148"/>
                </a:moveTo>
                <a:cubicBezTo>
                  <a:pt x="3206084" y="697148"/>
                  <a:pt x="3202378" y="695708"/>
                  <a:pt x="3199496" y="692828"/>
                </a:cubicBezTo>
                <a:cubicBezTo>
                  <a:pt x="3193732" y="687068"/>
                  <a:pt x="3193732" y="678016"/>
                  <a:pt x="3199496" y="672256"/>
                </a:cubicBezTo>
                <a:cubicBezTo>
                  <a:pt x="3205261" y="666496"/>
                  <a:pt x="3214320" y="666496"/>
                  <a:pt x="3220085" y="672256"/>
                </a:cubicBezTo>
                <a:cubicBezTo>
                  <a:pt x="3225850" y="678016"/>
                  <a:pt x="3225850" y="687068"/>
                  <a:pt x="3220085" y="692828"/>
                </a:cubicBezTo>
                <a:cubicBezTo>
                  <a:pt x="3217203" y="695708"/>
                  <a:pt x="3213497" y="697148"/>
                  <a:pt x="3209790" y="697148"/>
                </a:cubicBezTo>
                <a:close/>
                <a:moveTo>
                  <a:pt x="3418972" y="697148"/>
                </a:moveTo>
                <a:cubicBezTo>
                  <a:pt x="3415266" y="697148"/>
                  <a:pt x="3411560" y="695708"/>
                  <a:pt x="3408677" y="692828"/>
                </a:cubicBezTo>
                <a:cubicBezTo>
                  <a:pt x="3402912" y="687068"/>
                  <a:pt x="3402912" y="678016"/>
                  <a:pt x="3408677" y="672256"/>
                </a:cubicBezTo>
                <a:cubicBezTo>
                  <a:pt x="3414442" y="666496"/>
                  <a:pt x="3423501" y="666496"/>
                  <a:pt x="3429266" y="672256"/>
                </a:cubicBezTo>
                <a:cubicBezTo>
                  <a:pt x="3435030" y="678016"/>
                  <a:pt x="3435030" y="687068"/>
                  <a:pt x="3429266" y="692828"/>
                </a:cubicBezTo>
                <a:cubicBezTo>
                  <a:pt x="3426384" y="695708"/>
                  <a:pt x="3422678" y="697148"/>
                  <a:pt x="3418972" y="697148"/>
                </a:cubicBezTo>
                <a:close/>
                <a:moveTo>
                  <a:pt x="3628976" y="697148"/>
                </a:moveTo>
                <a:cubicBezTo>
                  <a:pt x="3625270" y="697148"/>
                  <a:pt x="3621564" y="695708"/>
                  <a:pt x="3618681" y="692828"/>
                </a:cubicBezTo>
                <a:cubicBezTo>
                  <a:pt x="3612916" y="687068"/>
                  <a:pt x="3612916" y="678016"/>
                  <a:pt x="3618681" y="672256"/>
                </a:cubicBezTo>
                <a:cubicBezTo>
                  <a:pt x="3624446" y="666496"/>
                  <a:pt x="3633505" y="666496"/>
                  <a:pt x="3639270" y="672256"/>
                </a:cubicBezTo>
                <a:cubicBezTo>
                  <a:pt x="3645034" y="678016"/>
                  <a:pt x="3645034" y="687068"/>
                  <a:pt x="3639270" y="692828"/>
                </a:cubicBezTo>
                <a:cubicBezTo>
                  <a:pt x="3636388" y="695708"/>
                  <a:pt x="3632682" y="697148"/>
                  <a:pt x="3628976" y="697148"/>
                </a:cubicBezTo>
                <a:close/>
                <a:moveTo>
                  <a:pt x="3838156" y="697148"/>
                </a:moveTo>
                <a:cubicBezTo>
                  <a:pt x="3834450" y="697148"/>
                  <a:pt x="3830744" y="695708"/>
                  <a:pt x="3827861" y="692828"/>
                </a:cubicBezTo>
                <a:cubicBezTo>
                  <a:pt x="3822097" y="687068"/>
                  <a:pt x="3822097" y="678016"/>
                  <a:pt x="3827861" y="672256"/>
                </a:cubicBezTo>
                <a:cubicBezTo>
                  <a:pt x="3833626" y="666496"/>
                  <a:pt x="3842685" y="666496"/>
                  <a:pt x="3848450" y="672256"/>
                </a:cubicBezTo>
                <a:cubicBezTo>
                  <a:pt x="3854215" y="678016"/>
                  <a:pt x="3854215" y="687068"/>
                  <a:pt x="3848450" y="692828"/>
                </a:cubicBezTo>
                <a:cubicBezTo>
                  <a:pt x="3845568" y="695708"/>
                  <a:pt x="3841862" y="697148"/>
                  <a:pt x="3838156" y="697148"/>
                </a:cubicBezTo>
                <a:close/>
                <a:moveTo>
                  <a:pt x="4048160" y="712165"/>
                </a:moveTo>
                <a:cubicBezTo>
                  <a:pt x="4040542" y="712165"/>
                  <a:pt x="4032924" y="709285"/>
                  <a:pt x="4027159" y="703525"/>
                </a:cubicBezTo>
                <a:cubicBezTo>
                  <a:pt x="4015630" y="692005"/>
                  <a:pt x="4015630" y="673079"/>
                  <a:pt x="4027159" y="661559"/>
                </a:cubicBezTo>
                <a:cubicBezTo>
                  <a:pt x="4038689" y="650039"/>
                  <a:pt x="4057631" y="650039"/>
                  <a:pt x="4069160" y="661559"/>
                </a:cubicBezTo>
                <a:cubicBezTo>
                  <a:pt x="4080690" y="673079"/>
                  <a:pt x="4080690" y="692005"/>
                  <a:pt x="4069160" y="703525"/>
                </a:cubicBezTo>
                <a:cubicBezTo>
                  <a:pt x="4063396" y="709285"/>
                  <a:pt x="4055778" y="712165"/>
                  <a:pt x="4048160" y="712165"/>
                </a:cubicBezTo>
                <a:close/>
                <a:moveTo>
                  <a:pt x="4258164" y="712165"/>
                </a:moveTo>
                <a:cubicBezTo>
                  <a:pt x="4250546" y="712165"/>
                  <a:pt x="4242928" y="709285"/>
                  <a:pt x="4237163" y="703525"/>
                </a:cubicBezTo>
                <a:cubicBezTo>
                  <a:pt x="4225634" y="692005"/>
                  <a:pt x="4225634" y="673079"/>
                  <a:pt x="4237163" y="661559"/>
                </a:cubicBezTo>
                <a:cubicBezTo>
                  <a:pt x="4248693" y="650039"/>
                  <a:pt x="4267635" y="650039"/>
                  <a:pt x="4279165" y="661559"/>
                </a:cubicBezTo>
                <a:cubicBezTo>
                  <a:pt x="4290694" y="673079"/>
                  <a:pt x="4290694" y="692005"/>
                  <a:pt x="4279165" y="703525"/>
                </a:cubicBezTo>
                <a:cubicBezTo>
                  <a:pt x="4273400" y="709285"/>
                  <a:pt x="4265782" y="712165"/>
                  <a:pt x="4258164" y="712165"/>
                </a:cubicBezTo>
                <a:close/>
                <a:moveTo>
                  <a:pt x="2371010" y="726359"/>
                </a:moveTo>
                <a:cubicBezTo>
                  <a:pt x="2359686" y="726359"/>
                  <a:pt x="2348363" y="722039"/>
                  <a:pt x="2339715" y="713399"/>
                </a:cubicBezTo>
                <a:cubicBezTo>
                  <a:pt x="2322421" y="696119"/>
                  <a:pt x="2322421" y="668142"/>
                  <a:pt x="2339715" y="650862"/>
                </a:cubicBezTo>
                <a:cubicBezTo>
                  <a:pt x="2357010" y="633582"/>
                  <a:pt x="2385010" y="633582"/>
                  <a:pt x="2402305" y="650862"/>
                </a:cubicBezTo>
                <a:cubicBezTo>
                  <a:pt x="2419599" y="668965"/>
                  <a:pt x="2419599" y="696942"/>
                  <a:pt x="2402305" y="713399"/>
                </a:cubicBezTo>
                <a:cubicBezTo>
                  <a:pt x="2393657" y="722039"/>
                  <a:pt x="2382334" y="726359"/>
                  <a:pt x="2371010" y="726359"/>
                </a:cubicBezTo>
                <a:close/>
                <a:moveTo>
                  <a:pt x="2580396" y="727182"/>
                </a:moveTo>
                <a:cubicBezTo>
                  <a:pt x="2569072" y="727182"/>
                  <a:pt x="2557955" y="722862"/>
                  <a:pt x="2549719" y="714222"/>
                </a:cubicBezTo>
                <a:cubicBezTo>
                  <a:pt x="2532425" y="696942"/>
                  <a:pt x="2532425" y="668965"/>
                  <a:pt x="2549719" y="651685"/>
                </a:cubicBezTo>
                <a:cubicBezTo>
                  <a:pt x="2567014" y="634405"/>
                  <a:pt x="2595014" y="634405"/>
                  <a:pt x="2612309" y="651685"/>
                </a:cubicBezTo>
                <a:cubicBezTo>
                  <a:pt x="2629603" y="668965"/>
                  <a:pt x="2629603" y="696942"/>
                  <a:pt x="2612309" y="714222"/>
                </a:cubicBezTo>
                <a:cubicBezTo>
                  <a:pt x="2603249" y="722862"/>
                  <a:pt x="2591720" y="727182"/>
                  <a:pt x="2580396" y="727182"/>
                </a:cubicBezTo>
                <a:close/>
                <a:moveTo>
                  <a:pt x="2790194" y="727182"/>
                </a:moveTo>
                <a:cubicBezTo>
                  <a:pt x="2778871" y="727182"/>
                  <a:pt x="2767547" y="722862"/>
                  <a:pt x="2758900" y="714222"/>
                </a:cubicBezTo>
                <a:cubicBezTo>
                  <a:pt x="2741605" y="696942"/>
                  <a:pt x="2741605" y="668965"/>
                  <a:pt x="2758900" y="651685"/>
                </a:cubicBezTo>
                <a:cubicBezTo>
                  <a:pt x="2776194" y="634405"/>
                  <a:pt x="2804195" y="634405"/>
                  <a:pt x="2821489" y="651685"/>
                </a:cubicBezTo>
                <a:cubicBezTo>
                  <a:pt x="2838784" y="668965"/>
                  <a:pt x="2838784" y="696942"/>
                  <a:pt x="2821489" y="714222"/>
                </a:cubicBezTo>
                <a:cubicBezTo>
                  <a:pt x="2812842" y="722862"/>
                  <a:pt x="2801518" y="727182"/>
                  <a:pt x="2790194" y="727182"/>
                </a:cubicBezTo>
                <a:close/>
                <a:moveTo>
                  <a:pt x="903143" y="742199"/>
                </a:moveTo>
                <a:cubicBezTo>
                  <a:pt x="888011" y="742199"/>
                  <a:pt x="872981" y="736439"/>
                  <a:pt x="861451" y="724919"/>
                </a:cubicBezTo>
                <a:cubicBezTo>
                  <a:pt x="838392" y="701879"/>
                  <a:pt x="838392" y="664028"/>
                  <a:pt x="861451" y="640988"/>
                </a:cubicBezTo>
                <a:cubicBezTo>
                  <a:pt x="884511" y="617948"/>
                  <a:pt x="922394" y="617948"/>
                  <a:pt x="945453" y="640988"/>
                </a:cubicBezTo>
                <a:cubicBezTo>
                  <a:pt x="968512" y="664028"/>
                  <a:pt x="968512" y="701879"/>
                  <a:pt x="945453" y="724919"/>
                </a:cubicBezTo>
                <a:cubicBezTo>
                  <a:pt x="933512" y="736439"/>
                  <a:pt x="918276" y="742199"/>
                  <a:pt x="903143" y="742199"/>
                </a:cubicBezTo>
                <a:close/>
                <a:moveTo>
                  <a:pt x="1112632" y="742199"/>
                </a:moveTo>
                <a:cubicBezTo>
                  <a:pt x="1097397" y="742199"/>
                  <a:pt x="1082162" y="736439"/>
                  <a:pt x="1070632" y="724919"/>
                </a:cubicBezTo>
                <a:cubicBezTo>
                  <a:pt x="1047573" y="701879"/>
                  <a:pt x="1047573" y="664028"/>
                  <a:pt x="1070632" y="640988"/>
                </a:cubicBezTo>
                <a:cubicBezTo>
                  <a:pt x="1093691" y="617948"/>
                  <a:pt x="1131574" y="617948"/>
                  <a:pt x="1154633" y="640988"/>
                </a:cubicBezTo>
                <a:cubicBezTo>
                  <a:pt x="1177693" y="664028"/>
                  <a:pt x="1177693" y="701879"/>
                  <a:pt x="1154633" y="724919"/>
                </a:cubicBezTo>
                <a:cubicBezTo>
                  <a:pt x="1143103" y="736439"/>
                  <a:pt x="1127868" y="742199"/>
                  <a:pt x="1112632" y="742199"/>
                </a:cubicBezTo>
                <a:close/>
                <a:moveTo>
                  <a:pt x="1531817" y="742199"/>
                </a:moveTo>
                <a:cubicBezTo>
                  <a:pt x="1516582" y="742199"/>
                  <a:pt x="1501346" y="736439"/>
                  <a:pt x="1489816" y="724919"/>
                </a:cubicBezTo>
                <a:cubicBezTo>
                  <a:pt x="1466757" y="701056"/>
                  <a:pt x="1466757" y="664028"/>
                  <a:pt x="1489816" y="640988"/>
                </a:cubicBezTo>
                <a:cubicBezTo>
                  <a:pt x="1512876" y="617948"/>
                  <a:pt x="1550759" y="617948"/>
                  <a:pt x="1573818" y="640988"/>
                </a:cubicBezTo>
                <a:cubicBezTo>
                  <a:pt x="1596877" y="664028"/>
                  <a:pt x="1596877" y="701879"/>
                  <a:pt x="1573818" y="724919"/>
                </a:cubicBezTo>
                <a:cubicBezTo>
                  <a:pt x="1562288" y="736439"/>
                  <a:pt x="1547053" y="742199"/>
                  <a:pt x="1531817" y="742199"/>
                </a:cubicBezTo>
                <a:close/>
                <a:moveTo>
                  <a:pt x="1741821" y="742199"/>
                </a:moveTo>
                <a:cubicBezTo>
                  <a:pt x="1726586" y="742199"/>
                  <a:pt x="1711350" y="736439"/>
                  <a:pt x="1699820" y="724919"/>
                </a:cubicBezTo>
                <a:cubicBezTo>
                  <a:pt x="1676761" y="701879"/>
                  <a:pt x="1676761" y="664028"/>
                  <a:pt x="1699820" y="640988"/>
                </a:cubicBezTo>
                <a:cubicBezTo>
                  <a:pt x="1722880" y="617948"/>
                  <a:pt x="1760763" y="617948"/>
                  <a:pt x="1783822" y="640988"/>
                </a:cubicBezTo>
                <a:cubicBezTo>
                  <a:pt x="1806881" y="664028"/>
                  <a:pt x="1806881" y="701879"/>
                  <a:pt x="1783822" y="724919"/>
                </a:cubicBezTo>
                <a:cubicBezTo>
                  <a:pt x="1772293" y="736439"/>
                  <a:pt x="1757057" y="742199"/>
                  <a:pt x="1741821" y="742199"/>
                </a:cubicBezTo>
                <a:close/>
                <a:moveTo>
                  <a:pt x="1951311" y="742199"/>
                </a:moveTo>
                <a:cubicBezTo>
                  <a:pt x="1936178" y="742199"/>
                  <a:pt x="1920943" y="736439"/>
                  <a:pt x="1909001" y="724919"/>
                </a:cubicBezTo>
                <a:cubicBezTo>
                  <a:pt x="1885942" y="701879"/>
                  <a:pt x="1885942" y="664028"/>
                  <a:pt x="1909001" y="640988"/>
                </a:cubicBezTo>
                <a:cubicBezTo>
                  <a:pt x="1932060" y="617948"/>
                  <a:pt x="1969943" y="617948"/>
                  <a:pt x="1993003" y="640988"/>
                </a:cubicBezTo>
                <a:cubicBezTo>
                  <a:pt x="2016062" y="664028"/>
                  <a:pt x="2016062" y="701879"/>
                  <a:pt x="1993003" y="724919"/>
                </a:cubicBezTo>
                <a:cubicBezTo>
                  <a:pt x="1981473" y="736439"/>
                  <a:pt x="1966443" y="742199"/>
                  <a:pt x="1951311" y="742199"/>
                </a:cubicBezTo>
                <a:close/>
                <a:moveTo>
                  <a:pt x="2999787" y="756393"/>
                </a:moveTo>
                <a:cubicBezTo>
                  <a:pt x="2980845" y="756393"/>
                  <a:pt x="2961904" y="749193"/>
                  <a:pt x="2947492" y="734793"/>
                </a:cubicBezTo>
                <a:cubicBezTo>
                  <a:pt x="2918668" y="705993"/>
                  <a:pt x="2918668" y="659090"/>
                  <a:pt x="2947492" y="630290"/>
                </a:cubicBezTo>
                <a:cubicBezTo>
                  <a:pt x="2976316" y="601490"/>
                  <a:pt x="3023258" y="601490"/>
                  <a:pt x="3052082" y="630290"/>
                </a:cubicBezTo>
                <a:cubicBezTo>
                  <a:pt x="3080906" y="659090"/>
                  <a:pt x="3080906" y="705993"/>
                  <a:pt x="3052082" y="734793"/>
                </a:cubicBezTo>
                <a:cubicBezTo>
                  <a:pt x="3037670" y="749193"/>
                  <a:pt x="3018728" y="756393"/>
                  <a:pt x="2999787" y="756393"/>
                </a:cubicBezTo>
                <a:close/>
                <a:moveTo>
                  <a:pt x="3104891" y="802473"/>
                </a:moveTo>
                <a:cubicBezTo>
                  <a:pt x="3101082" y="802473"/>
                  <a:pt x="3097376" y="801033"/>
                  <a:pt x="3094906" y="798153"/>
                </a:cubicBezTo>
                <a:cubicBezTo>
                  <a:pt x="3089141" y="792393"/>
                  <a:pt x="3089141" y="783342"/>
                  <a:pt x="3094906" y="777582"/>
                </a:cubicBezTo>
                <a:cubicBezTo>
                  <a:pt x="3100671" y="771822"/>
                  <a:pt x="3109730" y="771822"/>
                  <a:pt x="3115495" y="777582"/>
                </a:cubicBezTo>
                <a:cubicBezTo>
                  <a:pt x="3121259" y="783342"/>
                  <a:pt x="3121259" y="792393"/>
                  <a:pt x="3115495" y="798153"/>
                </a:cubicBezTo>
                <a:cubicBezTo>
                  <a:pt x="3112612" y="801033"/>
                  <a:pt x="3108700" y="802473"/>
                  <a:pt x="3104891" y="802473"/>
                </a:cubicBezTo>
                <a:close/>
                <a:moveTo>
                  <a:pt x="3314381" y="802473"/>
                </a:moveTo>
                <a:cubicBezTo>
                  <a:pt x="3310675" y="802473"/>
                  <a:pt x="3306970" y="801033"/>
                  <a:pt x="3304087" y="798153"/>
                </a:cubicBezTo>
                <a:cubicBezTo>
                  <a:pt x="3298322" y="792393"/>
                  <a:pt x="3298322" y="783342"/>
                  <a:pt x="3304087" y="777582"/>
                </a:cubicBezTo>
                <a:cubicBezTo>
                  <a:pt x="3309852" y="771822"/>
                  <a:pt x="3318910" y="771822"/>
                  <a:pt x="3324675" y="777582"/>
                </a:cubicBezTo>
                <a:cubicBezTo>
                  <a:pt x="3330440" y="783342"/>
                  <a:pt x="3330440" y="792393"/>
                  <a:pt x="3324675" y="798153"/>
                </a:cubicBezTo>
                <a:cubicBezTo>
                  <a:pt x="3321793" y="801033"/>
                  <a:pt x="3318087" y="802473"/>
                  <a:pt x="3314381" y="802473"/>
                </a:cubicBezTo>
                <a:close/>
                <a:moveTo>
                  <a:pt x="3523562" y="802473"/>
                </a:moveTo>
                <a:cubicBezTo>
                  <a:pt x="3519856" y="802473"/>
                  <a:pt x="3516150" y="801033"/>
                  <a:pt x="3513267" y="798153"/>
                </a:cubicBezTo>
                <a:cubicBezTo>
                  <a:pt x="3507502" y="792393"/>
                  <a:pt x="3507502" y="783342"/>
                  <a:pt x="3513267" y="777582"/>
                </a:cubicBezTo>
                <a:cubicBezTo>
                  <a:pt x="3519032" y="771822"/>
                  <a:pt x="3528091" y="771822"/>
                  <a:pt x="3533856" y="777582"/>
                </a:cubicBezTo>
                <a:cubicBezTo>
                  <a:pt x="3539621" y="783342"/>
                  <a:pt x="3539621" y="792393"/>
                  <a:pt x="3533856" y="798153"/>
                </a:cubicBezTo>
                <a:cubicBezTo>
                  <a:pt x="3530974" y="801033"/>
                  <a:pt x="3527268" y="802473"/>
                  <a:pt x="3523562" y="802473"/>
                </a:cubicBezTo>
                <a:close/>
                <a:moveTo>
                  <a:pt x="3733566" y="802473"/>
                </a:moveTo>
                <a:cubicBezTo>
                  <a:pt x="3729860" y="802473"/>
                  <a:pt x="3726154" y="801033"/>
                  <a:pt x="3723271" y="798153"/>
                </a:cubicBezTo>
                <a:cubicBezTo>
                  <a:pt x="3717506" y="792393"/>
                  <a:pt x="3717506" y="783342"/>
                  <a:pt x="3723271" y="777582"/>
                </a:cubicBezTo>
                <a:cubicBezTo>
                  <a:pt x="3729036" y="771822"/>
                  <a:pt x="3738095" y="771822"/>
                  <a:pt x="3743860" y="777582"/>
                </a:cubicBezTo>
                <a:cubicBezTo>
                  <a:pt x="3749625" y="783342"/>
                  <a:pt x="3749625" y="792393"/>
                  <a:pt x="3743860" y="798153"/>
                </a:cubicBezTo>
                <a:cubicBezTo>
                  <a:pt x="3740978" y="801033"/>
                  <a:pt x="3737272" y="802473"/>
                  <a:pt x="3733566" y="802473"/>
                </a:cubicBezTo>
                <a:close/>
                <a:moveTo>
                  <a:pt x="3943570" y="816668"/>
                </a:moveTo>
                <a:cubicBezTo>
                  <a:pt x="3935952" y="816668"/>
                  <a:pt x="3928334" y="813788"/>
                  <a:pt x="3922569" y="808028"/>
                </a:cubicBezTo>
                <a:cubicBezTo>
                  <a:pt x="3911040" y="796508"/>
                  <a:pt x="3911040" y="778405"/>
                  <a:pt x="3922569" y="766062"/>
                </a:cubicBezTo>
                <a:cubicBezTo>
                  <a:pt x="3934099" y="754542"/>
                  <a:pt x="3953040" y="754542"/>
                  <a:pt x="3964570" y="766062"/>
                </a:cubicBezTo>
                <a:cubicBezTo>
                  <a:pt x="3976100" y="777582"/>
                  <a:pt x="3976100" y="796508"/>
                  <a:pt x="3964570" y="808028"/>
                </a:cubicBezTo>
                <a:cubicBezTo>
                  <a:pt x="3958805" y="813788"/>
                  <a:pt x="3951187" y="816668"/>
                  <a:pt x="3943570" y="816668"/>
                </a:cubicBezTo>
                <a:close/>
                <a:moveTo>
                  <a:pt x="4152750" y="817490"/>
                </a:moveTo>
                <a:cubicBezTo>
                  <a:pt x="4145132" y="817490"/>
                  <a:pt x="4137515" y="814610"/>
                  <a:pt x="4131750" y="808850"/>
                </a:cubicBezTo>
                <a:cubicBezTo>
                  <a:pt x="4120220" y="797330"/>
                  <a:pt x="4120220" y="778405"/>
                  <a:pt x="4131750" y="766885"/>
                </a:cubicBezTo>
                <a:cubicBezTo>
                  <a:pt x="4143279" y="755365"/>
                  <a:pt x="4162221" y="755365"/>
                  <a:pt x="4173751" y="766885"/>
                </a:cubicBezTo>
                <a:cubicBezTo>
                  <a:pt x="4185280" y="778405"/>
                  <a:pt x="4185280" y="796508"/>
                  <a:pt x="4173751" y="808850"/>
                </a:cubicBezTo>
                <a:cubicBezTo>
                  <a:pt x="4167986" y="814610"/>
                  <a:pt x="4160368" y="817490"/>
                  <a:pt x="4152750" y="817490"/>
                </a:cubicBezTo>
                <a:close/>
                <a:moveTo>
                  <a:pt x="4362755" y="817490"/>
                </a:moveTo>
                <a:cubicBezTo>
                  <a:pt x="4355137" y="817490"/>
                  <a:pt x="4347519" y="814610"/>
                  <a:pt x="4341754" y="808850"/>
                </a:cubicBezTo>
                <a:cubicBezTo>
                  <a:pt x="4330224" y="797330"/>
                  <a:pt x="4330224" y="778405"/>
                  <a:pt x="4341754" y="766885"/>
                </a:cubicBezTo>
                <a:cubicBezTo>
                  <a:pt x="4353284" y="755365"/>
                  <a:pt x="4372225" y="755365"/>
                  <a:pt x="4383754" y="766885"/>
                </a:cubicBezTo>
                <a:cubicBezTo>
                  <a:pt x="4395284" y="778405"/>
                  <a:pt x="4395284" y="796508"/>
                  <a:pt x="4383754" y="808850"/>
                </a:cubicBezTo>
                <a:cubicBezTo>
                  <a:pt x="4377990" y="814610"/>
                  <a:pt x="4370372" y="817490"/>
                  <a:pt x="4362755" y="817490"/>
                </a:cubicBezTo>
                <a:close/>
                <a:moveTo>
                  <a:pt x="2265596" y="831685"/>
                </a:moveTo>
                <a:cubicBezTo>
                  <a:pt x="2254272" y="831685"/>
                  <a:pt x="2242948" y="827365"/>
                  <a:pt x="2234301" y="818725"/>
                </a:cubicBezTo>
                <a:cubicBezTo>
                  <a:pt x="2217007" y="801445"/>
                  <a:pt x="2217007" y="773468"/>
                  <a:pt x="2234301" y="756188"/>
                </a:cubicBezTo>
                <a:cubicBezTo>
                  <a:pt x="2251596" y="738908"/>
                  <a:pt x="2279596" y="738908"/>
                  <a:pt x="2296891" y="756188"/>
                </a:cubicBezTo>
                <a:cubicBezTo>
                  <a:pt x="2314185" y="773468"/>
                  <a:pt x="2314185" y="801445"/>
                  <a:pt x="2296891" y="818725"/>
                </a:cubicBezTo>
                <a:cubicBezTo>
                  <a:pt x="2288244" y="827365"/>
                  <a:pt x="2276920" y="831685"/>
                  <a:pt x="2265596" y="831685"/>
                </a:cubicBezTo>
                <a:close/>
                <a:moveTo>
                  <a:pt x="2475600" y="831685"/>
                </a:moveTo>
                <a:cubicBezTo>
                  <a:pt x="2464276" y="831685"/>
                  <a:pt x="2452952" y="827365"/>
                  <a:pt x="2444305" y="818725"/>
                </a:cubicBezTo>
                <a:cubicBezTo>
                  <a:pt x="2427011" y="801445"/>
                  <a:pt x="2427011" y="773468"/>
                  <a:pt x="2444305" y="756188"/>
                </a:cubicBezTo>
                <a:cubicBezTo>
                  <a:pt x="2461600" y="738908"/>
                  <a:pt x="2489600" y="738908"/>
                  <a:pt x="2506895" y="756188"/>
                </a:cubicBezTo>
                <a:cubicBezTo>
                  <a:pt x="2524189" y="773468"/>
                  <a:pt x="2524189" y="801445"/>
                  <a:pt x="2506895" y="818725"/>
                </a:cubicBezTo>
                <a:cubicBezTo>
                  <a:pt x="2498248" y="827365"/>
                  <a:pt x="2486924" y="831685"/>
                  <a:pt x="2475600" y="831685"/>
                </a:cubicBezTo>
                <a:close/>
                <a:moveTo>
                  <a:pt x="2684780" y="831685"/>
                </a:moveTo>
                <a:cubicBezTo>
                  <a:pt x="2673457" y="831685"/>
                  <a:pt x="2662133" y="827365"/>
                  <a:pt x="2653486" y="818725"/>
                </a:cubicBezTo>
                <a:cubicBezTo>
                  <a:pt x="2636191" y="801445"/>
                  <a:pt x="2636191" y="773468"/>
                  <a:pt x="2653486" y="756188"/>
                </a:cubicBezTo>
                <a:cubicBezTo>
                  <a:pt x="2670780" y="738908"/>
                  <a:pt x="2698781" y="738908"/>
                  <a:pt x="2716075" y="756188"/>
                </a:cubicBezTo>
                <a:cubicBezTo>
                  <a:pt x="2733370" y="773468"/>
                  <a:pt x="2733370" y="801445"/>
                  <a:pt x="2716075" y="818725"/>
                </a:cubicBezTo>
                <a:cubicBezTo>
                  <a:pt x="2707428" y="827365"/>
                  <a:pt x="2696104" y="831685"/>
                  <a:pt x="2684780" y="831685"/>
                </a:cubicBezTo>
                <a:close/>
                <a:moveTo>
                  <a:pt x="2894784" y="831685"/>
                </a:moveTo>
                <a:cubicBezTo>
                  <a:pt x="2883461" y="831685"/>
                  <a:pt x="2872137" y="827365"/>
                  <a:pt x="2863490" y="818725"/>
                </a:cubicBezTo>
                <a:cubicBezTo>
                  <a:pt x="2846195" y="801445"/>
                  <a:pt x="2846195" y="773468"/>
                  <a:pt x="2863490" y="756188"/>
                </a:cubicBezTo>
                <a:cubicBezTo>
                  <a:pt x="2880784" y="738908"/>
                  <a:pt x="2908785" y="738908"/>
                  <a:pt x="2926079" y="756188"/>
                </a:cubicBezTo>
                <a:cubicBezTo>
                  <a:pt x="2943374" y="773468"/>
                  <a:pt x="2943374" y="801445"/>
                  <a:pt x="2926079" y="818725"/>
                </a:cubicBezTo>
                <a:cubicBezTo>
                  <a:pt x="2917432" y="827365"/>
                  <a:pt x="2906108" y="831685"/>
                  <a:pt x="2894784" y="831685"/>
                </a:cubicBezTo>
                <a:close/>
                <a:moveTo>
                  <a:pt x="798038" y="846702"/>
                </a:moveTo>
                <a:cubicBezTo>
                  <a:pt x="782803" y="846702"/>
                  <a:pt x="767568" y="840942"/>
                  <a:pt x="756038" y="829422"/>
                </a:cubicBezTo>
                <a:cubicBezTo>
                  <a:pt x="732978" y="806382"/>
                  <a:pt x="732978" y="768530"/>
                  <a:pt x="756038" y="745490"/>
                </a:cubicBezTo>
                <a:cubicBezTo>
                  <a:pt x="779920" y="722450"/>
                  <a:pt x="816980" y="722450"/>
                  <a:pt x="840039" y="745490"/>
                </a:cubicBezTo>
                <a:cubicBezTo>
                  <a:pt x="863098" y="768530"/>
                  <a:pt x="863098" y="806382"/>
                  <a:pt x="840039" y="829422"/>
                </a:cubicBezTo>
                <a:cubicBezTo>
                  <a:pt x="828510" y="840942"/>
                  <a:pt x="813274" y="846702"/>
                  <a:pt x="798038" y="846702"/>
                </a:cubicBezTo>
                <a:close/>
                <a:moveTo>
                  <a:pt x="1008042" y="846702"/>
                </a:moveTo>
                <a:cubicBezTo>
                  <a:pt x="992807" y="846702"/>
                  <a:pt x="977572" y="840942"/>
                  <a:pt x="966042" y="829422"/>
                </a:cubicBezTo>
                <a:cubicBezTo>
                  <a:pt x="942982" y="806382"/>
                  <a:pt x="942982" y="768530"/>
                  <a:pt x="966042" y="745490"/>
                </a:cubicBezTo>
                <a:cubicBezTo>
                  <a:pt x="989101" y="722450"/>
                  <a:pt x="1026984" y="722450"/>
                  <a:pt x="1050043" y="745490"/>
                </a:cubicBezTo>
                <a:cubicBezTo>
                  <a:pt x="1073102" y="768530"/>
                  <a:pt x="1073102" y="806382"/>
                  <a:pt x="1050043" y="829422"/>
                </a:cubicBezTo>
                <a:cubicBezTo>
                  <a:pt x="1038513" y="840942"/>
                  <a:pt x="1023278" y="846702"/>
                  <a:pt x="1008042" y="846702"/>
                </a:cubicBezTo>
                <a:close/>
                <a:moveTo>
                  <a:pt x="1217223" y="846702"/>
                </a:moveTo>
                <a:cubicBezTo>
                  <a:pt x="1201987" y="846702"/>
                  <a:pt x="1186752" y="840942"/>
                  <a:pt x="1175222" y="829422"/>
                </a:cubicBezTo>
                <a:cubicBezTo>
                  <a:pt x="1152163" y="806382"/>
                  <a:pt x="1152163" y="768530"/>
                  <a:pt x="1175222" y="745490"/>
                </a:cubicBezTo>
                <a:cubicBezTo>
                  <a:pt x="1198281" y="722450"/>
                  <a:pt x="1236164" y="722450"/>
                  <a:pt x="1259224" y="745490"/>
                </a:cubicBezTo>
                <a:cubicBezTo>
                  <a:pt x="1283107" y="768530"/>
                  <a:pt x="1283107" y="806382"/>
                  <a:pt x="1259224" y="829422"/>
                </a:cubicBezTo>
                <a:cubicBezTo>
                  <a:pt x="1247694" y="840942"/>
                  <a:pt x="1232458" y="846702"/>
                  <a:pt x="1217223" y="846702"/>
                </a:cubicBezTo>
                <a:close/>
                <a:moveTo>
                  <a:pt x="1427227" y="846702"/>
                </a:moveTo>
                <a:cubicBezTo>
                  <a:pt x="1411991" y="846702"/>
                  <a:pt x="1396755" y="840942"/>
                  <a:pt x="1385226" y="829422"/>
                </a:cubicBezTo>
                <a:cubicBezTo>
                  <a:pt x="1362167" y="806382"/>
                  <a:pt x="1362167" y="768530"/>
                  <a:pt x="1385226" y="745490"/>
                </a:cubicBezTo>
                <a:cubicBezTo>
                  <a:pt x="1408285" y="722450"/>
                  <a:pt x="1446168" y="722450"/>
                  <a:pt x="1469228" y="745490"/>
                </a:cubicBezTo>
                <a:cubicBezTo>
                  <a:pt x="1492287" y="768530"/>
                  <a:pt x="1492287" y="806382"/>
                  <a:pt x="1469228" y="829422"/>
                </a:cubicBezTo>
                <a:cubicBezTo>
                  <a:pt x="1457698" y="840942"/>
                  <a:pt x="1442462" y="846702"/>
                  <a:pt x="1427227" y="846702"/>
                </a:cubicBezTo>
                <a:close/>
                <a:moveTo>
                  <a:pt x="1636922" y="846702"/>
                </a:moveTo>
                <a:cubicBezTo>
                  <a:pt x="1621789" y="846702"/>
                  <a:pt x="1606760" y="840942"/>
                  <a:pt x="1595230" y="829422"/>
                </a:cubicBezTo>
                <a:cubicBezTo>
                  <a:pt x="1572171" y="806382"/>
                  <a:pt x="1572171" y="768530"/>
                  <a:pt x="1595230" y="745490"/>
                </a:cubicBezTo>
                <a:cubicBezTo>
                  <a:pt x="1618289" y="722450"/>
                  <a:pt x="1656172" y="722450"/>
                  <a:pt x="1679232" y="745490"/>
                </a:cubicBezTo>
                <a:cubicBezTo>
                  <a:pt x="1702291" y="768530"/>
                  <a:pt x="1702291" y="806382"/>
                  <a:pt x="1679232" y="829422"/>
                </a:cubicBezTo>
                <a:cubicBezTo>
                  <a:pt x="1667291" y="840942"/>
                  <a:pt x="1652055" y="846702"/>
                  <a:pt x="1636922" y="846702"/>
                </a:cubicBezTo>
                <a:close/>
                <a:moveTo>
                  <a:pt x="1846411" y="846702"/>
                </a:moveTo>
                <a:cubicBezTo>
                  <a:pt x="1831176" y="846702"/>
                  <a:pt x="1815941" y="840942"/>
                  <a:pt x="1804411" y="829422"/>
                </a:cubicBezTo>
                <a:cubicBezTo>
                  <a:pt x="1781351" y="806382"/>
                  <a:pt x="1781351" y="768530"/>
                  <a:pt x="1804411" y="745490"/>
                </a:cubicBezTo>
                <a:cubicBezTo>
                  <a:pt x="1827470" y="722450"/>
                  <a:pt x="1865353" y="722450"/>
                  <a:pt x="1888412" y="745490"/>
                </a:cubicBezTo>
                <a:cubicBezTo>
                  <a:pt x="1911472" y="768530"/>
                  <a:pt x="1911472" y="806382"/>
                  <a:pt x="1888412" y="829422"/>
                </a:cubicBezTo>
                <a:cubicBezTo>
                  <a:pt x="1876883" y="840942"/>
                  <a:pt x="1861647" y="846702"/>
                  <a:pt x="1846411" y="846702"/>
                </a:cubicBezTo>
                <a:close/>
                <a:moveTo>
                  <a:pt x="2056415" y="846702"/>
                </a:moveTo>
                <a:cubicBezTo>
                  <a:pt x="2041180" y="846702"/>
                  <a:pt x="2025944" y="840942"/>
                  <a:pt x="2014415" y="829422"/>
                </a:cubicBezTo>
                <a:cubicBezTo>
                  <a:pt x="1991356" y="806382"/>
                  <a:pt x="1991356" y="768530"/>
                  <a:pt x="2014415" y="745490"/>
                </a:cubicBezTo>
                <a:cubicBezTo>
                  <a:pt x="2037474" y="722450"/>
                  <a:pt x="2075357" y="722450"/>
                  <a:pt x="2098416" y="745490"/>
                </a:cubicBezTo>
                <a:cubicBezTo>
                  <a:pt x="2121476" y="768530"/>
                  <a:pt x="2121476" y="806382"/>
                  <a:pt x="2098416" y="829422"/>
                </a:cubicBezTo>
                <a:cubicBezTo>
                  <a:pt x="2086886" y="840942"/>
                  <a:pt x="2071651" y="846702"/>
                  <a:pt x="2056415" y="846702"/>
                </a:cubicBezTo>
                <a:close/>
                <a:moveTo>
                  <a:pt x="3208967" y="906976"/>
                </a:moveTo>
                <a:cubicBezTo>
                  <a:pt x="3205261" y="906976"/>
                  <a:pt x="3201555" y="905536"/>
                  <a:pt x="3198673" y="902656"/>
                </a:cubicBezTo>
                <a:cubicBezTo>
                  <a:pt x="3192908" y="896896"/>
                  <a:pt x="3192908" y="887845"/>
                  <a:pt x="3198673" y="882085"/>
                </a:cubicBezTo>
                <a:cubicBezTo>
                  <a:pt x="3204438" y="876325"/>
                  <a:pt x="3213497" y="876325"/>
                  <a:pt x="3219262" y="882085"/>
                </a:cubicBezTo>
                <a:cubicBezTo>
                  <a:pt x="3225026" y="887845"/>
                  <a:pt x="3225026" y="896896"/>
                  <a:pt x="3219262" y="902656"/>
                </a:cubicBezTo>
                <a:cubicBezTo>
                  <a:pt x="3216380" y="905536"/>
                  <a:pt x="3212674" y="906976"/>
                  <a:pt x="3208967" y="906976"/>
                </a:cubicBezTo>
                <a:close/>
                <a:moveTo>
                  <a:pt x="3418972" y="906976"/>
                </a:moveTo>
                <a:cubicBezTo>
                  <a:pt x="3415266" y="906976"/>
                  <a:pt x="3411560" y="905536"/>
                  <a:pt x="3408677" y="902656"/>
                </a:cubicBezTo>
                <a:cubicBezTo>
                  <a:pt x="3402912" y="896896"/>
                  <a:pt x="3402912" y="887845"/>
                  <a:pt x="3408677" y="882085"/>
                </a:cubicBezTo>
                <a:cubicBezTo>
                  <a:pt x="3414442" y="876325"/>
                  <a:pt x="3423501" y="876325"/>
                  <a:pt x="3429266" y="882085"/>
                </a:cubicBezTo>
                <a:cubicBezTo>
                  <a:pt x="3435030" y="887845"/>
                  <a:pt x="3435030" y="896896"/>
                  <a:pt x="3429266" y="902656"/>
                </a:cubicBezTo>
                <a:cubicBezTo>
                  <a:pt x="3426384" y="905536"/>
                  <a:pt x="3422678" y="906976"/>
                  <a:pt x="3418972" y="906976"/>
                </a:cubicBezTo>
                <a:close/>
                <a:moveTo>
                  <a:pt x="3628976" y="906976"/>
                </a:moveTo>
                <a:cubicBezTo>
                  <a:pt x="3625270" y="906976"/>
                  <a:pt x="3621564" y="905536"/>
                  <a:pt x="3618681" y="902656"/>
                </a:cubicBezTo>
                <a:cubicBezTo>
                  <a:pt x="3612916" y="896896"/>
                  <a:pt x="3612916" y="887845"/>
                  <a:pt x="3618681" y="882085"/>
                </a:cubicBezTo>
                <a:cubicBezTo>
                  <a:pt x="3624446" y="876325"/>
                  <a:pt x="3633505" y="876325"/>
                  <a:pt x="3639270" y="882085"/>
                </a:cubicBezTo>
                <a:cubicBezTo>
                  <a:pt x="3645034" y="887845"/>
                  <a:pt x="3645034" y="896896"/>
                  <a:pt x="3639270" y="902656"/>
                </a:cubicBezTo>
                <a:cubicBezTo>
                  <a:pt x="3636388" y="905536"/>
                  <a:pt x="3632682" y="906976"/>
                  <a:pt x="3628976" y="906976"/>
                </a:cubicBezTo>
                <a:close/>
                <a:moveTo>
                  <a:pt x="4048160" y="921993"/>
                </a:moveTo>
                <a:cubicBezTo>
                  <a:pt x="4040542" y="921993"/>
                  <a:pt x="4032924" y="919113"/>
                  <a:pt x="4027159" y="913353"/>
                </a:cubicBezTo>
                <a:cubicBezTo>
                  <a:pt x="4015630" y="901833"/>
                  <a:pt x="4015630" y="882908"/>
                  <a:pt x="4027159" y="871388"/>
                </a:cubicBezTo>
                <a:cubicBezTo>
                  <a:pt x="4038689" y="859868"/>
                  <a:pt x="4057631" y="859868"/>
                  <a:pt x="4069160" y="871388"/>
                </a:cubicBezTo>
                <a:cubicBezTo>
                  <a:pt x="4080690" y="882908"/>
                  <a:pt x="4080690" y="901833"/>
                  <a:pt x="4069160" y="913353"/>
                </a:cubicBezTo>
                <a:cubicBezTo>
                  <a:pt x="4063396" y="919113"/>
                  <a:pt x="4055778" y="921993"/>
                  <a:pt x="4048160" y="921993"/>
                </a:cubicBezTo>
                <a:close/>
                <a:moveTo>
                  <a:pt x="4258164" y="921993"/>
                </a:moveTo>
                <a:cubicBezTo>
                  <a:pt x="4250546" y="921993"/>
                  <a:pt x="4242928" y="919113"/>
                  <a:pt x="4237163" y="913353"/>
                </a:cubicBezTo>
                <a:cubicBezTo>
                  <a:pt x="4225634" y="901833"/>
                  <a:pt x="4225634" y="882908"/>
                  <a:pt x="4237163" y="871388"/>
                </a:cubicBezTo>
                <a:cubicBezTo>
                  <a:pt x="4248693" y="859868"/>
                  <a:pt x="4267635" y="859868"/>
                  <a:pt x="4279165" y="871388"/>
                </a:cubicBezTo>
                <a:cubicBezTo>
                  <a:pt x="4290694" y="882908"/>
                  <a:pt x="4290694" y="901833"/>
                  <a:pt x="4279165" y="913353"/>
                </a:cubicBezTo>
                <a:cubicBezTo>
                  <a:pt x="4273400" y="919113"/>
                  <a:pt x="4265782" y="921993"/>
                  <a:pt x="4258164" y="921993"/>
                </a:cubicBezTo>
                <a:close/>
                <a:moveTo>
                  <a:pt x="4467344" y="921993"/>
                </a:moveTo>
                <a:cubicBezTo>
                  <a:pt x="4459726" y="921993"/>
                  <a:pt x="4452109" y="919113"/>
                  <a:pt x="4446344" y="913353"/>
                </a:cubicBezTo>
                <a:cubicBezTo>
                  <a:pt x="4434814" y="901833"/>
                  <a:pt x="4434814" y="882908"/>
                  <a:pt x="4446344" y="871388"/>
                </a:cubicBezTo>
                <a:cubicBezTo>
                  <a:pt x="4457873" y="859868"/>
                  <a:pt x="4476815" y="859868"/>
                  <a:pt x="4488345" y="871388"/>
                </a:cubicBezTo>
                <a:cubicBezTo>
                  <a:pt x="4499875" y="882908"/>
                  <a:pt x="4499875" y="901833"/>
                  <a:pt x="4488345" y="913353"/>
                </a:cubicBezTo>
                <a:cubicBezTo>
                  <a:pt x="4482580" y="919113"/>
                  <a:pt x="4474962" y="921993"/>
                  <a:pt x="4467344" y="921993"/>
                </a:cubicBezTo>
                <a:close/>
                <a:moveTo>
                  <a:pt x="1322636" y="936188"/>
                </a:moveTo>
                <a:cubicBezTo>
                  <a:pt x="1311313" y="936188"/>
                  <a:pt x="1299989" y="931868"/>
                  <a:pt x="1291342" y="923228"/>
                </a:cubicBezTo>
                <a:cubicBezTo>
                  <a:pt x="1274047" y="905948"/>
                  <a:pt x="1274047" y="877970"/>
                  <a:pt x="1291342" y="860690"/>
                </a:cubicBezTo>
                <a:cubicBezTo>
                  <a:pt x="1308636" y="843410"/>
                  <a:pt x="1336637" y="843410"/>
                  <a:pt x="1353931" y="860690"/>
                </a:cubicBezTo>
                <a:cubicBezTo>
                  <a:pt x="1371226" y="877970"/>
                  <a:pt x="1371226" y="905948"/>
                  <a:pt x="1353931" y="923228"/>
                </a:cubicBezTo>
                <a:cubicBezTo>
                  <a:pt x="1345284" y="931868"/>
                  <a:pt x="1333960" y="936188"/>
                  <a:pt x="1322636" y="936188"/>
                </a:cubicBezTo>
                <a:close/>
                <a:moveTo>
                  <a:pt x="2371010" y="936188"/>
                </a:moveTo>
                <a:cubicBezTo>
                  <a:pt x="2359686" y="936188"/>
                  <a:pt x="2348363" y="931868"/>
                  <a:pt x="2339715" y="923228"/>
                </a:cubicBezTo>
                <a:cubicBezTo>
                  <a:pt x="2322421" y="905948"/>
                  <a:pt x="2322421" y="877970"/>
                  <a:pt x="2339715" y="860690"/>
                </a:cubicBezTo>
                <a:cubicBezTo>
                  <a:pt x="2357010" y="843410"/>
                  <a:pt x="2385010" y="843410"/>
                  <a:pt x="2402305" y="860690"/>
                </a:cubicBezTo>
                <a:cubicBezTo>
                  <a:pt x="2419599" y="877970"/>
                  <a:pt x="2419599" y="905948"/>
                  <a:pt x="2402305" y="923228"/>
                </a:cubicBezTo>
                <a:cubicBezTo>
                  <a:pt x="2393657" y="931868"/>
                  <a:pt x="2382334" y="936188"/>
                  <a:pt x="2371010" y="936188"/>
                </a:cubicBezTo>
                <a:close/>
                <a:moveTo>
                  <a:pt x="2580190" y="936188"/>
                </a:moveTo>
                <a:cubicBezTo>
                  <a:pt x="2568866" y="936188"/>
                  <a:pt x="2557543" y="931868"/>
                  <a:pt x="2548895" y="923228"/>
                </a:cubicBezTo>
                <a:cubicBezTo>
                  <a:pt x="2531601" y="905948"/>
                  <a:pt x="2531601" y="877970"/>
                  <a:pt x="2548895" y="860690"/>
                </a:cubicBezTo>
                <a:cubicBezTo>
                  <a:pt x="2566190" y="843410"/>
                  <a:pt x="2594190" y="843410"/>
                  <a:pt x="2611485" y="860690"/>
                </a:cubicBezTo>
                <a:cubicBezTo>
                  <a:pt x="2628779" y="877970"/>
                  <a:pt x="2628779" y="905948"/>
                  <a:pt x="2611485" y="923228"/>
                </a:cubicBezTo>
                <a:cubicBezTo>
                  <a:pt x="2602837" y="931868"/>
                  <a:pt x="2591514" y="936188"/>
                  <a:pt x="2580190" y="936188"/>
                </a:cubicBezTo>
                <a:close/>
                <a:moveTo>
                  <a:pt x="2790194" y="936188"/>
                </a:moveTo>
                <a:cubicBezTo>
                  <a:pt x="2778871" y="936188"/>
                  <a:pt x="2767547" y="931868"/>
                  <a:pt x="2758900" y="923228"/>
                </a:cubicBezTo>
                <a:cubicBezTo>
                  <a:pt x="2741605" y="905948"/>
                  <a:pt x="2741605" y="877970"/>
                  <a:pt x="2758900" y="860690"/>
                </a:cubicBezTo>
                <a:cubicBezTo>
                  <a:pt x="2776194" y="843410"/>
                  <a:pt x="2804195" y="843410"/>
                  <a:pt x="2821489" y="860690"/>
                </a:cubicBezTo>
                <a:cubicBezTo>
                  <a:pt x="2838784" y="877970"/>
                  <a:pt x="2838784" y="905948"/>
                  <a:pt x="2821489" y="923228"/>
                </a:cubicBezTo>
                <a:cubicBezTo>
                  <a:pt x="2812842" y="931868"/>
                  <a:pt x="2801518" y="936188"/>
                  <a:pt x="2790194" y="936188"/>
                </a:cubicBezTo>
                <a:close/>
                <a:moveTo>
                  <a:pt x="3838568" y="936188"/>
                </a:moveTo>
                <a:cubicBezTo>
                  <a:pt x="3827244" y="936188"/>
                  <a:pt x="3815920" y="931868"/>
                  <a:pt x="3807273" y="923228"/>
                </a:cubicBezTo>
                <a:cubicBezTo>
                  <a:pt x="3789978" y="905948"/>
                  <a:pt x="3789978" y="877970"/>
                  <a:pt x="3807273" y="860690"/>
                </a:cubicBezTo>
                <a:cubicBezTo>
                  <a:pt x="3824567" y="843410"/>
                  <a:pt x="3852568" y="843410"/>
                  <a:pt x="3869862" y="860690"/>
                </a:cubicBezTo>
                <a:cubicBezTo>
                  <a:pt x="3887157" y="877970"/>
                  <a:pt x="3887157" y="905948"/>
                  <a:pt x="3869862" y="923228"/>
                </a:cubicBezTo>
                <a:cubicBezTo>
                  <a:pt x="3861215" y="931868"/>
                  <a:pt x="3849891" y="936188"/>
                  <a:pt x="3838568" y="936188"/>
                </a:cubicBezTo>
                <a:close/>
                <a:moveTo>
                  <a:pt x="693448" y="951205"/>
                </a:moveTo>
                <a:cubicBezTo>
                  <a:pt x="678212" y="951205"/>
                  <a:pt x="662977" y="945445"/>
                  <a:pt x="651447" y="933925"/>
                </a:cubicBezTo>
                <a:cubicBezTo>
                  <a:pt x="628388" y="910885"/>
                  <a:pt x="628388" y="873033"/>
                  <a:pt x="651447" y="849993"/>
                </a:cubicBezTo>
                <a:cubicBezTo>
                  <a:pt x="674506" y="826953"/>
                  <a:pt x="712390" y="826953"/>
                  <a:pt x="735449" y="849993"/>
                </a:cubicBezTo>
                <a:cubicBezTo>
                  <a:pt x="758508" y="873856"/>
                  <a:pt x="758508" y="910885"/>
                  <a:pt x="735449" y="933925"/>
                </a:cubicBezTo>
                <a:cubicBezTo>
                  <a:pt x="723920" y="945445"/>
                  <a:pt x="708684" y="951205"/>
                  <a:pt x="693448" y="951205"/>
                </a:cubicBezTo>
                <a:close/>
                <a:moveTo>
                  <a:pt x="903143" y="951205"/>
                </a:moveTo>
                <a:cubicBezTo>
                  <a:pt x="888011" y="951205"/>
                  <a:pt x="872981" y="945445"/>
                  <a:pt x="861451" y="933925"/>
                </a:cubicBezTo>
                <a:cubicBezTo>
                  <a:pt x="838392" y="910885"/>
                  <a:pt x="838392" y="873033"/>
                  <a:pt x="861451" y="849993"/>
                </a:cubicBezTo>
                <a:cubicBezTo>
                  <a:pt x="884511" y="826953"/>
                  <a:pt x="922394" y="826953"/>
                  <a:pt x="945453" y="849993"/>
                </a:cubicBezTo>
                <a:cubicBezTo>
                  <a:pt x="968512" y="873033"/>
                  <a:pt x="968512" y="910885"/>
                  <a:pt x="945453" y="933925"/>
                </a:cubicBezTo>
                <a:cubicBezTo>
                  <a:pt x="933512" y="945445"/>
                  <a:pt x="918276" y="951205"/>
                  <a:pt x="903143" y="951205"/>
                </a:cubicBezTo>
                <a:close/>
                <a:moveTo>
                  <a:pt x="1112632" y="951205"/>
                </a:moveTo>
                <a:cubicBezTo>
                  <a:pt x="1097397" y="951205"/>
                  <a:pt x="1082162" y="945445"/>
                  <a:pt x="1070632" y="933925"/>
                </a:cubicBezTo>
                <a:cubicBezTo>
                  <a:pt x="1047573" y="910885"/>
                  <a:pt x="1047573" y="873033"/>
                  <a:pt x="1070632" y="849993"/>
                </a:cubicBezTo>
                <a:cubicBezTo>
                  <a:pt x="1093691" y="826953"/>
                  <a:pt x="1131574" y="826953"/>
                  <a:pt x="1154633" y="849993"/>
                </a:cubicBezTo>
                <a:cubicBezTo>
                  <a:pt x="1177693" y="873856"/>
                  <a:pt x="1177693" y="910885"/>
                  <a:pt x="1154633" y="933925"/>
                </a:cubicBezTo>
                <a:cubicBezTo>
                  <a:pt x="1143103" y="945445"/>
                  <a:pt x="1127868" y="951205"/>
                  <a:pt x="1112632" y="951205"/>
                </a:cubicBezTo>
                <a:close/>
                <a:moveTo>
                  <a:pt x="1531817" y="951205"/>
                </a:moveTo>
                <a:cubicBezTo>
                  <a:pt x="1516582" y="951205"/>
                  <a:pt x="1501346" y="945445"/>
                  <a:pt x="1489816" y="933925"/>
                </a:cubicBezTo>
                <a:cubicBezTo>
                  <a:pt x="1466757" y="910885"/>
                  <a:pt x="1466757" y="873033"/>
                  <a:pt x="1489816" y="849993"/>
                </a:cubicBezTo>
                <a:cubicBezTo>
                  <a:pt x="1512876" y="826953"/>
                  <a:pt x="1550759" y="826953"/>
                  <a:pt x="1573818" y="849993"/>
                </a:cubicBezTo>
                <a:cubicBezTo>
                  <a:pt x="1596877" y="873033"/>
                  <a:pt x="1596877" y="910885"/>
                  <a:pt x="1573818" y="933925"/>
                </a:cubicBezTo>
                <a:cubicBezTo>
                  <a:pt x="1562288" y="945445"/>
                  <a:pt x="1547053" y="951205"/>
                  <a:pt x="1531817" y="951205"/>
                </a:cubicBezTo>
                <a:close/>
                <a:moveTo>
                  <a:pt x="1741821" y="951205"/>
                </a:moveTo>
                <a:cubicBezTo>
                  <a:pt x="1726586" y="951205"/>
                  <a:pt x="1711350" y="945445"/>
                  <a:pt x="1699820" y="933925"/>
                </a:cubicBezTo>
                <a:cubicBezTo>
                  <a:pt x="1676761" y="910885"/>
                  <a:pt x="1676761" y="873033"/>
                  <a:pt x="1699820" y="849993"/>
                </a:cubicBezTo>
                <a:cubicBezTo>
                  <a:pt x="1722880" y="826953"/>
                  <a:pt x="1760763" y="826953"/>
                  <a:pt x="1783822" y="849993"/>
                </a:cubicBezTo>
                <a:cubicBezTo>
                  <a:pt x="1806881" y="873033"/>
                  <a:pt x="1806881" y="910885"/>
                  <a:pt x="1783822" y="933925"/>
                </a:cubicBezTo>
                <a:cubicBezTo>
                  <a:pt x="1772293" y="945445"/>
                  <a:pt x="1757057" y="951205"/>
                  <a:pt x="1741821" y="951205"/>
                </a:cubicBezTo>
                <a:close/>
                <a:moveTo>
                  <a:pt x="1951311" y="951205"/>
                </a:moveTo>
                <a:cubicBezTo>
                  <a:pt x="1936178" y="951205"/>
                  <a:pt x="1920943" y="945445"/>
                  <a:pt x="1909001" y="933925"/>
                </a:cubicBezTo>
                <a:cubicBezTo>
                  <a:pt x="1885942" y="910885"/>
                  <a:pt x="1885942" y="873033"/>
                  <a:pt x="1909001" y="849993"/>
                </a:cubicBezTo>
                <a:cubicBezTo>
                  <a:pt x="1932060" y="826953"/>
                  <a:pt x="1969943" y="826953"/>
                  <a:pt x="1993003" y="849993"/>
                </a:cubicBezTo>
                <a:cubicBezTo>
                  <a:pt x="2016062" y="873033"/>
                  <a:pt x="2016062" y="910885"/>
                  <a:pt x="1993003" y="933925"/>
                </a:cubicBezTo>
                <a:cubicBezTo>
                  <a:pt x="1981473" y="945445"/>
                  <a:pt x="1966443" y="951205"/>
                  <a:pt x="1951311" y="951205"/>
                </a:cubicBezTo>
                <a:close/>
                <a:moveTo>
                  <a:pt x="2161418" y="966222"/>
                </a:moveTo>
                <a:cubicBezTo>
                  <a:pt x="2142476" y="966222"/>
                  <a:pt x="2123534" y="959022"/>
                  <a:pt x="2109122" y="944622"/>
                </a:cubicBezTo>
                <a:cubicBezTo>
                  <a:pt x="2080298" y="915822"/>
                  <a:pt x="2080298" y="868919"/>
                  <a:pt x="2109122" y="840119"/>
                </a:cubicBezTo>
                <a:cubicBezTo>
                  <a:pt x="2137946" y="811319"/>
                  <a:pt x="2184889" y="811319"/>
                  <a:pt x="2213713" y="840119"/>
                </a:cubicBezTo>
                <a:cubicBezTo>
                  <a:pt x="2242537" y="868919"/>
                  <a:pt x="2242537" y="915822"/>
                  <a:pt x="2213713" y="944622"/>
                </a:cubicBezTo>
                <a:cubicBezTo>
                  <a:pt x="2199301" y="959022"/>
                  <a:pt x="2180359" y="966222"/>
                  <a:pt x="2161418" y="966222"/>
                </a:cubicBezTo>
                <a:close/>
                <a:moveTo>
                  <a:pt x="2999787" y="966222"/>
                </a:moveTo>
                <a:cubicBezTo>
                  <a:pt x="2980845" y="966222"/>
                  <a:pt x="2961904" y="959022"/>
                  <a:pt x="2947492" y="944622"/>
                </a:cubicBezTo>
                <a:cubicBezTo>
                  <a:pt x="2918668" y="915822"/>
                  <a:pt x="2918668" y="868919"/>
                  <a:pt x="2947492" y="840119"/>
                </a:cubicBezTo>
                <a:cubicBezTo>
                  <a:pt x="2976316" y="811319"/>
                  <a:pt x="3023258" y="811319"/>
                  <a:pt x="3052082" y="840119"/>
                </a:cubicBezTo>
                <a:cubicBezTo>
                  <a:pt x="3080906" y="868919"/>
                  <a:pt x="3080906" y="915822"/>
                  <a:pt x="3052082" y="944622"/>
                </a:cubicBezTo>
                <a:cubicBezTo>
                  <a:pt x="3037670" y="959022"/>
                  <a:pt x="3018728" y="966222"/>
                  <a:pt x="2999787" y="966222"/>
                </a:cubicBezTo>
                <a:close/>
                <a:moveTo>
                  <a:pt x="3314381" y="1011479"/>
                </a:moveTo>
                <a:cubicBezTo>
                  <a:pt x="3310675" y="1011479"/>
                  <a:pt x="3306970" y="1010039"/>
                  <a:pt x="3304087" y="1007159"/>
                </a:cubicBezTo>
                <a:cubicBezTo>
                  <a:pt x="3298322" y="1001399"/>
                  <a:pt x="3298322" y="992348"/>
                  <a:pt x="3304087" y="986588"/>
                </a:cubicBezTo>
                <a:cubicBezTo>
                  <a:pt x="3309852" y="980828"/>
                  <a:pt x="3318910" y="980828"/>
                  <a:pt x="3324675" y="986588"/>
                </a:cubicBezTo>
                <a:cubicBezTo>
                  <a:pt x="3330440" y="992348"/>
                  <a:pt x="3330440" y="1001399"/>
                  <a:pt x="3324675" y="1007159"/>
                </a:cubicBezTo>
                <a:cubicBezTo>
                  <a:pt x="3321793" y="1010039"/>
                  <a:pt x="3318087" y="1011479"/>
                  <a:pt x="3314381" y="1011479"/>
                </a:cubicBezTo>
                <a:close/>
                <a:moveTo>
                  <a:pt x="3523562" y="1011479"/>
                </a:moveTo>
                <a:cubicBezTo>
                  <a:pt x="3519856" y="1011479"/>
                  <a:pt x="3516150" y="1010039"/>
                  <a:pt x="3513267" y="1007159"/>
                </a:cubicBezTo>
                <a:cubicBezTo>
                  <a:pt x="3507502" y="1001399"/>
                  <a:pt x="3507502" y="992348"/>
                  <a:pt x="3513267" y="986588"/>
                </a:cubicBezTo>
                <a:cubicBezTo>
                  <a:pt x="3519032" y="980828"/>
                  <a:pt x="3528091" y="980828"/>
                  <a:pt x="3533856" y="986588"/>
                </a:cubicBezTo>
                <a:cubicBezTo>
                  <a:pt x="3539621" y="992348"/>
                  <a:pt x="3539621" y="1001399"/>
                  <a:pt x="3533856" y="1007159"/>
                </a:cubicBezTo>
                <a:cubicBezTo>
                  <a:pt x="3530974" y="1010039"/>
                  <a:pt x="3527268" y="1011479"/>
                  <a:pt x="3523562" y="1011479"/>
                </a:cubicBezTo>
                <a:close/>
                <a:moveTo>
                  <a:pt x="4152750" y="1026496"/>
                </a:moveTo>
                <a:cubicBezTo>
                  <a:pt x="4145132" y="1026496"/>
                  <a:pt x="4137515" y="1023616"/>
                  <a:pt x="4131750" y="1017856"/>
                </a:cubicBezTo>
                <a:cubicBezTo>
                  <a:pt x="4120220" y="1006336"/>
                  <a:pt x="4120220" y="987410"/>
                  <a:pt x="4131750" y="975890"/>
                </a:cubicBezTo>
                <a:cubicBezTo>
                  <a:pt x="4143279" y="964370"/>
                  <a:pt x="4162221" y="964370"/>
                  <a:pt x="4173751" y="975890"/>
                </a:cubicBezTo>
                <a:cubicBezTo>
                  <a:pt x="4185280" y="987410"/>
                  <a:pt x="4185280" y="1006336"/>
                  <a:pt x="4173751" y="1017856"/>
                </a:cubicBezTo>
                <a:cubicBezTo>
                  <a:pt x="4167986" y="1023616"/>
                  <a:pt x="4160368" y="1026496"/>
                  <a:pt x="4152750" y="1026496"/>
                </a:cubicBezTo>
                <a:close/>
                <a:moveTo>
                  <a:pt x="4362755" y="1026496"/>
                </a:moveTo>
                <a:cubicBezTo>
                  <a:pt x="4355137" y="1026496"/>
                  <a:pt x="4347519" y="1023616"/>
                  <a:pt x="4341754" y="1017856"/>
                </a:cubicBezTo>
                <a:cubicBezTo>
                  <a:pt x="4330224" y="1006336"/>
                  <a:pt x="4330224" y="987410"/>
                  <a:pt x="4341754" y="975890"/>
                </a:cubicBezTo>
                <a:cubicBezTo>
                  <a:pt x="4353284" y="964370"/>
                  <a:pt x="4372225" y="964370"/>
                  <a:pt x="4383754" y="975890"/>
                </a:cubicBezTo>
                <a:cubicBezTo>
                  <a:pt x="4395284" y="987410"/>
                  <a:pt x="4395284" y="1006336"/>
                  <a:pt x="4383754" y="1017856"/>
                </a:cubicBezTo>
                <a:cubicBezTo>
                  <a:pt x="4377990" y="1023616"/>
                  <a:pt x="4370372" y="1026496"/>
                  <a:pt x="4362755" y="1026496"/>
                </a:cubicBezTo>
                <a:close/>
                <a:moveTo>
                  <a:pt x="588858" y="1040690"/>
                </a:moveTo>
                <a:cubicBezTo>
                  <a:pt x="577534" y="1040690"/>
                  <a:pt x="566211" y="1036370"/>
                  <a:pt x="557563" y="1027730"/>
                </a:cubicBezTo>
                <a:cubicBezTo>
                  <a:pt x="540269" y="1010450"/>
                  <a:pt x="540269" y="982473"/>
                  <a:pt x="557563" y="965193"/>
                </a:cubicBezTo>
                <a:cubicBezTo>
                  <a:pt x="574858" y="947913"/>
                  <a:pt x="602858" y="947913"/>
                  <a:pt x="620153" y="965193"/>
                </a:cubicBezTo>
                <a:cubicBezTo>
                  <a:pt x="637447" y="983296"/>
                  <a:pt x="637447" y="1011273"/>
                  <a:pt x="620153" y="1027730"/>
                </a:cubicBezTo>
                <a:cubicBezTo>
                  <a:pt x="611506" y="1036370"/>
                  <a:pt x="600182" y="1040690"/>
                  <a:pt x="588858" y="1040690"/>
                </a:cubicBezTo>
                <a:close/>
                <a:moveTo>
                  <a:pt x="1218046" y="1040690"/>
                </a:moveTo>
                <a:cubicBezTo>
                  <a:pt x="1206723" y="1040690"/>
                  <a:pt x="1195399" y="1036370"/>
                  <a:pt x="1186752" y="1027730"/>
                </a:cubicBezTo>
                <a:cubicBezTo>
                  <a:pt x="1169457" y="1010450"/>
                  <a:pt x="1169457" y="982473"/>
                  <a:pt x="1186752" y="965193"/>
                </a:cubicBezTo>
                <a:cubicBezTo>
                  <a:pt x="1204046" y="947913"/>
                  <a:pt x="1232047" y="947913"/>
                  <a:pt x="1249341" y="965193"/>
                </a:cubicBezTo>
                <a:cubicBezTo>
                  <a:pt x="1266636" y="982473"/>
                  <a:pt x="1266636" y="1011273"/>
                  <a:pt x="1249341" y="1027730"/>
                </a:cubicBezTo>
                <a:cubicBezTo>
                  <a:pt x="1240694" y="1036370"/>
                  <a:pt x="1229370" y="1040690"/>
                  <a:pt x="1218046" y="1040690"/>
                </a:cubicBezTo>
                <a:close/>
                <a:moveTo>
                  <a:pt x="2475600" y="1040690"/>
                </a:moveTo>
                <a:cubicBezTo>
                  <a:pt x="2464276" y="1040690"/>
                  <a:pt x="2452952" y="1036370"/>
                  <a:pt x="2444305" y="1027730"/>
                </a:cubicBezTo>
                <a:cubicBezTo>
                  <a:pt x="2427011" y="1010450"/>
                  <a:pt x="2427011" y="982473"/>
                  <a:pt x="2444305" y="965193"/>
                </a:cubicBezTo>
                <a:cubicBezTo>
                  <a:pt x="2461600" y="947913"/>
                  <a:pt x="2489600" y="947913"/>
                  <a:pt x="2506895" y="965193"/>
                </a:cubicBezTo>
                <a:cubicBezTo>
                  <a:pt x="2524189" y="982473"/>
                  <a:pt x="2524189" y="1010450"/>
                  <a:pt x="2506895" y="1027730"/>
                </a:cubicBezTo>
                <a:cubicBezTo>
                  <a:pt x="2498248" y="1036370"/>
                  <a:pt x="2486924" y="1040690"/>
                  <a:pt x="2475600" y="1040690"/>
                </a:cubicBezTo>
                <a:close/>
                <a:moveTo>
                  <a:pt x="4572347" y="1040690"/>
                </a:moveTo>
                <a:cubicBezTo>
                  <a:pt x="4561023" y="1040690"/>
                  <a:pt x="4549699" y="1036370"/>
                  <a:pt x="4541052" y="1027730"/>
                </a:cubicBezTo>
                <a:cubicBezTo>
                  <a:pt x="4523757" y="1010450"/>
                  <a:pt x="4523757" y="982473"/>
                  <a:pt x="4541052" y="965193"/>
                </a:cubicBezTo>
                <a:cubicBezTo>
                  <a:pt x="4558346" y="947913"/>
                  <a:pt x="4586347" y="947913"/>
                  <a:pt x="4603641" y="965193"/>
                </a:cubicBezTo>
                <a:cubicBezTo>
                  <a:pt x="4620936" y="982473"/>
                  <a:pt x="4620936" y="1011273"/>
                  <a:pt x="4603641" y="1027730"/>
                </a:cubicBezTo>
                <a:cubicBezTo>
                  <a:pt x="4594994" y="1036370"/>
                  <a:pt x="4583670" y="1040690"/>
                  <a:pt x="4572347" y="1040690"/>
                </a:cubicBezTo>
                <a:close/>
                <a:moveTo>
                  <a:pt x="1427227" y="1041513"/>
                </a:moveTo>
                <a:cubicBezTo>
                  <a:pt x="1415903" y="1041513"/>
                  <a:pt x="1404579" y="1037193"/>
                  <a:pt x="1395932" y="1028553"/>
                </a:cubicBezTo>
                <a:cubicBezTo>
                  <a:pt x="1378638" y="1011273"/>
                  <a:pt x="1378638" y="983296"/>
                  <a:pt x="1395932" y="966016"/>
                </a:cubicBezTo>
                <a:cubicBezTo>
                  <a:pt x="1413227" y="948736"/>
                  <a:pt x="1441227" y="948736"/>
                  <a:pt x="1458522" y="966016"/>
                </a:cubicBezTo>
                <a:cubicBezTo>
                  <a:pt x="1475816" y="983296"/>
                  <a:pt x="1475816" y="1011273"/>
                  <a:pt x="1458522" y="1028553"/>
                </a:cubicBezTo>
                <a:cubicBezTo>
                  <a:pt x="1449874" y="1037193"/>
                  <a:pt x="1438551" y="1041513"/>
                  <a:pt x="1427227" y="1041513"/>
                </a:cubicBezTo>
                <a:close/>
                <a:moveTo>
                  <a:pt x="2684780" y="1041513"/>
                </a:moveTo>
                <a:cubicBezTo>
                  <a:pt x="2673457" y="1041513"/>
                  <a:pt x="2662133" y="1037193"/>
                  <a:pt x="2653486" y="1028553"/>
                </a:cubicBezTo>
                <a:cubicBezTo>
                  <a:pt x="2636191" y="1011273"/>
                  <a:pt x="2636191" y="982473"/>
                  <a:pt x="2653486" y="966016"/>
                </a:cubicBezTo>
                <a:cubicBezTo>
                  <a:pt x="2670780" y="948736"/>
                  <a:pt x="2698781" y="948736"/>
                  <a:pt x="2716075" y="966016"/>
                </a:cubicBezTo>
                <a:cubicBezTo>
                  <a:pt x="2733370" y="983296"/>
                  <a:pt x="2733370" y="1011273"/>
                  <a:pt x="2716075" y="1028553"/>
                </a:cubicBezTo>
                <a:cubicBezTo>
                  <a:pt x="2707428" y="1037193"/>
                  <a:pt x="2696104" y="1041513"/>
                  <a:pt x="2684780" y="1041513"/>
                </a:cubicBezTo>
                <a:close/>
                <a:moveTo>
                  <a:pt x="3733154" y="1041513"/>
                </a:moveTo>
                <a:cubicBezTo>
                  <a:pt x="3721830" y="1041513"/>
                  <a:pt x="3710506" y="1037193"/>
                  <a:pt x="3701859" y="1028553"/>
                </a:cubicBezTo>
                <a:cubicBezTo>
                  <a:pt x="3684565" y="1011273"/>
                  <a:pt x="3684565" y="982473"/>
                  <a:pt x="3701859" y="966016"/>
                </a:cubicBezTo>
                <a:cubicBezTo>
                  <a:pt x="3719153" y="948736"/>
                  <a:pt x="3747154" y="948736"/>
                  <a:pt x="3764448" y="966016"/>
                </a:cubicBezTo>
                <a:cubicBezTo>
                  <a:pt x="3781743" y="983296"/>
                  <a:pt x="3781743" y="1011273"/>
                  <a:pt x="3764448" y="1028553"/>
                </a:cubicBezTo>
                <a:cubicBezTo>
                  <a:pt x="3755801" y="1037193"/>
                  <a:pt x="3744477" y="1041513"/>
                  <a:pt x="3733154" y="1041513"/>
                </a:cubicBezTo>
                <a:close/>
                <a:moveTo>
                  <a:pt x="3943158" y="1041513"/>
                </a:moveTo>
                <a:cubicBezTo>
                  <a:pt x="3931834" y="1041513"/>
                  <a:pt x="3920511" y="1037193"/>
                  <a:pt x="3911863" y="1028553"/>
                </a:cubicBezTo>
                <a:cubicBezTo>
                  <a:pt x="3894569" y="1011273"/>
                  <a:pt x="3894569" y="982473"/>
                  <a:pt x="3911863" y="966016"/>
                </a:cubicBezTo>
                <a:cubicBezTo>
                  <a:pt x="3929158" y="948736"/>
                  <a:pt x="3957158" y="948736"/>
                  <a:pt x="3974453" y="966016"/>
                </a:cubicBezTo>
                <a:cubicBezTo>
                  <a:pt x="3991747" y="983296"/>
                  <a:pt x="3991747" y="1011273"/>
                  <a:pt x="3974453" y="1028553"/>
                </a:cubicBezTo>
                <a:cubicBezTo>
                  <a:pt x="3965806" y="1037193"/>
                  <a:pt x="3954482" y="1041513"/>
                  <a:pt x="3943158" y="1041513"/>
                </a:cubicBezTo>
                <a:close/>
                <a:moveTo>
                  <a:pt x="798038" y="1056531"/>
                </a:moveTo>
                <a:cubicBezTo>
                  <a:pt x="782803" y="1056531"/>
                  <a:pt x="767568" y="1050771"/>
                  <a:pt x="756038" y="1039251"/>
                </a:cubicBezTo>
                <a:cubicBezTo>
                  <a:pt x="732978" y="1016210"/>
                  <a:pt x="732978" y="978359"/>
                  <a:pt x="756038" y="955319"/>
                </a:cubicBezTo>
                <a:cubicBezTo>
                  <a:pt x="779097" y="932279"/>
                  <a:pt x="816980" y="932279"/>
                  <a:pt x="840039" y="955319"/>
                </a:cubicBezTo>
                <a:cubicBezTo>
                  <a:pt x="863098" y="978359"/>
                  <a:pt x="863098" y="1015388"/>
                  <a:pt x="840039" y="1039251"/>
                </a:cubicBezTo>
                <a:cubicBezTo>
                  <a:pt x="828510" y="1050771"/>
                  <a:pt x="813274" y="1056531"/>
                  <a:pt x="798038" y="1056531"/>
                </a:cubicBezTo>
                <a:close/>
                <a:moveTo>
                  <a:pt x="1008042" y="1056531"/>
                </a:moveTo>
                <a:cubicBezTo>
                  <a:pt x="992807" y="1056531"/>
                  <a:pt x="977572" y="1050771"/>
                  <a:pt x="966042" y="1039251"/>
                </a:cubicBezTo>
                <a:cubicBezTo>
                  <a:pt x="942982" y="1016210"/>
                  <a:pt x="942982" y="978359"/>
                  <a:pt x="966042" y="955319"/>
                </a:cubicBezTo>
                <a:cubicBezTo>
                  <a:pt x="989101" y="932279"/>
                  <a:pt x="1026984" y="932279"/>
                  <a:pt x="1050043" y="955319"/>
                </a:cubicBezTo>
                <a:cubicBezTo>
                  <a:pt x="1073102" y="978359"/>
                  <a:pt x="1073102" y="1015388"/>
                  <a:pt x="1050043" y="1039251"/>
                </a:cubicBezTo>
                <a:cubicBezTo>
                  <a:pt x="1038513" y="1050771"/>
                  <a:pt x="1023278" y="1056531"/>
                  <a:pt x="1008042" y="1056531"/>
                </a:cubicBezTo>
                <a:close/>
                <a:moveTo>
                  <a:pt x="1637231" y="1056531"/>
                </a:moveTo>
                <a:cubicBezTo>
                  <a:pt x="1621995" y="1056531"/>
                  <a:pt x="1606760" y="1050771"/>
                  <a:pt x="1595230" y="1039251"/>
                </a:cubicBezTo>
                <a:cubicBezTo>
                  <a:pt x="1572171" y="1016210"/>
                  <a:pt x="1572171" y="978359"/>
                  <a:pt x="1595230" y="955319"/>
                </a:cubicBezTo>
                <a:cubicBezTo>
                  <a:pt x="1618289" y="932279"/>
                  <a:pt x="1656172" y="932279"/>
                  <a:pt x="1679232" y="955319"/>
                </a:cubicBezTo>
                <a:cubicBezTo>
                  <a:pt x="1702291" y="978359"/>
                  <a:pt x="1702291" y="1015388"/>
                  <a:pt x="1679232" y="1039251"/>
                </a:cubicBezTo>
                <a:cubicBezTo>
                  <a:pt x="1667702" y="1050771"/>
                  <a:pt x="1652466" y="1056531"/>
                  <a:pt x="1637231" y="1056531"/>
                </a:cubicBezTo>
                <a:close/>
                <a:moveTo>
                  <a:pt x="1846411" y="1056531"/>
                </a:moveTo>
                <a:cubicBezTo>
                  <a:pt x="1831176" y="1056531"/>
                  <a:pt x="1815941" y="1050771"/>
                  <a:pt x="1804411" y="1039251"/>
                </a:cubicBezTo>
                <a:cubicBezTo>
                  <a:pt x="1781351" y="1016210"/>
                  <a:pt x="1781351" y="978359"/>
                  <a:pt x="1804411" y="955319"/>
                </a:cubicBezTo>
                <a:cubicBezTo>
                  <a:pt x="1827470" y="932279"/>
                  <a:pt x="1865353" y="932279"/>
                  <a:pt x="1888412" y="955319"/>
                </a:cubicBezTo>
                <a:cubicBezTo>
                  <a:pt x="1911472" y="978359"/>
                  <a:pt x="1911472" y="1016210"/>
                  <a:pt x="1888412" y="1039251"/>
                </a:cubicBezTo>
                <a:cubicBezTo>
                  <a:pt x="1876883" y="1050771"/>
                  <a:pt x="1861647" y="1056531"/>
                  <a:pt x="1846411" y="1056531"/>
                </a:cubicBezTo>
                <a:close/>
                <a:moveTo>
                  <a:pt x="2056210" y="1070725"/>
                </a:moveTo>
                <a:cubicBezTo>
                  <a:pt x="2037268" y="1070725"/>
                  <a:pt x="2018533" y="1063525"/>
                  <a:pt x="2004532" y="1049125"/>
                </a:cubicBezTo>
                <a:cubicBezTo>
                  <a:pt x="1975708" y="1020325"/>
                  <a:pt x="1975708" y="973422"/>
                  <a:pt x="2004532" y="944622"/>
                </a:cubicBezTo>
                <a:cubicBezTo>
                  <a:pt x="2033356" y="915822"/>
                  <a:pt x="2080298" y="915822"/>
                  <a:pt x="2109122" y="944622"/>
                </a:cubicBezTo>
                <a:cubicBezTo>
                  <a:pt x="2137946" y="973422"/>
                  <a:pt x="2137946" y="1020325"/>
                  <a:pt x="2109122" y="1049125"/>
                </a:cubicBezTo>
                <a:cubicBezTo>
                  <a:pt x="2094299" y="1063525"/>
                  <a:pt x="2075151" y="1070725"/>
                  <a:pt x="2056210" y="1070725"/>
                </a:cubicBezTo>
                <a:close/>
                <a:moveTo>
                  <a:pt x="2266008" y="1070725"/>
                </a:moveTo>
                <a:cubicBezTo>
                  <a:pt x="2247067" y="1070725"/>
                  <a:pt x="2228125" y="1063525"/>
                  <a:pt x="2213713" y="1049125"/>
                </a:cubicBezTo>
                <a:cubicBezTo>
                  <a:pt x="2184889" y="1020325"/>
                  <a:pt x="2184889" y="973422"/>
                  <a:pt x="2213713" y="944622"/>
                </a:cubicBezTo>
                <a:cubicBezTo>
                  <a:pt x="2242537" y="915822"/>
                  <a:pt x="2289479" y="915822"/>
                  <a:pt x="2318303" y="944622"/>
                </a:cubicBezTo>
                <a:cubicBezTo>
                  <a:pt x="2347127" y="973422"/>
                  <a:pt x="2347127" y="1020325"/>
                  <a:pt x="2318303" y="1049125"/>
                </a:cubicBezTo>
                <a:cubicBezTo>
                  <a:pt x="2303891" y="1063525"/>
                  <a:pt x="2284950" y="1070725"/>
                  <a:pt x="2266008" y="1070725"/>
                </a:cubicBezTo>
                <a:close/>
                <a:moveTo>
                  <a:pt x="2895196" y="1070725"/>
                </a:moveTo>
                <a:cubicBezTo>
                  <a:pt x="2876255" y="1070725"/>
                  <a:pt x="2857313" y="1063525"/>
                  <a:pt x="2842901" y="1049125"/>
                </a:cubicBezTo>
                <a:cubicBezTo>
                  <a:pt x="2814077" y="1020325"/>
                  <a:pt x="2814077" y="973422"/>
                  <a:pt x="2842901" y="944622"/>
                </a:cubicBezTo>
                <a:cubicBezTo>
                  <a:pt x="2871725" y="915822"/>
                  <a:pt x="2918668" y="915822"/>
                  <a:pt x="2947492" y="944622"/>
                </a:cubicBezTo>
                <a:cubicBezTo>
                  <a:pt x="2976316" y="973422"/>
                  <a:pt x="2976316" y="1020325"/>
                  <a:pt x="2947492" y="1049125"/>
                </a:cubicBezTo>
                <a:cubicBezTo>
                  <a:pt x="2933080" y="1063525"/>
                  <a:pt x="2914138" y="1070725"/>
                  <a:pt x="2895196" y="1070725"/>
                </a:cubicBezTo>
                <a:close/>
                <a:moveTo>
                  <a:pt x="3104377" y="1070725"/>
                </a:moveTo>
                <a:cubicBezTo>
                  <a:pt x="3085435" y="1070725"/>
                  <a:pt x="3066494" y="1063525"/>
                  <a:pt x="3052082" y="1049125"/>
                </a:cubicBezTo>
                <a:cubicBezTo>
                  <a:pt x="3023258" y="1020325"/>
                  <a:pt x="3023258" y="973422"/>
                  <a:pt x="3052082" y="944622"/>
                </a:cubicBezTo>
                <a:cubicBezTo>
                  <a:pt x="3080906" y="915822"/>
                  <a:pt x="3127848" y="915822"/>
                  <a:pt x="3156672" y="944622"/>
                </a:cubicBezTo>
                <a:cubicBezTo>
                  <a:pt x="3185496" y="973422"/>
                  <a:pt x="3185496" y="1020325"/>
                  <a:pt x="3156672" y="1049125"/>
                </a:cubicBezTo>
                <a:cubicBezTo>
                  <a:pt x="3142260" y="1063525"/>
                  <a:pt x="3123318" y="1070725"/>
                  <a:pt x="3104377" y="1070725"/>
                </a:cubicBezTo>
                <a:close/>
                <a:moveTo>
                  <a:pt x="3418972" y="1116805"/>
                </a:moveTo>
                <a:cubicBezTo>
                  <a:pt x="3415266" y="1116805"/>
                  <a:pt x="3411560" y="1115365"/>
                  <a:pt x="3408677" y="1112485"/>
                </a:cubicBezTo>
                <a:cubicBezTo>
                  <a:pt x="3402912" y="1106725"/>
                  <a:pt x="3402912" y="1096851"/>
                  <a:pt x="3408677" y="1091913"/>
                </a:cubicBezTo>
                <a:cubicBezTo>
                  <a:pt x="3414442" y="1086153"/>
                  <a:pt x="3423501" y="1086153"/>
                  <a:pt x="3429266" y="1091913"/>
                </a:cubicBezTo>
                <a:cubicBezTo>
                  <a:pt x="3435030" y="1097673"/>
                  <a:pt x="3435030" y="1106725"/>
                  <a:pt x="3429266" y="1112485"/>
                </a:cubicBezTo>
                <a:cubicBezTo>
                  <a:pt x="3426384" y="1115365"/>
                  <a:pt x="3422678" y="1116805"/>
                  <a:pt x="3418972" y="1116805"/>
                </a:cubicBezTo>
                <a:close/>
                <a:moveTo>
                  <a:pt x="4258164" y="1130999"/>
                </a:moveTo>
                <a:cubicBezTo>
                  <a:pt x="4250546" y="1130999"/>
                  <a:pt x="4242928" y="1128119"/>
                  <a:pt x="4237163" y="1122359"/>
                </a:cubicBezTo>
                <a:cubicBezTo>
                  <a:pt x="4225634" y="1110839"/>
                  <a:pt x="4225634" y="1091913"/>
                  <a:pt x="4237163" y="1080393"/>
                </a:cubicBezTo>
                <a:cubicBezTo>
                  <a:pt x="4248693" y="1068873"/>
                  <a:pt x="4267635" y="1068873"/>
                  <a:pt x="4279165" y="1080393"/>
                </a:cubicBezTo>
                <a:cubicBezTo>
                  <a:pt x="4290694" y="1091913"/>
                  <a:pt x="4290694" y="1110839"/>
                  <a:pt x="4279165" y="1122359"/>
                </a:cubicBezTo>
                <a:cubicBezTo>
                  <a:pt x="4273400" y="1128119"/>
                  <a:pt x="4265782" y="1130999"/>
                  <a:pt x="4258164" y="1130999"/>
                </a:cubicBezTo>
                <a:close/>
                <a:moveTo>
                  <a:pt x="484267" y="1146016"/>
                </a:moveTo>
                <a:cubicBezTo>
                  <a:pt x="472944" y="1146016"/>
                  <a:pt x="461620" y="1141696"/>
                  <a:pt x="452973" y="1133056"/>
                </a:cubicBezTo>
                <a:cubicBezTo>
                  <a:pt x="444326" y="1124416"/>
                  <a:pt x="440002" y="1113102"/>
                  <a:pt x="440002" y="1101788"/>
                </a:cubicBezTo>
                <a:lnTo>
                  <a:pt x="447134" y="1084595"/>
                </a:lnTo>
                <a:lnTo>
                  <a:pt x="459776" y="1067702"/>
                </a:lnTo>
                <a:lnTo>
                  <a:pt x="484267" y="1057559"/>
                </a:lnTo>
                <a:cubicBezTo>
                  <a:pt x="495591" y="1057559"/>
                  <a:pt x="506915" y="1061879"/>
                  <a:pt x="515562" y="1070519"/>
                </a:cubicBezTo>
                <a:cubicBezTo>
                  <a:pt x="532857" y="1087799"/>
                  <a:pt x="532857" y="1115776"/>
                  <a:pt x="515562" y="1133056"/>
                </a:cubicBezTo>
                <a:cubicBezTo>
                  <a:pt x="506915" y="1141696"/>
                  <a:pt x="495591" y="1146016"/>
                  <a:pt x="484267" y="1146016"/>
                </a:cubicBezTo>
                <a:close/>
                <a:moveTo>
                  <a:pt x="693448" y="1146016"/>
                </a:moveTo>
                <a:cubicBezTo>
                  <a:pt x="682124" y="1146016"/>
                  <a:pt x="670801" y="1141696"/>
                  <a:pt x="662153" y="1133056"/>
                </a:cubicBezTo>
                <a:cubicBezTo>
                  <a:pt x="644859" y="1115776"/>
                  <a:pt x="644859" y="1087799"/>
                  <a:pt x="662153" y="1070519"/>
                </a:cubicBezTo>
                <a:cubicBezTo>
                  <a:pt x="679448" y="1053239"/>
                  <a:pt x="707448" y="1053239"/>
                  <a:pt x="724743" y="1070519"/>
                </a:cubicBezTo>
                <a:cubicBezTo>
                  <a:pt x="742037" y="1087799"/>
                  <a:pt x="742037" y="1115776"/>
                  <a:pt x="724743" y="1133056"/>
                </a:cubicBezTo>
                <a:cubicBezTo>
                  <a:pt x="716095" y="1141696"/>
                  <a:pt x="704772" y="1146016"/>
                  <a:pt x="693448" y="1146016"/>
                </a:cubicBezTo>
                <a:close/>
                <a:moveTo>
                  <a:pt x="1112632" y="1146016"/>
                </a:moveTo>
                <a:cubicBezTo>
                  <a:pt x="1101309" y="1146016"/>
                  <a:pt x="1089985" y="1141696"/>
                  <a:pt x="1081338" y="1133056"/>
                </a:cubicBezTo>
                <a:cubicBezTo>
                  <a:pt x="1064043" y="1115776"/>
                  <a:pt x="1064043" y="1087799"/>
                  <a:pt x="1081338" y="1070519"/>
                </a:cubicBezTo>
                <a:cubicBezTo>
                  <a:pt x="1098632" y="1053239"/>
                  <a:pt x="1126633" y="1053239"/>
                  <a:pt x="1143927" y="1070519"/>
                </a:cubicBezTo>
                <a:cubicBezTo>
                  <a:pt x="1161222" y="1087799"/>
                  <a:pt x="1161222" y="1115776"/>
                  <a:pt x="1143927" y="1133056"/>
                </a:cubicBezTo>
                <a:cubicBezTo>
                  <a:pt x="1135280" y="1141696"/>
                  <a:pt x="1123956" y="1146016"/>
                  <a:pt x="1112632" y="1146016"/>
                </a:cubicBezTo>
                <a:close/>
                <a:moveTo>
                  <a:pt x="1322636" y="1146016"/>
                </a:moveTo>
                <a:cubicBezTo>
                  <a:pt x="1311313" y="1146016"/>
                  <a:pt x="1299989" y="1141696"/>
                  <a:pt x="1291342" y="1133056"/>
                </a:cubicBezTo>
                <a:cubicBezTo>
                  <a:pt x="1274047" y="1115776"/>
                  <a:pt x="1274047" y="1087799"/>
                  <a:pt x="1291342" y="1070519"/>
                </a:cubicBezTo>
                <a:cubicBezTo>
                  <a:pt x="1308636" y="1053239"/>
                  <a:pt x="1336637" y="1053239"/>
                  <a:pt x="1353931" y="1070519"/>
                </a:cubicBezTo>
                <a:cubicBezTo>
                  <a:pt x="1371226" y="1087799"/>
                  <a:pt x="1371226" y="1115776"/>
                  <a:pt x="1353931" y="1133056"/>
                </a:cubicBezTo>
                <a:cubicBezTo>
                  <a:pt x="1345284" y="1141696"/>
                  <a:pt x="1333960" y="1146016"/>
                  <a:pt x="1322636" y="1146016"/>
                </a:cubicBezTo>
                <a:close/>
                <a:moveTo>
                  <a:pt x="1532640" y="1146016"/>
                </a:moveTo>
                <a:cubicBezTo>
                  <a:pt x="1521317" y="1146016"/>
                  <a:pt x="1509993" y="1141696"/>
                  <a:pt x="1501346" y="1133056"/>
                </a:cubicBezTo>
                <a:cubicBezTo>
                  <a:pt x="1484052" y="1115776"/>
                  <a:pt x="1484052" y="1087799"/>
                  <a:pt x="1501346" y="1070519"/>
                </a:cubicBezTo>
                <a:cubicBezTo>
                  <a:pt x="1518640" y="1053239"/>
                  <a:pt x="1546641" y="1053239"/>
                  <a:pt x="1563935" y="1070519"/>
                </a:cubicBezTo>
                <a:cubicBezTo>
                  <a:pt x="1581230" y="1087799"/>
                  <a:pt x="1581230" y="1115776"/>
                  <a:pt x="1563935" y="1133056"/>
                </a:cubicBezTo>
                <a:cubicBezTo>
                  <a:pt x="1555288" y="1141696"/>
                  <a:pt x="1543964" y="1146016"/>
                  <a:pt x="1532640" y="1146016"/>
                </a:cubicBezTo>
                <a:close/>
                <a:moveTo>
                  <a:pt x="2580190" y="1146016"/>
                </a:moveTo>
                <a:cubicBezTo>
                  <a:pt x="2568866" y="1146016"/>
                  <a:pt x="2557543" y="1141696"/>
                  <a:pt x="2548895" y="1133056"/>
                </a:cubicBezTo>
                <a:cubicBezTo>
                  <a:pt x="2531601" y="1115776"/>
                  <a:pt x="2531601" y="1087799"/>
                  <a:pt x="2548895" y="1070519"/>
                </a:cubicBezTo>
                <a:cubicBezTo>
                  <a:pt x="2566190" y="1053239"/>
                  <a:pt x="2594190" y="1053239"/>
                  <a:pt x="2611485" y="1070519"/>
                </a:cubicBezTo>
                <a:cubicBezTo>
                  <a:pt x="2628779" y="1087799"/>
                  <a:pt x="2628779" y="1115776"/>
                  <a:pt x="2611485" y="1133056"/>
                </a:cubicBezTo>
                <a:cubicBezTo>
                  <a:pt x="2602837" y="1141696"/>
                  <a:pt x="2591514" y="1146016"/>
                  <a:pt x="2580190" y="1146016"/>
                </a:cubicBezTo>
                <a:close/>
                <a:moveTo>
                  <a:pt x="3628564" y="1146016"/>
                </a:moveTo>
                <a:cubicBezTo>
                  <a:pt x="3617240" y="1146016"/>
                  <a:pt x="3605916" y="1141696"/>
                  <a:pt x="3597269" y="1133056"/>
                </a:cubicBezTo>
                <a:cubicBezTo>
                  <a:pt x="3579974" y="1115776"/>
                  <a:pt x="3579974" y="1087799"/>
                  <a:pt x="3597269" y="1070519"/>
                </a:cubicBezTo>
                <a:cubicBezTo>
                  <a:pt x="3614563" y="1053239"/>
                  <a:pt x="3642564" y="1053239"/>
                  <a:pt x="3659858" y="1070519"/>
                </a:cubicBezTo>
                <a:cubicBezTo>
                  <a:pt x="3677152" y="1087799"/>
                  <a:pt x="3677152" y="1115776"/>
                  <a:pt x="3659858" y="1133056"/>
                </a:cubicBezTo>
                <a:cubicBezTo>
                  <a:pt x="3651211" y="1141696"/>
                  <a:pt x="3639887" y="1146016"/>
                  <a:pt x="3628564" y="1146016"/>
                </a:cubicBezTo>
                <a:close/>
                <a:moveTo>
                  <a:pt x="3838568" y="1146016"/>
                </a:moveTo>
                <a:cubicBezTo>
                  <a:pt x="3827244" y="1146016"/>
                  <a:pt x="3815920" y="1141696"/>
                  <a:pt x="3807273" y="1133056"/>
                </a:cubicBezTo>
                <a:cubicBezTo>
                  <a:pt x="3789978" y="1115776"/>
                  <a:pt x="3789978" y="1087799"/>
                  <a:pt x="3807273" y="1070519"/>
                </a:cubicBezTo>
                <a:cubicBezTo>
                  <a:pt x="3824567" y="1053239"/>
                  <a:pt x="3852568" y="1053239"/>
                  <a:pt x="3869862" y="1070519"/>
                </a:cubicBezTo>
                <a:cubicBezTo>
                  <a:pt x="3887157" y="1087799"/>
                  <a:pt x="3887157" y="1115776"/>
                  <a:pt x="3869862" y="1133056"/>
                </a:cubicBezTo>
                <a:cubicBezTo>
                  <a:pt x="3861215" y="1141696"/>
                  <a:pt x="3849891" y="1146016"/>
                  <a:pt x="3838568" y="1146016"/>
                </a:cubicBezTo>
                <a:close/>
                <a:moveTo>
                  <a:pt x="4047748" y="1146016"/>
                </a:moveTo>
                <a:cubicBezTo>
                  <a:pt x="4036424" y="1146016"/>
                  <a:pt x="4025101" y="1141696"/>
                  <a:pt x="4016453" y="1133056"/>
                </a:cubicBezTo>
                <a:cubicBezTo>
                  <a:pt x="3999159" y="1115776"/>
                  <a:pt x="3999159" y="1087799"/>
                  <a:pt x="4016453" y="1070519"/>
                </a:cubicBezTo>
                <a:cubicBezTo>
                  <a:pt x="4033748" y="1053239"/>
                  <a:pt x="4061748" y="1053239"/>
                  <a:pt x="4079043" y="1070519"/>
                </a:cubicBezTo>
                <a:cubicBezTo>
                  <a:pt x="4096337" y="1087799"/>
                  <a:pt x="4096337" y="1115776"/>
                  <a:pt x="4079043" y="1133056"/>
                </a:cubicBezTo>
                <a:cubicBezTo>
                  <a:pt x="4070396" y="1141696"/>
                  <a:pt x="4059072" y="1146016"/>
                  <a:pt x="4047748" y="1146016"/>
                </a:cubicBezTo>
                <a:close/>
                <a:moveTo>
                  <a:pt x="4467756" y="1146016"/>
                </a:moveTo>
                <a:cubicBezTo>
                  <a:pt x="4456432" y="1146016"/>
                  <a:pt x="4445109" y="1141696"/>
                  <a:pt x="4436461" y="1133056"/>
                </a:cubicBezTo>
                <a:cubicBezTo>
                  <a:pt x="4419167" y="1115776"/>
                  <a:pt x="4419167" y="1087799"/>
                  <a:pt x="4436461" y="1070519"/>
                </a:cubicBezTo>
                <a:cubicBezTo>
                  <a:pt x="4453756" y="1053239"/>
                  <a:pt x="4481756" y="1053239"/>
                  <a:pt x="4499051" y="1070519"/>
                </a:cubicBezTo>
                <a:cubicBezTo>
                  <a:pt x="4516345" y="1087799"/>
                  <a:pt x="4516345" y="1115776"/>
                  <a:pt x="4499051" y="1133056"/>
                </a:cubicBezTo>
                <a:cubicBezTo>
                  <a:pt x="4490404" y="1141696"/>
                  <a:pt x="4479080" y="1146016"/>
                  <a:pt x="4467756" y="1146016"/>
                </a:cubicBezTo>
                <a:close/>
                <a:moveTo>
                  <a:pt x="4677760" y="1146016"/>
                </a:moveTo>
                <a:cubicBezTo>
                  <a:pt x="4666436" y="1146016"/>
                  <a:pt x="4655113" y="1141696"/>
                  <a:pt x="4646465" y="1133056"/>
                </a:cubicBezTo>
                <a:cubicBezTo>
                  <a:pt x="4629171" y="1115776"/>
                  <a:pt x="4629171" y="1087799"/>
                  <a:pt x="4646465" y="1070519"/>
                </a:cubicBezTo>
                <a:cubicBezTo>
                  <a:pt x="4655113" y="1061879"/>
                  <a:pt x="4666436" y="1057559"/>
                  <a:pt x="4677760" y="1057559"/>
                </a:cubicBezTo>
                <a:lnTo>
                  <a:pt x="4697752" y="1065838"/>
                </a:lnTo>
                <a:lnTo>
                  <a:pt x="4718760" y="1093916"/>
                </a:lnTo>
                <a:lnTo>
                  <a:pt x="4722026" y="1101788"/>
                </a:lnTo>
                <a:cubicBezTo>
                  <a:pt x="4722026" y="1113102"/>
                  <a:pt x="4717702" y="1124416"/>
                  <a:pt x="4709055" y="1133056"/>
                </a:cubicBezTo>
                <a:cubicBezTo>
                  <a:pt x="4700408" y="1141696"/>
                  <a:pt x="4689084" y="1146016"/>
                  <a:pt x="4677760" y="1146016"/>
                </a:cubicBezTo>
                <a:close/>
                <a:moveTo>
                  <a:pt x="903452" y="1161033"/>
                </a:moveTo>
                <a:cubicBezTo>
                  <a:pt x="888217" y="1161033"/>
                  <a:pt x="872981" y="1155273"/>
                  <a:pt x="861451" y="1143753"/>
                </a:cubicBezTo>
                <a:cubicBezTo>
                  <a:pt x="838392" y="1120713"/>
                  <a:pt x="838392" y="1082862"/>
                  <a:pt x="861451" y="1059822"/>
                </a:cubicBezTo>
                <a:cubicBezTo>
                  <a:pt x="884511" y="1036782"/>
                  <a:pt x="922394" y="1036782"/>
                  <a:pt x="945453" y="1059822"/>
                </a:cubicBezTo>
                <a:cubicBezTo>
                  <a:pt x="968512" y="1082862"/>
                  <a:pt x="968512" y="1120713"/>
                  <a:pt x="945453" y="1143753"/>
                </a:cubicBezTo>
                <a:cubicBezTo>
                  <a:pt x="933923" y="1155273"/>
                  <a:pt x="918688" y="1161033"/>
                  <a:pt x="903452" y="1161033"/>
                </a:cubicBezTo>
                <a:close/>
                <a:moveTo>
                  <a:pt x="1741821" y="1161033"/>
                </a:moveTo>
                <a:cubicBezTo>
                  <a:pt x="1726586" y="1161033"/>
                  <a:pt x="1711350" y="1155273"/>
                  <a:pt x="1699820" y="1143753"/>
                </a:cubicBezTo>
                <a:cubicBezTo>
                  <a:pt x="1676761" y="1120713"/>
                  <a:pt x="1676761" y="1082862"/>
                  <a:pt x="1699820" y="1059822"/>
                </a:cubicBezTo>
                <a:cubicBezTo>
                  <a:pt x="1722880" y="1036782"/>
                  <a:pt x="1760763" y="1036782"/>
                  <a:pt x="1783822" y="1059822"/>
                </a:cubicBezTo>
                <a:cubicBezTo>
                  <a:pt x="1806881" y="1082862"/>
                  <a:pt x="1806881" y="1120713"/>
                  <a:pt x="1783822" y="1143753"/>
                </a:cubicBezTo>
                <a:cubicBezTo>
                  <a:pt x="1772293" y="1155273"/>
                  <a:pt x="1757057" y="1161033"/>
                  <a:pt x="1741821" y="1161033"/>
                </a:cubicBezTo>
                <a:close/>
                <a:moveTo>
                  <a:pt x="1951413" y="1176051"/>
                </a:moveTo>
                <a:cubicBezTo>
                  <a:pt x="1932472" y="1176051"/>
                  <a:pt x="1913530" y="1168851"/>
                  <a:pt x="1899118" y="1154451"/>
                </a:cubicBezTo>
                <a:cubicBezTo>
                  <a:pt x="1870294" y="1125651"/>
                  <a:pt x="1870294" y="1078748"/>
                  <a:pt x="1899118" y="1049948"/>
                </a:cubicBezTo>
                <a:cubicBezTo>
                  <a:pt x="1927942" y="1021148"/>
                  <a:pt x="1974885" y="1021148"/>
                  <a:pt x="2003709" y="1049948"/>
                </a:cubicBezTo>
                <a:cubicBezTo>
                  <a:pt x="2032533" y="1078748"/>
                  <a:pt x="2032533" y="1125651"/>
                  <a:pt x="2003709" y="1154451"/>
                </a:cubicBezTo>
                <a:cubicBezTo>
                  <a:pt x="1989297" y="1168851"/>
                  <a:pt x="1970355" y="1176051"/>
                  <a:pt x="1951413" y="1176051"/>
                </a:cubicBezTo>
                <a:close/>
                <a:moveTo>
                  <a:pt x="2161418" y="1176051"/>
                </a:moveTo>
                <a:cubicBezTo>
                  <a:pt x="2142476" y="1176051"/>
                  <a:pt x="2123534" y="1168851"/>
                  <a:pt x="2109122" y="1154451"/>
                </a:cubicBezTo>
                <a:cubicBezTo>
                  <a:pt x="2080298" y="1125651"/>
                  <a:pt x="2080298" y="1078748"/>
                  <a:pt x="2109122" y="1049948"/>
                </a:cubicBezTo>
                <a:cubicBezTo>
                  <a:pt x="2137946" y="1021148"/>
                  <a:pt x="2184889" y="1021148"/>
                  <a:pt x="2213713" y="1049948"/>
                </a:cubicBezTo>
                <a:cubicBezTo>
                  <a:pt x="2242537" y="1078748"/>
                  <a:pt x="2242537" y="1125651"/>
                  <a:pt x="2213713" y="1154451"/>
                </a:cubicBezTo>
                <a:cubicBezTo>
                  <a:pt x="2199301" y="1168851"/>
                  <a:pt x="2180359" y="1176051"/>
                  <a:pt x="2161418" y="1176051"/>
                </a:cubicBezTo>
                <a:close/>
                <a:moveTo>
                  <a:pt x="2370598" y="1176051"/>
                </a:moveTo>
                <a:cubicBezTo>
                  <a:pt x="2351656" y="1176051"/>
                  <a:pt x="2332715" y="1168851"/>
                  <a:pt x="2318303" y="1154451"/>
                </a:cubicBezTo>
                <a:cubicBezTo>
                  <a:pt x="2289479" y="1124828"/>
                  <a:pt x="2289479" y="1077925"/>
                  <a:pt x="2318303" y="1049948"/>
                </a:cubicBezTo>
                <a:cubicBezTo>
                  <a:pt x="2347127" y="1021148"/>
                  <a:pt x="2394069" y="1021148"/>
                  <a:pt x="2422893" y="1049948"/>
                </a:cubicBezTo>
                <a:cubicBezTo>
                  <a:pt x="2451717" y="1078748"/>
                  <a:pt x="2451717" y="1125651"/>
                  <a:pt x="2422893" y="1154451"/>
                </a:cubicBezTo>
                <a:cubicBezTo>
                  <a:pt x="2408481" y="1168851"/>
                  <a:pt x="2389539" y="1176051"/>
                  <a:pt x="2370598" y="1176051"/>
                </a:cubicBezTo>
                <a:close/>
                <a:moveTo>
                  <a:pt x="2789989" y="1176051"/>
                </a:moveTo>
                <a:cubicBezTo>
                  <a:pt x="2771047" y="1176051"/>
                  <a:pt x="2752311" y="1168851"/>
                  <a:pt x="2738311" y="1154451"/>
                </a:cubicBezTo>
                <a:cubicBezTo>
                  <a:pt x="2709487" y="1125651"/>
                  <a:pt x="2709487" y="1078748"/>
                  <a:pt x="2738311" y="1049948"/>
                </a:cubicBezTo>
                <a:cubicBezTo>
                  <a:pt x="2767135" y="1021148"/>
                  <a:pt x="2814077" y="1021148"/>
                  <a:pt x="2842901" y="1049948"/>
                </a:cubicBezTo>
                <a:cubicBezTo>
                  <a:pt x="2871725" y="1078748"/>
                  <a:pt x="2871725" y="1125651"/>
                  <a:pt x="2842901" y="1154451"/>
                </a:cubicBezTo>
                <a:cubicBezTo>
                  <a:pt x="2828077" y="1168851"/>
                  <a:pt x="2808930" y="1176051"/>
                  <a:pt x="2789989" y="1176051"/>
                </a:cubicBezTo>
                <a:close/>
                <a:moveTo>
                  <a:pt x="2999787" y="1176051"/>
                </a:moveTo>
                <a:cubicBezTo>
                  <a:pt x="2980845" y="1176051"/>
                  <a:pt x="2961904" y="1168851"/>
                  <a:pt x="2947492" y="1154451"/>
                </a:cubicBezTo>
                <a:cubicBezTo>
                  <a:pt x="2918668" y="1125651"/>
                  <a:pt x="2918668" y="1078748"/>
                  <a:pt x="2947492" y="1049948"/>
                </a:cubicBezTo>
                <a:cubicBezTo>
                  <a:pt x="2976316" y="1021148"/>
                  <a:pt x="3023258" y="1021148"/>
                  <a:pt x="3052082" y="1049948"/>
                </a:cubicBezTo>
                <a:cubicBezTo>
                  <a:pt x="3080906" y="1078748"/>
                  <a:pt x="3080906" y="1125651"/>
                  <a:pt x="3052082" y="1154451"/>
                </a:cubicBezTo>
                <a:cubicBezTo>
                  <a:pt x="3037670" y="1168851"/>
                  <a:pt x="3018728" y="1176051"/>
                  <a:pt x="2999787" y="1176051"/>
                </a:cubicBezTo>
                <a:close/>
                <a:moveTo>
                  <a:pt x="3209791" y="1176051"/>
                </a:moveTo>
                <a:cubicBezTo>
                  <a:pt x="3190849" y="1176051"/>
                  <a:pt x="3171908" y="1168851"/>
                  <a:pt x="3157496" y="1154451"/>
                </a:cubicBezTo>
                <a:cubicBezTo>
                  <a:pt x="3127848" y="1124828"/>
                  <a:pt x="3127848" y="1077925"/>
                  <a:pt x="3157496" y="1049948"/>
                </a:cubicBezTo>
                <a:cubicBezTo>
                  <a:pt x="3186320" y="1021148"/>
                  <a:pt x="3233262" y="1021148"/>
                  <a:pt x="3262086" y="1049948"/>
                </a:cubicBezTo>
                <a:cubicBezTo>
                  <a:pt x="3290910" y="1078748"/>
                  <a:pt x="3290910" y="1125651"/>
                  <a:pt x="3262086" y="1154451"/>
                </a:cubicBezTo>
                <a:cubicBezTo>
                  <a:pt x="3247674" y="1168851"/>
                  <a:pt x="3228733" y="1176051"/>
                  <a:pt x="3209791" y="1176051"/>
                </a:cubicBezTo>
                <a:close/>
                <a:moveTo>
                  <a:pt x="378853" y="1250519"/>
                </a:moveTo>
                <a:lnTo>
                  <a:pt x="349287" y="1238275"/>
                </a:lnTo>
                <a:lnTo>
                  <a:pt x="392248" y="1167609"/>
                </a:lnTo>
                <a:lnTo>
                  <a:pt x="410148" y="1175022"/>
                </a:lnTo>
                <a:cubicBezTo>
                  <a:pt x="427443" y="1192302"/>
                  <a:pt x="427443" y="1220279"/>
                  <a:pt x="410148" y="1237559"/>
                </a:cubicBezTo>
                <a:cubicBezTo>
                  <a:pt x="401501" y="1246199"/>
                  <a:pt x="390177" y="1250519"/>
                  <a:pt x="378853" y="1250519"/>
                </a:cubicBezTo>
                <a:close/>
                <a:moveTo>
                  <a:pt x="588858" y="1250519"/>
                </a:moveTo>
                <a:cubicBezTo>
                  <a:pt x="577534" y="1250519"/>
                  <a:pt x="566211" y="1246199"/>
                  <a:pt x="557563" y="1237559"/>
                </a:cubicBezTo>
                <a:cubicBezTo>
                  <a:pt x="540269" y="1220279"/>
                  <a:pt x="540269" y="1192302"/>
                  <a:pt x="557563" y="1175022"/>
                </a:cubicBezTo>
                <a:cubicBezTo>
                  <a:pt x="574858" y="1157742"/>
                  <a:pt x="602858" y="1157742"/>
                  <a:pt x="620153" y="1175022"/>
                </a:cubicBezTo>
                <a:cubicBezTo>
                  <a:pt x="637447" y="1192302"/>
                  <a:pt x="637447" y="1220279"/>
                  <a:pt x="620153" y="1237559"/>
                </a:cubicBezTo>
                <a:cubicBezTo>
                  <a:pt x="611506" y="1246199"/>
                  <a:pt x="600182" y="1250519"/>
                  <a:pt x="588858" y="1250519"/>
                </a:cubicBezTo>
                <a:close/>
                <a:moveTo>
                  <a:pt x="798862" y="1250519"/>
                </a:moveTo>
                <a:cubicBezTo>
                  <a:pt x="787538" y="1250519"/>
                  <a:pt x="776215" y="1246199"/>
                  <a:pt x="767567" y="1237559"/>
                </a:cubicBezTo>
                <a:cubicBezTo>
                  <a:pt x="750273" y="1220279"/>
                  <a:pt x="750273" y="1192302"/>
                  <a:pt x="767567" y="1175022"/>
                </a:cubicBezTo>
                <a:cubicBezTo>
                  <a:pt x="784862" y="1157742"/>
                  <a:pt x="812862" y="1157742"/>
                  <a:pt x="830157" y="1175022"/>
                </a:cubicBezTo>
                <a:cubicBezTo>
                  <a:pt x="847451" y="1192302"/>
                  <a:pt x="847451" y="1220279"/>
                  <a:pt x="830157" y="1237559"/>
                </a:cubicBezTo>
                <a:cubicBezTo>
                  <a:pt x="821510" y="1246199"/>
                  <a:pt x="810186" y="1250519"/>
                  <a:pt x="798862" y="1250519"/>
                </a:cubicBezTo>
                <a:close/>
                <a:moveTo>
                  <a:pt x="1008042" y="1250519"/>
                </a:moveTo>
                <a:cubicBezTo>
                  <a:pt x="996719" y="1250519"/>
                  <a:pt x="985395" y="1246199"/>
                  <a:pt x="976748" y="1237559"/>
                </a:cubicBezTo>
                <a:cubicBezTo>
                  <a:pt x="959453" y="1220279"/>
                  <a:pt x="959453" y="1192302"/>
                  <a:pt x="976748" y="1175022"/>
                </a:cubicBezTo>
                <a:cubicBezTo>
                  <a:pt x="994042" y="1157742"/>
                  <a:pt x="1022043" y="1157742"/>
                  <a:pt x="1039337" y="1175022"/>
                </a:cubicBezTo>
                <a:cubicBezTo>
                  <a:pt x="1056632" y="1192302"/>
                  <a:pt x="1056632" y="1220279"/>
                  <a:pt x="1039337" y="1237559"/>
                </a:cubicBezTo>
                <a:cubicBezTo>
                  <a:pt x="1030690" y="1246199"/>
                  <a:pt x="1019366" y="1250519"/>
                  <a:pt x="1008042" y="1250519"/>
                </a:cubicBezTo>
                <a:close/>
                <a:moveTo>
                  <a:pt x="1218046" y="1250519"/>
                </a:moveTo>
                <a:cubicBezTo>
                  <a:pt x="1206723" y="1250519"/>
                  <a:pt x="1195399" y="1246199"/>
                  <a:pt x="1186752" y="1237559"/>
                </a:cubicBezTo>
                <a:cubicBezTo>
                  <a:pt x="1169457" y="1220279"/>
                  <a:pt x="1169457" y="1192302"/>
                  <a:pt x="1186752" y="1175022"/>
                </a:cubicBezTo>
                <a:cubicBezTo>
                  <a:pt x="1204046" y="1157742"/>
                  <a:pt x="1232047" y="1157742"/>
                  <a:pt x="1249341" y="1175022"/>
                </a:cubicBezTo>
                <a:cubicBezTo>
                  <a:pt x="1266636" y="1192302"/>
                  <a:pt x="1266636" y="1220279"/>
                  <a:pt x="1249341" y="1237559"/>
                </a:cubicBezTo>
                <a:cubicBezTo>
                  <a:pt x="1240694" y="1246199"/>
                  <a:pt x="1229370" y="1250519"/>
                  <a:pt x="1218046" y="1250519"/>
                </a:cubicBezTo>
                <a:close/>
                <a:moveTo>
                  <a:pt x="1427227" y="1250519"/>
                </a:moveTo>
                <a:cubicBezTo>
                  <a:pt x="1415903" y="1250519"/>
                  <a:pt x="1404579" y="1246199"/>
                  <a:pt x="1395932" y="1237559"/>
                </a:cubicBezTo>
                <a:cubicBezTo>
                  <a:pt x="1378638" y="1220279"/>
                  <a:pt x="1378638" y="1192302"/>
                  <a:pt x="1395932" y="1175022"/>
                </a:cubicBezTo>
                <a:cubicBezTo>
                  <a:pt x="1413227" y="1157742"/>
                  <a:pt x="1441227" y="1157742"/>
                  <a:pt x="1458522" y="1175022"/>
                </a:cubicBezTo>
                <a:cubicBezTo>
                  <a:pt x="1475816" y="1192302"/>
                  <a:pt x="1475816" y="1220279"/>
                  <a:pt x="1458522" y="1237559"/>
                </a:cubicBezTo>
                <a:cubicBezTo>
                  <a:pt x="1449874" y="1246199"/>
                  <a:pt x="1438551" y="1250519"/>
                  <a:pt x="1427227" y="1250519"/>
                </a:cubicBezTo>
                <a:close/>
                <a:moveTo>
                  <a:pt x="1637231" y="1250519"/>
                </a:moveTo>
                <a:cubicBezTo>
                  <a:pt x="1625907" y="1250519"/>
                  <a:pt x="1614583" y="1246199"/>
                  <a:pt x="1605936" y="1237559"/>
                </a:cubicBezTo>
                <a:cubicBezTo>
                  <a:pt x="1588642" y="1220279"/>
                  <a:pt x="1588642" y="1192302"/>
                  <a:pt x="1605936" y="1175022"/>
                </a:cubicBezTo>
                <a:cubicBezTo>
                  <a:pt x="1623231" y="1157742"/>
                  <a:pt x="1651231" y="1157742"/>
                  <a:pt x="1668526" y="1175022"/>
                </a:cubicBezTo>
                <a:cubicBezTo>
                  <a:pt x="1685820" y="1192302"/>
                  <a:pt x="1685820" y="1220279"/>
                  <a:pt x="1668526" y="1237559"/>
                </a:cubicBezTo>
                <a:cubicBezTo>
                  <a:pt x="1659879" y="1246199"/>
                  <a:pt x="1648555" y="1250519"/>
                  <a:pt x="1637231" y="1250519"/>
                </a:cubicBezTo>
                <a:close/>
                <a:moveTo>
                  <a:pt x="3523973" y="1250519"/>
                </a:moveTo>
                <a:cubicBezTo>
                  <a:pt x="3512649" y="1250519"/>
                  <a:pt x="3501326" y="1246199"/>
                  <a:pt x="3492678" y="1237559"/>
                </a:cubicBezTo>
                <a:cubicBezTo>
                  <a:pt x="3475384" y="1220279"/>
                  <a:pt x="3475384" y="1192302"/>
                  <a:pt x="3492678" y="1175022"/>
                </a:cubicBezTo>
                <a:cubicBezTo>
                  <a:pt x="3509973" y="1157742"/>
                  <a:pt x="3537973" y="1157742"/>
                  <a:pt x="3555268" y="1175022"/>
                </a:cubicBezTo>
                <a:cubicBezTo>
                  <a:pt x="3572562" y="1192302"/>
                  <a:pt x="3572562" y="1220279"/>
                  <a:pt x="3555268" y="1237559"/>
                </a:cubicBezTo>
                <a:cubicBezTo>
                  <a:pt x="3546621" y="1246199"/>
                  <a:pt x="3535297" y="1250519"/>
                  <a:pt x="3523973" y="1250519"/>
                </a:cubicBezTo>
                <a:close/>
                <a:moveTo>
                  <a:pt x="3733154" y="1250519"/>
                </a:moveTo>
                <a:cubicBezTo>
                  <a:pt x="3721830" y="1250519"/>
                  <a:pt x="3710506" y="1246199"/>
                  <a:pt x="3701859" y="1237559"/>
                </a:cubicBezTo>
                <a:cubicBezTo>
                  <a:pt x="3684565" y="1220279"/>
                  <a:pt x="3684565" y="1192302"/>
                  <a:pt x="3701859" y="1175022"/>
                </a:cubicBezTo>
                <a:cubicBezTo>
                  <a:pt x="3719153" y="1157742"/>
                  <a:pt x="3747154" y="1157742"/>
                  <a:pt x="3764448" y="1175022"/>
                </a:cubicBezTo>
                <a:cubicBezTo>
                  <a:pt x="3781743" y="1192302"/>
                  <a:pt x="3781743" y="1220279"/>
                  <a:pt x="3764448" y="1237559"/>
                </a:cubicBezTo>
                <a:cubicBezTo>
                  <a:pt x="3755801" y="1246199"/>
                  <a:pt x="3744477" y="1250519"/>
                  <a:pt x="3733154" y="1250519"/>
                </a:cubicBezTo>
                <a:close/>
                <a:moveTo>
                  <a:pt x="3943158" y="1250519"/>
                </a:moveTo>
                <a:cubicBezTo>
                  <a:pt x="3931834" y="1250519"/>
                  <a:pt x="3920511" y="1246199"/>
                  <a:pt x="3911863" y="1237559"/>
                </a:cubicBezTo>
                <a:cubicBezTo>
                  <a:pt x="3894569" y="1220279"/>
                  <a:pt x="3894569" y="1192302"/>
                  <a:pt x="3911863" y="1175022"/>
                </a:cubicBezTo>
                <a:cubicBezTo>
                  <a:pt x="3929158" y="1157742"/>
                  <a:pt x="3957158" y="1157742"/>
                  <a:pt x="3974453" y="1175022"/>
                </a:cubicBezTo>
                <a:cubicBezTo>
                  <a:pt x="3991747" y="1192302"/>
                  <a:pt x="3991747" y="1220279"/>
                  <a:pt x="3974453" y="1237559"/>
                </a:cubicBezTo>
                <a:cubicBezTo>
                  <a:pt x="3965806" y="1246199"/>
                  <a:pt x="3954482" y="1250519"/>
                  <a:pt x="3943158" y="1250519"/>
                </a:cubicBezTo>
                <a:close/>
                <a:moveTo>
                  <a:pt x="4153162" y="1250519"/>
                </a:moveTo>
                <a:cubicBezTo>
                  <a:pt x="4141838" y="1250519"/>
                  <a:pt x="4130515" y="1246199"/>
                  <a:pt x="4121867" y="1237559"/>
                </a:cubicBezTo>
                <a:cubicBezTo>
                  <a:pt x="4104573" y="1220279"/>
                  <a:pt x="4104573" y="1192302"/>
                  <a:pt x="4121867" y="1175022"/>
                </a:cubicBezTo>
                <a:cubicBezTo>
                  <a:pt x="4139162" y="1157742"/>
                  <a:pt x="4167162" y="1157742"/>
                  <a:pt x="4184457" y="1175022"/>
                </a:cubicBezTo>
                <a:cubicBezTo>
                  <a:pt x="4201751" y="1192302"/>
                  <a:pt x="4201751" y="1220279"/>
                  <a:pt x="4184457" y="1237559"/>
                </a:cubicBezTo>
                <a:cubicBezTo>
                  <a:pt x="4175810" y="1246199"/>
                  <a:pt x="4164486" y="1250519"/>
                  <a:pt x="4153162" y="1250519"/>
                </a:cubicBezTo>
                <a:close/>
                <a:moveTo>
                  <a:pt x="4362343" y="1250519"/>
                </a:moveTo>
                <a:cubicBezTo>
                  <a:pt x="4351019" y="1250519"/>
                  <a:pt x="4339695" y="1246199"/>
                  <a:pt x="4331048" y="1237559"/>
                </a:cubicBezTo>
                <a:cubicBezTo>
                  <a:pt x="4313753" y="1220279"/>
                  <a:pt x="4313753" y="1192302"/>
                  <a:pt x="4331048" y="1175022"/>
                </a:cubicBezTo>
                <a:cubicBezTo>
                  <a:pt x="4348342" y="1157742"/>
                  <a:pt x="4376343" y="1157742"/>
                  <a:pt x="4393637" y="1175022"/>
                </a:cubicBezTo>
                <a:cubicBezTo>
                  <a:pt x="4410932" y="1192302"/>
                  <a:pt x="4410932" y="1220279"/>
                  <a:pt x="4393637" y="1237559"/>
                </a:cubicBezTo>
                <a:cubicBezTo>
                  <a:pt x="4384990" y="1246199"/>
                  <a:pt x="4373666" y="1250519"/>
                  <a:pt x="4362343" y="1250519"/>
                </a:cubicBezTo>
                <a:close/>
                <a:moveTo>
                  <a:pt x="4572347" y="1250519"/>
                </a:moveTo>
                <a:cubicBezTo>
                  <a:pt x="4561023" y="1250519"/>
                  <a:pt x="4549699" y="1246199"/>
                  <a:pt x="4541052" y="1237559"/>
                </a:cubicBezTo>
                <a:cubicBezTo>
                  <a:pt x="4523757" y="1220279"/>
                  <a:pt x="4523757" y="1192302"/>
                  <a:pt x="4541052" y="1175022"/>
                </a:cubicBezTo>
                <a:cubicBezTo>
                  <a:pt x="4558346" y="1157742"/>
                  <a:pt x="4586347" y="1157742"/>
                  <a:pt x="4603641" y="1175022"/>
                </a:cubicBezTo>
                <a:cubicBezTo>
                  <a:pt x="4620936" y="1192302"/>
                  <a:pt x="4620936" y="1220279"/>
                  <a:pt x="4603641" y="1237559"/>
                </a:cubicBezTo>
                <a:cubicBezTo>
                  <a:pt x="4594994" y="1246199"/>
                  <a:pt x="4583670" y="1250519"/>
                  <a:pt x="4572347" y="1250519"/>
                </a:cubicBezTo>
                <a:close/>
                <a:moveTo>
                  <a:pt x="4782351" y="1250519"/>
                </a:moveTo>
                <a:cubicBezTo>
                  <a:pt x="4771027" y="1250519"/>
                  <a:pt x="4759703" y="1246199"/>
                  <a:pt x="4751056" y="1237559"/>
                </a:cubicBezTo>
                <a:cubicBezTo>
                  <a:pt x="4733761" y="1220279"/>
                  <a:pt x="4733761" y="1192302"/>
                  <a:pt x="4751056" y="1175022"/>
                </a:cubicBezTo>
                <a:lnTo>
                  <a:pt x="4767125" y="1168368"/>
                </a:lnTo>
                <a:lnTo>
                  <a:pt x="4810081" y="1239035"/>
                </a:lnTo>
                <a:close/>
                <a:moveTo>
                  <a:pt x="1846823" y="1280553"/>
                </a:moveTo>
                <a:cubicBezTo>
                  <a:pt x="1827881" y="1280553"/>
                  <a:pt x="1808940" y="1273353"/>
                  <a:pt x="1794528" y="1258953"/>
                </a:cubicBezTo>
                <a:cubicBezTo>
                  <a:pt x="1765704" y="1230153"/>
                  <a:pt x="1765704" y="1183251"/>
                  <a:pt x="1794528" y="1154451"/>
                </a:cubicBezTo>
                <a:cubicBezTo>
                  <a:pt x="1823352" y="1125651"/>
                  <a:pt x="1870294" y="1125651"/>
                  <a:pt x="1899118" y="1154451"/>
                </a:cubicBezTo>
                <a:cubicBezTo>
                  <a:pt x="1927942" y="1183251"/>
                  <a:pt x="1927942" y="1230153"/>
                  <a:pt x="1899118" y="1258953"/>
                </a:cubicBezTo>
                <a:cubicBezTo>
                  <a:pt x="1884706" y="1273353"/>
                  <a:pt x="1865764" y="1280553"/>
                  <a:pt x="1846823" y="1280553"/>
                </a:cubicBezTo>
                <a:close/>
                <a:moveTo>
                  <a:pt x="2056210" y="1280553"/>
                </a:moveTo>
                <a:cubicBezTo>
                  <a:pt x="2037268" y="1280553"/>
                  <a:pt x="2018533" y="1273353"/>
                  <a:pt x="2004532" y="1258953"/>
                </a:cubicBezTo>
                <a:cubicBezTo>
                  <a:pt x="1975708" y="1230153"/>
                  <a:pt x="1975708" y="1183251"/>
                  <a:pt x="2004532" y="1154451"/>
                </a:cubicBezTo>
                <a:cubicBezTo>
                  <a:pt x="2033356" y="1125651"/>
                  <a:pt x="2080298" y="1125651"/>
                  <a:pt x="2109122" y="1154451"/>
                </a:cubicBezTo>
                <a:cubicBezTo>
                  <a:pt x="2137946" y="1183251"/>
                  <a:pt x="2137946" y="1230153"/>
                  <a:pt x="2109122" y="1258953"/>
                </a:cubicBezTo>
                <a:cubicBezTo>
                  <a:pt x="2094299" y="1273353"/>
                  <a:pt x="2075151" y="1280553"/>
                  <a:pt x="2056210" y="1280553"/>
                </a:cubicBezTo>
                <a:close/>
                <a:moveTo>
                  <a:pt x="2266008" y="1280553"/>
                </a:moveTo>
                <a:cubicBezTo>
                  <a:pt x="2247067" y="1280553"/>
                  <a:pt x="2228125" y="1273353"/>
                  <a:pt x="2213713" y="1258953"/>
                </a:cubicBezTo>
                <a:cubicBezTo>
                  <a:pt x="2184889" y="1230153"/>
                  <a:pt x="2184889" y="1183251"/>
                  <a:pt x="2213713" y="1154451"/>
                </a:cubicBezTo>
                <a:cubicBezTo>
                  <a:pt x="2242537" y="1125651"/>
                  <a:pt x="2289479" y="1125651"/>
                  <a:pt x="2318303" y="1154451"/>
                </a:cubicBezTo>
                <a:cubicBezTo>
                  <a:pt x="2347127" y="1183251"/>
                  <a:pt x="2347127" y="1230153"/>
                  <a:pt x="2318303" y="1258953"/>
                </a:cubicBezTo>
                <a:cubicBezTo>
                  <a:pt x="2303891" y="1273353"/>
                  <a:pt x="2284950" y="1280553"/>
                  <a:pt x="2266008" y="1280553"/>
                </a:cubicBezTo>
                <a:close/>
                <a:moveTo>
                  <a:pt x="2475188" y="1280553"/>
                </a:moveTo>
                <a:cubicBezTo>
                  <a:pt x="2456247" y="1280553"/>
                  <a:pt x="2437305" y="1273353"/>
                  <a:pt x="2422893" y="1258953"/>
                </a:cubicBezTo>
                <a:cubicBezTo>
                  <a:pt x="2394069" y="1230153"/>
                  <a:pt x="2394069" y="1183251"/>
                  <a:pt x="2422893" y="1154451"/>
                </a:cubicBezTo>
                <a:cubicBezTo>
                  <a:pt x="2451717" y="1125651"/>
                  <a:pt x="2498659" y="1125651"/>
                  <a:pt x="2527484" y="1154451"/>
                </a:cubicBezTo>
                <a:cubicBezTo>
                  <a:pt x="2556308" y="1183251"/>
                  <a:pt x="2556308" y="1230153"/>
                  <a:pt x="2527484" y="1258953"/>
                </a:cubicBezTo>
                <a:cubicBezTo>
                  <a:pt x="2513072" y="1273353"/>
                  <a:pt x="2494130" y="1280553"/>
                  <a:pt x="2475188" y="1280553"/>
                </a:cubicBezTo>
                <a:close/>
                <a:moveTo>
                  <a:pt x="2685192" y="1280553"/>
                </a:moveTo>
                <a:cubicBezTo>
                  <a:pt x="2666250" y="1280553"/>
                  <a:pt x="2647309" y="1273353"/>
                  <a:pt x="2632897" y="1258953"/>
                </a:cubicBezTo>
                <a:cubicBezTo>
                  <a:pt x="2604073" y="1230153"/>
                  <a:pt x="2604073" y="1183251"/>
                  <a:pt x="2632897" y="1154451"/>
                </a:cubicBezTo>
                <a:cubicBezTo>
                  <a:pt x="2661721" y="1125651"/>
                  <a:pt x="2708663" y="1125651"/>
                  <a:pt x="2737488" y="1154451"/>
                </a:cubicBezTo>
                <a:cubicBezTo>
                  <a:pt x="2766312" y="1183251"/>
                  <a:pt x="2766312" y="1230153"/>
                  <a:pt x="2737488" y="1258953"/>
                </a:cubicBezTo>
                <a:cubicBezTo>
                  <a:pt x="2723075" y="1273353"/>
                  <a:pt x="2704134" y="1280553"/>
                  <a:pt x="2685192" y="1280553"/>
                </a:cubicBezTo>
                <a:close/>
                <a:moveTo>
                  <a:pt x="2895196" y="1280553"/>
                </a:moveTo>
                <a:cubicBezTo>
                  <a:pt x="2876255" y="1280553"/>
                  <a:pt x="2857313" y="1273353"/>
                  <a:pt x="2842901" y="1258953"/>
                </a:cubicBezTo>
                <a:cubicBezTo>
                  <a:pt x="2814077" y="1230153"/>
                  <a:pt x="2814077" y="1183251"/>
                  <a:pt x="2842901" y="1154451"/>
                </a:cubicBezTo>
                <a:cubicBezTo>
                  <a:pt x="2871725" y="1125651"/>
                  <a:pt x="2918668" y="1125651"/>
                  <a:pt x="2947492" y="1154451"/>
                </a:cubicBezTo>
                <a:cubicBezTo>
                  <a:pt x="2976316" y="1183251"/>
                  <a:pt x="2976316" y="1230153"/>
                  <a:pt x="2947492" y="1258953"/>
                </a:cubicBezTo>
                <a:cubicBezTo>
                  <a:pt x="2933080" y="1273353"/>
                  <a:pt x="2914138" y="1280553"/>
                  <a:pt x="2895196" y="1280553"/>
                </a:cubicBezTo>
                <a:close/>
                <a:moveTo>
                  <a:pt x="3104377" y="1280553"/>
                </a:moveTo>
                <a:cubicBezTo>
                  <a:pt x="3085435" y="1280553"/>
                  <a:pt x="3066494" y="1273353"/>
                  <a:pt x="3052082" y="1258953"/>
                </a:cubicBezTo>
                <a:cubicBezTo>
                  <a:pt x="3023258" y="1230153"/>
                  <a:pt x="3023258" y="1183251"/>
                  <a:pt x="3052082" y="1154451"/>
                </a:cubicBezTo>
                <a:cubicBezTo>
                  <a:pt x="3080906" y="1125651"/>
                  <a:pt x="3127848" y="1125651"/>
                  <a:pt x="3156672" y="1154451"/>
                </a:cubicBezTo>
                <a:cubicBezTo>
                  <a:pt x="3185496" y="1183251"/>
                  <a:pt x="3185496" y="1230153"/>
                  <a:pt x="3156672" y="1258953"/>
                </a:cubicBezTo>
                <a:cubicBezTo>
                  <a:pt x="3142260" y="1273353"/>
                  <a:pt x="3123318" y="1280553"/>
                  <a:pt x="3104377" y="1280553"/>
                </a:cubicBezTo>
                <a:close/>
                <a:moveTo>
                  <a:pt x="3314381" y="1280553"/>
                </a:moveTo>
                <a:cubicBezTo>
                  <a:pt x="3295440" y="1280553"/>
                  <a:pt x="3276498" y="1273353"/>
                  <a:pt x="3262086" y="1258953"/>
                </a:cubicBezTo>
                <a:cubicBezTo>
                  <a:pt x="3233262" y="1230153"/>
                  <a:pt x="3233262" y="1183251"/>
                  <a:pt x="3262086" y="1154451"/>
                </a:cubicBezTo>
                <a:cubicBezTo>
                  <a:pt x="3290910" y="1125651"/>
                  <a:pt x="3337852" y="1125651"/>
                  <a:pt x="3366676" y="1154451"/>
                </a:cubicBezTo>
                <a:cubicBezTo>
                  <a:pt x="3395500" y="1183251"/>
                  <a:pt x="3395500" y="1230153"/>
                  <a:pt x="3366676" y="1258953"/>
                </a:cubicBezTo>
                <a:cubicBezTo>
                  <a:pt x="3352264" y="1273353"/>
                  <a:pt x="3333323" y="1280553"/>
                  <a:pt x="3314381" y="1280553"/>
                </a:cubicBezTo>
                <a:close/>
                <a:moveTo>
                  <a:pt x="1741409" y="1340828"/>
                </a:moveTo>
                <a:cubicBezTo>
                  <a:pt x="1733792" y="1340828"/>
                  <a:pt x="1726174" y="1337948"/>
                  <a:pt x="1720409" y="1332188"/>
                </a:cubicBezTo>
                <a:cubicBezTo>
                  <a:pt x="1708879" y="1320668"/>
                  <a:pt x="1708879" y="1301742"/>
                  <a:pt x="1720409" y="1290222"/>
                </a:cubicBezTo>
                <a:cubicBezTo>
                  <a:pt x="1731939" y="1278702"/>
                  <a:pt x="1750880" y="1278702"/>
                  <a:pt x="1762410" y="1290222"/>
                </a:cubicBezTo>
                <a:cubicBezTo>
                  <a:pt x="1773939" y="1301742"/>
                  <a:pt x="1773939" y="1320668"/>
                  <a:pt x="1762410" y="1332188"/>
                </a:cubicBezTo>
                <a:cubicBezTo>
                  <a:pt x="1756645" y="1337948"/>
                  <a:pt x="1749027" y="1340828"/>
                  <a:pt x="1741409" y="1340828"/>
                </a:cubicBezTo>
                <a:close/>
                <a:moveTo>
                  <a:pt x="2580602" y="1340828"/>
                </a:moveTo>
                <a:cubicBezTo>
                  <a:pt x="2572984" y="1340828"/>
                  <a:pt x="2565367" y="1337948"/>
                  <a:pt x="2559602" y="1332188"/>
                </a:cubicBezTo>
                <a:cubicBezTo>
                  <a:pt x="2548072" y="1320668"/>
                  <a:pt x="2548072" y="1301742"/>
                  <a:pt x="2559602" y="1290222"/>
                </a:cubicBezTo>
                <a:cubicBezTo>
                  <a:pt x="2571131" y="1278702"/>
                  <a:pt x="2590073" y="1278702"/>
                  <a:pt x="2601603" y="1290222"/>
                </a:cubicBezTo>
                <a:cubicBezTo>
                  <a:pt x="2613132" y="1301742"/>
                  <a:pt x="2613132" y="1320668"/>
                  <a:pt x="2601603" y="1332188"/>
                </a:cubicBezTo>
                <a:cubicBezTo>
                  <a:pt x="2595838" y="1337948"/>
                  <a:pt x="2588220" y="1340828"/>
                  <a:pt x="2580602" y="1340828"/>
                </a:cubicBezTo>
                <a:close/>
                <a:moveTo>
                  <a:pt x="4875107" y="1350122"/>
                </a:moveTo>
                <a:lnTo>
                  <a:pt x="4855646" y="1342062"/>
                </a:lnTo>
                <a:cubicBezTo>
                  <a:pt x="4846999" y="1333422"/>
                  <a:pt x="4842675" y="1322108"/>
                  <a:pt x="4842675" y="1310794"/>
                </a:cubicBezTo>
                <a:lnTo>
                  <a:pt x="4847147" y="1300013"/>
                </a:lnTo>
                <a:lnTo>
                  <a:pt x="4865540" y="1330272"/>
                </a:lnTo>
                <a:close/>
                <a:moveTo>
                  <a:pt x="283214" y="1351315"/>
                </a:moveTo>
                <a:lnTo>
                  <a:pt x="293358" y="1330272"/>
                </a:lnTo>
                <a:lnTo>
                  <a:pt x="313123" y="1297761"/>
                </a:lnTo>
                <a:lnTo>
                  <a:pt x="318529" y="1310794"/>
                </a:lnTo>
                <a:cubicBezTo>
                  <a:pt x="318529" y="1322108"/>
                  <a:pt x="314206" y="1333422"/>
                  <a:pt x="305558" y="1342062"/>
                </a:cubicBezTo>
                <a:close/>
                <a:moveTo>
                  <a:pt x="484267" y="1355022"/>
                </a:moveTo>
                <a:cubicBezTo>
                  <a:pt x="472944" y="1355022"/>
                  <a:pt x="461620" y="1350702"/>
                  <a:pt x="452973" y="1342062"/>
                </a:cubicBezTo>
                <a:cubicBezTo>
                  <a:pt x="435678" y="1324782"/>
                  <a:pt x="435678" y="1296805"/>
                  <a:pt x="452973" y="1279525"/>
                </a:cubicBezTo>
                <a:cubicBezTo>
                  <a:pt x="470267" y="1262245"/>
                  <a:pt x="498268" y="1262245"/>
                  <a:pt x="515562" y="1279525"/>
                </a:cubicBezTo>
                <a:cubicBezTo>
                  <a:pt x="532857" y="1296805"/>
                  <a:pt x="532857" y="1325605"/>
                  <a:pt x="515562" y="1342062"/>
                </a:cubicBezTo>
                <a:cubicBezTo>
                  <a:pt x="506915" y="1350702"/>
                  <a:pt x="495591" y="1355022"/>
                  <a:pt x="484267" y="1355022"/>
                </a:cubicBezTo>
                <a:close/>
                <a:moveTo>
                  <a:pt x="693448" y="1355022"/>
                </a:moveTo>
                <a:cubicBezTo>
                  <a:pt x="682124" y="1355022"/>
                  <a:pt x="670801" y="1350702"/>
                  <a:pt x="662153" y="1342062"/>
                </a:cubicBezTo>
                <a:cubicBezTo>
                  <a:pt x="644859" y="1324782"/>
                  <a:pt x="644859" y="1296805"/>
                  <a:pt x="662153" y="1279525"/>
                </a:cubicBezTo>
                <a:cubicBezTo>
                  <a:pt x="679448" y="1262245"/>
                  <a:pt x="707448" y="1262245"/>
                  <a:pt x="724743" y="1279525"/>
                </a:cubicBezTo>
                <a:cubicBezTo>
                  <a:pt x="742037" y="1296805"/>
                  <a:pt x="742037" y="1324782"/>
                  <a:pt x="724743" y="1342062"/>
                </a:cubicBezTo>
                <a:cubicBezTo>
                  <a:pt x="716095" y="1350702"/>
                  <a:pt x="704772" y="1355022"/>
                  <a:pt x="693448" y="1355022"/>
                </a:cubicBezTo>
                <a:close/>
                <a:moveTo>
                  <a:pt x="903452" y="1355022"/>
                </a:moveTo>
                <a:cubicBezTo>
                  <a:pt x="892128" y="1355022"/>
                  <a:pt x="880804" y="1350702"/>
                  <a:pt x="872157" y="1342062"/>
                </a:cubicBezTo>
                <a:cubicBezTo>
                  <a:pt x="854863" y="1324782"/>
                  <a:pt x="854863" y="1296805"/>
                  <a:pt x="872157" y="1279525"/>
                </a:cubicBezTo>
                <a:cubicBezTo>
                  <a:pt x="889452" y="1262245"/>
                  <a:pt x="917452" y="1262245"/>
                  <a:pt x="934747" y="1279525"/>
                </a:cubicBezTo>
                <a:cubicBezTo>
                  <a:pt x="952041" y="1296805"/>
                  <a:pt x="952041" y="1325605"/>
                  <a:pt x="934747" y="1342062"/>
                </a:cubicBezTo>
                <a:cubicBezTo>
                  <a:pt x="926099" y="1350702"/>
                  <a:pt x="914776" y="1355022"/>
                  <a:pt x="903452" y="1355022"/>
                </a:cubicBezTo>
                <a:close/>
                <a:moveTo>
                  <a:pt x="1112632" y="1355022"/>
                </a:moveTo>
                <a:cubicBezTo>
                  <a:pt x="1101309" y="1355022"/>
                  <a:pt x="1089985" y="1350702"/>
                  <a:pt x="1081338" y="1342062"/>
                </a:cubicBezTo>
                <a:cubicBezTo>
                  <a:pt x="1064043" y="1324782"/>
                  <a:pt x="1064043" y="1296805"/>
                  <a:pt x="1081338" y="1279525"/>
                </a:cubicBezTo>
                <a:cubicBezTo>
                  <a:pt x="1098632" y="1262245"/>
                  <a:pt x="1126633" y="1262245"/>
                  <a:pt x="1143927" y="1279525"/>
                </a:cubicBezTo>
                <a:cubicBezTo>
                  <a:pt x="1161222" y="1296805"/>
                  <a:pt x="1161222" y="1325605"/>
                  <a:pt x="1143927" y="1342062"/>
                </a:cubicBezTo>
                <a:cubicBezTo>
                  <a:pt x="1135280" y="1350702"/>
                  <a:pt x="1123956" y="1355022"/>
                  <a:pt x="1112632" y="1355022"/>
                </a:cubicBezTo>
                <a:close/>
                <a:moveTo>
                  <a:pt x="1322636" y="1355022"/>
                </a:moveTo>
                <a:cubicBezTo>
                  <a:pt x="1311313" y="1355022"/>
                  <a:pt x="1299989" y="1350702"/>
                  <a:pt x="1291342" y="1342062"/>
                </a:cubicBezTo>
                <a:cubicBezTo>
                  <a:pt x="1274047" y="1324782"/>
                  <a:pt x="1274047" y="1296805"/>
                  <a:pt x="1291342" y="1279525"/>
                </a:cubicBezTo>
                <a:cubicBezTo>
                  <a:pt x="1308636" y="1262245"/>
                  <a:pt x="1336637" y="1262245"/>
                  <a:pt x="1353931" y="1279525"/>
                </a:cubicBezTo>
                <a:cubicBezTo>
                  <a:pt x="1371226" y="1296805"/>
                  <a:pt x="1371226" y="1325605"/>
                  <a:pt x="1353931" y="1342062"/>
                </a:cubicBezTo>
                <a:cubicBezTo>
                  <a:pt x="1345284" y="1350702"/>
                  <a:pt x="1333960" y="1355022"/>
                  <a:pt x="1322636" y="1355022"/>
                </a:cubicBezTo>
                <a:close/>
                <a:moveTo>
                  <a:pt x="1532640" y="1355022"/>
                </a:moveTo>
                <a:cubicBezTo>
                  <a:pt x="1521317" y="1355022"/>
                  <a:pt x="1509993" y="1350702"/>
                  <a:pt x="1501346" y="1342062"/>
                </a:cubicBezTo>
                <a:cubicBezTo>
                  <a:pt x="1484052" y="1324782"/>
                  <a:pt x="1484052" y="1296805"/>
                  <a:pt x="1501346" y="1279525"/>
                </a:cubicBezTo>
                <a:cubicBezTo>
                  <a:pt x="1518640" y="1262245"/>
                  <a:pt x="1546641" y="1262245"/>
                  <a:pt x="1563935" y="1279525"/>
                </a:cubicBezTo>
                <a:cubicBezTo>
                  <a:pt x="1581230" y="1296805"/>
                  <a:pt x="1581230" y="1325605"/>
                  <a:pt x="1563935" y="1342062"/>
                </a:cubicBezTo>
                <a:cubicBezTo>
                  <a:pt x="1555288" y="1350702"/>
                  <a:pt x="1543964" y="1355022"/>
                  <a:pt x="1532640" y="1355022"/>
                </a:cubicBezTo>
                <a:close/>
                <a:moveTo>
                  <a:pt x="4467756" y="1355022"/>
                </a:moveTo>
                <a:cubicBezTo>
                  <a:pt x="4456432" y="1355022"/>
                  <a:pt x="4445109" y="1350702"/>
                  <a:pt x="4436461" y="1342062"/>
                </a:cubicBezTo>
                <a:cubicBezTo>
                  <a:pt x="4419167" y="1324782"/>
                  <a:pt x="4419167" y="1296805"/>
                  <a:pt x="4436461" y="1279525"/>
                </a:cubicBezTo>
                <a:cubicBezTo>
                  <a:pt x="4453756" y="1262245"/>
                  <a:pt x="4481756" y="1262245"/>
                  <a:pt x="4499051" y="1279525"/>
                </a:cubicBezTo>
                <a:cubicBezTo>
                  <a:pt x="4516345" y="1296805"/>
                  <a:pt x="4516345" y="1324782"/>
                  <a:pt x="4499051" y="1342062"/>
                </a:cubicBezTo>
                <a:cubicBezTo>
                  <a:pt x="4490404" y="1350702"/>
                  <a:pt x="4479080" y="1355022"/>
                  <a:pt x="4467756" y="1355022"/>
                </a:cubicBezTo>
                <a:close/>
                <a:moveTo>
                  <a:pt x="4676937" y="1355022"/>
                </a:moveTo>
                <a:cubicBezTo>
                  <a:pt x="4665613" y="1355022"/>
                  <a:pt x="4654289" y="1350702"/>
                  <a:pt x="4645642" y="1342062"/>
                </a:cubicBezTo>
                <a:cubicBezTo>
                  <a:pt x="4628347" y="1324782"/>
                  <a:pt x="4628347" y="1296805"/>
                  <a:pt x="4645642" y="1279525"/>
                </a:cubicBezTo>
                <a:cubicBezTo>
                  <a:pt x="4662936" y="1262245"/>
                  <a:pt x="4690937" y="1262245"/>
                  <a:pt x="4708231" y="1279525"/>
                </a:cubicBezTo>
                <a:cubicBezTo>
                  <a:pt x="4725526" y="1296805"/>
                  <a:pt x="4725526" y="1324782"/>
                  <a:pt x="4708231" y="1342062"/>
                </a:cubicBezTo>
                <a:cubicBezTo>
                  <a:pt x="4699584" y="1350702"/>
                  <a:pt x="4688260" y="1355022"/>
                  <a:pt x="4676937" y="1355022"/>
                </a:cubicBezTo>
                <a:close/>
                <a:moveTo>
                  <a:pt x="3628564" y="1355845"/>
                </a:moveTo>
                <a:cubicBezTo>
                  <a:pt x="3617240" y="1355845"/>
                  <a:pt x="3605916" y="1351525"/>
                  <a:pt x="3597269" y="1342885"/>
                </a:cubicBezTo>
                <a:cubicBezTo>
                  <a:pt x="3579974" y="1325605"/>
                  <a:pt x="3579974" y="1296805"/>
                  <a:pt x="3597269" y="1280348"/>
                </a:cubicBezTo>
                <a:cubicBezTo>
                  <a:pt x="3614563" y="1263068"/>
                  <a:pt x="3642564" y="1263068"/>
                  <a:pt x="3659858" y="1280348"/>
                </a:cubicBezTo>
                <a:cubicBezTo>
                  <a:pt x="3677152" y="1297628"/>
                  <a:pt x="3677152" y="1325605"/>
                  <a:pt x="3659858" y="1342885"/>
                </a:cubicBezTo>
                <a:cubicBezTo>
                  <a:pt x="3651211" y="1351525"/>
                  <a:pt x="3639887" y="1355845"/>
                  <a:pt x="3628564" y="1355845"/>
                </a:cubicBezTo>
                <a:close/>
                <a:moveTo>
                  <a:pt x="3838568" y="1355845"/>
                </a:moveTo>
                <a:cubicBezTo>
                  <a:pt x="3827244" y="1355845"/>
                  <a:pt x="3815920" y="1351525"/>
                  <a:pt x="3807273" y="1342885"/>
                </a:cubicBezTo>
                <a:cubicBezTo>
                  <a:pt x="3789978" y="1325605"/>
                  <a:pt x="3789978" y="1296805"/>
                  <a:pt x="3807273" y="1280348"/>
                </a:cubicBezTo>
                <a:cubicBezTo>
                  <a:pt x="3824567" y="1263068"/>
                  <a:pt x="3852568" y="1263068"/>
                  <a:pt x="3869862" y="1280348"/>
                </a:cubicBezTo>
                <a:cubicBezTo>
                  <a:pt x="3887157" y="1297628"/>
                  <a:pt x="3887157" y="1325605"/>
                  <a:pt x="3869862" y="1342885"/>
                </a:cubicBezTo>
                <a:cubicBezTo>
                  <a:pt x="3861215" y="1351525"/>
                  <a:pt x="3849891" y="1355845"/>
                  <a:pt x="3838568" y="1355845"/>
                </a:cubicBezTo>
                <a:close/>
                <a:moveTo>
                  <a:pt x="4047748" y="1355845"/>
                </a:moveTo>
                <a:cubicBezTo>
                  <a:pt x="4036424" y="1355845"/>
                  <a:pt x="4025101" y="1351525"/>
                  <a:pt x="4016453" y="1342885"/>
                </a:cubicBezTo>
                <a:cubicBezTo>
                  <a:pt x="3999159" y="1325605"/>
                  <a:pt x="3999159" y="1296805"/>
                  <a:pt x="4016453" y="1280348"/>
                </a:cubicBezTo>
                <a:cubicBezTo>
                  <a:pt x="4033748" y="1263068"/>
                  <a:pt x="4061748" y="1263068"/>
                  <a:pt x="4079043" y="1280348"/>
                </a:cubicBezTo>
                <a:cubicBezTo>
                  <a:pt x="4096337" y="1297628"/>
                  <a:pt x="4096337" y="1325605"/>
                  <a:pt x="4079043" y="1342885"/>
                </a:cubicBezTo>
                <a:cubicBezTo>
                  <a:pt x="4070396" y="1351525"/>
                  <a:pt x="4059072" y="1355845"/>
                  <a:pt x="4047748" y="1355845"/>
                </a:cubicBezTo>
                <a:close/>
                <a:moveTo>
                  <a:pt x="3419383" y="1370039"/>
                </a:moveTo>
                <a:cubicBezTo>
                  <a:pt x="3404147" y="1370039"/>
                  <a:pt x="3388912" y="1364279"/>
                  <a:pt x="3377382" y="1352759"/>
                </a:cubicBezTo>
                <a:cubicBezTo>
                  <a:pt x="3354323" y="1329719"/>
                  <a:pt x="3354323" y="1292691"/>
                  <a:pt x="3377382" y="1268828"/>
                </a:cubicBezTo>
                <a:cubicBezTo>
                  <a:pt x="3400441" y="1245788"/>
                  <a:pt x="3438324" y="1245788"/>
                  <a:pt x="3461384" y="1268828"/>
                </a:cubicBezTo>
                <a:cubicBezTo>
                  <a:pt x="3484443" y="1291868"/>
                  <a:pt x="3484443" y="1329719"/>
                  <a:pt x="3461384" y="1352759"/>
                </a:cubicBezTo>
                <a:cubicBezTo>
                  <a:pt x="3449854" y="1364279"/>
                  <a:pt x="3434618" y="1370039"/>
                  <a:pt x="3419383" y="1370039"/>
                </a:cubicBezTo>
                <a:close/>
                <a:moveTo>
                  <a:pt x="1951413" y="1385056"/>
                </a:moveTo>
                <a:cubicBezTo>
                  <a:pt x="1932472" y="1385056"/>
                  <a:pt x="1913530" y="1377856"/>
                  <a:pt x="1899118" y="1363456"/>
                </a:cubicBezTo>
                <a:cubicBezTo>
                  <a:pt x="1870294" y="1334656"/>
                  <a:pt x="1870294" y="1287753"/>
                  <a:pt x="1899118" y="1258953"/>
                </a:cubicBezTo>
                <a:cubicBezTo>
                  <a:pt x="1927942" y="1230153"/>
                  <a:pt x="1974885" y="1230153"/>
                  <a:pt x="2003709" y="1258953"/>
                </a:cubicBezTo>
                <a:cubicBezTo>
                  <a:pt x="2032533" y="1287753"/>
                  <a:pt x="2032533" y="1334656"/>
                  <a:pt x="2003709" y="1363456"/>
                </a:cubicBezTo>
                <a:cubicBezTo>
                  <a:pt x="1989297" y="1377856"/>
                  <a:pt x="1970355" y="1385056"/>
                  <a:pt x="1951413" y="1385056"/>
                </a:cubicBezTo>
                <a:close/>
                <a:moveTo>
                  <a:pt x="2161418" y="1385056"/>
                </a:moveTo>
                <a:cubicBezTo>
                  <a:pt x="2142476" y="1385056"/>
                  <a:pt x="2123534" y="1377856"/>
                  <a:pt x="2109122" y="1363456"/>
                </a:cubicBezTo>
                <a:cubicBezTo>
                  <a:pt x="2080298" y="1334656"/>
                  <a:pt x="2080298" y="1287753"/>
                  <a:pt x="2109122" y="1258953"/>
                </a:cubicBezTo>
                <a:cubicBezTo>
                  <a:pt x="2137946" y="1230153"/>
                  <a:pt x="2184889" y="1230153"/>
                  <a:pt x="2213713" y="1258953"/>
                </a:cubicBezTo>
                <a:cubicBezTo>
                  <a:pt x="2242537" y="1287753"/>
                  <a:pt x="2242537" y="1334656"/>
                  <a:pt x="2213713" y="1363456"/>
                </a:cubicBezTo>
                <a:cubicBezTo>
                  <a:pt x="2199301" y="1377856"/>
                  <a:pt x="2180359" y="1385056"/>
                  <a:pt x="2161418" y="1385056"/>
                </a:cubicBezTo>
                <a:close/>
                <a:moveTo>
                  <a:pt x="2370598" y="1385056"/>
                </a:moveTo>
                <a:cubicBezTo>
                  <a:pt x="2351656" y="1385056"/>
                  <a:pt x="2332715" y="1377856"/>
                  <a:pt x="2318303" y="1363456"/>
                </a:cubicBezTo>
                <a:cubicBezTo>
                  <a:pt x="2289479" y="1334656"/>
                  <a:pt x="2289479" y="1287753"/>
                  <a:pt x="2318303" y="1258953"/>
                </a:cubicBezTo>
                <a:cubicBezTo>
                  <a:pt x="2347127" y="1230153"/>
                  <a:pt x="2394069" y="1230153"/>
                  <a:pt x="2422893" y="1258953"/>
                </a:cubicBezTo>
                <a:cubicBezTo>
                  <a:pt x="2451717" y="1287753"/>
                  <a:pt x="2451717" y="1334656"/>
                  <a:pt x="2422893" y="1363456"/>
                </a:cubicBezTo>
                <a:cubicBezTo>
                  <a:pt x="2408481" y="1377856"/>
                  <a:pt x="2389539" y="1385056"/>
                  <a:pt x="2370598" y="1385056"/>
                </a:cubicBezTo>
                <a:close/>
                <a:moveTo>
                  <a:pt x="2790606" y="1385056"/>
                </a:moveTo>
                <a:cubicBezTo>
                  <a:pt x="2771664" y="1385056"/>
                  <a:pt x="2752723" y="1377856"/>
                  <a:pt x="2738311" y="1363456"/>
                </a:cubicBezTo>
                <a:cubicBezTo>
                  <a:pt x="2709487" y="1334656"/>
                  <a:pt x="2709487" y="1287753"/>
                  <a:pt x="2738311" y="1258953"/>
                </a:cubicBezTo>
                <a:cubicBezTo>
                  <a:pt x="2767135" y="1230153"/>
                  <a:pt x="2814077" y="1230153"/>
                  <a:pt x="2842901" y="1258953"/>
                </a:cubicBezTo>
                <a:cubicBezTo>
                  <a:pt x="2871725" y="1287753"/>
                  <a:pt x="2871725" y="1334656"/>
                  <a:pt x="2842901" y="1363456"/>
                </a:cubicBezTo>
                <a:cubicBezTo>
                  <a:pt x="2828489" y="1377856"/>
                  <a:pt x="2809547" y="1385056"/>
                  <a:pt x="2790606" y="1385056"/>
                </a:cubicBezTo>
                <a:close/>
                <a:moveTo>
                  <a:pt x="2999787" y="1385056"/>
                </a:moveTo>
                <a:cubicBezTo>
                  <a:pt x="2980845" y="1385056"/>
                  <a:pt x="2961904" y="1377856"/>
                  <a:pt x="2947492" y="1363456"/>
                </a:cubicBezTo>
                <a:cubicBezTo>
                  <a:pt x="2918668" y="1334656"/>
                  <a:pt x="2918668" y="1287753"/>
                  <a:pt x="2947492" y="1258953"/>
                </a:cubicBezTo>
                <a:cubicBezTo>
                  <a:pt x="2976316" y="1230153"/>
                  <a:pt x="3023258" y="1230153"/>
                  <a:pt x="3052082" y="1258953"/>
                </a:cubicBezTo>
                <a:cubicBezTo>
                  <a:pt x="3080906" y="1287753"/>
                  <a:pt x="3080906" y="1334656"/>
                  <a:pt x="3052082" y="1363456"/>
                </a:cubicBezTo>
                <a:cubicBezTo>
                  <a:pt x="3037670" y="1377856"/>
                  <a:pt x="3018728" y="1385056"/>
                  <a:pt x="2999787" y="1385056"/>
                </a:cubicBezTo>
                <a:close/>
                <a:moveTo>
                  <a:pt x="3209791" y="1385056"/>
                </a:moveTo>
                <a:cubicBezTo>
                  <a:pt x="3190849" y="1385056"/>
                  <a:pt x="3171908" y="1377856"/>
                  <a:pt x="3157496" y="1363456"/>
                </a:cubicBezTo>
                <a:cubicBezTo>
                  <a:pt x="3128672" y="1334656"/>
                  <a:pt x="3128672" y="1287753"/>
                  <a:pt x="3157496" y="1258953"/>
                </a:cubicBezTo>
                <a:cubicBezTo>
                  <a:pt x="3186320" y="1230153"/>
                  <a:pt x="3233262" y="1230153"/>
                  <a:pt x="3262086" y="1258953"/>
                </a:cubicBezTo>
                <a:cubicBezTo>
                  <a:pt x="3290910" y="1287753"/>
                  <a:pt x="3290910" y="1334656"/>
                  <a:pt x="3262086" y="1363456"/>
                </a:cubicBezTo>
                <a:cubicBezTo>
                  <a:pt x="3247674" y="1377856"/>
                  <a:pt x="3228733" y="1385056"/>
                  <a:pt x="3209791" y="1385056"/>
                </a:cubicBezTo>
                <a:close/>
                <a:moveTo>
                  <a:pt x="4258164" y="1385056"/>
                </a:moveTo>
                <a:cubicBezTo>
                  <a:pt x="4239223" y="1385056"/>
                  <a:pt x="4220281" y="1377856"/>
                  <a:pt x="4205869" y="1363456"/>
                </a:cubicBezTo>
                <a:cubicBezTo>
                  <a:pt x="4177045" y="1334656"/>
                  <a:pt x="4177045" y="1287753"/>
                  <a:pt x="4205869" y="1258953"/>
                </a:cubicBezTo>
                <a:cubicBezTo>
                  <a:pt x="4234693" y="1230153"/>
                  <a:pt x="4281635" y="1230153"/>
                  <a:pt x="4310459" y="1258953"/>
                </a:cubicBezTo>
                <a:cubicBezTo>
                  <a:pt x="4339283" y="1287753"/>
                  <a:pt x="4339283" y="1334656"/>
                  <a:pt x="4310459" y="1363456"/>
                </a:cubicBezTo>
                <a:cubicBezTo>
                  <a:pt x="4296047" y="1377856"/>
                  <a:pt x="4277106" y="1385056"/>
                  <a:pt x="4258164" y="1385056"/>
                </a:cubicBezTo>
                <a:close/>
                <a:moveTo>
                  <a:pt x="1636819" y="1445330"/>
                </a:moveTo>
                <a:cubicBezTo>
                  <a:pt x="1629201" y="1445330"/>
                  <a:pt x="1621583" y="1442451"/>
                  <a:pt x="1615819" y="1436691"/>
                </a:cubicBezTo>
                <a:cubicBezTo>
                  <a:pt x="1604289" y="1425170"/>
                  <a:pt x="1604289" y="1406245"/>
                  <a:pt x="1615819" y="1394725"/>
                </a:cubicBezTo>
                <a:cubicBezTo>
                  <a:pt x="1627348" y="1383205"/>
                  <a:pt x="1646290" y="1383205"/>
                  <a:pt x="1657820" y="1394725"/>
                </a:cubicBezTo>
                <a:cubicBezTo>
                  <a:pt x="1669349" y="1406245"/>
                  <a:pt x="1669349" y="1425170"/>
                  <a:pt x="1657820" y="1436691"/>
                </a:cubicBezTo>
                <a:cubicBezTo>
                  <a:pt x="1652055" y="1442451"/>
                  <a:pt x="1644437" y="1445330"/>
                  <a:pt x="1636819" y="1445330"/>
                </a:cubicBezTo>
                <a:close/>
                <a:moveTo>
                  <a:pt x="1846823" y="1445330"/>
                </a:moveTo>
                <a:cubicBezTo>
                  <a:pt x="1839205" y="1445330"/>
                  <a:pt x="1831587" y="1442451"/>
                  <a:pt x="1825823" y="1436691"/>
                </a:cubicBezTo>
                <a:cubicBezTo>
                  <a:pt x="1814293" y="1425170"/>
                  <a:pt x="1814293" y="1406245"/>
                  <a:pt x="1825823" y="1394725"/>
                </a:cubicBezTo>
                <a:cubicBezTo>
                  <a:pt x="1837352" y="1383205"/>
                  <a:pt x="1856294" y="1383205"/>
                  <a:pt x="1867824" y="1394725"/>
                </a:cubicBezTo>
                <a:cubicBezTo>
                  <a:pt x="1879353" y="1406245"/>
                  <a:pt x="1879353" y="1425170"/>
                  <a:pt x="1867824" y="1436691"/>
                </a:cubicBezTo>
                <a:cubicBezTo>
                  <a:pt x="1862059" y="1442451"/>
                  <a:pt x="1854441" y="1445330"/>
                  <a:pt x="1846823" y="1445330"/>
                </a:cubicBezTo>
                <a:close/>
                <a:moveTo>
                  <a:pt x="2475703" y="1445330"/>
                </a:moveTo>
                <a:cubicBezTo>
                  <a:pt x="2468188" y="1445330"/>
                  <a:pt x="2460776" y="1442451"/>
                  <a:pt x="2455011" y="1436691"/>
                </a:cubicBezTo>
                <a:cubicBezTo>
                  <a:pt x="2443482" y="1425170"/>
                  <a:pt x="2443482" y="1406245"/>
                  <a:pt x="2455011" y="1394725"/>
                </a:cubicBezTo>
                <a:cubicBezTo>
                  <a:pt x="2466541" y="1383205"/>
                  <a:pt x="2485483" y="1383205"/>
                  <a:pt x="2497012" y="1394725"/>
                </a:cubicBezTo>
                <a:cubicBezTo>
                  <a:pt x="2508542" y="1406245"/>
                  <a:pt x="2508542" y="1425170"/>
                  <a:pt x="2497012" y="1436691"/>
                </a:cubicBezTo>
                <a:cubicBezTo>
                  <a:pt x="2490835" y="1442451"/>
                  <a:pt x="2483218" y="1445330"/>
                  <a:pt x="2475703" y="1445330"/>
                </a:cubicBezTo>
                <a:close/>
                <a:moveTo>
                  <a:pt x="2685192" y="1445330"/>
                </a:moveTo>
                <a:cubicBezTo>
                  <a:pt x="2677575" y="1445330"/>
                  <a:pt x="2669957" y="1442451"/>
                  <a:pt x="2664192" y="1436691"/>
                </a:cubicBezTo>
                <a:cubicBezTo>
                  <a:pt x="2652662" y="1425170"/>
                  <a:pt x="2652662" y="1406245"/>
                  <a:pt x="2664192" y="1394725"/>
                </a:cubicBezTo>
                <a:cubicBezTo>
                  <a:pt x="2675722" y="1383205"/>
                  <a:pt x="2694663" y="1383205"/>
                  <a:pt x="2706193" y="1394725"/>
                </a:cubicBezTo>
                <a:cubicBezTo>
                  <a:pt x="2717722" y="1406245"/>
                  <a:pt x="2717722" y="1425170"/>
                  <a:pt x="2706193" y="1436691"/>
                </a:cubicBezTo>
                <a:cubicBezTo>
                  <a:pt x="2700428" y="1442451"/>
                  <a:pt x="2692810" y="1445330"/>
                  <a:pt x="2685192" y="1445330"/>
                </a:cubicBezTo>
                <a:close/>
                <a:moveTo>
                  <a:pt x="378853" y="1460348"/>
                </a:moveTo>
                <a:cubicBezTo>
                  <a:pt x="367530" y="1460348"/>
                  <a:pt x="356206" y="1456028"/>
                  <a:pt x="347559" y="1447388"/>
                </a:cubicBezTo>
                <a:cubicBezTo>
                  <a:pt x="330265" y="1430108"/>
                  <a:pt x="330265" y="1402130"/>
                  <a:pt x="347559" y="1384851"/>
                </a:cubicBezTo>
                <a:cubicBezTo>
                  <a:pt x="364853" y="1367570"/>
                  <a:pt x="392854" y="1367570"/>
                  <a:pt x="410148" y="1384851"/>
                </a:cubicBezTo>
                <a:cubicBezTo>
                  <a:pt x="427443" y="1402130"/>
                  <a:pt x="427443" y="1430108"/>
                  <a:pt x="410148" y="1447388"/>
                </a:cubicBezTo>
                <a:cubicBezTo>
                  <a:pt x="401501" y="1456028"/>
                  <a:pt x="390177" y="1460348"/>
                  <a:pt x="378853" y="1460348"/>
                </a:cubicBezTo>
                <a:close/>
                <a:moveTo>
                  <a:pt x="588858" y="1460348"/>
                </a:moveTo>
                <a:cubicBezTo>
                  <a:pt x="577534" y="1460348"/>
                  <a:pt x="566211" y="1456028"/>
                  <a:pt x="557563" y="1447388"/>
                </a:cubicBezTo>
                <a:cubicBezTo>
                  <a:pt x="540269" y="1430108"/>
                  <a:pt x="540269" y="1402130"/>
                  <a:pt x="557563" y="1384851"/>
                </a:cubicBezTo>
                <a:cubicBezTo>
                  <a:pt x="574858" y="1367570"/>
                  <a:pt x="602858" y="1367570"/>
                  <a:pt x="620153" y="1384851"/>
                </a:cubicBezTo>
                <a:cubicBezTo>
                  <a:pt x="637447" y="1402130"/>
                  <a:pt x="637447" y="1430108"/>
                  <a:pt x="620153" y="1447388"/>
                </a:cubicBezTo>
                <a:cubicBezTo>
                  <a:pt x="611506" y="1456028"/>
                  <a:pt x="600182" y="1460348"/>
                  <a:pt x="588858" y="1460348"/>
                </a:cubicBezTo>
                <a:close/>
                <a:moveTo>
                  <a:pt x="798038" y="1460348"/>
                </a:moveTo>
                <a:cubicBezTo>
                  <a:pt x="786715" y="1460348"/>
                  <a:pt x="775391" y="1456028"/>
                  <a:pt x="766744" y="1447388"/>
                </a:cubicBezTo>
                <a:cubicBezTo>
                  <a:pt x="749449" y="1430108"/>
                  <a:pt x="749449" y="1402130"/>
                  <a:pt x="766744" y="1384851"/>
                </a:cubicBezTo>
                <a:cubicBezTo>
                  <a:pt x="784038" y="1367570"/>
                  <a:pt x="812039" y="1367570"/>
                  <a:pt x="829333" y="1384851"/>
                </a:cubicBezTo>
                <a:cubicBezTo>
                  <a:pt x="846627" y="1402130"/>
                  <a:pt x="846627" y="1430108"/>
                  <a:pt x="829333" y="1447388"/>
                </a:cubicBezTo>
                <a:cubicBezTo>
                  <a:pt x="820686" y="1456028"/>
                  <a:pt x="809362" y="1460348"/>
                  <a:pt x="798038" y="1460348"/>
                </a:cubicBezTo>
                <a:close/>
                <a:moveTo>
                  <a:pt x="1008042" y="1460348"/>
                </a:moveTo>
                <a:cubicBezTo>
                  <a:pt x="996719" y="1460348"/>
                  <a:pt x="985395" y="1456028"/>
                  <a:pt x="976748" y="1447388"/>
                </a:cubicBezTo>
                <a:cubicBezTo>
                  <a:pt x="959453" y="1430108"/>
                  <a:pt x="959453" y="1402130"/>
                  <a:pt x="976748" y="1384851"/>
                </a:cubicBezTo>
                <a:cubicBezTo>
                  <a:pt x="994042" y="1367570"/>
                  <a:pt x="1022043" y="1367570"/>
                  <a:pt x="1039337" y="1384851"/>
                </a:cubicBezTo>
                <a:cubicBezTo>
                  <a:pt x="1056632" y="1402130"/>
                  <a:pt x="1056632" y="1430108"/>
                  <a:pt x="1039337" y="1447388"/>
                </a:cubicBezTo>
                <a:cubicBezTo>
                  <a:pt x="1030690" y="1456028"/>
                  <a:pt x="1019366" y="1460348"/>
                  <a:pt x="1008042" y="1460348"/>
                </a:cubicBezTo>
                <a:close/>
                <a:moveTo>
                  <a:pt x="1218046" y="1460348"/>
                </a:moveTo>
                <a:cubicBezTo>
                  <a:pt x="1206723" y="1460348"/>
                  <a:pt x="1195399" y="1456028"/>
                  <a:pt x="1186752" y="1447388"/>
                </a:cubicBezTo>
                <a:cubicBezTo>
                  <a:pt x="1169457" y="1430108"/>
                  <a:pt x="1169457" y="1402130"/>
                  <a:pt x="1186752" y="1384851"/>
                </a:cubicBezTo>
                <a:cubicBezTo>
                  <a:pt x="1204046" y="1367570"/>
                  <a:pt x="1232047" y="1367570"/>
                  <a:pt x="1249341" y="1384851"/>
                </a:cubicBezTo>
                <a:cubicBezTo>
                  <a:pt x="1266636" y="1402130"/>
                  <a:pt x="1266636" y="1430108"/>
                  <a:pt x="1249341" y="1447388"/>
                </a:cubicBezTo>
                <a:cubicBezTo>
                  <a:pt x="1240694" y="1456028"/>
                  <a:pt x="1229370" y="1460348"/>
                  <a:pt x="1218046" y="1460348"/>
                </a:cubicBezTo>
                <a:close/>
                <a:moveTo>
                  <a:pt x="1427227" y="1460348"/>
                </a:moveTo>
                <a:cubicBezTo>
                  <a:pt x="1415903" y="1460348"/>
                  <a:pt x="1404579" y="1456028"/>
                  <a:pt x="1395932" y="1447388"/>
                </a:cubicBezTo>
                <a:cubicBezTo>
                  <a:pt x="1378638" y="1430108"/>
                  <a:pt x="1378638" y="1402130"/>
                  <a:pt x="1395932" y="1384851"/>
                </a:cubicBezTo>
                <a:cubicBezTo>
                  <a:pt x="1413227" y="1367570"/>
                  <a:pt x="1441227" y="1367570"/>
                  <a:pt x="1458522" y="1384851"/>
                </a:cubicBezTo>
                <a:cubicBezTo>
                  <a:pt x="1475816" y="1402130"/>
                  <a:pt x="1475816" y="1430108"/>
                  <a:pt x="1458522" y="1447388"/>
                </a:cubicBezTo>
                <a:cubicBezTo>
                  <a:pt x="1449874" y="1456028"/>
                  <a:pt x="1438551" y="1460348"/>
                  <a:pt x="1427227" y="1460348"/>
                </a:cubicBezTo>
                <a:close/>
                <a:moveTo>
                  <a:pt x="3733154" y="1460348"/>
                </a:moveTo>
                <a:cubicBezTo>
                  <a:pt x="3721830" y="1460348"/>
                  <a:pt x="3710506" y="1456028"/>
                  <a:pt x="3701859" y="1447388"/>
                </a:cubicBezTo>
                <a:cubicBezTo>
                  <a:pt x="3684565" y="1430108"/>
                  <a:pt x="3684565" y="1402130"/>
                  <a:pt x="3701859" y="1384851"/>
                </a:cubicBezTo>
                <a:cubicBezTo>
                  <a:pt x="3719153" y="1367570"/>
                  <a:pt x="3747154" y="1367570"/>
                  <a:pt x="3764448" y="1384851"/>
                </a:cubicBezTo>
                <a:cubicBezTo>
                  <a:pt x="3781743" y="1402130"/>
                  <a:pt x="3781743" y="1430108"/>
                  <a:pt x="3764448" y="1447388"/>
                </a:cubicBezTo>
                <a:cubicBezTo>
                  <a:pt x="3755801" y="1456028"/>
                  <a:pt x="3744477" y="1460348"/>
                  <a:pt x="3733154" y="1460348"/>
                </a:cubicBezTo>
                <a:close/>
                <a:moveTo>
                  <a:pt x="3943158" y="1460348"/>
                </a:moveTo>
                <a:cubicBezTo>
                  <a:pt x="3931834" y="1460348"/>
                  <a:pt x="3920511" y="1456028"/>
                  <a:pt x="3911863" y="1447388"/>
                </a:cubicBezTo>
                <a:cubicBezTo>
                  <a:pt x="3894569" y="1430108"/>
                  <a:pt x="3894569" y="1402130"/>
                  <a:pt x="3911863" y="1384851"/>
                </a:cubicBezTo>
                <a:cubicBezTo>
                  <a:pt x="3929158" y="1367570"/>
                  <a:pt x="3957158" y="1367570"/>
                  <a:pt x="3974453" y="1384851"/>
                </a:cubicBezTo>
                <a:cubicBezTo>
                  <a:pt x="3991747" y="1402130"/>
                  <a:pt x="3991747" y="1430108"/>
                  <a:pt x="3974453" y="1447388"/>
                </a:cubicBezTo>
                <a:cubicBezTo>
                  <a:pt x="3965806" y="1456028"/>
                  <a:pt x="3954482" y="1460348"/>
                  <a:pt x="3943158" y="1460348"/>
                </a:cubicBezTo>
                <a:close/>
                <a:moveTo>
                  <a:pt x="4572347" y="1460348"/>
                </a:moveTo>
                <a:cubicBezTo>
                  <a:pt x="4561023" y="1460348"/>
                  <a:pt x="4549699" y="1456028"/>
                  <a:pt x="4541052" y="1447388"/>
                </a:cubicBezTo>
                <a:cubicBezTo>
                  <a:pt x="4523757" y="1430108"/>
                  <a:pt x="4523757" y="1402130"/>
                  <a:pt x="4541052" y="1384851"/>
                </a:cubicBezTo>
                <a:cubicBezTo>
                  <a:pt x="4558346" y="1367570"/>
                  <a:pt x="4586347" y="1367570"/>
                  <a:pt x="4603641" y="1384851"/>
                </a:cubicBezTo>
                <a:cubicBezTo>
                  <a:pt x="4620936" y="1402130"/>
                  <a:pt x="4620936" y="1430108"/>
                  <a:pt x="4603641" y="1447388"/>
                </a:cubicBezTo>
                <a:cubicBezTo>
                  <a:pt x="4594994" y="1456028"/>
                  <a:pt x="4583670" y="1460348"/>
                  <a:pt x="4572347" y="1460348"/>
                </a:cubicBezTo>
                <a:close/>
                <a:moveTo>
                  <a:pt x="4782351" y="1460348"/>
                </a:moveTo>
                <a:cubicBezTo>
                  <a:pt x="4771027" y="1460348"/>
                  <a:pt x="4759703" y="1456028"/>
                  <a:pt x="4751056" y="1447388"/>
                </a:cubicBezTo>
                <a:cubicBezTo>
                  <a:pt x="4733761" y="1430108"/>
                  <a:pt x="4733761" y="1402130"/>
                  <a:pt x="4751056" y="1384851"/>
                </a:cubicBezTo>
                <a:cubicBezTo>
                  <a:pt x="4768350" y="1367570"/>
                  <a:pt x="4796351" y="1367570"/>
                  <a:pt x="4813645" y="1384851"/>
                </a:cubicBezTo>
                <a:cubicBezTo>
                  <a:pt x="4830940" y="1402130"/>
                  <a:pt x="4830940" y="1430108"/>
                  <a:pt x="4813645" y="1447388"/>
                </a:cubicBezTo>
                <a:cubicBezTo>
                  <a:pt x="4804998" y="1456028"/>
                  <a:pt x="4793674" y="1460348"/>
                  <a:pt x="4782351" y="1460348"/>
                </a:cubicBezTo>
                <a:close/>
                <a:moveTo>
                  <a:pt x="3314793" y="1475365"/>
                </a:moveTo>
                <a:cubicBezTo>
                  <a:pt x="3299557" y="1475365"/>
                  <a:pt x="3284322" y="1469605"/>
                  <a:pt x="3272792" y="1458085"/>
                </a:cubicBezTo>
                <a:cubicBezTo>
                  <a:pt x="3249733" y="1435045"/>
                  <a:pt x="3249733" y="1397193"/>
                  <a:pt x="3272792" y="1374153"/>
                </a:cubicBezTo>
                <a:cubicBezTo>
                  <a:pt x="3295851" y="1351113"/>
                  <a:pt x="3332911" y="1351113"/>
                  <a:pt x="3356793" y="1374153"/>
                </a:cubicBezTo>
                <a:cubicBezTo>
                  <a:pt x="3379853" y="1397193"/>
                  <a:pt x="3379853" y="1435045"/>
                  <a:pt x="3356793" y="1458085"/>
                </a:cubicBezTo>
                <a:cubicBezTo>
                  <a:pt x="3345264" y="1469605"/>
                  <a:pt x="3330028" y="1475365"/>
                  <a:pt x="3314793" y="1475365"/>
                </a:cubicBezTo>
                <a:close/>
                <a:moveTo>
                  <a:pt x="3523974" y="1475365"/>
                </a:moveTo>
                <a:cubicBezTo>
                  <a:pt x="3508738" y="1475365"/>
                  <a:pt x="3493502" y="1469605"/>
                  <a:pt x="3481972" y="1458085"/>
                </a:cubicBezTo>
                <a:cubicBezTo>
                  <a:pt x="3458913" y="1435045"/>
                  <a:pt x="3458913" y="1397193"/>
                  <a:pt x="3481972" y="1374153"/>
                </a:cubicBezTo>
                <a:cubicBezTo>
                  <a:pt x="3505032" y="1351113"/>
                  <a:pt x="3542915" y="1351113"/>
                  <a:pt x="3565974" y="1374153"/>
                </a:cubicBezTo>
                <a:cubicBezTo>
                  <a:pt x="3589033" y="1397193"/>
                  <a:pt x="3589033" y="1435045"/>
                  <a:pt x="3565974" y="1458085"/>
                </a:cubicBezTo>
                <a:cubicBezTo>
                  <a:pt x="3554445" y="1469605"/>
                  <a:pt x="3539209" y="1475365"/>
                  <a:pt x="3523974" y="1475365"/>
                </a:cubicBezTo>
                <a:close/>
                <a:moveTo>
                  <a:pt x="2056827" y="1489559"/>
                </a:moveTo>
                <a:cubicBezTo>
                  <a:pt x="2037885" y="1489559"/>
                  <a:pt x="2018944" y="1482359"/>
                  <a:pt x="2004532" y="1467959"/>
                </a:cubicBezTo>
                <a:cubicBezTo>
                  <a:pt x="1975708" y="1439159"/>
                  <a:pt x="1975708" y="1392256"/>
                  <a:pt x="2004532" y="1363456"/>
                </a:cubicBezTo>
                <a:cubicBezTo>
                  <a:pt x="2033356" y="1334656"/>
                  <a:pt x="2080298" y="1334656"/>
                  <a:pt x="2109122" y="1363456"/>
                </a:cubicBezTo>
                <a:cubicBezTo>
                  <a:pt x="2137946" y="1392256"/>
                  <a:pt x="2137946" y="1439159"/>
                  <a:pt x="2109122" y="1467959"/>
                </a:cubicBezTo>
                <a:cubicBezTo>
                  <a:pt x="2094710" y="1482359"/>
                  <a:pt x="2075768" y="1489559"/>
                  <a:pt x="2056827" y="1489559"/>
                </a:cubicBezTo>
                <a:close/>
                <a:moveTo>
                  <a:pt x="2266008" y="1489559"/>
                </a:moveTo>
                <a:cubicBezTo>
                  <a:pt x="2247067" y="1489559"/>
                  <a:pt x="2228125" y="1482359"/>
                  <a:pt x="2213713" y="1467959"/>
                </a:cubicBezTo>
                <a:cubicBezTo>
                  <a:pt x="2184889" y="1439159"/>
                  <a:pt x="2184889" y="1392256"/>
                  <a:pt x="2213713" y="1363456"/>
                </a:cubicBezTo>
                <a:cubicBezTo>
                  <a:pt x="2242537" y="1334656"/>
                  <a:pt x="2289479" y="1334656"/>
                  <a:pt x="2318303" y="1363456"/>
                </a:cubicBezTo>
                <a:cubicBezTo>
                  <a:pt x="2347127" y="1392256"/>
                  <a:pt x="2347127" y="1439159"/>
                  <a:pt x="2318303" y="1467959"/>
                </a:cubicBezTo>
                <a:cubicBezTo>
                  <a:pt x="2303891" y="1482359"/>
                  <a:pt x="2284950" y="1489559"/>
                  <a:pt x="2266008" y="1489559"/>
                </a:cubicBezTo>
                <a:close/>
                <a:moveTo>
                  <a:pt x="2895196" y="1489559"/>
                </a:moveTo>
                <a:cubicBezTo>
                  <a:pt x="2876255" y="1489559"/>
                  <a:pt x="2857313" y="1482359"/>
                  <a:pt x="2842901" y="1467959"/>
                </a:cubicBezTo>
                <a:cubicBezTo>
                  <a:pt x="2814077" y="1439159"/>
                  <a:pt x="2814077" y="1392256"/>
                  <a:pt x="2842901" y="1363456"/>
                </a:cubicBezTo>
                <a:cubicBezTo>
                  <a:pt x="2871725" y="1334656"/>
                  <a:pt x="2918668" y="1334656"/>
                  <a:pt x="2947492" y="1363456"/>
                </a:cubicBezTo>
                <a:cubicBezTo>
                  <a:pt x="2976316" y="1392256"/>
                  <a:pt x="2976316" y="1439159"/>
                  <a:pt x="2947492" y="1467959"/>
                </a:cubicBezTo>
                <a:cubicBezTo>
                  <a:pt x="2933080" y="1482359"/>
                  <a:pt x="2914138" y="1489559"/>
                  <a:pt x="2895196" y="1489559"/>
                </a:cubicBezTo>
                <a:close/>
                <a:moveTo>
                  <a:pt x="3104377" y="1489559"/>
                </a:moveTo>
                <a:cubicBezTo>
                  <a:pt x="3085435" y="1489559"/>
                  <a:pt x="3066494" y="1482359"/>
                  <a:pt x="3052082" y="1467959"/>
                </a:cubicBezTo>
                <a:cubicBezTo>
                  <a:pt x="3023258" y="1439159"/>
                  <a:pt x="3023258" y="1392256"/>
                  <a:pt x="3052082" y="1363456"/>
                </a:cubicBezTo>
                <a:cubicBezTo>
                  <a:pt x="3080906" y="1334656"/>
                  <a:pt x="3127848" y="1334656"/>
                  <a:pt x="3156672" y="1363456"/>
                </a:cubicBezTo>
                <a:cubicBezTo>
                  <a:pt x="3185496" y="1392256"/>
                  <a:pt x="3185496" y="1439159"/>
                  <a:pt x="3156672" y="1467959"/>
                </a:cubicBezTo>
                <a:cubicBezTo>
                  <a:pt x="3142260" y="1482359"/>
                  <a:pt x="3123318" y="1489559"/>
                  <a:pt x="3104377" y="1489559"/>
                </a:cubicBezTo>
                <a:close/>
                <a:moveTo>
                  <a:pt x="4362754" y="1489559"/>
                </a:moveTo>
                <a:cubicBezTo>
                  <a:pt x="4343813" y="1489559"/>
                  <a:pt x="4324871" y="1482359"/>
                  <a:pt x="4310459" y="1467959"/>
                </a:cubicBezTo>
                <a:cubicBezTo>
                  <a:pt x="4281635" y="1439159"/>
                  <a:pt x="4281635" y="1392256"/>
                  <a:pt x="4310459" y="1363456"/>
                </a:cubicBezTo>
                <a:cubicBezTo>
                  <a:pt x="4339283" y="1334656"/>
                  <a:pt x="4386225" y="1334656"/>
                  <a:pt x="4415049" y="1363456"/>
                </a:cubicBezTo>
                <a:cubicBezTo>
                  <a:pt x="4443874" y="1392256"/>
                  <a:pt x="4443874" y="1439159"/>
                  <a:pt x="4415049" y="1467959"/>
                </a:cubicBezTo>
                <a:cubicBezTo>
                  <a:pt x="4400637" y="1482359"/>
                  <a:pt x="4381696" y="1489559"/>
                  <a:pt x="4362754" y="1489559"/>
                </a:cubicBezTo>
                <a:close/>
                <a:moveTo>
                  <a:pt x="4152956" y="1490176"/>
                </a:moveTo>
                <a:cubicBezTo>
                  <a:pt x="4134014" y="1490176"/>
                  <a:pt x="4115279" y="1482771"/>
                  <a:pt x="4101278" y="1467959"/>
                </a:cubicBezTo>
                <a:cubicBezTo>
                  <a:pt x="4072454" y="1439159"/>
                  <a:pt x="4072454" y="1392256"/>
                  <a:pt x="4101278" y="1363456"/>
                </a:cubicBezTo>
                <a:cubicBezTo>
                  <a:pt x="4130103" y="1334656"/>
                  <a:pt x="4177045" y="1334656"/>
                  <a:pt x="4205869" y="1363456"/>
                </a:cubicBezTo>
                <a:cubicBezTo>
                  <a:pt x="4234693" y="1392256"/>
                  <a:pt x="4234693" y="1439159"/>
                  <a:pt x="4205869" y="1467959"/>
                </a:cubicBezTo>
                <a:cubicBezTo>
                  <a:pt x="4191045" y="1482771"/>
                  <a:pt x="4171898" y="1490176"/>
                  <a:pt x="4152956" y="1490176"/>
                </a:cubicBezTo>
                <a:close/>
                <a:moveTo>
                  <a:pt x="1532229" y="1550656"/>
                </a:moveTo>
                <a:cubicBezTo>
                  <a:pt x="1524611" y="1550656"/>
                  <a:pt x="1516994" y="1547776"/>
                  <a:pt x="1511229" y="1542016"/>
                </a:cubicBezTo>
                <a:cubicBezTo>
                  <a:pt x="1499699" y="1530496"/>
                  <a:pt x="1499699" y="1511570"/>
                  <a:pt x="1511229" y="1500051"/>
                </a:cubicBezTo>
                <a:cubicBezTo>
                  <a:pt x="1522758" y="1488530"/>
                  <a:pt x="1541700" y="1488530"/>
                  <a:pt x="1553229" y="1500051"/>
                </a:cubicBezTo>
                <a:cubicBezTo>
                  <a:pt x="1564759" y="1511570"/>
                  <a:pt x="1564759" y="1529673"/>
                  <a:pt x="1553229" y="1542016"/>
                </a:cubicBezTo>
                <a:cubicBezTo>
                  <a:pt x="1547465" y="1547776"/>
                  <a:pt x="1539847" y="1550656"/>
                  <a:pt x="1532229" y="1550656"/>
                </a:cubicBezTo>
                <a:close/>
                <a:moveTo>
                  <a:pt x="1741409" y="1550656"/>
                </a:moveTo>
                <a:cubicBezTo>
                  <a:pt x="1733792" y="1550656"/>
                  <a:pt x="1726174" y="1547776"/>
                  <a:pt x="1720409" y="1542016"/>
                </a:cubicBezTo>
                <a:cubicBezTo>
                  <a:pt x="1708879" y="1530496"/>
                  <a:pt x="1708879" y="1511570"/>
                  <a:pt x="1720409" y="1500051"/>
                </a:cubicBezTo>
                <a:cubicBezTo>
                  <a:pt x="1731939" y="1488530"/>
                  <a:pt x="1750880" y="1488530"/>
                  <a:pt x="1762410" y="1500051"/>
                </a:cubicBezTo>
                <a:cubicBezTo>
                  <a:pt x="1773939" y="1511570"/>
                  <a:pt x="1773939" y="1529673"/>
                  <a:pt x="1762410" y="1542016"/>
                </a:cubicBezTo>
                <a:cubicBezTo>
                  <a:pt x="1756645" y="1547776"/>
                  <a:pt x="1749027" y="1550656"/>
                  <a:pt x="1741409" y="1550656"/>
                </a:cubicBezTo>
                <a:close/>
                <a:moveTo>
                  <a:pt x="1951413" y="1550656"/>
                </a:moveTo>
                <a:cubicBezTo>
                  <a:pt x="1943796" y="1550656"/>
                  <a:pt x="1936178" y="1547776"/>
                  <a:pt x="1930413" y="1542016"/>
                </a:cubicBezTo>
                <a:cubicBezTo>
                  <a:pt x="1918884" y="1530496"/>
                  <a:pt x="1918884" y="1511570"/>
                  <a:pt x="1930413" y="1500051"/>
                </a:cubicBezTo>
                <a:cubicBezTo>
                  <a:pt x="1941943" y="1488530"/>
                  <a:pt x="1960884" y="1488530"/>
                  <a:pt x="1972414" y="1500051"/>
                </a:cubicBezTo>
                <a:cubicBezTo>
                  <a:pt x="1983944" y="1511570"/>
                  <a:pt x="1983944" y="1530496"/>
                  <a:pt x="1972414" y="1542016"/>
                </a:cubicBezTo>
                <a:cubicBezTo>
                  <a:pt x="1966649" y="1547776"/>
                  <a:pt x="1959031" y="1550656"/>
                  <a:pt x="1951413" y="1550656"/>
                </a:cubicBezTo>
                <a:close/>
                <a:moveTo>
                  <a:pt x="2370598" y="1550656"/>
                </a:moveTo>
                <a:cubicBezTo>
                  <a:pt x="2362980" y="1550656"/>
                  <a:pt x="2355362" y="1547776"/>
                  <a:pt x="2349598" y="1542016"/>
                </a:cubicBezTo>
                <a:cubicBezTo>
                  <a:pt x="2338068" y="1530496"/>
                  <a:pt x="2338068" y="1511570"/>
                  <a:pt x="2349598" y="1500051"/>
                </a:cubicBezTo>
                <a:cubicBezTo>
                  <a:pt x="2361127" y="1488530"/>
                  <a:pt x="2380069" y="1488530"/>
                  <a:pt x="2391599" y="1500051"/>
                </a:cubicBezTo>
                <a:cubicBezTo>
                  <a:pt x="2403128" y="1511570"/>
                  <a:pt x="2403128" y="1530496"/>
                  <a:pt x="2391599" y="1542016"/>
                </a:cubicBezTo>
                <a:cubicBezTo>
                  <a:pt x="2385834" y="1547776"/>
                  <a:pt x="2378216" y="1550656"/>
                  <a:pt x="2370598" y="1550656"/>
                </a:cubicBezTo>
                <a:close/>
                <a:moveTo>
                  <a:pt x="2580602" y="1550656"/>
                </a:moveTo>
                <a:cubicBezTo>
                  <a:pt x="2572984" y="1550656"/>
                  <a:pt x="2565367" y="1547776"/>
                  <a:pt x="2559602" y="1542016"/>
                </a:cubicBezTo>
                <a:cubicBezTo>
                  <a:pt x="2548072" y="1530496"/>
                  <a:pt x="2548072" y="1511570"/>
                  <a:pt x="2559602" y="1500051"/>
                </a:cubicBezTo>
                <a:cubicBezTo>
                  <a:pt x="2571131" y="1488530"/>
                  <a:pt x="2590073" y="1488530"/>
                  <a:pt x="2601603" y="1500051"/>
                </a:cubicBezTo>
                <a:cubicBezTo>
                  <a:pt x="2613132" y="1511570"/>
                  <a:pt x="2613132" y="1530496"/>
                  <a:pt x="2601603" y="1542016"/>
                </a:cubicBezTo>
                <a:cubicBezTo>
                  <a:pt x="2595838" y="1547776"/>
                  <a:pt x="2588220" y="1550656"/>
                  <a:pt x="2580602" y="1550656"/>
                </a:cubicBezTo>
                <a:close/>
                <a:moveTo>
                  <a:pt x="2789782" y="1550656"/>
                </a:moveTo>
                <a:cubicBezTo>
                  <a:pt x="2782165" y="1550656"/>
                  <a:pt x="2774547" y="1547776"/>
                  <a:pt x="2768782" y="1542016"/>
                </a:cubicBezTo>
                <a:cubicBezTo>
                  <a:pt x="2757253" y="1530496"/>
                  <a:pt x="2757253" y="1511570"/>
                  <a:pt x="2768782" y="1500051"/>
                </a:cubicBezTo>
                <a:cubicBezTo>
                  <a:pt x="2780312" y="1488530"/>
                  <a:pt x="2799253" y="1488530"/>
                  <a:pt x="2810783" y="1500051"/>
                </a:cubicBezTo>
                <a:cubicBezTo>
                  <a:pt x="2822313" y="1511570"/>
                  <a:pt x="2822313" y="1530496"/>
                  <a:pt x="2810783" y="1542016"/>
                </a:cubicBezTo>
                <a:cubicBezTo>
                  <a:pt x="2805018" y="1547776"/>
                  <a:pt x="2797400" y="1550656"/>
                  <a:pt x="2789782" y="1550656"/>
                </a:cubicBezTo>
                <a:close/>
                <a:moveTo>
                  <a:pt x="484267" y="1564850"/>
                </a:moveTo>
                <a:cubicBezTo>
                  <a:pt x="472944" y="1564850"/>
                  <a:pt x="461620" y="1560531"/>
                  <a:pt x="452973" y="1551891"/>
                </a:cubicBezTo>
                <a:cubicBezTo>
                  <a:pt x="435678" y="1534610"/>
                  <a:pt x="435678" y="1506633"/>
                  <a:pt x="452973" y="1489353"/>
                </a:cubicBezTo>
                <a:cubicBezTo>
                  <a:pt x="470267" y="1472073"/>
                  <a:pt x="498268" y="1472073"/>
                  <a:pt x="515562" y="1489353"/>
                </a:cubicBezTo>
                <a:cubicBezTo>
                  <a:pt x="532857" y="1506633"/>
                  <a:pt x="532857" y="1534610"/>
                  <a:pt x="515562" y="1551891"/>
                </a:cubicBezTo>
                <a:cubicBezTo>
                  <a:pt x="506915" y="1560531"/>
                  <a:pt x="495591" y="1564850"/>
                  <a:pt x="484267" y="1564850"/>
                </a:cubicBezTo>
                <a:close/>
                <a:moveTo>
                  <a:pt x="693448" y="1564850"/>
                </a:moveTo>
                <a:cubicBezTo>
                  <a:pt x="682124" y="1564850"/>
                  <a:pt x="670801" y="1560531"/>
                  <a:pt x="662153" y="1551891"/>
                </a:cubicBezTo>
                <a:cubicBezTo>
                  <a:pt x="644859" y="1534610"/>
                  <a:pt x="644859" y="1506633"/>
                  <a:pt x="662153" y="1489353"/>
                </a:cubicBezTo>
                <a:cubicBezTo>
                  <a:pt x="679448" y="1472073"/>
                  <a:pt x="707448" y="1472073"/>
                  <a:pt x="724743" y="1489353"/>
                </a:cubicBezTo>
                <a:cubicBezTo>
                  <a:pt x="742037" y="1506633"/>
                  <a:pt x="742037" y="1534610"/>
                  <a:pt x="724743" y="1551891"/>
                </a:cubicBezTo>
                <a:cubicBezTo>
                  <a:pt x="716095" y="1560531"/>
                  <a:pt x="704772" y="1564850"/>
                  <a:pt x="693448" y="1564850"/>
                </a:cubicBezTo>
                <a:close/>
                <a:moveTo>
                  <a:pt x="903452" y="1564850"/>
                </a:moveTo>
                <a:cubicBezTo>
                  <a:pt x="892128" y="1564850"/>
                  <a:pt x="880804" y="1560531"/>
                  <a:pt x="872157" y="1551891"/>
                </a:cubicBezTo>
                <a:cubicBezTo>
                  <a:pt x="854863" y="1534610"/>
                  <a:pt x="854863" y="1506633"/>
                  <a:pt x="872157" y="1489353"/>
                </a:cubicBezTo>
                <a:cubicBezTo>
                  <a:pt x="889452" y="1472073"/>
                  <a:pt x="917452" y="1472073"/>
                  <a:pt x="934747" y="1489353"/>
                </a:cubicBezTo>
                <a:cubicBezTo>
                  <a:pt x="952041" y="1506633"/>
                  <a:pt x="952041" y="1534610"/>
                  <a:pt x="934747" y="1551891"/>
                </a:cubicBezTo>
                <a:cubicBezTo>
                  <a:pt x="926099" y="1560531"/>
                  <a:pt x="914776" y="1564850"/>
                  <a:pt x="903452" y="1564850"/>
                </a:cubicBezTo>
                <a:close/>
                <a:moveTo>
                  <a:pt x="1112632" y="1564850"/>
                </a:moveTo>
                <a:cubicBezTo>
                  <a:pt x="1101309" y="1564850"/>
                  <a:pt x="1089985" y="1560531"/>
                  <a:pt x="1081338" y="1551891"/>
                </a:cubicBezTo>
                <a:cubicBezTo>
                  <a:pt x="1064043" y="1534610"/>
                  <a:pt x="1064043" y="1506633"/>
                  <a:pt x="1081338" y="1489353"/>
                </a:cubicBezTo>
                <a:cubicBezTo>
                  <a:pt x="1098632" y="1472073"/>
                  <a:pt x="1126633" y="1472073"/>
                  <a:pt x="1143927" y="1489353"/>
                </a:cubicBezTo>
                <a:cubicBezTo>
                  <a:pt x="1161222" y="1506633"/>
                  <a:pt x="1161222" y="1534610"/>
                  <a:pt x="1143927" y="1551891"/>
                </a:cubicBezTo>
                <a:cubicBezTo>
                  <a:pt x="1135280" y="1560531"/>
                  <a:pt x="1123956" y="1564850"/>
                  <a:pt x="1112632" y="1564850"/>
                </a:cubicBezTo>
                <a:close/>
                <a:moveTo>
                  <a:pt x="1322636" y="1564850"/>
                </a:moveTo>
                <a:cubicBezTo>
                  <a:pt x="1311313" y="1564850"/>
                  <a:pt x="1299989" y="1560531"/>
                  <a:pt x="1291342" y="1551891"/>
                </a:cubicBezTo>
                <a:cubicBezTo>
                  <a:pt x="1274047" y="1534610"/>
                  <a:pt x="1274047" y="1506633"/>
                  <a:pt x="1291342" y="1489353"/>
                </a:cubicBezTo>
                <a:cubicBezTo>
                  <a:pt x="1308636" y="1472073"/>
                  <a:pt x="1336637" y="1472073"/>
                  <a:pt x="1353931" y="1489353"/>
                </a:cubicBezTo>
                <a:cubicBezTo>
                  <a:pt x="1371226" y="1506633"/>
                  <a:pt x="1371226" y="1534610"/>
                  <a:pt x="1353931" y="1551891"/>
                </a:cubicBezTo>
                <a:cubicBezTo>
                  <a:pt x="1345284" y="1560531"/>
                  <a:pt x="1333960" y="1564850"/>
                  <a:pt x="1322636" y="1564850"/>
                </a:cubicBezTo>
                <a:close/>
                <a:moveTo>
                  <a:pt x="3838568" y="1564850"/>
                </a:moveTo>
                <a:cubicBezTo>
                  <a:pt x="3827244" y="1564850"/>
                  <a:pt x="3815920" y="1560531"/>
                  <a:pt x="3807273" y="1551891"/>
                </a:cubicBezTo>
                <a:cubicBezTo>
                  <a:pt x="3789978" y="1534610"/>
                  <a:pt x="3789978" y="1506633"/>
                  <a:pt x="3807273" y="1489353"/>
                </a:cubicBezTo>
                <a:cubicBezTo>
                  <a:pt x="3824567" y="1472073"/>
                  <a:pt x="3852568" y="1472073"/>
                  <a:pt x="3869862" y="1489353"/>
                </a:cubicBezTo>
                <a:cubicBezTo>
                  <a:pt x="3887157" y="1506633"/>
                  <a:pt x="3887157" y="1534610"/>
                  <a:pt x="3869862" y="1551891"/>
                </a:cubicBezTo>
                <a:cubicBezTo>
                  <a:pt x="3861215" y="1560531"/>
                  <a:pt x="3849891" y="1564850"/>
                  <a:pt x="3838568" y="1564850"/>
                </a:cubicBezTo>
                <a:close/>
                <a:moveTo>
                  <a:pt x="4677143" y="1564850"/>
                </a:moveTo>
                <a:cubicBezTo>
                  <a:pt x="4665819" y="1564850"/>
                  <a:pt x="4654701" y="1560531"/>
                  <a:pt x="4646465" y="1551891"/>
                </a:cubicBezTo>
                <a:cubicBezTo>
                  <a:pt x="4629171" y="1534610"/>
                  <a:pt x="4629171" y="1506633"/>
                  <a:pt x="4646465" y="1489353"/>
                </a:cubicBezTo>
                <a:cubicBezTo>
                  <a:pt x="4663760" y="1472073"/>
                  <a:pt x="4691760" y="1472073"/>
                  <a:pt x="4709055" y="1489353"/>
                </a:cubicBezTo>
                <a:cubicBezTo>
                  <a:pt x="4726349" y="1506633"/>
                  <a:pt x="4726349" y="1534610"/>
                  <a:pt x="4709055" y="1551891"/>
                </a:cubicBezTo>
                <a:cubicBezTo>
                  <a:pt x="4699996" y="1560531"/>
                  <a:pt x="4688466" y="1564850"/>
                  <a:pt x="4677143" y="1564850"/>
                </a:cubicBezTo>
                <a:close/>
                <a:moveTo>
                  <a:pt x="4886941" y="1564850"/>
                </a:moveTo>
                <a:cubicBezTo>
                  <a:pt x="4875617" y="1564850"/>
                  <a:pt x="4864293" y="1560531"/>
                  <a:pt x="4855646" y="1551891"/>
                </a:cubicBezTo>
                <a:cubicBezTo>
                  <a:pt x="4838351" y="1534610"/>
                  <a:pt x="4838351" y="1506633"/>
                  <a:pt x="4855646" y="1489353"/>
                </a:cubicBezTo>
                <a:cubicBezTo>
                  <a:pt x="4872940" y="1472073"/>
                  <a:pt x="4900941" y="1472073"/>
                  <a:pt x="4918235" y="1489353"/>
                </a:cubicBezTo>
                <a:cubicBezTo>
                  <a:pt x="4935530" y="1506633"/>
                  <a:pt x="4935530" y="1534610"/>
                  <a:pt x="4918235" y="1551891"/>
                </a:cubicBezTo>
                <a:cubicBezTo>
                  <a:pt x="4909588" y="1560531"/>
                  <a:pt x="4898264" y="1564850"/>
                  <a:pt x="4886941" y="1564850"/>
                </a:cubicBezTo>
                <a:close/>
                <a:moveTo>
                  <a:pt x="3209378" y="1579868"/>
                </a:moveTo>
                <a:cubicBezTo>
                  <a:pt x="3194143" y="1579868"/>
                  <a:pt x="3178907" y="1574108"/>
                  <a:pt x="3167378" y="1562588"/>
                </a:cubicBezTo>
                <a:cubicBezTo>
                  <a:pt x="3144319" y="1539548"/>
                  <a:pt x="3144319" y="1501696"/>
                  <a:pt x="3167378" y="1478656"/>
                </a:cubicBezTo>
                <a:cubicBezTo>
                  <a:pt x="3190437" y="1455616"/>
                  <a:pt x="3228320" y="1455616"/>
                  <a:pt x="3251380" y="1478656"/>
                </a:cubicBezTo>
                <a:cubicBezTo>
                  <a:pt x="3274439" y="1501696"/>
                  <a:pt x="3274439" y="1539548"/>
                  <a:pt x="3251380" y="1562588"/>
                </a:cubicBezTo>
                <a:cubicBezTo>
                  <a:pt x="3239850" y="1574108"/>
                  <a:pt x="3224614" y="1579868"/>
                  <a:pt x="3209378" y="1579868"/>
                </a:cubicBezTo>
                <a:close/>
                <a:moveTo>
                  <a:pt x="3419383" y="1579868"/>
                </a:moveTo>
                <a:cubicBezTo>
                  <a:pt x="3404147" y="1579868"/>
                  <a:pt x="3388912" y="1574108"/>
                  <a:pt x="3377382" y="1562588"/>
                </a:cubicBezTo>
                <a:cubicBezTo>
                  <a:pt x="3354323" y="1539548"/>
                  <a:pt x="3354323" y="1501696"/>
                  <a:pt x="3377382" y="1478656"/>
                </a:cubicBezTo>
                <a:cubicBezTo>
                  <a:pt x="3400441" y="1455616"/>
                  <a:pt x="3438324" y="1455616"/>
                  <a:pt x="3461384" y="1478656"/>
                </a:cubicBezTo>
                <a:cubicBezTo>
                  <a:pt x="3484443" y="1501696"/>
                  <a:pt x="3484443" y="1539548"/>
                  <a:pt x="3461384" y="1562588"/>
                </a:cubicBezTo>
                <a:cubicBezTo>
                  <a:pt x="3449854" y="1574108"/>
                  <a:pt x="3434618" y="1579868"/>
                  <a:pt x="3419383" y="1579868"/>
                </a:cubicBezTo>
                <a:close/>
                <a:moveTo>
                  <a:pt x="3628564" y="1579868"/>
                </a:moveTo>
                <a:cubicBezTo>
                  <a:pt x="3613328" y="1579868"/>
                  <a:pt x="3598093" y="1574108"/>
                  <a:pt x="3586563" y="1562588"/>
                </a:cubicBezTo>
                <a:cubicBezTo>
                  <a:pt x="3563503" y="1539548"/>
                  <a:pt x="3563503" y="1501696"/>
                  <a:pt x="3586563" y="1478656"/>
                </a:cubicBezTo>
                <a:cubicBezTo>
                  <a:pt x="3609622" y="1455616"/>
                  <a:pt x="3647505" y="1455616"/>
                  <a:pt x="3670564" y="1478656"/>
                </a:cubicBezTo>
                <a:cubicBezTo>
                  <a:pt x="3693623" y="1501696"/>
                  <a:pt x="3693623" y="1539548"/>
                  <a:pt x="3670564" y="1562588"/>
                </a:cubicBezTo>
                <a:cubicBezTo>
                  <a:pt x="3659035" y="1574108"/>
                  <a:pt x="3643799" y="1579868"/>
                  <a:pt x="3628564" y="1579868"/>
                </a:cubicBezTo>
                <a:close/>
                <a:moveTo>
                  <a:pt x="2161418" y="1594062"/>
                </a:moveTo>
                <a:cubicBezTo>
                  <a:pt x="2142476" y="1594062"/>
                  <a:pt x="2123534" y="1586862"/>
                  <a:pt x="2109122" y="1572462"/>
                </a:cubicBezTo>
                <a:cubicBezTo>
                  <a:pt x="2080298" y="1543662"/>
                  <a:pt x="2080298" y="1496759"/>
                  <a:pt x="2109122" y="1467959"/>
                </a:cubicBezTo>
                <a:cubicBezTo>
                  <a:pt x="2137946" y="1439159"/>
                  <a:pt x="2184889" y="1439159"/>
                  <a:pt x="2213713" y="1467959"/>
                </a:cubicBezTo>
                <a:cubicBezTo>
                  <a:pt x="2242537" y="1496759"/>
                  <a:pt x="2242537" y="1543662"/>
                  <a:pt x="2213713" y="1572462"/>
                </a:cubicBezTo>
                <a:cubicBezTo>
                  <a:pt x="2199301" y="1586862"/>
                  <a:pt x="2180359" y="1594062"/>
                  <a:pt x="2161418" y="1594062"/>
                </a:cubicBezTo>
                <a:close/>
                <a:moveTo>
                  <a:pt x="2999787" y="1594062"/>
                </a:moveTo>
                <a:cubicBezTo>
                  <a:pt x="2980845" y="1594062"/>
                  <a:pt x="2961904" y="1586862"/>
                  <a:pt x="2947492" y="1572462"/>
                </a:cubicBezTo>
                <a:cubicBezTo>
                  <a:pt x="2918668" y="1543662"/>
                  <a:pt x="2918668" y="1496759"/>
                  <a:pt x="2947492" y="1467959"/>
                </a:cubicBezTo>
                <a:cubicBezTo>
                  <a:pt x="2976316" y="1439159"/>
                  <a:pt x="3023258" y="1439159"/>
                  <a:pt x="3052082" y="1467959"/>
                </a:cubicBezTo>
                <a:cubicBezTo>
                  <a:pt x="3080906" y="1496759"/>
                  <a:pt x="3080906" y="1543662"/>
                  <a:pt x="3052082" y="1572462"/>
                </a:cubicBezTo>
                <a:cubicBezTo>
                  <a:pt x="3037670" y="1586862"/>
                  <a:pt x="3018728" y="1594062"/>
                  <a:pt x="2999787" y="1594062"/>
                </a:cubicBezTo>
                <a:close/>
                <a:moveTo>
                  <a:pt x="273852" y="1594885"/>
                </a:moveTo>
                <a:cubicBezTo>
                  <a:pt x="254910" y="1594885"/>
                  <a:pt x="235969" y="1587685"/>
                  <a:pt x="221557" y="1573285"/>
                </a:cubicBezTo>
                <a:lnTo>
                  <a:pt x="200615" y="1522668"/>
                </a:lnTo>
                <a:lnTo>
                  <a:pt x="228952" y="1463882"/>
                </a:lnTo>
                <a:lnTo>
                  <a:pt x="246006" y="1452582"/>
                </a:lnTo>
                <a:cubicBezTo>
                  <a:pt x="272720" y="1441782"/>
                  <a:pt x="304529" y="1447182"/>
                  <a:pt x="326147" y="1468782"/>
                </a:cubicBezTo>
                <a:cubicBezTo>
                  <a:pt x="354971" y="1497582"/>
                  <a:pt x="354971" y="1544485"/>
                  <a:pt x="326147" y="1573285"/>
                </a:cubicBezTo>
                <a:cubicBezTo>
                  <a:pt x="311735" y="1587685"/>
                  <a:pt x="292793" y="1594885"/>
                  <a:pt x="273852" y="1594885"/>
                </a:cubicBezTo>
                <a:close/>
                <a:moveTo>
                  <a:pt x="4048160" y="1594885"/>
                </a:moveTo>
                <a:cubicBezTo>
                  <a:pt x="4029219" y="1594885"/>
                  <a:pt x="4010277" y="1587685"/>
                  <a:pt x="3995865" y="1573285"/>
                </a:cubicBezTo>
                <a:cubicBezTo>
                  <a:pt x="3967041" y="1544485"/>
                  <a:pt x="3967041" y="1497582"/>
                  <a:pt x="3995865" y="1468782"/>
                </a:cubicBezTo>
                <a:cubicBezTo>
                  <a:pt x="4024689" y="1439982"/>
                  <a:pt x="4071631" y="1439982"/>
                  <a:pt x="4100455" y="1468782"/>
                </a:cubicBezTo>
                <a:cubicBezTo>
                  <a:pt x="4129279" y="1497582"/>
                  <a:pt x="4129279" y="1544485"/>
                  <a:pt x="4100455" y="1573285"/>
                </a:cubicBezTo>
                <a:cubicBezTo>
                  <a:pt x="4086043" y="1587685"/>
                  <a:pt x="4067102" y="1594885"/>
                  <a:pt x="4048160" y="1594885"/>
                </a:cubicBezTo>
                <a:close/>
                <a:moveTo>
                  <a:pt x="4258164" y="1594885"/>
                </a:moveTo>
                <a:cubicBezTo>
                  <a:pt x="4239223" y="1594885"/>
                  <a:pt x="4220281" y="1587685"/>
                  <a:pt x="4205869" y="1573285"/>
                </a:cubicBezTo>
                <a:cubicBezTo>
                  <a:pt x="4177045" y="1544485"/>
                  <a:pt x="4177045" y="1497582"/>
                  <a:pt x="4205869" y="1468782"/>
                </a:cubicBezTo>
                <a:cubicBezTo>
                  <a:pt x="4234693" y="1439982"/>
                  <a:pt x="4281635" y="1439982"/>
                  <a:pt x="4310459" y="1468782"/>
                </a:cubicBezTo>
                <a:cubicBezTo>
                  <a:pt x="4339283" y="1497582"/>
                  <a:pt x="4339283" y="1544485"/>
                  <a:pt x="4310459" y="1573285"/>
                </a:cubicBezTo>
                <a:cubicBezTo>
                  <a:pt x="4296047" y="1587685"/>
                  <a:pt x="4277106" y="1594885"/>
                  <a:pt x="4258164" y="1594885"/>
                </a:cubicBezTo>
                <a:close/>
                <a:moveTo>
                  <a:pt x="4467345" y="1594885"/>
                </a:moveTo>
                <a:cubicBezTo>
                  <a:pt x="4448403" y="1594885"/>
                  <a:pt x="4429462" y="1587685"/>
                  <a:pt x="4415049" y="1573285"/>
                </a:cubicBezTo>
                <a:cubicBezTo>
                  <a:pt x="4386225" y="1544485"/>
                  <a:pt x="4386225" y="1497582"/>
                  <a:pt x="4415049" y="1468782"/>
                </a:cubicBezTo>
                <a:cubicBezTo>
                  <a:pt x="4443874" y="1439982"/>
                  <a:pt x="4490815" y="1439982"/>
                  <a:pt x="4519639" y="1468782"/>
                </a:cubicBezTo>
                <a:cubicBezTo>
                  <a:pt x="4548463" y="1497582"/>
                  <a:pt x="4548463" y="1544485"/>
                  <a:pt x="4519639" y="1573285"/>
                </a:cubicBezTo>
                <a:cubicBezTo>
                  <a:pt x="4505227" y="1587685"/>
                  <a:pt x="4486286" y="1594885"/>
                  <a:pt x="4467345" y="1594885"/>
                </a:cubicBezTo>
                <a:close/>
                <a:moveTo>
                  <a:pt x="1427638" y="1655159"/>
                </a:moveTo>
                <a:cubicBezTo>
                  <a:pt x="1420021" y="1655159"/>
                  <a:pt x="1412403" y="1652279"/>
                  <a:pt x="1406638" y="1646519"/>
                </a:cubicBezTo>
                <a:cubicBezTo>
                  <a:pt x="1395109" y="1634999"/>
                  <a:pt x="1395109" y="1616073"/>
                  <a:pt x="1406638" y="1604553"/>
                </a:cubicBezTo>
                <a:cubicBezTo>
                  <a:pt x="1418168" y="1593033"/>
                  <a:pt x="1437109" y="1593033"/>
                  <a:pt x="1448639" y="1604553"/>
                </a:cubicBezTo>
                <a:cubicBezTo>
                  <a:pt x="1460169" y="1616073"/>
                  <a:pt x="1460169" y="1634999"/>
                  <a:pt x="1448639" y="1646519"/>
                </a:cubicBezTo>
                <a:cubicBezTo>
                  <a:pt x="1442874" y="1652279"/>
                  <a:pt x="1435256" y="1655159"/>
                  <a:pt x="1427638" y="1655159"/>
                </a:cubicBezTo>
                <a:close/>
                <a:moveTo>
                  <a:pt x="1636819" y="1655159"/>
                </a:moveTo>
                <a:cubicBezTo>
                  <a:pt x="1629201" y="1655159"/>
                  <a:pt x="1621583" y="1652279"/>
                  <a:pt x="1615819" y="1646519"/>
                </a:cubicBezTo>
                <a:cubicBezTo>
                  <a:pt x="1604289" y="1634999"/>
                  <a:pt x="1604289" y="1616073"/>
                  <a:pt x="1615819" y="1604553"/>
                </a:cubicBezTo>
                <a:cubicBezTo>
                  <a:pt x="1627348" y="1593033"/>
                  <a:pt x="1646290" y="1593033"/>
                  <a:pt x="1657820" y="1604553"/>
                </a:cubicBezTo>
                <a:cubicBezTo>
                  <a:pt x="1669349" y="1616073"/>
                  <a:pt x="1669349" y="1634999"/>
                  <a:pt x="1657820" y="1646519"/>
                </a:cubicBezTo>
                <a:cubicBezTo>
                  <a:pt x="1652055" y="1652279"/>
                  <a:pt x="1644437" y="1655159"/>
                  <a:pt x="1636819" y="1655159"/>
                </a:cubicBezTo>
                <a:close/>
                <a:moveTo>
                  <a:pt x="1846823" y="1655159"/>
                </a:moveTo>
                <a:cubicBezTo>
                  <a:pt x="1839205" y="1655159"/>
                  <a:pt x="1831587" y="1652279"/>
                  <a:pt x="1825823" y="1646519"/>
                </a:cubicBezTo>
                <a:cubicBezTo>
                  <a:pt x="1814293" y="1634999"/>
                  <a:pt x="1814293" y="1616073"/>
                  <a:pt x="1825823" y="1604553"/>
                </a:cubicBezTo>
                <a:cubicBezTo>
                  <a:pt x="1837352" y="1593033"/>
                  <a:pt x="1856294" y="1593033"/>
                  <a:pt x="1867824" y="1604553"/>
                </a:cubicBezTo>
                <a:cubicBezTo>
                  <a:pt x="1879353" y="1616073"/>
                  <a:pt x="1879353" y="1634999"/>
                  <a:pt x="1867824" y="1646519"/>
                </a:cubicBezTo>
                <a:cubicBezTo>
                  <a:pt x="1862059" y="1652279"/>
                  <a:pt x="1854441" y="1655159"/>
                  <a:pt x="1846823" y="1655159"/>
                </a:cubicBezTo>
                <a:close/>
                <a:moveTo>
                  <a:pt x="2056004" y="1655159"/>
                </a:moveTo>
                <a:cubicBezTo>
                  <a:pt x="2048386" y="1655159"/>
                  <a:pt x="2040768" y="1652279"/>
                  <a:pt x="2035003" y="1646519"/>
                </a:cubicBezTo>
                <a:cubicBezTo>
                  <a:pt x="2023474" y="1634999"/>
                  <a:pt x="2023474" y="1616073"/>
                  <a:pt x="2035003" y="1604553"/>
                </a:cubicBezTo>
                <a:cubicBezTo>
                  <a:pt x="2046533" y="1593033"/>
                  <a:pt x="2065475" y="1593033"/>
                  <a:pt x="2077004" y="1604553"/>
                </a:cubicBezTo>
                <a:cubicBezTo>
                  <a:pt x="2088534" y="1616073"/>
                  <a:pt x="2088534" y="1634999"/>
                  <a:pt x="2077004" y="1646519"/>
                </a:cubicBezTo>
                <a:cubicBezTo>
                  <a:pt x="2071240" y="1652279"/>
                  <a:pt x="2063622" y="1655159"/>
                  <a:pt x="2056004" y="1655159"/>
                </a:cubicBezTo>
                <a:close/>
                <a:moveTo>
                  <a:pt x="2266008" y="1655159"/>
                </a:moveTo>
                <a:cubicBezTo>
                  <a:pt x="2258390" y="1655159"/>
                  <a:pt x="2250772" y="1652279"/>
                  <a:pt x="2245007" y="1646519"/>
                </a:cubicBezTo>
                <a:cubicBezTo>
                  <a:pt x="2233478" y="1634999"/>
                  <a:pt x="2233478" y="1616073"/>
                  <a:pt x="2245007" y="1604553"/>
                </a:cubicBezTo>
                <a:cubicBezTo>
                  <a:pt x="2256537" y="1593033"/>
                  <a:pt x="2275479" y="1593033"/>
                  <a:pt x="2287008" y="1604553"/>
                </a:cubicBezTo>
                <a:cubicBezTo>
                  <a:pt x="2298538" y="1616073"/>
                  <a:pt x="2298538" y="1634999"/>
                  <a:pt x="2287008" y="1646519"/>
                </a:cubicBezTo>
                <a:cubicBezTo>
                  <a:pt x="2281244" y="1652279"/>
                  <a:pt x="2273626" y="1655159"/>
                  <a:pt x="2266008" y="1655159"/>
                </a:cubicBezTo>
                <a:close/>
                <a:moveTo>
                  <a:pt x="2476012" y="1655159"/>
                </a:moveTo>
                <a:cubicBezTo>
                  <a:pt x="2468394" y="1655159"/>
                  <a:pt x="2460776" y="1652279"/>
                  <a:pt x="2455011" y="1646519"/>
                </a:cubicBezTo>
                <a:cubicBezTo>
                  <a:pt x="2443482" y="1634999"/>
                  <a:pt x="2443482" y="1616073"/>
                  <a:pt x="2455011" y="1604553"/>
                </a:cubicBezTo>
                <a:cubicBezTo>
                  <a:pt x="2466541" y="1593033"/>
                  <a:pt x="2485483" y="1593033"/>
                  <a:pt x="2497012" y="1604553"/>
                </a:cubicBezTo>
                <a:cubicBezTo>
                  <a:pt x="2508542" y="1616073"/>
                  <a:pt x="2508542" y="1634999"/>
                  <a:pt x="2497012" y="1646519"/>
                </a:cubicBezTo>
                <a:cubicBezTo>
                  <a:pt x="2491247" y="1652279"/>
                  <a:pt x="2483630" y="1655159"/>
                  <a:pt x="2476012" y="1655159"/>
                </a:cubicBezTo>
                <a:close/>
                <a:moveTo>
                  <a:pt x="2685192" y="1655159"/>
                </a:moveTo>
                <a:cubicBezTo>
                  <a:pt x="2677575" y="1655159"/>
                  <a:pt x="2669957" y="1652279"/>
                  <a:pt x="2664192" y="1646519"/>
                </a:cubicBezTo>
                <a:cubicBezTo>
                  <a:pt x="2652662" y="1634999"/>
                  <a:pt x="2652662" y="1616073"/>
                  <a:pt x="2664192" y="1604553"/>
                </a:cubicBezTo>
                <a:cubicBezTo>
                  <a:pt x="2675722" y="1593033"/>
                  <a:pt x="2694663" y="1593033"/>
                  <a:pt x="2706193" y="1604553"/>
                </a:cubicBezTo>
                <a:cubicBezTo>
                  <a:pt x="2717722" y="1616073"/>
                  <a:pt x="2717722" y="1634999"/>
                  <a:pt x="2706193" y="1646519"/>
                </a:cubicBezTo>
                <a:cubicBezTo>
                  <a:pt x="2700428" y="1652279"/>
                  <a:pt x="2692810" y="1655159"/>
                  <a:pt x="2685192" y="1655159"/>
                </a:cubicBezTo>
                <a:close/>
                <a:moveTo>
                  <a:pt x="2895196" y="1655159"/>
                </a:moveTo>
                <a:cubicBezTo>
                  <a:pt x="2887579" y="1655159"/>
                  <a:pt x="2879961" y="1652279"/>
                  <a:pt x="2874196" y="1646519"/>
                </a:cubicBezTo>
                <a:cubicBezTo>
                  <a:pt x="2862666" y="1634999"/>
                  <a:pt x="2862666" y="1616073"/>
                  <a:pt x="2874196" y="1604553"/>
                </a:cubicBezTo>
                <a:cubicBezTo>
                  <a:pt x="2885726" y="1593033"/>
                  <a:pt x="2904667" y="1593033"/>
                  <a:pt x="2916197" y="1604553"/>
                </a:cubicBezTo>
                <a:cubicBezTo>
                  <a:pt x="2927726" y="1616073"/>
                  <a:pt x="2927726" y="1634999"/>
                  <a:pt x="2916197" y="1646519"/>
                </a:cubicBezTo>
                <a:cubicBezTo>
                  <a:pt x="2910432" y="1652279"/>
                  <a:pt x="2902814" y="1655159"/>
                  <a:pt x="2895196" y="1655159"/>
                </a:cubicBezTo>
                <a:close/>
                <a:moveTo>
                  <a:pt x="588858" y="1669353"/>
                </a:moveTo>
                <a:cubicBezTo>
                  <a:pt x="577534" y="1669353"/>
                  <a:pt x="566211" y="1665033"/>
                  <a:pt x="557563" y="1656393"/>
                </a:cubicBezTo>
                <a:cubicBezTo>
                  <a:pt x="540269" y="1639113"/>
                  <a:pt x="540269" y="1611136"/>
                  <a:pt x="557563" y="1593856"/>
                </a:cubicBezTo>
                <a:cubicBezTo>
                  <a:pt x="574858" y="1576576"/>
                  <a:pt x="602858" y="1576576"/>
                  <a:pt x="620153" y="1593856"/>
                </a:cubicBezTo>
                <a:cubicBezTo>
                  <a:pt x="637447" y="1611136"/>
                  <a:pt x="637447" y="1639113"/>
                  <a:pt x="620153" y="1656393"/>
                </a:cubicBezTo>
                <a:cubicBezTo>
                  <a:pt x="611506" y="1665033"/>
                  <a:pt x="600182" y="1669353"/>
                  <a:pt x="588858" y="1669353"/>
                </a:cubicBezTo>
                <a:close/>
                <a:moveTo>
                  <a:pt x="1008042" y="1669353"/>
                </a:moveTo>
                <a:cubicBezTo>
                  <a:pt x="996719" y="1669353"/>
                  <a:pt x="985395" y="1665033"/>
                  <a:pt x="976748" y="1656393"/>
                </a:cubicBezTo>
                <a:cubicBezTo>
                  <a:pt x="959453" y="1639113"/>
                  <a:pt x="959453" y="1611136"/>
                  <a:pt x="976748" y="1593856"/>
                </a:cubicBezTo>
                <a:cubicBezTo>
                  <a:pt x="994042" y="1576576"/>
                  <a:pt x="1022043" y="1576576"/>
                  <a:pt x="1039337" y="1593856"/>
                </a:cubicBezTo>
                <a:cubicBezTo>
                  <a:pt x="1056632" y="1611136"/>
                  <a:pt x="1056632" y="1639113"/>
                  <a:pt x="1039337" y="1656393"/>
                </a:cubicBezTo>
                <a:cubicBezTo>
                  <a:pt x="1030690" y="1665033"/>
                  <a:pt x="1019366" y="1669353"/>
                  <a:pt x="1008042" y="1669353"/>
                </a:cubicBezTo>
                <a:close/>
                <a:moveTo>
                  <a:pt x="1217223" y="1669353"/>
                </a:moveTo>
                <a:cubicBezTo>
                  <a:pt x="1205899" y="1669353"/>
                  <a:pt x="1194575" y="1665033"/>
                  <a:pt x="1185928" y="1656393"/>
                </a:cubicBezTo>
                <a:cubicBezTo>
                  <a:pt x="1168634" y="1639113"/>
                  <a:pt x="1168634" y="1611136"/>
                  <a:pt x="1185928" y="1593856"/>
                </a:cubicBezTo>
                <a:cubicBezTo>
                  <a:pt x="1203223" y="1576576"/>
                  <a:pt x="1232047" y="1576576"/>
                  <a:pt x="1248518" y="1593856"/>
                </a:cubicBezTo>
                <a:cubicBezTo>
                  <a:pt x="1265812" y="1611136"/>
                  <a:pt x="1265812" y="1639113"/>
                  <a:pt x="1248518" y="1656393"/>
                </a:cubicBezTo>
                <a:cubicBezTo>
                  <a:pt x="1239870" y="1665033"/>
                  <a:pt x="1228547" y="1669353"/>
                  <a:pt x="1217223" y="1669353"/>
                </a:cubicBezTo>
                <a:close/>
                <a:moveTo>
                  <a:pt x="4782351" y="1669353"/>
                </a:moveTo>
                <a:cubicBezTo>
                  <a:pt x="4771027" y="1669353"/>
                  <a:pt x="4759703" y="1665033"/>
                  <a:pt x="4751056" y="1656393"/>
                </a:cubicBezTo>
                <a:cubicBezTo>
                  <a:pt x="4733761" y="1639113"/>
                  <a:pt x="4733761" y="1611136"/>
                  <a:pt x="4751056" y="1593856"/>
                </a:cubicBezTo>
                <a:cubicBezTo>
                  <a:pt x="4768350" y="1576576"/>
                  <a:pt x="4796351" y="1576576"/>
                  <a:pt x="4813645" y="1593856"/>
                </a:cubicBezTo>
                <a:cubicBezTo>
                  <a:pt x="4830940" y="1611136"/>
                  <a:pt x="4830940" y="1639113"/>
                  <a:pt x="4813645" y="1656393"/>
                </a:cubicBezTo>
                <a:cubicBezTo>
                  <a:pt x="4804998" y="1665033"/>
                  <a:pt x="4793674" y="1669353"/>
                  <a:pt x="4782351" y="1669353"/>
                </a:cubicBezTo>
                <a:close/>
                <a:moveTo>
                  <a:pt x="4991531" y="1669353"/>
                </a:moveTo>
                <a:cubicBezTo>
                  <a:pt x="4980207" y="1669353"/>
                  <a:pt x="4968884" y="1665033"/>
                  <a:pt x="4960236" y="1656393"/>
                </a:cubicBezTo>
                <a:cubicBezTo>
                  <a:pt x="4942942" y="1639113"/>
                  <a:pt x="4942942" y="1611136"/>
                  <a:pt x="4960236" y="1593856"/>
                </a:cubicBezTo>
                <a:lnTo>
                  <a:pt x="4984658" y="1583742"/>
                </a:lnTo>
                <a:lnTo>
                  <a:pt x="5012785" y="1660551"/>
                </a:lnTo>
                <a:close/>
                <a:moveTo>
                  <a:pt x="798038" y="1670176"/>
                </a:moveTo>
                <a:cubicBezTo>
                  <a:pt x="786715" y="1670176"/>
                  <a:pt x="775391" y="1665856"/>
                  <a:pt x="766744" y="1657216"/>
                </a:cubicBezTo>
                <a:cubicBezTo>
                  <a:pt x="749449" y="1639113"/>
                  <a:pt x="749449" y="1611136"/>
                  <a:pt x="766744" y="1594679"/>
                </a:cubicBezTo>
                <a:cubicBezTo>
                  <a:pt x="784038" y="1577399"/>
                  <a:pt x="812039" y="1577399"/>
                  <a:pt x="829333" y="1594679"/>
                </a:cubicBezTo>
                <a:cubicBezTo>
                  <a:pt x="846627" y="1611959"/>
                  <a:pt x="846627" y="1639936"/>
                  <a:pt x="829333" y="1657216"/>
                </a:cubicBezTo>
                <a:cubicBezTo>
                  <a:pt x="820686" y="1665856"/>
                  <a:pt x="809362" y="1670176"/>
                  <a:pt x="798038" y="1670176"/>
                </a:cubicBezTo>
                <a:close/>
                <a:moveTo>
                  <a:pt x="3104788" y="1684370"/>
                </a:moveTo>
                <a:cubicBezTo>
                  <a:pt x="3089553" y="1684370"/>
                  <a:pt x="3074317" y="1678611"/>
                  <a:pt x="3062788" y="1667091"/>
                </a:cubicBezTo>
                <a:cubicBezTo>
                  <a:pt x="3039729" y="1644051"/>
                  <a:pt x="3039729" y="1606199"/>
                  <a:pt x="3062788" y="1583159"/>
                </a:cubicBezTo>
                <a:cubicBezTo>
                  <a:pt x="3085847" y="1560119"/>
                  <a:pt x="3123730" y="1560119"/>
                  <a:pt x="3146789" y="1583159"/>
                </a:cubicBezTo>
                <a:cubicBezTo>
                  <a:pt x="3169849" y="1606199"/>
                  <a:pt x="3169849" y="1644051"/>
                  <a:pt x="3146789" y="1667091"/>
                </a:cubicBezTo>
                <a:cubicBezTo>
                  <a:pt x="3135259" y="1678611"/>
                  <a:pt x="3120024" y="1684370"/>
                  <a:pt x="3104788" y="1684370"/>
                </a:cubicBezTo>
                <a:close/>
                <a:moveTo>
                  <a:pt x="3314793" y="1684370"/>
                </a:moveTo>
                <a:cubicBezTo>
                  <a:pt x="3299557" y="1684370"/>
                  <a:pt x="3284322" y="1678611"/>
                  <a:pt x="3272792" y="1667091"/>
                </a:cubicBezTo>
                <a:cubicBezTo>
                  <a:pt x="3249733" y="1644051"/>
                  <a:pt x="3249733" y="1606199"/>
                  <a:pt x="3272792" y="1583159"/>
                </a:cubicBezTo>
                <a:cubicBezTo>
                  <a:pt x="3295851" y="1560119"/>
                  <a:pt x="3332911" y="1560119"/>
                  <a:pt x="3356793" y="1583159"/>
                </a:cubicBezTo>
                <a:cubicBezTo>
                  <a:pt x="3379853" y="1606199"/>
                  <a:pt x="3379853" y="1644051"/>
                  <a:pt x="3356793" y="1667091"/>
                </a:cubicBezTo>
                <a:cubicBezTo>
                  <a:pt x="3345264" y="1678611"/>
                  <a:pt x="3330028" y="1684370"/>
                  <a:pt x="3314793" y="1684370"/>
                </a:cubicBezTo>
                <a:close/>
                <a:moveTo>
                  <a:pt x="3523974" y="1684370"/>
                </a:moveTo>
                <a:cubicBezTo>
                  <a:pt x="3508738" y="1684370"/>
                  <a:pt x="3493502" y="1678611"/>
                  <a:pt x="3481972" y="1667091"/>
                </a:cubicBezTo>
                <a:cubicBezTo>
                  <a:pt x="3458913" y="1644051"/>
                  <a:pt x="3458913" y="1606199"/>
                  <a:pt x="3481972" y="1583159"/>
                </a:cubicBezTo>
                <a:cubicBezTo>
                  <a:pt x="3505032" y="1560119"/>
                  <a:pt x="3542915" y="1560119"/>
                  <a:pt x="3565974" y="1583159"/>
                </a:cubicBezTo>
                <a:cubicBezTo>
                  <a:pt x="3589033" y="1606199"/>
                  <a:pt x="3589033" y="1644051"/>
                  <a:pt x="3565974" y="1667091"/>
                </a:cubicBezTo>
                <a:cubicBezTo>
                  <a:pt x="3554445" y="1678611"/>
                  <a:pt x="3539209" y="1684370"/>
                  <a:pt x="3523974" y="1684370"/>
                </a:cubicBezTo>
                <a:close/>
                <a:moveTo>
                  <a:pt x="3733978" y="1684370"/>
                </a:moveTo>
                <a:cubicBezTo>
                  <a:pt x="3718742" y="1684370"/>
                  <a:pt x="3703506" y="1678611"/>
                  <a:pt x="3691976" y="1667091"/>
                </a:cubicBezTo>
                <a:cubicBezTo>
                  <a:pt x="3668917" y="1644051"/>
                  <a:pt x="3668917" y="1607022"/>
                  <a:pt x="3691976" y="1583159"/>
                </a:cubicBezTo>
                <a:cubicBezTo>
                  <a:pt x="3715036" y="1560119"/>
                  <a:pt x="3752919" y="1560119"/>
                  <a:pt x="3775978" y="1583159"/>
                </a:cubicBezTo>
                <a:cubicBezTo>
                  <a:pt x="3799037" y="1606199"/>
                  <a:pt x="3799037" y="1644051"/>
                  <a:pt x="3775978" y="1667091"/>
                </a:cubicBezTo>
                <a:cubicBezTo>
                  <a:pt x="3764449" y="1678611"/>
                  <a:pt x="3749213" y="1684370"/>
                  <a:pt x="3733978" y="1684370"/>
                </a:cubicBezTo>
                <a:close/>
                <a:moveTo>
                  <a:pt x="169261" y="1699388"/>
                </a:moveTo>
                <a:cubicBezTo>
                  <a:pt x="159791" y="1699388"/>
                  <a:pt x="150320" y="1697588"/>
                  <a:pt x="141415" y="1693988"/>
                </a:cubicBezTo>
                <a:lnTo>
                  <a:pt x="135329" y="1689955"/>
                </a:lnTo>
                <a:lnTo>
                  <a:pt x="183878" y="1557389"/>
                </a:lnTo>
                <a:lnTo>
                  <a:pt x="185143" y="1554765"/>
                </a:lnTo>
                <a:lnTo>
                  <a:pt x="197108" y="1557085"/>
                </a:lnTo>
                <a:cubicBezTo>
                  <a:pt x="206013" y="1560685"/>
                  <a:pt x="214351" y="1566085"/>
                  <a:pt x="221557" y="1573285"/>
                </a:cubicBezTo>
                <a:cubicBezTo>
                  <a:pt x="250381" y="1602085"/>
                  <a:pt x="250381" y="1648988"/>
                  <a:pt x="221557" y="1677788"/>
                </a:cubicBezTo>
                <a:cubicBezTo>
                  <a:pt x="207145" y="1692188"/>
                  <a:pt x="188203" y="1699388"/>
                  <a:pt x="169261" y="1699388"/>
                </a:cubicBezTo>
                <a:close/>
                <a:moveTo>
                  <a:pt x="379265" y="1699388"/>
                </a:moveTo>
                <a:cubicBezTo>
                  <a:pt x="360324" y="1699388"/>
                  <a:pt x="341382" y="1692188"/>
                  <a:pt x="326970" y="1677788"/>
                </a:cubicBezTo>
                <a:cubicBezTo>
                  <a:pt x="298146" y="1648988"/>
                  <a:pt x="298146" y="1602085"/>
                  <a:pt x="326970" y="1573285"/>
                </a:cubicBezTo>
                <a:cubicBezTo>
                  <a:pt x="355794" y="1544485"/>
                  <a:pt x="402737" y="1544485"/>
                  <a:pt x="431561" y="1573285"/>
                </a:cubicBezTo>
                <a:cubicBezTo>
                  <a:pt x="460385" y="1602085"/>
                  <a:pt x="460385" y="1648988"/>
                  <a:pt x="431561" y="1677788"/>
                </a:cubicBezTo>
                <a:cubicBezTo>
                  <a:pt x="417149" y="1692188"/>
                  <a:pt x="398207" y="1699388"/>
                  <a:pt x="379265" y="1699388"/>
                </a:cubicBezTo>
                <a:close/>
                <a:moveTo>
                  <a:pt x="3943570" y="1699388"/>
                </a:moveTo>
                <a:cubicBezTo>
                  <a:pt x="3924628" y="1699388"/>
                  <a:pt x="3905686" y="1692188"/>
                  <a:pt x="3891274" y="1677788"/>
                </a:cubicBezTo>
                <a:cubicBezTo>
                  <a:pt x="3861627" y="1648988"/>
                  <a:pt x="3862450" y="1602085"/>
                  <a:pt x="3891274" y="1573285"/>
                </a:cubicBezTo>
                <a:cubicBezTo>
                  <a:pt x="3920098" y="1544485"/>
                  <a:pt x="3967041" y="1544485"/>
                  <a:pt x="3995865" y="1573285"/>
                </a:cubicBezTo>
                <a:cubicBezTo>
                  <a:pt x="4024689" y="1602085"/>
                  <a:pt x="4024689" y="1648988"/>
                  <a:pt x="3995865" y="1677788"/>
                </a:cubicBezTo>
                <a:cubicBezTo>
                  <a:pt x="3981453" y="1692188"/>
                  <a:pt x="3962511" y="1699388"/>
                  <a:pt x="3943570" y="1699388"/>
                </a:cubicBezTo>
                <a:close/>
                <a:moveTo>
                  <a:pt x="4152956" y="1699388"/>
                </a:moveTo>
                <a:cubicBezTo>
                  <a:pt x="4134014" y="1699388"/>
                  <a:pt x="4115279" y="1692188"/>
                  <a:pt x="4101278" y="1677788"/>
                </a:cubicBezTo>
                <a:cubicBezTo>
                  <a:pt x="4072454" y="1648988"/>
                  <a:pt x="4072454" y="1602085"/>
                  <a:pt x="4101278" y="1573285"/>
                </a:cubicBezTo>
                <a:cubicBezTo>
                  <a:pt x="4130103" y="1544485"/>
                  <a:pt x="4177045" y="1544485"/>
                  <a:pt x="4205869" y="1573285"/>
                </a:cubicBezTo>
                <a:cubicBezTo>
                  <a:pt x="4234693" y="1602085"/>
                  <a:pt x="4234693" y="1648988"/>
                  <a:pt x="4205869" y="1677788"/>
                </a:cubicBezTo>
                <a:cubicBezTo>
                  <a:pt x="4191045" y="1692188"/>
                  <a:pt x="4171898" y="1699388"/>
                  <a:pt x="4152956" y="1699388"/>
                </a:cubicBezTo>
                <a:close/>
                <a:moveTo>
                  <a:pt x="4362754" y="1699388"/>
                </a:moveTo>
                <a:cubicBezTo>
                  <a:pt x="4343813" y="1699388"/>
                  <a:pt x="4324871" y="1692188"/>
                  <a:pt x="4310459" y="1677788"/>
                </a:cubicBezTo>
                <a:cubicBezTo>
                  <a:pt x="4281635" y="1648988"/>
                  <a:pt x="4281635" y="1602085"/>
                  <a:pt x="4310459" y="1573285"/>
                </a:cubicBezTo>
                <a:cubicBezTo>
                  <a:pt x="4339283" y="1544485"/>
                  <a:pt x="4386225" y="1544485"/>
                  <a:pt x="4415049" y="1573285"/>
                </a:cubicBezTo>
                <a:cubicBezTo>
                  <a:pt x="4443874" y="1602085"/>
                  <a:pt x="4443874" y="1648988"/>
                  <a:pt x="4415049" y="1677788"/>
                </a:cubicBezTo>
                <a:cubicBezTo>
                  <a:pt x="4400637" y="1692188"/>
                  <a:pt x="4381696" y="1699388"/>
                  <a:pt x="4362754" y="1699388"/>
                </a:cubicBezTo>
                <a:close/>
                <a:moveTo>
                  <a:pt x="4571935" y="1699388"/>
                </a:moveTo>
                <a:cubicBezTo>
                  <a:pt x="4552993" y="1699388"/>
                  <a:pt x="4534051" y="1692188"/>
                  <a:pt x="4519639" y="1677788"/>
                </a:cubicBezTo>
                <a:cubicBezTo>
                  <a:pt x="4490815" y="1648988"/>
                  <a:pt x="4490815" y="1602085"/>
                  <a:pt x="4519639" y="1573285"/>
                </a:cubicBezTo>
                <a:cubicBezTo>
                  <a:pt x="4548463" y="1544485"/>
                  <a:pt x="4595406" y="1544485"/>
                  <a:pt x="4624230" y="1573285"/>
                </a:cubicBezTo>
                <a:cubicBezTo>
                  <a:pt x="4653054" y="1602085"/>
                  <a:pt x="4653054" y="1648988"/>
                  <a:pt x="4624230" y="1677788"/>
                </a:cubicBezTo>
                <a:cubicBezTo>
                  <a:pt x="4609818" y="1692188"/>
                  <a:pt x="4590876" y="1699388"/>
                  <a:pt x="4571935" y="1699388"/>
                </a:cubicBezTo>
                <a:close/>
                <a:moveTo>
                  <a:pt x="483856" y="1759662"/>
                </a:moveTo>
                <a:cubicBezTo>
                  <a:pt x="476238" y="1759662"/>
                  <a:pt x="468620" y="1756782"/>
                  <a:pt x="462855" y="1751022"/>
                </a:cubicBezTo>
                <a:cubicBezTo>
                  <a:pt x="451326" y="1739502"/>
                  <a:pt x="451326" y="1720576"/>
                  <a:pt x="462855" y="1709056"/>
                </a:cubicBezTo>
                <a:cubicBezTo>
                  <a:pt x="474385" y="1697536"/>
                  <a:pt x="493327" y="1697536"/>
                  <a:pt x="504856" y="1709056"/>
                </a:cubicBezTo>
                <a:cubicBezTo>
                  <a:pt x="516386" y="1720576"/>
                  <a:pt x="516386" y="1739502"/>
                  <a:pt x="504856" y="1751022"/>
                </a:cubicBezTo>
                <a:cubicBezTo>
                  <a:pt x="499091" y="1756782"/>
                  <a:pt x="491474" y="1759662"/>
                  <a:pt x="483856" y="1759662"/>
                </a:cubicBezTo>
                <a:close/>
                <a:moveTo>
                  <a:pt x="1532229" y="1759662"/>
                </a:moveTo>
                <a:cubicBezTo>
                  <a:pt x="1524611" y="1759662"/>
                  <a:pt x="1516994" y="1756782"/>
                  <a:pt x="1511229" y="1751022"/>
                </a:cubicBezTo>
                <a:cubicBezTo>
                  <a:pt x="1499699" y="1739502"/>
                  <a:pt x="1499699" y="1720576"/>
                  <a:pt x="1511229" y="1709056"/>
                </a:cubicBezTo>
                <a:cubicBezTo>
                  <a:pt x="1522758" y="1697536"/>
                  <a:pt x="1541700" y="1697536"/>
                  <a:pt x="1553229" y="1709056"/>
                </a:cubicBezTo>
                <a:cubicBezTo>
                  <a:pt x="1564759" y="1720576"/>
                  <a:pt x="1564759" y="1739502"/>
                  <a:pt x="1553229" y="1751022"/>
                </a:cubicBezTo>
                <a:cubicBezTo>
                  <a:pt x="1547465" y="1756782"/>
                  <a:pt x="1539847" y="1759662"/>
                  <a:pt x="1532229" y="1759662"/>
                </a:cubicBezTo>
                <a:close/>
                <a:moveTo>
                  <a:pt x="1741409" y="1759662"/>
                </a:moveTo>
                <a:cubicBezTo>
                  <a:pt x="1733792" y="1759662"/>
                  <a:pt x="1726174" y="1756782"/>
                  <a:pt x="1720409" y="1751022"/>
                </a:cubicBezTo>
                <a:cubicBezTo>
                  <a:pt x="1708879" y="1739502"/>
                  <a:pt x="1708879" y="1720576"/>
                  <a:pt x="1720409" y="1709056"/>
                </a:cubicBezTo>
                <a:cubicBezTo>
                  <a:pt x="1731939" y="1697536"/>
                  <a:pt x="1750880" y="1697536"/>
                  <a:pt x="1762410" y="1709056"/>
                </a:cubicBezTo>
                <a:cubicBezTo>
                  <a:pt x="1773939" y="1720576"/>
                  <a:pt x="1773939" y="1739502"/>
                  <a:pt x="1762410" y="1751022"/>
                </a:cubicBezTo>
                <a:cubicBezTo>
                  <a:pt x="1756645" y="1756782"/>
                  <a:pt x="1749027" y="1759662"/>
                  <a:pt x="1741409" y="1759662"/>
                </a:cubicBezTo>
                <a:close/>
                <a:moveTo>
                  <a:pt x="1951413" y="1759662"/>
                </a:moveTo>
                <a:cubicBezTo>
                  <a:pt x="1943796" y="1759662"/>
                  <a:pt x="1936178" y="1756782"/>
                  <a:pt x="1930413" y="1751022"/>
                </a:cubicBezTo>
                <a:cubicBezTo>
                  <a:pt x="1918884" y="1739502"/>
                  <a:pt x="1918884" y="1720576"/>
                  <a:pt x="1930413" y="1709056"/>
                </a:cubicBezTo>
                <a:cubicBezTo>
                  <a:pt x="1941943" y="1697536"/>
                  <a:pt x="1960884" y="1697536"/>
                  <a:pt x="1972414" y="1709056"/>
                </a:cubicBezTo>
                <a:cubicBezTo>
                  <a:pt x="1983944" y="1720576"/>
                  <a:pt x="1983944" y="1739502"/>
                  <a:pt x="1972414" y="1751022"/>
                </a:cubicBezTo>
                <a:cubicBezTo>
                  <a:pt x="1966649" y="1756782"/>
                  <a:pt x="1959031" y="1759662"/>
                  <a:pt x="1951413" y="1759662"/>
                </a:cubicBezTo>
                <a:close/>
                <a:moveTo>
                  <a:pt x="2370598" y="1759662"/>
                </a:moveTo>
                <a:cubicBezTo>
                  <a:pt x="2362980" y="1759662"/>
                  <a:pt x="2355362" y="1756782"/>
                  <a:pt x="2349598" y="1751022"/>
                </a:cubicBezTo>
                <a:cubicBezTo>
                  <a:pt x="2338068" y="1739502"/>
                  <a:pt x="2338068" y="1720576"/>
                  <a:pt x="2349598" y="1709056"/>
                </a:cubicBezTo>
                <a:cubicBezTo>
                  <a:pt x="2361127" y="1697536"/>
                  <a:pt x="2380069" y="1697536"/>
                  <a:pt x="2391599" y="1709056"/>
                </a:cubicBezTo>
                <a:cubicBezTo>
                  <a:pt x="2403128" y="1720576"/>
                  <a:pt x="2403128" y="1739502"/>
                  <a:pt x="2391599" y="1751022"/>
                </a:cubicBezTo>
                <a:cubicBezTo>
                  <a:pt x="2385834" y="1756782"/>
                  <a:pt x="2378216" y="1759662"/>
                  <a:pt x="2370598" y="1759662"/>
                </a:cubicBezTo>
                <a:close/>
                <a:moveTo>
                  <a:pt x="2580602" y="1759662"/>
                </a:moveTo>
                <a:cubicBezTo>
                  <a:pt x="2572984" y="1759662"/>
                  <a:pt x="2565367" y="1756782"/>
                  <a:pt x="2559602" y="1751022"/>
                </a:cubicBezTo>
                <a:cubicBezTo>
                  <a:pt x="2548072" y="1739502"/>
                  <a:pt x="2548072" y="1720576"/>
                  <a:pt x="2559602" y="1709056"/>
                </a:cubicBezTo>
                <a:cubicBezTo>
                  <a:pt x="2571131" y="1697536"/>
                  <a:pt x="2590073" y="1697536"/>
                  <a:pt x="2601603" y="1709056"/>
                </a:cubicBezTo>
                <a:cubicBezTo>
                  <a:pt x="2613132" y="1720576"/>
                  <a:pt x="2613132" y="1739502"/>
                  <a:pt x="2601603" y="1751022"/>
                </a:cubicBezTo>
                <a:cubicBezTo>
                  <a:pt x="2595838" y="1756782"/>
                  <a:pt x="2588220" y="1759662"/>
                  <a:pt x="2580602" y="1759662"/>
                </a:cubicBezTo>
                <a:close/>
                <a:moveTo>
                  <a:pt x="2789782" y="1759662"/>
                </a:moveTo>
                <a:cubicBezTo>
                  <a:pt x="2782165" y="1759662"/>
                  <a:pt x="2774547" y="1756782"/>
                  <a:pt x="2768782" y="1751022"/>
                </a:cubicBezTo>
                <a:cubicBezTo>
                  <a:pt x="2757253" y="1739502"/>
                  <a:pt x="2757253" y="1720576"/>
                  <a:pt x="2768782" y="1709056"/>
                </a:cubicBezTo>
                <a:cubicBezTo>
                  <a:pt x="2780312" y="1697536"/>
                  <a:pt x="2799253" y="1697536"/>
                  <a:pt x="2810783" y="1709056"/>
                </a:cubicBezTo>
                <a:cubicBezTo>
                  <a:pt x="2822313" y="1720576"/>
                  <a:pt x="2822313" y="1739502"/>
                  <a:pt x="2810783" y="1751022"/>
                </a:cubicBezTo>
                <a:cubicBezTo>
                  <a:pt x="2805018" y="1756782"/>
                  <a:pt x="2797400" y="1759662"/>
                  <a:pt x="2789782" y="1759662"/>
                </a:cubicBezTo>
                <a:close/>
                <a:moveTo>
                  <a:pt x="4677348" y="1759662"/>
                </a:moveTo>
                <a:cubicBezTo>
                  <a:pt x="4669730" y="1759662"/>
                  <a:pt x="4662113" y="1756782"/>
                  <a:pt x="4656348" y="1751022"/>
                </a:cubicBezTo>
                <a:cubicBezTo>
                  <a:pt x="4644818" y="1739502"/>
                  <a:pt x="4644818" y="1720576"/>
                  <a:pt x="4656348" y="1709056"/>
                </a:cubicBezTo>
                <a:cubicBezTo>
                  <a:pt x="4667877" y="1697536"/>
                  <a:pt x="4686819" y="1697536"/>
                  <a:pt x="4698349" y="1709056"/>
                </a:cubicBezTo>
                <a:cubicBezTo>
                  <a:pt x="4709879" y="1720576"/>
                  <a:pt x="4709879" y="1739502"/>
                  <a:pt x="4698349" y="1751022"/>
                </a:cubicBezTo>
                <a:cubicBezTo>
                  <a:pt x="4692584" y="1756782"/>
                  <a:pt x="4684966" y="1759662"/>
                  <a:pt x="4677348" y="1759662"/>
                </a:cubicBezTo>
                <a:close/>
                <a:moveTo>
                  <a:pt x="693448" y="1773856"/>
                </a:moveTo>
                <a:cubicBezTo>
                  <a:pt x="682124" y="1773856"/>
                  <a:pt x="670801" y="1769536"/>
                  <a:pt x="662153" y="1760896"/>
                </a:cubicBezTo>
                <a:cubicBezTo>
                  <a:pt x="644859" y="1743616"/>
                  <a:pt x="644859" y="1715639"/>
                  <a:pt x="662153" y="1698359"/>
                </a:cubicBezTo>
                <a:cubicBezTo>
                  <a:pt x="679448" y="1681079"/>
                  <a:pt x="707448" y="1681079"/>
                  <a:pt x="724743" y="1698359"/>
                </a:cubicBezTo>
                <a:cubicBezTo>
                  <a:pt x="742037" y="1716462"/>
                  <a:pt x="742037" y="1744439"/>
                  <a:pt x="724743" y="1760896"/>
                </a:cubicBezTo>
                <a:cubicBezTo>
                  <a:pt x="716095" y="1769536"/>
                  <a:pt x="704772" y="1773856"/>
                  <a:pt x="693448" y="1773856"/>
                </a:cubicBezTo>
                <a:close/>
                <a:moveTo>
                  <a:pt x="903452" y="1773856"/>
                </a:moveTo>
                <a:cubicBezTo>
                  <a:pt x="892128" y="1773856"/>
                  <a:pt x="880804" y="1769536"/>
                  <a:pt x="872157" y="1760896"/>
                </a:cubicBezTo>
                <a:cubicBezTo>
                  <a:pt x="854863" y="1743616"/>
                  <a:pt x="854863" y="1715639"/>
                  <a:pt x="872157" y="1698359"/>
                </a:cubicBezTo>
                <a:cubicBezTo>
                  <a:pt x="889452" y="1681079"/>
                  <a:pt x="917452" y="1681079"/>
                  <a:pt x="934747" y="1698359"/>
                </a:cubicBezTo>
                <a:cubicBezTo>
                  <a:pt x="952041" y="1716462"/>
                  <a:pt x="952041" y="1744439"/>
                  <a:pt x="934747" y="1760896"/>
                </a:cubicBezTo>
                <a:cubicBezTo>
                  <a:pt x="926099" y="1769536"/>
                  <a:pt x="914776" y="1773856"/>
                  <a:pt x="903452" y="1773856"/>
                </a:cubicBezTo>
                <a:close/>
                <a:moveTo>
                  <a:pt x="1112632" y="1773856"/>
                </a:moveTo>
                <a:cubicBezTo>
                  <a:pt x="1101309" y="1773856"/>
                  <a:pt x="1089985" y="1769536"/>
                  <a:pt x="1081338" y="1760896"/>
                </a:cubicBezTo>
                <a:cubicBezTo>
                  <a:pt x="1064043" y="1743616"/>
                  <a:pt x="1064043" y="1715639"/>
                  <a:pt x="1081338" y="1698359"/>
                </a:cubicBezTo>
                <a:cubicBezTo>
                  <a:pt x="1098632" y="1681079"/>
                  <a:pt x="1126633" y="1681079"/>
                  <a:pt x="1143927" y="1698359"/>
                </a:cubicBezTo>
                <a:cubicBezTo>
                  <a:pt x="1161222" y="1715639"/>
                  <a:pt x="1161222" y="1743616"/>
                  <a:pt x="1143927" y="1760896"/>
                </a:cubicBezTo>
                <a:cubicBezTo>
                  <a:pt x="1135280" y="1769536"/>
                  <a:pt x="1123956" y="1773856"/>
                  <a:pt x="1112632" y="1773856"/>
                </a:cubicBezTo>
                <a:close/>
                <a:moveTo>
                  <a:pt x="4886941" y="1773856"/>
                </a:moveTo>
                <a:cubicBezTo>
                  <a:pt x="4875617" y="1773856"/>
                  <a:pt x="4864293" y="1769536"/>
                  <a:pt x="4855646" y="1760896"/>
                </a:cubicBezTo>
                <a:cubicBezTo>
                  <a:pt x="4838351" y="1743616"/>
                  <a:pt x="4838351" y="1715639"/>
                  <a:pt x="4855646" y="1698359"/>
                </a:cubicBezTo>
                <a:cubicBezTo>
                  <a:pt x="4872940" y="1681079"/>
                  <a:pt x="4900941" y="1681079"/>
                  <a:pt x="4918235" y="1698359"/>
                </a:cubicBezTo>
                <a:cubicBezTo>
                  <a:pt x="4935530" y="1716462"/>
                  <a:pt x="4935530" y="1743616"/>
                  <a:pt x="4918235" y="1760896"/>
                </a:cubicBezTo>
                <a:cubicBezTo>
                  <a:pt x="4909588" y="1769536"/>
                  <a:pt x="4898264" y="1773856"/>
                  <a:pt x="4886941" y="1773856"/>
                </a:cubicBezTo>
                <a:close/>
                <a:moveTo>
                  <a:pt x="2161006" y="1774679"/>
                </a:moveTo>
                <a:cubicBezTo>
                  <a:pt x="2149682" y="1774679"/>
                  <a:pt x="2138359" y="1770359"/>
                  <a:pt x="2129711" y="1761719"/>
                </a:cubicBezTo>
                <a:cubicBezTo>
                  <a:pt x="2112417" y="1744439"/>
                  <a:pt x="2112417" y="1716462"/>
                  <a:pt x="2129711" y="1699182"/>
                </a:cubicBezTo>
                <a:cubicBezTo>
                  <a:pt x="2147006" y="1681902"/>
                  <a:pt x="2175006" y="1681902"/>
                  <a:pt x="2192301" y="1699182"/>
                </a:cubicBezTo>
                <a:cubicBezTo>
                  <a:pt x="2209595" y="1716462"/>
                  <a:pt x="2209595" y="1744439"/>
                  <a:pt x="2192301" y="1761719"/>
                </a:cubicBezTo>
                <a:cubicBezTo>
                  <a:pt x="2183654" y="1770359"/>
                  <a:pt x="2172330" y="1774679"/>
                  <a:pt x="2161006" y="1774679"/>
                </a:cubicBezTo>
                <a:close/>
                <a:moveTo>
                  <a:pt x="3838568" y="1774679"/>
                </a:moveTo>
                <a:cubicBezTo>
                  <a:pt x="3827244" y="1774679"/>
                  <a:pt x="3815920" y="1770359"/>
                  <a:pt x="3807273" y="1761719"/>
                </a:cubicBezTo>
                <a:cubicBezTo>
                  <a:pt x="3789978" y="1744439"/>
                  <a:pt x="3789978" y="1716462"/>
                  <a:pt x="3807273" y="1699182"/>
                </a:cubicBezTo>
                <a:cubicBezTo>
                  <a:pt x="3824567" y="1681902"/>
                  <a:pt x="3852568" y="1681902"/>
                  <a:pt x="3869862" y="1699182"/>
                </a:cubicBezTo>
                <a:cubicBezTo>
                  <a:pt x="3887157" y="1716462"/>
                  <a:pt x="3887157" y="1744439"/>
                  <a:pt x="3869862" y="1761719"/>
                </a:cubicBezTo>
                <a:cubicBezTo>
                  <a:pt x="3861215" y="1770359"/>
                  <a:pt x="3849891" y="1774679"/>
                  <a:pt x="3838568" y="1774679"/>
                </a:cubicBezTo>
                <a:close/>
                <a:moveTo>
                  <a:pt x="3209378" y="1789696"/>
                </a:moveTo>
                <a:cubicBezTo>
                  <a:pt x="3194143" y="1789696"/>
                  <a:pt x="3178907" y="1783936"/>
                  <a:pt x="3167378" y="1772416"/>
                </a:cubicBezTo>
                <a:cubicBezTo>
                  <a:pt x="3144319" y="1749376"/>
                  <a:pt x="3144319" y="1711525"/>
                  <a:pt x="3167378" y="1688485"/>
                </a:cubicBezTo>
                <a:cubicBezTo>
                  <a:pt x="3190437" y="1665445"/>
                  <a:pt x="3228320" y="1665445"/>
                  <a:pt x="3251380" y="1688485"/>
                </a:cubicBezTo>
                <a:cubicBezTo>
                  <a:pt x="3274439" y="1711525"/>
                  <a:pt x="3274439" y="1749376"/>
                  <a:pt x="3251380" y="1772416"/>
                </a:cubicBezTo>
                <a:cubicBezTo>
                  <a:pt x="3239850" y="1783936"/>
                  <a:pt x="3224614" y="1789696"/>
                  <a:pt x="3209378" y="1789696"/>
                </a:cubicBezTo>
                <a:close/>
                <a:moveTo>
                  <a:pt x="3419383" y="1789696"/>
                </a:moveTo>
                <a:cubicBezTo>
                  <a:pt x="3404147" y="1789696"/>
                  <a:pt x="3388912" y="1783936"/>
                  <a:pt x="3377382" y="1772416"/>
                </a:cubicBezTo>
                <a:cubicBezTo>
                  <a:pt x="3354323" y="1749376"/>
                  <a:pt x="3354323" y="1711525"/>
                  <a:pt x="3377382" y="1688485"/>
                </a:cubicBezTo>
                <a:cubicBezTo>
                  <a:pt x="3400441" y="1665445"/>
                  <a:pt x="3438324" y="1665445"/>
                  <a:pt x="3461384" y="1688485"/>
                </a:cubicBezTo>
                <a:cubicBezTo>
                  <a:pt x="3484443" y="1711525"/>
                  <a:pt x="3484443" y="1749376"/>
                  <a:pt x="3461384" y="1772416"/>
                </a:cubicBezTo>
                <a:cubicBezTo>
                  <a:pt x="3449854" y="1783936"/>
                  <a:pt x="3434618" y="1789696"/>
                  <a:pt x="3419383" y="1789696"/>
                </a:cubicBezTo>
                <a:close/>
                <a:moveTo>
                  <a:pt x="3628564" y="1789696"/>
                </a:moveTo>
                <a:cubicBezTo>
                  <a:pt x="3613328" y="1789696"/>
                  <a:pt x="3598093" y="1783936"/>
                  <a:pt x="3586563" y="1772416"/>
                </a:cubicBezTo>
                <a:cubicBezTo>
                  <a:pt x="3563503" y="1749376"/>
                  <a:pt x="3563503" y="1711525"/>
                  <a:pt x="3586563" y="1688485"/>
                </a:cubicBezTo>
                <a:cubicBezTo>
                  <a:pt x="3610446" y="1665445"/>
                  <a:pt x="3647505" y="1665445"/>
                  <a:pt x="3670564" y="1688485"/>
                </a:cubicBezTo>
                <a:cubicBezTo>
                  <a:pt x="3693623" y="1711525"/>
                  <a:pt x="3693623" y="1749376"/>
                  <a:pt x="3670564" y="1772416"/>
                </a:cubicBezTo>
                <a:cubicBezTo>
                  <a:pt x="3659035" y="1783936"/>
                  <a:pt x="3643799" y="1789696"/>
                  <a:pt x="3628564" y="1789696"/>
                </a:cubicBezTo>
                <a:close/>
                <a:moveTo>
                  <a:pt x="96561" y="1795811"/>
                </a:moveTo>
                <a:lnTo>
                  <a:pt x="129070" y="1707044"/>
                </a:lnTo>
                <a:lnTo>
                  <a:pt x="138584" y="1730040"/>
                </a:lnTo>
                <a:cubicBezTo>
                  <a:pt x="138584" y="1748965"/>
                  <a:pt x="131378" y="1767891"/>
                  <a:pt x="116966" y="1782291"/>
                </a:cubicBezTo>
                <a:close/>
                <a:moveTo>
                  <a:pt x="273852" y="1803891"/>
                </a:moveTo>
                <a:cubicBezTo>
                  <a:pt x="254910" y="1803891"/>
                  <a:pt x="235969" y="1796691"/>
                  <a:pt x="221557" y="1782291"/>
                </a:cubicBezTo>
                <a:cubicBezTo>
                  <a:pt x="192733" y="1753491"/>
                  <a:pt x="192733" y="1706588"/>
                  <a:pt x="221557" y="1677788"/>
                </a:cubicBezTo>
                <a:cubicBezTo>
                  <a:pt x="250381" y="1648988"/>
                  <a:pt x="297323" y="1648988"/>
                  <a:pt x="326147" y="1677788"/>
                </a:cubicBezTo>
                <a:cubicBezTo>
                  <a:pt x="354971" y="1706588"/>
                  <a:pt x="354971" y="1753491"/>
                  <a:pt x="326147" y="1782291"/>
                </a:cubicBezTo>
                <a:cubicBezTo>
                  <a:pt x="311735" y="1796691"/>
                  <a:pt x="292793" y="1803891"/>
                  <a:pt x="273852" y="1803891"/>
                </a:cubicBezTo>
                <a:close/>
                <a:moveTo>
                  <a:pt x="1322225" y="1803891"/>
                </a:moveTo>
                <a:cubicBezTo>
                  <a:pt x="1303283" y="1803891"/>
                  <a:pt x="1284342" y="1796691"/>
                  <a:pt x="1269930" y="1782291"/>
                </a:cubicBezTo>
                <a:cubicBezTo>
                  <a:pt x="1241106" y="1753491"/>
                  <a:pt x="1241106" y="1706588"/>
                  <a:pt x="1269930" y="1677788"/>
                </a:cubicBezTo>
                <a:cubicBezTo>
                  <a:pt x="1298754" y="1648988"/>
                  <a:pt x="1345696" y="1648988"/>
                  <a:pt x="1374520" y="1677788"/>
                </a:cubicBezTo>
                <a:cubicBezTo>
                  <a:pt x="1403344" y="1706588"/>
                  <a:pt x="1403344" y="1753491"/>
                  <a:pt x="1374520" y="1782291"/>
                </a:cubicBezTo>
                <a:cubicBezTo>
                  <a:pt x="1360108" y="1796691"/>
                  <a:pt x="1341166" y="1803891"/>
                  <a:pt x="1322225" y="1803891"/>
                </a:cubicBezTo>
                <a:close/>
                <a:moveTo>
                  <a:pt x="2999787" y="1803891"/>
                </a:moveTo>
                <a:cubicBezTo>
                  <a:pt x="2980845" y="1803891"/>
                  <a:pt x="2961904" y="1796691"/>
                  <a:pt x="2947492" y="1782291"/>
                </a:cubicBezTo>
                <a:cubicBezTo>
                  <a:pt x="2918668" y="1753491"/>
                  <a:pt x="2918668" y="1706588"/>
                  <a:pt x="2947492" y="1677788"/>
                </a:cubicBezTo>
                <a:cubicBezTo>
                  <a:pt x="2976316" y="1648988"/>
                  <a:pt x="3023258" y="1648988"/>
                  <a:pt x="3052082" y="1677788"/>
                </a:cubicBezTo>
                <a:cubicBezTo>
                  <a:pt x="3080906" y="1706588"/>
                  <a:pt x="3080906" y="1753491"/>
                  <a:pt x="3052082" y="1782291"/>
                </a:cubicBezTo>
                <a:cubicBezTo>
                  <a:pt x="3037670" y="1796691"/>
                  <a:pt x="3018728" y="1803891"/>
                  <a:pt x="2999787" y="1803891"/>
                </a:cubicBezTo>
                <a:close/>
                <a:moveTo>
                  <a:pt x="4048160" y="1803891"/>
                </a:moveTo>
                <a:cubicBezTo>
                  <a:pt x="4029219" y="1803891"/>
                  <a:pt x="4010277" y="1796691"/>
                  <a:pt x="3995865" y="1782291"/>
                </a:cubicBezTo>
                <a:cubicBezTo>
                  <a:pt x="3967041" y="1753491"/>
                  <a:pt x="3967041" y="1706588"/>
                  <a:pt x="3995865" y="1677788"/>
                </a:cubicBezTo>
                <a:cubicBezTo>
                  <a:pt x="4024689" y="1648988"/>
                  <a:pt x="4071631" y="1648988"/>
                  <a:pt x="4100455" y="1677788"/>
                </a:cubicBezTo>
                <a:cubicBezTo>
                  <a:pt x="4129279" y="1706588"/>
                  <a:pt x="4129279" y="1753491"/>
                  <a:pt x="4100455" y="1782291"/>
                </a:cubicBezTo>
                <a:cubicBezTo>
                  <a:pt x="4086043" y="1796691"/>
                  <a:pt x="4067102" y="1803891"/>
                  <a:pt x="4048160" y="1803891"/>
                </a:cubicBezTo>
                <a:close/>
                <a:moveTo>
                  <a:pt x="4258164" y="1803891"/>
                </a:moveTo>
                <a:cubicBezTo>
                  <a:pt x="4239223" y="1803891"/>
                  <a:pt x="4220281" y="1796691"/>
                  <a:pt x="4205869" y="1782291"/>
                </a:cubicBezTo>
                <a:cubicBezTo>
                  <a:pt x="4177045" y="1753491"/>
                  <a:pt x="4177045" y="1706588"/>
                  <a:pt x="4205869" y="1677788"/>
                </a:cubicBezTo>
                <a:cubicBezTo>
                  <a:pt x="4234693" y="1648988"/>
                  <a:pt x="4281635" y="1648988"/>
                  <a:pt x="4310459" y="1677788"/>
                </a:cubicBezTo>
                <a:cubicBezTo>
                  <a:pt x="4339283" y="1706588"/>
                  <a:pt x="4339283" y="1753491"/>
                  <a:pt x="4310459" y="1782291"/>
                </a:cubicBezTo>
                <a:cubicBezTo>
                  <a:pt x="4296047" y="1796691"/>
                  <a:pt x="4277106" y="1803891"/>
                  <a:pt x="4258164" y="1803891"/>
                </a:cubicBezTo>
                <a:close/>
                <a:moveTo>
                  <a:pt x="4467345" y="1803891"/>
                </a:moveTo>
                <a:cubicBezTo>
                  <a:pt x="4448403" y="1803891"/>
                  <a:pt x="4429462" y="1796691"/>
                  <a:pt x="4415049" y="1782291"/>
                </a:cubicBezTo>
                <a:cubicBezTo>
                  <a:pt x="4386225" y="1753491"/>
                  <a:pt x="4386225" y="1706588"/>
                  <a:pt x="4415049" y="1677788"/>
                </a:cubicBezTo>
                <a:cubicBezTo>
                  <a:pt x="4443874" y="1648988"/>
                  <a:pt x="4490815" y="1648988"/>
                  <a:pt x="4519639" y="1677788"/>
                </a:cubicBezTo>
                <a:cubicBezTo>
                  <a:pt x="4548463" y="1706588"/>
                  <a:pt x="4548463" y="1753491"/>
                  <a:pt x="4519639" y="1782291"/>
                </a:cubicBezTo>
                <a:cubicBezTo>
                  <a:pt x="4505227" y="1796691"/>
                  <a:pt x="4486286" y="1803891"/>
                  <a:pt x="4467345" y="1803891"/>
                </a:cubicBezTo>
                <a:close/>
                <a:moveTo>
                  <a:pt x="1846823" y="1864165"/>
                </a:moveTo>
                <a:cubicBezTo>
                  <a:pt x="1839205" y="1864165"/>
                  <a:pt x="1831587" y="1861285"/>
                  <a:pt x="1825823" y="1855525"/>
                </a:cubicBezTo>
                <a:cubicBezTo>
                  <a:pt x="1814293" y="1844005"/>
                  <a:pt x="1814293" y="1825902"/>
                  <a:pt x="1825823" y="1813559"/>
                </a:cubicBezTo>
                <a:cubicBezTo>
                  <a:pt x="1837352" y="1802039"/>
                  <a:pt x="1856294" y="1802039"/>
                  <a:pt x="1867824" y="1813559"/>
                </a:cubicBezTo>
                <a:cubicBezTo>
                  <a:pt x="1879353" y="1825079"/>
                  <a:pt x="1879353" y="1844005"/>
                  <a:pt x="1867824" y="1855525"/>
                </a:cubicBezTo>
                <a:cubicBezTo>
                  <a:pt x="1862059" y="1861285"/>
                  <a:pt x="1854441" y="1864165"/>
                  <a:pt x="1846823" y="1864165"/>
                </a:cubicBezTo>
                <a:close/>
                <a:moveTo>
                  <a:pt x="2476012" y="1864165"/>
                </a:moveTo>
                <a:cubicBezTo>
                  <a:pt x="2468394" y="1864165"/>
                  <a:pt x="2460776" y="1861285"/>
                  <a:pt x="2455011" y="1855525"/>
                </a:cubicBezTo>
                <a:cubicBezTo>
                  <a:pt x="2443482" y="1844005"/>
                  <a:pt x="2443482" y="1825902"/>
                  <a:pt x="2455011" y="1813559"/>
                </a:cubicBezTo>
                <a:cubicBezTo>
                  <a:pt x="2466541" y="1802039"/>
                  <a:pt x="2485483" y="1802039"/>
                  <a:pt x="2497012" y="1813559"/>
                </a:cubicBezTo>
                <a:cubicBezTo>
                  <a:pt x="2508542" y="1825079"/>
                  <a:pt x="2508542" y="1844005"/>
                  <a:pt x="2497012" y="1855525"/>
                </a:cubicBezTo>
                <a:cubicBezTo>
                  <a:pt x="2491247" y="1861285"/>
                  <a:pt x="2483630" y="1864165"/>
                  <a:pt x="2476012" y="1864165"/>
                </a:cubicBezTo>
                <a:close/>
                <a:moveTo>
                  <a:pt x="2685192" y="1864165"/>
                </a:moveTo>
                <a:cubicBezTo>
                  <a:pt x="2677575" y="1864165"/>
                  <a:pt x="2669957" y="1861285"/>
                  <a:pt x="2664192" y="1855525"/>
                </a:cubicBezTo>
                <a:cubicBezTo>
                  <a:pt x="2652662" y="1844005"/>
                  <a:pt x="2652662" y="1825902"/>
                  <a:pt x="2664192" y="1813559"/>
                </a:cubicBezTo>
                <a:cubicBezTo>
                  <a:pt x="2675722" y="1802039"/>
                  <a:pt x="2694663" y="1802039"/>
                  <a:pt x="2706193" y="1813559"/>
                </a:cubicBezTo>
                <a:cubicBezTo>
                  <a:pt x="2717722" y="1825079"/>
                  <a:pt x="2717722" y="1844005"/>
                  <a:pt x="2706193" y="1855525"/>
                </a:cubicBezTo>
                <a:cubicBezTo>
                  <a:pt x="2700428" y="1861285"/>
                  <a:pt x="2692810" y="1864165"/>
                  <a:pt x="2685192" y="1864165"/>
                </a:cubicBezTo>
                <a:close/>
                <a:moveTo>
                  <a:pt x="4572244" y="1864165"/>
                </a:moveTo>
                <a:cubicBezTo>
                  <a:pt x="4564729" y="1864165"/>
                  <a:pt x="4557111" y="1861285"/>
                  <a:pt x="4550934" y="1855525"/>
                </a:cubicBezTo>
                <a:cubicBezTo>
                  <a:pt x="4539405" y="1844005"/>
                  <a:pt x="4539405" y="1825079"/>
                  <a:pt x="4550934" y="1813559"/>
                </a:cubicBezTo>
                <a:cubicBezTo>
                  <a:pt x="4562464" y="1802039"/>
                  <a:pt x="4581405" y="1802039"/>
                  <a:pt x="4592935" y="1813559"/>
                </a:cubicBezTo>
                <a:cubicBezTo>
                  <a:pt x="4604465" y="1825079"/>
                  <a:pt x="4604465" y="1844005"/>
                  <a:pt x="4592935" y="1855525"/>
                </a:cubicBezTo>
                <a:cubicBezTo>
                  <a:pt x="4587170" y="1861285"/>
                  <a:pt x="4579758" y="1864165"/>
                  <a:pt x="4572244" y="1864165"/>
                </a:cubicBezTo>
                <a:close/>
                <a:moveTo>
                  <a:pt x="4781939" y="1864165"/>
                </a:moveTo>
                <a:cubicBezTo>
                  <a:pt x="4774321" y="1864165"/>
                  <a:pt x="4766703" y="1861285"/>
                  <a:pt x="4760938" y="1855525"/>
                </a:cubicBezTo>
                <a:cubicBezTo>
                  <a:pt x="4749409" y="1844005"/>
                  <a:pt x="4749409" y="1825079"/>
                  <a:pt x="4760938" y="1813559"/>
                </a:cubicBezTo>
                <a:cubicBezTo>
                  <a:pt x="4772468" y="1802039"/>
                  <a:pt x="4791409" y="1802039"/>
                  <a:pt x="4802939" y="1813559"/>
                </a:cubicBezTo>
                <a:cubicBezTo>
                  <a:pt x="4814469" y="1825902"/>
                  <a:pt x="4814469" y="1844005"/>
                  <a:pt x="4802939" y="1855525"/>
                </a:cubicBezTo>
                <a:cubicBezTo>
                  <a:pt x="4797174" y="1861285"/>
                  <a:pt x="4789556" y="1864165"/>
                  <a:pt x="4781939" y="1864165"/>
                </a:cubicBezTo>
                <a:close/>
                <a:moveTo>
                  <a:pt x="378957" y="1864782"/>
                </a:moveTo>
                <a:cubicBezTo>
                  <a:pt x="371442" y="1864782"/>
                  <a:pt x="364030" y="1861697"/>
                  <a:pt x="358265" y="1855525"/>
                </a:cubicBezTo>
                <a:cubicBezTo>
                  <a:pt x="346736" y="1844005"/>
                  <a:pt x="346736" y="1825079"/>
                  <a:pt x="358265" y="1813559"/>
                </a:cubicBezTo>
                <a:cubicBezTo>
                  <a:pt x="369795" y="1802039"/>
                  <a:pt x="388736" y="1802039"/>
                  <a:pt x="400266" y="1813559"/>
                </a:cubicBezTo>
                <a:cubicBezTo>
                  <a:pt x="411796" y="1825079"/>
                  <a:pt x="411796" y="1844005"/>
                  <a:pt x="400266" y="1855525"/>
                </a:cubicBezTo>
                <a:cubicBezTo>
                  <a:pt x="394090" y="1861697"/>
                  <a:pt x="386472" y="1864782"/>
                  <a:pt x="378957" y="1864782"/>
                </a:cubicBezTo>
                <a:close/>
                <a:moveTo>
                  <a:pt x="588446" y="1864988"/>
                </a:moveTo>
                <a:cubicBezTo>
                  <a:pt x="580828" y="1864988"/>
                  <a:pt x="573211" y="1862108"/>
                  <a:pt x="567446" y="1856348"/>
                </a:cubicBezTo>
                <a:cubicBezTo>
                  <a:pt x="555916" y="1844828"/>
                  <a:pt x="555916" y="1825902"/>
                  <a:pt x="567446" y="1814382"/>
                </a:cubicBezTo>
                <a:cubicBezTo>
                  <a:pt x="578975" y="1802862"/>
                  <a:pt x="597917" y="1802862"/>
                  <a:pt x="609446" y="1814382"/>
                </a:cubicBezTo>
                <a:cubicBezTo>
                  <a:pt x="620976" y="1825902"/>
                  <a:pt x="620976" y="1844005"/>
                  <a:pt x="609446" y="1856348"/>
                </a:cubicBezTo>
                <a:cubicBezTo>
                  <a:pt x="603681" y="1862108"/>
                  <a:pt x="596064" y="1864988"/>
                  <a:pt x="588446" y="1864988"/>
                </a:cubicBezTo>
                <a:close/>
                <a:moveTo>
                  <a:pt x="1636819" y="1864988"/>
                </a:moveTo>
                <a:cubicBezTo>
                  <a:pt x="1629201" y="1864988"/>
                  <a:pt x="1621583" y="1862108"/>
                  <a:pt x="1615819" y="1856348"/>
                </a:cubicBezTo>
                <a:cubicBezTo>
                  <a:pt x="1604289" y="1844828"/>
                  <a:pt x="1604289" y="1825902"/>
                  <a:pt x="1615819" y="1814382"/>
                </a:cubicBezTo>
                <a:cubicBezTo>
                  <a:pt x="1627348" y="1802039"/>
                  <a:pt x="1646290" y="1802039"/>
                  <a:pt x="1657820" y="1814382"/>
                </a:cubicBezTo>
                <a:cubicBezTo>
                  <a:pt x="1669349" y="1825902"/>
                  <a:pt x="1669349" y="1844828"/>
                  <a:pt x="1657820" y="1856348"/>
                </a:cubicBezTo>
                <a:cubicBezTo>
                  <a:pt x="1652055" y="1862108"/>
                  <a:pt x="1644437" y="1864988"/>
                  <a:pt x="1636819" y="1864988"/>
                </a:cubicBezTo>
                <a:close/>
                <a:moveTo>
                  <a:pt x="798038" y="1879182"/>
                </a:moveTo>
                <a:cubicBezTo>
                  <a:pt x="786715" y="1879182"/>
                  <a:pt x="775391" y="1874862"/>
                  <a:pt x="766744" y="1866222"/>
                </a:cubicBezTo>
                <a:cubicBezTo>
                  <a:pt x="749449" y="1848942"/>
                  <a:pt x="749449" y="1820965"/>
                  <a:pt x="766744" y="1803685"/>
                </a:cubicBezTo>
                <a:cubicBezTo>
                  <a:pt x="784038" y="1786405"/>
                  <a:pt x="812039" y="1786405"/>
                  <a:pt x="829333" y="1803685"/>
                </a:cubicBezTo>
                <a:cubicBezTo>
                  <a:pt x="847451" y="1820965"/>
                  <a:pt x="847451" y="1848942"/>
                  <a:pt x="829333" y="1866222"/>
                </a:cubicBezTo>
                <a:cubicBezTo>
                  <a:pt x="820686" y="1874862"/>
                  <a:pt x="809362" y="1879182"/>
                  <a:pt x="798038" y="1879182"/>
                </a:cubicBezTo>
                <a:close/>
                <a:moveTo>
                  <a:pt x="1008042" y="1879182"/>
                </a:moveTo>
                <a:cubicBezTo>
                  <a:pt x="996719" y="1879182"/>
                  <a:pt x="985395" y="1874862"/>
                  <a:pt x="976748" y="1866222"/>
                </a:cubicBezTo>
                <a:cubicBezTo>
                  <a:pt x="959453" y="1848942"/>
                  <a:pt x="959453" y="1820965"/>
                  <a:pt x="976748" y="1803685"/>
                </a:cubicBezTo>
                <a:cubicBezTo>
                  <a:pt x="994042" y="1786405"/>
                  <a:pt x="1022043" y="1786405"/>
                  <a:pt x="1039337" y="1803685"/>
                </a:cubicBezTo>
                <a:cubicBezTo>
                  <a:pt x="1056632" y="1820965"/>
                  <a:pt x="1056632" y="1848942"/>
                  <a:pt x="1039337" y="1866222"/>
                </a:cubicBezTo>
                <a:cubicBezTo>
                  <a:pt x="1030690" y="1874862"/>
                  <a:pt x="1019366" y="1879182"/>
                  <a:pt x="1008042" y="1879182"/>
                </a:cubicBezTo>
                <a:close/>
                <a:moveTo>
                  <a:pt x="2056415" y="1879182"/>
                </a:moveTo>
                <a:cubicBezTo>
                  <a:pt x="2045092" y="1879182"/>
                  <a:pt x="2033768" y="1874862"/>
                  <a:pt x="2025121" y="1866222"/>
                </a:cubicBezTo>
                <a:cubicBezTo>
                  <a:pt x="2007826" y="1848942"/>
                  <a:pt x="2007826" y="1820965"/>
                  <a:pt x="2025121" y="1803685"/>
                </a:cubicBezTo>
                <a:cubicBezTo>
                  <a:pt x="2042415" y="1786405"/>
                  <a:pt x="2070416" y="1786405"/>
                  <a:pt x="2087710" y="1803685"/>
                </a:cubicBezTo>
                <a:cubicBezTo>
                  <a:pt x="2105005" y="1820965"/>
                  <a:pt x="2105005" y="1848942"/>
                  <a:pt x="2087710" y="1866222"/>
                </a:cubicBezTo>
                <a:cubicBezTo>
                  <a:pt x="2079063" y="1874862"/>
                  <a:pt x="2067739" y="1879182"/>
                  <a:pt x="2056415" y="1879182"/>
                </a:cubicBezTo>
                <a:close/>
                <a:moveTo>
                  <a:pt x="2265596" y="1879182"/>
                </a:moveTo>
                <a:cubicBezTo>
                  <a:pt x="2254272" y="1879182"/>
                  <a:pt x="2242948" y="1874862"/>
                  <a:pt x="2234301" y="1866222"/>
                </a:cubicBezTo>
                <a:cubicBezTo>
                  <a:pt x="2217007" y="1848942"/>
                  <a:pt x="2217007" y="1820965"/>
                  <a:pt x="2234301" y="1803685"/>
                </a:cubicBezTo>
                <a:cubicBezTo>
                  <a:pt x="2251596" y="1786405"/>
                  <a:pt x="2279596" y="1786405"/>
                  <a:pt x="2296891" y="1803685"/>
                </a:cubicBezTo>
                <a:cubicBezTo>
                  <a:pt x="2314185" y="1820965"/>
                  <a:pt x="2314185" y="1848942"/>
                  <a:pt x="2296891" y="1866222"/>
                </a:cubicBezTo>
                <a:cubicBezTo>
                  <a:pt x="2288244" y="1874862"/>
                  <a:pt x="2276920" y="1879182"/>
                  <a:pt x="2265596" y="1879182"/>
                </a:cubicBezTo>
                <a:close/>
                <a:moveTo>
                  <a:pt x="3733977" y="1879182"/>
                </a:moveTo>
                <a:cubicBezTo>
                  <a:pt x="3722653" y="1879182"/>
                  <a:pt x="3711330" y="1874862"/>
                  <a:pt x="3702682" y="1866222"/>
                </a:cubicBezTo>
                <a:cubicBezTo>
                  <a:pt x="3685388" y="1848942"/>
                  <a:pt x="3685388" y="1820965"/>
                  <a:pt x="3702682" y="1803685"/>
                </a:cubicBezTo>
                <a:cubicBezTo>
                  <a:pt x="3719977" y="1786405"/>
                  <a:pt x="3747977" y="1786405"/>
                  <a:pt x="3765272" y="1803685"/>
                </a:cubicBezTo>
                <a:cubicBezTo>
                  <a:pt x="3782566" y="1820965"/>
                  <a:pt x="3782566" y="1848942"/>
                  <a:pt x="3765272" y="1866222"/>
                </a:cubicBezTo>
                <a:cubicBezTo>
                  <a:pt x="3756625" y="1874862"/>
                  <a:pt x="3745301" y="1879182"/>
                  <a:pt x="3733977" y="1879182"/>
                </a:cubicBezTo>
                <a:close/>
                <a:moveTo>
                  <a:pt x="3943158" y="1879182"/>
                </a:moveTo>
                <a:cubicBezTo>
                  <a:pt x="3931834" y="1879182"/>
                  <a:pt x="3920511" y="1874862"/>
                  <a:pt x="3911863" y="1866222"/>
                </a:cubicBezTo>
                <a:cubicBezTo>
                  <a:pt x="3894569" y="1848942"/>
                  <a:pt x="3894569" y="1820965"/>
                  <a:pt x="3911863" y="1803685"/>
                </a:cubicBezTo>
                <a:cubicBezTo>
                  <a:pt x="3929158" y="1786405"/>
                  <a:pt x="3957158" y="1786405"/>
                  <a:pt x="3974453" y="1803685"/>
                </a:cubicBezTo>
                <a:cubicBezTo>
                  <a:pt x="3991747" y="1820965"/>
                  <a:pt x="3991747" y="1848942"/>
                  <a:pt x="3974453" y="1866222"/>
                </a:cubicBezTo>
                <a:cubicBezTo>
                  <a:pt x="3965806" y="1874862"/>
                  <a:pt x="3954482" y="1879182"/>
                  <a:pt x="3943158" y="1879182"/>
                </a:cubicBezTo>
                <a:close/>
                <a:moveTo>
                  <a:pt x="4991531" y="1879182"/>
                </a:moveTo>
                <a:cubicBezTo>
                  <a:pt x="4980207" y="1879182"/>
                  <a:pt x="4968884" y="1874862"/>
                  <a:pt x="4960236" y="1866222"/>
                </a:cubicBezTo>
                <a:cubicBezTo>
                  <a:pt x="4942942" y="1848942"/>
                  <a:pt x="4942942" y="1820965"/>
                  <a:pt x="4960236" y="1803685"/>
                </a:cubicBezTo>
                <a:cubicBezTo>
                  <a:pt x="4977531" y="1786405"/>
                  <a:pt x="5005531" y="1786405"/>
                  <a:pt x="5022826" y="1803685"/>
                </a:cubicBezTo>
                <a:cubicBezTo>
                  <a:pt x="5040120" y="1820965"/>
                  <a:pt x="5040120" y="1848942"/>
                  <a:pt x="5022826" y="1866222"/>
                </a:cubicBezTo>
                <a:cubicBezTo>
                  <a:pt x="5014179" y="1874862"/>
                  <a:pt x="5002855" y="1879182"/>
                  <a:pt x="4991531" y="1879182"/>
                </a:cubicBezTo>
                <a:close/>
                <a:moveTo>
                  <a:pt x="3314278" y="1894199"/>
                </a:moveTo>
                <a:cubicBezTo>
                  <a:pt x="3299145" y="1894199"/>
                  <a:pt x="3283910" y="1888439"/>
                  <a:pt x="3271968" y="1876919"/>
                </a:cubicBezTo>
                <a:cubicBezTo>
                  <a:pt x="3248909" y="1853879"/>
                  <a:pt x="3248909" y="1816028"/>
                  <a:pt x="3271968" y="1792988"/>
                </a:cubicBezTo>
                <a:cubicBezTo>
                  <a:pt x="3295028" y="1769948"/>
                  <a:pt x="3332911" y="1769948"/>
                  <a:pt x="3355970" y="1792988"/>
                </a:cubicBezTo>
                <a:cubicBezTo>
                  <a:pt x="3379029" y="1816028"/>
                  <a:pt x="3379029" y="1853879"/>
                  <a:pt x="3355970" y="1876919"/>
                </a:cubicBezTo>
                <a:cubicBezTo>
                  <a:pt x="3344441" y="1888439"/>
                  <a:pt x="3329411" y="1894199"/>
                  <a:pt x="3314278" y="1894199"/>
                </a:cubicBezTo>
                <a:close/>
                <a:moveTo>
                  <a:pt x="3523974" y="1894199"/>
                </a:moveTo>
                <a:cubicBezTo>
                  <a:pt x="3508738" y="1894199"/>
                  <a:pt x="3493502" y="1888439"/>
                  <a:pt x="3481972" y="1876919"/>
                </a:cubicBezTo>
                <a:cubicBezTo>
                  <a:pt x="3458913" y="1853879"/>
                  <a:pt x="3458913" y="1816028"/>
                  <a:pt x="3481972" y="1792988"/>
                </a:cubicBezTo>
                <a:cubicBezTo>
                  <a:pt x="3505032" y="1769948"/>
                  <a:pt x="3542915" y="1769948"/>
                  <a:pt x="3565974" y="1792988"/>
                </a:cubicBezTo>
                <a:cubicBezTo>
                  <a:pt x="3589033" y="1816028"/>
                  <a:pt x="3589033" y="1853879"/>
                  <a:pt x="3565974" y="1876919"/>
                </a:cubicBezTo>
                <a:cubicBezTo>
                  <a:pt x="3554445" y="1888439"/>
                  <a:pt x="3539209" y="1894199"/>
                  <a:pt x="3523974" y="1894199"/>
                </a:cubicBezTo>
                <a:close/>
                <a:moveTo>
                  <a:pt x="169261" y="1908393"/>
                </a:moveTo>
                <a:cubicBezTo>
                  <a:pt x="150320" y="1908393"/>
                  <a:pt x="131378" y="1901193"/>
                  <a:pt x="116966" y="1886793"/>
                </a:cubicBezTo>
                <a:cubicBezTo>
                  <a:pt x="88142" y="1857993"/>
                  <a:pt x="88142" y="1811091"/>
                  <a:pt x="116966" y="1782291"/>
                </a:cubicBezTo>
                <a:cubicBezTo>
                  <a:pt x="145790" y="1753491"/>
                  <a:pt x="192733" y="1753491"/>
                  <a:pt x="221557" y="1782291"/>
                </a:cubicBezTo>
                <a:cubicBezTo>
                  <a:pt x="250381" y="1811091"/>
                  <a:pt x="250381" y="1857993"/>
                  <a:pt x="221557" y="1886793"/>
                </a:cubicBezTo>
                <a:cubicBezTo>
                  <a:pt x="207145" y="1901193"/>
                  <a:pt x="188203" y="1908393"/>
                  <a:pt x="169261" y="1908393"/>
                </a:cubicBezTo>
                <a:close/>
                <a:moveTo>
                  <a:pt x="4153574" y="1908393"/>
                </a:moveTo>
                <a:cubicBezTo>
                  <a:pt x="4134632" y="1908393"/>
                  <a:pt x="4115691" y="1901193"/>
                  <a:pt x="4101278" y="1886793"/>
                </a:cubicBezTo>
                <a:cubicBezTo>
                  <a:pt x="4072454" y="1857993"/>
                  <a:pt x="4072454" y="1811091"/>
                  <a:pt x="4101278" y="1782291"/>
                </a:cubicBezTo>
                <a:cubicBezTo>
                  <a:pt x="4130103" y="1753491"/>
                  <a:pt x="4177045" y="1753491"/>
                  <a:pt x="4205869" y="1782291"/>
                </a:cubicBezTo>
                <a:cubicBezTo>
                  <a:pt x="4234693" y="1811091"/>
                  <a:pt x="4234693" y="1857993"/>
                  <a:pt x="4205869" y="1886793"/>
                </a:cubicBezTo>
                <a:cubicBezTo>
                  <a:pt x="4191457" y="1901193"/>
                  <a:pt x="4172516" y="1908393"/>
                  <a:pt x="4153574" y="1908393"/>
                </a:cubicBezTo>
                <a:close/>
                <a:moveTo>
                  <a:pt x="4362754" y="1908393"/>
                </a:moveTo>
                <a:cubicBezTo>
                  <a:pt x="4343813" y="1908393"/>
                  <a:pt x="4324871" y="1901193"/>
                  <a:pt x="4310459" y="1886793"/>
                </a:cubicBezTo>
                <a:cubicBezTo>
                  <a:pt x="4281635" y="1857993"/>
                  <a:pt x="4281635" y="1811091"/>
                  <a:pt x="4310459" y="1782291"/>
                </a:cubicBezTo>
                <a:cubicBezTo>
                  <a:pt x="4339283" y="1753491"/>
                  <a:pt x="4386225" y="1753491"/>
                  <a:pt x="4415049" y="1782291"/>
                </a:cubicBezTo>
                <a:cubicBezTo>
                  <a:pt x="4443874" y="1811091"/>
                  <a:pt x="4443874" y="1857993"/>
                  <a:pt x="4415049" y="1886793"/>
                </a:cubicBezTo>
                <a:cubicBezTo>
                  <a:pt x="4400637" y="1901193"/>
                  <a:pt x="4381696" y="1908393"/>
                  <a:pt x="4362754" y="1908393"/>
                </a:cubicBezTo>
                <a:close/>
                <a:moveTo>
                  <a:pt x="1217635" y="1909216"/>
                </a:moveTo>
                <a:cubicBezTo>
                  <a:pt x="1198694" y="1909216"/>
                  <a:pt x="1179752" y="1902016"/>
                  <a:pt x="1165340" y="1887616"/>
                </a:cubicBezTo>
                <a:cubicBezTo>
                  <a:pt x="1136515" y="1858816"/>
                  <a:pt x="1136515" y="1811913"/>
                  <a:pt x="1165340" y="1783113"/>
                </a:cubicBezTo>
                <a:cubicBezTo>
                  <a:pt x="1194164" y="1754313"/>
                  <a:pt x="1241106" y="1754313"/>
                  <a:pt x="1269930" y="1783113"/>
                </a:cubicBezTo>
                <a:cubicBezTo>
                  <a:pt x="1298754" y="1811913"/>
                  <a:pt x="1298754" y="1858816"/>
                  <a:pt x="1269930" y="1887616"/>
                </a:cubicBezTo>
                <a:cubicBezTo>
                  <a:pt x="1255518" y="1902016"/>
                  <a:pt x="1236577" y="1909216"/>
                  <a:pt x="1217635" y="1909216"/>
                </a:cubicBezTo>
                <a:close/>
                <a:moveTo>
                  <a:pt x="1426815" y="1909216"/>
                </a:moveTo>
                <a:cubicBezTo>
                  <a:pt x="1407874" y="1909216"/>
                  <a:pt x="1388932" y="1902016"/>
                  <a:pt x="1374520" y="1887616"/>
                </a:cubicBezTo>
                <a:cubicBezTo>
                  <a:pt x="1345696" y="1857993"/>
                  <a:pt x="1345696" y="1811091"/>
                  <a:pt x="1374520" y="1783113"/>
                </a:cubicBezTo>
                <a:cubicBezTo>
                  <a:pt x="1403344" y="1754313"/>
                  <a:pt x="1450286" y="1754313"/>
                  <a:pt x="1479110" y="1783113"/>
                </a:cubicBezTo>
                <a:cubicBezTo>
                  <a:pt x="1507934" y="1811913"/>
                  <a:pt x="1507934" y="1858816"/>
                  <a:pt x="1479110" y="1887616"/>
                </a:cubicBezTo>
                <a:cubicBezTo>
                  <a:pt x="1464698" y="1902016"/>
                  <a:pt x="1445757" y="1909216"/>
                  <a:pt x="1426815" y="1909216"/>
                </a:cubicBezTo>
                <a:close/>
                <a:moveTo>
                  <a:pt x="2895196" y="1909216"/>
                </a:moveTo>
                <a:cubicBezTo>
                  <a:pt x="2876255" y="1909216"/>
                  <a:pt x="2857313" y="1902016"/>
                  <a:pt x="2842901" y="1887616"/>
                </a:cubicBezTo>
                <a:cubicBezTo>
                  <a:pt x="2814077" y="1858816"/>
                  <a:pt x="2814077" y="1811913"/>
                  <a:pt x="2842901" y="1783113"/>
                </a:cubicBezTo>
                <a:cubicBezTo>
                  <a:pt x="2871725" y="1754313"/>
                  <a:pt x="2918668" y="1754313"/>
                  <a:pt x="2947492" y="1783113"/>
                </a:cubicBezTo>
                <a:cubicBezTo>
                  <a:pt x="2976316" y="1811913"/>
                  <a:pt x="2976316" y="1858816"/>
                  <a:pt x="2947492" y="1887616"/>
                </a:cubicBezTo>
                <a:cubicBezTo>
                  <a:pt x="2933080" y="1902016"/>
                  <a:pt x="2914138" y="1909216"/>
                  <a:pt x="2895196" y="1909216"/>
                </a:cubicBezTo>
                <a:close/>
                <a:moveTo>
                  <a:pt x="3104377" y="1909216"/>
                </a:moveTo>
                <a:cubicBezTo>
                  <a:pt x="3085435" y="1909216"/>
                  <a:pt x="3066494" y="1902016"/>
                  <a:pt x="3052082" y="1887616"/>
                </a:cubicBezTo>
                <a:cubicBezTo>
                  <a:pt x="3023258" y="1857993"/>
                  <a:pt x="3023258" y="1811091"/>
                  <a:pt x="3052082" y="1783113"/>
                </a:cubicBezTo>
                <a:cubicBezTo>
                  <a:pt x="3080906" y="1754313"/>
                  <a:pt x="3127848" y="1754313"/>
                  <a:pt x="3156672" y="1783113"/>
                </a:cubicBezTo>
                <a:cubicBezTo>
                  <a:pt x="3185496" y="1811913"/>
                  <a:pt x="3185496" y="1858816"/>
                  <a:pt x="3156672" y="1887616"/>
                </a:cubicBezTo>
                <a:cubicBezTo>
                  <a:pt x="3142260" y="1902016"/>
                  <a:pt x="3123318" y="1909216"/>
                  <a:pt x="3104377" y="1909216"/>
                </a:cubicBezTo>
                <a:close/>
                <a:moveTo>
                  <a:pt x="273852" y="1969490"/>
                </a:moveTo>
                <a:cubicBezTo>
                  <a:pt x="266234" y="1969490"/>
                  <a:pt x="258616" y="1966611"/>
                  <a:pt x="252851" y="1960851"/>
                </a:cubicBezTo>
                <a:cubicBezTo>
                  <a:pt x="241322" y="1949330"/>
                  <a:pt x="241322" y="1930405"/>
                  <a:pt x="252851" y="1918885"/>
                </a:cubicBezTo>
                <a:cubicBezTo>
                  <a:pt x="264381" y="1907365"/>
                  <a:pt x="283323" y="1907365"/>
                  <a:pt x="294852" y="1918885"/>
                </a:cubicBezTo>
                <a:cubicBezTo>
                  <a:pt x="306382" y="1930405"/>
                  <a:pt x="306382" y="1949330"/>
                  <a:pt x="294852" y="1960851"/>
                </a:cubicBezTo>
                <a:cubicBezTo>
                  <a:pt x="289087" y="1966611"/>
                  <a:pt x="281470" y="1969490"/>
                  <a:pt x="273852" y="1969490"/>
                </a:cubicBezTo>
                <a:close/>
                <a:moveTo>
                  <a:pt x="483856" y="1969490"/>
                </a:moveTo>
                <a:cubicBezTo>
                  <a:pt x="476238" y="1969490"/>
                  <a:pt x="468620" y="1966611"/>
                  <a:pt x="462855" y="1960851"/>
                </a:cubicBezTo>
                <a:cubicBezTo>
                  <a:pt x="451326" y="1949330"/>
                  <a:pt x="451326" y="1930405"/>
                  <a:pt x="462855" y="1918885"/>
                </a:cubicBezTo>
                <a:cubicBezTo>
                  <a:pt x="474385" y="1907365"/>
                  <a:pt x="493327" y="1907365"/>
                  <a:pt x="504856" y="1918885"/>
                </a:cubicBezTo>
                <a:cubicBezTo>
                  <a:pt x="516386" y="1930405"/>
                  <a:pt x="516386" y="1949330"/>
                  <a:pt x="504856" y="1960851"/>
                </a:cubicBezTo>
                <a:cubicBezTo>
                  <a:pt x="499091" y="1966611"/>
                  <a:pt x="491474" y="1969490"/>
                  <a:pt x="483856" y="1969490"/>
                </a:cubicBezTo>
                <a:close/>
                <a:moveTo>
                  <a:pt x="693036" y="1969490"/>
                </a:moveTo>
                <a:cubicBezTo>
                  <a:pt x="685419" y="1969490"/>
                  <a:pt x="677801" y="1966611"/>
                  <a:pt x="672036" y="1960851"/>
                </a:cubicBezTo>
                <a:cubicBezTo>
                  <a:pt x="660506" y="1949330"/>
                  <a:pt x="660506" y="1930405"/>
                  <a:pt x="672036" y="1918885"/>
                </a:cubicBezTo>
                <a:cubicBezTo>
                  <a:pt x="683566" y="1907365"/>
                  <a:pt x="702507" y="1907365"/>
                  <a:pt x="714037" y="1918885"/>
                </a:cubicBezTo>
                <a:cubicBezTo>
                  <a:pt x="725566" y="1930405"/>
                  <a:pt x="725566" y="1949330"/>
                  <a:pt x="714037" y="1960851"/>
                </a:cubicBezTo>
                <a:cubicBezTo>
                  <a:pt x="708272" y="1966611"/>
                  <a:pt x="700654" y="1969490"/>
                  <a:pt x="693036" y="1969490"/>
                </a:cubicBezTo>
                <a:close/>
                <a:moveTo>
                  <a:pt x="1741409" y="1969490"/>
                </a:moveTo>
                <a:cubicBezTo>
                  <a:pt x="1733792" y="1969490"/>
                  <a:pt x="1726174" y="1966611"/>
                  <a:pt x="1720409" y="1960851"/>
                </a:cubicBezTo>
                <a:cubicBezTo>
                  <a:pt x="1708879" y="1949330"/>
                  <a:pt x="1708879" y="1930405"/>
                  <a:pt x="1720409" y="1918885"/>
                </a:cubicBezTo>
                <a:cubicBezTo>
                  <a:pt x="1731939" y="1907365"/>
                  <a:pt x="1750880" y="1907365"/>
                  <a:pt x="1762410" y="1918885"/>
                </a:cubicBezTo>
                <a:cubicBezTo>
                  <a:pt x="1773939" y="1930405"/>
                  <a:pt x="1773939" y="1949330"/>
                  <a:pt x="1762410" y="1960851"/>
                </a:cubicBezTo>
                <a:cubicBezTo>
                  <a:pt x="1756645" y="1966611"/>
                  <a:pt x="1749027" y="1969490"/>
                  <a:pt x="1741409" y="1969490"/>
                </a:cubicBezTo>
                <a:close/>
                <a:moveTo>
                  <a:pt x="2580602" y="1969490"/>
                </a:moveTo>
                <a:cubicBezTo>
                  <a:pt x="2572984" y="1969490"/>
                  <a:pt x="2565367" y="1966611"/>
                  <a:pt x="2559602" y="1960851"/>
                </a:cubicBezTo>
                <a:cubicBezTo>
                  <a:pt x="2548072" y="1949330"/>
                  <a:pt x="2548072" y="1930405"/>
                  <a:pt x="2559602" y="1918885"/>
                </a:cubicBezTo>
                <a:cubicBezTo>
                  <a:pt x="2571131" y="1907365"/>
                  <a:pt x="2590073" y="1907365"/>
                  <a:pt x="2601603" y="1918885"/>
                </a:cubicBezTo>
                <a:cubicBezTo>
                  <a:pt x="2613132" y="1930405"/>
                  <a:pt x="2613132" y="1949330"/>
                  <a:pt x="2601603" y="1960851"/>
                </a:cubicBezTo>
                <a:cubicBezTo>
                  <a:pt x="2595838" y="1966611"/>
                  <a:pt x="2588220" y="1969490"/>
                  <a:pt x="2580602" y="1969490"/>
                </a:cubicBezTo>
                <a:close/>
                <a:moveTo>
                  <a:pt x="4467344" y="1969490"/>
                </a:moveTo>
                <a:cubicBezTo>
                  <a:pt x="4459726" y="1969490"/>
                  <a:pt x="4452109" y="1966611"/>
                  <a:pt x="4446344" y="1960851"/>
                </a:cubicBezTo>
                <a:cubicBezTo>
                  <a:pt x="4434814" y="1949330"/>
                  <a:pt x="4434814" y="1930405"/>
                  <a:pt x="4446344" y="1918885"/>
                </a:cubicBezTo>
                <a:cubicBezTo>
                  <a:pt x="4457873" y="1907365"/>
                  <a:pt x="4476815" y="1907365"/>
                  <a:pt x="4488345" y="1918885"/>
                </a:cubicBezTo>
                <a:cubicBezTo>
                  <a:pt x="4499875" y="1930405"/>
                  <a:pt x="4499875" y="1949330"/>
                  <a:pt x="4488345" y="1960851"/>
                </a:cubicBezTo>
                <a:cubicBezTo>
                  <a:pt x="4482580" y="1966611"/>
                  <a:pt x="4474962" y="1969490"/>
                  <a:pt x="4467344" y="1969490"/>
                </a:cubicBezTo>
                <a:close/>
                <a:moveTo>
                  <a:pt x="4677348" y="1969490"/>
                </a:moveTo>
                <a:cubicBezTo>
                  <a:pt x="4669730" y="1969490"/>
                  <a:pt x="4662113" y="1966611"/>
                  <a:pt x="4656348" y="1960851"/>
                </a:cubicBezTo>
                <a:cubicBezTo>
                  <a:pt x="4644818" y="1949330"/>
                  <a:pt x="4644818" y="1930405"/>
                  <a:pt x="4656348" y="1918885"/>
                </a:cubicBezTo>
                <a:cubicBezTo>
                  <a:pt x="4667877" y="1907365"/>
                  <a:pt x="4686819" y="1907365"/>
                  <a:pt x="4698349" y="1918885"/>
                </a:cubicBezTo>
                <a:cubicBezTo>
                  <a:pt x="4709879" y="1930405"/>
                  <a:pt x="4709879" y="1949330"/>
                  <a:pt x="4698349" y="1960851"/>
                </a:cubicBezTo>
                <a:cubicBezTo>
                  <a:pt x="4692584" y="1966611"/>
                  <a:pt x="4684966" y="1969490"/>
                  <a:pt x="4677348" y="1969490"/>
                </a:cubicBezTo>
                <a:close/>
                <a:moveTo>
                  <a:pt x="4886529" y="1969490"/>
                </a:moveTo>
                <a:cubicBezTo>
                  <a:pt x="4878911" y="1969490"/>
                  <a:pt x="4871293" y="1966611"/>
                  <a:pt x="4865528" y="1960851"/>
                </a:cubicBezTo>
                <a:cubicBezTo>
                  <a:pt x="4853999" y="1949330"/>
                  <a:pt x="4853999" y="1930405"/>
                  <a:pt x="4865528" y="1918885"/>
                </a:cubicBezTo>
                <a:cubicBezTo>
                  <a:pt x="4877058" y="1907365"/>
                  <a:pt x="4896000" y="1907365"/>
                  <a:pt x="4907529" y="1918885"/>
                </a:cubicBezTo>
                <a:cubicBezTo>
                  <a:pt x="4919059" y="1930405"/>
                  <a:pt x="4919059" y="1949330"/>
                  <a:pt x="4907529" y="1960851"/>
                </a:cubicBezTo>
                <a:cubicBezTo>
                  <a:pt x="4901765" y="1966611"/>
                  <a:pt x="4894147" y="1969490"/>
                  <a:pt x="4886529" y="1969490"/>
                </a:cubicBezTo>
                <a:close/>
                <a:moveTo>
                  <a:pt x="902629" y="1983685"/>
                </a:moveTo>
                <a:cubicBezTo>
                  <a:pt x="891305" y="1983685"/>
                  <a:pt x="879981" y="1979365"/>
                  <a:pt x="871334" y="1970725"/>
                </a:cubicBezTo>
                <a:cubicBezTo>
                  <a:pt x="854039" y="1953445"/>
                  <a:pt x="854039" y="1925468"/>
                  <a:pt x="871334" y="1908188"/>
                </a:cubicBezTo>
                <a:cubicBezTo>
                  <a:pt x="888628" y="1890908"/>
                  <a:pt x="917452" y="1890908"/>
                  <a:pt x="933923" y="1908188"/>
                </a:cubicBezTo>
                <a:cubicBezTo>
                  <a:pt x="951218" y="1925468"/>
                  <a:pt x="951218" y="1953445"/>
                  <a:pt x="933923" y="1970725"/>
                </a:cubicBezTo>
                <a:cubicBezTo>
                  <a:pt x="925276" y="1979365"/>
                  <a:pt x="913952" y="1983685"/>
                  <a:pt x="902629" y="1983685"/>
                </a:cubicBezTo>
                <a:close/>
                <a:moveTo>
                  <a:pt x="1951825" y="1983685"/>
                </a:moveTo>
                <a:cubicBezTo>
                  <a:pt x="1940502" y="1983685"/>
                  <a:pt x="1929178" y="1979365"/>
                  <a:pt x="1920531" y="1970725"/>
                </a:cubicBezTo>
                <a:cubicBezTo>
                  <a:pt x="1903236" y="1953445"/>
                  <a:pt x="1903236" y="1925468"/>
                  <a:pt x="1920531" y="1908188"/>
                </a:cubicBezTo>
                <a:cubicBezTo>
                  <a:pt x="1937825" y="1890908"/>
                  <a:pt x="1965826" y="1890908"/>
                  <a:pt x="1983120" y="1908188"/>
                </a:cubicBezTo>
                <a:cubicBezTo>
                  <a:pt x="2000414" y="1925468"/>
                  <a:pt x="2000414" y="1953445"/>
                  <a:pt x="1983120" y="1970725"/>
                </a:cubicBezTo>
                <a:cubicBezTo>
                  <a:pt x="1974473" y="1979365"/>
                  <a:pt x="1963149" y="1983685"/>
                  <a:pt x="1951825" y="1983685"/>
                </a:cubicBezTo>
                <a:close/>
                <a:moveTo>
                  <a:pt x="2161006" y="1983685"/>
                </a:moveTo>
                <a:cubicBezTo>
                  <a:pt x="2149682" y="1983685"/>
                  <a:pt x="2138359" y="1979365"/>
                  <a:pt x="2129711" y="1970725"/>
                </a:cubicBezTo>
                <a:cubicBezTo>
                  <a:pt x="2112417" y="1953445"/>
                  <a:pt x="2112417" y="1925468"/>
                  <a:pt x="2129711" y="1908188"/>
                </a:cubicBezTo>
                <a:cubicBezTo>
                  <a:pt x="2147006" y="1890908"/>
                  <a:pt x="2175006" y="1890908"/>
                  <a:pt x="2192301" y="1908188"/>
                </a:cubicBezTo>
                <a:cubicBezTo>
                  <a:pt x="2209595" y="1925468"/>
                  <a:pt x="2209595" y="1953445"/>
                  <a:pt x="2192301" y="1970725"/>
                </a:cubicBezTo>
                <a:cubicBezTo>
                  <a:pt x="2183654" y="1979365"/>
                  <a:pt x="2172330" y="1983685"/>
                  <a:pt x="2161006" y="1983685"/>
                </a:cubicBezTo>
                <a:close/>
                <a:moveTo>
                  <a:pt x="2371010" y="1983685"/>
                </a:moveTo>
                <a:cubicBezTo>
                  <a:pt x="2359686" y="1983685"/>
                  <a:pt x="2348363" y="1979365"/>
                  <a:pt x="2339715" y="1970725"/>
                </a:cubicBezTo>
                <a:cubicBezTo>
                  <a:pt x="2321597" y="1953445"/>
                  <a:pt x="2321597" y="1925468"/>
                  <a:pt x="2339715" y="1908188"/>
                </a:cubicBezTo>
                <a:cubicBezTo>
                  <a:pt x="2357010" y="1890908"/>
                  <a:pt x="2385010" y="1890908"/>
                  <a:pt x="2402305" y="1908188"/>
                </a:cubicBezTo>
                <a:cubicBezTo>
                  <a:pt x="2419599" y="1925468"/>
                  <a:pt x="2419599" y="1953445"/>
                  <a:pt x="2402305" y="1970725"/>
                </a:cubicBezTo>
                <a:cubicBezTo>
                  <a:pt x="2393657" y="1979365"/>
                  <a:pt x="2382334" y="1983685"/>
                  <a:pt x="2371010" y="1983685"/>
                </a:cubicBezTo>
                <a:close/>
                <a:moveTo>
                  <a:pt x="3838568" y="1983685"/>
                </a:moveTo>
                <a:cubicBezTo>
                  <a:pt x="3827244" y="1983685"/>
                  <a:pt x="3815920" y="1979365"/>
                  <a:pt x="3807273" y="1970725"/>
                </a:cubicBezTo>
                <a:cubicBezTo>
                  <a:pt x="3789978" y="1953445"/>
                  <a:pt x="3789978" y="1925468"/>
                  <a:pt x="3807273" y="1908188"/>
                </a:cubicBezTo>
                <a:cubicBezTo>
                  <a:pt x="3824567" y="1890908"/>
                  <a:pt x="3852568" y="1890908"/>
                  <a:pt x="3869862" y="1908188"/>
                </a:cubicBezTo>
                <a:cubicBezTo>
                  <a:pt x="3887157" y="1925468"/>
                  <a:pt x="3887157" y="1953445"/>
                  <a:pt x="3869862" y="1970725"/>
                </a:cubicBezTo>
                <a:cubicBezTo>
                  <a:pt x="3861215" y="1979365"/>
                  <a:pt x="3849891" y="1983685"/>
                  <a:pt x="3838568" y="1983685"/>
                </a:cubicBezTo>
                <a:close/>
                <a:moveTo>
                  <a:pt x="5096945" y="1983685"/>
                </a:moveTo>
                <a:cubicBezTo>
                  <a:pt x="5085621" y="1983685"/>
                  <a:pt x="5074297" y="1979365"/>
                  <a:pt x="5065650" y="1970725"/>
                </a:cubicBezTo>
                <a:cubicBezTo>
                  <a:pt x="5048355" y="1953445"/>
                  <a:pt x="5048355" y="1925468"/>
                  <a:pt x="5065650" y="1908188"/>
                </a:cubicBezTo>
                <a:lnTo>
                  <a:pt x="5088771" y="1898518"/>
                </a:lnTo>
                <a:lnTo>
                  <a:pt x="5109358" y="1978544"/>
                </a:lnTo>
                <a:close/>
                <a:moveTo>
                  <a:pt x="4048572" y="1983994"/>
                </a:moveTo>
                <a:cubicBezTo>
                  <a:pt x="4037248" y="1983891"/>
                  <a:pt x="4025924" y="1979365"/>
                  <a:pt x="4017277" y="1970725"/>
                </a:cubicBezTo>
                <a:cubicBezTo>
                  <a:pt x="3999982" y="1953445"/>
                  <a:pt x="3999982" y="1925468"/>
                  <a:pt x="4017277" y="1908188"/>
                </a:cubicBezTo>
                <a:cubicBezTo>
                  <a:pt x="4034571" y="1890908"/>
                  <a:pt x="4062572" y="1890908"/>
                  <a:pt x="4079866" y="1908188"/>
                </a:cubicBezTo>
                <a:cubicBezTo>
                  <a:pt x="4097161" y="1925468"/>
                  <a:pt x="4097161" y="1953445"/>
                  <a:pt x="4079866" y="1970725"/>
                </a:cubicBezTo>
                <a:cubicBezTo>
                  <a:pt x="4071219" y="1979777"/>
                  <a:pt x="4059895" y="1984097"/>
                  <a:pt x="4048572" y="1983994"/>
                </a:cubicBezTo>
                <a:close/>
                <a:moveTo>
                  <a:pt x="3628770" y="1984302"/>
                </a:moveTo>
                <a:cubicBezTo>
                  <a:pt x="3617446" y="1984302"/>
                  <a:pt x="3606328" y="1979777"/>
                  <a:pt x="3598092" y="1970725"/>
                </a:cubicBezTo>
                <a:cubicBezTo>
                  <a:pt x="3580798" y="1953445"/>
                  <a:pt x="3580798" y="1925468"/>
                  <a:pt x="3598092" y="1908188"/>
                </a:cubicBezTo>
                <a:cubicBezTo>
                  <a:pt x="3615387" y="1890908"/>
                  <a:pt x="3643387" y="1890908"/>
                  <a:pt x="3660682" y="1908188"/>
                </a:cubicBezTo>
                <a:cubicBezTo>
                  <a:pt x="3677976" y="1925468"/>
                  <a:pt x="3677976" y="1953445"/>
                  <a:pt x="3660682" y="1970725"/>
                </a:cubicBezTo>
                <a:cubicBezTo>
                  <a:pt x="3651623" y="1979777"/>
                  <a:pt x="3640093" y="1984302"/>
                  <a:pt x="3628770" y="1984302"/>
                </a:cubicBezTo>
                <a:close/>
                <a:moveTo>
                  <a:pt x="3419383" y="1998702"/>
                </a:moveTo>
                <a:cubicBezTo>
                  <a:pt x="3404147" y="1998702"/>
                  <a:pt x="3388912" y="1992942"/>
                  <a:pt x="3377382" y="1981422"/>
                </a:cubicBezTo>
                <a:cubicBezTo>
                  <a:pt x="3354323" y="1958382"/>
                  <a:pt x="3354323" y="1920530"/>
                  <a:pt x="3377382" y="1897491"/>
                </a:cubicBezTo>
                <a:cubicBezTo>
                  <a:pt x="3400441" y="1874451"/>
                  <a:pt x="3438324" y="1874451"/>
                  <a:pt x="3461384" y="1897491"/>
                </a:cubicBezTo>
                <a:cubicBezTo>
                  <a:pt x="3484443" y="1920530"/>
                  <a:pt x="3484443" y="1958382"/>
                  <a:pt x="3461384" y="1981422"/>
                </a:cubicBezTo>
                <a:cubicBezTo>
                  <a:pt x="3449854" y="1992942"/>
                  <a:pt x="3434618" y="1998702"/>
                  <a:pt x="3419383" y="1998702"/>
                </a:cubicBezTo>
                <a:close/>
                <a:moveTo>
                  <a:pt x="64671" y="2013719"/>
                </a:moveTo>
                <a:lnTo>
                  <a:pt x="41619" y="2009249"/>
                </a:lnTo>
                <a:lnTo>
                  <a:pt x="77812" y="1868564"/>
                </a:lnTo>
                <a:lnTo>
                  <a:pt x="92517" y="1871416"/>
                </a:lnTo>
                <a:cubicBezTo>
                  <a:pt x="101422" y="1875016"/>
                  <a:pt x="109760" y="1880416"/>
                  <a:pt x="116966" y="1887616"/>
                </a:cubicBezTo>
                <a:cubicBezTo>
                  <a:pt x="145790" y="1916416"/>
                  <a:pt x="145790" y="1963319"/>
                  <a:pt x="116966" y="1992119"/>
                </a:cubicBezTo>
                <a:cubicBezTo>
                  <a:pt x="102554" y="2006519"/>
                  <a:pt x="83613" y="2013719"/>
                  <a:pt x="64671" y="2013719"/>
                </a:cubicBezTo>
                <a:close/>
                <a:moveTo>
                  <a:pt x="1113044" y="2013719"/>
                </a:moveTo>
                <a:cubicBezTo>
                  <a:pt x="1094103" y="2013719"/>
                  <a:pt x="1075161" y="2006519"/>
                  <a:pt x="1060749" y="1992119"/>
                </a:cubicBezTo>
                <a:cubicBezTo>
                  <a:pt x="1031925" y="1963319"/>
                  <a:pt x="1031925" y="1916416"/>
                  <a:pt x="1060749" y="1887616"/>
                </a:cubicBezTo>
                <a:cubicBezTo>
                  <a:pt x="1089573" y="1858816"/>
                  <a:pt x="1136515" y="1858816"/>
                  <a:pt x="1165340" y="1887616"/>
                </a:cubicBezTo>
                <a:cubicBezTo>
                  <a:pt x="1194164" y="1916416"/>
                  <a:pt x="1194164" y="1963319"/>
                  <a:pt x="1165340" y="1992119"/>
                </a:cubicBezTo>
                <a:cubicBezTo>
                  <a:pt x="1150928" y="2006519"/>
                  <a:pt x="1131986" y="2013719"/>
                  <a:pt x="1113044" y="2013719"/>
                </a:cubicBezTo>
                <a:close/>
                <a:moveTo>
                  <a:pt x="1322225" y="2013719"/>
                </a:moveTo>
                <a:cubicBezTo>
                  <a:pt x="1303283" y="2013719"/>
                  <a:pt x="1284342" y="2006519"/>
                  <a:pt x="1269930" y="1992119"/>
                </a:cubicBezTo>
                <a:cubicBezTo>
                  <a:pt x="1241106" y="1963319"/>
                  <a:pt x="1241106" y="1916416"/>
                  <a:pt x="1269930" y="1887616"/>
                </a:cubicBezTo>
                <a:cubicBezTo>
                  <a:pt x="1298754" y="1858816"/>
                  <a:pt x="1345696" y="1858816"/>
                  <a:pt x="1374520" y="1887616"/>
                </a:cubicBezTo>
                <a:cubicBezTo>
                  <a:pt x="1403344" y="1916416"/>
                  <a:pt x="1403344" y="1963319"/>
                  <a:pt x="1374520" y="1992119"/>
                </a:cubicBezTo>
                <a:cubicBezTo>
                  <a:pt x="1360108" y="2006519"/>
                  <a:pt x="1341166" y="2013719"/>
                  <a:pt x="1322225" y="2013719"/>
                </a:cubicBezTo>
                <a:close/>
                <a:moveTo>
                  <a:pt x="1532229" y="2013719"/>
                </a:moveTo>
                <a:cubicBezTo>
                  <a:pt x="1513287" y="2013719"/>
                  <a:pt x="1494346" y="2006519"/>
                  <a:pt x="1479934" y="1992119"/>
                </a:cubicBezTo>
                <a:cubicBezTo>
                  <a:pt x="1451110" y="1963319"/>
                  <a:pt x="1451110" y="1916416"/>
                  <a:pt x="1479934" y="1887616"/>
                </a:cubicBezTo>
                <a:cubicBezTo>
                  <a:pt x="1508758" y="1858816"/>
                  <a:pt x="1555700" y="1858816"/>
                  <a:pt x="1584524" y="1887616"/>
                </a:cubicBezTo>
                <a:cubicBezTo>
                  <a:pt x="1613348" y="1916416"/>
                  <a:pt x="1613348" y="1963319"/>
                  <a:pt x="1584524" y="1992119"/>
                </a:cubicBezTo>
                <a:cubicBezTo>
                  <a:pt x="1570112" y="2006519"/>
                  <a:pt x="1551171" y="2013719"/>
                  <a:pt x="1532229" y="2013719"/>
                </a:cubicBezTo>
                <a:close/>
                <a:moveTo>
                  <a:pt x="2789989" y="2013719"/>
                </a:moveTo>
                <a:cubicBezTo>
                  <a:pt x="2771047" y="2013719"/>
                  <a:pt x="2752311" y="2006519"/>
                  <a:pt x="2738311" y="1992119"/>
                </a:cubicBezTo>
                <a:cubicBezTo>
                  <a:pt x="2709487" y="1963319"/>
                  <a:pt x="2709487" y="1916416"/>
                  <a:pt x="2738311" y="1887616"/>
                </a:cubicBezTo>
                <a:cubicBezTo>
                  <a:pt x="2767135" y="1858816"/>
                  <a:pt x="2814077" y="1858816"/>
                  <a:pt x="2842901" y="1887616"/>
                </a:cubicBezTo>
                <a:cubicBezTo>
                  <a:pt x="2871725" y="1916416"/>
                  <a:pt x="2871725" y="1963319"/>
                  <a:pt x="2842901" y="1992119"/>
                </a:cubicBezTo>
                <a:cubicBezTo>
                  <a:pt x="2828077" y="2006519"/>
                  <a:pt x="2808930" y="2013719"/>
                  <a:pt x="2789989" y="2013719"/>
                </a:cubicBezTo>
                <a:close/>
                <a:moveTo>
                  <a:pt x="2999787" y="2013719"/>
                </a:moveTo>
                <a:cubicBezTo>
                  <a:pt x="2980845" y="2013719"/>
                  <a:pt x="2961904" y="2006519"/>
                  <a:pt x="2947492" y="1992119"/>
                </a:cubicBezTo>
                <a:cubicBezTo>
                  <a:pt x="2918668" y="1963319"/>
                  <a:pt x="2918668" y="1916416"/>
                  <a:pt x="2947492" y="1887616"/>
                </a:cubicBezTo>
                <a:cubicBezTo>
                  <a:pt x="2976316" y="1858816"/>
                  <a:pt x="3023258" y="1858816"/>
                  <a:pt x="3052082" y="1887616"/>
                </a:cubicBezTo>
                <a:cubicBezTo>
                  <a:pt x="3080906" y="1916416"/>
                  <a:pt x="3080906" y="1963319"/>
                  <a:pt x="3052082" y="1992119"/>
                </a:cubicBezTo>
                <a:cubicBezTo>
                  <a:pt x="3037670" y="2006519"/>
                  <a:pt x="3018728" y="2013719"/>
                  <a:pt x="2999787" y="2013719"/>
                </a:cubicBezTo>
                <a:close/>
                <a:moveTo>
                  <a:pt x="3209791" y="2013719"/>
                </a:moveTo>
                <a:cubicBezTo>
                  <a:pt x="3190849" y="2013719"/>
                  <a:pt x="3171908" y="2006519"/>
                  <a:pt x="3157496" y="1992119"/>
                </a:cubicBezTo>
                <a:cubicBezTo>
                  <a:pt x="3127848" y="1963319"/>
                  <a:pt x="3127848" y="1916416"/>
                  <a:pt x="3157496" y="1887616"/>
                </a:cubicBezTo>
                <a:cubicBezTo>
                  <a:pt x="3186320" y="1858816"/>
                  <a:pt x="3233262" y="1858816"/>
                  <a:pt x="3262086" y="1887616"/>
                </a:cubicBezTo>
                <a:cubicBezTo>
                  <a:pt x="3290910" y="1916416"/>
                  <a:pt x="3290910" y="1963319"/>
                  <a:pt x="3262086" y="1992119"/>
                </a:cubicBezTo>
                <a:cubicBezTo>
                  <a:pt x="3247674" y="2006519"/>
                  <a:pt x="3228733" y="2013719"/>
                  <a:pt x="3209791" y="2013719"/>
                </a:cubicBezTo>
                <a:close/>
                <a:moveTo>
                  <a:pt x="4258164" y="2013719"/>
                </a:moveTo>
                <a:cubicBezTo>
                  <a:pt x="4239223" y="2013719"/>
                  <a:pt x="4220281" y="2006519"/>
                  <a:pt x="4205869" y="1992119"/>
                </a:cubicBezTo>
                <a:cubicBezTo>
                  <a:pt x="4177045" y="1963319"/>
                  <a:pt x="4177045" y="1916416"/>
                  <a:pt x="4205869" y="1887616"/>
                </a:cubicBezTo>
                <a:cubicBezTo>
                  <a:pt x="4234693" y="1857993"/>
                  <a:pt x="4281635" y="1857993"/>
                  <a:pt x="4310459" y="1887616"/>
                </a:cubicBezTo>
                <a:cubicBezTo>
                  <a:pt x="4339283" y="1916416"/>
                  <a:pt x="4339283" y="1963319"/>
                  <a:pt x="4310459" y="1992119"/>
                </a:cubicBezTo>
                <a:cubicBezTo>
                  <a:pt x="4296047" y="2006519"/>
                  <a:pt x="4277106" y="2013719"/>
                  <a:pt x="4258164" y="2013719"/>
                </a:cubicBezTo>
                <a:close/>
                <a:moveTo>
                  <a:pt x="169261" y="2073993"/>
                </a:moveTo>
                <a:cubicBezTo>
                  <a:pt x="161644" y="2073993"/>
                  <a:pt x="154026" y="2071113"/>
                  <a:pt x="148261" y="2065353"/>
                </a:cubicBezTo>
                <a:cubicBezTo>
                  <a:pt x="136731" y="2053833"/>
                  <a:pt x="136731" y="2034908"/>
                  <a:pt x="148261" y="2023388"/>
                </a:cubicBezTo>
                <a:cubicBezTo>
                  <a:pt x="159791" y="2011868"/>
                  <a:pt x="178732" y="2011868"/>
                  <a:pt x="190262" y="2023388"/>
                </a:cubicBezTo>
                <a:cubicBezTo>
                  <a:pt x="201792" y="2034908"/>
                  <a:pt x="201792" y="2053833"/>
                  <a:pt x="190262" y="2065353"/>
                </a:cubicBezTo>
                <a:cubicBezTo>
                  <a:pt x="184497" y="2071113"/>
                  <a:pt x="176879" y="2073993"/>
                  <a:pt x="169261" y="2073993"/>
                </a:cubicBezTo>
                <a:close/>
                <a:moveTo>
                  <a:pt x="379265" y="2073993"/>
                </a:moveTo>
                <a:cubicBezTo>
                  <a:pt x="371648" y="2073993"/>
                  <a:pt x="364030" y="2071113"/>
                  <a:pt x="358265" y="2065353"/>
                </a:cubicBezTo>
                <a:cubicBezTo>
                  <a:pt x="346736" y="2053833"/>
                  <a:pt x="346736" y="2034908"/>
                  <a:pt x="358265" y="2023388"/>
                </a:cubicBezTo>
                <a:cubicBezTo>
                  <a:pt x="369795" y="2011868"/>
                  <a:pt x="388736" y="2011868"/>
                  <a:pt x="400266" y="2023388"/>
                </a:cubicBezTo>
                <a:cubicBezTo>
                  <a:pt x="411796" y="2034908"/>
                  <a:pt x="411796" y="2053833"/>
                  <a:pt x="400266" y="2065353"/>
                </a:cubicBezTo>
                <a:cubicBezTo>
                  <a:pt x="394501" y="2071113"/>
                  <a:pt x="386883" y="2073993"/>
                  <a:pt x="379265" y="2073993"/>
                </a:cubicBezTo>
                <a:close/>
                <a:moveTo>
                  <a:pt x="588446" y="2073993"/>
                </a:moveTo>
                <a:cubicBezTo>
                  <a:pt x="580828" y="2073993"/>
                  <a:pt x="573211" y="2071113"/>
                  <a:pt x="567446" y="2065353"/>
                </a:cubicBezTo>
                <a:cubicBezTo>
                  <a:pt x="555916" y="2053833"/>
                  <a:pt x="555916" y="2034908"/>
                  <a:pt x="567446" y="2023388"/>
                </a:cubicBezTo>
                <a:cubicBezTo>
                  <a:pt x="578975" y="2011868"/>
                  <a:pt x="597917" y="2011868"/>
                  <a:pt x="609446" y="2023388"/>
                </a:cubicBezTo>
                <a:cubicBezTo>
                  <a:pt x="620976" y="2034908"/>
                  <a:pt x="620976" y="2053833"/>
                  <a:pt x="609446" y="2065353"/>
                </a:cubicBezTo>
                <a:cubicBezTo>
                  <a:pt x="603681" y="2071113"/>
                  <a:pt x="596064" y="2073993"/>
                  <a:pt x="588446" y="2073993"/>
                </a:cubicBezTo>
                <a:close/>
                <a:moveTo>
                  <a:pt x="798450" y="2073993"/>
                </a:moveTo>
                <a:cubicBezTo>
                  <a:pt x="790832" y="2073993"/>
                  <a:pt x="783214" y="2071113"/>
                  <a:pt x="777450" y="2065353"/>
                </a:cubicBezTo>
                <a:cubicBezTo>
                  <a:pt x="765920" y="2053833"/>
                  <a:pt x="765920" y="2034908"/>
                  <a:pt x="777450" y="2023388"/>
                </a:cubicBezTo>
                <a:cubicBezTo>
                  <a:pt x="788979" y="2011868"/>
                  <a:pt x="807921" y="2011868"/>
                  <a:pt x="819451" y="2023388"/>
                </a:cubicBezTo>
                <a:cubicBezTo>
                  <a:pt x="830980" y="2034908"/>
                  <a:pt x="830980" y="2053833"/>
                  <a:pt x="819451" y="2065353"/>
                </a:cubicBezTo>
                <a:cubicBezTo>
                  <a:pt x="813686" y="2071113"/>
                  <a:pt x="806068" y="2073993"/>
                  <a:pt x="798450" y="2073993"/>
                </a:cubicBezTo>
                <a:close/>
                <a:moveTo>
                  <a:pt x="4362755" y="2073993"/>
                </a:moveTo>
                <a:cubicBezTo>
                  <a:pt x="4355137" y="2073993"/>
                  <a:pt x="4347519" y="2071113"/>
                  <a:pt x="4341754" y="2065353"/>
                </a:cubicBezTo>
                <a:cubicBezTo>
                  <a:pt x="4330224" y="2053833"/>
                  <a:pt x="4330224" y="2034908"/>
                  <a:pt x="4341754" y="2023388"/>
                </a:cubicBezTo>
                <a:cubicBezTo>
                  <a:pt x="4353284" y="2011868"/>
                  <a:pt x="4372225" y="2011868"/>
                  <a:pt x="4383754" y="2023388"/>
                </a:cubicBezTo>
                <a:cubicBezTo>
                  <a:pt x="4395284" y="2034908"/>
                  <a:pt x="4395284" y="2053833"/>
                  <a:pt x="4383754" y="2065353"/>
                </a:cubicBezTo>
                <a:cubicBezTo>
                  <a:pt x="4377990" y="2071113"/>
                  <a:pt x="4370372" y="2073993"/>
                  <a:pt x="4362755" y="2073993"/>
                </a:cubicBezTo>
                <a:close/>
                <a:moveTo>
                  <a:pt x="4572758" y="2073993"/>
                </a:moveTo>
                <a:cubicBezTo>
                  <a:pt x="4565141" y="2073993"/>
                  <a:pt x="4557523" y="2071113"/>
                  <a:pt x="4551758" y="2065353"/>
                </a:cubicBezTo>
                <a:cubicBezTo>
                  <a:pt x="4539405" y="2053833"/>
                  <a:pt x="4540228" y="2034908"/>
                  <a:pt x="4551758" y="2023388"/>
                </a:cubicBezTo>
                <a:cubicBezTo>
                  <a:pt x="4563288" y="2011868"/>
                  <a:pt x="4582229" y="2011868"/>
                  <a:pt x="4593758" y="2023388"/>
                </a:cubicBezTo>
                <a:cubicBezTo>
                  <a:pt x="4605288" y="2034908"/>
                  <a:pt x="4605288" y="2053833"/>
                  <a:pt x="4593758" y="2065353"/>
                </a:cubicBezTo>
                <a:cubicBezTo>
                  <a:pt x="4587994" y="2071113"/>
                  <a:pt x="4580376" y="2073993"/>
                  <a:pt x="4572758" y="2073993"/>
                </a:cubicBezTo>
                <a:close/>
                <a:moveTo>
                  <a:pt x="4781939" y="2073993"/>
                </a:moveTo>
                <a:cubicBezTo>
                  <a:pt x="4774321" y="2073993"/>
                  <a:pt x="4766703" y="2071113"/>
                  <a:pt x="4760938" y="2065353"/>
                </a:cubicBezTo>
                <a:cubicBezTo>
                  <a:pt x="4749409" y="2053833"/>
                  <a:pt x="4749409" y="2034908"/>
                  <a:pt x="4760938" y="2023388"/>
                </a:cubicBezTo>
                <a:cubicBezTo>
                  <a:pt x="4772468" y="2011868"/>
                  <a:pt x="4791409" y="2011868"/>
                  <a:pt x="4802939" y="2023388"/>
                </a:cubicBezTo>
                <a:cubicBezTo>
                  <a:pt x="4814469" y="2034908"/>
                  <a:pt x="4814469" y="2053833"/>
                  <a:pt x="4802939" y="2065353"/>
                </a:cubicBezTo>
                <a:cubicBezTo>
                  <a:pt x="4797174" y="2071113"/>
                  <a:pt x="4789556" y="2073993"/>
                  <a:pt x="4781939" y="2073993"/>
                </a:cubicBezTo>
                <a:close/>
                <a:moveTo>
                  <a:pt x="4991943" y="2073993"/>
                </a:moveTo>
                <a:cubicBezTo>
                  <a:pt x="4984325" y="2073993"/>
                  <a:pt x="4976708" y="2071113"/>
                  <a:pt x="4970943" y="2065353"/>
                </a:cubicBezTo>
                <a:cubicBezTo>
                  <a:pt x="4959413" y="2053833"/>
                  <a:pt x="4959413" y="2034908"/>
                  <a:pt x="4970943" y="2023388"/>
                </a:cubicBezTo>
                <a:cubicBezTo>
                  <a:pt x="4982472" y="2011868"/>
                  <a:pt x="5001413" y="2011868"/>
                  <a:pt x="5012943" y="2023388"/>
                </a:cubicBezTo>
                <a:cubicBezTo>
                  <a:pt x="5024473" y="2034908"/>
                  <a:pt x="5024473" y="2053833"/>
                  <a:pt x="5012943" y="2065353"/>
                </a:cubicBezTo>
                <a:cubicBezTo>
                  <a:pt x="5007178" y="2071113"/>
                  <a:pt x="4999560" y="2073993"/>
                  <a:pt x="4991943" y="2073993"/>
                </a:cubicBezTo>
                <a:close/>
                <a:moveTo>
                  <a:pt x="1846411" y="2088188"/>
                </a:moveTo>
                <a:cubicBezTo>
                  <a:pt x="1835088" y="2088188"/>
                  <a:pt x="1823764" y="2083868"/>
                  <a:pt x="1815117" y="2075228"/>
                </a:cubicBezTo>
                <a:cubicBezTo>
                  <a:pt x="1797822" y="2057948"/>
                  <a:pt x="1797822" y="2029970"/>
                  <a:pt x="1815117" y="2012691"/>
                </a:cubicBezTo>
                <a:cubicBezTo>
                  <a:pt x="1832411" y="1995410"/>
                  <a:pt x="1860412" y="1995410"/>
                  <a:pt x="1877706" y="2012691"/>
                </a:cubicBezTo>
                <a:cubicBezTo>
                  <a:pt x="1895824" y="2029970"/>
                  <a:pt x="1895001" y="2057948"/>
                  <a:pt x="1877706" y="2075228"/>
                </a:cubicBezTo>
                <a:cubicBezTo>
                  <a:pt x="1869059" y="2083868"/>
                  <a:pt x="1857735" y="2088188"/>
                  <a:pt x="1846411" y="2088188"/>
                </a:cubicBezTo>
                <a:close/>
                <a:moveTo>
                  <a:pt x="3523973" y="2088188"/>
                </a:moveTo>
                <a:cubicBezTo>
                  <a:pt x="3512649" y="2088188"/>
                  <a:pt x="3501326" y="2083868"/>
                  <a:pt x="3492678" y="2075228"/>
                </a:cubicBezTo>
                <a:cubicBezTo>
                  <a:pt x="3475384" y="2057948"/>
                  <a:pt x="3475384" y="2029970"/>
                  <a:pt x="3492678" y="2012691"/>
                </a:cubicBezTo>
                <a:cubicBezTo>
                  <a:pt x="3509973" y="1995410"/>
                  <a:pt x="3537973" y="1995410"/>
                  <a:pt x="3555268" y="2012691"/>
                </a:cubicBezTo>
                <a:cubicBezTo>
                  <a:pt x="3572562" y="2029970"/>
                  <a:pt x="3572562" y="2058770"/>
                  <a:pt x="3555268" y="2075228"/>
                </a:cubicBezTo>
                <a:cubicBezTo>
                  <a:pt x="3546621" y="2083868"/>
                  <a:pt x="3535297" y="2088188"/>
                  <a:pt x="3523973" y="2088188"/>
                </a:cubicBezTo>
                <a:close/>
                <a:moveTo>
                  <a:pt x="4153162" y="2088188"/>
                </a:moveTo>
                <a:cubicBezTo>
                  <a:pt x="4141838" y="2088188"/>
                  <a:pt x="4130515" y="2083868"/>
                  <a:pt x="4121867" y="2075228"/>
                </a:cubicBezTo>
                <a:cubicBezTo>
                  <a:pt x="4104573" y="2057948"/>
                  <a:pt x="4104573" y="2029970"/>
                  <a:pt x="4121867" y="2012691"/>
                </a:cubicBezTo>
                <a:cubicBezTo>
                  <a:pt x="4139162" y="1995410"/>
                  <a:pt x="4167162" y="1995410"/>
                  <a:pt x="4184457" y="2012691"/>
                </a:cubicBezTo>
                <a:cubicBezTo>
                  <a:pt x="4201751" y="2029970"/>
                  <a:pt x="4201751" y="2058770"/>
                  <a:pt x="4184457" y="2075228"/>
                </a:cubicBezTo>
                <a:cubicBezTo>
                  <a:pt x="4175810" y="2083868"/>
                  <a:pt x="4164486" y="2088188"/>
                  <a:pt x="4153162" y="2088188"/>
                </a:cubicBezTo>
                <a:close/>
                <a:moveTo>
                  <a:pt x="2056415" y="2089011"/>
                </a:moveTo>
                <a:cubicBezTo>
                  <a:pt x="2045092" y="2089011"/>
                  <a:pt x="2033768" y="2084691"/>
                  <a:pt x="2025121" y="2076051"/>
                </a:cubicBezTo>
                <a:cubicBezTo>
                  <a:pt x="2007826" y="2058770"/>
                  <a:pt x="2007826" y="2029970"/>
                  <a:pt x="2025121" y="2013513"/>
                </a:cubicBezTo>
                <a:cubicBezTo>
                  <a:pt x="2042415" y="1996233"/>
                  <a:pt x="2070416" y="1996233"/>
                  <a:pt x="2087710" y="2013513"/>
                </a:cubicBezTo>
                <a:cubicBezTo>
                  <a:pt x="2105005" y="2030793"/>
                  <a:pt x="2105005" y="2058770"/>
                  <a:pt x="2087710" y="2076051"/>
                </a:cubicBezTo>
                <a:cubicBezTo>
                  <a:pt x="2079063" y="2084691"/>
                  <a:pt x="2067739" y="2089011"/>
                  <a:pt x="2056415" y="2089011"/>
                </a:cubicBezTo>
                <a:close/>
                <a:moveTo>
                  <a:pt x="2265596" y="2089011"/>
                </a:moveTo>
                <a:cubicBezTo>
                  <a:pt x="2254272" y="2089011"/>
                  <a:pt x="2242948" y="2084691"/>
                  <a:pt x="2234301" y="2076051"/>
                </a:cubicBezTo>
                <a:cubicBezTo>
                  <a:pt x="2217007" y="2058770"/>
                  <a:pt x="2217007" y="2029970"/>
                  <a:pt x="2234301" y="2013513"/>
                </a:cubicBezTo>
                <a:cubicBezTo>
                  <a:pt x="2251596" y="1996233"/>
                  <a:pt x="2279596" y="1996233"/>
                  <a:pt x="2296891" y="2013513"/>
                </a:cubicBezTo>
                <a:cubicBezTo>
                  <a:pt x="2314185" y="2030793"/>
                  <a:pt x="2314185" y="2058770"/>
                  <a:pt x="2296891" y="2076051"/>
                </a:cubicBezTo>
                <a:cubicBezTo>
                  <a:pt x="2288244" y="2084691"/>
                  <a:pt x="2276920" y="2089011"/>
                  <a:pt x="2265596" y="2089011"/>
                </a:cubicBezTo>
                <a:close/>
                <a:moveTo>
                  <a:pt x="2475600" y="2089011"/>
                </a:moveTo>
                <a:cubicBezTo>
                  <a:pt x="2464276" y="2089011"/>
                  <a:pt x="2452952" y="2084691"/>
                  <a:pt x="2444305" y="2076051"/>
                </a:cubicBezTo>
                <a:cubicBezTo>
                  <a:pt x="2427011" y="2058770"/>
                  <a:pt x="2427011" y="2029970"/>
                  <a:pt x="2444305" y="2013513"/>
                </a:cubicBezTo>
                <a:cubicBezTo>
                  <a:pt x="2461600" y="1996233"/>
                  <a:pt x="2489600" y="1996233"/>
                  <a:pt x="2506895" y="2013513"/>
                </a:cubicBezTo>
                <a:cubicBezTo>
                  <a:pt x="2524189" y="2030793"/>
                  <a:pt x="2524189" y="2058770"/>
                  <a:pt x="2506895" y="2076051"/>
                </a:cubicBezTo>
                <a:cubicBezTo>
                  <a:pt x="2498248" y="2084691"/>
                  <a:pt x="2486924" y="2089011"/>
                  <a:pt x="2475600" y="2089011"/>
                </a:cubicBezTo>
                <a:close/>
                <a:moveTo>
                  <a:pt x="3733154" y="2089011"/>
                </a:moveTo>
                <a:cubicBezTo>
                  <a:pt x="3721830" y="2089011"/>
                  <a:pt x="3710506" y="2084691"/>
                  <a:pt x="3701859" y="2076051"/>
                </a:cubicBezTo>
                <a:cubicBezTo>
                  <a:pt x="3684565" y="2058770"/>
                  <a:pt x="3684565" y="2029970"/>
                  <a:pt x="3701859" y="2013513"/>
                </a:cubicBezTo>
                <a:cubicBezTo>
                  <a:pt x="3719153" y="1996233"/>
                  <a:pt x="3747154" y="1996233"/>
                  <a:pt x="3764448" y="2013513"/>
                </a:cubicBezTo>
                <a:cubicBezTo>
                  <a:pt x="3781743" y="2030793"/>
                  <a:pt x="3781743" y="2058770"/>
                  <a:pt x="3764448" y="2076051"/>
                </a:cubicBezTo>
                <a:cubicBezTo>
                  <a:pt x="3755801" y="2084691"/>
                  <a:pt x="3744477" y="2089011"/>
                  <a:pt x="3733154" y="2089011"/>
                </a:cubicBezTo>
                <a:close/>
                <a:moveTo>
                  <a:pt x="3943158" y="2089011"/>
                </a:moveTo>
                <a:cubicBezTo>
                  <a:pt x="3931834" y="2089011"/>
                  <a:pt x="3920511" y="2084691"/>
                  <a:pt x="3911863" y="2076051"/>
                </a:cubicBezTo>
                <a:cubicBezTo>
                  <a:pt x="3894569" y="2058770"/>
                  <a:pt x="3894569" y="2029970"/>
                  <a:pt x="3911863" y="2013513"/>
                </a:cubicBezTo>
                <a:cubicBezTo>
                  <a:pt x="3929158" y="1996233"/>
                  <a:pt x="3957158" y="1996233"/>
                  <a:pt x="3974453" y="2013513"/>
                </a:cubicBezTo>
                <a:cubicBezTo>
                  <a:pt x="3991747" y="2030793"/>
                  <a:pt x="3991747" y="2058770"/>
                  <a:pt x="3974453" y="2076051"/>
                </a:cubicBezTo>
                <a:cubicBezTo>
                  <a:pt x="3965806" y="2084691"/>
                  <a:pt x="3954482" y="2089011"/>
                  <a:pt x="3943158" y="2089011"/>
                </a:cubicBezTo>
                <a:close/>
                <a:moveTo>
                  <a:pt x="1007837" y="2118222"/>
                </a:moveTo>
                <a:cubicBezTo>
                  <a:pt x="988895" y="2118222"/>
                  <a:pt x="970160" y="2111022"/>
                  <a:pt x="956159" y="2096622"/>
                </a:cubicBezTo>
                <a:cubicBezTo>
                  <a:pt x="927335" y="2067822"/>
                  <a:pt x="927335" y="2020919"/>
                  <a:pt x="956159" y="1992119"/>
                </a:cubicBezTo>
                <a:cubicBezTo>
                  <a:pt x="984983" y="1963319"/>
                  <a:pt x="1031925" y="1963319"/>
                  <a:pt x="1060749" y="1992119"/>
                </a:cubicBezTo>
                <a:cubicBezTo>
                  <a:pt x="1089573" y="2020919"/>
                  <a:pt x="1089573" y="2067822"/>
                  <a:pt x="1060749" y="2096622"/>
                </a:cubicBezTo>
                <a:cubicBezTo>
                  <a:pt x="1045926" y="2111022"/>
                  <a:pt x="1026778" y="2118222"/>
                  <a:pt x="1007837" y="2118222"/>
                </a:cubicBezTo>
                <a:close/>
                <a:moveTo>
                  <a:pt x="1217635" y="2118222"/>
                </a:moveTo>
                <a:cubicBezTo>
                  <a:pt x="1198694" y="2118222"/>
                  <a:pt x="1179752" y="2111022"/>
                  <a:pt x="1165340" y="2096622"/>
                </a:cubicBezTo>
                <a:cubicBezTo>
                  <a:pt x="1136515" y="2067822"/>
                  <a:pt x="1136515" y="2020919"/>
                  <a:pt x="1165340" y="1992119"/>
                </a:cubicBezTo>
                <a:cubicBezTo>
                  <a:pt x="1194164" y="1963319"/>
                  <a:pt x="1241106" y="1963319"/>
                  <a:pt x="1269930" y="1992119"/>
                </a:cubicBezTo>
                <a:cubicBezTo>
                  <a:pt x="1298754" y="2020919"/>
                  <a:pt x="1298754" y="2067822"/>
                  <a:pt x="1269930" y="2096622"/>
                </a:cubicBezTo>
                <a:cubicBezTo>
                  <a:pt x="1255518" y="2111022"/>
                  <a:pt x="1236577" y="2118222"/>
                  <a:pt x="1217635" y="2118222"/>
                </a:cubicBezTo>
                <a:close/>
                <a:moveTo>
                  <a:pt x="1426815" y="2118222"/>
                </a:moveTo>
                <a:cubicBezTo>
                  <a:pt x="1407874" y="2118222"/>
                  <a:pt x="1388932" y="2111022"/>
                  <a:pt x="1374520" y="2096622"/>
                </a:cubicBezTo>
                <a:cubicBezTo>
                  <a:pt x="1345696" y="2067822"/>
                  <a:pt x="1345696" y="2020919"/>
                  <a:pt x="1374520" y="1992119"/>
                </a:cubicBezTo>
                <a:cubicBezTo>
                  <a:pt x="1404168" y="1963319"/>
                  <a:pt x="1451110" y="1963319"/>
                  <a:pt x="1479110" y="1992119"/>
                </a:cubicBezTo>
                <a:cubicBezTo>
                  <a:pt x="1507934" y="2020919"/>
                  <a:pt x="1507934" y="2067822"/>
                  <a:pt x="1479110" y="2096622"/>
                </a:cubicBezTo>
                <a:cubicBezTo>
                  <a:pt x="1464698" y="2111022"/>
                  <a:pt x="1445757" y="2118222"/>
                  <a:pt x="1426815" y="2118222"/>
                </a:cubicBezTo>
                <a:close/>
                <a:moveTo>
                  <a:pt x="1636819" y="2118222"/>
                </a:moveTo>
                <a:cubicBezTo>
                  <a:pt x="1617878" y="2118222"/>
                  <a:pt x="1598936" y="2111022"/>
                  <a:pt x="1584524" y="2096622"/>
                </a:cubicBezTo>
                <a:cubicBezTo>
                  <a:pt x="1555700" y="2067822"/>
                  <a:pt x="1555700" y="2020919"/>
                  <a:pt x="1584524" y="1992119"/>
                </a:cubicBezTo>
                <a:cubicBezTo>
                  <a:pt x="1613348" y="1963319"/>
                  <a:pt x="1660290" y="1963319"/>
                  <a:pt x="1689114" y="1992119"/>
                </a:cubicBezTo>
                <a:cubicBezTo>
                  <a:pt x="1717938" y="2020919"/>
                  <a:pt x="1717938" y="2067822"/>
                  <a:pt x="1689114" y="2096622"/>
                </a:cubicBezTo>
                <a:cubicBezTo>
                  <a:pt x="1674702" y="2111022"/>
                  <a:pt x="1655760" y="2118222"/>
                  <a:pt x="1636819" y="2118222"/>
                </a:cubicBezTo>
                <a:close/>
                <a:moveTo>
                  <a:pt x="2685192" y="2118222"/>
                </a:moveTo>
                <a:cubicBezTo>
                  <a:pt x="2666250" y="2118222"/>
                  <a:pt x="2647309" y="2111022"/>
                  <a:pt x="2632897" y="2096622"/>
                </a:cubicBezTo>
                <a:cubicBezTo>
                  <a:pt x="2604073" y="2067822"/>
                  <a:pt x="2604073" y="2020919"/>
                  <a:pt x="2632897" y="1992119"/>
                </a:cubicBezTo>
                <a:cubicBezTo>
                  <a:pt x="2661721" y="1963319"/>
                  <a:pt x="2708663" y="1963319"/>
                  <a:pt x="2737488" y="1992119"/>
                </a:cubicBezTo>
                <a:cubicBezTo>
                  <a:pt x="2766312" y="2020919"/>
                  <a:pt x="2766312" y="2067822"/>
                  <a:pt x="2737488" y="2096622"/>
                </a:cubicBezTo>
                <a:cubicBezTo>
                  <a:pt x="2723075" y="2111022"/>
                  <a:pt x="2704134" y="2118222"/>
                  <a:pt x="2685192" y="2118222"/>
                </a:cubicBezTo>
                <a:close/>
                <a:moveTo>
                  <a:pt x="2895196" y="2118222"/>
                </a:moveTo>
                <a:cubicBezTo>
                  <a:pt x="2876255" y="2118222"/>
                  <a:pt x="2857313" y="2111022"/>
                  <a:pt x="2842901" y="2096622"/>
                </a:cubicBezTo>
                <a:cubicBezTo>
                  <a:pt x="2814077" y="2067822"/>
                  <a:pt x="2814077" y="2020919"/>
                  <a:pt x="2842901" y="1992119"/>
                </a:cubicBezTo>
                <a:cubicBezTo>
                  <a:pt x="2871725" y="1963319"/>
                  <a:pt x="2918668" y="1963319"/>
                  <a:pt x="2947492" y="1992119"/>
                </a:cubicBezTo>
                <a:cubicBezTo>
                  <a:pt x="2976316" y="2020919"/>
                  <a:pt x="2976316" y="2067822"/>
                  <a:pt x="2947492" y="2096622"/>
                </a:cubicBezTo>
                <a:cubicBezTo>
                  <a:pt x="2933080" y="2111022"/>
                  <a:pt x="2914138" y="2118222"/>
                  <a:pt x="2895196" y="2118222"/>
                </a:cubicBezTo>
                <a:close/>
                <a:moveTo>
                  <a:pt x="3104377" y="2118222"/>
                </a:moveTo>
                <a:cubicBezTo>
                  <a:pt x="3085435" y="2118222"/>
                  <a:pt x="3066494" y="2111022"/>
                  <a:pt x="3052082" y="2096622"/>
                </a:cubicBezTo>
                <a:cubicBezTo>
                  <a:pt x="3023258" y="2067822"/>
                  <a:pt x="3023258" y="2020919"/>
                  <a:pt x="3052082" y="1992119"/>
                </a:cubicBezTo>
                <a:cubicBezTo>
                  <a:pt x="3080906" y="1963319"/>
                  <a:pt x="3127848" y="1963319"/>
                  <a:pt x="3156672" y="1992119"/>
                </a:cubicBezTo>
                <a:cubicBezTo>
                  <a:pt x="3185496" y="2020919"/>
                  <a:pt x="3185496" y="2067822"/>
                  <a:pt x="3156672" y="2096622"/>
                </a:cubicBezTo>
                <a:cubicBezTo>
                  <a:pt x="3142260" y="2111022"/>
                  <a:pt x="3123318" y="2118222"/>
                  <a:pt x="3104377" y="2118222"/>
                </a:cubicBezTo>
                <a:close/>
                <a:moveTo>
                  <a:pt x="3314381" y="2118222"/>
                </a:moveTo>
                <a:cubicBezTo>
                  <a:pt x="3295440" y="2118222"/>
                  <a:pt x="3276498" y="2111022"/>
                  <a:pt x="3262086" y="2096622"/>
                </a:cubicBezTo>
                <a:cubicBezTo>
                  <a:pt x="3233262" y="2067822"/>
                  <a:pt x="3233262" y="2020919"/>
                  <a:pt x="3262086" y="1992119"/>
                </a:cubicBezTo>
                <a:cubicBezTo>
                  <a:pt x="3290910" y="1963319"/>
                  <a:pt x="3337852" y="1963319"/>
                  <a:pt x="3366676" y="1992119"/>
                </a:cubicBezTo>
                <a:cubicBezTo>
                  <a:pt x="3395500" y="2020919"/>
                  <a:pt x="3395500" y="2067822"/>
                  <a:pt x="3366676" y="2096622"/>
                </a:cubicBezTo>
                <a:cubicBezTo>
                  <a:pt x="3352264" y="2111022"/>
                  <a:pt x="3333323" y="2118222"/>
                  <a:pt x="3314381" y="2118222"/>
                </a:cubicBezTo>
                <a:close/>
                <a:moveTo>
                  <a:pt x="1742233" y="2163479"/>
                </a:moveTo>
                <a:cubicBezTo>
                  <a:pt x="1738527" y="2163479"/>
                  <a:pt x="1734821" y="2162039"/>
                  <a:pt x="1731939" y="2159159"/>
                </a:cubicBezTo>
                <a:cubicBezTo>
                  <a:pt x="1726174" y="2153399"/>
                  <a:pt x="1726174" y="2144348"/>
                  <a:pt x="1731939" y="2138588"/>
                </a:cubicBezTo>
                <a:cubicBezTo>
                  <a:pt x="1737703" y="2132828"/>
                  <a:pt x="1746762" y="2132828"/>
                  <a:pt x="1752527" y="2138588"/>
                </a:cubicBezTo>
                <a:cubicBezTo>
                  <a:pt x="1758292" y="2144348"/>
                  <a:pt x="1758292" y="2154222"/>
                  <a:pt x="1752527" y="2159159"/>
                </a:cubicBezTo>
                <a:cubicBezTo>
                  <a:pt x="1749644" y="2162039"/>
                  <a:pt x="1745938" y="2163479"/>
                  <a:pt x="1742233" y="2163479"/>
                </a:cubicBezTo>
                <a:close/>
                <a:moveTo>
                  <a:pt x="2580602" y="2163479"/>
                </a:moveTo>
                <a:cubicBezTo>
                  <a:pt x="2576896" y="2163479"/>
                  <a:pt x="2573191" y="2162039"/>
                  <a:pt x="2570308" y="2159159"/>
                </a:cubicBezTo>
                <a:cubicBezTo>
                  <a:pt x="2564543" y="2153399"/>
                  <a:pt x="2564543" y="2144348"/>
                  <a:pt x="2570308" y="2138588"/>
                </a:cubicBezTo>
                <a:cubicBezTo>
                  <a:pt x="2576073" y="2132828"/>
                  <a:pt x="2585132" y="2132828"/>
                  <a:pt x="2590896" y="2138588"/>
                </a:cubicBezTo>
                <a:cubicBezTo>
                  <a:pt x="2596661" y="2144348"/>
                  <a:pt x="2596661" y="2154222"/>
                  <a:pt x="2590896" y="2159159"/>
                </a:cubicBezTo>
                <a:cubicBezTo>
                  <a:pt x="2588014" y="2162039"/>
                  <a:pt x="2584308" y="2163479"/>
                  <a:pt x="2580602" y="2163479"/>
                </a:cubicBezTo>
                <a:close/>
                <a:moveTo>
                  <a:pt x="3418972" y="2163479"/>
                </a:moveTo>
                <a:cubicBezTo>
                  <a:pt x="3415266" y="2163479"/>
                  <a:pt x="3411560" y="2162039"/>
                  <a:pt x="3408677" y="2159159"/>
                </a:cubicBezTo>
                <a:cubicBezTo>
                  <a:pt x="3402912" y="2153399"/>
                  <a:pt x="3402912" y="2144348"/>
                  <a:pt x="3408677" y="2138588"/>
                </a:cubicBezTo>
                <a:cubicBezTo>
                  <a:pt x="3414442" y="2132828"/>
                  <a:pt x="3423501" y="2132828"/>
                  <a:pt x="3429266" y="2138588"/>
                </a:cubicBezTo>
                <a:cubicBezTo>
                  <a:pt x="3435854" y="2144348"/>
                  <a:pt x="3435854" y="2154222"/>
                  <a:pt x="3429266" y="2159159"/>
                </a:cubicBezTo>
                <a:cubicBezTo>
                  <a:pt x="3426384" y="2162039"/>
                  <a:pt x="3422678" y="2163479"/>
                  <a:pt x="3418972" y="2163479"/>
                </a:cubicBezTo>
                <a:close/>
                <a:moveTo>
                  <a:pt x="53965" y="2174176"/>
                </a:moveTo>
                <a:cubicBezTo>
                  <a:pt x="50260" y="2174176"/>
                  <a:pt x="46554" y="2172736"/>
                  <a:pt x="43671" y="2169856"/>
                </a:cubicBezTo>
                <a:cubicBezTo>
                  <a:pt x="37906" y="2164096"/>
                  <a:pt x="37906" y="2155045"/>
                  <a:pt x="43671" y="2149285"/>
                </a:cubicBezTo>
                <a:cubicBezTo>
                  <a:pt x="49436" y="2143525"/>
                  <a:pt x="58495" y="2143525"/>
                  <a:pt x="64259" y="2149285"/>
                </a:cubicBezTo>
                <a:cubicBezTo>
                  <a:pt x="70024" y="2155045"/>
                  <a:pt x="70024" y="2164096"/>
                  <a:pt x="64259" y="2169856"/>
                </a:cubicBezTo>
                <a:cubicBezTo>
                  <a:pt x="61377" y="2172736"/>
                  <a:pt x="57671" y="2174176"/>
                  <a:pt x="53965" y="2174176"/>
                </a:cubicBezTo>
                <a:close/>
                <a:moveTo>
                  <a:pt x="4247458" y="2174176"/>
                </a:moveTo>
                <a:cubicBezTo>
                  <a:pt x="4243752" y="2174176"/>
                  <a:pt x="4240046" y="2172736"/>
                  <a:pt x="4237163" y="2169856"/>
                </a:cubicBezTo>
                <a:cubicBezTo>
                  <a:pt x="4231398" y="2164096"/>
                  <a:pt x="4231398" y="2155045"/>
                  <a:pt x="4237163" y="2149285"/>
                </a:cubicBezTo>
                <a:cubicBezTo>
                  <a:pt x="4242928" y="2143525"/>
                  <a:pt x="4251987" y="2143525"/>
                  <a:pt x="4257752" y="2149285"/>
                </a:cubicBezTo>
                <a:cubicBezTo>
                  <a:pt x="4263517" y="2155045"/>
                  <a:pt x="4263517" y="2164096"/>
                  <a:pt x="4257752" y="2169856"/>
                </a:cubicBezTo>
                <a:cubicBezTo>
                  <a:pt x="4254870" y="2172736"/>
                  <a:pt x="4251164" y="2174176"/>
                  <a:pt x="4247458" y="2174176"/>
                </a:cubicBezTo>
                <a:close/>
                <a:moveTo>
                  <a:pt x="273852" y="2178496"/>
                </a:moveTo>
                <a:cubicBezTo>
                  <a:pt x="266234" y="2178496"/>
                  <a:pt x="258616" y="2175616"/>
                  <a:pt x="252851" y="2169856"/>
                </a:cubicBezTo>
                <a:cubicBezTo>
                  <a:pt x="241322" y="2158336"/>
                  <a:pt x="241322" y="2139411"/>
                  <a:pt x="252851" y="2127891"/>
                </a:cubicBezTo>
                <a:cubicBezTo>
                  <a:pt x="264381" y="2116371"/>
                  <a:pt x="283323" y="2116371"/>
                  <a:pt x="294852" y="2127891"/>
                </a:cubicBezTo>
                <a:cubicBezTo>
                  <a:pt x="306382" y="2139411"/>
                  <a:pt x="306382" y="2158336"/>
                  <a:pt x="294852" y="2169856"/>
                </a:cubicBezTo>
                <a:cubicBezTo>
                  <a:pt x="289087" y="2175616"/>
                  <a:pt x="281470" y="2178496"/>
                  <a:pt x="273852" y="2178496"/>
                </a:cubicBezTo>
                <a:close/>
                <a:moveTo>
                  <a:pt x="483856" y="2178496"/>
                </a:moveTo>
                <a:cubicBezTo>
                  <a:pt x="476238" y="2178496"/>
                  <a:pt x="468620" y="2175616"/>
                  <a:pt x="462855" y="2169856"/>
                </a:cubicBezTo>
                <a:cubicBezTo>
                  <a:pt x="451326" y="2158336"/>
                  <a:pt x="451326" y="2139411"/>
                  <a:pt x="462855" y="2127891"/>
                </a:cubicBezTo>
                <a:cubicBezTo>
                  <a:pt x="474385" y="2116371"/>
                  <a:pt x="493327" y="2116371"/>
                  <a:pt x="504856" y="2127891"/>
                </a:cubicBezTo>
                <a:cubicBezTo>
                  <a:pt x="516386" y="2139411"/>
                  <a:pt x="516386" y="2158336"/>
                  <a:pt x="504856" y="2169856"/>
                </a:cubicBezTo>
                <a:cubicBezTo>
                  <a:pt x="499091" y="2175616"/>
                  <a:pt x="491474" y="2178496"/>
                  <a:pt x="483856" y="2178496"/>
                </a:cubicBezTo>
                <a:close/>
                <a:moveTo>
                  <a:pt x="693036" y="2178496"/>
                </a:moveTo>
                <a:cubicBezTo>
                  <a:pt x="685419" y="2178496"/>
                  <a:pt x="677801" y="2175616"/>
                  <a:pt x="672036" y="2169856"/>
                </a:cubicBezTo>
                <a:cubicBezTo>
                  <a:pt x="660506" y="2158336"/>
                  <a:pt x="660506" y="2139411"/>
                  <a:pt x="672036" y="2127891"/>
                </a:cubicBezTo>
                <a:cubicBezTo>
                  <a:pt x="684389" y="2116371"/>
                  <a:pt x="702507" y="2116371"/>
                  <a:pt x="714037" y="2127891"/>
                </a:cubicBezTo>
                <a:cubicBezTo>
                  <a:pt x="725566" y="2139411"/>
                  <a:pt x="725566" y="2158336"/>
                  <a:pt x="714037" y="2169856"/>
                </a:cubicBezTo>
                <a:cubicBezTo>
                  <a:pt x="708272" y="2175616"/>
                  <a:pt x="700654" y="2178496"/>
                  <a:pt x="693036" y="2178496"/>
                </a:cubicBezTo>
                <a:close/>
                <a:moveTo>
                  <a:pt x="4467344" y="2178496"/>
                </a:moveTo>
                <a:cubicBezTo>
                  <a:pt x="4459726" y="2178496"/>
                  <a:pt x="4452109" y="2175616"/>
                  <a:pt x="4446344" y="2169856"/>
                </a:cubicBezTo>
                <a:cubicBezTo>
                  <a:pt x="4434814" y="2158336"/>
                  <a:pt x="4434814" y="2139411"/>
                  <a:pt x="4446344" y="2127891"/>
                </a:cubicBezTo>
                <a:cubicBezTo>
                  <a:pt x="4457873" y="2116371"/>
                  <a:pt x="4476815" y="2116371"/>
                  <a:pt x="4488345" y="2127891"/>
                </a:cubicBezTo>
                <a:cubicBezTo>
                  <a:pt x="4499875" y="2139411"/>
                  <a:pt x="4499875" y="2158336"/>
                  <a:pt x="4488345" y="2169856"/>
                </a:cubicBezTo>
                <a:cubicBezTo>
                  <a:pt x="4482580" y="2175616"/>
                  <a:pt x="4474962" y="2178496"/>
                  <a:pt x="4467344" y="2178496"/>
                </a:cubicBezTo>
                <a:close/>
                <a:moveTo>
                  <a:pt x="4677348" y="2178496"/>
                </a:moveTo>
                <a:cubicBezTo>
                  <a:pt x="4669730" y="2178496"/>
                  <a:pt x="4662113" y="2175616"/>
                  <a:pt x="4656348" y="2169856"/>
                </a:cubicBezTo>
                <a:cubicBezTo>
                  <a:pt x="4644818" y="2158336"/>
                  <a:pt x="4644818" y="2139411"/>
                  <a:pt x="4656348" y="2127891"/>
                </a:cubicBezTo>
                <a:cubicBezTo>
                  <a:pt x="4667877" y="2116371"/>
                  <a:pt x="4686819" y="2116371"/>
                  <a:pt x="4698349" y="2127891"/>
                </a:cubicBezTo>
                <a:cubicBezTo>
                  <a:pt x="4709879" y="2139411"/>
                  <a:pt x="4709879" y="2158336"/>
                  <a:pt x="4698349" y="2169856"/>
                </a:cubicBezTo>
                <a:cubicBezTo>
                  <a:pt x="4692584" y="2175616"/>
                  <a:pt x="4684966" y="2178496"/>
                  <a:pt x="4677348" y="2178496"/>
                </a:cubicBezTo>
                <a:close/>
                <a:moveTo>
                  <a:pt x="4886529" y="2178496"/>
                </a:moveTo>
                <a:cubicBezTo>
                  <a:pt x="4878911" y="2178496"/>
                  <a:pt x="4871293" y="2175616"/>
                  <a:pt x="4865528" y="2169856"/>
                </a:cubicBezTo>
                <a:cubicBezTo>
                  <a:pt x="4853999" y="2158336"/>
                  <a:pt x="4853999" y="2139411"/>
                  <a:pt x="4865528" y="2127891"/>
                </a:cubicBezTo>
                <a:cubicBezTo>
                  <a:pt x="4877881" y="2116371"/>
                  <a:pt x="4896000" y="2116371"/>
                  <a:pt x="4907529" y="2127891"/>
                </a:cubicBezTo>
                <a:cubicBezTo>
                  <a:pt x="4919059" y="2139411"/>
                  <a:pt x="4919059" y="2158336"/>
                  <a:pt x="4907529" y="2169856"/>
                </a:cubicBezTo>
                <a:cubicBezTo>
                  <a:pt x="4901765" y="2175616"/>
                  <a:pt x="4894147" y="2178496"/>
                  <a:pt x="4886529" y="2178496"/>
                </a:cubicBezTo>
                <a:close/>
                <a:moveTo>
                  <a:pt x="1951825" y="2193513"/>
                </a:moveTo>
                <a:cubicBezTo>
                  <a:pt x="1940502" y="2193513"/>
                  <a:pt x="1929178" y="2189193"/>
                  <a:pt x="1920531" y="2180553"/>
                </a:cubicBezTo>
                <a:cubicBezTo>
                  <a:pt x="1903236" y="2163273"/>
                  <a:pt x="1903236" y="2135296"/>
                  <a:pt x="1920531" y="2118016"/>
                </a:cubicBezTo>
                <a:cubicBezTo>
                  <a:pt x="1937825" y="2100736"/>
                  <a:pt x="1965826" y="2100736"/>
                  <a:pt x="1983120" y="2118016"/>
                </a:cubicBezTo>
                <a:cubicBezTo>
                  <a:pt x="2000414" y="2135296"/>
                  <a:pt x="2000414" y="2163273"/>
                  <a:pt x="1983120" y="2180553"/>
                </a:cubicBezTo>
                <a:cubicBezTo>
                  <a:pt x="1974473" y="2189193"/>
                  <a:pt x="1963149" y="2193513"/>
                  <a:pt x="1951825" y="2193513"/>
                </a:cubicBezTo>
                <a:close/>
                <a:moveTo>
                  <a:pt x="2161006" y="2193513"/>
                </a:moveTo>
                <a:cubicBezTo>
                  <a:pt x="2149682" y="2193513"/>
                  <a:pt x="2138359" y="2189193"/>
                  <a:pt x="2129711" y="2180553"/>
                </a:cubicBezTo>
                <a:cubicBezTo>
                  <a:pt x="2112417" y="2163273"/>
                  <a:pt x="2112417" y="2135296"/>
                  <a:pt x="2129711" y="2118016"/>
                </a:cubicBezTo>
                <a:cubicBezTo>
                  <a:pt x="2147006" y="2100736"/>
                  <a:pt x="2175006" y="2100736"/>
                  <a:pt x="2192301" y="2118016"/>
                </a:cubicBezTo>
                <a:cubicBezTo>
                  <a:pt x="2209595" y="2135296"/>
                  <a:pt x="2209595" y="2163273"/>
                  <a:pt x="2192301" y="2180553"/>
                </a:cubicBezTo>
                <a:cubicBezTo>
                  <a:pt x="2183654" y="2189193"/>
                  <a:pt x="2172330" y="2193513"/>
                  <a:pt x="2161006" y="2193513"/>
                </a:cubicBezTo>
                <a:close/>
                <a:moveTo>
                  <a:pt x="2371010" y="2193513"/>
                </a:moveTo>
                <a:cubicBezTo>
                  <a:pt x="2359686" y="2193513"/>
                  <a:pt x="2348363" y="2189193"/>
                  <a:pt x="2339715" y="2180553"/>
                </a:cubicBezTo>
                <a:cubicBezTo>
                  <a:pt x="2321597" y="2163273"/>
                  <a:pt x="2321597" y="2135296"/>
                  <a:pt x="2339715" y="2118016"/>
                </a:cubicBezTo>
                <a:cubicBezTo>
                  <a:pt x="2357010" y="2100736"/>
                  <a:pt x="2385010" y="2100736"/>
                  <a:pt x="2402305" y="2118016"/>
                </a:cubicBezTo>
                <a:cubicBezTo>
                  <a:pt x="2419599" y="2135296"/>
                  <a:pt x="2419599" y="2163273"/>
                  <a:pt x="2402305" y="2180553"/>
                </a:cubicBezTo>
                <a:cubicBezTo>
                  <a:pt x="2393657" y="2189193"/>
                  <a:pt x="2382334" y="2193513"/>
                  <a:pt x="2371010" y="2193513"/>
                </a:cubicBezTo>
                <a:close/>
                <a:moveTo>
                  <a:pt x="3628564" y="2193513"/>
                </a:moveTo>
                <a:cubicBezTo>
                  <a:pt x="3617240" y="2193513"/>
                  <a:pt x="3605916" y="2189193"/>
                  <a:pt x="3597269" y="2180553"/>
                </a:cubicBezTo>
                <a:cubicBezTo>
                  <a:pt x="3579974" y="2163273"/>
                  <a:pt x="3579974" y="2135296"/>
                  <a:pt x="3597269" y="2118016"/>
                </a:cubicBezTo>
                <a:cubicBezTo>
                  <a:pt x="3614563" y="2100736"/>
                  <a:pt x="3642564" y="2100736"/>
                  <a:pt x="3659858" y="2118016"/>
                </a:cubicBezTo>
                <a:cubicBezTo>
                  <a:pt x="3677152" y="2135296"/>
                  <a:pt x="3677152" y="2163273"/>
                  <a:pt x="3659858" y="2180553"/>
                </a:cubicBezTo>
                <a:cubicBezTo>
                  <a:pt x="3651211" y="2189193"/>
                  <a:pt x="3639887" y="2193513"/>
                  <a:pt x="3628564" y="2193513"/>
                </a:cubicBezTo>
                <a:close/>
                <a:moveTo>
                  <a:pt x="3838568" y="2193513"/>
                </a:moveTo>
                <a:cubicBezTo>
                  <a:pt x="3827244" y="2193513"/>
                  <a:pt x="3815920" y="2189193"/>
                  <a:pt x="3807273" y="2180553"/>
                </a:cubicBezTo>
                <a:cubicBezTo>
                  <a:pt x="3789978" y="2163273"/>
                  <a:pt x="3789978" y="2135296"/>
                  <a:pt x="3807273" y="2118016"/>
                </a:cubicBezTo>
                <a:cubicBezTo>
                  <a:pt x="3824567" y="2100736"/>
                  <a:pt x="3852568" y="2100736"/>
                  <a:pt x="3869862" y="2118016"/>
                </a:cubicBezTo>
                <a:cubicBezTo>
                  <a:pt x="3887157" y="2135296"/>
                  <a:pt x="3887157" y="2163273"/>
                  <a:pt x="3869862" y="2180553"/>
                </a:cubicBezTo>
                <a:cubicBezTo>
                  <a:pt x="3861215" y="2189193"/>
                  <a:pt x="3849891" y="2193513"/>
                  <a:pt x="3838568" y="2193513"/>
                </a:cubicBezTo>
                <a:close/>
                <a:moveTo>
                  <a:pt x="4047748" y="2193513"/>
                </a:moveTo>
                <a:cubicBezTo>
                  <a:pt x="4036424" y="2193513"/>
                  <a:pt x="4025101" y="2189193"/>
                  <a:pt x="4016453" y="2180553"/>
                </a:cubicBezTo>
                <a:cubicBezTo>
                  <a:pt x="3999159" y="2163273"/>
                  <a:pt x="3999159" y="2135296"/>
                  <a:pt x="4016453" y="2118016"/>
                </a:cubicBezTo>
                <a:cubicBezTo>
                  <a:pt x="4033748" y="2100736"/>
                  <a:pt x="4061748" y="2100736"/>
                  <a:pt x="4079043" y="2118016"/>
                </a:cubicBezTo>
                <a:cubicBezTo>
                  <a:pt x="4096337" y="2135296"/>
                  <a:pt x="4096337" y="2163273"/>
                  <a:pt x="4079043" y="2180553"/>
                </a:cubicBezTo>
                <a:cubicBezTo>
                  <a:pt x="4070396" y="2189193"/>
                  <a:pt x="4059072" y="2193513"/>
                  <a:pt x="4047748" y="2193513"/>
                </a:cubicBezTo>
                <a:close/>
                <a:moveTo>
                  <a:pt x="1322225" y="2222725"/>
                </a:moveTo>
                <a:cubicBezTo>
                  <a:pt x="1303283" y="2222725"/>
                  <a:pt x="1284342" y="2215525"/>
                  <a:pt x="1269930" y="2201125"/>
                </a:cubicBezTo>
                <a:cubicBezTo>
                  <a:pt x="1241106" y="2172325"/>
                  <a:pt x="1241106" y="2125422"/>
                  <a:pt x="1269930" y="2096622"/>
                </a:cubicBezTo>
                <a:cubicBezTo>
                  <a:pt x="1298754" y="2067822"/>
                  <a:pt x="1345696" y="2067822"/>
                  <a:pt x="1374520" y="2096622"/>
                </a:cubicBezTo>
                <a:cubicBezTo>
                  <a:pt x="1403344" y="2125422"/>
                  <a:pt x="1403344" y="2172325"/>
                  <a:pt x="1374520" y="2201125"/>
                </a:cubicBezTo>
                <a:cubicBezTo>
                  <a:pt x="1360108" y="2215525"/>
                  <a:pt x="1341166" y="2222725"/>
                  <a:pt x="1322225" y="2222725"/>
                </a:cubicBezTo>
                <a:close/>
                <a:moveTo>
                  <a:pt x="1532229" y="2222725"/>
                </a:moveTo>
                <a:cubicBezTo>
                  <a:pt x="1513287" y="2222725"/>
                  <a:pt x="1494346" y="2215525"/>
                  <a:pt x="1479934" y="2201125"/>
                </a:cubicBezTo>
                <a:cubicBezTo>
                  <a:pt x="1451110" y="2172325"/>
                  <a:pt x="1451110" y="2125422"/>
                  <a:pt x="1479934" y="2096622"/>
                </a:cubicBezTo>
                <a:cubicBezTo>
                  <a:pt x="1508758" y="2067822"/>
                  <a:pt x="1555700" y="2067822"/>
                  <a:pt x="1584524" y="2096622"/>
                </a:cubicBezTo>
                <a:cubicBezTo>
                  <a:pt x="1613348" y="2125422"/>
                  <a:pt x="1613348" y="2172325"/>
                  <a:pt x="1584524" y="2201125"/>
                </a:cubicBezTo>
                <a:cubicBezTo>
                  <a:pt x="1570112" y="2215525"/>
                  <a:pt x="1551171" y="2222725"/>
                  <a:pt x="1532229" y="2222725"/>
                </a:cubicBezTo>
                <a:close/>
                <a:moveTo>
                  <a:pt x="2790606" y="2222725"/>
                </a:moveTo>
                <a:cubicBezTo>
                  <a:pt x="2771664" y="2222725"/>
                  <a:pt x="2752723" y="2215525"/>
                  <a:pt x="2738311" y="2201125"/>
                </a:cubicBezTo>
                <a:cubicBezTo>
                  <a:pt x="2709487" y="2172325"/>
                  <a:pt x="2709487" y="2125422"/>
                  <a:pt x="2738311" y="2096622"/>
                </a:cubicBezTo>
                <a:cubicBezTo>
                  <a:pt x="2767135" y="2067822"/>
                  <a:pt x="2814077" y="2067822"/>
                  <a:pt x="2842901" y="2096622"/>
                </a:cubicBezTo>
                <a:cubicBezTo>
                  <a:pt x="2871725" y="2125422"/>
                  <a:pt x="2871725" y="2172325"/>
                  <a:pt x="2842901" y="2201125"/>
                </a:cubicBezTo>
                <a:cubicBezTo>
                  <a:pt x="2828489" y="2215525"/>
                  <a:pt x="2809547" y="2222725"/>
                  <a:pt x="2790606" y="2222725"/>
                </a:cubicBezTo>
                <a:close/>
                <a:moveTo>
                  <a:pt x="2999787" y="2222725"/>
                </a:moveTo>
                <a:cubicBezTo>
                  <a:pt x="2980845" y="2222725"/>
                  <a:pt x="2961904" y="2215525"/>
                  <a:pt x="2947492" y="2201125"/>
                </a:cubicBezTo>
                <a:cubicBezTo>
                  <a:pt x="2918668" y="2172325"/>
                  <a:pt x="2918668" y="2125422"/>
                  <a:pt x="2947492" y="2096622"/>
                </a:cubicBezTo>
                <a:cubicBezTo>
                  <a:pt x="2976316" y="2067822"/>
                  <a:pt x="3023258" y="2067822"/>
                  <a:pt x="3052082" y="2096622"/>
                </a:cubicBezTo>
                <a:cubicBezTo>
                  <a:pt x="3080906" y="2125422"/>
                  <a:pt x="3080906" y="2172325"/>
                  <a:pt x="3052082" y="2201125"/>
                </a:cubicBezTo>
                <a:cubicBezTo>
                  <a:pt x="3037670" y="2215525"/>
                  <a:pt x="3018728" y="2222725"/>
                  <a:pt x="2999787" y="2222725"/>
                </a:cubicBezTo>
                <a:close/>
                <a:moveTo>
                  <a:pt x="3209791" y="2222725"/>
                </a:moveTo>
                <a:cubicBezTo>
                  <a:pt x="3190849" y="2222725"/>
                  <a:pt x="3171908" y="2215525"/>
                  <a:pt x="3157496" y="2201125"/>
                </a:cubicBezTo>
                <a:cubicBezTo>
                  <a:pt x="3128672" y="2172325"/>
                  <a:pt x="3128672" y="2125422"/>
                  <a:pt x="3157496" y="2096622"/>
                </a:cubicBezTo>
                <a:cubicBezTo>
                  <a:pt x="3186320" y="2067822"/>
                  <a:pt x="3233262" y="2067822"/>
                  <a:pt x="3262086" y="2096622"/>
                </a:cubicBezTo>
                <a:cubicBezTo>
                  <a:pt x="3290910" y="2125422"/>
                  <a:pt x="3290910" y="2172325"/>
                  <a:pt x="3262086" y="2201125"/>
                </a:cubicBezTo>
                <a:cubicBezTo>
                  <a:pt x="3247674" y="2215525"/>
                  <a:pt x="3228733" y="2222725"/>
                  <a:pt x="3209791" y="2222725"/>
                </a:cubicBezTo>
                <a:close/>
                <a:moveTo>
                  <a:pt x="5096533" y="2223342"/>
                </a:moveTo>
                <a:cubicBezTo>
                  <a:pt x="5077592" y="2223342"/>
                  <a:pt x="5058650" y="2215937"/>
                  <a:pt x="5044238" y="2201125"/>
                </a:cubicBezTo>
                <a:cubicBezTo>
                  <a:pt x="5015414" y="2172325"/>
                  <a:pt x="5015414" y="2125422"/>
                  <a:pt x="5044238" y="2096622"/>
                </a:cubicBezTo>
                <a:cubicBezTo>
                  <a:pt x="5065856" y="2075022"/>
                  <a:pt x="5097666" y="2069622"/>
                  <a:pt x="5124379" y="2080422"/>
                </a:cubicBezTo>
                <a:lnTo>
                  <a:pt x="5132718" y="2085947"/>
                </a:lnTo>
                <a:lnTo>
                  <a:pt x="5149906" y="2198519"/>
                </a:lnTo>
                <a:lnTo>
                  <a:pt x="5148828" y="2201125"/>
                </a:lnTo>
                <a:cubicBezTo>
                  <a:pt x="5134416" y="2215937"/>
                  <a:pt x="5115475" y="2223342"/>
                  <a:pt x="5096533" y="2223342"/>
                </a:cubicBezTo>
                <a:close/>
                <a:moveTo>
                  <a:pt x="903040" y="2223548"/>
                </a:moveTo>
                <a:cubicBezTo>
                  <a:pt x="884099" y="2223548"/>
                  <a:pt x="865157" y="2216348"/>
                  <a:pt x="850745" y="2201948"/>
                </a:cubicBezTo>
                <a:cubicBezTo>
                  <a:pt x="821921" y="2173148"/>
                  <a:pt x="821921" y="2126245"/>
                  <a:pt x="850745" y="2097445"/>
                </a:cubicBezTo>
                <a:cubicBezTo>
                  <a:pt x="879569" y="2068645"/>
                  <a:pt x="926511" y="2068645"/>
                  <a:pt x="955335" y="2097445"/>
                </a:cubicBezTo>
                <a:cubicBezTo>
                  <a:pt x="984160" y="2126245"/>
                  <a:pt x="984160" y="2173148"/>
                  <a:pt x="955335" y="2201948"/>
                </a:cubicBezTo>
                <a:cubicBezTo>
                  <a:pt x="940923" y="2216348"/>
                  <a:pt x="921982" y="2223548"/>
                  <a:pt x="903040" y="2223548"/>
                </a:cubicBezTo>
                <a:close/>
                <a:moveTo>
                  <a:pt x="1113044" y="2223548"/>
                </a:moveTo>
                <a:cubicBezTo>
                  <a:pt x="1094103" y="2223548"/>
                  <a:pt x="1075161" y="2216348"/>
                  <a:pt x="1060749" y="2201948"/>
                </a:cubicBezTo>
                <a:cubicBezTo>
                  <a:pt x="1031925" y="2173148"/>
                  <a:pt x="1031925" y="2126245"/>
                  <a:pt x="1060749" y="2097445"/>
                </a:cubicBezTo>
                <a:cubicBezTo>
                  <a:pt x="1089573" y="2068645"/>
                  <a:pt x="1136515" y="2068645"/>
                  <a:pt x="1165340" y="2097445"/>
                </a:cubicBezTo>
                <a:cubicBezTo>
                  <a:pt x="1194164" y="2126245"/>
                  <a:pt x="1194164" y="2173148"/>
                  <a:pt x="1165340" y="2201948"/>
                </a:cubicBezTo>
                <a:cubicBezTo>
                  <a:pt x="1150928" y="2216348"/>
                  <a:pt x="1131986" y="2223548"/>
                  <a:pt x="1113044" y="2223548"/>
                </a:cubicBezTo>
                <a:close/>
                <a:moveTo>
                  <a:pt x="1636820" y="2267982"/>
                </a:moveTo>
                <a:cubicBezTo>
                  <a:pt x="1633114" y="2267982"/>
                  <a:pt x="1629407" y="2266542"/>
                  <a:pt x="1626525" y="2263662"/>
                </a:cubicBezTo>
                <a:cubicBezTo>
                  <a:pt x="1620760" y="2257902"/>
                  <a:pt x="1620760" y="2248850"/>
                  <a:pt x="1626525" y="2243091"/>
                </a:cubicBezTo>
                <a:cubicBezTo>
                  <a:pt x="1632290" y="2237331"/>
                  <a:pt x="1641349" y="2237331"/>
                  <a:pt x="1647114" y="2243091"/>
                </a:cubicBezTo>
                <a:cubicBezTo>
                  <a:pt x="1652878" y="2248850"/>
                  <a:pt x="1652878" y="2257902"/>
                  <a:pt x="1647114" y="2263662"/>
                </a:cubicBezTo>
                <a:cubicBezTo>
                  <a:pt x="1644232" y="2266542"/>
                  <a:pt x="1640526" y="2267982"/>
                  <a:pt x="1636820" y="2267982"/>
                </a:cubicBezTo>
                <a:close/>
                <a:moveTo>
                  <a:pt x="3524385" y="2267982"/>
                </a:moveTo>
                <a:cubicBezTo>
                  <a:pt x="3520679" y="2267982"/>
                  <a:pt x="3516974" y="2266542"/>
                  <a:pt x="3514091" y="2263662"/>
                </a:cubicBezTo>
                <a:cubicBezTo>
                  <a:pt x="3508326" y="2257902"/>
                  <a:pt x="3508326" y="2248850"/>
                  <a:pt x="3514091" y="2243091"/>
                </a:cubicBezTo>
                <a:cubicBezTo>
                  <a:pt x="3519856" y="2237331"/>
                  <a:pt x="3528914" y="2237331"/>
                  <a:pt x="3534679" y="2243091"/>
                </a:cubicBezTo>
                <a:cubicBezTo>
                  <a:pt x="3540444" y="2248850"/>
                  <a:pt x="3540444" y="2257902"/>
                  <a:pt x="3534679" y="2263662"/>
                </a:cubicBezTo>
                <a:cubicBezTo>
                  <a:pt x="3531797" y="2266542"/>
                  <a:pt x="3528091" y="2267982"/>
                  <a:pt x="3524385" y="2267982"/>
                </a:cubicBezTo>
                <a:close/>
                <a:moveTo>
                  <a:pt x="1846824" y="2268805"/>
                </a:moveTo>
                <a:cubicBezTo>
                  <a:pt x="1843118" y="2268805"/>
                  <a:pt x="1839412" y="2267365"/>
                  <a:pt x="1836529" y="2264485"/>
                </a:cubicBezTo>
                <a:cubicBezTo>
                  <a:pt x="1830764" y="2258725"/>
                  <a:pt x="1830764" y="2249673"/>
                  <a:pt x="1836529" y="2243914"/>
                </a:cubicBezTo>
                <a:cubicBezTo>
                  <a:pt x="1842294" y="2238153"/>
                  <a:pt x="1851353" y="2238153"/>
                  <a:pt x="1857118" y="2243914"/>
                </a:cubicBezTo>
                <a:cubicBezTo>
                  <a:pt x="1862882" y="2249673"/>
                  <a:pt x="1862882" y="2258725"/>
                  <a:pt x="1857118" y="2264485"/>
                </a:cubicBezTo>
                <a:cubicBezTo>
                  <a:pt x="1854235" y="2267365"/>
                  <a:pt x="1850529" y="2268805"/>
                  <a:pt x="1846824" y="2268805"/>
                </a:cubicBezTo>
                <a:close/>
                <a:moveTo>
                  <a:pt x="2476012" y="2268805"/>
                </a:moveTo>
                <a:cubicBezTo>
                  <a:pt x="2472306" y="2268805"/>
                  <a:pt x="2468600" y="2267365"/>
                  <a:pt x="2465718" y="2264485"/>
                </a:cubicBezTo>
                <a:cubicBezTo>
                  <a:pt x="2459953" y="2258725"/>
                  <a:pt x="2459953" y="2249673"/>
                  <a:pt x="2465718" y="2243914"/>
                </a:cubicBezTo>
                <a:cubicBezTo>
                  <a:pt x="2471482" y="2238153"/>
                  <a:pt x="2480541" y="2238153"/>
                  <a:pt x="2486306" y="2243914"/>
                </a:cubicBezTo>
                <a:cubicBezTo>
                  <a:pt x="2492071" y="2249673"/>
                  <a:pt x="2492071" y="2258725"/>
                  <a:pt x="2486306" y="2264485"/>
                </a:cubicBezTo>
                <a:cubicBezTo>
                  <a:pt x="2483424" y="2267365"/>
                  <a:pt x="2479718" y="2268805"/>
                  <a:pt x="2476012" y="2268805"/>
                </a:cubicBezTo>
                <a:close/>
                <a:moveTo>
                  <a:pt x="2685192" y="2268805"/>
                </a:moveTo>
                <a:cubicBezTo>
                  <a:pt x="2681486" y="2268805"/>
                  <a:pt x="2677780" y="2267365"/>
                  <a:pt x="2674898" y="2264485"/>
                </a:cubicBezTo>
                <a:cubicBezTo>
                  <a:pt x="2669133" y="2258725"/>
                  <a:pt x="2669133" y="2249673"/>
                  <a:pt x="2674898" y="2243914"/>
                </a:cubicBezTo>
                <a:cubicBezTo>
                  <a:pt x="2680663" y="2238153"/>
                  <a:pt x="2689722" y="2238153"/>
                  <a:pt x="2695487" y="2243914"/>
                </a:cubicBezTo>
                <a:cubicBezTo>
                  <a:pt x="2701251" y="2249673"/>
                  <a:pt x="2701251" y="2258725"/>
                  <a:pt x="2695487" y="2264485"/>
                </a:cubicBezTo>
                <a:cubicBezTo>
                  <a:pt x="2692604" y="2267365"/>
                  <a:pt x="2688898" y="2268805"/>
                  <a:pt x="2685192" y="2268805"/>
                </a:cubicBezTo>
                <a:close/>
                <a:moveTo>
                  <a:pt x="3314381" y="2268805"/>
                </a:moveTo>
                <a:cubicBezTo>
                  <a:pt x="3310675" y="2268805"/>
                  <a:pt x="3306970" y="2267365"/>
                  <a:pt x="3304087" y="2264485"/>
                </a:cubicBezTo>
                <a:cubicBezTo>
                  <a:pt x="3298322" y="2258725"/>
                  <a:pt x="3298322" y="2249673"/>
                  <a:pt x="3304087" y="2243914"/>
                </a:cubicBezTo>
                <a:cubicBezTo>
                  <a:pt x="3309852" y="2238153"/>
                  <a:pt x="3318910" y="2238153"/>
                  <a:pt x="3324675" y="2243914"/>
                </a:cubicBezTo>
                <a:cubicBezTo>
                  <a:pt x="3330440" y="2249673"/>
                  <a:pt x="3330440" y="2258725"/>
                  <a:pt x="3324675" y="2264485"/>
                </a:cubicBezTo>
                <a:cubicBezTo>
                  <a:pt x="3321793" y="2267365"/>
                  <a:pt x="3318087" y="2268805"/>
                  <a:pt x="3314381" y="2268805"/>
                </a:cubicBezTo>
                <a:close/>
                <a:moveTo>
                  <a:pt x="158555" y="2278679"/>
                </a:moveTo>
                <a:cubicBezTo>
                  <a:pt x="154849" y="2278679"/>
                  <a:pt x="151143" y="2277239"/>
                  <a:pt x="148261" y="2274359"/>
                </a:cubicBezTo>
                <a:cubicBezTo>
                  <a:pt x="142496" y="2268599"/>
                  <a:pt x="142496" y="2259548"/>
                  <a:pt x="148261" y="2253788"/>
                </a:cubicBezTo>
                <a:cubicBezTo>
                  <a:pt x="154026" y="2248028"/>
                  <a:pt x="163085" y="2248028"/>
                  <a:pt x="168850" y="2253788"/>
                </a:cubicBezTo>
                <a:cubicBezTo>
                  <a:pt x="174615" y="2259548"/>
                  <a:pt x="174615" y="2269422"/>
                  <a:pt x="168850" y="2274359"/>
                </a:cubicBezTo>
                <a:cubicBezTo>
                  <a:pt x="165967" y="2277239"/>
                  <a:pt x="162261" y="2278679"/>
                  <a:pt x="158555" y="2278679"/>
                </a:cubicBezTo>
                <a:close/>
                <a:moveTo>
                  <a:pt x="4352048" y="2278679"/>
                </a:moveTo>
                <a:cubicBezTo>
                  <a:pt x="4348342" y="2278679"/>
                  <a:pt x="4344637" y="2277239"/>
                  <a:pt x="4341754" y="2274359"/>
                </a:cubicBezTo>
                <a:cubicBezTo>
                  <a:pt x="4335989" y="2268599"/>
                  <a:pt x="4335989" y="2259548"/>
                  <a:pt x="4341754" y="2253788"/>
                </a:cubicBezTo>
                <a:cubicBezTo>
                  <a:pt x="4347519" y="2248028"/>
                  <a:pt x="4356577" y="2248028"/>
                  <a:pt x="4362342" y="2253788"/>
                </a:cubicBezTo>
                <a:cubicBezTo>
                  <a:pt x="4368107" y="2259548"/>
                  <a:pt x="4368107" y="2268599"/>
                  <a:pt x="4362342" y="2274359"/>
                </a:cubicBezTo>
                <a:cubicBezTo>
                  <a:pt x="4359460" y="2277239"/>
                  <a:pt x="4355754" y="2278679"/>
                  <a:pt x="4352048" y="2278679"/>
                </a:cubicBezTo>
                <a:close/>
                <a:moveTo>
                  <a:pt x="4142868" y="2279502"/>
                </a:moveTo>
                <a:cubicBezTo>
                  <a:pt x="4139162" y="2279502"/>
                  <a:pt x="4135456" y="2278062"/>
                  <a:pt x="4132573" y="2275182"/>
                </a:cubicBezTo>
                <a:cubicBezTo>
                  <a:pt x="4126808" y="2269422"/>
                  <a:pt x="4126808" y="2260371"/>
                  <a:pt x="4132573" y="2254611"/>
                </a:cubicBezTo>
                <a:cubicBezTo>
                  <a:pt x="4138338" y="2248850"/>
                  <a:pt x="4147397" y="2248850"/>
                  <a:pt x="4153162" y="2254611"/>
                </a:cubicBezTo>
                <a:cubicBezTo>
                  <a:pt x="4158927" y="2260371"/>
                  <a:pt x="4158927" y="2269422"/>
                  <a:pt x="4153162" y="2275182"/>
                </a:cubicBezTo>
                <a:cubicBezTo>
                  <a:pt x="4150280" y="2278062"/>
                  <a:pt x="4146574" y="2279502"/>
                  <a:pt x="4142868" y="2279502"/>
                </a:cubicBezTo>
                <a:close/>
                <a:moveTo>
                  <a:pt x="379265" y="2283822"/>
                </a:moveTo>
                <a:cubicBezTo>
                  <a:pt x="371648" y="2283822"/>
                  <a:pt x="364030" y="2280942"/>
                  <a:pt x="358265" y="2275182"/>
                </a:cubicBezTo>
                <a:cubicBezTo>
                  <a:pt x="346736" y="2263662"/>
                  <a:pt x="346736" y="2244736"/>
                  <a:pt x="358265" y="2233216"/>
                </a:cubicBezTo>
                <a:cubicBezTo>
                  <a:pt x="369795" y="2221696"/>
                  <a:pt x="388736" y="2221696"/>
                  <a:pt x="400266" y="2233216"/>
                </a:cubicBezTo>
                <a:cubicBezTo>
                  <a:pt x="411796" y="2244736"/>
                  <a:pt x="411796" y="2263662"/>
                  <a:pt x="400266" y="2275182"/>
                </a:cubicBezTo>
                <a:cubicBezTo>
                  <a:pt x="394501" y="2280942"/>
                  <a:pt x="386883" y="2283822"/>
                  <a:pt x="379265" y="2283822"/>
                </a:cubicBezTo>
                <a:close/>
                <a:moveTo>
                  <a:pt x="588446" y="2283822"/>
                </a:moveTo>
                <a:cubicBezTo>
                  <a:pt x="580828" y="2283822"/>
                  <a:pt x="573211" y="2280942"/>
                  <a:pt x="567446" y="2275182"/>
                </a:cubicBezTo>
                <a:cubicBezTo>
                  <a:pt x="555916" y="2263662"/>
                  <a:pt x="555916" y="2244736"/>
                  <a:pt x="567446" y="2233216"/>
                </a:cubicBezTo>
                <a:cubicBezTo>
                  <a:pt x="578975" y="2221696"/>
                  <a:pt x="597917" y="2221696"/>
                  <a:pt x="609446" y="2233216"/>
                </a:cubicBezTo>
                <a:cubicBezTo>
                  <a:pt x="620976" y="2244736"/>
                  <a:pt x="620976" y="2263662"/>
                  <a:pt x="609446" y="2275182"/>
                </a:cubicBezTo>
                <a:cubicBezTo>
                  <a:pt x="603681" y="2280942"/>
                  <a:pt x="596064" y="2283822"/>
                  <a:pt x="588446" y="2283822"/>
                </a:cubicBezTo>
                <a:close/>
                <a:moveTo>
                  <a:pt x="4572758" y="2283822"/>
                </a:moveTo>
                <a:cubicBezTo>
                  <a:pt x="4565141" y="2283822"/>
                  <a:pt x="4557523" y="2280942"/>
                  <a:pt x="4551758" y="2275182"/>
                </a:cubicBezTo>
                <a:cubicBezTo>
                  <a:pt x="4539405" y="2263662"/>
                  <a:pt x="4539405" y="2244736"/>
                  <a:pt x="4551758" y="2233216"/>
                </a:cubicBezTo>
                <a:cubicBezTo>
                  <a:pt x="4563288" y="2221696"/>
                  <a:pt x="4582229" y="2221696"/>
                  <a:pt x="4593758" y="2233216"/>
                </a:cubicBezTo>
                <a:cubicBezTo>
                  <a:pt x="4605288" y="2244736"/>
                  <a:pt x="4605288" y="2263662"/>
                  <a:pt x="4593758" y="2275182"/>
                </a:cubicBezTo>
                <a:cubicBezTo>
                  <a:pt x="4587994" y="2280942"/>
                  <a:pt x="4580376" y="2283822"/>
                  <a:pt x="4572758" y="2283822"/>
                </a:cubicBezTo>
                <a:close/>
                <a:moveTo>
                  <a:pt x="4781939" y="2283822"/>
                </a:moveTo>
                <a:cubicBezTo>
                  <a:pt x="4774321" y="2283822"/>
                  <a:pt x="4766703" y="2280942"/>
                  <a:pt x="4760938" y="2275182"/>
                </a:cubicBezTo>
                <a:cubicBezTo>
                  <a:pt x="4749409" y="2263662"/>
                  <a:pt x="4749409" y="2244736"/>
                  <a:pt x="4760938" y="2233216"/>
                </a:cubicBezTo>
                <a:cubicBezTo>
                  <a:pt x="4772468" y="2221696"/>
                  <a:pt x="4791409" y="2221696"/>
                  <a:pt x="4802939" y="2233216"/>
                </a:cubicBezTo>
                <a:cubicBezTo>
                  <a:pt x="4814469" y="2244736"/>
                  <a:pt x="4814469" y="2263662"/>
                  <a:pt x="4802939" y="2275182"/>
                </a:cubicBezTo>
                <a:cubicBezTo>
                  <a:pt x="4797174" y="2280942"/>
                  <a:pt x="4789556" y="2283822"/>
                  <a:pt x="4781939" y="2283822"/>
                </a:cubicBezTo>
                <a:close/>
                <a:moveTo>
                  <a:pt x="2056415" y="2298016"/>
                </a:moveTo>
                <a:cubicBezTo>
                  <a:pt x="2045092" y="2298016"/>
                  <a:pt x="2033768" y="2293696"/>
                  <a:pt x="2025121" y="2285056"/>
                </a:cubicBezTo>
                <a:cubicBezTo>
                  <a:pt x="2007826" y="2267776"/>
                  <a:pt x="2007826" y="2239799"/>
                  <a:pt x="2025121" y="2222519"/>
                </a:cubicBezTo>
                <a:cubicBezTo>
                  <a:pt x="2042415" y="2205239"/>
                  <a:pt x="2070416" y="2205239"/>
                  <a:pt x="2087710" y="2222519"/>
                </a:cubicBezTo>
                <a:cubicBezTo>
                  <a:pt x="2105005" y="2239799"/>
                  <a:pt x="2105005" y="2267776"/>
                  <a:pt x="2087710" y="2285056"/>
                </a:cubicBezTo>
                <a:cubicBezTo>
                  <a:pt x="2079063" y="2293696"/>
                  <a:pt x="2067739" y="2298016"/>
                  <a:pt x="2056415" y="2298016"/>
                </a:cubicBezTo>
                <a:close/>
                <a:moveTo>
                  <a:pt x="2265596" y="2298016"/>
                </a:moveTo>
                <a:cubicBezTo>
                  <a:pt x="2254272" y="2298016"/>
                  <a:pt x="2242948" y="2293696"/>
                  <a:pt x="2234301" y="2285056"/>
                </a:cubicBezTo>
                <a:cubicBezTo>
                  <a:pt x="2217007" y="2267776"/>
                  <a:pt x="2217007" y="2239799"/>
                  <a:pt x="2234301" y="2222519"/>
                </a:cubicBezTo>
                <a:cubicBezTo>
                  <a:pt x="2251596" y="2205239"/>
                  <a:pt x="2279596" y="2205239"/>
                  <a:pt x="2296891" y="2222519"/>
                </a:cubicBezTo>
                <a:cubicBezTo>
                  <a:pt x="2314185" y="2239799"/>
                  <a:pt x="2314185" y="2267776"/>
                  <a:pt x="2296891" y="2285056"/>
                </a:cubicBezTo>
                <a:cubicBezTo>
                  <a:pt x="2288244" y="2293696"/>
                  <a:pt x="2276920" y="2298016"/>
                  <a:pt x="2265596" y="2298016"/>
                </a:cubicBezTo>
                <a:close/>
                <a:moveTo>
                  <a:pt x="3733154" y="2298016"/>
                </a:moveTo>
                <a:cubicBezTo>
                  <a:pt x="3721830" y="2298016"/>
                  <a:pt x="3710506" y="2293696"/>
                  <a:pt x="3701859" y="2285056"/>
                </a:cubicBezTo>
                <a:cubicBezTo>
                  <a:pt x="3684565" y="2267776"/>
                  <a:pt x="3684565" y="2239799"/>
                  <a:pt x="3701859" y="2222519"/>
                </a:cubicBezTo>
                <a:cubicBezTo>
                  <a:pt x="3719153" y="2205239"/>
                  <a:pt x="3747154" y="2205239"/>
                  <a:pt x="3764448" y="2222519"/>
                </a:cubicBezTo>
                <a:cubicBezTo>
                  <a:pt x="3781743" y="2239799"/>
                  <a:pt x="3781743" y="2267776"/>
                  <a:pt x="3764448" y="2285056"/>
                </a:cubicBezTo>
                <a:cubicBezTo>
                  <a:pt x="3755801" y="2293696"/>
                  <a:pt x="3744477" y="2298016"/>
                  <a:pt x="3733154" y="2298016"/>
                </a:cubicBezTo>
                <a:close/>
                <a:moveTo>
                  <a:pt x="3943158" y="2298016"/>
                </a:moveTo>
                <a:cubicBezTo>
                  <a:pt x="3931834" y="2298016"/>
                  <a:pt x="3920511" y="2293696"/>
                  <a:pt x="3911863" y="2285056"/>
                </a:cubicBezTo>
                <a:cubicBezTo>
                  <a:pt x="3894569" y="2267776"/>
                  <a:pt x="3894569" y="2239799"/>
                  <a:pt x="3911863" y="2222519"/>
                </a:cubicBezTo>
                <a:cubicBezTo>
                  <a:pt x="3929158" y="2205239"/>
                  <a:pt x="3957158" y="2205239"/>
                  <a:pt x="3974453" y="2222519"/>
                </a:cubicBezTo>
                <a:cubicBezTo>
                  <a:pt x="3991747" y="2239799"/>
                  <a:pt x="3991747" y="2267776"/>
                  <a:pt x="3974453" y="2285056"/>
                </a:cubicBezTo>
                <a:cubicBezTo>
                  <a:pt x="3965806" y="2293696"/>
                  <a:pt x="3954482" y="2298016"/>
                  <a:pt x="3943158" y="2298016"/>
                </a:cubicBezTo>
                <a:close/>
                <a:moveTo>
                  <a:pt x="5166642" y="2318254"/>
                </a:moveTo>
                <a:lnTo>
                  <a:pt x="5148828" y="2306450"/>
                </a:lnTo>
                <a:cubicBezTo>
                  <a:pt x="5120004" y="2277650"/>
                  <a:pt x="5120004" y="2230748"/>
                  <a:pt x="5148828" y="2201948"/>
                </a:cubicBezTo>
                <a:lnTo>
                  <a:pt x="5150283" y="2200984"/>
                </a:lnTo>
                <a:lnTo>
                  <a:pt x="5165877" y="2303118"/>
                </a:lnTo>
                <a:close/>
                <a:moveTo>
                  <a:pt x="798450" y="2328050"/>
                </a:moveTo>
                <a:cubicBezTo>
                  <a:pt x="779508" y="2328050"/>
                  <a:pt x="760567" y="2320850"/>
                  <a:pt x="746155" y="2306450"/>
                </a:cubicBezTo>
                <a:cubicBezTo>
                  <a:pt x="717331" y="2277650"/>
                  <a:pt x="717331" y="2230748"/>
                  <a:pt x="746155" y="2201948"/>
                </a:cubicBezTo>
                <a:cubicBezTo>
                  <a:pt x="774979" y="2173148"/>
                  <a:pt x="821921" y="2173148"/>
                  <a:pt x="850745" y="2201948"/>
                </a:cubicBezTo>
                <a:cubicBezTo>
                  <a:pt x="879569" y="2230748"/>
                  <a:pt x="879569" y="2277650"/>
                  <a:pt x="850745" y="2306450"/>
                </a:cubicBezTo>
                <a:cubicBezTo>
                  <a:pt x="836333" y="2320850"/>
                  <a:pt x="817391" y="2328050"/>
                  <a:pt x="798450" y="2328050"/>
                </a:cubicBezTo>
                <a:close/>
                <a:moveTo>
                  <a:pt x="1008145" y="2328050"/>
                </a:moveTo>
                <a:cubicBezTo>
                  <a:pt x="989307" y="2328050"/>
                  <a:pt x="970571" y="2320850"/>
                  <a:pt x="956159" y="2306450"/>
                </a:cubicBezTo>
                <a:cubicBezTo>
                  <a:pt x="927335" y="2277650"/>
                  <a:pt x="927335" y="2230748"/>
                  <a:pt x="956159" y="2201948"/>
                </a:cubicBezTo>
                <a:cubicBezTo>
                  <a:pt x="984983" y="2173148"/>
                  <a:pt x="1031925" y="2173148"/>
                  <a:pt x="1060749" y="2201948"/>
                </a:cubicBezTo>
                <a:cubicBezTo>
                  <a:pt x="1089573" y="2230748"/>
                  <a:pt x="1089573" y="2277650"/>
                  <a:pt x="1060749" y="2306450"/>
                </a:cubicBezTo>
                <a:cubicBezTo>
                  <a:pt x="1045926" y="2320850"/>
                  <a:pt x="1026984" y="2328050"/>
                  <a:pt x="1008145" y="2328050"/>
                </a:cubicBezTo>
                <a:close/>
                <a:moveTo>
                  <a:pt x="1217635" y="2328050"/>
                </a:moveTo>
                <a:cubicBezTo>
                  <a:pt x="1198694" y="2328050"/>
                  <a:pt x="1179752" y="2320850"/>
                  <a:pt x="1165340" y="2306450"/>
                </a:cubicBezTo>
                <a:cubicBezTo>
                  <a:pt x="1136515" y="2277650"/>
                  <a:pt x="1136515" y="2230748"/>
                  <a:pt x="1165340" y="2201948"/>
                </a:cubicBezTo>
                <a:cubicBezTo>
                  <a:pt x="1194164" y="2172325"/>
                  <a:pt x="1241106" y="2172325"/>
                  <a:pt x="1269930" y="2201948"/>
                </a:cubicBezTo>
                <a:cubicBezTo>
                  <a:pt x="1298754" y="2230748"/>
                  <a:pt x="1298754" y="2277650"/>
                  <a:pt x="1269930" y="2306450"/>
                </a:cubicBezTo>
                <a:cubicBezTo>
                  <a:pt x="1255518" y="2320850"/>
                  <a:pt x="1236577" y="2328050"/>
                  <a:pt x="1217635" y="2328050"/>
                </a:cubicBezTo>
                <a:close/>
                <a:moveTo>
                  <a:pt x="1426815" y="2328050"/>
                </a:moveTo>
                <a:cubicBezTo>
                  <a:pt x="1407874" y="2328050"/>
                  <a:pt x="1388932" y="2320850"/>
                  <a:pt x="1374520" y="2306450"/>
                </a:cubicBezTo>
                <a:cubicBezTo>
                  <a:pt x="1345696" y="2277650"/>
                  <a:pt x="1345696" y="2230748"/>
                  <a:pt x="1374520" y="2201948"/>
                </a:cubicBezTo>
                <a:cubicBezTo>
                  <a:pt x="1404168" y="2172325"/>
                  <a:pt x="1451110" y="2172325"/>
                  <a:pt x="1479110" y="2201948"/>
                </a:cubicBezTo>
                <a:cubicBezTo>
                  <a:pt x="1507934" y="2230748"/>
                  <a:pt x="1507934" y="2277650"/>
                  <a:pt x="1479110" y="2306450"/>
                </a:cubicBezTo>
                <a:cubicBezTo>
                  <a:pt x="1464698" y="2320850"/>
                  <a:pt x="1445757" y="2328050"/>
                  <a:pt x="1426815" y="2328050"/>
                </a:cubicBezTo>
                <a:close/>
                <a:moveTo>
                  <a:pt x="2895196" y="2328050"/>
                </a:moveTo>
                <a:cubicBezTo>
                  <a:pt x="2876255" y="2328050"/>
                  <a:pt x="2857313" y="2320850"/>
                  <a:pt x="2842901" y="2306450"/>
                </a:cubicBezTo>
                <a:cubicBezTo>
                  <a:pt x="2814077" y="2277650"/>
                  <a:pt x="2814077" y="2230748"/>
                  <a:pt x="2842901" y="2201948"/>
                </a:cubicBezTo>
                <a:cubicBezTo>
                  <a:pt x="2871725" y="2173148"/>
                  <a:pt x="2918668" y="2173148"/>
                  <a:pt x="2947492" y="2201948"/>
                </a:cubicBezTo>
                <a:cubicBezTo>
                  <a:pt x="2976316" y="2230748"/>
                  <a:pt x="2976316" y="2277650"/>
                  <a:pt x="2947492" y="2306450"/>
                </a:cubicBezTo>
                <a:cubicBezTo>
                  <a:pt x="2933080" y="2320850"/>
                  <a:pt x="2914138" y="2328050"/>
                  <a:pt x="2895196" y="2328050"/>
                </a:cubicBezTo>
                <a:close/>
                <a:moveTo>
                  <a:pt x="3104377" y="2328050"/>
                </a:moveTo>
                <a:cubicBezTo>
                  <a:pt x="3085435" y="2328050"/>
                  <a:pt x="3066494" y="2320850"/>
                  <a:pt x="3052082" y="2306450"/>
                </a:cubicBezTo>
                <a:cubicBezTo>
                  <a:pt x="3023258" y="2277650"/>
                  <a:pt x="3023258" y="2230748"/>
                  <a:pt x="3052082" y="2201948"/>
                </a:cubicBezTo>
                <a:cubicBezTo>
                  <a:pt x="3080906" y="2172325"/>
                  <a:pt x="3127848" y="2172325"/>
                  <a:pt x="3156672" y="2201948"/>
                </a:cubicBezTo>
                <a:cubicBezTo>
                  <a:pt x="3185496" y="2230748"/>
                  <a:pt x="3185496" y="2277650"/>
                  <a:pt x="3156672" y="2306450"/>
                </a:cubicBezTo>
                <a:cubicBezTo>
                  <a:pt x="3142260" y="2320850"/>
                  <a:pt x="3123318" y="2328050"/>
                  <a:pt x="3104377" y="2328050"/>
                </a:cubicBezTo>
                <a:close/>
                <a:moveTo>
                  <a:pt x="4991943" y="2328050"/>
                </a:moveTo>
                <a:cubicBezTo>
                  <a:pt x="4973001" y="2328050"/>
                  <a:pt x="4954059" y="2320850"/>
                  <a:pt x="4939647" y="2306450"/>
                </a:cubicBezTo>
                <a:cubicBezTo>
                  <a:pt x="4910823" y="2277650"/>
                  <a:pt x="4910823" y="2230748"/>
                  <a:pt x="4939647" y="2201948"/>
                </a:cubicBezTo>
                <a:cubicBezTo>
                  <a:pt x="4968471" y="2173148"/>
                  <a:pt x="5015414" y="2173148"/>
                  <a:pt x="5044238" y="2201948"/>
                </a:cubicBezTo>
                <a:cubicBezTo>
                  <a:pt x="5073062" y="2230748"/>
                  <a:pt x="5073062" y="2277650"/>
                  <a:pt x="5044238" y="2306450"/>
                </a:cubicBezTo>
                <a:cubicBezTo>
                  <a:pt x="5029826" y="2320850"/>
                  <a:pt x="5010884" y="2328050"/>
                  <a:pt x="4991943" y="2328050"/>
                </a:cubicBezTo>
                <a:close/>
                <a:moveTo>
                  <a:pt x="1532229" y="2373308"/>
                </a:moveTo>
                <a:cubicBezTo>
                  <a:pt x="1528523" y="2373308"/>
                  <a:pt x="1524817" y="2371868"/>
                  <a:pt x="1521935" y="2368988"/>
                </a:cubicBezTo>
                <a:cubicBezTo>
                  <a:pt x="1516170" y="2363228"/>
                  <a:pt x="1516170" y="2354176"/>
                  <a:pt x="1521935" y="2348416"/>
                </a:cubicBezTo>
                <a:cubicBezTo>
                  <a:pt x="1527699" y="2342656"/>
                  <a:pt x="1536758" y="2342656"/>
                  <a:pt x="1542523" y="2348416"/>
                </a:cubicBezTo>
                <a:cubicBezTo>
                  <a:pt x="1548288" y="2354176"/>
                  <a:pt x="1548288" y="2363228"/>
                  <a:pt x="1542523" y="2368988"/>
                </a:cubicBezTo>
                <a:cubicBezTo>
                  <a:pt x="1539641" y="2371868"/>
                  <a:pt x="1535935" y="2373308"/>
                  <a:pt x="1532229" y="2373308"/>
                </a:cubicBezTo>
                <a:close/>
                <a:moveTo>
                  <a:pt x="1742233" y="2373308"/>
                </a:moveTo>
                <a:cubicBezTo>
                  <a:pt x="1738527" y="2373308"/>
                  <a:pt x="1734821" y="2371868"/>
                  <a:pt x="1731939" y="2368988"/>
                </a:cubicBezTo>
                <a:cubicBezTo>
                  <a:pt x="1726174" y="2363228"/>
                  <a:pt x="1726174" y="2354176"/>
                  <a:pt x="1731939" y="2348416"/>
                </a:cubicBezTo>
                <a:cubicBezTo>
                  <a:pt x="1737703" y="2342656"/>
                  <a:pt x="1746762" y="2342656"/>
                  <a:pt x="1752527" y="2348416"/>
                </a:cubicBezTo>
                <a:cubicBezTo>
                  <a:pt x="1758292" y="2354176"/>
                  <a:pt x="1758292" y="2363228"/>
                  <a:pt x="1752527" y="2368988"/>
                </a:cubicBezTo>
                <a:cubicBezTo>
                  <a:pt x="1749644" y="2371868"/>
                  <a:pt x="1745938" y="2373308"/>
                  <a:pt x="1742233" y="2373308"/>
                </a:cubicBezTo>
                <a:close/>
                <a:moveTo>
                  <a:pt x="1951413" y="2373308"/>
                </a:moveTo>
                <a:cubicBezTo>
                  <a:pt x="1947708" y="2373308"/>
                  <a:pt x="1944002" y="2371868"/>
                  <a:pt x="1941119" y="2368988"/>
                </a:cubicBezTo>
                <a:cubicBezTo>
                  <a:pt x="1935354" y="2363228"/>
                  <a:pt x="1935354" y="2354176"/>
                  <a:pt x="1941119" y="2348416"/>
                </a:cubicBezTo>
                <a:cubicBezTo>
                  <a:pt x="1946884" y="2342656"/>
                  <a:pt x="1955943" y="2342656"/>
                  <a:pt x="1961708" y="2348416"/>
                </a:cubicBezTo>
                <a:cubicBezTo>
                  <a:pt x="1967473" y="2354176"/>
                  <a:pt x="1967473" y="2363228"/>
                  <a:pt x="1961708" y="2368988"/>
                </a:cubicBezTo>
                <a:cubicBezTo>
                  <a:pt x="1958825" y="2371868"/>
                  <a:pt x="1955119" y="2373308"/>
                  <a:pt x="1951413" y="2373308"/>
                </a:cubicBezTo>
                <a:close/>
                <a:moveTo>
                  <a:pt x="2370598" y="2373308"/>
                </a:moveTo>
                <a:cubicBezTo>
                  <a:pt x="2366892" y="2373308"/>
                  <a:pt x="2363186" y="2371868"/>
                  <a:pt x="2360304" y="2368988"/>
                </a:cubicBezTo>
                <a:cubicBezTo>
                  <a:pt x="2354539" y="2363228"/>
                  <a:pt x="2354539" y="2354176"/>
                  <a:pt x="2360304" y="2348416"/>
                </a:cubicBezTo>
                <a:cubicBezTo>
                  <a:pt x="2366069" y="2342656"/>
                  <a:pt x="2375128" y="2342656"/>
                  <a:pt x="2380892" y="2348416"/>
                </a:cubicBezTo>
                <a:cubicBezTo>
                  <a:pt x="2386657" y="2354176"/>
                  <a:pt x="2386657" y="2363228"/>
                  <a:pt x="2380892" y="2368988"/>
                </a:cubicBezTo>
                <a:cubicBezTo>
                  <a:pt x="2378010" y="2371868"/>
                  <a:pt x="2374304" y="2373308"/>
                  <a:pt x="2370598" y="2373308"/>
                </a:cubicBezTo>
                <a:close/>
                <a:moveTo>
                  <a:pt x="2580602" y="2373308"/>
                </a:moveTo>
                <a:cubicBezTo>
                  <a:pt x="2576896" y="2373308"/>
                  <a:pt x="2573191" y="2371868"/>
                  <a:pt x="2570308" y="2368988"/>
                </a:cubicBezTo>
                <a:cubicBezTo>
                  <a:pt x="2564543" y="2363228"/>
                  <a:pt x="2564543" y="2354176"/>
                  <a:pt x="2570308" y="2348416"/>
                </a:cubicBezTo>
                <a:cubicBezTo>
                  <a:pt x="2576073" y="2342656"/>
                  <a:pt x="2585132" y="2342656"/>
                  <a:pt x="2590896" y="2348416"/>
                </a:cubicBezTo>
                <a:cubicBezTo>
                  <a:pt x="2596661" y="2354176"/>
                  <a:pt x="2596661" y="2363228"/>
                  <a:pt x="2590896" y="2368988"/>
                </a:cubicBezTo>
                <a:cubicBezTo>
                  <a:pt x="2588014" y="2371868"/>
                  <a:pt x="2584308" y="2373308"/>
                  <a:pt x="2580602" y="2373308"/>
                </a:cubicBezTo>
                <a:close/>
                <a:moveTo>
                  <a:pt x="2790297" y="2373308"/>
                </a:moveTo>
                <a:cubicBezTo>
                  <a:pt x="2786488" y="2373308"/>
                  <a:pt x="2782782" y="2371868"/>
                  <a:pt x="2780312" y="2368988"/>
                </a:cubicBezTo>
                <a:cubicBezTo>
                  <a:pt x="2774547" y="2363228"/>
                  <a:pt x="2774547" y="2354176"/>
                  <a:pt x="2780312" y="2348416"/>
                </a:cubicBezTo>
                <a:cubicBezTo>
                  <a:pt x="2786077" y="2342656"/>
                  <a:pt x="2795136" y="2342656"/>
                  <a:pt x="2800900" y="2348416"/>
                </a:cubicBezTo>
                <a:cubicBezTo>
                  <a:pt x="2806665" y="2354176"/>
                  <a:pt x="2806665" y="2363228"/>
                  <a:pt x="2800900" y="2368988"/>
                </a:cubicBezTo>
                <a:cubicBezTo>
                  <a:pt x="2798018" y="2371868"/>
                  <a:pt x="2794106" y="2373308"/>
                  <a:pt x="2790297" y="2373308"/>
                </a:cubicBezTo>
                <a:close/>
                <a:moveTo>
                  <a:pt x="3209482" y="2373308"/>
                </a:moveTo>
                <a:cubicBezTo>
                  <a:pt x="3205673" y="2373308"/>
                  <a:pt x="3201967" y="2371868"/>
                  <a:pt x="3199496" y="2368988"/>
                </a:cubicBezTo>
                <a:cubicBezTo>
                  <a:pt x="3193732" y="2363228"/>
                  <a:pt x="3193732" y="2354176"/>
                  <a:pt x="3199496" y="2348416"/>
                </a:cubicBezTo>
                <a:cubicBezTo>
                  <a:pt x="3205261" y="2342656"/>
                  <a:pt x="3214320" y="2342656"/>
                  <a:pt x="3220085" y="2348416"/>
                </a:cubicBezTo>
                <a:cubicBezTo>
                  <a:pt x="3225850" y="2354176"/>
                  <a:pt x="3225850" y="2363228"/>
                  <a:pt x="3220085" y="2368988"/>
                </a:cubicBezTo>
                <a:cubicBezTo>
                  <a:pt x="3217203" y="2371868"/>
                  <a:pt x="3213291" y="2373308"/>
                  <a:pt x="3209482" y="2373308"/>
                </a:cubicBezTo>
                <a:close/>
                <a:moveTo>
                  <a:pt x="3418972" y="2373308"/>
                </a:moveTo>
                <a:cubicBezTo>
                  <a:pt x="3415266" y="2373308"/>
                  <a:pt x="3411560" y="2371868"/>
                  <a:pt x="3408677" y="2368988"/>
                </a:cubicBezTo>
                <a:cubicBezTo>
                  <a:pt x="3402912" y="2363228"/>
                  <a:pt x="3402912" y="2354176"/>
                  <a:pt x="3408677" y="2348416"/>
                </a:cubicBezTo>
                <a:cubicBezTo>
                  <a:pt x="3414442" y="2342656"/>
                  <a:pt x="3423501" y="2342656"/>
                  <a:pt x="3429266" y="2348416"/>
                </a:cubicBezTo>
                <a:cubicBezTo>
                  <a:pt x="3435854" y="2354176"/>
                  <a:pt x="3435854" y="2363228"/>
                  <a:pt x="3429266" y="2368988"/>
                </a:cubicBezTo>
                <a:cubicBezTo>
                  <a:pt x="3426384" y="2371868"/>
                  <a:pt x="3422678" y="2373308"/>
                  <a:pt x="3418972" y="2373308"/>
                </a:cubicBezTo>
                <a:close/>
                <a:moveTo>
                  <a:pt x="3628976" y="2373308"/>
                </a:moveTo>
                <a:cubicBezTo>
                  <a:pt x="3625270" y="2373308"/>
                  <a:pt x="3621564" y="2371868"/>
                  <a:pt x="3618681" y="2368988"/>
                </a:cubicBezTo>
                <a:cubicBezTo>
                  <a:pt x="3612916" y="2363228"/>
                  <a:pt x="3612916" y="2354176"/>
                  <a:pt x="3618681" y="2348416"/>
                </a:cubicBezTo>
                <a:cubicBezTo>
                  <a:pt x="3624446" y="2342656"/>
                  <a:pt x="3633505" y="2342656"/>
                  <a:pt x="3639270" y="2348416"/>
                </a:cubicBezTo>
                <a:cubicBezTo>
                  <a:pt x="3645034" y="2354176"/>
                  <a:pt x="3645034" y="2363228"/>
                  <a:pt x="3639270" y="2368988"/>
                </a:cubicBezTo>
                <a:cubicBezTo>
                  <a:pt x="3636388" y="2371868"/>
                  <a:pt x="3632682" y="2373308"/>
                  <a:pt x="3628976" y="2373308"/>
                </a:cubicBezTo>
                <a:close/>
                <a:moveTo>
                  <a:pt x="53965" y="2383182"/>
                </a:moveTo>
                <a:cubicBezTo>
                  <a:pt x="50260" y="2383182"/>
                  <a:pt x="46554" y="2381742"/>
                  <a:pt x="43671" y="2378862"/>
                </a:cubicBezTo>
                <a:cubicBezTo>
                  <a:pt x="37906" y="2373102"/>
                  <a:pt x="37906" y="2364050"/>
                  <a:pt x="43671" y="2358291"/>
                </a:cubicBezTo>
                <a:cubicBezTo>
                  <a:pt x="49436" y="2352531"/>
                  <a:pt x="58495" y="2352531"/>
                  <a:pt x="64259" y="2358291"/>
                </a:cubicBezTo>
                <a:cubicBezTo>
                  <a:pt x="70024" y="2364050"/>
                  <a:pt x="70024" y="2373102"/>
                  <a:pt x="64259" y="2378862"/>
                </a:cubicBezTo>
                <a:cubicBezTo>
                  <a:pt x="61377" y="2381742"/>
                  <a:pt x="57671" y="2383182"/>
                  <a:pt x="53965" y="2383182"/>
                </a:cubicBezTo>
                <a:close/>
                <a:moveTo>
                  <a:pt x="263969" y="2383182"/>
                </a:moveTo>
                <a:cubicBezTo>
                  <a:pt x="260264" y="2383182"/>
                  <a:pt x="256558" y="2381742"/>
                  <a:pt x="253675" y="2378862"/>
                </a:cubicBezTo>
                <a:cubicBezTo>
                  <a:pt x="247910" y="2373102"/>
                  <a:pt x="247910" y="2364050"/>
                  <a:pt x="253675" y="2358291"/>
                </a:cubicBezTo>
                <a:cubicBezTo>
                  <a:pt x="259440" y="2352531"/>
                  <a:pt x="268499" y="2352531"/>
                  <a:pt x="274264" y="2358291"/>
                </a:cubicBezTo>
                <a:cubicBezTo>
                  <a:pt x="280028" y="2364873"/>
                  <a:pt x="280028" y="2373102"/>
                  <a:pt x="274264" y="2378862"/>
                </a:cubicBezTo>
                <a:cubicBezTo>
                  <a:pt x="271381" y="2381742"/>
                  <a:pt x="267676" y="2383182"/>
                  <a:pt x="263969" y="2383182"/>
                </a:cubicBezTo>
                <a:close/>
                <a:moveTo>
                  <a:pt x="4247458" y="2383182"/>
                </a:moveTo>
                <a:cubicBezTo>
                  <a:pt x="4243752" y="2383182"/>
                  <a:pt x="4240046" y="2381742"/>
                  <a:pt x="4237163" y="2378862"/>
                </a:cubicBezTo>
                <a:cubicBezTo>
                  <a:pt x="4231398" y="2373102"/>
                  <a:pt x="4231398" y="2364050"/>
                  <a:pt x="4237163" y="2358291"/>
                </a:cubicBezTo>
                <a:cubicBezTo>
                  <a:pt x="4242928" y="2352531"/>
                  <a:pt x="4251987" y="2352531"/>
                  <a:pt x="4257752" y="2358291"/>
                </a:cubicBezTo>
                <a:cubicBezTo>
                  <a:pt x="4263517" y="2364050"/>
                  <a:pt x="4263517" y="2373102"/>
                  <a:pt x="4257752" y="2378862"/>
                </a:cubicBezTo>
                <a:cubicBezTo>
                  <a:pt x="4254870" y="2381742"/>
                  <a:pt x="4251164" y="2383182"/>
                  <a:pt x="4247458" y="2383182"/>
                </a:cubicBezTo>
                <a:close/>
                <a:moveTo>
                  <a:pt x="4457462" y="2383182"/>
                </a:moveTo>
                <a:cubicBezTo>
                  <a:pt x="4453756" y="2383182"/>
                  <a:pt x="4450050" y="2381742"/>
                  <a:pt x="4447167" y="2378862"/>
                </a:cubicBezTo>
                <a:cubicBezTo>
                  <a:pt x="4441403" y="2373102"/>
                  <a:pt x="4441403" y="2364050"/>
                  <a:pt x="4447167" y="2358291"/>
                </a:cubicBezTo>
                <a:cubicBezTo>
                  <a:pt x="4452932" y="2352531"/>
                  <a:pt x="4461991" y="2352531"/>
                  <a:pt x="4467756" y="2358291"/>
                </a:cubicBezTo>
                <a:cubicBezTo>
                  <a:pt x="4473521" y="2364050"/>
                  <a:pt x="4473521" y="2373102"/>
                  <a:pt x="4467756" y="2378862"/>
                </a:cubicBezTo>
                <a:cubicBezTo>
                  <a:pt x="4464874" y="2381742"/>
                  <a:pt x="4461168" y="2383182"/>
                  <a:pt x="4457462" y="2383182"/>
                </a:cubicBezTo>
                <a:close/>
                <a:moveTo>
                  <a:pt x="4037660" y="2384005"/>
                </a:moveTo>
                <a:cubicBezTo>
                  <a:pt x="4033954" y="2384005"/>
                  <a:pt x="4030454" y="2382565"/>
                  <a:pt x="4027983" y="2379685"/>
                </a:cubicBezTo>
                <a:cubicBezTo>
                  <a:pt x="4022218" y="2373925"/>
                  <a:pt x="4022218" y="2364873"/>
                  <a:pt x="4027983" y="2359114"/>
                </a:cubicBezTo>
                <a:cubicBezTo>
                  <a:pt x="4033748" y="2353353"/>
                  <a:pt x="4042807" y="2353353"/>
                  <a:pt x="4048572" y="2359114"/>
                </a:cubicBezTo>
                <a:cubicBezTo>
                  <a:pt x="4054336" y="2364873"/>
                  <a:pt x="4054336" y="2373925"/>
                  <a:pt x="4048572" y="2379685"/>
                </a:cubicBezTo>
                <a:cubicBezTo>
                  <a:pt x="4045278" y="2382565"/>
                  <a:pt x="4041366" y="2384005"/>
                  <a:pt x="4037660" y="2384005"/>
                </a:cubicBezTo>
                <a:close/>
                <a:moveTo>
                  <a:pt x="483856" y="2388325"/>
                </a:moveTo>
                <a:cubicBezTo>
                  <a:pt x="476238" y="2388325"/>
                  <a:pt x="468620" y="2385445"/>
                  <a:pt x="462855" y="2379685"/>
                </a:cubicBezTo>
                <a:cubicBezTo>
                  <a:pt x="451326" y="2368165"/>
                  <a:pt x="451326" y="2349239"/>
                  <a:pt x="462855" y="2337719"/>
                </a:cubicBezTo>
                <a:cubicBezTo>
                  <a:pt x="474385" y="2326199"/>
                  <a:pt x="493327" y="2326199"/>
                  <a:pt x="504856" y="2337719"/>
                </a:cubicBezTo>
                <a:cubicBezTo>
                  <a:pt x="516386" y="2349239"/>
                  <a:pt x="516386" y="2368165"/>
                  <a:pt x="504856" y="2379685"/>
                </a:cubicBezTo>
                <a:cubicBezTo>
                  <a:pt x="499091" y="2385445"/>
                  <a:pt x="491474" y="2388325"/>
                  <a:pt x="483856" y="2388325"/>
                </a:cubicBezTo>
                <a:close/>
                <a:moveTo>
                  <a:pt x="4677348" y="2388325"/>
                </a:moveTo>
                <a:cubicBezTo>
                  <a:pt x="4669730" y="2388325"/>
                  <a:pt x="4662113" y="2385445"/>
                  <a:pt x="4656348" y="2379685"/>
                </a:cubicBezTo>
                <a:cubicBezTo>
                  <a:pt x="4644818" y="2368165"/>
                  <a:pt x="4644818" y="2349239"/>
                  <a:pt x="4656348" y="2337719"/>
                </a:cubicBezTo>
                <a:cubicBezTo>
                  <a:pt x="4667877" y="2326199"/>
                  <a:pt x="4686819" y="2326199"/>
                  <a:pt x="4698349" y="2337719"/>
                </a:cubicBezTo>
                <a:cubicBezTo>
                  <a:pt x="4709879" y="2349239"/>
                  <a:pt x="4709879" y="2368165"/>
                  <a:pt x="4698349" y="2379685"/>
                </a:cubicBezTo>
                <a:cubicBezTo>
                  <a:pt x="4692584" y="2385445"/>
                  <a:pt x="4684966" y="2388325"/>
                  <a:pt x="4677348" y="2388325"/>
                </a:cubicBezTo>
                <a:close/>
                <a:moveTo>
                  <a:pt x="2161006" y="2403342"/>
                </a:moveTo>
                <a:cubicBezTo>
                  <a:pt x="2149682" y="2403342"/>
                  <a:pt x="2138359" y="2399022"/>
                  <a:pt x="2129711" y="2390382"/>
                </a:cubicBezTo>
                <a:cubicBezTo>
                  <a:pt x="2112417" y="2373102"/>
                  <a:pt x="2112417" y="2345125"/>
                  <a:pt x="2129711" y="2327845"/>
                </a:cubicBezTo>
                <a:cubicBezTo>
                  <a:pt x="2147006" y="2310565"/>
                  <a:pt x="2175006" y="2310565"/>
                  <a:pt x="2192301" y="2327845"/>
                </a:cubicBezTo>
                <a:cubicBezTo>
                  <a:pt x="2209595" y="2345125"/>
                  <a:pt x="2209595" y="2373102"/>
                  <a:pt x="2192301" y="2390382"/>
                </a:cubicBezTo>
                <a:cubicBezTo>
                  <a:pt x="2183654" y="2399022"/>
                  <a:pt x="2172330" y="2403342"/>
                  <a:pt x="2161006" y="2403342"/>
                </a:cubicBezTo>
                <a:close/>
                <a:moveTo>
                  <a:pt x="3838568" y="2403342"/>
                </a:moveTo>
                <a:cubicBezTo>
                  <a:pt x="3827244" y="2403342"/>
                  <a:pt x="3815920" y="2399022"/>
                  <a:pt x="3807273" y="2390382"/>
                </a:cubicBezTo>
                <a:cubicBezTo>
                  <a:pt x="3789978" y="2373102"/>
                  <a:pt x="3789978" y="2344302"/>
                  <a:pt x="3807273" y="2327845"/>
                </a:cubicBezTo>
                <a:cubicBezTo>
                  <a:pt x="3824567" y="2310565"/>
                  <a:pt x="3852568" y="2310565"/>
                  <a:pt x="3869862" y="2327845"/>
                </a:cubicBezTo>
                <a:cubicBezTo>
                  <a:pt x="3887157" y="2345125"/>
                  <a:pt x="3887157" y="2373102"/>
                  <a:pt x="3869862" y="2390382"/>
                </a:cubicBezTo>
                <a:cubicBezTo>
                  <a:pt x="3861215" y="2399022"/>
                  <a:pt x="3849891" y="2403342"/>
                  <a:pt x="3838568" y="2403342"/>
                </a:cubicBezTo>
                <a:close/>
                <a:moveTo>
                  <a:pt x="693242" y="2432553"/>
                </a:moveTo>
                <a:cubicBezTo>
                  <a:pt x="674300" y="2432553"/>
                  <a:pt x="655565" y="2425353"/>
                  <a:pt x="641565" y="2410953"/>
                </a:cubicBezTo>
                <a:cubicBezTo>
                  <a:pt x="612741" y="2382153"/>
                  <a:pt x="612741" y="2335250"/>
                  <a:pt x="641565" y="2306450"/>
                </a:cubicBezTo>
                <a:cubicBezTo>
                  <a:pt x="670389" y="2277650"/>
                  <a:pt x="717331" y="2277650"/>
                  <a:pt x="746155" y="2306450"/>
                </a:cubicBezTo>
                <a:cubicBezTo>
                  <a:pt x="774979" y="2335250"/>
                  <a:pt x="774979" y="2382153"/>
                  <a:pt x="746155" y="2410953"/>
                </a:cubicBezTo>
                <a:cubicBezTo>
                  <a:pt x="731331" y="2425353"/>
                  <a:pt x="712184" y="2432553"/>
                  <a:pt x="693242" y="2432553"/>
                </a:cubicBezTo>
                <a:close/>
                <a:moveTo>
                  <a:pt x="903040" y="2432553"/>
                </a:moveTo>
                <a:cubicBezTo>
                  <a:pt x="884099" y="2432553"/>
                  <a:pt x="865157" y="2425353"/>
                  <a:pt x="850745" y="2410953"/>
                </a:cubicBezTo>
                <a:cubicBezTo>
                  <a:pt x="821921" y="2382153"/>
                  <a:pt x="821921" y="2335250"/>
                  <a:pt x="850745" y="2306450"/>
                </a:cubicBezTo>
                <a:cubicBezTo>
                  <a:pt x="879569" y="2277650"/>
                  <a:pt x="926511" y="2277650"/>
                  <a:pt x="955335" y="2306450"/>
                </a:cubicBezTo>
                <a:cubicBezTo>
                  <a:pt x="984160" y="2335250"/>
                  <a:pt x="984160" y="2382153"/>
                  <a:pt x="955335" y="2410953"/>
                </a:cubicBezTo>
                <a:cubicBezTo>
                  <a:pt x="940923" y="2425353"/>
                  <a:pt x="921982" y="2432553"/>
                  <a:pt x="903040" y="2432553"/>
                </a:cubicBezTo>
                <a:close/>
                <a:moveTo>
                  <a:pt x="1113044" y="2432553"/>
                </a:moveTo>
                <a:cubicBezTo>
                  <a:pt x="1094103" y="2432553"/>
                  <a:pt x="1075161" y="2425353"/>
                  <a:pt x="1060749" y="2410953"/>
                </a:cubicBezTo>
                <a:cubicBezTo>
                  <a:pt x="1031925" y="2382153"/>
                  <a:pt x="1031925" y="2335250"/>
                  <a:pt x="1060749" y="2306450"/>
                </a:cubicBezTo>
                <a:cubicBezTo>
                  <a:pt x="1089573" y="2277650"/>
                  <a:pt x="1136515" y="2277650"/>
                  <a:pt x="1165340" y="2306450"/>
                </a:cubicBezTo>
                <a:cubicBezTo>
                  <a:pt x="1194164" y="2335250"/>
                  <a:pt x="1194164" y="2382153"/>
                  <a:pt x="1165340" y="2410953"/>
                </a:cubicBezTo>
                <a:cubicBezTo>
                  <a:pt x="1150928" y="2425353"/>
                  <a:pt x="1131986" y="2432553"/>
                  <a:pt x="1113044" y="2432553"/>
                </a:cubicBezTo>
                <a:close/>
                <a:moveTo>
                  <a:pt x="1322225" y="2432553"/>
                </a:moveTo>
                <a:cubicBezTo>
                  <a:pt x="1303283" y="2432553"/>
                  <a:pt x="1284342" y="2425353"/>
                  <a:pt x="1269930" y="2410953"/>
                </a:cubicBezTo>
                <a:cubicBezTo>
                  <a:pt x="1241106" y="2382153"/>
                  <a:pt x="1241106" y="2335250"/>
                  <a:pt x="1269930" y="2306450"/>
                </a:cubicBezTo>
                <a:cubicBezTo>
                  <a:pt x="1298754" y="2277650"/>
                  <a:pt x="1345696" y="2277650"/>
                  <a:pt x="1374520" y="2306450"/>
                </a:cubicBezTo>
                <a:cubicBezTo>
                  <a:pt x="1403344" y="2335250"/>
                  <a:pt x="1403344" y="2382153"/>
                  <a:pt x="1374520" y="2410953"/>
                </a:cubicBezTo>
                <a:cubicBezTo>
                  <a:pt x="1360108" y="2425353"/>
                  <a:pt x="1341166" y="2432553"/>
                  <a:pt x="1322225" y="2432553"/>
                </a:cubicBezTo>
                <a:close/>
                <a:moveTo>
                  <a:pt x="2999787" y="2432553"/>
                </a:moveTo>
                <a:cubicBezTo>
                  <a:pt x="2980845" y="2432553"/>
                  <a:pt x="2961904" y="2425353"/>
                  <a:pt x="2947492" y="2410953"/>
                </a:cubicBezTo>
                <a:cubicBezTo>
                  <a:pt x="2918668" y="2382153"/>
                  <a:pt x="2918668" y="2335250"/>
                  <a:pt x="2947492" y="2306450"/>
                </a:cubicBezTo>
                <a:cubicBezTo>
                  <a:pt x="2976316" y="2277650"/>
                  <a:pt x="3023258" y="2277650"/>
                  <a:pt x="3052082" y="2306450"/>
                </a:cubicBezTo>
                <a:cubicBezTo>
                  <a:pt x="3080906" y="2335250"/>
                  <a:pt x="3080906" y="2382153"/>
                  <a:pt x="3052082" y="2410953"/>
                </a:cubicBezTo>
                <a:cubicBezTo>
                  <a:pt x="3037670" y="2425353"/>
                  <a:pt x="3018728" y="2432553"/>
                  <a:pt x="2999787" y="2432553"/>
                </a:cubicBezTo>
                <a:close/>
                <a:moveTo>
                  <a:pt x="4886735" y="2432553"/>
                </a:moveTo>
                <a:cubicBezTo>
                  <a:pt x="4867794" y="2432553"/>
                  <a:pt x="4849058" y="2425353"/>
                  <a:pt x="4835058" y="2410953"/>
                </a:cubicBezTo>
                <a:cubicBezTo>
                  <a:pt x="4806233" y="2382153"/>
                  <a:pt x="4806233" y="2335250"/>
                  <a:pt x="4835058" y="2306450"/>
                </a:cubicBezTo>
                <a:cubicBezTo>
                  <a:pt x="4863882" y="2277650"/>
                  <a:pt x="4910823" y="2277650"/>
                  <a:pt x="4939647" y="2306450"/>
                </a:cubicBezTo>
                <a:cubicBezTo>
                  <a:pt x="4968471" y="2335250"/>
                  <a:pt x="4968471" y="2382153"/>
                  <a:pt x="4939647" y="2410953"/>
                </a:cubicBezTo>
                <a:cubicBezTo>
                  <a:pt x="4924824" y="2425353"/>
                  <a:pt x="4905676" y="2432553"/>
                  <a:pt x="4886735" y="2432553"/>
                </a:cubicBezTo>
                <a:close/>
                <a:moveTo>
                  <a:pt x="5096533" y="2432553"/>
                </a:moveTo>
                <a:cubicBezTo>
                  <a:pt x="5077592" y="2432553"/>
                  <a:pt x="5058650" y="2425353"/>
                  <a:pt x="5044238" y="2410953"/>
                </a:cubicBezTo>
                <a:cubicBezTo>
                  <a:pt x="5015414" y="2382153"/>
                  <a:pt x="5015414" y="2335250"/>
                  <a:pt x="5044238" y="2306450"/>
                </a:cubicBezTo>
                <a:cubicBezTo>
                  <a:pt x="5073062" y="2277650"/>
                  <a:pt x="5120004" y="2277650"/>
                  <a:pt x="5148828" y="2306450"/>
                </a:cubicBezTo>
                <a:lnTo>
                  <a:pt x="5168441" y="2353854"/>
                </a:lnTo>
                <a:lnTo>
                  <a:pt x="5168877" y="2362494"/>
                </a:lnTo>
                <a:lnTo>
                  <a:pt x="5148828" y="2410953"/>
                </a:lnTo>
                <a:cubicBezTo>
                  <a:pt x="5134416" y="2425353"/>
                  <a:pt x="5115475" y="2432553"/>
                  <a:pt x="5096533" y="2432553"/>
                </a:cubicBezTo>
                <a:close/>
                <a:moveTo>
                  <a:pt x="1636820" y="2477810"/>
                </a:moveTo>
                <a:cubicBezTo>
                  <a:pt x="1633114" y="2477810"/>
                  <a:pt x="1629407" y="2476371"/>
                  <a:pt x="1626525" y="2473491"/>
                </a:cubicBezTo>
                <a:cubicBezTo>
                  <a:pt x="1620760" y="2467731"/>
                  <a:pt x="1620760" y="2458679"/>
                  <a:pt x="1626525" y="2452919"/>
                </a:cubicBezTo>
                <a:cubicBezTo>
                  <a:pt x="1632290" y="2447159"/>
                  <a:pt x="1641349" y="2447159"/>
                  <a:pt x="1647114" y="2452919"/>
                </a:cubicBezTo>
                <a:cubicBezTo>
                  <a:pt x="1652878" y="2458679"/>
                  <a:pt x="1652878" y="2467731"/>
                  <a:pt x="1647114" y="2473491"/>
                </a:cubicBezTo>
                <a:cubicBezTo>
                  <a:pt x="1644232" y="2476371"/>
                  <a:pt x="1640526" y="2477810"/>
                  <a:pt x="1636820" y="2477810"/>
                </a:cubicBezTo>
                <a:close/>
                <a:moveTo>
                  <a:pt x="3524385" y="2477810"/>
                </a:moveTo>
                <a:cubicBezTo>
                  <a:pt x="3520679" y="2477810"/>
                  <a:pt x="3516974" y="2476371"/>
                  <a:pt x="3514091" y="2473491"/>
                </a:cubicBezTo>
                <a:cubicBezTo>
                  <a:pt x="3508326" y="2467731"/>
                  <a:pt x="3508326" y="2458679"/>
                  <a:pt x="3514091" y="2452919"/>
                </a:cubicBezTo>
                <a:cubicBezTo>
                  <a:pt x="3519856" y="2447159"/>
                  <a:pt x="3528914" y="2447159"/>
                  <a:pt x="3534679" y="2452919"/>
                </a:cubicBezTo>
                <a:cubicBezTo>
                  <a:pt x="3540444" y="2458679"/>
                  <a:pt x="3540444" y="2467731"/>
                  <a:pt x="3534679" y="2473491"/>
                </a:cubicBezTo>
                <a:cubicBezTo>
                  <a:pt x="3531797" y="2476371"/>
                  <a:pt x="3528091" y="2477810"/>
                  <a:pt x="3524385" y="2477810"/>
                </a:cubicBezTo>
                <a:close/>
                <a:moveTo>
                  <a:pt x="3733566" y="2477810"/>
                </a:moveTo>
                <a:cubicBezTo>
                  <a:pt x="3729860" y="2477810"/>
                  <a:pt x="3726154" y="2476371"/>
                  <a:pt x="3723271" y="2473491"/>
                </a:cubicBezTo>
                <a:cubicBezTo>
                  <a:pt x="3717506" y="2467731"/>
                  <a:pt x="3717506" y="2458679"/>
                  <a:pt x="3723271" y="2452919"/>
                </a:cubicBezTo>
                <a:cubicBezTo>
                  <a:pt x="3729036" y="2447159"/>
                  <a:pt x="3738095" y="2447159"/>
                  <a:pt x="3743860" y="2452919"/>
                </a:cubicBezTo>
                <a:cubicBezTo>
                  <a:pt x="3749625" y="2458679"/>
                  <a:pt x="3749625" y="2467731"/>
                  <a:pt x="3743860" y="2473491"/>
                </a:cubicBezTo>
                <a:cubicBezTo>
                  <a:pt x="3740978" y="2476371"/>
                  <a:pt x="3737272" y="2477810"/>
                  <a:pt x="3733566" y="2477810"/>
                </a:cubicBezTo>
                <a:close/>
                <a:moveTo>
                  <a:pt x="3942747" y="2477810"/>
                </a:moveTo>
                <a:cubicBezTo>
                  <a:pt x="3939041" y="2477810"/>
                  <a:pt x="3935335" y="2476371"/>
                  <a:pt x="3932452" y="2473491"/>
                </a:cubicBezTo>
                <a:cubicBezTo>
                  <a:pt x="3926687" y="2467731"/>
                  <a:pt x="3926687" y="2458679"/>
                  <a:pt x="3932452" y="2452919"/>
                </a:cubicBezTo>
                <a:cubicBezTo>
                  <a:pt x="3939040" y="2447159"/>
                  <a:pt x="3947276" y="2447159"/>
                  <a:pt x="3953040" y="2452919"/>
                </a:cubicBezTo>
                <a:cubicBezTo>
                  <a:pt x="3958805" y="2458679"/>
                  <a:pt x="3958805" y="2467731"/>
                  <a:pt x="3953040" y="2473491"/>
                </a:cubicBezTo>
                <a:cubicBezTo>
                  <a:pt x="3950158" y="2476371"/>
                  <a:pt x="3946452" y="2477810"/>
                  <a:pt x="3942747" y="2477810"/>
                </a:cubicBezTo>
                <a:close/>
                <a:moveTo>
                  <a:pt x="1427330" y="2478633"/>
                </a:moveTo>
                <a:cubicBezTo>
                  <a:pt x="1423521" y="2478633"/>
                  <a:pt x="1419815" y="2477194"/>
                  <a:pt x="1417344" y="2474314"/>
                </a:cubicBezTo>
                <a:cubicBezTo>
                  <a:pt x="1411580" y="2468553"/>
                  <a:pt x="1411580" y="2459502"/>
                  <a:pt x="1417344" y="2453742"/>
                </a:cubicBezTo>
                <a:cubicBezTo>
                  <a:pt x="1423109" y="2447982"/>
                  <a:pt x="1432168" y="2447982"/>
                  <a:pt x="1437933" y="2453742"/>
                </a:cubicBezTo>
                <a:cubicBezTo>
                  <a:pt x="1443698" y="2459502"/>
                  <a:pt x="1443698" y="2468553"/>
                  <a:pt x="1437933" y="2474314"/>
                </a:cubicBezTo>
                <a:cubicBezTo>
                  <a:pt x="1435051" y="2477194"/>
                  <a:pt x="1431139" y="2478633"/>
                  <a:pt x="1427330" y="2478633"/>
                </a:cubicBezTo>
                <a:close/>
                <a:moveTo>
                  <a:pt x="1846824" y="2478633"/>
                </a:moveTo>
                <a:cubicBezTo>
                  <a:pt x="1843118" y="2478633"/>
                  <a:pt x="1839412" y="2477194"/>
                  <a:pt x="1836529" y="2474314"/>
                </a:cubicBezTo>
                <a:cubicBezTo>
                  <a:pt x="1829941" y="2467731"/>
                  <a:pt x="1830764" y="2459502"/>
                  <a:pt x="1836529" y="2453742"/>
                </a:cubicBezTo>
                <a:cubicBezTo>
                  <a:pt x="1842294" y="2447982"/>
                  <a:pt x="1851353" y="2447982"/>
                  <a:pt x="1857118" y="2453742"/>
                </a:cubicBezTo>
                <a:cubicBezTo>
                  <a:pt x="1862882" y="2459502"/>
                  <a:pt x="1862882" y="2468553"/>
                  <a:pt x="1857118" y="2474314"/>
                </a:cubicBezTo>
                <a:cubicBezTo>
                  <a:pt x="1854235" y="2477194"/>
                  <a:pt x="1850529" y="2478633"/>
                  <a:pt x="1846824" y="2478633"/>
                </a:cubicBezTo>
                <a:close/>
                <a:moveTo>
                  <a:pt x="2056827" y="2478633"/>
                </a:moveTo>
                <a:cubicBezTo>
                  <a:pt x="2053121" y="2478633"/>
                  <a:pt x="2049415" y="2477194"/>
                  <a:pt x="2046533" y="2474314"/>
                </a:cubicBezTo>
                <a:cubicBezTo>
                  <a:pt x="2040768" y="2468553"/>
                  <a:pt x="2040768" y="2459502"/>
                  <a:pt x="2046533" y="2453742"/>
                </a:cubicBezTo>
                <a:cubicBezTo>
                  <a:pt x="2052298" y="2447982"/>
                  <a:pt x="2061357" y="2447982"/>
                  <a:pt x="2067122" y="2453742"/>
                </a:cubicBezTo>
                <a:cubicBezTo>
                  <a:pt x="2072886" y="2459502"/>
                  <a:pt x="2072886" y="2468553"/>
                  <a:pt x="2067122" y="2474314"/>
                </a:cubicBezTo>
                <a:cubicBezTo>
                  <a:pt x="2064240" y="2477194"/>
                  <a:pt x="2060534" y="2478633"/>
                  <a:pt x="2056827" y="2478633"/>
                </a:cubicBezTo>
                <a:close/>
                <a:moveTo>
                  <a:pt x="2266008" y="2478633"/>
                </a:moveTo>
                <a:cubicBezTo>
                  <a:pt x="2262302" y="2478633"/>
                  <a:pt x="2258596" y="2477194"/>
                  <a:pt x="2255714" y="2474314"/>
                </a:cubicBezTo>
                <a:cubicBezTo>
                  <a:pt x="2249949" y="2468553"/>
                  <a:pt x="2249949" y="2459502"/>
                  <a:pt x="2255714" y="2453742"/>
                </a:cubicBezTo>
                <a:cubicBezTo>
                  <a:pt x="2261478" y="2447982"/>
                  <a:pt x="2270537" y="2447982"/>
                  <a:pt x="2276302" y="2453742"/>
                </a:cubicBezTo>
                <a:cubicBezTo>
                  <a:pt x="2282067" y="2459502"/>
                  <a:pt x="2282067" y="2468553"/>
                  <a:pt x="2276302" y="2474314"/>
                </a:cubicBezTo>
                <a:cubicBezTo>
                  <a:pt x="2273420" y="2477194"/>
                  <a:pt x="2269714" y="2478633"/>
                  <a:pt x="2266008" y="2478633"/>
                </a:cubicBezTo>
                <a:close/>
                <a:moveTo>
                  <a:pt x="2475188" y="2478633"/>
                </a:moveTo>
                <a:cubicBezTo>
                  <a:pt x="2471482" y="2478633"/>
                  <a:pt x="2467776" y="2477194"/>
                  <a:pt x="2464894" y="2474314"/>
                </a:cubicBezTo>
                <a:cubicBezTo>
                  <a:pt x="2459129" y="2467731"/>
                  <a:pt x="2459129" y="2458679"/>
                  <a:pt x="2464894" y="2453742"/>
                </a:cubicBezTo>
                <a:cubicBezTo>
                  <a:pt x="2470659" y="2447982"/>
                  <a:pt x="2479718" y="2447982"/>
                  <a:pt x="2485483" y="2453742"/>
                </a:cubicBezTo>
                <a:cubicBezTo>
                  <a:pt x="2491247" y="2459502"/>
                  <a:pt x="2491247" y="2468553"/>
                  <a:pt x="2485483" y="2474314"/>
                </a:cubicBezTo>
                <a:cubicBezTo>
                  <a:pt x="2482600" y="2477194"/>
                  <a:pt x="2478894" y="2478633"/>
                  <a:pt x="2475188" y="2478633"/>
                </a:cubicBezTo>
                <a:close/>
                <a:moveTo>
                  <a:pt x="2685192" y="2478633"/>
                </a:moveTo>
                <a:cubicBezTo>
                  <a:pt x="2681486" y="2478633"/>
                  <a:pt x="2677780" y="2477194"/>
                  <a:pt x="2674898" y="2474314"/>
                </a:cubicBezTo>
                <a:cubicBezTo>
                  <a:pt x="2669133" y="2467731"/>
                  <a:pt x="2669133" y="2458679"/>
                  <a:pt x="2674898" y="2453742"/>
                </a:cubicBezTo>
                <a:cubicBezTo>
                  <a:pt x="2680663" y="2447982"/>
                  <a:pt x="2689722" y="2447982"/>
                  <a:pt x="2695487" y="2453742"/>
                </a:cubicBezTo>
                <a:cubicBezTo>
                  <a:pt x="2701251" y="2459502"/>
                  <a:pt x="2701251" y="2468553"/>
                  <a:pt x="2695487" y="2474314"/>
                </a:cubicBezTo>
                <a:cubicBezTo>
                  <a:pt x="2692604" y="2477194"/>
                  <a:pt x="2688898" y="2478633"/>
                  <a:pt x="2685192" y="2478633"/>
                </a:cubicBezTo>
                <a:close/>
                <a:moveTo>
                  <a:pt x="2895196" y="2478633"/>
                </a:moveTo>
                <a:cubicBezTo>
                  <a:pt x="2891490" y="2478633"/>
                  <a:pt x="2887784" y="2477194"/>
                  <a:pt x="2884902" y="2474314"/>
                </a:cubicBezTo>
                <a:cubicBezTo>
                  <a:pt x="2879137" y="2468553"/>
                  <a:pt x="2879137" y="2459502"/>
                  <a:pt x="2884902" y="2453742"/>
                </a:cubicBezTo>
                <a:cubicBezTo>
                  <a:pt x="2890667" y="2447982"/>
                  <a:pt x="2899726" y="2447982"/>
                  <a:pt x="2905491" y="2453742"/>
                </a:cubicBezTo>
                <a:cubicBezTo>
                  <a:pt x="2911255" y="2459502"/>
                  <a:pt x="2911255" y="2468553"/>
                  <a:pt x="2905491" y="2474314"/>
                </a:cubicBezTo>
                <a:cubicBezTo>
                  <a:pt x="2902608" y="2477194"/>
                  <a:pt x="2898902" y="2478633"/>
                  <a:pt x="2895196" y="2478633"/>
                </a:cubicBezTo>
                <a:close/>
                <a:moveTo>
                  <a:pt x="3105200" y="2478633"/>
                </a:moveTo>
                <a:cubicBezTo>
                  <a:pt x="3101494" y="2478633"/>
                  <a:pt x="3097788" y="2477194"/>
                  <a:pt x="3094906" y="2474314"/>
                </a:cubicBezTo>
                <a:cubicBezTo>
                  <a:pt x="3089141" y="2468553"/>
                  <a:pt x="3089141" y="2459502"/>
                  <a:pt x="3094906" y="2453742"/>
                </a:cubicBezTo>
                <a:cubicBezTo>
                  <a:pt x="3100671" y="2447982"/>
                  <a:pt x="3109730" y="2447982"/>
                  <a:pt x="3115495" y="2453742"/>
                </a:cubicBezTo>
                <a:cubicBezTo>
                  <a:pt x="3121259" y="2459502"/>
                  <a:pt x="3121259" y="2468553"/>
                  <a:pt x="3115495" y="2474314"/>
                </a:cubicBezTo>
                <a:cubicBezTo>
                  <a:pt x="3112612" y="2477194"/>
                  <a:pt x="3108906" y="2478633"/>
                  <a:pt x="3105200" y="2478633"/>
                </a:cubicBezTo>
                <a:close/>
                <a:moveTo>
                  <a:pt x="3314381" y="2478633"/>
                </a:moveTo>
                <a:cubicBezTo>
                  <a:pt x="3310675" y="2478633"/>
                  <a:pt x="3306970" y="2477194"/>
                  <a:pt x="3304087" y="2474314"/>
                </a:cubicBezTo>
                <a:cubicBezTo>
                  <a:pt x="3298322" y="2467731"/>
                  <a:pt x="3298322" y="2458679"/>
                  <a:pt x="3304087" y="2453742"/>
                </a:cubicBezTo>
                <a:cubicBezTo>
                  <a:pt x="3309852" y="2447982"/>
                  <a:pt x="3318910" y="2447982"/>
                  <a:pt x="3324675" y="2453742"/>
                </a:cubicBezTo>
                <a:cubicBezTo>
                  <a:pt x="3330440" y="2459502"/>
                  <a:pt x="3330440" y="2468553"/>
                  <a:pt x="3324675" y="2474314"/>
                </a:cubicBezTo>
                <a:cubicBezTo>
                  <a:pt x="3321793" y="2477194"/>
                  <a:pt x="3318087" y="2478633"/>
                  <a:pt x="3314381" y="2478633"/>
                </a:cubicBezTo>
                <a:close/>
                <a:moveTo>
                  <a:pt x="158555" y="2488508"/>
                </a:moveTo>
                <a:cubicBezTo>
                  <a:pt x="154849" y="2488508"/>
                  <a:pt x="151143" y="2487068"/>
                  <a:pt x="148261" y="2484188"/>
                </a:cubicBezTo>
                <a:cubicBezTo>
                  <a:pt x="142496" y="2478428"/>
                  <a:pt x="142496" y="2469376"/>
                  <a:pt x="148261" y="2463616"/>
                </a:cubicBezTo>
                <a:cubicBezTo>
                  <a:pt x="154026" y="2457856"/>
                  <a:pt x="163085" y="2457856"/>
                  <a:pt x="168850" y="2463616"/>
                </a:cubicBezTo>
                <a:cubicBezTo>
                  <a:pt x="174615" y="2469376"/>
                  <a:pt x="174615" y="2478428"/>
                  <a:pt x="168850" y="2484188"/>
                </a:cubicBezTo>
                <a:cubicBezTo>
                  <a:pt x="165967" y="2487068"/>
                  <a:pt x="162261" y="2488508"/>
                  <a:pt x="158555" y="2488508"/>
                </a:cubicBezTo>
                <a:close/>
                <a:moveTo>
                  <a:pt x="368560" y="2488508"/>
                </a:moveTo>
                <a:cubicBezTo>
                  <a:pt x="364853" y="2488508"/>
                  <a:pt x="361147" y="2487068"/>
                  <a:pt x="358265" y="2484188"/>
                </a:cubicBezTo>
                <a:cubicBezTo>
                  <a:pt x="352500" y="2478428"/>
                  <a:pt x="352500" y="2469376"/>
                  <a:pt x="358265" y="2463616"/>
                </a:cubicBezTo>
                <a:cubicBezTo>
                  <a:pt x="364030" y="2457856"/>
                  <a:pt x="373089" y="2457856"/>
                  <a:pt x="378854" y="2463616"/>
                </a:cubicBezTo>
                <a:cubicBezTo>
                  <a:pt x="384619" y="2469376"/>
                  <a:pt x="384619" y="2478428"/>
                  <a:pt x="378854" y="2484188"/>
                </a:cubicBezTo>
                <a:cubicBezTo>
                  <a:pt x="375971" y="2487068"/>
                  <a:pt x="372266" y="2488508"/>
                  <a:pt x="368560" y="2488508"/>
                </a:cubicBezTo>
                <a:close/>
                <a:moveTo>
                  <a:pt x="4142044" y="2488508"/>
                </a:moveTo>
                <a:cubicBezTo>
                  <a:pt x="4138338" y="2488508"/>
                  <a:pt x="4134633" y="2487068"/>
                  <a:pt x="4131750" y="2484188"/>
                </a:cubicBezTo>
                <a:cubicBezTo>
                  <a:pt x="4125985" y="2478428"/>
                  <a:pt x="4125985" y="2469376"/>
                  <a:pt x="4131750" y="2463616"/>
                </a:cubicBezTo>
                <a:cubicBezTo>
                  <a:pt x="4137515" y="2457856"/>
                  <a:pt x="4146573" y="2457856"/>
                  <a:pt x="4152338" y="2463616"/>
                </a:cubicBezTo>
                <a:cubicBezTo>
                  <a:pt x="4158103" y="2469376"/>
                  <a:pt x="4158103" y="2478428"/>
                  <a:pt x="4152338" y="2484188"/>
                </a:cubicBezTo>
                <a:cubicBezTo>
                  <a:pt x="4149456" y="2487068"/>
                  <a:pt x="4145750" y="2488508"/>
                  <a:pt x="4142044" y="2488508"/>
                </a:cubicBezTo>
                <a:close/>
                <a:moveTo>
                  <a:pt x="4352048" y="2488508"/>
                </a:moveTo>
                <a:cubicBezTo>
                  <a:pt x="4348342" y="2488508"/>
                  <a:pt x="4344637" y="2487068"/>
                  <a:pt x="4341754" y="2484188"/>
                </a:cubicBezTo>
                <a:cubicBezTo>
                  <a:pt x="4335989" y="2478428"/>
                  <a:pt x="4335989" y="2469376"/>
                  <a:pt x="4341754" y="2463616"/>
                </a:cubicBezTo>
                <a:cubicBezTo>
                  <a:pt x="4347519" y="2457856"/>
                  <a:pt x="4356577" y="2457856"/>
                  <a:pt x="4362342" y="2463616"/>
                </a:cubicBezTo>
                <a:cubicBezTo>
                  <a:pt x="4368107" y="2469376"/>
                  <a:pt x="4368107" y="2478428"/>
                  <a:pt x="4362342" y="2484188"/>
                </a:cubicBezTo>
                <a:cubicBezTo>
                  <a:pt x="4359460" y="2487068"/>
                  <a:pt x="4355754" y="2488508"/>
                  <a:pt x="4352048" y="2488508"/>
                </a:cubicBezTo>
                <a:close/>
                <a:moveTo>
                  <a:pt x="4562052" y="2488508"/>
                </a:moveTo>
                <a:cubicBezTo>
                  <a:pt x="4558346" y="2488508"/>
                  <a:pt x="4554641" y="2487068"/>
                  <a:pt x="4551758" y="2484188"/>
                </a:cubicBezTo>
                <a:cubicBezTo>
                  <a:pt x="4545993" y="2478428"/>
                  <a:pt x="4545993" y="2469376"/>
                  <a:pt x="4551758" y="2463616"/>
                </a:cubicBezTo>
                <a:cubicBezTo>
                  <a:pt x="4557523" y="2457856"/>
                  <a:pt x="4566581" y="2457856"/>
                  <a:pt x="4572346" y="2463616"/>
                </a:cubicBezTo>
                <a:cubicBezTo>
                  <a:pt x="4578111" y="2469376"/>
                  <a:pt x="4578111" y="2478428"/>
                  <a:pt x="4572346" y="2484188"/>
                </a:cubicBezTo>
                <a:cubicBezTo>
                  <a:pt x="4569464" y="2487068"/>
                  <a:pt x="4565758" y="2488508"/>
                  <a:pt x="4562052" y="2488508"/>
                </a:cubicBezTo>
                <a:close/>
                <a:moveTo>
                  <a:pt x="5177464" y="2532468"/>
                </a:moveTo>
                <a:lnTo>
                  <a:pt x="5173277" y="2531656"/>
                </a:lnTo>
                <a:cubicBezTo>
                  <a:pt x="5164373" y="2528056"/>
                  <a:pt x="5156034" y="2522656"/>
                  <a:pt x="5148828" y="2515456"/>
                </a:cubicBezTo>
                <a:cubicBezTo>
                  <a:pt x="5120004" y="2486656"/>
                  <a:pt x="5120004" y="2439753"/>
                  <a:pt x="5148828" y="2410953"/>
                </a:cubicBezTo>
                <a:lnTo>
                  <a:pt x="5170596" y="2396529"/>
                </a:lnTo>
                <a:close/>
                <a:moveTo>
                  <a:pt x="588446" y="2537056"/>
                </a:moveTo>
                <a:cubicBezTo>
                  <a:pt x="569505" y="2537056"/>
                  <a:pt x="550563" y="2529856"/>
                  <a:pt x="536151" y="2515456"/>
                </a:cubicBezTo>
                <a:cubicBezTo>
                  <a:pt x="507327" y="2486656"/>
                  <a:pt x="507327" y="2439753"/>
                  <a:pt x="536151" y="2410953"/>
                </a:cubicBezTo>
                <a:cubicBezTo>
                  <a:pt x="564975" y="2382153"/>
                  <a:pt x="611917" y="2382153"/>
                  <a:pt x="640741" y="2410953"/>
                </a:cubicBezTo>
                <a:cubicBezTo>
                  <a:pt x="669565" y="2439753"/>
                  <a:pt x="669565" y="2486656"/>
                  <a:pt x="640741" y="2515456"/>
                </a:cubicBezTo>
                <a:cubicBezTo>
                  <a:pt x="626329" y="2529856"/>
                  <a:pt x="607387" y="2537056"/>
                  <a:pt x="588446" y="2537056"/>
                </a:cubicBezTo>
                <a:close/>
                <a:moveTo>
                  <a:pt x="798450" y="2537056"/>
                </a:moveTo>
                <a:cubicBezTo>
                  <a:pt x="779508" y="2537056"/>
                  <a:pt x="760567" y="2529856"/>
                  <a:pt x="746155" y="2515456"/>
                </a:cubicBezTo>
                <a:cubicBezTo>
                  <a:pt x="717331" y="2486656"/>
                  <a:pt x="717331" y="2439753"/>
                  <a:pt x="746155" y="2410953"/>
                </a:cubicBezTo>
                <a:cubicBezTo>
                  <a:pt x="774979" y="2382153"/>
                  <a:pt x="821921" y="2382153"/>
                  <a:pt x="850745" y="2410953"/>
                </a:cubicBezTo>
                <a:cubicBezTo>
                  <a:pt x="879569" y="2439753"/>
                  <a:pt x="879569" y="2486656"/>
                  <a:pt x="850745" y="2515456"/>
                </a:cubicBezTo>
                <a:cubicBezTo>
                  <a:pt x="836333" y="2529856"/>
                  <a:pt x="817391" y="2537056"/>
                  <a:pt x="798450" y="2537056"/>
                </a:cubicBezTo>
                <a:close/>
                <a:moveTo>
                  <a:pt x="1007631" y="2537056"/>
                </a:moveTo>
                <a:cubicBezTo>
                  <a:pt x="988689" y="2537056"/>
                  <a:pt x="969748" y="2529856"/>
                  <a:pt x="955335" y="2515456"/>
                </a:cubicBezTo>
                <a:cubicBezTo>
                  <a:pt x="926511" y="2486656"/>
                  <a:pt x="926511" y="2439753"/>
                  <a:pt x="955335" y="2410953"/>
                </a:cubicBezTo>
                <a:cubicBezTo>
                  <a:pt x="984160" y="2382153"/>
                  <a:pt x="1031102" y="2382153"/>
                  <a:pt x="1059926" y="2410953"/>
                </a:cubicBezTo>
                <a:cubicBezTo>
                  <a:pt x="1088750" y="2439753"/>
                  <a:pt x="1088750" y="2486656"/>
                  <a:pt x="1059926" y="2515456"/>
                </a:cubicBezTo>
                <a:cubicBezTo>
                  <a:pt x="1045514" y="2529856"/>
                  <a:pt x="1026573" y="2537056"/>
                  <a:pt x="1007631" y="2537056"/>
                </a:cubicBezTo>
                <a:close/>
                <a:moveTo>
                  <a:pt x="1217635" y="2537056"/>
                </a:moveTo>
                <a:cubicBezTo>
                  <a:pt x="1198694" y="2537056"/>
                  <a:pt x="1179752" y="2529856"/>
                  <a:pt x="1165340" y="2515456"/>
                </a:cubicBezTo>
                <a:cubicBezTo>
                  <a:pt x="1136515" y="2486656"/>
                  <a:pt x="1136515" y="2439753"/>
                  <a:pt x="1165340" y="2410953"/>
                </a:cubicBezTo>
                <a:cubicBezTo>
                  <a:pt x="1194164" y="2382153"/>
                  <a:pt x="1241106" y="2382153"/>
                  <a:pt x="1269930" y="2410953"/>
                </a:cubicBezTo>
                <a:cubicBezTo>
                  <a:pt x="1298754" y="2439753"/>
                  <a:pt x="1298754" y="2486656"/>
                  <a:pt x="1269930" y="2515456"/>
                </a:cubicBezTo>
                <a:cubicBezTo>
                  <a:pt x="1255518" y="2529856"/>
                  <a:pt x="1236577" y="2537056"/>
                  <a:pt x="1217635" y="2537056"/>
                </a:cubicBezTo>
                <a:close/>
                <a:moveTo>
                  <a:pt x="4781939" y="2537056"/>
                </a:moveTo>
                <a:cubicBezTo>
                  <a:pt x="4762997" y="2537056"/>
                  <a:pt x="4744055" y="2529856"/>
                  <a:pt x="4729643" y="2515456"/>
                </a:cubicBezTo>
                <a:cubicBezTo>
                  <a:pt x="4700819" y="2486656"/>
                  <a:pt x="4700819" y="2439753"/>
                  <a:pt x="4729643" y="2410953"/>
                </a:cubicBezTo>
                <a:cubicBezTo>
                  <a:pt x="4758467" y="2382153"/>
                  <a:pt x="4805410" y="2382153"/>
                  <a:pt x="4834234" y="2410953"/>
                </a:cubicBezTo>
                <a:cubicBezTo>
                  <a:pt x="4863058" y="2439753"/>
                  <a:pt x="4863058" y="2486656"/>
                  <a:pt x="4834234" y="2515456"/>
                </a:cubicBezTo>
                <a:cubicBezTo>
                  <a:pt x="4819822" y="2529856"/>
                  <a:pt x="4800880" y="2537056"/>
                  <a:pt x="4781939" y="2537056"/>
                </a:cubicBezTo>
                <a:close/>
                <a:moveTo>
                  <a:pt x="4991943" y="2537056"/>
                </a:moveTo>
                <a:cubicBezTo>
                  <a:pt x="4973001" y="2537056"/>
                  <a:pt x="4954059" y="2529856"/>
                  <a:pt x="4939647" y="2515456"/>
                </a:cubicBezTo>
                <a:cubicBezTo>
                  <a:pt x="4910823" y="2486656"/>
                  <a:pt x="4910823" y="2439753"/>
                  <a:pt x="4939647" y="2410953"/>
                </a:cubicBezTo>
                <a:cubicBezTo>
                  <a:pt x="4968471" y="2382153"/>
                  <a:pt x="5015414" y="2382153"/>
                  <a:pt x="5044238" y="2410953"/>
                </a:cubicBezTo>
                <a:cubicBezTo>
                  <a:pt x="5073062" y="2439753"/>
                  <a:pt x="5073062" y="2486656"/>
                  <a:pt x="5044238" y="2515456"/>
                </a:cubicBezTo>
                <a:cubicBezTo>
                  <a:pt x="5029826" y="2529856"/>
                  <a:pt x="5010884" y="2537056"/>
                  <a:pt x="4991943" y="2537056"/>
                </a:cubicBezTo>
                <a:close/>
                <a:moveTo>
                  <a:pt x="1742233" y="2582313"/>
                </a:moveTo>
                <a:cubicBezTo>
                  <a:pt x="1738527" y="2582313"/>
                  <a:pt x="1734821" y="2580873"/>
                  <a:pt x="1731939" y="2577993"/>
                </a:cubicBezTo>
                <a:cubicBezTo>
                  <a:pt x="1726174" y="2572233"/>
                  <a:pt x="1726174" y="2563182"/>
                  <a:pt x="1731939" y="2557422"/>
                </a:cubicBezTo>
                <a:cubicBezTo>
                  <a:pt x="1737703" y="2551662"/>
                  <a:pt x="1746762" y="2551662"/>
                  <a:pt x="1752527" y="2557422"/>
                </a:cubicBezTo>
                <a:cubicBezTo>
                  <a:pt x="1758292" y="2563182"/>
                  <a:pt x="1758292" y="2573056"/>
                  <a:pt x="1752527" y="2577993"/>
                </a:cubicBezTo>
                <a:cubicBezTo>
                  <a:pt x="1749644" y="2580873"/>
                  <a:pt x="1745938" y="2582313"/>
                  <a:pt x="1742233" y="2582313"/>
                </a:cubicBezTo>
                <a:close/>
                <a:moveTo>
                  <a:pt x="2580602" y="2582313"/>
                </a:moveTo>
                <a:cubicBezTo>
                  <a:pt x="2576896" y="2582313"/>
                  <a:pt x="2573191" y="2580873"/>
                  <a:pt x="2570308" y="2577993"/>
                </a:cubicBezTo>
                <a:cubicBezTo>
                  <a:pt x="2564543" y="2572233"/>
                  <a:pt x="2564543" y="2563182"/>
                  <a:pt x="2570308" y="2557422"/>
                </a:cubicBezTo>
                <a:cubicBezTo>
                  <a:pt x="2576073" y="2551662"/>
                  <a:pt x="2585132" y="2551662"/>
                  <a:pt x="2590896" y="2557422"/>
                </a:cubicBezTo>
                <a:cubicBezTo>
                  <a:pt x="2596661" y="2563182"/>
                  <a:pt x="2596661" y="2572233"/>
                  <a:pt x="2590896" y="2577993"/>
                </a:cubicBezTo>
                <a:cubicBezTo>
                  <a:pt x="2588014" y="2580873"/>
                  <a:pt x="2584308" y="2582313"/>
                  <a:pt x="2580602" y="2582313"/>
                </a:cubicBezTo>
                <a:close/>
                <a:moveTo>
                  <a:pt x="3418972" y="2582313"/>
                </a:moveTo>
                <a:cubicBezTo>
                  <a:pt x="3415266" y="2582313"/>
                  <a:pt x="3411560" y="2580873"/>
                  <a:pt x="3408677" y="2577993"/>
                </a:cubicBezTo>
                <a:cubicBezTo>
                  <a:pt x="3402912" y="2572233"/>
                  <a:pt x="3402912" y="2563182"/>
                  <a:pt x="3408677" y="2557422"/>
                </a:cubicBezTo>
                <a:cubicBezTo>
                  <a:pt x="3414442" y="2551662"/>
                  <a:pt x="3423501" y="2551662"/>
                  <a:pt x="3429266" y="2557422"/>
                </a:cubicBezTo>
                <a:cubicBezTo>
                  <a:pt x="3435030" y="2563182"/>
                  <a:pt x="3435030" y="2572233"/>
                  <a:pt x="3429266" y="2577993"/>
                </a:cubicBezTo>
                <a:cubicBezTo>
                  <a:pt x="3426384" y="2580873"/>
                  <a:pt x="3422678" y="2582313"/>
                  <a:pt x="3418972" y="2582313"/>
                </a:cubicBezTo>
                <a:close/>
                <a:moveTo>
                  <a:pt x="3628976" y="2582313"/>
                </a:moveTo>
                <a:cubicBezTo>
                  <a:pt x="3625270" y="2582313"/>
                  <a:pt x="3621564" y="2580873"/>
                  <a:pt x="3618681" y="2577993"/>
                </a:cubicBezTo>
                <a:cubicBezTo>
                  <a:pt x="3612916" y="2572233"/>
                  <a:pt x="3612916" y="2563182"/>
                  <a:pt x="3618681" y="2557422"/>
                </a:cubicBezTo>
                <a:cubicBezTo>
                  <a:pt x="3624446" y="2551662"/>
                  <a:pt x="3633505" y="2551662"/>
                  <a:pt x="3639270" y="2557422"/>
                </a:cubicBezTo>
                <a:cubicBezTo>
                  <a:pt x="3645034" y="2563182"/>
                  <a:pt x="3645034" y="2572233"/>
                  <a:pt x="3639270" y="2577993"/>
                </a:cubicBezTo>
                <a:cubicBezTo>
                  <a:pt x="3636388" y="2580873"/>
                  <a:pt x="3632682" y="2582313"/>
                  <a:pt x="3628976" y="2582313"/>
                </a:cubicBezTo>
                <a:close/>
                <a:moveTo>
                  <a:pt x="1322225" y="2583136"/>
                </a:moveTo>
                <a:cubicBezTo>
                  <a:pt x="1318519" y="2583136"/>
                  <a:pt x="1314813" y="2581696"/>
                  <a:pt x="1311931" y="2578816"/>
                </a:cubicBezTo>
                <a:cubicBezTo>
                  <a:pt x="1306166" y="2573056"/>
                  <a:pt x="1306166" y="2564005"/>
                  <a:pt x="1311931" y="2558245"/>
                </a:cubicBezTo>
                <a:cubicBezTo>
                  <a:pt x="1317695" y="2552485"/>
                  <a:pt x="1326754" y="2552485"/>
                  <a:pt x="1332519" y="2558245"/>
                </a:cubicBezTo>
                <a:cubicBezTo>
                  <a:pt x="1338284" y="2564005"/>
                  <a:pt x="1338284" y="2573056"/>
                  <a:pt x="1332519" y="2578816"/>
                </a:cubicBezTo>
                <a:cubicBezTo>
                  <a:pt x="1329636" y="2581696"/>
                  <a:pt x="1325930" y="2583136"/>
                  <a:pt x="1322225" y="2583136"/>
                </a:cubicBezTo>
                <a:close/>
                <a:moveTo>
                  <a:pt x="1532229" y="2583136"/>
                </a:moveTo>
                <a:cubicBezTo>
                  <a:pt x="1528523" y="2583136"/>
                  <a:pt x="1524817" y="2581696"/>
                  <a:pt x="1521935" y="2578816"/>
                </a:cubicBezTo>
                <a:cubicBezTo>
                  <a:pt x="1516170" y="2573056"/>
                  <a:pt x="1516170" y="2564005"/>
                  <a:pt x="1521935" y="2558245"/>
                </a:cubicBezTo>
                <a:cubicBezTo>
                  <a:pt x="1527699" y="2552485"/>
                  <a:pt x="1536758" y="2552485"/>
                  <a:pt x="1542523" y="2558245"/>
                </a:cubicBezTo>
                <a:cubicBezTo>
                  <a:pt x="1548288" y="2564005"/>
                  <a:pt x="1548288" y="2573056"/>
                  <a:pt x="1542523" y="2578816"/>
                </a:cubicBezTo>
                <a:cubicBezTo>
                  <a:pt x="1539641" y="2581696"/>
                  <a:pt x="1535935" y="2583136"/>
                  <a:pt x="1532229" y="2583136"/>
                </a:cubicBezTo>
                <a:close/>
                <a:moveTo>
                  <a:pt x="1951413" y="2583136"/>
                </a:moveTo>
                <a:cubicBezTo>
                  <a:pt x="1947708" y="2583136"/>
                  <a:pt x="1944002" y="2581696"/>
                  <a:pt x="1941119" y="2578816"/>
                </a:cubicBezTo>
                <a:cubicBezTo>
                  <a:pt x="1935354" y="2573056"/>
                  <a:pt x="1935354" y="2564005"/>
                  <a:pt x="1941119" y="2558245"/>
                </a:cubicBezTo>
                <a:cubicBezTo>
                  <a:pt x="1946884" y="2552485"/>
                  <a:pt x="1955943" y="2552485"/>
                  <a:pt x="1961708" y="2558245"/>
                </a:cubicBezTo>
                <a:cubicBezTo>
                  <a:pt x="1967473" y="2564005"/>
                  <a:pt x="1967473" y="2573056"/>
                  <a:pt x="1961708" y="2578816"/>
                </a:cubicBezTo>
                <a:cubicBezTo>
                  <a:pt x="1958825" y="2581696"/>
                  <a:pt x="1955119" y="2583136"/>
                  <a:pt x="1951413" y="2583136"/>
                </a:cubicBezTo>
                <a:close/>
                <a:moveTo>
                  <a:pt x="2370598" y="2583136"/>
                </a:moveTo>
                <a:cubicBezTo>
                  <a:pt x="2366892" y="2583136"/>
                  <a:pt x="2363186" y="2581696"/>
                  <a:pt x="2360304" y="2578816"/>
                </a:cubicBezTo>
                <a:cubicBezTo>
                  <a:pt x="2354539" y="2573056"/>
                  <a:pt x="2354539" y="2564005"/>
                  <a:pt x="2360304" y="2558245"/>
                </a:cubicBezTo>
                <a:cubicBezTo>
                  <a:pt x="2366069" y="2552485"/>
                  <a:pt x="2375128" y="2552485"/>
                  <a:pt x="2380892" y="2558245"/>
                </a:cubicBezTo>
                <a:cubicBezTo>
                  <a:pt x="2386657" y="2564005"/>
                  <a:pt x="2386657" y="2573056"/>
                  <a:pt x="2380892" y="2578816"/>
                </a:cubicBezTo>
                <a:cubicBezTo>
                  <a:pt x="2378010" y="2581696"/>
                  <a:pt x="2374304" y="2583136"/>
                  <a:pt x="2370598" y="2583136"/>
                </a:cubicBezTo>
                <a:close/>
                <a:moveTo>
                  <a:pt x="2789782" y="2583136"/>
                </a:moveTo>
                <a:cubicBezTo>
                  <a:pt x="2786076" y="2583136"/>
                  <a:pt x="2782370" y="2581696"/>
                  <a:pt x="2779488" y="2578816"/>
                </a:cubicBezTo>
                <a:cubicBezTo>
                  <a:pt x="2773724" y="2573056"/>
                  <a:pt x="2773724" y="2564005"/>
                  <a:pt x="2779488" y="2558245"/>
                </a:cubicBezTo>
                <a:cubicBezTo>
                  <a:pt x="2785253" y="2552485"/>
                  <a:pt x="2794312" y="2552485"/>
                  <a:pt x="2800077" y="2558245"/>
                </a:cubicBezTo>
                <a:cubicBezTo>
                  <a:pt x="2805842" y="2564005"/>
                  <a:pt x="2805842" y="2573056"/>
                  <a:pt x="2800077" y="2578816"/>
                </a:cubicBezTo>
                <a:cubicBezTo>
                  <a:pt x="2797194" y="2581696"/>
                  <a:pt x="2793488" y="2583136"/>
                  <a:pt x="2789782" y="2583136"/>
                </a:cubicBezTo>
                <a:close/>
                <a:moveTo>
                  <a:pt x="3208967" y="2583136"/>
                </a:moveTo>
                <a:cubicBezTo>
                  <a:pt x="3205261" y="2583136"/>
                  <a:pt x="3201555" y="2581696"/>
                  <a:pt x="3198673" y="2578816"/>
                </a:cubicBezTo>
                <a:cubicBezTo>
                  <a:pt x="3192908" y="2573056"/>
                  <a:pt x="3192908" y="2564005"/>
                  <a:pt x="3198673" y="2558245"/>
                </a:cubicBezTo>
                <a:cubicBezTo>
                  <a:pt x="3204438" y="2552485"/>
                  <a:pt x="3213497" y="2552485"/>
                  <a:pt x="3219262" y="2558245"/>
                </a:cubicBezTo>
                <a:cubicBezTo>
                  <a:pt x="3225026" y="2564005"/>
                  <a:pt x="3225026" y="2573056"/>
                  <a:pt x="3219262" y="2578816"/>
                </a:cubicBezTo>
                <a:cubicBezTo>
                  <a:pt x="3216380" y="2581696"/>
                  <a:pt x="3212674" y="2583136"/>
                  <a:pt x="3208967" y="2583136"/>
                </a:cubicBezTo>
                <a:close/>
                <a:moveTo>
                  <a:pt x="4048160" y="2583136"/>
                </a:moveTo>
                <a:cubicBezTo>
                  <a:pt x="4044454" y="2583136"/>
                  <a:pt x="4040748" y="2581696"/>
                  <a:pt x="4037866" y="2578816"/>
                </a:cubicBezTo>
                <a:cubicBezTo>
                  <a:pt x="4032101" y="2573056"/>
                  <a:pt x="4032101" y="2564005"/>
                  <a:pt x="4037866" y="2558245"/>
                </a:cubicBezTo>
                <a:cubicBezTo>
                  <a:pt x="4043630" y="2552485"/>
                  <a:pt x="4052689" y="2552485"/>
                  <a:pt x="4058454" y="2558245"/>
                </a:cubicBezTo>
                <a:cubicBezTo>
                  <a:pt x="4064219" y="2564005"/>
                  <a:pt x="4064219" y="2573056"/>
                  <a:pt x="4058454" y="2578816"/>
                </a:cubicBezTo>
                <a:cubicBezTo>
                  <a:pt x="4055572" y="2581696"/>
                  <a:pt x="4051866" y="2583136"/>
                  <a:pt x="4048160" y="2583136"/>
                </a:cubicBezTo>
                <a:close/>
                <a:moveTo>
                  <a:pt x="263145" y="2593010"/>
                </a:moveTo>
                <a:cubicBezTo>
                  <a:pt x="259440" y="2593010"/>
                  <a:pt x="255734" y="2591571"/>
                  <a:pt x="252851" y="2588691"/>
                </a:cubicBezTo>
                <a:cubicBezTo>
                  <a:pt x="247087" y="2582931"/>
                  <a:pt x="247087" y="2573879"/>
                  <a:pt x="252851" y="2568119"/>
                </a:cubicBezTo>
                <a:cubicBezTo>
                  <a:pt x="258616" y="2562359"/>
                  <a:pt x="267675" y="2562359"/>
                  <a:pt x="273440" y="2568119"/>
                </a:cubicBezTo>
                <a:cubicBezTo>
                  <a:pt x="279205" y="2573879"/>
                  <a:pt x="279205" y="2582931"/>
                  <a:pt x="273440" y="2588691"/>
                </a:cubicBezTo>
                <a:cubicBezTo>
                  <a:pt x="270558" y="2591571"/>
                  <a:pt x="266852" y="2593010"/>
                  <a:pt x="263145" y="2593010"/>
                </a:cubicBezTo>
                <a:close/>
                <a:moveTo>
                  <a:pt x="4456639" y="2593010"/>
                </a:moveTo>
                <a:cubicBezTo>
                  <a:pt x="4452933" y="2593010"/>
                  <a:pt x="4449227" y="2591571"/>
                  <a:pt x="4446344" y="2588691"/>
                </a:cubicBezTo>
                <a:cubicBezTo>
                  <a:pt x="4440579" y="2582931"/>
                  <a:pt x="4440579" y="2573879"/>
                  <a:pt x="4446344" y="2568119"/>
                </a:cubicBezTo>
                <a:cubicBezTo>
                  <a:pt x="4452109" y="2562359"/>
                  <a:pt x="4461168" y="2562359"/>
                  <a:pt x="4466933" y="2568119"/>
                </a:cubicBezTo>
                <a:cubicBezTo>
                  <a:pt x="4472698" y="2573879"/>
                  <a:pt x="4472698" y="2582931"/>
                  <a:pt x="4466933" y="2588691"/>
                </a:cubicBezTo>
                <a:cubicBezTo>
                  <a:pt x="4464051" y="2591571"/>
                  <a:pt x="4460345" y="2593010"/>
                  <a:pt x="4456639" y="2593010"/>
                </a:cubicBezTo>
                <a:close/>
                <a:moveTo>
                  <a:pt x="4247458" y="2593319"/>
                </a:moveTo>
                <a:cubicBezTo>
                  <a:pt x="4243752" y="2593216"/>
                  <a:pt x="4240046" y="2591571"/>
                  <a:pt x="4237163" y="2588691"/>
                </a:cubicBezTo>
                <a:cubicBezTo>
                  <a:pt x="4231398" y="2582931"/>
                  <a:pt x="4231398" y="2573879"/>
                  <a:pt x="4237163" y="2568119"/>
                </a:cubicBezTo>
                <a:cubicBezTo>
                  <a:pt x="4242928" y="2562359"/>
                  <a:pt x="4251987" y="2562359"/>
                  <a:pt x="4257752" y="2568119"/>
                </a:cubicBezTo>
                <a:cubicBezTo>
                  <a:pt x="4263517" y="2573879"/>
                  <a:pt x="4263517" y="2582931"/>
                  <a:pt x="4257752" y="2588691"/>
                </a:cubicBezTo>
                <a:cubicBezTo>
                  <a:pt x="4254870" y="2591982"/>
                  <a:pt x="4251164" y="2593422"/>
                  <a:pt x="4247458" y="2593319"/>
                </a:cubicBezTo>
                <a:close/>
                <a:moveTo>
                  <a:pt x="53965" y="2593833"/>
                </a:moveTo>
                <a:cubicBezTo>
                  <a:pt x="50260" y="2593833"/>
                  <a:pt x="46554" y="2592394"/>
                  <a:pt x="43671" y="2589514"/>
                </a:cubicBezTo>
                <a:cubicBezTo>
                  <a:pt x="37906" y="2583753"/>
                  <a:pt x="37906" y="2574702"/>
                  <a:pt x="43671" y="2568942"/>
                </a:cubicBezTo>
                <a:cubicBezTo>
                  <a:pt x="49436" y="2563182"/>
                  <a:pt x="58495" y="2563182"/>
                  <a:pt x="64259" y="2568942"/>
                </a:cubicBezTo>
                <a:cubicBezTo>
                  <a:pt x="70024" y="2574702"/>
                  <a:pt x="70024" y="2583753"/>
                  <a:pt x="64259" y="2589514"/>
                </a:cubicBezTo>
                <a:cubicBezTo>
                  <a:pt x="61377" y="2592394"/>
                  <a:pt x="57671" y="2593833"/>
                  <a:pt x="53965" y="2593833"/>
                </a:cubicBezTo>
                <a:close/>
                <a:moveTo>
                  <a:pt x="2161417" y="2598153"/>
                </a:moveTo>
                <a:cubicBezTo>
                  <a:pt x="2153800" y="2598153"/>
                  <a:pt x="2146182" y="2595274"/>
                  <a:pt x="2140417" y="2589514"/>
                </a:cubicBezTo>
                <a:cubicBezTo>
                  <a:pt x="2128887" y="2577993"/>
                  <a:pt x="2128887" y="2559068"/>
                  <a:pt x="2140417" y="2547548"/>
                </a:cubicBezTo>
                <a:cubicBezTo>
                  <a:pt x="2151947" y="2536028"/>
                  <a:pt x="2170888" y="2536028"/>
                  <a:pt x="2182418" y="2547548"/>
                </a:cubicBezTo>
                <a:cubicBezTo>
                  <a:pt x="2193948" y="2559068"/>
                  <a:pt x="2193948" y="2577171"/>
                  <a:pt x="2182418" y="2589514"/>
                </a:cubicBezTo>
                <a:cubicBezTo>
                  <a:pt x="2176653" y="2595274"/>
                  <a:pt x="2169035" y="2598153"/>
                  <a:pt x="2161417" y="2598153"/>
                </a:cubicBezTo>
                <a:close/>
                <a:moveTo>
                  <a:pt x="484267" y="2612348"/>
                </a:moveTo>
                <a:cubicBezTo>
                  <a:pt x="472944" y="2612348"/>
                  <a:pt x="461620" y="2608028"/>
                  <a:pt x="452973" y="2599388"/>
                </a:cubicBezTo>
                <a:cubicBezTo>
                  <a:pt x="435678" y="2582108"/>
                  <a:pt x="435678" y="2554131"/>
                  <a:pt x="452973" y="2536850"/>
                </a:cubicBezTo>
                <a:cubicBezTo>
                  <a:pt x="470267" y="2519571"/>
                  <a:pt x="498268" y="2519571"/>
                  <a:pt x="515562" y="2536850"/>
                </a:cubicBezTo>
                <a:cubicBezTo>
                  <a:pt x="532857" y="2554131"/>
                  <a:pt x="532857" y="2582108"/>
                  <a:pt x="515562" y="2599388"/>
                </a:cubicBezTo>
                <a:cubicBezTo>
                  <a:pt x="506915" y="2608028"/>
                  <a:pt x="495591" y="2612348"/>
                  <a:pt x="484267" y="2612348"/>
                </a:cubicBezTo>
                <a:close/>
                <a:moveTo>
                  <a:pt x="4676937" y="2612348"/>
                </a:moveTo>
                <a:cubicBezTo>
                  <a:pt x="4665613" y="2612348"/>
                  <a:pt x="4654289" y="2608028"/>
                  <a:pt x="4645642" y="2599388"/>
                </a:cubicBezTo>
                <a:cubicBezTo>
                  <a:pt x="4628347" y="2582108"/>
                  <a:pt x="4628347" y="2554131"/>
                  <a:pt x="4645642" y="2536850"/>
                </a:cubicBezTo>
                <a:cubicBezTo>
                  <a:pt x="4662936" y="2519571"/>
                  <a:pt x="4690937" y="2519571"/>
                  <a:pt x="4708231" y="2536850"/>
                </a:cubicBezTo>
                <a:cubicBezTo>
                  <a:pt x="4726349" y="2554131"/>
                  <a:pt x="4726349" y="2582108"/>
                  <a:pt x="4708231" y="2599388"/>
                </a:cubicBezTo>
                <a:cubicBezTo>
                  <a:pt x="4699584" y="2608028"/>
                  <a:pt x="4688260" y="2612348"/>
                  <a:pt x="4676937" y="2612348"/>
                </a:cubicBezTo>
                <a:close/>
                <a:moveTo>
                  <a:pt x="3000198" y="2627365"/>
                </a:moveTo>
                <a:cubicBezTo>
                  <a:pt x="2984963" y="2627365"/>
                  <a:pt x="2969727" y="2621605"/>
                  <a:pt x="2958198" y="2610085"/>
                </a:cubicBezTo>
                <a:cubicBezTo>
                  <a:pt x="2935138" y="2587045"/>
                  <a:pt x="2935138" y="2549193"/>
                  <a:pt x="2958198" y="2526153"/>
                </a:cubicBezTo>
                <a:cubicBezTo>
                  <a:pt x="2981257" y="2503114"/>
                  <a:pt x="3018316" y="2503114"/>
                  <a:pt x="3042199" y="2526153"/>
                </a:cubicBezTo>
                <a:cubicBezTo>
                  <a:pt x="3065258" y="2549193"/>
                  <a:pt x="3065258" y="2587045"/>
                  <a:pt x="3042199" y="2610085"/>
                </a:cubicBezTo>
                <a:cubicBezTo>
                  <a:pt x="3030669" y="2621605"/>
                  <a:pt x="3015434" y="2627365"/>
                  <a:pt x="3000198" y="2627365"/>
                </a:cubicBezTo>
                <a:close/>
                <a:moveTo>
                  <a:pt x="3838568" y="2627365"/>
                </a:moveTo>
                <a:cubicBezTo>
                  <a:pt x="3823332" y="2627365"/>
                  <a:pt x="3808097" y="2621605"/>
                  <a:pt x="3796567" y="2610085"/>
                </a:cubicBezTo>
                <a:cubicBezTo>
                  <a:pt x="3773507" y="2587045"/>
                  <a:pt x="3773507" y="2549193"/>
                  <a:pt x="3796567" y="2526153"/>
                </a:cubicBezTo>
                <a:cubicBezTo>
                  <a:pt x="3819626" y="2503114"/>
                  <a:pt x="3857509" y="2503114"/>
                  <a:pt x="3880568" y="2526153"/>
                </a:cubicBezTo>
                <a:cubicBezTo>
                  <a:pt x="3903628" y="2549193"/>
                  <a:pt x="3903628" y="2587045"/>
                  <a:pt x="3880568" y="2610085"/>
                </a:cubicBezTo>
                <a:cubicBezTo>
                  <a:pt x="3869039" y="2621605"/>
                  <a:pt x="3853803" y="2627365"/>
                  <a:pt x="3838568" y="2627365"/>
                </a:cubicBezTo>
                <a:close/>
                <a:moveTo>
                  <a:pt x="693860" y="2641559"/>
                </a:moveTo>
                <a:cubicBezTo>
                  <a:pt x="674919" y="2641559"/>
                  <a:pt x="655977" y="2634359"/>
                  <a:pt x="641565" y="2619959"/>
                </a:cubicBezTo>
                <a:cubicBezTo>
                  <a:pt x="612741" y="2591159"/>
                  <a:pt x="612741" y="2544256"/>
                  <a:pt x="641565" y="2515456"/>
                </a:cubicBezTo>
                <a:cubicBezTo>
                  <a:pt x="670389" y="2486656"/>
                  <a:pt x="717331" y="2486656"/>
                  <a:pt x="746155" y="2515456"/>
                </a:cubicBezTo>
                <a:cubicBezTo>
                  <a:pt x="774979" y="2545079"/>
                  <a:pt x="774979" y="2591982"/>
                  <a:pt x="746155" y="2619959"/>
                </a:cubicBezTo>
                <a:cubicBezTo>
                  <a:pt x="731743" y="2634359"/>
                  <a:pt x="712802" y="2641559"/>
                  <a:pt x="693860" y="2641559"/>
                </a:cubicBezTo>
                <a:close/>
                <a:moveTo>
                  <a:pt x="903040" y="2641559"/>
                </a:moveTo>
                <a:cubicBezTo>
                  <a:pt x="884099" y="2641559"/>
                  <a:pt x="865157" y="2634359"/>
                  <a:pt x="850745" y="2619959"/>
                </a:cubicBezTo>
                <a:cubicBezTo>
                  <a:pt x="821921" y="2591159"/>
                  <a:pt x="821921" y="2544256"/>
                  <a:pt x="850745" y="2515456"/>
                </a:cubicBezTo>
                <a:cubicBezTo>
                  <a:pt x="879569" y="2486656"/>
                  <a:pt x="926511" y="2486656"/>
                  <a:pt x="955335" y="2515456"/>
                </a:cubicBezTo>
                <a:cubicBezTo>
                  <a:pt x="984160" y="2544256"/>
                  <a:pt x="984160" y="2591159"/>
                  <a:pt x="955335" y="2619959"/>
                </a:cubicBezTo>
                <a:cubicBezTo>
                  <a:pt x="940923" y="2634359"/>
                  <a:pt x="921982" y="2641559"/>
                  <a:pt x="903040" y="2641559"/>
                </a:cubicBezTo>
                <a:close/>
                <a:moveTo>
                  <a:pt x="1113044" y="2641559"/>
                </a:moveTo>
                <a:cubicBezTo>
                  <a:pt x="1094103" y="2641559"/>
                  <a:pt x="1075161" y="2634359"/>
                  <a:pt x="1060749" y="2619959"/>
                </a:cubicBezTo>
                <a:cubicBezTo>
                  <a:pt x="1031925" y="2591159"/>
                  <a:pt x="1031925" y="2544256"/>
                  <a:pt x="1060749" y="2515456"/>
                </a:cubicBezTo>
                <a:cubicBezTo>
                  <a:pt x="1089573" y="2486656"/>
                  <a:pt x="1136515" y="2486656"/>
                  <a:pt x="1165340" y="2515456"/>
                </a:cubicBezTo>
                <a:cubicBezTo>
                  <a:pt x="1194164" y="2544256"/>
                  <a:pt x="1194164" y="2591159"/>
                  <a:pt x="1165340" y="2619959"/>
                </a:cubicBezTo>
                <a:cubicBezTo>
                  <a:pt x="1150928" y="2634359"/>
                  <a:pt x="1131986" y="2641559"/>
                  <a:pt x="1113044" y="2641559"/>
                </a:cubicBezTo>
                <a:close/>
                <a:moveTo>
                  <a:pt x="4887353" y="2641559"/>
                </a:moveTo>
                <a:cubicBezTo>
                  <a:pt x="4868411" y="2641559"/>
                  <a:pt x="4849470" y="2634359"/>
                  <a:pt x="4835058" y="2619959"/>
                </a:cubicBezTo>
                <a:cubicBezTo>
                  <a:pt x="4806233" y="2591159"/>
                  <a:pt x="4806233" y="2544256"/>
                  <a:pt x="4835058" y="2515456"/>
                </a:cubicBezTo>
                <a:cubicBezTo>
                  <a:pt x="4863882" y="2486656"/>
                  <a:pt x="4910823" y="2486656"/>
                  <a:pt x="4939647" y="2515456"/>
                </a:cubicBezTo>
                <a:cubicBezTo>
                  <a:pt x="4968471" y="2545079"/>
                  <a:pt x="4968471" y="2591982"/>
                  <a:pt x="4939647" y="2619959"/>
                </a:cubicBezTo>
                <a:cubicBezTo>
                  <a:pt x="4925235" y="2634359"/>
                  <a:pt x="4906294" y="2641559"/>
                  <a:pt x="4887353" y="2641559"/>
                </a:cubicBezTo>
                <a:close/>
                <a:moveTo>
                  <a:pt x="5096533" y="2641559"/>
                </a:moveTo>
                <a:cubicBezTo>
                  <a:pt x="5077592" y="2641559"/>
                  <a:pt x="5058650" y="2634359"/>
                  <a:pt x="5044238" y="2619959"/>
                </a:cubicBezTo>
                <a:cubicBezTo>
                  <a:pt x="5015414" y="2591159"/>
                  <a:pt x="5015414" y="2544256"/>
                  <a:pt x="5044238" y="2515456"/>
                </a:cubicBezTo>
                <a:cubicBezTo>
                  <a:pt x="5073062" y="2486656"/>
                  <a:pt x="5120004" y="2486656"/>
                  <a:pt x="5148828" y="2515456"/>
                </a:cubicBezTo>
                <a:cubicBezTo>
                  <a:pt x="5177652" y="2544256"/>
                  <a:pt x="5177652" y="2591159"/>
                  <a:pt x="5148828" y="2619959"/>
                </a:cubicBezTo>
                <a:cubicBezTo>
                  <a:pt x="5134416" y="2634359"/>
                  <a:pt x="5115475" y="2641559"/>
                  <a:pt x="5096533" y="2641559"/>
                </a:cubicBezTo>
                <a:close/>
                <a:moveTo>
                  <a:pt x="1217634" y="2687639"/>
                </a:moveTo>
                <a:cubicBezTo>
                  <a:pt x="1213928" y="2687639"/>
                  <a:pt x="1210222" y="2686199"/>
                  <a:pt x="1207340" y="2683319"/>
                </a:cubicBezTo>
                <a:cubicBezTo>
                  <a:pt x="1201575" y="2677559"/>
                  <a:pt x="1201575" y="2668508"/>
                  <a:pt x="1207340" y="2662748"/>
                </a:cubicBezTo>
                <a:cubicBezTo>
                  <a:pt x="1213105" y="2656988"/>
                  <a:pt x="1222164" y="2656988"/>
                  <a:pt x="1227929" y="2662748"/>
                </a:cubicBezTo>
                <a:cubicBezTo>
                  <a:pt x="1233694" y="2668508"/>
                  <a:pt x="1233694" y="2677559"/>
                  <a:pt x="1227929" y="2683319"/>
                </a:cubicBezTo>
                <a:cubicBezTo>
                  <a:pt x="1225047" y="2686199"/>
                  <a:pt x="1221341" y="2687639"/>
                  <a:pt x="1217634" y="2687639"/>
                </a:cubicBezTo>
                <a:close/>
                <a:moveTo>
                  <a:pt x="1426815" y="2687639"/>
                </a:moveTo>
                <a:cubicBezTo>
                  <a:pt x="1423109" y="2687639"/>
                  <a:pt x="1419403" y="2686199"/>
                  <a:pt x="1416521" y="2683319"/>
                </a:cubicBezTo>
                <a:cubicBezTo>
                  <a:pt x="1410756" y="2677559"/>
                  <a:pt x="1410756" y="2668508"/>
                  <a:pt x="1416521" y="2662748"/>
                </a:cubicBezTo>
                <a:cubicBezTo>
                  <a:pt x="1422286" y="2656988"/>
                  <a:pt x="1431345" y="2656988"/>
                  <a:pt x="1437109" y="2662748"/>
                </a:cubicBezTo>
                <a:cubicBezTo>
                  <a:pt x="1442874" y="2668508"/>
                  <a:pt x="1442874" y="2677559"/>
                  <a:pt x="1437109" y="2683319"/>
                </a:cubicBezTo>
                <a:cubicBezTo>
                  <a:pt x="1434227" y="2686199"/>
                  <a:pt x="1430521" y="2687639"/>
                  <a:pt x="1426815" y="2687639"/>
                </a:cubicBezTo>
                <a:close/>
                <a:moveTo>
                  <a:pt x="1636820" y="2687639"/>
                </a:moveTo>
                <a:cubicBezTo>
                  <a:pt x="1633114" y="2687639"/>
                  <a:pt x="1629407" y="2686199"/>
                  <a:pt x="1626525" y="2683319"/>
                </a:cubicBezTo>
                <a:cubicBezTo>
                  <a:pt x="1620760" y="2677559"/>
                  <a:pt x="1620760" y="2668508"/>
                  <a:pt x="1626525" y="2662748"/>
                </a:cubicBezTo>
                <a:cubicBezTo>
                  <a:pt x="1632290" y="2656988"/>
                  <a:pt x="1641349" y="2656988"/>
                  <a:pt x="1647114" y="2662748"/>
                </a:cubicBezTo>
                <a:cubicBezTo>
                  <a:pt x="1652878" y="2668508"/>
                  <a:pt x="1652878" y="2677559"/>
                  <a:pt x="1647114" y="2683319"/>
                </a:cubicBezTo>
                <a:cubicBezTo>
                  <a:pt x="1644232" y="2686199"/>
                  <a:pt x="1640526" y="2687639"/>
                  <a:pt x="1636820" y="2687639"/>
                </a:cubicBezTo>
                <a:close/>
                <a:moveTo>
                  <a:pt x="1846824" y="2687639"/>
                </a:moveTo>
                <a:cubicBezTo>
                  <a:pt x="1843118" y="2687639"/>
                  <a:pt x="1839412" y="2686199"/>
                  <a:pt x="1836529" y="2683319"/>
                </a:cubicBezTo>
                <a:cubicBezTo>
                  <a:pt x="1829941" y="2677559"/>
                  <a:pt x="1830764" y="2668508"/>
                  <a:pt x="1836529" y="2662748"/>
                </a:cubicBezTo>
                <a:cubicBezTo>
                  <a:pt x="1842294" y="2656988"/>
                  <a:pt x="1851353" y="2656988"/>
                  <a:pt x="1857118" y="2662748"/>
                </a:cubicBezTo>
                <a:cubicBezTo>
                  <a:pt x="1862882" y="2668508"/>
                  <a:pt x="1862882" y="2677559"/>
                  <a:pt x="1857118" y="2683319"/>
                </a:cubicBezTo>
                <a:cubicBezTo>
                  <a:pt x="1854235" y="2686199"/>
                  <a:pt x="1850529" y="2687639"/>
                  <a:pt x="1846824" y="2687639"/>
                </a:cubicBezTo>
                <a:close/>
                <a:moveTo>
                  <a:pt x="2475188" y="2687639"/>
                </a:moveTo>
                <a:cubicBezTo>
                  <a:pt x="2471482" y="2687639"/>
                  <a:pt x="2467776" y="2686199"/>
                  <a:pt x="2464894" y="2683319"/>
                </a:cubicBezTo>
                <a:cubicBezTo>
                  <a:pt x="2459129" y="2677559"/>
                  <a:pt x="2459129" y="2668508"/>
                  <a:pt x="2464894" y="2662748"/>
                </a:cubicBezTo>
                <a:cubicBezTo>
                  <a:pt x="2470659" y="2656988"/>
                  <a:pt x="2479718" y="2656988"/>
                  <a:pt x="2485483" y="2662748"/>
                </a:cubicBezTo>
                <a:cubicBezTo>
                  <a:pt x="2491247" y="2668508"/>
                  <a:pt x="2491247" y="2677559"/>
                  <a:pt x="2485483" y="2683319"/>
                </a:cubicBezTo>
                <a:cubicBezTo>
                  <a:pt x="2482600" y="2686199"/>
                  <a:pt x="2478894" y="2687639"/>
                  <a:pt x="2475188" y="2687639"/>
                </a:cubicBezTo>
                <a:close/>
                <a:moveTo>
                  <a:pt x="2685192" y="2687639"/>
                </a:moveTo>
                <a:cubicBezTo>
                  <a:pt x="2681486" y="2687639"/>
                  <a:pt x="2677780" y="2686199"/>
                  <a:pt x="2674898" y="2683319"/>
                </a:cubicBezTo>
                <a:cubicBezTo>
                  <a:pt x="2669133" y="2677559"/>
                  <a:pt x="2669133" y="2668508"/>
                  <a:pt x="2674898" y="2662748"/>
                </a:cubicBezTo>
                <a:cubicBezTo>
                  <a:pt x="2680663" y="2656988"/>
                  <a:pt x="2689722" y="2656988"/>
                  <a:pt x="2695487" y="2662748"/>
                </a:cubicBezTo>
                <a:cubicBezTo>
                  <a:pt x="2701251" y="2668508"/>
                  <a:pt x="2701251" y="2677559"/>
                  <a:pt x="2695487" y="2683319"/>
                </a:cubicBezTo>
                <a:cubicBezTo>
                  <a:pt x="2692604" y="2686199"/>
                  <a:pt x="2688898" y="2687639"/>
                  <a:pt x="2685192" y="2687639"/>
                </a:cubicBezTo>
                <a:close/>
                <a:moveTo>
                  <a:pt x="3314381" y="2687639"/>
                </a:moveTo>
                <a:cubicBezTo>
                  <a:pt x="3310675" y="2687639"/>
                  <a:pt x="3306970" y="2686199"/>
                  <a:pt x="3304087" y="2683319"/>
                </a:cubicBezTo>
                <a:cubicBezTo>
                  <a:pt x="3298322" y="2677559"/>
                  <a:pt x="3298322" y="2668508"/>
                  <a:pt x="3304087" y="2662748"/>
                </a:cubicBezTo>
                <a:cubicBezTo>
                  <a:pt x="3309852" y="2656988"/>
                  <a:pt x="3318910" y="2656988"/>
                  <a:pt x="3324675" y="2662748"/>
                </a:cubicBezTo>
                <a:cubicBezTo>
                  <a:pt x="3330440" y="2668508"/>
                  <a:pt x="3330440" y="2677559"/>
                  <a:pt x="3324675" y="2683319"/>
                </a:cubicBezTo>
                <a:cubicBezTo>
                  <a:pt x="3321793" y="2686199"/>
                  <a:pt x="3318087" y="2687639"/>
                  <a:pt x="3314381" y="2687639"/>
                </a:cubicBezTo>
                <a:close/>
                <a:moveTo>
                  <a:pt x="3523562" y="2687639"/>
                </a:moveTo>
                <a:cubicBezTo>
                  <a:pt x="3519856" y="2687639"/>
                  <a:pt x="3516150" y="2686199"/>
                  <a:pt x="3513267" y="2683319"/>
                </a:cubicBezTo>
                <a:cubicBezTo>
                  <a:pt x="3507502" y="2677559"/>
                  <a:pt x="3507502" y="2668508"/>
                  <a:pt x="3513267" y="2662748"/>
                </a:cubicBezTo>
                <a:cubicBezTo>
                  <a:pt x="3519032" y="2656988"/>
                  <a:pt x="3528091" y="2656988"/>
                  <a:pt x="3533856" y="2662748"/>
                </a:cubicBezTo>
                <a:cubicBezTo>
                  <a:pt x="3539621" y="2668508"/>
                  <a:pt x="3539621" y="2677559"/>
                  <a:pt x="3533856" y="2683319"/>
                </a:cubicBezTo>
                <a:cubicBezTo>
                  <a:pt x="3530974" y="2686199"/>
                  <a:pt x="3527268" y="2687639"/>
                  <a:pt x="3523562" y="2687639"/>
                </a:cubicBezTo>
                <a:close/>
                <a:moveTo>
                  <a:pt x="4153574" y="2687639"/>
                </a:moveTo>
                <a:cubicBezTo>
                  <a:pt x="4149868" y="2687639"/>
                  <a:pt x="4146162" y="2686199"/>
                  <a:pt x="4143279" y="2683319"/>
                </a:cubicBezTo>
                <a:cubicBezTo>
                  <a:pt x="4137515" y="2677559"/>
                  <a:pt x="4137515" y="2668508"/>
                  <a:pt x="4143279" y="2662748"/>
                </a:cubicBezTo>
                <a:cubicBezTo>
                  <a:pt x="4149044" y="2656988"/>
                  <a:pt x="4158103" y="2656988"/>
                  <a:pt x="4163868" y="2662748"/>
                </a:cubicBezTo>
                <a:cubicBezTo>
                  <a:pt x="4169633" y="2668508"/>
                  <a:pt x="4169633" y="2677559"/>
                  <a:pt x="4163868" y="2683319"/>
                </a:cubicBezTo>
                <a:cubicBezTo>
                  <a:pt x="4160986" y="2686199"/>
                  <a:pt x="4157280" y="2687639"/>
                  <a:pt x="4153574" y="2687639"/>
                </a:cubicBezTo>
                <a:close/>
                <a:moveTo>
                  <a:pt x="158555" y="2697513"/>
                </a:moveTo>
                <a:cubicBezTo>
                  <a:pt x="154849" y="2697513"/>
                  <a:pt x="151143" y="2696073"/>
                  <a:pt x="148261" y="2693193"/>
                </a:cubicBezTo>
                <a:cubicBezTo>
                  <a:pt x="142496" y="2687433"/>
                  <a:pt x="142496" y="2678382"/>
                  <a:pt x="148261" y="2672622"/>
                </a:cubicBezTo>
                <a:cubicBezTo>
                  <a:pt x="154026" y="2666862"/>
                  <a:pt x="163085" y="2666862"/>
                  <a:pt x="168850" y="2672622"/>
                </a:cubicBezTo>
                <a:cubicBezTo>
                  <a:pt x="174615" y="2678382"/>
                  <a:pt x="174615" y="2687433"/>
                  <a:pt x="168850" y="2693193"/>
                </a:cubicBezTo>
                <a:cubicBezTo>
                  <a:pt x="165967" y="2696073"/>
                  <a:pt x="162261" y="2697513"/>
                  <a:pt x="158555" y="2697513"/>
                </a:cubicBezTo>
                <a:close/>
                <a:moveTo>
                  <a:pt x="4352048" y="2697513"/>
                </a:moveTo>
                <a:cubicBezTo>
                  <a:pt x="4348342" y="2697513"/>
                  <a:pt x="4344637" y="2696073"/>
                  <a:pt x="4341754" y="2693193"/>
                </a:cubicBezTo>
                <a:cubicBezTo>
                  <a:pt x="4335989" y="2687433"/>
                  <a:pt x="4335989" y="2678382"/>
                  <a:pt x="4341754" y="2672622"/>
                </a:cubicBezTo>
                <a:cubicBezTo>
                  <a:pt x="4347519" y="2666862"/>
                  <a:pt x="4356577" y="2666862"/>
                  <a:pt x="4362342" y="2672622"/>
                </a:cubicBezTo>
                <a:cubicBezTo>
                  <a:pt x="4368107" y="2678382"/>
                  <a:pt x="4368107" y="2687433"/>
                  <a:pt x="4362342" y="2693193"/>
                </a:cubicBezTo>
                <a:cubicBezTo>
                  <a:pt x="4359460" y="2696073"/>
                  <a:pt x="4355754" y="2697513"/>
                  <a:pt x="4352048" y="2697513"/>
                </a:cubicBezTo>
                <a:close/>
                <a:moveTo>
                  <a:pt x="2056004" y="2702656"/>
                </a:moveTo>
                <a:cubicBezTo>
                  <a:pt x="2048386" y="2702656"/>
                  <a:pt x="2040768" y="2699776"/>
                  <a:pt x="2035003" y="2694016"/>
                </a:cubicBezTo>
                <a:cubicBezTo>
                  <a:pt x="2023474" y="2682496"/>
                  <a:pt x="2023474" y="2663571"/>
                  <a:pt x="2035003" y="2652050"/>
                </a:cubicBezTo>
                <a:cubicBezTo>
                  <a:pt x="2046533" y="2640531"/>
                  <a:pt x="2065475" y="2640531"/>
                  <a:pt x="2077004" y="2652050"/>
                </a:cubicBezTo>
                <a:cubicBezTo>
                  <a:pt x="2088534" y="2663571"/>
                  <a:pt x="2088534" y="2682496"/>
                  <a:pt x="2077004" y="2694016"/>
                </a:cubicBezTo>
                <a:cubicBezTo>
                  <a:pt x="2071240" y="2699776"/>
                  <a:pt x="2063622" y="2702656"/>
                  <a:pt x="2056004" y="2702656"/>
                </a:cubicBezTo>
                <a:close/>
                <a:moveTo>
                  <a:pt x="2266008" y="2702656"/>
                </a:moveTo>
                <a:cubicBezTo>
                  <a:pt x="2258390" y="2702656"/>
                  <a:pt x="2250772" y="2699776"/>
                  <a:pt x="2245007" y="2694016"/>
                </a:cubicBezTo>
                <a:cubicBezTo>
                  <a:pt x="2233478" y="2682496"/>
                  <a:pt x="2233478" y="2663571"/>
                  <a:pt x="2245007" y="2652050"/>
                </a:cubicBezTo>
                <a:cubicBezTo>
                  <a:pt x="2256537" y="2640531"/>
                  <a:pt x="2275479" y="2640531"/>
                  <a:pt x="2287008" y="2652050"/>
                </a:cubicBezTo>
                <a:cubicBezTo>
                  <a:pt x="2298538" y="2663571"/>
                  <a:pt x="2298538" y="2682496"/>
                  <a:pt x="2287008" y="2694016"/>
                </a:cubicBezTo>
                <a:cubicBezTo>
                  <a:pt x="2281244" y="2699776"/>
                  <a:pt x="2273626" y="2702656"/>
                  <a:pt x="2266008" y="2702656"/>
                </a:cubicBezTo>
                <a:close/>
                <a:moveTo>
                  <a:pt x="378853" y="2716851"/>
                </a:moveTo>
                <a:cubicBezTo>
                  <a:pt x="367530" y="2716851"/>
                  <a:pt x="356206" y="2712531"/>
                  <a:pt x="347559" y="2703891"/>
                </a:cubicBezTo>
                <a:cubicBezTo>
                  <a:pt x="330265" y="2686611"/>
                  <a:pt x="330265" y="2658633"/>
                  <a:pt x="347559" y="2641353"/>
                </a:cubicBezTo>
                <a:cubicBezTo>
                  <a:pt x="364853" y="2624073"/>
                  <a:pt x="392854" y="2624073"/>
                  <a:pt x="410148" y="2641353"/>
                </a:cubicBezTo>
                <a:cubicBezTo>
                  <a:pt x="427443" y="2658633"/>
                  <a:pt x="427443" y="2686611"/>
                  <a:pt x="410148" y="2703891"/>
                </a:cubicBezTo>
                <a:cubicBezTo>
                  <a:pt x="401501" y="2712531"/>
                  <a:pt x="390177" y="2716851"/>
                  <a:pt x="378853" y="2716851"/>
                </a:cubicBezTo>
                <a:close/>
                <a:moveTo>
                  <a:pt x="588858" y="2716851"/>
                </a:moveTo>
                <a:cubicBezTo>
                  <a:pt x="577534" y="2716851"/>
                  <a:pt x="566211" y="2712531"/>
                  <a:pt x="557563" y="2703891"/>
                </a:cubicBezTo>
                <a:cubicBezTo>
                  <a:pt x="540269" y="2686611"/>
                  <a:pt x="540269" y="2658633"/>
                  <a:pt x="557563" y="2641353"/>
                </a:cubicBezTo>
                <a:cubicBezTo>
                  <a:pt x="574858" y="2624073"/>
                  <a:pt x="602858" y="2624073"/>
                  <a:pt x="620153" y="2641353"/>
                </a:cubicBezTo>
                <a:cubicBezTo>
                  <a:pt x="637447" y="2658633"/>
                  <a:pt x="637447" y="2686611"/>
                  <a:pt x="620153" y="2703891"/>
                </a:cubicBezTo>
                <a:cubicBezTo>
                  <a:pt x="611506" y="2712531"/>
                  <a:pt x="600182" y="2716851"/>
                  <a:pt x="588858" y="2716851"/>
                </a:cubicBezTo>
                <a:close/>
                <a:moveTo>
                  <a:pt x="4572347" y="2716851"/>
                </a:moveTo>
                <a:cubicBezTo>
                  <a:pt x="4561023" y="2716851"/>
                  <a:pt x="4549699" y="2712531"/>
                  <a:pt x="4541052" y="2703891"/>
                </a:cubicBezTo>
                <a:cubicBezTo>
                  <a:pt x="4523757" y="2686611"/>
                  <a:pt x="4523757" y="2658633"/>
                  <a:pt x="4541052" y="2641353"/>
                </a:cubicBezTo>
                <a:cubicBezTo>
                  <a:pt x="4558346" y="2624073"/>
                  <a:pt x="4586347" y="2624073"/>
                  <a:pt x="4603641" y="2641353"/>
                </a:cubicBezTo>
                <a:cubicBezTo>
                  <a:pt x="4620936" y="2658633"/>
                  <a:pt x="4620936" y="2686611"/>
                  <a:pt x="4603641" y="2703891"/>
                </a:cubicBezTo>
                <a:cubicBezTo>
                  <a:pt x="4594994" y="2712531"/>
                  <a:pt x="4583670" y="2716851"/>
                  <a:pt x="4572347" y="2716851"/>
                </a:cubicBezTo>
                <a:close/>
                <a:moveTo>
                  <a:pt x="4782351" y="2716851"/>
                </a:moveTo>
                <a:cubicBezTo>
                  <a:pt x="4771027" y="2716851"/>
                  <a:pt x="4759703" y="2712531"/>
                  <a:pt x="4751056" y="2703891"/>
                </a:cubicBezTo>
                <a:cubicBezTo>
                  <a:pt x="4733761" y="2686611"/>
                  <a:pt x="4733761" y="2658633"/>
                  <a:pt x="4751056" y="2641353"/>
                </a:cubicBezTo>
                <a:cubicBezTo>
                  <a:pt x="4768350" y="2624073"/>
                  <a:pt x="4796351" y="2624073"/>
                  <a:pt x="4813645" y="2641353"/>
                </a:cubicBezTo>
                <a:cubicBezTo>
                  <a:pt x="4830940" y="2658633"/>
                  <a:pt x="4830940" y="2686611"/>
                  <a:pt x="4813645" y="2703891"/>
                </a:cubicBezTo>
                <a:cubicBezTo>
                  <a:pt x="4804998" y="2712531"/>
                  <a:pt x="4793674" y="2716851"/>
                  <a:pt x="4782351" y="2716851"/>
                </a:cubicBezTo>
                <a:close/>
                <a:moveTo>
                  <a:pt x="2894784" y="2731868"/>
                </a:moveTo>
                <a:cubicBezTo>
                  <a:pt x="2879549" y="2731868"/>
                  <a:pt x="2864313" y="2726108"/>
                  <a:pt x="2852784" y="2714588"/>
                </a:cubicBezTo>
                <a:cubicBezTo>
                  <a:pt x="2829724" y="2691548"/>
                  <a:pt x="2829724" y="2654519"/>
                  <a:pt x="2852784" y="2630656"/>
                </a:cubicBezTo>
                <a:cubicBezTo>
                  <a:pt x="2875843" y="2607616"/>
                  <a:pt x="2913726" y="2607616"/>
                  <a:pt x="2936785" y="2630656"/>
                </a:cubicBezTo>
                <a:cubicBezTo>
                  <a:pt x="2959845" y="2653696"/>
                  <a:pt x="2959845" y="2691548"/>
                  <a:pt x="2936785" y="2714588"/>
                </a:cubicBezTo>
                <a:cubicBezTo>
                  <a:pt x="2925255" y="2726108"/>
                  <a:pt x="2910020" y="2731868"/>
                  <a:pt x="2894784" y="2731868"/>
                </a:cubicBezTo>
                <a:close/>
                <a:moveTo>
                  <a:pt x="3104788" y="2731868"/>
                </a:moveTo>
                <a:cubicBezTo>
                  <a:pt x="3089553" y="2731868"/>
                  <a:pt x="3074317" y="2726108"/>
                  <a:pt x="3062788" y="2714588"/>
                </a:cubicBezTo>
                <a:cubicBezTo>
                  <a:pt x="3039729" y="2691548"/>
                  <a:pt x="3039729" y="2654519"/>
                  <a:pt x="3062788" y="2630656"/>
                </a:cubicBezTo>
                <a:cubicBezTo>
                  <a:pt x="3085847" y="2607616"/>
                  <a:pt x="3123730" y="2607616"/>
                  <a:pt x="3146789" y="2630656"/>
                </a:cubicBezTo>
                <a:cubicBezTo>
                  <a:pt x="3169849" y="2653696"/>
                  <a:pt x="3169849" y="2691548"/>
                  <a:pt x="3146789" y="2714588"/>
                </a:cubicBezTo>
                <a:cubicBezTo>
                  <a:pt x="3135259" y="2726108"/>
                  <a:pt x="3120024" y="2731868"/>
                  <a:pt x="3104788" y="2731868"/>
                </a:cubicBezTo>
                <a:close/>
                <a:moveTo>
                  <a:pt x="3733978" y="2731868"/>
                </a:moveTo>
                <a:cubicBezTo>
                  <a:pt x="3718742" y="2731868"/>
                  <a:pt x="3703506" y="2726108"/>
                  <a:pt x="3691976" y="2714588"/>
                </a:cubicBezTo>
                <a:cubicBezTo>
                  <a:pt x="3668917" y="2691548"/>
                  <a:pt x="3668917" y="2654519"/>
                  <a:pt x="3691976" y="2630656"/>
                </a:cubicBezTo>
                <a:cubicBezTo>
                  <a:pt x="3715036" y="2607616"/>
                  <a:pt x="3752919" y="2607616"/>
                  <a:pt x="3775978" y="2630656"/>
                </a:cubicBezTo>
                <a:cubicBezTo>
                  <a:pt x="3799037" y="2653696"/>
                  <a:pt x="3799037" y="2691548"/>
                  <a:pt x="3775978" y="2714588"/>
                </a:cubicBezTo>
                <a:cubicBezTo>
                  <a:pt x="3764449" y="2726108"/>
                  <a:pt x="3749213" y="2731868"/>
                  <a:pt x="3733978" y="2731868"/>
                </a:cubicBezTo>
                <a:close/>
                <a:moveTo>
                  <a:pt x="3943158" y="2731868"/>
                </a:moveTo>
                <a:cubicBezTo>
                  <a:pt x="3927922" y="2731868"/>
                  <a:pt x="3912687" y="2726108"/>
                  <a:pt x="3901157" y="2714588"/>
                </a:cubicBezTo>
                <a:cubicBezTo>
                  <a:pt x="3878098" y="2691548"/>
                  <a:pt x="3878098" y="2654519"/>
                  <a:pt x="3901157" y="2630656"/>
                </a:cubicBezTo>
                <a:cubicBezTo>
                  <a:pt x="3924216" y="2607616"/>
                  <a:pt x="3962099" y="2607616"/>
                  <a:pt x="3985159" y="2630656"/>
                </a:cubicBezTo>
                <a:cubicBezTo>
                  <a:pt x="4008218" y="2653696"/>
                  <a:pt x="4008218" y="2691548"/>
                  <a:pt x="3985159" y="2714588"/>
                </a:cubicBezTo>
                <a:cubicBezTo>
                  <a:pt x="3973629" y="2726108"/>
                  <a:pt x="3958393" y="2731868"/>
                  <a:pt x="3943158" y="2731868"/>
                </a:cubicBezTo>
                <a:close/>
                <a:moveTo>
                  <a:pt x="5167950" y="2737955"/>
                </a:moveTo>
                <a:lnTo>
                  <a:pt x="5148828" y="2725285"/>
                </a:lnTo>
                <a:cubicBezTo>
                  <a:pt x="5120004" y="2696485"/>
                  <a:pt x="5120004" y="2649582"/>
                  <a:pt x="5148828" y="2620782"/>
                </a:cubicBezTo>
                <a:cubicBezTo>
                  <a:pt x="5156034" y="2613582"/>
                  <a:pt x="5164373" y="2608182"/>
                  <a:pt x="5173277" y="2604582"/>
                </a:cubicBezTo>
                <a:lnTo>
                  <a:pt x="5176946" y="2603871"/>
                </a:lnTo>
                <a:close/>
                <a:moveTo>
                  <a:pt x="798450" y="2746885"/>
                </a:moveTo>
                <a:cubicBezTo>
                  <a:pt x="779508" y="2746885"/>
                  <a:pt x="760567" y="2739685"/>
                  <a:pt x="746155" y="2725285"/>
                </a:cubicBezTo>
                <a:cubicBezTo>
                  <a:pt x="717331" y="2696485"/>
                  <a:pt x="717331" y="2649582"/>
                  <a:pt x="746155" y="2620782"/>
                </a:cubicBezTo>
                <a:cubicBezTo>
                  <a:pt x="774979" y="2591982"/>
                  <a:pt x="821921" y="2591982"/>
                  <a:pt x="850745" y="2620782"/>
                </a:cubicBezTo>
                <a:cubicBezTo>
                  <a:pt x="879569" y="2649582"/>
                  <a:pt x="879569" y="2696485"/>
                  <a:pt x="850745" y="2725285"/>
                </a:cubicBezTo>
                <a:cubicBezTo>
                  <a:pt x="836333" y="2739685"/>
                  <a:pt x="817391" y="2746885"/>
                  <a:pt x="798450" y="2746885"/>
                </a:cubicBezTo>
                <a:close/>
                <a:moveTo>
                  <a:pt x="1007631" y="2746885"/>
                </a:moveTo>
                <a:cubicBezTo>
                  <a:pt x="988689" y="2746885"/>
                  <a:pt x="969748" y="2739685"/>
                  <a:pt x="955335" y="2725285"/>
                </a:cubicBezTo>
                <a:cubicBezTo>
                  <a:pt x="926511" y="2696485"/>
                  <a:pt x="926511" y="2649582"/>
                  <a:pt x="955335" y="2620782"/>
                </a:cubicBezTo>
                <a:cubicBezTo>
                  <a:pt x="984160" y="2591982"/>
                  <a:pt x="1031102" y="2591982"/>
                  <a:pt x="1059926" y="2620782"/>
                </a:cubicBezTo>
                <a:cubicBezTo>
                  <a:pt x="1088750" y="2649582"/>
                  <a:pt x="1088750" y="2696485"/>
                  <a:pt x="1059926" y="2725285"/>
                </a:cubicBezTo>
                <a:cubicBezTo>
                  <a:pt x="1045514" y="2739685"/>
                  <a:pt x="1026573" y="2746885"/>
                  <a:pt x="1007631" y="2746885"/>
                </a:cubicBezTo>
                <a:close/>
                <a:moveTo>
                  <a:pt x="4991943" y="2746885"/>
                </a:moveTo>
                <a:cubicBezTo>
                  <a:pt x="4973001" y="2746885"/>
                  <a:pt x="4954059" y="2739685"/>
                  <a:pt x="4939647" y="2725285"/>
                </a:cubicBezTo>
                <a:cubicBezTo>
                  <a:pt x="4910823" y="2696485"/>
                  <a:pt x="4910823" y="2649582"/>
                  <a:pt x="4939647" y="2620782"/>
                </a:cubicBezTo>
                <a:cubicBezTo>
                  <a:pt x="4968471" y="2591982"/>
                  <a:pt x="5015414" y="2591982"/>
                  <a:pt x="5044238" y="2620782"/>
                </a:cubicBezTo>
                <a:cubicBezTo>
                  <a:pt x="5073062" y="2649582"/>
                  <a:pt x="5073062" y="2696485"/>
                  <a:pt x="5044238" y="2725285"/>
                </a:cubicBezTo>
                <a:cubicBezTo>
                  <a:pt x="5029826" y="2739685"/>
                  <a:pt x="5010884" y="2746885"/>
                  <a:pt x="4991943" y="2746885"/>
                </a:cubicBezTo>
                <a:close/>
                <a:moveTo>
                  <a:pt x="64363" y="2792142"/>
                </a:moveTo>
                <a:cubicBezTo>
                  <a:pt x="60554" y="2792142"/>
                  <a:pt x="56848" y="2790702"/>
                  <a:pt x="54377" y="2787822"/>
                </a:cubicBezTo>
                <a:cubicBezTo>
                  <a:pt x="48612" y="2782062"/>
                  <a:pt x="48612" y="2773011"/>
                  <a:pt x="54377" y="2767250"/>
                </a:cubicBezTo>
                <a:cubicBezTo>
                  <a:pt x="60142" y="2761491"/>
                  <a:pt x="69201" y="2761491"/>
                  <a:pt x="74966" y="2767250"/>
                </a:cubicBezTo>
                <a:cubicBezTo>
                  <a:pt x="80730" y="2773011"/>
                  <a:pt x="80730" y="2782062"/>
                  <a:pt x="74966" y="2787822"/>
                </a:cubicBezTo>
                <a:cubicBezTo>
                  <a:pt x="72083" y="2790702"/>
                  <a:pt x="68171" y="2792142"/>
                  <a:pt x="64363" y="2792142"/>
                </a:cubicBezTo>
                <a:close/>
                <a:moveTo>
                  <a:pt x="1113044" y="2792142"/>
                </a:moveTo>
                <a:cubicBezTo>
                  <a:pt x="1109338" y="2792142"/>
                  <a:pt x="1105632" y="2790702"/>
                  <a:pt x="1102750" y="2787822"/>
                </a:cubicBezTo>
                <a:cubicBezTo>
                  <a:pt x="1096985" y="2782062"/>
                  <a:pt x="1096985" y="2773011"/>
                  <a:pt x="1102750" y="2767250"/>
                </a:cubicBezTo>
                <a:cubicBezTo>
                  <a:pt x="1108515" y="2761491"/>
                  <a:pt x="1117574" y="2761491"/>
                  <a:pt x="1123339" y="2767250"/>
                </a:cubicBezTo>
                <a:cubicBezTo>
                  <a:pt x="1129103" y="2773011"/>
                  <a:pt x="1129103" y="2782062"/>
                  <a:pt x="1123339" y="2787822"/>
                </a:cubicBezTo>
                <a:cubicBezTo>
                  <a:pt x="1120456" y="2790702"/>
                  <a:pt x="1116750" y="2792142"/>
                  <a:pt x="1113044" y="2792142"/>
                </a:cubicBezTo>
                <a:close/>
                <a:moveTo>
                  <a:pt x="1322225" y="2792142"/>
                </a:moveTo>
                <a:cubicBezTo>
                  <a:pt x="1318519" y="2792142"/>
                  <a:pt x="1314813" y="2790702"/>
                  <a:pt x="1311931" y="2787822"/>
                </a:cubicBezTo>
                <a:cubicBezTo>
                  <a:pt x="1306166" y="2782062"/>
                  <a:pt x="1306166" y="2773011"/>
                  <a:pt x="1311931" y="2767250"/>
                </a:cubicBezTo>
                <a:cubicBezTo>
                  <a:pt x="1317695" y="2761491"/>
                  <a:pt x="1326754" y="2761491"/>
                  <a:pt x="1332519" y="2767250"/>
                </a:cubicBezTo>
                <a:cubicBezTo>
                  <a:pt x="1338284" y="2773011"/>
                  <a:pt x="1338284" y="2782062"/>
                  <a:pt x="1332519" y="2787822"/>
                </a:cubicBezTo>
                <a:cubicBezTo>
                  <a:pt x="1329636" y="2790702"/>
                  <a:pt x="1325930" y="2792142"/>
                  <a:pt x="1322225" y="2792142"/>
                </a:cubicBezTo>
                <a:close/>
                <a:moveTo>
                  <a:pt x="1532229" y="2792142"/>
                </a:moveTo>
                <a:cubicBezTo>
                  <a:pt x="1528523" y="2792142"/>
                  <a:pt x="1524817" y="2790702"/>
                  <a:pt x="1521935" y="2787822"/>
                </a:cubicBezTo>
                <a:cubicBezTo>
                  <a:pt x="1516170" y="2782062"/>
                  <a:pt x="1516170" y="2773011"/>
                  <a:pt x="1521935" y="2767250"/>
                </a:cubicBezTo>
                <a:cubicBezTo>
                  <a:pt x="1527699" y="2761491"/>
                  <a:pt x="1536758" y="2761491"/>
                  <a:pt x="1542523" y="2767250"/>
                </a:cubicBezTo>
                <a:cubicBezTo>
                  <a:pt x="1548288" y="2773011"/>
                  <a:pt x="1548288" y="2782062"/>
                  <a:pt x="1542523" y="2787822"/>
                </a:cubicBezTo>
                <a:cubicBezTo>
                  <a:pt x="1539641" y="2790702"/>
                  <a:pt x="1535935" y="2792142"/>
                  <a:pt x="1532229" y="2792142"/>
                </a:cubicBezTo>
                <a:close/>
                <a:moveTo>
                  <a:pt x="1741409" y="2792142"/>
                </a:moveTo>
                <a:cubicBezTo>
                  <a:pt x="1737704" y="2792142"/>
                  <a:pt x="1733998" y="2790702"/>
                  <a:pt x="1731115" y="2787822"/>
                </a:cubicBezTo>
                <a:cubicBezTo>
                  <a:pt x="1725350" y="2782062"/>
                  <a:pt x="1725350" y="2773011"/>
                  <a:pt x="1731115" y="2767250"/>
                </a:cubicBezTo>
                <a:cubicBezTo>
                  <a:pt x="1736880" y="2761491"/>
                  <a:pt x="1746762" y="2761491"/>
                  <a:pt x="1751704" y="2767250"/>
                </a:cubicBezTo>
                <a:cubicBezTo>
                  <a:pt x="1757469" y="2773011"/>
                  <a:pt x="1757469" y="2782062"/>
                  <a:pt x="1751704" y="2787822"/>
                </a:cubicBezTo>
                <a:cubicBezTo>
                  <a:pt x="1748822" y="2790702"/>
                  <a:pt x="1745116" y="2792142"/>
                  <a:pt x="1741409" y="2792142"/>
                </a:cubicBezTo>
                <a:close/>
                <a:moveTo>
                  <a:pt x="2580602" y="2792142"/>
                </a:moveTo>
                <a:cubicBezTo>
                  <a:pt x="2576896" y="2792142"/>
                  <a:pt x="2573191" y="2790702"/>
                  <a:pt x="2570308" y="2787822"/>
                </a:cubicBezTo>
                <a:cubicBezTo>
                  <a:pt x="2564543" y="2782062"/>
                  <a:pt x="2564543" y="2773011"/>
                  <a:pt x="2570308" y="2767250"/>
                </a:cubicBezTo>
                <a:cubicBezTo>
                  <a:pt x="2576073" y="2761491"/>
                  <a:pt x="2585132" y="2761491"/>
                  <a:pt x="2590896" y="2767250"/>
                </a:cubicBezTo>
                <a:cubicBezTo>
                  <a:pt x="2596661" y="2773011"/>
                  <a:pt x="2596661" y="2782062"/>
                  <a:pt x="2590896" y="2787822"/>
                </a:cubicBezTo>
                <a:cubicBezTo>
                  <a:pt x="2588014" y="2790702"/>
                  <a:pt x="2584308" y="2792142"/>
                  <a:pt x="2580602" y="2792142"/>
                </a:cubicBezTo>
                <a:close/>
                <a:moveTo>
                  <a:pt x="3418972" y="2792142"/>
                </a:moveTo>
                <a:cubicBezTo>
                  <a:pt x="3415266" y="2792142"/>
                  <a:pt x="3411560" y="2790702"/>
                  <a:pt x="3408677" y="2787822"/>
                </a:cubicBezTo>
                <a:cubicBezTo>
                  <a:pt x="3402912" y="2782062"/>
                  <a:pt x="3402912" y="2773011"/>
                  <a:pt x="3408677" y="2767250"/>
                </a:cubicBezTo>
                <a:cubicBezTo>
                  <a:pt x="3414442" y="2761491"/>
                  <a:pt x="3423501" y="2761491"/>
                  <a:pt x="3429266" y="2767250"/>
                </a:cubicBezTo>
                <a:cubicBezTo>
                  <a:pt x="3435030" y="2773011"/>
                  <a:pt x="3435030" y="2782062"/>
                  <a:pt x="3429266" y="2787822"/>
                </a:cubicBezTo>
                <a:cubicBezTo>
                  <a:pt x="3426384" y="2790702"/>
                  <a:pt x="3422678" y="2792142"/>
                  <a:pt x="3418972" y="2792142"/>
                </a:cubicBezTo>
                <a:close/>
                <a:moveTo>
                  <a:pt x="4258164" y="2792142"/>
                </a:moveTo>
                <a:cubicBezTo>
                  <a:pt x="4254458" y="2792142"/>
                  <a:pt x="4250752" y="2790702"/>
                  <a:pt x="4247869" y="2787822"/>
                </a:cubicBezTo>
                <a:cubicBezTo>
                  <a:pt x="4242105" y="2782062"/>
                  <a:pt x="4242105" y="2773011"/>
                  <a:pt x="4247869" y="2767250"/>
                </a:cubicBezTo>
                <a:cubicBezTo>
                  <a:pt x="4253634" y="2761491"/>
                  <a:pt x="4262694" y="2761491"/>
                  <a:pt x="4268458" y="2767250"/>
                </a:cubicBezTo>
                <a:cubicBezTo>
                  <a:pt x="4274223" y="2773011"/>
                  <a:pt x="4274223" y="2782062"/>
                  <a:pt x="4268458" y="2787822"/>
                </a:cubicBezTo>
                <a:cubicBezTo>
                  <a:pt x="4265576" y="2790702"/>
                  <a:pt x="4261870" y="2792142"/>
                  <a:pt x="4258164" y="2792142"/>
                </a:cubicBezTo>
                <a:close/>
                <a:moveTo>
                  <a:pt x="1951413" y="2807159"/>
                </a:moveTo>
                <a:cubicBezTo>
                  <a:pt x="1943796" y="2807159"/>
                  <a:pt x="1936178" y="2804279"/>
                  <a:pt x="1930413" y="2798519"/>
                </a:cubicBezTo>
                <a:cubicBezTo>
                  <a:pt x="1918884" y="2786999"/>
                  <a:pt x="1918884" y="2768073"/>
                  <a:pt x="1930413" y="2756553"/>
                </a:cubicBezTo>
                <a:cubicBezTo>
                  <a:pt x="1941943" y="2745033"/>
                  <a:pt x="1960884" y="2745033"/>
                  <a:pt x="1972414" y="2756553"/>
                </a:cubicBezTo>
                <a:cubicBezTo>
                  <a:pt x="1983944" y="2768073"/>
                  <a:pt x="1983944" y="2786999"/>
                  <a:pt x="1972414" y="2798519"/>
                </a:cubicBezTo>
                <a:cubicBezTo>
                  <a:pt x="1966649" y="2804279"/>
                  <a:pt x="1959031" y="2807159"/>
                  <a:pt x="1951413" y="2807159"/>
                </a:cubicBezTo>
                <a:close/>
                <a:moveTo>
                  <a:pt x="2161417" y="2807159"/>
                </a:moveTo>
                <a:cubicBezTo>
                  <a:pt x="2153800" y="2807159"/>
                  <a:pt x="2146182" y="2804279"/>
                  <a:pt x="2140417" y="2798519"/>
                </a:cubicBezTo>
                <a:cubicBezTo>
                  <a:pt x="2128887" y="2786999"/>
                  <a:pt x="2128887" y="2768073"/>
                  <a:pt x="2140417" y="2756553"/>
                </a:cubicBezTo>
                <a:cubicBezTo>
                  <a:pt x="2151947" y="2745033"/>
                  <a:pt x="2170888" y="2745033"/>
                  <a:pt x="2182418" y="2756553"/>
                </a:cubicBezTo>
                <a:cubicBezTo>
                  <a:pt x="2193948" y="2768073"/>
                  <a:pt x="2193948" y="2786999"/>
                  <a:pt x="2182418" y="2798519"/>
                </a:cubicBezTo>
                <a:cubicBezTo>
                  <a:pt x="2176653" y="2804279"/>
                  <a:pt x="2169035" y="2807159"/>
                  <a:pt x="2161417" y="2807159"/>
                </a:cubicBezTo>
                <a:close/>
                <a:moveTo>
                  <a:pt x="2370598" y="2807159"/>
                </a:moveTo>
                <a:cubicBezTo>
                  <a:pt x="2362980" y="2807159"/>
                  <a:pt x="2355362" y="2804279"/>
                  <a:pt x="2349598" y="2798519"/>
                </a:cubicBezTo>
                <a:cubicBezTo>
                  <a:pt x="2338068" y="2786999"/>
                  <a:pt x="2338068" y="2768073"/>
                  <a:pt x="2349598" y="2756553"/>
                </a:cubicBezTo>
                <a:cubicBezTo>
                  <a:pt x="2361127" y="2745033"/>
                  <a:pt x="2380069" y="2745033"/>
                  <a:pt x="2391599" y="2756553"/>
                </a:cubicBezTo>
                <a:cubicBezTo>
                  <a:pt x="2403128" y="2768073"/>
                  <a:pt x="2403128" y="2786999"/>
                  <a:pt x="2391599" y="2798519"/>
                </a:cubicBezTo>
                <a:cubicBezTo>
                  <a:pt x="2385834" y="2804279"/>
                  <a:pt x="2378216" y="2807159"/>
                  <a:pt x="2370598" y="2807159"/>
                </a:cubicBezTo>
                <a:close/>
                <a:moveTo>
                  <a:pt x="274263" y="2821353"/>
                </a:moveTo>
                <a:cubicBezTo>
                  <a:pt x="262940" y="2821353"/>
                  <a:pt x="251616" y="2817033"/>
                  <a:pt x="242969" y="2808393"/>
                </a:cubicBezTo>
                <a:cubicBezTo>
                  <a:pt x="225674" y="2791114"/>
                  <a:pt x="225674" y="2763136"/>
                  <a:pt x="242969" y="2745856"/>
                </a:cubicBezTo>
                <a:cubicBezTo>
                  <a:pt x="260263" y="2728576"/>
                  <a:pt x="288264" y="2728576"/>
                  <a:pt x="305558" y="2745856"/>
                </a:cubicBezTo>
                <a:cubicBezTo>
                  <a:pt x="322853" y="2763959"/>
                  <a:pt x="322853" y="2791936"/>
                  <a:pt x="305558" y="2808393"/>
                </a:cubicBezTo>
                <a:cubicBezTo>
                  <a:pt x="296911" y="2817033"/>
                  <a:pt x="285587" y="2821353"/>
                  <a:pt x="274263" y="2821353"/>
                </a:cubicBezTo>
                <a:close/>
                <a:moveTo>
                  <a:pt x="484267" y="2821353"/>
                </a:moveTo>
                <a:cubicBezTo>
                  <a:pt x="472944" y="2821353"/>
                  <a:pt x="461620" y="2817033"/>
                  <a:pt x="452973" y="2808393"/>
                </a:cubicBezTo>
                <a:cubicBezTo>
                  <a:pt x="435678" y="2791114"/>
                  <a:pt x="435678" y="2763136"/>
                  <a:pt x="452973" y="2745856"/>
                </a:cubicBezTo>
                <a:cubicBezTo>
                  <a:pt x="470267" y="2728576"/>
                  <a:pt x="498268" y="2728576"/>
                  <a:pt x="515562" y="2745856"/>
                </a:cubicBezTo>
                <a:cubicBezTo>
                  <a:pt x="532857" y="2763959"/>
                  <a:pt x="532857" y="2791936"/>
                  <a:pt x="515562" y="2808393"/>
                </a:cubicBezTo>
                <a:cubicBezTo>
                  <a:pt x="506915" y="2817033"/>
                  <a:pt x="495591" y="2821353"/>
                  <a:pt x="484267" y="2821353"/>
                </a:cubicBezTo>
                <a:close/>
                <a:moveTo>
                  <a:pt x="693448" y="2821353"/>
                </a:moveTo>
                <a:cubicBezTo>
                  <a:pt x="682124" y="2821353"/>
                  <a:pt x="670801" y="2817033"/>
                  <a:pt x="662153" y="2808393"/>
                </a:cubicBezTo>
                <a:cubicBezTo>
                  <a:pt x="644859" y="2791114"/>
                  <a:pt x="644859" y="2763136"/>
                  <a:pt x="662153" y="2745856"/>
                </a:cubicBezTo>
                <a:cubicBezTo>
                  <a:pt x="679448" y="2728576"/>
                  <a:pt x="707448" y="2728576"/>
                  <a:pt x="724743" y="2745856"/>
                </a:cubicBezTo>
                <a:cubicBezTo>
                  <a:pt x="742037" y="2763959"/>
                  <a:pt x="742037" y="2791936"/>
                  <a:pt x="724743" y="2808393"/>
                </a:cubicBezTo>
                <a:cubicBezTo>
                  <a:pt x="716095" y="2817033"/>
                  <a:pt x="704772" y="2821353"/>
                  <a:pt x="693448" y="2821353"/>
                </a:cubicBezTo>
                <a:close/>
                <a:moveTo>
                  <a:pt x="4467756" y="2821353"/>
                </a:moveTo>
                <a:cubicBezTo>
                  <a:pt x="4456432" y="2821353"/>
                  <a:pt x="4445109" y="2817033"/>
                  <a:pt x="4436461" y="2808393"/>
                </a:cubicBezTo>
                <a:cubicBezTo>
                  <a:pt x="4419167" y="2791114"/>
                  <a:pt x="4419167" y="2763136"/>
                  <a:pt x="4436461" y="2745856"/>
                </a:cubicBezTo>
                <a:cubicBezTo>
                  <a:pt x="4453756" y="2728576"/>
                  <a:pt x="4481756" y="2728576"/>
                  <a:pt x="4499051" y="2745856"/>
                </a:cubicBezTo>
                <a:cubicBezTo>
                  <a:pt x="4516345" y="2763959"/>
                  <a:pt x="4516345" y="2791936"/>
                  <a:pt x="4499051" y="2808393"/>
                </a:cubicBezTo>
                <a:cubicBezTo>
                  <a:pt x="4490404" y="2817033"/>
                  <a:pt x="4479080" y="2821353"/>
                  <a:pt x="4467756" y="2821353"/>
                </a:cubicBezTo>
                <a:close/>
                <a:moveTo>
                  <a:pt x="4676937" y="2821353"/>
                </a:moveTo>
                <a:cubicBezTo>
                  <a:pt x="4665613" y="2821353"/>
                  <a:pt x="4654289" y="2817033"/>
                  <a:pt x="4645642" y="2808393"/>
                </a:cubicBezTo>
                <a:cubicBezTo>
                  <a:pt x="4628347" y="2791114"/>
                  <a:pt x="4628347" y="2763136"/>
                  <a:pt x="4645642" y="2745856"/>
                </a:cubicBezTo>
                <a:cubicBezTo>
                  <a:pt x="4662936" y="2728576"/>
                  <a:pt x="4690937" y="2728576"/>
                  <a:pt x="4708231" y="2745856"/>
                </a:cubicBezTo>
                <a:cubicBezTo>
                  <a:pt x="4726349" y="2763959"/>
                  <a:pt x="4726349" y="2791936"/>
                  <a:pt x="4708231" y="2808393"/>
                </a:cubicBezTo>
                <a:cubicBezTo>
                  <a:pt x="4699584" y="2817033"/>
                  <a:pt x="4688260" y="2821353"/>
                  <a:pt x="4676937" y="2821353"/>
                </a:cubicBezTo>
                <a:close/>
                <a:moveTo>
                  <a:pt x="4886941" y="2821353"/>
                </a:moveTo>
                <a:cubicBezTo>
                  <a:pt x="4875617" y="2821353"/>
                  <a:pt x="4864293" y="2817033"/>
                  <a:pt x="4855646" y="2808393"/>
                </a:cubicBezTo>
                <a:cubicBezTo>
                  <a:pt x="4838351" y="2791114"/>
                  <a:pt x="4838351" y="2763136"/>
                  <a:pt x="4855646" y="2745856"/>
                </a:cubicBezTo>
                <a:cubicBezTo>
                  <a:pt x="4872940" y="2728576"/>
                  <a:pt x="4900941" y="2728576"/>
                  <a:pt x="4918235" y="2745856"/>
                </a:cubicBezTo>
                <a:cubicBezTo>
                  <a:pt x="4935530" y="2763959"/>
                  <a:pt x="4935530" y="2791936"/>
                  <a:pt x="4918235" y="2808393"/>
                </a:cubicBezTo>
                <a:cubicBezTo>
                  <a:pt x="4909588" y="2817033"/>
                  <a:pt x="4898264" y="2821353"/>
                  <a:pt x="4886941" y="2821353"/>
                </a:cubicBezTo>
                <a:close/>
                <a:moveTo>
                  <a:pt x="2790194" y="2837193"/>
                </a:moveTo>
                <a:cubicBezTo>
                  <a:pt x="2774959" y="2837193"/>
                  <a:pt x="2759723" y="2831434"/>
                  <a:pt x="2748194" y="2819914"/>
                </a:cubicBezTo>
                <a:cubicBezTo>
                  <a:pt x="2725134" y="2796050"/>
                  <a:pt x="2725134" y="2759022"/>
                  <a:pt x="2748194" y="2735982"/>
                </a:cubicBezTo>
                <a:cubicBezTo>
                  <a:pt x="2771253" y="2712942"/>
                  <a:pt x="2809136" y="2712942"/>
                  <a:pt x="2832195" y="2735982"/>
                </a:cubicBezTo>
                <a:cubicBezTo>
                  <a:pt x="2855254" y="2759022"/>
                  <a:pt x="2855254" y="2796873"/>
                  <a:pt x="2832195" y="2819914"/>
                </a:cubicBezTo>
                <a:cubicBezTo>
                  <a:pt x="2820665" y="2831434"/>
                  <a:pt x="2805430" y="2837193"/>
                  <a:pt x="2790194" y="2837193"/>
                </a:cubicBezTo>
                <a:close/>
                <a:moveTo>
                  <a:pt x="3000198" y="2837193"/>
                </a:moveTo>
                <a:cubicBezTo>
                  <a:pt x="2984963" y="2837193"/>
                  <a:pt x="2969727" y="2831434"/>
                  <a:pt x="2958198" y="2819914"/>
                </a:cubicBezTo>
                <a:cubicBezTo>
                  <a:pt x="2935138" y="2796873"/>
                  <a:pt x="2935138" y="2759022"/>
                  <a:pt x="2958198" y="2735982"/>
                </a:cubicBezTo>
                <a:cubicBezTo>
                  <a:pt x="2981257" y="2712942"/>
                  <a:pt x="3018316" y="2712942"/>
                  <a:pt x="3042199" y="2735982"/>
                </a:cubicBezTo>
                <a:cubicBezTo>
                  <a:pt x="3065258" y="2759022"/>
                  <a:pt x="3065258" y="2796873"/>
                  <a:pt x="3042199" y="2819914"/>
                </a:cubicBezTo>
                <a:cubicBezTo>
                  <a:pt x="3030669" y="2831434"/>
                  <a:pt x="3015434" y="2837193"/>
                  <a:pt x="3000198" y="2837193"/>
                </a:cubicBezTo>
                <a:close/>
                <a:moveTo>
                  <a:pt x="3209378" y="2837193"/>
                </a:moveTo>
                <a:cubicBezTo>
                  <a:pt x="3194143" y="2837193"/>
                  <a:pt x="3178907" y="2831434"/>
                  <a:pt x="3167378" y="2819914"/>
                </a:cubicBezTo>
                <a:cubicBezTo>
                  <a:pt x="3144319" y="2796050"/>
                  <a:pt x="3144319" y="2759022"/>
                  <a:pt x="3167378" y="2735982"/>
                </a:cubicBezTo>
                <a:cubicBezTo>
                  <a:pt x="3190437" y="2712942"/>
                  <a:pt x="3228320" y="2712942"/>
                  <a:pt x="3251380" y="2735982"/>
                </a:cubicBezTo>
                <a:cubicBezTo>
                  <a:pt x="3274439" y="2759022"/>
                  <a:pt x="3274439" y="2796873"/>
                  <a:pt x="3251380" y="2819914"/>
                </a:cubicBezTo>
                <a:cubicBezTo>
                  <a:pt x="3239850" y="2831434"/>
                  <a:pt x="3224614" y="2837193"/>
                  <a:pt x="3209378" y="2837193"/>
                </a:cubicBezTo>
                <a:close/>
                <a:moveTo>
                  <a:pt x="3628564" y="2837193"/>
                </a:moveTo>
                <a:cubicBezTo>
                  <a:pt x="3613328" y="2837193"/>
                  <a:pt x="3598093" y="2831434"/>
                  <a:pt x="3586563" y="2819914"/>
                </a:cubicBezTo>
                <a:cubicBezTo>
                  <a:pt x="3563503" y="2796050"/>
                  <a:pt x="3563503" y="2759022"/>
                  <a:pt x="3586563" y="2735982"/>
                </a:cubicBezTo>
                <a:cubicBezTo>
                  <a:pt x="3609622" y="2712942"/>
                  <a:pt x="3647505" y="2712942"/>
                  <a:pt x="3670564" y="2735982"/>
                </a:cubicBezTo>
                <a:cubicBezTo>
                  <a:pt x="3693623" y="2759022"/>
                  <a:pt x="3693623" y="2796873"/>
                  <a:pt x="3670564" y="2819914"/>
                </a:cubicBezTo>
                <a:cubicBezTo>
                  <a:pt x="3659035" y="2831434"/>
                  <a:pt x="3643799" y="2837193"/>
                  <a:pt x="3628564" y="2837193"/>
                </a:cubicBezTo>
                <a:close/>
                <a:moveTo>
                  <a:pt x="3838568" y="2837193"/>
                </a:moveTo>
                <a:cubicBezTo>
                  <a:pt x="3823332" y="2837193"/>
                  <a:pt x="3808097" y="2831434"/>
                  <a:pt x="3796567" y="2819914"/>
                </a:cubicBezTo>
                <a:cubicBezTo>
                  <a:pt x="3773507" y="2796873"/>
                  <a:pt x="3773507" y="2759022"/>
                  <a:pt x="3796567" y="2735982"/>
                </a:cubicBezTo>
                <a:cubicBezTo>
                  <a:pt x="3819626" y="2712942"/>
                  <a:pt x="3857509" y="2712942"/>
                  <a:pt x="3880568" y="2735982"/>
                </a:cubicBezTo>
                <a:cubicBezTo>
                  <a:pt x="3903628" y="2759022"/>
                  <a:pt x="3903628" y="2796873"/>
                  <a:pt x="3880568" y="2819914"/>
                </a:cubicBezTo>
                <a:cubicBezTo>
                  <a:pt x="3869039" y="2831434"/>
                  <a:pt x="3853803" y="2837193"/>
                  <a:pt x="3838568" y="2837193"/>
                </a:cubicBezTo>
                <a:close/>
                <a:moveTo>
                  <a:pt x="4048572" y="2837193"/>
                </a:moveTo>
                <a:cubicBezTo>
                  <a:pt x="4033336" y="2837193"/>
                  <a:pt x="4018101" y="2831434"/>
                  <a:pt x="4006571" y="2819914"/>
                </a:cubicBezTo>
                <a:cubicBezTo>
                  <a:pt x="3982688" y="2796050"/>
                  <a:pt x="3982688" y="2759022"/>
                  <a:pt x="4006571" y="2735982"/>
                </a:cubicBezTo>
                <a:cubicBezTo>
                  <a:pt x="4029630" y="2712942"/>
                  <a:pt x="4067513" y="2712942"/>
                  <a:pt x="4090572" y="2735982"/>
                </a:cubicBezTo>
                <a:cubicBezTo>
                  <a:pt x="4113632" y="2759022"/>
                  <a:pt x="4113632" y="2796873"/>
                  <a:pt x="4090572" y="2819914"/>
                </a:cubicBezTo>
                <a:cubicBezTo>
                  <a:pt x="4079043" y="2831434"/>
                  <a:pt x="4063807" y="2837193"/>
                  <a:pt x="4048572" y="2837193"/>
                </a:cubicBezTo>
                <a:close/>
                <a:moveTo>
                  <a:pt x="903040" y="2851388"/>
                </a:moveTo>
                <a:cubicBezTo>
                  <a:pt x="884099" y="2851388"/>
                  <a:pt x="865157" y="2844188"/>
                  <a:pt x="850745" y="2829788"/>
                </a:cubicBezTo>
                <a:cubicBezTo>
                  <a:pt x="821921" y="2800988"/>
                  <a:pt x="821921" y="2754085"/>
                  <a:pt x="850745" y="2725285"/>
                </a:cubicBezTo>
                <a:cubicBezTo>
                  <a:pt x="879569" y="2696485"/>
                  <a:pt x="926511" y="2696485"/>
                  <a:pt x="955335" y="2725285"/>
                </a:cubicBezTo>
                <a:cubicBezTo>
                  <a:pt x="984160" y="2754085"/>
                  <a:pt x="984160" y="2800988"/>
                  <a:pt x="955335" y="2829788"/>
                </a:cubicBezTo>
                <a:cubicBezTo>
                  <a:pt x="940923" y="2844188"/>
                  <a:pt x="921982" y="2851388"/>
                  <a:pt x="903040" y="2851388"/>
                </a:cubicBezTo>
                <a:close/>
                <a:moveTo>
                  <a:pt x="5096533" y="2851388"/>
                </a:moveTo>
                <a:cubicBezTo>
                  <a:pt x="5077592" y="2851388"/>
                  <a:pt x="5058650" y="2844188"/>
                  <a:pt x="5044238" y="2829788"/>
                </a:cubicBezTo>
                <a:cubicBezTo>
                  <a:pt x="5015414" y="2800988"/>
                  <a:pt x="5015414" y="2754085"/>
                  <a:pt x="5044238" y="2725285"/>
                </a:cubicBezTo>
                <a:cubicBezTo>
                  <a:pt x="5073062" y="2696485"/>
                  <a:pt x="5120004" y="2696485"/>
                  <a:pt x="5148828" y="2725285"/>
                </a:cubicBezTo>
                <a:lnTo>
                  <a:pt x="5166013" y="2766822"/>
                </a:lnTo>
                <a:lnTo>
                  <a:pt x="5164297" y="2792400"/>
                </a:lnTo>
                <a:lnTo>
                  <a:pt x="5148828" y="2829788"/>
                </a:lnTo>
                <a:cubicBezTo>
                  <a:pt x="5134416" y="2844188"/>
                  <a:pt x="5115475" y="2851388"/>
                  <a:pt x="5096533" y="2851388"/>
                </a:cubicBezTo>
                <a:close/>
                <a:moveTo>
                  <a:pt x="1096" y="2889293"/>
                </a:moveTo>
                <a:lnTo>
                  <a:pt x="0" y="2872965"/>
                </a:lnTo>
                <a:lnTo>
                  <a:pt x="3934" y="2882451"/>
                </a:lnTo>
                <a:close/>
                <a:moveTo>
                  <a:pt x="1007631" y="2896645"/>
                </a:moveTo>
                <a:cubicBezTo>
                  <a:pt x="1003924" y="2896645"/>
                  <a:pt x="1000218" y="2895205"/>
                  <a:pt x="997336" y="2892325"/>
                </a:cubicBezTo>
                <a:cubicBezTo>
                  <a:pt x="991571" y="2886565"/>
                  <a:pt x="991571" y="2877514"/>
                  <a:pt x="997336" y="2871753"/>
                </a:cubicBezTo>
                <a:cubicBezTo>
                  <a:pt x="1003101" y="2865993"/>
                  <a:pt x="1012160" y="2865993"/>
                  <a:pt x="1017925" y="2871753"/>
                </a:cubicBezTo>
                <a:cubicBezTo>
                  <a:pt x="1023690" y="2877514"/>
                  <a:pt x="1023690" y="2886565"/>
                  <a:pt x="1017925" y="2892325"/>
                </a:cubicBezTo>
                <a:cubicBezTo>
                  <a:pt x="1015042" y="2895205"/>
                  <a:pt x="1011337" y="2896645"/>
                  <a:pt x="1007631" y="2896645"/>
                </a:cubicBezTo>
                <a:close/>
                <a:moveTo>
                  <a:pt x="1217634" y="2896645"/>
                </a:moveTo>
                <a:cubicBezTo>
                  <a:pt x="1213928" y="2896645"/>
                  <a:pt x="1210222" y="2895205"/>
                  <a:pt x="1207340" y="2892325"/>
                </a:cubicBezTo>
                <a:cubicBezTo>
                  <a:pt x="1201575" y="2886565"/>
                  <a:pt x="1201575" y="2877514"/>
                  <a:pt x="1207340" y="2871753"/>
                </a:cubicBezTo>
                <a:cubicBezTo>
                  <a:pt x="1213105" y="2865993"/>
                  <a:pt x="1222164" y="2865993"/>
                  <a:pt x="1227929" y="2871753"/>
                </a:cubicBezTo>
                <a:cubicBezTo>
                  <a:pt x="1233694" y="2877514"/>
                  <a:pt x="1233694" y="2886565"/>
                  <a:pt x="1227929" y="2892325"/>
                </a:cubicBezTo>
                <a:cubicBezTo>
                  <a:pt x="1225047" y="2895205"/>
                  <a:pt x="1221341" y="2896645"/>
                  <a:pt x="1217634" y="2896645"/>
                </a:cubicBezTo>
                <a:close/>
                <a:moveTo>
                  <a:pt x="1426815" y="2897468"/>
                </a:moveTo>
                <a:cubicBezTo>
                  <a:pt x="1423109" y="2897468"/>
                  <a:pt x="1419403" y="2896028"/>
                  <a:pt x="1416521" y="2893148"/>
                </a:cubicBezTo>
                <a:cubicBezTo>
                  <a:pt x="1410756" y="2887388"/>
                  <a:pt x="1410756" y="2877514"/>
                  <a:pt x="1416521" y="2872576"/>
                </a:cubicBezTo>
                <a:cubicBezTo>
                  <a:pt x="1422286" y="2866816"/>
                  <a:pt x="1431345" y="2866816"/>
                  <a:pt x="1437109" y="2872576"/>
                </a:cubicBezTo>
                <a:cubicBezTo>
                  <a:pt x="1442874" y="2878336"/>
                  <a:pt x="1442874" y="2887388"/>
                  <a:pt x="1437109" y="2893148"/>
                </a:cubicBezTo>
                <a:cubicBezTo>
                  <a:pt x="1434227" y="2896028"/>
                  <a:pt x="1430521" y="2897468"/>
                  <a:pt x="1426815" y="2897468"/>
                </a:cubicBezTo>
                <a:close/>
                <a:moveTo>
                  <a:pt x="1636820" y="2897468"/>
                </a:moveTo>
                <a:cubicBezTo>
                  <a:pt x="1633114" y="2897468"/>
                  <a:pt x="1629407" y="2896028"/>
                  <a:pt x="1626525" y="2893148"/>
                </a:cubicBezTo>
                <a:cubicBezTo>
                  <a:pt x="1620760" y="2887388"/>
                  <a:pt x="1620760" y="2878336"/>
                  <a:pt x="1626525" y="2872576"/>
                </a:cubicBezTo>
                <a:cubicBezTo>
                  <a:pt x="1632290" y="2866816"/>
                  <a:pt x="1641349" y="2866816"/>
                  <a:pt x="1647114" y="2872576"/>
                </a:cubicBezTo>
                <a:cubicBezTo>
                  <a:pt x="1652878" y="2878336"/>
                  <a:pt x="1652878" y="2887388"/>
                  <a:pt x="1647114" y="2893148"/>
                </a:cubicBezTo>
                <a:cubicBezTo>
                  <a:pt x="1644232" y="2896028"/>
                  <a:pt x="1640526" y="2897468"/>
                  <a:pt x="1636820" y="2897468"/>
                </a:cubicBezTo>
                <a:close/>
                <a:moveTo>
                  <a:pt x="1846823" y="2911662"/>
                </a:moveTo>
                <a:cubicBezTo>
                  <a:pt x="1839205" y="2911662"/>
                  <a:pt x="1831587" y="2908782"/>
                  <a:pt x="1825823" y="2903022"/>
                </a:cubicBezTo>
                <a:cubicBezTo>
                  <a:pt x="1814293" y="2891502"/>
                  <a:pt x="1814293" y="2873399"/>
                  <a:pt x="1825823" y="2861056"/>
                </a:cubicBezTo>
                <a:cubicBezTo>
                  <a:pt x="1837352" y="2849536"/>
                  <a:pt x="1856294" y="2849536"/>
                  <a:pt x="1867824" y="2861056"/>
                </a:cubicBezTo>
                <a:cubicBezTo>
                  <a:pt x="1879353" y="2872576"/>
                  <a:pt x="1879353" y="2891502"/>
                  <a:pt x="1867824" y="2903022"/>
                </a:cubicBezTo>
                <a:cubicBezTo>
                  <a:pt x="1862059" y="2908782"/>
                  <a:pt x="1854441" y="2911662"/>
                  <a:pt x="1846823" y="2911662"/>
                </a:cubicBezTo>
                <a:close/>
                <a:moveTo>
                  <a:pt x="2476012" y="2911662"/>
                </a:moveTo>
                <a:cubicBezTo>
                  <a:pt x="2468394" y="2911662"/>
                  <a:pt x="2460776" y="2908782"/>
                  <a:pt x="2455011" y="2903022"/>
                </a:cubicBezTo>
                <a:cubicBezTo>
                  <a:pt x="2443482" y="2891502"/>
                  <a:pt x="2443482" y="2872576"/>
                  <a:pt x="2455011" y="2861056"/>
                </a:cubicBezTo>
                <a:cubicBezTo>
                  <a:pt x="2466541" y="2849536"/>
                  <a:pt x="2485483" y="2849536"/>
                  <a:pt x="2497012" y="2861056"/>
                </a:cubicBezTo>
                <a:cubicBezTo>
                  <a:pt x="2508542" y="2872576"/>
                  <a:pt x="2508542" y="2891502"/>
                  <a:pt x="2497012" y="2903022"/>
                </a:cubicBezTo>
                <a:cubicBezTo>
                  <a:pt x="2491247" y="2908782"/>
                  <a:pt x="2483630" y="2911662"/>
                  <a:pt x="2476012" y="2911662"/>
                </a:cubicBezTo>
                <a:close/>
                <a:moveTo>
                  <a:pt x="2056004" y="2912485"/>
                </a:moveTo>
                <a:cubicBezTo>
                  <a:pt x="2048386" y="2912485"/>
                  <a:pt x="2040768" y="2909605"/>
                  <a:pt x="2035003" y="2903845"/>
                </a:cubicBezTo>
                <a:cubicBezTo>
                  <a:pt x="2023474" y="2892325"/>
                  <a:pt x="2023474" y="2873399"/>
                  <a:pt x="2035003" y="2861879"/>
                </a:cubicBezTo>
                <a:cubicBezTo>
                  <a:pt x="2046533" y="2850359"/>
                  <a:pt x="2065475" y="2850359"/>
                  <a:pt x="2077004" y="2861879"/>
                </a:cubicBezTo>
                <a:cubicBezTo>
                  <a:pt x="2088534" y="2873399"/>
                  <a:pt x="2088534" y="2892325"/>
                  <a:pt x="2077004" y="2903845"/>
                </a:cubicBezTo>
                <a:cubicBezTo>
                  <a:pt x="2071240" y="2909605"/>
                  <a:pt x="2063622" y="2912485"/>
                  <a:pt x="2056004" y="2912485"/>
                </a:cubicBezTo>
                <a:close/>
                <a:moveTo>
                  <a:pt x="2266008" y="2912485"/>
                </a:moveTo>
                <a:cubicBezTo>
                  <a:pt x="2258390" y="2912485"/>
                  <a:pt x="2250772" y="2909605"/>
                  <a:pt x="2245007" y="2903845"/>
                </a:cubicBezTo>
                <a:cubicBezTo>
                  <a:pt x="2233478" y="2892325"/>
                  <a:pt x="2233478" y="2873399"/>
                  <a:pt x="2245007" y="2861879"/>
                </a:cubicBezTo>
                <a:cubicBezTo>
                  <a:pt x="2256537" y="2850359"/>
                  <a:pt x="2275479" y="2850359"/>
                  <a:pt x="2287008" y="2861879"/>
                </a:cubicBezTo>
                <a:cubicBezTo>
                  <a:pt x="2298538" y="2873399"/>
                  <a:pt x="2298538" y="2892325"/>
                  <a:pt x="2287008" y="2903845"/>
                </a:cubicBezTo>
                <a:cubicBezTo>
                  <a:pt x="2281244" y="2909605"/>
                  <a:pt x="2273626" y="2912485"/>
                  <a:pt x="2266008" y="2912485"/>
                </a:cubicBezTo>
                <a:close/>
                <a:moveTo>
                  <a:pt x="168849" y="2926679"/>
                </a:moveTo>
                <a:cubicBezTo>
                  <a:pt x="157526" y="2926679"/>
                  <a:pt x="146202" y="2922359"/>
                  <a:pt x="137555" y="2913719"/>
                </a:cubicBezTo>
                <a:cubicBezTo>
                  <a:pt x="120261" y="2896439"/>
                  <a:pt x="120261" y="2868462"/>
                  <a:pt x="137555" y="2851182"/>
                </a:cubicBezTo>
                <a:cubicBezTo>
                  <a:pt x="154849" y="2833902"/>
                  <a:pt x="182850" y="2833902"/>
                  <a:pt x="200144" y="2851182"/>
                </a:cubicBezTo>
                <a:cubicBezTo>
                  <a:pt x="217439" y="2868462"/>
                  <a:pt x="217439" y="2896439"/>
                  <a:pt x="200144" y="2913719"/>
                </a:cubicBezTo>
                <a:cubicBezTo>
                  <a:pt x="191497" y="2922359"/>
                  <a:pt x="180173" y="2926679"/>
                  <a:pt x="168849" y="2926679"/>
                </a:cubicBezTo>
                <a:close/>
                <a:moveTo>
                  <a:pt x="378853" y="2926679"/>
                </a:moveTo>
                <a:cubicBezTo>
                  <a:pt x="367530" y="2926679"/>
                  <a:pt x="356206" y="2922359"/>
                  <a:pt x="347559" y="2913719"/>
                </a:cubicBezTo>
                <a:cubicBezTo>
                  <a:pt x="330265" y="2896439"/>
                  <a:pt x="330265" y="2868462"/>
                  <a:pt x="347559" y="2851182"/>
                </a:cubicBezTo>
                <a:cubicBezTo>
                  <a:pt x="364853" y="2833902"/>
                  <a:pt x="392854" y="2833902"/>
                  <a:pt x="410148" y="2851182"/>
                </a:cubicBezTo>
                <a:cubicBezTo>
                  <a:pt x="427443" y="2868462"/>
                  <a:pt x="427443" y="2896439"/>
                  <a:pt x="410148" y="2913719"/>
                </a:cubicBezTo>
                <a:cubicBezTo>
                  <a:pt x="401501" y="2922359"/>
                  <a:pt x="390177" y="2926679"/>
                  <a:pt x="378853" y="2926679"/>
                </a:cubicBezTo>
                <a:close/>
                <a:moveTo>
                  <a:pt x="588858" y="2926679"/>
                </a:moveTo>
                <a:cubicBezTo>
                  <a:pt x="577534" y="2926679"/>
                  <a:pt x="566211" y="2922359"/>
                  <a:pt x="557563" y="2913719"/>
                </a:cubicBezTo>
                <a:cubicBezTo>
                  <a:pt x="540269" y="2896439"/>
                  <a:pt x="540269" y="2868462"/>
                  <a:pt x="557563" y="2851182"/>
                </a:cubicBezTo>
                <a:cubicBezTo>
                  <a:pt x="574858" y="2833902"/>
                  <a:pt x="602858" y="2833902"/>
                  <a:pt x="620153" y="2851182"/>
                </a:cubicBezTo>
                <a:cubicBezTo>
                  <a:pt x="637447" y="2868462"/>
                  <a:pt x="637447" y="2896439"/>
                  <a:pt x="620153" y="2913719"/>
                </a:cubicBezTo>
                <a:cubicBezTo>
                  <a:pt x="611506" y="2922359"/>
                  <a:pt x="600182" y="2926679"/>
                  <a:pt x="588858" y="2926679"/>
                </a:cubicBezTo>
                <a:close/>
                <a:moveTo>
                  <a:pt x="798038" y="2926679"/>
                </a:moveTo>
                <a:cubicBezTo>
                  <a:pt x="786715" y="2926679"/>
                  <a:pt x="775391" y="2922359"/>
                  <a:pt x="766744" y="2913719"/>
                </a:cubicBezTo>
                <a:cubicBezTo>
                  <a:pt x="749449" y="2896439"/>
                  <a:pt x="749449" y="2868462"/>
                  <a:pt x="766744" y="2851182"/>
                </a:cubicBezTo>
                <a:cubicBezTo>
                  <a:pt x="784038" y="2833902"/>
                  <a:pt x="812039" y="2833902"/>
                  <a:pt x="829333" y="2851182"/>
                </a:cubicBezTo>
                <a:cubicBezTo>
                  <a:pt x="846627" y="2868462"/>
                  <a:pt x="846627" y="2896439"/>
                  <a:pt x="829333" y="2913719"/>
                </a:cubicBezTo>
                <a:cubicBezTo>
                  <a:pt x="820686" y="2922359"/>
                  <a:pt x="809362" y="2926679"/>
                  <a:pt x="798038" y="2926679"/>
                </a:cubicBezTo>
                <a:close/>
                <a:moveTo>
                  <a:pt x="4362343" y="2926679"/>
                </a:moveTo>
                <a:cubicBezTo>
                  <a:pt x="4351019" y="2926679"/>
                  <a:pt x="4339695" y="2922359"/>
                  <a:pt x="4331048" y="2913719"/>
                </a:cubicBezTo>
                <a:cubicBezTo>
                  <a:pt x="4313753" y="2896439"/>
                  <a:pt x="4313753" y="2868462"/>
                  <a:pt x="4331048" y="2851182"/>
                </a:cubicBezTo>
                <a:cubicBezTo>
                  <a:pt x="4348342" y="2833902"/>
                  <a:pt x="4376343" y="2833902"/>
                  <a:pt x="4393637" y="2851182"/>
                </a:cubicBezTo>
                <a:cubicBezTo>
                  <a:pt x="4410932" y="2868462"/>
                  <a:pt x="4410932" y="2896439"/>
                  <a:pt x="4393637" y="2913719"/>
                </a:cubicBezTo>
                <a:cubicBezTo>
                  <a:pt x="4384990" y="2922359"/>
                  <a:pt x="4373666" y="2926679"/>
                  <a:pt x="4362343" y="2926679"/>
                </a:cubicBezTo>
                <a:close/>
                <a:moveTo>
                  <a:pt x="4572347" y="2926679"/>
                </a:moveTo>
                <a:cubicBezTo>
                  <a:pt x="4561023" y="2926679"/>
                  <a:pt x="4549699" y="2922359"/>
                  <a:pt x="4541052" y="2913719"/>
                </a:cubicBezTo>
                <a:cubicBezTo>
                  <a:pt x="4523757" y="2896439"/>
                  <a:pt x="4523757" y="2868462"/>
                  <a:pt x="4541052" y="2851182"/>
                </a:cubicBezTo>
                <a:cubicBezTo>
                  <a:pt x="4558346" y="2833902"/>
                  <a:pt x="4586347" y="2833902"/>
                  <a:pt x="4603641" y="2851182"/>
                </a:cubicBezTo>
                <a:cubicBezTo>
                  <a:pt x="4620936" y="2868462"/>
                  <a:pt x="4620936" y="2896439"/>
                  <a:pt x="4603641" y="2913719"/>
                </a:cubicBezTo>
                <a:cubicBezTo>
                  <a:pt x="4594994" y="2922359"/>
                  <a:pt x="4583670" y="2926679"/>
                  <a:pt x="4572347" y="2926679"/>
                </a:cubicBezTo>
                <a:close/>
                <a:moveTo>
                  <a:pt x="4782351" y="2926679"/>
                </a:moveTo>
                <a:cubicBezTo>
                  <a:pt x="4771027" y="2926679"/>
                  <a:pt x="4759703" y="2922359"/>
                  <a:pt x="4751056" y="2913719"/>
                </a:cubicBezTo>
                <a:cubicBezTo>
                  <a:pt x="4733761" y="2896439"/>
                  <a:pt x="4733761" y="2868462"/>
                  <a:pt x="4751056" y="2851182"/>
                </a:cubicBezTo>
                <a:cubicBezTo>
                  <a:pt x="4768350" y="2833902"/>
                  <a:pt x="4796351" y="2833902"/>
                  <a:pt x="4813645" y="2851182"/>
                </a:cubicBezTo>
                <a:cubicBezTo>
                  <a:pt x="4830940" y="2868462"/>
                  <a:pt x="4830940" y="2896439"/>
                  <a:pt x="4813645" y="2913719"/>
                </a:cubicBezTo>
                <a:cubicBezTo>
                  <a:pt x="4804998" y="2922359"/>
                  <a:pt x="4793674" y="2926679"/>
                  <a:pt x="4782351" y="2926679"/>
                </a:cubicBezTo>
                <a:close/>
                <a:moveTo>
                  <a:pt x="4991531" y="2926679"/>
                </a:moveTo>
                <a:cubicBezTo>
                  <a:pt x="4980207" y="2926679"/>
                  <a:pt x="4968884" y="2922359"/>
                  <a:pt x="4960236" y="2913719"/>
                </a:cubicBezTo>
                <a:cubicBezTo>
                  <a:pt x="4942942" y="2896439"/>
                  <a:pt x="4942942" y="2868462"/>
                  <a:pt x="4960236" y="2851182"/>
                </a:cubicBezTo>
                <a:cubicBezTo>
                  <a:pt x="4977531" y="2833902"/>
                  <a:pt x="5005531" y="2833902"/>
                  <a:pt x="5022826" y="2851182"/>
                </a:cubicBezTo>
                <a:cubicBezTo>
                  <a:pt x="5040120" y="2868462"/>
                  <a:pt x="5040120" y="2896439"/>
                  <a:pt x="5022826" y="2913719"/>
                </a:cubicBezTo>
                <a:cubicBezTo>
                  <a:pt x="5014179" y="2922359"/>
                  <a:pt x="5002855" y="2926679"/>
                  <a:pt x="4991531" y="2926679"/>
                </a:cubicBezTo>
                <a:close/>
                <a:moveTo>
                  <a:pt x="2685604" y="2941696"/>
                </a:moveTo>
                <a:cubicBezTo>
                  <a:pt x="2670369" y="2941696"/>
                  <a:pt x="2655133" y="2935936"/>
                  <a:pt x="2643603" y="2924416"/>
                </a:cubicBezTo>
                <a:cubicBezTo>
                  <a:pt x="2620544" y="2901376"/>
                  <a:pt x="2620544" y="2863525"/>
                  <a:pt x="2643603" y="2840485"/>
                </a:cubicBezTo>
                <a:cubicBezTo>
                  <a:pt x="2666663" y="2817445"/>
                  <a:pt x="2704546" y="2817445"/>
                  <a:pt x="2727605" y="2840485"/>
                </a:cubicBezTo>
                <a:cubicBezTo>
                  <a:pt x="2750664" y="2863525"/>
                  <a:pt x="2750664" y="2901376"/>
                  <a:pt x="2727605" y="2924416"/>
                </a:cubicBezTo>
                <a:cubicBezTo>
                  <a:pt x="2716075" y="2935936"/>
                  <a:pt x="2700840" y="2941696"/>
                  <a:pt x="2685604" y="2941696"/>
                </a:cubicBezTo>
                <a:close/>
                <a:moveTo>
                  <a:pt x="2894784" y="2941696"/>
                </a:moveTo>
                <a:cubicBezTo>
                  <a:pt x="2879549" y="2941696"/>
                  <a:pt x="2864313" y="2935936"/>
                  <a:pt x="2852784" y="2924416"/>
                </a:cubicBezTo>
                <a:cubicBezTo>
                  <a:pt x="2829724" y="2901376"/>
                  <a:pt x="2829724" y="2863525"/>
                  <a:pt x="2852784" y="2840485"/>
                </a:cubicBezTo>
                <a:cubicBezTo>
                  <a:pt x="2875843" y="2817445"/>
                  <a:pt x="2913726" y="2817445"/>
                  <a:pt x="2936785" y="2840485"/>
                </a:cubicBezTo>
                <a:cubicBezTo>
                  <a:pt x="2959845" y="2863525"/>
                  <a:pt x="2959845" y="2901376"/>
                  <a:pt x="2936785" y="2924416"/>
                </a:cubicBezTo>
                <a:cubicBezTo>
                  <a:pt x="2925255" y="2935936"/>
                  <a:pt x="2910020" y="2941696"/>
                  <a:pt x="2894784" y="2941696"/>
                </a:cubicBezTo>
                <a:close/>
                <a:moveTo>
                  <a:pt x="3104788" y="2941696"/>
                </a:moveTo>
                <a:cubicBezTo>
                  <a:pt x="3089553" y="2941696"/>
                  <a:pt x="3074317" y="2935936"/>
                  <a:pt x="3062788" y="2924416"/>
                </a:cubicBezTo>
                <a:cubicBezTo>
                  <a:pt x="3039729" y="2901376"/>
                  <a:pt x="3039729" y="2863525"/>
                  <a:pt x="3062788" y="2840485"/>
                </a:cubicBezTo>
                <a:cubicBezTo>
                  <a:pt x="3085847" y="2817445"/>
                  <a:pt x="3123730" y="2817445"/>
                  <a:pt x="3146789" y="2840485"/>
                </a:cubicBezTo>
                <a:cubicBezTo>
                  <a:pt x="3169849" y="2863525"/>
                  <a:pt x="3169849" y="2901376"/>
                  <a:pt x="3146789" y="2924416"/>
                </a:cubicBezTo>
                <a:cubicBezTo>
                  <a:pt x="3135259" y="2935936"/>
                  <a:pt x="3120024" y="2941696"/>
                  <a:pt x="3104788" y="2941696"/>
                </a:cubicBezTo>
                <a:close/>
                <a:moveTo>
                  <a:pt x="3314793" y="2941696"/>
                </a:moveTo>
                <a:cubicBezTo>
                  <a:pt x="3299557" y="2941696"/>
                  <a:pt x="3284322" y="2935936"/>
                  <a:pt x="3272792" y="2924416"/>
                </a:cubicBezTo>
                <a:cubicBezTo>
                  <a:pt x="3248909" y="2901376"/>
                  <a:pt x="3248909" y="2863525"/>
                  <a:pt x="3272792" y="2840485"/>
                </a:cubicBezTo>
                <a:cubicBezTo>
                  <a:pt x="3295851" y="2817445"/>
                  <a:pt x="3333734" y="2817445"/>
                  <a:pt x="3356793" y="2840485"/>
                </a:cubicBezTo>
                <a:cubicBezTo>
                  <a:pt x="3379853" y="2863525"/>
                  <a:pt x="3379853" y="2901376"/>
                  <a:pt x="3356793" y="2924416"/>
                </a:cubicBezTo>
                <a:cubicBezTo>
                  <a:pt x="3345264" y="2935936"/>
                  <a:pt x="3330028" y="2941696"/>
                  <a:pt x="3314793" y="2941696"/>
                </a:cubicBezTo>
                <a:close/>
                <a:moveTo>
                  <a:pt x="3523974" y="2941696"/>
                </a:moveTo>
                <a:cubicBezTo>
                  <a:pt x="3508738" y="2941696"/>
                  <a:pt x="3493502" y="2935936"/>
                  <a:pt x="3481972" y="2924416"/>
                </a:cubicBezTo>
                <a:cubicBezTo>
                  <a:pt x="3458913" y="2901376"/>
                  <a:pt x="3458913" y="2863525"/>
                  <a:pt x="3481972" y="2840485"/>
                </a:cubicBezTo>
                <a:cubicBezTo>
                  <a:pt x="3505032" y="2817445"/>
                  <a:pt x="3542915" y="2817445"/>
                  <a:pt x="3565974" y="2840485"/>
                </a:cubicBezTo>
                <a:cubicBezTo>
                  <a:pt x="3589033" y="2863525"/>
                  <a:pt x="3589033" y="2901376"/>
                  <a:pt x="3565974" y="2924416"/>
                </a:cubicBezTo>
                <a:cubicBezTo>
                  <a:pt x="3554445" y="2935936"/>
                  <a:pt x="3539209" y="2941696"/>
                  <a:pt x="3523974" y="2941696"/>
                </a:cubicBezTo>
                <a:close/>
                <a:moveTo>
                  <a:pt x="3733669" y="2941696"/>
                </a:moveTo>
                <a:cubicBezTo>
                  <a:pt x="3718536" y="2941696"/>
                  <a:pt x="3703506" y="2935936"/>
                  <a:pt x="3691976" y="2924416"/>
                </a:cubicBezTo>
                <a:cubicBezTo>
                  <a:pt x="3668917" y="2901376"/>
                  <a:pt x="3668917" y="2863525"/>
                  <a:pt x="3691976" y="2840485"/>
                </a:cubicBezTo>
                <a:cubicBezTo>
                  <a:pt x="3715036" y="2817445"/>
                  <a:pt x="3752919" y="2817445"/>
                  <a:pt x="3775978" y="2840485"/>
                </a:cubicBezTo>
                <a:cubicBezTo>
                  <a:pt x="3799037" y="2863525"/>
                  <a:pt x="3799037" y="2901376"/>
                  <a:pt x="3775978" y="2924416"/>
                </a:cubicBezTo>
                <a:cubicBezTo>
                  <a:pt x="3764037" y="2935936"/>
                  <a:pt x="3748801" y="2941696"/>
                  <a:pt x="3733669" y="2941696"/>
                </a:cubicBezTo>
                <a:close/>
                <a:moveTo>
                  <a:pt x="3943158" y="2941696"/>
                </a:moveTo>
                <a:cubicBezTo>
                  <a:pt x="3927922" y="2941696"/>
                  <a:pt x="3912687" y="2935936"/>
                  <a:pt x="3901157" y="2924416"/>
                </a:cubicBezTo>
                <a:cubicBezTo>
                  <a:pt x="3878098" y="2901376"/>
                  <a:pt x="3878098" y="2863525"/>
                  <a:pt x="3901157" y="2840485"/>
                </a:cubicBezTo>
                <a:cubicBezTo>
                  <a:pt x="3924216" y="2817445"/>
                  <a:pt x="3962099" y="2817445"/>
                  <a:pt x="3985159" y="2840485"/>
                </a:cubicBezTo>
                <a:cubicBezTo>
                  <a:pt x="4008218" y="2863525"/>
                  <a:pt x="4008218" y="2901376"/>
                  <a:pt x="3985159" y="2924416"/>
                </a:cubicBezTo>
                <a:cubicBezTo>
                  <a:pt x="3973629" y="2935936"/>
                  <a:pt x="3958393" y="2941696"/>
                  <a:pt x="3943158" y="2941696"/>
                </a:cubicBezTo>
                <a:close/>
                <a:moveTo>
                  <a:pt x="4153162" y="2941696"/>
                </a:moveTo>
                <a:cubicBezTo>
                  <a:pt x="4137926" y="2941696"/>
                  <a:pt x="4122691" y="2935936"/>
                  <a:pt x="4111161" y="2924416"/>
                </a:cubicBezTo>
                <a:cubicBezTo>
                  <a:pt x="4088102" y="2901376"/>
                  <a:pt x="4088102" y="2863525"/>
                  <a:pt x="4111161" y="2840485"/>
                </a:cubicBezTo>
                <a:cubicBezTo>
                  <a:pt x="4134220" y="2817445"/>
                  <a:pt x="4172103" y="2817445"/>
                  <a:pt x="4195163" y="2840485"/>
                </a:cubicBezTo>
                <a:cubicBezTo>
                  <a:pt x="4218222" y="2863525"/>
                  <a:pt x="4218222" y="2901376"/>
                  <a:pt x="4195163" y="2924416"/>
                </a:cubicBezTo>
                <a:cubicBezTo>
                  <a:pt x="4183633" y="2935936"/>
                  <a:pt x="4168397" y="2941696"/>
                  <a:pt x="4153162" y="2941696"/>
                </a:cubicBezTo>
                <a:close/>
                <a:moveTo>
                  <a:pt x="1112221" y="3001971"/>
                </a:moveTo>
                <a:cubicBezTo>
                  <a:pt x="1108515" y="3001971"/>
                  <a:pt x="1104809" y="3000531"/>
                  <a:pt x="1101927" y="2997650"/>
                </a:cubicBezTo>
                <a:cubicBezTo>
                  <a:pt x="1096162" y="2991891"/>
                  <a:pt x="1096162" y="2982839"/>
                  <a:pt x="1101927" y="2977079"/>
                </a:cubicBezTo>
                <a:cubicBezTo>
                  <a:pt x="1107691" y="2971319"/>
                  <a:pt x="1116750" y="2971319"/>
                  <a:pt x="1122515" y="2977079"/>
                </a:cubicBezTo>
                <a:cubicBezTo>
                  <a:pt x="1128280" y="2982839"/>
                  <a:pt x="1128280" y="2991891"/>
                  <a:pt x="1122515" y="2997650"/>
                </a:cubicBezTo>
                <a:cubicBezTo>
                  <a:pt x="1119632" y="3000531"/>
                  <a:pt x="1115927" y="3001971"/>
                  <a:pt x="1112221" y="3001971"/>
                </a:cubicBezTo>
                <a:close/>
                <a:moveTo>
                  <a:pt x="1322225" y="3001971"/>
                </a:moveTo>
                <a:cubicBezTo>
                  <a:pt x="1318519" y="3001971"/>
                  <a:pt x="1314813" y="3000531"/>
                  <a:pt x="1311931" y="2997650"/>
                </a:cubicBezTo>
                <a:cubicBezTo>
                  <a:pt x="1306166" y="2991891"/>
                  <a:pt x="1306166" y="2982839"/>
                  <a:pt x="1311931" y="2977079"/>
                </a:cubicBezTo>
                <a:cubicBezTo>
                  <a:pt x="1317695" y="2971319"/>
                  <a:pt x="1326754" y="2971319"/>
                  <a:pt x="1332519" y="2977079"/>
                </a:cubicBezTo>
                <a:cubicBezTo>
                  <a:pt x="1338284" y="2982839"/>
                  <a:pt x="1338284" y="2991891"/>
                  <a:pt x="1332519" y="2997650"/>
                </a:cubicBezTo>
                <a:cubicBezTo>
                  <a:pt x="1329636" y="3000531"/>
                  <a:pt x="1325930" y="3001971"/>
                  <a:pt x="1322225" y="3001971"/>
                </a:cubicBezTo>
                <a:close/>
                <a:moveTo>
                  <a:pt x="1532229" y="3001971"/>
                </a:moveTo>
                <a:cubicBezTo>
                  <a:pt x="1528523" y="3001971"/>
                  <a:pt x="1524817" y="3000531"/>
                  <a:pt x="1521935" y="2997650"/>
                </a:cubicBezTo>
                <a:cubicBezTo>
                  <a:pt x="1516170" y="2991891"/>
                  <a:pt x="1516170" y="2982839"/>
                  <a:pt x="1521935" y="2977079"/>
                </a:cubicBezTo>
                <a:cubicBezTo>
                  <a:pt x="1527699" y="2971319"/>
                  <a:pt x="1536758" y="2971319"/>
                  <a:pt x="1542523" y="2977079"/>
                </a:cubicBezTo>
                <a:cubicBezTo>
                  <a:pt x="1548288" y="2982839"/>
                  <a:pt x="1548288" y="2991891"/>
                  <a:pt x="1542523" y="2997650"/>
                </a:cubicBezTo>
                <a:cubicBezTo>
                  <a:pt x="1539641" y="3000531"/>
                  <a:pt x="1535935" y="3001971"/>
                  <a:pt x="1532229" y="3001971"/>
                </a:cubicBezTo>
                <a:close/>
                <a:moveTo>
                  <a:pt x="1951413" y="3016988"/>
                </a:moveTo>
                <a:cubicBezTo>
                  <a:pt x="1943796" y="3016988"/>
                  <a:pt x="1936178" y="3014108"/>
                  <a:pt x="1930413" y="3008348"/>
                </a:cubicBezTo>
                <a:cubicBezTo>
                  <a:pt x="1918884" y="2996828"/>
                  <a:pt x="1918884" y="2977902"/>
                  <a:pt x="1930413" y="2966382"/>
                </a:cubicBezTo>
                <a:cubicBezTo>
                  <a:pt x="1941943" y="2954862"/>
                  <a:pt x="1960884" y="2954862"/>
                  <a:pt x="1972414" y="2966382"/>
                </a:cubicBezTo>
                <a:cubicBezTo>
                  <a:pt x="1983944" y="2977902"/>
                  <a:pt x="1983944" y="2996828"/>
                  <a:pt x="1972414" y="3008348"/>
                </a:cubicBezTo>
                <a:cubicBezTo>
                  <a:pt x="1966649" y="3014108"/>
                  <a:pt x="1959031" y="3016988"/>
                  <a:pt x="1951413" y="3016988"/>
                </a:cubicBezTo>
                <a:close/>
                <a:moveTo>
                  <a:pt x="2161417" y="3016988"/>
                </a:moveTo>
                <a:cubicBezTo>
                  <a:pt x="2153800" y="3016988"/>
                  <a:pt x="2146182" y="3014108"/>
                  <a:pt x="2140417" y="3008348"/>
                </a:cubicBezTo>
                <a:cubicBezTo>
                  <a:pt x="2128887" y="2996828"/>
                  <a:pt x="2128887" y="2977902"/>
                  <a:pt x="2140417" y="2966382"/>
                </a:cubicBezTo>
                <a:cubicBezTo>
                  <a:pt x="2151947" y="2954862"/>
                  <a:pt x="2170888" y="2954862"/>
                  <a:pt x="2182418" y="2966382"/>
                </a:cubicBezTo>
                <a:cubicBezTo>
                  <a:pt x="2193948" y="2977902"/>
                  <a:pt x="2193948" y="2996828"/>
                  <a:pt x="2182418" y="3008348"/>
                </a:cubicBezTo>
                <a:cubicBezTo>
                  <a:pt x="2176653" y="3014108"/>
                  <a:pt x="2169035" y="3016988"/>
                  <a:pt x="2161417" y="3016988"/>
                </a:cubicBezTo>
                <a:close/>
                <a:moveTo>
                  <a:pt x="2370598" y="3016988"/>
                </a:moveTo>
                <a:cubicBezTo>
                  <a:pt x="2362980" y="3016988"/>
                  <a:pt x="2355362" y="3014108"/>
                  <a:pt x="2349598" y="3008348"/>
                </a:cubicBezTo>
                <a:cubicBezTo>
                  <a:pt x="2338068" y="2996828"/>
                  <a:pt x="2338068" y="2977902"/>
                  <a:pt x="2349598" y="2966382"/>
                </a:cubicBezTo>
                <a:cubicBezTo>
                  <a:pt x="2361127" y="2954862"/>
                  <a:pt x="2380069" y="2954862"/>
                  <a:pt x="2391599" y="2966382"/>
                </a:cubicBezTo>
                <a:cubicBezTo>
                  <a:pt x="2403128" y="2977902"/>
                  <a:pt x="2403128" y="2996828"/>
                  <a:pt x="2391599" y="3008348"/>
                </a:cubicBezTo>
                <a:cubicBezTo>
                  <a:pt x="2385834" y="3014108"/>
                  <a:pt x="2378216" y="3016988"/>
                  <a:pt x="2370598" y="3016988"/>
                </a:cubicBezTo>
                <a:close/>
                <a:moveTo>
                  <a:pt x="274263" y="3031182"/>
                </a:moveTo>
                <a:cubicBezTo>
                  <a:pt x="262940" y="3031182"/>
                  <a:pt x="251616" y="3026862"/>
                  <a:pt x="242969" y="3018222"/>
                </a:cubicBezTo>
                <a:cubicBezTo>
                  <a:pt x="225674" y="3000942"/>
                  <a:pt x="225674" y="2972965"/>
                  <a:pt x="242969" y="2955685"/>
                </a:cubicBezTo>
                <a:cubicBezTo>
                  <a:pt x="260263" y="2938405"/>
                  <a:pt x="288264" y="2938405"/>
                  <a:pt x="305558" y="2955685"/>
                </a:cubicBezTo>
                <a:cubicBezTo>
                  <a:pt x="322853" y="2972965"/>
                  <a:pt x="322853" y="3000942"/>
                  <a:pt x="305558" y="3018222"/>
                </a:cubicBezTo>
                <a:cubicBezTo>
                  <a:pt x="296911" y="3026862"/>
                  <a:pt x="285587" y="3031182"/>
                  <a:pt x="274263" y="3031182"/>
                </a:cubicBezTo>
                <a:close/>
                <a:moveTo>
                  <a:pt x="484267" y="3031182"/>
                </a:moveTo>
                <a:cubicBezTo>
                  <a:pt x="472944" y="3031182"/>
                  <a:pt x="461620" y="3026862"/>
                  <a:pt x="452973" y="3018222"/>
                </a:cubicBezTo>
                <a:cubicBezTo>
                  <a:pt x="435678" y="3000942"/>
                  <a:pt x="435678" y="2972965"/>
                  <a:pt x="452973" y="2955685"/>
                </a:cubicBezTo>
                <a:cubicBezTo>
                  <a:pt x="470267" y="2938405"/>
                  <a:pt x="498268" y="2938405"/>
                  <a:pt x="515562" y="2955685"/>
                </a:cubicBezTo>
                <a:cubicBezTo>
                  <a:pt x="532857" y="2972965"/>
                  <a:pt x="532857" y="3000942"/>
                  <a:pt x="515562" y="3018222"/>
                </a:cubicBezTo>
                <a:cubicBezTo>
                  <a:pt x="506915" y="3026862"/>
                  <a:pt x="495591" y="3031182"/>
                  <a:pt x="484267" y="3031182"/>
                </a:cubicBezTo>
                <a:close/>
                <a:moveTo>
                  <a:pt x="693448" y="3031182"/>
                </a:moveTo>
                <a:cubicBezTo>
                  <a:pt x="682124" y="3031182"/>
                  <a:pt x="670801" y="3026862"/>
                  <a:pt x="662153" y="3018222"/>
                </a:cubicBezTo>
                <a:cubicBezTo>
                  <a:pt x="644859" y="3000942"/>
                  <a:pt x="644859" y="2972965"/>
                  <a:pt x="662153" y="2955685"/>
                </a:cubicBezTo>
                <a:cubicBezTo>
                  <a:pt x="679448" y="2938405"/>
                  <a:pt x="707448" y="2938405"/>
                  <a:pt x="724743" y="2955685"/>
                </a:cubicBezTo>
                <a:cubicBezTo>
                  <a:pt x="742037" y="2972965"/>
                  <a:pt x="742037" y="3000942"/>
                  <a:pt x="724743" y="3018222"/>
                </a:cubicBezTo>
                <a:cubicBezTo>
                  <a:pt x="716095" y="3026862"/>
                  <a:pt x="704772" y="3031182"/>
                  <a:pt x="693448" y="3031182"/>
                </a:cubicBezTo>
                <a:close/>
                <a:moveTo>
                  <a:pt x="1741821" y="3031182"/>
                </a:moveTo>
                <a:cubicBezTo>
                  <a:pt x="1730498" y="3031182"/>
                  <a:pt x="1719173" y="3026862"/>
                  <a:pt x="1710526" y="3018222"/>
                </a:cubicBezTo>
                <a:cubicBezTo>
                  <a:pt x="1693232" y="3000942"/>
                  <a:pt x="1693232" y="2972965"/>
                  <a:pt x="1710526" y="2955685"/>
                </a:cubicBezTo>
                <a:cubicBezTo>
                  <a:pt x="1727821" y="2938405"/>
                  <a:pt x="1755822" y="2938405"/>
                  <a:pt x="1773116" y="2955685"/>
                </a:cubicBezTo>
                <a:cubicBezTo>
                  <a:pt x="1790410" y="2972965"/>
                  <a:pt x="1790410" y="3000942"/>
                  <a:pt x="1773116" y="3018222"/>
                </a:cubicBezTo>
                <a:cubicBezTo>
                  <a:pt x="1764469" y="3026862"/>
                  <a:pt x="1753145" y="3031182"/>
                  <a:pt x="1741821" y="3031182"/>
                </a:cubicBezTo>
                <a:close/>
                <a:moveTo>
                  <a:pt x="2580190" y="3031182"/>
                </a:moveTo>
                <a:cubicBezTo>
                  <a:pt x="2568866" y="3031182"/>
                  <a:pt x="2557543" y="3026862"/>
                  <a:pt x="2548895" y="3018222"/>
                </a:cubicBezTo>
                <a:cubicBezTo>
                  <a:pt x="2531601" y="3000942"/>
                  <a:pt x="2531601" y="2972965"/>
                  <a:pt x="2548895" y="2955685"/>
                </a:cubicBezTo>
                <a:cubicBezTo>
                  <a:pt x="2566190" y="2938405"/>
                  <a:pt x="2594190" y="2938405"/>
                  <a:pt x="2611485" y="2955685"/>
                </a:cubicBezTo>
                <a:cubicBezTo>
                  <a:pt x="2628779" y="2972965"/>
                  <a:pt x="2628779" y="3000942"/>
                  <a:pt x="2611485" y="3018222"/>
                </a:cubicBezTo>
                <a:cubicBezTo>
                  <a:pt x="2602837" y="3026862"/>
                  <a:pt x="2591514" y="3031182"/>
                  <a:pt x="2580190" y="3031182"/>
                </a:cubicBezTo>
                <a:close/>
                <a:moveTo>
                  <a:pt x="3419383" y="3031182"/>
                </a:moveTo>
                <a:cubicBezTo>
                  <a:pt x="3408059" y="3031182"/>
                  <a:pt x="3396736" y="3026862"/>
                  <a:pt x="3388088" y="3018222"/>
                </a:cubicBezTo>
                <a:cubicBezTo>
                  <a:pt x="3369970" y="3000942"/>
                  <a:pt x="3370794" y="2972965"/>
                  <a:pt x="3388088" y="2955685"/>
                </a:cubicBezTo>
                <a:cubicBezTo>
                  <a:pt x="3405383" y="2938405"/>
                  <a:pt x="3433383" y="2938405"/>
                  <a:pt x="3450678" y="2955685"/>
                </a:cubicBezTo>
                <a:cubicBezTo>
                  <a:pt x="3467972" y="2972965"/>
                  <a:pt x="3467972" y="3000942"/>
                  <a:pt x="3450678" y="3018222"/>
                </a:cubicBezTo>
                <a:cubicBezTo>
                  <a:pt x="3442031" y="3026862"/>
                  <a:pt x="3430707" y="3031182"/>
                  <a:pt x="3419383" y="3031182"/>
                </a:cubicBezTo>
                <a:close/>
                <a:moveTo>
                  <a:pt x="4467756" y="3031182"/>
                </a:moveTo>
                <a:cubicBezTo>
                  <a:pt x="4456432" y="3031182"/>
                  <a:pt x="4445109" y="3026862"/>
                  <a:pt x="4436461" y="3018222"/>
                </a:cubicBezTo>
                <a:cubicBezTo>
                  <a:pt x="4419167" y="3000942"/>
                  <a:pt x="4419167" y="2972965"/>
                  <a:pt x="4436461" y="2955685"/>
                </a:cubicBezTo>
                <a:cubicBezTo>
                  <a:pt x="4453756" y="2938405"/>
                  <a:pt x="4481756" y="2938405"/>
                  <a:pt x="4499051" y="2955685"/>
                </a:cubicBezTo>
                <a:cubicBezTo>
                  <a:pt x="4516345" y="2972965"/>
                  <a:pt x="4516345" y="3000942"/>
                  <a:pt x="4499051" y="3018222"/>
                </a:cubicBezTo>
                <a:cubicBezTo>
                  <a:pt x="4490404" y="3026862"/>
                  <a:pt x="4479080" y="3031182"/>
                  <a:pt x="4467756" y="3031182"/>
                </a:cubicBezTo>
                <a:close/>
                <a:moveTo>
                  <a:pt x="4676937" y="3031182"/>
                </a:moveTo>
                <a:cubicBezTo>
                  <a:pt x="4665613" y="3031182"/>
                  <a:pt x="4654289" y="3026862"/>
                  <a:pt x="4645642" y="3018222"/>
                </a:cubicBezTo>
                <a:cubicBezTo>
                  <a:pt x="4628347" y="3000942"/>
                  <a:pt x="4628347" y="2972965"/>
                  <a:pt x="4645642" y="2955685"/>
                </a:cubicBezTo>
                <a:cubicBezTo>
                  <a:pt x="4662936" y="2938405"/>
                  <a:pt x="4690937" y="2938405"/>
                  <a:pt x="4708231" y="2955685"/>
                </a:cubicBezTo>
                <a:cubicBezTo>
                  <a:pt x="4726349" y="2972965"/>
                  <a:pt x="4726349" y="3000942"/>
                  <a:pt x="4708231" y="3018222"/>
                </a:cubicBezTo>
                <a:cubicBezTo>
                  <a:pt x="4699584" y="3026862"/>
                  <a:pt x="4688260" y="3031182"/>
                  <a:pt x="4676937" y="3031182"/>
                </a:cubicBezTo>
                <a:close/>
                <a:moveTo>
                  <a:pt x="4886941" y="3031182"/>
                </a:moveTo>
                <a:cubicBezTo>
                  <a:pt x="4875617" y="3031182"/>
                  <a:pt x="4864293" y="3026862"/>
                  <a:pt x="4855646" y="3018222"/>
                </a:cubicBezTo>
                <a:cubicBezTo>
                  <a:pt x="4838351" y="3000942"/>
                  <a:pt x="4838351" y="2972965"/>
                  <a:pt x="4855646" y="2955685"/>
                </a:cubicBezTo>
                <a:cubicBezTo>
                  <a:pt x="4872940" y="2938405"/>
                  <a:pt x="4900941" y="2938405"/>
                  <a:pt x="4918235" y="2955685"/>
                </a:cubicBezTo>
                <a:cubicBezTo>
                  <a:pt x="4935530" y="2972965"/>
                  <a:pt x="4935530" y="3000942"/>
                  <a:pt x="4918235" y="3018222"/>
                </a:cubicBezTo>
                <a:cubicBezTo>
                  <a:pt x="4909588" y="3026862"/>
                  <a:pt x="4898264" y="3031182"/>
                  <a:pt x="4886941" y="3031182"/>
                </a:cubicBezTo>
                <a:close/>
                <a:moveTo>
                  <a:pt x="2790194" y="3046199"/>
                </a:moveTo>
                <a:cubicBezTo>
                  <a:pt x="2774959" y="3046199"/>
                  <a:pt x="2759723" y="3040439"/>
                  <a:pt x="2748194" y="3028919"/>
                </a:cubicBezTo>
                <a:cubicBezTo>
                  <a:pt x="2725134" y="3005879"/>
                  <a:pt x="2725134" y="2968028"/>
                  <a:pt x="2748194" y="2944988"/>
                </a:cubicBezTo>
                <a:cubicBezTo>
                  <a:pt x="2771253" y="2921948"/>
                  <a:pt x="2809136" y="2921948"/>
                  <a:pt x="2832195" y="2944988"/>
                </a:cubicBezTo>
                <a:cubicBezTo>
                  <a:pt x="2855254" y="2968028"/>
                  <a:pt x="2855254" y="3005879"/>
                  <a:pt x="2832195" y="3028919"/>
                </a:cubicBezTo>
                <a:cubicBezTo>
                  <a:pt x="2820665" y="3040439"/>
                  <a:pt x="2805430" y="3046199"/>
                  <a:pt x="2790194" y="3046199"/>
                </a:cubicBezTo>
                <a:close/>
                <a:moveTo>
                  <a:pt x="2999684" y="3046199"/>
                </a:moveTo>
                <a:cubicBezTo>
                  <a:pt x="2984551" y="3046199"/>
                  <a:pt x="2969315" y="3040439"/>
                  <a:pt x="2957374" y="3028919"/>
                </a:cubicBezTo>
                <a:cubicBezTo>
                  <a:pt x="2934315" y="3005879"/>
                  <a:pt x="2934315" y="2968028"/>
                  <a:pt x="2957374" y="2944988"/>
                </a:cubicBezTo>
                <a:cubicBezTo>
                  <a:pt x="2980433" y="2921948"/>
                  <a:pt x="3018316" y="2921948"/>
                  <a:pt x="3041376" y="2944988"/>
                </a:cubicBezTo>
                <a:cubicBezTo>
                  <a:pt x="3064435" y="2968028"/>
                  <a:pt x="3064435" y="3005879"/>
                  <a:pt x="3041376" y="3028919"/>
                </a:cubicBezTo>
                <a:cubicBezTo>
                  <a:pt x="3029846" y="3040439"/>
                  <a:pt x="3014816" y="3046199"/>
                  <a:pt x="2999684" y="3046199"/>
                </a:cubicBezTo>
                <a:close/>
                <a:moveTo>
                  <a:pt x="3209378" y="3046199"/>
                </a:moveTo>
                <a:cubicBezTo>
                  <a:pt x="3194143" y="3046199"/>
                  <a:pt x="3178907" y="3040439"/>
                  <a:pt x="3167378" y="3028919"/>
                </a:cubicBezTo>
                <a:cubicBezTo>
                  <a:pt x="3144319" y="3005879"/>
                  <a:pt x="3144319" y="2968028"/>
                  <a:pt x="3167378" y="2944988"/>
                </a:cubicBezTo>
                <a:cubicBezTo>
                  <a:pt x="3190437" y="2921948"/>
                  <a:pt x="3228320" y="2921948"/>
                  <a:pt x="3251380" y="2944988"/>
                </a:cubicBezTo>
                <a:cubicBezTo>
                  <a:pt x="3274439" y="2968028"/>
                  <a:pt x="3274439" y="3005879"/>
                  <a:pt x="3251380" y="3028919"/>
                </a:cubicBezTo>
                <a:cubicBezTo>
                  <a:pt x="3239850" y="3040439"/>
                  <a:pt x="3224614" y="3046199"/>
                  <a:pt x="3209378" y="3046199"/>
                </a:cubicBezTo>
                <a:close/>
                <a:moveTo>
                  <a:pt x="3628564" y="3046199"/>
                </a:moveTo>
                <a:cubicBezTo>
                  <a:pt x="3613328" y="3046199"/>
                  <a:pt x="3598093" y="3040439"/>
                  <a:pt x="3586563" y="3028919"/>
                </a:cubicBezTo>
                <a:cubicBezTo>
                  <a:pt x="3563503" y="3005879"/>
                  <a:pt x="3563503" y="2968028"/>
                  <a:pt x="3586563" y="2944988"/>
                </a:cubicBezTo>
                <a:cubicBezTo>
                  <a:pt x="3609622" y="2921948"/>
                  <a:pt x="3647505" y="2921948"/>
                  <a:pt x="3670564" y="2944988"/>
                </a:cubicBezTo>
                <a:cubicBezTo>
                  <a:pt x="3693623" y="2968028"/>
                  <a:pt x="3693623" y="3005879"/>
                  <a:pt x="3670564" y="3028919"/>
                </a:cubicBezTo>
                <a:cubicBezTo>
                  <a:pt x="3659035" y="3040439"/>
                  <a:pt x="3643799" y="3046199"/>
                  <a:pt x="3628564" y="3046199"/>
                </a:cubicBezTo>
                <a:close/>
                <a:moveTo>
                  <a:pt x="3838568" y="3046199"/>
                </a:moveTo>
                <a:cubicBezTo>
                  <a:pt x="3823332" y="3046199"/>
                  <a:pt x="3808097" y="3040439"/>
                  <a:pt x="3796567" y="3028919"/>
                </a:cubicBezTo>
                <a:cubicBezTo>
                  <a:pt x="3773507" y="3005879"/>
                  <a:pt x="3773507" y="2968028"/>
                  <a:pt x="3796567" y="2944988"/>
                </a:cubicBezTo>
                <a:cubicBezTo>
                  <a:pt x="3819626" y="2921948"/>
                  <a:pt x="3857509" y="2921948"/>
                  <a:pt x="3880568" y="2944988"/>
                </a:cubicBezTo>
                <a:cubicBezTo>
                  <a:pt x="3903628" y="2968028"/>
                  <a:pt x="3903628" y="3005879"/>
                  <a:pt x="3880568" y="3028919"/>
                </a:cubicBezTo>
                <a:cubicBezTo>
                  <a:pt x="3869039" y="3040439"/>
                  <a:pt x="3853803" y="3046199"/>
                  <a:pt x="3838568" y="3046199"/>
                </a:cubicBezTo>
                <a:close/>
                <a:moveTo>
                  <a:pt x="4048057" y="3046199"/>
                </a:moveTo>
                <a:cubicBezTo>
                  <a:pt x="4032924" y="3046199"/>
                  <a:pt x="4017689" y="3040439"/>
                  <a:pt x="4005747" y="3028919"/>
                </a:cubicBezTo>
                <a:cubicBezTo>
                  <a:pt x="3982688" y="3005879"/>
                  <a:pt x="3982688" y="2968028"/>
                  <a:pt x="4005747" y="2944988"/>
                </a:cubicBezTo>
                <a:cubicBezTo>
                  <a:pt x="4028807" y="2921948"/>
                  <a:pt x="4066690" y="2921948"/>
                  <a:pt x="4089749" y="2944988"/>
                </a:cubicBezTo>
                <a:cubicBezTo>
                  <a:pt x="4112808" y="2968028"/>
                  <a:pt x="4112808" y="3005879"/>
                  <a:pt x="4089749" y="3028919"/>
                </a:cubicBezTo>
                <a:cubicBezTo>
                  <a:pt x="4078220" y="3040439"/>
                  <a:pt x="4063190" y="3046199"/>
                  <a:pt x="4048057" y="3046199"/>
                </a:cubicBezTo>
                <a:close/>
                <a:moveTo>
                  <a:pt x="64671" y="3061216"/>
                </a:moveTo>
                <a:cubicBezTo>
                  <a:pt x="55200" y="3061216"/>
                  <a:pt x="45730" y="3059416"/>
                  <a:pt x="36825" y="3055816"/>
                </a:cubicBezTo>
                <a:lnTo>
                  <a:pt x="29959" y="3051266"/>
                </a:lnTo>
                <a:lnTo>
                  <a:pt x="8407" y="2944707"/>
                </a:lnTo>
                <a:lnTo>
                  <a:pt x="12376" y="2935114"/>
                </a:lnTo>
                <a:cubicBezTo>
                  <a:pt x="41200" y="2906314"/>
                  <a:pt x="88142" y="2906314"/>
                  <a:pt x="116966" y="2935114"/>
                </a:cubicBezTo>
                <a:cubicBezTo>
                  <a:pt x="145790" y="2963914"/>
                  <a:pt x="145790" y="3010816"/>
                  <a:pt x="116966" y="3039616"/>
                </a:cubicBezTo>
                <a:cubicBezTo>
                  <a:pt x="102554" y="3054016"/>
                  <a:pt x="83613" y="3061216"/>
                  <a:pt x="64671" y="3061216"/>
                </a:cubicBezTo>
                <a:close/>
                <a:moveTo>
                  <a:pt x="903040" y="3061216"/>
                </a:moveTo>
                <a:cubicBezTo>
                  <a:pt x="884099" y="3061216"/>
                  <a:pt x="865157" y="3054016"/>
                  <a:pt x="850745" y="3039616"/>
                </a:cubicBezTo>
                <a:cubicBezTo>
                  <a:pt x="821921" y="3010816"/>
                  <a:pt x="821921" y="2963914"/>
                  <a:pt x="850745" y="2935114"/>
                </a:cubicBezTo>
                <a:cubicBezTo>
                  <a:pt x="879569" y="2906314"/>
                  <a:pt x="926511" y="2906314"/>
                  <a:pt x="955335" y="2935114"/>
                </a:cubicBezTo>
                <a:cubicBezTo>
                  <a:pt x="984160" y="2963914"/>
                  <a:pt x="984160" y="3010816"/>
                  <a:pt x="955335" y="3039616"/>
                </a:cubicBezTo>
                <a:cubicBezTo>
                  <a:pt x="940923" y="3054016"/>
                  <a:pt x="921982" y="3061216"/>
                  <a:pt x="903040" y="3061216"/>
                </a:cubicBezTo>
                <a:close/>
                <a:moveTo>
                  <a:pt x="4258164" y="3061216"/>
                </a:moveTo>
                <a:cubicBezTo>
                  <a:pt x="4239223" y="3061216"/>
                  <a:pt x="4220281" y="3054016"/>
                  <a:pt x="4205869" y="3039616"/>
                </a:cubicBezTo>
                <a:cubicBezTo>
                  <a:pt x="4177045" y="3010816"/>
                  <a:pt x="4177045" y="2963914"/>
                  <a:pt x="4205869" y="2935114"/>
                </a:cubicBezTo>
                <a:cubicBezTo>
                  <a:pt x="4234693" y="2906314"/>
                  <a:pt x="4281635" y="2906314"/>
                  <a:pt x="4310459" y="2935114"/>
                </a:cubicBezTo>
                <a:cubicBezTo>
                  <a:pt x="4339283" y="2963914"/>
                  <a:pt x="4339283" y="3010816"/>
                  <a:pt x="4310459" y="3039616"/>
                </a:cubicBezTo>
                <a:cubicBezTo>
                  <a:pt x="4296047" y="3054016"/>
                  <a:pt x="4277106" y="3061216"/>
                  <a:pt x="4258164" y="3061216"/>
                </a:cubicBezTo>
                <a:close/>
                <a:moveTo>
                  <a:pt x="5096533" y="3061216"/>
                </a:moveTo>
                <a:cubicBezTo>
                  <a:pt x="5077592" y="3061216"/>
                  <a:pt x="5058650" y="3054016"/>
                  <a:pt x="5044238" y="3039616"/>
                </a:cubicBezTo>
                <a:cubicBezTo>
                  <a:pt x="5015414" y="3010816"/>
                  <a:pt x="5015414" y="2963914"/>
                  <a:pt x="5044238" y="2935114"/>
                </a:cubicBezTo>
                <a:cubicBezTo>
                  <a:pt x="5073062" y="2906314"/>
                  <a:pt x="5120004" y="2906314"/>
                  <a:pt x="5148828" y="2935114"/>
                </a:cubicBezTo>
                <a:lnTo>
                  <a:pt x="5151271" y="2941017"/>
                </a:lnTo>
                <a:lnTo>
                  <a:pt x="5128597" y="3053022"/>
                </a:lnTo>
                <a:lnTo>
                  <a:pt x="5124379" y="3055816"/>
                </a:lnTo>
                <a:cubicBezTo>
                  <a:pt x="5115475" y="3059416"/>
                  <a:pt x="5106004" y="3061216"/>
                  <a:pt x="5096533" y="3061216"/>
                </a:cubicBezTo>
                <a:close/>
                <a:moveTo>
                  <a:pt x="1217634" y="3106474"/>
                </a:moveTo>
                <a:cubicBezTo>
                  <a:pt x="1213928" y="3106474"/>
                  <a:pt x="1210222" y="3105034"/>
                  <a:pt x="1207340" y="3102153"/>
                </a:cubicBezTo>
                <a:cubicBezTo>
                  <a:pt x="1201575" y="3096393"/>
                  <a:pt x="1201575" y="3087342"/>
                  <a:pt x="1207340" y="3081582"/>
                </a:cubicBezTo>
                <a:cubicBezTo>
                  <a:pt x="1213105" y="3075822"/>
                  <a:pt x="1222164" y="3075822"/>
                  <a:pt x="1227929" y="3081582"/>
                </a:cubicBezTo>
                <a:cubicBezTo>
                  <a:pt x="1233694" y="3087342"/>
                  <a:pt x="1233694" y="3096393"/>
                  <a:pt x="1227929" y="3102153"/>
                </a:cubicBezTo>
                <a:cubicBezTo>
                  <a:pt x="1225047" y="3105034"/>
                  <a:pt x="1221341" y="3106474"/>
                  <a:pt x="1217634" y="3106474"/>
                </a:cubicBezTo>
                <a:close/>
                <a:moveTo>
                  <a:pt x="1426815" y="3106474"/>
                </a:moveTo>
                <a:cubicBezTo>
                  <a:pt x="1423109" y="3106474"/>
                  <a:pt x="1419403" y="3105034"/>
                  <a:pt x="1416521" y="3102153"/>
                </a:cubicBezTo>
                <a:cubicBezTo>
                  <a:pt x="1410756" y="3096393"/>
                  <a:pt x="1410756" y="3087342"/>
                  <a:pt x="1416521" y="3081582"/>
                </a:cubicBezTo>
                <a:cubicBezTo>
                  <a:pt x="1422286" y="3075822"/>
                  <a:pt x="1431345" y="3075822"/>
                  <a:pt x="1437109" y="3081582"/>
                </a:cubicBezTo>
                <a:cubicBezTo>
                  <a:pt x="1442874" y="3087342"/>
                  <a:pt x="1442874" y="3096393"/>
                  <a:pt x="1437109" y="3102153"/>
                </a:cubicBezTo>
                <a:cubicBezTo>
                  <a:pt x="1434227" y="3105034"/>
                  <a:pt x="1430521" y="3106474"/>
                  <a:pt x="1426815" y="3106474"/>
                </a:cubicBezTo>
                <a:close/>
                <a:moveTo>
                  <a:pt x="2056004" y="3121491"/>
                </a:moveTo>
                <a:cubicBezTo>
                  <a:pt x="2048386" y="3121491"/>
                  <a:pt x="2040768" y="3118611"/>
                  <a:pt x="2035003" y="3112850"/>
                </a:cubicBezTo>
                <a:cubicBezTo>
                  <a:pt x="2023474" y="3101331"/>
                  <a:pt x="2023474" y="3082405"/>
                  <a:pt x="2035003" y="3070885"/>
                </a:cubicBezTo>
                <a:cubicBezTo>
                  <a:pt x="2046533" y="3059365"/>
                  <a:pt x="2065475" y="3059365"/>
                  <a:pt x="2077004" y="3070885"/>
                </a:cubicBezTo>
                <a:cubicBezTo>
                  <a:pt x="2088534" y="3082405"/>
                  <a:pt x="2088534" y="3101331"/>
                  <a:pt x="2077004" y="3112850"/>
                </a:cubicBezTo>
                <a:cubicBezTo>
                  <a:pt x="2071240" y="3118611"/>
                  <a:pt x="2063622" y="3121491"/>
                  <a:pt x="2056004" y="3121491"/>
                </a:cubicBezTo>
                <a:close/>
                <a:moveTo>
                  <a:pt x="2266008" y="3121491"/>
                </a:moveTo>
                <a:cubicBezTo>
                  <a:pt x="2258390" y="3121491"/>
                  <a:pt x="2250772" y="3118611"/>
                  <a:pt x="2245007" y="3112850"/>
                </a:cubicBezTo>
                <a:cubicBezTo>
                  <a:pt x="2233478" y="3101331"/>
                  <a:pt x="2233478" y="3082405"/>
                  <a:pt x="2245007" y="3070885"/>
                </a:cubicBezTo>
                <a:cubicBezTo>
                  <a:pt x="2256537" y="3059365"/>
                  <a:pt x="2275479" y="3059365"/>
                  <a:pt x="2287008" y="3070885"/>
                </a:cubicBezTo>
                <a:cubicBezTo>
                  <a:pt x="2298538" y="3082405"/>
                  <a:pt x="2298538" y="3101331"/>
                  <a:pt x="2287008" y="3112850"/>
                </a:cubicBezTo>
                <a:cubicBezTo>
                  <a:pt x="2281244" y="3118611"/>
                  <a:pt x="2273626" y="3121491"/>
                  <a:pt x="2266008" y="3121491"/>
                </a:cubicBezTo>
                <a:close/>
                <a:moveTo>
                  <a:pt x="378853" y="3135685"/>
                </a:moveTo>
                <a:cubicBezTo>
                  <a:pt x="367530" y="3135685"/>
                  <a:pt x="356206" y="3131365"/>
                  <a:pt x="347559" y="3122725"/>
                </a:cubicBezTo>
                <a:cubicBezTo>
                  <a:pt x="330265" y="3105445"/>
                  <a:pt x="330265" y="3077468"/>
                  <a:pt x="347559" y="3060188"/>
                </a:cubicBezTo>
                <a:cubicBezTo>
                  <a:pt x="364853" y="3042908"/>
                  <a:pt x="392854" y="3042908"/>
                  <a:pt x="410148" y="3060188"/>
                </a:cubicBezTo>
                <a:cubicBezTo>
                  <a:pt x="427443" y="3077468"/>
                  <a:pt x="427443" y="3105445"/>
                  <a:pt x="410148" y="3122725"/>
                </a:cubicBezTo>
                <a:cubicBezTo>
                  <a:pt x="401501" y="3131365"/>
                  <a:pt x="390177" y="3135685"/>
                  <a:pt x="378853" y="3135685"/>
                </a:cubicBezTo>
                <a:close/>
                <a:moveTo>
                  <a:pt x="588034" y="3135685"/>
                </a:moveTo>
                <a:cubicBezTo>
                  <a:pt x="576711" y="3135685"/>
                  <a:pt x="565387" y="3131365"/>
                  <a:pt x="556740" y="3122725"/>
                </a:cubicBezTo>
                <a:cubicBezTo>
                  <a:pt x="539445" y="3105445"/>
                  <a:pt x="539445" y="3077468"/>
                  <a:pt x="556740" y="3060188"/>
                </a:cubicBezTo>
                <a:cubicBezTo>
                  <a:pt x="574858" y="3042908"/>
                  <a:pt x="602858" y="3042908"/>
                  <a:pt x="619329" y="3060188"/>
                </a:cubicBezTo>
                <a:cubicBezTo>
                  <a:pt x="636623" y="3077468"/>
                  <a:pt x="636623" y="3105445"/>
                  <a:pt x="619329" y="3122725"/>
                </a:cubicBezTo>
                <a:cubicBezTo>
                  <a:pt x="610682" y="3131365"/>
                  <a:pt x="599358" y="3135685"/>
                  <a:pt x="588034" y="3135685"/>
                </a:cubicBezTo>
                <a:close/>
                <a:moveTo>
                  <a:pt x="3313969" y="3135685"/>
                </a:moveTo>
                <a:cubicBezTo>
                  <a:pt x="3302645" y="3135685"/>
                  <a:pt x="3291322" y="3131365"/>
                  <a:pt x="3282674" y="3122725"/>
                </a:cubicBezTo>
                <a:cubicBezTo>
                  <a:pt x="3265380" y="3105445"/>
                  <a:pt x="3265380" y="3077468"/>
                  <a:pt x="3282674" y="3060188"/>
                </a:cubicBezTo>
                <a:cubicBezTo>
                  <a:pt x="3299969" y="3042908"/>
                  <a:pt x="3327969" y="3042908"/>
                  <a:pt x="3345264" y="3060188"/>
                </a:cubicBezTo>
                <a:cubicBezTo>
                  <a:pt x="3362558" y="3077468"/>
                  <a:pt x="3362558" y="3105445"/>
                  <a:pt x="3345264" y="3122725"/>
                </a:cubicBezTo>
                <a:cubicBezTo>
                  <a:pt x="3336617" y="3131365"/>
                  <a:pt x="3325293" y="3135685"/>
                  <a:pt x="3313969" y="3135685"/>
                </a:cubicBezTo>
                <a:close/>
                <a:moveTo>
                  <a:pt x="3523973" y="3135685"/>
                </a:moveTo>
                <a:cubicBezTo>
                  <a:pt x="3512649" y="3135685"/>
                  <a:pt x="3501326" y="3131365"/>
                  <a:pt x="3492678" y="3122725"/>
                </a:cubicBezTo>
                <a:cubicBezTo>
                  <a:pt x="3475384" y="3105445"/>
                  <a:pt x="3475384" y="3077468"/>
                  <a:pt x="3492678" y="3060188"/>
                </a:cubicBezTo>
                <a:cubicBezTo>
                  <a:pt x="3509973" y="3042908"/>
                  <a:pt x="3537973" y="3042908"/>
                  <a:pt x="3555268" y="3060188"/>
                </a:cubicBezTo>
                <a:cubicBezTo>
                  <a:pt x="3572562" y="3077468"/>
                  <a:pt x="3572562" y="3105445"/>
                  <a:pt x="3555268" y="3122725"/>
                </a:cubicBezTo>
                <a:cubicBezTo>
                  <a:pt x="3546621" y="3131365"/>
                  <a:pt x="3535297" y="3135685"/>
                  <a:pt x="3523973" y="3135685"/>
                </a:cubicBezTo>
                <a:close/>
                <a:moveTo>
                  <a:pt x="4572347" y="3135685"/>
                </a:moveTo>
                <a:cubicBezTo>
                  <a:pt x="4561023" y="3135685"/>
                  <a:pt x="4549699" y="3131365"/>
                  <a:pt x="4541052" y="3122725"/>
                </a:cubicBezTo>
                <a:cubicBezTo>
                  <a:pt x="4523757" y="3105445"/>
                  <a:pt x="4523757" y="3077468"/>
                  <a:pt x="4541052" y="3060188"/>
                </a:cubicBezTo>
                <a:cubicBezTo>
                  <a:pt x="4558346" y="3042908"/>
                  <a:pt x="4586347" y="3042908"/>
                  <a:pt x="4603641" y="3060188"/>
                </a:cubicBezTo>
                <a:cubicBezTo>
                  <a:pt x="4620936" y="3077468"/>
                  <a:pt x="4620936" y="3105445"/>
                  <a:pt x="4603641" y="3122725"/>
                </a:cubicBezTo>
                <a:cubicBezTo>
                  <a:pt x="4594994" y="3131365"/>
                  <a:pt x="4583670" y="3135685"/>
                  <a:pt x="4572347" y="3135685"/>
                </a:cubicBezTo>
                <a:close/>
                <a:moveTo>
                  <a:pt x="4781527" y="3135685"/>
                </a:moveTo>
                <a:cubicBezTo>
                  <a:pt x="4770203" y="3135685"/>
                  <a:pt x="4758880" y="3131365"/>
                  <a:pt x="4750232" y="3122725"/>
                </a:cubicBezTo>
                <a:cubicBezTo>
                  <a:pt x="4732938" y="3105445"/>
                  <a:pt x="4732938" y="3077468"/>
                  <a:pt x="4750232" y="3060188"/>
                </a:cubicBezTo>
                <a:cubicBezTo>
                  <a:pt x="4768350" y="3042908"/>
                  <a:pt x="4796351" y="3042908"/>
                  <a:pt x="4812822" y="3060188"/>
                </a:cubicBezTo>
                <a:cubicBezTo>
                  <a:pt x="4830116" y="3077468"/>
                  <a:pt x="4830116" y="3105445"/>
                  <a:pt x="4812822" y="3122725"/>
                </a:cubicBezTo>
                <a:cubicBezTo>
                  <a:pt x="4804175" y="3131365"/>
                  <a:pt x="4792851" y="3135685"/>
                  <a:pt x="4781527" y="3135685"/>
                </a:cubicBezTo>
                <a:close/>
                <a:moveTo>
                  <a:pt x="1636407" y="3136508"/>
                </a:moveTo>
                <a:cubicBezTo>
                  <a:pt x="1625084" y="3136508"/>
                  <a:pt x="1613760" y="3132188"/>
                  <a:pt x="1605113" y="3123548"/>
                </a:cubicBezTo>
                <a:cubicBezTo>
                  <a:pt x="1587818" y="3106268"/>
                  <a:pt x="1587818" y="3078291"/>
                  <a:pt x="1605113" y="3061011"/>
                </a:cubicBezTo>
                <a:cubicBezTo>
                  <a:pt x="1622407" y="3043731"/>
                  <a:pt x="1650408" y="3043731"/>
                  <a:pt x="1667702" y="3061011"/>
                </a:cubicBezTo>
                <a:cubicBezTo>
                  <a:pt x="1684997" y="3078291"/>
                  <a:pt x="1684997" y="3106268"/>
                  <a:pt x="1667702" y="3123548"/>
                </a:cubicBezTo>
                <a:cubicBezTo>
                  <a:pt x="1659055" y="3132188"/>
                  <a:pt x="1647731" y="3136508"/>
                  <a:pt x="1636407" y="3136508"/>
                </a:cubicBezTo>
                <a:close/>
                <a:moveTo>
                  <a:pt x="1846411" y="3136508"/>
                </a:moveTo>
                <a:cubicBezTo>
                  <a:pt x="1835088" y="3136508"/>
                  <a:pt x="1823764" y="3132188"/>
                  <a:pt x="1815117" y="3123548"/>
                </a:cubicBezTo>
                <a:cubicBezTo>
                  <a:pt x="1797822" y="3106268"/>
                  <a:pt x="1797822" y="3078291"/>
                  <a:pt x="1815117" y="3061011"/>
                </a:cubicBezTo>
                <a:cubicBezTo>
                  <a:pt x="1832411" y="3043731"/>
                  <a:pt x="1860412" y="3043731"/>
                  <a:pt x="1877706" y="3061011"/>
                </a:cubicBezTo>
                <a:cubicBezTo>
                  <a:pt x="1895001" y="3078291"/>
                  <a:pt x="1895001" y="3106268"/>
                  <a:pt x="1877706" y="3123548"/>
                </a:cubicBezTo>
                <a:cubicBezTo>
                  <a:pt x="1869059" y="3132188"/>
                  <a:pt x="1857735" y="3136508"/>
                  <a:pt x="1846411" y="3136508"/>
                </a:cubicBezTo>
                <a:close/>
                <a:moveTo>
                  <a:pt x="2475600" y="3136508"/>
                </a:moveTo>
                <a:cubicBezTo>
                  <a:pt x="2464276" y="3136508"/>
                  <a:pt x="2452952" y="3132188"/>
                  <a:pt x="2444305" y="3123548"/>
                </a:cubicBezTo>
                <a:cubicBezTo>
                  <a:pt x="2427011" y="3106268"/>
                  <a:pt x="2427011" y="3078291"/>
                  <a:pt x="2444305" y="3061011"/>
                </a:cubicBezTo>
                <a:cubicBezTo>
                  <a:pt x="2461600" y="3043731"/>
                  <a:pt x="2489600" y="3043731"/>
                  <a:pt x="2506895" y="3061011"/>
                </a:cubicBezTo>
                <a:cubicBezTo>
                  <a:pt x="2524189" y="3078291"/>
                  <a:pt x="2524189" y="3106268"/>
                  <a:pt x="2506895" y="3123548"/>
                </a:cubicBezTo>
                <a:cubicBezTo>
                  <a:pt x="2498248" y="3132188"/>
                  <a:pt x="2486924" y="3136508"/>
                  <a:pt x="2475600" y="3136508"/>
                </a:cubicBezTo>
                <a:close/>
                <a:moveTo>
                  <a:pt x="2685604" y="3136508"/>
                </a:moveTo>
                <a:cubicBezTo>
                  <a:pt x="2674280" y="3136508"/>
                  <a:pt x="2662956" y="3132188"/>
                  <a:pt x="2654309" y="3123548"/>
                </a:cubicBezTo>
                <a:cubicBezTo>
                  <a:pt x="2637015" y="3106268"/>
                  <a:pt x="2637015" y="3078291"/>
                  <a:pt x="2654309" y="3061011"/>
                </a:cubicBezTo>
                <a:cubicBezTo>
                  <a:pt x="2671604" y="3043731"/>
                  <a:pt x="2699604" y="3043731"/>
                  <a:pt x="2716899" y="3061011"/>
                </a:cubicBezTo>
                <a:cubicBezTo>
                  <a:pt x="2734193" y="3078291"/>
                  <a:pt x="2734193" y="3106268"/>
                  <a:pt x="2716899" y="3123548"/>
                </a:cubicBezTo>
                <a:cubicBezTo>
                  <a:pt x="2708251" y="3132188"/>
                  <a:pt x="2696928" y="3136508"/>
                  <a:pt x="2685604" y="3136508"/>
                </a:cubicBezTo>
                <a:close/>
                <a:moveTo>
                  <a:pt x="3733669" y="3151319"/>
                </a:moveTo>
                <a:cubicBezTo>
                  <a:pt x="3718536" y="3151319"/>
                  <a:pt x="3703506" y="3145354"/>
                  <a:pt x="3691976" y="3133422"/>
                </a:cubicBezTo>
                <a:cubicBezTo>
                  <a:pt x="3668917" y="3110382"/>
                  <a:pt x="3668917" y="3072531"/>
                  <a:pt x="3691976" y="3049491"/>
                </a:cubicBezTo>
                <a:cubicBezTo>
                  <a:pt x="3715036" y="3026450"/>
                  <a:pt x="3752919" y="3026450"/>
                  <a:pt x="3775978" y="3049491"/>
                </a:cubicBezTo>
                <a:cubicBezTo>
                  <a:pt x="3799037" y="3072531"/>
                  <a:pt x="3799037" y="3110382"/>
                  <a:pt x="3775978" y="3133422"/>
                </a:cubicBezTo>
                <a:cubicBezTo>
                  <a:pt x="3764037" y="3145354"/>
                  <a:pt x="3748801" y="3151319"/>
                  <a:pt x="3733669" y="3151319"/>
                </a:cubicBezTo>
                <a:close/>
                <a:moveTo>
                  <a:pt x="3943158" y="3151319"/>
                </a:moveTo>
                <a:cubicBezTo>
                  <a:pt x="3927922" y="3151319"/>
                  <a:pt x="3912687" y="3145354"/>
                  <a:pt x="3901157" y="3133422"/>
                </a:cubicBezTo>
                <a:cubicBezTo>
                  <a:pt x="3878098" y="3110382"/>
                  <a:pt x="3878098" y="3072531"/>
                  <a:pt x="3901157" y="3049491"/>
                </a:cubicBezTo>
                <a:cubicBezTo>
                  <a:pt x="3924216" y="3026450"/>
                  <a:pt x="3962099" y="3026450"/>
                  <a:pt x="3985159" y="3049491"/>
                </a:cubicBezTo>
                <a:cubicBezTo>
                  <a:pt x="4008218" y="3072531"/>
                  <a:pt x="4008218" y="3110382"/>
                  <a:pt x="3985159" y="3133422"/>
                </a:cubicBezTo>
                <a:cubicBezTo>
                  <a:pt x="3973629" y="3145354"/>
                  <a:pt x="3958393" y="3151319"/>
                  <a:pt x="3943158" y="3151319"/>
                </a:cubicBezTo>
                <a:close/>
                <a:moveTo>
                  <a:pt x="2894784" y="3151525"/>
                </a:moveTo>
                <a:cubicBezTo>
                  <a:pt x="2879549" y="3151525"/>
                  <a:pt x="2864313" y="3145765"/>
                  <a:pt x="2852784" y="3134245"/>
                </a:cubicBezTo>
                <a:cubicBezTo>
                  <a:pt x="2829724" y="3111205"/>
                  <a:pt x="2829724" y="3073353"/>
                  <a:pt x="2852784" y="3050314"/>
                </a:cubicBezTo>
                <a:cubicBezTo>
                  <a:pt x="2875843" y="3027273"/>
                  <a:pt x="2913726" y="3027273"/>
                  <a:pt x="2936785" y="3050314"/>
                </a:cubicBezTo>
                <a:cubicBezTo>
                  <a:pt x="2959845" y="3073353"/>
                  <a:pt x="2959845" y="3111205"/>
                  <a:pt x="2936785" y="3134245"/>
                </a:cubicBezTo>
                <a:cubicBezTo>
                  <a:pt x="2925255" y="3145765"/>
                  <a:pt x="2910020" y="3151525"/>
                  <a:pt x="2894784" y="3151525"/>
                </a:cubicBezTo>
                <a:close/>
                <a:moveTo>
                  <a:pt x="3104788" y="3151525"/>
                </a:moveTo>
                <a:cubicBezTo>
                  <a:pt x="3089553" y="3151525"/>
                  <a:pt x="3074317" y="3145765"/>
                  <a:pt x="3062788" y="3134245"/>
                </a:cubicBezTo>
                <a:cubicBezTo>
                  <a:pt x="3039729" y="3111205"/>
                  <a:pt x="3039729" y="3073353"/>
                  <a:pt x="3062788" y="3050314"/>
                </a:cubicBezTo>
                <a:cubicBezTo>
                  <a:pt x="3085847" y="3027273"/>
                  <a:pt x="3123730" y="3027273"/>
                  <a:pt x="3146789" y="3050314"/>
                </a:cubicBezTo>
                <a:cubicBezTo>
                  <a:pt x="3169849" y="3073353"/>
                  <a:pt x="3169849" y="3111205"/>
                  <a:pt x="3146789" y="3134245"/>
                </a:cubicBezTo>
                <a:cubicBezTo>
                  <a:pt x="3135259" y="3145765"/>
                  <a:pt x="3120024" y="3151525"/>
                  <a:pt x="3104788" y="3151525"/>
                </a:cubicBezTo>
                <a:close/>
                <a:moveTo>
                  <a:pt x="169261" y="3165719"/>
                </a:moveTo>
                <a:cubicBezTo>
                  <a:pt x="150320" y="3165719"/>
                  <a:pt x="131378" y="3158519"/>
                  <a:pt x="116966" y="3144119"/>
                </a:cubicBezTo>
                <a:cubicBezTo>
                  <a:pt x="88142" y="3115319"/>
                  <a:pt x="88142" y="3068416"/>
                  <a:pt x="116966" y="3039616"/>
                </a:cubicBezTo>
                <a:cubicBezTo>
                  <a:pt x="145790" y="3010816"/>
                  <a:pt x="192733" y="3010816"/>
                  <a:pt x="221557" y="3039616"/>
                </a:cubicBezTo>
                <a:cubicBezTo>
                  <a:pt x="250381" y="3068416"/>
                  <a:pt x="250381" y="3115319"/>
                  <a:pt x="221557" y="3144119"/>
                </a:cubicBezTo>
                <a:cubicBezTo>
                  <a:pt x="207145" y="3158519"/>
                  <a:pt x="188203" y="3165719"/>
                  <a:pt x="169261" y="3165719"/>
                </a:cubicBezTo>
                <a:close/>
                <a:moveTo>
                  <a:pt x="798450" y="3165719"/>
                </a:moveTo>
                <a:cubicBezTo>
                  <a:pt x="779508" y="3165719"/>
                  <a:pt x="760567" y="3158519"/>
                  <a:pt x="746155" y="3144119"/>
                </a:cubicBezTo>
                <a:cubicBezTo>
                  <a:pt x="717331" y="3115319"/>
                  <a:pt x="717331" y="3068416"/>
                  <a:pt x="746155" y="3039616"/>
                </a:cubicBezTo>
                <a:cubicBezTo>
                  <a:pt x="774979" y="3010816"/>
                  <a:pt x="821921" y="3010816"/>
                  <a:pt x="850745" y="3039616"/>
                </a:cubicBezTo>
                <a:cubicBezTo>
                  <a:pt x="879569" y="3068416"/>
                  <a:pt x="879569" y="3115319"/>
                  <a:pt x="850745" y="3144119"/>
                </a:cubicBezTo>
                <a:cubicBezTo>
                  <a:pt x="836333" y="3158519"/>
                  <a:pt x="817391" y="3165719"/>
                  <a:pt x="798450" y="3165719"/>
                </a:cubicBezTo>
                <a:close/>
                <a:moveTo>
                  <a:pt x="1007631" y="3165719"/>
                </a:moveTo>
                <a:cubicBezTo>
                  <a:pt x="988689" y="3165719"/>
                  <a:pt x="969748" y="3158519"/>
                  <a:pt x="955335" y="3144119"/>
                </a:cubicBezTo>
                <a:cubicBezTo>
                  <a:pt x="926511" y="3115319"/>
                  <a:pt x="926511" y="3068416"/>
                  <a:pt x="955335" y="3039616"/>
                </a:cubicBezTo>
                <a:cubicBezTo>
                  <a:pt x="984160" y="3010816"/>
                  <a:pt x="1031102" y="3010816"/>
                  <a:pt x="1059926" y="3039616"/>
                </a:cubicBezTo>
                <a:cubicBezTo>
                  <a:pt x="1088750" y="3068416"/>
                  <a:pt x="1088750" y="3115319"/>
                  <a:pt x="1059926" y="3144119"/>
                </a:cubicBezTo>
                <a:cubicBezTo>
                  <a:pt x="1045514" y="3158519"/>
                  <a:pt x="1026573" y="3165719"/>
                  <a:pt x="1007631" y="3165719"/>
                </a:cubicBezTo>
                <a:close/>
                <a:moveTo>
                  <a:pt x="4152750" y="3165719"/>
                </a:moveTo>
                <a:cubicBezTo>
                  <a:pt x="4133809" y="3165719"/>
                  <a:pt x="4114867" y="3158519"/>
                  <a:pt x="4100455" y="3144119"/>
                </a:cubicBezTo>
                <a:cubicBezTo>
                  <a:pt x="4071631" y="3115319"/>
                  <a:pt x="4071631" y="3068416"/>
                  <a:pt x="4100455" y="3039616"/>
                </a:cubicBezTo>
                <a:cubicBezTo>
                  <a:pt x="4129279" y="3010816"/>
                  <a:pt x="4176221" y="3010816"/>
                  <a:pt x="4205045" y="3039616"/>
                </a:cubicBezTo>
                <a:cubicBezTo>
                  <a:pt x="4233870" y="3068416"/>
                  <a:pt x="4233870" y="3115319"/>
                  <a:pt x="4205045" y="3144119"/>
                </a:cubicBezTo>
                <a:cubicBezTo>
                  <a:pt x="4190633" y="3158519"/>
                  <a:pt x="4171692" y="3165719"/>
                  <a:pt x="4152750" y="3165719"/>
                </a:cubicBezTo>
                <a:close/>
                <a:moveTo>
                  <a:pt x="4362754" y="3165719"/>
                </a:moveTo>
                <a:cubicBezTo>
                  <a:pt x="4343813" y="3165719"/>
                  <a:pt x="4324871" y="3158519"/>
                  <a:pt x="4310459" y="3144119"/>
                </a:cubicBezTo>
                <a:cubicBezTo>
                  <a:pt x="4281635" y="3115319"/>
                  <a:pt x="4281635" y="3068416"/>
                  <a:pt x="4310459" y="3039616"/>
                </a:cubicBezTo>
                <a:cubicBezTo>
                  <a:pt x="4339283" y="3010816"/>
                  <a:pt x="4386225" y="3010816"/>
                  <a:pt x="4415049" y="3039616"/>
                </a:cubicBezTo>
                <a:cubicBezTo>
                  <a:pt x="4443874" y="3068416"/>
                  <a:pt x="4443874" y="3115319"/>
                  <a:pt x="4415049" y="3144119"/>
                </a:cubicBezTo>
                <a:cubicBezTo>
                  <a:pt x="4400637" y="3158519"/>
                  <a:pt x="4381696" y="3165719"/>
                  <a:pt x="4362754" y="3165719"/>
                </a:cubicBezTo>
                <a:close/>
                <a:moveTo>
                  <a:pt x="4991943" y="3165719"/>
                </a:moveTo>
                <a:cubicBezTo>
                  <a:pt x="4973001" y="3165719"/>
                  <a:pt x="4954059" y="3158519"/>
                  <a:pt x="4939647" y="3144119"/>
                </a:cubicBezTo>
                <a:cubicBezTo>
                  <a:pt x="4910823" y="3115319"/>
                  <a:pt x="4910823" y="3068416"/>
                  <a:pt x="4939647" y="3039616"/>
                </a:cubicBezTo>
                <a:cubicBezTo>
                  <a:pt x="4968471" y="3010816"/>
                  <a:pt x="5015414" y="3010816"/>
                  <a:pt x="5044238" y="3039616"/>
                </a:cubicBezTo>
                <a:cubicBezTo>
                  <a:pt x="5073062" y="3068416"/>
                  <a:pt x="5073062" y="3115319"/>
                  <a:pt x="5044238" y="3144119"/>
                </a:cubicBezTo>
                <a:cubicBezTo>
                  <a:pt x="5029826" y="3158519"/>
                  <a:pt x="5010884" y="3165719"/>
                  <a:pt x="4991943" y="3165719"/>
                </a:cubicBezTo>
                <a:close/>
                <a:moveTo>
                  <a:pt x="1322225" y="3211799"/>
                </a:moveTo>
                <a:cubicBezTo>
                  <a:pt x="1318519" y="3211799"/>
                  <a:pt x="1314813" y="3210359"/>
                  <a:pt x="1311931" y="3207479"/>
                </a:cubicBezTo>
                <a:cubicBezTo>
                  <a:pt x="1306166" y="3201719"/>
                  <a:pt x="1306166" y="3191845"/>
                  <a:pt x="1311931" y="3186908"/>
                </a:cubicBezTo>
                <a:cubicBezTo>
                  <a:pt x="1317695" y="3181148"/>
                  <a:pt x="1326754" y="3181148"/>
                  <a:pt x="1332519" y="3186908"/>
                </a:cubicBezTo>
                <a:cubicBezTo>
                  <a:pt x="1338284" y="3192668"/>
                  <a:pt x="1338284" y="3201719"/>
                  <a:pt x="1332519" y="3207479"/>
                </a:cubicBezTo>
                <a:cubicBezTo>
                  <a:pt x="1329636" y="3210359"/>
                  <a:pt x="1325930" y="3211799"/>
                  <a:pt x="1322225" y="3211799"/>
                </a:cubicBezTo>
                <a:close/>
                <a:moveTo>
                  <a:pt x="2161417" y="3225993"/>
                </a:moveTo>
                <a:cubicBezTo>
                  <a:pt x="2153800" y="3225993"/>
                  <a:pt x="2146182" y="3223113"/>
                  <a:pt x="2140417" y="3217353"/>
                </a:cubicBezTo>
                <a:cubicBezTo>
                  <a:pt x="2128887" y="3205833"/>
                  <a:pt x="2128887" y="3186908"/>
                  <a:pt x="2140417" y="3175388"/>
                </a:cubicBezTo>
                <a:cubicBezTo>
                  <a:pt x="2151947" y="3163868"/>
                  <a:pt x="2170888" y="3163868"/>
                  <a:pt x="2182418" y="3175388"/>
                </a:cubicBezTo>
                <a:cubicBezTo>
                  <a:pt x="2193948" y="3186908"/>
                  <a:pt x="2193948" y="3205833"/>
                  <a:pt x="2182418" y="3217353"/>
                </a:cubicBezTo>
                <a:cubicBezTo>
                  <a:pt x="2176653" y="3223113"/>
                  <a:pt x="2169035" y="3225993"/>
                  <a:pt x="2161417" y="3225993"/>
                </a:cubicBezTo>
                <a:close/>
                <a:moveTo>
                  <a:pt x="483444" y="3241011"/>
                </a:moveTo>
                <a:cubicBezTo>
                  <a:pt x="472120" y="3241011"/>
                  <a:pt x="460797" y="3236691"/>
                  <a:pt x="452149" y="3228050"/>
                </a:cubicBezTo>
                <a:cubicBezTo>
                  <a:pt x="434855" y="3210771"/>
                  <a:pt x="434855" y="3182793"/>
                  <a:pt x="452149" y="3165514"/>
                </a:cubicBezTo>
                <a:cubicBezTo>
                  <a:pt x="469444" y="3148233"/>
                  <a:pt x="497444" y="3148233"/>
                  <a:pt x="514739" y="3165514"/>
                </a:cubicBezTo>
                <a:cubicBezTo>
                  <a:pt x="532033" y="3182793"/>
                  <a:pt x="532033" y="3210771"/>
                  <a:pt x="514739" y="3228050"/>
                </a:cubicBezTo>
                <a:cubicBezTo>
                  <a:pt x="506091" y="3236691"/>
                  <a:pt x="494768" y="3241011"/>
                  <a:pt x="483444" y="3241011"/>
                </a:cubicBezTo>
                <a:close/>
                <a:moveTo>
                  <a:pt x="1531817" y="3241011"/>
                </a:moveTo>
                <a:cubicBezTo>
                  <a:pt x="1520493" y="3241011"/>
                  <a:pt x="1509170" y="3236691"/>
                  <a:pt x="1500522" y="3228050"/>
                </a:cubicBezTo>
                <a:cubicBezTo>
                  <a:pt x="1483228" y="3210771"/>
                  <a:pt x="1483228" y="3182793"/>
                  <a:pt x="1500522" y="3165514"/>
                </a:cubicBezTo>
                <a:cubicBezTo>
                  <a:pt x="1517817" y="3148233"/>
                  <a:pt x="1545817" y="3148233"/>
                  <a:pt x="1563112" y="3165514"/>
                </a:cubicBezTo>
                <a:cubicBezTo>
                  <a:pt x="1580406" y="3182793"/>
                  <a:pt x="1580406" y="3210771"/>
                  <a:pt x="1563112" y="3228050"/>
                </a:cubicBezTo>
                <a:cubicBezTo>
                  <a:pt x="1554464" y="3236691"/>
                  <a:pt x="1543141" y="3241011"/>
                  <a:pt x="1531817" y="3241011"/>
                </a:cubicBezTo>
                <a:close/>
                <a:moveTo>
                  <a:pt x="1741821" y="3241011"/>
                </a:moveTo>
                <a:cubicBezTo>
                  <a:pt x="1730498" y="3241011"/>
                  <a:pt x="1719173" y="3236691"/>
                  <a:pt x="1710526" y="3228050"/>
                </a:cubicBezTo>
                <a:cubicBezTo>
                  <a:pt x="1693232" y="3210771"/>
                  <a:pt x="1693232" y="3182793"/>
                  <a:pt x="1710526" y="3165514"/>
                </a:cubicBezTo>
                <a:cubicBezTo>
                  <a:pt x="1727821" y="3148233"/>
                  <a:pt x="1755822" y="3148233"/>
                  <a:pt x="1773116" y="3165514"/>
                </a:cubicBezTo>
                <a:cubicBezTo>
                  <a:pt x="1790410" y="3182793"/>
                  <a:pt x="1790410" y="3210771"/>
                  <a:pt x="1773116" y="3228050"/>
                </a:cubicBezTo>
                <a:cubicBezTo>
                  <a:pt x="1764469" y="3236691"/>
                  <a:pt x="1753145" y="3241011"/>
                  <a:pt x="1741821" y="3241011"/>
                </a:cubicBezTo>
                <a:close/>
                <a:moveTo>
                  <a:pt x="1951002" y="3241011"/>
                </a:moveTo>
                <a:cubicBezTo>
                  <a:pt x="1939678" y="3241011"/>
                  <a:pt x="1928354" y="3236691"/>
                  <a:pt x="1919707" y="3228050"/>
                </a:cubicBezTo>
                <a:cubicBezTo>
                  <a:pt x="1902413" y="3210771"/>
                  <a:pt x="1902413" y="3182793"/>
                  <a:pt x="1919707" y="3165514"/>
                </a:cubicBezTo>
                <a:cubicBezTo>
                  <a:pt x="1937001" y="3148233"/>
                  <a:pt x="1965002" y="3148233"/>
                  <a:pt x="1982296" y="3165514"/>
                </a:cubicBezTo>
                <a:cubicBezTo>
                  <a:pt x="1999591" y="3182793"/>
                  <a:pt x="1999591" y="3210771"/>
                  <a:pt x="1982296" y="3228050"/>
                </a:cubicBezTo>
                <a:cubicBezTo>
                  <a:pt x="1973649" y="3236691"/>
                  <a:pt x="1962325" y="3241011"/>
                  <a:pt x="1951002" y="3241011"/>
                </a:cubicBezTo>
                <a:close/>
                <a:moveTo>
                  <a:pt x="2371010" y="3241011"/>
                </a:moveTo>
                <a:cubicBezTo>
                  <a:pt x="2359686" y="3241011"/>
                  <a:pt x="2348363" y="3236691"/>
                  <a:pt x="2339715" y="3228050"/>
                </a:cubicBezTo>
                <a:cubicBezTo>
                  <a:pt x="2321597" y="3210771"/>
                  <a:pt x="2321597" y="3182793"/>
                  <a:pt x="2339715" y="3165514"/>
                </a:cubicBezTo>
                <a:cubicBezTo>
                  <a:pt x="2357010" y="3148233"/>
                  <a:pt x="2385010" y="3148233"/>
                  <a:pt x="2402305" y="3165514"/>
                </a:cubicBezTo>
                <a:cubicBezTo>
                  <a:pt x="2419599" y="3182793"/>
                  <a:pt x="2419599" y="3210771"/>
                  <a:pt x="2402305" y="3228050"/>
                </a:cubicBezTo>
                <a:cubicBezTo>
                  <a:pt x="2393657" y="3236691"/>
                  <a:pt x="2382334" y="3241011"/>
                  <a:pt x="2371010" y="3241011"/>
                </a:cubicBezTo>
                <a:close/>
                <a:moveTo>
                  <a:pt x="2580190" y="3241011"/>
                </a:moveTo>
                <a:cubicBezTo>
                  <a:pt x="2568866" y="3241011"/>
                  <a:pt x="2557543" y="3236691"/>
                  <a:pt x="2548895" y="3228050"/>
                </a:cubicBezTo>
                <a:cubicBezTo>
                  <a:pt x="2531601" y="3210771"/>
                  <a:pt x="2531601" y="3182793"/>
                  <a:pt x="2548895" y="3165514"/>
                </a:cubicBezTo>
                <a:cubicBezTo>
                  <a:pt x="2566190" y="3148233"/>
                  <a:pt x="2594190" y="3148233"/>
                  <a:pt x="2611485" y="3165514"/>
                </a:cubicBezTo>
                <a:cubicBezTo>
                  <a:pt x="2628779" y="3182793"/>
                  <a:pt x="2628779" y="3210771"/>
                  <a:pt x="2611485" y="3228050"/>
                </a:cubicBezTo>
                <a:cubicBezTo>
                  <a:pt x="2602837" y="3236691"/>
                  <a:pt x="2591514" y="3241011"/>
                  <a:pt x="2580190" y="3241011"/>
                </a:cubicBezTo>
                <a:close/>
                <a:moveTo>
                  <a:pt x="2790194" y="3241011"/>
                </a:moveTo>
                <a:cubicBezTo>
                  <a:pt x="2778871" y="3241011"/>
                  <a:pt x="2767547" y="3236691"/>
                  <a:pt x="2758900" y="3228050"/>
                </a:cubicBezTo>
                <a:cubicBezTo>
                  <a:pt x="2741605" y="3210771"/>
                  <a:pt x="2741605" y="3182793"/>
                  <a:pt x="2758900" y="3165514"/>
                </a:cubicBezTo>
                <a:cubicBezTo>
                  <a:pt x="2776194" y="3148233"/>
                  <a:pt x="2804195" y="3148233"/>
                  <a:pt x="2821489" y="3165514"/>
                </a:cubicBezTo>
                <a:cubicBezTo>
                  <a:pt x="2838784" y="3182793"/>
                  <a:pt x="2838784" y="3210771"/>
                  <a:pt x="2821489" y="3228050"/>
                </a:cubicBezTo>
                <a:cubicBezTo>
                  <a:pt x="2812842" y="3236691"/>
                  <a:pt x="2801518" y="3241011"/>
                  <a:pt x="2790194" y="3241011"/>
                </a:cubicBezTo>
                <a:close/>
                <a:moveTo>
                  <a:pt x="3209379" y="3241011"/>
                </a:moveTo>
                <a:cubicBezTo>
                  <a:pt x="3198055" y="3241011"/>
                  <a:pt x="3186731" y="3236691"/>
                  <a:pt x="3178084" y="3228050"/>
                </a:cubicBezTo>
                <a:cubicBezTo>
                  <a:pt x="3160790" y="3210771"/>
                  <a:pt x="3160790" y="3182793"/>
                  <a:pt x="3178084" y="3165514"/>
                </a:cubicBezTo>
                <a:cubicBezTo>
                  <a:pt x="3195379" y="3148233"/>
                  <a:pt x="3223379" y="3148233"/>
                  <a:pt x="3240674" y="3165514"/>
                </a:cubicBezTo>
                <a:cubicBezTo>
                  <a:pt x="3257968" y="3182793"/>
                  <a:pt x="3257968" y="3210771"/>
                  <a:pt x="3240674" y="3228050"/>
                </a:cubicBezTo>
                <a:cubicBezTo>
                  <a:pt x="3232027" y="3236691"/>
                  <a:pt x="3220703" y="3241011"/>
                  <a:pt x="3209379" y="3241011"/>
                </a:cubicBezTo>
                <a:close/>
                <a:moveTo>
                  <a:pt x="3419383" y="3241011"/>
                </a:moveTo>
                <a:cubicBezTo>
                  <a:pt x="3408059" y="3241011"/>
                  <a:pt x="3396736" y="3236691"/>
                  <a:pt x="3388088" y="3228050"/>
                </a:cubicBezTo>
                <a:cubicBezTo>
                  <a:pt x="3369970" y="3210771"/>
                  <a:pt x="3369970" y="3182793"/>
                  <a:pt x="3388088" y="3165514"/>
                </a:cubicBezTo>
                <a:cubicBezTo>
                  <a:pt x="3405383" y="3148233"/>
                  <a:pt x="3433383" y="3148233"/>
                  <a:pt x="3450678" y="3165514"/>
                </a:cubicBezTo>
                <a:cubicBezTo>
                  <a:pt x="3467972" y="3182793"/>
                  <a:pt x="3467972" y="3210771"/>
                  <a:pt x="3450678" y="3228050"/>
                </a:cubicBezTo>
                <a:cubicBezTo>
                  <a:pt x="3442031" y="3236691"/>
                  <a:pt x="3430707" y="3241011"/>
                  <a:pt x="3419383" y="3241011"/>
                </a:cubicBezTo>
                <a:close/>
                <a:moveTo>
                  <a:pt x="3628564" y="3241011"/>
                </a:moveTo>
                <a:cubicBezTo>
                  <a:pt x="3617240" y="3241011"/>
                  <a:pt x="3605916" y="3236691"/>
                  <a:pt x="3597269" y="3228050"/>
                </a:cubicBezTo>
                <a:cubicBezTo>
                  <a:pt x="3579974" y="3210771"/>
                  <a:pt x="3579974" y="3182793"/>
                  <a:pt x="3597269" y="3165514"/>
                </a:cubicBezTo>
                <a:cubicBezTo>
                  <a:pt x="3614563" y="3148233"/>
                  <a:pt x="3642564" y="3148233"/>
                  <a:pt x="3659858" y="3165514"/>
                </a:cubicBezTo>
                <a:cubicBezTo>
                  <a:pt x="3677152" y="3182793"/>
                  <a:pt x="3677152" y="3210771"/>
                  <a:pt x="3659858" y="3228050"/>
                </a:cubicBezTo>
                <a:cubicBezTo>
                  <a:pt x="3651211" y="3236691"/>
                  <a:pt x="3639887" y="3241011"/>
                  <a:pt x="3628564" y="3241011"/>
                </a:cubicBezTo>
                <a:close/>
                <a:moveTo>
                  <a:pt x="4676937" y="3241011"/>
                </a:moveTo>
                <a:cubicBezTo>
                  <a:pt x="4665613" y="3241011"/>
                  <a:pt x="4654289" y="3236691"/>
                  <a:pt x="4645642" y="3228050"/>
                </a:cubicBezTo>
                <a:cubicBezTo>
                  <a:pt x="4628347" y="3210771"/>
                  <a:pt x="4628347" y="3182793"/>
                  <a:pt x="4645642" y="3165514"/>
                </a:cubicBezTo>
                <a:cubicBezTo>
                  <a:pt x="4662936" y="3148233"/>
                  <a:pt x="4690937" y="3148233"/>
                  <a:pt x="4708231" y="3165514"/>
                </a:cubicBezTo>
                <a:cubicBezTo>
                  <a:pt x="4725526" y="3182793"/>
                  <a:pt x="4725526" y="3210771"/>
                  <a:pt x="4708231" y="3228050"/>
                </a:cubicBezTo>
                <a:cubicBezTo>
                  <a:pt x="4699584" y="3236691"/>
                  <a:pt x="4688260" y="3241011"/>
                  <a:pt x="4676937" y="3241011"/>
                </a:cubicBezTo>
                <a:close/>
                <a:moveTo>
                  <a:pt x="108999" y="3253901"/>
                </a:moveTo>
                <a:lnTo>
                  <a:pt x="70942" y="3253901"/>
                </a:lnTo>
                <a:lnTo>
                  <a:pt x="45136" y="3126307"/>
                </a:lnTo>
                <a:lnTo>
                  <a:pt x="64671" y="3122519"/>
                </a:lnTo>
                <a:cubicBezTo>
                  <a:pt x="83613" y="3122519"/>
                  <a:pt x="102554" y="3129719"/>
                  <a:pt x="116966" y="3144119"/>
                </a:cubicBezTo>
                <a:cubicBezTo>
                  <a:pt x="145790" y="3172919"/>
                  <a:pt x="145790" y="3219822"/>
                  <a:pt x="116966" y="3248622"/>
                </a:cubicBezTo>
                <a:close/>
                <a:moveTo>
                  <a:pt x="224583" y="3253901"/>
                </a:moveTo>
                <a:lnTo>
                  <a:pt x="113940" y="3253901"/>
                </a:lnTo>
                <a:lnTo>
                  <a:pt x="116966" y="3249445"/>
                </a:lnTo>
                <a:cubicBezTo>
                  <a:pt x="145790" y="3219822"/>
                  <a:pt x="192733" y="3219822"/>
                  <a:pt x="221557" y="3249445"/>
                </a:cubicBezTo>
                <a:close/>
                <a:moveTo>
                  <a:pt x="318180" y="3253901"/>
                </a:moveTo>
                <a:lnTo>
                  <a:pt x="229524" y="3253901"/>
                </a:lnTo>
                <a:lnTo>
                  <a:pt x="221557" y="3248622"/>
                </a:lnTo>
                <a:cubicBezTo>
                  <a:pt x="192733" y="3219822"/>
                  <a:pt x="192733" y="3172919"/>
                  <a:pt x="221557" y="3144119"/>
                </a:cubicBezTo>
                <a:cubicBezTo>
                  <a:pt x="250381" y="3115319"/>
                  <a:pt x="297323" y="3115319"/>
                  <a:pt x="326147" y="3144119"/>
                </a:cubicBezTo>
                <a:cubicBezTo>
                  <a:pt x="355794" y="3172919"/>
                  <a:pt x="355794" y="3219822"/>
                  <a:pt x="326147" y="3248622"/>
                </a:cubicBezTo>
                <a:close/>
                <a:moveTo>
                  <a:pt x="434587" y="3253901"/>
                </a:moveTo>
                <a:lnTo>
                  <a:pt x="323944" y="3253901"/>
                </a:lnTo>
                <a:lnTo>
                  <a:pt x="326970" y="3249445"/>
                </a:lnTo>
                <a:cubicBezTo>
                  <a:pt x="355794" y="3220645"/>
                  <a:pt x="402737" y="3220645"/>
                  <a:pt x="431561" y="3249445"/>
                </a:cubicBezTo>
                <a:close/>
                <a:moveTo>
                  <a:pt x="643767" y="3253901"/>
                </a:moveTo>
                <a:lnTo>
                  <a:pt x="533125" y="3253901"/>
                </a:lnTo>
                <a:lnTo>
                  <a:pt x="536151" y="3249445"/>
                </a:lnTo>
                <a:cubicBezTo>
                  <a:pt x="564975" y="3220645"/>
                  <a:pt x="611917" y="3220645"/>
                  <a:pt x="640741" y="3249445"/>
                </a:cubicBezTo>
                <a:close/>
                <a:moveTo>
                  <a:pt x="739303" y="3253901"/>
                </a:moveTo>
                <a:lnTo>
                  <a:pt x="648162" y="3253901"/>
                </a:lnTo>
                <a:lnTo>
                  <a:pt x="641565" y="3249445"/>
                </a:lnTo>
                <a:cubicBezTo>
                  <a:pt x="612741" y="3220645"/>
                  <a:pt x="612741" y="3173742"/>
                  <a:pt x="641565" y="3144942"/>
                </a:cubicBezTo>
                <a:cubicBezTo>
                  <a:pt x="670389" y="3116142"/>
                  <a:pt x="717331" y="3116142"/>
                  <a:pt x="746155" y="3144942"/>
                </a:cubicBezTo>
                <a:cubicBezTo>
                  <a:pt x="774979" y="3173742"/>
                  <a:pt x="774979" y="3220645"/>
                  <a:pt x="746155" y="3249445"/>
                </a:cubicBezTo>
                <a:close/>
                <a:moveTo>
                  <a:pt x="853771" y="3253901"/>
                </a:moveTo>
                <a:lnTo>
                  <a:pt x="743129" y="3253901"/>
                </a:lnTo>
                <a:lnTo>
                  <a:pt x="746155" y="3249445"/>
                </a:lnTo>
                <a:cubicBezTo>
                  <a:pt x="774979" y="3219822"/>
                  <a:pt x="821921" y="3219822"/>
                  <a:pt x="850745" y="3249445"/>
                </a:cubicBezTo>
                <a:close/>
                <a:moveTo>
                  <a:pt x="947368" y="3253901"/>
                </a:moveTo>
                <a:lnTo>
                  <a:pt x="858712" y="3253901"/>
                </a:lnTo>
                <a:lnTo>
                  <a:pt x="850745" y="3248622"/>
                </a:lnTo>
                <a:cubicBezTo>
                  <a:pt x="821921" y="3219822"/>
                  <a:pt x="821921" y="3172919"/>
                  <a:pt x="850745" y="3144119"/>
                </a:cubicBezTo>
                <a:cubicBezTo>
                  <a:pt x="879569" y="3115319"/>
                  <a:pt x="926511" y="3115319"/>
                  <a:pt x="955335" y="3144119"/>
                </a:cubicBezTo>
                <a:cubicBezTo>
                  <a:pt x="984160" y="3172919"/>
                  <a:pt x="984160" y="3219822"/>
                  <a:pt x="955335" y="3248622"/>
                </a:cubicBezTo>
                <a:close/>
                <a:moveTo>
                  <a:pt x="1062952" y="3253901"/>
                </a:moveTo>
                <a:lnTo>
                  <a:pt x="952309" y="3253901"/>
                </a:lnTo>
                <a:lnTo>
                  <a:pt x="955335" y="3249445"/>
                </a:lnTo>
                <a:cubicBezTo>
                  <a:pt x="984160" y="3219822"/>
                  <a:pt x="1031102" y="3219822"/>
                  <a:pt x="1059926" y="3249445"/>
                </a:cubicBezTo>
                <a:close/>
                <a:moveTo>
                  <a:pt x="1158615" y="3253901"/>
                </a:moveTo>
                <a:lnTo>
                  <a:pt x="1067474" y="3253901"/>
                </a:lnTo>
                <a:lnTo>
                  <a:pt x="1060749" y="3249445"/>
                </a:lnTo>
                <a:cubicBezTo>
                  <a:pt x="1031102" y="3219822"/>
                  <a:pt x="1031102" y="3172919"/>
                  <a:pt x="1060749" y="3144942"/>
                </a:cubicBezTo>
                <a:cubicBezTo>
                  <a:pt x="1089573" y="3116142"/>
                  <a:pt x="1136515" y="3116142"/>
                  <a:pt x="1165340" y="3144942"/>
                </a:cubicBezTo>
                <a:cubicBezTo>
                  <a:pt x="1179752" y="3159342"/>
                  <a:pt x="1186958" y="3178268"/>
                  <a:pt x="1186958" y="3197193"/>
                </a:cubicBezTo>
                <a:lnTo>
                  <a:pt x="1165809" y="3248311"/>
                </a:lnTo>
                <a:lnTo>
                  <a:pt x="1165340" y="3248622"/>
                </a:lnTo>
                <a:lnTo>
                  <a:pt x="1164324" y="3250118"/>
                </a:lnTo>
                <a:close/>
                <a:moveTo>
                  <a:pt x="1273515" y="3253901"/>
                </a:moveTo>
                <a:lnTo>
                  <a:pt x="1161755" y="3253901"/>
                </a:lnTo>
                <a:lnTo>
                  <a:pt x="1164324" y="3250118"/>
                </a:lnTo>
                <a:lnTo>
                  <a:pt x="1165340" y="3249445"/>
                </a:lnTo>
                <a:lnTo>
                  <a:pt x="1165809" y="3248311"/>
                </a:lnTo>
                <a:lnTo>
                  <a:pt x="1189789" y="3232422"/>
                </a:lnTo>
                <a:cubicBezTo>
                  <a:pt x="1216503" y="3221622"/>
                  <a:pt x="1248312" y="3227022"/>
                  <a:pt x="1269930" y="3248622"/>
                </a:cubicBezTo>
                <a:close/>
                <a:moveTo>
                  <a:pt x="3011222" y="3253901"/>
                </a:moveTo>
                <a:lnTo>
                  <a:pt x="2989175" y="3253901"/>
                </a:lnTo>
                <a:lnTo>
                  <a:pt x="2977808" y="3251708"/>
                </a:lnTo>
                <a:cubicBezTo>
                  <a:pt x="2970654" y="3248828"/>
                  <a:pt x="2963963" y="3244508"/>
                  <a:pt x="2958198" y="3238748"/>
                </a:cubicBezTo>
                <a:cubicBezTo>
                  <a:pt x="2935138" y="3215708"/>
                  <a:pt x="2935138" y="3177856"/>
                  <a:pt x="2958198" y="3154816"/>
                </a:cubicBezTo>
                <a:cubicBezTo>
                  <a:pt x="2981257" y="3131776"/>
                  <a:pt x="3019140" y="3131776"/>
                  <a:pt x="3042199" y="3154816"/>
                </a:cubicBezTo>
                <a:cubicBezTo>
                  <a:pt x="3065258" y="3177856"/>
                  <a:pt x="3065258" y="3215708"/>
                  <a:pt x="3042199" y="3238748"/>
                </a:cubicBezTo>
                <a:cubicBezTo>
                  <a:pt x="3036434" y="3244508"/>
                  <a:pt x="3029743" y="3248828"/>
                  <a:pt x="3022588" y="3251708"/>
                </a:cubicBezTo>
                <a:close/>
                <a:moveTo>
                  <a:pt x="3849592" y="3253901"/>
                </a:moveTo>
                <a:lnTo>
                  <a:pt x="3827544" y="3253901"/>
                </a:lnTo>
                <a:lnTo>
                  <a:pt x="3816178" y="3251708"/>
                </a:lnTo>
                <a:cubicBezTo>
                  <a:pt x="3809023" y="3248828"/>
                  <a:pt x="3802332" y="3244508"/>
                  <a:pt x="3796567" y="3238748"/>
                </a:cubicBezTo>
                <a:cubicBezTo>
                  <a:pt x="3773507" y="3215708"/>
                  <a:pt x="3773507" y="3177856"/>
                  <a:pt x="3796567" y="3154816"/>
                </a:cubicBezTo>
                <a:cubicBezTo>
                  <a:pt x="3819626" y="3131776"/>
                  <a:pt x="3857509" y="3131776"/>
                  <a:pt x="3880568" y="3154816"/>
                </a:cubicBezTo>
                <a:cubicBezTo>
                  <a:pt x="3903628" y="3177856"/>
                  <a:pt x="3903628" y="3215708"/>
                  <a:pt x="3880568" y="3238748"/>
                </a:cubicBezTo>
                <a:cubicBezTo>
                  <a:pt x="3874803" y="3244508"/>
                  <a:pt x="3868112" y="3248828"/>
                  <a:pt x="3860958" y="3251708"/>
                </a:cubicBezTo>
                <a:close/>
                <a:moveTo>
                  <a:pt x="3999450" y="3253901"/>
                </a:moveTo>
                <a:lnTo>
                  <a:pt x="3887689" y="3253901"/>
                </a:lnTo>
                <a:lnTo>
                  <a:pt x="3891274" y="3248622"/>
                </a:lnTo>
                <a:cubicBezTo>
                  <a:pt x="3920098" y="3219822"/>
                  <a:pt x="3967041" y="3219822"/>
                  <a:pt x="3995865" y="3248622"/>
                </a:cubicBezTo>
                <a:close/>
                <a:moveTo>
                  <a:pt x="4092488" y="3253901"/>
                </a:moveTo>
                <a:lnTo>
                  <a:pt x="4003832" y="3253901"/>
                </a:lnTo>
                <a:lnTo>
                  <a:pt x="3995865" y="3248622"/>
                </a:lnTo>
                <a:cubicBezTo>
                  <a:pt x="3967041" y="3219822"/>
                  <a:pt x="3967041" y="3172919"/>
                  <a:pt x="3995865" y="3144119"/>
                </a:cubicBezTo>
                <a:cubicBezTo>
                  <a:pt x="4024689" y="3115319"/>
                  <a:pt x="4071631" y="3115319"/>
                  <a:pt x="4100455" y="3144119"/>
                </a:cubicBezTo>
                <a:cubicBezTo>
                  <a:pt x="4129279" y="3172919"/>
                  <a:pt x="4129279" y="3219822"/>
                  <a:pt x="4100455" y="3248622"/>
                </a:cubicBezTo>
                <a:close/>
                <a:moveTo>
                  <a:pt x="4208630" y="3253901"/>
                </a:moveTo>
                <a:lnTo>
                  <a:pt x="4096870" y="3253901"/>
                </a:lnTo>
                <a:lnTo>
                  <a:pt x="4100455" y="3248622"/>
                </a:lnTo>
                <a:cubicBezTo>
                  <a:pt x="4129279" y="3219822"/>
                  <a:pt x="4176221" y="3219822"/>
                  <a:pt x="4205045" y="3248622"/>
                </a:cubicBezTo>
                <a:close/>
                <a:moveTo>
                  <a:pt x="4302492" y="3253901"/>
                </a:moveTo>
                <a:lnTo>
                  <a:pt x="4213836" y="3253901"/>
                </a:lnTo>
                <a:lnTo>
                  <a:pt x="4205869" y="3248622"/>
                </a:lnTo>
                <a:cubicBezTo>
                  <a:pt x="4177045" y="3219822"/>
                  <a:pt x="4177045" y="3172919"/>
                  <a:pt x="4205869" y="3144119"/>
                </a:cubicBezTo>
                <a:cubicBezTo>
                  <a:pt x="4234693" y="3115319"/>
                  <a:pt x="4281635" y="3115319"/>
                  <a:pt x="4310459" y="3144119"/>
                </a:cubicBezTo>
                <a:cubicBezTo>
                  <a:pt x="4339283" y="3172919"/>
                  <a:pt x="4339283" y="3219822"/>
                  <a:pt x="4310459" y="3248622"/>
                </a:cubicBezTo>
                <a:close/>
                <a:moveTo>
                  <a:pt x="4418634" y="3253901"/>
                </a:moveTo>
                <a:lnTo>
                  <a:pt x="4306874" y="3253901"/>
                </a:lnTo>
                <a:lnTo>
                  <a:pt x="4310459" y="3248622"/>
                </a:lnTo>
                <a:cubicBezTo>
                  <a:pt x="4339283" y="3219822"/>
                  <a:pt x="4386225" y="3219822"/>
                  <a:pt x="4415049" y="3248622"/>
                </a:cubicBezTo>
                <a:close/>
                <a:moveTo>
                  <a:pt x="4511672" y="3253901"/>
                </a:moveTo>
                <a:lnTo>
                  <a:pt x="4423016" y="3253901"/>
                </a:lnTo>
                <a:lnTo>
                  <a:pt x="4415049" y="3248622"/>
                </a:lnTo>
                <a:cubicBezTo>
                  <a:pt x="4386225" y="3219822"/>
                  <a:pt x="4386225" y="3172919"/>
                  <a:pt x="4415049" y="3144119"/>
                </a:cubicBezTo>
                <a:cubicBezTo>
                  <a:pt x="4443874" y="3115319"/>
                  <a:pt x="4490815" y="3115319"/>
                  <a:pt x="4519639" y="3144119"/>
                </a:cubicBezTo>
                <a:cubicBezTo>
                  <a:pt x="4549287" y="3172919"/>
                  <a:pt x="4549287" y="3219822"/>
                  <a:pt x="4519639" y="3248622"/>
                </a:cubicBezTo>
                <a:close/>
                <a:moveTo>
                  <a:pt x="4627815" y="3253901"/>
                </a:moveTo>
                <a:lnTo>
                  <a:pt x="4516054" y="3253901"/>
                </a:lnTo>
                <a:lnTo>
                  <a:pt x="4519639" y="3248622"/>
                </a:lnTo>
                <a:cubicBezTo>
                  <a:pt x="4549287" y="3219822"/>
                  <a:pt x="4595406" y="3219822"/>
                  <a:pt x="4624230" y="3248622"/>
                </a:cubicBezTo>
                <a:close/>
                <a:moveTo>
                  <a:pt x="4837819" y="3253901"/>
                </a:moveTo>
                <a:lnTo>
                  <a:pt x="4726058" y="3253901"/>
                </a:lnTo>
                <a:lnTo>
                  <a:pt x="4729643" y="3248622"/>
                </a:lnTo>
                <a:cubicBezTo>
                  <a:pt x="4758467" y="3219822"/>
                  <a:pt x="4805410" y="3219822"/>
                  <a:pt x="4834234" y="3248622"/>
                </a:cubicBezTo>
                <a:close/>
                <a:moveTo>
                  <a:pt x="4931737" y="3253901"/>
                </a:moveTo>
                <a:lnTo>
                  <a:pt x="4842931" y="3253901"/>
                </a:lnTo>
                <a:lnTo>
                  <a:pt x="4835058" y="3248622"/>
                </a:lnTo>
                <a:cubicBezTo>
                  <a:pt x="4806233" y="3219822"/>
                  <a:pt x="4806233" y="3172919"/>
                  <a:pt x="4835058" y="3144119"/>
                </a:cubicBezTo>
                <a:cubicBezTo>
                  <a:pt x="4863882" y="3115319"/>
                  <a:pt x="4910823" y="3115319"/>
                  <a:pt x="4939647" y="3144119"/>
                </a:cubicBezTo>
                <a:cubicBezTo>
                  <a:pt x="4968471" y="3172919"/>
                  <a:pt x="4968471" y="3219822"/>
                  <a:pt x="4939647" y="3248622"/>
                </a:cubicBezTo>
                <a:close/>
                <a:moveTo>
                  <a:pt x="5047823" y="3253901"/>
                </a:moveTo>
                <a:lnTo>
                  <a:pt x="4936062" y="3253901"/>
                </a:lnTo>
                <a:lnTo>
                  <a:pt x="4939647" y="3248622"/>
                </a:lnTo>
                <a:cubicBezTo>
                  <a:pt x="4968471" y="3219822"/>
                  <a:pt x="5015414" y="3219822"/>
                  <a:pt x="5044238" y="3248622"/>
                </a:cubicBezTo>
                <a:close/>
                <a:moveTo>
                  <a:pt x="5087931" y="3253901"/>
                </a:moveTo>
                <a:lnTo>
                  <a:pt x="5052205" y="3253901"/>
                </a:lnTo>
                <a:lnTo>
                  <a:pt x="5044238" y="3248622"/>
                </a:lnTo>
                <a:cubicBezTo>
                  <a:pt x="5015414" y="3219822"/>
                  <a:pt x="5015414" y="3172919"/>
                  <a:pt x="5044238" y="3144119"/>
                </a:cubicBezTo>
                <a:cubicBezTo>
                  <a:pt x="5058650" y="3129719"/>
                  <a:pt x="5077592" y="3122519"/>
                  <a:pt x="5096533" y="3122519"/>
                </a:cubicBezTo>
                <a:lnTo>
                  <a:pt x="5113848" y="3125877"/>
                </a:lnTo>
                <a:close/>
              </a:path>
            </a:pathLst>
          </a:custGeom>
          <a:solidFill>
            <a:schemeClr val="tx2"/>
          </a:solidFill>
          <a:ln w="7445" cap="flat">
            <a:noFill/>
            <a:prstDash val="solid"/>
            <a:miter/>
          </a:ln>
        </p:spPr>
        <p:txBody>
          <a:bodyPr rtlCol="0" anchor="ctr"/>
          <a:lstStyle/>
          <a:p>
            <a:endParaRPr lang="en-B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9DD749A-EF56-0681-080F-05B6E605702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21892" y="1787389"/>
            <a:ext cx="5219245" cy="3283200"/>
          </a:xfrm>
          <a:custGeom>
            <a:avLst/>
            <a:gdLst>
              <a:gd name="connsiteX0" fmla="*/ 104944 w 6019800"/>
              <a:gd name="connsiteY0" fmla="*/ 0 h 3786819"/>
              <a:gd name="connsiteX1" fmla="*/ 5914856 w 6019800"/>
              <a:gd name="connsiteY1" fmla="*/ 0 h 3786819"/>
              <a:gd name="connsiteX2" fmla="*/ 5958650 w 6019800"/>
              <a:gd name="connsiteY2" fmla="*/ 170319 h 3786819"/>
              <a:gd name="connsiteX3" fmla="*/ 6019800 w 6019800"/>
              <a:gd name="connsiteY3" fmla="*/ 776919 h 3786819"/>
              <a:gd name="connsiteX4" fmla="*/ 3009900 w 6019800"/>
              <a:gd name="connsiteY4" fmla="*/ 3786819 h 3786819"/>
              <a:gd name="connsiteX5" fmla="*/ 0 w 6019800"/>
              <a:gd name="connsiteY5" fmla="*/ 776919 h 3786819"/>
              <a:gd name="connsiteX6" fmla="*/ 61151 w 6019800"/>
              <a:gd name="connsiteY6" fmla="*/ 170319 h 378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19800" h="3786819">
                <a:moveTo>
                  <a:pt x="104944" y="0"/>
                </a:moveTo>
                <a:lnTo>
                  <a:pt x="5914856" y="0"/>
                </a:lnTo>
                <a:lnTo>
                  <a:pt x="5958650" y="170319"/>
                </a:lnTo>
                <a:cubicBezTo>
                  <a:pt x="5998744" y="366256"/>
                  <a:pt x="6019800" y="569129"/>
                  <a:pt x="6019800" y="776919"/>
                </a:cubicBezTo>
                <a:cubicBezTo>
                  <a:pt x="6019800" y="2439241"/>
                  <a:pt x="4672222" y="3786819"/>
                  <a:pt x="3009900" y="3786819"/>
                </a:cubicBezTo>
                <a:cubicBezTo>
                  <a:pt x="1347578" y="3786819"/>
                  <a:pt x="0" y="2439241"/>
                  <a:pt x="0" y="776919"/>
                </a:cubicBezTo>
                <a:cubicBezTo>
                  <a:pt x="0" y="569129"/>
                  <a:pt x="21056" y="366256"/>
                  <a:pt x="61151" y="170319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 b="0" i="0">
                <a:solidFill>
                  <a:schemeClr val="tx1"/>
                </a:solidFill>
                <a:highlight>
                  <a:srgbClr val="FFFF00"/>
                </a:highlight>
                <a:latin typeface="+mn-lt"/>
              </a:defRPr>
            </a:lvl1pPr>
          </a:lstStyle>
          <a:p>
            <a:r>
              <a:rPr lang="en-BE" dirty="0"/>
              <a:t>Afbeelding (optioneel)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8501B4-8662-315C-12F6-DD444D0A3D1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4F8A284-8639-448B-BE66-5CECA7535D4B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437BB-3B68-3295-D2FC-3233649D9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BCEF97D-428F-5DC6-799A-CDF44C71EB8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B237C78-D1A1-E2DF-4F97-E73DA3A03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5" y="2457450"/>
            <a:ext cx="5580065" cy="524553"/>
          </a:xfrm>
          <a:prstGeom prst="rect">
            <a:avLst/>
          </a:prstGeom>
        </p:spPr>
        <p:txBody>
          <a:bodyPr wrap="square" lIns="0" rIns="0" bIns="108000" anchor="b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b="1" i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Hoofdstuk</a:t>
            </a:r>
            <a:r>
              <a:rPr lang="en-GB" dirty="0"/>
              <a:t> - </a:t>
            </a:r>
            <a:r>
              <a:rPr lang="en-GB" dirty="0" err="1"/>
              <a:t>Ondertitel</a:t>
            </a:r>
            <a:endParaRPr lang="en-BE" dirty="0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E1A21EC6-3CE0-1BFB-9955-E64E981EC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5" y="2982003"/>
            <a:ext cx="5580065" cy="1588127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Hoofdstuk</a:t>
            </a:r>
            <a:r>
              <a:rPr lang="en-GB" dirty="0"/>
              <a:t> -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11" name="Graphic 1">
            <a:extLst>
              <a:ext uri="{FF2B5EF4-FFF2-40B4-BE49-F238E27FC236}">
                <a16:creationId xmlns:a16="http://schemas.microsoft.com/office/drawing/2014/main" id="{65B8ABBF-7F90-5487-BEAE-C2085A41546E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1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4315D66B-3F4C-6DA4-60BA-270CBC93624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8319519" y="-1556077"/>
            <a:ext cx="1423990" cy="4536144"/>
          </a:xfrm>
          <a:custGeom>
            <a:avLst/>
            <a:gdLst>
              <a:gd name="connsiteX0" fmla="*/ 1423990 w 1423990"/>
              <a:gd name="connsiteY0" fmla="*/ 0 h 4536144"/>
              <a:gd name="connsiteX1" fmla="*/ 1423990 w 1423990"/>
              <a:gd name="connsiteY1" fmla="*/ 4536144 h 4536144"/>
              <a:gd name="connsiteX2" fmla="*/ 1287311 w 1423990"/>
              <a:gd name="connsiteY2" fmla="*/ 4466471 h 4536144"/>
              <a:gd name="connsiteX3" fmla="*/ 0 w 1423990"/>
              <a:gd name="connsiteY3" fmla="*/ 2268072 h 4536144"/>
              <a:gd name="connsiteX4" fmla="*/ 1287311 w 1423990"/>
              <a:gd name="connsiteY4" fmla="*/ 69673 h 453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990" h="4536144">
                <a:moveTo>
                  <a:pt x="1423990" y="0"/>
                </a:moveTo>
                <a:lnTo>
                  <a:pt x="1423990" y="4536144"/>
                </a:lnTo>
                <a:lnTo>
                  <a:pt x="1287311" y="4466471"/>
                </a:lnTo>
                <a:cubicBezTo>
                  <a:pt x="519058" y="4034742"/>
                  <a:pt x="0" y="3212073"/>
                  <a:pt x="0" y="2268072"/>
                </a:cubicBezTo>
                <a:cubicBezTo>
                  <a:pt x="0" y="1324063"/>
                  <a:pt x="519058" y="501399"/>
                  <a:pt x="1287311" y="69673"/>
                </a:cubicBezTo>
                <a:close/>
              </a:path>
            </a:pathLst>
          </a:custGeom>
          <a:solidFill>
            <a:schemeClr val="tx2"/>
          </a:solidFill>
          <a:ln w="8398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040916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6">
            <a:extLst>
              <a:ext uri="{FF2B5EF4-FFF2-40B4-BE49-F238E27FC236}">
                <a16:creationId xmlns:a16="http://schemas.microsoft.com/office/drawing/2014/main" id="{8F318506-1681-83B9-A6FC-0F33D286471A}"/>
              </a:ext>
            </a:extLst>
          </p:cNvPr>
          <p:cNvSpPr/>
          <p:nvPr/>
        </p:nvSpPr>
        <p:spPr>
          <a:xfrm>
            <a:off x="0" y="0"/>
            <a:ext cx="12192634" cy="6858000"/>
          </a:xfrm>
          <a:custGeom>
            <a:avLst/>
            <a:gdLst>
              <a:gd name="connsiteX0" fmla="*/ 10622280 w 12192634"/>
              <a:gd name="connsiteY0" fmla="*/ 79375 h 6858000"/>
              <a:gd name="connsiteX1" fmla="*/ 10600690 w 12192634"/>
              <a:gd name="connsiteY1" fmla="*/ 0 h 6858000"/>
              <a:gd name="connsiteX2" fmla="*/ 10759440 w 12192634"/>
              <a:gd name="connsiteY2" fmla="*/ 0 h 6858000"/>
              <a:gd name="connsiteX3" fmla="*/ 10622280 w 12192634"/>
              <a:gd name="connsiteY3" fmla="*/ 79375 h 6858000"/>
              <a:gd name="connsiteX4" fmla="*/ 7747000 w 12192634"/>
              <a:gd name="connsiteY4" fmla="*/ 0 h 6858000"/>
              <a:gd name="connsiteX5" fmla="*/ 7642225 w 12192634"/>
              <a:gd name="connsiteY5" fmla="*/ 0 h 6858000"/>
              <a:gd name="connsiteX6" fmla="*/ 7656195 w 12192634"/>
              <a:gd name="connsiteY6" fmla="*/ 52070 h 6858000"/>
              <a:gd name="connsiteX7" fmla="*/ 7747000 w 12192634"/>
              <a:gd name="connsiteY7" fmla="*/ 0 h 6858000"/>
              <a:gd name="connsiteX8" fmla="*/ 295910 w 12192634"/>
              <a:gd name="connsiteY8" fmla="*/ 2024380 h 6858000"/>
              <a:gd name="connsiteX9" fmla="*/ 1149985 w 12192634"/>
              <a:gd name="connsiteY9" fmla="*/ 1531620 h 6858000"/>
              <a:gd name="connsiteX10" fmla="*/ 1216025 w 12192634"/>
              <a:gd name="connsiteY10" fmla="*/ 1778000 h 6858000"/>
              <a:gd name="connsiteX11" fmla="*/ 2070100 w 12192634"/>
              <a:gd name="connsiteY11" fmla="*/ 1284605 h 6858000"/>
              <a:gd name="connsiteX12" fmla="*/ 2136140 w 12192634"/>
              <a:gd name="connsiteY12" fmla="*/ 1530985 h 6858000"/>
              <a:gd name="connsiteX13" fmla="*/ 2990215 w 12192634"/>
              <a:gd name="connsiteY13" fmla="*/ 1038225 h 6858000"/>
              <a:gd name="connsiteX14" fmla="*/ 3056255 w 12192634"/>
              <a:gd name="connsiteY14" fmla="*/ 1284605 h 6858000"/>
              <a:gd name="connsiteX15" fmla="*/ 3910330 w 12192634"/>
              <a:gd name="connsiteY15" fmla="*/ 791845 h 6858000"/>
              <a:gd name="connsiteX16" fmla="*/ 3976370 w 12192634"/>
              <a:gd name="connsiteY16" fmla="*/ 1038225 h 6858000"/>
              <a:gd name="connsiteX17" fmla="*/ 4830445 w 12192634"/>
              <a:gd name="connsiteY17" fmla="*/ 545465 h 6858000"/>
              <a:gd name="connsiteX18" fmla="*/ 4896485 w 12192634"/>
              <a:gd name="connsiteY18" fmla="*/ 791845 h 6858000"/>
              <a:gd name="connsiteX19" fmla="*/ 5750560 w 12192634"/>
              <a:gd name="connsiteY19" fmla="*/ 299085 h 6858000"/>
              <a:gd name="connsiteX20" fmla="*/ 5816600 w 12192634"/>
              <a:gd name="connsiteY20" fmla="*/ 545465 h 6858000"/>
              <a:gd name="connsiteX21" fmla="*/ 6670675 w 12192634"/>
              <a:gd name="connsiteY21" fmla="*/ 52705 h 6858000"/>
              <a:gd name="connsiteX22" fmla="*/ 6736715 w 12192634"/>
              <a:gd name="connsiteY22" fmla="*/ 299085 h 6858000"/>
              <a:gd name="connsiteX23" fmla="*/ 7254240 w 12192634"/>
              <a:gd name="connsiteY23" fmla="*/ 0 h 6858000"/>
              <a:gd name="connsiteX24" fmla="*/ 6028690 w 12192634"/>
              <a:gd name="connsiteY24" fmla="*/ 0 h 6858000"/>
              <a:gd name="connsiteX25" fmla="*/ 5718810 w 12192634"/>
              <a:gd name="connsiteY25" fmla="*/ 179070 h 6858000"/>
              <a:gd name="connsiteX26" fmla="*/ 5670550 w 12192634"/>
              <a:gd name="connsiteY26" fmla="*/ 0 h 6858000"/>
              <a:gd name="connsiteX27" fmla="*/ 5535295 w 12192634"/>
              <a:gd name="connsiteY27" fmla="*/ 0 h 6858000"/>
              <a:gd name="connsiteX28" fmla="*/ 4798060 w 12192634"/>
              <a:gd name="connsiteY28" fmla="*/ 425450 h 6858000"/>
              <a:gd name="connsiteX29" fmla="*/ 4732020 w 12192634"/>
              <a:gd name="connsiteY29" fmla="*/ 179070 h 6858000"/>
              <a:gd name="connsiteX30" fmla="*/ 3877945 w 12192634"/>
              <a:gd name="connsiteY30" fmla="*/ 671830 h 6858000"/>
              <a:gd name="connsiteX31" fmla="*/ 3811905 w 12192634"/>
              <a:gd name="connsiteY31" fmla="*/ 425450 h 6858000"/>
              <a:gd name="connsiteX32" fmla="*/ 2957830 w 12192634"/>
              <a:gd name="connsiteY32" fmla="*/ 918210 h 6858000"/>
              <a:gd name="connsiteX33" fmla="*/ 2891790 w 12192634"/>
              <a:gd name="connsiteY33" fmla="*/ 671830 h 6858000"/>
              <a:gd name="connsiteX34" fmla="*/ 2038350 w 12192634"/>
              <a:gd name="connsiteY34" fmla="*/ 1165225 h 6858000"/>
              <a:gd name="connsiteX35" fmla="*/ 1972310 w 12192634"/>
              <a:gd name="connsiteY35" fmla="*/ 918845 h 6858000"/>
              <a:gd name="connsiteX36" fmla="*/ 1118235 w 12192634"/>
              <a:gd name="connsiteY36" fmla="*/ 1411605 h 6858000"/>
              <a:gd name="connsiteX37" fmla="*/ 1052195 w 12192634"/>
              <a:gd name="connsiteY37" fmla="*/ 1165225 h 6858000"/>
              <a:gd name="connsiteX38" fmla="*/ 198120 w 12192634"/>
              <a:gd name="connsiteY38" fmla="*/ 1657985 h 6858000"/>
              <a:gd name="connsiteX39" fmla="*/ 132080 w 12192634"/>
              <a:gd name="connsiteY39" fmla="*/ 1411605 h 6858000"/>
              <a:gd name="connsiteX40" fmla="*/ 0 w 12192634"/>
              <a:gd name="connsiteY40" fmla="*/ 1487805 h 6858000"/>
              <a:gd name="connsiteX41" fmla="*/ 0 w 12192634"/>
              <a:gd name="connsiteY41" fmla="*/ 1910715 h 6858000"/>
              <a:gd name="connsiteX42" fmla="*/ 229870 w 12192634"/>
              <a:gd name="connsiteY42" fmla="*/ 1778000 h 6858000"/>
              <a:gd name="connsiteX43" fmla="*/ 295910 w 12192634"/>
              <a:gd name="connsiteY43" fmla="*/ 2024380 h 6858000"/>
              <a:gd name="connsiteX44" fmla="*/ 4734560 w 12192634"/>
              <a:gd name="connsiteY44" fmla="*/ 0 h 6858000"/>
              <a:gd name="connsiteX45" fmla="*/ 4684395 w 12192634"/>
              <a:gd name="connsiteY45" fmla="*/ 0 h 6858000"/>
              <a:gd name="connsiteX46" fmla="*/ 4691380 w 12192634"/>
              <a:gd name="connsiteY46" fmla="*/ 25400 h 6858000"/>
              <a:gd name="connsiteX47" fmla="*/ 4734560 w 12192634"/>
              <a:gd name="connsiteY47" fmla="*/ 0 h 6858000"/>
              <a:gd name="connsiteX48" fmla="*/ 90805 w 12192634"/>
              <a:gd name="connsiteY48" fmla="*/ 1257935 h 6858000"/>
              <a:gd name="connsiteX49" fmla="*/ 944880 w 12192634"/>
              <a:gd name="connsiteY49" fmla="*/ 765175 h 6858000"/>
              <a:gd name="connsiteX50" fmla="*/ 1010920 w 12192634"/>
              <a:gd name="connsiteY50" fmla="*/ 1011555 h 6858000"/>
              <a:gd name="connsiteX51" fmla="*/ 1864995 w 12192634"/>
              <a:gd name="connsiteY51" fmla="*/ 518795 h 6858000"/>
              <a:gd name="connsiteX52" fmla="*/ 1931035 w 12192634"/>
              <a:gd name="connsiteY52" fmla="*/ 765175 h 6858000"/>
              <a:gd name="connsiteX53" fmla="*/ 2785110 w 12192634"/>
              <a:gd name="connsiteY53" fmla="*/ 272415 h 6858000"/>
              <a:gd name="connsiteX54" fmla="*/ 2851150 w 12192634"/>
              <a:gd name="connsiteY54" fmla="*/ 518795 h 6858000"/>
              <a:gd name="connsiteX55" fmla="*/ 3704590 w 12192634"/>
              <a:gd name="connsiteY55" fmla="*/ 25400 h 6858000"/>
              <a:gd name="connsiteX56" fmla="*/ 3770630 w 12192634"/>
              <a:gd name="connsiteY56" fmla="*/ 271780 h 6858000"/>
              <a:gd name="connsiteX57" fmla="*/ 4241165 w 12192634"/>
              <a:gd name="connsiteY57" fmla="*/ 0 h 6858000"/>
              <a:gd name="connsiteX58" fmla="*/ 3015615 w 12192634"/>
              <a:gd name="connsiteY58" fmla="*/ 0 h 6858000"/>
              <a:gd name="connsiteX59" fmla="*/ 2752725 w 12192634"/>
              <a:gd name="connsiteY59" fmla="*/ 151765 h 6858000"/>
              <a:gd name="connsiteX60" fmla="*/ 2712085 w 12192634"/>
              <a:gd name="connsiteY60" fmla="*/ 0 h 6858000"/>
              <a:gd name="connsiteX61" fmla="*/ 2522855 w 12192634"/>
              <a:gd name="connsiteY61" fmla="*/ 0 h 6858000"/>
              <a:gd name="connsiteX62" fmla="*/ 1832610 w 12192634"/>
              <a:gd name="connsiteY62" fmla="*/ 398145 h 6858000"/>
              <a:gd name="connsiteX63" fmla="*/ 1766570 w 12192634"/>
              <a:gd name="connsiteY63" fmla="*/ 151765 h 6858000"/>
              <a:gd name="connsiteX64" fmla="*/ 912495 w 12192634"/>
              <a:gd name="connsiteY64" fmla="*/ 644525 h 6858000"/>
              <a:gd name="connsiteX65" fmla="*/ 846455 w 12192634"/>
              <a:gd name="connsiteY65" fmla="*/ 398145 h 6858000"/>
              <a:gd name="connsiteX66" fmla="*/ 0 w 12192634"/>
              <a:gd name="connsiteY66" fmla="*/ 887095 h 6858000"/>
              <a:gd name="connsiteX67" fmla="*/ 0 w 12192634"/>
              <a:gd name="connsiteY67" fmla="*/ 1025525 h 6858000"/>
              <a:gd name="connsiteX68" fmla="*/ 24765 w 12192634"/>
              <a:gd name="connsiteY68" fmla="*/ 1011555 h 6858000"/>
              <a:gd name="connsiteX69" fmla="*/ 90805 w 12192634"/>
              <a:gd name="connsiteY69" fmla="*/ 1257935 h 6858000"/>
              <a:gd name="connsiteX70" fmla="*/ 10729595 w 12192634"/>
              <a:gd name="connsiteY70" fmla="*/ 480060 h 6858000"/>
              <a:gd name="connsiteX71" fmla="*/ 10663555 w 12192634"/>
              <a:gd name="connsiteY71" fmla="*/ 233680 h 6858000"/>
              <a:gd name="connsiteX72" fmla="*/ 9809480 w 12192634"/>
              <a:gd name="connsiteY72" fmla="*/ 726440 h 6858000"/>
              <a:gd name="connsiteX73" fmla="*/ 9743440 w 12192634"/>
              <a:gd name="connsiteY73" fmla="*/ 480060 h 6858000"/>
              <a:gd name="connsiteX74" fmla="*/ 8889365 w 12192634"/>
              <a:gd name="connsiteY74" fmla="*/ 972820 h 6858000"/>
              <a:gd name="connsiteX75" fmla="*/ 8823325 w 12192634"/>
              <a:gd name="connsiteY75" fmla="*/ 726440 h 6858000"/>
              <a:gd name="connsiteX76" fmla="*/ 7969250 w 12192634"/>
              <a:gd name="connsiteY76" fmla="*/ 1219200 h 6858000"/>
              <a:gd name="connsiteX77" fmla="*/ 7903210 w 12192634"/>
              <a:gd name="connsiteY77" fmla="*/ 972820 h 6858000"/>
              <a:gd name="connsiteX78" fmla="*/ 7049135 w 12192634"/>
              <a:gd name="connsiteY78" fmla="*/ 1465580 h 6858000"/>
              <a:gd name="connsiteX79" fmla="*/ 6983095 w 12192634"/>
              <a:gd name="connsiteY79" fmla="*/ 1219200 h 6858000"/>
              <a:gd name="connsiteX80" fmla="*/ 6129020 w 12192634"/>
              <a:gd name="connsiteY80" fmla="*/ 1711960 h 6858000"/>
              <a:gd name="connsiteX81" fmla="*/ 6062980 w 12192634"/>
              <a:gd name="connsiteY81" fmla="*/ 1465580 h 6858000"/>
              <a:gd name="connsiteX82" fmla="*/ 5208905 w 12192634"/>
              <a:gd name="connsiteY82" fmla="*/ 1958340 h 6858000"/>
              <a:gd name="connsiteX83" fmla="*/ 5142865 w 12192634"/>
              <a:gd name="connsiteY83" fmla="*/ 1711960 h 6858000"/>
              <a:gd name="connsiteX84" fmla="*/ 4288790 w 12192634"/>
              <a:gd name="connsiteY84" fmla="*/ 2204720 h 6858000"/>
              <a:gd name="connsiteX85" fmla="*/ 4222750 w 12192634"/>
              <a:gd name="connsiteY85" fmla="*/ 1958975 h 6858000"/>
              <a:gd name="connsiteX86" fmla="*/ 3368675 w 12192634"/>
              <a:gd name="connsiteY86" fmla="*/ 2451735 h 6858000"/>
              <a:gd name="connsiteX87" fmla="*/ 3302635 w 12192634"/>
              <a:gd name="connsiteY87" fmla="*/ 2205355 h 6858000"/>
              <a:gd name="connsiteX88" fmla="*/ 2449195 w 12192634"/>
              <a:gd name="connsiteY88" fmla="*/ 2698750 h 6858000"/>
              <a:gd name="connsiteX89" fmla="*/ 2383155 w 12192634"/>
              <a:gd name="connsiteY89" fmla="*/ 2452370 h 6858000"/>
              <a:gd name="connsiteX90" fmla="*/ 1529080 w 12192634"/>
              <a:gd name="connsiteY90" fmla="*/ 2945130 h 6858000"/>
              <a:gd name="connsiteX91" fmla="*/ 1463040 w 12192634"/>
              <a:gd name="connsiteY91" fmla="*/ 2698750 h 6858000"/>
              <a:gd name="connsiteX92" fmla="*/ 608965 w 12192634"/>
              <a:gd name="connsiteY92" fmla="*/ 3191510 h 6858000"/>
              <a:gd name="connsiteX93" fmla="*/ 542925 w 12192634"/>
              <a:gd name="connsiteY93" fmla="*/ 2945130 h 6858000"/>
              <a:gd name="connsiteX94" fmla="*/ 0 w 12192634"/>
              <a:gd name="connsiteY94" fmla="*/ 3258185 h 6858000"/>
              <a:gd name="connsiteX95" fmla="*/ 0 w 12192634"/>
              <a:gd name="connsiteY95" fmla="*/ 3681095 h 6858000"/>
              <a:gd name="connsiteX96" fmla="*/ 640715 w 12192634"/>
              <a:gd name="connsiteY96" fmla="*/ 3310890 h 6858000"/>
              <a:gd name="connsiteX97" fmla="*/ 706755 w 12192634"/>
              <a:gd name="connsiteY97" fmla="*/ 3557270 h 6858000"/>
              <a:gd name="connsiteX98" fmla="*/ 1560830 w 12192634"/>
              <a:gd name="connsiteY98" fmla="*/ 3064510 h 6858000"/>
              <a:gd name="connsiteX99" fmla="*/ 1626870 w 12192634"/>
              <a:gd name="connsiteY99" fmla="*/ 3310890 h 6858000"/>
              <a:gd name="connsiteX100" fmla="*/ 2480945 w 12192634"/>
              <a:gd name="connsiteY100" fmla="*/ 2818130 h 6858000"/>
              <a:gd name="connsiteX101" fmla="*/ 2546985 w 12192634"/>
              <a:gd name="connsiteY101" fmla="*/ 3064510 h 6858000"/>
              <a:gd name="connsiteX102" fmla="*/ 3401060 w 12192634"/>
              <a:gd name="connsiteY102" fmla="*/ 2571750 h 6858000"/>
              <a:gd name="connsiteX103" fmla="*/ 3467100 w 12192634"/>
              <a:gd name="connsiteY103" fmla="*/ 2818130 h 6858000"/>
              <a:gd name="connsiteX104" fmla="*/ 4321175 w 12192634"/>
              <a:gd name="connsiteY104" fmla="*/ 2325370 h 6858000"/>
              <a:gd name="connsiteX105" fmla="*/ 4387215 w 12192634"/>
              <a:gd name="connsiteY105" fmla="*/ 2571750 h 6858000"/>
              <a:gd name="connsiteX106" fmla="*/ 5241290 w 12192634"/>
              <a:gd name="connsiteY106" fmla="*/ 2078990 h 6858000"/>
              <a:gd name="connsiteX107" fmla="*/ 5307330 w 12192634"/>
              <a:gd name="connsiteY107" fmla="*/ 2325370 h 6858000"/>
              <a:gd name="connsiteX108" fmla="*/ 6161405 w 12192634"/>
              <a:gd name="connsiteY108" fmla="*/ 1832610 h 6858000"/>
              <a:gd name="connsiteX109" fmla="*/ 6227445 w 12192634"/>
              <a:gd name="connsiteY109" fmla="*/ 2078990 h 6858000"/>
              <a:gd name="connsiteX110" fmla="*/ 7081520 w 12192634"/>
              <a:gd name="connsiteY110" fmla="*/ 1586230 h 6858000"/>
              <a:gd name="connsiteX111" fmla="*/ 7147560 w 12192634"/>
              <a:gd name="connsiteY111" fmla="*/ 1832610 h 6858000"/>
              <a:gd name="connsiteX112" fmla="*/ 8001635 w 12192634"/>
              <a:gd name="connsiteY112" fmla="*/ 1339850 h 6858000"/>
              <a:gd name="connsiteX113" fmla="*/ 8067675 w 12192634"/>
              <a:gd name="connsiteY113" fmla="*/ 1586230 h 6858000"/>
              <a:gd name="connsiteX114" fmla="*/ 8921750 w 12192634"/>
              <a:gd name="connsiteY114" fmla="*/ 1093470 h 6858000"/>
              <a:gd name="connsiteX115" fmla="*/ 8987790 w 12192634"/>
              <a:gd name="connsiteY115" fmla="*/ 1339850 h 6858000"/>
              <a:gd name="connsiteX116" fmla="*/ 9841865 w 12192634"/>
              <a:gd name="connsiteY116" fmla="*/ 847090 h 6858000"/>
              <a:gd name="connsiteX117" fmla="*/ 9907905 w 12192634"/>
              <a:gd name="connsiteY117" fmla="*/ 1093470 h 6858000"/>
              <a:gd name="connsiteX118" fmla="*/ 10761980 w 12192634"/>
              <a:gd name="connsiteY118" fmla="*/ 600710 h 6858000"/>
              <a:gd name="connsiteX119" fmla="*/ 10828020 w 12192634"/>
              <a:gd name="connsiteY119" fmla="*/ 847090 h 6858000"/>
              <a:gd name="connsiteX120" fmla="*/ 11682095 w 12192634"/>
              <a:gd name="connsiteY120" fmla="*/ 354330 h 6858000"/>
              <a:gd name="connsiteX121" fmla="*/ 11748135 w 12192634"/>
              <a:gd name="connsiteY121" fmla="*/ 600710 h 6858000"/>
              <a:gd name="connsiteX122" fmla="*/ 12192635 w 12192634"/>
              <a:gd name="connsiteY122" fmla="*/ 344170 h 6858000"/>
              <a:gd name="connsiteX123" fmla="*/ 12192635 w 12192634"/>
              <a:gd name="connsiteY123" fmla="*/ 0 h 6858000"/>
              <a:gd name="connsiteX124" fmla="*/ 12054205 w 12192634"/>
              <a:gd name="connsiteY124" fmla="*/ 0 h 6858000"/>
              <a:gd name="connsiteX125" fmla="*/ 11650345 w 12192634"/>
              <a:gd name="connsiteY125" fmla="*/ 233045 h 6858000"/>
              <a:gd name="connsiteX126" fmla="*/ 11586845 w 12192634"/>
              <a:gd name="connsiteY126" fmla="*/ 0 h 6858000"/>
              <a:gd name="connsiteX127" fmla="*/ 11560175 w 12192634"/>
              <a:gd name="connsiteY127" fmla="*/ 0 h 6858000"/>
              <a:gd name="connsiteX128" fmla="*/ 10729595 w 12192634"/>
              <a:gd name="connsiteY128" fmla="*/ 480060 h 6858000"/>
              <a:gd name="connsiteX129" fmla="*/ 501650 w 12192634"/>
              <a:gd name="connsiteY129" fmla="*/ 2791460 h 6858000"/>
              <a:gd name="connsiteX130" fmla="*/ 1355725 w 12192634"/>
              <a:gd name="connsiteY130" fmla="*/ 2298700 h 6858000"/>
              <a:gd name="connsiteX131" fmla="*/ 1421765 w 12192634"/>
              <a:gd name="connsiteY131" fmla="*/ 2545080 h 6858000"/>
              <a:gd name="connsiteX132" fmla="*/ 2275840 w 12192634"/>
              <a:gd name="connsiteY132" fmla="*/ 2052320 h 6858000"/>
              <a:gd name="connsiteX133" fmla="*/ 2341880 w 12192634"/>
              <a:gd name="connsiteY133" fmla="*/ 2298700 h 6858000"/>
              <a:gd name="connsiteX134" fmla="*/ 3195955 w 12192634"/>
              <a:gd name="connsiteY134" fmla="*/ 1805940 h 6858000"/>
              <a:gd name="connsiteX135" fmla="*/ 3261995 w 12192634"/>
              <a:gd name="connsiteY135" fmla="*/ 2052320 h 6858000"/>
              <a:gd name="connsiteX136" fmla="*/ 4116070 w 12192634"/>
              <a:gd name="connsiteY136" fmla="*/ 1559560 h 6858000"/>
              <a:gd name="connsiteX137" fmla="*/ 4182110 w 12192634"/>
              <a:gd name="connsiteY137" fmla="*/ 1805940 h 6858000"/>
              <a:gd name="connsiteX138" fmla="*/ 5035550 w 12192634"/>
              <a:gd name="connsiteY138" fmla="*/ 1311910 h 6858000"/>
              <a:gd name="connsiteX139" fmla="*/ 5101590 w 12192634"/>
              <a:gd name="connsiteY139" fmla="*/ 1558290 h 6858000"/>
              <a:gd name="connsiteX140" fmla="*/ 5955665 w 12192634"/>
              <a:gd name="connsiteY140" fmla="*/ 1065530 h 6858000"/>
              <a:gd name="connsiteX141" fmla="*/ 6021705 w 12192634"/>
              <a:gd name="connsiteY141" fmla="*/ 1311910 h 6858000"/>
              <a:gd name="connsiteX142" fmla="*/ 6875781 w 12192634"/>
              <a:gd name="connsiteY142" fmla="*/ 819150 h 6858000"/>
              <a:gd name="connsiteX143" fmla="*/ 6941820 w 12192634"/>
              <a:gd name="connsiteY143" fmla="*/ 1065530 h 6858000"/>
              <a:gd name="connsiteX144" fmla="*/ 7795895 w 12192634"/>
              <a:gd name="connsiteY144" fmla="*/ 572770 h 6858000"/>
              <a:gd name="connsiteX145" fmla="*/ 7861935 w 12192634"/>
              <a:gd name="connsiteY145" fmla="*/ 819150 h 6858000"/>
              <a:gd name="connsiteX146" fmla="*/ 8716010 w 12192634"/>
              <a:gd name="connsiteY146" fmla="*/ 326390 h 6858000"/>
              <a:gd name="connsiteX147" fmla="*/ 8782050 w 12192634"/>
              <a:gd name="connsiteY147" fmla="*/ 572770 h 6858000"/>
              <a:gd name="connsiteX148" fmla="*/ 9636125 w 12192634"/>
              <a:gd name="connsiteY148" fmla="*/ 80010 h 6858000"/>
              <a:gd name="connsiteX149" fmla="*/ 9702165 w 12192634"/>
              <a:gd name="connsiteY149" fmla="*/ 326390 h 6858000"/>
              <a:gd name="connsiteX150" fmla="*/ 10266680 w 12192634"/>
              <a:gd name="connsiteY150" fmla="*/ 0 h 6858000"/>
              <a:gd name="connsiteX151" fmla="*/ 9041130 w 12192634"/>
              <a:gd name="connsiteY151" fmla="*/ 0 h 6858000"/>
              <a:gd name="connsiteX152" fmla="*/ 8684260 w 12192634"/>
              <a:gd name="connsiteY152" fmla="*/ 206375 h 6858000"/>
              <a:gd name="connsiteX153" fmla="*/ 8628380 w 12192634"/>
              <a:gd name="connsiteY153" fmla="*/ 0 h 6858000"/>
              <a:gd name="connsiteX154" fmla="*/ 8547735 w 12192634"/>
              <a:gd name="connsiteY154" fmla="*/ 0 h 6858000"/>
              <a:gd name="connsiteX155" fmla="*/ 7763510 w 12192634"/>
              <a:gd name="connsiteY155" fmla="*/ 452755 h 6858000"/>
              <a:gd name="connsiteX156" fmla="*/ 7697470 w 12192634"/>
              <a:gd name="connsiteY156" fmla="*/ 206375 h 6858000"/>
              <a:gd name="connsiteX157" fmla="*/ 6843395 w 12192634"/>
              <a:gd name="connsiteY157" fmla="*/ 699135 h 6858000"/>
              <a:gd name="connsiteX158" fmla="*/ 6777356 w 12192634"/>
              <a:gd name="connsiteY158" fmla="*/ 452755 h 6858000"/>
              <a:gd name="connsiteX159" fmla="*/ 5923280 w 12192634"/>
              <a:gd name="connsiteY159" fmla="*/ 945515 h 6858000"/>
              <a:gd name="connsiteX160" fmla="*/ 5857240 w 12192634"/>
              <a:gd name="connsiteY160" fmla="*/ 699135 h 6858000"/>
              <a:gd name="connsiteX161" fmla="*/ 5003800 w 12192634"/>
              <a:gd name="connsiteY161" fmla="*/ 1192530 h 6858000"/>
              <a:gd name="connsiteX162" fmla="*/ 4937760 w 12192634"/>
              <a:gd name="connsiteY162" fmla="*/ 946150 h 6858000"/>
              <a:gd name="connsiteX163" fmla="*/ 4083685 w 12192634"/>
              <a:gd name="connsiteY163" fmla="*/ 1438910 h 6858000"/>
              <a:gd name="connsiteX164" fmla="*/ 4017645 w 12192634"/>
              <a:gd name="connsiteY164" fmla="*/ 1192530 h 6858000"/>
              <a:gd name="connsiteX165" fmla="*/ 3163570 w 12192634"/>
              <a:gd name="connsiteY165" fmla="*/ 1685290 h 6858000"/>
              <a:gd name="connsiteX166" fmla="*/ 3097530 w 12192634"/>
              <a:gd name="connsiteY166" fmla="*/ 1438910 h 6858000"/>
              <a:gd name="connsiteX167" fmla="*/ 2243455 w 12192634"/>
              <a:gd name="connsiteY167" fmla="*/ 1931670 h 6858000"/>
              <a:gd name="connsiteX168" fmla="*/ 2177415 w 12192634"/>
              <a:gd name="connsiteY168" fmla="*/ 1685290 h 6858000"/>
              <a:gd name="connsiteX169" fmla="*/ 1323340 w 12192634"/>
              <a:gd name="connsiteY169" fmla="*/ 2178050 h 6858000"/>
              <a:gd name="connsiteX170" fmla="*/ 1257300 w 12192634"/>
              <a:gd name="connsiteY170" fmla="*/ 1931670 h 6858000"/>
              <a:gd name="connsiteX171" fmla="*/ 403225 w 12192634"/>
              <a:gd name="connsiteY171" fmla="*/ 2425065 h 6858000"/>
              <a:gd name="connsiteX172" fmla="*/ 337185 w 12192634"/>
              <a:gd name="connsiteY172" fmla="*/ 2178685 h 6858000"/>
              <a:gd name="connsiteX173" fmla="*/ 0 w 12192634"/>
              <a:gd name="connsiteY173" fmla="*/ 2372995 h 6858000"/>
              <a:gd name="connsiteX174" fmla="*/ 0 w 12192634"/>
              <a:gd name="connsiteY174" fmla="*/ 2795905 h 6858000"/>
              <a:gd name="connsiteX175" fmla="*/ 435610 w 12192634"/>
              <a:gd name="connsiteY175" fmla="*/ 2544445 h 6858000"/>
              <a:gd name="connsiteX176" fmla="*/ 501650 w 12192634"/>
              <a:gd name="connsiteY176" fmla="*/ 2791460 h 6858000"/>
              <a:gd name="connsiteX177" fmla="*/ 1462405 w 12192634"/>
              <a:gd name="connsiteY177" fmla="*/ 6377940 h 6858000"/>
              <a:gd name="connsiteX178" fmla="*/ 1528445 w 12192634"/>
              <a:gd name="connsiteY178" fmla="*/ 6624320 h 6858000"/>
              <a:gd name="connsiteX179" fmla="*/ 2382520 w 12192634"/>
              <a:gd name="connsiteY179" fmla="*/ 6131560 h 6858000"/>
              <a:gd name="connsiteX180" fmla="*/ 2448560 w 12192634"/>
              <a:gd name="connsiteY180" fmla="*/ 6377940 h 6858000"/>
              <a:gd name="connsiteX181" fmla="*/ 3302635 w 12192634"/>
              <a:gd name="connsiteY181" fmla="*/ 5885180 h 6858000"/>
              <a:gd name="connsiteX182" fmla="*/ 3368675 w 12192634"/>
              <a:gd name="connsiteY182" fmla="*/ 6131560 h 6858000"/>
              <a:gd name="connsiteX183" fmla="*/ 4222750 w 12192634"/>
              <a:gd name="connsiteY183" fmla="*/ 5638800 h 6858000"/>
              <a:gd name="connsiteX184" fmla="*/ 4288790 w 12192634"/>
              <a:gd name="connsiteY184" fmla="*/ 5885180 h 6858000"/>
              <a:gd name="connsiteX185" fmla="*/ 5142865 w 12192634"/>
              <a:gd name="connsiteY185" fmla="*/ 5392420 h 6858000"/>
              <a:gd name="connsiteX186" fmla="*/ 5208905 w 12192634"/>
              <a:gd name="connsiteY186" fmla="*/ 5638800 h 6858000"/>
              <a:gd name="connsiteX187" fmla="*/ 6062980 w 12192634"/>
              <a:gd name="connsiteY187" fmla="*/ 5146040 h 6858000"/>
              <a:gd name="connsiteX188" fmla="*/ 6129020 w 12192634"/>
              <a:gd name="connsiteY188" fmla="*/ 5392420 h 6858000"/>
              <a:gd name="connsiteX189" fmla="*/ 6983095 w 12192634"/>
              <a:gd name="connsiteY189" fmla="*/ 4899660 h 6858000"/>
              <a:gd name="connsiteX190" fmla="*/ 7049135 w 12192634"/>
              <a:gd name="connsiteY190" fmla="*/ 5146040 h 6858000"/>
              <a:gd name="connsiteX191" fmla="*/ 7903210 w 12192634"/>
              <a:gd name="connsiteY191" fmla="*/ 4653280 h 6858000"/>
              <a:gd name="connsiteX192" fmla="*/ 7969250 w 12192634"/>
              <a:gd name="connsiteY192" fmla="*/ 4899660 h 6858000"/>
              <a:gd name="connsiteX193" fmla="*/ 8823325 w 12192634"/>
              <a:gd name="connsiteY193" fmla="*/ 4406900 h 6858000"/>
              <a:gd name="connsiteX194" fmla="*/ 8889365 w 12192634"/>
              <a:gd name="connsiteY194" fmla="*/ 4653280 h 6858000"/>
              <a:gd name="connsiteX195" fmla="*/ 9743440 w 12192634"/>
              <a:gd name="connsiteY195" fmla="*/ 4160520 h 6858000"/>
              <a:gd name="connsiteX196" fmla="*/ 9809480 w 12192634"/>
              <a:gd name="connsiteY196" fmla="*/ 4406900 h 6858000"/>
              <a:gd name="connsiteX197" fmla="*/ 10663555 w 12192634"/>
              <a:gd name="connsiteY197" fmla="*/ 3914140 h 6858000"/>
              <a:gd name="connsiteX198" fmla="*/ 10729595 w 12192634"/>
              <a:gd name="connsiteY198" fmla="*/ 4160520 h 6858000"/>
              <a:gd name="connsiteX199" fmla="*/ 11583670 w 12192634"/>
              <a:gd name="connsiteY199" fmla="*/ 3667760 h 6858000"/>
              <a:gd name="connsiteX200" fmla="*/ 11649710 w 12192634"/>
              <a:gd name="connsiteY200" fmla="*/ 3914140 h 6858000"/>
              <a:gd name="connsiteX201" fmla="*/ 12192635 w 12192634"/>
              <a:gd name="connsiteY201" fmla="*/ 3600450 h 6858000"/>
              <a:gd name="connsiteX202" fmla="*/ 12192635 w 12192634"/>
              <a:gd name="connsiteY202" fmla="*/ 3177540 h 6858000"/>
              <a:gd name="connsiteX203" fmla="*/ 11551920 w 12192634"/>
              <a:gd name="connsiteY203" fmla="*/ 3547745 h 6858000"/>
              <a:gd name="connsiteX204" fmla="*/ 11485880 w 12192634"/>
              <a:gd name="connsiteY204" fmla="*/ 3301365 h 6858000"/>
              <a:gd name="connsiteX205" fmla="*/ 10631805 w 12192634"/>
              <a:gd name="connsiteY205" fmla="*/ 3794125 h 6858000"/>
              <a:gd name="connsiteX206" fmla="*/ 10565765 w 12192634"/>
              <a:gd name="connsiteY206" fmla="*/ 3547745 h 6858000"/>
              <a:gd name="connsiteX207" fmla="*/ 9711690 w 12192634"/>
              <a:gd name="connsiteY207" fmla="*/ 4040505 h 6858000"/>
              <a:gd name="connsiteX208" fmla="*/ 9645650 w 12192634"/>
              <a:gd name="connsiteY208" fmla="*/ 3794125 h 6858000"/>
              <a:gd name="connsiteX209" fmla="*/ 8790940 w 12192634"/>
              <a:gd name="connsiteY209" fmla="*/ 4286250 h 6858000"/>
              <a:gd name="connsiteX210" fmla="*/ 8724900 w 12192634"/>
              <a:gd name="connsiteY210" fmla="*/ 4039870 h 6858000"/>
              <a:gd name="connsiteX211" fmla="*/ 7870825 w 12192634"/>
              <a:gd name="connsiteY211" fmla="*/ 4532630 h 6858000"/>
              <a:gd name="connsiteX212" fmla="*/ 7804785 w 12192634"/>
              <a:gd name="connsiteY212" fmla="*/ 4286250 h 6858000"/>
              <a:gd name="connsiteX213" fmla="*/ 6950710 w 12192634"/>
              <a:gd name="connsiteY213" fmla="*/ 4779010 h 6858000"/>
              <a:gd name="connsiteX214" fmla="*/ 6884670 w 12192634"/>
              <a:gd name="connsiteY214" fmla="*/ 4532630 h 6858000"/>
              <a:gd name="connsiteX215" fmla="*/ 6030595 w 12192634"/>
              <a:gd name="connsiteY215" fmla="*/ 5025390 h 6858000"/>
              <a:gd name="connsiteX216" fmla="*/ 5964555 w 12192634"/>
              <a:gd name="connsiteY216" fmla="*/ 4779010 h 6858000"/>
              <a:gd name="connsiteX217" fmla="*/ 5110480 w 12192634"/>
              <a:gd name="connsiteY217" fmla="*/ 5271770 h 6858000"/>
              <a:gd name="connsiteX218" fmla="*/ 5044440 w 12192634"/>
              <a:gd name="connsiteY218" fmla="*/ 5025390 h 6858000"/>
              <a:gd name="connsiteX219" fmla="*/ 4191000 w 12192634"/>
              <a:gd name="connsiteY219" fmla="*/ 5518785 h 6858000"/>
              <a:gd name="connsiteX220" fmla="*/ 4124960 w 12192634"/>
              <a:gd name="connsiteY220" fmla="*/ 5272405 h 6858000"/>
              <a:gd name="connsiteX221" fmla="*/ 3270885 w 12192634"/>
              <a:gd name="connsiteY221" fmla="*/ 5765165 h 6858000"/>
              <a:gd name="connsiteX222" fmla="*/ 3204845 w 12192634"/>
              <a:gd name="connsiteY222" fmla="*/ 5518785 h 6858000"/>
              <a:gd name="connsiteX223" fmla="*/ 2350770 w 12192634"/>
              <a:gd name="connsiteY223" fmla="*/ 6011545 h 6858000"/>
              <a:gd name="connsiteX224" fmla="*/ 2284730 w 12192634"/>
              <a:gd name="connsiteY224" fmla="*/ 5765165 h 6858000"/>
              <a:gd name="connsiteX225" fmla="*/ 1430655 w 12192634"/>
              <a:gd name="connsiteY225" fmla="*/ 6257925 h 6858000"/>
              <a:gd name="connsiteX226" fmla="*/ 1364615 w 12192634"/>
              <a:gd name="connsiteY226" fmla="*/ 6011545 h 6858000"/>
              <a:gd name="connsiteX227" fmla="*/ 510540 w 12192634"/>
              <a:gd name="connsiteY227" fmla="*/ 6504306 h 6858000"/>
              <a:gd name="connsiteX228" fmla="*/ 444500 w 12192634"/>
              <a:gd name="connsiteY228" fmla="*/ 6258560 h 6858000"/>
              <a:gd name="connsiteX229" fmla="*/ 0 w 12192634"/>
              <a:gd name="connsiteY229" fmla="*/ 6515100 h 6858000"/>
              <a:gd name="connsiteX230" fmla="*/ 0 w 12192634"/>
              <a:gd name="connsiteY230" fmla="*/ 6858000 h 6858000"/>
              <a:gd name="connsiteX231" fmla="*/ 138430 w 12192634"/>
              <a:gd name="connsiteY231" fmla="*/ 6858000 h 6858000"/>
              <a:gd name="connsiteX232" fmla="*/ 542290 w 12192634"/>
              <a:gd name="connsiteY232" fmla="*/ 6624956 h 6858000"/>
              <a:gd name="connsiteX233" fmla="*/ 604520 w 12192634"/>
              <a:gd name="connsiteY233" fmla="*/ 6858000 h 6858000"/>
              <a:gd name="connsiteX234" fmla="*/ 631190 w 12192634"/>
              <a:gd name="connsiteY234" fmla="*/ 6858000 h 6858000"/>
              <a:gd name="connsiteX235" fmla="*/ 1462405 w 12192634"/>
              <a:gd name="connsiteY235" fmla="*/ 6377940 h 6858000"/>
              <a:gd name="connsiteX236" fmla="*/ 3175 w 12192634"/>
              <a:gd name="connsiteY236" fmla="*/ 0 h 6858000"/>
              <a:gd name="connsiteX237" fmla="*/ 0 w 12192634"/>
              <a:gd name="connsiteY237" fmla="*/ 1905 h 6858000"/>
              <a:gd name="connsiteX238" fmla="*/ 0 w 12192634"/>
              <a:gd name="connsiteY238" fmla="*/ 424815 h 6858000"/>
              <a:gd name="connsiteX239" fmla="*/ 735965 w 12192634"/>
              <a:gd name="connsiteY239" fmla="*/ 0 h 6858000"/>
              <a:gd name="connsiteX240" fmla="*/ 3175 w 12192634"/>
              <a:gd name="connsiteY240" fmla="*/ 0 h 6858000"/>
              <a:gd name="connsiteX241" fmla="*/ 1228725 w 12192634"/>
              <a:gd name="connsiteY241" fmla="*/ 0 h 6858000"/>
              <a:gd name="connsiteX242" fmla="*/ 739775 w 12192634"/>
              <a:gd name="connsiteY242" fmla="*/ 0 h 6858000"/>
              <a:gd name="connsiteX243" fmla="*/ 805180 w 12192634"/>
              <a:gd name="connsiteY243" fmla="*/ 244475 h 6858000"/>
              <a:gd name="connsiteX244" fmla="*/ 1228725 w 12192634"/>
              <a:gd name="connsiteY244" fmla="*/ 0 h 6858000"/>
              <a:gd name="connsiteX245" fmla="*/ 11896090 w 12192634"/>
              <a:gd name="connsiteY245" fmla="*/ 4833620 h 6858000"/>
              <a:gd name="connsiteX246" fmla="*/ 11042015 w 12192634"/>
              <a:gd name="connsiteY246" fmla="*/ 5326380 h 6858000"/>
              <a:gd name="connsiteX247" fmla="*/ 10975975 w 12192634"/>
              <a:gd name="connsiteY247" fmla="*/ 5080000 h 6858000"/>
              <a:gd name="connsiteX248" fmla="*/ 10121900 w 12192634"/>
              <a:gd name="connsiteY248" fmla="*/ 5573395 h 6858000"/>
              <a:gd name="connsiteX249" fmla="*/ 10055860 w 12192634"/>
              <a:gd name="connsiteY249" fmla="*/ 5327015 h 6858000"/>
              <a:gd name="connsiteX250" fmla="*/ 9201785 w 12192634"/>
              <a:gd name="connsiteY250" fmla="*/ 5819775 h 6858000"/>
              <a:gd name="connsiteX251" fmla="*/ 9135745 w 12192634"/>
              <a:gd name="connsiteY251" fmla="*/ 5573395 h 6858000"/>
              <a:gd name="connsiteX252" fmla="*/ 8281670 w 12192634"/>
              <a:gd name="connsiteY252" fmla="*/ 6066155 h 6858000"/>
              <a:gd name="connsiteX253" fmla="*/ 8215631 w 12192634"/>
              <a:gd name="connsiteY253" fmla="*/ 5819775 h 6858000"/>
              <a:gd name="connsiteX254" fmla="*/ 7361556 w 12192634"/>
              <a:gd name="connsiteY254" fmla="*/ 6312535 h 6858000"/>
              <a:gd name="connsiteX255" fmla="*/ 7295515 w 12192634"/>
              <a:gd name="connsiteY255" fmla="*/ 6066155 h 6858000"/>
              <a:gd name="connsiteX256" fmla="*/ 6441440 w 12192634"/>
              <a:gd name="connsiteY256" fmla="*/ 6558915 h 6858000"/>
              <a:gd name="connsiteX257" fmla="*/ 6375400 w 12192634"/>
              <a:gd name="connsiteY257" fmla="*/ 6312535 h 6858000"/>
              <a:gd name="connsiteX258" fmla="*/ 5521325 w 12192634"/>
              <a:gd name="connsiteY258" fmla="*/ 6805295 h 6858000"/>
              <a:gd name="connsiteX259" fmla="*/ 5455285 w 12192634"/>
              <a:gd name="connsiteY259" fmla="*/ 6558915 h 6858000"/>
              <a:gd name="connsiteX260" fmla="*/ 4937760 w 12192634"/>
              <a:gd name="connsiteY260" fmla="*/ 6858000 h 6858000"/>
              <a:gd name="connsiteX261" fmla="*/ 6163310 w 12192634"/>
              <a:gd name="connsiteY261" fmla="*/ 6858000 h 6858000"/>
              <a:gd name="connsiteX262" fmla="*/ 6473190 w 12192634"/>
              <a:gd name="connsiteY262" fmla="*/ 6678931 h 6858000"/>
              <a:gd name="connsiteX263" fmla="*/ 6521450 w 12192634"/>
              <a:gd name="connsiteY263" fmla="*/ 6858000 h 6858000"/>
              <a:gd name="connsiteX264" fmla="*/ 6656706 w 12192634"/>
              <a:gd name="connsiteY264" fmla="*/ 6858000 h 6858000"/>
              <a:gd name="connsiteX265" fmla="*/ 7393940 w 12192634"/>
              <a:gd name="connsiteY265" fmla="*/ 6432550 h 6858000"/>
              <a:gd name="connsiteX266" fmla="*/ 7459981 w 12192634"/>
              <a:gd name="connsiteY266" fmla="*/ 6678931 h 6858000"/>
              <a:gd name="connsiteX267" fmla="*/ 8314056 w 12192634"/>
              <a:gd name="connsiteY267" fmla="*/ 6186170 h 6858000"/>
              <a:gd name="connsiteX268" fmla="*/ 8380095 w 12192634"/>
              <a:gd name="connsiteY268" fmla="*/ 6432550 h 6858000"/>
              <a:gd name="connsiteX269" fmla="*/ 9234170 w 12192634"/>
              <a:gd name="connsiteY269" fmla="*/ 5939790 h 6858000"/>
              <a:gd name="connsiteX270" fmla="*/ 9300210 w 12192634"/>
              <a:gd name="connsiteY270" fmla="*/ 6186170 h 6858000"/>
              <a:gd name="connsiteX271" fmla="*/ 10154285 w 12192634"/>
              <a:gd name="connsiteY271" fmla="*/ 5693410 h 6858000"/>
              <a:gd name="connsiteX272" fmla="*/ 10220325 w 12192634"/>
              <a:gd name="connsiteY272" fmla="*/ 5939790 h 6858000"/>
              <a:gd name="connsiteX273" fmla="*/ 11074400 w 12192634"/>
              <a:gd name="connsiteY273" fmla="*/ 5447030 h 6858000"/>
              <a:gd name="connsiteX274" fmla="*/ 11140440 w 12192634"/>
              <a:gd name="connsiteY274" fmla="*/ 5693410 h 6858000"/>
              <a:gd name="connsiteX275" fmla="*/ 11994515 w 12192634"/>
              <a:gd name="connsiteY275" fmla="*/ 5200650 h 6858000"/>
              <a:gd name="connsiteX276" fmla="*/ 12060555 w 12192634"/>
              <a:gd name="connsiteY276" fmla="*/ 5447030 h 6858000"/>
              <a:gd name="connsiteX277" fmla="*/ 12192635 w 12192634"/>
              <a:gd name="connsiteY277" fmla="*/ 5370830 h 6858000"/>
              <a:gd name="connsiteX278" fmla="*/ 12192635 w 12192634"/>
              <a:gd name="connsiteY278" fmla="*/ 4947920 h 6858000"/>
              <a:gd name="connsiteX279" fmla="*/ 11962765 w 12192634"/>
              <a:gd name="connsiteY279" fmla="*/ 5080635 h 6858000"/>
              <a:gd name="connsiteX280" fmla="*/ 11896090 w 12192634"/>
              <a:gd name="connsiteY280" fmla="*/ 4833620 h 6858000"/>
              <a:gd name="connsiteX281" fmla="*/ 11690350 w 12192634"/>
              <a:gd name="connsiteY281" fmla="*/ 4066540 h 6858000"/>
              <a:gd name="connsiteX282" fmla="*/ 10836275 w 12192634"/>
              <a:gd name="connsiteY282" fmla="*/ 4559300 h 6858000"/>
              <a:gd name="connsiteX283" fmla="*/ 10770235 w 12192634"/>
              <a:gd name="connsiteY283" fmla="*/ 4312920 h 6858000"/>
              <a:gd name="connsiteX284" fmla="*/ 9916160 w 12192634"/>
              <a:gd name="connsiteY284" fmla="*/ 4805680 h 6858000"/>
              <a:gd name="connsiteX285" fmla="*/ 9850120 w 12192634"/>
              <a:gd name="connsiteY285" fmla="*/ 4559300 h 6858000"/>
              <a:gd name="connsiteX286" fmla="*/ 8996045 w 12192634"/>
              <a:gd name="connsiteY286" fmla="*/ 5052060 h 6858000"/>
              <a:gd name="connsiteX287" fmla="*/ 8930005 w 12192634"/>
              <a:gd name="connsiteY287" fmla="*/ 4805680 h 6858000"/>
              <a:gd name="connsiteX288" fmla="*/ 8075931 w 12192634"/>
              <a:gd name="connsiteY288" fmla="*/ 5298440 h 6858000"/>
              <a:gd name="connsiteX289" fmla="*/ 8009890 w 12192634"/>
              <a:gd name="connsiteY289" fmla="*/ 5052060 h 6858000"/>
              <a:gd name="connsiteX290" fmla="*/ 7156450 w 12192634"/>
              <a:gd name="connsiteY290" fmla="*/ 5546090 h 6858000"/>
              <a:gd name="connsiteX291" fmla="*/ 7090410 w 12192634"/>
              <a:gd name="connsiteY291" fmla="*/ 5299710 h 6858000"/>
              <a:gd name="connsiteX292" fmla="*/ 6236335 w 12192634"/>
              <a:gd name="connsiteY292" fmla="*/ 5792470 h 6858000"/>
              <a:gd name="connsiteX293" fmla="*/ 6170295 w 12192634"/>
              <a:gd name="connsiteY293" fmla="*/ 5546090 h 6858000"/>
              <a:gd name="connsiteX294" fmla="*/ 5316220 w 12192634"/>
              <a:gd name="connsiteY294" fmla="*/ 6038850 h 6858000"/>
              <a:gd name="connsiteX295" fmla="*/ 5250180 w 12192634"/>
              <a:gd name="connsiteY295" fmla="*/ 5792470 h 6858000"/>
              <a:gd name="connsiteX296" fmla="*/ 4396105 w 12192634"/>
              <a:gd name="connsiteY296" fmla="*/ 6285230 h 6858000"/>
              <a:gd name="connsiteX297" fmla="*/ 4330065 w 12192634"/>
              <a:gd name="connsiteY297" fmla="*/ 6038850 h 6858000"/>
              <a:gd name="connsiteX298" fmla="*/ 3475990 w 12192634"/>
              <a:gd name="connsiteY298" fmla="*/ 6531610 h 6858000"/>
              <a:gd name="connsiteX299" fmla="*/ 3409950 w 12192634"/>
              <a:gd name="connsiteY299" fmla="*/ 6285865 h 6858000"/>
              <a:gd name="connsiteX300" fmla="*/ 2555875 w 12192634"/>
              <a:gd name="connsiteY300" fmla="*/ 6778625 h 6858000"/>
              <a:gd name="connsiteX301" fmla="*/ 2489835 w 12192634"/>
              <a:gd name="connsiteY301" fmla="*/ 6532245 h 6858000"/>
              <a:gd name="connsiteX302" fmla="*/ 1925320 w 12192634"/>
              <a:gd name="connsiteY302" fmla="*/ 6858000 h 6858000"/>
              <a:gd name="connsiteX303" fmla="*/ 3150870 w 12192634"/>
              <a:gd name="connsiteY303" fmla="*/ 6858000 h 6858000"/>
              <a:gd name="connsiteX304" fmla="*/ 3507740 w 12192634"/>
              <a:gd name="connsiteY304" fmla="*/ 6651625 h 6858000"/>
              <a:gd name="connsiteX305" fmla="*/ 3562985 w 12192634"/>
              <a:gd name="connsiteY305" fmla="*/ 6858000 h 6858000"/>
              <a:gd name="connsiteX306" fmla="*/ 3643630 w 12192634"/>
              <a:gd name="connsiteY306" fmla="*/ 6858000 h 6858000"/>
              <a:gd name="connsiteX307" fmla="*/ 4427855 w 12192634"/>
              <a:gd name="connsiteY307" fmla="*/ 6405245 h 6858000"/>
              <a:gd name="connsiteX308" fmla="*/ 4493895 w 12192634"/>
              <a:gd name="connsiteY308" fmla="*/ 6651625 h 6858000"/>
              <a:gd name="connsiteX309" fmla="*/ 5347970 w 12192634"/>
              <a:gd name="connsiteY309" fmla="*/ 6158865 h 6858000"/>
              <a:gd name="connsiteX310" fmla="*/ 5414010 w 12192634"/>
              <a:gd name="connsiteY310" fmla="*/ 6405245 h 6858000"/>
              <a:gd name="connsiteX311" fmla="*/ 6268085 w 12192634"/>
              <a:gd name="connsiteY311" fmla="*/ 5912485 h 6858000"/>
              <a:gd name="connsiteX312" fmla="*/ 6334125 w 12192634"/>
              <a:gd name="connsiteY312" fmla="*/ 6158865 h 6858000"/>
              <a:gd name="connsiteX313" fmla="*/ 7188200 w 12192634"/>
              <a:gd name="connsiteY313" fmla="*/ 5666105 h 6858000"/>
              <a:gd name="connsiteX314" fmla="*/ 7254240 w 12192634"/>
              <a:gd name="connsiteY314" fmla="*/ 5912485 h 6858000"/>
              <a:gd name="connsiteX315" fmla="*/ 8108315 w 12192634"/>
              <a:gd name="connsiteY315" fmla="*/ 5419725 h 6858000"/>
              <a:gd name="connsiteX316" fmla="*/ 8174356 w 12192634"/>
              <a:gd name="connsiteY316" fmla="*/ 5666105 h 6858000"/>
              <a:gd name="connsiteX317" fmla="*/ 9028430 w 12192634"/>
              <a:gd name="connsiteY317" fmla="*/ 5173345 h 6858000"/>
              <a:gd name="connsiteX318" fmla="*/ 9094470 w 12192634"/>
              <a:gd name="connsiteY318" fmla="*/ 5419725 h 6858000"/>
              <a:gd name="connsiteX319" fmla="*/ 9948545 w 12192634"/>
              <a:gd name="connsiteY319" fmla="*/ 4926965 h 6858000"/>
              <a:gd name="connsiteX320" fmla="*/ 10014585 w 12192634"/>
              <a:gd name="connsiteY320" fmla="*/ 5173345 h 6858000"/>
              <a:gd name="connsiteX321" fmla="*/ 10868660 w 12192634"/>
              <a:gd name="connsiteY321" fmla="*/ 4680585 h 6858000"/>
              <a:gd name="connsiteX322" fmla="*/ 10934700 w 12192634"/>
              <a:gd name="connsiteY322" fmla="*/ 4926965 h 6858000"/>
              <a:gd name="connsiteX323" fmla="*/ 11788775 w 12192634"/>
              <a:gd name="connsiteY323" fmla="*/ 4434205 h 6858000"/>
              <a:gd name="connsiteX324" fmla="*/ 11854815 w 12192634"/>
              <a:gd name="connsiteY324" fmla="*/ 4680585 h 6858000"/>
              <a:gd name="connsiteX325" fmla="*/ 12192000 w 12192634"/>
              <a:gd name="connsiteY325" fmla="*/ 4485640 h 6858000"/>
              <a:gd name="connsiteX326" fmla="*/ 12192000 w 12192634"/>
              <a:gd name="connsiteY326" fmla="*/ 4062730 h 6858000"/>
              <a:gd name="connsiteX327" fmla="*/ 11756390 w 12192634"/>
              <a:gd name="connsiteY327" fmla="*/ 4314190 h 6858000"/>
              <a:gd name="connsiteX328" fmla="*/ 11690350 w 12192634"/>
              <a:gd name="connsiteY328" fmla="*/ 4066540 h 6858000"/>
              <a:gd name="connsiteX329" fmla="*/ 12101195 w 12192634"/>
              <a:gd name="connsiteY329" fmla="*/ 5600065 h 6858000"/>
              <a:gd name="connsiteX330" fmla="*/ 11247120 w 12192634"/>
              <a:gd name="connsiteY330" fmla="*/ 6092825 h 6858000"/>
              <a:gd name="connsiteX331" fmla="*/ 11181080 w 12192634"/>
              <a:gd name="connsiteY331" fmla="*/ 5846445 h 6858000"/>
              <a:gd name="connsiteX332" fmla="*/ 10327005 w 12192634"/>
              <a:gd name="connsiteY332" fmla="*/ 6339205 h 6858000"/>
              <a:gd name="connsiteX333" fmla="*/ 10260965 w 12192634"/>
              <a:gd name="connsiteY333" fmla="*/ 6092825 h 6858000"/>
              <a:gd name="connsiteX334" fmla="*/ 9406890 w 12192634"/>
              <a:gd name="connsiteY334" fmla="*/ 6585585 h 6858000"/>
              <a:gd name="connsiteX335" fmla="*/ 9340850 w 12192634"/>
              <a:gd name="connsiteY335" fmla="*/ 6339205 h 6858000"/>
              <a:gd name="connsiteX336" fmla="*/ 8486775 w 12192634"/>
              <a:gd name="connsiteY336" fmla="*/ 6831965 h 6858000"/>
              <a:gd name="connsiteX337" fmla="*/ 8420735 w 12192634"/>
              <a:gd name="connsiteY337" fmla="*/ 6585585 h 6858000"/>
              <a:gd name="connsiteX338" fmla="*/ 7950200 w 12192634"/>
              <a:gd name="connsiteY338" fmla="*/ 6857365 h 6858000"/>
              <a:gd name="connsiteX339" fmla="*/ 9175750 w 12192634"/>
              <a:gd name="connsiteY339" fmla="*/ 6857365 h 6858000"/>
              <a:gd name="connsiteX340" fmla="*/ 9438640 w 12192634"/>
              <a:gd name="connsiteY340" fmla="*/ 6705600 h 6858000"/>
              <a:gd name="connsiteX341" fmla="*/ 9479280 w 12192634"/>
              <a:gd name="connsiteY341" fmla="*/ 6857365 h 6858000"/>
              <a:gd name="connsiteX342" fmla="*/ 9668510 w 12192634"/>
              <a:gd name="connsiteY342" fmla="*/ 6857365 h 6858000"/>
              <a:gd name="connsiteX343" fmla="*/ 10358755 w 12192634"/>
              <a:gd name="connsiteY343" fmla="*/ 6459220 h 6858000"/>
              <a:gd name="connsiteX344" fmla="*/ 10424795 w 12192634"/>
              <a:gd name="connsiteY344" fmla="*/ 6705600 h 6858000"/>
              <a:gd name="connsiteX345" fmla="*/ 11278870 w 12192634"/>
              <a:gd name="connsiteY345" fmla="*/ 6212840 h 6858000"/>
              <a:gd name="connsiteX346" fmla="*/ 11344910 w 12192634"/>
              <a:gd name="connsiteY346" fmla="*/ 6459220 h 6858000"/>
              <a:gd name="connsiteX347" fmla="*/ 12191365 w 12192634"/>
              <a:gd name="connsiteY347" fmla="*/ 5970270 h 6858000"/>
              <a:gd name="connsiteX348" fmla="*/ 12191365 w 12192634"/>
              <a:gd name="connsiteY348" fmla="*/ 5831840 h 6858000"/>
              <a:gd name="connsiteX349" fmla="*/ 12166600 w 12192634"/>
              <a:gd name="connsiteY349" fmla="*/ 5845810 h 6858000"/>
              <a:gd name="connsiteX350" fmla="*/ 12101195 w 12192634"/>
              <a:gd name="connsiteY350" fmla="*/ 5600065 h 6858000"/>
              <a:gd name="connsiteX351" fmla="*/ 4445000 w 12192634"/>
              <a:gd name="connsiteY351" fmla="*/ 6858000 h 6858000"/>
              <a:gd name="connsiteX352" fmla="*/ 4549775 w 12192634"/>
              <a:gd name="connsiteY352" fmla="*/ 6858000 h 6858000"/>
              <a:gd name="connsiteX353" fmla="*/ 4535805 w 12192634"/>
              <a:gd name="connsiteY353" fmla="*/ 6805931 h 6858000"/>
              <a:gd name="connsiteX354" fmla="*/ 4445000 w 12192634"/>
              <a:gd name="connsiteY354" fmla="*/ 6858000 h 6858000"/>
              <a:gd name="connsiteX355" fmla="*/ 1432560 w 12192634"/>
              <a:gd name="connsiteY355" fmla="*/ 6858000 h 6858000"/>
              <a:gd name="connsiteX356" fmla="*/ 1591310 w 12192634"/>
              <a:gd name="connsiteY356" fmla="*/ 6858000 h 6858000"/>
              <a:gd name="connsiteX357" fmla="*/ 1569720 w 12192634"/>
              <a:gd name="connsiteY357" fmla="*/ 6778625 h 6858000"/>
              <a:gd name="connsiteX358" fmla="*/ 1432560 w 12192634"/>
              <a:gd name="connsiteY358" fmla="*/ 6858000 h 6858000"/>
              <a:gd name="connsiteX359" fmla="*/ 337185 w 12192634"/>
              <a:gd name="connsiteY359" fmla="*/ 5857875 h 6858000"/>
              <a:gd name="connsiteX360" fmla="*/ 403225 w 12192634"/>
              <a:gd name="connsiteY360" fmla="*/ 6104255 h 6858000"/>
              <a:gd name="connsiteX361" fmla="*/ 1257300 w 12192634"/>
              <a:gd name="connsiteY361" fmla="*/ 5611495 h 6858000"/>
              <a:gd name="connsiteX362" fmla="*/ 1323340 w 12192634"/>
              <a:gd name="connsiteY362" fmla="*/ 5857875 h 6858000"/>
              <a:gd name="connsiteX363" fmla="*/ 2177415 w 12192634"/>
              <a:gd name="connsiteY363" fmla="*/ 5365115 h 6858000"/>
              <a:gd name="connsiteX364" fmla="*/ 2243455 w 12192634"/>
              <a:gd name="connsiteY364" fmla="*/ 5611495 h 6858000"/>
              <a:gd name="connsiteX365" fmla="*/ 3097530 w 12192634"/>
              <a:gd name="connsiteY365" fmla="*/ 5118100 h 6858000"/>
              <a:gd name="connsiteX366" fmla="*/ 3163570 w 12192634"/>
              <a:gd name="connsiteY366" fmla="*/ 5364480 h 6858000"/>
              <a:gd name="connsiteX367" fmla="*/ 4017645 w 12192634"/>
              <a:gd name="connsiteY367" fmla="*/ 4871720 h 6858000"/>
              <a:gd name="connsiteX368" fmla="*/ 4083685 w 12192634"/>
              <a:gd name="connsiteY368" fmla="*/ 5118100 h 6858000"/>
              <a:gd name="connsiteX369" fmla="*/ 4937760 w 12192634"/>
              <a:gd name="connsiteY369" fmla="*/ 4625340 h 6858000"/>
              <a:gd name="connsiteX370" fmla="*/ 5003800 w 12192634"/>
              <a:gd name="connsiteY370" fmla="*/ 4871720 h 6858000"/>
              <a:gd name="connsiteX371" fmla="*/ 5857875 w 12192634"/>
              <a:gd name="connsiteY371" fmla="*/ 4378960 h 6858000"/>
              <a:gd name="connsiteX372" fmla="*/ 5923915 w 12192634"/>
              <a:gd name="connsiteY372" fmla="*/ 4625340 h 6858000"/>
              <a:gd name="connsiteX373" fmla="*/ 6777990 w 12192634"/>
              <a:gd name="connsiteY373" fmla="*/ 4132580 h 6858000"/>
              <a:gd name="connsiteX374" fmla="*/ 6844031 w 12192634"/>
              <a:gd name="connsiteY374" fmla="*/ 4378960 h 6858000"/>
              <a:gd name="connsiteX375" fmla="*/ 7698106 w 12192634"/>
              <a:gd name="connsiteY375" fmla="*/ 3886200 h 6858000"/>
              <a:gd name="connsiteX376" fmla="*/ 7764145 w 12192634"/>
              <a:gd name="connsiteY376" fmla="*/ 4132580 h 6858000"/>
              <a:gd name="connsiteX377" fmla="*/ 8618220 w 12192634"/>
              <a:gd name="connsiteY377" fmla="*/ 3639820 h 6858000"/>
              <a:gd name="connsiteX378" fmla="*/ 8684260 w 12192634"/>
              <a:gd name="connsiteY378" fmla="*/ 3886200 h 6858000"/>
              <a:gd name="connsiteX379" fmla="*/ 9538335 w 12192634"/>
              <a:gd name="connsiteY379" fmla="*/ 3393440 h 6858000"/>
              <a:gd name="connsiteX380" fmla="*/ 9604375 w 12192634"/>
              <a:gd name="connsiteY380" fmla="*/ 3639820 h 6858000"/>
              <a:gd name="connsiteX381" fmla="*/ 10458450 w 12192634"/>
              <a:gd name="connsiteY381" fmla="*/ 3147060 h 6858000"/>
              <a:gd name="connsiteX382" fmla="*/ 10524490 w 12192634"/>
              <a:gd name="connsiteY382" fmla="*/ 3393440 h 6858000"/>
              <a:gd name="connsiteX383" fmla="*/ 11378565 w 12192634"/>
              <a:gd name="connsiteY383" fmla="*/ 2900680 h 6858000"/>
              <a:gd name="connsiteX384" fmla="*/ 11444605 w 12192634"/>
              <a:gd name="connsiteY384" fmla="*/ 3147060 h 6858000"/>
              <a:gd name="connsiteX385" fmla="*/ 12192635 w 12192634"/>
              <a:gd name="connsiteY385" fmla="*/ 2715260 h 6858000"/>
              <a:gd name="connsiteX386" fmla="*/ 12192635 w 12192634"/>
              <a:gd name="connsiteY386" fmla="*/ 2292350 h 6858000"/>
              <a:gd name="connsiteX387" fmla="*/ 11346180 w 12192634"/>
              <a:gd name="connsiteY387" fmla="*/ 2781300 h 6858000"/>
              <a:gd name="connsiteX388" fmla="*/ 11280140 w 12192634"/>
              <a:gd name="connsiteY388" fmla="*/ 2534920 h 6858000"/>
              <a:gd name="connsiteX389" fmla="*/ 10426065 w 12192634"/>
              <a:gd name="connsiteY389" fmla="*/ 3027680 h 6858000"/>
              <a:gd name="connsiteX390" fmla="*/ 10360025 w 12192634"/>
              <a:gd name="connsiteY390" fmla="*/ 2781300 h 6858000"/>
              <a:gd name="connsiteX391" fmla="*/ 9505950 w 12192634"/>
              <a:gd name="connsiteY391" fmla="*/ 3274060 h 6858000"/>
              <a:gd name="connsiteX392" fmla="*/ 9439910 w 12192634"/>
              <a:gd name="connsiteY392" fmla="*/ 3027680 h 6858000"/>
              <a:gd name="connsiteX393" fmla="*/ 8585200 w 12192634"/>
              <a:gd name="connsiteY393" fmla="*/ 3519805 h 6858000"/>
              <a:gd name="connsiteX394" fmla="*/ 8519160 w 12192634"/>
              <a:gd name="connsiteY394" fmla="*/ 3273425 h 6858000"/>
              <a:gd name="connsiteX395" fmla="*/ 7665085 w 12192634"/>
              <a:gd name="connsiteY395" fmla="*/ 3766185 h 6858000"/>
              <a:gd name="connsiteX396" fmla="*/ 7599045 w 12192634"/>
              <a:gd name="connsiteY396" fmla="*/ 3519805 h 6858000"/>
              <a:gd name="connsiteX397" fmla="*/ 6744970 w 12192634"/>
              <a:gd name="connsiteY397" fmla="*/ 4012565 h 6858000"/>
              <a:gd name="connsiteX398" fmla="*/ 6678931 w 12192634"/>
              <a:gd name="connsiteY398" fmla="*/ 3766185 h 6858000"/>
              <a:gd name="connsiteX399" fmla="*/ 5824855 w 12192634"/>
              <a:gd name="connsiteY399" fmla="*/ 4258945 h 6858000"/>
              <a:gd name="connsiteX400" fmla="*/ 5759450 w 12192634"/>
              <a:gd name="connsiteY400" fmla="*/ 4012565 h 6858000"/>
              <a:gd name="connsiteX401" fmla="*/ 4905375 w 12192634"/>
              <a:gd name="connsiteY401" fmla="*/ 4505325 h 6858000"/>
              <a:gd name="connsiteX402" fmla="*/ 4839335 w 12192634"/>
              <a:gd name="connsiteY402" fmla="*/ 4258945 h 6858000"/>
              <a:gd name="connsiteX403" fmla="*/ 3985260 w 12192634"/>
              <a:gd name="connsiteY403" fmla="*/ 4751705 h 6858000"/>
              <a:gd name="connsiteX404" fmla="*/ 3919220 w 12192634"/>
              <a:gd name="connsiteY404" fmla="*/ 4505325 h 6858000"/>
              <a:gd name="connsiteX405" fmla="*/ 3065145 w 12192634"/>
              <a:gd name="connsiteY405" fmla="*/ 4998085 h 6858000"/>
              <a:gd name="connsiteX406" fmla="*/ 2999105 w 12192634"/>
              <a:gd name="connsiteY406" fmla="*/ 4751705 h 6858000"/>
              <a:gd name="connsiteX407" fmla="*/ 2145030 w 12192634"/>
              <a:gd name="connsiteY407" fmla="*/ 5245100 h 6858000"/>
              <a:gd name="connsiteX408" fmla="*/ 2078990 w 12192634"/>
              <a:gd name="connsiteY408" fmla="*/ 4998720 h 6858000"/>
              <a:gd name="connsiteX409" fmla="*/ 1224915 w 12192634"/>
              <a:gd name="connsiteY409" fmla="*/ 5491480 h 6858000"/>
              <a:gd name="connsiteX410" fmla="*/ 1158875 w 12192634"/>
              <a:gd name="connsiteY410" fmla="*/ 5245100 h 6858000"/>
              <a:gd name="connsiteX411" fmla="*/ 304800 w 12192634"/>
              <a:gd name="connsiteY411" fmla="*/ 5738495 h 6858000"/>
              <a:gd name="connsiteX412" fmla="*/ 238760 w 12192634"/>
              <a:gd name="connsiteY412" fmla="*/ 5492115 h 6858000"/>
              <a:gd name="connsiteX413" fmla="*/ 0 w 12192634"/>
              <a:gd name="connsiteY413" fmla="*/ 5629910 h 6858000"/>
              <a:gd name="connsiteX414" fmla="*/ 0 w 12192634"/>
              <a:gd name="connsiteY414" fmla="*/ 6052820 h 6858000"/>
              <a:gd name="connsiteX415" fmla="*/ 337185 w 12192634"/>
              <a:gd name="connsiteY415" fmla="*/ 5857875 h 6858000"/>
              <a:gd name="connsiteX416" fmla="*/ 7457440 w 12192634"/>
              <a:gd name="connsiteY416" fmla="*/ 6858000 h 6858000"/>
              <a:gd name="connsiteX417" fmla="*/ 7507606 w 12192634"/>
              <a:gd name="connsiteY417" fmla="*/ 6858000 h 6858000"/>
              <a:gd name="connsiteX418" fmla="*/ 7500620 w 12192634"/>
              <a:gd name="connsiteY418" fmla="*/ 6832600 h 6858000"/>
              <a:gd name="connsiteX419" fmla="*/ 7457440 w 12192634"/>
              <a:gd name="connsiteY419" fmla="*/ 6858000 h 6858000"/>
              <a:gd name="connsiteX420" fmla="*/ 912495 w 12192634"/>
              <a:gd name="connsiteY420" fmla="*/ 4324350 h 6858000"/>
              <a:gd name="connsiteX421" fmla="*/ 1766570 w 12192634"/>
              <a:gd name="connsiteY421" fmla="*/ 3831590 h 6858000"/>
              <a:gd name="connsiteX422" fmla="*/ 1832610 w 12192634"/>
              <a:gd name="connsiteY422" fmla="*/ 4077970 h 6858000"/>
              <a:gd name="connsiteX423" fmla="*/ 2686685 w 12192634"/>
              <a:gd name="connsiteY423" fmla="*/ 3585210 h 6858000"/>
              <a:gd name="connsiteX424" fmla="*/ 2752725 w 12192634"/>
              <a:gd name="connsiteY424" fmla="*/ 3831590 h 6858000"/>
              <a:gd name="connsiteX425" fmla="*/ 3606800 w 12192634"/>
              <a:gd name="connsiteY425" fmla="*/ 3338195 h 6858000"/>
              <a:gd name="connsiteX426" fmla="*/ 3672840 w 12192634"/>
              <a:gd name="connsiteY426" fmla="*/ 3584575 h 6858000"/>
              <a:gd name="connsiteX427" fmla="*/ 4526915 w 12192634"/>
              <a:gd name="connsiteY427" fmla="*/ 3091815 h 6858000"/>
              <a:gd name="connsiteX428" fmla="*/ 4592955 w 12192634"/>
              <a:gd name="connsiteY428" fmla="*/ 3338195 h 6858000"/>
              <a:gd name="connsiteX429" fmla="*/ 5447030 w 12192634"/>
              <a:gd name="connsiteY429" fmla="*/ 2845435 h 6858000"/>
              <a:gd name="connsiteX430" fmla="*/ 5513070 w 12192634"/>
              <a:gd name="connsiteY430" fmla="*/ 3091815 h 6858000"/>
              <a:gd name="connsiteX431" fmla="*/ 6367145 w 12192634"/>
              <a:gd name="connsiteY431" fmla="*/ 2599055 h 6858000"/>
              <a:gd name="connsiteX432" fmla="*/ 6433185 w 12192634"/>
              <a:gd name="connsiteY432" fmla="*/ 2845435 h 6858000"/>
              <a:gd name="connsiteX433" fmla="*/ 7287260 w 12192634"/>
              <a:gd name="connsiteY433" fmla="*/ 2352675 h 6858000"/>
              <a:gd name="connsiteX434" fmla="*/ 7353300 w 12192634"/>
              <a:gd name="connsiteY434" fmla="*/ 2599055 h 6858000"/>
              <a:gd name="connsiteX435" fmla="*/ 8207375 w 12192634"/>
              <a:gd name="connsiteY435" fmla="*/ 2106295 h 6858000"/>
              <a:gd name="connsiteX436" fmla="*/ 8273415 w 12192634"/>
              <a:gd name="connsiteY436" fmla="*/ 2352675 h 6858000"/>
              <a:gd name="connsiteX437" fmla="*/ 9127490 w 12192634"/>
              <a:gd name="connsiteY437" fmla="*/ 1859915 h 6858000"/>
              <a:gd name="connsiteX438" fmla="*/ 9193530 w 12192634"/>
              <a:gd name="connsiteY438" fmla="*/ 2106295 h 6858000"/>
              <a:gd name="connsiteX439" fmla="*/ 10047605 w 12192634"/>
              <a:gd name="connsiteY439" fmla="*/ 1613535 h 6858000"/>
              <a:gd name="connsiteX440" fmla="*/ 10113645 w 12192634"/>
              <a:gd name="connsiteY440" fmla="*/ 1859915 h 6858000"/>
              <a:gd name="connsiteX441" fmla="*/ 10967720 w 12192634"/>
              <a:gd name="connsiteY441" fmla="*/ 1367155 h 6858000"/>
              <a:gd name="connsiteX442" fmla="*/ 11033760 w 12192634"/>
              <a:gd name="connsiteY442" fmla="*/ 1613535 h 6858000"/>
              <a:gd name="connsiteX443" fmla="*/ 11887835 w 12192634"/>
              <a:gd name="connsiteY443" fmla="*/ 1120775 h 6858000"/>
              <a:gd name="connsiteX444" fmla="*/ 11953875 w 12192634"/>
              <a:gd name="connsiteY444" fmla="*/ 1367155 h 6858000"/>
              <a:gd name="connsiteX445" fmla="*/ 12192635 w 12192634"/>
              <a:gd name="connsiteY445" fmla="*/ 1229360 h 6858000"/>
              <a:gd name="connsiteX446" fmla="*/ 12192635 w 12192634"/>
              <a:gd name="connsiteY446" fmla="*/ 806450 h 6858000"/>
              <a:gd name="connsiteX447" fmla="*/ 11855450 w 12192634"/>
              <a:gd name="connsiteY447" fmla="*/ 1001395 h 6858000"/>
              <a:gd name="connsiteX448" fmla="*/ 11789410 w 12192634"/>
              <a:gd name="connsiteY448" fmla="*/ 755015 h 6858000"/>
              <a:gd name="connsiteX449" fmla="*/ 10934700 w 12192634"/>
              <a:gd name="connsiteY449" fmla="*/ 1246505 h 6858000"/>
              <a:gd name="connsiteX450" fmla="*/ 10868660 w 12192634"/>
              <a:gd name="connsiteY450" fmla="*/ 1000125 h 6858000"/>
              <a:gd name="connsiteX451" fmla="*/ 10014585 w 12192634"/>
              <a:gd name="connsiteY451" fmla="*/ 1492885 h 6858000"/>
              <a:gd name="connsiteX452" fmla="*/ 9948545 w 12192634"/>
              <a:gd name="connsiteY452" fmla="*/ 1246505 h 6858000"/>
              <a:gd name="connsiteX453" fmla="*/ 9094470 w 12192634"/>
              <a:gd name="connsiteY453" fmla="*/ 1739900 h 6858000"/>
              <a:gd name="connsiteX454" fmla="*/ 9028430 w 12192634"/>
              <a:gd name="connsiteY454" fmla="*/ 1493520 h 6858000"/>
              <a:gd name="connsiteX455" fmla="*/ 8174356 w 12192634"/>
              <a:gd name="connsiteY455" fmla="*/ 1986280 h 6858000"/>
              <a:gd name="connsiteX456" fmla="*/ 8108315 w 12192634"/>
              <a:gd name="connsiteY456" fmla="*/ 1739900 h 6858000"/>
              <a:gd name="connsiteX457" fmla="*/ 7254240 w 12192634"/>
              <a:gd name="connsiteY457" fmla="*/ 2232660 h 6858000"/>
              <a:gd name="connsiteX458" fmla="*/ 7188200 w 12192634"/>
              <a:gd name="connsiteY458" fmla="*/ 1986280 h 6858000"/>
              <a:gd name="connsiteX459" fmla="*/ 6334125 w 12192634"/>
              <a:gd name="connsiteY459" fmla="*/ 2479040 h 6858000"/>
              <a:gd name="connsiteX460" fmla="*/ 6268085 w 12192634"/>
              <a:gd name="connsiteY460" fmla="*/ 2232660 h 6858000"/>
              <a:gd name="connsiteX461" fmla="*/ 5414010 w 12192634"/>
              <a:gd name="connsiteY461" fmla="*/ 2725420 h 6858000"/>
              <a:gd name="connsiteX462" fmla="*/ 5347970 w 12192634"/>
              <a:gd name="connsiteY462" fmla="*/ 2479040 h 6858000"/>
              <a:gd name="connsiteX463" fmla="*/ 4493895 w 12192634"/>
              <a:gd name="connsiteY463" fmla="*/ 2971800 h 6858000"/>
              <a:gd name="connsiteX464" fmla="*/ 4427855 w 12192634"/>
              <a:gd name="connsiteY464" fmla="*/ 2725420 h 6858000"/>
              <a:gd name="connsiteX465" fmla="*/ 3573780 w 12192634"/>
              <a:gd name="connsiteY465" fmla="*/ 3218180 h 6858000"/>
              <a:gd name="connsiteX466" fmla="*/ 3507740 w 12192634"/>
              <a:gd name="connsiteY466" fmla="*/ 2971800 h 6858000"/>
              <a:gd name="connsiteX467" fmla="*/ 2654300 w 12192634"/>
              <a:gd name="connsiteY467" fmla="*/ 3465195 h 6858000"/>
              <a:gd name="connsiteX468" fmla="*/ 2588260 w 12192634"/>
              <a:gd name="connsiteY468" fmla="*/ 3218815 h 6858000"/>
              <a:gd name="connsiteX469" fmla="*/ 1734185 w 12192634"/>
              <a:gd name="connsiteY469" fmla="*/ 3711575 h 6858000"/>
              <a:gd name="connsiteX470" fmla="*/ 1668145 w 12192634"/>
              <a:gd name="connsiteY470" fmla="*/ 3465195 h 6858000"/>
              <a:gd name="connsiteX471" fmla="*/ 814070 w 12192634"/>
              <a:gd name="connsiteY471" fmla="*/ 3957955 h 6858000"/>
              <a:gd name="connsiteX472" fmla="*/ 748030 w 12192634"/>
              <a:gd name="connsiteY472" fmla="*/ 3711575 h 6858000"/>
              <a:gd name="connsiteX473" fmla="*/ 0 w 12192634"/>
              <a:gd name="connsiteY473" fmla="*/ 4144010 h 6858000"/>
              <a:gd name="connsiteX474" fmla="*/ 0 w 12192634"/>
              <a:gd name="connsiteY474" fmla="*/ 4566920 h 6858000"/>
              <a:gd name="connsiteX475" fmla="*/ 846455 w 12192634"/>
              <a:gd name="connsiteY475" fmla="*/ 4077970 h 6858000"/>
              <a:gd name="connsiteX476" fmla="*/ 912495 w 12192634"/>
              <a:gd name="connsiteY476" fmla="*/ 4324350 h 6858000"/>
              <a:gd name="connsiteX477" fmla="*/ 12188825 w 12192634"/>
              <a:gd name="connsiteY477" fmla="*/ 6858000 h 6858000"/>
              <a:gd name="connsiteX478" fmla="*/ 12192000 w 12192634"/>
              <a:gd name="connsiteY478" fmla="*/ 6856095 h 6858000"/>
              <a:gd name="connsiteX479" fmla="*/ 12192000 w 12192634"/>
              <a:gd name="connsiteY479" fmla="*/ 6433185 h 6858000"/>
              <a:gd name="connsiteX480" fmla="*/ 11456035 w 12192634"/>
              <a:gd name="connsiteY480" fmla="*/ 6858000 h 6858000"/>
              <a:gd name="connsiteX481" fmla="*/ 12188825 w 12192634"/>
              <a:gd name="connsiteY481" fmla="*/ 6858000 h 6858000"/>
              <a:gd name="connsiteX482" fmla="*/ 131445 w 12192634"/>
              <a:gd name="connsiteY482" fmla="*/ 5091430 h 6858000"/>
              <a:gd name="connsiteX483" fmla="*/ 197485 w 12192634"/>
              <a:gd name="connsiteY483" fmla="*/ 5337810 h 6858000"/>
              <a:gd name="connsiteX484" fmla="*/ 1051560 w 12192634"/>
              <a:gd name="connsiteY484" fmla="*/ 4845050 h 6858000"/>
              <a:gd name="connsiteX485" fmla="*/ 1117600 w 12192634"/>
              <a:gd name="connsiteY485" fmla="*/ 5091430 h 6858000"/>
              <a:gd name="connsiteX486" fmla="*/ 1971675 w 12192634"/>
              <a:gd name="connsiteY486" fmla="*/ 4598670 h 6858000"/>
              <a:gd name="connsiteX487" fmla="*/ 2037715 w 12192634"/>
              <a:gd name="connsiteY487" fmla="*/ 4845050 h 6858000"/>
              <a:gd name="connsiteX488" fmla="*/ 2891790 w 12192634"/>
              <a:gd name="connsiteY488" fmla="*/ 4352290 h 6858000"/>
              <a:gd name="connsiteX489" fmla="*/ 2957830 w 12192634"/>
              <a:gd name="connsiteY489" fmla="*/ 4598670 h 6858000"/>
              <a:gd name="connsiteX490" fmla="*/ 3811905 w 12192634"/>
              <a:gd name="connsiteY490" fmla="*/ 4105910 h 6858000"/>
              <a:gd name="connsiteX491" fmla="*/ 3877945 w 12192634"/>
              <a:gd name="connsiteY491" fmla="*/ 4352290 h 6858000"/>
              <a:gd name="connsiteX492" fmla="*/ 4732020 w 12192634"/>
              <a:gd name="connsiteY492" fmla="*/ 3859530 h 6858000"/>
              <a:gd name="connsiteX493" fmla="*/ 4798060 w 12192634"/>
              <a:gd name="connsiteY493" fmla="*/ 4105910 h 6858000"/>
              <a:gd name="connsiteX494" fmla="*/ 5652135 w 12192634"/>
              <a:gd name="connsiteY494" fmla="*/ 3613150 h 6858000"/>
              <a:gd name="connsiteX495" fmla="*/ 5718175 w 12192634"/>
              <a:gd name="connsiteY495" fmla="*/ 3859530 h 6858000"/>
              <a:gd name="connsiteX496" fmla="*/ 6572250 w 12192634"/>
              <a:gd name="connsiteY496" fmla="*/ 3365500 h 6858000"/>
              <a:gd name="connsiteX497" fmla="*/ 6638290 w 12192634"/>
              <a:gd name="connsiteY497" fmla="*/ 3611880 h 6858000"/>
              <a:gd name="connsiteX498" fmla="*/ 7492365 w 12192634"/>
              <a:gd name="connsiteY498" fmla="*/ 3119120 h 6858000"/>
              <a:gd name="connsiteX499" fmla="*/ 7558406 w 12192634"/>
              <a:gd name="connsiteY499" fmla="*/ 3365500 h 6858000"/>
              <a:gd name="connsiteX500" fmla="*/ 8412480 w 12192634"/>
              <a:gd name="connsiteY500" fmla="*/ 2872740 h 6858000"/>
              <a:gd name="connsiteX501" fmla="*/ 8478520 w 12192634"/>
              <a:gd name="connsiteY501" fmla="*/ 3119120 h 6858000"/>
              <a:gd name="connsiteX502" fmla="*/ 9332595 w 12192634"/>
              <a:gd name="connsiteY502" fmla="*/ 2626360 h 6858000"/>
              <a:gd name="connsiteX503" fmla="*/ 9398635 w 12192634"/>
              <a:gd name="connsiteY503" fmla="*/ 2872740 h 6858000"/>
              <a:gd name="connsiteX504" fmla="*/ 10252710 w 12192634"/>
              <a:gd name="connsiteY504" fmla="*/ 2379980 h 6858000"/>
              <a:gd name="connsiteX505" fmla="*/ 10318750 w 12192634"/>
              <a:gd name="connsiteY505" fmla="*/ 2626360 h 6858000"/>
              <a:gd name="connsiteX506" fmla="*/ 11172825 w 12192634"/>
              <a:gd name="connsiteY506" fmla="*/ 2133600 h 6858000"/>
              <a:gd name="connsiteX507" fmla="*/ 11238865 w 12192634"/>
              <a:gd name="connsiteY507" fmla="*/ 2379980 h 6858000"/>
              <a:gd name="connsiteX508" fmla="*/ 12092940 w 12192634"/>
              <a:gd name="connsiteY508" fmla="*/ 1887220 h 6858000"/>
              <a:gd name="connsiteX509" fmla="*/ 12158980 w 12192634"/>
              <a:gd name="connsiteY509" fmla="*/ 2133600 h 6858000"/>
              <a:gd name="connsiteX510" fmla="*/ 12192635 w 12192634"/>
              <a:gd name="connsiteY510" fmla="*/ 2113915 h 6858000"/>
              <a:gd name="connsiteX511" fmla="*/ 12192635 w 12192634"/>
              <a:gd name="connsiteY511" fmla="*/ 1691005 h 6858000"/>
              <a:gd name="connsiteX512" fmla="*/ 12061190 w 12192634"/>
              <a:gd name="connsiteY512" fmla="*/ 1767205 h 6858000"/>
              <a:gd name="connsiteX513" fmla="*/ 11995150 w 12192634"/>
              <a:gd name="connsiteY513" fmla="*/ 1520825 h 6858000"/>
              <a:gd name="connsiteX514" fmla="*/ 11140440 w 12192634"/>
              <a:gd name="connsiteY514" fmla="*/ 2012950 h 6858000"/>
              <a:gd name="connsiteX515" fmla="*/ 11074400 w 12192634"/>
              <a:gd name="connsiteY515" fmla="*/ 1766570 h 6858000"/>
              <a:gd name="connsiteX516" fmla="*/ 10220325 w 12192634"/>
              <a:gd name="connsiteY516" fmla="*/ 2259330 h 6858000"/>
              <a:gd name="connsiteX517" fmla="*/ 10154285 w 12192634"/>
              <a:gd name="connsiteY517" fmla="*/ 2012950 h 6858000"/>
              <a:gd name="connsiteX518" fmla="*/ 9300210 w 12192634"/>
              <a:gd name="connsiteY518" fmla="*/ 2505710 h 6858000"/>
              <a:gd name="connsiteX519" fmla="*/ 9234170 w 12192634"/>
              <a:gd name="connsiteY519" fmla="*/ 2259330 h 6858000"/>
              <a:gd name="connsiteX520" fmla="*/ 8380095 w 12192634"/>
              <a:gd name="connsiteY520" fmla="*/ 2752090 h 6858000"/>
              <a:gd name="connsiteX521" fmla="*/ 8314056 w 12192634"/>
              <a:gd name="connsiteY521" fmla="*/ 2505710 h 6858000"/>
              <a:gd name="connsiteX522" fmla="*/ 7459981 w 12192634"/>
              <a:gd name="connsiteY522" fmla="*/ 2998470 h 6858000"/>
              <a:gd name="connsiteX523" fmla="*/ 7393940 w 12192634"/>
              <a:gd name="connsiteY523" fmla="*/ 2752090 h 6858000"/>
              <a:gd name="connsiteX524" fmla="*/ 6539865 w 12192634"/>
              <a:gd name="connsiteY524" fmla="*/ 3244850 h 6858000"/>
              <a:gd name="connsiteX525" fmla="*/ 6473825 w 12192634"/>
              <a:gd name="connsiteY525" fmla="*/ 2998470 h 6858000"/>
              <a:gd name="connsiteX526" fmla="*/ 5619750 w 12192634"/>
              <a:gd name="connsiteY526" fmla="*/ 3492500 h 6858000"/>
              <a:gd name="connsiteX527" fmla="*/ 5553710 w 12192634"/>
              <a:gd name="connsiteY527" fmla="*/ 3246120 h 6858000"/>
              <a:gd name="connsiteX528" fmla="*/ 4699635 w 12192634"/>
              <a:gd name="connsiteY528" fmla="*/ 3738880 h 6858000"/>
              <a:gd name="connsiteX529" fmla="*/ 4633595 w 12192634"/>
              <a:gd name="connsiteY529" fmla="*/ 3492500 h 6858000"/>
              <a:gd name="connsiteX530" fmla="*/ 3779520 w 12192634"/>
              <a:gd name="connsiteY530" fmla="*/ 3985260 h 6858000"/>
              <a:gd name="connsiteX531" fmla="*/ 3713480 w 12192634"/>
              <a:gd name="connsiteY531" fmla="*/ 3738880 h 6858000"/>
              <a:gd name="connsiteX532" fmla="*/ 2859405 w 12192634"/>
              <a:gd name="connsiteY532" fmla="*/ 4231640 h 6858000"/>
              <a:gd name="connsiteX533" fmla="*/ 2794000 w 12192634"/>
              <a:gd name="connsiteY533" fmla="*/ 3985260 h 6858000"/>
              <a:gd name="connsiteX534" fmla="*/ 1939925 w 12192634"/>
              <a:gd name="connsiteY534" fmla="*/ 4478020 h 6858000"/>
              <a:gd name="connsiteX535" fmla="*/ 1873885 w 12192634"/>
              <a:gd name="connsiteY535" fmla="*/ 4231640 h 6858000"/>
              <a:gd name="connsiteX536" fmla="*/ 1019810 w 12192634"/>
              <a:gd name="connsiteY536" fmla="*/ 4724400 h 6858000"/>
              <a:gd name="connsiteX537" fmla="*/ 953770 w 12192634"/>
              <a:gd name="connsiteY537" fmla="*/ 4478020 h 6858000"/>
              <a:gd name="connsiteX538" fmla="*/ 99695 w 12192634"/>
              <a:gd name="connsiteY538" fmla="*/ 4971415 h 6858000"/>
              <a:gd name="connsiteX539" fmla="*/ 33655 w 12192634"/>
              <a:gd name="connsiteY539" fmla="*/ 4725035 h 6858000"/>
              <a:gd name="connsiteX540" fmla="*/ 0 w 12192634"/>
              <a:gd name="connsiteY540" fmla="*/ 4744720 h 6858000"/>
              <a:gd name="connsiteX541" fmla="*/ 0 w 12192634"/>
              <a:gd name="connsiteY541" fmla="*/ 5167630 h 6858000"/>
              <a:gd name="connsiteX542" fmla="*/ 131445 w 12192634"/>
              <a:gd name="connsiteY542" fmla="*/ 5091430 h 6858000"/>
              <a:gd name="connsiteX543" fmla="*/ 10963275 w 12192634"/>
              <a:gd name="connsiteY543" fmla="*/ 6858000 h 6858000"/>
              <a:gd name="connsiteX544" fmla="*/ 11452225 w 12192634"/>
              <a:gd name="connsiteY544" fmla="*/ 6858000 h 6858000"/>
              <a:gd name="connsiteX545" fmla="*/ 11386820 w 12192634"/>
              <a:gd name="connsiteY545" fmla="*/ 6613525 h 6858000"/>
              <a:gd name="connsiteX546" fmla="*/ 10963275 w 12192634"/>
              <a:gd name="connsiteY54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</a:cxnLst>
            <a:rect l="l" t="t" r="r" b="b"/>
            <a:pathLst>
              <a:path w="12192634" h="6858000">
                <a:moveTo>
                  <a:pt x="10622280" y="79375"/>
                </a:moveTo>
                <a:lnTo>
                  <a:pt x="10600690" y="0"/>
                </a:lnTo>
                <a:lnTo>
                  <a:pt x="10759440" y="0"/>
                </a:lnTo>
                <a:lnTo>
                  <a:pt x="10622280" y="79375"/>
                </a:lnTo>
                <a:close/>
                <a:moveTo>
                  <a:pt x="7747000" y="0"/>
                </a:moveTo>
                <a:lnTo>
                  <a:pt x="7642225" y="0"/>
                </a:lnTo>
                <a:lnTo>
                  <a:pt x="7656195" y="52070"/>
                </a:lnTo>
                <a:lnTo>
                  <a:pt x="7747000" y="0"/>
                </a:lnTo>
                <a:close/>
                <a:moveTo>
                  <a:pt x="295910" y="2024380"/>
                </a:moveTo>
                <a:lnTo>
                  <a:pt x="1149985" y="1531620"/>
                </a:lnTo>
                <a:lnTo>
                  <a:pt x="1216025" y="1778000"/>
                </a:lnTo>
                <a:lnTo>
                  <a:pt x="2070100" y="1284605"/>
                </a:lnTo>
                <a:lnTo>
                  <a:pt x="2136140" y="1530985"/>
                </a:lnTo>
                <a:lnTo>
                  <a:pt x="2990215" y="1038225"/>
                </a:lnTo>
                <a:lnTo>
                  <a:pt x="3056255" y="1284605"/>
                </a:lnTo>
                <a:lnTo>
                  <a:pt x="3910330" y="791845"/>
                </a:lnTo>
                <a:lnTo>
                  <a:pt x="3976370" y="1038225"/>
                </a:lnTo>
                <a:lnTo>
                  <a:pt x="4830445" y="545465"/>
                </a:lnTo>
                <a:lnTo>
                  <a:pt x="4896485" y="791845"/>
                </a:lnTo>
                <a:lnTo>
                  <a:pt x="5750560" y="299085"/>
                </a:lnTo>
                <a:lnTo>
                  <a:pt x="5816600" y="545465"/>
                </a:lnTo>
                <a:lnTo>
                  <a:pt x="6670675" y="52705"/>
                </a:lnTo>
                <a:lnTo>
                  <a:pt x="6736715" y="299085"/>
                </a:lnTo>
                <a:lnTo>
                  <a:pt x="7254240" y="0"/>
                </a:lnTo>
                <a:lnTo>
                  <a:pt x="6028690" y="0"/>
                </a:lnTo>
                <a:lnTo>
                  <a:pt x="5718810" y="179070"/>
                </a:lnTo>
                <a:lnTo>
                  <a:pt x="5670550" y="0"/>
                </a:lnTo>
                <a:lnTo>
                  <a:pt x="5535295" y="0"/>
                </a:lnTo>
                <a:lnTo>
                  <a:pt x="4798060" y="425450"/>
                </a:lnTo>
                <a:lnTo>
                  <a:pt x="4732020" y="179070"/>
                </a:lnTo>
                <a:lnTo>
                  <a:pt x="3877945" y="671830"/>
                </a:lnTo>
                <a:lnTo>
                  <a:pt x="3811905" y="425450"/>
                </a:lnTo>
                <a:lnTo>
                  <a:pt x="2957830" y="918210"/>
                </a:lnTo>
                <a:lnTo>
                  <a:pt x="2891790" y="671830"/>
                </a:lnTo>
                <a:lnTo>
                  <a:pt x="2038350" y="1165225"/>
                </a:lnTo>
                <a:lnTo>
                  <a:pt x="1972310" y="918845"/>
                </a:lnTo>
                <a:lnTo>
                  <a:pt x="1118235" y="1411605"/>
                </a:lnTo>
                <a:lnTo>
                  <a:pt x="1052195" y="1165225"/>
                </a:lnTo>
                <a:lnTo>
                  <a:pt x="198120" y="1657985"/>
                </a:lnTo>
                <a:lnTo>
                  <a:pt x="132080" y="1411605"/>
                </a:lnTo>
                <a:lnTo>
                  <a:pt x="0" y="1487805"/>
                </a:lnTo>
                <a:lnTo>
                  <a:pt x="0" y="1910715"/>
                </a:lnTo>
                <a:lnTo>
                  <a:pt x="229870" y="1778000"/>
                </a:lnTo>
                <a:lnTo>
                  <a:pt x="295910" y="2024380"/>
                </a:lnTo>
                <a:close/>
                <a:moveTo>
                  <a:pt x="4734560" y="0"/>
                </a:moveTo>
                <a:lnTo>
                  <a:pt x="4684395" y="0"/>
                </a:lnTo>
                <a:lnTo>
                  <a:pt x="4691380" y="25400"/>
                </a:lnTo>
                <a:lnTo>
                  <a:pt x="4734560" y="0"/>
                </a:lnTo>
                <a:close/>
                <a:moveTo>
                  <a:pt x="90805" y="1257935"/>
                </a:moveTo>
                <a:lnTo>
                  <a:pt x="944880" y="765175"/>
                </a:lnTo>
                <a:lnTo>
                  <a:pt x="1010920" y="1011555"/>
                </a:lnTo>
                <a:lnTo>
                  <a:pt x="1864995" y="518795"/>
                </a:lnTo>
                <a:lnTo>
                  <a:pt x="1931035" y="765175"/>
                </a:lnTo>
                <a:lnTo>
                  <a:pt x="2785110" y="272415"/>
                </a:lnTo>
                <a:lnTo>
                  <a:pt x="2851150" y="518795"/>
                </a:lnTo>
                <a:lnTo>
                  <a:pt x="3704590" y="25400"/>
                </a:lnTo>
                <a:lnTo>
                  <a:pt x="3770630" y="271780"/>
                </a:lnTo>
                <a:lnTo>
                  <a:pt x="4241165" y="0"/>
                </a:lnTo>
                <a:lnTo>
                  <a:pt x="3015615" y="0"/>
                </a:lnTo>
                <a:lnTo>
                  <a:pt x="2752725" y="151765"/>
                </a:lnTo>
                <a:lnTo>
                  <a:pt x="2712085" y="0"/>
                </a:lnTo>
                <a:lnTo>
                  <a:pt x="2522855" y="0"/>
                </a:lnTo>
                <a:lnTo>
                  <a:pt x="1832610" y="398145"/>
                </a:lnTo>
                <a:lnTo>
                  <a:pt x="1766570" y="151765"/>
                </a:lnTo>
                <a:lnTo>
                  <a:pt x="912495" y="644525"/>
                </a:lnTo>
                <a:lnTo>
                  <a:pt x="846455" y="398145"/>
                </a:lnTo>
                <a:lnTo>
                  <a:pt x="0" y="887095"/>
                </a:lnTo>
                <a:lnTo>
                  <a:pt x="0" y="1025525"/>
                </a:lnTo>
                <a:lnTo>
                  <a:pt x="24765" y="1011555"/>
                </a:lnTo>
                <a:lnTo>
                  <a:pt x="90805" y="1257935"/>
                </a:lnTo>
                <a:close/>
                <a:moveTo>
                  <a:pt x="10729595" y="480060"/>
                </a:moveTo>
                <a:lnTo>
                  <a:pt x="10663555" y="233680"/>
                </a:lnTo>
                <a:lnTo>
                  <a:pt x="9809480" y="726440"/>
                </a:lnTo>
                <a:lnTo>
                  <a:pt x="9743440" y="480060"/>
                </a:lnTo>
                <a:lnTo>
                  <a:pt x="8889365" y="972820"/>
                </a:lnTo>
                <a:lnTo>
                  <a:pt x="8823325" y="726440"/>
                </a:lnTo>
                <a:lnTo>
                  <a:pt x="7969250" y="1219200"/>
                </a:lnTo>
                <a:lnTo>
                  <a:pt x="7903210" y="972820"/>
                </a:lnTo>
                <a:lnTo>
                  <a:pt x="7049135" y="1465580"/>
                </a:lnTo>
                <a:lnTo>
                  <a:pt x="6983095" y="1219200"/>
                </a:lnTo>
                <a:lnTo>
                  <a:pt x="6129020" y="1711960"/>
                </a:lnTo>
                <a:lnTo>
                  <a:pt x="6062980" y="1465580"/>
                </a:lnTo>
                <a:lnTo>
                  <a:pt x="5208905" y="1958340"/>
                </a:lnTo>
                <a:lnTo>
                  <a:pt x="5142865" y="1711960"/>
                </a:lnTo>
                <a:lnTo>
                  <a:pt x="4288790" y="2204720"/>
                </a:lnTo>
                <a:lnTo>
                  <a:pt x="4222750" y="1958975"/>
                </a:lnTo>
                <a:lnTo>
                  <a:pt x="3368675" y="2451735"/>
                </a:lnTo>
                <a:lnTo>
                  <a:pt x="3302635" y="2205355"/>
                </a:lnTo>
                <a:lnTo>
                  <a:pt x="2449195" y="2698750"/>
                </a:lnTo>
                <a:lnTo>
                  <a:pt x="2383155" y="2452370"/>
                </a:lnTo>
                <a:lnTo>
                  <a:pt x="1529080" y="2945130"/>
                </a:lnTo>
                <a:lnTo>
                  <a:pt x="1463040" y="2698750"/>
                </a:lnTo>
                <a:lnTo>
                  <a:pt x="608965" y="3191510"/>
                </a:lnTo>
                <a:lnTo>
                  <a:pt x="542925" y="2945130"/>
                </a:lnTo>
                <a:lnTo>
                  <a:pt x="0" y="3258185"/>
                </a:lnTo>
                <a:lnTo>
                  <a:pt x="0" y="3681095"/>
                </a:lnTo>
                <a:lnTo>
                  <a:pt x="640715" y="3310890"/>
                </a:lnTo>
                <a:lnTo>
                  <a:pt x="706755" y="3557270"/>
                </a:lnTo>
                <a:lnTo>
                  <a:pt x="1560830" y="3064510"/>
                </a:lnTo>
                <a:lnTo>
                  <a:pt x="1626870" y="3310890"/>
                </a:lnTo>
                <a:lnTo>
                  <a:pt x="2480945" y="2818130"/>
                </a:lnTo>
                <a:lnTo>
                  <a:pt x="2546985" y="3064510"/>
                </a:lnTo>
                <a:lnTo>
                  <a:pt x="3401060" y="2571750"/>
                </a:lnTo>
                <a:lnTo>
                  <a:pt x="3467100" y="2818130"/>
                </a:lnTo>
                <a:lnTo>
                  <a:pt x="4321175" y="2325370"/>
                </a:lnTo>
                <a:lnTo>
                  <a:pt x="4387215" y="2571750"/>
                </a:lnTo>
                <a:lnTo>
                  <a:pt x="5241290" y="2078990"/>
                </a:lnTo>
                <a:lnTo>
                  <a:pt x="5307330" y="2325370"/>
                </a:lnTo>
                <a:lnTo>
                  <a:pt x="6161405" y="1832610"/>
                </a:lnTo>
                <a:lnTo>
                  <a:pt x="6227445" y="2078990"/>
                </a:lnTo>
                <a:lnTo>
                  <a:pt x="7081520" y="1586230"/>
                </a:lnTo>
                <a:lnTo>
                  <a:pt x="7147560" y="1832610"/>
                </a:lnTo>
                <a:lnTo>
                  <a:pt x="8001635" y="1339850"/>
                </a:lnTo>
                <a:lnTo>
                  <a:pt x="8067675" y="1586230"/>
                </a:lnTo>
                <a:lnTo>
                  <a:pt x="8921750" y="1093470"/>
                </a:lnTo>
                <a:lnTo>
                  <a:pt x="8987790" y="1339850"/>
                </a:lnTo>
                <a:lnTo>
                  <a:pt x="9841865" y="847090"/>
                </a:lnTo>
                <a:lnTo>
                  <a:pt x="9907905" y="1093470"/>
                </a:lnTo>
                <a:lnTo>
                  <a:pt x="10761980" y="600710"/>
                </a:lnTo>
                <a:lnTo>
                  <a:pt x="10828020" y="847090"/>
                </a:lnTo>
                <a:lnTo>
                  <a:pt x="11682095" y="354330"/>
                </a:lnTo>
                <a:lnTo>
                  <a:pt x="11748135" y="600710"/>
                </a:lnTo>
                <a:lnTo>
                  <a:pt x="12192635" y="344170"/>
                </a:lnTo>
                <a:lnTo>
                  <a:pt x="12192635" y="0"/>
                </a:lnTo>
                <a:lnTo>
                  <a:pt x="12054205" y="0"/>
                </a:lnTo>
                <a:lnTo>
                  <a:pt x="11650345" y="233045"/>
                </a:lnTo>
                <a:lnTo>
                  <a:pt x="11586845" y="0"/>
                </a:lnTo>
                <a:lnTo>
                  <a:pt x="11560175" y="0"/>
                </a:lnTo>
                <a:lnTo>
                  <a:pt x="10729595" y="480060"/>
                </a:lnTo>
                <a:close/>
                <a:moveTo>
                  <a:pt x="501650" y="2791460"/>
                </a:moveTo>
                <a:lnTo>
                  <a:pt x="1355725" y="2298700"/>
                </a:lnTo>
                <a:lnTo>
                  <a:pt x="1421765" y="2545080"/>
                </a:lnTo>
                <a:lnTo>
                  <a:pt x="2275840" y="2052320"/>
                </a:lnTo>
                <a:lnTo>
                  <a:pt x="2341880" y="2298700"/>
                </a:lnTo>
                <a:lnTo>
                  <a:pt x="3195955" y="1805940"/>
                </a:lnTo>
                <a:lnTo>
                  <a:pt x="3261995" y="2052320"/>
                </a:lnTo>
                <a:lnTo>
                  <a:pt x="4116070" y="1559560"/>
                </a:lnTo>
                <a:lnTo>
                  <a:pt x="4182110" y="1805940"/>
                </a:lnTo>
                <a:lnTo>
                  <a:pt x="5035550" y="1311910"/>
                </a:lnTo>
                <a:lnTo>
                  <a:pt x="5101590" y="1558290"/>
                </a:lnTo>
                <a:lnTo>
                  <a:pt x="5955665" y="1065530"/>
                </a:lnTo>
                <a:lnTo>
                  <a:pt x="6021705" y="1311910"/>
                </a:lnTo>
                <a:lnTo>
                  <a:pt x="6875781" y="819150"/>
                </a:lnTo>
                <a:lnTo>
                  <a:pt x="6941820" y="1065530"/>
                </a:lnTo>
                <a:lnTo>
                  <a:pt x="7795895" y="572770"/>
                </a:lnTo>
                <a:lnTo>
                  <a:pt x="7861935" y="819150"/>
                </a:lnTo>
                <a:lnTo>
                  <a:pt x="8716010" y="326390"/>
                </a:lnTo>
                <a:lnTo>
                  <a:pt x="8782050" y="572770"/>
                </a:lnTo>
                <a:lnTo>
                  <a:pt x="9636125" y="80010"/>
                </a:lnTo>
                <a:lnTo>
                  <a:pt x="9702165" y="326390"/>
                </a:lnTo>
                <a:lnTo>
                  <a:pt x="10266680" y="0"/>
                </a:lnTo>
                <a:lnTo>
                  <a:pt x="9041130" y="0"/>
                </a:lnTo>
                <a:lnTo>
                  <a:pt x="8684260" y="206375"/>
                </a:lnTo>
                <a:lnTo>
                  <a:pt x="8628380" y="0"/>
                </a:lnTo>
                <a:lnTo>
                  <a:pt x="8547735" y="0"/>
                </a:lnTo>
                <a:lnTo>
                  <a:pt x="7763510" y="452755"/>
                </a:lnTo>
                <a:lnTo>
                  <a:pt x="7697470" y="206375"/>
                </a:lnTo>
                <a:lnTo>
                  <a:pt x="6843395" y="699135"/>
                </a:lnTo>
                <a:lnTo>
                  <a:pt x="6777356" y="452755"/>
                </a:lnTo>
                <a:lnTo>
                  <a:pt x="5923280" y="945515"/>
                </a:lnTo>
                <a:lnTo>
                  <a:pt x="5857240" y="699135"/>
                </a:lnTo>
                <a:lnTo>
                  <a:pt x="5003800" y="1192530"/>
                </a:lnTo>
                <a:lnTo>
                  <a:pt x="4937760" y="946150"/>
                </a:lnTo>
                <a:lnTo>
                  <a:pt x="4083685" y="1438910"/>
                </a:lnTo>
                <a:lnTo>
                  <a:pt x="4017645" y="1192530"/>
                </a:lnTo>
                <a:lnTo>
                  <a:pt x="3163570" y="1685290"/>
                </a:lnTo>
                <a:lnTo>
                  <a:pt x="3097530" y="1438910"/>
                </a:lnTo>
                <a:lnTo>
                  <a:pt x="2243455" y="1931670"/>
                </a:lnTo>
                <a:lnTo>
                  <a:pt x="2177415" y="1685290"/>
                </a:lnTo>
                <a:lnTo>
                  <a:pt x="1323340" y="2178050"/>
                </a:lnTo>
                <a:lnTo>
                  <a:pt x="1257300" y="1931670"/>
                </a:lnTo>
                <a:lnTo>
                  <a:pt x="403225" y="2425065"/>
                </a:lnTo>
                <a:lnTo>
                  <a:pt x="337185" y="2178685"/>
                </a:lnTo>
                <a:lnTo>
                  <a:pt x="0" y="2372995"/>
                </a:lnTo>
                <a:lnTo>
                  <a:pt x="0" y="2795905"/>
                </a:lnTo>
                <a:lnTo>
                  <a:pt x="435610" y="2544445"/>
                </a:lnTo>
                <a:lnTo>
                  <a:pt x="501650" y="2791460"/>
                </a:lnTo>
                <a:close/>
                <a:moveTo>
                  <a:pt x="1462405" y="6377940"/>
                </a:moveTo>
                <a:lnTo>
                  <a:pt x="1528445" y="6624320"/>
                </a:lnTo>
                <a:lnTo>
                  <a:pt x="2382520" y="6131560"/>
                </a:lnTo>
                <a:lnTo>
                  <a:pt x="2448560" y="6377940"/>
                </a:lnTo>
                <a:lnTo>
                  <a:pt x="3302635" y="5885180"/>
                </a:lnTo>
                <a:lnTo>
                  <a:pt x="3368675" y="6131560"/>
                </a:lnTo>
                <a:lnTo>
                  <a:pt x="4222750" y="5638800"/>
                </a:lnTo>
                <a:lnTo>
                  <a:pt x="4288790" y="5885180"/>
                </a:lnTo>
                <a:lnTo>
                  <a:pt x="5142865" y="5392420"/>
                </a:lnTo>
                <a:lnTo>
                  <a:pt x="5208905" y="5638800"/>
                </a:lnTo>
                <a:lnTo>
                  <a:pt x="6062980" y="5146040"/>
                </a:lnTo>
                <a:lnTo>
                  <a:pt x="6129020" y="5392420"/>
                </a:lnTo>
                <a:lnTo>
                  <a:pt x="6983095" y="4899660"/>
                </a:lnTo>
                <a:lnTo>
                  <a:pt x="7049135" y="5146040"/>
                </a:lnTo>
                <a:lnTo>
                  <a:pt x="7903210" y="4653280"/>
                </a:lnTo>
                <a:lnTo>
                  <a:pt x="7969250" y="4899660"/>
                </a:lnTo>
                <a:lnTo>
                  <a:pt x="8823325" y="4406900"/>
                </a:lnTo>
                <a:lnTo>
                  <a:pt x="8889365" y="4653280"/>
                </a:lnTo>
                <a:lnTo>
                  <a:pt x="9743440" y="4160520"/>
                </a:lnTo>
                <a:lnTo>
                  <a:pt x="9809480" y="4406900"/>
                </a:lnTo>
                <a:lnTo>
                  <a:pt x="10663555" y="3914140"/>
                </a:lnTo>
                <a:lnTo>
                  <a:pt x="10729595" y="4160520"/>
                </a:lnTo>
                <a:lnTo>
                  <a:pt x="11583670" y="3667760"/>
                </a:lnTo>
                <a:lnTo>
                  <a:pt x="11649710" y="3914140"/>
                </a:lnTo>
                <a:lnTo>
                  <a:pt x="12192635" y="3600450"/>
                </a:lnTo>
                <a:lnTo>
                  <a:pt x="12192635" y="3177540"/>
                </a:lnTo>
                <a:lnTo>
                  <a:pt x="11551920" y="3547745"/>
                </a:lnTo>
                <a:lnTo>
                  <a:pt x="11485880" y="3301365"/>
                </a:lnTo>
                <a:lnTo>
                  <a:pt x="10631805" y="3794125"/>
                </a:lnTo>
                <a:lnTo>
                  <a:pt x="10565765" y="3547745"/>
                </a:lnTo>
                <a:lnTo>
                  <a:pt x="9711690" y="4040505"/>
                </a:lnTo>
                <a:lnTo>
                  <a:pt x="9645650" y="3794125"/>
                </a:lnTo>
                <a:lnTo>
                  <a:pt x="8790940" y="4286250"/>
                </a:lnTo>
                <a:lnTo>
                  <a:pt x="8724900" y="4039870"/>
                </a:lnTo>
                <a:lnTo>
                  <a:pt x="7870825" y="4532630"/>
                </a:lnTo>
                <a:lnTo>
                  <a:pt x="7804785" y="4286250"/>
                </a:lnTo>
                <a:lnTo>
                  <a:pt x="6950710" y="4779010"/>
                </a:lnTo>
                <a:lnTo>
                  <a:pt x="6884670" y="4532630"/>
                </a:lnTo>
                <a:lnTo>
                  <a:pt x="6030595" y="5025390"/>
                </a:lnTo>
                <a:lnTo>
                  <a:pt x="5964555" y="4779010"/>
                </a:lnTo>
                <a:lnTo>
                  <a:pt x="5110480" y="5271770"/>
                </a:lnTo>
                <a:lnTo>
                  <a:pt x="5044440" y="5025390"/>
                </a:lnTo>
                <a:lnTo>
                  <a:pt x="4191000" y="5518785"/>
                </a:lnTo>
                <a:lnTo>
                  <a:pt x="4124960" y="5272405"/>
                </a:lnTo>
                <a:lnTo>
                  <a:pt x="3270885" y="5765165"/>
                </a:lnTo>
                <a:lnTo>
                  <a:pt x="3204845" y="5518785"/>
                </a:lnTo>
                <a:lnTo>
                  <a:pt x="2350770" y="6011545"/>
                </a:lnTo>
                <a:lnTo>
                  <a:pt x="2284730" y="5765165"/>
                </a:lnTo>
                <a:lnTo>
                  <a:pt x="1430655" y="6257925"/>
                </a:lnTo>
                <a:lnTo>
                  <a:pt x="1364615" y="6011545"/>
                </a:lnTo>
                <a:lnTo>
                  <a:pt x="510540" y="6504306"/>
                </a:lnTo>
                <a:lnTo>
                  <a:pt x="444500" y="6258560"/>
                </a:lnTo>
                <a:lnTo>
                  <a:pt x="0" y="6515100"/>
                </a:lnTo>
                <a:lnTo>
                  <a:pt x="0" y="6858000"/>
                </a:lnTo>
                <a:lnTo>
                  <a:pt x="138430" y="6858000"/>
                </a:lnTo>
                <a:lnTo>
                  <a:pt x="542290" y="6624956"/>
                </a:lnTo>
                <a:lnTo>
                  <a:pt x="604520" y="6858000"/>
                </a:lnTo>
                <a:lnTo>
                  <a:pt x="631190" y="6858000"/>
                </a:lnTo>
                <a:lnTo>
                  <a:pt x="1462405" y="6377940"/>
                </a:lnTo>
                <a:close/>
                <a:moveTo>
                  <a:pt x="3175" y="0"/>
                </a:moveTo>
                <a:lnTo>
                  <a:pt x="0" y="1905"/>
                </a:lnTo>
                <a:lnTo>
                  <a:pt x="0" y="424815"/>
                </a:lnTo>
                <a:lnTo>
                  <a:pt x="735965" y="0"/>
                </a:lnTo>
                <a:lnTo>
                  <a:pt x="3175" y="0"/>
                </a:lnTo>
                <a:close/>
                <a:moveTo>
                  <a:pt x="1228725" y="0"/>
                </a:moveTo>
                <a:lnTo>
                  <a:pt x="739775" y="0"/>
                </a:lnTo>
                <a:lnTo>
                  <a:pt x="805180" y="244475"/>
                </a:lnTo>
                <a:lnTo>
                  <a:pt x="1228725" y="0"/>
                </a:lnTo>
                <a:close/>
                <a:moveTo>
                  <a:pt x="11896090" y="4833620"/>
                </a:moveTo>
                <a:lnTo>
                  <a:pt x="11042015" y="5326380"/>
                </a:lnTo>
                <a:lnTo>
                  <a:pt x="10975975" y="5080000"/>
                </a:lnTo>
                <a:lnTo>
                  <a:pt x="10121900" y="5573395"/>
                </a:lnTo>
                <a:lnTo>
                  <a:pt x="10055860" y="5327015"/>
                </a:lnTo>
                <a:lnTo>
                  <a:pt x="9201785" y="5819775"/>
                </a:lnTo>
                <a:lnTo>
                  <a:pt x="9135745" y="5573395"/>
                </a:lnTo>
                <a:lnTo>
                  <a:pt x="8281670" y="6066155"/>
                </a:lnTo>
                <a:lnTo>
                  <a:pt x="8215631" y="5819775"/>
                </a:lnTo>
                <a:lnTo>
                  <a:pt x="7361556" y="6312535"/>
                </a:lnTo>
                <a:lnTo>
                  <a:pt x="7295515" y="6066155"/>
                </a:lnTo>
                <a:lnTo>
                  <a:pt x="6441440" y="6558915"/>
                </a:lnTo>
                <a:lnTo>
                  <a:pt x="6375400" y="6312535"/>
                </a:lnTo>
                <a:lnTo>
                  <a:pt x="5521325" y="6805295"/>
                </a:lnTo>
                <a:lnTo>
                  <a:pt x="5455285" y="6558915"/>
                </a:lnTo>
                <a:lnTo>
                  <a:pt x="4937760" y="6858000"/>
                </a:lnTo>
                <a:lnTo>
                  <a:pt x="6163310" y="6858000"/>
                </a:lnTo>
                <a:lnTo>
                  <a:pt x="6473190" y="6678931"/>
                </a:lnTo>
                <a:lnTo>
                  <a:pt x="6521450" y="6858000"/>
                </a:lnTo>
                <a:lnTo>
                  <a:pt x="6656706" y="6858000"/>
                </a:lnTo>
                <a:lnTo>
                  <a:pt x="7393940" y="6432550"/>
                </a:lnTo>
                <a:lnTo>
                  <a:pt x="7459981" y="6678931"/>
                </a:lnTo>
                <a:lnTo>
                  <a:pt x="8314056" y="6186170"/>
                </a:lnTo>
                <a:lnTo>
                  <a:pt x="8380095" y="6432550"/>
                </a:lnTo>
                <a:lnTo>
                  <a:pt x="9234170" y="5939790"/>
                </a:lnTo>
                <a:lnTo>
                  <a:pt x="9300210" y="6186170"/>
                </a:lnTo>
                <a:lnTo>
                  <a:pt x="10154285" y="5693410"/>
                </a:lnTo>
                <a:lnTo>
                  <a:pt x="10220325" y="5939790"/>
                </a:lnTo>
                <a:lnTo>
                  <a:pt x="11074400" y="5447030"/>
                </a:lnTo>
                <a:lnTo>
                  <a:pt x="11140440" y="5693410"/>
                </a:lnTo>
                <a:lnTo>
                  <a:pt x="11994515" y="5200650"/>
                </a:lnTo>
                <a:lnTo>
                  <a:pt x="12060555" y="5447030"/>
                </a:lnTo>
                <a:lnTo>
                  <a:pt x="12192635" y="5370830"/>
                </a:lnTo>
                <a:lnTo>
                  <a:pt x="12192635" y="4947920"/>
                </a:lnTo>
                <a:lnTo>
                  <a:pt x="11962765" y="5080635"/>
                </a:lnTo>
                <a:lnTo>
                  <a:pt x="11896090" y="4833620"/>
                </a:lnTo>
                <a:close/>
                <a:moveTo>
                  <a:pt x="11690350" y="4066540"/>
                </a:moveTo>
                <a:lnTo>
                  <a:pt x="10836275" y="4559300"/>
                </a:lnTo>
                <a:lnTo>
                  <a:pt x="10770235" y="4312920"/>
                </a:lnTo>
                <a:lnTo>
                  <a:pt x="9916160" y="4805680"/>
                </a:lnTo>
                <a:lnTo>
                  <a:pt x="9850120" y="4559300"/>
                </a:lnTo>
                <a:lnTo>
                  <a:pt x="8996045" y="5052060"/>
                </a:lnTo>
                <a:lnTo>
                  <a:pt x="8930005" y="4805680"/>
                </a:lnTo>
                <a:lnTo>
                  <a:pt x="8075931" y="5298440"/>
                </a:lnTo>
                <a:lnTo>
                  <a:pt x="8009890" y="5052060"/>
                </a:lnTo>
                <a:lnTo>
                  <a:pt x="7156450" y="5546090"/>
                </a:lnTo>
                <a:lnTo>
                  <a:pt x="7090410" y="5299710"/>
                </a:lnTo>
                <a:lnTo>
                  <a:pt x="6236335" y="5792470"/>
                </a:lnTo>
                <a:lnTo>
                  <a:pt x="6170295" y="5546090"/>
                </a:lnTo>
                <a:lnTo>
                  <a:pt x="5316220" y="6038850"/>
                </a:lnTo>
                <a:lnTo>
                  <a:pt x="5250180" y="5792470"/>
                </a:lnTo>
                <a:lnTo>
                  <a:pt x="4396105" y="6285230"/>
                </a:lnTo>
                <a:lnTo>
                  <a:pt x="4330065" y="6038850"/>
                </a:lnTo>
                <a:lnTo>
                  <a:pt x="3475990" y="6531610"/>
                </a:lnTo>
                <a:lnTo>
                  <a:pt x="3409950" y="6285865"/>
                </a:lnTo>
                <a:lnTo>
                  <a:pt x="2555875" y="6778625"/>
                </a:lnTo>
                <a:lnTo>
                  <a:pt x="2489835" y="6532245"/>
                </a:lnTo>
                <a:lnTo>
                  <a:pt x="1925320" y="6858000"/>
                </a:lnTo>
                <a:lnTo>
                  <a:pt x="3150870" y="6858000"/>
                </a:lnTo>
                <a:lnTo>
                  <a:pt x="3507740" y="6651625"/>
                </a:lnTo>
                <a:lnTo>
                  <a:pt x="3562985" y="6858000"/>
                </a:lnTo>
                <a:lnTo>
                  <a:pt x="3643630" y="6858000"/>
                </a:lnTo>
                <a:lnTo>
                  <a:pt x="4427855" y="6405245"/>
                </a:lnTo>
                <a:lnTo>
                  <a:pt x="4493895" y="6651625"/>
                </a:lnTo>
                <a:lnTo>
                  <a:pt x="5347970" y="6158865"/>
                </a:lnTo>
                <a:lnTo>
                  <a:pt x="5414010" y="6405245"/>
                </a:lnTo>
                <a:lnTo>
                  <a:pt x="6268085" y="5912485"/>
                </a:lnTo>
                <a:lnTo>
                  <a:pt x="6334125" y="6158865"/>
                </a:lnTo>
                <a:lnTo>
                  <a:pt x="7188200" y="5666105"/>
                </a:lnTo>
                <a:lnTo>
                  <a:pt x="7254240" y="5912485"/>
                </a:lnTo>
                <a:lnTo>
                  <a:pt x="8108315" y="5419725"/>
                </a:lnTo>
                <a:lnTo>
                  <a:pt x="8174356" y="5666105"/>
                </a:lnTo>
                <a:lnTo>
                  <a:pt x="9028430" y="5173345"/>
                </a:lnTo>
                <a:lnTo>
                  <a:pt x="9094470" y="5419725"/>
                </a:lnTo>
                <a:lnTo>
                  <a:pt x="9948545" y="4926965"/>
                </a:lnTo>
                <a:lnTo>
                  <a:pt x="10014585" y="5173345"/>
                </a:lnTo>
                <a:lnTo>
                  <a:pt x="10868660" y="4680585"/>
                </a:lnTo>
                <a:lnTo>
                  <a:pt x="10934700" y="4926965"/>
                </a:lnTo>
                <a:lnTo>
                  <a:pt x="11788775" y="4434205"/>
                </a:lnTo>
                <a:lnTo>
                  <a:pt x="11854815" y="4680585"/>
                </a:lnTo>
                <a:lnTo>
                  <a:pt x="12192000" y="4485640"/>
                </a:lnTo>
                <a:lnTo>
                  <a:pt x="12192000" y="4062730"/>
                </a:lnTo>
                <a:lnTo>
                  <a:pt x="11756390" y="4314190"/>
                </a:lnTo>
                <a:lnTo>
                  <a:pt x="11690350" y="4066540"/>
                </a:lnTo>
                <a:close/>
                <a:moveTo>
                  <a:pt x="12101195" y="5600065"/>
                </a:moveTo>
                <a:lnTo>
                  <a:pt x="11247120" y="6092825"/>
                </a:lnTo>
                <a:lnTo>
                  <a:pt x="11181080" y="5846445"/>
                </a:lnTo>
                <a:lnTo>
                  <a:pt x="10327005" y="6339205"/>
                </a:lnTo>
                <a:lnTo>
                  <a:pt x="10260965" y="6092825"/>
                </a:lnTo>
                <a:lnTo>
                  <a:pt x="9406890" y="6585585"/>
                </a:lnTo>
                <a:lnTo>
                  <a:pt x="9340850" y="6339205"/>
                </a:lnTo>
                <a:lnTo>
                  <a:pt x="8486775" y="6831965"/>
                </a:lnTo>
                <a:lnTo>
                  <a:pt x="8420735" y="6585585"/>
                </a:lnTo>
                <a:lnTo>
                  <a:pt x="7950200" y="6857365"/>
                </a:lnTo>
                <a:lnTo>
                  <a:pt x="9175750" y="6857365"/>
                </a:lnTo>
                <a:lnTo>
                  <a:pt x="9438640" y="6705600"/>
                </a:lnTo>
                <a:lnTo>
                  <a:pt x="9479280" y="6857365"/>
                </a:lnTo>
                <a:lnTo>
                  <a:pt x="9668510" y="6857365"/>
                </a:lnTo>
                <a:lnTo>
                  <a:pt x="10358755" y="6459220"/>
                </a:lnTo>
                <a:lnTo>
                  <a:pt x="10424795" y="6705600"/>
                </a:lnTo>
                <a:lnTo>
                  <a:pt x="11278870" y="6212840"/>
                </a:lnTo>
                <a:lnTo>
                  <a:pt x="11344910" y="6459220"/>
                </a:lnTo>
                <a:lnTo>
                  <a:pt x="12191365" y="5970270"/>
                </a:lnTo>
                <a:lnTo>
                  <a:pt x="12191365" y="5831840"/>
                </a:lnTo>
                <a:lnTo>
                  <a:pt x="12166600" y="5845810"/>
                </a:lnTo>
                <a:lnTo>
                  <a:pt x="12101195" y="5600065"/>
                </a:lnTo>
                <a:close/>
                <a:moveTo>
                  <a:pt x="4445000" y="6858000"/>
                </a:moveTo>
                <a:lnTo>
                  <a:pt x="4549775" y="6858000"/>
                </a:lnTo>
                <a:lnTo>
                  <a:pt x="4535805" y="6805931"/>
                </a:lnTo>
                <a:lnTo>
                  <a:pt x="4445000" y="6858000"/>
                </a:lnTo>
                <a:close/>
                <a:moveTo>
                  <a:pt x="1432560" y="6858000"/>
                </a:moveTo>
                <a:lnTo>
                  <a:pt x="1591310" y="6858000"/>
                </a:lnTo>
                <a:lnTo>
                  <a:pt x="1569720" y="6778625"/>
                </a:lnTo>
                <a:lnTo>
                  <a:pt x="1432560" y="6858000"/>
                </a:lnTo>
                <a:close/>
                <a:moveTo>
                  <a:pt x="337185" y="5857875"/>
                </a:moveTo>
                <a:lnTo>
                  <a:pt x="403225" y="6104255"/>
                </a:lnTo>
                <a:lnTo>
                  <a:pt x="1257300" y="5611495"/>
                </a:lnTo>
                <a:lnTo>
                  <a:pt x="1323340" y="5857875"/>
                </a:lnTo>
                <a:lnTo>
                  <a:pt x="2177415" y="5365115"/>
                </a:lnTo>
                <a:lnTo>
                  <a:pt x="2243455" y="5611495"/>
                </a:lnTo>
                <a:lnTo>
                  <a:pt x="3097530" y="5118100"/>
                </a:lnTo>
                <a:lnTo>
                  <a:pt x="3163570" y="5364480"/>
                </a:lnTo>
                <a:lnTo>
                  <a:pt x="4017645" y="4871720"/>
                </a:lnTo>
                <a:lnTo>
                  <a:pt x="4083685" y="5118100"/>
                </a:lnTo>
                <a:lnTo>
                  <a:pt x="4937760" y="4625340"/>
                </a:lnTo>
                <a:lnTo>
                  <a:pt x="5003800" y="4871720"/>
                </a:lnTo>
                <a:lnTo>
                  <a:pt x="5857875" y="4378960"/>
                </a:lnTo>
                <a:lnTo>
                  <a:pt x="5923915" y="4625340"/>
                </a:lnTo>
                <a:lnTo>
                  <a:pt x="6777990" y="4132580"/>
                </a:lnTo>
                <a:lnTo>
                  <a:pt x="6844031" y="4378960"/>
                </a:lnTo>
                <a:lnTo>
                  <a:pt x="7698106" y="3886200"/>
                </a:lnTo>
                <a:lnTo>
                  <a:pt x="7764145" y="4132580"/>
                </a:lnTo>
                <a:lnTo>
                  <a:pt x="8618220" y="3639820"/>
                </a:lnTo>
                <a:lnTo>
                  <a:pt x="8684260" y="3886200"/>
                </a:lnTo>
                <a:lnTo>
                  <a:pt x="9538335" y="3393440"/>
                </a:lnTo>
                <a:lnTo>
                  <a:pt x="9604375" y="3639820"/>
                </a:lnTo>
                <a:lnTo>
                  <a:pt x="10458450" y="3147060"/>
                </a:lnTo>
                <a:lnTo>
                  <a:pt x="10524490" y="3393440"/>
                </a:lnTo>
                <a:lnTo>
                  <a:pt x="11378565" y="2900680"/>
                </a:lnTo>
                <a:lnTo>
                  <a:pt x="11444605" y="3147060"/>
                </a:lnTo>
                <a:lnTo>
                  <a:pt x="12192635" y="2715260"/>
                </a:lnTo>
                <a:lnTo>
                  <a:pt x="12192635" y="2292350"/>
                </a:lnTo>
                <a:lnTo>
                  <a:pt x="11346180" y="2781300"/>
                </a:lnTo>
                <a:lnTo>
                  <a:pt x="11280140" y="2534920"/>
                </a:lnTo>
                <a:lnTo>
                  <a:pt x="10426065" y="3027680"/>
                </a:lnTo>
                <a:lnTo>
                  <a:pt x="10360025" y="2781300"/>
                </a:lnTo>
                <a:lnTo>
                  <a:pt x="9505950" y="3274060"/>
                </a:lnTo>
                <a:lnTo>
                  <a:pt x="9439910" y="3027680"/>
                </a:lnTo>
                <a:lnTo>
                  <a:pt x="8585200" y="3519805"/>
                </a:lnTo>
                <a:lnTo>
                  <a:pt x="8519160" y="3273425"/>
                </a:lnTo>
                <a:lnTo>
                  <a:pt x="7665085" y="3766185"/>
                </a:lnTo>
                <a:lnTo>
                  <a:pt x="7599045" y="3519805"/>
                </a:lnTo>
                <a:lnTo>
                  <a:pt x="6744970" y="4012565"/>
                </a:lnTo>
                <a:lnTo>
                  <a:pt x="6678931" y="3766185"/>
                </a:lnTo>
                <a:lnTo>
                  <a:pt x="5824855" y="4258945"/>
                </a:lnTo>
                <a:lnTo>
                  <a:pt x="5759450" y="4012565"/>
                </a:lnTo>
                <a:lnTo>
                  <a:pt x="4905375" y="4505325"/>
                </a:lnTo>
                <a:lnTo>
                  <a:pt x="4839335" y="4258945"/>
                </a:lnTo>
                <a:lnTo>
                  <a:pt x="3985260" y="4751705"/>
                </a:lnTo>
                <a:lnTo>
                  <a:pt x="3919220" y="4505325"/>
                </a:lnTo>
                <a:lnTo>
                  <a:pt x="3065145" y="4998085"/>
                </a:lnTo>
                <a:lnTo>
                  <a:pt x="2999105" y="4751705"/>
                </a:lnTo>
                <a:lnTo>
                  <a:pt x="2145030" y="5245100"/>
                </a:lnTo>
                <a:lnTo>
                  <a:pt x="2078990" y="4998720"/>
                </a:lnTo>
                <a:lnTo>
                  <a:pt x="1224915" y="5491480"/>
                </a:lnTo>
                <a:lnTo>
                  <a:pt x="1158875" y="5245100"/>
                </a:lnTo>
                <a:lnTo>
                  <a:pt x="304800" y="5738495"/>
                </a:lnTo>
                <a:lnTo>
                  <a:pt x="238760" y="5492115"/>
                </a:lnTo>
                <a:lnTo>
                  <a:pt x="0" y="5629910"/>
                </a:lnTo>
                <a:lnTo>
                  <a:pt x="0" y="6052820"/>
                </a:lnTo>
                <a:lnTo>
                  <a:pt x="337185" y="5857875"/>
                </a:lnTo>
                <a:close/>
                <a:moveTo>
                  <a:pt x="7457440" y="6858000"/>
                </a:moveTo>
                <a:lnTo>
                  <a:pt x="7507606" y="6858000"/>
                </a:lnTo>
                <a:lnTo>
                  <a:pt x="7500620" y="6832600"/>
                </a:lnTo>
                <a:lnTo>
                  <a:pt x="7457440" y="6858000"/>
                </a:lnTo>
                <a:close/>
                <a:moveTo>
                  <a:pt x="912495" y="4324350"/>
                </a:moveTo>
                <a:lnTo>
                  <a:pt x="1766570" y="3831590"/>
                </a:lnTo>
                <a:lnTo>
                  <a:pt x="1832610" y="4077970"/>
                </a:lnTo>
                <a:lnTo>
                  <a:pt x="2686685" y="3585210"/>
                </a:lnTo>
                <a:lnTo>
                  <a:pt x="2752725" y="3831590"/>
                </a:lnTo>
                <a:lnTo>
                  <a:pt x="3606800" y="3338195"/>
                </a:lnTo>
                <a:lnTo>
                  <a:pt x="3672840" y="3584575"/>
                </a:lnTo>
                <a:lnTo>
                  <a:pt x="4526915" y="3091815"/>
                </a:lnTo>
                <a:lnTo>
                  <a:pt x="4592955" y="3338195"/>
                </a:lnTo>
                <a:lnTo>
                  <a:pt x="5447030" y="2845435"/>
                </a:lnTo>
                <a:lnTo>
                  <a:pt x="5513070" y="3091815"/>
                </a:lnTo>
                <a:lnTo>
                  <a:pt x="6367145" y="2599055"/>
                </a:lnTo>
                <a:lnTo>
                  <a:pt x="6433185" y="2845435"/>
                </a:lnTo>
                <a:lnTo>
                  <a:pt x="7287260" y="2352675"/>
                </a:lnTo>
                <a:lnTo>
                  <a:pt x="7353300" y="2599055"/>
                </a:lnTo>
                <a:lnTo>
                  <a:pt x="8207375" y="2106295"/>
                </a:lnTo>
                <a:lnTo>
                  <a:pt x="8273415" y="2352675"/>
                </a:lnTo>
                <a:lnTo>
                  <a:pt x="9127490" y="1859915"/>
                </a:lnTo>
                <a:lnTo>
                  <a:pt x="9193530" y="2106295"/>
                </a:lnTo>
                <a:lnTo>
                  <a:pt x="10047605" y="1613535"/>
                </a:lnTo>
                <a:lnTo>
                  <a:pt x="10113645" y="1859915"/>
                </a:lnTo>
                <a:lnTo>
                  <a:pt x="10967720" y="1367155"/>
                </a:lnTo>
                <a:lnTo>
                  <a:pt x="11033760" y="1613535"/>
                </a:lnTo>
                <a:lnTo>
                  <a:pt x="11887835" y="1120775"/>
                </a:lnTo>
                <a:lnTo>
                  <a:pt x="11953875" y="1367155"/>
                </a:lnTo>
                <a:lnTo>
                  <a:pt x="12192635" y="1229360"/>
                </a:lnTo>
                <a:lnTo>
                  <a:pt x="12192635" y="806450"/>
                </a:lnTo>
                <a:lnTo>
                  <a:pt x="11855450" y="1001395"/>
                </a:lnTo>
                <a:lnTo>
                  <a:pt x="11789410" y="755015"/>
                </a:lnTo>
                <a:lnTo>
                  <a:pt x="10934700" y="1246505"/>
                </a:lnTo>
                <a:lnTo>
                  <a:pt x="10868660" y="1000125"/>
                </a:lnTo>
                <a:lnTo>
                  <a:pt x="10014585" y="1492885"/>
                </a:lnTo>
                <a:lnTo>
                  <a:pt x="9948545" y="1246505"/>
                </a:lnTo>
                <a:lnTo>
                  <a:pt x="9094470" y="1739900"/>
                </a:lnTo>
                <a:lnTo>
                  <a:pt x="9028430" y="1493520"/>
                </a:lnTo>
                <a:lnTo>
                  <a:pt x="8174356" y="1986280"/>
                </a:lnTo>
                <a:lnTo>
                  <a:pt x="8108315" y="1739900"/>
                </a:lnTo>
                <a:lnTo>
                  <a:pt x="7254240" y="2232660"/>
                </a:lnTo>
                <a:lnTo>
                  <a:pt x="7188200" y="1986280"/>
                </a:lnTo>
                <a:lnTo>
                  <a:pt x="6334125" y="2479040"/>
                </a:lnTo>
                <a:lnTo>
                  <a:pt x="6268085" y="2232660"/>
                </a:lnTo>
                <a:lnTo>
                  <a:pt x="5414010" y="2725420"/>
                </a:lnTo>
                <a:lnTo>
                  <a:pt x="5347970" y="2479040"/>
                </a:lnTo>
                <a:lnTo>
                  <a:pt x="4493895" y="2971800"/>
                </a:lnTo>
                <a:lnTo>
                  <a:pt x="4427855" y="2725420"/>
                </a:lnTo>
                <a:lnTo>
                  <a:pt x="3573780" y="3218180"/>
                </a:lnTo>
                <a:lnTo>
                  <a:pt x="3507740" y="2971800"/>
                </a:lnTo>
                <a:lnTo>
                  <a:pt x="2654300" y="3465195"/>
                </a:lnTo>
                <a:lnTo>
                  <a:pt x="2588260" y="3218815"/>
                </a:lnTo>
                <a:lnTo>
                  <a:pt x="1734185" y="3711575"/>
                </a:lnTo>
                <a:lnTo>
                  <a:pt x="1668145" y="3465195"/>
                </a:lnTo>
                <a:lnTo>
                  <a:pt x="814070" y="3957955"/>
                </a:lnTo>
                <a:lnTo>
                  <a:pt x="748030" y="3711575"/>
                </a:lnTo>
                <a:lnTo>
                  <a:pt x="0" y="4144010"/>
                </a:lnTo>
                <a:lnTo>
                  <a:pt x="0" y="4566920"/>
                </a:lnTo>
                <a:lnTo>
                  <a:pt x="846455" y="4077970"/>
                </a:lnTo>
                <a:lnTo>
                  <a:pt x="912495" y="4324350"/>
                </a:lnTo>
                <a:close/>
                <a:moveTo>
                  <a:pt x="12188825" y="6858000"/>
                </a:moveTo>
                <a:lnTo>
                  <a:pt x="12192000" y="6856095"/>
                </a:lnTo>
                <a:lnTo>
                  <a:pt x="12192000" y="6433185"/>
                </a:lnTo>
                <a:lnTo>
                  <a:pt x="11456035" y="6858000"/>
                </a:lnTo>
                <a:lnTo>
                  <a:pt x="12188825" y="6858000"/>
                </a:lnTo>
                <a:close/>
                <a:moveTo>
                  <a:pt x="131445" y="5091430"/>
                </a:moveTo>
                <a:lnTo>
                  <a:pt x="197485" y="5337810"/>
                </a:lnTo>
                <a:lnTo>
                  <a:pt x="1051560" y="4845050"/>
                </a:lnTo>
                <a:lnTo>
                  <a:pt x="1117600" y="5091430"/>
                </a:lnTo>
                <a:lnTo>
                  <a:pt x="1971675" y="4598670"/>
                </a:lnTo>
                <a:lnTo>
                  <a:pt x="2037715" y="4845050"/>
                </a:lnTo>
                <a:lnTo>
                  <a:pt x="2891790" y="4352290"/>
                </a:lnTo>
                <a:lnTo>
                  <a:pt x="2957830" y="4598670"/>
                </a:lnTo>
                <a:lnTo>
                  <a:pt x="3811905" y="4105910"/>
                </a:lnTo>
                <a:lnTo>
                  <a:pt x="3877945" y="4352290"/>
                </a:lnTo>
                <a:lnTo>
                  <a:pt x="4732020" y="3859530"/>
                </a:lnTo>
                <a:lnTo>
                  <a:pt x="4798060" y="4105910"/>
                </a:lnTo>
                <a:lnTo>
                  <a:pt x="5652135" y="3613150"/>
                </a:lnTo>
                <a:lnTo>
                  <a:pt x="5718175" y="3859530"/>
                </a:lnTo>
                <a:lnTo>
                  <a:pt x="6572250" y="3365500"/>
                </a:lnTo>
                <a:lnTo>
                  <a:pt x="6638290" y="3611880"/>
                </a:lnTo>
                <a:lnTo>
                  <a:pt x="7492365" y="3119120"/>
                </a:lnTo>
                <a:lnTo>
                  <a:pt x="7558406" y="3365500"/>
                </a:lnTo>
                <a:lnTo>
                  <a:pt x="8412480" y="2872740"/>
                </a:lnTo>
                <a:lnTo>
                  <a:pt x="8478520" y="3119120"/>
                </a:lnTo>
                <a:lnTo>
                  <a:pt x="9332595" y="2626360"/>
                </a:lnTo>
                <a:lnTo>
                  <a:pt x="9398635" y="2872740"/>
                </a:lnTo>
                <a:lnTo>
                  <a:pt x="10252710" y="2379980"/>
                </a:lnTo>
                <a:lnTo>
                  <a:pt x="10318750" y="2626360"/>
                </a:lnTo>
                <a:lnTo>
                  <a:pt x="11172825" y="2133600"/>
                </a:lnTo>
                <a:lnTo>
                  <a:pt x="11238865" y="2379980"/>
                </a:lnTo>
                <a:lnTo>
                  <a:pt x="12092940" y="1887220"/>
                </a:lnTo>
                <a:lnTo>
                  <a:pt x="12158980" y="2133600"/>
                </a:lnTo>
                <a:lnTo>
                  <a:pt x="12192635" y="2113915"/>
                </a:lnTo>
                <a:lnTo>
                  <a:pt x="12192635" y="1691005"/>
                </a:lnTo>
                <a:lnTo>
                  <a:pt x="12061190" y="1767205"/>
                </a:lnTo>
                <a:lnTo>
                  <a:pt x="11995150" y="1520825"/>
                </a:lnTo>
                <a:lnTo>
                  <a:pt x="11140440" y="2012950"/>
                </a:lnTo>
                <a:lnTo>
                  <a:pt x="11074400" y="1766570"/>
                </a:lnTo>
                <a:lnTo>
                  <a:pt x="10220325" y="2259330"/>
                </a:lnTo>
                <a:lnTo>
                  <a:pt x="10154285" y="2012950"/>
                </a:lnTo>
                <a:lnTo>
                  <a:pt x="9300210" y="2505710"/>
                </a:lnTo>
                <a:lnTo>
                  <a:pt x="9234170" y="2259330"/>
                </a:lnTo>
                <a:lnTo>
                  <a:pt x="8380095" y="2752090"/>
                </a:lnTo>
                <a:lnTo>
                  <a:pt x="8314056" y="2505710"/>
                </a:lnTo>
                <a:lnTo>
                  <a:pt x="7459981" y="2998470"/>
                </a:lnTo>
                <a:lnTo>
                  <a:pt x="7393940" y="2752090"/>
                </a:lnTo>
                <a:lnTo>
                  <a:pt x="6539865" y="3244850"/>
                </a:lnTo>
                <a:lnTo>
                  <a:pt x="6473825" y="2998470"/>
                </a:lnTo>
                <a:lnTo>
                  <a:pt x="5619750" y="3492500"/>
                </a:lnTo>
                <a:lnTo>
                  <a:pt x="5553710" y="3246120"/>
                </a:lnTo>
                <a:lnTo>
                  <a:pt x="4699635" y="3738880"/>
                </a:lnTo>
                <a:lnTo>
                  <a:pt x="4633595" y="3492500"/>
                </a:lnTo>
                <a:lnTo>
                  <a:pt x="3779520" y="3985260"/>
                </a:lnTo>
                <a:lnTo>
                  <a:pt x="3713480" y="3738880"/>
                </a:lnTo>
                <a:lnTo>
                  <a:pt x="2859405" y="4231640"/>
                </a:lnTo>
                <a:lnTo>
                  <a:pt x="2794000" y="3985260"/>
                </a:lnTo>
                <a:lnTo>
                  <a:pt x="1939925" y="4478020"/>
                </a:lnTo>
                <a:lnTo>
                  <a:pt x="1873885" y="4231640"/>
                </a:lnTo>
                <a:lnTo>
                  <a:pt x="1019810" y="4724400"/>
                </a:lnTo>
                <a:lnTo>
                  <a:pt x="953770" y="4478020"/>
                </a:lnTo>
                <a:lnTo>
                  <a:pt x="99695" y="4971415"/>
                </a:lnTo>
                <a:lnTo>
                  <a:pt x="33655" y="4725035"/>
                </a:lnTo>
                <a:lnTo>
                  <a:pt x="0" y="4744720"/>
                </a:lnTo>
                <a:lnTo>
                  <a:pt x="0" y="5167630"/>
                </a:lnTo>
                <a:lnTo>
                  <a:pt x="131445" y="5091430"/>
                </a:lnTo>
                <a:close/>
                <a:moveTo>
                  <a:pt x="10963275" y="6858000"/>
                </a:moveTo>
                <a:lnTo>
                  <a:pt x="11452225" y="6858000"/>
                </a:lnTo>
                <a:lnTo>
                  <a:pt x="11386820" y="6613525"/>
                </a:lnTo>
                <a:lnTo>
                  <a:pt x="10963275" y="6858000"/>
                </a:lnTo>
                <a:close/>
              </a:path>
            </a:pathLst>
          </a:custGeom>
          <a:solidFill>
            <a:srgbClr val="F04619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4" name="Media Placeholder 2">
            <a:extLst>
              <a:ext uri="{FF2B5EF4-FFF2-40B4-BE49-F238E27FC236}">
                <a16:creationId xmlns:a16="http://schemas.microsoft.com/office/drawing/2014/main" id="{F3454101-EAFC-EFD7-FDCD-06EFD0129F8E}"/>
              </a:ext>
            </a:extLst>
          </p:cNvPr>
          <p:cNvSpPr>
            <a:spLocks noGrp="1"/>
          </p:cNvSpPr>
          <p:nvPr>
            <p:ph type="media" sz="quarter" idx="22"/>
          </p:nvPr>
        </p:nvSpPr>
        <p:spPr>
          <a:xfrm>
            <a:off x="515938" y="512765"/>
            <a:ext cx="11160124" cy="58324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>
                <a:solidFill>
                  <a:schemeClr val="tx1"/>
                </a:solidFill>
                <a:highlight>
                  <a:srgbClr val="FFFF00"/>
                </a:highlight>
              </a:defRPr>
            </a:lvl1pPr>
          </a:lstStyle>
          <a:p>
            <a:endParaRPr lang="en-B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727BB2-CDEB-BCE3-4545-60091C334A16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1C39A2DA-2AFD-4A90-AF80-F53B3C312490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A0061-A474-21E4-E88A-9A310BC690B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A4DD7-4355-9D81-A622-CE0A954EF3F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209557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2">
            <a:extLst>
              <a:ext uri="{FF2B5EF4-FFF2-40B4-BE49-F238E27FC236}">
                <a16:creationId xmlns:a16="http://schemas.microsoft.com/office/drawing/2014/main" id="{F9ADCDA6-D1C9-C76B-F94C-15A3EF19FF80}"/>
              </a:ext>
            </a:extLst>
          </p:cNvPr>
          <p:cNvSpPr/>
          <p:nvPr/>
        </p:nvSpPr>
        <p:spPr>
          <a:xfrm>
            <a:off x="0" y="46327"/>
            <a:ext cx="12193346" cy="6765356"/>
          </a:xfrm>
          <a:custGeom>
            <a:avLst/>
            <a:gdLst>
              <a:gd name="connsiteX0" fmla="*/ 70727 w 12193346"/>
              <a:gd name="connsiteY0" fmla="*/ 142039 h 6765356"/>
              <a:gd name="connsiteX1" fmla="*/ 0 w 12193346"/>
              <a:gd name="connsiteY1" fmla="*/ 70683 h 6765356"/>
              <a:gd name="connsiteX2" fmla="*/ 70727 w 12193346"/>
              <a:gd name="connsiteY2" fmla="*/ 0 h 6765356"/>
              <a:gd name="connsiteX3" fmla="*/ 141454 w 12193346"/>
              <a:gd name="connsiteY3" fmla="*/ 70683 h 6765356"/>
              <a:gd name="connsiteX4" fmla="*/ 70727 w 12193346"/>
              <a:gd name="connsiteY4" fmla="*/ 142039 h 6765356"/>
              <a:gd name="connsiteX5" fmla="*/ 744318 w 12193346"/>
              <a:gd name="connsiteY5" fmla="*/ 70683 h 6765356"/>
              <a:gd name="connsiteX6" fmla="*/ 673591 w 12193346"/>
              <a:gd name="connsiteY6" fmla="*/ 0 h 6765356"/>
              <a:gd name="connsiteX7" fmla="*/ 602864 w 12193346"/>
              <a:gd name="connsiteY7" fmla="*/ 70683 h 6765356"/>
              <a:gd name="connsiteX8" fmla="*/ 673591 w 12193346"/>
              <a:gd name="connsiteY8" fmla="*/ 141365 h 6765356"/>
              <a:gd name="connsiteX9" fmla="*/ 744318 w 12193346"/>
              <a:gd name="connsiteY9" fmla="*/ 70683 h 6765356"/>
              <a:gd name="connsiteX10" fmla="*/ 1347182 w 12193346"/>
              <a:gd name="connsiteY10" fmla="*/ 70683 h 6765356"/>
              <a:gd name="connsiteX11" fmla="*/ 1276455 w 12193346"/>
              <a:gd name="connsiteY11" fmla="*/ 0 h 6765356"/>
              <a:gd name="connsiteX12" fmla="*/ 1205728 w 12193346"/>
              <a:gd name="connsiteY12" fmla="*/ 70683 h 6765356"/>
              <a:gd name="connsiteX13" fmla="*/ 1276455 w 12193346"/>
              <a:gd name="connsiteY13" fmla="*/ 141365 h 6765356"/>
              <a:gd name="connsiteX14" fmla="*/ 1347182 w 12193346"/>
              <a:gd name="connsiteY14" fmla="*/ 70683 h 6765356"/>
              <a:gd name="connsiteX15" fmla="*/ 1949373 w 12193346"/>
              <a:gd name="connsiteY15" fmla="*/ 70683 h 6765356"/>
              <a:gd name="connsiteX16" fmla="*/ 1878646 w 12193346"/>
              <a:gd name="connsiteY16" fmla="*/ 0 h 6765356"/>
              <a:gd name="connsiteX17" fmla="*/ 1807919 w 12193346"/>
              <a:gd name="connsiteY17" fmla="*/ 70683 h 6765356"/>
              <a:gd name="connsiteX18" fmla="*/ 1878646 w 12193346"/>
              <a:gd name="connsiteY18" fmla="*/ 141365 h 6765356"/>
              <a:gd name="connsiteX19" fmla="*/ 1949373 w 12193346"/>
              <a:gd name="connsiteY19" fmla="*/ 70683 h 6765356"/>
              <a:gd name="connsiteX20" fmla="*/ 2552237 w 12193346"/>
              <a:gd name="connsiteY20" fmla="*/ 70683 h 6765356"/>
              <a:gd name="connsiteX21" fmla="*/ 2481510 w 12193346"/>
              <a:gd name="connsiteY21" fmla="*/ 0 h 6765356"/>
              <a:gd name="connsiteX22" fmla="*/ 2410783 w 12193346"/>
              <a:gd name="connsiteY22" fmla="*/ 70683 h 6765356"/>
              <a:gd name="connsiteX23" fmla="*/ 2481510 w 12193346"/>
              <a:gd name="connsiteY23" fmla="*/ 141365 h 6765356"/>
              <a:gd name="connsiteX24" fmla="*/ 2552237 w 12193346"/>
              <a:gd name="connsiteY24" fmla="*/ 70683 h 6765356"/>
              <a:gd name="connsiteX25" fmla="*/ 3155101 w 12193346"/>
              <a:gd name="connsiteY25" fmla="*/ 70683 h 6765356"/>
              <a:gd name="connsiteX26" fmla="*/ 3084374 w 12193346"/>
              <a:gd name="connsiteY26" fmla="*/ 0 h 6765356"/>
              <a:gd name="connsiteX27" fmla="*/ 3013647 w 12193346"/>
              <a:gd name="connsiteY27" fmla="*/ 70683 h 6765356"/>
              <a:gd name="connsiteX28" fmla="*/ 3084374 w 12193346"/>
              <a:gd name="connsiteY28" fmla="*/ 141365 h 6765356"/>
              <a:gd name="connsiteX29" fmla="*/ 3155101 w 12193346"/>
              <a:gd name="connsiteY29" fmla="*/ 70683 h 6765356"/>
              <a:gd name="connsiteX30" fmla="*/ 3757292 w 12193346"/>
              <a:gd name="connsiteY30" fmla="*/ 70683 h 6765356"/>
              <a:gd name="connsiteX31" fmla="*/ 3686564 w 12193346"/>
              <a:gd name="connsiteY31" fmla="*/ 0 h 6765356"/>
              <a:gd name="connsiteX32" fmla="*/ 3615837 w 12193346"/>
              <a:gd name="connsiteY32" fmla="*/ 70683 h 6765356"/>
              <a:gd name="connsiteX33" fmla="*/ 3686564 w 12193346"/>
              <a:gd name="connsiteY33" fmla="*/ 141365 h 6765356"/>
              <a:gd name="connsiteX34" fmla="*/ 3757292 w 12193346"/>
              <a:gd name="connsiteY34" fmla="*/ 70683 h 6765356"/>
              <a:gd name="connsiteX35" fmla="*/ 4360156 w 12193346"/>
              <a:gd name="connsiteY35" fmla="*/ 70683 h 6765356"/>
              <a:gd name="connsiteX36" fmla="*/ 4289429 w 12193346"/>
              <a:gd name="connsiteY36" fmla="*/ 0 h 6765356"/>
              <a:gd name="connsiteX37" fmla="*/ 4218702 w 12193346"/>
              <a:gd name="connsiteY37" fmla="*/ 70683 h 6765356"/>
              <a:gd name="connsiteX38" fmla="*/ 4289429 w 12193346"/>
              <a:gd name="connsiteY38" fmla="*/ 141365 h 6765356"/>
              <a:gd name="connsiteX39" fmla="*/ 4360156 w 12193346"/>
              <a:gd name="connsiteY39" fmla="*/ 70683 h 6765356"/>
              <a:gd name="connsiteX40" fmla="*/ 4962346 w 12193346"/>
              <a:gd name="connsiteY40" fmla="*/ 70683 h 6765356"/>
              <a:gd name="connsiteX41" fmla="*/ 4891619 w 12193346"/>
              <a:gd name="connsiteY41" fmla="*/ 0 h 6765356"/>
              <a:gd name="connsiteX42" fmla="*/ 4820892 w 12193346"/>
              <a:gd name="connsiteY42" fmla="*/ 70683 h 6765356"/>
              <a:gd name="connsiteX43" fmla="*/ 4891619 w 12193346"/>
              <a:gd name="connsiteY43" fmla="*/ 141365 h 6765356"/>
              <a:gd name="connsiteX44" fmla="*/ 4962346 w 12193346"/>
              <a:gd name="connsiteY44" fmla="*/ 70683 h 6765356"/>
              <a:gd name="connsiteX45" fmla="*/ 5565210 w 12193346"/>
              <a:gd name="connsiteY45" fmla="*/ 70683 h 6765356"/>
              <a:gd name="connsiteX46" fmla="*/ 5494483 w 12193346"/>
              <a:gd name="connsiteY46" fmla="*/ 0 h 6765356"/>
              <a:gd name="connsiteX47" fmla="*/ 5423756 w 12193346"/>
              <a:gd name="connsiteY47" fmla="*/ 70683 h 6765356"/>
              <a:gd name="connsiteX48" fmla="*/ 5494483 w 12193346"/>
              <a:gd name="connsiteY48" fmla="*/ 141365 h 6765356"/>
              <a:gd name="connsiteX49" fmla="*/ 5565210 w 12193346"/>
              <a:gd name="connsiteY49" fmla="*/ 70683 h 6765356"/>
              <a:gd name="connsiteX50" fmla="*/ 6167401 w 12193346"/>
              <a:gd name="connsiteY50" fmla="*/ 70683 h 6765356"/>
              <a:gd name="connsiteX51" fmla="*/ 6096674 w 12193346"/>
              <a:gd name="connsiteY51" fmla="*/ 0 h 6765356"/>
              <a:gd name="connsiteX52" fmla="*/ 6025947 w 12193346"/>
              <a:gd name="connsiteY52" fmla="*/ 70683 h 6765356"/>
              <a:gd name="connsiteX53" fmla="*/ 6096674 w 12193346"/>
              <a:gd name="connsiteY53" fmla="*/ 141365 h 6765356"/>
              <a:gd name="connsiteX54" fmla="*/ 6167401 w 12193346"/>
              <a:gd name="connsiteY54" fmla="*/ 70683 h 6765356"/>
              <a:gd name="connsiteX55" fmla="*/ 6770265 w 12193346"/>
              <a:gd name="connsiteY55" fmla="*/ 70683 h 6765356"/>
              <a:gd name="connsiteX56" fmla="*/ 6699538 w 12193346"/>
              <a:gd name="connsiteY56" fmla="*/ 0 h 6765356"/>
              <a:gd name="connsiteX57" fmla="*/ 6628137 w 12193346"/>
              <a:gd name="connsiteY57" fmla="*/ 70683 h 6765356"/>
              <a:gd name="connsiteX58" fmla="*/ 6698864 w 12193346"/>
              <a:gd name="connsiteY58" fmla="*/ 141365 h 6765356"/>
              <a:gd name="connsiteX59" fmla="*/ 6770265 w 12193346"/>
              <a:gd name="connsiteY59" fmla="*/ 70683 h 6765356"/>
              <a:gd name="connsiteX60" fmla="*/ 7372455 w 12193346"/>
              <a:gd name="connsiteY60" fmla="*/ 70683 h 6765356"/>
              <a:gd name="connsiteX61" fmla="*/ 7301728 w 12193346"/>
              <a:gd name="connsiteY61" fmla="*/ 0 h 6765356"/>
              <a:gd name="connsiteX62" fmla="*/ 7231001 w 12193346"/>
              <a:gd name="connsiteY62" fmla="*/ 70683 h 6765356"/>
              <a:gd name="connsiteX63" fmla="*/ 7301728 w 12193346"/>
              <a:gd name="connsiteY63" fmla="*/ 141365 h 6765356"/>
              <a:gd name="connsiteX64" fmla="*/ 7372455 w 12193346"/>
              <a:gd name="connsiteY64" fmla="*/ 70683 h 6765356"/>
              <a:gd name="connsiteX65" fmla="*/ 7975320 w 12193346"/>
              <a:gd name="connsiteY65" fmla="*/ 70683 h 6765356"/>
              <a:gd name="connsiteX66" fmla="*/ 7904593 w 12193346"/>
              <a:gd name="connsiteY66" fmla="*/ 0 h 6765356"/>
              <a:gd name="connsiteX67" fmla="*/ 7833865 w 12193346"/>
              <a:gd name="connsiteY67" fmla="*/ 70683 h 6765356"/>
              <a:gd name="connsiteX68" fmla="*/ 7904593 w 12193346"/>
              <a:gd name="connsiteY68" fmla="*/ 141365 h 6765356"/>
              <a:gd name="connsiteX69" fmla="*/ 7975320 w 12193346"/>
              <a:gd name="connsiteY69" fmla="*/ 70683 h 6765356"/>
              <a:gd name="connsiteX70" fmla="*/ 8577510 w 12193346"/>
              <a:gd name="connsiteY70" fmla="*/ 70683 h 6765356"/>
              <a:gd name="connsiteX71" fmla="*/ 8506783 w 12193346"/>
              <a:gd name="connsiteY71" fmla="*/ 0 h 6765356"/>
              <a:gd name="connsiteX72" fmla="*/ 8436056 w 12193346"/>
              <a:gd name="connsiteY72" fmla="*/ 70683 h 6765356"/>
              <a:gd name="connsiteX73" fmla="*/ 8506783 w 12193346"/>
              <a:gd name="connsiteY73" fmla="*/ 141365 h 6765356"/>
              <a:gd name="connsiteX74" fmla="*/ 8577510 w 12193346"/>
              <a:gd name="connsiteY74" fmla="*/ 70683 h 6765356"/>
              <a:gd name="connsiteX75" fmla="*/ 9180374 w 12193346"/>
              <a:gd name="connsiteY75" fmla="*/ 70683 h 6765356"/>
              <a:gd name="connsiteX76" fmla="*/ 9109647 w 12193346"/>
              <a:gd name="connsiteY76" fmla="*/ 0 h 6765356"/>
              <a:gd name="connsiteX77" fmla="*/ 9038920 w 12193346"/>
              <a:gd name="connsiteY77" fmla="*/ 70683 h 6765356"/>
              <a:gd name="connsiteX78" fmla="*/ 9109647 w 12193346"/>
              <a:gd name="connsiteY78" fmla="*/ 141365 h 6765356"/>
              <a:gd name="connsiteX79" fmla="*/ 9180374 w 12193346"/>
              <a:gd name="connsiteY79" fmla="*/ 70683 h 6765356"/>
              <a:gd name="connsiteX80" fmla="*/ 9783238 w 12193346"/>
              <a:gd name="connsiteY80" fmla="*/ 70683 h 6765356"/>
              <a:gd name="connsiteX81" fmla="*/ 9712511 w 12193346"/>
              <a:gd name="connsiteY81" fmla="*/ 0 h 6765356"/>
              <a:gd name="connsiteX82" fmla="*/ 9641784 w 12193346"/>
              <a:gd name="connsiteY82" fmla="*/ 70683 h 6765356"/>
              <a:gd name="connsiteX83" fmla="*/ 9712511 w 12193346"/>
              <a:gd name="connsiteY83" fmla="*/ 141365 h 6765356"/>
              <a:gd name="connsiteX84" fmla="*/ 9783238 w 12193346"/>
              <a:gd name="connsiteY84" fmla="*/ 70683 h 6765356"/>
              <a:gd name="connsiteX85" fmla="*/ 10385429 w 12193346"/>
              <a:gd name="connsiteY85" fmla="*/ 70683 h 6765356"/>
              <a:gd name="connsiteX86" fmla="*/ 10314702 w 12193346"/>
              <a:gd name="connsiteY86" fmla="*/ 0 h 6765356"/>
              <a:gd name="connsiteX87" fmla="*/ 10243975 w 12193346"/>
              <a:gd name="connsiteY87" fmla="*/ 70683 h 6765356"/>
              <a:gd name="connsiteX88" fmla="*/ 10314702 w 12193346"/>
              <a:gd name="connsiteY88" fmla="*/ 141365 h 6765356"/>
              <a:gd name="connsiteX89" fmla="*/ 10385429 w 12193346"/>
              <a:gd name="connsiteY89" fmla="*/ 70683 h 6765356"/>
              <a:gd name="connsiteX90" fmla="*/ 10988293 w 12193346"/>
              <a:gd name="connsiteY90" fmla="*/ 70683 h 6765356"/>
              <a:gd name="connsiteX91" fmla="*/ 10917566 w 12193346"/>
              <a:gd name="connsiteY91" fmla="*/ 0 h 6765356"/>
              <a:gd name="connsiteX92" fmla="*/ 10846839 w 12193346"/>
              <a:gd name="connsiteY92" fmla="*/ 70683 h 6765356"/>
              <a:gd name="connsiteX93" fmla="*/ 10917566 w 12193346"/>
              <a:gd name="connsiteY93" fmla="*/ 141365 h 6765356"/>
              <a:gd name="connsiteX94" fmla="*/ 10988293 w 12193346"/>
              <a:gd name="connsiteY94" fmla="*/ 70683 h 6765356"/>
              <a:gd name="connsiteX95" fmla="*/ 11590483 w 12193346"/>
              <a:gd name="connsiteY95" fmla="*/ 70683 h 6765356"/>
              <a:gd name="connsiteX96" fmla="*/ 11519756 w 12193346"/>
              <a:gd name="connsiteY96" fmla="*/ 0 h 6765356"/>
              <a:gd name="connsiteX97" fmla="*/ 11449029 w 12193346"/>
              <a:gd name="connsiteY97" fmla="*/ 70683 h 6765356"/>
              <a:gd name="connsiteX98" fmla="*/ 11519756 w 12193346"/>
              <a:gd name="connsiteY98" fmla="*/ 141365 h 6765356"/>
              <a:gd name="connsiteX99" fmla="*/ 11590483 w 12193346"/>
              <a:gd name="connsiteY99" fmla="*/ 70683 h 6765356"/>
              <a:gd name="connsiteX100" fmla="*/ 12193347 w 12193346"/>
              <a:gd name="connsiteY100" fmla="*/ 70683 h 6765356"/>
              <a:gd name="connsiteX101" fmla="*/ 12122620 w 12193346"/>
              <a:gd name="connsiteY101" fmla="*/ 0 h 6765356"/>
              <a:gd name="connsiteX102" fmla="*/ 12051893 w 12193346"/>
              <a:gd name="connsiteY102" fmla="*/ 70683 h 6765356"/>
              <a:gd name="connsiteX103" fmla="*/ 12122620 w 12193346"/>
              <a:gd name="connsiteY103" fmla="*/ 141365 h 6765356"/>
              <a:gd name="connsiteX104" fmla="*/ 12193347 w 12193346"/>
              <a:gd name="connsiteY104" fmla="*/ 70683 h 6765356"/>
              <a:gd name="connsiteX105" fmla="*/ 142128 w 12193346"/>
              <a:gd name="connsiteY105" fmla="*/ 673169 h 6765356"/>
              <a:gd name="connsiteX106" fmla="*/ 71401 w 12193346"/>
              <a:gd name="connsiteY106" fmla="*/ 602486 h 6765356"/>
              <a:gd name="connsiteX107" fmla="*/ 0 w 12193346"/>
              <a:gd name="connsiteY107" fmla="*/ 673169 h 6765356"/>
              <a:gd name="connsiteX108" fmla="*/ 70727 w 12193346"/>
              <a:gd name="connsiteY108" fmla="*/ 743852 h 6765356"/>
              <a:gd name="connsiteX109" fmla="*/ 142128 w 12193346"/>
              <a:gd name="connsiteY109" fmla="*/ 673169 h 6765356"/>
              <a:gd name="connsiteX110" fmla="*/ 744318 w 12193346"/>
              <a:gd name="connsiteY110" fmla="*/ 673169 h 6765356"/>
              <a:gd name="connsiteX111" fmla="*/ 673591 w 12193346"/>
              <a:gd name="connsiteY111" fmla="*/ 602486 h 6765356"/>
              <a:gd name="connsiteX112" fmla="*/ 602864 w 12193346"/>
              <a:gd name="connsiteY112" fmla="*/ 673169 h 6765356"/>
              <a:gd name="connsiteX113" fmla="*/ 673591 w 12193346"/>
              <a:gd name="connsiteY113" fmla="*/ 743852 h 6765356"/>
              <a:gd name="connsiteX114" fmla="*/ 744318 w 12193346"/>
              <a:gd name="connsiteY114" fmla="*/ 673169 h 6765356"/>
              <a:gd name="connsiteX115" fmla="*/ 1347182 w 12193346"/>
              <a:gd name="connsiteY115" fmla="*/ 673169 h 6765356"/>
              <a:gd name="connsiteX116" fmla="*/ 1276455 w 12193346"/>
              <a:gd name="connsiteY116" fmla="*/ 602486 h 6765356"/>
              <a:gd name="connsiteX117" fmla="*/ 1205728 w 12193346"/>
              <a:gd name="connsiteY117" fmla="*/ 673169 h 6765356"/>
              <a:gd name="connsiteX118" fmla="*/ 1276455 w 12193346"/>
              <a:gd name="connsiteY118" fmla="*/ 743852 h 6765356"/>
              <a:gd name="connsiteX119" fmla="*/ 1347182 w 12193346"/>
              <a:gd name="connsiteY119" fmla="*/ 673169 h 6765356"/>
              <a:gd name="connsiteX120" fmla="*/ 1949373 w 12193346"/>
              <a:gd name="connsiteY120" fmla="*/ 673169 h 6765356"/>
              <a:gd name="connsiteX121" fmla="*/ 1878646 w 12193346"/>
              <a:gd name="connsiteY121" fmla="*/ 602486 h 6765356"/>
              <a:gd name="connsiteX122" fmla="*/ 1807919 w 12193346"/>
              <a:gd name="connsiteY122" fmla="*/ 673169 h 6765356"/>
              <a:gd name="connsiteX123" fmla="*/ 1878646 w 12193346"/>
              <a:gd name="connsiteY123" fmla="*/ 743852 h 6765356"/>
              <a:gd name="connsiteX124" fmla="*/ 1949373 w 12193346"/>
              <a:gd name="connsiteY124" fmla="*/ 673169 h 6765356"/>
              <a:gd name="connsiteX125" fmla="*/ 2552237 w 12193346"/>
              <a:gd name="connsiteY125" fmla="*/ 673169 h 6765356"/>
              <a:gd name="connsiteX126" fmla="*/ 2481510 w 12193346"/>
              <a:gd name="connsiteY126" fmla="*/ 602486 h 6765356"/>
              <a:gd name="connsiteX127" fmla="*/ 2410783 w 12193346"/>
              <a:gd name="connsiteY127" fmla="*/ 673169 h 6765356"/>
              <a:gd name="connsiteX128" fmla="*/ 2481510 w 12193346"/>
              <a:gd name="connsiteY128" fmla="*/ 743852 h 6765356"/>
              <a:gd name="connsiteX129" fmla="*/ 2552237 w 12193346"/>
              <a:gd name="connsiteY129" fmla="*/ 673169 h 6765356"/>
              <a:gd name="connsiteX130" fmla="*/ 3155101 w 12193346"/>
              <a:gd name="connsiteY130" fmla="*/ 673169 h 6765356"/>
              <a:gd name="connsiteX131" fmla="*/ 3084374 w 12193346"/>
              <a:gd name="connsiteY131" fmla="*/ 602486 h 6765356"/>
              <a:gd name="connsiteX132" fmla="*/ 3013647 w 12193346"/>
              <a:gd name="connsiteY132" fmla="*/ 673169 h 6765356"/>
              <a:gd name="connsiteX133" fmla="*/ 3084374 w 12193346"/>
              <a:gd name="connsiteY133" fmla="*/ 743852 h 6765356"/>
              <a:gd name="connsiteX134" fmla="*/ 3155101 w 12193346"/>
              <a:gd name="connsiteY134" fmla="*/ 673169 h 6765356"/>
              <a:gd name="connsiteX135" fmla="*/ 3757292 w 12193346"/>
              <a:gd name="connsiteY135" fmla="*/ 673169 h 6765356"/>
              <a:gd name="connsiteX136" fmla="*/ 3686564 w 12193346"/>
              <a:gd name="connsiteY136" fmla="*/ 602486 h 6765356"/>
              <a:gd name="connsiteX137" fmla="*/ 3615837 w 12193346"/>
              <a:gd name="connsiteY137" fmla="*/ 673169 h 6765356"/>
              <a:gd name="connsiteX138" fmla="*/ 3686564 w 12193346"/>
              <a:gd name="connsiteY138" fmla="*/ 743852 h 6765356"/>
              <a:gd name="connsiteX139" fmla="*/ 3757292 w 12193346"/>
              <a:gd name="connsiteY139" fmla="*/ 673169 h 6765356"/>
              <a:gd name="connsiteX140" fmla="*/ 4360156 w 12193346"/>
              <a:gd name="connsiteY140" fmla="*/ 673169 h 6765356"/>
              <a:gd name="connsiteX141" fmla="*/ 4289429 w 12193346"/>
              <a:gd name="connsiteY141" fmla="*/ 602486 h 6765356"/>
              <a:gd name="connsiteX142" fmla="*/ 4218702 w 12193346"/>
              <a:gd name="connsiteY142" fmla="*/ 673169 h 6765356"/>
              <a:gd name="connsiteX143" fmla="*/ 4289429 w 12193346"/>
              <a:gd name="connsiteY143" fmla="*/ 743852 h 6765356"/>
              <a:gd name="connsiteX144" fmla="*/ 4360156 w 12193346"/>
              <a:gd name="connsiteY144" fmla="*/ 673169 h 6765356"/>
              <a:gd name="connsiteX145" fmla="*/ 4962346 w 12193346"/>
              <a:gd name="connsiteY145" fmla="*/ 673169 h 6765356"/>
              <a:gd name="connsiteX146" fmla="*/ 4891619 w 12193346"/>
              <a:gd name="connsiteY146" fmla="*/ 602486 h 6765356"/>
              <a:gd name="connsiteX147" fmla="*/ 4820892 w 12193346"/>
              <a:gd name="connsiteY147" fmla="*/ 673169 h 6765356"/>
              <a:gd name="connsiteX148" fmla="*/ 4891619 w 12193346"/>
              <a:gd name="connsiteY148" fmla="*/ 743852 h 6765356"/>
              <a:gd name="connsiteX149" fmla="*/ 4962346 w 12193346"/>
              <a:gd name="connsiteY149" fmla="*/ 673169 h 6765356"/>
              <a:gd name="connsiteX150" fmla="*/ 5565210 w 12193346"/>
              <a:gd name="connsiteY150" fmla="*/ 673169 h 6765356"/>
              <a:gd name="connsiteX151" fmla="*/ 5494483 w 12193346"/>
              <a:gd name="connsiteY151" fmla="*/ 602486 h 6765356"/>
              <a:gd name="connsiteX152" fmla="*/ 5423756 w 12193346"/>
              <a:gd name="connsiteY152" fmla="*/ 673169 h 6765356"/>
              <a:gd name="connsiteX153" fmla="*/ 5494483 w 12193346"/>
              <a:gd name="connsiteY153" fmla="*/ 743852 h 6765356"/>
              <a:gd name="connsiteX154" fmla="*/ 5565210 w 12193346"/>
              <a:gd name="connsiteY154" fmla="*/ 673169 h 6765356"/>
              <a:gd name="connsiteX155" fmla="*/ 6167401 w 12193346"/>
              <a:gd name="connsiteY155" fmla="*/ 673169 h 6765356"/>
              <a:gd name="connsiteX156" fmla="*/ 6096674 w 12193346"/>
              <a:gd name="connsiteY156" fmla="*/ 602486 h 6765356"/>
              <a:gd name="connsiteX157" fmla="*/ 6025947 w 12193346"/>
              <a:gd name="connsiteY157" fmla="*/ 673169 h 6765356"/>
              <a:gd name="connsiteX158" fmla="*/ 6096674 w 12193346"/>
              <a:gd name="connsiteY158" fmla="*/ 743852 h 6765356"/>
              <a:gd name="connsiteX159" fmla="*/ 6167401 w 12193346"/>
              <a:gd name="connsiteY159" fmla="*/ 673169 h 6765356"/>
              <a:gd name="connsiteX160" fmla="*/ 6770265 w 12193346"/>
              <a:gd name="connsiteY160" fmla="*/ 673169 h 6765356"/>
              <a:gd name="connsiteX161" fmla="*/ 6699538 w 12193346"/>
              <a:gd name="connsiteY161" fmla="*/ 602486 h 6765356"/>
              <a:gd name="connsiteX162" fmla="*/ 6628811 w 12193346"/>
              <a:gd name="connsiteY162" fmla="*/ 673169 h 6765356"/>
              <a:gd name="connsiteX163" fmla="*/ 6699538 w 12193346"/>
              <a:gd name="connsiteY163" fmla="*/ 743852 h 6765356"/>
              <a:gd name="connsiteX164" fmla="*/ 6770265 w 12193346"/>
              <a:gd name="connsiteY164" fmla="*/ 673169 h 6765356"/>
              <a:gd name="connsiteX165" fmla="*/ 7372455 w 12193346"/>
              <a:gd name="connsiteY165" fmla="*/ 673169 h 6765356"/>
              <a:gd name="connsiteX166" fmla="*/ 7301728 w 12193346"/>
              <a:gd name="connsiteY166" fmla="*/ 602486 h 6765356"/>
              <a:gd name="connsiteX167" fmla="*/ 7231001 w 12193346"/>
              <a:gd name="connsiteY167" fmla="*/ 673169 h 6765356"/>
              <a:gd name="connsiteX168" fmla="*/ 7301728 w 12193346"/>
              <a:gd name="connsiteY168" fmla="*/ 743852 h 6765356"/>
              <a:gd name="connsiteX169" fmla="*/ 7372455 w 12193346"/>
              <a:gd name="connsiteY169" fmla="*/ 673169 h 6765356"/>
              <a:gd name="connsiteX170" fmla="*/ 7975320 w 12193346"/>
              <a:gd name="connsiteY170" fmla="*/ 673169 h 6765356"/>
              <a:gd name="connsiteX171" fmla="*/ 7904593 w 12193346"/>
              <a:gd name="connsiteY171" fmla="*/ 602486 h 6765356"/>
              <a:gd name="connsiteX172" fmla="*/ 7833865 w 12193346"/>
              <a:gd name="connsiteY172" fmla="*/ 673169 h 6765356"/>
              <a:gd name="connsiteX173" fmla="*/ 7904593 w 12193346"/>
              <a:gd name="connsiteY173" fmla="*/ 743852 h 6765356"/>
              <a:gd name="connsiteX174" fmla="*/ 7975320 w 12193346"/>
              <a:gd name="connsiteY174" fmla="*/ 673169 h 6765356"/>
              <a:gd name="connsiteX175" fmla="*/ 8577510 w 12193346"/>
              <a:gd name="connsiteY175" fmla="*/ 673169 h 6765356"/>
              <a:gd name="connsiteX176" fmla="*/ 8506783 w 12193346"/>
              <a:gd name="connsiteY176" fmla="*/ 602486 h 6765356"/>
              <a:gd name="connsiteX177" fmla="*/ 8436056 w 12193346"/>
              <a:gd name="connsiteY177" fmla="*/ 673169 h 6765356"/>
              <a:gd name="connsiteX178" fmla="*/ 8506783 w 12193346"/>
              <a:gd name="connsiteY178" fmla="*/ 743852 h 6765356"/>
              <a:gd name="connsiteX179" fmla="*/ 8577510 w 12193346"/>
              <a:gd name="connsiteY179" fmla="*/ 673169 h 6765356"/>
              <a:gd name="connsiteX180" fmla="*/ 9180374 w 12193346"/>
              <a:gd name="connsiteY180" fmla="*/ 673169 h 6765356"/>
              <a:gd name="connsiteX181" fmla="*/ 9109647 w 12193346"/>
              <a:gd name="connsiteY181" fmla="*/ 602486 h 6765356"/>
              <a:gd name="connsiteX182" fmla="*/ 9038920 w 12193346"/>
              <a:gd name="connsiteY182" fmla="*/ 673169 h 6765356"/>
              <a:gd name="connsiteX183" fmla="*/ 9109647 w 12193346"/>
              <a:gd name="connsiteY183" fmla="*/ 743852 h 6765356"/>
              <a:gd name="connsiteX184" fmla="*/ 9180374 w 12193346"/>
              <a:gd name="connsiteY184" fmla="*/ 673169 h 6765356"/>
              <a:gd name="connsiteX185" fmla="*/ 9783238 w 12193346"/>
              <a:gd name="connsiteY185" fmla="*/ 673169 h 6765356"/>
              <a:gd name="connsiteX186" fmla="*/ 9712511 w 12193346"/>
              <a:gd name="connsiteY186" fmla="*/ 602486 h 6765356"/>
              <a:gd name="connsiteX187" fmla="*/ 9641784 w 12193346"/>
              <a:gd name="connsiteY187" fmla="*/ 673169 h 6765356"/>
              <a:gd name="connsiteX188" fmla="*/ 9712511 w 12193346"/>
              <a:gd name="connsiteY188" fmla="*/ 743852 h 6765356"/>
              <a:gd name="connsiteX189" fmla="*/ 9783238 w 12193346"/>
              <a:gd name="connsiteY189" fmla="*/ 673169 h 6765356"/>
              <a:gd name="connsiteX190" fmla="*/ 10385429 w 12193346"/>
              <a:gd name="connsiteY190" fmla="*/ 673169 h 6765356"/>
              <a:gd name="connsiteX191" fmla="*/ 10314702 w 12193346"/>
              <a:gd name="connsiteY191" fmla="*/ 602486 h 6765356"/>
              <a:gd name="connsiteX192" fmla="*/ 10243975 w 12193346"/>
              <a:gd name="connsiteY192" fmla="*/ 673169 h 6765356"/>
              <a:gd name="connsiteX193" fmla="*/ 10314702 w 12193346"/>
              <a:gd name="connsiteY193" fmla="*/ 743852 h 6765356"/>
              <a:gd name="connsiteX194" fmla="*/ 10385429 w 12193346"/>
              <a:gd name="connsiteY194" fmla="*/ 673169 h 6765356"/>
              <a:gd name="connsiteX195" fmla="*/ 10988293 w 12193346"/>
              <a:gd name="connsiteY195" fmla="*/ 673169 h 6765356"/>
              <a:gd name="connsiteX196" fmla="*/ 10917566 w 12193346"/>
              <a:gd name="connsiteY196" fmla="*/ 602486 h 6765356"/>
              <a:gd name="connsiteX197" fmla="*/ 10846839 w 12193346"/>
              <a:gd name="connsiteY197" fmla="*/ 673169 h 6765356"/>
              <a:gd name="connsiteX198" fmla="*/ 10917566 w 12193346"/>
              <a:gd name="connsiteY198" fmla="*/ 743852 h 6765356"/>
              <a:gd name="connsiteX199" fmla="*/ 10988293 w 12193346"/>
              <a:gd name="connsiteY199" fmla="*/ 673169 h 6765356"/>
              <a:gd name="connsiteX200" fmla="*/ 11590483 w 12193346"/>
              <a:gd name="connsiteY200" fmla="*/ 673169 h 6765356"/>
              <a:gd name="connsiteX201" fmla="*/ 11519756 w 12193346"/>
              <a:gd name="connsiteY201" fmla="*/ 602486 h 6765356"/>
              <a:gd name="connsiteX202" fmla="*/ 11449029 w 12193346"/>
              <a:gd name="connsiteY202" fmla="*/ 673169 h 6765356"/>
              <a:gd name="connsiteX203" fmla="*/ 11519756 w 12193346"/>
              <a:gd name="connsiteY203" fmla="*/ 743852 h 6765356"/>
              <a:gd name="connsiteX204" fmla="*/ 11590483 w 12193346"/>
              <a:gd name="connsiteY204" fmla="*/ 673169 h 6765356"/>
              <a:gd name="connsiteX205" fmla="*/ 12193347 w 12193346"/>
              <a:gd name="connsiteY205" fmla="*/ 673169 h 6765356"/>
              <a:gd name="connsiteX206" fmla="*/ 12122620 w 12193346"/>
              <a:gd name="connsiteY206" fmla="*/ 602486 h 6765356"/>
              <a:gd name="connsiteX207" fmla="*/ 12051893 w 12193346"/>
              <a:gd name="connsiteY207" fmla="*/ 673169 h 6765356"/>
              <a:gd name="connsiteX208" fmla="*/ 12122620 w 12193346"/>
              <a:gd name="connsiteY208" fmla="*/ 743852 h 6765356"/>
              <a:gd name="connsiteX209" fmla="*/ 12193347 w 12193346"/>
              <a:gd name="connsiteY209" fmla="*/ 673169 h 6765356"/>
              <a:gd name="connsiteX210" fmla="*/ 11891579 w 12193346"/>
              <a:gd name="connsiteY210" fmla="*/ 372262 h 6765356"/>
              <a:gd name="connsiteX211" fmla="*/ 11820851 w 12193346"/>
              <a:gd name="connsiteY211" fmla="*/ 301580 h 6765356"/>
              <a:gd name="connsiteX212" fmla="*/ 11750124 w 12193346"/>
              <a:gd name="connsiteY212" fmla="*/ 372262 h 6765356"/>
              <a:gd name="connsiteX213" fmla="*/ 11820851 w 12193346"/>
              <a:gd name="connsiteY213" fmla="*/ 442945 h 6765356"/>
              <a:gd name="connsiteX214" fmla="*/ 11891579 w 12193346"/>
              <a:gd name="connsiteY214" fmla="*/ 372262 h 6765356"/>
              <a:gd name="connsiteX215" fmla="*/ 11289388 w 12193346"/>
              <a:gd name="connsiteY215" fmla="*/ 372262 h 6765356"/>
              <a:gd name="connsiteX216" fmla="*/ 11218661 w 12193346"/>
              <a:gd name="connsiteY216" fmla="*/ 301580 h 6765356"/>
              <a:gd name="connsiteX217" fmla="*/ 11147934 w 12193346"/>
              <a:gd name="connsiteY217" fmla="*/ 372262 h 6765356"/>
              <a:gd name="connsiteX218" fmla="*/ 11218661 w 12193346"/>
              <a:gd name="connsiteY218" fmla="*/ 442945 h 6765356"/>
              <a:gd name="connsiteX219" fmla="*/ 11289388 w 12193346"/>
              <a:gd name="connsiteY219" fmla="*/ 372262 h 6765356"/>
              <a:gd name="connsiteX220" fmla="*/ 10686524 w 12193346"/>
              <a:gd name="connsiteY220" fmla="*/ 372262 h 6765356"/>
              <a:gd name="connsiteX221" fmla="*/ 10615797 w 12193346"/>
              <a:gd name="connsiteY221" fmla="*/ 301580 h 6765356"/>
              <a:gd name="connsiteX222" fmla="*/ 10545070 w 12193346"/>
              <a:gd name="connsiteY222" fmla="*/ 372262 h 6765356"/>
              <a:gd name="connsiteX223" fmla="*/ 10615797 w 12193346"/>
              <a:gd name="connsiteY223" fmla="*/ 442945 h 6765356"/>
              <a:gd name="connsiteX224" fmla="*/ 10686524 w 12193346"/>
              <a:gd name="connsiteY224" fmla="*/ 372262 h 6765356"/>
              <a:gd name="connsiteX225" fmla="*/ 10084333 w 12193346"/>
              <a:gd name="connsiteY225" fmla="*/ 372262 h 6765356"/>
              <a:gd name="connsiteX226" fmla="*/ 10013606 w 12193346"/>
              <a:gd name="connsiteY226" fmla="*/ 301580 h 6765356"/>
              <a:gd name="connsiteX227" fmla="*/ 9942879 w 12193346"/>
              <a:gd name="connsiteY227" fmla="*/ 372262 h 6765356"/>
              <a:gd name="connsiteX228" fmla="*/ 10013606 w 12193346"/>
              <a:gd name="connsiteY228" fmla="*/ 442945 h 6765356"/>
              <a:gd name="connsiteX229" fmla="*/ 10084333 w 12193346"/>
              <a:gd name="connsiteY229" fmla="*/ 372262 h 6765356"/>
              <a:gd name="connsiteX230" fmla="*/ 9481469 w 12193346"/>
              <a:gd name="connsiteY230" fmla="*/ 372262 h 6765356"/>
              <a:gd name="connsiteX231" fmla="*/ 9410742 w 12193346"/>
              <a:gd name="connsiteY231" fmla="*/ 301580 h 6765356"/>
              <a:gd name="connsiteX232" fmla="*/ 9340015 w 12193346"/>
              <a:gd name="connsiteY232" fmla="*/ 372262 h 6765356"/>
              <a:gd name="connsiteX233" fmla="*/ 9410742 w 12193346"/>
              <a:gd name="connsiteY233" fmla="*/ 442945 h 6765356"/>
              <a:gd name="connsiteX234" fmla="*/ 9481469 w 12193346"/>
              <a:gd name="connsiteY234" fmla="*/ 372262 h 6765356"/>
              <a:gd name="connsiteX235" fmla="*/ 8879278 w 12193346"/>
              <a:gd name="connsiteY235" fmla="*/ 372262 h 6765356"/>
              <a:gd name="connsiteX236" fmla="*/ 8808551 w 12193346"/>
              <a:gd name="connsiteY236" fmla="*/ 301580 h 6765356"/>
              <a:gd name="connsiteX237" fmla="*/ 8737824 w 12193346"/>
              <a:gd name="connsiteY237" fmla="*/ 372262 h 6765356"/>
              <a:gd name="connsiteX238" fmla="*/ 8808551 w 12193346"/>
              <a:gd name="connsiteY238" fmla="*/ 442945 h 6765356"/>
              <a:gd name="connsiteX239" fmla="*/ 8879278 w 12193346"/>
              <a:gd name="connsiteY239" fmla="*/ 372262 h 6765356"/>
              <a:gd name="connsiteX240" fmla="*/ 8276415 w 12193346"/>
              <a:gd name="connsiteY240" fmla="*/ 372262 h 6765356"/>
              <a:gd name="connsiteX241" fmla="*/ 8205687 w 12193346"/>
              <a:gd name="connsiteY241" fmla="*/ 301580 h 6765356"/>
              <a:gd name="connsiteX242" fmla="*/ 8134960 w 12193346"/>
              <a:gd name="connsiteY242" fmla="*/ 372262 h 6765356"/>
              <a:gd name="connsiteX243" fmla="*/ 8205687 w 12193346"/>
              <a:gd name="connsiteY243" fmla="*/ 442945 h 6765356"/>
              <a:gd name="connsiteX244" fmla="*/ 8276415 w 12193346"/>
              <a:gd name="connsiteY244" fmla="*/ 372262 h 6765356"/>
              <a:gd name="connsiteX245" fmla="*/ 7674225 w 12193346"/>
              <a:gd name="connsiteY245" fmla="*/ 372262 h 6765356"/>
              <a:gd name="connsiteX246" fmla="*/ 7603498 w 12193346"/>
              <a:gd name="connsiteY246" fmla="*/ 301580 h 6765356"/>
              <a:gd name="connsiteX247" fmla="*/ 7532771 w 12193346"/>
              <a:gd name="connsiteY247" fmla="*/ 372262 h 6765356"/>
              <a:gd name="connsiteX248" fmla="*/ 7603498 w 12193346"/>
              <a:gd name="connsiteY248" fmla="*/ 442945 h 6765356"/>
              <a:gd name="connsiteX249" fmla="*/ 7674225 w 12193346"/>
              <a:gd name="connsiteY249" fmla="*/ 372262 h 6765356"/>
              <a:gd name="connsiteX250" fmla="*/ 7071361 w 12193346"/>
              <a:gd name="connsiteY250" fmla="*/ 372262 h 6765356"/>
              <a:gd name="connsiteX251" fmla="*/ 7000634 w 12193346"/>
              <a:gd name="connsiteY251" fmla="*/ 301580 h 6765356"/>
              <a:gd name="connsiteX252" fmla="*/ 6929906 w 12193346"/>
              <a:gd name="connsiteY252" fmla="*/ 372262 h 6765356"/>
              <a:gd name="connsiteX253" fmla="*/ 7000634 w 12193346"/>
              <a:gd name="connsiteY253" fmla="*/ 442945 h 6765356"/>
              <a:gd name="connsiteX254" fmla="*/ 7071361 w 12193346"/>
              <a:gd name="connsiteY254" fmla="*/ 372262 h 6765356"/>
              <a:gd name="connsiteX255" fmla="*/ 6469170 w 12193346"/>
              <a:gd name="connsiteY255" fmla="*/ 372262 h 6765356"/>
              <a:gd name="connsiteX256" fmla="*/ 6398443 w 12193346"/>
              <a:gd name="connsiteY256" fmla="*/ 301580 h 6765356"/>
              <a:gd name="connsiteX257" fmla="*/ 6327716 w 12193346"/>
              <a:gd name="connsiteY257" fmla="*/ 372262 h 6765356"/>
              <a:gd name="connsiteX258" fmla="*/ 6398443 w 12193346"/>
              <a:gd name="connsiteY258" fmla="*/ 442945 h 6765356"/>
              <a:gd name="connsiteX259" fmla="*/ 6469170 w 12193346"/>
              <a:gd name="connsiteY259" fmla="*/ 372262 h 6765356"/>
              <a:gd name="connsiteX260" fmla="*/ 5866306 w 12193346"/>
              <a:gd name="connsiteY260" fmla="*/ 372262 h 6765356"/>
              <a:gd name="connsiteX261" fmla="*/ 5795579 w 12193346"/>
              <a:gd name="connsiteY261" fmla="*/ 301580 h 6765356"/>
              <a:gd name="connsiteX262" fmla="*/ 5724852 w 12193346"/>
              <a:gd name="connsiteY262" fmla="*/ 372262 h 6765356"/>
              <a:gd name="connsiteX263" fmla="*/ 5795579 w 12193346"/>
              <a:gd name="connsiteY263" fmla="*/ 442945 h 6765356"/>
              <a:gd name="connsiteX264" fmla="*/ 5866306 w 12193346"/>
              <a:gd name="connsiteY264" fmla="*/ 372262 h 6765356"/>
              <a:gd name="connsiteX265" fmla="*/ 5263442 w 12193346"/>
              <a:gd name="connsiteY265" fmla="*/ 372262 h 6765356"/>
              <a:gd name="connsiteX266" fmla="*/ 5192715 w 12193346"/>
              <a:gd name="connsiteY266" fmla="*/ 301580 h 6765356"/>
              <a:gd name="connsiteX267" fmla="*/ 5121988 w 12193346"/>
              <a:gd name="connsiteY267" fmla="*/ 372262 h 6765356"/>
              <a:gd name="connsiteX268" fmla="*/ 5192715 w 12193346"/>
              <a:gd name="connsiteY268" fmla="*/ 442945 h 6765356"/>
              <a:gd name="connsiteX269" fmla="*/ 5263442 w 12193346"/>
              <a:gd name="connsiteY269" fmla="*/ 372262 h 6765356"/>
              <a:gd name="connsiteX270" fmla="*/ 4661251 w 12193346"/>
              <a:gd name="connsiteY270" fmla="*/ 372262 h 6765356"/>
              <a:gd name="connsiteX271" fmla="*/ 4590524 w 12193346"/>
              <a:gd name="connsiteY271" fmla="*/ 301580 h 6765356"/>
              <a:gd name="connsiteX272" fmla="*/ 4519797 w 12193346"/>
              <a:gd name="connsiteY272" fmla="*/ 372262 h 6765356"/>
              <a:gd name="connsiteX273" fmla="*/ 4590524 w 12193346"/>
              <a:gd name="connsiteY273" fmla="*/ 442945 h 6765356"/>
              <a:gd name="connsiteX274" fmla="*/ 4661251 w 12193346"/>
              <a:gd name="connsiteY274" fmla="*/ 372262 h 6765356"/>
              <a:gd name="connsiteX275" fmla="*/ 4058387 w 12193346"/>
              <a:gd name="connsiteY275" fmla="*/ 372262 h 6765356"/>
              <a:gd name="connsiteX276" fmla="*/ 3987660 w 12193346"/>
              <a:gd name="connsiteY276" fmla="*/ 301580 h 6765356"/>
              <a:gd name="connsiteX277" fmla="*/ 3916933 w 12193346"/>
              <a:gd name="connsiteY277" fmla="*/ 372262 h 6765356"/>
              <a:gd name="connsiteX278" fmla="*/ 3987660 w 12193346"/>
              <a:gd name="connsiteY278" fmla="*/ 442945 h 6765356"/>
              <a:gd name="connsiteX279" fmla="*/ 4058387 w 12193346"/>
              <a:gd name="connsiteY279" fmla="*/ 372262 h 6765356"/>
              <a:gd name="connsiteX280" fmla="*/ 3456196 w 12193346"/>
              <a:gd name="connsiteY280" fmla="*/ 372262 h 6765356"/>
              <a:gd name="connsiteX281" fmla="*/ 3385469 w 12193346"/>
              <a:gd name="connsiteY281" fmla="*/ 301580 h 6765356"/>
              <a:gd name="connsiteX282" fmla="*/ 3314742 w 12193346"/>
              <a:gd name="connsiteY282" fmla="*/ 372262 h 6765356"/>
              <a:gd name="connsiteX283" fmla="*/ 3385469 w 12193346"/>
              <a:gd name="connsiteY283" fmla="*/ 442945 h 6765356"/>
              <a:gd name="connsiteX284" fmla="*/ 3456196 w 12193346"/>
              <a:gd name="connsiteY284" fmla="*/ 372262 h 6765356"/>
              <a:gd name="connsiteX285" fmla="*/ 2853332 w 12193346"/>
              <a:gd name="connsiteY285" fmla="*/ 372262 h 6765356"/>
              <a:gd name="connsiteX286" fmla="*/ 2782605 w 12193346"/>
              <a:gd name="connsiteY286" fmla="*/ 301580 h 6765356"/>
              <a:gd name="connsiteX287" fmla="*/ 2711878 w 12193346"/>
              <a:gd name="connsiteY287" fmla="*/ 372262 h 6765356"/>
              <a:gd name="connsiteX288" fmla="*/ 2782605 w 12193346"/>
              <a:gd name="connsiteY288" fmla="*/ 442945 h 6765356"/>
              <a:gd name="connsiteX289" fmla="*/ 2853332 w 12193346"/>
              <a:gd name="connsiteY289" fmla="*/ 372262 h 6765356"/>
              <a:gd name="connsiteX290" fmla="*/ 2251142 w 12193346"/>
              <a:gd name="connsiteY290" fmla="*/ 372262 h 6765356"/>
              <a:gd name="connsiteX291" fmla="*/ 2180415 w 12193346"/>
              <a:gd name="connsiteY291" fmla="*/ 301580 h 6765356"/>
              <a:gd name="connsiteX292" fmla="*/ 2109688 w 12193346"/>
              <a:gd name="connsiteY292" fmla="*/ 372262 h 6765356"/>
              <a:gd name="connsiteX293" fmla="*/ 2180415 w 12193346"/>
              <a:gd name="connsiteY293" fmla="*/ 442945 h 6765356"/>
              <a:gd name="connsiteX294" fmla="*/ 2251142 w 12193346"/>
              <a:gd name="connsiteY294" fmla="*/ 372262 h 6765356"/>
              <a:gd name="connsiteX295" fmla="*/ 1648278 w 12193346"/>
              <a:gd name="connsiteY295" fmla="*/ 372262 h 6765356"/>
              <a:gd name="connsiteX296" fmla="*/ 1577551 w 12193346"/>
              <a:gd name="connsiteY296" fmla="*/ 301580 h 6765356"/>
              <a:gd name="connsiteX297" fmla="*/ 1506823 w 12193346"/>
              <a:gd name="connsiteY297" fmla="*/ 372262 h 6765356"/>
              <a:gd name="connsiteX298" fmla="*/ 1577551 w 12193346"/>
              <a:gd name="connsiteY298" fmla="*/ 442945 h 6765356"/>
              <a:gd name="connsiteX299" fmla="*/ 1648278 w 12193346"/>
              <a:gd name="connsiteY299" fmla="*/ 372262 h 6765356"/>
              <a:gd name="connsiteX300" fmla="*/ 1046087 w 12193346"/>
              <a:gd name="connsiteY300" fmla="*/ 372262 h 6765356"/>
              <a:gd name="connsiteX301" fmla="*/ 975360 w 12193346"/>
              <a:gd name="connsiteY301" fmla="*/ 301580 h 6765356"/>
              <a:gd name="connsiteX302" fmla="*/ 904633 w 12193346"/>
              <a:gd name="connsiteY302" fmla="*/ 372262 h 6765356"/>
              <a:gd name="connsiteX303" fmla="*/ 975360 w 12193346"/>
              <a:gd name="connsiteY303" fmla="*/ 442945 h 6765356"/>
              <a:gd name="connsiteX304" fmla="*/ 1046087 w 12193346"/>
              <a:gd name="connsiteY304" fmla="*/ 372262 h 6765356"/>
              <a:gd name="connsiteX305" fmla="*/ 443223 w 12193346"/>
              <a:gd name="connsiteY305" fmla="*/ 372262 h 6765356"/>
              <a:gd name="connsiteX306" fmla="*/ 372496 w 12193346"/>
              <a:gd name="connsiteY306" fmla="*/ 301580 h 6765356"/>
              <a:gd name="connsiteX307" fmla="*/ 301769 w 12193346"/>
              <a:gd name="connsiteY307" fmla="*/ 372262 h 6765356"/>
              <a:gd name="connsiteX308" fmla="*/ 372496 w 12193346"/>
              <a:gd name="connsiteY308" fmla="*/ 442945 h 6765356"/>
              <a:gd name="connsiteX309" fmla="*/ 443223 w 12193346"/>
              <a:gd name="connsiteY309" fmla="*/ 372262 h 6765356"/>
              <a:gd name="connsiteX310" fmla="*/ 142128 w 12193346"/>
              <a:gd name="connsiteY310" fmla="*/ 1275655 h 6765356"/>
              <a:gd name="connsiteX311" fmla="*/ 71401 w 12193346"/>
              <a:gd name="connsiteY311" fmla="*/ 1204972 h 6765356"/>
              <a:gd name="connsiteX312" fmla="*/ 0 w 12193346"/>
              <a:gd name="connsiteY312" fmla="*/ 1275655 h 6765356"/>
              <a:gd name="connsiteX313" fmla="*/ 70727 w 12193346"/>
              <a:gd name="connsiteY313" fmla="*/ 1346338 h 6765356"/>
              <a:gd name="connsiteX314" fmla="*/ 142128 w 12193346"/>
              <a:gd name="connsiteY314" fmla="*/ 1275655 h 6765356"/>
              <a:gd name="connsiteX315" fmla="*/ 744318 w 12193346"/>
              <a:gd name="connsiteY315" fmla="*/ 1275655 h 6765356"/>
              <a:gd name="connsiteX316" fmla="*/ 673591 w 12193346"/>
              <a:gd name="connsiteY316" fmla="*/ 1204972 h 6765356"/>
              <a:gd name="connsiteX317" fmla="*/ 602864 w 12193346"/>
              <a:gd name="connsiteY317" fmla="*/ 1275655 h 6765356"/>
              <a:gd name="connsiteX318" fmla="*/ 673591 w 12193346"/>
              <a:gd name="connsiteY318" fmla="*/ 1346338 h 6765356"/>
              <a:gd name="connsiteX319" fmla="*/ 744318 w 12193346"/>
              <a:gd name="connsiteY319" fmla="*/ 1275655 h 6765356"/>
              <a:gd name="connsiteX320" fmla="*/ 1347182 w 12193346"/>
              <a:gd name="connsiteY320" fmla="*/ 1275655 h 6765356"/>
              <a:gd name="connsiteX321" fmla="*/ 1276455 w 12193346"/>
              <a:gd name="connsiteY321" fmla="*/ 1204972 h 6765356"/>
              <a:gd name="connsiteX322" fmla="*/ 1205728 w 12193346"/>
              <a:gd name="connsiteY322" fmla="*/ 1275655 h 6765356"/>
              <a:gd name="connsiteX323" fmla="*/ 1276455 w 12193346"/>
              <a:gd name="connsiteY323" fmla="*/ 1346338 h 6765356"/>
              <a:gd name="connsiteX324" fmla="*/ 1347182 w 12193346"/>
              <a:gd name="connsiteY324" fmla="*/ 1275655 h 6765356"/>
              <a:gd name="connsiteX325" fmla="*/ 1949373 w 12193346"/>
              <a:gd name="connsiteY325" fmla="*/ 1275655 h 6765356"/>
              <a:gd name="connsiteX326" fmla="*/ 1878646 w 12193346"/>
              <a:gd name="connsiteY326" fmla="*/ 1204972 h 6765356"/>
              <a:gd name="connsiteX327" fmla="*/ 1807919 w 12193346"/>
              <a:gd name="connsiteY327" fmla="*/ 1275655 h 6765356"/>
              <a:gd name="connsiteX328" fmla="*/ 1878646 w 12193346"/>
              <a:gd name="connsiteY328" fmla="*/ 1346338 h 6765356"/>
              <a:gd name="connsiteX329" fmla="*/ 1949373 w 12193346"/>
              <a:gd name="connsiteY329" fmla="*/ 1275655 h 6765356"/>
              <a:gd name="connsiteX330" fmla="*/ 2552237 w 12193346"/>
              <a:gd name="connsiteY330" fmla="*/ 1275655 h 6765356"/>
              <a:gd name="connsiteX331" fmla="*/ 2481510 w 12193346"/>
              <a:gd name="connsiteY331" fmla="*/ 1204972 h 6765356"/>
              <a:gd name="connsiteX332" fmla="*/ 2410783 w 12193346"/>
              <a:gd name="connsiteY332" fmla="*/ 1275655 h 6765356"/>
              <a:gd name="connsiteX333" fmla="*/ 2481510 w 12193346"/>
              <a:gd name="connsiteY333" fmla="*/ 1346338 h 6765356"/>
              <a:gd name="connsiteX334" fmla="*/ 2552237 w 12193346"/>
              <a:gd name="connsiteY334" fmla="*/ 1275655 h 6765356"/>
              <a:gd name="connsiteX335" fmla="*/ 3155101 w 12193346"/>
              <a:gd name="connsiteY335" fmla="*/ 1275655 h 6765356"/>
              <a:gd name="connsiteX336" fmla="*/ 3084374 w 12193346"/>
              <a:gd name="connsiteY336" fmla="*/ 1204972 h 6765356"/>
              <a:gd name="connsiteX337" fmla="*/ 3013647 w 12193346"/>
              <a:gd name="connsiteY337" fmla="*/ 1275655 h 6765356"/>
              <a:gd name="connsiteX338" fmla="*/ 3083700 w 12193346"/>
              <a:gd name="connsiteY338" fmla="*/ 1346338 h 6765356"/>
              <a:gd name="connsiteX339" fmla="*/ 3155101 w 12193346"/>
              <a:gd name="connsiteY339" fmla="*/ 1275655 h 6765356"/>
              <a:gd name="connsiteX340" fmla="*/ 3757292 w 12193346"/>
              <a:gd name="connsiteY340" fmla="*/ 1275655 h 6765356"/>
              <a:gd name="connsiteX341" fmla="*/ 3686564 w 12193346"/>
              <a:gd name="connsiteY341" fmla="*/ 1204972 h 6765356"/>
              <a:gd name="connsiteX342" fmla="*/ 3615837 w 12193346"/>
              <a:gd name="connsiteY342" fmla="*/ 1275655 h 6765356"/>
              <a:gd name="connsiteX343" fmla="*/ 3686564 w 12193346"/>
              <a:gd name="connsiteY343" fmla="*/ 1346338 h 6765356"/>
              <a:gd name="connsiteX344" fmla="*/ 3757292 w 12193346"/>
              <a:gd name="connsiteY344" fmla="*/ 1275655 h 6765356"/>
              <a:gd name="connsiteX345" fmla="*/ 4360156 w 12193346"/>
              <a:gd name="connsiteY345" fmla="*/ 1275655 h 6765356"/>
              <a:gd name="connsiteX346" fmla="*/ 4289429 w 12193346"/>
              <a:gd name="connsiteY346" fmla="*/ 1204972 h 6765356"/>
              <a:gd name="connsiteX347" fmla="*/ 4218702 w 12193346"/>
              <a:gd name="connsiteY347" fmla="*/ 1275655 h 6765356"/>
              <a:gd name="connsiteX348" fmla="*/ 4289429 w 12193346"/>
              <a:gd name="connsiteY348" fmla="*/ 1346338 h 6765356"/>
              <a:gd name="connsiteX349" fmla="*/ 4360156 w 12193346"/>
              <a:gd name="connsiteY349" fmla="*/ 1275655 h 6765356"/>
              <a:gd name="connsiteX350" fmla="*/ 4962346 w 12193346"/>
              <a:gd name="connsiteY350" fmla="*/ 1275655 h 6765356"/>
              <a:gd name="connsiteX351" fmla="*/ 4891619 w 12193346"/>
              <a:gd name="connsiteY351" fmla="*/ 1204972 h 6765356"/>
              <a:gd name="connsiteX352" fmla="*/ 4820892 w 12193346"/>
              <a:gd name="connsiteY352" fmla="*/ 1275655 h 6765356"/>
              <a:gd name="connsiteX353" fmla="*/ 4891619 w 12193346"/>
              <a:gd name="connsiteY353" fmla="*/ 1346338 h 6765356"/>
              <a:gd name="connsiteX354" fmla="*/ 4962346 w 12193346"/>
              <a:gd name="connsiteY354" fmla="*/ 1275655 h 6765356"/>
              <a:gd name="connsiteX355" fmla="*/ 5565210 w 12193346"/>
              <a:gd name="connsiteY355" fmla="*/ 1275655 h 6765356"/>
              <a:gd name="connsiteX356" fmla="*/ 5494483 w 12193346"/>
              <a:gd name="connsiteY356" fmla="*/ 1204972 h 6765356"/>
              <a:gd name="connsiteX357" fmla="*/ 5423756 w 12193346"/>
              <a:gd name="connsiteY357" fmla="*/ 1275655 h 6765356"/>
              <a:gd name="connsiteX358" fmla="*/ 5494483 w 12193346"/>
              <a:gd name="connsiteY358" fmla="*/ 1346338 h 6765356"/>
              <a:gd name="connsiteX359" fmla="*/ 5565210 w 12193346"/>
              <a:gd name="connsiteY359" fmla="*/ 1275655 h 6765356"/>
              <a:gd name="connsiteX360" fmla="*/ 6167401 w 12193346"/>
              <a:gd name="connsiteY360" fmla="*/ 1275655 h 6765356"/>
              <a:gd name="connsiteX361" fmla="*/ 6096674 w 12193346"/>
              <a:gd name="connsiteY361" fmla="*/ 1204972 h 6765356"/>
              <a:gd name="connsiteX362" fmla="*/ 6025947 w 12193346"/>
              <a:gd name="connsiteY362" fmla="*/ 1275655 h 6765356"/>
              <a:gd name="connsiteX363" fmla="*/ 6096674 w 12193346"/>
              <a:gd name="connsiteY363" fmla="*/ 1346338 h 6765356"/>
              <a:gd name="connsiteX364" fmla="*/ 6167401 w 12193346"/>
              <a:gd name="connsiteY364" fmla="*/ 1275655 h 6765356"/>
              <a:gd name="connsiteX365" fmla="*/ 6770265 w 12193346"/>
              <a:gd name="connsiteY365" fmla="*/ 1275655 h 6765356"/>
              <a:gd name="connsiteX366" fmla="*/ 6699538 w 12193346"/>
              <a:gd name="connsiteY366" fmla="*/ 1204972 h 6765356"/>
              <a:gd name="connsiteX367" fmla="*/ 6628811 w 12193346"/>
              <a:gd name="connsiteY367" fmla="*/ 1275655 h 6765356"/>
              <a:gd name="connsiteX368" fmla="*/ 6699538 w 12193346"/>
              <a:gd name="connsiteY368" fmla="*/ 1346338 h 6765356"/>
              <a:gd name="connsiteX369" fmla="*/ 6770265 w 12193346"/>
              <a:gd name="connsiteY369" fmla="*/ 1275655 h 6765356"/>
              <a:gd name="connsiteX370" fmla="*/ 7372455 w 12193346"/>
              <a:gd name="connsiteY370" fmla="*/ 1275655 h 6765356"/>
              <a:gd name="connsiteX371" fmla="*/ 7301728 w 12193346"/>
              <a:gd name="connsiteY371" fmla="*/ 1204972 h 6765356"/>
              <a:gd name="connsiteX372" fmla="*/ 7231001 w 12193346"/>
              <a:gd name="connsiteY372" fmla="*/ 1275655 h 6765356"/>
              <a:gd name="connsiteX373" fmla="*/ 7301728 w 12193346"/>
              <a:gd name="connsiteY373" fmla="*/ 1346338 h 6765356"/>
              <a:gd name="connsiteX374" fmla="*/ 7372455 w 12193346"/>
              <a:gd name="connsiteY374" fmla="*/ 1275655 h 6765356"/>
              <a:gd name="connsiteX375" fmla="*/ 7975320 w 12193346"/>
              <a:gd name="connsiteY375" fmla="*/ 1275655 h 6765356"/>
              <a:gd name="connsiteX376" fmla="*/ 7904593 w 12193346"/>
              <a:gd name="connsiteY376" fmla="*/ 1204972 h 6765356"/>
              <a:gd name="connsiteX377" fmla="*/ 7833865 w 12193346"/>
              <a:gd name="connsiteY377" fmla="*/ 1275655 h 6765356"/>
              <a:gd name="connsiteX378" fmla="*/ 7904593 w 12193346"/>
              <a:gd name="connsiteY378" fmla="*/ 1346338 h 6765356"/>
              <a:gd name="connsiteX379" fmla="*/ 7975320 w 12193346"/>
              <a:gd name="connsiteY379" fmla="*/ 1275655 h 6765356"/>
              <a:gd name="connsiteX380" fmla="*/ 8577510 w 12193346"/>
              <a:gd name="connsiteY380" fmla="*/ 1275655 h 6765356"/>
              <a:gd name="connsiteX381" fmla="*/ 8506783 w 12193346"/>
              <a:gd name="connsiteY381" fmla="*/ 1204972 h 6765356"/>
              <a:gd name="connsiteX382" fmla="*/ 8436056 w 12193346"/>
              <a:gd name="connsiteY382" fmla="*/ 1275655 h 6765356"/>
              <a:gd name="connsiteX383" fmla="*/ 8506783 w 12193346"/>
              <a:gd name="connsiteY383" fmla="*/ 1346338 h 6765356"/>
              <a:gd name="connsiteX384" fmla="*/ 8577510 w 12193346"/>
              <a:gd name="connsiteY384" fmla="*/ 1275655 h 6765356"/>
              <a:gd name="connsiteX385" fmla="*/ 9180374 w 12193346"/>
              <a:gd name="connsiteY385" fmla="*/ 1275655 h 6765356"/>
              <a:gd name="connsiteX386" fmla="*/ 9109647 w 12193346"/>
              <a:gd name="connsiteY386" fmla="*/ 1204972 h 6765356"/>
              <a:gd name="connsiteX387" fmla="*/ 9038920 w 12193346"/>
              <a:gd name="connsiteY387" fmla="*/ 1275655 h 6765356"/>
              <a:gd name="connsiteX388" fmla="*/ 9109647 w 12193346"/>
              <a:gd name="connsiteY388" fmla="*/ 1346338 h 6765356"/>
              <a:gd name="connsiteX389" fmla="*/ 9180374 w 12193346"/>
              <a:gd name="connsiteY389" fmla="*/ 1275655 h 6765356"/>
              <a:gd name="connsiteX390" fmla="*/ 9783238 w 12193346"/>
              <a:gd name="connsiteY390" fmla="*/ 1275655 h 6765356"/>
              <a:gd name="connsiteX391" fmla="*/ 9712511 w 12193346"/>
              <a:gd name="connsiteY391" fmla="*/ 1204972 h 6765356"/>
              <a:gd name="connsiteX392" fmla="*/ 9641784 w 12193346"/>
              <a:gd name="connsiteY392" fmla="*/ 1275655 h 6765356"/>
              <a:gd name="connsiteX393" fmla="*/ 9712511 w 12193346"/>
              <a:gd name="connsiteY393" fmla="*/ 1346338 h 6765356"/>
              <a:gd name="connsiteX394" fmla="*/ 9783238 w 12193346"/>
              <a:gd name="connsiteY394" fmla="*/ 1275655 h 6765356"/>
              <a:gd name="connsiteX395" fmla="*/ 10385429 w 12193346"/>
              <a:gd name="connsiteY395" fmla="*/ 1275655 h 6765356"/>
              <a:gd name="connsiteX396" fmla="*/ 10314702 w 12193346"/>
              <a:gd name="connsiteY396" fmla="*/ 1204972 h 6765356"/>
              <a:gd name="connsiteX397" fmla="*/ 10243975 w 12193346"/>
              <a:gd name="connsiteY397" fmla="*/ 1275655 h 6765356"/>
              <a:gd name="connsiteX398" fmla="*/ 10314702 w 12193346"/>
              <a:gd name="connsiteY398" fmla="*/ 1346338 h 6765356"/>
              <a:gd name="connsiteX399" fmla="*/ 10385429 w 12193346"/>
              <a:gd name="connsiteY399" fmla="*/ 1275655 h 6765356"/>
              <a:gd name="connsiteX400" fmla="*/ 10988293 w 12193346"/>
              <a:gd name="connsiteY400" fmla="*/ 1275655 h 6765356"/>
              <a:gd name="connsiteX401" fmla="*/ 10917566 w 12193346"/>
              <a:gd name="connsiteY401" fmla="*/ 1204972 h 6765356"/>
              <a:gd name="connsiteX402" fmla="*/ 10846839 w 12193346"/>
              <a:gd name="connsiteY402" fmla="*/ 1275655 h 6765356"/>
              <a:gd name="connsiteX403" fmla="*/ 10917566 w 12193346"/>
              <a:gd name="connsiteY403" fmla="*/ 1346338 h 6765356"/>
              <a:gd name="connsiteX404" fmla="*/ 10988293 w 12193346"/>
              <a:gd name="connsiteY404" fmla="*/ 1275655 h 6765356"/>
              <a:gd name="connsiteX405" fmla="*/ 11590483 w 12193346"/>
              <a:gd name="connsiteY405" fmla="*/ 1275655 h 6765356"/>
              <a:gd name="connsiteX406" fmla="*/ 11519756 w 12193346"/>
              <a:gd name="connsiteY406" fmla="*/ 1204972 h 6765356"/>
              <a:gd name="connsiteX407" fmla="*/ 11449029 w 12193346"/>
              <a:gd name="connsiteY407" fmla="*/ 1275655 h 6765356"/>
              <a:gd name="connsiteX408" fmla="*/ 11519756 w 12193346"/>
              <a:gd name="connsiteY408" fmla="*/ 1346338 h 6765356"/>
              <a:gd name="connsiteX409" fmla="*/ 11590483 w 12193346"/>
              <a:gd name="connsiteY409" fmla="*/ 1275655 h 6765356"/>
              <a:gd name="connsiteX410" fmla="*/ 12193347 w 12193346"/>
              <a:gd name="connsiteY410" fmla="*/ 1275655 h 6765356"/>
              <a:gd name="connsiteX411" fmla="*/ 12122620 w 12193346"/>
              <a:gd name="connsiteY411" fmla="*/ 1204972 h 6765356"/>
              <a:gd name="connsiteX412" fmla="*/ 12051893 w 12193346"/>
              <a:gd name="connsiteY412" fmla="*/ 1275655 h 6765356"/>
              <a:gd name="connsiteX413" fmla="*/ 12122620 w 12193346"/>
              <a:gd name="connsiteY413" fmla="*/ 1346338 h 6765356"/>
              <a:gd name="connsiteX414" fmla="*/ 12193347 w 12193346"/>
              <a:gd name="connsiteY414" fmla="*/ 1275655 h 6765356"/>
              <a:gd name="connsiteX415" fmla="*/ 11891579 w 12193346"/>
              <a:gd name="connsiteY415" fmla="*/ 974075 h 6765356"/>
              <a:gd name="connsiteX416" fmla="*/ 11820851 w 12193346"/>
              <a:gd name="connsiteY416" fmla="*/ 903392 h 6765356"/>
              <a:gd name="connsiteX417" fmla="*/ 11750124 w 12193346"/>
              <a:gd name="connsiteY417" fmla="*/ 974075 h 6765356"/>
              <a:gd name="connsiteX418" fmla="*/ 11820851 w 12193346"/>
              <a:gd name="connsiteY418" fmla="*/ 1044758 h 6765356"/>
              <a:gd name="connsiteX419" fmla="*/ 11891579 w 12193346"/>
              <a:gd name="connsiteY419" fmla="*/ 974075 h 6765356"/>
              <a:gd name="connsiteX420" fmla="*/ 11289388 w 12193346"/>
              <a:gd name="connsiteY420" fmla="*/ 974075 h 6765356"/>
              <a:gd name="connsiteX421" fmla="*/ 11218661 w 12193346"/>
              <a:gd name="connsiteY421" fmla="*/ 903392 h 6765356"/>
              <a:gd name="connsiteX422" fmla="*/ 11147934 w 12193346"/>
              <a:gd name="connsiteY422" fmla="*/ 974075 h 6765356"/>
              <a:gd name="connsiteX423" fmla="*/ 11218661 w 12193346"/>
              <a:gd name="connsiteY423" fmla="*/ 1044758 h 6765356"/>
              <a:gd name="connsiteX424" fmla="*/ 11289388 w 12193346"/>
              <a:gd name="connsiteY424" fmla="*/ 974075 h 6765356"/>
              <a:gd name="connsiteX425" fmla="*/ 10686524 w 12193346"/>
              <a:gd name="connsiteY425" fmla="*/ 974075 h 6765356"/>
              <a:gd name="connsiteX426" fmla="*/ 10615797 w 12193346"/>
              <a:gd name="connsiteY426" fmla="*/ 903392 h 6765356"/>
              <a:gd name="connsiteX427" fmla="*/ 10545070 w 12193346"/>
              <a:gd name="connsiteY427" fmla="*/ 974075 h 6765356"/>
              <a:gd name="connsiteX428" fmla="*/ 10615797 w 12193346"/>
              <a:gd name="connsiteY428" fmla="*/ 1044758 h 6765356"/>
              <a:gd name="connsiteX429" fmla="*/ 10686524 w 12193346"/>
              <a:gd name="connsiteY429" fmla="*/ 974075 h 6765356"/>
              <a:gd name="connsiteX430" fmla="*/ 10084333 w 12193346"/>
              <a:gd name="connsiteY430" fmla="*/ 974075 h 6765356"/>
              <a:gd name="connsiteX431" fmla="*/ 10013606 w 12193346"/>
              <a:gd name="connsiteY431" fmla="*/ 903392 h 6765356"/>
              <a:gd name="connsiteX432" fmla="*/ 9942879 w 12193346"/>
              <a:gd name="connsiteY432" fmla="*/ 974075 h 6765356"/>
              <a:gd name="connsiteX433" fmla="*/ 10013606 w 12193346"/>
              <a:gd name="connsiteY433" fmla="*/ 1044758 h 6765356"/>
              <a:gd name="connsiteX434" fmla="*/ 10084333 w 12193346"/>
              <a:gd name="connsiteY434" fmla="*/ 974075 h 6765356"/>
              <a:gd name="connsiteX435" fmla="*/ 9481469 w 12193346"/>
              <a:gd name="connsiteY435" fmla="*/ 974075 h 6765356"/>
              <a:gd name="connsiteX436" fmla="*/ 9410742 w 12193346"/>
              <a:gd name="connsiteY436" fmla="*/ 903392 h 6765356"/>
              <a:gd name="connsiteX437" fmla="*/ 9340015 w 12193346"/>
              <a:gd name="connsiteY437" fmla="*/ 974075 h 6765356"/>
              <a:gd name="connsiteX438" fmla="*/ 9410742 w 12193346"/>
              <a:gd name="connsiteY438" fmla="*/ 1044758 h 6765356"/>
              <a:gd name="connsiteX439" fmla="*/ 9481469 w 12193346"/>
              <a:gd name="connsiteY439" fmla="*/ 974075 h 6765356"/>
              <a:gd name="connsiteX440" fmla="*/ 8879278 w 12193346"/>
              <a:gd name="connsiteY440" fmla="*/ 974075 h 6765356"/>
              <a:gd name="connsiteX441" fmla="*/ 8808551 w 12193346"/>
              <a:gd name="connsiteY441" fmla="*/ 903392 h 6765356"/>
              <a:gd name="connsiteX442" fmla="*/ 8737824 w 12193346"/>
              <a:gd name="connsiteY442" fmla="*/ 974075 h 6765356"/>
              <a:gd name="connsiteX443" fmla="*/ 8808551 w 12193346"/>
              <a:gd name="connsiteY443" fmla="*/ 1044758 h 6765356"/>
              <a:gd name="connsiteX444" fmla="*/ 8879278 w 12193346"/>
              <a:gd name="connsiteY444" fmla="*/ 974075 h 6765356"/>
              <a:gd name="connsiteX445" fmla="*/ 8276415 w 12193346"/>
              <a:gd name="connsiteY445" fmla="*/ 974075 h 6765356"/>
              <a:gd name="connsiteX446" fmla="*/ 8205687 w 12193346"/>
              <a:gd name="connsiteY446" fmla="*/ 903392 h 6765356"/>
              <a:gd name="connsiteX447" fmla="*/ 8134960 w 12193346"/>
              <a:gd name="connsiteY447" fmla="*/ 974075 h 6765356"/>
              <a:gd name="connsiteX448" fmla="*/ 8205687 w 12193346"/>
              <a:gd name="connsiteY448" fmla="*/ 1044758 h 6765356"/>
              <a:gd name="connsiteX449" fmla="*/ 8276415 w 12193346"/>
              <a:gd name="connsiteY449" fmla="*/ 974075 h 6765356"/>
              <a:gd name="connsiteX450" fmla="*/ 7674225 w 12193346"/>
              <a:gd name="connsiteY450" fmla="*/ 974075 h 6765356"/>
              <a:gd name="connsiteX451" fmla="*/ 7603498 w 12193346"/>
              <a:gd name="connsiteY451" fmla="*/ 903392 h 6765356"/>
              <a:gd name="connsiteX452" fmla="*/ 7532771 w 12193346"/>
              <a:gd name="connsiteY452" fmla="*/ 974075 h 6765356"/>
              <a:gd name="connsiteX453" fmla="*/ 7603498 w 12193346"/>
              <a:gd name="connsiteY453" fmla="*/ 1044758 h 6765356"/>
              <a:gd name="connsiteX454" fmla="*/ 7674225 w 12193346"/>
              <a:gd name="connsiteY454" fmla="*/ 974075 h 6765356"/>
              <a:gd name="connsiteX455" fmla="*/ 7071361 w 12193346"/>
              <a:gd name="connsiteY455" fmla="*/ 974075 h 6765356"/>
              <a:gd name="connsiteX456" fmla="*/ 7000634 w 12193346"/>
              <a:gd name="connsiteY456" fmla="*/ 903392 h 6765356"/>
              <a:gd name="connsiteX457" fmla="*/ 6929906 w 12193346"/>
              <a:gd name="connsiteY457" fmla="*/ 974075 h 6765356"/>
              <a:gd name="connsiteX458" fmla="*/ 7000634 w 12193346"/>
              <a:gd name="connsiteY458" fmla="*/ 1044758 h 6765356"/>
              <a:gd name="connsiteX459" fmla="*/ 7071361 w 12193346"/>
              <a:gd name="connsiteY459" fmla="*/ 974075 h 6765356"/>
              <a:gd name="connsiteX460" fmla="*/ 6469170 w 12193346"/>
              <a:gd name="connsiteY460" fmla="*/ 974075 h 6765356"/>
              <a:gd name="connsiteX461" fmla="*/ 6398443 w 12193346"/>
              <a:gd name="connsiteY461" fmla="*/ 903392 h 6765356"/>
              <a:gd name="connsiteX462" fmla="*/ 6327716 w 12193346"/>
              <a:gd name="connsiteY462" fmla="*/ 974075 h 6765356"/>
              <a:gd name="connsiteX463" fmla="*/ 6398443 w 12193346"/>
              <a:gd name="connsiteY463" fmla="*/ 1044758 h 6765356"/>
              <a:gd name="connsiteX464" fmla="*/ 6469170 w 12193346"/>
              <a:gd name="connsiteY464" fmla="*/ 974075 h 6765356"/>
              <a:gd name="connsiteX465" fmla="*/ 5866306 w 12193346"/>
              <a:gd name="connsiteY465" fmla="*/ 974075 h 6765356"/>
              <a:gd name="connsiteX466" fmla="*/ 5795579 w 12193346"/>
              <a:gd name="connsiteY466" fmla="*/ 903392 h 6765356"/>
              <a:gd name="connsiteX467" fmla="*/ 5724852 w 12193346"/>
              <a:gd name="connsiteY467" fmla="*/ 974075 h 6765356"/>
              <a:gd name="connsiteX468" fmla="*/ 5795579 w 12193346"/>
              <a:gd name="connsiteY468" fmla="*/ 1044758 h 6765356"/>
              <a:gd name="connsiteX469" fmla="*/ 5866306 w 12193346"/>
              <a:gd name="connsiteY469" fmla="*/ 974075 h 6765356"/>
              <a:gd name="connsiteX470" fmla="*/ 5263442 w 12193346"/>
              <a:gd name="connsiteY470" fmla="*/ 974075 h 6765356"/>
              <a:gd name="connsiteX471" fmla="*/ 5192715 w 12193346"/>
              <a:gd name="connsiteY471" fmla="*/ 903392 h 6765356"/>
              <a:gd name="connsiteX472" fmla="*/ 5121988 w 12193346"/>
              <a:gd name="connsiteY472" fmla="*/ 974075 h 6765356"/>
              <a:gd name="connsiteX473" fmla="*/ 5192715 w 12193346"/>
              <a:gd name="connsiteY473" fmla="*/ 1044758 h 6765356"/>
              <a:gd name="connsiteX474" fmla="*/ 5263442 w 12193346"/>
              <a:gd name="connsiteY474" fmla="*/ 974075 h 6765356"/>
              <a:gd name="connsiteX475" fmla="*/ 4661251 w 12193346"/>
              <a:gd name="connsiteY475" fmla="*/ 974075 h 6765356"/>
              <a:gd name="connsiteX476" fmla="*/ 4590524 w 12193346"/>
              <a:gd name="connsiteY476" fmla="*/ 903392 h 6765356"/>
              <a:gd name="connsiteX477" fmla="*/ 4519797 w 12193346"/>
              <a:gd name="connsiteY477" fmla="*/ 974075 h 6765356"/>
              <a:gd name="connsiteX478" fmla="*/ 4590524 w 12193346"/>
              <a:gd name="connsiteY478" fmla="*/ 1044758 h 6765356"/>
              <a:gd name="connsiteX479" fmla="*/ 4661251 w 12193346"/>
              <a:gd name="connsiteY479" fmla="*/ 974075 h 6765356"/>
              <a:gd name="connsiteX480" fmla="*/ 4058387 w 12193346"/>
              <a:gd name="connsiteY480" fmla="*/ 974075 h 6765356"/>
              <a:gd name="connsiteX481" fmla="*/ 3987660 w 12193346"/>
              <a:gd name="connsiteY481" fmla="*/ 903392 h 6765356"/>
              <a:gd name="connsiteX482" fmla="*/ 3916933 w 12193346"/>
              <a:gd name="connsiteY482" fmla="*/ 974075 h 6765356"/>
              <a:gd name="connsiteX483" fmla="*/ 3987660 w 12193346"/>
              <a:gd name="connsiteY483" fmla="*/ 1044758 h 6765356"/>
              <a:gd name="connsiteX484" fmla="*/ 4058387 w 12193346"/>
              <a:gd name="connsiteY484" fmla="*/ 974075 h 6765356"/>
              <a:gd name="connsiteX485" fmla="*/ 3456196 w 12193346"/>
              <a:gd name="connsiteY485" fmla="*/ 974075 h 6765356"/>
              <a:gd name="connsiteX486" fmla="*/ 3385469 w 12193346"/>
              <a:gd name="connsiteY486" fmla="*/ 903392 h 6765356"/>
              <a:gd name="connsiteX487" fmla="*/ 3314742 w 12193346"/>
              <a:gd name="connsiteY487" fmla="*/ 974075 h 6765356"/>
              <a:gd name="connsiteX488" fmla="*/ 3385469 w 12193346"/>
              <a:gd name="connsiteY488" fmla="*/ 1044758 h 6765356"/>
              <a:gd name="connsiteX489" fmla="*/ 3456196 w 12193346"/>
              <a:gd name="connsiteY489" fmla="*/ 974075 h 6765356"/>
              <a:gd name="connsiteX490" fmla="*/ 2853332 w 12193346"/>
              <a:gd name="connsiteY490" fmla="*/ 974075 h 6765356"/>
              <a:gd name="connsiteX491" fmla="*/ 2782605 w 12193346"/>
              <a:gd name="connsiteY491" fmla="*/ 903392 h 6765356"/>
              <a:gd name="connsiteX492" fmla="*/ 2711878 w 12193346"/>
              <a:gd name="connsiteY492" fmla="*/ 974075 h 6765356"/>
              <a:gd name="connsiteX493" fmla="*/ 2782605 w 12193346"/>
              <a:gd name="connsiteY493" fmla="*/ 1044758 h 6765356"/>
              <a:gd name="connsiteX494" fmla="*/ 2853332 w 12193346"/>
              <a:gd name="connsiteY494" fmla="*/ 974075 h 6765356"/>
              <a:gd name="connsiteX495" fmla="*/ 2251142 w 12193346"/>
              <a:gd name="connsiteY495" fmla="*/ 974075 h 6765356"/>
              <a:gd name="connsiteX496" fmla="*/ 2180415 w 12193346"/>
              <a:gd name="connsiteY496" fmla="*/ 903392 h 6765356"/>
              <a:gd name="connsiteX497" fmla="*/ 2109688 w 12193346"/>
              <a:gd name="connsiteY497" fmla="*/ 974075 h 6765356"/>
              <a:gd name="connsiteX498" fmla="*/ 2180415 w 12193346"/>
              <a:gd name="connsiteY498" fmla="*/ 1044758 h 6765356"/>
              <a:gd name="connsiteX499" fmla="*/ 2251142 w 12193346"/>
              <a:gd name="connsiteY499" fmla="*/ 974075 h 6765356"/>
              <a:gd name="connsiteX500" fmla="*/ 1648278 w 12193346"/>
              <a:gd name="connsiteY500" fmla="*/ 974075 h 6765356"/>
              <a:gd name="connsiteX501" fmla="*/ 1577551 w 12193346"/>
              <a:gd name="connsiteY501" fmla="*/ 903392 h 6765356"/>
              <a:gd name="connsiteX502" fmla="*/ 1506823 w 12193346"/>
              <a:gd name="connsiteY502" fmla="*/ 974075 h 6765356"/>
              <a:gd name="connsiteX503" fmla="*/ 1577551 w 12193346"/>
              <a:gd name="connsiteY503" fmla="*/ 1044758 h 6765356"/>
              <a:gd name="connsiteX504" fmla="*/ 1648278 w 12193346"/>
              <a:gd name="connsiteY504" fmla="*/ 974075 h 6765356"/>
              <a:gd name="connsiteX505" fmla="*/ 1046087 w 12193346"/>
              <a:gd name="connsiteY505" fmla="*/ 974075 h 6765356"/>
              <a:gd name="connsiteX506" fmla="*/ 975360 w 12193346"/>
              <a:gd name="connsiteY506" fmla="*/ 903392 h 6765356"/>
              <a:gd name="connsiteX507" fmla="*/ 904633 w 12193346"/>
              <a:gd name="connsiteY507" fmla="*/ 974075 h 6765356"/>
              <a:gd name="connsiteX508" fmla="*/ 975360 w 12193346"/>
              <a:gd name="connsiteY508" fmla="*/ 1044758 h 6765356"/>
              <a:gd name="connsiteX509" fmla="*/ 1046087 w 12193346"/>
              <a:gd name="connsiteY509" fmla="*/ 974075 h 6765356"/>
              <a:gd name="connsiteX510" fmla="*/ 443223 w 12193346"/>
              <a:gd name="connsiteY510" fmla="*/ 974075 h 6765356"/>
              <a:gd name="connsiteX511" fmla="*/ 372496 w 12193346"/>
              <a:gd name="connsiteY511" fmla="*/ 903392 h 6765356"/>
              <a:gd name="connsiteX512" fmla="*/ 301769 w 12193346"/>
              <a:gd name="connsiteY512" fmla="*/ 974075 h 6765356"/>
              <a:gd name="connsiteX513" fmla="*/ 372496 w 12193346"/>
              <a:gd name="connsiteY513" fmla="*/ 1044758 h 6765356"/>
              <a:gd name="connsiteX514" fmla="*/ 443223 w 12193346"/>
              <a:gd name="connsiteY514" fmla="*/ 974075 h 6765356"/>
              <a:gd name="connsiteX515" fmla="*/ 142128 w 12193346"/>
              <a:gd name="connsiteY515" fmla="*/ 1877468 h 6765356"/>
              <a:gd name="connsiteX516" fmla="*/ 71401 w 12193346"/>
              <a:gd name="connsiteY516" fmla="*/ 1806785 h 6765356"/>
              <a:gd name="connsiteX517" fmla="*/ 0 w 12193346"/>
              <a:gd name="connsiteY517" fmla="*/ 1877468 h 6765356"/>
              <a:gd name="connsiteX518" fmla="*/ 70727 w 12193346"/>
              <a:gd name="connsiteY518" fmla="*/ 1948150 h 6765356"/>
              <a:gd name="connsiteX519" fmla="*/ 142128 w 12193346"/>
              <a:gd name="connsiteY519" fmla="*/ 1877468 h 6765356"/>
              <a:gd name="connsiteX520" fmla="*/ 744318 w 12193346"/>
              <a:gd name="connsiteY520" fmla="*/ 1877468 h 6765356"/>
              <a:gd name="connsiteX521" fmla="*/ 673591 w 12193346"/>
              <a:gd name="connsiteY521" fmla="*/ 1806785 h 6765356"/>
              <a:gd name="connsiteX522" fmla="*/ 602864 w 12193346"/>
              <a:gd name="connsiteY522" fmla="*/ 1877468 h 6765356"/>
              <a:gd name="connsiteX523" fmla="*/ 673591 w 12193346"/>
              <a:gd name="connsiteY523" fmla="*/ 1948150 h 6765356"/>
              <a:gd name="connsiteX524" fmla="*/ 744318 w 12193346"/>
              <a:gd name="connsiteY524" fmla="*/ 1877468 h 6765356"/>
              <a:gd name="connsiteX525" fmla="*/ 1347182 w 12193346"/>
              <a:gd name="connsiteY525" fmla="*/ 1877468 h 6765356"/>
              <a:gd name="connsiteX526" fmla="*/ 1276455 w 12193346"/>
              <a:gd name="connsiteY526" fmla="*/ 1806785 h 6765356"/>
              <a:gd name="connsiteX527" fmla="*/ 1205728 w 12193346"/>
              <a:gd name="connsiteY527" fmla="*/ 1877468 h 6765356"/>
              <a:gd name="connsiteX528" fmla="*/ 1276455 w 12193346"/>
              <a:gd name="connsiteY528" fmla="*/ 1948150 h 6765356"/>
              <a:gd name="connsiteX529" fmla="*/ 1347182 w 12193346"/>
              <a:gd name="connsiteY529" fmla="*/ 1877468 h 6765356"/>
              <a:gd name="connsiteX530" fmla="*/ 1949373 w 12193346"/>
              <a:gd name="connsiteY530" fmla="*/ 1877468 h 6765356"/>
              <a:gd name="connsiteX531" fmla="*/ 1878646 w 12193346"/>
              <a:gd name="connsiteY531" fmla="*/ 1806785 h 6765356"/>
              <a:gd name="connsiteX532" fmla="*/ 1807919 w 12193346"/>
              <a:gd name="connsiteY532" fmla="*/ 1877468 h 6765356"/>
              <a:gd name="connsiteX533" fmla="*/ 1878646 w 12193346"/>
              <a:gd name="connsiteY533" fmla="*/ 1948150 h 6765356"/>
              <a:gd name="connsiteX534" fmla="*/ 1949373 w 12193346"/>
              <a:gd name="connsiteY534" fmla="*/ 1877468 h 6765356"/>
              <a:gd name="connsiteX535" fmla="*/ 2552237 w 12193346"/>
              <a:gd name="connsiteY535" fmla="*/ 1877468 h 6765356"/>
              <a:gd name="connsiteX536" fmla="*/ 2481510 w 12193346"/>
              <a:gd name="connsiteY536" fmla="*/ 1806785 h 6765356"/>
              <a:gd name="connsiteX537" fmla="*/ 2410783 w 12193346"/>
              <a:gd name="connsiteY537" fmla="*/ 1877468 h 6765356"/>
              <a:gd name="connsiteX538" fmla="*/ 2481510 w 12193346"/>
              <a:gd name="connsiteY538" fmla="*/ 1948150 h 6765356"/>
              <a:gd name="connsiteX539" fmla="*/ 2552237 w 12193346"/>
              <a:gd name="connsiteY539" fmla="*/ 1877468 h 6765356"/>
              <a:gd name="connsiteX540" fmla="*/ 3155101 w 12193346"/>
              <a:gd name="connsiteY540" fmla="*/ 1877468 h 6765356"/>
              <a:gd name="connsiteX541" fmla="*/ 3084374 w 12193346"/>
              <a:gd name="connsiteY541" fmla="*/ 1806785 h 6765356"/>
              <a:gd name="connsiteX542" fmla="*/ 3013647 w 12193346"/>
              <a:gd name="connsiteY542" fmla="*/ 1877468 h 6765356"/>
              <a:gd name="connsiteX543" fmla="*/ 3084374 w 12193346"/>
              <a:gd name="connsiteY543" fmla="*/ 1948150 h 6765356"/>
              <a:gd name="connsiteX544" fmla="*/ 3155101 w 12193346"/>
              <a:gd name="connsiteY544" fmla="*/ 1877468 h 6765356"/>
              <a:gd name="connsiteX545" fmla="*/ 3757292 w 12193346"/>
              <a:gd name="connsiteY545" fmla="*/ 1877468 h 6765356"/>
              <a:gd name="connsiteX546" fmla="*/ 3686564 w 12193346"/>
              <a:gd name="connsiteY546" fmla="*/ 1806785 h 6765356"/>
              <a:gd name="connsiteX547" fmla="*/ 3615837 w 12193346"/>
              <a:gd name="connsiteY547" fmla="*/ 1877468 h 6765356"/>
              <a:gd name="connsiteX548" fmla="*/ 3686564 w 12193346"/>
              <a:gd name="connsiteY548" fmla="*/ 1948150 h 6765356"/>
              <a:gd name="connsiteX549" fmla="*/ 3757292 w 12193346"/>
              <a:gd name="connsiteY549" fmla="*/ 1877468 h 6765356"/>
              <a:gd name="connsiteX550" fmla="*/ 4360156 w 12193346"/>
              <a:gd name="connsiteY550" fmla="*/ 1877468 h 6765356"/>
              <a:gd name="connsiteX551" fmla="*/ 4289429 w 12193346"/>
              <a:gd name="connsiteY551" fmla="*/ 1806785 h 6765356"/>
              <a:gd name="connsiteX552" fmla="*/ 4218702 w 12193346"/>
              <a:gd name="connsiteY552" fmla="*/ 1877468 h 6765356"/>
              <a:gd name="connsiteX553" fmla="*/ 4289429 w 12193346"/>
              <a:gd name="connsiteY553" fmla="*/ 1948150 h 6765356"/>
              <a:gd name="connsiteX554" fmla="*/ 4360156 w 12193346"/>
              <a:gd name="connsiteY554" fmla="*/ 1877468 h 6765356"/>
              <a:gd name="connsiteX555" fmla="*/ 4962346 w 12193346"/>
              <a:gd name="connsiteY555" fmla="*/ 1877468 h 6765356"/>
              <a:gd name="connsiteX556" fmla="*/ 4891619 w 12193346"/>
              <a:gd name="connsiteY556" fmla="*/ 1806785 h 6765356"/>
              <a:gd name="connsiteX557" fmla="*/ 4820892 w 12193346"/>
              <a:gd name="connsiteY557" fmla="*/ 1877468 h 6765356"/>
              <a:gd name="connsiteX558" fmla="*/ 4891619 w 12193346"/>
              <a:gd name="connsiteY558" fmla="*/ 1948150 h 6765356"/>
              <a:gd name="connsiteX559" fmla="*/ 4962346 w 12193346"/>
              <a:gd name="connsiteY559" fmla="*/ 1877468 h 6765356"/>
              <a:gd name="connsiteX560" fmla="*/ 5565210 w 12193346"/>
              <a:gd name="connsiteY560" fmla="*/ 1877468 h 6765356"/>
              <a:gd name="connsiteX561" fmla="*/ 5494483 w 12193346"/>
              <a:gd name="connsiteY561" fmla="*/ 1806785 h 6765356"/>
              <a:gd name="connsiteX562" fmla="*/ 5423756 w 12193346"/>
              <a:gd name="connsiteY562" fmla="*/ 1877468 h 6765356"/>
              <a:gd name="connsiteX563" fmla="*/ 5494483 w 12193346"/>
              <a:gd name="connsiteY563" fmla="*/ 1948150 h 6765356"/>
              <a:gd name="connsiteX564" fmla="*/ 5565210 w 12193346"/>
              <a:gd name="connsiteY564" fmla="*/ 1877468 h 6765356"/>
              <a:gd name="connsiteX565" fmla="*/ 6167401 w 12193346"/>
              <a:gd name="connsiteY565" fmla="*/ 1877468 h 6765356"/>
              <a:gd name="connsiteX566" fmla="*/ 6096674 w 12193346"/>
              <a:gd name="connsiteY566" fmla="*/ 1806785 h 6765356"/>
              <a:gd name="connsiteX567" fmla="*/ 6025947 w 12193346"/>
              <a:gd name="connsiteY567" fmla="*/ 1877468 h 6765356"/>
              <a:gd name="connsiteX568" fmla="*/ 6096674 w 12193346"/>
              <a:gd name="connsiteY568" fmla="*/ 1948150 h 6765356"/>
              <a:gd name="connsiteX569" fmla="*/ 6167401 w 12193346"/>
              <a:gd name="connsiteY569" fmla="*/ 1877468 h 6765356"/>
              <a:gd name="connsiteX570" fmla="*/ 6770265 w 12193346"/>
              <a:gd name="connsiteY570" fmla="*/ 1877468 h 6765356"/>
              <a:gd name="connsiteX571" fmla="*/ 6699538 w 12193346"/>
              <a:gd name="connsiteY571" fmla="*/ 1806785 h 6765356"/>
              <a:gd name="connsiteX572" fmla="*/ 6628811 w 12193346"/>
              <a:gd name="connsiteY572" fmla="*/ 1877468 h 6765356"/>
              <a:gd name="connsiteX573" fmla="*/ 6699538 w 12193346"/>
              <a:gd name="connsiteY573" fmla="*/ 1948150 h 6765356"/>
              <a:gd name="connsiteX574" fmla="*/ 6770265 w 12193346"/>
              <a:gd name="connsiteY574" fmla="*/ 1877468 h 6765356"/>
              <a:gd name="connsiteX575" fmla="*/ 7372455 w 12193346"/>
              <a:gd name="connsiteY575" fmla="*/ 1877468 h 6765356"/>
              <a:gd name="connsiteX576" fmla="*/ 7301728 w 12193346"/>
              <a:gd name="connsiteY576" fmla="*/ 1806785 h 6765356"/>
              <a:gd name="connsiteX577" fmla="*/ 7231001 w 12193346"/>
              <a:gd name="connsiteY577" fmla="*/ 1877468 h 6765356"/>
              <a:gd name="connsiteX578" fmla="*/ 7301728 w 12193346"/>
              <a:gd name="connsiteY578" fmla="*/ 1948150 h 6765356"/>
              <a:gd name="connsiteX579" fmla="*/ 7372455 w 12193346"/>
              <a:gd name="connsiteY579" fmla="*/ 1877468 h 6765356"/>
              <a:gd name="connsiteX580" fmla="*/ 7975320 w 12193346"/>
              <a:gd name="connsiteY580" fmla="*/ 1877468 h 6765356"/>
              <a:gd name="connsiteX581" fmla="*/ 7904593 w 12193346"/>
              <a:gd name="connsiteY581" fmla="*/ 1806785 h 6765356"/>
              <a:gd name="connsiteX582" fmla="*/ 7833865 w 12193346"/>
              <a:gd name="connsiteY582" fmla="*/ 1877468 h 6765356"/>
              <a:gd name="connsiteX583" fmla="*/ 7904593 w 12193346"/>
              <a:gd name="connsiteY583" fmla="*/ 1948150 h 6765356"/>
              <a:gd name="connsiteX584" fmla="*/ 7975320 w 12193346"/>
              <a:gd name="connsiteY584" fmla="*/ 1877468 h 6765356"/>
              <a:gd name="connsiteX585" fmla="*/ 8577510 w 12193346"/>
              <a:gd name="connsiteY585" fmla="*/ 1877468 h 6765356"/>
              <a:gd name="connsiteX586" fmla="*/ 8506783 w 12193346"/>
              <a:gd name="connsiteY586" fmla="*/ 1806785 h 6765356"/>
              <a:gd name="connsiteX587" fmla="*/ 8436056 w 12193346"/>
              <a:gd name="connsiteY587" fmla="*/ 1877468 h 6765356"/>
              <a:gd name="connsiteX588" fmla="*/ 8506783 w 12193346"/>
              <a:gd name="connsiteY588" fmla="*/ 1948150 h 6765356"/>
              <a:gd name="connsiteX589" fmla="*/ 8577510 w 12193346"/>
              <a:gd name="connsiteY589" fmla="*/ 1877468 h 6765356"/>
              <a:gd name="connsiteX590" fmla="*/ 9180374 w 12193346"/>
              <a:gd name="connsiteY590" fmla="*/ 1877468 h 6765356"/>
              <a:gd name="connsiteX591" fmla="*/ 9109647 w 12193346"/>
              <a:gd name="connsiteY591" fmla="*/ 1806785 h 6765356"/>
              <a:gd name="connsiteX592" fmla="*/ 9038920 w 12193346"/>
              <a:gd name="connsiteY592" fmla="*/ 1877468 h 6765356"/>
              <a:gd name="connsiteX593" fmla="*/ 9109647 w 12193346"/>
              <a:gd name="connsiteY593" fmla="*/ 1948150 h 6765356"/>
              <a:gd name="connsiteX594" fmla="*/ 9180374 w 12193346"/>
              <a:gd name="connsiteY594" fmla="*/ 1877468 h 6765356"/>
              <a:gd name="connsiteX595" fmla="*/ 9783238 w 12193346"/>
              <a:gd name="connsiteY595" fmla="*/ 1877468 h 6765356"/>
              <a:gd name="connsiteX596" fmla="*/ 9712511 w 12193346"/>
              <a:gd name="connsiteY596" fmla="*/ 1806785 h 6765356"/>
              <a:gd name="connsiteX597" fmla="*/ 9641784 w 12193346"/>
              <a:gd name="connsiteY597" fmla="*/ 1877468 h 6765356"/>
              <a:gd name="connsiteX598" fmla="*/ 9712511 w 12193346"/>
              <a:gd name="connsiteY598" fmla="*/ 1948150 h 6765356"/>
              <a:gd name="connsiteX599" fmla="*/ 9783238 w 12193346"/>
              <a:gd name="connsiteY599" fmla="*/ 1877468 h 6765356"/>
              <a:gd name="connsiteX600" fmla="*/ 10385429 w 12193346"/>
              <a:gd name="connsiteY600" fmla="*/ 1877468 h 6765356"/>
              <a:gd name="connsiteX601" fmla="*/ 10314702 w 12193346"/>
              <a:gd name="connsiteY601" fmla="*/ 1806785 h 6765356"/>
              <a:gd name="connsiteX602" fmla="*/ 10243975 w 12193346"/>
              <a:gd name="connsiteY602" fmla="*/ 1877468 h 6765356"/>
              <a:gd name="connsiteX603" fmla="*/ 10314702 w 12193346"/>
              <a:gd name="connsiteY603" fmla="*/ 1948150 h 6765356"/>
              <a:gd name="connsiteX604" fmla="*/ 10385429 w 12193346"/>
              <a:gd name="connsiteY604" fmla="*/ 1877468 h 6765356"/>
              <a:gd name="connsiteX605" fmla="*/ 10988293 w 12193346"/>
              <a:gd name="connsiteY605" fmla="*/ 1877468 h 6765356"/>
              <a:gd name="connsiteX606" fmla="*/ 10917566 w 12193346"/>
              <a:gd name="connsiteY606" fmla="*/ 1806785 h 6765356"/>
              <a:gd name="connsiteX607" fmla="*/ 10846839 w 12193346"/>
              <a:gd name="connsiteY607" fmla="*/ 1877468 h 6765356"/>
              <a:gd name="connsiteX608" fmla="*/ 10917566 w 12193346"/>
              <a:gd name="connsiteY608" fmla="*/ 1948150 h 6765356"/>
              <a:gd name="connsiteX609" fmla="*/ 10988293 w 12193346"/>
              <a:gd name="connsiteY609" fmla="*/ 1877468 h 6765356"/>
              <a:gd name="connsiteX610" fmla="*/ 11590483 w 12193346"/>
              <a:gd name="connsiteY610" fmla="*/ 1877468 h 6765356"/>
              <a:gd name="connsiteX611" fmla="*/ 11519756 w 12193346"/>
              <a:gd name="connsiteY611" fmla="*/ 1806785 h 6765356"/>
              <a:gd name="connsiteX612" fmla="*/ 11449029 w 12193346"/>
              <a:gd name="connsiteY612" fmla="*/ 1877468 h 6765356"/>
              <a:gd name="connsiteX613" fmla="*/ 11519756 w 12193346"/>
              <a:gd name="connsiteY613" fmla="*/ 1948150 h 6765356"/>
              <a:gd name="connsiteX614" fmla="*/ 11590483 w 12193346"/>
              <a:gd name="connsiteY614" fmla="*/ 1877468 h 6765356"/>
              <a:gd name="connsiteX615" fmla="*/ 12193347 w 12193346"/>
              <a:gd name="connsiteY615" fmla="*/ 1877468 h 6765356"/>
              <a:gd name="connsiteX616" fmla="*/ 12122620 w 12193346"/>
              <a:gd name="connsiteY616" fmla="*/ 1806785 h 6765356"/>
              <a:gd name="connsiteX617" fmla="*/ 12051893 w 12193346"/>
              <a:gd name="connsiteY617" fmla="*/ 1877468 h 6765356"/>
              <a:gd name="connsiteX618" fmla="*/ 12122620 w 12193346"/>
              <a:gd name="connsiteY618" fmla="*/ 1948150 h 6765356"/>
              <a:gd name="connsiteX619" fmla="*/ 12193347 w 12193346"/>
              <a:gd name="connsiteY619" fmla="*/ 1877468 h 6765356"/>
              <a:gd name="connsiteX620" fmla="*/ 11891579 w 12193346"/>
              <a:gd name="connsiteY620" fmla="*/ 1576561 h 6765356"/>
              <a:gd name="connsiteX621" fmla="*/ 11820851 w 12193346"/>
              <a:gd name="connsiteY621" fmla="*/ 1505879 h 6765356"/>
              <a:gd name="connsiteX622" fmla="*/ 11750124 w 12193346"/>
              <a:gd name="connsiteY622" fmla="*/ 1576561 h 6765356"/>
              <a:gd name="connsiteX623" fmla="*/ 11820851 w 12193346"/>
              <a:gd name="connsiteY623" fmla="*/ 1647244 h 6765356"/>
              <a:gd name="connsiteX624" fmla="*/ 11891579 w 12193346"/>
              <a:gd name="connsiteY624" fmla="*/ 1576561 h 6765356"/>
              <a:gd name="connsiteX625" fmla="*/ 11289388 w 12193346"/>
              <a:gd name="connsiteY625" fmla="*/ 1576561 h 6765356"/>
              <a:gd name="connsiteX626" fmla="*/ 11218661 w 12193346"/>
              <a:gd name="connsiteY626" fmla="*/ 1505879 h 6765356"/>
              <a:gd name="connsiteX627" fmla="*/ 11147934 w 12193346"/>
              <a:gd name="connsiteY627" fmla="*/ 1576561 h 6765356"/>
              <a:gd name="connsiteX628" fmla="*/ 11218661 w 12193346"/>
              <a:gd name="connsiteY628" fmla="*/ 1647244 h 6765356"/>
              <a:gd name="connsiteX629" fmla="*/ 11289388 w 12193346"/>
              <a:gd name="connsiteY629" fmla="*/ 1576561 h 6765356"/>
              <a:gd name="connsiteX630" fmla="*/ 10686524 w 12193346"/>
              <a:gd name="connsiteY630" fmla="*/ 1576561 h 6765356"/>
              <a:gd name="connsiteX631" fmla="*/ 10615797 w 12193346"/>
              <a:gd name="connsiteY631" fmla="*/ 1505879 h 6765356"/>
              <a:gd name="connsiteX632" fmla="*/ 10545070 w 12193346"/>
              <a:gd name="connsiteY632" fmla="*/ 1576561 h 6765356"/>
              <a:gd name="connsiteX633" fmla="*/ 10615797 w 12193346"/>
              <a:gd name="connsiteY633" fmla="*/ 1647244 h 6765356"/>
              <a:gd name="connsiteX634" fmla="*/ 10686524 w 12193346"/>
              <a:gd name="connsiteY634" fmla="*/ 1576561 h 6765356"/>
              <a:gd name="connsiteX635" fmla="*/ 10084333 w 12193346"/>
              <a:gd name="connsiteY635" fmla="*/ 1576561 h 6765356"/>
              <a:gd name="connsiteX636" fmla="*/ 10013606 w 12193346"/>
              <a:gd name="connsiteY636" fmla="*/ 1505879 h 6765356"/>
              <a:gd name="connsiteX637" fmla="*/ 9942879 w 12193346"/>
              <a:gd name="connsiteY637" fmla="*/ 1576561 h 6765356"/>
              <a:gd name="connsiteX638" fmla="*/ 10013606 w 12193346"/>
              <a:gd name="connsiteY638" fmla="*/ 1647244 h 6765356"/>
              <a:gd name="connsiteX639" fmla="*/ 10084333 w 12193346"/>
              <a:gd name="connsiteY639" fmla="*/ 1576561 h 6765356"/>
              <a:gd name="connsiteX640" fmla="*/ 9481469 w 12193346"/>
              <a:gd name="connsiteY640" fmla="*/ 1576561 h 6765356"/>
              <a:gd name="connsiteX641" fmla="*/ 9410742 w 12193346"/>
              <a:gd name="connsiteY641" fmla="*/ 1505879 h 6765356"/>
              <a:gd name="connsiteX642" fmla="*/ 9340015 w 12193346"/>
              <a:gd name="connsiteY642" fmla="*/ 1576561 h 6765356"/>
              <a:gd name="connsiteX643" fmla="*/ 9410742 w 12193346"/>
              <a:gd name="connsiteY643" fmla="*/ 1647244 h 6765356"/>
              <a:gd name="connsiteX644" fmla="*/ 9481469 w 12193346"/>
              <a:gd name="connsiteY644" fmla="*/ 1576561 h 6765356"/>
              <a:gd name="connsiteX645" fmla="*/ 8879278 w 12193346"/>
              <a:gd name="connsiteY645" fmla="*/ 1576561 h 6765356"/>
              <a:gd name="connsiteX646" fmla="*/ 8808551 w 12193346"/>
              <a:gd name="connsiteY646" fmla="*/ 1505879 h 6765356"/>
              <a:gd name="connsiteX647" fmla="*/ 8737824 w 12193346"/>
              <a:gd name="connsiteY647" fmla="*/ 1576561 h 6765356"/>
              <a:gd name="connsiteX648" fmla="*/ 8808551 w 12193346"/>
              <a:gd name="connsiteY648" fmla="*/ 1647244 h 6765356"/>
              <a:gd name="connsiteX649" fmla="*/ 8879278 w 12193346"/>
              <a:gd name="connsiteY649" fmla="*/ 1576561 h 6765356"/>
              <a:gd name="connsiteX650" fmla="*/ 8276415 w 12193346"/>
              <a:gd name="connsiteY650" fmla="*/ 1576561 h 6765356"/>
              <a:gd name="connsiteX651" fmla="*/ 8205687 w 12193346"/>
              <a:gd name="connsiteY651" fmla="*/ 1505879 h 6765356"/>
              <a:gd name="connsiteX652" fmla="*/ 8134960 w 12193346"/>
              <a:gd name="connsiteY652" fmla="*/ 1576561 h 6765356"/>
              <a:gd name="connsiteX653" fmla="*/ 8205687 w 12193346"/>
              <a:gd name="connsiteY653" fmla="*/ 1647244 h 6765356"/>
              <a:gd name="connsiteX654" fmla="*/ 8276415 w 12193346"/>
              <a:gd name="connsiteY654" fmla="*/ 1576561 h 6765356"/>
              <a:gd name="connsiteX655" fmla="*/ 7674225 w 12193346"/>
              <a:gd name="connsiteY655" fmla="*/ 1576561 h 6765356"/>
              <a:gd name="connsiteX656" fmla="*/ 7603498 w 12193346"/>
              <a:gd name="connsiteY656" fmla="*/ 1505879 h 6765356"/>
              <a:gd name="connsiteX657" fmla="*/ 7532771 w 12193346"/>
              <a:gd name="connsiteY657" fmla="*/ 1576561 h 6765356"/>
              <a:gd name="connsiteX658" fmla="*/ 7603498 w 12193346"/>
              <a:gd name="connsiteY658" fmla="*/ 1647244 h 6765356"/>
              <a:gd name="connsiteX659" fmla="*/ 7674225 w 12193346"/>
              <a:gd name="connsiteY659" fmla="*/ 1576561 h 6765356"/>
              <a:gd name="connsiteX660" fmla="*/ 7071361 w 12193346"/>
              <a:gd name="connsiteY660" fmla="*/ 1576561 h 6765356"/>
              <a:gd name="connsiteX661" fmla="*/ 7000634 w 12193346"/>
              <a:gd name="connsiteY661" fmla="*/ 1505879 h 6765356"/>
              <a:gd name="connsiteX662" fmla="*/ 6929906 w 12193346"/>
              <a:gd name="connsiteY662" fmla="*/ 1576561 h 6765356"/>
              <a:gd name="connsiteX663" fmla="*/ 7000634 w 12193346"/>
              <a:gd name="connsiteY663" fmla="*/ 1647244 h 6765356"/>
              <a:gd name="connsiteX664" fmla="*/ 7071361 w 12193346"/>
              <a:gd name="connsiteY664" fmla="*/ 1576561 h 6765356"/>
              <a:gd name="connsiteX665" fmla="*/ 6469170 w 12193346"/>
              <a:gd name="connsiteY665" fmla="*/ 1576561 h 6765356"/>
              <a:gd name="connsiteX666" fmla="*/ 6398443 w 12193346"/>
              <a:gd name="connsiteY666" fmla="*/ 1505879 h 6765356"/>
              <a:gd name="connsiteX667" fmla="*/ 6327716 w 12193346"/>
              <a:gd name="connsiteY667" fmla="*/ 1576561 h 6765356"/>
              <a:gd name="connsiteX668" fmla="*/ 6398443 w 12193346"/>
              <a:gd name="connsiteY668" fmla="*/ 1647244 h 6765356"/>
              <a:gd name="connsiteX669" fmla="*/ 6469170 w 12193346"/>
              <a:gd name="connsiteY669" fmla="*/ 1576561 h 6765356"/>
              <a:gd name="connsiteX670" fmla="*/ 5866306 w 12193346"/>
              <a:gd name="connsiteY670" fmla="*/ 1576561 h 6765356"/>
              <a:gd name="connsiteX671" fmla="*/ 5795579 w 12193346"/>
              <a:gd name="connsiteY671" fmla="*/ 1505879 h 6765356"/>
              <a:gd name="connsiteX672" fmla="*/ 5724852 w 12193346"/>
              <a:gd name="connsiteY672" fmla="*/ 1576561 h 6765356"/>
              <a:gd name="connsiteX673" fmla="*/ 5795579 w 12193346"/>
              <a:gd name="connsiteY673" fmla="*/ 1647244 h 6765356"/>
              <a:gd name="connsiteX674" fmla="*/ 5866306 w 12193346"/>
              <a:gd name="connsiteY674" fmla="*/ 1576561 h 6765356"/>
              <a:gd name="connsiteX675" fmla="*/ 5263442 w 12193346"/>
              <a:gd name="connsiteY675" fmla="*/ 1576561 h 6765356"/>
              <a:gd name="connsiteX676" fmla="*/ 5192715 w 12193346"/>
              <a:gd name="connsiteY676" fmla="*/ 1505879 h 6765356"/>
              <a:gd name="connsiteX677" fmla="*/ 5121988 w 12193346"/>
              <a:gd name="connsiteY677" fmla="*/ 1576561 h 6765356"/>
              <a:gd name="connsiteX678" fmla="*/ 5192715 w 12193346"/>
              <a:gd name="connsiteY678" fmla="*/ 1647244 h 6765356"/>
              <a:gd name="connsiteX679" fmla="*/ 5263442 w 12193346"/>
              <a:gd name="connsiteY679" fmla="*/ 1576561 h 6765356"/>
              <a:gd name="connsiteX680" fmla="*/ 4661251 w 12193346"/>
              <a:gd name="connsiteY680" fmla="*/ 1576561 h 6765356"/>
              <a:gd name="connsiteX681" fmla="*/ 4590524 w 12193346"/>
              <a:gd name="connsiteY681" fmla="*/ 1505879 h 6765356"/>
              <a:gd name="connsiteX682" fmla="*/ 4519797 w 12193346"/>
              <a:gd name="connsiteY682" fmla="*/ 1576561 h 6765356"/>
              <a:gd name="connsiteX683" fmla="*/ 4590524 w 12193346"/>
              <a:gd name="connsiteY683" fmla="*/ 1647244 h 6765356"/>
              <a:gd name="connsiteX684" fmla="*/ 4661251 w 12193346"/>
              <a:gd name="connsiteY684" fmla="*/ 1576561 h 6765356"/>
              <a:gd name="connsiteX685" fmla="*/ 4058387 w 12193346"/>
              <a:gd name="connsiteY685" fmla="*/ 1576561 h 6765356"/>
              <a:gd name="connsiteX686" fmla="*/ 3987660 w 12193346"/>
              <a:gd name="connsiteY686" fmla="*/ 1505879 h 6765356"/>
              <a:gd name="connsiteX687" fmla="*/ 3916933 w 12193346"/>
              <a:gd name="connsiteY687" fmla="*/ 1576561 h 6765356"/>
              <a:gd name="connsiteX688" fmla="*/ 3987660 w 12193346"/>
              <a:gd name="connsiteY688" fmla="*/ 1647244 h 6765356"/>
              <a:gd name="connsiteX689" fmla="*/ 4058387 w 12193346"/>
              <a:gd name="connsiteY689" fmla="*/ 1576561 h 6765356"/>
              <a:gd name="connsiteX690" fmla="*/ 3456196 w 12193346"/>
              <a:gd name="connsiteY690" fmla="*/ 1576561 h 6765356"/>
              <a:gd name="connsiteX691" fmla="*/ 3385469 w 12193346"/>
              <a:gd name="connsiteY691" fmla="*/ 1505879 h 6765356"/>
              <a:gd name="connsiteX692" fmla="*/ 3314742 w 12193346"/>
              <a:gd name="connsiteY692" fmla="*/ 1576561 h 6765356"/>
              <a:gd name="connsiteX693" fmla="*/ 3385469 w 12193346"/>
              <a:gd name="connsiteY693" fmla="*/ 1647244 h 6765356"/>
              <a:gd name="connsiteX694" fmla="*/ 3456196 w 12193346"/>
              <a:gd name="connsiteY694" fmla="*/ 1576561 h 6765356"/>
              <a:gd name="connsiteX695" fmla="*/ 2853332 w 12193346"/>
              <a:gd name="connsiteY695" fmla="*/ 1576561 h 6765356"/>
              <a:gd name="connsiteX696" fmla="*/ 2782605 w 12193346"/>
              <a:gd name="connsiteY696" fmla="*/ 1505879 h 6765356"/>
              <a:gd name="connsiteX697" fmla="*/ 2711878 w 12193346"/>
              <a:gd name="connsiteY697" fmla="*/ 1576561 h 6765356"/>
              <a:gd name="connsiteX698" fmla="*/ 2782605 w 12193346"/>
              <a:gd name="connsiteY698" fmla="*/ 1647244 h 6765356"/>
              <a:gd name="connsiteX699" fmla="*/ 2853332 w 12193346"/>
              <a:gd name="connsiteY699" fmla="*/ 1576561 h 6765356"/>
              <a:gd name="connsiteX700" fmla="*/ 2251142 w 12193346"/>
              <a:gd name="connsiteY700" fmla="*/ 1576561 h 6765356"/>
              <a:gd name="connsiteX701" fmla="*/ 2180415 w 12193346"/>
              <a:gd name="connsiteY701" fmla="*/ 1505879 h 6765356"/>
              <a:gd name="connsiteX702" fmla="*/ 2109688 w 12193346"/>
              <a:gd name="connsiteY702" fmla="*/ 1576561 h 6765356"/>
              <a:gd name="connsiteX703" fmla="*/ 2180415 w 12193346"/>
              <a:gd name="connsiteY703" fmla="*/ 1647244 h 6765356"/>
              <a:gd name="connsiteX704" fmla="*/ 2251142 w 12193346"/>
              <a:gd name="connsiteY704" fmla="*/ 1576561 h 6765356"/>
              <a:gd name="connsiteX705" fmla="*/ 1648278 w 12193346"/>
              <a:gd name="connsiteY705" fmla="*/ 1576561 h 6765356"/>
              <a:gd name="connsiteX706" fmla="*/ 1577551 w 12193346"/>
              <a:gd name="connsiteY706" fmla="*/ 1505879 h 6765356"/>
              <a:gd name="connsiteX707" fmla="*/ 1506823 w 12193346"/>
              <a:gd name="connsiteY707" fmla="*/ 1576561 h 6765356"/>
              <a:gd name="connsiteX708" fmla="*/ 1577551 w 12193346"/>
              <a:gd name="connsiteY708" fmla="*/ 1647244 h 6765356"/>
              <a:gd name="connsiteX709" fmla="*/ 1648278 w 12193346"/>
              <a:gd name="connsiteY709" fmla="*/ 1576561 h 6765356"/>
              <a:gd name="connsiteX710" fmla="*/ 1046087 w 12193346"/>
              <a:gd name="connsiteY710" fmla="*/ 1576561 h 6765356"/>
              <a:gd name="connsiteX711" fmla="*/ 975360 w 12193346"/>
              <a:gd name="connsiteY711" fmla="*/ 1505879 h 6765356"/>
              <a:gd name="connsiteX712" fmla="*/ 904633 w 12193346"/>
              <a:gd name="connsiteY712" fmla="*/ 1576561 h 6765356"/>
              <a:gd name="connsiteX713" fmla="*/ 975360 w 12193346"/>
              <a:gd name="connsiteY713" fmla="*/ 1647244 h 6765356"/>
              <a:gd name="connsiteX714" fmla="*/ 1046087 w 12193346"/>
              <a:gd name="connsiteY714" fmla="*/ 1576561 h 6765356"/>
              <a:gd name="connsiteX715" fmla="*/ 443223 w 12193346"/>
              <a:gd name="connsiteY715" fmla="*/ 1576561 h 6765356"/>
              <a:gd name="connsiteX716" fmla="*/ 372496 w 12193346"/>
              <a:gd name="connsiteY716" fmla="*/ 1505879 h 6765356"/>
              <a:gd name="connsiteX717" fmla="*/ 301769 w 12193346"/>
              <a:gd name="connsiteY717" fmla="*/ 1576561 h 6765356"/>
              <a:gd name="connsiteX718" fmla="*/ 372496 w 12193346"/>
              <a:gd name="connsiteY718" fmla="*/ 1647244 h 6765356"/>
              <a:gd name="connsiteX719" fmla="*/ 443223 w 12193346"/>
              <a:gd name="connsiteY719" fmla="*/ 1576561 h 6765356"/>
              <a:gd name="connsiteX720" fmla="*/ 142128 w 12193346"/>
              <a:gd name="connsiteY720" fmla="*/ 2479954 h 6765356"/>
              <a:gd name="connsiteX721" fmla="*/ 71401 w 12193346"/>
              <a:gd name="connsiteY721" fmla="*/ 2409271 h 6765356"/>
              <a:gd name="connsiteX722" fmla="*/ 0 w 12193346"/>
              <a:gd name="connsiteY722" fmla="*/ 2479954 h 6765356"/>
              <a:gd name="connsiteX723" fmla="*/ 70727 w 12193346"/>
              <a:gd name="connsiteY723" fmla="*/ 2550637 h 6765356"/>
              <a:gd name="connsiteX724" fmla="*/ 142128 w 12193346"/>
              <a:gd name="connsiteY724" fmla="*/ 2479954 h 6765356"/>
              <a:gd name="connsiteX725" fmla="*/ 744318 w 12193346"/>
              <a:gd name="connsiteY725" fmla="*/ 2479954 h 6765356"/>
              <a:gd name="connsiteX726" fmla="*/ 673591 w 12193346"/>
              <a:gd name="connsiteY726" fmla="*/ 2409271 h 6765356"/>
              <a:gd name="connsiteX727" fmla="*/ 602864 w 12193346"/>
              <a:gd name="connsiteY727" fmla="*/ 2479954 h 6765356"/>
              <a:gd name="connsiteX728" fmla="*/ 673591 w 12193346"/>
              <a:gd name="connsiteY728" fmla="*/ 2550637 h 6765356"/>
              <a:gd name="connsiteX729" fmla="*/ 744318 w 12193346"/>
              <a:gd name="connsiteY729" fmla="*/ 2479954 h 6765356"/>
              <a:gd name="connsiteX730" fmla="*/ 1347182 w 12193346"/>
              <a:gd name="connsiteY730" fmla="*/ 2479954 h 6765356"/>
              <a:gd name="connsiteX731" fmla="*/ 1276455 w 12193346"/>
              <a:gd name="connsiteY731" fmla="*/ 2409271 h 6765356"/>
              <a:gd name="connsiteX732" fmla="*/ 1205728 w 12193346"/>
              <a:gd name="connsiteY732" fmla="*/ 2479954 h 6765356"/>
              <a:gd name="connsiteX733" fmla="*/ 1276455 w 12193346"/>
              <a:gd name="connsiteY733" fmla="*/ 2550637 h 6765356"/>
              <a:gd name="connsiteX734" fmla="*/ 1347182 w 12193346"/>
              <a:gd name="connsiteY734" fmla="*/ 2479954 h 6765356"/>
              <a:gd name="connsiteX735" fmla="*/ 1949373 w 12193346"/>
              <a:gd name="connsiteY735" fmla="*/ 2479954 h 6765356"/>
              <a:gd name="connsiteX736" fmla="*/ 1878646 w 12193346"/>
              <a:gd name="connsiteY736" fmla="*/ 2409271 h 6765356"/>
              <a:gd name="connsiteX737" fmla="*/ 1807919 w 12193346"/>
              <a:gd name="connsiteY737" fmla="*/ 2479954 h 6765356"/>
              <a:gd name="connsiteX738" fmla="*/ 1878646 w 12193346"/>
              <a:gd name="connsiteY738" fmla="*/ 2550637 h 6765356"/>
              <a:gd name="connsiteX739" fmla="*/ 1949373 w 12193346"/>
              <a:gd name="connsiteY739" fmla="*/ 2479954 h 6765356"/>
              <a:gd name="connsiteX740" fmla="*/ 2552237 w 12193346"/>
              <a:gd name="connsiteY740" fmla="*/ 2479954 h 6765356"/>
              <a:gd name="connsiteX741" fmla="*/ 2481510 w 12193346"/>
              <a:gd name="connsiteY741" fmla="*/ 2409271 h 6765356"/>
              <a:gd name="connsiteX742" fmla="*/ 2410783 w 12193346"/>
              <a:gd name="connsiteY742" fmla="*/ 2479954 h 6765356"/>
              <a:gd name="connsiteX743" fmla="*/ 2481510 w 12193346"/>
              <a:gd name="connsiteY743" fmla="*/ 2550637 h 6765356"/>
              <a:gd name="connsiteX744" fmla="*/ 2552237 w 12193346"/>
              <a:gd name="connsiteY744" fmla="*/ 2479954 h 6765356"/>
              <a:gd name="connsiteX745" fmla="*/ 3155101 w 12193346"/>
              <a:gd name="connsiteY745" fmla="*/ 2479954 h 6765356"/>
              <a:gd name="connsiteX746" fmla="*/ 3084374 w 12193346"/>
              <a:gd name="connsiteY746" fmla="*/ 2409271 h 6765356"/>
              <a:gd name="connsiteX747" fmla="*/ 3013647 w 12193346"/>
              <a:gd name="connsiteY747" fmla="*/ 2479954 h 6765356"/>
              <a:gd name="connsiteX748" fmla="*/ 3084374 w 12193346"/>
              <a:gd name="connsiteY748" fmla="*/ 2550637 h 6765356"/>
              <a:gd name="connsiteX749" fmla="*/ 3155101 w 12193346"/>
              <a:gd name="connsiteY749" fmla="*/ 2479954 h 6765356"/>
              <a:gd name="connsiteX750" fmla="*/ 3757292 w 12193346"/>
              <a:gd name="connsiteY750" fmla="*/ 2479954 h 6765356"/>
              <a:gd name="connsiteX751" fmla="*/ 3686564 w 12193346"/>
              <a:gd name="connsiteY751" fmla="*/ 2409271 h 6765356"/>
              <a:gd name="connsiteX752" fmla="*/ 3615837 w 12193346"/>
              <a:gd name="connsiteY752" fmla="*/ 2479954 h 6765356"/>
              <a:gd name="connsiteX753" fmla="*/ 3686564 w 12193346"/>
              <a:gd name="connsiteY753" fmla="*/ 2550637 h 6765356"/>
              <a:gd name="connsiteX754" fmla="*/ 3757292 w 12193346"/>
              <a:gd name="connsiteY754" fmla="*/ 2479954 h 6765356"/>
              <a:gd name="connsiteX755" fmla="*/ 4360156 w 12193346"/>
              <a:gd name="connsiteY755" fmla="*/ 2479954 h 6765356"/>
              <a:gd name="connsiteX756" fmla="*/ 4289429 w 12193346"/>
              <a:gd name="connsiteY756" fmla="*/ 2409271 h 6765356"/>
              <a:gd name="connsiteX757" fmla="*/ 4218702 w 12193346"/>
              <a:gd name="connsiteY757" fmla="*/ 2479954 h 6765356"/>
              <a:gd name="connsiteX758" fmla="*/ 4289429 w 12193346"/>
              <a:gd name="connsiteY758" fmla="*/ 2550637 h 6765356"/>
              <a:gd name="connsiteX759" fmla="*/ 4360156 w 12193346"/>
              <a:gd name="connsiteY759" fmla="*/ 2479954 h 6765356"/>
              <a:gd name="connsiteX760" fmla="*/ 4962346 w 12193346"/>
              <a:gd name="connsiteY760" fmla="*/ 2479954 h 6765356"/>
              <a:gd name="connsiteX761" fmla="*/ 4891619 w 12193346"/>
              <a:gd name="connsiteY761" fmla="*/ 2409271 h 6765356"/>
              <a:gd name="connsiteX762" fmla="*/ 4820892 w 12193346"/>
              <a:gd name="connsiteY762" fmla="*/ 2479954 h 6765356"/>
              <a:gd name="connsiteX763" fmla="*/ 4891619 w 12193346"/>
              <a:gd name="connsiteY763" fmla="*/ 2550637 h 6765356"/>
              <a:gd name="connsiteX764" fmla="*/ 4962346 w 12193346"/>
              <a:gd name="connsiteY764" fmla="*/ 2479954 h 6765356"/>
              <a:gd name="connsiteX765" fmla="*/ 5565210 w 12193346"/>
              <a:gd name="connsiteY765" fmla="*/ 2479954 h 6765356"/>
              <a:gd name="connsiteX766" fmla="*/ 5494483 w 12193346"/>
              <a:gd name="connsiteY766" fmla="*/ 2409271 h 6765356"/>
              <a:gd name="connsiteX767" fmla="*/ 5423756 w 12193346"/>
              <a:gd name="connsiteY767" fmla="*/ 2479954 h 6765356"/>
              <a:gd name="connsiteX768" fmla="*/ 5494483 w 12193346"/>
              <a:gd name="connsiteY768" fmla="*/ 2550637 h 6765356"/>
              <a:gd name="connsiteX769" fmla="*/ 5565210 w 12193346"/>
              <a:gd name="connsiteY769" fmla="*/ 2479954 h 6765356"/>
              <a:gd name="connsiteX770" fmla="*/ 6167401 w 12193346"/>
              <a:gd name="connsiteY770" fmla="*/ 2479954 h 6765356"/>
              <a:gd name="connsiteX771" fmla="*/ 6096674 w 12193346"/>
              <a:gd name="connsiteY771" fmla="*/ 2409271 h 6765356"/>
              <a:gd name="connsiteX772" fmla="*/ 6025947 w 12193346"/>
              <a:gd name="connsiteY772" fmla="*/ 2479954 h 6765356"/>
              <a:gd name="connsiteX773" fmla="*/ 6096674 w 12193346"/>
              <a:gd name="connsiteY773" fmla="*/ 2550637 h 6765356"/>
              <a:gd name="connsiteX774" fmla="*/ 6167401 w 12193346"/>
              <a:gd name="connsiteY774" fmla="*/ 2479954 h 6765356"/>
              <a:gd name="connsiteX775" fmla="*/ 6770265 w 12193346"/>
              <a:gd name="connsiteY775" fmla="*/ 2479954 h 6765356"/>
              <a:gd name="connsiteX776" fmla="*/ 6699538 w 12193346"/>
              <a:gd name="connsiteY776" fmla="*/ 2409271 h 6765356"/>
              <a:gd name="connsiteX777" fmla="*/ 6628811 w 12193346"/>
              <a:gd name="connsiteY777" fmla="*/ 2479954 h 6765356"/>
              <a:gd name="connsiteX778" fmla="*/ 6699538 w 12193346"/>
              <a:gd name="connsiteY778" fmla="*/ 2550637 h 6765356"/>
              <a:gd name="connsiteX779" fmla="*/ 6770265 w 12193346"/>
              <a:gd name="connsiteY779" fmla="*/ 2479954 h 6765356"/>
              <a:gd name="connsiteX780" fmla="*/ 7372455 w 12193346"/>
              <a:gd name="connsiteY780" fmla="*/ 2479954 h 6765356"/>
              <a:gd name="connsiteX781" fmla="*/ 7301728 w 12193346"/>
              <a:gd name="connsiteY781" fmla="*/ 2409271 h 6765356"/>
              <a:gd name="connsiteX782" fmla="*/ 7231001 w 12193346"/>
              <a:gd name="connsiteY782" fmla="*/ 2479954 h 6765356"/>
              <a:gd name="connsiteX783" fmla="*/ 7301728 w 12193346"/>
              <a:gd name="connsiteY783" fmla="*/ 2550637 h 6765356"/>
              <a:gd name="connsiteX784" fmla="*/ 7372455 w 12193346"/>
              <a:gd name="connsiteY784" fmla="*/ 2479954 h 6765356"/>
              <a:gd name="connsiteX785" fmla="*/ 7975320 w 12193346"/>
              <a:gd name="connsiteY785" fmla="*/ 2479954 h 6765356"/>
              <a:gd name="connsiteX786" fmla="*/ 7904593 w 12193346"/>
              <a:gd name="connsiteY786" fmla="*/ 2409271 h 6765356"/>
              <a:gd name="connsiteX787" fmla="*/ 7833865 w 12193346"/>
              <a:gd name="connsiteY787" fmla="*/ 2479954 h 6765356"/>
              <a:gd name="connsiteX788" fmla="*/ 7904593 w 12193346"/>
              <a:gd name="connsiteY788" fmla="*/ 2550637 h 6765356"/>
              <a:gd name="connsiteX789" fmla="*/ 7975320 w 12193346"/>
              <a:gd name="connsiteY789" fmla="*/ 2479954 h 6765356"/>
              <a:gd name="connsiteX790" fmla="*/ 8577510 w 12193346"/>
              <a:gd name="connsiteY790" fmla="*/ 2479954 h 6765356"/>
              <a:gd name="connsiteX791" fmla="*/ 8506783 w 12193346"/>
              <a:gd name="connsiteY791" fmla="*/ 2409271 h 6765356"/>
              <a:gd name="connsiteX792" fmla="*/ 8436056 w 12193346"/>
              <a:gd name="connsiteY792" fmla="*/ 2479954 h 6765356"/>
              <a:gd name="connsiteX793" fmla="*/ 8506783 w 12193346"/>
              <a:gd name="connsiteY793" fmla="*/ 2550637 h 6765356"/>
              <a:gd name="connsiteX794" fmla="*/ 8577510 w 12193346"/>
              <a:gd name="connsiteY794" fmla="*/ 2479954 h 6765356"/>
              <a:gd name="connsiteX795" fmla="*/ 9180374 w 12193346"/>
              <a:gd name="connsiteY795" fmla="*/ 2479954 h 6765356"/>
              <a:gd name="connsiteX796" fmla="*/ 9109647 w 12193346"/>
              <a:gd name="connsiteY796" fmla="*/ 2409271 h 6765356"/>
              <a:gd name="connsiteX797" fmla="*/ 9038920 w 12193346"/>
              <a:gd name="connsiteY797" fmla="*/ 2479954 h 6765356"/>
              <a:gd name="connsiteX798" fmla="*/ 9109647 w 12193346"/>
              <a:gd name="connsiteY798" fmla="*/ 2550637 h 6765356"/>
              <a:gd name="connsiteX799" fmla="*/ 9180374 w 12193346"/>
              <a:gd name="connsiteY799" fmla="*/ 2479954 h 6765356"/>
              <a:gd name="connsiteX800" fmla="*/ 9783238 w 12193346"/>
              <a:gd name="connsiteY800" fmla="*/ 2479954 h 6765356"/>
              <a:gd name="connsiteX801" fmla="*/ 9712511 w 12193346"/>
              <a:gd name="connsiteY801" fmla="*/ 2409271 h 6765356"/>
              <a:gd name="connsiteX802" fmla="*/ 9641784 w 12193346"/>
              <a:gd name="connsiteY802" fmla="*/ 2479954 h 6765356"/>
              <a:gd name="connsiteX803" fmla="*/ 9712511 w 12193346"/>
              <a:gd name="connsiteY803" fmla="*/ 2550637 h 6765356"/>
              <a:gd name="connsiteX804" fmla="*/ 9783238 w 12193346"/>
              <a:gd name="connsiteY804" fmla="*/ 2479954 h 6765356"/>
              <a:gd name="connsiteX805" fmla="*/ 10385429 w 12193346"/>
              <a:gd name="connsiteY805" fmla="*/ 2479954 h 6765356"/>
              <a:gd name="connsiteX806" fmla="*/ 10314702 w 12193346"/>
              <a:gd name="connsiteY806" fmla="*/ 2409271 h 6765356"/>
              <a:gd name="connsiteX807" fmla="*/ 10243975 w 12193346"/>
              <a:gd name="connsiteY807" fmla="*/ 2479954 h 6765356"/>
              <a:gd name="connsiteX808" fmla="*/ 10314702 w 12193346"/>
              <a:gd name="connsiteY808" fmla="*/ 2550637 h 6765356"/>
              <a:gd name="connsiteX809" fmla="*/ 10385429 w 12193346"/>
              <a:gd name="connsiteY809" fmla="*/ 2479954 h 6765356"/>
              <a:gd name="connsiteX810" fmla="*/ 10988293 w 12193346"/>
              <a:gd name="connsiteY810" fmla="*/ 2479954 h 6765356"/>
              <a:gd name="connsiteX811" fmla="*/ 10917566 w 12193346"/>
              <a:gd name="connsiteY811" fmla="*/ 2409271 h 6765356"/>
              <a:gd name="connsiteX812" fmla="*/ 10846839 w 12193346"/>
              <a:gd name="connsiteY812" fmla="*/ 2479954 h 6765356"/>
              <a:gd name="connsiteX813" fmla="*/ 10917566 w 12193346"/>
              <a:gd name="connsiteY813" fmla="*/ 2550637 h 6765356"/>
              <a:gd name="connsiteX814" fmla="*/ 10988293 w 12193346"/>
              <a:gd name="connsiteY814" fmla="*/ 2479954 h 6765356"/>
              <a:gd name="connsiteX815" fmla="*/ 11590483 w 12193346"/>
              <a:gd name="connsiteY815" fmla="*/ 2479954 h 6765356"/>
              <a:gd name="connsiteX816" fmla="*/ 11519756 w 12193346"/>
              <a:gd name="connsiteY816" fmla="*/ 2409271 h 6765356"/>
              <a:gd name="connsiteX817" fmla="*/ 11449029 w 12193346"/>
              <a:gd name="connsiteY817" fmla="*/ 2479954 h 6765356"/>
              <a:gd name="connsiteX818" fmla="*/ 11519756 w 12193346"/>
              <a:gd name="connsiteY818" fmla="*/ 2550637 h 6765356"/>
              <a:gd name="connsiteX819" fmla="*/ 11590483 w 12193346"/>
              <a:gd name="connsiteY819" fmla="*/ 2479954 h 6765356"/>
              <a:gd name="connsiteX820" fmla="*/ 12193347 w 12193346"/>
              <a:gd name="connsiteY820" fmla="*/ 2479954 h 6765356"/>
              <a:gd name="connsiteX821" fmla="*/ 12122620 w 12193346"/>
              <a:gd name="connsiteY821" fmla="*/ 2409271 h 6765356"/>
              <a:gd name="connsiteX822" fmla="*/ 12051893 w 12193346"/>
              <a:gd name="connsiteY822" fmla="*/ 2479954 h 6765356"/>
              <a:gd name="connsiteX823" fmla="*/ 12122620 w 12193346"/>
              <a:gd name="connsiteY823" fmla="*/ 2550637 h 6765356"/>
              <a:gd name="connsiteX824" fmla="*/ 12193347 w 12193346"/>
              <a:gd name="connsiteY824" fmla="*/ 2479954 h 6765356"/>
              <a:gd name="connsiteX825" fmla="*/ 11891579 w 12193346"/>
              <a:gd name="connsiteY825" fmla="*/ 2178374 h 6765356"/>
              <a:gd name="connsiteX826" fmla="*/ 11820851 w 12193346"/>
              <a:gd name="connsiteY826" fmla="*/ 2107692 h 6765356"/>
              <a:gd name="connsiteX827" fmla="*/ 11750124 w 12193346"/>
              <a:gd name="connsiteY827" fmla="*/ 2178374 h 6765356"/>
              <a:gd name="connsiteX828" fmla="*/ 11820851 w 12193346"/>
              <a:gd name="connsiteY828" fmla="*/ 2249057 h 6765356"/>
              <a:gd name="connsiteX829" fmla="*/ 11891579 w 12193346"/>
              <a:gd name="connsiteY829" fmla="*/ 2178374 h 6765356"/>
              <a:gd name="connsiteX830" fmla="*/ 11289388 w 12193346"/>
              <a:gd name="connsiteY830" fmla="*/ 2178374 h 6765356"/>
              <a:gd name="connsiteX831" fmla="*/ 11218661 w 12193346"/>
              <a:gd name="connsiteY831" fmla="*/ 2107692 h 6765356"/>
              <a:gd name="connsiteX832" fmla="*/ 11147934 w 12193346"/>
              <a:gd name="connsiteY832" fmla="*/ 2178374 h 6765356"/>
              <a:gd name="connsiteX833" fmla="*/ 11218661 w 12193346"/>
              <a:gd name="connsiteY833" fmla="*/ 2249057 h 6765356"/>
              <a:gd name="connsiteX834" fmla="*/ 11289388 w 12193346"/>
              <a:gd name="connsiteY834" fmla="*/ 2178374 h 6765356"/>
              <a:gd name="connsiteX835" fmla="*/ 10686524 w 12193346"/>
              <a:gd name="connsiteY835" fmla="*/ 2178374 h 6765356"/>
              <a:gd name="connsiteX836" fmla="*/ 10615797 w 12193346"/>
              <a:gd name="connsiteY836" fmla="*/ 2107692 h 6765356"/>
              <a:gd name="connsiteX837" fmla="*/ 10545070 w 12193346"/>
              <a:gd name="connsiteY837" fmla="*/ 2178374 h 6765356"/>
              <a:gd name="connsiteX838" fmla="*/ 10615797 w 12193346"/>
              <a:gd name="connsiteY838" fmla="*/ 2249057 h 6765356"/>
              <a:gd name="connsiteX839" fmla="*/ 10686524 w 12193346"/>
              <a:gd name="connsiteY839" fmla="*/ 2178374 h 6765356"/>
              <a:gd name="connsiteX840" fmla="*/ 10084333 w 12193346"/>
              <a:gd name="connsiteY840" fmla="*/ 2178374 h 6765356"/>
              <a:gd name="connsiteX841" fmla="*/ 10013606 w 12193346"/>
              <a:gd name="connsiteY841" fmla="*/ 2107692 h 6765356"/>
              <a:gd name="connsiteX842" fmla="*/ 9942879 w 12193346"/>
              <a:gd name="connsiteY842" fmla="*/ 2178374 h 6765356"/>
              <a:gd name="connsiteX843" fmla="*/ 10013606 w 12193346"/>
              <a:gd name="connsiteY843" fmla="*/ 2249057 h 6765356"/>
              <a:gd name="connsiteX844" fmla="*/ 10084333 w 12193346"/>
              <a:gd name="connsiteY844" fmla="*/ 2178374 h 6765356"/>
              <a:gd name="connsiteX845" fmla="*/ 9481469 w 12193346"/>
              <a:gd name="connsiteY845" fmla="*/ 2178374 h 6765356"/>
              <a:gd name="connsiteX846" fmla="*/ 9410742 w 12193346"/>
              <a:gd name="connsiteY846" fmla="*/ 2107692 h 6765356"/>
              <a:gd name="connsiteX847" fmla="*/ 9340015 w 12193346"/>
              <a:gd name="connsiteY847" fmla="*/ 2178374 h 6765356"/>
              <a:gd name="connsiteX848" fmla="*/ 9410742 w 12193346"/>
              <a:gd name="connsiteY848" fmla="*/ 2249057 h 6765356"/>
              <a:gd name="connsiteX849" fmla="*/ 9481469 w 12193346"/>
              <a:gd name="connsiteY849" fmla="*/ 2178374 h 6765356"/>
              <a:gd name="connsiteX850" fmla="*/ 8879278 w 12193346"/>
              <a:gd name="connsiteY850" fmla="*/ 2178374 h 6765356"/>
              <a:gd name="connsiteX851" fmla="*/ 8808551 w 12193346"/>
              <a:gd name="connsiteY851" fmla="*/ 2107692 h 6765356"/>
              <a:gd name="connsiteX852" fmla="*/ 8737824 w 12193346"/>
              <a:gd name="connsiteY852" fmla="*/ 2178374 h 6765356"/>
              <a:gd name="connsiteX853" fmla="*/ 8808551 w 12193346"/>
              <a:gd name="connsiteY853" fmla="*/ 2249057 h 6765356"/>
              <a:gd name="connsiteX854" fmla="*/ 8879278 w 12193346"/>
              <a:gd name="connsiteY854" fmla="*/ 2178374 h 6765356"/>
              <a:gd name="connsiteX855" fmla="*/ 8276415 w 12193346"/>
              <a:gd name="connsiteY855" fmla="*/ 2178374 h 6765356"/>
              <a:gd name="connsiteX856" fmla="*/ 8205687 w 12193346"/>
              <a:gd name="connsiteY856" fmla="*/ 2107692 h 6765356"/>
              <a:gd name="connsiteX857" fmla="*/ 8134960 w 12193346"/>
              <a:gd name="connsiteY857" fmla="*/ 2178374 h 6765356"/>
              <a:gd name="connsiteX858" fmla="*/ 8205687 w 12193346"/>
              <a:gd name="connsiteY858" fmla="*/ 2249057 h 6765356"/>
              <a:gd name="connsiteX859" fmla="*/ 8276415 w 12193346"/>
              <a:gd name="connsiteY859" fmla="*/ 2178374 h 6765356"/>
              <a:gd name="connsiteX860" fmla="*/ 7674225 w 12193346"/>
              <a:gd name="connsiteY860" fmla="*/ 2178374 h 6765356"/>
              <a:gd name="connsiteX861" fmla="*/ 7603498 w 12193346"/>
              <a:gd name="connsiteY861" fmla="*/ 2107692 h 6765356"/>
              <a:gd name="connsiteX862" fmla="*/ 7532771 w 12193346"/>
              <a:gd name="connsiteY862" fmla="*/ 2178374 h 6765356"/>
              <a:gd name="connsiteX863" fmla="*/ 7603498 w 12193346"/>
              <a:gd name="connsiteY863" fmla="*/ 2249057 h 6765356"/>
              <a:gd name="connsiteX864" fmla="*/ 7674225 w 12193346"/>
              <a:gd name="connsiteY864" fmla="*/ 2178374 h 6765356"/>
              <a:gd name="connsiteX865" fmla="*/ 7071361 w 12193346"/>
              <a:gd name="connsiteY865" fmla="*/ 2178374 h 6765356"/>
              <a:gd name="connsiteX866" fmla="*/ 7000634 w 12193346"/>
              <a:gd name="connsiteY866" fmla="*/ 2107692 h 6765356"/>
              <a:gd name="connsiteX867" fmla="*/ 6929906 w 12193346"/>
              <a:gd name="connsiteY867" fmla="*/ 2178374 h 6765356"/>
              <a:gd name="connsiteX868" fmla="*/ 7000634 w 12193346"/>
              <a:gd name="connsiteY868" fmla="*/ 2249057 h 6765356"/>
              <a:gd name="connsiteX869" fmla="*/ 7071361 w 12193346"/>
              <a:gd name="connsiteY869" fmla="*/ 2178374 h 6765356"/>
              <a:gd name="connsiteX870" fmla="*/ 6469170 w 12193346"/>
              <a:gd name="connsiteY870" fmla="*/ 2178374 h 6765356"/>
              <a:gd name="connsiteX871" fmla="*/ 6398443 w 12193346"/>
              <a:gd name="connsiteY871" fmla="*/ 2107692 h 6765356"/>
              <a:gd name="connsiteX872" fmla="*/ 6327716 w 12193346"/>
              <a:gd name="connsiteY872" fmla="*/ 2178374 h 6765356"/>
              <a:gd name="connsiteX873" fmla="*/ 6398443 w 12193346"/>
              <a:gd name="connsiteY873" fmla="*/ 2249057 h 6765356"/>
              <a:gd name="connsiteX874" fmla="*/ 6469170 w 12193346"/>
              <a:gd name="connsiteY874" fmla="*/ 2178374 h 6765356"/>
              <a:gd name="connsiteX875" fmla="*/ 5866306 w 12193346"/>
              <a:gd name="connsiteY875" fmla="*/ 2178374 h 6765356"/>
              <a:gd name="connsiteX876" fmla="*/ 5795579 w 12193346"/>
              <a:gd name="connsiteY876" fmla="*/ 2107692 h 6765356"/>
              <a:gd name="connsiteX877" fmla="*/ 5724852 w 12193346"/>
              <a:gd name="connsiteY877" fmla="*/ 2178374 h 6765356"/>
              <a:gd name="connsiteX878" fmla="*/ 5795579 w 12193346"/>
              <a:gd name="connsiteY878" fmla="*/ 2249057 h 6765356"/>
              <a:gd name="connsiteX879" fmla="*/ 5866306 w 12193346"/>
              <a:gd name="connsiteY879" fmla="*/ 2178374 h 6765356"/>
              <a:gd name="connsiteX880" fmla="*/ 5263442 w 12193346"/>
              <a:gd name="connsiteY880" fmla="*/ 2178374 h 6765356"/>
              <a:gd name="connsiteX881" fmla="*/ 5192715 w 12193346"/>
              <a:gd name="connsiteY881" fmla="*/ 2107692 h 6765356"/>
              <a:gd name="connsiteX882" fmla="*/ 5121988 w 12193346"/>
              <a:gd name="connsiteY882" fmla="*/ 2178374 h 6765356"/>
              <a:gd name="connsiteX883" fmla="*/ 5192715 w 12193346"/>
              <a:gd name="connsiteY883" fmla="*/ 2249057 h 6765356"/>
              <a:gd name="connsiteX884" fmla="*/ 5263442 w 12193346"/>
              <a:gd name="connsiteY884" fmla="*/ 2178374 h 6765356"/>
              <a:gd name="connsiteX885" fmla="*/ 4661251 w 12193346"/>
              <a:gd name="connsiteY885" fmla="*/ 2178374 h 6765356"/>
              <a:gd name="connsiteX886" fmla="*/ 4590524 w 12193346"/>
              <a:gd name="connsiteY886" fmla="*/ 2107692 h 6765356"/>
              <a:gd name="connsiteX887" fmla="*/ 4519797 w 12193346"/>
              <a:gd name="connsiteY887" fmla="*/ 2178374 h 6765356"/>
              <a:gd name="connsiteX888" fmla="*/ 4590524 w 12193346"/>
              <a:gd name="connsiteY888" fmla="*/ 2249057 h 6765356"/>
              <a:gd name="connsiteX889" fmla="*/ 4661251 w 12193346"/>
              <a:gd name="connsiteY889" fmla="*/ 2178374 h 6765356"/>
              <a:gd name="connsiteX890" fmla="*/ 4058387 w 12193346"/>
              <a:gd name="connsiteY890" fmla="*/ 2178374 h 6765356"/>
              <a:gd name="connsiteX891" fmla="*/ 3987660 w 12193346"/>
              <a:gd name="connsiteY891" fmla="*/ 2107692 h 6765356"/>
              <a:gd name="connsiteX892" fmla="*/ 3916933 w 12193346"/>
              <a:gd name="connsiteY892" fmla="*/ 2178374 h 6765356"/>
              <a:gd name="connsiteX893" fmla="*/ 3987660 w 12193346"/>
              <a:gd name="connsiteY893" fmla="*/ 2249057 h 6765356"/>
              <a:gd name="connsiteX894" fmla="*/ 4058387 w 12193346"/>
              <a:gd name="connsiteY894" fmla="*/ 2178374 h 6765356"/>
              <a:gd name="connsiteX895" fmla="*/ 3456196 w 12193346"/>
              <a:gd name="connsiteY895" fmla="*/ 2178374 h 6765356"/>
              <a:gd name="connsiteX896" fmla="*/ 3385469 w 12193346"/>
              <a:gd name="connsiteY896" fmla="*/ 2107692 h 6765356"/>
              <a:gd name="connsiteX897" fmla="*/ 3314742 w 12193346"/>
              <a:gd name="connsiteY897" fmla="*/ 2178374 h 6765356"/>
              <a:gd name="connsiteX898" fmla="*/ 3385469 w 12193346"/>
              <a:gd name="connsiteY898" fmla="*/ 2249057 h 6765356"/>
              <a:gd name="connsiteX899" fmla="*/ 3456196 w 12193346"/>
              <a:gd name="connsiteY899" fmla="*/ 2178374 h 6765356"/>
              <a:gd name="connsiteX900" fmla="*/ 2853332 w 12193346"/>
              <a:gd name="connsiteY900" fmla="*/ 2178374 h 6765356"/>
              <a:gd name="connsiteX901" fmla="*/ 2782605 w 12193346"/>
              <a:gd name="connsiteY901" fmla="*/ 2107692 h 6765356"/>
              <a:gd name="connsiteX902" fmla="*/ 2711878 w 12193346"/>
              <a:gd name="connsiteY902" fmla="*/ 2178374 h 6765356"/>
              <a:gd name="connsiteX903" fmla="*/ 2782605 w 12193346"/>
              <a:gd name="connsiteY903" fmla="*/ 2249057 h 6765356"/>
              <a:gd name="connsiteX904" fmla="*/ 2853332 w 12193346"/>
              <a:gd name="connsiteY904" fmla="*/ 2178374 h 6765356"/>
              <a:gd name="connsiteX905" fmla="*/ 2251142 w 12193346"/>
              <a:gd name="connsiteY905" fmla="*/ 2178374 h 6765356"/>
              <a:gd name="connsiteX906" fmla="*/ 2180415 w 12193346"/>
              <a:gd name="connsiteY906" fmla="*/ 2107692 h 6765356"/>
              <a:gd name="connsiteX907" fmla="*/ 2109688 w 12193346"/>
              <a:gd name="connsiteY907" fmla="*/ 2178374 h 6765356"/>
              <a:gd name="connsiteX908" fmla="*/ 2180415 w 12193346"/>
              <a:gd name="connsiteY908" fmla="*/ 2249057 h 6765356"/>
              <a:gd name="connsiteX909" fmla="*/ 2251142 w 12193346"/>
              <a:gd name="connsiteY909" fmla="*/ 2178374 h 6765356"/>
              <a:gd name="connsiteX910" fmla="*/ 1648278 w 12193346"/>
              <a:gd name="connsiteY910" fmla="*/ 2178374 h 6765356"/>
              <a:gd name="connsiteX911" fmla="*/ 1577551 w 12193346"/>
              <a:gd name="connsiteY911" fmla="*/ 2107692 h 6765356"/>
              <a:gd name="connsiteX912" fmla="*/ 1506823 w 12193346"/>
              <a:gd name="connsiteY912" fmla="*/ 2178374 h 6765356"/>
              <a:gd name="connsiteX913" fmla="*/ 1577551 w 12193346"/>
              <a:gd name="connsiteY913" fmla="*/ 2249057 h 6765356"/>
              <a:gd name="connsiteX914" fmla="*/ 1648278 w 12193346"/>
              <a:gd name="connsiteY914" fmla="*/ 2178374 h 6765356"/>
              <a:gd name="connsiteX915" fmla="*/ 1046087 w 12193346"/>
              <a:gd name="connsiteY915" fmla="*/ 2178374 h 6765356"/>
              <a:gd name="connsiteX916" fmla="*/ 975360 w 12193346"/>
              <a:gd name="connsiteY916" fmla="*/ 2107692 h 6765356"/>
              <a:gd name="connsiteX917" fmla="*/ 904633 w 12193346"/>
              <a:gd name="connsiteY917" fmla="*/ 2178374 h 6765356"/>
              <a:gd name="connsiteX918" fmla="*/ 975360 w 12193346"/>
              <a:gd name="connsiteY918" fmla="*/ 2249057 h 6765356"/>
              <a:gd name="connsiteX919" fmla="*/ 1046087 w 12193346"/>
              <a:gd name="connsiteY919" fmla="*/ 2178374 h 6765356"/>
              <a:gd name="connsiteX920" fmla="*/ 443223 w 12193346"/>
              <a:gd name="connsiteY920" fmla="*/ 2178374 h 6765356"/>
              <a:gd name="connsiteX921" fmla="*/ 372496 w 12193346"/>
              <a:gd name="connsiteY921" fmla="*/ 2107692 h 6765356"/>
              <a:gd name="connsiteX922" fmla="*/ 301769 w 12193346"/>
              <a:gd name="connsiteY922" fmla="*/ 2178374 h 6765356"/>
              <a:gd name="connsiteX923" fmla="*/ 372496 w 12193346"/>
              <a:gd name="connsiteY923" fmla="*/ 2249057 h 6765356"/>
              <a:gd name="connsiteX924" fmla="*/ 443223 w 12193346"/>
              <a:gd name="connsiteY924" fmla="*/ 2178374 h 6765356"/>
              <a:gd name="connsiteX925" fmla="*/ 142128 w 12193346"/>
              <a:gd name="connsiteY925" fmla="*/ 3081767 h 6765356"/>
              <a:gd name="connsiteX926" fmla="*/ 71401 w 12193346"/>
              <a:gd name="connsiteY926" fmla="*/ 3011084 h 6765356"/>
              <a:gd name="connsiteX927" fmla="*/ 0 w 12193346"/>
              <a:gd name="connsiteY927" fmla="*/ 3081767 h 6765356"/>
              <a:gd name="connsiteX928" fmla="*/ 70727 w 12193346"/>
              <a:gd name="connsiteY928" fmla="*/ 3152449 h 6765356"/>
              <a:gd name="connsiteX929" fmla="*/ 142128 w 12193346"/>
              <a:gd name="connsiteY929" fmla="*/ 3081767 h 6765356"/>
              <a:gd name="connsiteX930" fmla="*/ 744318 w 12193346"/>
              <a:gd name="connsiteY930" fmla="*/ 3081767 h 6765356"/>
              <a:gd name="connsiteX931" fmla="*/ 673591 w 12193346"/>
              <a:gd name="connsiteY931" fmla="*/ 3011084 h 6765356"/>
              <a:gd name="connsiteX932" fmla="*/ 602864 w 12193346"/>
              <a:gd name="connsiteY932" fmla="*/ 3081767 h 6765356"/>
              <a:gd name="connsiteX933" fmla="*/ 673591 w 12193346"/>
              <a:gd name="connsiteY933" fmla="*/ 3152449 h 6765356"/>
              <a:gd name="connsiteX934" fmla="*/ 744318 w 12193346"/>
              <a:gd name="connsiteY934" fmla="*/ 3081767 h 6765356"/>
              <a:gd name="connsiteX935" fmla="*/ 1347182 w 12193346"/>
              <a:gd name="connsiteY935" fmla="*/ 3081767 h 6765356"/>
              <a:gd name="connsiteX936" fmla="*/ 1276455 w 12193346"/>
              <a:gd name="connsiteY936" fmla="*/ 3011084 h 6765356"/>
              <a:gd name="connsiteX937" fmla="*/ 1205728 w 12193346"/>
              <a:gd name="connsiteY937" fmla="*/ 3081767 h 6765356"/>
              <a:gd name="connsiteX938" fmla="*/ 1276455 w 12193346"/>
              <a:gd name="connsiteY938" fmla="*/ 3152449 h 6765356"/>
              <a:gd name="connsiteX939" fmla="*/ 1347182 w 12193346"/>
              <a:gd name="connsiteY939" fmla="*/ 3081767 h 6765356"/>
              <a:gd name="connsiteX940" fmla="*/ 1949373 w 12193346"/>
              <a:gd name="connsiteY940" fmla="*/ 3081767 h 6765356"/>
              <a:gd name="connsiteX941" fmla="*/ 1878646 w 12193346"/>
              <a:gd name="connsiteY941" fmla="*/ 3011084 h 6765356"/>
              <a:gd name="connsiteX942" fmla="*/ 1807919 w 12193346"/>
              <a:gd name="connsiteY942" fmla="*/ 3081767 h 6765356"/>
              <a:gd name="connsiteX943" fmla="*/ 1878646 w 12193346"/>
              <a:gd name="connsiteY943" fmla="*/ 3152449 h 6765356"/>
              <a:gd name="connsiteX944" fmla="*/ 1949373 w 12193346"/>
              <a:gd name="connsiteY944" fmla="*/ 3081767 h 6765356"/>
              <a:gd name="connsiteX945" fmla="*/ 2552237 w 12193346"/>
              <a:gd name="connsiteY945" fmla="*/ 3081767 h 6765356"/>
              <a:gd name="connsiteX946" fmla="*/ 2481510 w 12193346"/>
              <a:gd name="connsiteY946" fmla="*/ 3011084 h 6765356"/>
              <a:gd name="connsiteX947" fmla="*/ 2410783 w 12193346"/>
              <a:gd name="connsiteY947" fmla="*/ 3081767 h 6765356"/>
              <a:gd name="connsiteX948" fmla="*/ 2481510 w 12193346"/>
              <a:gd name="connsiteY948" fmla="*/ 3152449 h 6765356"/>
              <a:gd name="connsiteX949" fmla="*/ 2552237 w 12193346"/>
              <a:gd name="connsiteY949" fmla="*/ 3081767 h 6765356"/>
              <a:gd name="connsiteX950" fmla="*/ 3155101 w 12193346"/>
              <a:gd name="connsiteY950" fmla="*/ 3081767 h 6765356"/>
              <a:gd name="connsiteX951" fmla="*/ 3084374 w 12193346"/>
              <a:gd name="connsiteY951" fmla="*/ 3011084 h 6765356"/>
              <a:gd name="connsiteX952" fmla="*/ 3013647 w 12193346"/>
              <a:gd name="connsiteY952" fmla="*/ 3081767 h 6765356"/>
              <a:gd name="connsiteX953" fmla="*/ 3084374 w 12193346"/>
              <a:gd name="connsiteY953" fmla="*/ 3152449 h 6765356"/>
              <a:gd name="connsiteX954" fmla="*/ 3155101 w 12193346"/>
              <a:gd name="connsiteY954" fmla="*/ 3081767 h 6765356"/>
              <a:gd name="connsiteX955" fmla="*/ 3757292 w 12193346"/>
              <a:gd name="connsiteY955" fmla="*/ 3081767 h 6765356"/>
              <a:gd name="connsiteX956" fmla="*/ 3686564 w 12193346"/>
              <a:gd name="connsiteY956" fmla="*/ 3011084 h 6765356"/>
              <a:gd name="connsiteX957" fmla="*/ 3615837 w 12193346"/>
              <a:gd name="connsiteY957" fmla="*/ 3081767 h 6765356"/>
              <a:gd name="connsiteX958" fmla="*/ 3686564 w 12193346"/>
              <a:gd name="connsiteY958" fmla="*/ 3152449 h 6765356"/>
              <a:gd name="connsiteX959" fmla="*/ 3757292 w 12193346"/>
              <a:gd name="connsiteY959" fmla="*/ 3081767 h 6765356"/>
              <a:gd name="connsiteX960" fmla="*/ 4360156 w 12193346"/>
              <a:gd name="connsiteY960" fmla="*/ 3081767 h 6765356"/>
              <a:gd name="connsiteX961" fmla="*/ 4289429 w 12193346"/>
              <a:gd name="connsiteY961" fmla="*/ 3011084 h 6765356"/>
              <a:gd name="connsiteX962" fmla="*/ 4218702 w 12193346"/>
              <a:gd name="connsiteY962" fmla="*/ 3081767 h 6765356"/>
              <a:gd name="connsiteX963" fmla="*/ 4289429 w 12193346"/>
              <a:gd name="connsiteY963" fmla="*/ 3152449 h 6765356"/>
              <a:gd name="connsiteX964" fmla="*/ 4360156 w 12193346"/>
              <a:gd name="connsiteY964" fmla="*/ 3081767 h 6765356"/>
              <a:gd name="connsiteX965" fmla="*/ 4962346 w 12193346"/>
              <a:gd name="connsiteY965" fmla="*/ 3081767 h 6765356"/>
              <a:gd name="connsiteX966" fmla="*/ 4891619 w 12193346"/>
              <a:gd name="connsiteY966" fmla="*/ 3011084 h 6765356"/>
              <a:gd name="connsiteX967" fmla="*/ 4820892 w 12193346"/>
              <a:gd name="connsiteY967" fmla="*/ 3081767 h 6765356"/>
              <a:gd name="connsiteX968" fmla="*/ 4891619 w 12193346"/>
              <a:gd name="connsiteY968" fmla="*/ 3152449 h 6765356"/>
              <a:gd name="connsiteX969" fmla="*/ 4962346 w 12193346"/>
              <a:gd name="connsiteY969" fmla="*/ 3081767 h 6765356"/>
              <a:gd name="connsiteX970" fmla="*/ 5565210 w 12193346"/>
              <a:gd name="connsiteY970" fmla="*/ 3081767 h 6765356"/>
              <a:gd name="connsiteX971" fmla="*/ 5494483 w 12193346"/>
              <a:gd name="connsiteY971" fmla="*/ 3011084 h 6765356"/>
              <a:gd name="connsiteX972" fmla="*/ 5423756 w 12193346"/>
              <a:gd name="connsiteY972" fmla="*/ 3081767 h 6765356"/>
              <a:gd name="connsiteX973" fmla="*/ 5494483 w 12193346"/>
              <a:gd name="connsiteY973" fmla="*/ 3152449 h 6765356"/>
              <a:gd name="connsiteX974" fmla="*/ 5565210 w 12193346"/>
              <a:gd name="connsiteY974" fmla="*/ 3081767 h 6765356"/>
              <a:gd name="connsiteX975" fmla="*/ 6167401 w 12193346"/>
              <a:gd name="connsiteY975" fmla="*/ 3081767 h 6765356"/>
              <a:gd name="connsiteX976" fmla="*/ 6096674 w 12193346"/>
              <a:gd name="connsiteY976" fmla="*/ 3011084 h 6765356"/>
              <a:gd name="connsiteX977" fmla="*/ 6025947 w 12193346"/>
              <a:gd name="connsiteY977" fmla="*/ 3081767 h 6765356"/>
              <a:gd name="connsiteX978" fmla="*/ 6096674 w 12193346"/>
              <a:gd name="connsiteY978" fmla="*/ 3152449 h 6765356"/>
              <a:gd name="connsiteX979" fmla="*/ 6167401 w 12193346"/>
              <a:gd name="connsiteY979" fmla="*/ 3081767 h 6765356"/>
              <a:gd name="connsiteX980" fmla="*/ 6770265 w 12193346"/>
              <a:gd name="connsiteY980" fmla="*/ 3081767 h 6765356"/>
              <a:gd name="connsiteX981" fmla="*/ 6699538 w 12193346"/>
              <a:gd name="connsiteY981" fmla="*/ 3011084 h 6765356"/>
              <a:gd name="connsiteX982" fmla="*/ 6628811 w 12193346"/>
              <a:gd name="connsiteY982" fmla="*/ 3081767 h 6765356"/>
              <a:gd name="connsiteX983" fmla="*/ 6699538 w 12193346"/>
              <a:gd name="connsiteY983" fmla="*/ 3152449 h 6765356"/>
              <a:gd name="connsiteX984" fmla="*/ 6770265 w 12193346"/>
              <a:gd name="connsiteY984" fmla="*/ 3081767 h 6765356"/>
              <a:gd name="connsiteX985" fmla="*/ 7372455 w 12193346"/>
              <a:gd name="connsiteY985" fmla="*/ 3081767 h 6765356"/>
              <a:gd name="connsiteX986" fmla="*/ 7301728 w 12193346"/>
              <a:gd name="connsiteY986" fmla="*/ 3011084 h 6765356"/>
              <a:gd name="connsiteX987" fmla="*/ 7231001 w 12193346"/>
              <a:gd name="connsiteY987" fmla="*/ 3081767 h 6765356"/>
              <a:gd name="connsiteX988" fmla="*/ 7301728 w 12193346"/>
              <a:gd name="connsiteY988" fmla="*/ 3152449 h 6765356"/>
              <a:gd name="connsiteX989" fmla="*/ 7372455 w 12193346"/>
              <a:gd name="connsiteY989" fmla="*/ 3081767 h 6765356"/>
              <a:gd name="connsiteX990" fmla="*/ 7975320 w 12193346"/>
              <a:gd name="connsiteY990" fmla="*/ 3081767 h 6765356"/>
              <a:gd name="connsiteX991" fmla="*/ 7904593 w 12193346"/>
              <a:gd name="connsiteY991" fmla="*/ 3011084 h 6765356"/>
              <a:gd name="connsiteX992" fmla="*/ 7833865 w 12193346"/>
              <a:gd name="connsiteY992" fmla="*/ 3081767 h 6765356"/>
              <a:gd name="connsiteX993" fmla="*/ 7904593 w 12193346"/>
              <a:gd name="connsiteY993" fmla="*/ 3152449 h 6765356"/>
              <a:gd name="connsiteX994" fmla="*/ 7975320 w 12193346"/>
              <a:gd name="connsiteY994" fmla="*/ 3081767 h 6765356"/>
              <a:gd name="connsiteX995" fmla="*/ 8577510 w 12193346"/>
              <a:gd name="connsiteY995" fmla="*/ 3081767 h 6765356"/>
              <a:gd name="connsiteX996" fmla="*/ 8506783 w 12193346"/>
              <a:gd name="connsiteY996" fmla="*/ 3011084 h 6765356"/>
              <a:gd name="connsiteX997" fmla="*/ 8436056 w 12193346"/>
              <a:gd name="connsiteY997" fmla="*/ 3081767 h 6765356"/>
              <a:gd name="connsiteX998" fmla="*/ 8506783 w 12193346"/>
              <a:gd name="connsiteY998" fmla="*/ 3152449 h 6765356"/>
              <a:gd name="connsiteX999" fmla="*/ 8577510 w 12193346"/>
              <a:gd name="connsiteY999" fmla="*/ 3081767 h 6765356"/>
              <a:gd name="connsiteX1000" fmla="*/ 9180374 w 12193346"/>
              <a:gd name="connsiteY1000" fmla="*/ 3081767 h 6765356"/>
              <a:gd name="connsiteX1001" fmla="*/ 9109647 w 12193346"/>
              <a:gd name="connsiteY1001" fmla="*/ 3011084 h 6765356"/>
              <a:gd name="connsiteX1002" fmla="*/ 9038920 w 12193346"/>
              <a:gd name="connsiteY1002" fmla="*/ 3081767 h 6765356"/>
              <a:gd name="connsiteX1003" fmla="*/ 9109647 w 12193346"/>
              <a:gd name="connsiteY1003" fmla="*/ 3152449 h 6765356"/>
              <a:gd name="connsiteX1004" fmla="*/ 9180374 w 12193346"/>
              <a:gd name="connsiteY1004" fmla="*/ 3081767 h 6765356"/>
              <a:gd name="connsiteX1005" fmla="*/ 9783238 w 12193346"/>
              <a:gd name="connsiteY1005" fmla="*/ 3081767 h 6765356"/>
              <a:gd name="connsiteX1006" fmla="*/ 9712511 w 12193346"/>
              <a:gd name="connsiteY1006" fmla="*/ 3011084 h 6765356"/>
              <a:gd name="connsiteX1007" fmla="*/ 9641784 w 12193346"/>
              <a:gd name="connsiteY1007" fmla="*/ 3081767 h 6765356"/>
              <a:gd name="connsiteX1008" fmla="*/ 9712511 w 12193346"/>
              <a:gd name="connsiteY1008" fmla="*/ 3152449 h 6765356"/>
              <a:gd name="connsiteX1009" fmla="*/ 9783238 w 12193346"/>
              <a:gd name="connsiteY1009" fmla="*/ 3081767 h 6765356"/>
              <a:gd name="connsiteX1010" fmla="*/ 10385429 w 12193346"/>
              <a:gd name="connsiteY1010" fmla="*/ 3081767 h 6765356"/>
              <a:gd name="connsiteX1011" fmla="*/ 10314702 w 12193346"/>
              <a:gd name="connsiteY1011" fmla="*/ 3011084 h 6765356"/>
              <a:gd name="connsiteX1012" fmla="*/ 10243975 w 12193346"/>
              <a:gd name="connsiteY1012" fmla="*/ 3081767 h 6765356"/>
              <a:gd name="connsiteX1013" fmla="*/ 10314702 w 12193346"/>
              <a:gd name="connsiteY1013" fmla="*/ 3152449 h 6765356"/>
              <a:gd name="connsiteX1014" fmla="*/ 10385429 w 12193346"/>
              <a:gd name="connsiteY1014" fmla="*/ 3081767 h 6765356"/>
              <a:gd name="connsiteX1015" fmla="*/ 10988293 w 12193346"/>
              <a:gd name="connsiteY1015" fmla="*/ 3081767 h 6765356"/>
              <a:gd name="connsiteX1016" fmla="*/ 10917566 w 12193346"/>
              <a:gd name="connsiteY1016" fmla="*/ 3011084 h 6765356"/>
              <a:gd name="connsiteX1017" fmla="*/ 10846839 w 12193346"/>
              <a:gd name="connsiteY1017" fmla="*/ 3081767 h 6765356"/>
              <a:gd name="connsiteX1018" fmla="*/ 10917566 w 12193346"/>
              <a:gd name="connsiteY1018" fmla="*/ 3152449 h 6765356"/>
              <a:gd name="connsiteX1019" fmla="*/ 10988293 w 12193346"/>
              <a:gd name="connsiteY1019" fmla="*/ 3081767 h 6765356"/>
              <a:gd name="connsiteX1020" fmla="*/ 11590483 w 12193346"/>
              <a:gd name="connsiteY1020" fmla="*/ 3081767 h 6765356"/>
              <a:gd name="connsiteX1021" fmla="*/ 11519756 w 12193346"/>
              <a:gd name="connsiteY1021" fmla="*/ 3011084 h 6765356"/>
              <a:gd name="connsiteX1022" fmla="*/ 11449029 w 12193346"/>
              <a:gd name="connsiteY1022" fmla="*/ 3081767 h 6765356"/>
              <a:gd name="connsiteX1023" fmla="*/ 11519756 w 12193346"/>
              <a:gd name="connsiteY1023" fmla="*/ 3152449 h 6765356"/>
              <a:gd name="connsiteX1024" fmla="*/ 11590483 w 12193346"/>
              <a:gd name="connsiteY1024" fmla="*/ 3081767 h 6765356"/>
              <a:gd name="connsiteX1025" fmla="*/ 12193347 w 12193346"/>
              <a:gd name="connsiteY1025" fmla="*/ 3081767 h 6765356"/>
              <a:gd name="connsiteX1026" fmla="*/ 12122620 w 12193346"/>
              <a:gd name="connsiteY1026" fmla="*/ 3011084 h 6765356"/>
              <a:gd name="connsiteX1027" fmla="*/ 12051893 w 12193346"/>
              <a:gd name="connsiteY1027" fmla="*/ 3081767 h 6765356"/>
              <a:gd name="connsiteX1028" fmla="*/ 12122620 w 12193346"/>
              <a:gd name="connsiteY1028" fmla="*/ 3152449 h 6765356"/>
              <a:gd name="connsiteX1029" fmla="*/ 12193347 w 12193346"/>
              <a:gd name="connsiteY1029" fmla="*/ 3081767 h 6765356"/>
              <a:gd name="connsiteX1030" fmla="*/ 11891579 w 12193346"/>
              <a:gd name="connsiteY1030" fmla="*/ 2780860 h 6765356"/>
              <a:gd name="connsiteX1031" fmla="*/ 11820851 w 12193346"/>
              <a:gd name="connsiteY1031" fmla="*/ 2710178 h 6765356"/>
              <a:gd name="connsiteX1032" fmla="*/ 11750124 w 12193346"/>
              <a:gd name="connsiteY1032" fmla="*/ 2780860 h 6765356"/>
              <a:gd name="connsiteX1033" fmla="*/ 11820851 w 12193346"/>
              <a:gd name="connsiteY1033" fmla="*/ 2851543 h 6765356"/>
              <a:gd name="connsiteX1034" fmla="*/ 11891579 w 12193346"/>
              <a:gd name="connsiteY1034" fmla="*/ 2780860 h 6765356"/>
              <a:gd name="connsiteX1035" fmla="*/ 11289388 w 12193346"/>
              <a:gd name="connsiteY1035" fmla="*/ 2780860 h 6765356"/>
              <a:gd name="connsiteX1036" fmla="*/ 11218661 w 12193346"/>
              <a:gd name="connsiteY1036" fmla="*/ 2710178 h 6765356"/>
              <a:gd name="connsiteX1037" fmla="*/ 11147934 w 12193346"/>
              <a:gd name="connsiteY1037" fmla="*/ 2780860 h 6765356"/>
              <a:gd name="connsiteX1038" fmla="*/ 11218661 w 12193346"/>
              <a:gd name="connsiteY1038" fmla="*/ 2851543 h 6765356"/>
              <a:gd name="connsiteX1039" fmla="*/ 11289388 w 12193346"/>
              <a:gd name="connsiteY1039" fmla="*/ 2780860 h 6765356"/>
              <a:gd name="connsiteX1040" fmla="*/ 10686524 w 12193346"/>
              <a:gd name="connsiteY1040" fmla="*/ 2780860 h 6765356"/>
              <a:gd name="connsiteX1041" fmla="*/ 10615797 w 12193346"/>
              <a:gd name="connsiteY1041" fmla="*/ 2710178 h 6765356"/>
              <a:gd name="connsiteX1042" fmla="*/ 10545070 w 12193346"/>
              <a:gd name="connsiteY1042" fmla="*/ 2780860 h 6765356"/>
              <a:gd name="connsiteX1043" fmla="*/ 10615797 w 12193346"/>
              <a:gd name="connsiteY1043" fmla="*/ 2851543 h 6765356"/>
              <a:gd name="connsiteX1044" fmla="*/ 10686524 w 12193346"/>
              <a:gd name="connsiteY1044" fmla="*/ 2780860 h 6765356"/>
              <a:gd name="connsiteX1045" fmla="*/ 10084333 w 12193346"/>
              <a:gd name="connsiteY1045" fmla="*/ 2780860 h 6765356"/>
              <a:gd name="connsiteX1046" fmla="*/ 10013606 w 12193346"/>
              <a:gd name="connsiteY1046" fmla="*/ 2710178 h 6765356"/>
              <a:gd name="connsiteX1047" fmla="*/ 9942879 w 12193346"/>
              <a:gd name="connsiteY1047" fmla="*/ 2780860 h 6765356"/>
              <a:gd name="connsiteX1048" fmla="*/ 10013606 w 12193346"/>
              <a:gd name="connsiteY1048" fmla="*/ 2851543 h 6765356"/>
              <a:gd name="connsiteX1049" fmla="*/ 10084333 w 12193346"/>
              <a:gd name="connsiteY1049" fmla="*/ 2780860 h 6765356"/>
              <a:gd name="connsiteX1050" fmla="*/ 9481469 w 12193346"/>
              <a:gd name="connsiteY1050" fmla="*/ 2780860 h 6765356"/>
              <a:gd name="connsiteX1051" fmla="*/ 9410742 w 12193346"/>
              <a:gd name="connsiteY1051" fmla="*/ 2710178 h 6765356"/>
              <a:gd name="connsiteX1052" fmla="*/ 9340015 w 12193346"/>
              <a:gd name="connsiteY1052" fmla="*/ 2780860 h 6765356"/>
              <a:gd name="connsiteX1053" fmla="*/ 9410742 w 12193346"/>
              <a:gd name="connsiteY1053" fmla="*/ 2851543 h 6765356"/>
              <a:gd name="connsiteX1054" fmla="*/ 9481469 w 12193346"/>
              <a:gd name="connsiteY1054" fmla="*/ 2780860 h 6765356"/>
              <a:gd name="connsiteX1055" fmla="*/ 8879278 w 12193346"/>
              <a:gd name="connsiteY1055" fmla="*/ 2780860 h 6765356"/>
              <a:gd name="connsiteX1056" fmla="*/ 8808551 w 12193346"/>
              <a:gd name="connsiteY1056" fmla="*/ 2710178 h 6765356"/>
              <a:gd name="connsiteX1057" fmla="*/ 8737824 w 12193346"/>
              <a:gd name="connsiteY1057" fmla="*/ 2780860 h 6765356"/>
              <a:gd name="connsiteX1058" fmla="*/ 8808551 w 12193346"/>
              <a:gd name="connsiteY1058" fmla="*/ 2851543 h 6765356"/>
              <a:gd name="connsiteX1059" fmla="*/ 8879278 w 12193346"/>
              <a:gd name="connsiteY1059" fmla="*/ 2780860 h 6765356"/>
              <a:gd name="connsiteX1060" fmla="*/ 8276415 w 12193346"/>
              <a:gd name="connsiteY1060" fmla="*/ 2780860 h 6765356"/>
              <a:gd name="connsiteX1061" fmla="*/ 8205687 w 12193346"/>
              <a:gd name="connsiteY1061" fmla="*/ 2710178 h 6765356"/>
              <a:gd name="connsiteX1062" fmla="*/ 8134960 w 12193346"/>
              <a:gd name="connsiteY1062" fmla="*/ 2780860 h 6765356"/>
              <a:gd name="connsiteX1063" fmla="*/ 8205687 w 12193346"/>
              <a:gd name="connsiteY1063" fmla="*/ 2851543 h 6765356"/>
              <a:gd name="connsiteX1064" fmla="*/ 8276415 w 12193346"/>
              <a:gd name="connsiteY1064" fmla="*/ 2780860 h 6765356"/>
              <a:gd name="connsiteX1065" fmla="*/ 7674225 w 12193346"/>
              <a:gd name="connsiteY1065" fmla="*/ 2780860 h 6765356"/>
              <a:gd name="connsiteX1066" fmla="*/ 7603498 w 12193346"/>
              <a:gd name="connsiteY1066" fmla="*/ 2710178 h 6765356"/>
              <a:gd name="connsiteX1067" fmla="*/ 7532771 w 12193346"/>
              <a:gd name="connsiteY1067" fmla="*/ 2780860 h 6765356"/>
              <a:gd name="connsiteX1068" fmla="*/ 7603498 w 12193346"/>
              <a:gd name="connsiteY1068" fmla="*/ 2851543 h 6765356"/>
              <a:gd name="connsiteX1069" fmla="*/ 7674225 w 12193346"/>
              <a:gd name="connsiteY1069" fmla="*/ 2780860 h 6765356"/>
              <a:gd name="connsiteX1070" fmla="*/ 7071361 w 12193346"/>
              <a:gd name="connsiteY1070" fmla="*/ 2780860 h 6765356"/>
              <a:gd name="connsiteX1071" fmla="*/ 7000634 w 12193346"/>
              <a:gd name="connsiteY1071" fmla="*/ 2710178 h 6765356"/>
              <a:gd name="connsiteX1072" fmla="*/ 6929906 w 12193346"/>
              <a:gd name="connsiteY1072" fmla="*/ 2780860 h 6765356"/>
              <a:gd name="connsiteX1073" fmla="*/ 7000634 w 12193346"/>
              <a:gd name="connsiteY1073" fmla="*/ 2851543 h 6765356"/>
              <a:gd name="connsiteX1074" fmla="*/ 7071361 w 12193346"/>
              <a:gd name="connsiteY1074" fmla="*/ 2780860 h 6765356"/>
              <a:gd name="connsiteX1075" fmla="*/ 6469170 w 12193346"/>
              <a:gd name="connsiteY1075" fmla="*/ 2780860 h 6765356"/>
              <a:gd name="connsiteX1076" fmla="*/ 6398443 w 12193346"/>
              <a:gd name="connsiteY1076" fmla="*/ 2710178 h 6765356"/>
              <a:gd name="connsiteX1077" fmla="*/ 6327716 w 12193346"/>
              <a:gd name="connsiteY1077" fmla="*/ 2780860 h 6765356"/>
              <a:gd name="connsiteX1078" fmla="*/ 6398443 w 12193346"/>
              <a:gd name="connsiteY1078" fmla="*/ 2851543 h 6765356"/>
              <a:gd name="connsiteX1079" fmla="*/ 6469170 w 12193346"/>
              <a:gd name="connsiteY1079" fmla="*/ 2780860 h 6765356"/>
              <a:gd name="connsiteX1080" fmla="*/ 5866306 w 12193346"/>
              <a:gd name="connsiteY1080" fmla="*/ 2780860 h 6765356"/>
              <a:gd name="connsiteX1081" fmla="*/ 5795579 w 12193346"/>
              <a:gd name="connsiteY1081" fmla="*/ 2710178 h 6765356"/>
              <a:gd name="connsiteX1082" fmla="*/ 5724852 w 12193346"/>
              <a:gd name="connsiteY1082" fmla="*/ 2780860 h 6765356"/>
              <a:gd name="connsiteX1083" fmla="*/ 5795579 w 12193346"/>
              <a:gd name="connsiteY1083" fmla="*/ 2851543 h 6765356"/>
              <a:gd name="connsiteX1084" fmla="*/ 5866306 w 12193346"/>
              <a:gd name="connsiteY1084" fmla="*/ 2780860 h 6765356"/>
              <a:gd name="connsiteX1085" fmla="*/ 5263442 w 12193346"/>
              <a:gd name="connsiteY1085" fmla="*/ 2780860 h 6765356"/>
              <a:gd name="connsiteX1086" fmla="*/ 5192715 w 12193346"/>
              <a:gd name="connsiteY1086" fmla="*/ 2710178 h 6765356"/>
              <a:gd name="connsiteX1087" fmla="*/ 5121988 w 12193346"/>
              <a:gd name="connsiteY1087" fmla="*/ 2780860 h 6765356"/>
              <a:gd name="connsiteX1088" fmla="*/ 5192715 w 12193346"/>
              <a:gd name="connsiteY1088" fmla="*/ 2851543 h 6765356"/>
              <a:gd name="connsiteX1089" fmla="*/ 5263442 w 12193346"/>
              <a:gd name="connsiteY1089" fmla="*/ 2780860 h 6765356"/>
              <a:gd name="connsiteX1090" fmla="*/ 4661251 w 12193346"/>
              <a:gd name="connsiteY1090" fmla="*/ 2780860 h 6765356"/>
              <a:gd name="connsiteX1091" fmla="*/ 4590524 w 12193346"/>
              <a:gd name="connsiteY1091" fmla="*/ 2710178 h 6765356"/>
              <a:gd name="connsiteX1092" fmla="*/ 4519797 w 12193346"/>
              <a:gd name="connsiteY1092" fmla="*/ 2780860 h 6765356"/>
              <a:gd name="connsiteX1093" fmla="*/ 4590524 w 12193346"/>
              <a:gd name="connsiteY1093" fmla="*/ 2851543 h 6765356"/>
              <a:gd name="connsiteX1094" fmla="*/ 4661251 w 12193346"/>
              <a:gd name="connsiteY1094" fmla="*/ 2780860 h 6765356"/>
              <a:gd name="connsiteX1095" fmla="*/ 4058387 w 12193346"/>
              <a:gd name="connsiteY1095" fmla="*/ 2780860 h 6765356"/>
              <a:gd name="connsiteX1096" fmla="*/ 3987660 w 12193346"/>
              <a:gd name="connsiteY1096" fmla="*/ 2710178 h 6765356"/>
              <a:gd name="connsiteX1097" fmla="*/ 3916933 w 12193346"/>
              <a:gd name="connsiteY1097" fmla="*/ 2780860 h 6765356"/>
              <a:gd name="connsiteX1098" fmla="*/ 3987660 w 12193346"/>
              <a:gd name="connsiteY1098" fmla="*/ 2851543 h 6765356"/>
              <a:gd name="connsiteX1099" fmla="*/ 4058387 w 12193346"/>
              <a:gd name="connsiteY1099" fmla="*/ 2780860 h 6765356"/>
              <a:gd name="connsiteX1100" fmla="*/ 3456196 w 12193346"/>
              <a:gd name="connsiteY1100" fmla="*/ 2780860 h 6765356"/>
              <a:gd name="connsiteX1101" fmla="*/ 3385469 w 12193346"/>
              <a:gd name="connsiteY1101" fmla="*/ 2710178 h 6765356"/>
              <a:gd name="connsiteX1102" fmla="*/ 3314742 w 12193346"/>
              <a:gd name="connsiteY1102" fmla="*/ 2780860 h 6765356"/>
              <a:gd name="connsiteX1103" fmla="*/ 3385469 w 12193346"/>
              <a:gd name="connsiteY1103" fmla="*/ 2851543 h 6765356"/>
              <a:gd name="connsiteX1104" fmla="*/ 3456196 w 12193346"/>
              <a:gd name="connsiteY1104" fmla="*/ 2780860 h 6765356"/>
              <a:gd name="connsiteX1105" fmla="*/ 2853332 w 12193346"/>
              <a:gd name="connsiteY1105" fmla="*/ 2780860 h 6765356"/>
              <a:gd name="connsiteX1106" fmla="*/ 2782605 w 12193346"/>
              <a:gd name="connsiteY1106" fmla="*/ 2710178 h 6765356"/>
              <a:gd name="connsiteX1107" fmla="*/ 2711878 w 12193346"/>
              <a:gd name="connsiteY1107" fmla="*/ 2780860 h 6765356"/>
              <a:gd name="connsiteX1108" fmla="*/ 2782605 w 12193346"/>
              <a:gd name="connsiteY1108" fmla="*/ 2851543 h 6765356"/>
              <a:gd name="connsiteX1109" fmla="*/ 2853332 w 12193346"/>
              <a:gd name="connsiteY1109" fmla="*/ 2780860 h 6765356"/>
              <a:gd name="connsiteX1110" fmla="*/ 2251142 w 12193346"/>
              <a:gd name="connsiteY1110" fmla="*/ 2780860 h 6765356"/>
              <a:gd name="connsiteX1111" fmla="*/ 2180415 w 12193346"/>
              <a:gd name="connsiteY1111" fmla="*/ 2710178 h 6765356"/>
              <a:gd name="connsiteX1112" fmla="*/ 2109688 w 12193346"/>
              <a:gd name="connsiteY1112" fmla="*/ 2780860 h 6765356"/>
              <a:gd name="connsiteX1113" fmla="*/ 2180415 w 12193346"/>
              <a:gd name="connsiteY1113" fmla="*/ 2851543 h 6765356"/>
              <a:gd name="connsiteX1114" fmla="*/ 2251142 w 12193346"/>
              <a:gd name="connsiteY1114" fmla="*/ 2780860 h 6765356"/>
              <a:gd name="connsiteX1115" fmla="*/ 1648278 w 12193346"/>
              <a:gd name="connsiteY1115" fmla="*/ 2780860 h 6765356"/>
              <a:gd name="connsiteX1116" fmla="*/ 1577551 w 12193346"/>
              <a:gd name="connsiteY1116" fmla="*/ 2710178 h 6765356"/>
              <a:gd name="connsiteX1117" fmla="*/ 1506823 w 12193346"/>
              <a:gd name="connsiteY1117" fmla="*/ 2780860 h 6765356"/>
              <a:gd name="connsiteX1118" fmla="*/ 1577551 w 12193346"/>
              <a:gd name="connsiteY1118" fmla="*/ 2851543 h 6765356"/>
              <a:gd name="connsiteX1119" fmla="*/ 1648278 w 12193346"/>
              <a:gd name="connsiteY1119" fmla="*/ 2780860 h 6765356"/>
              <a:gd name="connsiteX1120" fmla="*/ 1046087 w 12193346"/>
              <a:gd name="connsiteY1120" fmla="*/ 2780860 h 6765356"/>
              <a:gd name="connsiteX1121" fmla="*/ 975360 w 12193346"/>
              <a:gd name="connsiteY1121" fmla="*/ 2710178 h 6765356"/>
              <a:gd name="connsiteX1122" fmla="*/ 904633 w 12193346"/>
              <a:gd name="connsiteY1122" fmla="*/ 2780860 h 6765356"/>
              <a:gd name="connsiteX1123" fmla="*/ 975360 w 12193346"/>
              <a:gd name="connsiteY1123" fmla="*/ 2851543 h 6765356"/>
              <a:gd name="connsiteX1124" fmla="*/ 1046087 w 12193346"/>
              <a:gd name="connsiteY1124" fmla="*/ 2780860 h 6765356"/>
              <a:gd name="connsiteX1125" fmla="*/ 443223 w 12193346"/>
              <a:gd name="connsiteY1125" fmla="*/ 2780860 h 6765356"/>
              <a:gd name="connsiteX1126" fmla="*/ 372496 w 12193346"/>
              <a:gd name="connsiteY1126" fmla="*/ 2710178 h 6765356"/>
              <a:gd name="connsiteX1127" fmla="*/ 301769 w 12193346"/>
              <a:gd name="connsiteY1127" fmla="*/ 2780860 h 6765356"/>
              <a:gd name="connsiteX1128" fmla="*/ 372496 w 12193346"/>
              <a:gd name="connsiteY1128" fmla="*/ 2851543 h 6765356"/>
              <a:gd name="connsiteX1129" fmla="*/ 443223 w 12193346"/>
              <a:gd name="connsiteY1129" fmla="*/ 2780860 h 6765356"/>
              <a:gd name="connsiteX1130" fmla="*/ 142128 w 12193346"/>
              <a:gd name="connsiteY1130" fmla="*/ 3684253 h 6765356"/>
              <a:gd name="connsiteX1131" fmla="*/ 71401 w 12193346"/>
              <a:gd name="connsiteY1131" fmla="*/ 3613570 h 6765356"/>
              <a:gd name="connsiteX1132" fmla="*/ 0 w 12193346"/>
              <a:gd name="connsiteY1132" fmla="*/ 3684253 h 6765356"/>
              <a:gd name="connsiteX1133" fmla="*/ 70727 w 12193346"/>
              <a:gd name="connsiteY1133" fmla="*/ 3754935 h 6765356"/>
              <a:gd name="connsiteX1134" fmla="*/ 142128 w 12193346"/>
              <a:gd name="connsiteY1134" fmla="*/ 3684253 h 6765356"/>
              <a:gd name="connsiteX1135" fmla="*/ 744318 w 12193346"/>
              <a:gd name="connsiteY1135" fmla="*/ 3684253 h 6765356"/>
              <a:gd name="connsiteX1136" fmla="*/ 673591 w 12193346"/>
              <a:gd name="connsiteY1136" fmla="*/ 3613570 h 6765356"/>
              <a:gd name="connsiteX1137" fmla="*/ 602864 w 12193346"/>
              <a:gd name="connsiteY1137" fmla="*/ 3684253 h 6765356"/>
              <a:gd name="connsiteX1138" fmla="*/ 673591 w 12193346"/>
              <a:gd name="connsiteY1138" fmla="*/ 3754935 h 6765356"/>
              <a:gd name="connsiteX1139" fmla="*/ 744318 w 12193346"/>
              <a:gd name="connsiteY1139" fmla="*/ 3684253 h 6765356"/>
              <a:gd name="connsiteX1140" fmla="*/ 1347182 w 12193346"/>
              <a:gd name="connsiteY1140" fmla="*/ 3684253 h 6765356"/>
              <a:gd name="connsiteX1141" fmla="*/ 1276455 w 12193346"/>
              <a:gd name="connsiteY1141" fmla="*/ 3613570 h 6765356"/>
              <a:gd name="connsiteX1142" fmla="*/ 1205728 w 12193346"/>
              <a:gd name="connsiteY1142" fmla="*/ 3684253 h 6765356"/>
              <a:gd name="connsiteX1143" fmla="*/ 1276455 w 12193346"/>
              <a:gd name="connsiteY1143" fmla="*/ 3754935 h 6765356"/>
              <a:gd name="connsiteX1144" fmla="*/ 1347182 w 12193346"/>
              <a:gd name="connsiteY1144" fmla="*/ 3684253 h 6765356"/>
              <a:gd name="connsiteX1145" fmla="*/ 1949373 w 12193346"/>
              <a:gd name="connsiteY1145" fmla="*/ 3684253 h 6765356"/>
              <a:gd name="connsiteX1146" fmla="*/ 1878646 w 12193346"/>
              <a:gd name="connsiteY1146" fmla="*/ 3613570 h 6765356"/>
              <a:gd name="connsiteX1147" fmla="*/ 1807919 w 12193346"/>
              <a:gd name="connsiteY1147" fmla="*/ 3684253 h 6765356"/>
              <a:gd name="connsiteX1148" fmla="*/ 1878646 w 12193346"/>
              <a:gd name="connsiteY1148" fmla="*/ 3754935 h 6765356"/>
              <a:gd name="connsiteX1149" fmla="*/ 1949373 w 12193346"/>
              <a:gd name="connsiteY1149" fmla="*/ 3684253 h 6765356"/>
              <a:gd name="connsiteX1150" fmla="*/ 2552237 w 12193346"/>
              <a:gd name="connsiteY1150" fmla="*/ 3684253 h 6765356"/>
              <a:gd name="connsiteX1151" fmla="*/ 2481510 w 12193346"/>
              <a:gd name="connsiteY1151" fmla="*/ 3613570 h 6765356"/>
              <a:gd name="connsiteX1152" fmla="*/ 2410783 w 12193346"/>
              <a:gd name="connsiteY1152" fmla="*/ 3684253 h 6765356"/>
              <a:gd name="connsiteX1153" fmla="*/ 2481510 w 12193346"/>
              <a:gd name="connsiteY1153" fmla="*/ 3754935 h 6765356"/>
              <a:gd name="connsiteX1154" fmla="*/ 2552237 w 12193346"/>
              <a:gd name="connsiteY1154" fmla="*/ 3684253 h 6765356"/>
              <a:gd name="connsiteX1155" fmla="*/ 3155101 w 12193346"/>
              <a:gd name="connsiteY1155" fmla="*/ 3684253 h 6765356"/>
              <a:gd name="connsiteX1156" fmla="*/ 3084374 w 12193346"/>
              <a:gd name="connsiteY1156" fmla="*/ 3613570 h 6765356"/>
              <a:gd name="connsiteX1157" fmla="*/ 3013647 w 12193346"/>
              <a:gd name="connsiteY1157" fmla="*/ 3684253 h 6765356"/>
              <a:gd name="connsiteX1158" fmla="*/ 3084374 w 12193346"/>
              <a:gd name="connsiteY1158" fmla="*/ 3754935 h 6765356"/>
              <a:gd name="connsiteX1159" fmla="*/ 3155101 w 12193346"/>
              <a:gd name="connsiteY1159" fmla="*/ 3684253 h 6765356"/>
              <a:gd name="connsiteX1160" fmla="*/ 3757292 w 12193346"/>
              <a:gd name="connsiteY1160" fmla="*/ 3684253 h 6765356"/>
              <a:gd name="connsiteX1161" fmla="*/ 3686564 w 12193346"/>
              <a:gd name="connsiteY1161" fmla="*/ 3613570 h 6765356"/>
              <a:gd name="connsiteX1162" fmla="*/ 3615837 w 12193346"/>
              <a:gd name="connsiteY1162" fmla="*/ 3684253 h 6765356"/>
              <a:gd name="connsiteX1163" fmla="*/ 3686564 w 12193346"/>
              <a:gd name="connsiteY1163" fmla="*/ 3754935 h 6765356"/>
              <a:gd name="connsiteX1164" fmla="*/ 3757292 w 12193346"/>
              <a:gd name="connsiteY1164" fmla="*/ 3684253 h 6765356"/>
              <a:gd name="connsiteX1165" fmla="*/ 4360156 w 12193346"/>
              <a:gd name="connsiteY1165" fmla="*/ 3684253 h 6765356"/>
              <a:gd name="connsiteX1166" fmla="*/ 4289429 w 12193346"/>
              <a:gd name="connsiteY1166" fmla="*/ 3613570 h 6765356"/>
              <a:gd name="connsiteX1167" fmla="*/ 4218702 w 12193346"/>
              <a:gd name="connsiteY1167" fmla="*/ 3684253 h 6765356"/>
              <a:gd name="connsiteX1168" fmla="*/ 4289429 w 12193346"/>
              <a:gd name="connsiteY1168" fmla="*/ 3754935 h 6765356"/>
              <a:gd name="connsiteX1169" fmla="*/ 4360156 w 12193346"/>
              <a:gd name="connsiteY1169" fmla="*/ 3684253 h 6765356"/>
              <a:gd name="connsiteX1170" fmla="*/ 4962346 w 12193346"/>
              <a:gd name="connsiteY1170" fmla="*/ 3684253 h 6765356"/>
              <a:gd name="connsiteX1171" fmla="*/ 4891619 w 12193346"/>
              <a:gd name="connsiteY1171" fmla="*/ 3613570 h 6765356"/>
              <a:gd name="connsiteX1172" fmla="*/ 4820892 w 12193346"/>
              <a:gd name="connsiteY1172" fmla="*/ 3684253 h 6765356"/>
              <a:gd name="connsiteX1173" fmla="*/ 4891619 w 12193346"/>
              <a:gd name="connsiteY1173" fmla="*/ 3754935 h 6765356"/>
              <a:gd name="connsiteX1174" fmla="*/ 4962346 w 12193346"/>
              <a:gd name="connsiteY1174" fmla="*/ 3684253 h 6765356"/>
              <a:gd name="connsiteX1175" fmla="*/ 5565210 w 12193346"/>
              <a:gd name="connsiteY1175" fmla="*/ 3684253 h 6765356"/>
              <a:gd name="connsiteX1176" fmla="*/ 5494483 w 12193346"/>
              <a:gd name="connsiteY1176" fmla="*/ 3613570 h 6765356"/>
              <a:gd name="connsiteX1177" fmla="*/ 5423756 w 12193346"/>
              <a:gd name="connsiteY1177" fmla="*/ 3684253 h 6765356"/>
              <a:gd name="connsiteX1178" fmla="*/ 5494483 w 12193346"/>
              <a:gd name="connsiteY1178" fmla="*/ 3754935 h 6765356"/>
              <a:gd name="connsiteX1179" fmla="*/ 5565210 w 12193346"/>
              <a:gd name="connsiteY1179" fmla="*/ 3684253 h 6765356"/>
              <a:gd name="connsiteX1180" fmla="*/ 6167401 w 12193346"/>
              <a:gd name="connsiteY1180" fmla="*/ 3684253 h 6765356"/>
              <a:gd name="connsiteX1181" fmla="*/ 6096674 w 12193346"/>
              <a:gd name="connsiteY1181" fmla="*/ 3613570 h 6765356"/>
              <a:gd name="connsiteX1182" fmla="*/ 6025947 w 12193346"/>
              <a:gd name="connsiteY1182" fmla="*/ 3684253 h 6765356"/>
              <a:gd name="connsiteX1183" fmla="*/ 6096674 w 12193346"/>
              <a:gd name="connsiteY1183" fmla="*/ 3754935 h 6765356"/>
              <a:gd name="connsiteX1184" fmla="*/ 6167401 w 12193346"/>
              <a:gd name="connsiteY1184" fmla="*/ 3684253 h 6765356"/>
              <a:gd name="connsiteX1185" fmla="*/ 6770265 w 12193346"/>
              <a:gd name="connsiteY1185" fmla="*/ 3684253 h 6765356"/>
              <a:gd name="connsiteX1186" fmla="*/ 6699538 w 12193346"/>
              <a:gd name="connsiteY1186" fmla="*/ 3613570 h 6765356"/>
              <a:gd name="connsiteX1187" fmla="*/ 6628811 w 12193346"/>
              <a:gd name="connsiteY1187" fmla="*/ 3684253 h 6765356"/>
              <a:gd name="connsiteX1188" fmla="*/ 6699538 w 12193346"/>
              <a:gd name="connsiteY1188" fmla="*/ 3754935 h 6765356"/>
              <a:gd name="connsiteX1189" fmla="*/ 6770265 w 12193346"/>
              <a:gd name="connsiteY1189" fmla="*/ 3684253 h 6765356"/>
              <a:gd name="connsiteX1190" fmla="*/ 7372455 w 12193346"/>
              <a:gd name="connsiteY1190" fmla="*/ 3684253 h 6765356"/>
              <a:gd name="connsiteX1191" fmla="*/ 7301728 w 12193346"/>
              <a:gd name="connsiteY1191" fmla="*/ 3613570 h 6765356"/>
              <a:gd name="connsiteX1192" fmla="*/ 7231001 w 12193346"/>
              <a:gd name="connsiteY1192" fmla="*/ 3684253 h 6765356"/>
              <a:gd name="connsiteX1193" fmla="*/ 7301728 w 12193346"/>
              <a:gd name="connsiteY1193" fmla="*/ 3754935 h 6765356"/>
              <a:gd name="connsiteX1194" fmla="*/ 7372455 w 12193346"/>
              <a:gd name="connsiteY1194" fmla="*/ 3684253 h 6765356"/>
              <a:gd name="connsiteX1195" fmla="*/ 7975320 w 12193346"/>
              <a:gd name="connsiteY1195" fmla="*/ 3684253 h 6765356"/>
              <a:gd name="connsiteX1196" fmla="*/ 7904593 w 12193346"/>
              <a:gd name="connsiteY1196" fmla="*/ 3613570 h 6765356"/>
              <a:gd name="connsiteX1197" fmla="*/ 7833865 w 12193346"/>
              <a:gd name="connsiteY1197" fmla="*/ 3684253 h 6765356"/>
              <a:gd name="connsiteX1198" fmla="*/ 7904593 w 12193346"/>
              <a:gd name="connsiteY1198" fmla="*/ 3754935 h 6765356"/>
              <a:gd name="connsiteX1199" fmla="*/ 7975320 w 12193346"/>
              <a:gd name="connsiteY1199" fmla="*/ 3684253 h 6765356"/>
              <a:gd name="connsiteX1200" fmla="*/ 8577510 w 12193346"/>
              <a:gd name="connsiteY1200" fmla="*/ 3684253 h 6765356"/>
              <a:gd name="connsiteX1201" fmla="*/ 8506783 w 12193346"/>
              <a:gd name="connsiteY1201" fmla="*/ 3613570 h 6765356"/>
              <a:gd name="connsiteX1202" fmla="*/ 8436056 w 12193346"/>
              <a:gd name="connsiteY1202" fmla="*/ 3684253 h 6765356"/>
              <a:gd name="connsiteX1203" fmla="*/ 8506783 w 12193346"/>
              <a:gd name="connsiteY1203" fmla="*/ 3754935 h 6765356"/>
              <a:gd name="connsiteX1204" fmla="*/ 8577510 w 12193346"/>
              <a:gd name="connsiteY1204" fmla="*/ 3684253 h 6765356"/>
              <a:gd name="connsiteX1205" fmla="*/ 9180374 w 12193346"/>
              <a:gd name="connsiteY1205" fmla="*/ 3684253 h 6765356"/>
              <a:gd name="connsiteX1206" fmla="*/ 9109647 w 12193346"/>
              <a:gd name="connsiteY1206" fmla="*/ 3613570 h 6765356"/>
              <a:gd name="connsiteX1207" fmla="*/ 9038920 w 12193346"/>
              <a:gd name="connsiteY1207" fmla="*/ 3684253 h 6765356"/>
              <a:gd name="connsiteX1208" fmla="*/ 9109647 w 12193346"/>
              <a:gd name="connsiteY1208" fmla="*/ 3754935 h 6765356"/>
              <a:gd name="connsiteX1209" fmla="*/ 9180374 w 12193346"/>
              <a:gd name="connsiteY1209" fmla="*/ 3684253 h 6765356"/>
              <a:gd name="connsiteX1210" fmla="*/ 9783238 w 12193346"/>
              <a:gd name="connsiteY1210" fmla="*/ 3684253 h 6765356"/>
              <a:gd name="connsiteX1211" fmla="*/ 9712511 w 12193346"/>
              <a:gd name="connsiteY1211" fmla="*/ 3613570 h 6765356"/>
              <a:gd name="connsiteX1212" fmla="*/ 9641784 w 12193346"/>
              <a:gd name="connsiteY1212" fmla="*/ 3684253 h 6765356"/>
              <a:gd name="connsiteX1213" fmla="*/ 9712511 w 12193346"/>
              <a:gd name="connsiteY1213" fmla="*/ 3754935 h 6765356"/>
              <a:gd name="connsiteX1214" fmla="*/ 9783238 w 12193346"/>
              <a:gd name="connsiteY1214" fmla="*/ 3684253 h 6765356"/>
              <a:gd name="connsiteX1215" fmla="*/ 10385429 w 12193346"/>
              <a:gd name="connsiteY1215" fmla="*/ 3684253 h 6765356"/>
              <a:gd name="connsiteX1216" fmla="*/ 10314702 w 12193346"/>
              <a:gd name="connsiteY1216" fmla="*/ 3613570 h 6765356"/>
              <a:gd name="connsiteX1217" fmla="*/ 10243975 w 12193346"/>
              <a:gd name="connsiteY1217" fmla="*/ 3684253 h 6765356"/>
              <a:gd name="connsiteX1218" fmla="*/ 10314702 w 12193346"/>
              <a:gd name="connsiteY1218" fmla="*/ 3754935 h 6765356"/>
              <a:gd name="connsiteX1219" fmla="*/ 10385429 w 12193346"/>
              <a:gd name="connsiteY1219" fmla="*/ 3684253 h 6765356"/>
              <a:gd name="connsiteX1220" fmla="*/ 10988293 w 12193346"/>
              <a:gd name="connsiteY1220" fmla="*/ 3684253 h 6765356"/>
              <a:gd name="connsiteX1221" fmla="*/ 10917566 w 12193346"/>
              <a:gd name="connsiteY1221" fmla="*/ 3613570 h 6765356"/>
              <a:gd name="connsiteX1222" fmla="*/ 10846839 w 12193346"/>
              <a:gd name="connsiteY1222" fmla="*/ 3684253 h 6765356"/>
              <a:gd name="connsiteX1223" fmla="*/ 10917566 w 12193346"/>
              <a:gd name="connsiteY1223" fmla="*/ 3754935 h 6765356"/>
              <a:gd name="connsiteX1224" fmla="*/ 10988293 w 12193346"/>
              <a:gd name="connsiteY1224" fmla="*/ 3684253 h 6765356"/>
              <a:gd name="connsiteX1225" fmla="*/ 11590483 w 12193346"/>
              <a:gd name="connsiteY1225" fmla="*/ 3684253 h 6765356"/>
              <a:gd name="connsiteX1226" fmla="*/ 11519756 w 12193346"/>
              <a:gd name="connsiteY1226" fmla="*/ 3613570 h 6765356"/>
              <a:gd name="connsiteX1227" fmla="*/ 11449029 w 12193346"/>
              <a:gd name="connsiteY1227" fmla="*/ 3684253 h 6765356"/>
              <a:gd name="connsiteX1228" fmla="*/ 11519756 w 12193346"/>
              <a:gd name="connsiteY1228" fmla="*/ 3754935 h 6765356"/>
              <a:gd name="connsiteX1229" fmla="*/ 11590483 w 12193346"/>
              <a:gd name="connsiteY1229" fmla="*/ 3684253 h 6765356"/>
              <a:gd name="connsiteX1230" fmla="*/ 12193347 w 12193346"/>
              <a:gd name="connsiteY1230" fmla="*/ 3684253 h 6765356"/>
              <a:gd name="connsiteX1231" fmla="*/ 12122620 w 12193346"/>
              <a:gd name="connsiteY1231" fmla="*/ 3613570 h 6765356"/>
              <a:gd name="connsiteX1232" fmla="*/ 12051893 w 12193346"/>
              <a:gd name="connsiteY1232" fmla="*/ 3684253 h 6765356"/>
              <a:gd name="connsiteX1233" fmla="*/ 12122620 w 12193346"/>
              <a:gd name="connsiteY1233" fmla="*/ 3754935 h 6765356"/>
              <a:gd name="connsiteX1234" fmla="*/ 12193347 w 12193346"/>
              <a:gd name="connsiteY1234" fmla="*/ 3684253 h 6765356"/>
              <a:gd name="connsiteX1235" fmla="*/ 11891579 w 12193346"/>
              <a:gd name="connsiteY1235" fmla="*/ 3382673 h 6765356"/>
              <a:gd name="connsiteX1236" fmla="*/ 11820851 w 12193346"/>
              <a:gd name="connsiteY1236" fmla="*/ 3311990 h 6765356"/>
              <a:gd name="connsiteX1237" fmla="*/ 11750124 w 12193346"/>
              <a:gd name="connsiteY1237" fmla="*/ 3382673 h 6765356"/>
              <a:gd name="connsiteX1238" fmla="*/ 11820851 w 12193346"/>
              <a:gd name="connsiteY1238" fmla="*/ 3453356 h 6765356"/>
              <a:gd name="connsiteX1239" fmla="*/ 11891579 w 12193346"/>
              <a:gd name="connsiteY1239" fmla="*/ 3382673 h 6765356"/>
              <a:gd name="connsiteX1240" fmla="*/ 11289388 w 12193346"/>
              <a:gd name="connsiteY1240" fmla="*/ 3382673 h 6765356"/>
              <a:gd name="connsiteX1241" fmla="*/ 11218661 w 12193346"/>
              <a:gd name="connsiteY1241" fmla="*/ 3311990 h 6765356"/>
              <a:gd name="connsiteX1242" fmla="*/ 11147934 w 12193346"/>
              <a:gd name="connsiteY1242" fmla="*/ 3382673 h 6765356"/>
              <a:gd name="connsiteX1243" fmla="*/ 11218661 w 12193346"/>
              <a:gd name="connsiteY1243" fmla="*/ 3453356 h 6765356"/>
              <a:gd name="connsiteX1244" fmla="*/ 11289388 w 12193346"/>
              <a:gd name="connsiteY1244" fmla="*/ 3382673 h 6765356"/>
              <a:gd name="connsiteX1245" fmla="*/ 10686524 w 12193346"/>
              <a:gd name="connsiteY1245" fmla="*/ 3382673 h 6765356"/>
              <a:gd name="connsiteX1246" fmla="*/ 10615797 w 12193346"/>
              <a:gd name="connsiteY1246" fmla="*/ 3311990 h 6765356"/>
              <a:gd name="connsiteX1247" fmla="*/ 10545070 w 12193346"/>
              <a:gd name="connsiteY1247" fmla="*/ 3382673 h 6765356"/>
              <a:gd name="connsiteX1248" fmla="*/ 10615797 w 12193346"/>
              <a:gd name="connsiteY1248" fmla="*/ 3453356 h 6765356"/>
              <a:gd name="connsiteX1249" fmla="*/ 10686524 w 12193346"/>
              <a:gd name="connsiteY1249" fmla="*/ 3382673 h 6765356"/>
              <a:gd name="connsiteX1250" fmla="*/ 10084333 w 12193346"/>
              <a:gd name="connsiteY1250" fmla="*/ 3382673 h 6765356"/>
              <a:gd name="connsiteX1251" fmla="*/ 10013606 w 12193346"/>
              <a:gd name="connsiteY1251" fmla="*/ 3311990 h 6765356"/>
              <a:gd name="connsiteX1252" fmla="*/ 9942879 w 12193346"/>
              <a:gd name="connsiteY1252" fmla="*/ 3382673 h 6765356"/>
              <a:gd name="connsiteX1253" fmla="*/ 10013606 w 12193346"/>
              <a:gd name="connsiteY1253" fmla="*/ 3453356 h 6765356"/>
              <a:gd name="connsiteX1254" fmla="*/ 10084333 w 12193346"/>
              <a:gd name="connsiteY1254" fmla="*/ 3382673 h 6765356"/>
              <a:gd name="connsiteX1255" fmla="*/ 9481469 w 12193346"/>
              <a:gd name="connsiteY1255" fmla="*/ 3382673 h 6765356"/>
              <a:gd name="connsiteX1256" fmla="*/ 9410742 w 12193346"/>
              <a:gd name="connsiteY1256" fmla="*/ 3311990 h 6765356"/>
              <a:gd name="connsiteX1257" fmla="*/ 9340015 w 12193346"/>
              <a:gd name="connsiteY1257" fmla="*/ 3382673 h 6765356"/>
              <a:gd name="connsiteX1258" fmla="*/ 9410742 w 12193346"/>
              <a:gd name="connsiteY1258" fmla="*/ 3453356 h 6765356"/>
              <a:gd name="connsiteX1259" fmla="*/ 9481469 w 12193346"/>
              <a:gd name="connsiteY1259" fmla="*/ 3382673 h 6765356"/>
              <a:gd name="connsiteX1260" fmla="*/ 8879278 w 12193346"/>
              <a:gd name="connsiteY1260" fmla="*/ 3382673 h 6765356"/>
              <a:gd name="connsiteX1261" fmla="*/ 8808551 w 12193346"/>
              <a:gd name="connsiteY1261" fmla="*/ 3311990 h 6765356"/>
              <a:gd name="connsiteX1262" fmla="*/ 8737824 w 12193346"/>
              <a:gd name="connsiteY1262" fmla="*/ 3382673 h 6765356"/>
              <a:gd name="connsiteX1263" fmla="*/ 8808551 w 12193346"/>
              <a:gd name="connsiteY1263" fmla="*/ 3453356 h 6765356"/>
              <a:gd name="connsiteX1264" fmla="*/ 8879278 w 12193346"/>
              <a:gd name="connsiteY1264" fmla="*/ 3382673 h 6765356"/>
              <a:gd name="connsiteX1265" fmla="*/ 8276415 w 12193346"/>
              <a:gd name="connsiteY1265" fmla="*/ 3382673 h 6765356"/>
              <a:gd name="connsiteX1266" fmla="*/ 8205687 w 12193346"/>
              <a:gd name="connsiteY1266" fmla="*/ 3311990 h 6765356"/>
              <a:gd name="connsiteX1267" fmla="*/ 8134960 w 12193346"/>
              <a:gd name="connsiteY1267" fmla="*/ 3382673 h 6765356"/>
              <a:gd name="connsiteX1268" fmla="*/ 8205687 w 12193346"/>
              <a:gd name="connsiteY1268" fmla="*/ 3453356 h 6765356"/>
              <a:gd name="connsiteX1269" fmla="*/ 8276415 w 12193346"/>
              <a:gd name="connsiteY1269" fmla="*/ 3382673 h 6765356"/>
              <a:gd name="connsiteX1270" fmla="*/ 7674225 w 12193346"/>
              <a:gd name="connsiteY1270" fmla="*/ 3382673 h 6765356"/>
              <a:gd name="connsiteX1271" fmla="*/ 7603498 w 12193346"/>
              <a:gd name="connsiteY1271" fmla="*/ 3311990 h 6765356"/>
              <a:gd name="connsiteX1272" fmla="*/ 7532771 w 12193346"/>
              <a:gd name="connsiteY1272" fmla="*/ 3382673 h 6765356"/>
              <a:gd name="connsiteX1273" fmla="*/ 7603498 w 12193346"/>
              <a:gd name="connsiteY1273" fmla="*/ 3453356 h 6765356"/>
              <a:gd name="connsiteX1274" fmla="*/ 7674225 w 12193346"/>
              <a:gd name="connsiteY1274" fmla="*/ 3382673 h 6765356"/>
              <a:gd name="connsiteX1275" fmla="*/ 7071361 w 12193346"/>
              <a:gd name="connsiteY1275" fmla="*/ 3382673 h 6765356"/>
              <a:gd name="connsiteX1276" fmla="*/ 7000634 w 12193346"/>
              <a:gd name="connsiteY1276" fmla="*/ 3311990 h 6765356"/>
              <a:gd name="connsiteX1277" fmla="*/ 6929906 w 12193346"/>
              <a:gd name="connsiteY1277" fmla="*/ 3382673 h 6765356"/>
              <a:gd name="connsiteX1278" fmla="*/ 7000634 w 12193346"/>
              <a:gd name="connsiteY1278" fmla="*/ 3453356 h 6765356"/>
              <a:gd name="connsiteX1279" fmla="*/ 7071361 w 12193346"/>
              <a:gd name="connsiteY1279" fmla="*/ 3382673 h 6765356"/>
              <a:gd name="connsiteX1280" fmla="*/ 6469170 w 12193346"/>
              <a:gd name="connsiteY1280" fmla="*/ 3382673 h 6765356"/>
              <a:gd name="connsiteX1281" fmla="*/ 6398443 w 12193346"/>
              <a:gd name="connsiteY1281" fmla="*/ 3311990 h 6765356"/>
              <a:gd name="connsiteX1282" fmla="*/ 6327716 w 12193346"/>
              <a:gd name="connsiteY1282" fmla="*/ 3382673 h 6765356"/>
              <a:gd name="connsiteX1283" fmla="*/ 6398443 w 12193346"/>
              <a:gd name="connsiteY1283" fmla="*/ 3453356 h 6765356"/>
              <a:gd name="connsiteX1284" fmla="*/ 6469170 w 12193346"/>
              <a:gd name="connsiteY1284" fmla="*/ 3382673 h 6765356"/>
              <a:gd name="connsiteX1285" fmla="*/ 5866306 w 12193346"/>
              <a:gd name="connsiteY1285" fmla="*/ 3382673 h 6765356"/>
              <a:gd name="connsiteX1286" fmla="*/ 5795579 w 12193346"/>
              <a:gd name="connsiteY1286" fmla="*/ 3311990 h 6765356"/>
              <a:gd name="connsiteX1287" fmla="*/ 5724852 w 12193346"/>
              <a:gd name="connsiteY1287" fmla="*/ 3382673 h 6765356"/>
              <a:gd name="connsiteX1288" fmla="*/ 5795579 w 12193346"/>
              <a:gd name="connsiteY1288" fmla="*/ 3453356 h 6765356"/>
              <a:gd name="connsiteX1289" fmla="*/ 5866306 w 12193346"/>
              <a:gd name="connsiteY1289" fmla="*/ 3382673 h 6765356"/>
              <a:gd name="connsiteX1290" fmla="*/ 5263442 w 12193346"/>
              <a:gd name="connsiteY1290" fmla="*/ 3382673 h 6765356"/>
              <a:gd name="connsiteX1291" fmla="*/ 5192715 w 12193346"/>
              <a:gd name="connsiteY1291" fmla="*/ 3311990 h 6765356"/>
              <a:gd name="connsiteX1292" fmla="*/ 5121988 w 12193346"/>
              <a:gd name="connsiteY1292" fmla="*/ 3382673 h 6765356"/>
              <a:gd name="connsiteX1293" fmla="*/ 5192715 w 12193346"/>
              <a:gd name="connsiteY1293" fmla="*/ 3453356 h 6765356"/>
              <a:gd name="connsiteX1294" fmla="*/ 5263442 w 12193346"/>
              <a:gd name="connsiteY1294" fmla="*/ 3382673 h 6765356"/>
              <a:gd name="connsiteX1295" fmla="*/ 4661251 w 12193346"/>
              <a:gd name="connsiteY1295" fmla="*/ 3382673 h 6765356"/>
              <a:gd name="connsiteX1296" fmla="*/ 4590524 w 12193346"/>
              <a:gd name="connsiteY1296" fmla="*/ 3311990 h 6765356"/>
              <a:gd name="connsiteX1297" fmla="*/ 4519797 w 12193346"/>
              <a:gd name="connsiteY1297" fmla="*/ 3382673 h 6765356"/>
              <a:gd name="connsiteX1298" fmla="*/ 4590524 w 12193346"/>
              <a:gd name="connsiteY1298" fmla="*/ 3453356 h 6765356"/>
              <a:gd name="connsiteX1299" fmla="*/ 4661251 w 12193346"/>
              <a:gd name="connsiteY1299" fmla="*/ 3382673 h 6765356"/>
              <a:gd name="connsiteX1300" fmla="*/ 4058387 w 12193346"/>
              <a:gd name="connsiteY1300" fmla="*/ 3382673 h 6765356"/>
              <a:gd name="connsiteX1301" fmla="*/ 3987660 w 12193346"/>
              <a:gd name="connsiteY1301" fmla="*/ 3311990 h 6765356"/>
              <a:gd name="connsiteX1302" fmla="*/ 3916933 w 12193346"/>
              <a:gd name="connsiteY1302" fmla="*/ 3382673 h 6765356"/>
              <a:gd name="connsiteX1303" fmla="*/ 3987660 w 12193346"/>
              <a:gd name="connsiteY1303" fmla="*/ 3453356 h 6765356"/>
              <a:gd name="connsiteX1304" fmla="*/ 4058387 w 12193346"/>
              <a:gd name="connsiteY1304" fmla="*/ 3382673 h 6765356"/>
              <a:gd name="connsiteX1305" fmla="*/ 3456196 w 12193346"/>
              <a:gd name="connsiteY1305" fmla="*/ 3382673 h 6765356"/>
              <a:gd name="connsiteX1306" fmla="*/ 3385469 w 12193346"/>
              <a:gd name="connsiteY1306" fmla="*/ 3311990 h 6765356"/>
              <a:gd name="connsiteX1307" fmla="*/ 3314742 w 12193346"/>
              <a:gd name="connsiteY1307" fmla="*/ 3382673 h 6765356"/>
              <a:gd name="connsiteX1308" fmla="*/ 3385469 w 12193346"/>
              <a:gd name="connsiteY1308" fmla="*/ 3453356 h 6765356"/>
              <a:gd name="connsiteX1309" fmla="*/ 3456196 w 12193346"/>
              <a:gd name="connsiteY1309" fmla="*/ 3382673 h 6765356"/>
              <a:gd name="connsiteX1310" fmla="*/ 2853332 w 12193346"/>
              <a:gd name="connsiteY1310" fmla="*/ 3382673 h 6765356"/>
              <a:gd name="connsiteX1311" fmla="*/ 2782605 w 12193346"/>
              <a:gd name="connsiteY1311" fmla="*/ 3311990 h 6765356"/>
              <a:gd name="connsiteX1312" fmla="*/ 2711878 w 12193346"/>
              <a:gd name="connsiteY1312" fmla="*/ 3382673 h 6765356"/>
              <a:gd name="connsiteX1313" fmla="*/ 2782605 w 12193346"/>
              <a:gd name="connsiteY1313" fmla="*/ 3453356 h 6765356"/>
              <a:gd name="connsiteX1314" fmla="*/ 2853332 w 12193346"/>
              <a:gd name="connsiteY1314" fmla="*/ 3382673 h 6765356"/>
              <a:gd name="connsiteX1315" fmla="*/ 2251142 w 12193346"/>
              <a:gd name="connsiteY1315" fmla="*/ 3382673 h 6765356"/>
              <a:gd name="connsiteX1316" fmla="*/ 2180415 w 12193346"/>
              <a:gd name="connsiteY1316" fmla="*/ 3311990 h 6765356"/>
              <a:gd name="connsiteX1317" fmla="*/ 2109688 w 12193346"/>
              <a:gd name="connsiteY1317" fmla="*/ 3382673 h 6765356"/>
              <a:gd name="connsiteX1318" fmla="*/ 2180415 w 12193346"/>
              <a:gd name="connsiteY1318" fmla="*/ 3453356 h 6765356"/>
              <a:gd name="connsiteX1319" fmla="*/ 2251142 w 12193346"/>
              <a:gd name="connsiteY1319" fmla="*/ 3382673 h 6765356"/>
              <a:gd name="connsiteX1320" fmla="*/ 1648278 w 12193346"/>
              <a:gd name="connsiteY1320" fmla="*/ 3382673 h 6765356"/>
              <a:gd name="connsiteX1321" fmla="*/ 1577551 w 12193346"/>
              <a:gd name="connsiteY1321" fmla="*/ 3311990 h 6765356"/>
              <a:gd name="connsiteX1322" fmla="*/ 1506823 w 12193346"/>
              <a:gd name="connsiteY1322" fmla="*/ 3382673 h 6765356"/>
              <a:gd name="connsiteX1323" fmla="*/ 1577551 w 12193346"/>
              <a:gd name="connsiteY1323" fmla="*/ 3453356 h 6765356"/>
              <a:gd name="connsiteX1324" fmla="*/ 1648278 w 12193346"/>
              <a:gd name="connsiteY1324" fmla="*/ 3382673 h 6765356"/>
              <a:gd name="connsiteX1325" fmla="*/ 1046087 w 12193346"/>
              <a:gd name="connsiteY1325" fmla="*/ 3382673 h 6765356"/>
              <a:gd name="connsiteX1326" fmla="*/ 975360 w 12193346"/>
              <a:gd name="connsiteY1326" fmla="*/ 3311990 h 6765356"/>
              <a:gd name="connsiteX1327" fmla="*/ 904633 w 12193346"/>
              <a:gd name="connsiteY1327" fmla="*/ 3382673 h 6765356"/>
              <a:gd name="connsiteX1328" fmla="*/ 975360 w 12193346"/>
              <a:gd name="connsiteY1328" fmla="*/ 3453356 h 6765356"/>
              <a:gd name="connsiteX1329" fmla="*/ 1046087 w 12193346"/>
              <a:gd name="connsiteY1329" fmla="*/ 3382673 h 6765356"/>
              <a:gd name="connsiteX1330" fmla="*/ 443223 w 12193346"/>
              <a:gd name="connsiteY1330" fmla="*/ 3382673 h 6765356"/>
              <a:gd name="connsiteX1331" fmla="*/ 372496 w 12193346"/>
              <a:gd name="connsiteY1331" fmla="*/ 3311990 h 6765356"/>
              <a:gd name="connsiteX1332" fmla="*/ 301769 w 12193346"/>
              <a:gd name="connsiteY1332" fmla="*/ 3382673 h 6765356"/>
              <a:gd name="connsiteX1333" fmla="*/ 372496 w 12193346"/>
              <a:gd name="connsiteY1333" fmla="*/ 3453356 h 6765356"/>
              <a:gd name="connsiteX1334" fmla="*/ 443223 w 12193346"/>
              <a:gd name="connsiteY1334" fmla="*/ 3382673 h 6765356"/>
              <a:gd name="connsiteX1335" fmla="*/ 142128 w 12193346"/>
              <a:gd name="connsiteY1335" fmla="*/ 4286066 h 6765356"/>
              <a:gd name="connsiteX1336" fmla="*/ 71401 w 12193346"/>
              <a:gd name="connsiteY1336" fmla="*/ 4215383 h 6765356"/>
              <a:gd name="connsiteX1337" fmla="*/ 0 w 12193346"/>
              <a:gd name="connsiteY1337" fmla="*/ 4286066 h 6765356"/>
              <a:gd name="connsiteX1338" fmla="*/ 70727 w 12193346"/>
              <a:gd name="connsiteY1338" fmla="*/ 4356749 h 6765356"/>
              <a:gd name="connsiteX1339" fmla="*/ 142128 w 12193346"/>
              <a:gd name="connsiteY1339" fmla="*/ 4286066 h 6765356"/>
              <a:gd name="connsiteX1340" fmla="*/ 744318 w 12193346"/>
              <a:gd name="connsiteY1340" fmla="*/ 4286066 h 6765356"/>
              <a:gd name="connsiteX1341" fmla="*/ 673591 w 12193346"/>
              <a:gd name="connsiteY1341" fmla="*/ 4215383 h 6765356"/>
              <a:gd name="connsiteX1342" fmla="*/ 602864 w 12193346"/>
              <a:gd name="connsiteY1342" fmla="*/ 4286066 h 6765356"/>
              <a:gd name="connsiteX1343" fmla="*/ 673591 w 12193346"/>
              <a:gd name="connsiteY1343" fmla="*/ 4356749 h 6765356"/>
              <a:gd name="connsiteX1344" fmla="*/ 744318 w 12193346"/>
              <a:gd name="connsiteY1344" fmla="*/ 4286066 h 6765356"/>
              <a:gd name="connsiteX1345" fmla="*/ 1347182 w 12193346"/>
              <a:gd name="connsiteY1345" fmla="*/ 4286066 h 6765356"/>
              <a:gd name="connsiteX1346" fmla="*/ 1276455 w 12193346"/>
              <a:gd name="connsiteY1346" fmla="*/ 4215383 h 6765356"/>
              <a:gd name="connsiteX1347" fmla="*/ 1205728 w 12193346"/>
              <a:gd name="connsiteY1347" fmla="*/ 4286066 h 6765356"/>
              <a:gd name="connsiteX1348" fmla="*/ 1276455 w 12193346"/>
              <a:gd name="connsiteY1348" fmla="*/ 4356749 h 6765356"/>
              <a:gd name="connsiteX1349" fmla="*/ 1347182 w 12193346"/>
              <a:gd name="connsiteY1349" fmla="*/ 4286066 h 6765356"/>
              <a:gd name="connsiteX1350" fmla="*/ 1949373 w 12193346"/>
              <a:gd name="connsiteY1350" fmla="*/ 4286066 h 6765356"/>
              <a:gd name="connsiteX1351" fmla="*/ 1878646 w 12193346"/>
              <a:gd name="connsiteY1351" fmla="*/ 4215383 h 6765356"/>
              <a:gd name="connsiteX1352" fmla="*/ 1807919 w 12193346"/>
              <a:gd name="connsiteY1352" fmla="*/ 4286066 h 6765356"/>
              <a:gd name="connsiteX1353" fmla="*/ 1878646 w 12193346"/>
              <a:gd name="connsiteY1353" fmla="*/ 4356749 h 6765356"/>
              <a:gd name="connsiteX1354" fmla="*/ 1949373 w 12193346"/>
              <a:gd name="connsiteY1354" fmla="*/ 4286066 h 6765356"/>
              <a:gd name="connsiteX1355" fmla="*/ 2552237 w 12193346"/>
              <a:gd name="connsiteY1355" fmla="*/ 4286066 h 6765356"/>
              <a:gd name="connsiteX1356" fmla="*/ 2481510 w 12193346"/>
              <a:gd name="connsiteY1356" fmla="*/ 4215383 h 6765356"/>
              <a:gd name="connsiteX1357" fmla="*/ 2410783 w 12193346"/>
              <a:gd name="connsiteY1357" fmla="*/ 4286066 h 6765356"/>
              <a:gd name="connsiteX1358" fmla="*/ 2481510 w 12193346"/>
              <a:gd name="connsiteY1358" fmla="*/ 4356749 h 6765356"/>
              <a:gd name="connsiteX1359" fmla="*/ 2552237 w 12193346"/>
              <a:gd name="connsiteY1359" fmla="*/ 4286066 h 6765356"/>
              <a:gd name="connsiteX1360" fmla="*/ 3155101 w 12193346"/>
              <a:gd name="connsiteY1360" fmla="*/ 4286066 h 6765356"/>
              <a:gd name="connsiteX1361" fmla="*/ 3084374 w 12193346"/>
              <a:gd name="connsiteY1361" fmla="*/ 4215383 h 6765356"/>
              <a:gd name="connsiteX1362" fmla="*/ 3013647 w 12193346"/>
              <a:gd name="connsiteY1362" fmla="*/ 4286066 h 6765356"/>
              <a:gd name="connsiteX1363" fmla="*/ 3084374 w 12193346"/>
              <a:gd name="connsiteY1363" fmla="*/ 4356749 h 6765356"/>
              <a:gd name="connsiteX1364" fmla="*/ 3155101 w 12193346"/>
              <a:gd name="connsiteY1364" fmla="*/ 4286066 h 6765356"/>
              <a:gd name="connsiteX1365" fmla="*/ 3757292 w 12193346"/>
              <a:gd name="connsiteY1365" fmla="*/ 4286066 h 6765356"/>
              <a:gd name="connsiteX1366" fmla="*/ 3686564 w 12193346"/>
              <a:gd name="connsiteY1366" fmla="*/ 4215383 h 6765356"/>
              <a:gd name="connsiteX1367" fmla="*/ 3615837 w 12193346"/>
              <a:gd name="connsiteY1367" fmla="*/ 4286066 h 6765356"/>
              <a:gd name="connsiteX1368" fmla="*/ 3686564 w 12193346"/>
              <a:gd name="connsiteY1368" fmla="*/ 4356749 h 6765356"/>
              <a:gd name="connsiteX1369" fmla="*/ 3757292 w 12193346"/>
              <a:gd name="connsiteY1369" fmla="*/ 4286066 h 6765356"/>
              <a:gd name="connsiteX1370" fmla="*/ 4360156 w 12193346"/>
              <a:gd name="connsiteY1370" fmla="*/ 4286066 h 6765356"/>
              <a:gd name="connsiteX1371" fmla="*/ 4289429 w 12193346"/>
              <a:gd name="connsiteY1371" fmla="*/ 4215383 h 6765356"/>
              <a:gd name="connsiteX1372" fmla="*/ 4218702 w 12193346"/>
              <a:gd name="connsiteY1372" fmla="*/ 4286066 h 6765356"/>
              <a:gd name="connsiteX1373" fmla="*/ 4289429 w 12193346"/>
              <a:gd name="connsiteY1373" fmla="*/ 4356749 h 6765356"/>
              <a:gd name="connsiteX1374" fmla="*/ 4360156 w 12193346"/>
              <a:gd name="connsiteY1374" fmla="*/ 4286066 h 6765356"/>
              <a:gd name="connsiteX1375" fmla="*/ 4962346 w 12193346"/>
              <a:gd name="connsiteY1375" fmla="*/ 4286066 h 6765356"/>
              <a:gd name="connsiteX1376" fmla="*/ 4891619 w 12193346"/>
              <a:gd name="connsiteY1376" fmla="*/ 4215383 h 6765356"/>
              <a:gd name="connsiteX1377" fmla="*/ 4820892 w 12193346"/>
              <a:gd name="connsiteY1377" fmla="*/ 4286066 h 6765356"/>
              <a:gd name="connsiteX1378" fmla="*/ 4891619 w 12193346"/>
              <a:gd name="connsiteY1378" fmla="*/ 4356749 h 6765356"/>
              <a:gd name="connsiteX1379" fmla="*/ 4962346 w 12193346"/>
              <a:gd name="connsiteY1379" fmla="*/ 4286066 h 6765356"/>
              <a:gd name="connsiteX1380" fmla="*/ 5565210 w 12193346"/>
              <a:gd name="connsiteY1380" fmla="*/ 4286066 h 6765356"/>
              <a:gd name="connsiteX1381" fmla="*/ 5494483 w 12193346"/>
              <a:gd name="connsiteY1381" fmla="*/ 4215383 h 6765356"/>
              <a:gd name="connsiteX1382" fmla="*/ 5423756 w 12193346"/>
              <a:gd name="connsiteY1382" fmla="*/ 4286066 h 6765356"/>
              <a:gd name="connsiteX1383" fmla="*/ 5494483 w 12193346"/>
              <a:gd name="connsiteY1383" fmla="*/ 4356749 h 6765356"/>
              <a:gd name="connsiteX1384" fmla="*/ 5565210 w 12193346"/>
              <a:gd name="connsiteY1384" fmla="*/ 4286066 h 6765356"/>
              <a:gd name="connsiteX1385" fmla="*/ 6167401 w 12193346"/>
              <a:gd name="connsiteY1385" fmla="*/ 4286066 h 6765356"/>
              <a:gd name="connsiteX1386" fmla="*/ 6096674 w 12193346"/>
              <a:gd name="connsiteY1386" fmla="*/ 4215383 h 6765356"/>
              <a:gd name="connsiteX1387" fmla="*/ 6025947 w 12193346"/>
              <a:gd name="connsiteY1387" fmla="*/ 4286066 h 6765356"/>
              <a:gd name="connsiteX1388" fmla="*/ 6096674 w 12193346"/>
              <a:gd name="connsiteY1388" fmla="*/ 4356749 h 6765356"/>
              <a:gd name="connsiteX1389" fmla="*/ 6167401 w 12193346"/>
              <a:gd name="connsiteY1389" fmla="*/ 4286066 h 6765356"/>
              <a:gd name="connsiteX1390" fmla="*/ 6770265 w 12193346"/>
              <a:gd name="connsiteY1390" fmla="*/ 4286066 h 6765356"/>
              <a:gd name="connsiteX1391" fmla="*/ 6699538 w 12193346"/>
              <a:gd name="connsiteY1391" fmla="*/ 4215383 h 6765356"/>
              <a:gd name="connsiteX1392" fmla="*/ 6628811 w 12193346"/>
              <a:gd name="connsiteY1392" fmla="*/ 4286066 h 6765356"/>
              <a:gd name="connsiteX1393" fmla="*/ 6699538 w 12193346"/>
              <a:gd name="connsiteY1393" fmla="*/ 4356749 h 6765356"/>
              <a:gd name="connsiteX1394" fmla="*/ 6770265 w 12193346"/>
              <a:gd name="connsiteY1394" fmla="*/ 4286066 h 6765356"/>
              <a:gd name="connsiteX1395" fmla="*/ 7372455 w 12193346"/>
              <a:gd name="connsiteY1395" fmla="*/ 4286066 h 6765356"/>
              <a:gd name="connsiteX1396" fmla="*/ 7301728 w 12193346"/>
              <a:gd name="connsiteY1396" fmla="*/ 4215383 h 6765356"/>
              <a:gd name="connsiteX1397" fmla="*/ 7231001 w 12193346"/>
              <a:gd name="connsiteY1397" fmla="*/ 4286066 h 6765356"/>
              <a:gd name="connsiteX1398" fmla="*/ 7301728 w 12193346"/>
              <a:gd name="connsiteY1398" fmla="*/ 4356749 h 6765356"/>
              <a:gd name="connsiteX1399" fmla="*/ 7372455 w 12193346"/>
              <a:gd name="connsiteY1399" fmla="*/ 4286066 h 6765356"/>
              <a:gd name="connsiteX1400" fmla="*/ 7975320 w 12193346"/>
              <a:gd name="connsiteY1400" fmla="*/ 4286066 h 6765356"/>
              <a:gd name="connsiteX1401" fmla="*/ 7904593 w 12193346"/>
              <a:gd name="connsiteY1401" fmla="*/ 4215383 h 6765356"/>
              <a:gd name="connsiteX1402" fmla="*/ 7833865 w 12193346"/>
              <a:gd name="connsiteY1402" fmla="*/ 4286066 h 6765356"/>
              <a:gd name="connsiteX1403" fmla="*/ 7904593 w 12193346"/>
              <a:gd name="connsiteY1403" fmla="*/ 4356749 h 6765356"/>
              <a:gd name="connsiteX1404" fmla="*/ 7975320 w 12193346"/>
              <a:gd name="connsiteY1404" fmla="*/ 4286066 h 6765356"/>
              <a:gd name="connsiteX1405" fmla="*/ 8577510 w 12193346"/>
              <a:gd name="connsiteY1405" fmla="*/ 4286066 h 6765356"/>
              <a:gd name="connsiteX1406" fmla="*/ 8506783 w 12193346"/>
              <a:gd name="connsiteY1406" fmla="*/ 4215383 h 6765356"/>
              <a:gd name="connsiteX1407" fmla="*/ 8436056 w 12193346"/>
              <a:gd name="connsiteY1407" fmla="*/ 4286066 h 6765356"/>
              <a:gd name="connsiteX1408" fmla="*/ 8506783 w 12193346"/>
              <a:gd name="connsiteY1408" fmla="*/ 4356749 h 6765356"/>
              <a:gd name="connsiteX1409" fmla="*/ 8577510 w 12193346"/>
              <a:gd name="connsiteY1409" fmla="*/ 4286066 h 6765356"/>
              <a:gd name="connsiteX1410" fmla="*/ 9180374 w 12193346"/>
              <a:gd name="connsiteY1410" fmla="*/ 4286066 h 6765356"/>
              <a:gd name="connsiteX1411" fmla="*/ 9109647 w 12193346"/>
              <a:gd name="connsiteY1411" fmla="*/ 4215383 h 6765356"/>
              <a:gd name="connsiteX1412" fmla="*/ 9038920 w 12193346"/>
              <a:gd name="connsiteY1412" fmla="*/ 4286066 h 6765356"/>
              <a:gd name="connsiteX1413" fmla="*/ 9109647 w 12193346"/>
              <a:gd name="connsiteY1413" fmla="*/ 4356749 h 6765356"/>
              <a:gd name="connsiteX1414" fmla="*/ 9180374 w 12193346"/>
              <a:gd name="connsiteY1414" fmla="*/ 4286066 h 6765356"/>
              <a:gd name="connsiteX1415" fmla="*/ 9783238 w 12193346"/>
              <a:gd name="connsiteY1415" fmla="*/ 4286066 h 6765356"/>
              <a:gd name="connsiteX1416" fmla="*/ 9712511 w 12193346"/>
              <a:gd name="connsiteY1416" fmla="*/ 4215383 h 6765356"/>
              <a:gd name="connsiteX1417" fmla="*/ 9641784 w 12193346"/>
              <a:gd name="connsiteY1417" fmla="*/ 4286066 h 6765356"/>
              <a:gd name="connsiteX1418" fmla="*/ 9712511 w 12193346"/>
              <a:gd name="connsiteY1418" fmla="*/ 4356749 h 6765356"/>
              <a:gd name="connsiteX1419" fmla="*/ 9783238 w 12193346"/>
              <a:gd name="connsiteY1419" fmla="*/ 4286066 h 6765356"/>
              <a:gd name="connsiteX1420" fmla="*/ 10385429 w 12193346"/>
              <a:gd name="connsiteY1420" fmla="*/ 4286066 h 6765356"/>
              <a:gd name="connsiteX1421" fmla="*/ 10314702 w 12193346"/>
              <a:gd name="connsiteY1421" fmla="*/ 4215383 h 6765356"/>
              <a:gd name="connsiteX1422" fmla="*/ 10243975 w 12193346"/>
              <a:gd name="connsiteY1422" fmla="*/ 4286066 h 6765356"/>
              <a:gd name="connsiteX1423" fmla="*/ 10314702 w 12193346"/>
              <a:gd name="connsiteY1423" fmla="*/ 4356749 h 6765356"/>
              <a:gd name="connsiteX1424" fmla="*/ 10385429 w 12193346"/>
              <a:gd name="connsiteY1424" fmla="*/ 4286066 h 6765356"/>
              <a:gd name="connsiteX1425" fmla="*/ 10988293 w 12193346"/>
              <a:gd name="connsiteY1425" fmla="*/ 4286066 h 6765356"/>
              <a:gd name="connsiteX1426" fmla="*/ 10917566 w 12193346"/>
              <a:gd name="connsiteY1426" fmla="*/ 4215383 h 6765356"/>
              <a:gd name="connsiteX1427" fmla="*/ 10846839 w 12193346"/>
              <a:gd name="connsiteY1427" fmla="*/ 4286066 h 6765356"/>
              <a:gd name="connsiteX1428" fmla="*/ 10917566 w 12193346"/>
              <a:gd name="connsiteY1428" fmla="*/ 4356749 h 6765356"/>
              <a:gd name="connsiteX1429" fmla="*/ 10988293 w 12193346"/>
              <a:gd name="connsiteY1429" fmla="*/ 4286066 h 6765356"/>
              <a:gd name="connsiteX1430" fmla="*/ 11590483 w 12193346"/>
              <a:gd name="connsiteY1430" fmla="*/ 4286066 h 6765356"/>
              <a:gd name="connsiteX1431" fmla="*/ 11519756 w 12193346"/>
              <a:gd name="connsiteY1431" fmla="*/ 4215383 h 6765356"/>
              <a:gd name="connsiteX1432" fmla="*/ 11449029 w 12193346"/>
              <a:gd name="connsiteY1432" fmla="*/ 4286066 h 6765356"/>
              <a:gd name="connsiteX1433" fmla="*/ 11519756 w 12193346"/>
              <a:gd name="connsiteY1433" fmla="*/ 4356749 h 6765356"/>
              <a:gd name="connsiteX1434" fmla="*/ 11590483 w 12193346"/>
              <a:gd name="connsiteY1434" fmla="*/ 4286066 h 6765356"/>
              <a:gd name="connsiteX1435" fmla="*/ 12193347 w 12193346"/>
              <a:gd name="connsiteY1435" fmla="*/ 4286066 h 6765356"/>
              <a:gd name="connsiteX1436" fmla="*/ 12122620 w 12193346"/>
              <a:gd name="connsiteY1436" fmla="*/ 4215383 h 6765356"/>
              <a:gd name="connsiteX1437" fmla="*/ 12051893 w 12193346"/>
              <a:gd name="connsiteY1437" fmla="*/ 4286066 h 6765356"/>
              <a:gd name="connsiteX1438" fmla="*/ 12122620 w 12193346"/>
              <a:gd name="connsiteY1438" fmla="*/ 4356749 h 6765356"/>
              <a:gd name="connsiteX1439" fmla="*/ 12193347 w 12193346"/>
              <a:gd name="connsiteY1439" fmla="*/ 4286066 h 6765356"/>
              <a:gd name="connsiteX1440" fmla="*/ 11891579 w 12193346"/>
              <a:gd name="connsiteY1440" fmla="*/ 3985159 h 6765356"/>
              <a:gd name="connsiteX1441" fmla="*/ 11820851 w 12193346"/>
              <a:gd name="connsiteY1441" fmla="*/ 3914476 h 6765356"/>
              <a:gd name="connsiteX1442" fmla="*/ 11750124 w 12193346"/>
              <a:gd name="connsiteY1442" fmla="*/ 3985159 h 6765356"/>
              <a:gd name="connsiteX1443" fmla="*/ 11820851 w 12193346"/>
              <a:gd name="connsiteY1443" fmla="*/ 4055842 h 6765356"/>
              <a:gd name="connsiteX1444" fmla="*/ 11891579 w 12193346"/>
              <a:gd name="connsiteY1444" fmla="*/ 3985159 h 6765356"/>
              <a:gd name="connsiteX1445" fmla="*/ 11289388 w 12193346"/>
              <a:gd name="connsiteY1445" fmla="*/ 3985159 h 6765356"/>
              <a:gd name="connsiteX1446" fmla="*/ 11218661 w 12193346"/>
              <a:gd name="connsiteY1446" fmla="*/ 3914476 h 6765356"/>
              <a:gd name="connsiteX1447" fmla="*/ 11147934 w 12193346"/>
              <a:gd name="connsiteY1447" fmla="*/ 3985159 h 6765356"/>
              <a:gd name="connsiteX1448" fmla="*/ 11218661 w 12193346"/>
              <a:gd name="connsiteY1448" fmla="*/ 4055842 h 6765356"/>
              <a:gd name="connsiteX1449" fmla="*/ 11289388 w 12193346"/>
              <a:gd name="connsiteY1449" fmla="*/ 3985159 h 6765356"/>
              <a:gd name="connsiteX1450" fmla="*/ 10686524 w 12193346"/>
              <a:gd name="connsiteY1450" fmla="*/ 3985159 h 6765356"/>
              <a:gd name="connsiteX1451" fmla="*/ 10615797 w 12193346"/>
              <a:gd name="connsiteY1451" fmla="*/ 3914476 h 6765356"/>
              <a:gd name="connsiteX1452" fmla="*/ 10545070 w 12193346"/>
              <a:gd name="connsiteY1452" fmla="*/ 3985159 h 6765356"/>
              <a:gd name="connsiteX1453" fmla="*/ 10615797 w 12193346"/>
              <a:gd name="connsiteY1453" fmla="*/ 4055842 h 6765356"/>
              <a:gd name="connsiteX1454" fmla="*/ 10686524 w 12193346"/>
              <a:gd name="connsiteY1454" fmla="*/ 3985159 h 6765356"/>
              <a:gd name="connsiteX1455" fmla="*/ 10084333 w 12193346"/>
              <a:gd name="connsiteY1455" fmla="*/ 3985159 h 6765356"/>
              <a:gd name="connsiteX1456" fmla="*/ 10013606 w 12193346"/>
              <a:gd name="connsiteY1456" fmla="*/ 3914476 h 6765356"/>
              <a:gd name="connsiteX1457" fmla="*/ 9942879 w 12193346"/>
              <a:gd name="connsiteY1457" fmla="*/ 3985159 h 6765356"/>
              <a:gd name="connsiteX1458" fmla="*/ 10013606 w 12193346"/>
              <a:gd name="connsiteY1458" fmla="*/ 4055842 h 6765356"/>
              <a:gd name="connsiteX1459" fmla="*/ 10084333 w 12193346"/>
              <a:gd name="connsiteY1459" fmla="*/ 3985159 h 6765356"/>
              <a:gd name="connsiteX1460" fmla="*/ 9481469 w 12193346"/>
              <a:gd name="connsiteY1460" fmla="*/ 3985159 h 6765356"/>
              <a:gd name="connsiteX1461" fmla="*/ 9410742 w 12193346"/>
              <a:gd name="connsiteY1461" fmla="*/ 3914476 h 6765356"/>
              <a:gd name="connsiteX1462" fmla="*/ 9340015 w 12193346"/>
              <a:gd name="connsiteY1462" fmla="*/ 3985159 h 6765356"/>
              <a:gd name="connsiteX1463" fmla="*/ 9410742 w 12193346"/>
              <a:gd name="connsiteY1463" fmla="*/ 4055842 h 6765356"/>
              <a:gd name="connsiteX1464" fmla="*/ 9481469 w 12193346"/>
              <a:gd name="connsiteY1464" fmla="*/ 3985159 h 6765356"/>
              <a:gd name="connsiteX1465" fmla="*/ 8879278 w 12193346"/>
              <a:gd name="connsiteY1465" fmla="*/ 3985159 h 6765356"/>
              <a:gd name="connsiteX1466" fmla="*/ 8808551 w 12193346"/>
              <a:gd name="connsiteY1466" fmla="*/ 3914476 h 6765356"/>
              <a:gd name="connsiteX1467" fmla="*/ 8737824 w 12193346"/>
              <a:gd name="connsiteY1467" fmla="*/ 3985159 h 6765356"/>
              <a:gd name="connsiteX1468" fmla="*/ 8808551 w 12193346"/>
              <a:gd name="connsiteY1468" fmla="*/ 4055842 h 6765356"/>
              <a:gd name="connsiteX1469" fmla="*/ 8879278 w 12193346"/>
              <a:gd name="connsiteY1469" fmla="*/ 3985159 h 6765356"/>
              <a:gd name="connsiteX1470" fmla="*/ 8276415 w 12193346"/>
              <a:gd name="connsiteY1470" fmla="*/ 3985159 h 6765356"/>
              <a:gd name="connsiteX1471" fmla="*/ 8205687 w 12193346"/>
              <a:gd name="connsiteY1471" fmla="*/ 3914476 h 6765356"/>
              <a:gd name="connsiteX1472" fmla="*/ 8134960 w 12193346"/>
              <a:gd name="connsiteY1472" fmla="*/ 3985159 h 6765356"/>
              <a:gd name="connsiteX1473" fmla="*/ 8205687 w 12193346"/>
              <a:gd name="connsiteY1473" fmla="*/ 4055842 h 6765356"/>
              <a:gd name="connsiteX1474" fmla="*/ 8276415 w 12193346"/>
              <a:gd name="connsiteY1474" fmla="*/ 3985159 h 6765356"/>
              <a:gd name="connsiteX1475" fmla="*/ 7674225 w 12193346"/>
              <a:gd name="connsiteY1475" fmla="*/ 3985159 h 6765356"/>
              <a:gd name="connsiteX1476" fmla="*/ 7603498 w 12193346"/>
              <a:gd name="connsiteY1476" fmla="*/ 3914476 h 6765356"/>
              <a:gd name="connsiteX1477" fmla="*/ 7532771 w 12193346"/>
              <a:gd name="connsiteY1477" fmla="*/ 3985159 h 6765356"/>
              <a:gd name="connsiteX1478" fmla="*/ 7603498 w 12193346"/>
              <a:gd name="connsiteY1478" fmla="*/ 4055842 h 6765356"/>
              <a:gd name="connsiteX1479" fmla="*/ 7674225 w 12193346"/>
              <a:gd name="connsiteY1479" fmla="*/ 3985159 h 6765356"/>
              <a:gd name="connsiteX1480" fmla="*/ 7071361 w 12193346"/>
              <a:gd name="connsiteY1480" fmla="*/ 3985159 h 6765356"/>
              <a:gd name="connsiteX1481" fmla="*/ 7000634 w 12193346"/>
              <a:gd name="connsiteY1481" fmla="*/ 3914476 h 6765356"/>
              <a:gd name="connsiteX1482" fmla="*/ 6929906 w 12193346"/>
              <a:gd name="connsiteY1482" fmla="*/ 3985159 h 6765356"/>
              <a:gd name="connsiteX1483" fmla="*/ 7000634 w 12193346"/>
              <a:gd name="connsiteY1483" fmla="*/ 4055842 h 6765356"/>
              <a:gd name="connsiteX1484" fmla="*/ 7071361 w 12193346"/>
              <a:gd name="connsiteY1484" fmla="*/ 3985159 h 6765356"/>
              <a:gd name="connsiteX1485" fmla="*/ 6469170 w 12193346"/>
              <a:gd name="connsiteY1485" fmla="*/ 3985159 h 6765356"/>
              <a:gd name="connsiteX1486" fmla="*/ 6398443 w 12193346"/>
              <a:gd name="connsiteY1486" fmla="*/ 3914476 h 6765356"/>
              <a:gd name="connsiteX1487" fmla="*/ 6327716 w 12193346"/>
              <a:gd name="connsiteY1487" fmla="*/ 3985159 h 6765356"/>
              <a:gd name="connsiteX1488" fmla="*/ 6398443 w 12193346"/>
              <a:gd name="connsiteY1488" fmla="*/ 4055842 h 6765356"/>
              <a:gd name="connsiteX1489" fmla="*/ 6469170 w 12193346"/>
              <a:gd name="connsiteY1489" fmla="*/ 3985159 h 6765356"/>
              <a:gd name="connsiteX1490" fmla="*/ 5866306 w 12193346"/>
              <a:gd name="connsiteY1490" fmla="*/ 3985159 h 6765356"/>
              <a:gd name="connsiteX1491" fmla="*/ 5795579 w 12193346"/>
              <a:gd name="connsiteY1491" fmla="*/ 3914476 h 6765356"/>
              <a:gd name="connsiteX1492" fmla="*/ 5724852 w 12193346"/>
              <a:gd name="connsiteY1492" fmla="*/ 3985159 h 6765356"/>
              <a:gd name="connsiteX1493" fmla="*/ 5795579 w 12193346"/>
              <a:gd name="connsiteY1493" fmla="*/ 4055842 h 6765356"/>
              <a:gd name="connsiteX1494" fmla="*/ 5866306 w 12193346"/>
              <a:gd name="connsiteY1494" fmla="*/ 3985159 h 6765356"/>
              <a:gd name="connsiteX1495" fmla="*/ 5263442 w 12193346"/>
              <a:gd name="connsiteY1495" fmla="*/ 3985159 h 6765356"/>
              <a:gd name="connsiteX1496" fmla="*/ 5192715 w 12193346"/>
              <a:gd name="connsiteY1496" fmla="*/ 3914476 h 6765356"/>
              <a:gd name="connsiteX1497" fmla="*/ 5121988 w 12193346"/>
              <a:gd name="connsiteY1497" fmla="*/ 3985159 h 6765356"/>
              <a:gd name="connsiteX1498" fmla="*/ 5192715 w 12193346"/>
              <a:gd name="connsiteY1498" fmla="*/ 4055842 h 6765356"/>
              <a:gd name="connsiteX1499" fmla="*/ 5263442 w 12193346"/>
              <a:gd name="connsiteY1499" fmla="*/ 3985159 h 6765356"/>
              <a:gd name="connsiteX1500" fmla="*/ 4661251 w 12193346"/>
              <a:gd name="connsiteY1500" fmla="*/ 3985159 h 6765356"/>
              <a:gd name="connsiteX1501" fmla="*/ 4590524 w 12193346"/>
              <a:gd name="connsiteY1501" fmla="*/ 3914476 h 6765356"/>
              <a:gd name="connsiteX1502" fmla="*/ 4519797 w 12193346"/>
              <a:gd name="connsiteY1502" fmla="*/ 3985159 h 6765356"/>
              <a:gd name="connsiteX1503" fmla="*/ 4590524 w 12193346"/>
              <a:gd name="connsiteY1503" fmla="*/ 4055842 h 6765356"/>
              <a:gd name="connsiteX1504" fmla="*/ 4661251 w 12193346"/>
              <a:gd name="connsiteY1504" fmla="*/ 3985159 h 6765356"/>
              <a:gd name="connsiteX1505" fmla="*/ 4058387 w 12193346"/>
              <a:gd name="connsiteY1505" fmla="*/ 3985159 h 6765356"/>
              <a:gd name="connsiteX1506" fmla="*/ 3987660 w 12193346"/>
              <a:gd name="connsiteY1506" fmla="*/ 3914476 h 6765356"/>
              <a:gd name="connsiteX1507" fmla="*/ 3916933 w 12193346"/>
              <a:gd name="connsiteY1507" fmla="*/ 3985159 h 6765356"/>
              <a:gd name="connsiteX1508" fmla="*/ 3987660 w 12193346"/>
              <a:gd name="connsiteY1508" fmla="*/ 4055842 h 6765356"/>
              <a:gd name="connsiteX1509" fmla="*/ 4058387 w 12193346"/>
              <a:gd name="connsiteY1509" fmla="*/ 3985159 h 6765356"/>
              <a:gd name="connsiteX1510" fmla="*/ 3456196 w 12193346"/>
              <a:gd name="connsiteY1510" fmla="*/ 3985159 h 6765356"/>
              <a:gd name="connsiteX1511" fmla="*/ 3385469 w 12193346"/>
              <a:gd name="connsiteY1511" fmla="*/ 3914476 h 6765356"/>
              <a:gd name="connsiteX1512" fmla="*/ 3314742 w 12193346"/>
              <a:gd name="connsiteY1512" fmla="*/ 3985159 h 6765356"/>
              <a:gd name="connsiteX1513" fmla="*/ 3385469 w 12193346"/>
              <a:gd name="connsiteY1513" fmla="*/ 4055842 h 6765356"/>
              <a:gd name="connsiteX1514" fmla="*/ 3456196 w 12193346"/>
              <a:gd name="connsiteY1514" fmla="*/ 3985159 h 6765356"/>
              <a:gd name="connsiteX1515" fmla="*/ 2853332 w 12193346"/>
              <a:gd name="connsiteY1515" fmla="*/ 3985159 h 6765356"/>
              <a:gd name="connsiteX1516" fmla="*/ 2782605 w 12193346"/>
              <a:gd name="connsiteY1516" fmla="*/ 3914476 h 6765356"/>
              <a:gd name="connsiteX1517" fmla="*/ 2711878 w 12193346"/>
              <a:gd name="connsiteY1517" fmla="*/ 3985159 h 6765356"/>
              <a:gd name="connsiteX1518" fmla="*/ 2782605 w 12193346"/>
              <a:gd name="connsiteY1518" fmla="*/ 4055842 h 6765356"/>
              <a:gd name="connsiteX1519" fmla="*/ 2853332 w 12193346"/>
              <a:gd name="connsiteY1519" fmla="*/ 3985159 h 6765356"/>
              <a:gd name="connsiteX1520" fmla="*/ 2251142 w 12193346"/>
              <a:gd name="connsiteY1520" fmla="*/ 3985159 h 6765356"/>
              <a:gd name="connsiteX1521" fmla="*/ 2180415 w 12193346"/>
              <a:gd name="connsiteY1521" fmla="*/ 3914476 h 6765356"/>
              <a:gd name="connsiteX1522" fmla="*/ 2109688 w 12193346"/>
              <a:gd name="connsiteY1522" fmla="*/ 3985159 h 6765356"/>
              <a:gd name="connsiteX1523" fmla="*/ 2180415 w 12193346"/>
              <a:gd name="connsiteY1523" fmla="*/ 4055842 h 6765356"/>
              <a:gd name="connsiteX1524" fmla="*/ 2251142 w 12193346"/>
              <a:gd name="connsiteY1524" fmla="*/ 3985159 h 6765356"/>
              <a:gd name="connsiteX1525" fmla="*/ 1648278 w 12193346"/>
              <a:gd name="connsiteY1525" fmla="*/ 3985159 h 6765356"/>
              <a:gd name="connsiteX1526" fmla="*/ 1577551 w 12193346"/>
              <a:gd name="connsiteY1526" fmla="*/ 3914476 h 6765356"/>
              <a:gd name="connsiteX1527" fmla="*/ 1506823 w 12193346"/>
              <a:gd name="connsiteY1527" fmla="*/ 3985159 h 6765356"/>
              <a:gd name="connsiteX1528" fmla="*/ 1577551 w 12193346"/>
              <a:gd name="connsiteY1528" fmla="*/ 4055842 h 6765356"/>
              <a:gd name="connsiteX1529" fmla="*/ 1648278 w 12193346"/>
              <a:gd name="connsiteY1529" fmla="*/ 3985159 h 6765356"/>
              <a:gd name="connsiteX1530" fmla="*/ 1046087 w 12193346"/>
              <a:gd name="connsiteY1530" fmla="*/ 3985159 h 6765356"/>
              <a:gd name="connsiteX1531" fmla="*/ 975360 w 12193346"/>
              <a:gd name="connsiteY1531" fmla="*/ 3914476 h 6765356"/>
              <a:gd name="connsiteX1532" fmla="*/ 904633 w 12193346"/>
              <a:gd name="connsiteY1532" fmla="*/ 3985159 h 6765356"/>
              <a:gd name="connsiteX1533" fmla="*/ 975360 w 12193346"/>
              <a:gd name="connsiteY1533" fmla="*/ 4055842 h 6765356"/>
              <a:gd name="connsiteX1534" fmla="*/ 1046087 w 12193346"/>
              <a:gd name="connsiteY1534" fmla="*/ 3985159 h 6765356"/>
              <a:gd name="connsiteX1535" fmla="*/ 443223 w 12193346"/>
              <a:gd name="connsiteY1535" fmla="*/ 3985159 h 6765356"/>
              <a:gd name="connsiteX1536" fmla="*/ 372496 w 12193346"/>
              <a:gd name="connsiteY1536" fmla="*/ 3914476 h 6765356"/>
              <a:gd name="connsiteX1537" fmla="*/ 301769 w 12193346"/>
              <a:gd name="connsiteY1537" fmla="*/ 3985159 h 6765356"/>
              <a:gd name="connsiteX1538" fmla="*/ 372496 w 12193346"/>
              <a:gd name="connsiteY1538" fmla="*/ 4055842 h 6765356"/>
              <a:gd name="connsiteX1539" fmla="*/ 443223 w 12193346"/>
              <a:gd name="connsiteY1539" fmla="*/ 3985159 h 6765356"/>
              <a:gd name="connsiteX1540" fmla="*/ 142128 w 12193346"/>
              <a:gd name="connsiteY1540" fmla="*/ 4888552 h 6765356"/>
              <a:gd name="connsiteX1541" fmla="*/ 71401 w 12193346"/>
              <a:gd name="connsiteY1541" fmla="*/ 4817869 h 6765356"/>
              <a:gd name="connsiteX1542" fmla="*/ 0 w 12193346"/>
              <a:gd name="connsiteY1542" fmla="*/ 4888552 h 6765356"/>
              <a:gd name="connsiteX1543" fmla="*/ 70727 w 12193346"/>
              <a:gd name="connsiteY1543" fmla="*/ 4959235 h 6765356"/>
              <a:gd name="connsiteX1544" fmla="*/ 142128 w 12193346"/>
              <a:gd name="connsiteY1544" fmla="*/ 4888552 h 6765356"/>
              <a:gd name="connsiteX1545" fmla="*/ 744318 w 12193346"/>
              <a:gd name="connsiteY1545" fmla="*/ 4888552 h 6765356"/>
              <a:gd name="connsiteX1546" fmla="*/ 673591 w 12193346"/>
              <a:gd name="connsiteY1546" fmla="*/ 4817869 h 6765356"/>
              <a:gd name="connsiteX1547" fmla="*/ 602864 w 12193346"/>
              <a:gd name="connsiteY1547" fmla="*/ 4888552 h 6765356"/>
              <a:gd name="connsiteX1548" fmla="*/ 673591 w 12193346"/>
              <a:gd name="connsiteY1548" fmla="*/ 4959235 h 6765356"/>
              <a:gd name="connsiteX1549" fmla="*/ 744318 w 12193346"/>
              <a:gd name="connsiteY1549" fmla="*/ 4888552 h 6765356"/>
              <a:gd name="connsiteX1550" fmla="*/ 1347182 w 12193346"/>
              <a:gd name="connsiteY1550" fmla="*/ 4888552 h 6765356"/>
              <a:gd name="connsiteX1551" fmla="*/ 1276455 w 12193346"/>
              <a:gd name="connsiteY1551" fmla="*/ 4817869 h 6765356"/>
              <a:gd name="connsiteX1552" fmla="*/ 1205728 w 12193346"/>
              <a:gd name="connsiteY1552" fmla="*/ 4888552 h 6765356"/>
              <a:gd name="connsiteX1553" fmla="*/ 1276455 w 12193346"/>
              <a:gd name="connsiteY1553" fmla="*/ 4959235 h 6765356"/>
              <a:gd name="connsiteX1554" fmla="*/ 1347182 w 12193346"/>
              <a:gd name="connsiteY1554" fmla="*/ 4888552 h 6765356"/>
              <a:gd name="connsiteX1555" fmla="*/ 1949373 w 12193346"/>
              <a:gd name="connsiteY1555" fmla="*/ 4888552 h 6765356"/>
              <a:gd name="connsiteX1556" fmla="*/ 1878646 w 12193346"/>
              <a:gd name="connsiteY1556" fmla="*/ 4817869 h 6765356"/>
              <a:gd name="connsiteX1557" fmla="*/ 1807919 w 12193346"/>
              <a:gd name="connsiteY1557" fmla="*/ 4888552 h 6765356"/>
              <a:gd name="connsiteX1558" fmla="*/ 1878646 w 12193346"/>
              <a:gd name="connsiteY1558" fmla="*/ 4959235 h 6765356"/>
              <a:gd name="connsiteX1559" fmla="*/ 1949373 w 12193346"/>
              <a:gd name="connsiteY1559" fmla="*/ 4888552 h 6765356"/>
              <a:gd name="connsiteX1560" fmla="*/ 2552237 w 12193346"/>
              <a:gd name="connsiteY1560" fmla="*/ 4888552 h 6765356"/>
              <a:gd name="connsiteX1561" fmla="*/ 2481510 w 12193346"/>
              <a:gd name="connsiteY1561" fmla="*/ 4817869 h 6765356"/>
              <a:gd name="connsiteX1562" fmla="*/ 2410783 w 12193346"/>
              <a:gd name="connsiteY1562" fmla="*/ 4888552 h 6765356"/>
              <a:gd name="connsiteX1563" fmla="*/ 2481510 w 12193346"/>
              <a:gd name="connsiteY1563" fmla="*/ 4959235 h 6765356"/>
              <a:gd name="connsiteX1564" fmla="*/ 2552237 w 12193346"/>
              <a:gd name="connsiteY1564" fmla="*/ 4888552 h 6765356"/>
              <a:gd name="connsiteX1565" fmla="*/ 3155101 w 12193346"/>
              <a:gd name="connsiteY1565" fmla="*/ 4888552 h 6765356"/>
              <a:gd name="connsiteX1566" fmla="*/ 3084374 w 12193346"/>
              <a:gd name="connsiteY1566" fmla="*/ 4817869 h 6765356"/>
              <a:gd name="connsiteX1567" fmla="*/ 3013647 w 12193346"/>
              <a:gd name="connsiteY1567" fmla="*/ 4888552 h 6765356"/>
              <a:gd name="connsiteX1568" fmla="*/ 3084374 w 12193346"/>
              <a:gd name="connsiteY1568" fmla="*/ 4959235 h 6765356"/>
              <a:gd name="connsiteX1569" fmla="*/ 3155101 w 12193346"/>
              <a:gd name="connsiteY1569" fmla="*/ 4888552 h 6765356"/>
              <a:gd name="connsiteX1570" fmla="*/ 3757292 w 12193346"/>
              <a:gd name="connsiteY1570" fmla="*/ 4888552 h 6765356"/>
              <a:gd name="connsiteX1571" fmla="*/ 3686564 w 12193346"/>
              <a:gd name="connsiteY1571" fmla="*/ 4817869 h 6765356"/>
              <a:gd name="connsiteX1572" fmla="*/ 3615837 w 12193346"/>
              <a:gd name="connsiteY1572" fmla="*/ 4888552 h 6765356"/>
              <a:gd name="connsiteX1573" fmla="*/ 3686564 w 12193346"/>
              <a:gd name="connsiteY1573" fmla="*/ 4959235 h 6765356"/>
              <a:gd name="connsiteX1574" fmla="*/ 3757292 w 12193346"/>
              <a:gd name="connsiteY1574" fmla="*/ 4888552 h 6765356"/>
              <a:gd name="connsiteX1575" fmla="*/ 4360156 w 12193346"/>
              <a:gd name="connsiteY1575" fmla="*/ 4888552 h 6765356"/>
              <a:gd name="connsiteX1576" fmla="*/ 4289429 w 12193346"/>
              <a:gd name="connsiteY1576" fmla="*/ 4817869 h 6765356"/>
              <a:gd name="connsiteX1577" fmla="*/ 4218702 w 12193346"/>
              <a:gd name="connsiteY1577" fmla="*/ 4888552 h 6765356"/>
              <a:gd name="connsiteX1578" fmla="*/ 4289429 w 12193346"/>
              <a:gd name="connsiteY1578" fmla="*/ 4959235 h 6765356"/>
              <a:gd name="connsiteX1579" fmla="*/ 4360156 w 12193346"/>
              <a:gd name="connsiteY1579" fmla="*/ 4888552 h 6765356"/>
              <a:gd name="connsiteX1580" fmla="*/ 4962346 w 12193346"/>
              <a:gd name="connsiteY1580" fmla="*/ 4888552 h 6765356"/>
              <a:gd name="connsiteX1581" fmla="*/ 4891619 w 12193346"/>
              <a:gd name="connsiteY1581" fmla="*/ 4817869 h 6765356"/>
              <a:gd name="connsiteX1582" fmla="*/ 4820892 w 12193346"/>
              <a:gd name="connsiteY1582" fmla="*/ 4888552 h 6765356"/>
              <a:gd name="connsiteX1583" fmla="*/ 4891619 w 12193346"/>
              <a:gd name="connsiteY1583" fmla="*/ 4959235 h 6765356"/>
              <a:gd name="connsiteX1584" fmla="*/ 4962346 w 12193346"/>
              <a:gd name="connsiteY1584" fmla="*/ 4888552 h 6765356"/>
              <a:gd name="connsiteX1585" fmla="*/ 5565210 w 12193346"/>
              <a:gd name="connsiteY1585" fmla="*/ 4888552 h 6765356"/>
              <a:gd name="connsiteX1586" fmla="*/ 5494483 w 12193346"/>
              <a:gd name="connsiteY1586" fmla="*/ 4817869 h 6765356"/>
              <a:gd name="connsiteX1587" fmla="*/ 5423756 w 12193346"/>
              <a:gd name="connsiteY1587" fmla="*/ 4888552 h 6765356"/>
              <a:gd name="connsiteX1588" fmla="*/ 5494483 w 12193346"/>
              <a:gd name="connsiteY1588" fmla="*/ 4959235 h 6765356"/>
              <a:gd name="connsiteX1589" fmla="*/ 5565210 w 12193346"/>
              <a:gd name="connsiteY1589" fmla="*/ 4888552 h 6765356"/>
              <a:gd name="connsiteX1590" fmla="*/ 6167401 w 12193346"/>
              <a:gd name="connsiteY1590" fmla="*/ 4888552 h 6765356"/>
              <a:gd name="connsiteX1591" fmla="*/ 6096674 w 12193346"/>
              <a:gd name="connsiteY1591" fmla="*/ 4817869 h 6765356"/>
              <a:gd name="connsiteX1592" fmla="*/ 6025947 w 12193346"/>
              <a:gd name="connsiteY1592" fmla="*/ 4888552 h 6765356"/>
              <a:gd name="connsiteX1593" fmla="*/ 6096674 w 12193346"/>
              <a:gd name="connsiteY1593" fmla="*/ 4959235 h 6765356"/>
              <a:gd name="connsiteX1594" fmla="*/ 6167401 w 12193346"/>
              <a:gd name="connsiteY1594" fmla="*/ 4888552 h 6765356"/>
              <a:gd name="connsiteX1595" fmla="*/ 6770265 w 12193346"/>
              <a:gd name="connsiteY1595" fmla="*/ 4888552 h 6765356"/>
              <a:gd name="connsiteX1596" fmla="*/ 6699538 w 12193346"/>
              <a:gd name="connsiteY1596" fmla="*/ 4817869 h 6765356"/>
              <a:gd name="connsiteX1597" fmla="*/ 6628811 w 12193346"/>
              <a:gd name="connsiteY1597" fmla="*/ 4888552 h 6765356"/>
              <a:gd name="connsiteX1598" fmla="*/ 6699538 w 12193346"/>
              <a:gd name="connsiteY1598" fmla="*/ 4959235 h 6765356"/>
              <a:gd name="connsiteX1599" fmla="*/ 6770265 w 12193346"/>
              <a:gd name="connsiteY1599" fmla="*/ 4888552 h 6765356"/>
              <a:gd name="connsiteX1600" fmla="*/ 7372455 w 12193346"/>
              <a:gd name="connsiteY1600" fmla="*/ 4888552 h 6765356"/>
              <a:gd name="connsiteX1601" fmla="*/ 7301728 w 12193346"/>
              <a:gd name="connsiteY1601" fmla="*/ 4817869 h 6765356"/>
              <a:gd name="connsiteX1602" fmla="*/ 7231001 w 12193346"/>
              <a:gd name="connsiteY1602" fmla="*/ 4888552 h 6765356"/>
              <a:gd name="connsiteX1603" fmla="*/ 7301728 w 12193346"/>
              <a:gd name="connsiteY1603" fmla="*/ 4959235 h 6765356"/>
              <a:gd name="connsiteX1604" fmla="*/ 7372455 w 12193346"/>
              <a:gd name="connsiteY1604" fmla="*/ 4888552 h 6765356"/>
              <a:gd name="connsiteX1605" fmla="*/ 7975320 w 12193346"/>
              <a:gd name="connsiteY1605" fmla="*/ 4888552 h 6765356"/>
              <a:gd name="connsiteX1606" fmla="*/ 7904593 w 12193346"/>
              <a:gd name="connsiteY1606" fmla="*/ 4817869 h 6765356"/>
              <a:gd name="connsiteX1607" fmla="*/ 7833865 w 12193346"/>
              <a:gd name="connsiteY1607" fmla="*/ 4888552 h 6765356"/>
              <a:gd name="connsiteX1608" fmla="*/ 7904593 w 12193346"/>
              <a:gd name="connsiteY1608" fmla="*/ 4959235 h 6765356"/>
              <a:gd name="connsiteX1609" fmla="*/ 7975320 w 12193346"/>
              <a:gd name="connsiteY1609" fmla="*/ 4888552 h 6765356"/>
              <a:gd name="connsiteX1610" fmla="*/ 8577510 w 12193346"/>
              <a:gd name="connsiteY1610" fmla="*/ 4888552 h 6765356"/>
              <a:gd name="connsiteX1611" fmla="*/ 8506783 w 12193346"/>
              <a:gd name="connsiteY1611" fmla="*/ 4817869 h 6765356"/>
              <a:gd name="connsiteX1612" fmla="*/ 8436056 w 12193346"/>
              <a:gd name="connsiteY1612" fmla="*/ 4888552 h 6765356"/>
              <a:gd name="connsiteX1613" fmla="*/ 8506783 w 12193346"/>
              <a:gd name="connsiteY1613" fmla="*/ 4959235 h 6765356"/>
              <a:gd name="connsiteX1614" fmla="*/ 8577510 w 12193346"/>
              <a:gd name="connsiteY1614" fmla="*/ 4888552 h 6765356"/>
              <a:gd name="connsiteX1615" fmla="*/ 9180374 w 12193346"/>
              <a:gd name="connsiteY1615" fmla="*/ 4888552 h 6765356"/>
              <a:gd name="connsiteX1616" fmla="*/ 9109647 w 12193346"/>
              <a:gd name="connsiteY1616" fmla="*/ 4817869 h 6765356"/>
              <a:gd name="connsiteX1617" fmla="*/ 9038920 w 12193346"/>
              <a:gd name="connsiteY1617" fmla="*/ 4888552 h 6765356"/>
              <a:gd name="connsiteX1618" fmla="*/ 9109647 w 12193346"/>
              <a:gd name="connsiteY1618" fmla="*/ 4959235 h 6765356"/>
              <a:gd name="connsiteX1619" fmla="*/ 9180374 w 12193346"/>
              <a:gd name="connsiteY1619" fmla="*/ 4888552 h 6765356"/>
              <a:gd name="connsiteX1620" fmla="*/ 9783238 w 12193346"/>
              <a:gd name="connsiteY1620" fmla="*/ 4888552 h 6765356"/>
              <a:gd name="connsiteX1621" fmla="*/ 9712511 w 12193346"/>
              <a:gd name="connsiteY1621" fmla="*/ 4817869 h 6765356"/>
              <a:gd name="connsiteX1622" fmla="*/ 9641784 w 12193346"/>
              <a:gd name="connsiteY1622" fmla="*/ 4888552 h 6765356"/>
              <a:gd name="connsiteX1623" fmla="*/ 9712511 w 12193346"/>
              <a:gd name="connsiteY1623" fmla="*/ 4959235 h 6765356"/>
              <a:gd name="connsiteX1624" fmla="*/ 9783238 w 12193346"/>
              <a:gd name="connsiteY1624" fmla="*/ 4888552 h 6765356"/>
              <a:gd name="connsiteX1625" fmla="*/ 10385429 w 12193346"/>
              <a:gd name="connsiteY1625" fmla="*/ 4888552 h 6765356"/>
              <a:gd name="connsiteX1626" fmla="*/ 10314702 w 12193346"/>
              <a:gd name="connsiteY1626" fmla="*/ 4817869 h 6765356"/>
              <a:gd name="connsiteX1627" fmla="*/ 10243975 w 12193346"/>
              <a:gd name="connsiteY1627" fmla="*/ 4888552 h 6765356"/>
              <a:gd name="connsiteX1628" fmla="*/ 10314702 w 12193346"/>
              <a:gd name="connsiteY1628" fmla="*/ 4959235 h 6765356"/>
              <a:gd name="connsiteX1629" fmla="*/ 10385429 w 12193346"/>
              <a:gd name="connsiteY1629" fmla="*/ 4888552 h 6765356"/>
              <a:gd name="connsiteX1630" fmla="*/ 10988293 w 12193346"/>
              <a:gd name="connsiteY1630" fmla="*/ 4888552 h 6765356"/>
              <a:gd name="connsiteX1631" fmla="*/ 10917566 w 12193346"/>
              <a:gd name="connsiteY1631" fmla="*/ 4817869 h 6765356"/>
              <a:gd name="connsiteX1632" fmla="*/ 10846839 w 12193346"/>
              <a:gd name="connsiteY1632" fmla="*/ 4888552 h 6765356"/>
              <a:gd name="connsiteX1633" fmla="*/ 10917566 w 12193346"/>
              <a:gd name="connsiteY1633" fmla="*/ 4959235 h 6765356"/>
              <a:gd name="connsiteX1634" fmla="*/ 10988293 w 12193346"/>
              <a:gd name="connsiteY1634" fmla="*/ 4888552 h 6765356"/>
              <a:gd name="connsiteX1635" fmla="*/ 11590483 w 12193346"/>
              <a:gd name="connsiteY1635" fmla="*/ 4888552 h 6765356"/>
              <a:gd name="connsiteX1636" fmla="*/ 11519756 w 12193346"/>
              <a:gd name="connsiteY1636" fmla="*/ 4817869 h 6765356"/>
              <a:gd name="connsiteX1637" fmla="*/ 11449029 w 12193346"/>
              <a:gd name="connsiteY1637" fmla="*/ 4888552 h 6765356"/>
              <a:gd name="connsiteX1638" fmla="*/ 11519756 w 12193346"/>
              <a:gd name="connsiteY1638" fmla="*/ 4959235 h 6765356"/>
              <a:gd name="connsiteX1639" fmla="*/ 11590483 w 12193346"/>
              <a:gd name="connsiteY1639" fmla="*/ 4888552 h 6765356"/>
              <a:gd name="connsiteX1640" fmla="*/ 12193347 w 12193346"/>
              <a:gd name="connsiteY1640" fmla="*/ 4888552 h 6765356"/>
              <a:gd name="connsiteX1641" fmla="*/ 12122620 w 12193346"/>
              <a:gd name="connsiteY1641" fmla="*/ 4817869 h 6765356"/>
              <a:gd name="connsiteX1642" fmla="*/ 12051893 w 12193346"/>
              <a:gd name="connsiteY1642" fmla="*/ 4888552 h 6765356"/>
              <a:gd name="connsiteX1643" fmla="*/ 12122620 w 12193346"/>
              <a:gd name="connsiteY1643" fmla="*/ 4959235 h 6765356"/>
              <a:gd name="connsiteX1644" fmla="*/ 12193347 w 12193346"/>
              <a:gd name="connsiteY1644" fmla="*/ 4888552 h 6765356"/>
              <a:gd name="connsiteX1645" fmla="*/ 11891579 w 12193346"/>
              <a:gd name="connsiteY1645" fmla="*/ 4586972 h 6765356"/>
              <a:gd name="connsiteX1646" fmla="*/ 11820851 w 12193346"/>
              <a:gd name="connsiteY1646" fmla="*/ 4516290 h 6765356"/>
              <a:gd name="connsiteX1647" fmla="*/ 11750124 w 12193346"/>
              <a:gd name="connsiteY1647" fmla="*/ 4586972 h 6765356"/>
              <a:gd name="connsiteX1648" fmla="*/ 11820851 w 12193346"/>
              <a:gd name="connsiteY1648" fmla="*/ 4657655 h 6765356"/>
              <a:gd name="connsiteX1649" fmla="*/ 11891579 w 12193346"/>
              <a:gd name="connsiteY1649" fmla="*/ 4586972 h 6765356"/>
              <a:gd name="connsiteX1650" fmla="*/ 11289388 w 12193346"/>
              <a:gd name="connsiteY1650" fmla="*/ 4586972 h 6765356"/>
              <a:gd name="connsiteX1651" fmla="*/ 11218661 w 12193346"/>
              <a:gd name="connsiteY1651" fmla="*/ 4516290 h 6765356"/>
              <a:gd name="connsiteX1652" fmla="*/ 11147934 w 12193346"/>
              <a:gd name="connsiteY1652" fmla="*/ 4586972 h 6765356"/>
              <a:gd name="connsiteX1653" fmla="*/ 11218661 w 12193346"/>
              <a:gd name="connsiteY1653" fmla="*/ 4657655 h 6765356"/>
              <a:gd name="connsiteX1654" fmla="*/ 11289388 w 12193346"/>
              <a:gd name="connsiteY1654" fmla="*/ 4586972 h 6765356"/>
              <a:gd name="connsiteX1655" fmla="*/ 10686524 w 12193346"/>
              <a:gd name="connsiteY1655" fmla="*/ 4586972 h 6765356"/>
              <a:gd name="connsiteX1656" fmla="*/ 10615797 w 12193346"/>
              <a:gd name="connsiteY1656" fmla="*/ 4516290 h 6765356"/>
              <a:gd name="connsiteX1657" fmla="*/ 10545070 w 12193346"/>
              <a:gd name="connsiteY1657" fmla="*/ 4586972 h 6765356"/>
              <a:gd name="connsiteX1658" fmla="*/ 10615797 w 12193346"/>
              <a:gd name="connsiteY1658" fmla="*/ 4657655 h 6765356"/>
              <a:gd name="connsiteX1659" fmla="*/ 10686524 w 12193346"/>
              <a:gd name="connsiteY1659" fmla="*/ 4586972 h 6765356"/>
              <a:gd name="connsiteX1660" fmla="*/ 10084333 w 12193346"/>
              <a:gd name="connsiteY1660" fmla="*/ 4586972 h 6765356"/>
              <a:gd name="connsiteX1661" fmla="*/ 10013606 w 12193346"/>
              <a:gd name="connsiteY1661" fmla="*/ 4516290 h 6765356"/>
              <a:gd name="connsiteX1662" fmla="*/ 9942879 w 12193346"/>
              <a:gd name="connsiteY1662" fmla="*/ 4586972 h 6765356"/>
              <a:gd name="connsiteX1663" fmla="*/ 10013606 w 12193346"/>
              <a:gd name="connsiteY1663" fmla="*/ 4657655 h 6765356"/>
              <a:gd name="connsiteX1664" fmla="*/ 10084333 w 12193346"/>
              <a:gd name="connsiteY1664" fmla="*/ 4586972 h 6765356"/>
              <a:gd name="connsiteX1665" fmla="*/ 9481469 w 12193346"/>
              <a:gd name="connsiteY1665" fmla="*/ 4586972 h 6765356"/>
              <a:gd name="connsiteX1666" fmla="*/ 9410742 w 12193346"/>
              <a:gd name="connsiteY1666" fmla="*/ 4516290 h 6765356"/>
              <a:gd name="connsiteX1667" fmla="*/ 9340015 w 12193346"/>
              <a:gd name="connsiteY1667" fmla="*/ 4586972 h 6765356"/>
              <a:gd name="connsiteX1668" fmla="*/ 9410742 w 12193346"/>
              <a:gd name="connsiteY1668" fmla="*/ 4657655 h 6765356"/>
              <a:gd name="connsiteX1669" fmla="*/ 9481469 w 12193346"/>
              <a:gd name="connsiteY1669" fmla="*/ 4586972 h 6765356"/>
              <a:gd name="connsiteX1670" fmla="*/ 8879278 w 12193346"/>
              <a:gd name="connsiteY1670" fmla="*/ 4586972 h 6765356"/>
              <a:gd name="connsiteX1671" fmla="*/ 8808551 w 12193346"/>
              <a:gd name="connsiteY1671" fmla="*/ 4516290 h 6765356"/>
              <a:gd name="connsiteX1672" fmla="*/ 8737824 w 12193346"/>
              <a:gd name="connsiteY1672" fmla="*/ 4586972 h 6765356"/>
              <a:gd name="connsiteX1673" fmla="*/ 8808551 w 12193346"/>
              <a:gd name="connsiteY1673" fmla="*/ 4657655 h 6765356"/>
              <a:gd name="connsiteX1674" fmla="*/ 8879278 w 12193346"/>
              <a:gd name="connsiteY1674" fmla="*/ 4586972 h 6765356"/>
              <a:gd name="connsiteX1675" fmla="*/ 8276415 w 12193346"/>
              <a:gd name="connsiteY1675" fmla="*/ 4586972 h 6765356"/>
              <a:gd name="connsiteX1676" fmla="*/ 8205687 w 12193346"/>
              <a:gd name="connsiteY1676" fmla="*/ 4516290 h 6765356"/>
              <a:gd name="connsiteX1677" fmla="*/ 8134960 w 12193346"/>
              <a:gd name="connsiteY1677" fmla="*/ 4586972 h 6765356"/>
              <a:gd name="connsiteX1678" fmla="*/ 8205687 w 12193346"/>
              <a:gd name="connsiteY1678" fmla="*/ 4657655 h 6765356"/>
              <a:gd name="connsiteX1679" fmla="*/ 8276415 w 12193346"/>
              <a:gd name="connsiteY1679" fmla="*/ 4586972 h 6765356"/>
              <a:gd name="connsiteX1680" fmla="*/ 7674225 w 12193346"/>
              <a:gd name="connsiteY1680" fmla="*/ 4586972 h 6765356"/>
              <a:gd name="connsiteX1681" fmla="*/ 7603498 w 12193346"/>
              <a:gd name="connsiteY1681" fmla="*/ 4516290 h 6765356"/>
              <a:gd name="connsiteX1682" fmla="*/ 7532771 w 12193346"/>
              <a:gd name="connsiteY1682" fmla="*/ 4586972 h 6765356"/>
              <a:gd name="connsiteX1683" fmla="*/ 7603498 w 12193346"/>
              <a:gd name="connsiteY1683" fmla="*/ 4657655 h 6765356"/>
              <a:gd name="connsiteX1684" fmla="*/ 7674225 w 12193346"/>
              <a:gd name="connsiteY1684" fmla="*/ 4586972 h 6765356"/>
              <a:gd name="connsiteX1685" fmla="*/ 7071361 w 12193346"/>
              <a:gd name="connsiteY1685" fmla="*/ 4586972 h 6765356"/>
              <a:gd name="connsiteX1686" fmla="*/ 7000634 w 12193346"/>
              <a:gd name="connsiteY1686" fmla="*/ 4516290 h 6765356"/>
              <a:gd name="connsiteX1687" fmla="*/ 6929906 w 12193346"/>
              <a:gd name="connsiteY1687" fmla="*/ 4586972 h 6765356"/>
              <a:gd name="connsiteX1688" fmla="*/ 7000634 w 12193346"/>
              <a:gd name="connsiteY1688" fmla="*/ 4657655 h 6765356"/>
              <a:gd name="connsiteX1689" fmla="*/ 7071361 w 12193346"/>
              <a:gd name="connsiteY1689" fmla="*/ 4586972 h 6765356"/>
              <a:gd name="connsiteX1690" fmla="*/ 6469170 w 12193346"/>
              <a:gd name="connsiteY1690" fmla="*/ 4586972 h 6765356"/>
              <a:gd name="connsiteX1691" fmla="*/ 6398443 w 12193346"/>
              <a:gd name="connsiteY1691" fmla="*/ 4516290 h 6765356"/>
              <a:gd name="connsiteX1692" fmla="*/ 6327716 w 12193346"/>
              <a:gd name="connsiteY1692" fmla="*/ 4586972 h 6765356"/>
              <a:gd name="connsiteX1693" fmla="*/ 6397769 w 12193346"/>
              <a:gd name="connsiteY1693" fmla="*/ 4658328 h 6765356"/>
              <a:gd name="connsiteX1694" fmla="*/ 6469170 w 12193346"/>
              <a:gd name="connsiteY1694" fmla="*/ 4586972 h 6765356"/>
              <a:gd name="connsiteX1695" fmla="*/ 5866306 w 12193346"/>
              <a:gd name="connsiteY1695" fmla="*/ 4586972 h 6765356"/>
              <a:gd name="connsiteX1696" fmla="*/ 5795579 w 12193346"/>
              <a:gd name="connsiteY1696" fmla="*/ 4516290 h 6765356"/>
              <a:gd name="connsiteX1697" fmla="*/ 5724852 w 12193346"/>
              <a:gd name="connsiteY1697" fmla="*/ 4586972 h 6765356"/>
              <a:gd name="connsiteX1698" fmla="*/ 5795579 w 12193346"/>
              <a:gd name="connsiteY1698" fmla="*/ 4657655 h 6765356"/>
              <a:gd name="connsiteX1699" fmla="*/ 5866306 w 12193346"/>
              <a:gd name="connsiteY1699" fmla="*/ 4586972 h 6765356"/>
              <a:gd name="connsiteX1700" fmla="*/ 5263442 w 12193346"/>
              <a:gd name="connsiteY1700" fmla="*/ 4586972 h 6765356"/>
              <a:gd name="connsiteX1701" fmla="*/ 5192715 w 12193346"/>
              <a:gd name="connsiteY1701" fmla="*/ 4516290 h 6765356"/>
              <a:gd name="connsiteX1702" fmla="*/ 5121988 w 12193346"/>
              <a:gd name="connsiteY1702" fmla="*/ 4586972 h 6765356"/>
              <a:gd name="connsiteX1703" fmla="*/ 5192715 w 12193346"/>
              <a:gd name="connsiteY1703" fmla="*/ 4657655 h 6765356"/>
              <a:gd name="connsiteX1704" fmla="*/ 5263442 w 12193346"/>
              <a:gd name="connsiteY1704" fmla="*/ 4586972 h 6765356"/>
              <a:gd name="connsiteX1705" fmla="*/ 4661251 w 12193346"/>
              <a:gd name="connsiteY1705" fmla="*/ 4586972 h 6765356"/>
              <a:gd name="connsiteX1706" fmla="*/ 4590524 w 12193346"/>
              <a:gd name="connsiteY1706" fmla="*/ 4516290 h 6765356"/>
              <a:gd name="connsiteX1707" fmla="*/ 4519797 w 12193346"/>
              <a:gd name="connsiteY1707" fmla="*/ 4586972 h 6765356"/>
              <a:gd name="connsiteX1708" fmla="*/ 4590524 w 12193346"/>
              <a:gd name="connsiteY1708" fmla="*/ 4657655 h 6765356"/>
              <a:gd name="connsiteX1709" fmla="*/ 4661251 w 12193346"/>
              <a:gd name="connsiteY1709" fmla="*/ 4586972 h 6765356"/>
              <a:gd name="connsiteX1710" fmla="*/ 4058387 w 12193346"/>
              <a:gd name="connsiteY1710" fmla="*/ 4586972 h 6765356"/>
              <a:gd name="connsiteX1711" fmla="*/ 3987660 w 12193346"/>
              <a:gd name="connsiteY1711" fmla="*/ 4516290 h 6765356"/>
              <a:gd name="connsiteX1712" fmla="*/ 3916933 w 12193346"/>
              <a:gd name="connsiteY1712" fmla="*/ 4586972 h 6765356"/>
              <a:gd name="connsiteX1713" fmla="*/ 3987660 w 12193346"/>
              <a:gd name="connsiteY1713" fmla="*/ 4658328 h 6765356"/>
              <a:gd name="connsiteX1714" fmla="*/ 4058387 w 12193346"/>
              <a:gd name="connsiteY1714" fmla="*/ 4586972 h 6765356"/>
              <a:gd name="connsiteX1715" fmla="*/ 3456196 w 12193346"/>
              <a:gd name="connsiteY1715" fmla="*/ 4586972 h 6765356"/>
              <a:gd name="connsiteX1716" fmla="*/ 3385469 w 12193346"/>
              <a:gd name="connsiteY1716" fmla="*/ 4516290 h 6765356"/>
              <a:gd name="connsiteX1717" fmla="*/ 3314742 w 12193346"/>
              <a:gd name="connsiteY1717" fmla="*/ 4586972 h 6765356"/>
              <a:gd name="connsiteX1718" fmla="*/ 3385469 w 12193346"/>
              <a:gd name="connsiteY1718" fmla="*/ 4657655 h 6765356"/>
              <a:gd name="connsiteX1719" fmla="*/ 3456196 w 12193346"/>
              <a:gd name="connsiteY1719" fmla="*/ 4586972 h 6765356"/>
              <a:gd name="connsiteX1720" fmla="*/ 2853332 w 12193346"/>
              <a:gd name="connsiteY1720" fmla="*/ 4586972 h 6765356"/>
              <a:gd name="connsiteX1721" fmla="*/ 2782605 w 12193346"/>
              <a:gd name="connsiteY1721" fmla="*/ 4516290 h 6765356"/>
              <a:gd name="connsiteX1722" fmla="*/ 2711878 w 12193346"/>
              <a:gd name="connsiteY1722" fmla="*/ 4586972 h 6765356"/>
              <a:gd name="connsiteX1723" fmla="*/ 2782605 w 12193346"/>
              <a:gd name="connsiteY1723" fmla="*/ 4657655 h 6765356"/>
              <a:gd name="connsiteX1724" fmla="*/ 2853332 w 12193346"/>
              <a:gd name="connsiteY1724" fmla="*/ 4586972 h 6765356"/>
              <a:gd name="connsiteX1725" fmla="*/ 2251142 w 12193346"/>
              <a:gd name="connsiteY1725" fmla="*/ 4586972 h 6765356"/>
              <a:gd name="connsiteX1726" fmla="*/ 2180415 w 12193346"/>
              <a:gd name="connsiteY1726" fmla="*/ 4516290 h 6765356"/>
              <a:gd name="connsiteX1727" fmla="*/ 2109688 w 12193346"/>
              <a:gd name="connsiteY1727" fmla="*/ 4586972 h 6765356"/>
              <a:gd name="connsiteX1728" fmla="*/ 2180415 w 12193346"/>
              <a:gd name="connsiteY1728" fmla="*/ 4657655 h 6765356"/>
              <a:gd name="connsiteX1729" fmla="*/ 2251142 w 12193346"/>
              <a:gd name="connsiteY1729" fmla="*/ 4586972 h 6765356"/>
              <a:gd name="connsiteX1730" fmla="*/ 1648278 w 12193346"/>
              <a:gd name="connsiteY1730" fmla="*/ 4586972 h 6765356"/>
              <a:gd name="connsiteX1731" fmla="*/ 1577551 w 12193346"/>
              <a:gd name="connsiteY1731" fmla="*/ 4516290 h 6765356"/>
              <a:gd name="connsiteX1732" fmla="*/ 1506823 w 12193346"/>
              <a:gd name="connsiteY1732" fmla="*/ 4586972 h 6765356"/>
              <a:gd name="connsiteX1733" fmla="*/ 1577551 w 12193346"/>
              <a:gd name="connsiteY1733" fmla="*/ 4657655 h 6765356"/>
              <a:gd name="connsiteX1734" fmla="*/ 1648278 w 12193346"/>
              <a:gd name="connsiteY1734" fmla="*/ 4586972 h 6765356"/>
              <a:gd name="connsiteX1735" fmla="*/ 1046087 w 12193346"/>
              <a:gd name="connsiteY1735" fmla="*/ 4586972 h 6765356"/>
              <a:gd name="connsiteX1736" fmla="*/ 975360 w 12193346"/>
              <a:gd name="connsiteY1736" fmla="*/ 4516290 h 6765356"/>
              <a:gd name="connsiteX1737" fmla="*/ 904633 w 12193346"/>
              <a:gd name="connsiteY1737" fmla="*/ 4586972 h 6765356"/>
              <a:gd name="connsiteX1738" fmla="*/ 975360 w 12193346"/>
              <a:gd name="connsiteY1738" fmla="*/ 4657655 h 6765356"/>
              <a:gd name="connsiteX1739" fmla="*/ 1046087 w 12193346"/>
              <a:gd name="connsiteY1739" fmla="*/ 4586972 h 6765356"/>
              <a:gd name="connsiteX1740" fmla="*/ 443223 w 12193346"/>
              <a:gd name="connsiteY1740" fmla="*/ 4586972 h 6765356"/>
              <a:gd name="connsiteX1741" fmla="*/ 372496 w 12193346"/>
              <a:gd name="connsiteY1741" fmla="*/ 4516290 h 6765356"/>
              <a:gd name="connsiteX1742" fmla="*/ 301769 w 12193346"/>
              <a:gd name="connsiteY1742" fmla="*/ 4586972 h 6765356"/>
              <a:gd name="connsiteX1743" fmla="*/ 372496 w 12193346"/>
              <a:gd name="connsiteY1743" fmla="*/ 4658328 h 6765356"/>
              <a:gd name="connsiteX1744" fmla="*/ 443223 w 12193346"/>
              <a:gd name="connsiteY1744" fmla="*/ 4586972 h 6765356"/>
              <a:gd name="connsiteX1745" fmla="*/ 142128 w 12193346"/>
              <a:gd name="connsiteY1745" fmla="*/ 5490364 h 6765356"/>
              <a:gd name="connsiteX1746" fmla="*/ 71401 w 12193346"/>
              <a:gd name="connsiteY1746" fmla="*/ 5419682 h 6765356"/>
              <a:gd name="connsiteX1747" fmla="*/ 0 w 12193346"/>
              <a:gd name="connsiteY1747" fmla="*/ 5490364 h 6765356"/>
              <a:gd name="connsiteX1748" fmla="*/ 70727 w 12193346"/>
              <a:gd name="connsiteY1748" fmla="*/ 5561047 h 6765356"/>
              <a:gd name="connsiteX1749" fmla="*/ 142128 w 12193346"/>
              <a:gd name="connsiteY1749" fmla="*/ 5490364 h 6765356"/>
              <a:gd name="connsiteX1750" fmla="*/ 744318 w 12193346"/>
              <a:gd name="connsiteY1750" fmla="*/ 5490364 h 6765356"/>
              <a:gd name="connsiteX1751" fmla="*/ 673591 w 12193346"/>
              <a:gd name="connsiteY1751" fmla="*/ 5419682 h 6765356"/>
              <a:gd name="connsiteX1752" fmla="*/ 602864 w 12193346"/>
              <a:gd name="connsiteY1752" fmla="*/ 5490364 h 6765356"/>
              <a:gd name="connsiteX1753" fmla="*/ 673591 w 12193346"/>
              <a:gd name="connsiteY1753" fmla="*/ 5561047 h 6765356"/>
              <a:gd name="connsiteX1754" fmla="*/ 744318 w 12193346"/>
              <a:gd name="connsiteY1754" fmla="*/ 5490364 h 6765356"/>
              <a:gd name="connsiteX1755" fmla="*/ 1347182 w 12193346"/>
              <a:gd name="connsiteY1755" fmla="*/ 5490364 h 6765356"/>
              <a:gd name="connsiteX1756" fmla="*/ 1276455 w 12193346"/>
              <a:gd name="connsiteY1756" fmla="*/ 5419682 h 6765356"/>
              <a:gd name="connsiteX1757" fmla="*/ 1205728 w 12193346"/>
              <a:gd name="connsiteY1757" fmla="*/ 5490364 h 6765356"/>
              <a:gd name="connsiteX1758" fmla="*/ 1276455 w 12193346"/>
              <a:gd name="connsiteY1758" fmla="*/ 5561047 h 6765356"/>
              <a:gd name="connsiteX1759" fmla="*/ 1347182 w 12193346"/>
              <a:gd name="connsiteY1759" fmla="*/ 5490364 h 6765356"/>
              <a:gd name="connsiteX1760" fmla="*/ 1949373 w 12193346"/>
              <a:gd name="connsiteY1760" fmla="*/ 5490364 h 6765356"/>
              <a:gd name="connsiteX1761" fmla="*/ 1878646 w 12193346"/>
              <a:gd name="connsiteY1761" fmla="*/ 5419682 h 6765356"/>
              <a:gd name="connsiteX1762" fmla="*/ 1807919 w 12193346"/>
              <a:gd name="connsiteY1762" fmla="*/ 5490364 h 6765356"/>
              <a:gd name="connsiteX1763" fmla="*/ 1878646 w 12193346"/>
              <a:gd name="connsiteY1763" fmla="*/ 5561047 h 6765356"/>
              <a:gd name="connsiteX1764" fmla="*/ 1949373 w 12193346"/>
              <a:gd name="connsiteY1764" fmla="*/ 5490364 h 6765356"/>
              <a:gd name="connsiteX1765" fmla="*/ 2552237 w 12193346"/>
              <a:gd name="connsiteY1765" fmla="*/ 5490364 h 6765356"/>
              <a:gd name="connsiteX1766" fmla="*/ 2481510 w 12193346"/>
              <a:gd name="connsiteY1766" fmla="*/ 5419682 h 6765356"/>
              <a:gd name="connsiteX1767" fmla="*/ 2410783 w 12193346"/>
              <a:gd name="connsiteY1767" fmla="*/ 5490364 h 6765356"/>
              <a:gd name="connsiteX1768" fmla="*/ 2481510 w 12193346"/>
              <a:gd name="connsiteY1768" fmla="*/ 5561047 h 6765356"/>
              <a:gd name="connsiteX1769" fmla="*/ 2552237 w 12193346"/>
              <a:gd name="connsiteY1769" fmla="*/ 5490364 h 6765356"/>
              <a:gd name="connsiteX1770" fmla="*/ 3155101 w 12193346"/>
              <a:gd name="connsiteY1770" fmla="*/ 5490364 h 6765356"/>
              <a:gd name="connsiteX1771" fmla="*/ 3084374 w 12193346"/>
              <a:gd name="connsiteY1771" fmla="*/ 5419682 h 6765356"/>
              <a:gd name="connsiteX1772" fmla="*/ 3013647 w 12193346"/>
              <a:gd name="connsiteY1772" fmla="*/ 5490364 h 6765356"/>
              <a:gd name="connsiteX1773" fmla="*/ 3084374 w 12193346"/>
              <a:gd name="connsiteY1773" fmla="*/ 5561047 h 6765356"/>
              <a:gd name="connsiteX1774" fmla="*/ 3155101 w 12193346"/>
              <a:gd name="connsiteY1774" fmla="*/ 5490364 h 6765356"/>
              <a:gd name="connsiteX1775" fmla="*/ 3757292 w 12193346"/>
              <a:gd name="connsiteY1775" fmla="*/ 5490364 h 6765356"/>
              <a:gd name="connsiteX1776" fmla="*/ 3686564 w 12193346"/>
              <a:gd name="connsiteY1776" fmla="*/ 5419682 h 6765356"/>
              <a:gd name="connsiteX1777" fmla="*/ 3615837 w 12193346"/>
              <a:gd name="connsiteY1777" fmla="*/ 5490364 h 6765356"/>
              <a:gd name="connsiteX1778" fmla="*/ 3686564 w 12193346"/>
              <a:gd name="connsiteY1778" fmla="*/ 5561047 h 6765356"/>
              <a:gd name="connsiteX1779" fmla="*/ 3757292 w 12193346"/>
              <a:gd name="connsiteY1779" fmla="*/ 5490364 h 6765356"/>
              <a:gd name="connsiteX1780" fmla="*/ 4360156 w 12193346"/>
              <a:gd name="connsiteY1780" fmla="*/ 5490364 h 6765356"/>
              <a:gd name="connsiteX1781" fmla="*/ 4289429 w 12193346"/>
              <a:gd name="connsiteY1781" fmla="*/ 5419682 h 6765356"/>
              <a:gd name="connsiteX1782" fmla="*/ 4218702 w 12193346"/>
              <a:gd name="connsiteY1782" fmla="*/ 5490364 h 6765356"/>
              <a:gd name="connsiteX1783" fmla="*/ 4289429 w 12193346"/>
              <a:gd name="connsiteY1783" fmla="*/ 5561047 h 6765356"/>
              <a:gd name="connsiteX1784" fmla="*/ 4360156 w 12193346"/>
              <a:gd name="connsiteY1784" fmla="*/ 5490364 h 6765356"/>
              <a:gd name="connsiteX1785" fmla="*/ 4962346 w 12193346"/>
              <a:gd name="connsiteY1785" fmla="*/ 5490364 h 6765356"/>
              <a:gd name="connsiteX1786" fmla="*/ 4891619 w 12193346"/>
              <a:gd name="connsiteY1786" fmla="*/ 5419682 h 6765356"/>
              <a:gd name="connsiteX1787" fmla="*/ 4820892 w 12193346"/>
              <a:gd name="connsiteY1787" fmla="*/ 5490364 h 6765356"/>
              <a:gd name="connsiteX1788" fmla="*/ 4891619 w 12193346"/>
              <a:gd name="connsiteY1788" fmla="*/ 5561047 h 6765356"/>
              <a:gd name="connsiteX1789" fmla="*/ 4962346 w 12193346"/>
              <a:gd name="connsiteY1789" fmla="*/ 5490364 h 6765356"/>
              <a:gd name="connsiteX1790" fmla="*/ 5565210 w 12193346"/>
              <a:gd name="connsiteY1790" fmla="*/ 5490364 h 6765356"/>
              <a:gd name="connsiteX1791" fmla="*/ 5494483 w 12193346"/>
              <a:gd name="connsiteY1791" fmla="*/ 5419682 h 6765356"/>
              <a:gd name="connsiteX1792" fmla="*/ 5423756 w 12193346"/>
              <a:gd name="connsiteY1792" fmla="*/ 5490364 h 6765356"/>
              <a:gd name="connsiteX1793" fmla="*/ 5494483 w 12193346"/>
              <a:gd name="connsiteY1793" fmla="*/ 5561047 h 6765356"/>
              <a:gd name="connsiteX1794" fmla="*/ 5565210 w 12193346"/>
              <a:gd name="connsiteY1794" fmla="*/ 5490364 h 6765356"/>
              <a:gd name="connsiteX1795" fmla="*/ 6167401 w 12193346"/>
              <a:gd name="connsiteY1795" fmla="*/ 5490364 h 6765356"/>
              <a:gd name="connsiteX1796" fmla="*/ 6096674 w 12193346"/>
              <a:gd name="connsiteY1796" fmla="*/ 5419682 h 6765356"/>
              <a:gd name="connsiteX1797" fmla="*/ 6025947 w 12193346"/>
              <a:gd name="connsiteY1797" fmla="*/ 5490364 h 6765356"/>
              <a:gd name="connsiteX1798" fmla="*/ 6096674 w 12193346"/>
              <a:gd name="connsiteY1798" fmla="*/ 5561047 h 6765356"/>
              <a:gd name="connsiteX1799" fmla="*/ 6167401 w 12193346"/>
              <a:gd name="connsiteY1799" fmla="*/ 5490364 h 6765356"/>
              <a:gd name="connsiteX1800" fmla="*/ 6770265 w 12193346"/>
              <a:gd name="connsiteY1800" fmla="*/ 5490364 h 6765356"/>
              <a:gd name="connsiteX1801" fmla="*/ 6699538 w 12193346"/>
              <a:gd name="connsiteY1801" fmla="*/ 5419682 h 6765356"/>
              <a:gd name="connsiteX1802" fmla="*/ 6628811 w 12193346"/>
              <a:gd name="connsiteY1802" fmla="*/ 5490364 h 6765356"/>
              <a:gd name="connsiteX1803" fmla="*/ 6699538 w 12193346"/>
              <a:gd name="connsiteY1803" fmla="*/ 5561047 h 6765356"/>
              <a:gd name="connsiteX1804" fmla="*/ 6770265 w 12193346"/>
              <a:gd name="connsiteY1804" fmla="*/ 5490364 h 6765356"/>
              <a:gd name="connsiteX1805" fmla="*/ 7372455 w 12193346"/>
              <a:gd name="connsiteY1805" fmla="*/ 5490364 h 6765356"/>
              <a:gd name="connsiteX1806" fmla="*/ 7301728 w 12193346"/>
              <a:gd name="connsiteY1806" fmla="*/ 5419682 h 6765356"/>
              <a:gd name="connsiteX1807" fmla="*/ 7231001 w 12193346"/>
              <a:gd name="connsiteY1807" fmla="*/ 5490364 h 6765356"/>
              <a:gd name="connsiteX1808" fmla="*/ 7301728 w 12193346"/>
              <a:gd name="connsiteY1808" fmla="*/ 5561047 h 6765356"/>
              <a:gd name="connsiteX1809" fmla="*/ 7372455 w 12193346"/>
              <a:gd name="connsiteY1809" fmla="*/ 5490364 h 6765356"/>
              <a:gd name="connsiteX1810" fmla="*/ 7975320 w 12193346"/>
              <a:gd name="connsiteY1810" fmla="*/ 5490364 h 6765356"/>
              <a:gd name="connsiteX1811" fmla="*/ 7904593 w 12193346"/>
              <a:gd name="connsiteY1811" fmla="*/ 5419682 h 6765356"/>
              <a:gd name="connsiteX1812" fmla="*/ 7833865 w 12193346"/>
              <a:gd name="connsiteY1812" fmla="*/ 5490364 h 6765356"/>
              <a:gd name="connsiteX1813" fmla="*/ 7904593 w 12193346"/>
              <a:gd name="connsiteY1813" fmla="*/ 5561047 h 6765356"/>
              <a:gd name="connsiteX1814" fmla="*/ 7975320 w 12193346"/>
              <a:gd name="connsiteY1814" fmla="*/ 5490364 h 6765356"/>
              <a:gd name="connsiteX1815" fmla="*/ 8577510 w 12193346"/>
              <a:gd name="connsiteY1815" fmla="*/ 5490364 h 6765356"/>
              <a:gd name="connsiteX1816" fmla="*/ 8506783 w 12193346"/>
              <a:gd name="connsiteY1816" fmla="*/ 5419682 h 6765356"/>
              <a:gd name="connsiteX1817" fmla="*/ 8436056 w 12193346"/>
              <a:gd name="connsiteY1817" fmla="*/ 5490364 h 6765356"/>
              <a:gd name="connsiteX1818" fmla="*/ 8506783 w 12193346"/>
              <a:gd name="connsiteY1818" fmla="*/ 5561047 h 6765356"/>
              <a:gd name="connsiteX1819" fmla="*/ 8577510 w 12193346"/>
              <a:gd name="connsiteY1819" fmla="*/ 5490364 h 6765356"/>
              <a:gd name="connsiteX1820" fmla="*/ 9180374 w 12193346"/>
              <a:gd name="connsiteY1820" fmla="*/ 5490364 h 6765356"/>
              <a:gd name="connsiteX1821" fmla="*/ 9109647 w 12193346"/>
              <a:gd name="connsiteY1821" fmla="*/ 5419682 h 6765356"/>
              <a:gd name="connsiteX1822" fmla="*/ 9038920 w 12193346"/>
              <a:gd name="connsiteY1822" fmla="*/ 5490364 h 6765356"/>
              <a:gd name="connsiteX1823" fmla="*/ 9109647 w 12193346"/>
              <a:gd name="connsiteY1823" fmla="*/ 5561047 h 6765356"/>
              <a:gd name="connsiteX1824" fmla="*/ 9180374 w 12193346"/>
              <a:gd name="connsiteY1824" fmla="*/ 5490364 h 6765356"/>
              <a:gd name="connsiteX1825" fmla="*/ 9783238 w 12193346"/>
              <a:gd name="connsiteY1825" fmla="*/ 5490364 h 6765356"/>
              <a:gd name="connsiteX1826" fmla="*/ 9712511 w 12193346"/>
              <a:gd name="connsiteY1826" fmla="*/ 5419682 h 6765356"/>
              <a:gd name="connsiteX1827" fmla="*/ 9641784 w 12193346"/>
              <a:gd name="connsiteY1827" fmla="*/ 5490364 h 6765356"/>
              <a:gd name="connsiteX1828" fmla="*/ 9712511 w 12193346"/>
              <a:gd name="connsiteY1828" fmla="*/ 5561047 h 6765356"/>
              <a:gd name="connsiteX1829" fmla="*/ 9783238 w 12193346"/>
              <a:gd name="connsiteY1829" fmla="*/ 5490364 h 6765356"/>
              <a:gd name="connsiteX1830" fmla="*/ 10385429 w 12193346"/>
              <a:gd name="connsiteY1830" fmla="*/ 5490364 h 6765356"/>
              <a:gd name="connsiteX1831" fmla="*/ 10314702 w 12193346"/>
              <a:gd name="connsiteY1831" fmla="*/ 5419682 h 6765356"/>
              <a:gd name="connsiteX1832" fmla="*/ 10243975 w 12193346"/>
              <a:gd name="connsiteY1832" fmla="*/ 5490364 h 6765356"/>
              <a:gd name="connsiteX1833" fmla="*/ 10314702 w 12193346"/>
              <a:gd name="connsiteY1833" fmla="*/ 5561047 h 6765356"/>
              <a:gd name="connsiteX1834" fmla="*/ 10385429 w 12193346"/>
              <a:gd name="connsiteY1834" fmla="*/ 5490364 h 6765356"/>
              <a:gd name="connsiteX1835" fmla="*/ 10988293 w 12193346"/>
              <a:gd name="connsiteY1835" fmla="*/ 5490364 h 6765356"/>
              <a:gd name="connsiteX1836" fmla="*/ 10917566 w 12193346"/>
              <a:gd name="connsiteY1836" fmla="*/ 5419682 h 6765356"/>
              <a:gd name="connsiteX1837" fmla="*/ 10846839 w 12193346"/>
              <a:gd name="connsiteY1837" fmla="*/ 5490364 h 6765356"/>
              <a:gd name="connsiteX1838" fmla="*/ 10917566 w 12193346"/>
              <a:gd name="connsiteY1838" fmla="*/ 5561047 h 6765356"/>
              <a:gd name="connsiteX1839" fmla="*/ 10988293 w 12193346"/>
              <a:gd name="connsiteY1839" fmla="*/ 5490364 h 6765356"/>
              <a:gd name="connsiteX1840" fmla="*/ 11590483 w 12193346"/>
              <a:gd name="connsiteY1840" fmla="*/ 5490364 h 6765356"/>
              <a:gd name="connsiteX1841" fmla="*/ 11519756 w 12193346"/>
              <a:gd name="connsiteY1841" fmla="*/ 5419682 h 6765356"/>
              <a:gd name="connsiteX1842" fmla="*/ 11449029 w 12193346"/>
              <a:gd name="connsiteY1842" fmla="*/ 5490364 h 6765356"/>
              <a:gd name="connsiteX1843" fmla="*/ 11519756 w 12193346"/>
              <a:gd name="connsiteY1843" fmla="*/ 5561047 h 6765356"/>
              <a:gd name="connsiteX1844" fmla="*/ 11590483 w 12193346"/>
              <a:gd name="connsiteY1844" fmla="*/ 5490364 h 6765356"/>
              <a:gd name="connsiteX1845" fmla="*/ 12193347 w 12193346"/>
              <a:gd name="connsiteY1845" fmla="*/ 5490364 h 6765356"/>
              <a:gd name="connsiteX1846" fmla="*/ 12122620 w 12193346"/>
              <a:gd name="connsiteY1846" fmla="*/ 5419682 h 6765356"/>
              <a:gd name="connsiteX1847" fmla="*/ 12051893 w 12193346"/>
              <a:gd name="connsiteY1847" fmla="*/ 5490364 h 6765356"/>
              <a:gd name="connsiteX1848" fmla="*/ 12122620 w 12193346"/>
              <a:gd name="connsiteY1848" fmla="*/ 5561047 h 6765356"/>
              <a:gd name="connsiteX1849" fmla="*/ 12193347 w 12193346"/>
              <a:gd name="connsiteY1849" fmla="*/ 5490364 h 6765356"/>
              <a:gd name="connsiteX1850" fmla="*/ 11891579 w 12193346"/>
              <a:gd name="connsiteY1850" fmla="*/ 5189458 h 6765356"/>
              <a:gd name="connsiteX1851" fmla="*/ 11820851 w 12193346"/>
              <a:gd name="connsiteY1851" fmla="*/ 5118776 h 6765356"/>
              <a:gd name="connsiteX1852" fmla="*/ 11750124 w 12193346"/>
              <a:gd name="connsiteY1852" fmla="*/ 5189458 h 6765356"/>
              <a:gd name="connsiteX1853" fmla="*/ 11820851 w 12193346"/>
              <a:gd name="connsiteY1853" fmla="*/ 5260141 h 6765356"/>
              <a:gd name="connsiteX1854" fmla="*/ 11891579 w 12193346"/>
              <a:gd name="connsiteY1854" fmla="*/ 5189458 h 6765356"/>
              <a:gd name="connsiteX1855" fmla="*/ 11289388 w 12193346"/>
              <a:gd name="connsiteY1855" fmla="*/ 5189458 h 6765356"/>
              <a:gd name="connsiteX1856" fmla="*/ 11218661 w 12193346"/>
              <a:gd name="connsiteY1856" fmla="*/ 5118776 h 6765356"/>
              <a:gd name="connsiteX1857" fmla="*/ 11147934 w 12193346"/>
              <a:gd name="connsiteY1857" fmla="*/ 5189458 h 6765356"/>
              <a:gd name="connsiteX1858" fmla="*/ 11218661 w 12193346"/>
              <a:gd name="connsiteY1858" fmla="*/ 5260141 h 6765356"/>
              <a:gd name="connsiteX1859" fmla="*/ 11289388 w 12193346"/>
              <a:gd name="connsiteY1859" fmla="*/ 5189458 h 6765356"/>
              <a:gd name="connsiteX1860" fmla="*/ 10686524 w 12193346"/>
              <a:gd name="connsiteY1860" fmla="*/ 5189458 h 6765356"/>
              <a:gd name="connsiteX1861" fmla="*/ 10615797 w 12193346"/>
              <a:gd name="connsiteY1861" fmla="*/ 5118776 h 6765356"/>
              <a:gd name="connsiteX1862" fmla="*/ 10545070 w 12193346"/>
              <a:gd name="connsiteY1862" fmla="*/ 5189458 h 6765356"/>
              <a:gd name="connsiteX1863" fmla="*/ 10615797 w 12193346"/>
              <a:gd name="connsiteY1863" fmla="*/ 5260141 h 6765356"/>
              <a:gd name="connsiteX1864" fmla="*/ 10686524 w 12193346"/>
              <a:gd name="connsiteY1864" fmla="*/ 5189458 h 6765356"/>
              <a:gd name="connsiteX1865" fmla="*/ 10084333 w 12193346"/>
              <a:gd name="connsiteY1865" fmla="*/ 5189458 h 6765356"/>
              <a:gd name="connsiteX1866" fmla="*/ 10013606 w 12193346"/>
              <a:gd name="connsiteY1866" fmla="*/ 5118776 h 6765356"/>
              <a:gd name="connsiteX1867" fmla="*/ 9942879 w 12193346"/>
              <a:gd name="connsiteY1867" fmla="*/ 5189458 h 6765356"/>
              <a:gd name="connsiteX1868" fmla="*/ 10013606 w 12193346"/>
              <a:gd name="connsiteY1868" fmla="*/ 5260141 h 6765356"/>
              <a:gd name="connsiteX1869" fmla="*/ 10084333 w 12193346"/>
              <a:gd name="connsiteY1869" fmla="*/ 5189458 h 6765356"/>
              <a:gd name="connsiteX1870" fmla="*/ 9481469 w 12193346"/>
              <a:gd name="connsiteY1870" fmla="*/ 5189458 h 6765356"/>
              <a:gd name="connsiteX1871" fmla="*/ 9410742 w 12193346"/>
              <a:gd name="connsiteY1871" fmla="*/ 5118776 h 6765356"/>
              <a:gd name="connsiteX1872" fmla="*/ 9340015 w 12193346"/>
              <a:gd name="connsiteY1872" fmla="*/ 5189458 h 6765356"/>
              <a:gd name="connsiteX1873" fmla="*/ 9410742 w 12193346"/>
              <a:gd name="connsiteY1873" fmla="*/ 5260141 h 6765356"/>
              <a:gd name="connsiteX1874" fmla="*/ 9481469 w 12193346"/>
              <a:gd name="connsiteY1874" fmla="*/ 5189458 h 6765356"/>
              <a:gd name="connsiteX1875" fmla="*/ 8879278 w 12193346"/>
              <a:gd name="connsiteY1875" fmla="*/ 5189458 h 6765356"/>
              <a:gd name="connsiteX1876" fmla="*/ 8808551 w 12193346"/>
              <a:gd name="connsiteY1876" fmla="*/ 5118776 h 6765356"/>
              <a:gd name="connsiteX1877" fmla="*/ 8737824 w 12193346"/>
              <a:gd name="connsiteY1877" fmla="*/ 5189458 h 6765356"/>
              <a:gd name="connsiteX1878" fmla="*/ 8808551 w 12193346"/>
              <a:gd name="connsiteY1878" fmla="*/ 5260141 h 6765356"/>
              <a:gd name="connsiteX1879" fmla="*/ 8879278 w 12193346"/>
              <a:gd name="connsiteY1879" fmla="*/ 5189458 h 6765356"/>
              <a:gd name="connsiteX1880" fmla="*/ 8276415 w 12193346"/>
              <a:gd name="connsiteY1880" fmla="*/ 5189458 h 6765356"/>
              <a:gd name="connsiteX1881" fmla="*/ 8205687 w 12193346"/>
              <a:gd name="connsiteY1881" fmla="*/ 5118776 h 6765356"/>
              <a:gd name="connsiteX1882" fmla="*/ 8134960 w 12193346"/>
              <a:gd name="connsiteY1882" fmla="*/ 5189458 h 6765356"/>
              <a:gd name="connsiteX1883" fmla="*/ 8205687 w 12193346"/>
              <a:gd name="connsiteY1883" fmla="*/ 5260141 h 6765356"/>
              <a:gd name="connsiteX1884" fmla="*/ 8276415 w 12193346"/>
              <a:gd name="connsiteY1884" fmla="*/ 5189458 h 6765356"/>
              <a:gd name="connsiteX1885" fmla="*/ 7674225 w 12193346"/>
              <a:gd name="connsiteY1885" fmla="*/ 5189458 h 6765356"/>
              <a:gd name="connsiteX1886" fmla="*/ 7603498 w 12193346"/>
              <a:gd name="connsiteY1886" fmla="*/ 5118776 h 6765356"/>
              <a:gd name="connsiteX1887" fmla="*/ 7532771 w 12193346"/>
              <a:gd name="connsiteY1887" fmla="*/ 5189458 h 6765356"/>
              <a:gd name="connsiteX1888" fmla="*/ 7603498 w 12193346"/>
              <a:gd name="connsiteY1888" fmla="*/ 5260141 h 6765356"/>
              <a:gd name="connsiteX1889" fmla="*/ 7674225 w 12193346"/>
              <a:gd name="connsiteY1889" fmla="*/ 5189458 h 6765356"/>
              <a:gd name="connsiteX1890" fmla="*/ 7071361 w 12193346"/>
              <a:gd name="connsiteY1890" fmla="*/ 5189458 h 6765356"/>
              <a:gd name="connsiteX1891" fmla="*/ 7000634 w 12193346"/>
              <a:gd name="connsiteY1891" fmla="*/ 5118776 h 6765356"/>
              <a:gd name="connsiteX1892" fmla="*/ 6929906 w 12193346"/>
              <a:gd name="connsiteY1892" fmla="*/ 5189458 h 6765356"/>
              <a:gd name="connsiteX1893" fmla="*/ 7000634 w 12193346"/>
              <a:gd name="connsiteY1893" fmla="*/ 5260141 h 6765356"/>
              <a:gd name="connsiteX1894" fmla="*/ 7071361 w 12193346"/>
              <a:gd name="connsiteY1894" fmla="*/ 5189458 h 6765356"/>
              <a:gd name="connsiteX1895" fmla="*/ 6469170 w 12193346"/>
              <a:gd name="connsiteY1895" fmla="*/ 5189458 h 6765356"/>
              <a:gd name="connsiteX1896" fmla="*/ 6398443 w 12193346"/>
              <a:gd name="connsiteY1896" fmla="*/ 5118776 h 6765356"/>
              <a:gd name="connsiteX1897" fmla="*/ 6327716 w 12193346"/>
              <a:gd name="connsiteY1897" fmla="*/ 5189458 h 6765356"/>
              <a:gd name="connsiteX1898" fmla="*/ 6398443 w 12193346"/>
              <a:gd name="connsiteY1898" fmla="*/ 5260141 h 6765356"/>
              <a:gd name="connsiteX1899" fmla="*/ 6469170 w 12193346"/>
              <a:gd name="connsiteY1899" fmla="*/ 5189458 h 6765356"/>
              <a:gd name="connsiteX1900" fmla="*/ 5866306 w 12193346"/>
              <a:gd name="connsiteY1900" fmla="*/ 5189458 h 6765356"/>
              <a:gd name="connsiteX1901" fmla="*/ 5795579 w 12193346"/>
              <a:gd name="connsiteY1901" fmla="*/ 5118776 h 6765356"/>
              <a:gd name="connsiteX1902" fmla="*/ 5724852 w 12193346"/>
              <a:gd name="connsiteY1902" fmla="*/ 5189458 h 6765356"/>
              <a:gd name="connsiteX1903" fmla="*/ 5795579 w 12193346"/>
              <a:gd name="connsiteY1903" fmla="*/ 5260141 h 6765356"/>
              <a:gd name="connsiteX1904" fmla="*/ 5866306 w 12193346"/>
              <a:gd name="connsiteY1904" fmla="*/ 5189458 h 6765356"/>
              <a:gd name="connsiteX1905" fmla="*/ 5263442 w 12193346"/>
              <a:gd name="connsiteY1905" fmla="*/ 5189458 h 6765356"/>
              <a:gd name="connsiteX1906" fmla="*/ 5192715 w 12193346"/>
              <a:gd name="connsiteY1906" fmla="*/ 5118776 h 6765356"/>
              <a:gd name="connsiteX1907" fmla="*/ 5121988 w 12193346"/>
              <a:gd name="connsiteY1907" fmla="*/ 5189458 h 6765356"/>
              <a:gd name="connsiteX1908" fmla="*/ 5192715 w 12193346"/>
              <a:gd name="connsiteY1908" fmla="*/ 5260141 h 6765356"/>
              <a:gd name="connsiteX1909" fmla="*/ 5263442 w 12193346"/>
              <a:gd name="connsiteY1909" fmla="*/ 5189458 h 6765356"/>
              <a:gd name="connsiteX1910" fmla="*/ 4661251 w 12193346"/>
              <a:gd name="connsiteY1910" fmla="*/ 5189458 h 6765356"/>
              <a:gd name="connsiteX1911" fmla="*/ 4590524 w 12193346"/>
              <a:gd name="connsiteY1911" fmla="*/ 5118776 h 6765356"/>
              <a:gd name="connsiteX1912" fmla="*/ 4519797 w 12193346"/>
              <a:gd name="connsiteY1912" fmla="*/ 5189458 h 6765356"/>
              <a:gd name="connsiteX1913" fmla="*/ 4590524 w 12193346"/>
              <a:gd name="connsiteY1913" fmla="*/ 5260141 h 6765356"/>
              <a:gd name="connsiteX1914" fmla="*/ 4661251 w 12193346"/>
              <a:gd name="connsiteY1914" fmla="*/ 5189458 h 6765356"/>
              <a:gd name="connsiteX1915" fmla="*/ 4058387 w 12193346"/>
              <a:gd name="connsiteY1915" fmla="*/ 5189458 h 6765356"/>
              <a:gd name="connsiteX1916" fmla="*/ 3987660 w 12193346"/>
              <a:gd name="connsiteY1916" fmla="*/ 5118776 h 6765356"/>
              <a:gd name="connsiteX1917" fmla="*/ 3916933 w 12193346"/>
              <a:gd name="connsiteY1917" fmla="*/ 5189458 h 6765356"/>
              <a:gd name="connsiteX1918" fmla="*/ 3987660 w 12193346"/>
              <a:gd name="connsiteY1918" fmla="*/ 5260141 h 6765356"/>
              <a:gd name="connsiteX1919" fmla="*/ 4058387 w 12193346"/>
              <a:gd name="connsiteY1919" fmla="*/ 5189458 h 6765356"/>
              <a:gd name="connsiteX1920" fmla="*/ 3456196 w 12193346"/>
              <a:gd name="connsiteY1920" fmla="*/ 5189458 h 6765356"/>
              <a:gd name="connsiteX1921" fmla="*/ 3385469 w 12193346"/>
              <a:gd name="connsiteY1921" fmla="*/ 5118776 h 6765356"/>
              <a:gd name="connsiteX1922" fmla="*/ 3314742 w 12193346"/>
              <a:gd name="connsiteY1922" fmla="*/ 5189458 h 6765356"/>
              <a:gd name="connsiteX1923" fmla="*/ 3385469 w 12193346"/>
              <a:gd name="connsiteY1923" fmla="*/ 5260141 h 6765356"/>
              <a:gd name="connsiteX1924" fmla="*/ 3456196 w 12193346"/>
              <a:gd name="connsiteY1924" fmla="*/ 5189458 h 6765356"/>
              <a:gd name="connsiteX1925" fmla="*/ 2853332 w 12193346"/>
              <a:gd name="connsiteY1925" fmla="*/ 5189458 h 6765356"/>
              <a:gd name="connsiteX1926" fmla="*/ 2782605 w 12193346"/>
              <a:gd name="connsiteY1926" fmla="*/ 5118776 h 6765356"/>
              <a:gd name="connsiteX1927" fmla="*/ 2711878 w 12193346"/>
              <a:gd name="connsiteY1927" fmla="*/ 5189458 h 6765356"/>
              <a:gd name="connsiteX1928" fmla="*/ 2782605 w 12193346"/>
              <a:gd name="connsiteY1928" fmla="*/ 5260141 h 6765356"/>
              <a:gd name="connsiteX1929" fmla="*/ 2853332 w 12193346"/>
              <a:gd name="connsiteY1929" fmla="*/ 5189458 h 6765356"/>
              <a:gd name="connsiteX1930" fmla="*/ 2251142 w 12193346"/>
              <a:gd name="connsiteY1930" fmla="*/ 5189458 h 6765356"/>
              <a:gd name="connsiteX1931" fmla="*/ 2180415 w 12193346"/>
              <a:gd name="connsiteY1931" fmla="*/ 5118776 h 6765356"/>
              <a:gd name="connsiteX1932" fmla="*/ 2109688 w 12193346"/>
              <a:gd name="connsiteY1932" fmla="*/ 5189458 h 6765356"/>
              <a:gd name="connsiteX1933" fmla="*/ 2180415 w 12193346"/>
              <a:gd name="connsiteY1933" fmla="*/ 5260141 h 6765356"/>
              <a:gd name="connsiteX1934" fmla="*/ 2251142 w 12193346"/>
              <a:gd name="connsiteY1934" fmla="*/ 5189458 h 6765356"/>
              <a:gd name="connsiteX1935" fmla="*/ 1648278 w 12193346"/>
              <a:gd name="connsiteY1935" fmla="*/ 5189458 h 6765356"/>
              <a:gd name="connsiteX1936" fmla="*/ 1577551 w 12193346"/>
              <a:gd name="connsiteY1936" fmla="*/ 5118776 h 6765356"/>
              <a:gd name="connsiteX1937" fmla="*/ 1506823 w 12193346"/>
              <a:gd name="connsiteY1937" fmla="*/ 5189458 h 6765356"/>
              <a:gd name="connsiteX1938" fmla="*/ 1577551 w 12193346"/>
              <a:gd name="connsiteY1938" fmla="*/ 5260141 h 6765356"/>
              <a:gd name="connsiteX1939" fmla="*/ 1648278 w 12193346"/>
              <a:gd name="connsiteY1939" fmla="*/ 5189458 h 6765356"/>
              <a:gd name="connsiteX1940" fmla="*/ 1046087 w 12193346"/>
              <a:gd name="connsiteY1940" fmla="*/ 5189458 h 6765356"/>
              <a:gd name="connsiteX1941" fmla="*/ 975360 w 12193346"/>
              <a:gd name="connsiteY1941" fmla="*/ 5118776 h 6765356"/>
              <a:gd name="connsiteX1942" fmla="*/ 904633 w 12193346"/>
              <a:gd name="connsiteY1942" fmla="*/ 5189458 h 6765356"/>
              <a:gd name="connsiteX1943" fmla="*/ 975360 w 12193346"/>
              <a:gd name="connsiteY1943" fmla="*/ 5260141 h 6765356"/>
              <a:gd name="connsiteX1944" fmla="*/ 1046087 w 12193346"/>
              <a:gd name="connsiteY1944" fmla="*/ 5189458 h 6765356"/>
              <a:gd name="connsiteX1945" fmla="*/ 443223 w 12193346"/>
              <a:gd name="connsiteY1945" fmla="*/ 5189458 h 6765356"/>
              <a:gd name="connsiteX1946" fmla="*/ 372496 w 12193346"/>
              <a:gd name="connsiteY1946" fmla="*/ 5118776 h 6765356"/>
              <a:gd name="connsiteX1947" fmla="*/ 301769 w 12193346"/>
              <a:gd name="connsiteY1947" fmla="*/ 5189458 h 6765356"/>
              <a:gd name="connsiteX1948" fmla="*/ 372496 w 12193346"/>
              <a:gd name="connsiteY1948" fmla="*/ 5260141 h 6765356"/>
              <a:gd name="connsiteX1949" fmla="*/ 443223 w 12193346"/>
              <a:gd name="connsiteY1949" fmla="*/ 5189458 h 6765356"/>
              <a:gd name="connsiteX1950" fmla="*/ 142128 w 12193346"/>
              <a:gd name="connsiteY1950" fmla="*/ 6092850 h 6765356"/>
              <a:gd name="connsiteX1951" fmla="*/ 71401 w 12193346"/>
              <a:gd name="connsiteY1951" fmla="*/ 6022168 h 6765356"/>
              <a:gd name="connsiteX1952" fmla="*/ 0 w 12193346"/>
              <a:gd name="connsiteY1952" fmla="*/ 6092850 h 6765356"/>
              <a:gd name="connsiteX1953" fmla="*/ 70727 w 12193346"/>
              <a:gd name="connsiteY1953" fmla="*/ 6163533 h 6765356"/>
              <a:gd name="connsiteX1954" fmla="*/ 142128 w 12193346"/>
              <a:gd name="connsiteY1954" fmla="*/ 6092850 h 6765356"/>
              <a:gd name="connsiteX1955" fmla="*/ 744318 w 12193346"/>
              <a:gd name="connsiteY1955" fmla="*/ 6092850 h 6765356"/>
              <a:gd name="connsiteX1956" fmla="*/ 673591 w 12193346"/>
              <a:gd name="connsiteY1956" fmla="*/ 6022168 h 6765356"/>
              <a:gd name="connsiteX1957" fmla="*/ 602864 w 12193346"/>
              <a:gd name="connsiteY1957" fmla="*/ 6092850 h 6765356"/>
              <a:gd name="connsiteX1958" fmla="*/ 673591 w 12193346"/>
              <a:gd name="connsiteY1958" fmla="*/ 6163533 h 6765356"/>
              <a:gd name="connsiteX1959" fmla="*/ 744318 w 12193346"/>
              <a:gd name="connsiteY1959" fmla="*/ 6092850 h 6765356"/>
              <a:gd name="connsiteX1960" fmla="*/ 1347182 w 12193346"/>
              <a:gd name="connsiteY1960" fmla="*/ 6092850 h 6765356"/>
              <a:gd name="connsiteX1961" fmla="*/ 1276455 w 12193346"/>
              <a:gd name="connsiteY1961" fmla="*/ 6022168 h 6765356"/>
              <a:gd name="connsiteX1962" fmla="*/ 1205728 w 12193346"/>
              <a:gd name="connsiteY1962" fmla="*/ 6092850 h 6765356"/>
              <a:gd name="connsiteX1963" fmla="*/ 1276455 w 12193346"/>
              <a:gd name="connsiteY1963" fmla="*/ 6163533 h 6765356"/>
              <a:gd name="connsiteX1964" fmla="*/ 1347182 w 12193346"/>
              <a:gd name="connsiteY1964" fmla="*/ 6092850 h 6765356"/>
              <a:gd name="connsiteX1965" fmla="*/ 1949373 w 12193346"/>
              <a:gd name="connsiteY1965" fmla="*/ 6092850 h 6765356"/>
              <a:gd name="connsiteX1966" fmla="*/ 1878646 w 12193346"/>
              <a:gd name="connsiteY1966" fmla="*/ 6022168 h 6765356"/>
              <a:gd name="connsiteX1967" fmla="*/ 1807919 w 12193346"/>
              <a:gd name="connsiteY1967" fmla="*/ 6092850 h 6765356"/>
              <a:gd name="connsiteX1968" fmla="*/ 1878646 w 12193346"/>
              <a:gd name="connsiteY1968" fmla="*/ 6163533 h 6765356"/>
              <a:gd name="connsiteX1969" fmla="*/ 1949373 w 12193346"/>
              <a:gd name="connsiteY1969" fmla="*/ 6092850 h 6765356"/>
              <a:gd name="connsiteX1970" fmla="*/ 2552237 w 12193346"/>
              <a:gd name="connsiteY1970" fmla="*/ 6092850 h 6765356"/>
              <a:gd name="connsiteX1971" fmla="*/ 2481510 w 12193346"/>
              <a:gd name="connsiteY1971" fmla="*/ 6022168 h 6765356"/>
              <a:gd name="connsiteX1972" fmla="*/ 2410783 w 12193346"/>
              <a:gd name="connsiteY1972" fmla="*/ 6092850 h 6765356"/>
              <a:gd name="connsiteX1973" fmla="*/ 2481510 w 12193346"/>
              <a:gd name="connsiteY1973" fmla="*/ 6163533 h 6765356"/>
              <a:gd name="connsiteX1974" fmla="*/ 2552237 w 12193346"/>
              <a:gd name="connsiteY1974" fmla="*/ 6092850 h 6765356"/>
              <a:gd name="connsiteX1975" fmla="*/ 3155101 w 12193346"/>
              <a:gd name="connsiteY1975" fmla="*/ 6092850 h 6765356"/>
              <a:gd name="connsiteX1976" fmla="*/ 3084374 w 12193346"/>
              <a:gd name="connsiteY1976" fmla="*/ 6022168 h 6765356"/>
              <a:gd name="connsiteX1977" fmla="*/ 3013647 w 12193346"/>
              <a:gd name="connsiteY1977" fmla="*/ 6092850 h 6765356"/>
              <a:gd name="connsiteX1978" fmla="*/ 3084374 w 12193346"/>
              <a:gd name="connsiteY1978" fmla="*/ 6163533 h 6765356"/>
              <a:gd name="connsiteX1979" fmla="*/ 3155101 w 12193346"/>
              <a:gd name="connsiteY1979" fmla="*/ 6092850 h 6765356"/>
              <a:gd name="connsiteX1980" fmla="*/ 3757292 w 12193346"/>
              <a:gd name="connsiteY1980" fmla="*/ 6092850 h 6765356"/>
              <a:gd name="connsiteX1981" fmla="*/ 3686564 w 12193346"/>
              <a:gd name="connsiteY1981" fmla="*/ 6022168 h 6765356"/>
              <a:gd name="connsiteX1982" fmla="*/ 3615837 w 12193346"/>
              <a:gd name="connsiteY1982" fmla="*/ 6092850 h 6765356"/>
              <a:gd name="connsiteX1983" fmla="*/ 3686564 w 12193346"/>
              <a:gd name="connsiteY1983" fmla="*/ 6163533 h 6765356"/>
              <a:gd name="connsiteX1984" fmla="*/ 3757292 w 12193346"/>
              <a:gd name="connsiteY1984" fmla="*/ 6092850 h 6765356"/>
              <a:gd name="connsiteX1985" fmla="*/ 4360156 w 12193346"/>
              <a:gd name="connsiteY1985" fmla="*/ 6092850 h 6765356"/>
              <a:gd name="connsiteX1986" fmla="*/ 4289429 w 12193346"/>
              <a:gd name="connsiteY1986" fmla="*/ 6022168 h 6765356"/>
              <a:gd name="connsiteX1987" fmla="*/ 4218702 w 12193346"/>
              <a:gd name="connsiteY1987" fmla="*/ 6092850 h 6765356"/>
              <a:gd name="connsiteX1988" fmla="*/ 4289429 w 12193346"/>
              <a:gd name="connsiteY1988" fmla="*/ 6163533 h 6765356"/>
              <a:gd name="connsiteX1989" fmla="*/ 4360156 w 12193346"/>
              <a:gd name="connsiteY1989" fmla="*/ 6092850 h 6765356"/>
              <a:gd name="connsiteX1990" fmla="*/ 4962346 w 12193346"/>
              <a:gd name="connsiteY1990" fmla="*/ 6092850 h 6765356"/>
              <a:gd name="connsiteX1991" fmla="*/ 4891619 w 12193346"/>
              <a:gd name="connsiteY1991" fmla="*/ 6022168 h 6765356"/>
              <a:gd name="connsiteX1992" fmla="*/ 4820892 w 12193346"/>
              <a:gd name="connsiteY1992" fmla="*/ 6092850 h 6765356"/>
              <a:gd name="connsiteX1993" fmla="*/ 4891619 w 12193346"/>
              <a:gd name="connsiteY1993" fmla="*/ 6163533 h 6765356"/>
              <a:gd name="connsiteX1994" fmla="*/ 4962346 w 12193346"/>
              <a:gd name="connsiteY1994" fmla="*/ 6092850 h 6765356"/>
              <a:gd name="connsiteX1995" fmla="*/ 5565210 w 12193346"/>
              <a:gd name="connsiteY1995" fmla="*/ 6092850 h 6765356"/>
              <a:gd name="connsiteX1996" fmla="*/ 5494483 w 12193346"/>
              <a:gd name="connsiteY1996" fmla="*/ 6022168 h 6765356"/>
              <a:gd name="connsiteX1997" fmla="*/ 5423756 w 12193346"/>
              <a:gd name="connsiteY1997" fmla="*/ 6092850 h 6765356"/>
              <a:gd name="connsiteX1998" fmla="*/ 5494483 w 12193346"/>
              <a:gd name="connsiteY1998" fmla="*/ 6163533 h 6765356"/>
              <a:gd name="connsiteX1999" fmla="*/ 5565210 w 12193346"/>
              <a:gd name="connsiteY1999" fmla="*/ 6092850 h 6765356"/>
              <a:gd name="connsiteX2000" fmla="*/ 6167401 w 12193346"/>
              <a:gd name="connsiteY2000" fmla="*/ 6092850 h 6765356"/>
              <a:gd name="connsiteX2001" fmla="*/ 6096674 w 12193346"/>
              <a:gd name="connsiteY2001" fmla="*/ 6022168 h 6765356"/>
              <a:gd name="connsiteX2002" fmla="*/ 6025947 w 12193346"/>
              <a:gd name="connsiteY2002" fmla="*/ 6092850 h 6765356"/>
              <a:gd name="connsiteX2003" fmla="*/ 6096674 w 12193346"/>
              <a:gd name="connsiteY2003" fmla="*/ 6163533 h 6765356"/>
              <a:gd name="connsiteX2004" fmla="*/ 6167401 w 12193346"/>
              <a:gd name="connsiteY2004" fmla="*/ 6092850 h 6765356"/>
              <a:gd name="connsiteX2005" fmla="*/ 6770265 w 12193346"/>
              <a:gd name="connsiteY2005" fmla="*/ 6092850 h 6765356"/>
              <a:gd name="connsiteX2006" fmla="*/ 6699538 w 12193346"/>
              <a:gd name="connsiteY2006" fmla="*/ 6022168 h 6765356"/>
              <a:gd name="connsiteX2007" fmla="*/ 6628811 w 12193346"/>
              <a:gd name="connsiteY2007" fmla="*/ 6092850 h 6765356"/>
              <a:gd name="connsiteX2008" fmla="*/ 6699538 w 12193346"/>
              <a:gd name="connsiteY2008" fmla="*/ 6163533 h 6765356"/>
              <a:gd name="connsiteX2009" fmla="*/ 6770265 w 12193346"/>
              <a:gd name="connsiteY2009" fmla="*/ 6092850 h 6765356"/>
              <a:gd name="connsiteX2010" fmla="*/ 7372455 w 12193346"/>
              <a:gd name="connsiteY2010" fmla="*/ 6092850 h 6765356"/>
              <a:gd name="connsiteX2011" fmla="*/ 7301728 w 12193346"/>
              <a:gd name="connsiteY2011" fmla="*/ 6022168 h 6765356"/>
              <a:gd name="connsiteX2012" fmla="*/ 7231001 w 12193346"/>
              <a:gd name="connsiteY2012" fmla="*/ 6092850 h 6765356"/>
              <a:gd name="connsiteX2013" fmla="*/ 7301728 w 12193346"/>
              <a:gd name="connsiteY2013" fmla="*/ 6163533 h 6765356"/>
              <a:gd name="connsiteX2014" fmla="*/ 7372455 w 12193346"/>
              <a:gd name="connsiteY2014" fmla="*/ 6092850 h 6765356"/>
              <a:gd name="connsiteX2015" fmla="*/ 7975320 w 12193346"/>
              <a:gd name="connsiteY2015" fmla="*/ 6092850 h 6765356"/>
              <a:gd name="connsiteX2016" fmla="*/ 7904593 w 12193346"/>
              <a:gd name="connsiteY2016" fmla="*/ 6022168 h 6765356"/>
              <a:gd name="connsiteX2017" fmla="*/ 7833865 w 12193346"/>
              <a:gd name="connsiteY2017" fmla="*/ 6092850 h 6765356"/>
              <a:gd name="connsiteX2018" fmla="*/ 7904593 w 12193346"/>
              <a:gd name="connsiteY2018" fmla="*/ 6163533 h 6765356"/>
              <a:gd name="connsiteX2019" fmla="*/ 7975320 w 12193346"/>
              <a:gd name="connsiteY2019" fmla="*/ 6092850 h 6765356"/>
              <a:gd name="connsiteX2020" fmla="*/ 8577510 w 12193346"/>
              <a:gd name="connsiteY2020" fmla="*/ 6092850 h 6765356"/>
              <a:gd name="connsiteX2021" fmla="*/ 8506783 w 12193346"/>
              <a:gd name="connsiteY2021" fmla="*/ 6022168 h 6765356"/>
              <a:gd name="connsiteX2022" fmla="*/ 8436056 w 12193346"/>
              <a:gd name="connsiteY2022" fmla="*/ 6092850 h 6765356"/>
              <a:gd name="connsiteX2023" fmla="*/ 8506783 w 12193346"/>
              <a:gd name="connsiteY2023" fmla="*/ 6163533 h 6765356"/>
              <a:gd name="connsiteX2024" fmla="*/ 8577510 w 12193346"/>
              <a:gd name="connsiteY2024" fmla="*/ 6092850 h 6765356"/>
              <a:gd name="connsiteX2025" fmla="*/ 9180374 w 12193346"/>
              <a:gd name="connsiteY2025" fmla="*/ 6092850 h 6765356"/>
              <a:gd name="connsiteX2026" fmla="*/ 9109647 w 12193346"/>
              <a:gd name="connsiteY2026" fmla="*/ 6022168 h 6765356"/>
              <a:gd name="connsiteX2027" fmla="*/ 9038920 w 12193346"/>
              <a:gd name="connsiteY2027" fmla="*/ 6092850 h 6765356"/>
              <a:gd name="connsiteX2028" fmla="*/ 9109647 w 12193346"/>
              <a:gd name="connsiteY2028" fmla="*/ 6163533 h 6765356"/>
              <a:gd name="connsiteX2029" fmla="*/ 9180374 w 12193346"/>
              <a:gd name="connsiteY2029" fmla="*/ 6092850 h 6765356"/>
              <a:gd name="connsiteX2030" fmla="*/ 9783238 w 12193346"/>
              <a:gd name="connsiteY2030" fmla="*/ 6092850 h 6765356"/>
              <a:gd name="connsiteX2031" fmla="*/ 9712511 w 12193346"/>
              <a:gd name="connsiteY2031" fmla="*/ 6022168 h 6765356"/>
              <a:gd name="connsiteX2032" fmla="*/ 9641784 w 12193346"/>
              <a:gd name="connsiteY2032" fmla="*/ 6092850 h 6765356"/>
              <a:gd name="connsiteX2033" fmla="*/ 9712511 w 12193346"/>
              <a:gd name="connsiteY2033" fmla="*/ 6163533 h 6765356"/>
              <a:gd name="connsiteX2034" fmla="*/ 9783238 w 12193346"/>
              <a:gd name="connsiteY2034" fmla="*/ 6092850 h 6765356"/>
              <a:gd name="connsiteX2035" fmla="*/ 10385429 w 12193346"/>
              <a:gd name="connsiteY2035" fmla="*/ 6092850 h 6765356"/>
              <a:gd name="connsiteX2036" fmla="*/ 10314702 w 12193346"/>
              <a:gd name="connsiteY2036" fmla="*/ 6022168 h 6765356"/>
              <a:gd name="connsiteX2037" fmla="*/ 10243975 w 12193346"/>
              <a:gd name="connsiteY2037" fmla="*/ 6092850 h 6765356"/>
              <a:gd name="connsiteX2038" fmla="*/ 10314702 w 12193346"/>
              <a:gd name="connsiteY2038" fmla="*/ 6163533 h 6765356"/>
              <a:gd name="connsiteX2039" fmla="*/ 10385429 w 12193346"/>
              <a:gd name="connsiteY2039" fmla="*/ 6092850 h 6765356"/>
              <a:gd name="connsiteX2040" fmla="*/ 10988293 w 12193346"/>
              <a:gd name="connsiteY2040" fmla="*/ 6092850 h 6765356"/>
              <a:gd name="connsiteX2041" fmla="*/ 10917566 w 12193346"/>
              <a:gd name="connsiteY2041" fmla="*/ 6022168 h 6765356"/>
              <a:gd name="connsiteX2042" fmla="*/ 10846839 w 12193346"/>
              <a:gd name="connsiteY2042" fmla="*/ 6092850 h 6765356"/>
              <a:gd name="connsiteX2043" fmla="*/ 10917566 w 12193346"/>
              <a:gd name="connsiteY2043" fmla="*/ 6163533 h 6765356"/>
              <a:gd name="connsiteX2044" fmla="*/ 10988293 w 12193346"/>
              <a:gd name="connsiteY2044" fmla="*/ 6092850 h 6765356"/>
              <a:gd name="connsiteX2045" fmla="*/ 11590483 w 12193346"/>
              <a:gd name="connsiteY2045" fmla="*/ 6092850 h 6765356"/>
              <a:gd name="connsiteX2046" fmla="*/ 11519756 w 12193346"/>
              <a:gd name="connsiteY2046" fmla="*/ 6022168 h 6765356"/>
              <a:gd name="connsiteX2047" fmla="*/ 11449029 w 12193346"/>
              <a:gd name="connsiteY2047" fmla="*/ 6092850 h 6765356"/>
              <a:gd name="connsiteX2048" fmla="*/ 11519756 w 12193346"/>
              <a:gd name="connsiteY2048" fmla="*/ 6163533 h 6765356"/>
              <a:gd name="connsiteX2049" fmla="*/ 11590483 w 12193346"/>
              <a:gd name="connsiteY2049" fmla="*/ 6092850 h 6765356"/>
              <a:gd name="connsiteX2050" fmla="*/ 12193347 w 12193346"/>
              <a:gd name="connsiteY2050" fmla="*/ 6092850 h 6765356"/>
              <a:gd name="connsiteX2051" fmla="*/ 12122620 w 12193346"/>
              <a:gd name="connsiteY2051" fmla="*/ 6022168 h 6765356"/>
              <a:gd name="connsiteX2052" fmla="*/ 12051893 w 12193346"/>
              <a:gd name="connsiteY2052" fmla="*/ 6092850 h 6765356"/>
              <a:gd name="connsiteX2053" fmla="*/ 12122620 w 12193346"/>
              <a:gd name="connsiteY2053" fmla="*/ 6163533 h 6765356"/>
              <a:gd name="connsiteX2054" fmla="*/ 12193347 w 12193346"/>
              <a:gd name="connsiteY2054" fmla="*/ 6092850 h 6765356"/>
              <a:gd name="connsiteX2055" fmla="*/ 11891579 w 12193346"/>
              <a:gd name="connsiteY2055" fmla="*/ 5791944 h 6765356"/>
              <a:gd name="connsiteX2056" fmla="*/ 11820851 w 12193346"/>
              <a:gd name="connsiteY2056" fmla="*/ 5721262 h 6765356"/>
              <a:gd name="connsiteX2057" fmla="*/ 11750124 w 12193346"/>
              <a:gd name="connsiteY2057" fmla="*/ 5791944 h 6765356"/>
              <a:gd name="connsiteX2058" fmla="*/ 11820851 w 12193346"/>
              <a:gd name="connsiteY2058" fmla="*/ 5862627 h 6765356"/>
              <a:gd name="connsiteX2059" fmla="*/ 11891579 w 12193346"/>
              <a:gd name="connsiteY2059" fmla="*/ 5791944 h 6765356"/>
              <a:gd name="connsiteX2060" fmla="*/ 11289388 w 12193346"/>
              <a:gd name="connsiteY2060" fmla="*/ 5791944 h 6765356"/>
              <a:gd name="connsiteX2061" fmla="*/ 11218661 w 12193346"/>
              <a:gd name="connsiteY2061" fmla="*/ 5721262 h 6765356"/>
              <a:gd name="connsiteX2062" fmla="*/ 11147934 w 12193346"/>
              <a:gd name="connsiteY2062" fmla="*/ 5791944 h 6765356"/>
              <a:gd name="connsiteX2063" fmla="*/ 11218661 w 12193346"/>
              <a:gd name="connsiteY2063" fmla="*/ 5862627 h 6765356"/>
              <a:gd name="connsiteX2064" fmla="*/ 11289388 w 12193346"/>
              <a:gd name="connsiteY2064" fmla="*/ 5791944 h 6765356"/>
              <a:gd name="connsiteX2065" fmla="*/ 10686524 w 12193346"/>
              <a:gd name="connsiteY2065" fmla="*/ 5791944 h 6765356"/>
              <a:gd name="connsiteX2066" fmla="*/ 10615797 w 12193346"/>
              <a:gd name="connsiteY2066" fmla="*/ 5721262 h 6765356"/>
              <a:gd name="connsiteX2067" fmla="*/ 10545070 w 12193346"/>
              <a:gd name="connsiteY2067" fmla="*/ 5791944 h 6765356"/>
              <a:gd name="connsiteX2068" fmla="*/ 10615797 w 12193346"/>
              <a:gd name="connsiteY2068" fmla="*/ 5862627 h 6765356"/>
              <a:gd name="connsiteX2069" fmla="*/ 10686524 w 12193346"/>
              <a:gd name="connsiteY2069" fmla="*/ 5791944 h 6765356"/>
              <a:gd name="connsiteX2070" fmla="*/ 10084333 w 12193346"/>
              <a:gd name="connsiteY2070" fmla="*/ 5791944 h 6765356"/>
              <a:gd name="connsiteX2071" fmla="*/ 10013606 w 12193346"/>
              <a:gd name="connsiteY2071" fmla="*/ 5721262 h 6765356"/>
              <a:gd name="connsiteX2072" fmla="*/ 9942879 w 12193346"/>
              <a:gd name="connsiteY2072" fmla="*/ 5791944 h 6765356"/>
              <a:gd name="connsiteX2073" fmla="*/ 10013606 w 12193346"/>
              <a:gd name="connsiteY2073" fmla="*/ 5862627 h 6765356"/>
              <a:gd name="connsiteX2074" fmla="*/ 10084333 w 12193346"/>
              <a:gd name="connsiteY2074" fmla="*/ 5791944 h 6765356"/>
              <a:gd name="connsiteX2075" fmla="*/ 9481469 w 12193346"/>
              <a:gd name="connsiteY2075" fmla="*/ 5791944 h 6765356"/>
              <a:gd name="connsiteX2076" fmla="*/ 9410742 w 12193346"/>
              <a:gd name="connsiteY2076" fmla="*/ 5721262 h 6765356"/>
              <a:gd name="connsiteX2077" fmla="*/ 9340015 w 12193346"/>
              <a:gd name="connsiteY2077" fmla="*/ 5791944 h 6765356"/>
              <a:gd name="connsiteX2078" fmla="*/ 9410742 w 12193346"/>
              <a:gd name="connsiteY2078" fmla="*/ 5862627 h 6765356"/>
              <a:gd name="connsiteX2079" fmla="*/ 9481469 w 12193346"/>
              <a:gd name="connsiteY2079" fmla="*/ 5791944 h 6765356"/>
              <a:gd name="connsiteX2080" fmla="*/ 8879278 w 12193346"/>
              <a:gd name="connsiteY2080" fmla="*/ 5791944 h 6765356"/>
              <a:gd name="connsiteX2081" fmla="*/ 8808551 w 12193346"/>
              <a:gd name="connsiteY2081" fmla="*/ 5721262 h 6765356"/>
              <a:gd name="connsiteX2082" fmla="*/ 8737824 w 12193346"/>
              <a:gd name="connsiteY2082" fmla="*/ 5791944 h 6765356"/>
              <a:gd name="connsiteX2083" fmla="*/ 8808551 w 12193346"/>
              <a:gd name="connsiteY2083" fmla="*/ 5862627 h 6765356"/>
              <a:gd name="connsiteX2084" fmla="*/ 8879278 w 12193346"/>
              <a:gd name="connsiteY2084" fmla="*/ 5791944 h 6765356"/>
              <a:gd name="connsiteX2085" fmla="*/ 8276415 w 12193346"/>
              <a:gd name="connsiteY2085" fmla="*/ 5791944 h 6765356"/>
              <a:gd name="connsiteX2086" fmla="*/ 8205687 w 12193346"/>
              <a:gd name="connsiteY2086" fmla="*/ 5721262 h 6765356"/>
              <a:gd name="connsiteX2087" fmla="*/ 8134960 w 12193346"/>
              <a:gd name="connsiteY2087" fmla="*/ 5791944 h 6765356"/>
              <a:gd name="connsiteX2088" fmla="*/ 8205687 w 12193346"/>
              <a:gd name="connsiteY2088" fmla="*/ 5862627 h 6765356"/>
              <a:gd name="connsiteX2089" fmla="*/ 8276415 w 12193346"/>
              <a:gd name="connsiteY2089" fmla="*/ 5791944 h 6765356"/>
              <a:gd name="connsiteX2090" fmla="*/ 7674225 w 12193346"/>
              <a:gd name="connsiteY2090" fmla="*/ 5791944 h 6765356"/>
              <a:gd name="connsiteX2091" fmla="*/ 7603498 w 12193346"/>
              <a:gd name="connsiteY2091" fmla="*/ 5721262 h 6765356"/>
              <a:gd name="connsiteX2092" fmla="*/ 7532771 w 12193346"/>
              <a:gd name="connsiteY2092" fmla="*/ 5791944 h 6765356"/>
              <a:gd name="connsiteX2093" fmla="*/ 7603498 w 12193346"/>
              <a:gd name="connsiteY2093" fmla="*/ 5862627 h 6765356"/>
              <a:gd name="connsiteX2094" fmla="*/ 7674225 w 12193346"/>
              <a:gd name="connsiteY2094" fmla="*/ 5791944 h 6765356"/>
              <a:gd name="connsiteX2095" fmla="*/ 7071361 w 12193346"/>
              <a:gd name="connsiteY2095" fmla="*/ 5791944 h 6765356"/>
              <a:gd name="connsiteX2096" fmla="*/ 7000634 w 12193346"/>
              <a:gd name="connsiteY2096" fmla="*/ 5721262 h 6765356"/>
              <a:gd name="connsiteX2097" fmla="*/ 6929906 w 12193346"/>
              <a:gd name="connsiteY2097" fmla="*/ 5791944 h 6765356"/>
              <a:gd name="connsiteX2098" fmla="*/ 7000634 w 12193346"/>
              <a:gd name="connsiteY2098" fmla="*/ 5862627 h 6765356"/>
              <a:gd name="connsiteX2099" fmla="*/ 7071361 w 12193346"/>
              <a:gd name="connsiteY2099" fmla="*/ 5791944 h 6765356"/>
              <a:gd name="connsiteX2100" fmla="*/ 6469170 w 12193346"/>
              <a:gd name="connsiteY2100" fmla="*/ 5791944 h 6765356"/>
              <a:gd name="connsiteX2101" fmla="*/ 6398443 w 12193346"/>
              <a:gd name="connsiteY2101" fmla="*/ 5721262 h 6765356"/>
              <a:gd name="connsiteX2102" fmla="*/ 6327716 w 12193346"/>
              <a:gd name="connsiteY2102" fmla="*/ 5791944 h 6765356"/>
              <a:gd name="connsiteX2103" fmla="*/ 6398443 w 12193346"/>
              <a:gd name="connsiteY2103" fmla="*/ 5862627 h 6765356"/>
              <a:gd name="connsiteX2104" fmla="*/ 6469170 w 12193346"/>
              <a:gd name="connsiteY2104" fmla="*/ 5791944 h 6765356"/>
              <a:gd name="connsiteX2105" fmla="*/ 5866306 w 12193346"/>
              <a:gd name="connsiteY2105" fmla="*/ 5791944 h 6765356"/>
              <a:gd name="connsiteX2106" fmla="*/ 5795579 w 12193346"/>
              <a:gd name="connsiteY2106" fmla="*/ 5721262 h 6765356"/>
              <a:gd name="connsiteX2107" fmla="*/ 5724852 w 12193346"/>
              <a:gd name="connsiteY2107" fmla="*/ 5791944 h 6765356"/>
              <a:gd name="connsiteX2108" fmla="*/ 5795579 w 12193346"/>
              <a:gd name="connsiteY2108" fmla="*/ 5862627 h 6765356"/>
              <a:gd name="connsiteX2109" fmla="*/ 5866306 w 12193346"/>
              <a:gd name="connsiteY2109" fmla="*/ 5791944 h 6765356"/>
              <a:gd name="connsiteX2110" fmla="*/ 5263442 w 12193346"/>
              <a:gd name="connsiteY2110" fmla="*/ 5791944 h 6765356"/>
              <a:gd name="connsiteX2111" fmla="*/ 5192715 w 12193346"/>
              <a:gd name="connsiteY2111" fmla="*/ 5721262 h 6765356"/>
              <a:gd name="connsiteX2112" fmla="*/ 5121988 w 12193346"/>
              <a:gd name="connsiteY2112" fmla="*/ 5791944 h 6765356"/>
              <a:gd name="connsiteX2113" fmla="*/ 5192715 w 12193346"/>
              <a:gd name="connsiteY2113" fmla="*/ 5862627 h 6765356"/>
              <a:gd name="connsiteX2114" fmla="*/ 5263442 w 12193346"/>
              <a:gd name="connsiteY2114" fmla="*/ 5791944 h 6765356"/>
              <a:gd name="connsiteX2115" fmla="*/ 4661251 w 12193346"/>
              <a:gd name="connsiteY2115" fmla="*/ 5791944 h 6765356"/>
              <a:gd name="connsiteX2116" fmla="*/ 4590524 w 12193346"/>
              <a:gd name="connsiteY2116" fmla="*/ 5721262 h 6765356"/>
              <a:gd name="connsiteX2117" fmla="*/ 4519797 w 12193346"/>
              <a:gd name="connsiteY2117" fmla="*/ 5791944 h 6765356"/>
              <a:gd name="connsiteX2118" fmla="*/ 4590524 w 12193346"/>
              <a:gd name="connsiteY2118" fmla="*/ 5862627 h 6765356"/>
              <a:gd name="connsiteX2119" fmla="*/ 4661251 w 12193346"/>
              <a:gd name="connsiteY2119" fmla="*/ 5791944 h 6765356"/>
              <a:gd name="connsiteX2120" fmla="*/ 4058387 w 12193346"/>
              <a:gd name="connsiteY2120" fmla="*/ 5791944 h 6765356"/>
              <a:gd name="connsiteX2121" fmla="*/ 3987660 w 12193346"/>
              <a:gd name="connsiteY2121" fmla="*/ 5721262 h 6765356"/>
              <a:gd name="connsiteX2122" fmla="*/ 3916933 w 12193346"/>
              <a:gd name="connsiteY2122" fmla="*/ 5791944 h 6765356"/>
              <a:gd name="connsiteX2123" fmla="*/ 3987660 w 12193346"/>
              <a:gd name="connsiteY2123" fmla="*/ 5862627 h 6765356"/>
              <a:gd name="connsiteX2124" fmla="*/ 4058387 w 12193346"/>
              <a:gd name="connsiteY2124" fmla="*/ 5791944 h 6765356"/>
              <a:gd name="connsiteX2125" fmla="*/ 3456196 w 12193346"/>
              <a:gd name="connsiteY2125" fmla="*/ 5791944 h 6765356"/>
              <a:gd name="connsiteX2126" fmla="*/ 3385469 w 12193346"/>
              <a:gd name="connsiteY2126" fmla="*/ 5721262 h 6765356"/>
              <a:gd name="connsiteX2127" fmla="*/ 3314742 w 12193346"/>
              <a:gd name="connsiteY2127" fmla="*/ 5791944 h 6765356"/>
              <a:gd name="connsiteX2128" fmla="*/ 3385469 w 12193346"/>
              <a:gd name="connsiteY2128" fmla="*/ 5862627 h 6765356"/>
              <a:gd name="connsiteX2129" fmla="*/ 3456196 w 12193346"/>
              <a:gd name="connsiteY2129" fmla="*/ 5791944 h 6765356"/>
              <a:gd name="connsiteX2130" fmla="*/ 2853332 w 12193346"/>
              <a:gd name="connsiteY2130" fmla="*/ 5791944 h 6765356"/>
              <a:gd name="connsiteX2131" fmla="*/ 2782605 w 12193346"/>
              <a:gd name="connsiteY2131" fmla="*/ 5721262 h 6765356"/>
              <a:gd name="connsiteX2132" fmla="*/ 2711878 w 12193346"/>
              <a:gd name="connsiteY2132" fmla="*/ 5791944 h 6765356"/>
              <a:gd name="connsiteX2133" fmla="*/ 2782605 w 12193346"/>
              <a:gd name="connsiteY2133" fmla="*/ 5862627 h 6765356"/>
              <a:gd name="connsiteX2134" fmla="*/ 2853332 w 12193346"/>
              <a:gd name="connsiteY2134" fmla="*/ 5791944 h 6765356"/>
              <a:gd name="connsiteX2135" fmla="*/ 2251142 w 12193346"/>
              <a:gd name="connsiteY2135" fmla="*/ 5791944 h 6765356"/>
              <a:gd name="connsiteX2136" fmla="*/ 2180415 w 12193346"/>
              <a:gd name="connsiteY2136" fmla="*/ 5721262 h 6765356"/>
              <a:gd name="connsiteX2137" fmla="*/ 2109688 w 12193346"/>
              <a:gd name="connsiteY2137" fmla="*/ 5791944 h 6765356"/>
              <a:gd name="connsiteX2138" fmla="*/ 2180415 w 12193346"/>
              <a:gd name="connsiteY2138" fmla="*/ 5862627 h 6765356"/>
              <a:gd name="connsiteX2139" fmla="*/ 2251142 w 12193346"/>
              <a:gd name="connsiteY2139" fmla="*/ 5791944 h 6765356"/>
              <a:gd name="connsiteX2140" fmla="*/ 1648278 w 12193346"/>
              <a:gd name="connsiteY2140" fmla="*/ 5791944 h 6765356"/>
              <a:gd name="connsiteX2141" fmla="*/ 1577551 w 12193346"/>
              <a:gd name="connsiteY2141" fmla="*/ 5721262 h 6765356"/>
              <a:gd name="connsiteX2142" fmla="*/ 1506823 w 12193346"/>
              <a:gd name="connsiteY2142" fmla="*/ 5791944 h 6765356"/>
              <a:gd name="connsiteX2143" fmla="*/ 1577551 w 12193346"/>
              <a:gd name="connsiteY2143" fmla="*/ 5862627 h 6765356"/>
              <a:gd name="connsiteX2144" fmla="*/ 1648278 w 12193346"/>
              <a:gd name="connsiteY2144" fmla="*/ 5791944 h 6765356"/>
              <a:gd name="connsiteX2145" fmla="*/ 1046087 w 12193346"/>
              <a:gd name="connsiteY2145" fmla="*/ 5791944 h 6765356"/>
              <a:gd name="connsiteX2146" fmla="*/ 975360 w 12193346"/>
              <a:gd name="connsiteY2146" fmla="*/ 5721262 h 6765356"/>
              <a:gd name="connsiteX2147" fmla="*/ 904633 w 12193346"/>
              <a:gd name="connsiteY2147" fmla="*/ 5791944 h 6765356"/>
              <a:gd name="connsiteX2148" fmla="*/ 975360 w 12193346"/>
              <a:gd name="connsiteY2148" fmla="*/ 5862627 h 6765356"/>
              <a:gd name="connsiteX2149" fmla="*/ 1046087 w 12193346"/>
              <a:gd name="connsiteY2149" fmla="*/ 5791944 h 6765356"/>
              <a:gd name="connsiteX2150" fmla="*/ 443223 w 12193346"/>
              <a:gd name="connsiteY2150" fmla="*/ 5791944 h 6765356"/>
              <a:gd name="connsiteX2151" fmla="*/ 372496 w 12193346"/>
              <a:gd name="connsiteY2151" fmla="*/ 5721262 h 6765356"/>
              <a:gd name="connsiteX2152" fmla="*/ 301769 w 12193346"/>
              <a:gd name="connsiteY2152" fmla="*/ 5791944 h 6765356"/>
              <a:gd name="connsiteX2153" fmla="*/ 372496 w 12193346"/>
              <a:gd name="connsiteY2153" fmla="*/ 5862627 h 6765356"/>
              <a:gd name="connsiteX2154" fmla="*/ 443223 w 12193346"/>
              <a:gd name="connsiteY2154" fmla="*/ 5791944 h 6765356"/>
              <a:gd name="connsiteX2155" fmla="*/ 142128 w 12193346"/>
              <a:gd name="connsiteY2155" fmla="*/ 6694664 h 6765356"/>
              <a:gd name="connsiteX2156" fmla="*/ 71401 w 12193346"/>
              <a:gd name="connsiteY2156" fmla="*/ 6623981 h 6765356"/>
              <a:gd name="connsiteX2157" fmla="*/ 0 w 12193346"/>
              <a:gd name="connsiteY2157" fmla="*/ 6694664 h 6765356"/>
              <a:gd name="connsiteX2158" fmla="*/ 70727 w 12193346"/>
              <a:gd name="connsiteY2158" fmla="*/ 6765346 h 6765356"/>
              <a:gd name="connsiteX2159" fmla="*/ 142128 w 12193346"/>
              <a:gd name="connsiteY2159" fmla="*/ 6694664 h 6765356"/>
              <a:gd name="connsiteX2160" fmla="*/ 744318 w 12193346"/>
              <a:gd name="connsiteY2160" fmla="*/ 6694664 h 6765356"/>
              <a:gd name="connsiteX2161" fmla="*/ 673591 w 12193346"/>
              <a:gd name="connsiteY2161" fmla="*/ 6623981 h 6765356"/>
              <a:gd name="connsiteX2162" fmla="*/ 602864 w 12193346"/>
              <a:gd name="connsiteY2162" fmla="*/ 6694664 h 6765356"/>
              <a:gd name="connsiteX2163" fmla="*/ 673591 w 12193346"/>
              <a:gd name="connsiteY2163" fmla="*/ 6765346 h 6765356"/>
              <a:gd name="connsiteX2164" fmla="*/ 744318 w 12193346"/>
              <a:gd name="connsiteY2164" fmla="*/ 6694664 h 6765356"/>
              <a:gd name="connsiteX2165" fmla="*/ 1347182 w 12193346"/>
              <a:gd name="connsiteY2165" fmla="*/ 6694664 h 6765356"/>
              <a:gd name="connsiteX2166" fmla="*/ 1276455 w 12193346"/>
              <a:gd name="connsiteY2166" fmla="*/ 6623981 h 6765356"/>
              <a:gd name="connsiteX2167" fmla="*/ 1205728 w 12193346"/>
              <a:gd name="connsiteY2167" fmla="*/ 6694664 h 6765356"/>
              <a:gd name="connsiteX2168" fmla="*/ 1276455 w 12193346"/>
              <a:gd name="connsiteY2168" fmla="*/ 6765346 h 6765356"/>
              <a:gd name="connsiteX2169" fmla="*/ 1347182 w 12193346"/>
              <a:gd name="connsiteY2169" fmla="*/ 6694664 h 6765356"/>
              <a:gd name="connsiteX2170" fmla="*/ 1949373 w 12193346"/>
              <a:gd name="connsiteY2170" fmla="*/ 6694664 h 6765356"/>
              <a:gd name="connsiteX2171" fmla="*/ 1878646 w 12193346"/>
              <a:gd name="connsiteY2171" fmla="*/ 6623981 h 6765356"/>
              <a:gd name="connsiteX2172" fmla="*/ 1807919 w 12193346"/>
              <a:gd name="connsiteY2172" fmla="*/ 6694664 h 6765356"/>
              <a:gd name="connsiteX2173" fmla="*/ 1878646 w 12193346"/>
              <a:gd name="connsiteY2173" fmla="*/ 6765346 h 6765356"/>
              <a:gd name="connsiteX2174" fmla="*/ 1949373 w 12193346"/>
              <a:gd name="connsiteY2174" fmla="*/ 6694664 h 6765356"/>
              <a:gd name="connsiteX2175" fmla="*/ 2552237 w 12193346"/>
              <a:gd name="connsiteY2175" fmla="*/ 6694664 h 6765356"/>
              <a:gd name="connsiteX2176" fmla="*/ 2481510 w 12193346"/>
              <a:gd name="connsiteY2176" fmla="*/ 6623981 h 6765356"/>
              <a:gd name="connsiteX2177" fmla="*/ 2410783 w 12193346"/>
              <a:gd name="connsiteY2177" fmla="*/ 6694664 h 6765356"/>
              <a:gd name="connsiteX2178" fmla="*/ 2481510 w 12193346"/>
              <a:gd name="connsiteY2178" fmla="*/ 6765346 h 6765356"/>
              <a:gd name="connsiteX2179" fmla="*/ 2552237 w 12193346"/>
              <a:gd name="connsiteY2179" fmla="*/ 6694664 h 6765356"/>
              <a:gd name="connsiteX2180" fmla="*/ 3155101 w 12193346"/>
              <a:gd name="connsiteY2180" fmla="*/ 6694664 h 6765356"/>
              <a:gd name="connsiteX2181" fmla="*/ 3084374 w 12193346"/>
              <a:gd name="connsiteY2181" fmla="*/ 6623981 h 6765356"/>
              <a:gd name="connsiteX2182" fmla="*/ 3013647 w 12193346"/>
              <a:gd name="connsiteY2182" fmla="*/ 6694664 h 6765356"/>
              <a:gd name="connsiteX2183" fmla="*/ 3084374 w 12193346"/>
              <a:gd name="connsiteY2183" fmla="*/ 6765346 h 6765356"/>
              <a:gd name="connsiteX2184" fmla="*/ 3155101 w 12193346"/>
              <a:gd name="connsiteY2184" fmla="*/ 6694664 h 6765356"/>
              <a:gd name="connsiteX2185" fmla="*/ 3757292 w 12193346"/>
              <a:gd name="connsiteY2185" fmla="*/ 6694664 h 6765356"/>
              <a:gd name="connsiteX2186" fmla="*/ 3686564 w 12193346"/>
              <a:gd name="connsiteY2186" fmla="*/ 6623981 h 6765356"/>
              <a:gd name="connsiteX2187" fmla="*/ 3615837 w 12193346"/>
              <a:gd name="connsiteY2187" fmla="*/ 6694664 h 6765356"/>
              <a:gd name="connsiteX2188" fmla="*/ 3686564 w 12193346"/>
              <a:gd name="connsiteY2188" fmla="*/ 6765346 h 6765356"/>
              <a:gd name="connsiteX2189" fmla="*/ 3757292 w 12193346"/>
              <a:gd name="connsiteY2189" fmla="*/ 6694664 h 6765356"/>
              <a:gd name="connsiteX2190" fmla="*/ 4360156 w 12193346"/>
              <a:gd name="connsiteY2190" fmla="*/ 6694664 h 6765356"/>
              <a:gd name="connsiteX2191" fmla="*/ 4289429 w 12193346"/>
              <a:gd name="connsiteY2191" fmla="*/ 6623981 h 6765356"/>
              <a:gd name="connsiteX2192" fmla="*/ 4218702 w 12193346"/>
              <a:gd name="connsiteY2192" fmla="*/ 6694664 h 6765356"/>
              <a:gd name="connsiteX2193" fmla="*/ 4289429 w 12193346"/>
              <a:gd name="connsiteY2193" fmla="*/ 6765346 h 6765356"/>
              <a:gd name="connsiteX2194" fmla="*/ 4360156 w 12193346"/>
              <a:gd name="connsiteY2194" fmla="*/ 6694664 h 6765356"/>
              <a:gd name="connsiteX2195" fmla="*/ 4962346 w 12193346"/>
              <a:gd name="connsiteY2195" fmla="*/ 6694664 h 6765356"/>
              <a:gd name="connsiteX2196" fmla="*/ 4891619 w 12193346"/>
              <a:gd name="connsiteY2196" fmla="*/ 6623981 h 6765356"/>
              <a:gd name="connsiteX2197" fmla="*/ 4820892 w 12193346"/>
              <a:gd name="connsiteY2197" fmla="*/ 6694664 h 6765356"/>
              <a:gd name="connsiteX2198" fmla="*/ 4891619 w 12193346"/>
              <a:gd name="connsiteY2198" fmla="*/ 6765346 h 6765356"/>
              <a:gd name="connsiteX2199" fmla="*/ 4962346 w 12193346"/>
              <a:gd name="connsiteY2199" fmla="*/ 6694664 h 6765356"/>
              <a:gd name="connsiteX2200" fmla="*/ 5565210 w 12193346"/>
              <a:gd name="connsiteY2200" fmla="*/ 6694664 h 6765356"/>
              <a:gd name="connsiteX2201" fmla="*/ 5494483 w 12193346"/>
              <a:gd name="connsiteY2201" fmla="*/ 6623981 h 6765356"/>
              <a:gd name="connsiteX2202" fmla="*/ 5423756 w 12193346"/>
              <a:gd name="connsiteY2202" fmla="*/ 6694664 h 6765356"/>
              <a:gd name="connsiteX2203" fmla="*/ 5494483 w 12193346"/>
              <a:gd name="connsiteY2203" fmla="*/ 6765346 h 6765356"/>
              <a:gd name="connsiteX2204" fmla="*/ 5565210 w 12193346"/>
              <a:gd name="connsiteY2204" fmla="*/ 6694664 h 6765356"/>
              <a:gd name="connsiteX2205" fmla="*/ 6167401 w 12193346"/>
              <a:gd name="connsiteY2205" fmla="*/ 6694664 h 6765356"/>
              <a:gd name="connsiteX2206" fmla="*/ 6096674 w 12193346"/>
              <a:gd name="connsiteY2206" fmla="*/ 6623981 h 6765356"/>
              <a:gd name="connsiteX2207" fmla="*/ 6025947 w 12193346"/>
              <a:gd name="connsiteY2207" fmla="*/ 6694664 h 6765356"/>
              <a:gd name="connsiteX2208" fmla="*/ 6096674 w 12193346"/>
              <a:gd name="connsiteY2208" fmla="*/ 6765346 h 6765356"/>
              <a:gd name="connsiteX2209" fmla="*/ 6167401 w 12193346"/>
              <a:gd name="connsiteY2209" fmla="*/ 6694664 h 6765356"/>
              <a:gd name="connsiteX2210" fmla="*/ 6770265 w 12193346"/>
              <a:gd name="connsiteY2210" fmla="*/ 6694664 h 6765356"/>
              <a:gd name="connsiteX2211" fmla="*/ 6699538 w 12193346"/>
              <a:gd name="connsiteY2211" fmla="*/ 6623981 h 6765356"/>
              <a:gd name="connsiteX2212" fmla="*/ 6628811 w 12193346"/>
              <a:gd name="connsiteY2212" fmla="*/ 6694664 h 6765356"/>
              <a:gd name="connsiteX2213" fmla="*/ 6699538 w 12193346"/>
              <a:gd name="connsiteY2213" fmla="*/ 6765346 h 6765356"/>
              <a:gd name="connsiteX2214" fmla="*/ 6770265 w 12193346"/>
              <a:gd name="connsiteY2214" fmla="*/ 6694664 h 6765356"/>
              <a:gd name="connsiteX2215" fmla="*/ 7372455 w 12193346"/>
              <a:gd name="connsiteY2215" fmla="*/ 6694664 h 6765356"/>
              <a:gd name="connsiteX2216" fmla="*/ 7301728 w 12193346"/>
              <a:gd name="connsiteY2216" fmla="*/ 6623981 h 6765356"/>
              <a:gd name="connsiteX2217" fmla="*/ 7231001 w 12193346"/>
              <a:gd name="connsiteY2217" fmla="*/ 6694664 h 6765356"/>
              <a:gd name="connsiteX2218" fmla="*/ 7301728 w 12193346"/>
              <a:gd name="connsiteY2218" fmla="*/ 6765346 h 6765356"/>
              <a:gd name="connsiteX2219" fmla="*/ 7372455 w 12193346"/>
              <a:gd name="connsiteY2219" fmla="*/ 6694664 h 6765356"/>
              <a:gd name="connsiteX2220" fmla="*/ 7975320 w 12193346"/>
              <a:gd name="connsiteY2220" fmla="*/ 6694664 h 6765356"/>
              <a:gd name="connsiteX2221" fmla="*/ 7904593 w 12193346"/>
              <a:gd name="connsiteY2221" fmla="*/ 6623981 h 6765356"/>
              <a:gd name="connsiteX2222" fmla="*/ 7833865 w 12193346"/>
              <a:gd name="connsiteY2222" fmla="*/ 6694664 h 6765356"/>
              <a:gd name="connsiteX2223" fmla="*/ 7904593 w 12193346"/>
              <a:gd name="connsiteY2223" fmla="*/ 6765346 h 6765356"/>
              <a:gd name="connsiteX2224" fmla="*/ 7975320 w 12193346"/>
              <a:gd name="connsiteY2224" fmla="*/ 6694664 h 6765356"/>
              <a:gd name="connsiteX2225" fmla="*/ 8577510 w 12193346"/>
              <a:gd name="connsiteY2225" fmla="*/ 6694664 h 6765356"/>
              <a:gd name="connsiteX2226" fmla="*/ 8506783 w 12193346"/>
              <a:gd name="connsiteY2226" fmla="*/ 6623981 h 6765356"/>
              <a:gd name="connsiteX2227" fmla="*/ 8436056 w 12193346"/>
              <a:gd name="connsiteY2227" fmla="*/ 6694664 h 6765356"/>
              <a:gd name="connsiteX2228" fmla="*/ 8506783 w 12193346"/>
              <a:gd name="connsiteY2228" fmla="*/ 6765346 h 6765356"/>
              <a:gd name="connsiteX2229" fmla="*/ 8577510 w 12193346"/>
              <a:gd name="connsiteY2229" fmla="*/ 6694664 h 6765356"/>
              <a:gd name="connsiteX2230" fmla="*/ 9180374 w 12193346"/>
              <a:gd name="connsiteY2230" fmla="*/ 6694664 h 6765356"/>
              <a:gd name="connsiteX2231" fmla="*/ 9109647 w 12193346"/>
              <a:gd name="connsiteY2231" fmla="*/ 6623981 h 6765356"/>
              <a:gd name="connsiteX2232" fmla="*/ 9038920 w 12193346"/>
              <a:gd name="connsiteY2232" fmla="*/ 6694664 h 6765356"/>
              <a:gd name="connsiteX2233" fmla="*/ 9109647 w 12193346"/>
              <a:gd name="connsiteY2233" fmla="*/ 6765346 h 6765356"/>
              <a:gd name="connsiteX2234" fmla="*/ 9180374 w 12193346"/>
              <a:gd name="connsiteY2234" fmla="*/ 6694664 h 6765356"/>
              <a:gd name="connsiteX2235" fmla="*/ 9783238 w 12193346"/>
              <a:gd name="connsiteY2235" fmla="*/ 6694664 h 6765356"/>
              <a:gd name="connsiteX2236" fmla="*/ 9712511 w 12193346"/>
              <a:gd name="connsiteY2236" fmla="*/ 6623981 h 6765356"/>
              <a:gd name="connsiteX2237" fmla="*/ 9641784 w 12193346"/>
              <a:gd name="connsiteY2237" fmla="*/ 6694664 h 6765356"/>
              <a:gd name="connsiteX2238" fmla="*/ 9712511 w 12193346"/>
              <a:gd name="connsiteY2238" fmla="*/ 6765346 h 6765356"/>
              <a:gd name="connsiteX2239" fmla="*/ 9783238 w 12193346"/>
              <a:gd name="connsiteY2239" fmla="*/ 6694664 h 6765356"/>
              <a:gd name="connsiteX2240" fmla="*/ 10385429 w 12193346"/>
              <a:gd name="connsiteY2240" fmla="*/ 6694664 h 6765356"/>
              <a:gd name="connsiteX2241" fmla="*/ 10314702 w 12193346"/>
              <a:gd name="connsiteY2241" fmla="*/ 6623981 h 6765356"/>
              <a:gd name="connsiteX2242" fmla="*/ 10243975 w 12193346"/>
              <a:gd name="connsiteY2242" fmla="*/ 6694664 h 6765356"/>
              <a:gd name="connsiteX2243" fmla="*/ 10314702 w 12193346"/>
              <a:gd name="connsiteY2243" fmla="*/ 6765346 h 6765356"/>
              <a:gd name="connsiteX2244" fmla="*/ 10385429 w 12193346"/>
              <a:gd name="connsiteY2244" fmla="*/ 6694664 h 6765356"/>
              <a:gd name="connsiteX2245" fmla="*/ 10988293 w 12193346"/>
              <a:gd name="connsiteY2245" fmla="*/ 6694664 h 6765356"/>
              <a:gd name="connsiteX2246" fmla="*/ 10917566 w 12193346"/>
              <a:gd name="connsiteY2246" fmla="*/ 6623981 h 6765356"/>
              <a:gd name="connsiteX2247" fmla="*/ 10846839 w 12193346"/>
              <a:gd name="connsiteY2247" fmla="*/ 6694664 h 6765356"/>
              <a:gd name="connsiteX2248" fmla="*/ 10917566 w 12193346"/>
              <a:gd name="connsiteY2248" fmla="*/ 6765346 h 6765356"/>
              <a:gd name="connsiteX2249" fmla="*/ 10988293 w 12193346"/>
              <a:gd name="connsiteY2249" fmla="*/ 6694664 h 6765356"/>
              <a:gd name="connsiteX2250" fmla="*/ 11590483 w 12193346"/>
              <a:gd name="connsiteY2250" fmla="*/ 6694664 h 6765356"/>
              <a:gd name="connsiteX2251" fmla="*/ 11519756 w 12193346"/>
              <a:gd name="connsiteY2251" fmla="*/ 6623981 h 6765356"/>
              <a:gd name="connsiteX2252" fmla="*/ 11449029 w 12193346"/>
              <a:gd name="connsiteY2252" fmla="*/ 6694664 h 6765356"/>
              <a:gd name="connsiteX2253" fmla="*/ 11519756 w 12193346"/>
              <a:gd name="connsiteY2253" fmla="*/ 6765346 h 6765356"/>
              <a:gd name="connsiteX2254" fmla="*/ 11590483 w 12193346"/>
              <a:gd name="connsiteY2254" fmla="*/ 6694664 h 6765356"/>
              <a:gd name="connsiteX2255" fmla="*/ 12193347 w 12193346"/>
              <a:gd name="connsiteY2255" fmla="*/ 6694664 h 6765356"/>
              <a:gd name="connsiteX2256" fmla="*/ 12122620 w 12193346"/>
              <a:gd name="connsiteY2256" fmla="*/ 6623981 h 6765356"/>
              <a:gd name="connsiteX2257" fmla="*/ 12051893 w 12193346"/>
              <a:gd name="connsiteY2257" fmla="*/ 6694664 h 6765356"/>
              <a:gd name="connsiteX2258" fmla="*/ 12122620 w 12193346"/>
              <a:gd name="connsiteY2258" fmla="*/ 6765346 h 6765356"/>
              <a:gd name="connsiteX2259" fmla="*/ 12193347 w 12193346"/>
              <a:gd name="connsiteY2259" fmla="*/ 6694664 h 6765356"/>
              <a:gd name="connsiteX2260" fmla="*/ 11891579 w 12193346"/>
              <a:gd name="connsiteY2260" fmla="*/ 6393757 h 6765356"/>
              <a:gd name="connsiteX2261" fmla="*/ 11820851 w 12193346"/>
              <a:gd name="connsiteY2261" fmla="*/ 6323074 h 6765356"/>
              <a:gd name="connsiteX2262" fmla="*/ 11750124 w 12193346"/>
              <a:gd name="connsiteY2262" fmla="*/ 6393757 h 6765356"/>
              <a:gd name="connsiteX2263" fmla="*/ 11820851 w 12193346"/>
              <a:gd name="connsiteY2263" fmla="*/ 6464440 h 6765356"/>
              <a:gd name="connsiteX2264" fmla="*/ 11891579 w 12193346"/>
              <a:gd name="connsiteY2264" fmla="*/ 6393757 h 6765356"/>
              <a:gd name="connsiteX2265" fmla="*/ 11289388 w 12193346"/>
              <a:gd name="connsiteY2265" fmla="*/ 6393757 h 6765356"/>
              <a:gd name="connsiteX2266" fmla="*/ 11218661 w 12193346"/>
              <a:gd name="connsiteY2266" fmla="*/ 6323074 h 6765356"/>
              <a:gd name="connsiteX2267" fmla="*/ 11147934 w 12193346"/>
              <a:gd name="connsiteY2267" fmla="*/ 6393757 h 6765356"/>
              <a:gd name="connsiteX2268" fmla="*/ 11218661 w 12193346"/>
              <a:gd name="connsiteY2268" fmla="*/ 6464440 h 6765356"/>
              <a:gd name="connsiteX2269" fmla="*/ 11289388 w 12193346"/>
              <a:gd name="connsiteY2269" fmla="*/ 6393757 h 6765356"/>
              <a:gd name="connsiteX2270" fmla="*/ 10686524 w 12193346"/>
              <a:gd name="connsiteY2270" fmla="*/ 6393757 h 6765356"/>
              <a:gd name="connsiteX2271" fmla="*/ 10615797 w 12193346"/>
              <a:gd name="connsiteY2271" fmla="*/ 6323074 h 6765356"/>
              <a:gd name="connsiteX2272" fmla="*/ 10545070 w 12193346"/>
              <a:gd name="connsiteY2272" fmla="*/ 6393757 h 6765356"/>
              <a:gd name="connsiteX2273" fmla="*/ 10615797 w 12193346"/>
              <a:gd name="connsiteY2273" fmla="*/ 6464440 h 6765356"/>
              <a:gd name="connsiteX2274" fmla="*/ 10686524 w 12193346"/>
              <a:gd name="connsiteY2274" fmla="*/ 6393757 h 6765356"/>
              <a:gd name="connsiteX2275" fmla="*/ 10084333 w 12193346"/>
              <a:gd name="connsiteY2275" fmla="*/ 6393757 h 6765356"/>
              <a:gd name="connsiteX2276" fmla="*/ 10013606 w 12193346"/>
              <a:gd name="connsiteY2276" fmla="*/ 6323074 h 6765356"/>
              <a:gd name="connsiteX2277" fmla="*/ 9942879 w 12193346"/>
              <a:gd name="connsiteY2277" fmla="*/ 6393757 h 6765356"/>
              <a:gd name="connsiteX2278" fmla="*/ 10013606 w 12193346"/>
              <a:gd name="connsiteY2278" fmla="*/ 6464440 h 6765356"/>
              <a:gd name="connsiteX2279" fmla="*/ 10084333 w 12193346"/>
              <a:gd name="connsiteY2279" fmla="*/ 6393757 h 6765356"/>
              <a:gd name="connsiteX2280" fmla="*/ 9481469 w 12193346"/>
              <a:gd name="connsiteY2280" fmla="*/ 6393757 h 6765356"/>
              <a:gd name="connsiteX2281" fmla="*/ 9410742 w 12193346"/>
              <a:gd name="connsiteY2281" fmla="*/ 6323074 h 6765356"/>
              <a:gd name="connsiteX2282" fmla="*/ 9340015 w 12193346"/>
              <a:gd name="connsiteY2282" fmla="*/ 6393757 h 6765356"/>
              <a:gd name="connsiteX2283" fmla="*/ 9410742 w 12193346"/>
              <a:gd name="connsiteY2283" fmla="*/ 6464440 h 6765356"/>
              <a:gd name="connsiteX2284" fmla="*/ 9481469 w 12193346"/>
              <a:gd name="connsiteY2284" fmla="*/ 6393757 h 6765356"/>
              <a:gd name="connsiteX2285" fmla="*/ 8879278 w 12193346"/>
              <a:gd name="connsiteY2285" fmla="*/ 6393757 h 6765356"/>
              <a:gd name="connsiteX2286" fmla="*/ 8808551 w 12193346"/>
              <a:gd name="connsiteY2286" fmla="*/ 6323074 h 6765356"/>
              <a:gd name="connsiteX2287" fmla="*/ 8737824 w 12193346"/>
              <a:gd name="connsiteY2287" fmla="*/ 6393757 h 6765356"/>
              <a:gd name="connsiteX2288" fmla="*/ 8808551 w 12193346"/>
              <a:gd name="connsiteY2288" fmla="*/ 6464440 h 6765356"/>
              <a:gd name="connsiteX2289" fmla="*/ 8879278 w 12193346"/>
              <a:gd name="connsiteY2289" fmla="*/ 6393757 h 6765356"/>
              <a:gd name="connsiteX2290" fmla="*/ 8276415 w 12193346"/>
              <a:gd name="connsiteY2290" fmla="*/ 6393757 h 6765356"/>
              <a:gd name="connsiteX2291" fmla="*/ 8205687 w 12193346"/>
              <a:gd name="connsiteY2291" fmla="*/ 6323074 h 6765356"/>
              <a:gd name="connsiteX2292" fmla="*/ 8134960 w 12193346"/>
              <a:gd name="connsiteY2292" fmla="*/ 6393757 h 6765356"/>
              <a:gd name="connsiteX2293" fmla="*/ 8205687 w 12193346"/>
              <a:gd name="connsiteY2293" fmla="*/ 6464440 h 6765356"/>
              <a:gd name="connsiteX2294" fmla="*/ 8276415 w 12193346"/>
              <a:gd name="connsiteY2294" fmla="*/ 6393757 h 6765356"/>
              <a:gd name="connsiteX2295" fmla="*/ 7674225 w 12193346"/>
              <a:gd name="connsiteY2295" fmla="*/ 6393757 h 6765356"/>
              <a:gd name="connsiteX2296" fmla="*/ 7603498 w 12193346"/>
              <a:gd name="connsiteY2296" fmla="*/ 6323074 h 6765356"/>
              <a:gd name="connsiteX2297" fmla="*/ 7532771 w 12193346"/>
              <a:gd name="connsiteY2297" fmla="*/ 6393757 h 6765356"/>
              <a:gd name="connsiteX2298" fmla="*/ 7603498 w 12193346"/>
              <a:gd name="connsiteY2298" fmla="*/ 6464440 h 6765356"/>
              <a:gd name="connsiteX2299" fmla="*/ 7674225 w 12193346"/>
              <a:gd name="connsiteY2299" fmla="*/ 6393757 h 6765356"/>
              <a:gd name="connsiteX2300" fmla="*/ 7071361 w 12193346"/>
              <a:gd name="connsiteY2300" fmla="*/ 6393757 h 6765356"/>
              <a:gd name="connsiteX2301" fmla="*/ 7000634 w 12193346"/>
              <a:gd name="connsiteY2301" fmla="*/ 6323074 h 6765356"/>
              <a:gd name="connsiteX2302" fmla="*/ 6929906 w 12193346"/>
              <a:gd name="connsiteY2302" fmla="*/ 6393757 h 6765356"/>
              <a:gd name="connsiteX2303" fmla="*/ 7000634 w 12193346"/>
              <a:gd name="connsiteY2303" fmla="*/ 6464440 h 6765356"/>
              <a:gd name="connsiteX2304" fmla="*/ 7071361 w 12193346"/>
              <a:gd name="connsiteY2304" fmla="*/ 6393757 h 6765356"/>
              <a:gd name="connsiteX2305" fmla="*/ 6469170 w 12193346"/>
              <a:gd name="connsiteY2305" fmla="*/ 6393757 h 6765356"/>
              <a:gd name="connsiteX2306" fmla="*/ 6398443 w 12193346"/>
              <a:gd name="connsiteY2306" fmla="*/ 6323074 h 6765356"/>
              <a:gd name="connsiteX2307" fmla="*/ 6327716 w 12193346"/>
              <a:gd name="connsiteY2307" fmla="*/ 6393757 h 6765356"/>
              <a:gd name="connsiteX2308" fmla="*/ 6398443 w 12193346"/>
              <a:gd name="connsiteY2308" fmla="*/ 6464440 h 6765356"/>
              <a:gd name="connsiteX2309" fmla="*/ 6469170 w 12193346"/>
              <a:gd name="connsiteY2309" fmla="*/ 6393757 h 6765356"/>
              <a:gd name="connsiteX2310" fmla="*/ 5866306 w 12193346"/>
              <a:gd name="connsiteY2310" fmla="*/ 6393757 h 6765356"/>
              <a:gd name="connsiteX2311" fmla="*/ 5795579 w 12193346"/>
              <a:gd name="connsiteY2311" fmla="*/ 6323074 h 6765356"/>
              <a:gd name="connsiteX2312" fmla="*/ 5724852 w 12193346"/>
              <a:gd name="connsiteY2312" fmla="*/ 6393757 h 6765356"/>
              <a:gd name="connsiteX2313" fmla="*/ 5795579 w 12193346"/>
              <a:gd name="connsiteY2313" fmla="*/ 6464440 h 6765356"/>
              <a:gd name="connsiteX2314" fmla="*/ 5866306 w 12193346"/>
              <a:gd name="connsiteY2314" fmla="*/ 6393757 h 6765356"/>
              <a:gd name="connsiteX2315" fmla="*/ 5263442 w 12193346"/>
              <a:gd name="connsiteY2315" fmla="*/ 6393757 h 6765356"/>
              <a:gd name="connsiteX2316" fmla="*/ 5192715 w 12193346"/>
              <a:gd name="connsiteY2316" fmla="*/ 6323074 h 6765356"/>
              <a:gd name="connsiteX2317" fmla="*/ 5121988 w 12193346"/>
              <a:gd name="connsiteY2317" fmla="*/ 6393757 h 6765356"/>
              <a:gd name="connsiteX2318" fmla="*/ 5192715 w 12193346"/>
              <a:gd name="connsiteY2318" fmla="*/ 6464440 h 6765356"/>
              <a:gd name="connsiteX2319" fmla="*/ 5263442 w 12193346"/>
              <a:gd name="connsiteY2319" fmla="*/ 6393757 h 6765356"/>
              <a:gd name="connsiteX2320" fmla="*/ 4661251 w 12193346"/>
              <a:gd name="connsiteY2320" fmla="*/ 6393757 h 6765356"/>
              <a:gd name="connsiteX2321" fmla="*/ 4590524 w 12193346"/>
              <a:gd name="connsiteY2321" fmla="*/ 6323074 h 6765356"/>
              <a:gd name="connsiteX2322" fmla="*/ 4519797 w 12193346"/>
              <a:gd name="connsiteY2322" fmla="*/ 6393757 h 6765356"/>
              <a:gd name="connsiteX2323" fmla="*/ 4590524 w 12193346"/>
              <a:gd name="connsiteY2323" fmla="*/ 6464440 h 6765356"/>
              <a:gd name="connsiteX2324" fmla="*/ 4661251 w 12193346"/>
              <a:gd name="connsiteY2324" fmla="*/ 6393757 h 6765356"/>
              <a:gd name="connsiteX2325" fmla="*/ 4058387 w 12193346"/>
              <a:gd name="connsiteY2325" fmla="*/ 6393757 h 6765356"/>
              <a:gd name="connsiteX2326" fmla="*/ 3987660 w 12193346"/>
              <a:gd name="connsiteY2326" fmla="*/ 6323074 h 6765356"/>
              <a:gd name="connsiteX2327" fmla="*/ 3916933 w 12193346"/>
              <a:gd name="connsiteY2327" fmla="*/ 6393757 h 6765356"/>
              <a:gd name="connsiteX2328" fmla="*/ 3987660 w 12193346"/>
              <a:gd name="connsiteY2328" fmla="*/ 6464440 h 6765356"/>
              <a:gd name="connsiteX2329" fmla="*/ 4058387 w 12193346"/>
              <a:gd name="connsiteY2329" fmla="*/ 6393757 h 6765356"/>
              <a:gd name="connsiteX2330" fmla="*/ 3456196 w 12193346"/>
              <a:gd name="connsiteY2330" fmla="*/ 6393757 h 6765356"/>
              <a:gd name="connsiteX2331" fmla="*/ 3385469 w 12193346"/>
              <a:gd name="connsiteY2331" fmla="*/ 6323074 h 6765356"/>
              <a:gd name="connsiteX2332" fmla="*/ 3314742 w 12193346"/>
              <a:gd name="connsiteY2332" fmla="*/ 6393757 h 6765356"/>
              <a:gd name="connsiteX2333" fmla="*/ 3385469 w 12193346"/>
              <a:gd name="connsiteY2333" fmla="*/ 6464440 h 6765356"/>
              <a:gd name="connsiteX2334" fmla="*/ 3456196 w 12193346"/>
              <a:gd name="connsiteY2334" fmla="*/ 6393757 h 6765356"/>
              <a:gd name="connsiteX2335" fmla="*/ 2853332 w 12193346"/>
              <a:gd name="connsiteY2335" fmla="*/ 6393757 h 6765356"/>
              <a:gd name="connsiteX2336" fmla="*/ 2782605 w 12193346"/>
              <a:gd name="connsiteY2336" fmla="*/ 6323074 h 6765356"/>
              <a:gd name="connsiteX2337" fmla="*/ 2711878 w 12193346"/>
              <a:gd name="connsiteY2337" fmla="*/ 6393757 h 6765356"/>
              <a:gd name="connsiteX2338" fmla="*/ 2782605 w 12193346"/>
              <a:gd name="connsiteY2338" fmla="*/ 6464440 h 6765356"/>
              <a:gd name="connsiteX2339" fmla="*/ 2853332 w 12193346"/>
              <a:gd name="connsiteY2339" fmla="*/ 6393757 h 6765356"/>
              <a:gd name="connsiteX2340" fmla="*/ 2251142 w 12193346"/>
              <a:gd name="connsiteY2340" fmla="*/ 6393757 h 6765356"/>
              <a:gd name="connsiteX2341" fmla="*/ 2180415 w 12193346"/>
              <a:gd name="connsiteY2341" fmla="*/ 6323074 h 6765356"/>
              <a:gd name="connsiteX2342" fmla="*/ 2109688 w 12193346"/>
              <a:gd name="connsiteY2342" fmla="*/ 6393757 h 6765356"/>
              <a:gd name="connsiteX2343" fmla="*/ 2180415 w 12193346"/>
              <a:gd name="connsiteY2343" fmla="*/ 6464440 h 6765356"/>
              <a:gd name="connsiteX2344" fmla="*/ 2251142 w 12193346"/>
              <a:gd name="connsiteY2344" fmla="*/ 6393757 h 6765356"/>
              <a:gd name="connsiteX2345" fmla="*/ 1648278 w 12193346"/>
              <a:gd name="connsiteY2345" fmla="*/ 6393757 h 6765356"/>
              <a:gd name="connsiteX2346" fmla="*/ 1577551 w 12193346"/>
              <a:gd name="connsiteY2346" fmla="*/ 6323074 h 6765356"/>
              <a:gd name="connsiteX2347" fmla="*/ 1506823 w 12193346"/>
              <a:gd name="connsiteY2347" fmla="*/ 6393757 h 6765356"/>
              <a:gd name="connsiteX2348" fmla="*/ 1577551 w 12193346"/>
              <a:gd name="connsiteY2348" fmla="*/ 6464440 h 6765356"/>
              <a:gd name="connsiteX2349" fmla="*/ 1648278 w 12193346"/>
              <a:gd name="connsiteY2349" fmla="*/ 6393757 h 6765356"/>
              <a:gd name="connsiteX2350" fmla="*/ 1046087 w 12193346"/>
              <a:gd name="connsiteY2350" fmla="*/ 6393757 h 6765356"/>
              <a:gd name="connsiteX2351" fmla="*/ 975360 w 12193346"/>
              <a:gd name="connsiteY2351" fmla="*/ 6323074 h 6765356"/>
              <a:gd name="connsiteX2352" fmla="*/ 904633 w 12193346"/>
              <a:gd name="connsiteY2352" fmla="*/ 6393757 h 6765356"/>
              <a:gd name="connsiteX2353" fmla="*/ 975360 w 12193346"/>
              <a:gd name="connsiteY2353" fmla="*/ 6464440 h 6765356"/>
              <a:gd name="connsiteX2354" fmla="*/ 1046087 w 12193346"/>
              <a:gd name="connsiteY2354" fmla="*/ 6393757 h 6765356"/>
              <a:gd name="connsiteX2355" fmla="*/ 443223 w 12193346"/>
              <a:gd name="connsiteY2355" fmla="*/ 6393757 h 6765356"/>
              <a:gd name="connsiteX2356" fmla="*/ 372496 w 12193346"/>
              <a:gd name="connsiteY2356" fmla="*/ 6323074 h 6765356"/>
              <a:gd name="connsiteX2357" fmla="*/ 301769 w 12193346"/>
              <a:gd name="connsiteY2357" fmla="*/ 6393757 h 6765356"/>
              <a:gd name="connsiteX2358" fmla="*/ 372496 w 12193346"/>
              <a:gd name="connsiteY2358" fmla="*/ 6464440 h 6765356"/>
              <a:gd name="connsiteX2359" fmla="*/ 443223 w 12193346"/>
              <a:gd name="connsiteY2359" fmla="*/ 6393757 h 67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</a:cxnLst>
            <a:rect l="l" t="t" r="r" b="b"/>
            <a:pathLst>
              <a:path w="12193346" h="6765356">
                <a:moveTo>
                  <a:pt x="70727" y="142039"/>
                </a:moveTo>
                <a:cubicBezTo>
                  <a:pt x="31659" y="142039"/>
                  <a:pt x="0" y="110400"/>
                  <a:pt x="0" y="70683"/>
                </a:cubicBezTo>
                <a:cubicBezTo>
                  <a:pt x="0" y="30966"/>
                  <a:pt x="31659" y="0"/>
                  <a:pt x="70727" y="0"/>
                </a:cubicBezTo>
                <a:cubicBezTo>
                  <a:pt x="109795" y="0"/>
                  <a:pt x="141454" y="31639"/>
                  <a:pt x="141454" y="70683"/>
                </a:cubicBezTo>
                <a:cubicBezTo>
                  <a:pt x="141454" y="109727"/>
                  <a:pt x="110469" y="142039"/>
                  <a:pt x="70727" y="142039"/>
                </a:cubicBezTo>
                <a:close/>
                <a:moveTo>
                  <a:pt x="744318" y="70683"/>
                </a:moveTo>
                <a:cubicBezTo>
                  <a:pt x="744318" y="31639"/>
                  <a:pt x="712659" y="0"/>
                  <a:pt x="673591" y="0"/>
                </a:cubicBezTo>
                <a:cubicBezTo>
                  <a:pt x="634523" y="0"/>
                  <a:pt x="602864" y="31639"/>
                  <a:pt x="602864" y="70683"/>
                </a:cubicBezTo>
                <a:cubicBezTo>
                  <a:pt x="602864" y="109727"/>
                  <a:pt x="634523" y="141365"/>
                  <a:pt x="673591" y="141365"/>
                </a:cubicBezTo>
                <a:cubicBezTo>
                  <a:pt x="712659" y="141365"/>
                  <a:pt x="744318" y="110400"/>
                  <a:pt x="744318" y="70683"/>
                </a:cubicBezTo>
                <a:close/>
                <a:moveTo>
                  <a:pt x="1347182" y="70683"/>
                </a:moveTo>
                <a:cubicBezTo>
                  <a:pt x="1347182" y="31639"/>
                  <a:pt x="1315524" y="0"/>
                  <a:pt x="1276455" y="0"/>
                </a:cubicBezTo>
                <a:cubicBezTo>
                  <a:pt x="1237387" y="0"/>
                  <a:pt x="1205728" y="31639"/>
                  <a:pt x="1205728" y="70683"/>
                </a:cubicBezTo>
                <a:cubicBezTo>
                  <a:pt x="1205728" y="109727"/>
                  <a:pt x="1237387" y="141365"/>
                  <a:pt x="1276455" y="141365"/>
                </a:cubicBezTo>
                <a:cubicBezTo>
                  <a:pt x="1315524" y="141365"/>
                  <a:pt x="1347182" y="110400"/>
                  <a:pt x="1347182" y="70683"/>
                </a:cubicBezTo>
                <a:close/>
                <a:moveTo>
                  <a:pt x="1949373" y="70683"/>
                </a:moveTo>
                <a:cubicBezTo>
                  <a:pt x="1949373" y="31639"/>
                  <a:pt x="1917714" y="0"/>
                  <a:pt x="1878646" y="0"/>
                </a:cubicBezTo>
                <a:cubicBezTo>
                  <a:pt x="1839578" y="0"/>
                  <a:pt x="1807919" y="31639"/>
                  <a:pt x="1807919" y="70683"/>
                </a:cubicBezTo>
                <a:cubicBezTo>
                  <a:pt x="1807919" y="109727"/>
                  <a:pt x="1839578" y="141365"/>
                  <a:pt x="1878646" y="141365"/>
                </a:cubicBezTo>
                <a:cubicBezTo>
                  <a:pt x="1917714" y="142039"/>
                  <a:pt x="1949373" y="110400"/>
                  <a:pt x="1949373" y="70683"/>
                </a:cubicBezTo>
                <a:close/>
                <a:moveTo>
                  <a:pt x="2552237" y="70683"/>
                </a:moveTo>
                <a:cubicBezTo>
                  <a:pt x="2552237" y="31639"/>
                  <a:pt x="2520578" y="0"/>
                  <a:pt x="2481510" y="0"/>
                </a:cubicBezTo>
                <a:cubicBezTo>
                  <a:pt x="2442442" y="0"/>
                  <a:pt x="2410783" y="31639"/>
                  <a:pt x="2410783" y="70683"/>
                </a:cubicBezTo>
                <a:cubicBezTo>
                  <a:pt x="2410783" y="109727"/>
                  <a:pt x="2442442" y="141365"/>
                  <a:pt x="2481510" y="141365"/>
                </a:cubicBezTo>
                <a:cubicBezTo>
                  <a:pt x="2520578" y="142039"/>
                  <a:pt x="2552237" y="110400"/>
                  <a:pt x="2552237" y="70683"/>
                </a:cubicBezTo>
                <a:close/>
                <a:moveTo>
                  <a:pt x="3155101" y="70683"/>
                </a:moveTo>
                <a:cubicBezTo>
                  <a:pt x="3155101" y="31639"/>
                  <a:pt x="3123442" y="0"/>
                  <a:pt x="3084374" y="0"/>
                </a:cubicBezTo>
                <a:cubicBezTo>
                  <a:pt x="3045306" y="0"/>
                  <a:pt x="3013647" y="31639"/>
                  <a:pt x="3013647" y="70683"/>
                </a:cubicBezTo>
                <a:cubicBezTo>
                  <a:pt x="3013647" y="109727"/>
                  <a:pt x="3045306" y="141365"/>
                  <a:pt x="3084374" y="141365"/>
                </a:cubicBezTo>
                <a:cubicBezTo>
                  <a:pt x="3122769" y="142039"/>
                  <a:pt x="3155101" y="110400"/>
                  <a:pt x="3155101" y="70683"/>
                </a:cubicBezTo>
                <a:close/>
                <a:moveTo>
                  <a:pt x="3757292" y="70683"/>
                </a:moveTo>
                <a:cubicBezTo>
                  <a:pt x="3757292" y="31639"/>
                  <a:pt x="3725633" y="0"/>
                  <a:pt x="3686564" y="0"/>
                </a:cubicBezTo>
                <a:cubicBezTo>
                  <a:pt x="3647496" y="0"/>
                  <a:pt x="3615837" y="31639"/>
                  <a:pt x="3615837" y="70683"/>
                </a:cubicBezTo>
                <a:cubicBezTo>
                  <a:pt x="3615837" y="109727"/>
                  <a:pt x="3647496" y="141365"/>
                  <a:pt x="3686564" y="141365"/>
                </a:cubicBezTo>
                <a:cubicBezTo>
                  <a:pt x="3725633" y="141365"/>
                  <a:pt x="3757292" y="110400"/>
                  <a:pt x="3757292" y="70683"/>
                </a:cubicBezTo>
                <a:close/>
                <a:moveTo>
                  <a:pt x="4360156" y="70683"/>
                </a:moveTo>
                <a:cubicBezTo>
                  <a:pt x="4360156" y="31639"/>
                  <a:pt x="4328497" y="0"/>
                  <a:pt x="4289429" y="0"/>
                </a:cubicBezTo>
                <a:cubicBezTo>
                  <a:pt x="4250360" y="0"/>
                  <a:pt x="4218702" y="31639"/>
                  <a:pt x="4218702" y="70683"/>
                </a:cubicBezTo>
                <a:cubicBezTo>
                  <a:pt x="4218702" y="109727"/>
                  <a:pt x="4250360" y="141365"/>
                  <a:pt x="4289429" y="141365"/>
                </a:cubicBezTo>
                <a:cubicBezTo>
                  <a:pt x="4328497" y="141365"/>
                  <a:pt x="4360156" y="110400"/>
                  <a:pt x="4360156" y="70683"/>
                </a:cubicBezTo>
                <a:close/>
                <a:moveTo>
                  <a:pt x="4962346" y="70683"/>
                </a:moveTo>
                <a:cubicBezTo>
                  <a:pt x="4962346" y="31639"/>
                  <a:pt x="4930688" y="0"/>
                  <a:pt x="4891619" y="0"/>
                </a:cubicBezTo>
                <a:cubicBezTo>
                  <a:pt x="4852551" y="0"/>
                  <a:pt x="4820892" y="31639"/>
                  <a:pt x="4820892" y="70683"/>
                </a:cubicBezTo>
                <a:cubicBezTo>
                  <a:pt x="4820892" y="109727"/>
                  <a:pt x="4852551" y="141365"/>
                  <a:pt x="4891619" y="141365"/>
                </a:cubicBezTo>
                <a:cubicBezTo>
                  <a:pt x="4930688" y="141365"/>
                  <a:pt x="4962346" y="110400"/>
                  <a:pt x="4962346" y="70683"/>
                </a:cubicBezTo>
                <a:close/>
                <a:moveTo>
                  <a:pt x="5565210" y="70683"/>
                </a:moveTo>
                <a:cubicBezTo>
                  <a:pt x="5565210" y="31639"/>
                  <a:pt x="5533552" y="0"/>
                  <a:pt x="5494483" y="0"/>
                </a:cubicBezTo>
                <a:cubicBezTo>
                  <a:pt x="5455415" y="0"/>
                  <a:pt x="5423756" y="31639"/>
                  <a:pt x="5423756" y="70683"/>
                </a:cubicBezTo>
                <a:cubicBezTo>
                  <a:pt x="5423756" y="109727"/>
                  <a:pt x="5455415" y="141365"/>
                  <a:pt x="5494483" y="141365"/>
                </a:cubicBezTo>
                <a:cubicBezTo>
                  <a:pt x="5533552" y="142039"/>
                  <a:pt x="5565210" y="110400"/>
                  <a:pt x="5565210" y="70683"/>
                </a:cubicBezTo>
                <a:close/>
                <a:moveTo>
                  <a:pt x="6167401" y="70683"/>
                </a:moveTo>
                <a:cubicBezTo>
                  <a:pt x="6167401" y="31639"/>
                  <a:pt x="6135742" y="0"/>
                  <a:pt x="6096674" y="0"/>
                </a:cubicBezTo>
                <a:cubicBezTo>
                  <a:pt x="6057605" y="0"/>
                  <a:pt x="6025947" y="31639"/>
                  <a:pt x="6025947" y="70683"/>
                </a:cubicBezTo>
                <a:cubicBezTo>
                  <a:pt x="6025947" y="109727"/>
                  <a:pt x="6057605" y="141365"/>
                  <a:pt x="6096674" y="141365"/>
                </a:cubicBezTo>
                <a:cubicBezTo>
                  <a:pt x="6135742" y="142039"/>
                  <a:pt x="6167401" y="110400"/>
                  <a:pt x="6167401" y="70683"/>
                </a:cubicBezTo>
                <a:close/>
                <a:moveTo>
                  <a:pt x="6770265" y="70683"/>
                </a:moveTo>
                <a:cubicBezTo>
                  <a:pt x="6770265" y="31639"/>
                  <a:pt x="6738606" y="0"/>
                  <a:pt x="6699538" y="0"/>
                </a:cubicBezTo>
                <a:cubicBezTo>
                  <a:pt x="6659796" y="0"/>
                  <a:pt x="6628137" y="31639"/>
                  <a:pt x="6628137" y="70683"/>
                </a:cubicBezTo>
                <a:cubicBezTo>
                  <a:pt x="6628137" y="109727"/>
                  <a:pt x="6659796" y="141365"/>
                  <a:pt x="6698864" y="141365"/>
                </a:cubicBezTo>
                <a:cubicBezTo>
                  <a:pt x="6738606" y="142039"/>
                  <a:pt x="6770265" y="110400"/>
                  <a:pt x="6770265" y="70683"/>
                </a:cubicBezTo>
                <a:close/>
                <a:moveTo>
                  <a:pt x="7372455" y="70683"/>
                </a:moveTo>
                <a:cubicBezTo>
                  <a:pt x="7372455" y="31639"/>
                  <a:pt x="7340797" y="0"/>
                  <a:pt x="7301728" y="0"/>
                </a:cubicBezTo>
                <a:cubicBezTo>
                  <a:pt x="7262660" y="0"/>
                  <a:pt x="7231001" y="31639"/>
                  <a:pt x="7231001" y="70683"/>
                </a:cubicBezTo>
                <a:cubicBezTo>
                  <a:pt x="7231001" y="109727"/>
                  <a:pt x="7262660" y="141365"/>
                  <a:pt x="7301728" y="141365"/>
                </a:cubicBezTo>
                <a:cubicBezTo>
                  <a:pt x="7340797" y="142039"/>
                  <a:pt x="7372455" y="110400"/>
                  <a:pt x="7372455" y="70683"/>
                </a:cubicBezTo>
                <a:close/>
                <a:moveTo>
                  <a:pt x="7975320" y="70683"/>
                </a:moveTo>
                <a:cubicBezTo>
                  <a:pt x="7975320" y="31639"/>
                  <a:pt x="7943661" y="0"/>
                  <a:pt x="7904593" y="0"/>
                </a:cubicBezTo>
                <a:cubicBezTo>
                  <a:pt x="7865524" y="0"/>
                  <a:pt x="7833865" y="31639"/>
                  <a:pt x="7833865" y="70683"/>
                </a:cubicBezTo>
                <a:cubicBezTo>
                  <a:pt x="7833865" y="109727"/>
                  <a:pt x="7865524" y="141365"/>
                  <a:pt x="7904593" y="141365"/>
                </a:cubicBezTo>
                <a:cubicBezTo>
                  <a:pt x="7943661" y="141365"/>
                  <a:pt x="7975320" y="110400"/>
                  <a:pt x="7975320" y="70683"/>
                </a:cubicBezTo>
                <a:close/>
                <a:moveTo>
                  <a:pt x="8577510" y="70683"/>
                </a:moveTo>
                <a:cubicBezTo>
                  <a:pt x="8577510" y="31639"/>
                  <a:pt x="8545851" y="0"/>
                  <a:pt x="8506783" y="0"/>
                </a:cubicBezTo>
                <a:cubicBezTo>
                  <a:pt x="8467714" y="0"/>
                  <a:pt x="8436056" y="31639"/>
                  <a:pt x="8436056" y="70683"/>
                </a:cubicBezTo>
                <a:cubicBezTo>
                  <a:pt x="8436056" y="109727"/>
                  <a:pt x="8467714" y="141365"/>
                  <a:pt x="8506783" y="141365"/>
                </a:cubicBezTo>
                <a:cubicBezTo>
                  <a:pt x="8545851" y="142039"/>
                  <a:pt x="8577510" y="110400"/>
                  <a:pt x="8577510" y="70683"/>
                </a:cubicBezTo>
                <a:close/>
                <a:moveTo>
                  <a:pt x="9180374" y="70683"/>
                </a:moveTo>
                <a:cubicBezTo>
                  <a:pt x="9180374" y="31639"/>
                  <a:pt x="9148715" y="0"/>
                  <a:pt x="9109647" y="0"/>
                </a:cubicBezTo>
                <a:cubicBezTo>
                  <a:pt x="9070578" y="0"/>
                  <a:pt x="9038920" y="31639"/>
                  <a:pt x="9038920" y="70683"/>
                </a:cubicBezTo>
                <a:cubicBezTo>
                  <a:pt x="9038920" y="109727"/>
                  <a:pt x="9070578" y="141365"/>
                  <a:pt x="9109647" y="141365"/>
                </a:cubicBezTo>
                <a:cubicBezTo>
                  <a:pt x="9148715" y="142039"/>
                  <a:pt x="9180374" y="110400"/>
                  <a:pt x="9180374" y="70683"/>
                </a:cubicBezTo>
                <a:close/>
                <a:moveTo>
                  <a:pt x="9783238" y="70683"/>
                </a:moveTo>
                <a:cubicBezTo>
                  <a:pt x="9783238" y="31639"/>
                  <a:pt x="9751579" y="0"/>
                  <a:pt x="9712511" y="0"/>
                </a:cubicBezTo>
                <a:cubicBezTo>
                  <a:pt x="9673442" y="0"/>
                  <a:pt x="9641784" y="31639"/>
                  <a:pt x="9641784" y="70683"/>
                </a:cubicBezTo>
                <a:cubicBezTo>
                  <a:pt x="9641784" y="109727"/>
                  <a:pt x="9673442" y="141365"/>
                  <a:pt x="9712511" y="141365"/>
                </a:cubicBezTo>
                <a:cubicBezTo>
                  <a:pt x="9750905" y="142039"/>
                  <a:pt x="9783238" y="110400"/>
                  <a:pt x="9783238" y="70683"/>
                </a:cubicBezTo>
                <a:close/>
                <a:moveTo>
                  <a:pt x="10385429" y="70683"/>
                </a:moveTo>
                <a:cubicBezTo>
                  <a:pt x="10385429" y="31639"/>
                  <a:pt x="10353770" y="0"/>
                  <a:pt x="10314702" y="0"/>
                </a:cubicBezTo>
                <a:cubicBezTo>
                  <a:pt x="10275633" y="0"/>
                  <a:pt x="10243975" y="31639"/>
                  <a:pt x="10243975" y="70683"/>
                </a:cubicBezTo>
                <a:cubicBezTo>
                  <a:pt x="10243975" y="109727"/>
                  <a:pt x="10275633" y="141365"/>
                  <a:pt x="10314702" y="141365"/>
                </a:cubicBezTo>
                <a:cubicBezTo>
                  <a:pt x="10353770" y="142039"/>
                  <a:pt x="10385429" y="110400"/>
                  <a:pt x="10385429" y="70683"/>
                </a:cubicBezTo>
                <a:close/>
                <a:moveTo>
                  <a:pt x="10988293" y="70683"/>
                </a:moveTo>
                <a:cubicBezTo>
                  <a:pt x="10988293" y="31639"/>
                  <a:pt x="10956634" y="0"/>
                  <a:pt x="10917566" y="0"/>
                </a:cubicBezTo>
                <a:cubicBezTo>
                  <a:pt x="10878497" y="0"/>
                  <a:pt x="10846839" y="31639"/>
                  <a:pt x="10846839" y="70683"/>
                </a:cubicBezTo>
                <a:cubicBezTo>
                  <a:pt x="10846839" y="109727"/>
                  <a:pt x="10878497" y="141365"/>
                  <a:pt x="10917566" y="141365"/>
                </a:cubicBezTo>
                <a:cubicBezTo>
                  <a:pt x="10956634" y="141365"/>
                  <a:pt x="10988293" y="110400"/>
                  <a:pt x="10988293" y="70683"/>
                </a:cubicBezTo>
                <a:close/>
                <a:moveTo>
                  <a:pt x="11590483" y="70683"/>
                </a:moveTo>
                <a:cubicBezTo>
                  <a:pt x="11590483" y="31639"/>
                  <a:pt x="11558824" y="0"/>
                  <a:pt x="11519756" y="0"/>
                </a:cubicBezTo>
                <a:cubicBezTo>
                  <a:pt x="11480688" y="0"/>
                  <a:pt x="11449029" y="31639"/>
                  <a:pt x="11449029" y="70683"/>
                </a:cubicBezTo>
                <a:cubicBezTo>
                  <a:pt x="11449029" y="109727"/>
                  <a:pt x="11480688" y="141365"/>
                  <a:pt x="11519756" y="141365"/>
                </a:cubicBezTo>
                <a:cubicBezTo>
                  <a:pt x="11558824" y="142039"/>
                  <a:pt x="11590483" y="110400"/>
                  <a:pt x="11590483" y="70683"/>
                </a:cubicBezTo>
                <a:close/>
                <a:moveTo>
                  <a:pt x="12193347" y="70683"/>
                </a:moveTo>
                <a:cubicBezTo>
                  <a:pt x="12193347" y="31639"/>
                  <a:pt x="12161688" y="0"/>
                  <a:pt x="12122620" y="0"/>
                </a:cubicBezTo>
                <a:cubicBezTo>
                  <a:pt x="12083552" y="0"/>
                  <a:pt x="12051893" y="31639"/>
                  <a:pt x="12051893" y="70683"/>
                </a:cubicBezTo>
                <a:cubicBezTo>
                  <a:pt x="12051893" y="109727"/>
                  <a:pt x="12083552" y="141365"/>
                  <a:pt x="12122620" y="141365"/>
                </a:cubicBezTo>
                <a:cubicBezTo>
                  <a:pt x="12161015" y="142039"/>
                  <a:pt x="12193347" y="110400"/>
                  <a:pt x="12193347" y="70683"/>
                </a:cubicBezTo>
                <a:close/>
                <a:moveTo>
                  <a:pt x="142128" y="673169"/>
                </a:moveTo>
                <a:cubicBezTo>
                  <a:pt x="142128" y="634125"/>
                  <a:pt x="110469" y="602486"/>
                  <a:pt x="71401" y="602486"/>
                </a:cubicBezTo>
                <a:cubicBezTo>
                  <a:pt x="32332" y="602486"/>
                  <a:pt x="0" y="634125"/>
                  <a:pt x="0" y="673169"/>
                </a:cubicBezTo>
                <a:cubicBezTo>
                  <a:pt x="0" y="712213"/>
                  <a:pt x="31659" y="743852"/>
                  <a:pt x="70727" y="743852"/>
                </a:cubicBezTo>
                <a:cubicBezTo>
                  <a:pt x="109795" y="743852"/>
                  <a:pt x="142128" y="712213"/>
                  <a:pt x="142128" y="673169"/>
                </a:cubicBezTo>
                <a:close/>
                <a:moveTo>
                  <a:pt x="744318" y="673169"/>
                </a:moveTo>
                <a:cubicBezTo>
                  <a:pt x="744318" y="634125"/>
                  <a:pt x="712659" y="602486"/>
                  <a:pt x="673591" y="602486"/>
                </a:cubicBezTo>
                <a:cubicBezTo>
                  <a:pt x="634523" y="602486"/>
                  <a:pt x="602864" y="634125"/>
                  <a:pt x="602864" y="673169"/>
                </a:cubicBezTo>
                <a:cubicBezTo>
                  <a:pt x="602864" y="712213"/>
                  <a:pt x="634523" y="743852"/>
                  <a:pt x="673591" y="743852"/>
                </a:cubicBezTo>
                <a:cubicBezTo>
                  <a:pt x="712659" y="743852"/>
                  <a:pt x="744318" y="712213"/>
                  <a:pt x="744318" y="673169"/>
                </a:cubicBezTo>
                <a:close/>
                <a:moveTo>
                  <a:pt x="1347182" y="673169"/>
                </a:moveTo>
                <a:cubicBezTo>
                  <a:pt x="1347182" y="634125"/>
                  <a:pt x="1315524" y="602486"/>
                  <a:pt x="1276455" y="602486"/>
                </a:cubicBezTo>
                <a:cubicBezTo>
                  <a:pt x="1237387" y="602486"/>
                  <a:pt x="1205728" y="634125"/>
                  <a:pt x="1205728" y="673169"/>
                </a:cubicBezTo>
                <a:cubicBezTo>
                  <a:pt x="1205728" y="712213"/>
                  <a:pt x="1237387" y="743852"/>
                  <a:pt x="1276455" y="743852"/>
                </a:cubicBezTo>
                <a:cubicBezTo>
                  <a:pt x="1315524" y="743852"/>
                  <a:pt x="1347182" y="712213"/>
                  <a:pt x="1347182" y="673169"/>
                </a:cubicBezTo>
                <a:close/>
                <a:moveTo>
                  <a:pt x="1949373" y="673169"/>
                </a:moveTo>
                <a:cubicBezTo>
                  <a:pt x="1949373" y="634125"/>
                  <a:pt x="1917714" y="602486"/>
                  <a:pt x="1878646" y="602486"/>
                </a:cubicBezTo>
                <a:cubicBezTo>
                  <a:pt x="1839578" y="602486"/>
                  <a:pt x="1807919" y="634125"/>
                  <a:pt x="1807919" y="673169"/>
                </a:cubicBezTo>
                <a:cubicBezTo>
                  <a:pt x="1807919" y="712213"/>
                  <a:pt x="1839578" y="743852"/>
                  <a:pt x="1878646" y="743852"/>
                </a:cubicBezTo>
                <a:cubicBezTo>
                  <a:pt x="1917714" y="743852"/>
                  <a:pt x="1949373" y="712213"/>
                  <a:pt x="1949373" y="673169"/>
                </a:cubicBezTo>
                <a:close/>
                <a:moveTo>
                  <a:pt x="2552237" y="673169"/>
                </a:moveTo>
                <a:cubicBezTo>
                  <a:pt x="2552237" y="634125"/>
                  <a:pt x="2520578" y="602486"/>
                  <a:pt x="2481510" y="602486"/>
                </a:cubicBezTo>
                <a:cubicBezTo>
                  <a:pt x="2442442" y="602486"/>
                  <a:pt x="2410783" y="634125"/>
                  <a:pt x="2410783" y="673169"/>
                </a:cubicBezTo>
                <a:cubicBezTo>
                  <a:pt x="2410783" y="712213"/>
                  <a:pt x="2442442" y="743852"/>
                  <a:pt x="2481510" y="743852"/>
                </a:cubicBezTo>
                <a:cubicBezTo>
                  <a:pt x="2520578" y="743852"/>
                  <a:pt x="2552237" y="712213"/>
                  <a:pt x="2552237" y="673169"/>
                </a:cubicBezTo>
                <a:close/>
                <a:moveTo>
                  <a:pt x="3155101" y="673169"/>
                </a:moveTo>
                <a:cubicBezTo>
                  <a:pt x="3155101" y="634125"/>
                  <a:pt x="3123442" y="602486"/>
                  <a:pt x="3084374" y="602486"/>
                </a:cubicBezTo>
                <a:cubicBezTo>
                  <a:pt x="3045306" y="602486"/>
                  <a:pt x="3013647" y="634125"/>
                  <a:pt x="3013647" y="673169"/>
                </a:cubicBezTo>
                <a:cubicBezTo>
                  <a:pt x="3013647" y="712213"/>
                  <a:pt x="3045306" y="743852"/>
                  <a:pt x="3084374" y="743852"/>
                </a:cubicBezTo>
                <a:cubicBezTo>
                  <a:pt x="3122769" y="743852"/>
                  <a:pt x="3155101" y="712213"/>
                  <a:pt x="3155101" y="673169"/>
                </a:cubicBezTo>
                <a:close/>
                <a:moveTo>
                  <a:pt x="3757292" y="673169"/>
                </a:moveTo>
                <a:cubicBezTo>
                  <a:pt x="3757292" y="634125"/>
                  <a:pt x="3725633" y="602486"/>
                  <a:pt x="3686564" y="602486"/>
                </a:cubicBezTo>
                <a:cubicBezTo>
                  <a:pt x="3647496" y="602486"/>
                  <a:pt x="3615837" y="634125"/>
                  <a:pt x="3615837" y="673169"/>
                </a:cubicBezTo>
                <a:cubicBezTo>
                  <a:pt x="3615837" y="712213"/>
                  <a:pt x="3647496" y="743852"/>
                  <a:pt x="3686564" y="743852"/>
                </a:cubicBezTo>
                <a:cubicBezTo>
                  <a:pt x="3725633" y="743852"/>
                  <a:pt x="3757292" y="712213"/>
                  <a:pt x="3757292" y="673169"/>
                </a:cubicBezTo>
                <a:close/>
                <a:moveTo>
                  <a:pt x="4360156" y="673169"/>
                </a:moveTo>
                <a:cubicBezTo>
                  <a:pt x="4360156" y="634125"/>
                  <a:pt x="4328497" y="602486"/>
                  <a:pt x="4289429" y="602486"/>
                </a:cubicBezTo>
                <a:cubicBezTo>
                  <a:pt x="4250360" y="602486"/>
                  <a:pt x="4218702" y="634125"/>
                  <a:pt x="4218702" y="673169"/>
                </a:cubicBezTo>
                <a:cubicBezTo>
                  <a:pt x="4218702" y="712213"/>
                  <a:pt x="4250360" y="743852"/>
                  <a:pt x="4289429" y="743852"/>
                </a:cubicBezTo>
                <a:cubicBezTo>
                  <a:pt x="4328497" y="743852"/>
                  <a:pt x="4360156" y="712213"/>
                  <a:pt x="4360156" y="673169"/>
                </a:cubicBezTo>
                <a:close/>
                <a:moveTo>
                  <a:pt x="4962346" y="673169"/>
                </a:moveTo>
                <a:cubicBezTo>
                  <a:pt x="4962346" y="634125"/>
                  <a:pt x="4930688" y="602486"/>
                  <a:pt x="4891619" y="602486"/>
                </a:cubicBezTo>
                <a:cubicBezTo>
                  <a:pt x="4852551" y="602486"/>
                  <a:pt x="4820892" y="634125"/>
                  <a:pt x="4820892" y="673169"/>
                </a:cubicBezTo>
                <a:cubicBezTo>
                  <a:pt x="4820892" y="712213"/>
                  <a:pt x="4852551" y="743852"/>
                  <a:pt x="4891619" y="743852"/>
                </a:cubicBezTo>
                <a:cubicBezTo>
                  <a:pt x="4930688" y="743852"/>
                  <a:pt x="4962346" y="712213"/>
                  <a:pt x="4962346" y="673169"/>
                </a:cubicBezTo>
                <a:close/>
                <a:moveTo>
                  <a:pt x="5565210" y="673169"/>
                </a:moveTo>
                <a:cubicBezTo>
                  <a:pt x="5565210" y="634125"/>
                  <a:pt x="5533552" y="602486"/>
                  <a:pt x="5494483" y="602486"/>
                </a:cubicBezTo>
                <a:cubicBezTo>
                  <a:pt x="5455415" y="602486"/>
                  <a:pt x="5423756" y="634125"/>
                  <a:pt x="5423756" y="673169"/>
                </a:cubicBezTo>
                <a:cubicBezTo>
                  <a:pt x="5423756" y="712213"/>
                  <a:pt x="5455415" y="743852"/>
                  <a:pt x="5494483" y="743852"/>
                </a:cubicBezTo>
                <a:cubicBezTo>
                  <a:pt x="5533552" y="743852"/>
                  <a:pt x="5565210" y="712213"/>
                  <a:pt x="5565210" y="673169"/>
                </a:cubicBezTo>
                <a:close/>
                <a:moveTo>
                  <a:pt x="6167401" y="673169"/>
                </a:moveTo>
                <a:cubicBezTo>
                  <a:pt x="6167401" y="634125"/>
                  <a:pt x="6135742" y="602486"/>
                  <a:pt x="6096674" y="602486"/>
                </a:cubicBezTo>
                <a:cubicBezTo>
                  <a:pt x="6057605" y="602486"/>
                  <a:pt x="6025947" y="634125"/>
                  <a:pt x="6025947" y="673169"/>
                </a:cubicBezTo>
                <a:cubicBezTo>
                  <a:pt x="6025947" y="712213"/>
                  <a:pt x="6057605" y="743852"/>
                  <a:pt x="6096674" y="743852"/>
                </a:cubicBezTo>
                <a:cubicBezTo>
                  <a:pt x="6135742" y="743852"/>
                  <a:pt x="6167401" y="712213"/>
                  <a:pt x="6167401" y="673169"/>
                </a:cubicBezTo>
                <a:close/>
                <a:moveTo>
                  <a:pt x="6770265" y="673169"/>
                </a:moveTo>
                <a:cubicBezTo>
                  <a:pt x="6770265" y="634125"/>
                  <a:pt x="6738606" y="602486"/>
                  <a:pt x="6699538" y="602486"/>
                </a:cubicBezTo>
                <a:cubicBezTo>
                  <a:pt x="6660470" y="602486"/>
                  <a:pt x="6628811" y="634125"/>
                  <a:pt x="6628811" y="673169"/>
                </a:cubicBezTo>
                <a:cubicBezTo>
                  <a:pt x="6628811" y="712213"/>
                  <a:pt x="6660470" y="743852"/>
                  <a:pt x="6699538" y="743852"/>
                </a:cubicBezTo>
                <a:cubicBezTo>
                  <a:pt x="6738606" y="743852"/>
                  <a:pt x="6770265" y="712213"/>
                  <a:pt x="6770265" y="673169"/>
                </a:cubicBezTo>
                <a:close/>
                <a:moveTo>
                  <a:pt x="7372455" y="673169"/>
                </a:moveTo>
                <a:cubicBezTo>
                  <a:pt x="7372455" y="634125"/>
                  <a:pt x="7340797" y="602486"/>
                  <a:pt x="7301728" y="602486"/>
                </a:cubicBezTo>
                <a:cubicBezTo>
                  <a:pt x="7262660" y="602486"/>
                  <a:pt x="7231001" y="634125"/>
                  <a:pt x="7231001" y="673169"/>
                </a:cubicBezTo>
                <a:cubicBezTo>
                  <a:pt x="7231001" y="712213"/>
                  <a:pt x="7262660" y="743852"/>
                  <a:pt x="7301728" y="743852"/>
                </a:cubicBezTo>
                <a:cubicBezTo>
                  <a:pt x="7340797" y="743852"/>
                  <a:pt x="7372455" y="712213"/>
                  <a:pt x="7372455" y="673169"/>
                </a:cubicBezTo>
                <a:close/>
                <a:moveTo>
                  <a:pt x="7975320" y="673169"/>
                </a:moveTo>
                <a:cubicBezTo>
                  <a:pt x="7975320" y="634125"/>
                  <a:pt x="7943661" y="602486"/>
                  <a:pt x="7904593" y="602486"/>
                </a:cubicBezTo>
                <a:cubicBezTo>
                  <a:pt x="7865524" y="602486"/>
                  <a:pt x="7833865" y="634125"/>
                  <a:pt x="7833865" y="673169"/>
                </a:cubicBezTo>
                <a:cubicBezTo>
                  <a:pt x="7833865" y="712213"/>
                  <a:pt x="7865524" y="743852"/>
                  <a:pt x="7904593" y="743852"/>
                </a:cubicBezTo>
                <a:cubicBezTo>
                  <a:pt x="7943661" y="743852"/>
                  <a:pt x="7975320" y="712213"/>
                  <a:pt x="7975320" y="673169"/>
                </a:cubicBezTo>
                <a:close/>
                <a:moveTo>
                  <a:pt x="8577510" y="673169"/>
                </a:moveTo>
                <a:cubicBezTo>
                  <a:pt x="8577510" y="634125"/>
                  <a:pt x="8545851" y="602486"/>
                  <a:pt x="8506783" y="602486"/>
                </a:cubicBezTo>
                <a:cubicBezTo>
                  <a:pt x="8467714" y="602486"/>
                  <a:pt x="8436056" y="634125"/>
                  <a:pt x="8436056" y="673169"/>
                </a:cubicBezTo>
                <a:cubicBezTo>
                  <a:pt x="8436056" y="712213"/>
                  <a:pt x="8467714" y="743852"/>
                  <a:pt x="8506783" y="743852"/>
                </a:cubicBezTo>
                <a:cubicBezTo>
                  <a:pt x="8545851" y="743852"/>
                  <a:pt x="8577510" y="712213"/>
                  <a:pt x="8577510" y="673169"/>
                </a:cubicBezTo>
                <a:close/>
                <a:moveTo>
                  <a:pt x="9180374" y="673169"/>
                </a:moveTo>
                <a:cubicBezTo>
                  <a:pt x="9180374" y="634125"/>
                  <a:pt x="9148715" y="602486"/>
                  <a:pt x="9109647" y="602486"/>
                </a:cubicBezTo>
                <a:cubicBezTo>
                  <a:pt x="9070578" y="602486"/>
                  <a:pt x="9038920" y="634125"/>
                  <a:pt x="9038920" y="673169"/>
                </a:cubicBezTo>
                <a:cubicBezTo>
                  <a:pt x="9038920" y="712213"/>
                  <a:pt x="9070578" y="743852"/>
                  <a:pt x="9109647" y="743852"/>
                </a:cubicBezTo>
                <a:cubicBezTo>
                  <a:pt x="9148715" y="743852"/>
                  <a:pt x="9180374" y="712213"/>
                  <a:pt x="9180374" y="673169"/>
                </a:cubicBezTo>
                <a:close/>
                <a:moveTo>
                  <a:pt x="9783238" y="673169"/>
                </a:moveTo>
                <a:cubicBezTo>
                  <a:pt x="9783238" y="634125"/>
                  <a:pt x="9751579" y="602486"/>
                  <a:pt x="9712511" y="602486"/>
                </a:cubicBezTo>
                <a:cubicBezTo>
                  <a:pt x="9673442" y="602486"/>
                  <a:pt x="9641784" y="634125"/>
                  <a:pt x="9641784" y="673169"/>
                </a:cubicBezTo>
                <a:cubicBezTo>
                  <a:pt x="9641784" y="712213"/>
                  <a:pt x="9673442" y="743852"/>
                  <a:pt x="9712511" y="743852"/>
                </a:cubicBezTo>
                <a:cubicBezTo>
                  <a:pt x="9750905" y="743852"/>
                  <a:pt x="9783238" y="712213"/>
                  <a:pt x="9783238" y="673169"/>
                </a:cubicBezTo>
                <a:close/>
                <a:moveTo>
                  <a:pt x="10385429" y="673169"/>
                </a:moveTo>
                <a:cubicBezTo>
                  <a:pt x="10385429" y="634125"/>
                  <a:pt x="10353770" y="602486"/>
                  <a:pt x="10314702" y="602486"/>
                </a:cubicBezTo>
                <a:cubicBezTo>
                  <a:pt x="10275633" y="602486"/>
                  <a:pt x="10243975" y="634125"/>
                  <a:pt x="10243975" y="673169"/>
                </a:cubicBezTo>
                <a:cubicBezTo>
                  <a:pt x="10243975" y="712213"/>
                  <a:pt x="10275633" y="743852"/>
                  <a:pt x="10314702" y="743852"/>
                </a:cubicBezTo>
                <a:cubicBezTo>
                  <a:pt x="10353770" y="743852"/>
                  <a:pt x="10385429" y="712213"/>
                  <a:pt x="10385429" y="673169"/>
                </a:cubicBezTo>
                <a:close/>
                <a:moveTo>
                  <a:pt x="10988293" y="673169"/>
                </a:moveTo>
                <a:cubicBezTo>
                  <a:pt x="10988293" y="634125"/>
                  <a:pt x="10956634" y="602486"/>
                  <a:pt x="10917566" y="602486"/>
                </a:cubicBezTo>
                <a:cubicBezTo>
                  <a:pt x="10878497" y="602486"/>
                  <a:pt x="10846839" y="634125"/>
                  <a:pt x="10846839" y="673169"/>
                </a:cubicBezTo>
                <a:cubicBezTo>
                  <a:pt x="10846839" y="712213"/>
                  <a:pt x="10878497" y="743852"/>
                  <a:pt x="10917566" y="743852"/>
                </a:cubicBezTo>
                <a:cubicBezTo>
                  <a:pt x="10956634" y="743852"/>
                  <a:pt x="10988293" y="712213"/>
                  <a:pt x="10988293" y="673169"/>
                </a:cubicBezTo>
                <a:close/>
                <a:moveTo>
                  <a:pt x="11590483" y="673169"/>
                </a:moveTo>
                <a:cubicBezTo>
                  <a:pt x="11590483" y="634125"/>
                  <a:pt x="11558824" y="602486"/>
                  <a:pt x="11519756" y="602486"/>
                </a:cubicBezTo>
                <a:cubicBezTo>
                  <a:pt x="11480688" y="602486"/>
                  <a:pt x="11449029" y="634125"/>
                  <a:pt x="11449029" y="673169"/>
                </a:cubicBezTo>
                <a:cubicBezTo>
                  <a:pt x="11449029" y="712213"/>
                  <a:pt x="11480688" y="743852"/>
                  <a:pt x="11519756" y="743852"/>
                </a:cubicBezTo>
                <a:cubicBezTo>
                  <a:pt x="11558824" y="743852"/>
                  <a:pt x="11590483" y="712213"/>
                  <a:pt x="11590483" y="673169"/>
                </a:cubicBezTo>
                <a:close/>
                <a:moveTo>
                  <a:pt x="12193347" y="673169"/>
                </a:moveTo>
                <a:cubicBezTo>
                  <a:pt x="12193347" y="634125"/>
                  <a:pt x="12161688" y="602486"/>
                  <a:pt x="12122620" y="602486"/>
                </a:cubicBezTo>
                <a:cubicBezTo>
                  <a:pt x="12083552" y="602486"/>
                  <a:pt x="12051893" y="634125"/>
                  <a:pt x="12051893" y="673169"/>
                </a:cubicBezTo>
                <a:cubicBezTo>
                  <a:pt x="12051893" y="712213"/>
                  <a:pt x="12083552" y="743852"/>
                  <a:pt x="12122620" y="743852"/>
                </a:cubicBezTo>
                <a:cubicBezTo>
                  <a:pt x="12161015" y="743852"/>
                  <a:pt x="12193347" y="712213"/>
                  <a:pt x="12193347" y="673169"/>
                </a:cubicBezTo>
                <a:close/>
                <a:moveTo>
                  <a:pt x="11891579" y="372262"/>
                </a:moveTo>
                <a:cubicBezTo>
                  <a:pt x="11891579" y="333219"/>
                  <a:pt x="11859919" y="301580"/>
                  <a:pt x="11820851" y="301580"/>
                </a:cubicBezTo>
                <a:cubicBezTo>
                  <a:pt x="11781783" y="301580"/>
                  <a:pt x="11750124" y="333219"/>
                  <a:pt x="11750124" y="372262"/>
                </a:cubicBezTo>
                <a:cubicBezTo>
                  <a:pt x="11750124" y="411306"/>
                  <a:pt x="11781783" y="442945"/>
                  <a:pt x="11820851" y="442945"/>
                </a:cubicBezTo>
                <a:cubicBezTo>
                  <a:pt x="11859919" y="442945"/>
                  <a:pt x="11891579" y="411306"/>
                  <a:pt x="11891579" y="372262"/>
                </a:cubicBezTo>
                <a:close/>
                <a:moveTo>
                  <a:pt x="11289388" y="372262"/>
                </a:moveTo>
                <a:cubicBezTo>
                  <a:pt x="11289388" y="333219"/>
                  <a:pt x="11257729" y="301580"/>
                  <a:pt x="11218661" y="301580"/>
                </a:cubicBezTo>
                <a:cubicBezTo>
                  <a:pt x="11179592" y="301580"/>
                  <a:pt x="11147934" y="333219"/>
                  <a:pt x="11147934" y="372262"/>
                </a:cubicBezTo>
                <a:cubicBezTo>
                  <a:pt x="11147934" y="411306"/>
                  <a:pt x="11179592" y="442945"/>
                  <a:pt x="11218661" y="442945"/>
                </a:cubicBezTo>
                <a:cubicBezTo>
                  <a:pt x="11257729" y="442945"/>
                  <a:pt x="11289388" y="411306"/>
                  <a:pt x="11289388" y="372262"/>
                </a:cubicBezTo>
                <a:close/>
                <a:moveTo>
                  <a:pt x="10686524" y="372262"/>
                </a:moveTo>
                <a:cubicBezTo>
                  <a:pt x="10686524" y="333219"/>
                  <a:pt x="10654865" y="301580"/>
                  <a:pt x="10615797" y="301580"/>
                </a:cubicBezTo>
                <a:cubicBezTo>
                  <a:pt x="10576728" y="301580"/>
                  <a:pt x="10545070" y="333219"/>
                  <a:pt x="10545070" y="372262"/>
                </a:cubicBezTo>
                <a:cubicBezTo>
                  <a:pt x="10545070" y="411306"/>
                  <a:pt x="10576728" y="442945"/>
                  <a:pt x="10615797" y="442945"/>
                </a:cubicBezTo>
                <a:cubicBezTo>
                  <a:pt x="10654865" y="442945"/>
                  <a:pt x="10686524" y="411306"/>
                  <a:pt x="10686524" y="372262"/>
                </a:cubicBezTo>
                <a:close/>
                <a:moveTo>
                  <a:pt x="10084333" y="372262"/>
                </a:moveTo>
                <a:cubicBezTo>
                  <a:pt x="10084333" y="333219"/>
                  <a:pt x="10052675" y="301580"/>
                  <a:pt x="10013606" y="301580"/>
                </a:cubicBezTo>
                <a:cubicBezTo>
                  <a:pt x="9974538" y="301580"/>
                  <a:pt x="9942879" y="333219"/>
                  <a:pt x="9942879" y="372262"/>
                </a:cubicBezTo>
                <a:cubicBezTo>
                  <a:pt x="9942879" y="411306"/>
                  <a:pt x="9974538" y="442945"/>
                  <a:pt x="10013606" y="442945"/>
                </a:cubicBezTo>
                <a:cubicBezTo>
                  <a:pt x="10052675" y="442945"/>
                  <a:pt x="10084333" y="411306"/>
                  <a:pt x="10084333" y="372262"/>
                </a:cubicBezTo>
                <a:close/>
                <a:moveTo>
                  <a:pt x="9481469" y="372262"/>
                </a:moveTo>
                <a:cubicBezTo>
                  <a:pt x="9481469" y="333219"/>
                  <a:pt x="9449811" y="301580"/>
                  <a:pt x="9410742" y="301580"/>
                </a:cubicBezTo>
                <a:cubicBezTo>
                  <a:pt x="9371674" y="301580"/>
                  <a:pt x="9340015" y="333219"/>
                  <a:pt x="9340015" y="372262"/>
                </a:cubicBezTo>
                <a:cubicBezTo>
                  <a:pt x="9340015" y="411306"/>
                  <a:pt x="9371674" y="442945"/>
                  <a:pt x="9410742" y="442945"/>
                </a:cubicBezTo>
                <a:cubicBezTo>
                  <a:pt x="9449811" y="442945"/>
                  <a:pt x="9481469" y="411306"/>
                  <a:pt x="9481469" y="372262"/>
                </a:cubicBezTo>
                <a:close/>
                <a:moveTo>
                  <a:pt x="8879278" y="372262"/>
                </a:moveTo>
                <a:cubicBezTo>
                  <a:pt x="8879278" y="333219"/>
                  <a:pt x="8847620" y="301580"/>
                  <a:pt x="8808551" y="301580"/>
                </a:cubicBezTo>
                <a:cubicBezTo>
                  <a:pt x="8769483" y="301580"/>
                  <a:pt x="8737824" y="333219"/>
                  <a:pt x="8737824" y="372262"/>
                </a:cubicBezTo>
                <a:cubicBezTo>
                  <a:pt x="8737824" y="411306"/>
                  <a:pt x="8769483" y="442945"/>
                  <a:pt x="8808551" y="442945"/>
                </a:cubicBezTo>
                <a:cubicBezTo>
                  <a:pt x="8846946" y="442945"/>
                  <a:pt x="8879278" y="411306"/>
                  <a:pt x="8879278" y="372262"/>
                </a:cubicBezTo>
                <a:close/>
                <a:moveTo>
                  <a:pt x="8276415" y="372262"/>
                </a:moveTo>
                <a:cubicBezTo>
                  <a:pt x="8276415" y="333219"/>
                  <a:pt x="8244756" y="301580"/>
                  <a:pt x="8205687" y="301580"/>
                </a:cubicBezTo>
                <a:cubicBezTo>
                  <a:pt x="8166620" y="301580"/>
                  <a:pt x="8134960" y="333219"/>
                  <a:pt x="8134960" y="372262"/>
                </a:cubicBezTo>
                <a:cubicBezTo>
                  <a:pt x="8134960" y="411306"/>
                  <a:pt x="8166620" y="442945"/>
                  <a:pt x="8205687" y="442945"/>
                </a:cubicBezTo>
                <a:cubicBezTo>
                  <a:pt x="8244756" y="442945"/>
                  <a:pt x="8276415" y="411306"/>
                  <a:pt x="8276415" y="372262"/>
                </a:cubicBezTo>
                <a:close/>
                <a:moveTo>
                  <a:pt x="7674225" y="372262"/>
                </a:moveTo>
                <a:cubicBezTo>
                  <a:pt x="7674225" y="333219"/>
                  <a:pt x="7642565" y="301580"/>
                  <a:pt x="7603498" y="301580"/>
                </a:cubicBezTo>
                <a:cubicBezTo>
                  <a:pt x="7564429" y="301580"/>
                  <a:pt x="7532771" y="333219"/>
                  <a:pt x="7532771" y="372262"/>
                </a:cubicBezTo>
                <a:cubicBezTo>
                  <a:pt x="7532771" y="411306"/>
                  <a:pt x="7564429" y="442945"/>
                  <a:pt x="7603498" y="442945"/>
                </a:cubicBezTo>
                <a:cubicBezTo>
                  <a:pt x="7641892" y="442945"/>
                  <a:pt x="7674225" y="411306"/>
                  <a:pt x="7674225" y="372262"/>
                </a:cubicBezTo>
                <a:close/>
                <a:moveTo>
                  <a:pt x="7071361" y="372262"/>
                </a:moveTo>
                <a:cubicBezTo>
                  <a:pt x="7071361" y="333219"/>
                  <a:pt x="7039701" y="301580"/>
                  <a:pt x="7000634" y="301580"/>
                </a:cubicBezTo>
                <a:cubicBezTo>
                  <a:pt x="6961565" y="301580"/>
                  <a:pt x="6929906" y="333219"/>
                  <a:pt x="6929906" y="372262"/>
                </a:cubicBezTo>
                <a:cubicBezTo>
                  <a:pt x="6929906" y="411306"/>
                  <a:pt x="6961565" y="442945"/>
                  <a:pt x="7000634" y="442945"/>
                </a:cubicBezTo>
                <a:cubicBezTo>
                  <a:pt x="7039701" y="442945"/>
                  <a:pt x="7071361" y="411306"/>
                  <a:pt x="7071361" y="372262"/>
                </a:cubicBezTo>
                <a:close/>
                <a:moveTo>
                  <a:pt x="6469170" y="372262"/>
                </a:moveTo>
                <a:cubicBezTo>
                  <a:pt x="6469170" y="333219"/>
                  <a:pt x="6437511" y="301580"/>
                  <a:pt x="6398443" y="301580"/>
                </a:cubicBezTo>
                <a:cubicBezTo>
                  <a:pt x="6359374" y="301580"/>
                  <a:pt x="6327716" y="333219"/>
                  <a:pt x="6327716" y="372262"/>
                </a:cubicBezTo>
                <a:cubicBezTo>
                  <a:pt x="6327716" y="411306"/>
                  <a:pt x="6359374" y="442945"/>
                  <a:pt x="6398443" y="442945"/>
                </a:cubicBezTo>
                <a:cubicBezTo>
                  <a:pt x="6436837" y="442945"/>
                  <a:pt x="6469170" y="411306"/>
                  <a:pt x="6469170" y="372262"/>
                </a:cubicBezTo>
                <a:close/>
                <a:moveTo>
                  <a:pt x="5866306" y="372262"/>
                </a:moveTo>
                <a:cubicBezTo>
                  <a:pt x="5866306" y="333219"/>
                  <a:pt x="5834647" y="301580"/>
                  <a:pt x="5795579" y="301580"/>
                </a:cubicBezTo>
                <a:cubicBezTo>
                  <a:pt x="5756510" y="301580"/>
                  <a:pt x="5724852" y="333219"/>
                  <a:pt x="5724852" y="372262"/>
                </a:cubicBezTo>
                <a:cubicBezTo>
                  <a:pt x="5724852" y="411306"/>
                  <a:pt x="5756510" y="442945"/>
                  <a:pt x="5795579" y="442945"/>
                </a:cubicBezTo>
                <a:cubicBezTo>
                  <a:pt x="5834647" y="442945"/>
                  <a:pt x="5866306" y="411306"/>
                  <a:pt x="5866306" y="372262"/>
                </a:cubicBezTo>
                <a:close/>
                <a:moveTo>
                  <a:pt x="5263442" y="372262"/>
                </a:moveTo>
                <a:cubicBezTo>
                  <a:pt x="5263442" y="333219"/>
                  <a:pt x="5231783" y="301580"/>
                  <a:pt x="5192715" y="301580"/>
                </a:cubicBezTo>
                <a:cubicBezTo>
                  <a:pt x="5153646" y="301580"/>
                  <a:pt x="5121988" y="333219"/>
                  <a:pt x="5121988" y="372262"/>
                </a:cubicBezTo>
                <a:cubicBezTo>
                  <a:pt x="5121988" y="411306"/>
                  <a:pt x="5153646" y="442945"/>
                  <a:pt x="5192715" y="442945"/>
                </a:cubicBezTo>
                <a:cubicBezTo>
                  <a:pt x="5231783" y="442945"/>
                  <a:pt x="5263442" y="411306"/>
                  <a:pt x="5263442" y="372262"/>
                </a:cubicBezTo>
                <a:close/>
                <a:moveTo>
                  <a:pt x="4661251" y="372262"/>
                </a:moveTo>
                <a:cubicBezTo>
                  <a:pt x="4661251" y="333219"/>
                  <a:pt x="4629592" y="301580"/>
                  <a:pt x="4590524" y="301580"/>
                </a:cubicBezTo>
                <a:cubicBezTo>
                  <a:pt x="4551456" y="301580"/>
                  <a:pt x="4519797" y="333219"/>
                  <a:pt x="4519797" y="372262"/>
                </a:cubicBezTo>
                <a:cubicBezTo>
                  <a:pt x="4519797" y="411306"/>
                  <a:pt x="4551456" y="442945"/>
                  <a:pt x="4590524" y="442945"/>
                </a:cubicBezTo>
                <a:cubicBezTo>
                  <a:pt x="4629592" y="442945"/>
                  <a:pt x="4661251" y="411306"/>
                  <a:pt x="4661251" y="372262"/>
                </a:cubicBezTo>
                <a:close/>
                <a:moveTo>
                  <a:pt x="4058387" y="372262"/>
                </a:moveTo>
                <a:cubicBezTo>
                  <a:pt x="4058387" y="333219"/>
                  <a:pt x="4026728" y="301580"/>
                  <a:pt x="3987660" y="301580"/>
                </a:cubicBezTo>
                <a:cubicBezTo>
                  <a:pt x="3948592" y="301580"/>
                  <a:pt x="3916933" y="333219"/>
                  <a:pt x="3916933" y="372262"/>
                </a:cubicBezTo>
                <a:cubicBezTo>
                  <a:pt x="3916933" y="411306"/>
                  <a:pt x="3948592" y="442945"/>
                  <a:pt x="3987660" y="442945"/>
                </a:cubicBezTo>
                <a:cubicBezTo>
                  <a:pt x="4026728" y="442945"/>
                  <a:pt x="4058387" y="411306"/>
                  <a:pt x="4058387" y="372262"/>
                </a:cubicBezTo>
                <a:close/>
                <a:moveTo>
                  <a:pt x="3456196" y="372262"/>
                </a:moveTo>
                <a:cubicBezTo>
                  <a:pt x="3456196" y="333219"/>
                  <a:pt x="3424538" y="301580"/>
                  <a:pt x="3385469" y="301580"/>
                </a:cubicBezTo>
                <a:cubicBezTo>
                  <a:pt x="3346401" y="301580"/>
                  <a:pt x="3314742" y="333219"/>
                  <a:pt x="3314742" y="372262"/>
                </a:cubicBezTo>
                <a:cubicBezTo>
                  <a:pt x="3314742" y="411306"/>
                  <a:pt x="3346401" y="442945"/>
                  <a:pt x="3385469" y="442945"/>
                </a:cubicBezTo>
                <a:cubicBezTo>
                  <a:pt x="3424538" y="442945"/>
                  <a:pt x="3456196" y="411306"/>
                  <a:pt x="3456196" y="372262"/>
                </a:cubicBezTo>
                <a:close/>
                <a:moveTo>
                  <a:pt x="2853332" y="372262"/>
                </a:moveTo>
                <a:cubicBezTo>
                  <a:pt x="2853332" y="333219"/>
                  <a:pt x="2821673" y="301580"/>
                  <a:pt x="2782605" y="301580"/>
                </a:cubicBezTo>
                <a:cubicBezTo>
                  <a:pt x="2743537" y="301580"/>
                  <a:pt x="2711878" y="333219"/>
                  <a:pt x="2711878" y="372262"/>
                </a:cubicBezTo>
                <a:cubicBezTo>
                  <a:pt x="2711878" y="411306"/>
                  <a:pt x="2743537" y="442945"/>
                  <a:pt x="2782605" y="442945"/>
                </a:cubicBezTo>
                <a:cubicBezTo>
                  <a:pt x="2821673" y="442945"/>
                  <a:pt x="2853332" y="411306"/>
                  <a:pt x="2853332" y="372262"/>
                </a:cubicBezTo>
                <a:close/>
                <a:moveTo>
                  <a:pt x="2251142" y="372262"/>
                </a:moveTo>
                <a:cubicBezTo>
                  <a:pt x="2251142" y="333219"/>
                  <a:pt x="2219483" y="301580"/>
                  <a:pt x="2180415" y="301580"/>
                </a:cubicBezTo>
                <a:cubicBezTo>
                  <a:pt x="2141346" y="301580"/>
                  <a:pt x="2109688" y="333219"/>
                  <a:pt x="2109688" y="372262"/>
                </a:cubicBezTo>
                <a:cubicBezTo>
                  <a:pt x="2109688" y="411306"/>
                  <a:pt x="2141346" y="442945"/>
                  <a:pt x="2180415" y="442945"/>
                </a:cubicBezTo>
                <a:cubicBezTo>
                  <a:pt x="2219483" y="442945"/>
                  <a:pt x="2251142" y="411306"/>
                  <a:pt x="2251142" y="372262"/>
                </a:cubicBezTo>
                <a:close/>
                <a:moveTo>
                  <a:pt x="1648278" y="372262"/>
                </a:moveTo>
                <a:cubicBezTo>
                  <a:pt x="1648278" y="333219"/>
                  <a:pt x="1616619" y="301580"/>
                  <a:pt x="1577551" y="301580"/>
                </a:cubicBezTo>
                <a:cubicBezTo>
                  <a:pt x="1538482" y="301580"/>
                  <a:pt x="1506823" y="333219"/>
                  <a:pt x="1506823" y="372262"/>
                </a:cubicBezTo>
                <a:cubicBezTo>
                  <a:pt x="1506823" y="411306"/>
                  <a:pt x="1538482" y="442945"/>
                  <a:pt x="1577551" y="442945"/>
                </a:cubicBezTo>
                <a:cubicBezTo>
                  <a:pt x="1616619" y="442945"/>
                  <a:pt x="1648278" y="411306"/>
                  <a:pt x="1648278" y="372262"/>
                </a:cubicBezTo>
                <a:close/>
                <a:moveTo>
                  <a:pt x="1046087" y="372262"/>
                </a:moveTo>
                <a:cubicBezTo>
                  <a:pt x="1046087" y="333219"/>
                  <a:pt x="1014428" y="301580"/>
                  <a:pt x="975360" y="301580"/>
                </a:cubicBezTo>
                <a:cubicBezTo>
                  <a:pt x="936292" y="301580"/>
                  <a:pt x="904633" y="333219"/>
                  <a:pt x="904633" y="372262"/>
                </a:cubicBezTo>
                <a:cubicBezTo>
                  <a:pt x="904633" y="411306"/>
                  <a:pt x="936292" y="442945"/>
                  <a:pt x="975360" y="442945"/>
                </a:cubicBezTo>
                <a:cubicBezTo>
                  <a:pt x="1014428" y="442945"/>
                  <a:pt x="1046087" y="411306"/>
                  <a:pt x="1046087" y="372262"/>
                </a:cubicBezTo>
                <a:close/>
                <a:moveTo>
                  <a:pt x="443223" y="372262"/>
                </a:moveTo>
                <a:cubicBezTo>
                  <a:pt x="443223" y="333219"/>
                  <a:pt x="411564" y="301580"/>
                  <a:pt x="372496" y="301580"/>
                </a:cubicBezTo>
                <a:cubicBezTo>
                  <a:pt x="333428" y="301580"/>
                  <a:pt x="301769" y="333219"/>
                  <a:pt x="301769" y="372262"/>
                </a:cubicBezTo>
                <a:cubicBezTo>
                  <a:pt x="301769" y="411306"/>
                  <a:pt x="333428" y="442945"/>
                  <a:pt x="372496" y="442945"/>
                </a:cubicBezTo>
                <a:cubicBezTo>
                  <a:pt x="411564" y="442945"/>
                  <a:pt x="443223" y="411306"/>
                  <a:pt x="443223" y="372262"/>
                </a:cubicBezTo>
                <a:close/>
                <a:moveTo>
                  <a:pt x="142128" y="1275655"/>
                </a:moveTo>
                <a:cubicBezTo>
                  <a:pt x="142128" y="1236611"/>
                  <a:pt x="110469" y="1204972"/>
                  <a:pt x="71401" y="1204972"/>
                </a:cubicBezTo>
                <a:cubicBezTo>
                  <a:pt x="32332" y="1204972"/>
                  <a:pt x="0" y="1235938"/>
                  <a:pt x="0" y="1275655"/>
                </a:cubicBezTo>
                <a:cubicBezTo>
                  <a:pt x="0" y="1315372"/>
                  <a:pt x="31659" y="1346338"/>
                  <a:pt x="70727" y="1346338"/>
                </a:cubicBezTo>
                <a:cubicBezTo>
                  <a:pt x="109795" y="1346338"/>
                  <a:pt x="142128" y="1314699"/>
                  <a:pt x="142128" y="1275655"/>
                </a:cubicBezTo>
                <a:close/>
                <a:moveTo>
                  <a:pt x="744318" y="1275655"/>
                </a:moveTo>
                <a:cubicBezTo>
                  <a:pt x="744318" y="1236611"/>
                  <a:pt x="712659" y="1204972"/>
                  <a:pt x="673591" y="1204972"/>
                </a:cubicBezTo>
                <a:cubicBezTo>
                  <a:pt x="634523" y="1204972"/>
                  <a:pt x="602864" y="1236611"/>
                  <a:pt x="602864" y="1275655"/>
                </a:cubicBezTo>
                <a:cubicBezTo>
                  <a:pt x="602864" y="1314699"/>
                  <a:pt x="634523" y="1346338"/>
                  <a:pt x="673591" y="1346338"/>
                </a:cubicBezTo>
                <a:cubicBezTo>
                  <a:pt x="712659" y="1346338"/>
                  <a:pt x="744318" y="1314699"/>
                  <a:pt x="744318" y="1275655"/>
                </a:cubicBezTo>
                <a:close/>
                <a:moveTo>
                  <a:pt x="1347182" y="1275655"/>
                </a:moveTo>
                <a:cubicBezTo>
                  <a:pt x="1347182" y="1236611"/>
                  <a:pt x="1315524" y="1204972"/>
                  <a:pt x="1276455" y="1204972"/>
                </a:cubicBezTo>
                <a:cubicBezTo>
                  <a:pt x="1237387" y="1204972"/>
                  <a:pt x="1205728" y="1236611"/>
                  <a:pt x="1205728" y="1275655"/>
                </a:cubicBezTo>
                <a:cubicBezTo>
                  <a:pt x="1205728" y="1314699"/>
                  <a:pt x="1237387" y="1346338"/>
                  <a:pt x="1276455" y="1346338"/>
                </a:cubicBezTo>
                <a:cubicBezTo>
                  <a:pt x="1315524" y="1346338"/>
                  <a:pt x="1347182" y="1314699"/>
                  <a:pt x="1347182" y="1275655"/>
                </a:cubicBezTo>
                <a:close/>
                <a:moveTo>
                  <a:pt x="1949373" y="1275655"/>
                </a:moveTo>
                <a:cubicBezTo>
                  <a:pt x="1949373" y="1236611"/>
                  <a:pt x="1917714" y="1204972"/>
                  <a:pt x="1878646" y="1204972"/>
                </a:cubicBezTo>
                <a:cubicBezTo>
                  <a:pt x="1839578" y="1204972"/>
                  <a:pt x="1807919" y="1236611"/>
                  <a:pt x="1807919" y="1275655"/>
                </a:cubicBezTo>
                <a:cubicBezTo>
                  <a:pt x="1807919" y="1314699"/>
                  <a:pt x="1839578" y="1346338"/>
                  <a:pt x="1878646" y="1346338"/>
                </a:cubicBezTo>
                <a:cubicBezTo>
                  <a:pt x="1917714" y="1346338"/>
                  <a:pt x="1949373" y="1314699"/>
                  <a:pt x="1949373" y="1275655"/>
                </a:cubicBezTo>
                <a:close/>
                <a:moveTo>
                  <a:pt x="2552237" y="1275655"/>
                </a:moveTo>
                <a:cubicBezTo>
                  <a:pt x="2552237" y="1236611"/>
                  <a:pt x="2520578" y="1204972"/>
                  <a:pt x="2481510" y="1204972"/>
                </a:cubicBezTo>
                <a:cubicBezTo>
                  <a:pt x="2442442" y="1204972"/>
                  <a:pt x="2410783" y="1236611"/>
                  <a:pt x="2410783" y="1275655"/>
                </a:cubicBezTo>
                <a:cubicBezTo>
                  <a:pt x="2410783" y="1314699"/>
                  <a:pt x="2442442" y="1346338"/>
                  <a:pt x="2481510" y="1346338"/>
                </a:cubicBezTo>
                <a:cubicBezTo>
                  <a:pt x="2520578" y="1346338"/>
                  <a:pt x="2552237" y="1314699"/>
                  <a:pt x="2552237" y="1275655"/>
                </a:cubicBezTo>
                <a:close/>
                <a:moveTo>
                  <a:pt x="3155101" y="1275655"/>
                </a:moveTo>
                <a:cubicBezTo>
                  <a:pt x="3155101" y="1236611"/>
                  <a:pt x="3123442" y="1204972"/>
                  <a:pt x="3084374" y="1204972"/>
                </a:cubicBezTo>
                <a:cubicBezTo>
                  <a:pt x="3045306" y="1204972"/>
                  <a:pt x="3013647" y="1236611"/>
                  <a:pt x="3013647" y="1275655"/>
                </a:cubicBezTo>
                <a:cubicBezTo>
                  <a:pt x="3013647" y="1314699"/>
                  <a:pt x="3044632" y="1346338"/>
                  <a:pt x="3083700" y="1346338"/>
                </a:cubicBezTo>
                <a:cubicBezTo>
                  <a:pt x="3122769" y="1346338"/>
                  <a:pt x="3155101" y="1314699"/>
                  <a:pt x="3155101" y="1275655"/>
                </a:cubicBezTo>
                <a:close/>
                <a:moveTo>
                  <a:pt x="3757292" y="1275655"/>
                </a:moveTo>
                <a:cubicBezTo>
                  <a:pt x="3757292" y="1236611"/>
                  <a:pt x="3725633" y="1204972"/>
                  <a:pt x="3686564" y="1204972"/>
                </a:cubicBezTo>
                <a:cubicBezTo>
                  <a:pt x="3647496" y="1204972"/>
                  <a:pt x="3615837" y="1236611"/>
                  <a:pt x="3615837" y="1275655"/>
                </a:cubicBezTo>
                <a:cubicBezTo>
                  <a:pt x="3615837" y="1314699"/>
                  <a:pt x="3647496" y="1346338"/>
                  <a:pt x="3686564" y="1346338"/>
                </a:cubicBezTo>
                <a:cubicBezTo>
                  <a:pt x="3725633" y="1346338"/>
                  <a:pt x="3757292" y="1314699"/>
                  <a:pt x="3757292" y="1275655"/>
                </a:cubicBezTo>
                <a:close/>
                <a:moveTo>
                  <a:pt x="4360156" y="1275655"/>
                </a:moveTo>
                <a:cubicBezTo>
                  <a:pt x="4360156" y="1236611"/>
                  <a:pt x="4328497" y="1204972"/>
                  <a:pt x="4289429" y="1204972"/>
                </a:cubicBezTo>
                <a:cubicBezTo>
                  <a:pt x="4250360" y="1204972"/>
                  <a:pt x="4218702" y="1236611"/>
                  <a:pt x="4218702" y="1275655"/>
                </a:cubicBezTo>
                <a:cubicBezTo>
                  <a:pt x="4218702" y="1314699"/>
                  <a:pt x="4250360" y="1346338"/>
                  <a:pt x="4289429" y="1346338"/>
                </a:cubicBezTo>
                <a:cubicBezTo>
                  <a:pt x="4328497" y="1346338"/>
                  <a:pt x="4360156" y="1314699"/>
                  <a:pt x="4360156" y="1275655"/>
                </a:cubicBezTo>
                <a:close/>
                <a:moveTo>
                  <a:pt x="4962346" y="1275655"/>
                </a:moveTo>
                <a:cubicBezTo>
                  <a:pt x="4962346" y="1236611"/>
                  <a:pt x="4930688" y="1204972"/>
                  <a:pt x="4891619" y="1204972"/>
                </a:cubicBezTo>
                <a:cubicBezTo>
                  <a:pt x="4852551" y="1204972"/>
                  <a:pt x="4820892" y="1236611"/>
                  <a:pt x="4820892" y="1275655"/>
                </a:cubicBezTo>
                <a:cubicBezTo>
                  <a:pt x="4820892" y="1314699"/>
                  <a:pt x="4852551" y="1346338"/>
                  <a:pt x="4891619" y="1346338"/>
                </a:cubicBezTo>
                <a:cubicBezTo>
                  <a:pt x="4930688" y="1346338"/>
                  <a:pt x="4962346" y="1314699"/>
                  <a:pt x="4962346" y="1275655"/>
                </a:cubicBezTo>
                <a:close/>
                <a:moveTo>
                  <a:pt x="5565210" y="1275655"/>
                </a:moveTo>
                <a:cubicBezTo>
                  <a:pt x="5565210" y="1236611"/>
                  <a:pt x="5533552" y="1204972"/>
                  <a:pt x="5494483" y="1204972"/>
                </a:cubicBezTo>
                <a:cubicBezTo>
                  <a:pt x="5455415" y="1204972"/>
                  <a:pt x="5423756" y="1236611"/>
                  <a:pt x="5423756" y="1275655"/>
                </a:cubicBezTo>
                <a:cubicBezTo>
                  <a:pt x="5423756" y="1314699"/>
                  <a:pt x="5455415" y="1346338"/>
                  <a:pt x="5494483" y="1346338"/>
                </a:cubicBezTo>
                <a:cubicBezTo>
                  <a:pt x="5533552" y="1346338"/>
                  <a:pt x="5565210" y="1314699"/>
                  <a:pt x="5565210" y="1275655"/>
                </a:cubicBezTo>
                <a:close/>
                <a:moveTo>
                  <a:pt x="6167401" y="1275655"/>
                </a:moveTo>
                <a:cubicBezTo>
                  <a:pt x="6167401" y="1236611"/>
                  <a:pt x="6135742" y="1204972"/>
                  <a:pt x="6096674" y="1204972"/>
                </a:cubicBezTo>
                <a:cubicBezTo>
                  <a:pt x="6057605" y="1204972"/>
                  <a:pt x="6025947" y="1236611"/>
                  <a:pt x="6025947" y="1275655"/>
                </a:cubicBezTo>
                <a:cubicBezTo>
                  <a:pt x="6025947" y="1314699"/>
                  <a:pt x="6057605" y="1346338"/>
                  <a:pt x="6096674" y="1346338"/>
                </a:cubicBezTo>
                <a:cubicBezTo>
                  <a:pt x="6135742" y="1346338"/>
                  <a:pt x="6167401" y="1314699"/>
                  <a:pt x="6167401" y="1275655"/>
                </a:cubicBezTo>
                <a:close/>
                <a:moveTo>
                  <a:pt x="6770265" y="1275655"/>
                </a:moveTo>
                <a:cubicBezTo>
                  <a:pt x="6770265" y="1236611"/>
                  <a:pt x="6738606" y="1204972"/>
                  <a:pt x="6699538" y="1204972"/>
                </a:cubicBezTo>
                <a:cubicBezTo>
                  <a:pt x="6660470" y="1204972"/>
                  <a:pt x="6628811" y="1236611"/>
                  <a:pt x="6628811" y="1275655"/>
                </a:cubicBezTo>
                <a:cubicBezTo>
                  <a:pt x="6628811" y="1314699"/>
                  <a:pt x="6660470" y="1346338"/>
                  <a:pt x="6699538" y="1346338"/>
                </a:cubicBezTo>
                <a:cubicBezTo>
                  <a:pt x="6738606" y="1346338"/>
                  <a:pt x="6770265" y="1314699"/>
                  <a:pt x="6770265" y="1275655"/>
                </a:cubicBezTo>
                <a:close/>
                <a:moveTo>
                  <a:pt x="7372455" y="1275655"/>
                </a:moveTo>
                <a:cubicBezTo>
                  <a:pt x="7372455" y="1236611"/>
                  <a:pt x="7340797" y="1204972"/>
                  <a:pt x="7301728" y="1204972"/>
                </a:cubicBezTo>
                <a:cubicBezTo>
                  <a:pt x="7262660" y="1204972"/>
                  <a:pt x="7231001" y="1236611"/>
                  <a:pt x="7231001" y="1275655"/>
                </a:cubicBezTo>
                <a:cubicBezTo>
                  <a:pt x="7231001" y="1314699"/>
                  <a:pt x="7262660" y="1346338"/>
                  <a:pt x="7301728" y="1346338"/>
                </a:cubicBezTo>
                <a:cubicBezTo>
                  <a:pt x="7340797" y="1346338"/>
                  <a:pt x="7372455" y="1314699"/>
                  <a:pt x="7372455" y="1275655"/>
                </a:cubicBezTo>
                <a:close/>
                <a:moveTo>
                  <a:pt x="7975320" y="1275655"/>
                </a:moveTo>
                <a:cubicBezTo>
                  <a:pt x="7975320" y="1236611"/>
                  <a:pt x="7943661" y="1204972"/>
                  <a:pt x="7904593" y="1204972"/>
                </a:cubicBezTo>
                <a:cubicBezTo>
                  <a:pt x="7865524" y="1204972"/>
                  <a:pt x="7833865" y="1236611"/>
                  <a:pt x="7833865" y="1275655"/>
                </a:cubicBezTo>
                <a:cubicBezTo>
                  <a:pt x="7833865" y="1314699"/>
                  <a:pt x="7865524" y="1346338"/>
                  <a:pt x="7904593" y="1346338"/>
                </a:cubicBezTo>
                <a:cubicBezTo>
                  <a:pt x="7943661" y="1346338"/>
                  <a:pt x="7975320" y="1314699"/>
                  <a:pt x="7975320" y="1275655"/>
                </a:cubicBezTo>
                <a:close/>
                <a:moveTo>
                  <a:pt x="8577510" y="1275655"/>
                </a:moveTo>
                <a:cubicBezTo>
                  <a:pt x="8577510" y="1236611"/>
                  <a:pt x="8545851" y="1204972"/>
                  <a:pt x="8506783" y="1204972"/>
                </a:cubicBezTo>
                <a:cubicBezTo>
                  <a:pt x="8467714" y="1204972"/>
                  <a:pt x="8436056" y="1236611"/>
                  <a:pt x="8436056" y="1275655"/>
                </a:cubicBezTo>
                <a:cubicBezTo>
                  <a:pt x="8436056" y="1314699"/>
                  <a:pt x="8467714" y="1346338"/>
                  <a:pt x="8506783" y="1346338"/>
                </a:cubicBezTo>
                <a:cubicBezTo>
                  <a:pt x="8545851" y="1346338"/>
                  <a:pt x="8577510" y="1314699"/>
                  <a:pt x="8577510" y="1275655"/>
                </a:cubicBezTo>
                <a:close/>
                <a:moveTo>
                  <a:pt x="9180374" y="1275655"/>
                </a:moveTo>
                <a:cubicBezTo>
                  <a:pt x="9180374" y="1236611"/>
                  <a:pt x="9148715" y="1204972"/>
                  <a:pt x="9109647" y="1204972"/>
                </a:cubicBezTo>
                <a:cubicBezTo>
                  <a:pt x="9070578" y="1204972"/>
                  <a:pt x="9038920" y="1236611"/>
                  <a:pt x="9038920" y="1275655"/>
                </a:cubicBezTo>
                <a:cubicBezTo>
                  <a:pt x="9038920" y="1314699"/>
                  <a:pt x="9070578" y="1346338"/>
                  <a:pt x="9109647" y="1346338"/>
                </a:cubicBezTo>
                <a:cubicBezTo>
                  <a:pt x="9148715" y="1346338"/>
                  <a:pt x="9180374" y="1314699"/>
                  <a:pt x="9180374" y="1275655"/>
                </a:cubicBezTo>
                <a:close/>
                <a:moveTo>
                  <a:pt x="9783238" y="1275655"/>
                </a:moveTo>
                <a:cubicBezTo>
                  <a:pt x="9783238" y="1236611"/>
                  <a:pt x="9751579" y="1204972"/>
                  <a:pt x="9712511" y="1204972"/>
                </a:cubicBezTo>
                <a:cubicBezTo>
                  <a:pt x="9673442" y="1204972"/>
                  <a:pt x="9641784" y="1236611"/>
                  <a:pt x="9641784" y="1275655"/>
                </a:cubicBezTo>
                <a:cubicBezTo>
                  <a:pt x="9641784" y="1314699"/>
                  <a:pt x="9673442" y="1346338"/>
                  <a:pt x="9712511" y="1346338"/>
                </a:cubicBezTo>
                <a:cubicBezTo>
                  <a:pt x="9750905" y="1346338"/>
                  <a:pt x="9783238" y="1314699"/>
                  <a:pt x="9783238" y="1275655"/>
                </a:cubicBezTo>
                <a:close/>
                <a:moveTo>
                  <a:pt x="10385429" y="1275655"/>
                </a:moveTo>
                <a:cubicBezTo>
                  <a:pt x="10385429" y="1236611"/>
                  <a:pt x="10353770" y="1204972"/>
                  <a:pt x="10314702" y="1204972"/>
                </a:cubicBezTo>
                <a:cubicBezTo>
                  <a:pt x="10275633" y="1204972"/>
                  <a:pt x="10243975" y="1236611"/>
                  <a:pt x="10243975" y="1275655"/>
                </a:cubicBezTo>
                <a:cubicBezTo>
                  <a:pt x="10243975" y="1314699"/>
                  <a:pt x="10275633" y="1346338"/>
                  <a:pt x="10314702" y="1346338"/>
                </a:cubicBezTo>
                <a:cubicBezTo>
                  <a:pt x="10353770" y="1346338"/>
                  <a:pt x="10385429" y="1314699"/>
                  <a:pt x="10385429" y="1275655"/>
                </a:cubicBezTo>
                <a:close/>
                <a:moveTo>
                  <a:pt x="10988293" y="1275655"/>
                </a:moveTo>
                <a:cubicBezTo>
                  <a:pt x="10988293" y="1236611"/>
                  <a:pt x="10956634" y="1204972"/>
                  <a:pt x="10917566" y="1204972"/>
                </a:cubicBezTo>
                <a:cubicBezTo>
                  <a:pt x="10878497" y="1204972"/>
                  <a:pt x="10846839" y="1236611"/>
                  <a:pt x="10846839" y="1275655"/>
                </a:cubicBezTo>
                <a:cubicBezTo>
                  <a:pt x="10846839" y="1314699"/>
                  <a:pt x="10878497" y="1346338"/>
                  <a:pt x="10917566" y="1346338"/>
                </a:cubicBezTo>
                <a:cubicBezTo>
                  <a:pt x="10956634" y="1346338"/>
                  <a:pt x="10988293" y="1314699"/>
                  <a:pt x="10988293" y="1275655"/>
                </a:cubicBezTo>
                <a:close/>
                <a:moveTo>
                  <a:pt x="11590483" y="1275655"/>
                </a:moveTo>
                <a:cubicBezTo>
                  <a:pt x="11590483" y="1236611"/>
                  <a:pt x="11558824" y="1204972"/>
                  <a:pt x="11519756" y="1204972"/>
                </a:cubicBezTo>
                <a:cubicBezTo>
                  <a:pt x="11480688" y="1204972"/>
                  <a:pt x="11449029" y="1236611"/>
                  <a:pt x="11449029" y="1275655"/>
                </a:cubicBezTo>
                <a:cubicBezTo>
                  <a:pt x="11449029" y="1314699"/>
                  <a:pt x="11480688" y="1346338"/>
                  <a:pt x="11519756" y="1346338"/>
                </a:cubicBezTo>
                <a:cubicBezTo>
                  <a:pt x="11558824" y="1346338"/>
                  <a:pt x="11590483" y="1314699"/>
                  <a:pt x="11590483" y="1275655"/>
                </a:cubicBezTo>
                <a:close/>
                <a:moveTo>
                  <a:pt x="12193347" y="1275655"/>
                </a:moveTo>
                <a:cubicBezTo>
                  <a:pt x="12193347" y="1236611"/>
                  <a:pt x="12161688" y="1204972"/>
                  <a:pt x="12122620" y="1204972"/>
                </a:cubicBezTo>
                <a:cubicBezTo>
                  <a:pt x="12083552" y="1204972"/>
                  <a:pt x="12051893" y="1236611"/>
                  <a:pt x="12051893" y="1275655"/>
                </a:cubicBezTo>
                <a:cubicBezTo>
                  <a:pt x="12051893" y="1314699"/>
                  <a:pt x="12083552" y="1346338"/>
                  <a:pt x="12122620" y="1346338"/>
                </a:cubicBezTo>
                <a:cubicBezTo>
                  <a:pt x="12161015" y="1346338"/>
                  <a:pt x="12193347" y="1314699"/>
                  <a:pt x="12193347" y="1275655"/>
                </a:cubicBezTo>
                <a:close/>
                <a:moveTo>
                  <a:pt x="11891579" y="974075"/>
                </a:moveTo>
                <a:cubicBezTo>
                  <a:pt x="11891579" y="935031"/>
                  <a:pt x="11859919" y="903392"/>
                  <a:pt x="11820851" y="903392"/>
                </a:cubicBezTo>
                <a:cubicBezTo>
                  <a:pt x="11781783" y="903392"/>
                  <a:pt x="11750124" y="935031"/>
                  <a:pt x="11750124" y="974075"/>
                </a:cubicBezTo>
                <a:cubicBezTo>
                  <a:pt x="11750124" y="1013119"/>
                  <a:pt x="11781783" y="1044758"/>
                  <a:pt x="11820851" y="1044758"/>
                </a:cubicBezTo>
                <a:cubicBezTo>
                  <a:pt x="11859919" y="1045431"/>
                  <a:pt x="11891579" y="1013119"/>
                  <a:pt x="11891579" y="974075"/>
                </a:cubicBezTo>
                <a:close/>
                <a:moveTo>
                  <a:pt x="11289388" y="974075"/>
                </a:moveTo>
                <a:cubicBezTo>
                  <a:pt x="11289388" y="935031"/>
                  <a:pt x="11257729" y="903392"/>
                  <a:pt x="11218661" y="903392"/>
                </a:cubicBezTo>
                <a:cubicBezTo>
                  <a:pt x="11179592" y="903392"/>
                  <a:pt x="11147934" y="935031"/>
                  <a:pt x="11147934" y="974075"/>
                </a:cubicBezTo>
                <a:cubicBezTo>
                  <a:pt x="11147934" y="1013119"/>
                  <a:pt x="11179592" y="1044758"/>
                  <a:pt x="11218661" y="1044758"/>
                </a:cubicBezTo>
                <a:cubicBezTo>
                  <a:pt x="11257729" y="1045431"/>
                  <a:pt x="11289388" y="1013119"/>
                  <a:pt x="11289388" y="974075"/>
                </a:cubicBezTo>
                <a:close/>
                <a:moveTo>
                  <a:pt x="10686524" y="974075"/>
                </a:moveTo>
                <a:cubicBezTo>
                  <a:pt x="10686524" y="935031"/>
                  <a:pt x="10654865" y="903392"/>
                  <a:pt x="10615797" y="903392"/>
                </a:cubicBezTo>
                <a:cubicBezTo>
                  <a:pt x="10576728" y="903392"/>
                  <a:pt x="10545070" y="935031"/>
                  <a:pt x="10545070" y="974075"/>
                </a:cubicBezTo>
                <a:cubicBezTo>
                  <a:pt x="10545070" y="1013119"/>
                  <a:pt x="10576728" y="1044758"/>
                  <a:pt x="10615797" y="1044758"/>
                </a:cubicBezTo>
                <a:cubicBezTo>
                  <a:pt x="10654865" y="1045431"/>
                  <a:pt x="10686524" y="1013119"/>
                  <a:pt x="10686524" y="974075"/>
                </a:cubicBezTo>
                <a:close/>
                <a:moveTo>
                  <a:pt x="10084333" y="974075"/>
                </a:moveTo>
                <a:cubicBezTo>
                  <a:pt x="10084333" y="935031"/>
                  <a:pt x="10052675" y="903392"/>
                  <a:pt x="10013606" y="903392"/>
                </a:cubicBezTo>
                <a:cubicBezTo>
                  <a:pt x="9974538" y="903392"/>
                  <a:pt x="9942879" y="935031"/>
                  <a:pt x="9942879" y="974075"/>
                </a:cubicBezTo>
                <a:cubicBezTo>
                  <a:pt x="9942879" y="1013119"/>
                  <a:pt x="9974538" y="1044758"/>
                  <a:pt x="10013606" y="1044758"/>
                </a:cubicBezTo>
                <a:cubicBezTo>
                  <a:pt x="10052675" y="1045431"/>
                  <a:pt x="10084333" y="1013119"/>
                  <a:pt x="10084333" y="974075"/>
                </a:cubicBezTo>
                <a:close/>
                <a:moveTo>
                  <a:pt x="9481469" y="974075"/>
                </a:moveTo>
                <a:cubicBezTo>
                  <a:pt x="9481469" y="935031"/>
                  <a:pt x="9449811" y="903392"/>
                  <a:pt x="9410742" y="903392"/>
                </a:cubicBezTo>
                <a:cubicBezTo>
                  <a:pt x="9371674" y="903392"/>
                  <a:pt x="9340015" y="935031"/>
                  <a:pt x="9340015" y="974075"/>
                </a:cubicBezTo>
                <a:cubicBezTo>
                  <a:pt x="9340015" y="1013119"/>
                  <a:pt x="9371674" y="1044758"/>
                  <a:pt x="9410742" y="1044758"/>
                </a:cubicBezTo>
                <a:cubicBezTo>
                  <a:pt x="9449811" y="1045431"/>
                  <a:pt x="9481469" y="1013119"/>
                  <a:pt x="9481469" y="974075"/>
                </a:cubicBezTo>
                <a:close/>
                <a:moveTo>
                  <a:pt x="8879278" y="974075"/>
                </a:moveTo>
                <a:cubicBezTo>
                  <a:pt x="8879278" y="935031"/>
                  <a:pt x="8847620" y="903392"/>
                  <a:pt x="8808551" y="903392"/>
                </a:cubicBezTo>
                <a:cubicBezTo>
                  <a:pt x="8769483" y="903392"/>
                  <a:pt x="8737824" y="935031"/>
                  <a:pt x="8737824" y="974075"/>
                </a:cubicBezTo>
                <a:cubicBezTo>
                  <a:pt x="8737824" y="1013119"/>
                  <a:pt x="8769483" y="1044758"/>
                  <a:pt x="8808551" y="1044758"/>
                </a:cubicBezTo>
                <a:cubicBezTo>
                  <a:pt x="8846946" y="1045431"/>
                  <a:pt x="8879278" y="1013119"/>
                  <a:pt x="8879278" y="974075"/>
                </a:cubicBezTo>
                <a:close/>
                <a:moveTo>
                  <a:pt x="8276415" y="974075"/>
                </a:moveTo>
                <a:cubicBezTo>
                  <a:pt x="8276415" y="935031"/>
                  <a:pt x="8244756" y="903392"/>
                  <a:pt x="8205687" y="903392"/>
                </a:cubicBezTo>
                <a:cubicBezTo>
                  <a:pt x="8166620" y="903392"/>
                  <a:pt x="8134960" y="935031"/>
                  <a:pt x="8134960" y="974075"/>
                </a:cubicBezTo>
                <a:cubicBezTo>
                  <a:pt x="8134960" y="1013119"/>
                  <a:pt x="8166620" y="1044758"/>
                  <a:pt x="8205687" y="1044758"/>
                </a:cubicBezTo>
                <a:cubicBezTo>
                  <a:pt x="8244756" y="1045431"/>
                  <a:pt x="8276415" y="1013119"/>
                  <a:pt x="8276415" y="974075"/>
                </a:cubicBezTo>
                <a:close/>
                <a:moveTo>
                  <a:pt x="7674225" y="974075"/>
                </a:moveTo>
                <a:cubicBezTo>
                  <a:pt x="7674225" y="935031"/>
                  <a:pt x="7642565" y="903392"/>
                  <a:pt x="7603498" y="903392"/>
                </a:cubicBezTo>
                <a:cubicBezTo>
                  <a:pt x="7564429" y="903392"/>
                  <a:pt x="7532771" y="935031"/>
                  <a:pt x="7532771" y="974075"/>
                </a:cubicBezTo>
                <a:cubicBezTo>
                  <a:pt x="7532771" y="1013119"/>
                  <a:pt x="7564429" y="1044758"/>
                  <a:pt x="7603498" y="1044758"/>
                </a:cubicBezTo>
                <a:cubicBezTo>
                  <a:pt x="7641892" y="1045431"/>
                  <a:pt x="7674225" y="1013119"/>
                  <a:pt x="7674225" y="974075"/>
                </a:cubicBezTo>
                <a:close/>
                <a:moveTo>
                  <a:pt x="7071361" y="974075"/>
                </a:moveTo>
                <a:cubicBezTo>
                  <a:pt x="7071361" y="935031"/>
                  <a:pt x="7039701" y="903392"/>
                  <a:pt x="7000634" y="903392"/>
                </a:cubicBezTo>
                <a:cubicBezTo>
                  <a:pt x="6961565" y="903392"/>
                  <a:pt x="6929906" y="935031"/>
                  <a:pt x="6929906" y="974075"/>
                </a:cubicBezTo>
                <a:cubicBezTo>
                  <a:pt x="6929906" y="1013119"/>
                  <a:pt x="6961565" y="1044758"/>
                  <a:pt x="7000634" y="1044758"/>
                </a:cubicBezTo>
                <a:cubicBezTo>
                  <a:pt x="7039701" y="1045431"/>
                  <a:pt x="7071361" y="1013119"/>
                  <a:pt x="7071361" y="974075"/>
                </a:cubicBezTo>
                <a:close/>
                <a:moveTo>
                  <a:pt x="6469170" y="974075"/>
                </a:moveTo>
                <a:cubicBezTo>
                  <a:pt x="6469170" y="935031"/>
                  <a:pt x="6437511" y="903392"/>
                  <a:pt x="6398443" y="903392"/>
                </a:cubicBezTo>
                <a:cubicBezTo>
                  <a:pt x="6359374" y="903392"/>
                  <a:pt x="6327716" y="935031"/>
                  <a:pt x="6327716" y="974075"/>
                </a:cubicBezTo>
                <a:cubicBezTo>
                  <a:pt x="6327716" y="1013119"/>
                  <a:pt x="6359374" y="1044758"/>
                  <a:pt x="6398443" y="1044758"/>
                </a:cubicBezTo>
                <a:cubicBezTo>
                  <a:pt x="6436837" y="1045431"/>
                  <a:pt x="6469170" y="1013119"/>
                  <a:pt x="6469170" y="974075"/>
                </a:cubicBezTo>
                <a:close/>
                <a:moveTo>
                  <a:pt x="5866306" y="974075"/>
                </a:moveTo>
                <a:cubicBezTo>
                  <a:pt x="5866306" y="935031"/>
                  <a:pt x="5834647" y="903392"/>
                  <a:pt x="5795579" y="903392"/>
                </a:cubicBezTo>
                <a:cubicBezTo>
                  <a:pt x="5756510" y="903392"/>
                  <a:pt x="5724852" y="935031"/>
                  <a:pt x="5724852" y="974075"/>
                </a:cubicBezTo>
                <a:cubicBezTo>
                  <a:pt x="5724852" y="1013119"/>
                  <a:pt x="5756510" y="1044758"/>
                  <a:pt x="5795579" y="1044758"/>
                </a:cubicBezTo>
                <a:cubicBezTo>
                  <a:pt x="5834647" y="1045431"/>
                  <a:pt x="5866306" y="1013119"/>
                  <a:pt x="5866306" y="974075"/>
                </a:cubicBezTo>
                <a:close/>
                <a:moveTo>
                  <a:pt x="5263442" y="974075"/>
                </a:moveTo>
                <a:cubicBezTo>
                  <a:pt x="5263442" y="935031"/>
                  <a:pt x="5231783" y="903392"/>
                  <a:pt x="5192715" y="903392"/>
                </a:cubicBezTo>
                <a:cubicBezTo>
                  <a:pt x="5153646" y="903392"/>
                  <a:pt x="5121988" y="935031"/>
                  <a:pt x="5121988" y="974075"/>
                </a:cubicBezTo>
                <a:cubicBezTo>
                  <a:pt x="5121988" y="1013119"/>
                  <a:pt x="5153646" y="1044758"/>
                  <a:pt x="5192715" y="1044758"/>
                </a:cubicBezTo>
                <a:cubicBezTo>
                  <a:pt x="5231783" y="1045431"/>
                  <a:pt x="5263442" y="1013119"/>
                  <a:pt x="5263442" y="974075"/>
                </a:cubicBezTo>
                <a:close/>
                <a:moveTo>
                  <a:pt x="4661251" y="974075"/>
                </a:moveTo>
                <a:cubicBezTo>
                  <a:pt x="4661251" y="935031"/>
                  <a:pt x="4629592" y="903392"/>
                  <a:pt x="4590524" y="903392"/>
                </a:cubicBezTo>
                <a:cubicBezTo>
                  <a:pt x="4551456" y="903392"/>
                  <a:pt x="4519797" y="935031"/>
                  <a:pt x="4519797" y="974075"/>
                </a:cubicBezTo>
                <a:cubicBezTo>
                  <a:pt x="4519797" y="1013119"/>
                  <a:pt x="4551456" y="1044758"/>
                  <a:pt x="4590524" y="1044758"/>
                </a:cubicBezTo>
                <a:cubicBezTo>
                  <a:pt x="4629592" y="1045431"/>
                  <a:pt x="4661251" y="1013119"/>
                  <a:pt x="4661251" y="974075"/>
                </a:cubicBezTo>
                <a:close/>
                <a:moveTo>
                  <a:pt x="4058387" y="974075"/>
                </a:moveTo>
                <a:cubicBezTo>
                  <a:pt x="4058387" y="935031"/>
                  <a:pt x="4026728" y="903392"/>
                  <a:pt x="3987660" y="903392"/>
                </a:cubicBezTo>
                <a:cubicBezTo>
                  <a:pt x="3948592" y="903392"/>
                  <a:pt x="3916933" y="935031"/>
                  <a:pt x="3916933" y="974075"/>
                </a:cubicBezTo>
                <a:cubicBezTo>
                  <a:pt x="3916933" y="1013119"/>
                  <a:pt x="3948592" y="1044758"/>
                  <a:pt x="3987660" y="1044758"/>
                </a:cubicBezTo>
                <a:cubicBezTo>
                  <a:pt x="4026728" y="1045431"/>
                  <a:pt x="4058387" y="1013119"/>
                  <a:pt x="4058387" y="974075"/>
                </a:cubicBezTo>
                <a:close/>
                <a:moveTo>
                  <a:pt x="3456196" y="974075"/>
                </a:moveTo>
                <a:cubicBezTo>
                  <a:pt x="3456196" y="935031"/>
                  <a:pt x="3424538" y="903392"/>
                  <a:pt x="3385469" y="903392"/>
                </a:cubicBezTo>
                <a:cubicBezTo>
                  <a:pt x="3346401" y="903392"/>
                  <a:pt x="3314742" y="935031"/>
                  <a:pt x="3314742" y="974075"/>
                </a:cubicBezTo>
                <a:cubicBezTo>
                  <a:pt x="3314742" y="1013119"/>
                  <a:pt x="3346401" y="1044758"/>
                  <a:pt x="3385469" y="1044758"/>
                </a:cubicBezTo>
                <a:cubicBezTo>
                  <a:pt x="3424538" y="1045431"/>
                  <a:pt x="3456196" y="1013119"/>
                  <a:pt x="3456196" y="974075"/>
                </a:cubicBezTo>
                <a:close/>
                <a:moveTo>
                  <a:pt x="2853332" y="974075"/>
                </a:moveTo>
                <a:cubicBezTo>
                  <a:pt x="2853332" y="935031"/>
                  <a:pt x="2821673" y="903392"/>
                  <a:pt x="2782605" y="903392"/>
                </a:cubicBezTo>
                <a:cubicBezTo>
                  <a:pt x="2743537" y="903392"/>
                  <a:pt x="2711878" y="935031"/>
                  <a:pt x="2711878" y="974075"/>
                </a:cubicBezTo>
                <a:cubicBezTo>
                  <a:pt x="2711878" y="1013119"/>
                  <a:pt x="2743537" y="1044758"/>
                  <a:pt x="2782605" y="1044758"/>
                </a:cubicBezTo>
                <a:cubicBezTo>
                  <a:pt x="2821673" y="1045431"/>
                  <a:pt x="2853332" y="1013119"/>
                  <a:pt x="2853332" y="974075"/>
                </a:cubicBezTo>
                <a:close/>
                <a:moveTo>
                  <a:pt x="2251142" y="974075"/>
                </a:moveTo>
                <a:cubicBezTo>
                  <a:pt x="2251142" y="935031"/>
                  <a:pt x="2219483" y="903392"/>
                  <a:pt x="2180415" y="903392"/>
                </a:cubicBezTo>
                <a:cubicBezTo>
                  <a:pt x="2141346" y="903392"/>
                  <a:pt x="2109688" y="935031"/>
                  <a:pt x="2109688" y="974075"/>
                </a:cubicBezTo>
                <a:cubicBezTo>
                  <a:pt x="2109688" y="1013119"/>
                  <a:pt x="2141346" y="1044758"/>
                  <a:pt x="2180415" y="1044758"/>
                </a:cubicBezTo>
                <a:cubicBezTo>
                  <a:pt x="2219483" y="1045431"/>
                  <a:pt x="2251142" y="1013119"/>
                  <a:pt x="2251142" y="974075"/>
                </a:cubicBezTo>
                <a:close/>
                <a:moveTo>
                  <a:pt x="1648278" y="974075"/>
                </a:moveTo>
                <a:cubicBezTo>
                  <a:pt x="1648278" y="935031"/>
                  <a:pt x="1616619" y="903392"/>
                  <a:pt x="1577551" y="903392"/>
                </a:cubicBezTo>
                <a:cubicBezTo>
                  <a:pt x="1538482" y="903392"/>
                  <a:pt x="1506823" y="935031"/>
                  <a:pt x="1506823" y="974075"/>
                </a:cubicBezTo>
                <a:cubicBezTo>
                  <a:pt x="1506823" y="1013119"/>
                  <a:pt x="1538482" y="1044758"/>
                  <a:pt x="1577551" y="1044758"/>
                </a:cubicBezTo>
                <a:cubicBezTo>
                  <a:pt x="1616619" y="1044758"/>
                  <a:pt x="1648278" y="1013119"/>
                  <a:pt x="1648278" y="974075"/>
                </a:cubicBezTo>
                <a:close/>
                <a:moveTo>
                  <a:pt x="1046087" y="974075"/>
                </a:moveTo>
                <a:cubicBezTo>
                  <a:pt x="1046087" y="935031"/>
                  <a:pt x="1014428" y="903392"/>
                  <a:pt x="975360" y="903392"/>
                </a:cubicBezTo>
                <a:cubicBezTo>
                  <a:pt x="936292" y="903392"/>
                  <a:pt x="904633" y="935031"/>
                  <a:pt x="904633" y="974075"/>
                </a:cubicBezTo>
                <a:cubicBezTo>
                  <a:pt x="904633" y="1013119"/>
                  <a:pt x="936292" y="1044758"/>
                  <a:pt x="975360" y="1044758"/>
                </a:cubicBezTo>
                <a:cubicBezTo>
                  <a:pt x="1014428" y="1044758"/>
                  <a:pt x="1046087" y="1013119"/>
                  <a:pt x="1046087" y="974075"/>
                </a:cubicBezTo>
                <a:close/>
                <a:moveTo>
                  <a:pt x="443223" y="974075"/>
                </a:moveTo>
                <a:cubicBezTo>
                  <a:pt x="443223" y="935031"/>
                  <a:pt x="411564" y="903392"/>
                  <a:pt x="372496" y="903392"/>
                </a:cubicBezTo>
                <a:cubicBezTo>
                  <a:pt x="333428" y="903392"/>
                  <a:pt x="301769" y="935031"/>
                  <a:pt x="301769" y="974075"/>
                </a:cubicBezTo>
                <a:cubicBezTo>
                  <a:pt x="301769" y="1013119"/>
                  <a:pt x="333428" y="1044758"/>
                  <a:pt x="372496" y="1044758"/>
                </a:cubicBezTo>
                <a:cubicBezTo>
                  <a:pt x="411564" y="1044758"/>
                  <a:pt x="443223" y="1013119"/>
                  <a:pt x="443223" y="974075"/>
                </a:cubicBezTo>
                <a:close/>
                <a:moveTo>
                  <a:pt x="142128" y="1877468"/>
                </a:moveTo>
                <a:cubicBezTo>
                  <a:pt x="142128" y="1838424"/>
                  <a:pt x="110469" y="1806785"/>
                  <a:pt x="71401" y="1806785"/>
                </a:cubicBezTo>
                <a:cubicBezTo>
                  <a:pt x="32332" y="1806785"/>
                  <a:pt x="0" y="1838424"/>
                  <a:pt x="0" y="1877468"/>
                </a:cubicBezTo>
                <a:cubicBezTo>
                  <a:pt x="0" y="1916512"/>
                  <a:pt x="31659" y="1948150"/>
                  <a:pt x="70727" y="1948150"/>
                </a:cubicBezTo>
                <a:cubicBezTo>
                  <a:pt x="109795" y="1948150"/>
                  <a:pt x="142128" y="1916512"/>
                  <a:pt x="142128" y="1877468"/>
                </a:cubicBezTo>
                <a:close/>
                <a:moveTo>
                  <a:pt x="744318" y="1877468"/>
                </a:moveTo>
                <a:cubicBezTo>
                  <a:pt x="744318" y="1838424"/>
                  <a:pt x="712659" y="1806785"/>
                  <a:pt x="673591" y="1806785"/>
                </a:cubicBezTo>
                <a:cubicBezTo>
                  <a:pt x="634523" y="1806785"/>
                  <a:pt x="602864" y="1838424"/>
                  <a:pt x="602864" y="1877468"/>
                </a:cubicBezTo>
                <a:cubicBezTo>
                  <a:pt x="602864" y="1916512"/>
                  <a:pt x="634523" y="1948150"/>
                  <a:pt x="673591" y="1948150"/>
                </a:cubicBezTo>
                <a:cubicBezTo>
                  <a:pt x="712659" y="1948150"/>
                  <a:pt x="744318" y="1916512"/>
                  <a:pt x="744318" y="1877468"/>
                </a:cubicBezTo>
                <a:close/>
                <a:moveTo>
                  <a:pt x="1347182" y="1877468"/>
                </a:moveTo>
                <a:cubicBezTo>
                  <a:pt x="1347182" y="1838424"/>
                  <a:pt x="1315524" y="1806785"/>
                  <a:pt x="1276455" y="1806785"/>
                </a:cubicBezTo>
                <a:cubicBezTo>
                  <a:pt x="1237387" y="1806785"/>
                  <a:pt x="1205728" y="1838424"/>
                  <a:pt x="1205728" y="1877468"/>
                </a:cubicBezTo>
                <a:cubicBezTo>
                  <a:pt x="1205728" y="1916512"/>
                  <a:pt x="1237387" y="1948150"/>
                  <a:pt x="1276455" y="1948150"/>
                </a:cubicBezTo>
                <a:cubicBezTo>
                  <a:pt x="1315524" y="1948150"/>
                  <a:pt x="1347182" y="1916512"/>
                  <a:pt x="1347182" y="1877468"/>
                </a:cubicBezTo>
                <a:close/>
                <a:moveTo>
                  <a:pt x="1949373" y="1877468"/>
                </a:moveTo>
                <a:cubicBezTo>
                  <a:pt x="1949373" y="1838424"/>
                  <a:pt x="1917714" y="1806785"/>
                  <a:pt x="1878646" y="1806785"/>
                </a:cubicBezTo>
                <a:cubicBezTo>
                  <a:pt x="1839578" y="1806785"/>
                  <a:pt x="1807919" y="1838424"/>
                  <a:pt x="1807919" y="1877468"/>
                </a:cubicBezTo>
                <a:cubicBezTo>
                  <a:pt x="1807919" y="1916512"/>
                  <a:pt x="1839578" y="1948150"/>
                  <a:pt x="1878646" y="1948150"/>
                </a:cubicBezTo>
                <a:cubicBezTo>
                  <a:pt x="1917714" y="1948150"/>
                  <a:pt x="1949373" y="1916512"/>
                  <a:pt x="1949373" y="1877468"/>
                </a:cubicBezTo>
                <a:close/>
                <a:moveTo>
                  <a:pt x="2552237" y="1877468"/>
                </a:moveTo>
                <a:cubicBezTo>
                  <a:pt x="2552237" y="1838424"/>
                  <a:pt x="2520578" y="1806785"/>
                  <a:pt x="2481510" y="1806785"/>
                </a:cubicBezTo>
                <a:cubicBezTo>
                  <a:pt x="2442442" y="1806785"/>
                  <a:pt x="2410783" y="1838424"/>
                  <a:pt x="2410783" y="1877468"/>
                </a:cubicBezTo>
                <a:cubicBezTo>
                  <a:pt x="2410783" y="1916512"/>
                  <a:pt x="2442442" y="1948150"/>
                  <a:pt x="2481510" y="1948150"/>
                </a:cubicBezTo>
                <a:cubicBezTo>
                  <a:pt x="2520578" y="1948150"/>
                  <a:pt x="2552237" y="1916512"/>
                  <a:pt x="2552237" y="1877468"/>
                </a:cubicBezTo>
                <a:close/>
                <a:moveTo>
                  <a:pt x="3155101" y="1877468"/>
                </a:moveTo>
                <a:cubicBezTo>
                  <a:pt x="3155101" y="1838424"/>
                  <a:pt x="3123442" y="1806785"/>
                  <a:pt x="3084374" y="1806785"/>
                </a:cubicBezTo>
                <a:cubicBezTo>
                  <a:pt x="3045306" y="1806785"/>
                  <a:pt x="3013647" y="1838424"/>
                  <a:pt x="3013647" y="1877468"/>
                </a:cubicBezTo>
                <a:cubicBezTo>
                  <a:pt x="3013647" y="1916512"/>
                  <a:pt x="3045306" y="1948150"/>
                  <a:pt x="3084374" y="1948150"/>
                </a:cubicBezTo>
                <a:cubicBezTo>
                  <a:pt x="3122769" y="1948150"/>
                  <a:pt x="3155101" y="1916512"/>
                  <a:pt x="3155101" y="1877468"/>
                </a:cubicBezTo>
                <a:close/>
                <a:moveTo>
                  <a:pt x="3757292" y="1877468"/>
                </a:moveTo>
                <a:cubicBezTo>
                  <a:pt x="3757292" y="1838424"/>
                  <a:pt x="3725633" y="1806785"/>
                  <a:pt x="3686564" y="1806785"/>
                </a:cubicBezTo>
                <a:cubicBezTo>
                  <a:pt x="3647496" y="1806785"/>
                  <a:pt x="3615837" y="1838424"/>
                  <a:pt x="3615837" y="1877468"/>
                </a:cubicBezTo>
                <a:cubicBezTo>
                  <a:pt x="3615837" y="1916512"/>
                  <a:pt x="3647496" y="1948150"/>
                  <a:pt x="3686564" y="1948150"/>
                </a:cubicBezTo>
                <a:cubicBezTo>
                  <a:pt x="3725633" y="1948150"/>
                  <a:pt x="3757292" y="1916512"/>
                  <a:pt x="3757292" y="1877468"/>
                </a:cubicBezTo>
                <a:close/>
                <a:moveTo>
                  <a:pt x="4360156" y="1877468"/>
                </a:moveTo>
                <a:cubicBezTo>
                  <a:pt x="4360156" y="1838424"/>
                  <a:pt x="4328497" y="1806785"/>
                  <a:pt x="4289429" y="1806785"/>
                </a:cubicBezTo>
                <a:cubicBezTo>
                  <a:pt x="4250360" y="1806785"/>
                  <a:pt x="4218702" y="1838424"/>
                  <a:pt x="4218702" y="1877468"/>
                </a:cubicBezTo>
                <a:cubicBezTo>
                  <a:pt x="4218702" y="1916512"/>
                  <a:pt x="4250360" y="1948150"/>
                  <a:pt x="4289429" y="1948150"/>
                </a:cubicBezTo>
                <a:cubicBezTo>
                  <a:pt x="4328497" y="1948150"/>
                  <a:pt x="4360156" y="1916512"/>
                  <a:pt x="4360156" y="1877468"/>
                </a:cubicBezTo>
                <a:close/>
                <a:moveTo>
                  <a:pt x="4962346" y="1877468"/>
                </a:moveTo>
                <a:cubicBezTo>
                  <a:pt x="4962346" y="1838424"/>
                  <a:pt x="4930688" y="1806785"/>
                  <a:pt x="4891619" y="1806785"/>
                </a:cubicBezTo>
                <a:cubicBezTo>
                  <a:pt x="4852551" y="1806785"/>
                  <a:pt x="4820892" y="1838424"/>
                  <a:pt x="4820892" y="1877468"/>
                </a:cubicBezTo>
                <a:cubicBezTo>
                  <a:pt x="4820892" y="1916512"/>
                  <a:pt x="4852551" y="1948150"/>
                  <a:pt x="4891619" y="1948150"/>
                </a:cubicBezTo>
                <a:cubicBezTo>
                  <a:pt x="4930688" y="1948150"/>
                  <a:pt x="4962346" y="1916512"/>
                  <a:pt x="4962346" y="1877468"/>
                </a:cubicBezTo>
                <a:close/>
                <a:moveTo>
                  <a:pt x="5565210" y="1877468"/>
                </a:moveTo>
                <a:cubicBezTo>
                  <a:pt x="5565210" y="1838424"/>
                  <a:pt x="5533552" y="1806785"/>
                  <a:pt x="5494483" y="1806785"/>
                </a:cubicBezTo>
                <a:cubicBezTo>
                  <a:pt x="5455415" y="1806785"/>
                  <a:pt x="5423756" y="1838424"/>
                  <a:pt x="5423756" y="1877468"/>
                </a:cubicBezTo>
                <a:cubicBezTo>
                  <a:pt x="5423756" y="1916512"/>
                  <a:pt x="5455415" y="1948150"/>
                  <a:pt x="5494483" y="1948150"/>
                </a:cubicBezTo>
                <a:cubicBezTo>
                  <a:pt x="5533552" y="1948150"/>
                  <a:pt x="5565210" y="1916512"/>
                  <a:pt x="5565210" y="1877468"/>
                </a:cubicBezTo>
                <a:close/>
                <a:moveTo>
                  <a:pt x="6167401" y="1877468"/>
                </a:moveTo>
                <a:cubicBezTo>
                  <a:pt x="6167401" y="1838424"/>
                  <a:pt x="6135742" y="1806785"/>
                  <a:pt x="6096674" y="1806785"/>
                </a:cubicBezTo>
                <a:cubicBezTo>
                  <a:pt x="6057605" y="1806785"/>
                  <a:pt x="6025947" y="1838424"/>
                  <a:pt x="6025947" y="1877468"/>
                </a:cubicBezTo>
                <a:cubicBezTo>
                  <a:pt x="6025947" y="1916512"/>
                  <a:pt x="6057605" y="1948150"/>
                  <a:pt x="6096674" y="1948150"/>
                </a:cubicBezTo>
                <a:cubicBezTo>
                  <a:pt x="6135742" y="1948150"/>
                  <a:pt x="6167401" y="1916512"/>
                  <a:pt x="6167401" y="1877468"/>
                </a:cubicBezTo>
                <a:close/>
                <a:moveTo>
                  <a:pt x="6770265" y="1877468"/>
                </a:moveTo>
                <a:cubicBezTo>
                  <a:pt x="6770265" y="1838424"/>
                  <a:pt x="6738606" y="1806785"/>
                  <a:pt x="6699538" y="1806785"/>
                </a:cubicBezTo>
                <a:cubicBezTo>
                  <a:pt x="6660470" y="1806785"/>
                  <a:pt x="6628811" y="1838424"/>
                  <a:pt x="6628811" y="1877468"/>
                </a:cubicBezTo>
                <a:cubicBezTo>
                  <a:pt x="6628811" y="1916512"/>
                  <a:pt x="6660470" y="1948150"/>
                  <a:pt x="6699538" y="1948150"/>
                </a:cubicBezTo>
                <a:cubicBezTo>
                  <a:pt x="6738606" y="1948150"/>
                  <a:pt x="6770265" y="1916512"/>
                  <a:pt x="6770265" y="1877468"/>
                </a:cubicBezTo>
                <a:close/>
                <a:moveTo>
                  <a:pt x="7372455" y="1877468"/>
                </a:moveTo>
                <a:cubicBezTo>
                  <a:pt x="7372455" y="1838424"/>
                  <a:pt x="7340797" y="1806785"/>
                  <a:pt x="7301728" y="1806785"/>
                </a:cubicBezTo>
                <a:cubicBezTo>
                  <a:pt x="7262660" y="1806785"/>
                  <a:pt x="7231001" y="1838424"/>
                  <a:pt x="7231001" y="1877468"/>
                </a:cubicBezTo>
                <a:cubicBezTo>
                  <a:pt x="7231001" y="1916512"/>
                  <a:pt x="7262660" y="1948150"/>
                  <a:pt x="7301728" y="1948150"/>
                </a:cubicBezTo>
                <a:cubicBezTo>
                  <a:pt x="7340797" y="1948150"/>
                  <a:pt x="7372455" y="1916512"/>
                  <a:pt x="7372455" y="1877468"/>
                </a:cubicBezTo>
                <a:close/>
                <a:moveTo>
                  <a:pt x="7975320" y="1877468"/>
                </a:moveTo>
                <a:cubicBezTo>
                  <a:pt x="7975320" y="1838424"/>
                  <a:pt x="7943661" y="1806785"/>
                  <a:pt x="7904593" y="1806785"/>
                </a:cubicBezTo>
                <a:cubicBezTo>
                  <a:pt x="7865524" y="1806785"/>
                  <a:pt x="7833865" y="1838424"/>
                  <a:pt x="7833865" y="1877468"/>
                </a:cubicBezTo>
                <a:cubicBezTo>
                  <a:pt x="7833865" y="1916512"/>
                  <a:pt x="7865524" y="1948150"/>
                  <a:pt x="7904593" y="1948150"/>
                </a:cubicBezTo>
                <a:cubicBezTo>
                  <a:pt x="7943661" y="1948150"/>
                  <a:pt x="7975320" y="1916512"/>
                  <a:pt x="7975320" y="1877468"/>
                </a:cubicBezTo>
                <a:close/>
                <a:moveTo>
                  <a:pt x="8577510" y="1877468"/>
                </a:moveTo>
                <a:cubicBezTo>
                  <a:pt x="8577510" y="1838424"/>
                  <a:pt x="8545851" y="1806785"/>
                  <a:pt x="8506783" y="1806785"/>
                </a:cubicBezTo>
                <a:cubicBezTo>
                  <a:pt x="8467714" y="1806785"/>
                  <a:pt x="8436056" y="1838424"/>
                  <a:pt x="8436056" y="1877468"/>
                </a:cubicBezTo>
                <a:cubicBezTo>
                  <a:pt x="8436056" y="1916512"/>
                  <a:pt x="8467714" y="1948150"/>
                  <a:pt x="8506783" y="1948150"/>
                </a:cubicBezTo>
                <a:cubicBezTo>
                  <a:pt x="8545851" y="1948150"/>
                  <a:pt x="8577510" y="1916512"/>
                  <a:pt x="8577510" y="1877468"/>
                </a:cubicBezTo>
                <a:close/>
                <a:moveTo>
                  <a:pt x="9180374" y="1877468"/>
                </a:moveTo>
                <a:cubicBezTo>
                  <a:pt x="9180374" y="1838424"/>
                  <a:pt x="9148715" y="1806785"/>
                  <a:pt x="9109647" y="1806785"/>
                </a:cubicBezTo>
                <a:cubicBezTo>
                  <a:pt x="9070578" y="1806785"/>
                  <a:pt x="9038920" y="1838424"/>
                  <a:pt x="9038920" y="1877468"/>
                </a:cubicBezTo>
                <a:cubicBezTo>
                  <a:pt x="9038920" y="1916512"/>
                  <a:pt x="9070578" y="1948150"/>
                  <a:pt x="9109647" y="1948150"/>
                </a:cubicBezTo>
                <a:cubicBezTo>
                  <a:pt x="9148715" y="1948150"/>
                  <a:pt x="9180374" y="1916512"/>
                  <a:pt x="9180374" y="1877468"/>
                </a:cubicBezTo>
                <a:close/>
                <a:moveTo>
                  <a:pt x="9783238" y="1877468"/>
                </a:moveTo>
                <a:cubicBezTo>
                  <a:pt x="9783238" y="1838424"/>
                  <a:pt x="9751579" y="1806785"/>
                  <a:pt x="9712511" y="1806785"/>
                </a:cubicBezTo>
                <a:cubicBezTo>
                  <a:pt x="9673442" y="1806785"/>
                  <a:pt x="9641784" y="1838424"/>
                  <a:pt x="9641784" y="1877468"/>
                </a:cubicBezTo>
                <a:cubicBezTo>
                  <a:pt x="9641784" y="1916512"/>
                  <a:pt x="9673442" y="1948150"/>
                  <a:pt x="9712511" y="1948150"/>
                </a:cubicBezTo>
                <a:cubicBezTo>
                  <a:pt x="9750905" y="1948150"/>
                  <a:pt x="9783238" y="1916512"/>
                  <a:pt x="9783238" y="1877468"/>
                </a:cubicBezTo>
                <a:close/>
                <a:moveTo>
                  <a:pt x="10385429" y="1877468"/>
                </a:moveTo>
                <a:cubicBezTo>
                  <a:pt x="10385429" y="1838424"/>
                  <a:pt x="10353770" y="1806785"/>
                  <a:pt x="10314702" y="1806785"/>
                </a:cubicBezTo>
                <a:cubicBezTo>
                  <a:pt x="10275633" y="1806785"/>
                  <a:pt x="10243975" y="1838424"/>
                  <a:pt x="10243975" y="1877468"/>
                </a:cubicBezTo>
                <a:cubicBezTo>
                  <a:pt x="10243975" y="1916512"/>
                  <a:pt x="10275633" y="1948150"/>
                  <a:pt x="10314702" y="1948150"/>
                </a:cubicBezTo>
                <a:cubicBezTo>
                  <a:pt x="10353770" y="1948150"/>
                  <a:pt x="10385429" y="1916512"/>
                  <a:pt x="10385429" y="1877468"/>
                </a:cubicBezTo>
                <a:close/>
                <a:moveTo>
                  <a:pt x="10988293" y="1877468"/>
                </a:moveTo>
                <a:cubicBezTo>
                  <a:pt x="10988293" y="1838424"/>
                  <a:pt x="10956634" y="1806785"/>
                  <a:pt x="10917566" y="1806785"/>
                </a:cubicBezTo>
                <a:cubicBezTo>
                  <a:pt x="10878497" y="1806785"/>
                  <a:pt x="10846839" y="1838424"/>
                  <a:pt x="10846839" y="1877468"/>
                </a:cubicBezTo>
                <a:cubicBezTo>
                  <a:pt x="10846839" y="1916512"/>
                  <a:pt x="10878497" y="1948150"/>
                  <a:pt x="10917566" y="1948150"/>
                </a:cubicBezTo>
                <a:cubicBezTo>
                  <a:pt x="10956634" y="1948150"/>
                  <a:pt x="10988293" y="1916512"/>
                  <a:pt x="10988293" y="1877468"/>
                </a:cubicBezTo>
                <a:close/>
                <a:moveTo>
                  <a:pt x="11590483" y="1877468"/>
                </a:moveTo>
                <a:cubicBezTo>
                  <a:pt x="11590483" y="1838424"/>
                  <a:pt x="11558824" y="1806785"/>
                  <a:pt x="11519756" y="1806785"/>
                </a:cubicBezTo>
                <a:cubicBezTo>
                  <a:pt x="11480688" y="1806785"/>
                  <a:pt x="11449029" y="1838424"/>
                  <a:pt x="11449029" y="1877468"/>
                </a:cubicBezTo>
                <a:cubicBezTo>
                  <a:pt x="11449029" y="1916512"/>
                  <a:pt x="11480688" y="1948150"/>
                  <a:pt x="11519756" y="1948150"/>
                </a:cubicBezTo>
                <a:cubicBezTo>
                  <a:pt x="11558824" y="1948150"/>
                  <a:pt x="11590483" y="1916512"/>
                  <a:pt x="11590483" y="1877468"/>
                </a:cubicBezTo>
                <a:close/>
                <a:moveTo>
                  <a:pt x="12193347" y="1877468"/>
                </a:moveTo>
                <a:cubicBezTo>
                  <a:pt x="12193347" y="1838424"/>
                  <a:pt x="12161688" y="1806785"/>
                  <a:pt x="12122620" y="1806785"/>
                </a:cubicBezTo>
                <a:cubicBezTo>
                  <a:pt x="12083552" y="1806785"/>
                  <a:pt x="12051893" y="1838424"/>
                  <a:pt x="12051893" y="1877468"/>
                </a:cubicBezTo>
                <a:cubicBezTo>
                  <a:pt x="12051893" y="1916512"/>
                  <a:pt x="12083552" y="1948150"/>
                  <a:pt x="12122620" y="1948150"/>
                </a:cubicBezTo>
                <a:cubicBezTo>
                  <a:pt x="12161015" y="1948150"/>
                  <a:pt x="12193347" y="1916512"/>
                  <a:pt x="12193347" y="1877468"/>
                </a:cubicBezTo>
                <a:close/>
                <a:moveTo>
                  <a:pt x="11891579" y="1576561"/>
                </a:moveTo>
                <a:cubicBezTo>
                  <a:pt x="11891579" y="1537517"/>
                  <a:pt x="11859919" y="1505879"/>
                  <a:pt x="11820851" y="1505879"/>
                </a:cubicBezTo>
                <a:cubicBezTo>
                  <a:pt x="11781783" y="1505879"/>
                  <a:pt x="11750124" y="1537517"/>
                  <a:pt x="11750124" y="1576561"/>
                </a:cubicBezTo>
                <a:cubicBezTo>
                  <a:pt x="11750124" y="1615605"/>
                  <a:pt x="11781783" y="1647244"/>
                  <a:pt x="11820851" y="1647244"/>
                </a:cubicBezTo>
                <a:cubicBezTo>
                  <a:pt x="11859919" y="1647244"/>
                  <a:pt x="11891579" y="1615605"/>
                  <a:pt x="11891579" y="1576561"/>
                </a:cubicBezTo>
                <a:close/>
                <a:moveTo>
                  <a:pt x="11289388" y="1576561"/>
                </a:moveTo>
                <a:cubicBezTo>
                  <a:pt x="11289388" y="1537517"/>
                  <a:pt x="11257729" y="1505879"/>
                  <a:pt x="11218661" y="1505879"/>
                </a:cubicBezTo>
                <a:cubicBezTo>
                  <a:pt x="11179592" y="1505879"/>
                  <a:pt x="11147934" y="1537517"/>
                  <a:pt x="11147934" y="1576561"/>
                </a:cubicBezTo>
                <a:cubicBezTo>
                  <a:pt x="11147934" y="1615605"/>
                  <a:pt x="11179592" y="1647244"/>
                  <a:pt x="11218661" y="1647244"/>
                </a:cubicBezTo>
                <a:cubicBezTo>
                  <a:pt x="11257729" y="1647244"/>
                  <a:pt x="11289388" y="1615605"/>
                  <a:pt x="11289388" y="1576561"/>
                </a:cubicBezTo>
                <a:close/>
                <a:moveTo>
                  <a:pt x="10686524" y="1576561"/>
                </a:moveTo>
                <a:cubicBezTo>
                  <a:pt x="10686524" y="1537517"/>
                  <a:pt x="10654865" y="1505879"/>
                  <a:pt x="10615797" y="1505879"/>
                </a:cubicBezTo>
                <a:cubicBezTo>
                  <a:pt x="10576728" y="1505879"/>
                  <a:pt x="10545070" y="1537517"/>
                  <a:pt x="10545070" y="1576561"/>
                </a:cubicBezTo>
                <a:cubicBezTo>
                  <a:pt x="10545070" y="1615605"/>
                  <a:pt x="10576728" y="1647244"/>
                  <a:pt x="10615797" y="1647244"/>
                </a:cubicBezTo>
                <a:cubicBezTo>
                  <a:pt x="10654865" y="1647244"/>
                  <a:pt x="10686524" y="1615605"/>
                  <a:pt x="10686524" y="1576561"/>
                </a:cubicBezTo>
                <a:close/>
                <a:moveTo>
                  <a:pt x="10084333" y="1576561"/>
                </a:moveTo>
                <a:cubicBezTo>
                  <a:pt x="10084333" y="1537517"/>
                  <a:pt x="10052675" y="1505879"/>
                  <a:pt x="10013606" y="1505879"/>
                </a:cubicBezTo>
                <a:cubicBezTo>
                  <a:pt x="9974538" y="1505879"/>
                  <a:pt x="9942879" y="1537517"/>
                  <a:pt x="9942879" y="1576561"/>
                </a:cubicBezTo>
                <a:cubicBezTo>
                  <a:pt x="9942879" y="1615605"/>
                  <a:pt x="9974538" y="1647244"/>
                  <a:pt x="10013606" y="1647244"/>
                </a:cubicBezTo>
                <a:cubicBezTo>
                  <a:pt x="10052675" y="1647244"/>
                  <a:pt x="10084333" y="1615605"/>
                  <a:pt x="10084333" y="1576561"/>
                </a:cubicBezTo>
                <a:close/>
                <a:moveTo>
                  <a:pt x="9481469" y="1576561"/>
                </a:moveTo>
                <a:cubicBezTo>
                  <a:pt x="9481469" y="1537517"/>
                  <a:pt x="9449811" y="1505879"/>
                  <a:pt x="9410742" y="1505879"/>
                </a:cubicBezTo>
                <a:cubicBezTo>
                  <a:pt x="9371674" y="1505879"/>
                  <a:pt x="9340015" y="1537517"/>
                  <a:pt x="9340015" y="1576561"/>
                </a:cubicBezTo>
                <a:cubicBezTo>
                  <a:pt x="9340015" y="1615605"/>
                  <a:pt x="9371674" y="1647244"/>
                  <a:pt x="9410742" y="1647244"/>
                </a:cubicBezTo>
                <a:cubicBezTo>
                  <a:pt x="9449811" y="1647244"/>
                  <a:pt x="9481469" y="1615605"/>
                  <a:pt x="9481469" y="1576561"/>
                </a:cubicBezTo>
                <a:close/>
                <a:moveTo>
                  <a:pt x="8879278" y="1576561"/>
                </a:moveTo>
                <a:cubicBezTo>
                  <a:pt x="8879278" y="1537517"/>
                  <a:pt x="8847620" y="1505879"/>
                  <a:pt x="8808551" y="1505879"/>
                </a:cubicBezTo>
                <a:cubicBezTo>
                  <a:pt x="8769483" y="1505879"/>
                  <a:pt x="8737824" y="1537517"/>
                  <a:pt x="8737824" y="1576561"/>
                </a:cubicBezTo>
                <a:cubicBezTo>
                  <a:pt x="8737824" y="1615605"/>
                  <a:pt x="8769483" y="1647244"/>
                  <a:pt x="8808551" y="1647244"/>
                </a:cubicBezTo>
                <a:cubicBezTo>
                  <a:pt x="8846946" y="1647244"/>
                  <a:pt x="8879278" y="1615605"/>
                  <a:pt x="8879278" y="1576561"/>
                </a:cubicBezTo>
                <a:close/>
                <a:moveTo>
                  <a:pt x="8276415" y="1576561"/>
                </a:moveTo>
                <a:cubicBezTo>
                  <a:pt x="8276415" y="1537517"/>
                  <a:pt x="8244756" y="1505879"/>
                  <a:pt x="8205687" y="1505879"/>
                </a:cubicBezTo>
                <a:cubicBezTo>
                  <a:pt x="8166620" y="1505879"/>
                  <a:pt x="8134960" y="1537517"/>
                  <a:pt x="8134960" y="1576561"/>
                </a:cubicBezTo>
                <a:cubicBezTo>
                  <a:pt x="8134960" y="1615605"/>
                  <a:pt x="8166620" y="1647244"/>
                  <a:pt x="8205687" y="1647244"/>
                </a:cubicBezTo>
                <a:cubicBezTo>
                  <a:pt x="8244756" y="1647244"/>
                  <a:pt x="8276415" y="1615605"/>
                  <a:pt x="8276415" y="1576561"/>
                </a:cubicBezTo>
                <a:close/>
                <a:moveTo>
                  <a:pt x="7674225" y="1576561"/>
                </a:moveTo>
                <a:cubicBezTo>
                  <a:pt x="7674225" y="1537517"/>
                  <a:pt x="7642565" y="1505879"/>
                  <a:pt x="7603498" y="1505879"/>
                </a:cubicBezTo>
                <a:cubicBezTo>
                  <a:pt x="7564429" y="1505879"/>
                  <a:pt x="7532771" y="1537517"/>
                  <a:pt x="7532771" y="1576561"/>
                </a:cubicBezTo>
                <a:cubicBezTo>
                  <a:pt x="7532771" y="1615605"/>
                  <a:pt x="7564429" y="1647244"/>
                  <a:pt x="7603498" y="1647244"/>
                </a:cubicBezTo>
                <a:cubicBezTo>
                  <a:pt x="7641892" y="1647244"/>
                  <a:pt x="7674225" y="1615605"/>
                  <a:pt x="7674225" y="1576561"/>
                </a:cubicBezTo>
                <a:close/>
                <a:moveTo>
                  <a:pt x="7071361" y="1576561"/>
                </a:moveTo>
                <a:cubicBezTo>
                  <a:pt x="7071361" y="1537517"/>
                  <a:pt x="7039701" y="1505879"/>
                  <a:pt x="7000634" y="1505879"/>
                </a:cubicBezTo>
                <a:cubicBezTo>
                  <a:pt x="6961565" y="1505879"/>
                  <a:pt x="6929906" y="1537517"/>
                  <a:pt x="6929906" y="1576561"/>
                </a:cubicBezTo>
                <a:cubicBezTo>
                  <a:pt x="6929906" y="1615605"/>
                  <a:pt x="6961565" y="1647244"/>
                  <a:pt x="7000634" y="1647244"/>
                </a:cubicBezTo>
                <a:cubicBezTo>
                  <a:pt x="7039701" y="1647244"/>
                  <a:pt x="7071361" y="1615605"/>
                  <a:pt x="7071361" y="1576561"/>
                </a:cubicBezTo>
                <a:close/>
                <a:moveTo>
                  <a:pt x="6469170" y="1576561"/>
                </a:moveTo>
                <a:cubicBezTo>
                  <a:pt x="6469170" y="1537517"/>
                  <a:pt x="6437511" y="1505879"/>
                  <a:pt x="6398443" y="1505879"/>
                </a:cubicBezTo>
                <a:cubicBezTo>
                  <a:pt x="6359374" y="1505879"/>
                  <a:pt x="6327716" y="1537517"/>
                  <a:pt x="6327716" y="1576561"/>
                </a:cubicBezTo>
                <a:cubicBezTo>
                  <a:pt x="6327716" y="1615605"/>
                  <a:pt x="6359374" y="1647244"/>
                  <a:pt x="6398443" y="1647244"/>
                </a:cubicBezTo>
                <a:cubicBezTo>
                  <a:pt x="6436837" y="1647244"/>
                  <a:pt x="6469170" y="1615605"/>
                  <a:pt x="6469170" y="1576561"/>
                </a:cubicBezTo>
                <a:close/>
                <a:moveTo>
                  <a:pt x="5866306" y="1576561"/>
                </a:moveTo>
                <a:cubicBezTo>
                  <a:pt x="5866306" y="1537517"/>
                  <a:pt x="5834647" y="1505879"/>
                  <a:pt x="5795579" y="1505879"/>
                </a:cubicBezTo>
                <a:cubicBezTo>
                  <a:pt x="5756510" y="1505879"/>
                  <a:pt x="5724852" y="1537517"/>
                  <a:pt x="5724852" y="1576561"/>
                </a:cubicBezTo>
                <a:cubicBezTo>
                  <a:pt x="5724852" y="1615605"/>
                  <a:pt x="5756510" y="1647244"/>
                  <a:pt x="5795579" y="1647244"/>
                </a:cubicBezTo>
                <a:cubicBezTo>
                  <a:pt x="5834647" y="1647244"/>
                  <a:pt x="5866306" y="1615605"/>
                  <a:pt x="5866306" y="1576561"/>
                </a:cubicBezTo>
                <a:close/>
                <a:moveTo>
                  <a:pt x="5263442" y="1576561"/>
                </a:moveTo>
                <a:cubicBezTo>
                  <a:pt x="5263442" y="1537517"/>
                  <a:pt x="5231783" y="1505879"/>
                  <a:pt x="5192715" y="1505879"/>
                </a:cubicBezTo>
                <a:cubicBezTo>
                  <a:pt x="5153646" y="1505879"/>
                  <a:pt x="5121988" y="1537517"/>
                  <a:pt x="5121988" y="1576561"/>
                </a:cubicBezTo>
                <a:cubicBezTo>
                  <a:pt x="5121988" y="1615605"/>
                  <a:pt x="5153646" y="1647244"/>
                  <a:pt x="5192715" y="1647244"/>
                </a:cubicBezTo>
                <a:cubicBezTo>
                  <a:pt x="5231783" y="1647244"/>
                  <a:pt x="5263442" y="1615605"/>
                  <a:pt x="5263442" y="1576561"/>
                </a:cubicBezTo>
                <a:close/>
                <a:moveTo>
                  <a:pt x="4661251" y="1576561"/>
                </a:moveTo>
                <a:cubicBezTo>
                  <a:pt x="4661251" y="1537517"/>
                  <a:pt x="4629592" y="1505879"/>
                  <a:pt x="4590524" y="1505879"/>
                </a:cubicBezTo>
                <a:cubicBezTo>
                  <a:pt x="4551456" y="1505879"/>
                  <a:pt x="4519797" y="1537517"/>
                  <a:pt x="4519797" y="1576561"/>
                </a:cubicBezTo>
                <a:cubicBezTo>
                  <a:pt x="4519797" y="1615605"/>
                  <a:pt x="4551456" y="1647244"/>
                  <a:pt x="4590524" y="1647244"/>
                </a:cubicBezTo>
                <a:cubicBezTo>
                  <a:pt x="4629592" y="1647244"/>
                  <a:pt x="4661251" y="1615605"/>
                  <a:pt x="4661251" y="1576561"/>
                </a:cubicBezTo>
                <a:close/>
                <a:moveTo>
                  <a:pt x="4058387" y="1576561"/>
                </a:moveTo>
                <a:cubicBezTo>
                  <a:pt x="4058387" y="1537517"/>
                  <a:pt x="4026728" y="1505879"/>
                  <a:pt x="3987660" y="1505879"/>
                </a:cubicBezTo>
                <a:cubicBezTo>
                  <a:pt x="3948592" y="1505879"/>
                  <a:pt x="3916933" y="1537517"/>
                  <a:pt x="3916933" y="1576561"/>
                </a:cubicBezTo>
                <a:cubicBezTo>
                  <a:pt x="3916933" y="1615605"/>
                  <a:pt x="3948592" y="1647244"/>
                  <a:pt x="3987660" y="1647244"/>
                </a:cubicBezTo>
                <a:cubicBezTo>
                  <a:pt x="4026728" y="1647244"/>
                  <a:pt x="4058387" y="1615605"/>
                  <a:pt x="4058387" y="1576561"/>
                </a:cubicBezTo>
                <a:close/>
                <a:moveTo>
                  <a:pt x="3456196" y="1576561"/>
                </a:moveTo>
                <a:cubicBezTo>
                  <a:pt x="3456196" y="1537517"/>
                  <a:pt x="3424538" y="1505879"/>
                  <a:pt x="3385469" y="1505879"/>
                </a:cubicBezTo>
                <a:cubicBezTo>
                  <a:pt x="3346401" y="1505879"/>
                  <a:pt x="3314742" y="1537517"/>
                  <a:pt x="3314742" y="1576561"/>
                </a:cubicBezTo>
                <a:cubicBezTo>
                  <a:pt x="3314742" y="1615605"/>
                  <a:pt x="3346401" y="1647244"/>
                  <a:pt x="3385469" y="1647244"/>
                </a:cubicBezTo>
                <a:cubicBezTo>
                  <a:pt x="3424538" y="1647244"/>
                  <a:pt x="3456196" y="1615605"/>
                  <a:pt x="3456196" y="1576561"/>
                </a:cubicBezTo>
                <a:close/>
                <a:moveTo>
                  <a:pt x="2853332" y="1576561"/>
                </a:moveTo>
                <a:cubicBezTo>
                  <a:pt x="2853332" y="1537517"/>
                  <a:pt x="2821673" y="1505879"/>
                  <a:pt x="2782605" y="1505879"/>
                </a:cubicBezTo>
                <a:cubicBezTo>
                  <a:pt x="2743537" y="1505879"/>
                  <a:pt x="2711878" y="1537517"/>
                  <a:pt x="2711878" y="1576561"/>
                </a:cubicBezTo>
                <a:cubicBezTo>
                  <a:pt x="2711878" y="1615605"/>
                  <a:pt x="2743537" y="1647244"/>
                  <a:pt x="2782605" y="1647244"/>
                </a:cubicBezTo>
                <a:cubicBezTo>
                  <a:pt x="2821673" y="1647244"/>
                  <a:pt x="2853332" y="1615605"/>
                  <a:pt x="2853332" y="1576561"/>
                </a:cubicBezTo>
                <a:close/>
                <a:moveTo>
                  <a:pt x="2251142" y="1576561"/>
                </a:moveTo>
                <a:cubicBezTo>
                  <a:pt x="2251142" y="1537517"/>
                  <a:pt x="2219483" y="1505879"/>
                  <a:pt x="2180415" y="1505879"/>
                </a:cubicBezTo>
                <a:cubicBezTo>
                  <a:pt x="2141346" y="1505879"/>
                  <a:pt x="2109688" y="1537517"/>
                  <a:pt x="2109688" y="1576561"/>
                </a:cubicBezTo>
                <a:cubicBezTo>
                  <a:pt x="2109688" y="1615605"/>
                  <a:pt x="2141346" y="1647244"/>
                  <a:pt x="2180415" y="1647244"/>
                </a:cubicBezTo>
                <a:cubicBezTo>
                  <a:pt x="2219483" y="1647244"/>
                  <a:pt x="2251142" y="1615605"/>
                  <a:pt x="2251142" y="1576561"/>
                </a:cubicBezTo>
                <a:close/>
                <a:moveTo>
                  <a:pt x="1648278" y="1576561"/>
                </a:moveTo>
                <a:cubicBezTo>
                  <a:pt x="1648278" y="1537517"/>
                  <a:pt x="1616619" y="1505879"/>
                  <a:pt x="1577551" y="1505879"/>
                </a:cubicBezTo>
                <a:cubicBezTo>
                  <a:pt x="1538482" y="1505879"/>
                  <a:pt x="1506823" y="1537517"/>
                  <a:pt x="1506823" y="1576561"/>
                </a:cubicBezTo>
                <a:cubicBezTo>
                  <a:pt x="1506823" y="1615605"/>
                  <a:pt x="1538482" y="1647244"/>
                  <a:pt x="1577551" y="1647244"/>
                </a:cubicBezTo>
                <a:cubicBezTo>
                  <a:pt x="1616619" y="1647244"/>
                  <a:pt x="1648278" y="1615605"/>
                  <a:pt x="1648278" y="1576561"/>
                </a:cubicBezTo>
                <a:close/>
                <a:moveTo>
                  <a:pt x="1046087" y="1576561"/>
                </a:moveTo>
                <a:cubicBezTo>
                  <a:pt x="1046087" y="1537517"/>
                  <a:pt x="1014428" y="1505879"/>
                  <a:pt x="975360" y="1505879"/>
                </a:cubicBezTo>
                <a:cubicBezTo>
                  <a:pt x="936292" y="1505879"/>
                  <a:pt x="904633" y="1537517"/>
                  <a:pt x="904633" y="1576561"/>
                </a:cubicBezTo>
                <a:cubicBezTo>
                  <a:pt x="904633" y="1615605"/>
                  <a:pt x="936292" y="1647244"/>
                  <a:pt x="975360" y="1647244"/>
                </a:cubicBezTo>
                <a:cubicBezTo>
                  <a:pt x="1014428" y="1647244"/>
                  <a:pt x="1046087" y="1615605"/>
                  <a:pt x="1046087" y="1576561"/>
                </a:cubicBezTo>
                <a:close/>
                <a:moveTo>
                  <a:pt x="443223" y="1576561"/>
                </a:moveTo>
                <a:cubicBezTo>
                  <a:pt x="443223" y="1537517"/>
                  <a:pt x="411564" y="1505879"/>
                  <a:pt x="372496" y="1505879"/>
                </a:cubicBezTo>
                <a:cubicBezTo>
                  <a:pt x="333428" y="1505879"/>
                  <a:pt x="301769" y="1537517"/>
                  <a:pt x="301769" y="1576561"/>
                </a:cubicBezTo>
                <a:cubicBezTo>
                  <a:pt x="301769" y="1615605"/>
                  <a:pt x="333428" y="1647244"/>
                  <a:pt x="372496" y="1647244"/>
                </a:cubicBezTo>
                <a:cubicBezTo>
                  <a:pt x="411564" y="1647244"/>
                  <a:pt x="443223" y="1615605"/>
                  <a:pt x="443223" y="1576561"/>
                </a:cubicBezTo>
                <a:close/>
                <a:moveTo>
                  <a:pt x="142128" y="2479954"/>
                </a:moveTo>
                <a:cubicBezTo>
                  <a:pt x="142128" y="2440910"/>
                  <a:pt x="110469" y="2409271"/>
                  <a:pt x="71401" y="2409271"/>
                </a:cubicBezTo>
                <a:cubicBezTo>
                  <a:pt x="32332" y="2409271"/>
                  <a:pt x="0" y="2440237"/>
                  <a:pt x="0" y="2479954"/>
                </a:cubicBezTo>
                <a:cubicBezTo>
                  <a:pt x="0" y="2519671"/>
                  <a:pt x="31659" y="2550637"/>
                  <a:pt x="70727" y="2550637"/>
                </a:cubicBezTo>
                <a:cubicBezTo>
                  <a:pt x="109795" y="2550637"/>
                  <a:pt x="142128" y="2518998"/>
                  <a:pt x="142128" y="2479954"/>
                </a:cubicBezTo>
                <a:close/>
                <a:moveTo>
                  <a:pt x="744318" y="2479954"/>
                </a:moveTo>
                <a:cubicBezTo>
                  <a:pt x="744318" y="2440910"/>
                  <a:pt x="712659" y="2409271"/>
                  <a:pt x="673591" y="2409271"/>
                </a:cubicBezTo>
                <a:cubicBezTo>
                  <a:pt x="634523" y="2409271"/>
                  <a:pt x="602864" y="2440910"/>
                  <a:pt x="602864" y="2479954"/>
                </a:cubicBezTo>
                <a:cubicBezTo>
                  <a:pt x="602864" y="2518998"/>
                  <a:pt x="634523" y="2550637"/>
                  <a:pt x="673591" y="2550637"/>
                </a:cubicBezTo>
                <a:cubicBezTo>
                  <a:pt x="712659" y="2550637"/>
                  <a:pt x="744318" y="2518998"/>
                  <a:pt x="744318" y="2479954"/>
                </a:cubicBezTo>
                <a:close/>
                <a:moveTo>
                  <a:pt x="1347182" y="2479954"/>
                </a:moveTo>
                <a:cubicBezTo>
                  <a:pt x="1347182" y="2440910"/>
                  <a:pt x="1315524" y="2409271"/>
                  <a:pt x="1276455" y="2409271"/>
                </a:cubicBezTo>
                <a:cubicBezTo>
                  <a:pt x="1237387" y="2409271"/>
                  <a:pt x="1205728" y="2440910"/>
                  <a:pt x="1205728" y="2479954"/>
                </a:cubicBezTo>
                <a:cubicBezTo>
                  <a:pt x="1205728" y="2518998"/>
                  <a:pt x="1237387" y="2550637"/>
                  <a:pt x="1276455" y="2550637"/>
                </a:cubicBezTo>
                <a:cubicBezTo>
                  <a:pt x="1315524" y="2550637"/>
                  <a:pt x="1347182" y="2518998"/>
                  <a:pt x="1347182" y="2479954"/>
                </a:cubicBezTo>
                <a:close/>
                <a:moveTo>
                  <a:pt x="1949373" y="2479954"/>
                </a:moveTo>
                <a:cubicBezTo>
                  <a:pt x="1949373" y="2440910"/>
                  <a:pt x="1917714" y="2409271"/>
                  <a:pt x="1878646" y="2409271"/>
                </a:cubicBezTo>
                <a:cubicBezTo>
                  <a:pt x="1839578" y="2409271"/>
                  <a:pt x="1807919" y="2440910"/>
                  <a:pt x="1807919" y="2479954"/>
                </a:cubicBezTo>
                <a:cubicBezTo>
                  <a:pt x="1807919" y="2518998"/>
                  <a:pt x="1839578" y="2550637"/>
                  <a:pt x="1878646" y="2550637"/>
                </a:cubicBezTo>
                <a:cubicBezTo>
                  <a:pt x="1917714" y="2550637"/>
                  <a:pt x="1949373" y="2518998"/>
                  <a:pt x="1949373" y="2479954"/>
                </a:cubicBezTo>
                <a:close/>
                <a:moveTo>
                  <a:pt x="2552237" y="2479954"/>
                </a:moveTo>
                <a:cubicBezTo>
                  <a:pt x="2552237" y="2440910"/>
                  <a:pt x="2520578" y="2409271"/>
                  <a:pt x="2481510" y="2409271"/>
                </a:cubicBezTo>
                <a:cubicBezTo>
                  <a:pt x="2442442" y="2409271"/>
                  <a:pt x="2410783" y="2440910"/>
                  <a:pt x="2410783" y="2479954"/>
                </a:cubicBezTo>
                <a:cubicBezTo>
                  <a:pt x="2410783" y="2518998"/>
                  <a:pt x="2442442" y="2550637"/>
                  <a:pt x="2481510" y="2550637"/>
                </a:cubicBezTo>
                <a:cubicBezTo>
                  <a:pt x="2520578" y="2550637"/>
                  <a:pt x="2552237" y="2518998"/>
                  <a:pt x="2552237" y="2479954"/>
                </a:cubicBezTo>
                <a:close/>
                <a:moveTo>
                  <a:pt x="3155101" y="2479954"/>
                </a:moveTo>
                <a:cubicBezTo>
                  <a:pt x="3155101" y="2440910"/>
                  <a:pt x="3123442" y="2409271"/>
                  <a:pt x="3084374" y="2409271"/>
                </a:cubicBezTo>
                <a:cubicBezTo>
                  <a:pt x="3045306" y="2409271"/>
                  <a:pt x="3013647" y="2440910"/>
                  <a:pt x="3013647" y="2479954"/>
                </a:cubicBezTo>
                <a:cubicBezTo>
                  <a:pt x="3013647" y="2518998"/>
                  <a:pt x="3045306" y="2550637"/>
                  <a:pt x="3084374" y="2550637"/>
                </a:cubicBezTo>
                <a:cubicBezTo>
                  <a:pt x="3122769" y="2550637"/>
                  <a:pt x="3155101" y="2518998"/>
                  <a:pt x="3155101" y="2479954"/>
                </a:cubicBezTo>
                <a:close/>
                <a:moveTo>
                  <a:pt x="3757292" y="2479954"/>
                </a:moveTo>
                <a:cubicBezTo>
                  <a:pt x="3757292" y="2440910"/>
                  <a:pt x="3725633" y="2409271"/>
                  <a:pt x="3686564" y="2409271"/>
                </a:cubicBezTo>
                <a:cubicBezTo>
                  <a:pt x="3647496" y="2409271"/>
                  <a:pt x="3615837" y="2440910"/>
                  <a:pt x="3615837" y="2479954"/>
                </a:cubicBezTo>
                <a:cubicBezTo>
                  <a:pt x="3615837" y="2518998"/>
                  <a:pt x="3647496" y="2550637"/>
                  <a:pt x="3686564" y="2550637"/>
                </a:cubicBezTo>
                <a:cubicBezTo>
                  <a:pt x="3725633" y="2550637"/>
                  <a:pt x="3757292" y="2518998"/>
                  <a:pt x="3757292" y="2479954"/>
                </a:cubicBezTo>
                <a:close/>
                <a:moveTo>
                  <a:pt x="4360156" y="2479954"/>
                </a:moveTo>
                <a:cubicBezTo>
                  <a:pt x="4360156" y="2440910"/>
                  <a:pt x="4328497" y="2409271"/>
                  <a:pt x="4289429" y="2409271"/>
                </a:cubicBezTo>
                <a:cubicBezTo>
                  <a:pt x="4250360" y="2409271"/>
                  <a:pt x="4218702" y="2440910"/>
                  <a:pt x="4218702" y="2479954"/>
                </a:cubicBezTo>
                <a:cubicBezTo>
                  <a:pt x="4218702" y="2518998"/>
                  <a:pt x="4250360" y="2550637"/>
                  <a:pt x="4289429" y="2550637"/>
                </a:cubicBezTo>
                <a:cubicBezTo>
                  <a:pt x="4328497" y="2550637"/>
                  <a:pt x="4360156" y="2518998"/>
                  <a:pt x="4360156" y="2479954"/>
                </a:cubicBezTo>
                <a:close/>
                <a:moveTo>
                  <a:pt x="4962346" y="2479954"/>
                </a:moveTo>
                <a:cubicBezTo>
                  <a:pt x="4962346" y="2440910"/>
                  <a:pt x="4930688" y="2409271"/>
                  <a:pt x="4891619" y="2409271"/>
                </a:cubicBezTo>
                <a:cubicBezTo>
                  <a:pt x="4852551" y="2409271"/>
                  <a:pt x="4820892" y="2440910"/>
                  <a:pt x="4820892" y="2479954"/>
                </a:cubicBezTo>
                <a:cubicBezTo>
                  <a:pt x="4820892" y="2518998"/>
                  <a:pt x="4852551" y="2550637"/>
                  <a:pt x="4891619" y="2550637"/>
                </a:cubicBezTo>
                <a:cubicBezTo>
                  <a:pt x="4930688" y="2550637"/>
                  <a:pt x="4962346" y="2518998"/>
                  <a:pt x="4962346" y="2479954"/>
                </a:cubicBezTo>
                <a:close/>
                <a:moveTo>
                  <a:pt x="5565210" y="2479954"/>
                </a:moveTo>
                <a:cubicBezTo>
                  <a:pt x="5565210" y="2440910"/>
                  <a:pt x="5533552" y="2409271"/>
                  <a:pt x="5494483" y="2409271"/>
                </a:cubicBezTo>
                <a:cubicBezTo>
                  <a:pt x="5455415" y="2409271"/>
                  <a:pt x="5423756" y="2440910"/>
                  <a:pt x="5423756" y="2479954"/>
                </a:cubicBezTo>
                <a:cubicBezTo>
                  <a:pt x="5423756" y="2518998"/>
                  <a:pt x="5455415" y="2550637"/>
                  <a:pt x="5494483" y="2550637"/>
                </a:cubicBezTo>
                <a:cubicBezTo>
                  <a:pt x="5533552" y="2550637"/>
                  <a:pt x="5565210" y="2518998"/>
                  <a:pt x="5565210" y="2479954"/>
                </a:cubicBezTo>
                <a:close/>
                <a:moveTo>
                  <a:pt x="6167401" y="2479954"/>
                </a:moveTo>
                <a:cubicBezTo>
                  <a:pt x="6167401" y="2440910"/>
                  <a:pt x="6135742" y="2409271"/>
                  <a:pt x="6096674" y="2409271"/>
                </a:cubicBezTo>
                <a:cubicBezTo>
                  <a:pt x="6057605" y="2409271"/>
                  <a:pt x="6025947" y="2440910"/>
                  <a:pt x="6025947" y="2479954"/>
                </a:cubicBezTo>
                <a:cubicBezTo>
                  <a:pt x="6025947" y="2518998"/>
                  <a:pt x="6057605" y="2550637"/>
                  <a:pt x="6096674" y="2550637"/>
                </a:cubicBezTo>
                <a:cubicBezTo>
                  <a:pt x="6135742" y="2550637"/>
                  <a:pt x="6167401" y="2518998"/>
                  <a:pt x="6167401" y="2479954"/>
                </a:cubicBezTo>
                <a:close/>
                <a:moveTo>
                  <a:pt x="6770265" y="2479954"/>
                </a:moveTo>
                <a:cubicBezTo>
                  <a:pt x="6770265" y="2440910"/>
                  <a:pt x="6738606" y="2409271"/>
                  <a:pt x="6699538" y="2409271"/>
                </a:cubicBezTo>
                <a:cubicBezTo>
                  <a:pt x="6660470" y="2409271"/>
                  <a:pt x="6628811" y="2440910"/>
                  <a:pt x="6628811" y="2479954"/>
                </a:cubicBezTo>
                <a:cubicBezTo>
                  <a:pt x="6628811" y="2518998"/>
                  <a:pt x="6660470" y="2550637"/>
                  <a:pt x="6699538" y="2550637"/>
                </a:cubicBezTo>
                <a:cubicBezTo>
                  <a:pt x="6738606" y="2550637"/>
                  <a:pt x="6770265" y="2518998"/>
                  <a:pt x="6770265" y="2479954"/>
                </a:cubicBezTo>
                <a:close/>
                <a:moveTo>
                  <a:pt x="7372455" y="2479954"/>
                </a:moveTo>
                <a:cubicBezTo>
                  <a:pt x="7372455" y="2440910"/>
                  <a:pt x="7340797" y="2409271"/>
                  <a:pt x="7301728" y="2409271"/>
                </a:cubicBezTo>
                <a:cubicBezTo>
                  <a:pt x="7262660" y="2409271"/>
                  <a:pt x="7231001" y="2440910"/>
                  <a:pt x="7231001" y="2479954"/>
                </a:cubicBezTo>
                <a:cubicBezTo>
                  <a:pt x="7231001" y="2518998"/>
                  <a:pt x="7262660" y="2550637"/>
                  <a:pt x="7301728" y="2550637"/>
                </a:cubicBezTo>
                <a:cubicBezTo>
                  <a:pt x="7340797" y="2550637"/>
                  <a:pt x="7372455" y="2518998"/>
                  <a:pt x="7372455" y="2479954"/>
                </a:cubicBezTo>
                <a:close/>
                <a:moveTo>
                  <a:pt x="7975320" y="2479954"/>
                </a:moveTo>
                <a:cubicBezTo>
                  <a:pt x="7975320" y="2440910"/>
                  <a:pt x="7943661" y="2409271"/>
                  <a:pt x="7904593" y="2409271"/>
                </a:cubicBezTo>
                <a:cubicBezTo>
                  <a:pt x="7865524" y="2409271"/>
                  <a:pt x="7833865" y="2440910"/>
                  <a:pt x="7833865" y="2479954"/>
                </a:cubicBezTo>
                <a:cubicBezTo>
                  <a:pt x="7833865" y="2518998"/>
                  <a:pt x="7865524" y="2550637"/>
                  <a:pt x="7904593" y="2550637"/>
                </a:cubicBezTo>
                <a:cubicBezTo>
                  <a:pt x="7943661" y="2550637"/>
                  <a:pt x="7975320" y="2518998"/>
                  <a:pt x="7975320" y="2479954"/>
                </a:cubicBezTo>
                <a:close/>
                <a:moveTo>
                  <a:pt x="8577510" y="2479954"/>
                </a:moveTo>
                <a:cubicBezTo>
                  <a:pt x="8577510" y="2440910"/>
                  <a:pt x="8545851" y="2409271"/>
                  <a:pt x="8506783" y="2409271"/>
                </a:cubicBezTo>
                <a:cubicBezTo>
                  <a:pt x="8467714" y="2409271"/>
                  <a:pt x="8436056" y="2440910"/>
                  <a:pt x="8436056" y="2479954"/>
                </a:cubicBezTo>
                <a:cubicBezTo>
                  <a:pt x="8436056" y="2518998"/>
                  <a:pt x="8467714" y="2550637"/>
                  <a:pt x="8506783" y="2550637"/>
                </a:cubicBezTo>
                <a:cubicBezTo>
                  <a:pt x="8545851" y="2550637"/>
                  <a:pt x="8577510" y="2518998"/>
                  <a:pt x="8577510" y="2479954"/>
                </a:cubicBezTo>
                <a:close/>
                <a:moveTo>
                  <a:pt x="9180374" y="2479954"/>
                </a:moveTo>
                <a:cubicBezTo>
                  <a:pt x="9180374" y="2440910"/>
                  <a:pt x="9148715" y="2409271"/>
                  <a:pt x="9109647" y="2409271"/>
                </a:cubicBezTo>
                <a:cubicBezTo>
                  <a:pt x="9070578" y="2409271"/>
                  <a:pt x="9038920" y="2440910"/>
                  <a:pt x="9038920" y="2479954"/>
                </a:cubicBezTo>
                <a:cubicBezTo>
                  <a:pt x="9038920" y="2518998"/>
                  <a:pt x="9070578" y="2550637"/>
                  <a:pt x="9109647" y="2550637"/>
                </a:cubicBezTo>
                <a:cubicBezTo>
                  <a:pt x="9148715" y="2550637"/>
                  <a:pt x="9180374" y="2518998"/>
                  <a:pt x="9180374" y="2479954"/>
                </a:cubicBezTo>
                <a:close/>
                <a:moveTo>
                  <a:pt x="9783238" y="2479954"/>
                </a:moveTo>
                <a:cubicBezTo>
                  <a:pt x="9783238" y="2440910"/>
                  <a:pt x="9751579" y="2409271"/>
                  <a:pt x="9712511" y="2409271"/>
                </a:cubicBezTo>
                <a:cubicBezTo>
                  <a:pt x="9673442" y="2409271"/>
                  <a:pt x="9641784" y="2440910"/>
                  <a:pt x="9641784" y="2479954"/>
                </a:cubicBezTo>
                <a:cubicBezTo>
                  <a:pt x="9641784" y="2518998"/>
                  <a:pt x="9673442" y="2550637"/>
                  <a:pt x="9712511" y="2550637"/>
                </a:cubicBezTo>
                <a:cubicBezTo>
                  <a:pt x="9750905" y="2550637"/>
                  <a:pt x="9783238" y="2518998"/>
                  <a:pt x="9783238" y="2479954"/>
                </a:cubicBezTo>
                <a:close/>
                <a:moveTo>
                  <a:pt x="10385429" y="2479954"/>
                </a:moveTo>
                <a:cubicBezTo>
                  <a:pt x="10385429" y="2440910"/>
                  <a:pt x="10353770" y="2409271"/>
                  <a:pt x="10314702" y="2409271"/>
                </a:cubicBezTo>
                <a:cubicBezTo>
                  <a:pt x="10275633" y="2409271"/>
                  <a:pt x="10243975" y="2440910"/>
                  <a:pt x="10243975" y="2479954"/>
                </a:cubicBezTo>
                <a:cubicBezTo>
                  <a:pt x="10243975" y="2518998"/>
                  <a:pt x="10275633" y="2550637"/>
                  <a:pt x="10314702" y="2550637"/>
                </a:cubicBezTo>
                <a:cubicBezTo>
                  <a:pt x="10353770" y="2550637"/>
                  <a:pt x="10385429" y="2518998"/>
                  <a:pt x="10385429" y="2479954"/>
                </a:cubicBezTo>
                <a:close/>
                <a:moveTo>
                  <a:pt x="10988293" y="2479954"/>
                </a:moveTo>
                <a:cubicBezTo>
                  <a:pt x="10988293" y="2440910"/>
                  <a:pt x="10956634" y="2409271"/>
                  <a:pt x="10917566" y="2409271"/>
                </a:cubicBezTo>
                <a:cubicBezTo>
                  <a:pt x="10878497" y="2409271"/>
                  <a:pt x="10846839" y="2440910"/>
                  <a:pt x="10846839" y="2479954"/>
                </a:cubicBezTo>
                <a:cubicBezTo>
                  <a:pt x="10846839" y="2518998"/>
                  <a:pt x="10878497" y="2550637"/>
                  <a:pt x="10917566" y="2550637"/>
                </a:cubicBezTo>
                <a:cubicBezTo>
                  <a:pt x="10956634" y="2550637"/>
                  <a:pt x="10988293" y="2518998"/>
                  <a:pt x="10988293" y="2479954"/>
                </a:cubicBezTo>
                <a:close/>
                <a:moveTo>
                  <a:pt x="11590483" y="2479954"/>
                </a:moveTo>
                <a:cubicBezTo>
                  <a:pt x="11590483" y="2440910"/>
                  <a:pt x="11558824" y="2409271"/>
                  <a:pt x="11519756" y="2409271"/>
                </a:cubicBezTo>
                <a:cubicBezTo>
                  <a:pt x="11480688" y="2409271"/>
                  <a:pt x="11449029" y="2440910"/>
                  <a:pt x="11449029" y="2479954"/>
                </a:cubicBezTo>
                <a:cubicBezTo>
                  <a:pt x="11449029" y="2518998"/>
                  <a:pt x="11480688" y="2550637"/>
                  <a:pt x="11519756" y="2550637"/>
                </a:cubicBezTo>
                <a:cubicBezTo>
                  <a:pt x="11558824" y="2550637"/>
                  <a:pt x="11590483" y="2518998"/>
                  <a:pt x="11590483" y="2479954"/>
                </a:cubicBezTo>
                <a:close/>
                <a:moveTo>
                  <a:pt x="12193347" y="2479954"/>
                </a:moveTo>
                <a:cubicBezTo>
                  <a:pt x="12193347" y="2440910"/>
                  <a:pt x="12161688" y="2409271"/>
                  <a:pt x="12122620" y="2409271"/>
                </a:cubicBezTo>
                <a:cubicBezTo>
                  <a:pt x="12083552" y="2409271"/>
                  <a:pt x="12051893" y="2440910"/>
                  <a:pt x="12051893" y="2479954"/>
                </a:cubicBezTo>
                <a:cubicBezTo>
                  <a:pt x="12051893" y="2518998"/>
                  <a:pt x="12083552" y="2550637"/>
                  <a:pt x="12122620" y="2550637"/>
                </a:cubicBezTo>
                <a:cubicBezTo>
                  <a:pt x="12161015" y="2550637"/>
                  <a:pt x="12193347" y="2518998"/>
                  <a:pt x="12193347" y="2479954"/>
                </a:cubicBezTo>
                <a:close/>
                <a:moveTo>
                  <a:pt x="11891579" y="2178374"/>
                </a:moveTo>
                <a:cubicBezTo>
                  <a:pt x="11891579" y="2139330"/>
                  <a:pt x="11859919" y="2107692"/>
                  <a:pt x="11820851" y="2107692"/>
                </a:cubicBezTo>
                <a:cubicBezTo>
                  <a:pt x="11781783" y="2107692"/>
                  <a:pt x="11750124" y="2139330"/>
                  <a:pt x="11750124" y="2178374"/>
                </a:cubicBezTo>
                <a:cubicBezTo>
                  <a:pt x="11750124" y="2217418"/>
                  <a:pt x="11781783" y="2249057"/>
                  <a:pt x="11820851" y="2249057"/>
                </a:cubicBezTo>
                <a:cubicBezTo>
                  <a:pt x="11859919" y="2249730"/>
                  <a:pt x="11891579" y="2218091"/>
                  <a:pt x="11891579" y="2178374"/>
                </a:cubicBezTo>
                <a:close/>
                <a:moveTo>
                  <a:pt x="11289388" y="2178374"/>
                </a:moveTo>
                <a:cubicBezTo>
                  <a:pt x="11289388" y="2139330"/>
                  <a:pt x="11257729" y="2107692"/>
                  <a:pt x="11218661" y="2107692"/>
                </a:cubicBezTo>
                <a:cubicBezTo>
                  <a:pt x="11179592" y="2107692"/>
                  <a:pt x="11147934" y="2139330"/>
                  <a:pt x="11147934" y="2178374"/>
                </a:cubicBezTo>
                <a:cubicBezTo>
                  <a:pt x="11147934" y="2217418"/>
                  <a:pt x="11179592" y="2249057"/>
                  <a:pt x="11218661" y="2249057"/>
                </a:cubicBezTo>
                <a:cubicBezTo>
                  <a:pt x="11257729" y="2249730"/>
                  <a:pt x="11289388" y="2218091"/>
                  <a:pt x="11289388" y="2178374"/>
                </a:cubicBezTo>
                <a:close/>
                <a:moveTo>
                  <a:pt x="10686524" y="2178374"/>
                </a:moveTo>
                <a:cubicBezTo>
                  <a:pt x="10686524" y="2139330"/>
                  <a:pt x="10654865" y="2107692"/>
                  <a:pt x="10615797" y="2107692"/>
                </a:cubicBezTo>
                <a:cubicBezTo>
                  <a:pt x="10576728" y="2107692"/>
                  <a:pt x="10545070" y="2139330"/>
                  <a:pt x="10545070" y="2178374"/>
                </a:cubicBezTo>
                <a:cubicBezTo>
                  <a:pt x="10545070" y="2217418"/>
                  <a:pt x="10576728" y="2249057"/>
                  <a:pt x="10615797" y="2249057"/>
                </a:cubicBezTo>
                <a:cubicBezTo>
                  <a:pt x="10654865" y="2249730"/>
                  <a:pt x="10686524" y="2218091"/>
                  <a:pt x="10686524" y="2178374"/>
                </a:cubicBezTo>
                <a:close/>
                <a:moveTo>
                  <a:pt x="10084333" y="2178374"/>
                </a:moveTo>
                <a:cubicBezTo>
                  <a:pt x="10084333" y="2139330"/>
                  <a:pt x="10052675" y="2107692"/>
                  <a:pt x="10013606" y="2107692"/>
                </a:cubicBezTo>
                <a:cubicBezTo>
                  <a:pt x="9974538" y="2107692"/>
                  <a:pt x="9942879" y="2139330"/>
                  <a:pt x="9942879" y="2178374"/>
                </a:cubicBezTo>
                <a:cubicBezTo>
                  <a:pt x="9942879" y="2217418"/>
                  <a:pt x="9974538" y="2249057"/>
                  <a:pt x="10013606" y="2249057"/>
                </a:cubicBezTo>
                <a:cubicBezTo>
                  <a:pt x="10052675" y="2249730"/>
                  <a:pt x="10084333" y="2218091"/>
                  <a:pt x="10084333" y="2178374"/>
                </a:cubicBezTo>
                <a:close/>
                <a:moveTo>
                  <a:pt x="9481469" y="2178374"/>
                </a:moveTo>
                <a:cubicBezTo>
                  <a:pt x="9481469" y="2139330"/>
                  <a:pt x="9449811" y="2107692"/>
                  <a:pt x="9410742" y="2107692"/>
                </a:cubicBezTo>
                <a:cubicBezTo>
                  <a:pt x="9371674" y="2107692"/>
                  <a:pt x="9340015" y="2139330"/>
                  <a:pt x="9340015" y="2178374"/>
                </a:cubicBezTo>
                <a:cubicBezTo>
                  <a:pt x="9340015" y="2217418"/>
                  <a:pt x="9371674" y="2249057"/>
                  <a:pt x="9410742" y="2249057"/>
                </a:cubicBezTo>
                <a:cubicBezTo>
                  <a:pt x="9449811" y="2249730"/>
                  <a:pt x="9481469" y="2218091"/>
                  <a:pt x="9481469" y="2178374"/>
                </a:cubicBezTo>
                <a:close/>
                <a:moveTo>
                  <a:pt x="8879278" y="2178374"/>
                </a:moveTo>
                <a:cubicBezTo>
                  <a:pt x="8879278" y="2139330"/>
                  <a:pt x="8847620" y="2107692"/>
                  <a:pt x="8808551" y="2107692"/>
                </a:cubicBezTo>
                <a:cubicBezTo>
                  <a:pt x="8769483" y="2107692"/>
                  <a:pt x="8737824" y="2139330"/>
                  <a:pt x="8737824" y="2178374"/>
                </a:cubicBezTo>
                <a:cubicBezTo>
                  <a:pt x="8737824" y="2217418"/>
                  <a:pt x="8769483" y="2249057"/>
                  <a:pt x="8808551" y="2249057"/>
                </a:cubicBezTo>
                <a:cubicBezTo>
                  <a:pt x="8846946" y="2249730"/>
                  <a:pt x="8879278" y="2218091"/>
                  <a:pt x="8879278" y="2178374"/>
                </a:cubicBezTo>
                <a:close/>
                <a:moveTo>
                  <a:pt x="8276415" y="2178374"/>
                </a:moveTo>
                <a:cubicBezTo>
                  <a:pt x="8276415" y="2139330"/>
                  <a:pt x="8244756" y="2107692"/>
                  <a:pt x="8205687" y="2107692"/>
                </a:cubicBezTo>
                <a:cubicBezTo>
                  <a:pt x="8166620" y="2107692"/>
                  <a:pt x="8134960" y="2139330"/>
                  <a:pt x="8134960" y="2178374"/>
                </a:cubicBezTo>
                <a:cubicBezTo>
                  <a:pt x="8134960" y="2217418"/>
                  <a:pt x="8166620" y="2249057"/>
                  <a:pt x="8205687" y="2249057"/>
                </a:cubicBezTo>
                <a:cubicBezTo>
                  <a:pt x="8244756" y="2249730"/>
                  <a:pt x="8276415" y="2218091"/>
                  <a:pt x="8276415" y="2178374"/>
                </a:cubicBezTo>
                <a:close/>
                <a:moveTo>
                  <a:pt x="7674225" y="2178374"/>
                </a:moveTo>
                <a:cubicBezTo>
                  <a:pt x="7674225" y="2139330"/>
                  <a:pt x="7642565" y="2107692"/>
                  <a:pt x="7603498" y="2107692"/>
                </a:cubicBezTo>
                <a:cubicBezTo>
                  <a:pt x="7564429" y="2107692"/>
                  <a:pt x="7532771" y="2139330"/>
                  <a:pt x="7532771" y="2178374"/>
                </a:cubicBezTo>
                <a:cubicBezTo>
                  <a:pt x="7532771" y="2217418"/>
                  <a:pt x="7564429" y="2249057"/>
                  <a:pt x="7603498" y="2249057"/>
                </a:cubicBezTo>
                <a:cubicBezTo>
                  <a:pt x="7641892" y="2249730"/>
                  <a:pt x="7674225" y="2218091"/>
                  <a:pt x="7674225" y="2178374"/>
                </a:cubicBezTo>
                <a:close/>
                <a:moveTo>
                  <a:pt x="7071361" y="2178374"/>
                </a:moveTo>
                <a:cubicBezTo>
                  <a:pt x="7071361" y="2139330"/>
                  <a:pt x="7039701" y="2107692"/>
                  <a:pt x="7000634" y="2107692"/>
                </a:cubicBezTo>
                <a:cubicBezTo>
                  <a:pt x="6961565" y="2107692"/>
                  <a:pt x="6929906" y="2139330"/>
                  <a:pt x="6929906" y="2178374"/>
                </a:cubicBezTo>
                <a:cubicBezTo>
                  <a:pt x="6929906" y="2217418"/>
                  <a:pt x="6961565" y="2249057"/>
                  <a:pt x="7000634" y="2249057"/>
                </a:cubicBezTo>
                <a:cubicBezTo>
                  <a:pt x="7039701" y="2249730"/>
                  <a:pt x="7071361" y="2218091"/>
                  <a:pt x="7071361" y="2178374"/>
                </a:cubicBezTo>
                <a:close/>
                <a:moveTo>
                  <a:pt x="6469170" y="2178374"/>
                </a:moveTo>
                <a:cubicBezTo>
                  <a:pt x="6469170" y="2139330"/>
                  <a:pt x="6437511" y="2107692"/>
                  <a:pt x="6398443" y="2107692"/>
                </a:cubicBezTo>
                <a:cubicBezTo>
                  <a:pt x="6359374" y="2107692"/>
                  <a:pt x="6327716" y="2139330"/>
                  <a:pt x="6327716" y="2178374"/>
                </a:cubicBezTo>
                <a:cubicBezTo>
                  <a:pt x="6327716" y="2217418"/>
                  <a:pt x="6359374" y="2249057"/>
                  <a:pt x="6398443" y="2249057"/>
                </a:cubicBezTo>
                <a:cubicBezTo>
                  <a:pt x="6436837" y="2249730"/>
                  <a:pt x="6469170" y="2218091"/>
                  <a:pt x="6469170" y="2178374"/>
                </a:cubicBezTo>
                <a:close/>
                <a:moveTo>
                  <a:pt x="5866306" y="2178374"/>
                </a:moveTo>
                <a:cubicBezTo>
                  <a:pt x="5866306" y="2139330"/>
                  <a:pt x="5834647" y="2107692"/>
                  <a:pt x="5795579" y="2107692"/>
                </a:cubicBezTo>
                <a:cubicBezTo>
                  <a:pt x="5756510" y="2107692"/>
                  <a:pt x="5724852" y="2139330"/>
                  <a:pt x="5724852" y="2178374"/>
                </a:cubicBezTo>
                <a:cubicBezTo>
                  <a:pt x="5724852" y="2217418"/>
                  <a:pt x="5756510" y="2249057"/>
                  <a:pt x="5795579" y="2249057"/>
                </a:cubicBezTo>
                <a:cubicBezTo>
                  <a:pt x="5834647" y="2249730"/>
                  <a:pt x="5866306" y="2218091"/>
                  <a:pt x="5866306" y="2178374"/>
                </a:cubicBezTo>
                <a:close/>
                <a:moveTo>
                  <a:pt x="5263442" y="2178374"/>
                </a:moveTo>
                <a:cubicBezTo>
                  <a:pt x="5263442" y="2139330"/>
                  <a:pt x="5231783" y="2107692"/>
                  <a:pt x="5192715" y="2107692"/>
                </a:cubicBezTo>
                <a:cubicBezTo>
                  <a:pt x="5153646" y="2107692"/>
                  <a:pt x="5121988" y="2139330"/>
                  <a:pt x="5121988" y="2178374"/>
                </a:cubicBezTo>
                <a:cubicBezTo>
                  <a:pt x="5121988" y="2217418"/>
                  <a:pt x="5153646" y="2249057"/>
                  <a:pt x="5192715" y="2249057"/>
                </a:cubicBezTo>
                <a:cubicBezTo>
                  <a:pt x="5231783" y="2249730"/>
                  <a:pt x="5263442" y="2218091"/>
                  <a:pt x="5263442" y="2178374"/>
                </a:cubicBezTo>
                <a:close/>
                <a:moveTo>
                  <a:pt x="4661251" y="2178374"/>
                </a:moveTo>
                <a:cubicBezTo>
                  <a:pt x="4661251" y="2139330"/>
                  <a:pt x="4629592" y="2107692"/>
                  <a:pt x="4590524" y="2107692"/>
                </a:cubicBezTo>
                <a:cubicBezTo>
                  <a:pt x="4551456" y="2107692"/>
                  <a:pt x="4519797" y="2139330"/>
                  <a:pt x="4519797" y="2178374"/>
                </a:cubicBezTo>
                <a:cubicBezTo>
                  <a:pt x="4519797" y="2217418"/>
                  <a:pt x="4551456" y="2249057"/>
                  <a:pt x="4590524" y="2249057"/>
                </a:cubicBezTo>
                <a:cubicBezTo>
                  <a:pt x="4629592" y="2249730"/>
                  <a:pt x="4661251" y="2218091"/>
                  <a:pt x="4661251" y="2178374"/>
                </a:cubicBezTo>
                <a:close/>
                <a:moveTo>
                  <a:pt x="4058387" y="2178374"/>
                </a:moveTo>
                <a:cubicBezTo>
                  <a:pt x="4058387" y="2139330"/>
                  <a:pt x="4026728" y="2107692"/>
                  <a:pt x="3987660" y="2107692"/>
                </a:cubicBezTo>
                <a:cubicBezTo>
                  <a:pt x="3948592" y="2107692"/>
                  <a:pt x="3916933" y="2139330"/>
                  <a:pt x="3916933" y="2178374"/>
                </a:cubicBezTo>
                <a:cubicBezTo>
                  <a:pt x="3916933" y="2217418"/>
                  <a:pt x="3948592" y="2249057"/>
                  <a:pt x="3987660" y="2249057"/>
                </a:cubicBezTo>
                <a:cubicBezTo>
                  <a:pt x="4026728" y="2249730"/>
                  <a:pt x="4058387" y="2218091"/>
                  <a:pt x="4058387" y="2178374"/>
                </a:cubicBezTo>
                <a:close/>
                <a:moveTo>
                  <a:pt x="3456196" y="2178374"/>
                </a:moveTo>
                <a:cubicBezTo>
                  <a:pt x="3456196" y="2139330"/>
                  <a:pt x="3424538" y="2107692"/>
                  <a:pt x="3385469" y="2107692"/>
                </a:cubicBezTo>
                <a:cubicBezTo>
                  <a:pt x="3346401" y="2107692"/>
                  <a:pt x="3314742" y="2139330"/>
                  <a:pt x="3314742" y="2178374"/>
                </a:cubicBezTo>
                <a:cubicBezTo>
                  <a:pt x="3314742" y="2217418"/>
                  <a:pt x="3346401" y="2249057"/>
                  <a:pt x="3385469" y="2249057"/>
                </a:cubicBezTo>
                <a:cubicBezTo>
                  <a:pt x="3424538" y="2249730"/>
                  <a:pt x="3456196" y="2218091"/>
                  <a:pt x="3456196" y="2178374"/>
                </a:cubicBezTo>
                <a:close/>
                <a:moveTo>
                  <a:pt x="2853332" y="2178374"/>
                </a:moveTo>
                <a:cubicBezTo>
                  <a:pt x="2853332" y="2139330"/>
                  <a:pt x="2821673" y="2107692"/>
                  <a:pt x="2782605" y="2107692"/>
                </a:cubicBezTo>
                <a:cubicBezTo>
                  <a:pt x="2743537" y="2107692"/>
                  <a:pt x="2711878" y="2139330"/>
                  <a:pt x="2711878" y="2178374"/>
                </a:cubicBezTo>
                <a:cubicBezTo>
                  <a:pt x="2711878" y="2217418"/>
                  <a:pt x="2743537" y="2249057"/>
                  <a:pt x="2782605" y="2249057"/>
                </a:cubicBezTo>
                <a:cubicBezTo>
                  <a:pt x="2821673" y="2249730"/>
                  <a:pt x="2853332" y="2218091"/>
                  <a:pt x="2853332" y="2178374"/>
                </a:cubicBezTo>
                <a:close/>
                <a:moveTo>
                  <a:pt x="2251142" y="2178374"/>
                </a:moveTo>
                <a:cubicBezTo>
                  <a:pt x="2251142" y="2139330"/>
                  <a:pt x="2219483" y="2107692"/>
                  <a:pt x="2180415" y="2107692"/>
                </a:cubicBezTo>
                <a:cubicBezTo>
                  <a:pt x="2141346" y="2107692"/>
                  <a:pt x="2109688" y="2139330"/>
                  <a:pt x="2109688" y="2178374"/>
                </a:cubicBezTo>
                <a:cubicBezTo>
                  <a:pt x="2109688" y="2217418"/>
                  <a:pt x="2141346" y="2249057"/>
                  <a:pt x="2180415" y="2249057"/>
                </a:cubicBezTo>
                <a:cubicBezTo>
                  <a:pt x="2219483" y="2249730"/>
                  <a:pt x="2251142" y="2218091"/>
                  <a:pt x="2251142" y="2178374"/>
                </a:cubicBezTo>
                <a:close/>
                <a:moveTo>
                  <a:pt x="1648278" y="2178374"/>
                </a:moveTo>
                <a:cubicBezTo>
                  <a:pt x="1648278" y="2139330"/>
                  <a:pt x="1616619" y="2107692"/>
                  <a:pt x="1577551" y="2107692"/>
                </a:cubicBezTo>
                <a:cubicBezTo>
                  <a:pt x="1538482" y="2107692"/>
                  <a:pt x="1506823" y="2139330"/>
                  <a:pt x="1506823" y="2178374"/>
                </a:cubicBezTo>
                <a:cubicBezTo>
                  <a:pt x="1506823" y="2217418"/>
                  <a:pt x="1538482" y="2249057"/>
                  <a:pt x="1577551" y="2249057"/>
                </a:cubicBezTo>
                <a:cubicBezTo>
                  <a:pt x="1616619" y="2249057"/>
                  <a:pt x="1648278" y="2218091"/>
                  <a:pt x="1648278" y="2178374"/>
                </a:cubicBezTo>
                <a:close/>
                <a:moveTo>
                  <a:pt x="1046087" y="2178374"/>
                </a:moveTo>
                <a:cubicBezTo>
                  <a:pt x="1046087" y="2139330"/>
                  <a:pt x="1014428" y="2107692"/>
                  <a:pt x="975360" y="2107692"/>
                </a:cubicBezTo>
                <a:cubicBezTo>
                  <a:pt x="936292" y="2107692"/>
                  <a:pt x="904633" y="2139330"/>
                  <a:pt x="904633" y="2178374"/>
                </a:cubicBezTo>
                <a:cubicBezTo>
                  <a:pt x="904633" y="2217418"/>
                  <a:pt x="936292" y="2249057"/>
                  <a:pt x="975360" y="2249057"/>
                </a:cubicBezTo>
                <a:cubicBezTo>
                  <a:pt x="1014428" y="2249057"/>
                  <a:pt x="1046087" y="2218091"/>
                  <a:pt x="1046087" y="2178374"/>
                </a:cubicBezTo>
                <a:close/>
                <a:moveTo>
                  <a:pt x="443223" y="2178374"/>
                </a:moveTo>
                <a:cubicBezTo>
                  <a:pt x="443223" y="2139330"/>
                  <a:pt x="411564" y="2107692"/>
                  <a:pt x="372496" y="2107692"/>
                </a:cubicBezTo>
                <a:cubicBezTo>
                  <a:pt x="333428" y="2107692"/>
                  <a:pt x="301769" y="2139330"/>
                  <a:pt x="301769" y="2178374"/>
                </a:cubicBezTo>
                <a:cubicBezTo>
                  <a:pt x="301769" y="2217418"/>
                  <a:pt x="333428" y="2249057"/>
                  <a:pt x="372496" y="2249057"/>
                </a:cubicBezTo>
                <a:cubicBezTo>
                  <a:pt x="411564" y="2249057"/>
                  <a:pt x="443223" y="2218091"/>
                  <a:pt x="443223" y="2178374"/>
                </a:cubicBezTo>
                <a:close/>
                <a:moveTo>
                  <a:pt x="142128" y="3081767"/>
                </a:moveTo>
                <a:cubicBezTo>
                  <a:pt x="142128" y="3042723"/>
                  <a:pt x="110469" y="3011084"/>
                  <a:pt x="71401" y="3011084"/>
                </a:cubicBezTo>
                <a:cubicBezTo>
                  <a:pt x="32332" y="3011084"/>
                  <a:pt x="0" y="3042723"/>
                  <a:pt x="0" y="3081767"/>
                </a:cubicBezTo>
                <a:cubicBezTo>
                  <a:pt x="0" y="3120811"/>
                  <a:pt x="31659" y="3152449"/>
                  <a:pt x="70727" y="3152449"/>
                </a:cubicBezTo>
                <a:cubicBezTo>
                  <a:pt x="109795" y="3152449"/>
                  <a:pt x="142128" y="3120811"/>
                  <a:pt x="142128" y="3081767"/>
                </a:cubicBezTo>
                <a:close/>
                <a:moveTo>
                  <a:pt x="744318" y="3081767"/>
                </a:moveTo>
                <a:cubicBezTo>
                  <a:pt x="744318" y="3042723"/>
                  <a:pt x="712659" y="3011084"/>
                  <a:pt x="673591" y="3011084"/>
                </a:cubicBezTo>
                <a:cubicBezTo>
                  <a:pt x="634523" y="3011084"/>
                  <a:pt x="602864" y="3042723"/>
                  <a:pt x="602864" y="3081767"/>
                </a:cubicBezTo>
                <a:cubicBezTo>
                  <a:pt x="602864" y="3120811"/>
                  <a:pt x="634523" y="3152449"/>
                  <a:pt x="673591" y="3152449"/>
                </a:cubicBezTo>
                <a:cubicBezTo>
                  <a:pt x="712659" y="3152449"/>
                  <a:pt x="744318" y="3120811"/>
                  <a:pt x="744318" y="3081767"/>
                </a:cubicBezTo>
                <a:close/>
                <a:moveTo>
                  <a:pt x="1347182" y="3081767"/>
                </a:moveTo>
                <a:cubicBezTo>
                  <a:pt x="1347182" y="3042723"/>
                  <a:pt x="1315524" y="3011084"/>
                  <a:pt x="1276455" y="3011084"/>
                </a:cubicBezTo>
                <a:cubicBezTo>
                  <a:pt x="1237387" y="3011084"/>
                  <a:pt x="1205728" y="3042723"/>
                  <a:pt x="1205728" y="3081767"/>
                </a:cubicBezTo>
                <a:cubicBezTo>
                  <a:pt x="1205728" y="3120811"/>
                  <a:pt x="1237387" y="3152449"/>
                  <a:pt x="1276455" y="3152449"/>
                </a:cubicBezTo>
                <a:cubicBezTo>
                  <a:pt x="1315524" y="3152449"/>
                  <a:pt x="1347182" y="3120811"/>
                  <a:pt x="1347182" y="3081767"/>
                </a:cubicBezTo>
                <a:close/>
                <a:moveTo>
                  <a:pt x="1949373" y="3081767"/>
                </a:moveTo>
                <a:cubicBezTo>
                  <a:pt x="1949373" y="3042723"/>
                  <a:pt x="1917714" y="3011084"/>
                  <a:pt x="1878646" y="3011084"/>
                </a:cubicBezTo>
                <a:cubicBezTo>
                  <a:pt x="1839578" y="3011084"/>
                  <a:pt x="1807919" y="3042723"/>
                  <a:pt x="1807919" y="3081767"/>
                </a:cubicBezTo>
                <a:cubicBezTo>
                  <a:pt x="1807919" y="3120811"/>
                  <a:pt x="1839578" y="3152449"/>
                  <a:pt x="1878646" y="3152449"/>
                </a:cubicBezTo>
                <a:cubicBezTo>
                  <a:pt x="1917714" y="3153123"/>
                  <a:pt x="1949373" y="3120811"/>
                  <a:pt x="1949373" y="3081767"/>
                </a:cubicBezTo>
                <a:close/>
                <a:moveTo>
                  <a:pt x="2552237" y="3081767"/>
                </a:moveTo>
                <a:cubicBezTo>
                  <a:pt x="2552237" y="3042723"/>
                  <a:pt x="2520578" y="3011084"/>
                  <a:pt x="2481510" y="3011084"/>
                </a:cubicBezTo>
                <a:cubicBezTo>
                  <a:pt x="2442442" y="3011084"/>
                  <a:pt x="2410783" y="3042723"/>
                  <a:pt x="2410783" y="3081767"/>
                </a:cubicBezTo>
                <a:cubicBezTo>
                  <a:pt x="2410783" y="3120811"/>
                  <a:pt x="2442442" y="3152449"/>
                  <a:pt x="2481510" y="3152449"/>
                </a:cubicBezTo>
                <a:cubicBezTo>
                  <a:pt x="2520578" y="3153123"/>
                  <a:pt x="2552237" y="3120811"/>
                  <a:pt x="2552237" y="3081767"/>
                </a:cubicBezTo>
                <a:close/>
                <a:moveTo>
                  <a:pt x="3155101" y="3081767"/>
                </a:moveTo>
                <a:cubicBezTo>
                  <a:pt x="3155101" y="3042723"/>
                  <a:pt x="3123442" y="3011084"/>
                  <a:pt x="3084374" y="3011084"/>
                </a:cubicBezTo>
                <a:cubicBezTo>
                  <a:pt x="3045306" y="3011084"/>
                  <a:pt x="3013647" y="3042723"/>
                  <a:pt x="3013647" y="3081767"/>
                </a:cubicBezTo>
                <a:cubicBezTo>
                  <a:pt x="3013647" y="3120811"/>
                  <a:pt x="3045306" y="3152449"/>
                  <a:pt x="3084374" y="3152449"/>
                </a:cubicBezTo>
                <a:cubicBezTo>
                  <a:pt x="3122769" y="3153123"/>
                  <a:pt x="3155101" y="3120811"/>
                  <a:pt x="3155101" y="3081767"/>
                </a:cubicBezTo>
                <a:close/>
                <a:moveTo>
                  <a:pt x="3757292" y="3081767"/>
                </a:moveTo>
                <a:cubicBezTo>
                  <a:pt x="3757292" y="3042723"/>
                  <a:pt x="3725633" y="3011084"/>
                  <a:pt x="3686564" y="3011084"/>
                </a:cubicBezTo>
                <a:cubicBezTo>
                  <a:pt x="3647496" y="3011084"/>
                  <a:pt x="3615837" y="3042723"/>
                  <a:pt x="3615837" y="3081767"/>
                </a:cubicBezTo>
                <a:cubicBezTo>
                  <a:pt x="3615837" y="3120811"/>
                  <a:pt x="3647496" y="3152449"/>
                  <a:pt x="3686564" y="3152449"/>
                </a:cubicBezTo>
                <a:cubicBezTo>
                  <a:pt x="3725633" y="3152449"/>
                  <a:pt x="3757292" y="3120811"/>
                  <a:pt x="3757292" y="3081767"/>
                </a:cubicBezTo>
                <a:close/>
                <a:moveTo>
                  <a:pt x="4360156" y="3081767"/>
                </a:moveTo>
                <a:cubicBezTo>
                  <a:pt x="4360156" y="3042723"/>
                  <a:pt x="4328497" y="3011084"/>
                  <a:pt x="4289429" y="3011084"/>
                </a:cubicBezTo>
                <a:cubicBezTo>
                  <a:pt x="4250360" y="3011084"/>
                  <a:pt x="4218702" y="3042723"/>
                  <a:pt x="4218702" y="3081767"/>
                </a:cubicBezTo>
                <a:cubicBezTo>
                  <a:pt x="4218702" y="3120811"/>
                  <a:pt x="4250360" y="3152449"/>
                  <a:pt x="4289429" y="3152449"/>
                </a:cubicBezTo>
                <a:cubicBezTo>
                  <a:pt x="4328497" y="3152449"/>
                  <a:pt x="4360156" y="3120811"/>
                  <a:pt x="4360156" y="3081767"/>
                </a:cubicBezTo>
                <a:close/>
                <a:moveTo>
                  <a:pt x="4962346" y="3081767"/>
                </a:moveTo>
                <a:cubicBezTo>
                  <a:pt x="4962346" y="3042723"/>
                  <a:pt x="4930688" y="3011084"/>
                  <a:pt x="4891619" y="3011084"/>
                </a:cubicBezTo>
                <a:cubicBezTo>
                  <a:pt x="4852551" y="3011084"/>
                  <a:pt x="4820892" y="3042723"/>
                  <a:pt x="4820892" y="3081767"/>
                </a:cubicBezTo>
                <a:cubicBezTo>
                  <a:pt x="4820892" y="3120811"/>
                  <a:pt x="4852551" y="3152449"/>
                  <a:pt x="4891619" y="3152449"/>
                </a:cubicBezTo>
                <a:cubicBezTo>
                  <a:pt x="4930688" y="3152449"/>
                  <a:pt x="4962346" y="3120811"/>
                  <a:pt x="4962346" y="3081767"/>
                </a:cubicBezTo>
                <a:close/>
                <a:moveTo>
                  <a:pt x="5565210" y="3081767"/>
                </a:moveTo>
                <a:cubicBezTo>
                  <a:pt x="5565210" y="3042723"/>
                  <a:pt x="5533552" y="3011084"/>
                  <a:pt x="5494483" y="3011084"/>
                </a:cubicBezTo>
                <a:cubicBezTo>
                  <a:pt x="5455415" y="3011084"/>
                  <a:pt x="5423756" y="3042723"/>
                  <a:pt x="5423756" y="3081767"/>
                </a:cubicBezTo>
                <a:cubicBezTo>
                  <a:pt x="5423756" y="3120811"/>
                  <a:pt x="5455415" y="3152449"/>
                  <a:pt x="5494483" y="3152449"/>
                </a:cubicBezTo>
                <a:cubicBezTo>
                  <a:pt x="5533552" y="3153123"/>
                  <a:pt x="5565210" y="3120811"/>
                  <a:pt x="5565210" y="3081767"/>
                </a:cubicBezTo>
                <a:close/>
                <a:moveTo>
                  <a:pt x="6167401" y="3081767"/>
                </a:moveTo>
                <a:cubicBezTo>
                  <a:pt x="6167401" y="3042723"/>
                  <a:pt x="6135742" y="3011084"/>
                  <a:pt x="6096674" y="3011084"/>
                </a:cubicBezTo>
                <a:cubicBezTo>
                  <a:pt x="6057605" y="3011084"/>
                  <a:pt x="6025947" y="3042723"/>
                  <a:pt x="6025947" y="3081767"/>
                </a:cubicBezTo>
                <a:cubicBezTo>
                  <a:pt x="6025947" y="3120811"/>
                  <a:pt x="6057605" y="3152449"/>
                  <a:pt x="6096674" y="3152449"/>
                </a:cubicBezTo>
                <a:cubicBezTo>
                  <a:pt x="6135742" y="3153123"/>
                  <a:pt x="6167401" y="3120811"/>
                  <a:pt x="6167401" y="3081767"/>
                </a:cubicBezTo>
                <a:close/>
                <a:moveTo>
                  <a:pt x="6770265" y="3081767"/>
                </a:moveTo>
                <a:cubicBezTo>
                  <a:pt x="6770265" y="3042723"/>
                  <a:pt x="6738606" y="3011084"/>
                  <a:pt x="6699538" y="3011084"/>
                </a:cubicBezTo>
                <a:cubicBezTo>
                  <a:pt x="6660470" y="3011084"/>
                  <a:pt x="6628811" y="3042723"/>
                  <a:pt x="6628811" y="3081767"/>
                </a:cubicBezTo>
                <a:cubicBezTo>
                  <a:pt x="6628811" y="3120811"/>
                  <a:pt x="6660470" y="3152449"/>
                  <a:pt x="6699538" y="3152449"/>
                </a:cubicBezTo>
                <a:cubicBezTo>
                  <a:pt x="6738606" y="3153123"/>
                  <a:pt x="6770265" y="3120811"/>
                  <a:pt x="6770265" y="3081767"/>
                </a:cubicBezTo>
                <a:close/>
                <a:moveTo>
                  <a:pt x="7372455" y="3081767"/>
                </a:moveTo>
                <a:cubicBezTo>
                  <a:pt x="7372455" y="3042723"/>
                  <a:pt x="7340797" y="3011084"/>
                  <a:pt x="7301728" y="3011084"/>
                </a:cubicBezTo>
                <a:cubicBezTo>
                  <a:pt x="7262660" y="3011084"/>
                  <a:pt x="7231001" y="3042723"/>
                  <a:pt x="7231001" y="3081767"/>
                </a:cubicBezTo>
                <a:cubicBezTo>
                  <a:pt x="7231001" y="3120811"/>
                  <a:pt x="7262660" y="3152449"/>
                  <a:pt x="7301728" y="3152449"/>
                </a:cubicBezTo>
                <a:cubicBezTo>
                  <a:pt x="7340797" y="3153123"/>
                  <a:pt x="7372455" y="3120811"/>
                  <a:pt x="7372455" y="3081767"/>
                </a:cubicBezTo>
                <a:close/>
                <a:moveTo>
                  <a:pt x="7975320" y="3081767"/>
                </a:moveTo>
                <a:cubicBezTo>
                  <a:pt x="7975320" y="3042723"/>
                  <a:pt x="7943661" y="3011084"/>
                  <a:pt x="7904593" y="3011084"/>
                </a:cubicBezTo>
                <a:cubicBezTo>
                  <a:pt x="7865524" y="3011084"/>
                  <a:pt x="7833865" y="3042723"/>
                  <a:pt x="7833865" y="3081767"/>
                </a:cubicBezTo>
                <a:cubicBezTo>
                  <a:pt x="7833865" y="3120811"/>
                  <a:pt x="7865524" y="3152449"/>
                  <a:pt x="7904593" y="3152449"/>
                </a:cubicBezTo>
                <a:cubicBezTo>
                  <a:pt x="7943661" y="3152449"/>
                  <a:pt x="7975320" y="3120811"/>
                  <a:pt x="7975320" y="3081767"/>
                </a:cubicBezTo>
                <a:close/>
                <a:moveTo>
                  <a:pt x="8577510" y="3081767"/>
                </a:moveTo>
                <a:cubicBezTo>
                  <a:pt x="8577510" y="3042723"/>
                  <a:pt x="8545851" y="3011084"/>
                  <a:pt x="8506783" y="3011084"/>
                </a:cubicBezTo>
                <a:cubicBezTo>
                  <a:pt x="8467714" y="3011084"/>
                  <a:pt x="8436056" y="3042723"/>
                  <a:pt x="8436056" y="3081767"/>
                </a:cubicBezTo>
                <a:cubicBezTo>
                  <a:pt x="8436056" y="3120811"/>
                  <a:pt x="8467714" y="3152449"/>
                  <a:pt x="8506783" y="3152449"/>
                </a:cubicBezTo>
                <a:cubicBezTo>
                  <a:pt x="8545851" y="3153123"/>
                  <a:pt x="8577510" y="3120811"/>
                  <a:pt x="8577510" y="3081767"/>
                </a:cubicBezTo>
                <a:close/>
                <a:moveTo>
                  <a:pt x="9180374" y="3081767"/>
                </a:moveTo>
                <a:cubicBezTo>
                  <a:pt x="9180374" y="3042723"/>
                  <a:pt x="9148715" y="3011084"/>
                  <a:pt x="9109647" y="3011084"/>
                </a:cubicBezTo>
                <a:cubicBezTo>
                  <a:pt x="9070578" y="3011084"/>
                  <a:pt x="9038920" y="3042723"/>
                  <a:pt x="9038920" y="3081767"/>
                </a:cubicBezTo>
                <a:cubicBezTo>
                  <a:pt x="9038920" y="3120811"/>
                  <a:pt x="9070578" y="3152449"/>
                  <a:pt x="9109647" y="3152449"/>
                </a:cubicBezTo>
                <a:cubicBezTo>
                  <a:pt x="9148715" y="3153123"/>
                  <a:pt x="9180374" y="3120811"/>
                  <a:pt x="9180374" y="3081767"/>
                </a:cubicBezTo>
                <a:close/>
                <a:moveTo>
                  <a:pt x="9783238" y="3081767"/>
                </a:moveTo>
                <a:cubicBezTo>
                  <a:pt x="9783238" y="3042723"/>
                  <a:pt x="9751579" y="3011084"/>
                  <a:pt x="9712511" y="3011084"/>
                </a:cubicBezTo>
                <a:cubicBezTo>
                  <a:pt x="9673442" y="3011084"/>
                  <a:pt x="9641784" y="3042723"/>
                  <a:pt x="9641784" y="3081767"/>
                </a:cubicBezTo>
                <a:cubicBezTo>
                  <a:pt x="9641784" y="3120811"/>
                  <a:pt x="9673442" y="3152449"/>
                  <a:pt x="9712511" y="3152449"/>
                </a:cubicBezTo>
                <a:cubicBezTo>
                  <a:pt x="9750905" y="3153123"/>
                  <a:pt x="9783238" y="3120811"/>
                  <a:pt x="9783238" y="3081767"/>
                </a:cubicBezTo>
                <a:close/>
                <a:moveTo>
                  <a:pt x="10385429" y="3081767"/>
                </a:moveTo>
                <a:cubicBezTo>
                  <a:pt x="10385429" y="3042723"/>
                  <a:pt x="10353770" y="3011084"/>
                  <a:pt x="10314702" y="3011084"/>
                </a:cubicBezTo>
                <a:cubicBezTo>
                  <a:pt x="10275633" y="3011084"/>
                  <a:pt x="10243975" y="3042723"/>
                  <a:pt x="10243975" y="3081767"/>
                </a:cubicBezTo>
                <a:cubicBezTo>
                  <a:pt x="10243975" y="3120811"/>
                  <a:pt x="10275633" y="3152449"/>
                  <a:pt x="10314702" y="3152449"/>
                </a:cubicBezTo>
                <a:cubicBezTo>
                  <a:pt x="10353770" y="3153123"/>
                  <a:pt x="10385429" y="3120811"/>
                  <a:pt x="10385429" y="3081767"/>
                </a:cubicBezTo>
                <a:close/>
                <a:moveTo>
                  <a:pt x="10988293" y="3081767"/>
                </a:moveTo>
                <a:cubicBezTo>
                  <a:pt x="10988293" y="3042723"/>
                  <a:pt x="10956634" y="3011084"/>
                  <a:pt x="10917566" y="3011084"/>
                </a:cubicBezTo>
                <a:cubicBezTo>
                  <a:pt x="10878497" y="3011084"/>
                  <a:pt x="10846839" y="3042723"/>
                  <a:pt x="10846839" y="3081767"/>
                </a:cubicBezTo>
                <a:cubicBezTo>
                  <a:pt x="10846839" y="3120811"/>
                  <a:pt x="10878497" y="3152449"/>
                  <a:pt x="10917566" y="3152449"/>
                </a:cubicBezTo>
                <a:cubicBezTo>
                  <a:pt x="10956634" y="3152449"/>
                  <a:pt x="10988293" y="3120811"/>
                  <a:pt x="10988293" y="3081767"/>
                </a:cubicBezTo>
                <a:close/>
                <a:moveTo>
                  <a:pt x="11590483" y="3081767"/>
                </a:moveTo>
                <a:cubicBezTo>
                  <a:pt x="11590483" y="3042723"/>
                  <a:pt x="11558824" y="3011084"/>
                  <a:pt x="11519756" y="3011084"/>
                </a:cubicBezTo>
                <a:cubicBezTo>
                  <a:pt x="11480688" y="3011084"/>
                  <a:pt x="11449029" y="3042723"/>
                  <a:pt x="11449029" y="3081767"/>
                </a:cubicBezTo>
                <a:cubicBezTo>
                  <a:pt x="11449029" y="3120811"/>
                  <a:pt x="11480688" y="3152449"/>
                  <a:pt x="11519756" y="3152449"/>
                </a:cubicBezTo>
                <a:cubicBezTo>
                  <a:pt x="11558824" y="3153123"/>
                  <a:pt x="11590483" y="3120811"/>
                  <a:pt x="11590483" y="3081767"/>
                </a:cubicBezTo>
                <a:close/>
                <a:moveTo>
                  <a:pt x="12193347" y="3081767"/>
                </a:moveTo>
                <a:cubicBezTo>
                  <a:pt x="12193347" y="3042723"/>
                  <a:pt x="12161688" y="3011084"/>
                  <a:pt x="12122620" y="3011084"/>
                </a:cubicBezTo>
                <a:cubicBezTo>
                  <a:pt x="12083552" y="3011084"/>
                  <a:pt x="12051893" y="3042723"/>
                  <a:pt x="12051893" y="3081767"/>
                </a:cubicBezTo>
                <a:cubicBezTo>
                  <a:pt x="12051893" y="3120811"/>
                  <a:pt x="12083552" y="3152449"/>
                  <a:pt x="12122620" y="3152449"/>
                </a:cubicBezTo>
                <a:cubicBezTo>
                  <a:pt x="12161015" y="3153123"/>
                  <a:pt x="12193347" y="3120811"/>
                  <a:pt x="12193347" y="3081767"/>
                </a:cubicBezTo>
                <a:close/>
                <a:moveTo>
                  <a:pt x="11891579" y="2780860"/>
                </a:moveTo>
                <a:cubicBezTo>
                  <a:pt x="11891579" y="2741816"/>
                  <a:pt x="11859919" y="2710178"/>
                  <a:pt x="11820851" y="2710178"/>
                </a:cubicBezTo>
                <a:cubicBezTo>
                  <a:pt x="11781783" y="2710178"/>
                  <a:pt x="11750124" y="2741816"/>
                  <a:pt x="11750124" y="2780860"/>
                </a:cubicBezTo>
                <a:cubicBezTo>
                  <a:pt x="11750124" y="2819904"/>
                  <a:pt x="11781783" y="2851543"/>
                  <a:pt x="11820851" y="2851543"/>
                </a:cubicBezTo>
                <a:cubicBezTo>
                  <a:pt x="11859919" y="2851543"/>
                  <a:pt x="11891579" y="2819904"/>
                  <a:pt x="11891579" y="2780860"/>
                </a:cubicBezTo>
                <a:close/>
                <a:moveTo>
                  <a:pt x="11289388" y="2780860"/>
                </a:moveTo>
                <a:cubicBezTo>
                  <a:pt x="11289388" y="2741816"/>
                  <a:pt x="11257729" y="2710178"/>
                  <a:pt x="11218661" y="2710178"/>
                </a:cubicBezTo>
                <a:cubicBezTo>
                  <a:pt x="11179592" y="2710178"/>
                  <a:pt x="11147934" y="2741816"/>
                  <a:pt x="11147934" y="2780860"/>
                </a:cubicBezTo>
                <a:cubicBezTo>
                  <a:pt x="11147934" y="2819904"/>
                  <a:pt x="11179592" y="2851543"/>
                  <a:pt x="11218661" y="2851543"/>
                </a:cubicBezTo>
                <a:cubicBezTo>
                  <a:pt x="11257729" y="2851543"/>
                  <a:pt x="11289388" y="2819904"/>
                  <a:pt x="11289388" y="2780860"/>
                </a:cubicBezTo>
                <a:close/>
                <a:moveTo>
                  <a:pt x="10686524" y="2780860"/>
                </a:moveTo>
                <a:cubicBezTo>
                  <a:pt x="10686524" y="2741816"/>
                  <a:pt x="10654865" y="2710178"/>
                  <a:pt x="10615797" y="2710178"/>
                </a:cubicBezTo>
                <a:cubicBezTo>
                  <a:pt x="10576728" y="2710178"/>
                  <a:pt x="10545070" y="2741816"/>
                  <a:pt x="10545070" y="2780860"/>
                </a:cubicBezTo>
                <a:cubicBezTo>
                  <a:pt x="10545070" y="2819904"/>
                  <a:pt x="10576728" y="2851543"/>
                  <a:pt x="10615797" y="2851543"/>
                </a:cubicBezTo>
                <a:cubicBezTo>
                  <a:pt x="10654865" y="2851543"/>
                  <a:pt x="10686524" y="2819904"/>
                  <a:pt x="10686524" y="2780860"/>
                </a:cubicBezTo>
                <a:close/>
                <a:moveTo>
                  <a:pt x="10084333" y="2780860"/>
                </a:moveTo>
                <a:cubicBezTo>
                  <a:pt x="10084333" y="2741816"/>
                  <a:pt x="10052675" y="2710178"/>
                  <a:pt x="10013606" y="2710178"/>
                </a:cubicBezTo>
                <a:cubicBezTo>
                  <a:pt x="9974538" y="2710178"/>
                  <a:pt x="9942879" y="2741816"/>
                  <a:pt x="9942879" y="2780860"/>
                </a:cubicBezTo>
                <a:cubicBezTo>
                  <a:pt x="9942879" y="2819904"/>
                  <a:pt x="9974538" y="2851543"/>
                  <a:pt x="10013606" y="2851543"/>
                </a:cubicBezTo>
                <a:cubicBezTo>
                  <a:pt x="10052675" y="2851543"/>
                  <a:pt x="10084333" y="2819904"/>
                  <a:pt x="10084333" y="2780860"/>
                </a:cubicBezTo>
                <a:close/>
                <a:moveTo>
                  <a:pt x="9481469" y="2780860"/>
                </a:moveTo>
                <a:cubicBezTo>
                  <a:pt x="9481469" y="2741816"/>
                  <a:pt x="9449811" y="2710178"/>
                  <a:pt x="9410742" y="2710178"/>
                </a:cubicBezTo>
                <a:cubicBezTo>
                  <a:pt x="9371674" y="2710178"/>
                  <a:pt x="9340015" y="2741816"/>
                  <a:pt x="9340015" y="2780860"/>
                </a:cubicBezTo>
                <a:cubicBezTo>
                  <a:pt x="9340015" y="2819904"/>
                  <a:pt x="9371674" y="2851543"/>
                  <a:pt x="9410742" y="2851543"/>
                </a:cubicBezTo>
                <a:cubicBezTo>
                  <a:pt x="9449811" y="2851543"/>
                  <a:pt x="9481469" y="2819904"/>
                  <a:pt x="9481469" y="2780860"/>
                </a:cubicBezTo>
                <a:close/>
                <a:moveTo>
                  <a:pt x="8879278" y="2780860"/>
                </a:moveTo>
                <a:cubicBezTo>
                  <a:pt x="8879278" y="2741816"/>
                  <a:pt x="8847620" y="2710178"/>
                  <a:pt x="8808551" y="2710178"/>
                </a:cubicBezTo>
                <a:cubicBezTo>
                  <a:pt x="8769483" y="2710178"/>
                  <a:pt x="8737824" y="2741816"/>
                  <a:pt x="8737824" y="2780860"/>
                </a:cubicBezTo>
                <a:cubicBezTo>
                  <a:pt x="8737824" y="2819904"/>
                  <a:pt x="8769483" y="2851543"/>
                  <a:pt x="8808551" y="2851543"/>
                </a:cubicBezTo>
                <a:cubicBezTo>
                  <a:pt x="8846946" y="2851543"/>
                  <a:pt x="8879278" y="2819904"/>
                  <a:pt x="8879278" y="2780860"/>
                </a:cubicBezTo>
                <a:close/>
                <a:moveTo>
                  <a:pt x="8276415" y="2780860"/>
                </a:moveTo>
                <a:cubicBezTo>
                  <a:pt x="8276415" y="2741816"/>
                  <a:pt x="8244756" y="2710178"/>
                  <a:pt x="8205687" y="2710178"/>
                </a:cubicBezTo>
                <a:cubicBezTo>
                  <a:pt x="8166620" y="2710178"/>
                  <a:pt x="8134960" y="2741816"/>
                  <a:pt x="8134960" y="2780860"/>
                </a:cubicBezTo>
                <a:cubicBezTo>
                  <a:pt x="8134960" y="2819904"/>
                  <a:pt x="8166620" y="2851543"/>
                  <a:pt x="8205687" y="2851543"/>
                </a:cubicBezTo>
                <a:cubicBezTo>
                  <a:pt x="8244756" y="2851543"/>
                  <a:pt x="8276415" y="2819904"/>
                  <a:pt x="8276415" y="2780860"/>
                </a:cubicBezTo>
                <a:close/>
                <a:moveTo>
                  <a:pt x="7674225" y="2780860"/>
                </a:moveTo>
                <a:cubicBezTo>
                  <a:pt x="7674225" y="2741816"/>
                  <a:pt x="7642565" y="2710178"/>
                  <a:pt x="7603498" y="2710178"/>
                </a:cubicBezTo>
                <a:cubicBezTo>
                  <a:pt x="7564429" y="2710178"/>
                  <a:pt x="7532771" y="2741816"/>
                  <a:pt x="7532771" y="2780860"/>
                </a:cubicBezTo>
                <a:cubicBezTo>
                  <a:pt x="7532771" y="2819904"/>
                  <a:pt x="7564429" y="2851543"/>
                  <a:pt x="7603498" y="2851543"/>
                </a:cubicBezTo>
                <a:cubicBezTo>
                  <a:pt x="7641892" y="2851543"/>
                  <a:pt x="7674225" y="2819904"/>
                  <a:pt x="7674225" y="2780860"/>
                </a:cubicBezTo>
                <a:close/>
                <a:moveTo>
                  <a:pt x="7071361" y="2780860"/>
                </a:moveTo>
                <a:cubicBezTo>
                  <a:pt x="7071361" y="2741816"/>
                  <a:pt x="7039701" y="2710178"/>
                  <a:pt x="7000634" y="2710178"/>
                </a:cubicBezTo>
                <a:cubicBezTo>
                  <a:pt x="6961565" y="2710178"/>
                  <a:pt x="6929906" y="2741816"/>
                  <a:pt x="6929906" y="2780860"/>
                </a:cubicBezTo>
                <a:cubicBezTo>
                  <a:pt x="6929906" y="2819904"/>
                  <a:pt x="6961565" y="2851543"/>
                  <a:pt x="7000634" y="2851543"/>
                </a:cubicBezTo>
                <a:cubicBezTo>
                  <a:pt x="7039701" y="2851543"/>
                  <a:pt x="7071361" y="2819904"/>
                  <a:pt x="7071361" y="2780860"/>
                </a:cubicBezTo>
                <a:close/>
                <a:moveTo>
                  <a:pt x="6469170" y="2780860"/>
                </a:moveTo>
                <a:cubicBezTo>
                  <a:pt x="6469170" y="2741816"/>
                  <a:pt x="6437511" y="2710178"/>
                  <a:pt x="6398443" y="2710178"/>
                </a:cubicBezTo>
                <a:cubicBezTo>
                  <a:pt x="6359374" y="2710178"/>
                  <a:pt x="6327716" y="2741816"/>
                  <a:pt x="6327716" y="2780860"/>
                </a:cubicBezTo>
                <a:cubicBezTo>
                  <a:pt x="6327716" y="2819904"/>
                  <a:pt x="6359374" y="2851543"/>
                  <a:pt x="6398443" y="2851543"/>
                </a:cubicBezTo>
                <a:cubicBezTo>
                  <a:pt x="6436837" y="2851543"/>
                  <a:pt x="6469170" y="2819904"/>
                  <a:pt x="6469170" y="2780860"/>
                </a:cubicBezTo>
                <a:close/>
                <a:moveTo>
                  <a:pt x="5866306" y="2780860"/>
                </a:moveTo>
                <a:cubicBezTo>
                  <a:pt x="5866306" y="2741816"/>
                  <a:pt x="5834647" y="2710178"/>
                  <a:pt x="5795579" y="2710178"/>
                </a:cubicBezTo>
                <a:cubicBezTo>
                  <a:pt x="5756510" y="2710178"/>
                  <a:pt x="5724852" y="2741816"/>
                  <a:pt x="5724852" y="2780860"/>
                </a:cubicBezTo>
                <a:cubicBezTo>
                  <a:pt x="5724852" y="2819904"/>
                  <a:pt x="5756510" y="2851543"/>
                  <a:pt x="5795579" y="2851543"/>
                </a:cubicBezTo>
                <a:cubicBezTo>
                  <a:pt x="5834647" y="2851543"/>
                  <a:pt x="5866306" y="2819904"/>
                  <a:pt x="5866306" y="2780860"/>
                </a:cubicBezTo>
                <a:close/>
                <a:moveTo>
                  <a:pt x="5263442" y="2780860"/>
                </a:moveTo>
                <a:cubicBezTo>
                  <a:pt x="5263442" y="2741816"/>
                  <a:pt x="5231783" y="2710178"/>
                  <a:pt x="5192715" y="2710178"/>
                </a:cubicBezTo>
                <a:cubicBezTo>
                  <a:pt x="5153646" y="2710178"/>
                  <a:pt x="5121988" y="2741816"/>
                  <a:pt x="5121988" y="2780860"/>
                </a:cubicBezTo>
                <a:cubicBezTo>
                  <a:pt x="5121988" y="2819904"/>
                  <a:pt x="5153646" y="2851543"/>
                  <a:pt x="5192715" y="2851543"/>
                </a:cubicBezTo>
                <a:cubicBezTo>
                  <a:pt x="5231783" y="2851543"/>
                  <a:pt x="5263442" y="2819904"/>
                  <a:pt x="5263442" y="2780860"/>
                </a:cubicBezTo>
                <a:close/>
                <a:moveTo>
                  <a:pt x="4661251" y="2780860"/>
                </a:moveTo>
                <a:cubicBezTo>
                  <a:pt x="4661251" y="2741816"/>
                  <a:pt x="4629592" y="2710178"/>
                  <a:pt x="4590524" y="2710178"/>
                </a:cubicBezTo>
                <a:cubicBezTo>
                  <a:pt x="4551456" y="2710178"/>
                  <a:pt x="4519797" y="2741816"/>
                  <a:pt x="4519797" y="2780860"/>
                </a:cubicBezTo>
                <a:cubicBezTo>
                  <a:pt x="4519797" y="2819904"/>
                  <a:pt x="4551456" y="2851543"/>
                  <a:pt x="4590524" y="2851543"/>
                </a:cubicBezTo>
                <a:cubicBezTo>
                  <a:pt x="4629592" y="2851543"/>
                  <a:pt x="4661251" y="2819904"/>
                  <a:pt x="4661251" y="2780860"/>
                </a:cubicBezTo>
                <a:close/>
                <a:moveTo>
                  <a:pt x="4058387" y="2780860"/>
                </a:moveTo>
                <a:cubicBezTo>
                  <a:pt x="4058387" y="2741816"/>
                  <a:pt x="4026728" y="2710178"/>
                  <a:pt x="3987660" y="2710178"/>
                </a:cubicBezTo>
                <a:cubicBezTo>
                  <a:pt x="3948592" y="2710178"/>
                  <a:pt x="3916933" y="2741816"/>
                  <a:pt x="3916933" y="2780860"/>
                </a:cubicBezTo>
                <a:cubicBezTo>
                  <a:pt x="3916933" y="2819904"/>
                  <a:pt x="3948592" y="2851543"/>
                  <a:pt x="3987660" y="2851543"/>
                </a:cubicBezTo>
                <a:cubicBezTo>
                  <a:pt x="4026728" y="2851543"/>
                  <a:pt x="4058387" y="2819904"/>
                  <a:pt x="4058387" y="2780860"/>
                </a:cubicBezTo>
                <a:close/>
                <a:moveTo>
                  <a:pt x="3456196" y="2780860"/>
                </a:moveTo>
                <a:cubicBezTo>
                  <a:pt x="3456196" y="2741816"/>
                  <a:pt x="3424538" y="2710178"/>
                  <a:pt x="3385469" y="2710178"/>
                </a:cubicBezTo>
                <a:cubicBezTo>
                  <a:pt x="3346401" y="2710178"/>
                  <a:pt x="3314742" y="2741816"/>
                  <a:pt x="3314742" y="2780860"/>
                </a:cubicBezTo>
                <a:cubicBezTo>
                  <a:pt x="3314742" y="2819904"/>
                  <a:pt x="3346401" y="2851543"/>
                  <a:pt x="3385469" y="2851543"/>
                </a:cubicBezTo>
                <a:cubicBezTo>
                  <a:pt x="3424538" y="2851543"/>
                  <a:pt x="3456196" y="2819904"/>
                  <a:pt x="3456196" y="2780860"/>
                </a:cubicBezTo>
                <a:close/>
                <a:moveTo>
                  <a:pt x="2853332" y="2780860"/>
                </a:moveTo>
                <a:cubicBezTo>
                  <a:pt x="2853332" y="2741816"/>
                  <a:pt x="2821673" y="2710178"/>
                  <a:pt x="2782605" y="2710178"/>
                </a:cubicBezTo>
                <a:cubicBezTo>
                  <a:pt x="2743537" y="2710178"/>
                  <a:pt x="2711878" y="2741816"/>
                  <a:pt x="2711878" y="2780860"/>
                </a:cubicBezTo>
                <a:cubicBezTo>
                  <a:pt x="2711878" y="2819904"/>
                  <a:pt x="2743537" y="2851543"/>
                  <a:pt x="2782605" y="2851543"/>
                </a:cubicBezTo>
                <a:cubicBezTo>
                  <a:pt x="2821673" y="2851543"/>
                  <a:pt x="2853332" y="2819904"/>
                  <a:pt x="2853332" y="2780860"/>
                </a:cubicBezTo>
                <a:close/>
                <a:moveTo>
                  <a:pt x="2251142" y="2780860"/>
                </a:moveTo>
                <a:cubicBezTo>
                  <a:pt x="2251142" y="2741816"/>
                  <a:pt x="2219483" y="2710178"/>
                  <a:pt x="2180415" y="2710178"/>
                </a:cubicBezTo>
                <a:cubicBezTo>
                  <a:pt x="2141346" y="2710178"/>
                  <a:pt x="2109688" y="2741816"/>
                  <a:pt x="2109688" y="2780860"/>
                </a:cubicBezTo>
                <a:cubicBezTo>
                  <a:pt x="2109688" y="2819904"/>
                  <a:pt x="2141346" y="2851543"/>
                  <a:pt x="2180415" y="2851543"/>
                </a:cubicBezTo>
                <a:cubicBezTo>
                  <a:pt x="2219483" y="2851543"/>
                  <a:pt x="2251142" y="2819904"/>
                  <a:pt x="2251142" y="2780860"/>
                </a:cubicBezTo>
                <a:close/>
                <a:moveTo>
                  <a:pt x="1648278" y="2780860"/>
                </a:moveTo>
                <a:cubicBezTo>
                  <a:pt x="1648278" y="2741816"/>
                  <a:pt x="1616619" y="2710178"/>
                  <a:pt x="1577551" y="2710178"/>
                </a:cubicBezTo>
                <a:cubicBezTo>
                  <a:pt x="1538482" y="2710178"/>
                  <a:pt x="1506823" y="2741816"/>
                  <a:pt x="1506823" y="2780860"/>
                </a:cubicBezTo>
                <a:cubicBezTo>
                  <a:pt x="1506823" y="2819904"/>
                  <a:pt x="1538482" y="2851543"/>
                  <a:pt x="1577551" y="2851543"/>
                </a:cubicBezTo>
                <a:cubicBezTo>
                  <a:pt x="1616619" y="2851543"/>
                  <a:pt x="1648278" y="2819904"/>
                  <a:pt x="1648278" y="2780860"/>
                </a:cubicBezTo>
                <a:close/>
                <a:moveTo>
                  <a:pt x="1046087" y="2780860"/>
                </a:moveTo>
                <a:cubicBezTo>
                  <a:pt x="1046087" y="2741816"/>
                  <a:pt x="1014428" y="2710178"/>
                  <a:pt x="975360" y="2710178"/>
                </a:cubicBezTo>
                <a:cubicBezTo>
                  <a:pt x="936292" y="2710178"/>
                  <a:pt x="904633" y="2741816"/>
                  <a:pt x="904633" y="2780860"/>
                </a:cubicBezTo>
                <a:cubicBezTo>
                  <a:pt x="904633" y="2819904"/>
                  <a:pt x="936292" y="2851543"/>
                  <a:pt x="975360" y="2851543"/>
                </a:cubicBezTo>
                <a:cubicBezTo>
                  <a:pt x="1014428" y="2851543"/>
                  <a:pt x="1046087" y="2819904"/>
                  <a:pt x="1046087" y="2780860"/>
                </a:cubicBezTo>
                <a:close/>
                <a:moveTo>
                  <a:pt x="443223" y="2780860"/>
                </a:moveTo>
                <a:cubicBezTo>
                  <a:pt x="443223" y="2741816"/>
                  <a:pt x="411564" y="2710178"/>
                  <a:pt x="372496" y="2710178"/>
                </a:cubicBezTo>
                <a:cubicBezTo>
                  <a:pt x="333428" y="2710178"/>
                  <a:pt x="301769" y="2741816"/>
                  <a:pt x="301769" y="2780860"/>
                </a:cubicBezTo>
                <a:cubicBezTo>
                  <a:pt x="301769" y="2819904"/>
                  <a:pt x="333428" y="2851543"/>
                  <a:pt x="372496" y="2851543"/>
                </a:cubicBezTo>
                <a:cubicBezTo>
                  <a:pt x="411564" y="2851543"/>
                  <a:pt x="443223" y="2819904"/>
                  <a:pt x="443223" y="2780860"/>
                </a:cubicBezTo>
                <a:close/>
                <a:moveTo>
                  <a:pt x="142128" y="3684253"/>
                </a:moveTo>
                <a:cubicBezTo>
                  <a:pt x="142128" y="3645209"/>
                  <a:pt x="110469" y="3613570"/>
                  <a:pt x="71401" y="3613570"/>
                </a:cubicBezTo>
                <a:cubicBezTo>
                  <a:pt x="32332" y="3613570"/>
                  <a:pt x="0" y="3644536"/>
                  <a:pt x="0" y="3684253"/>
                </a:cubicBezTo>
                <a:cubicBezTo>
                  <a:pt x="0" y="3723970"/>
                  <a:pt x="31659" y="3754935"/>
                  <a:pt x="70727" y="3754935"/>
                </a:cubicBezTo>
                <a:cubicBezTo>
                  <a:pt x="109795" y="3754935"/>
                  <a:pt x="142128" y="3723296"/>
                  <a:pt x="142128" y="3684253"/>
                </a:cubicBezTo>
                <a:close/>
                <a:moveTo>
                  <a:pt x="744318" y="3684253"/>
                </a:moveTo>
                <a:cubicBezTo>
                  <a:pt x="744318" y="3645209"/>
                  <a:pt x="712659" y="3613570"/>
                  <a:pt x="673591" y="3613570"/>
                </a:cubicBezTo>
                <a:cubicBezTo>
                  <a:pt x="634523" y="3613570"/>
                  <a:pt x="602864" y="3645209"/>
                  <a:pt x="602864" y="3684253"/>
                </a:cubicBezTo>
                <a:cubicBezTo>
                  <a:pt x="602864" y="3723296"/>
                  <a:pt x="634523" y="3754935"/>
                  <a:pt x="673591" y="3754935"/>
                </a:cubicBezTo>
                <a:cubicBezTo>
                  <a:pt x="712659" y="3754935"/>
                  <a:pt x="744318" y="3723296"/>
                  <a:pt x="744318" y="3684253"/>
                </a:cubicBezTo>
                <a:close/>
                <a:moveTo>
                  <a:pt x="1347182" y="3684253"/>
                </a:moveTo>
                <a:cubicBezTo>
                  <a:pt x="1347182" y="3645209"/>
                  <a:pt x="1315524" y="3613570"/>
                  <a:pt x="1276455" y="3613570"/>
                </a:cubicBezTo>
                <a:cubicBezTo>
                  <a:pt x="1237387" y="3613570"/>
                  <a:pt x="1205728" y="3645209"/>
                  <a:pt x="1205728" y="3684253"/>
                </a:cubicBezTo>
                <a:cubicBezTo>
                  <a:pt x="1205728" y="3723296"/>
                  <a:pt x="1237387" y="3754935"/>
                  <a:pt x="1276455" y="3754935"/>
                </a:cubicBezTo>
                <a:cubicBezTo>
                  <a:pt x="1315524" y="3754935"/>
                  <a:pt x="1347182" y="3723296"/>
                  <a:pt x="1347182" y="3684253"/>
                </a:cubicBezTo>
                <a:close/>
                <a:moveTo>
                  <a:pt x="1949373" y="3684253"/>
                </a:moveTo>
                <a:cubicBezTo>
                  <a:pt x="1949373" y="3645209"/>
                  <a:pt x="1917714" y="3613570"/>
                  <a:pt x="1878646" y="3613570"/>
                </a:cubicBezTo>
                <a:cubicBezTo>
                  <a:pt x="1839578" y="3613570"/>
                  <a:pt x="1807919" y="3645209"/>
                  <a:pt x="1807919" y="3684253"/>
                </a:cubicBezTo>
                <a:cubicBezTo>
                  <a:pt x="1807919" y="3723296"/>
                  <a:pt x="1839578" y="3754935"/>
                  <a:pt x="1878646" y="3754935"/>
                </a:cubicBezTo>
                <a:cubicBezTo>
                  <a:pt x="1917714" y="3754935"/>
                  <a:pt x="1949373" y="3723296"/>
                  <a:pt x="1949373" y="3684253"/>
                </a:cubicBezTo>
                <a:close/>
                <a:moveTo>
                  <a:pt x="2552237" y="3684253"/>
                </a:moveTo>
                <a:cubicBezTo>
                  <a:pt x="2552237" y="3645209"/>
                  <a:pt x="2520578" y="3613570"/>
                  <a:pt x="2481510" y="3613570"/>
                </a:cubicBezTo>
                <a:cubicBezTo>
                  <a:pt x="2442442" y="3613570"/>
                  <a:pt x="2410783" y="3645209"/>
                  <a:pt x="2410783" y="3684253"/>
                </a:cubicBezTo>
                <a:cubicBezTo>
                  <a:pt x="2410783" y="3723296"/>
                  <a:pt x="2442442" y="3754935"/>
                  <a:pt x="2481510" y="3754935"/>
                </a:cubicBezTo>
                <a:cubicBezTo>
                  <a:pt x="2520578" y="3754935"/>
                  <a:pt x="2552237" y="3723296"/>
                  <a:pt x="2552237" y="3684253"/>
                </a:cubicBezTo>
                <a:close/>
                <a:moveTo>
                  <a:pt x="3155101" y="3684253"/>
                </a:moveTo>
                <a:cubicBezTo>
                  <a:pt x="3155101" y="3645209"/>
                  <a:pt x="3123442" y="3613570"/>
                  <a:pt x="3084374" y="3613570"/>
                </a:cubicBezTo>
                <a:cubicBezTo>
                  <a:pt x="3045306" y="3613570"/>
                  <a:pt x="3013647" y="3645209"/>
                  <a:pt x="3013647" y="3684253"/>
                </a:cubicBezTo>
                <a:cubicBezTo>
                  <a:pt x="3013647" y="3723296"/>
                  <a:pt x="3045306" y="3754935"/>
                  <a:pt x="3084374" y="3754935"/>
                </a:cubicBezTo>
                <a:cubicBezTo>
                  <a:pt x="3122769" y="3754935"/>
                  <a:pt x="3155101" y="3723296"/>
                  <a:pt x="3155101" y="3684253"/>
                </a:cubicBezTo>
                <a:close/>
                <a:moveTo>
                  <a:pt x="3757292" y="3684253"/>
                </a:moveTo>
                <a:cubicBezTo>
                  <a:pt x="3757292" y="3645209"/>
                  <a:pt x="3725633" y="3613570"/>
                  <a:pt x="3686564" y="3613570"/>
                </a:cubicBezTo>
                <a:cubicBezTo>
                  <a:pt x="3647496" y="3613570"/>
                  <a:pt x="3615837" y="3645209"/>
                  <a:pt x="3615837" y="3684253"/>
                </a:cubicBezTo>
                <a:cubicBezTo>
                  <a:pt x="3615837" y="3723296"/>
                  <a:pt x="3647496" y="3754935"/>
                  <a:pt x="3686564" y="3754935"/>
                </a:cubicBezTo>
                <a:cubicBezTo>
                  <a:pt x="3725633" y="3754935"/>
                  <a:pt x="3757292" y="3723296"/>
                  <a:pt x="3757292" y="3684253"/>
                </a:cubicBezTo>
                <a:close/>
                <a:moveTo>
                  <a:pt x="4360156" y="3684253"/>
                </a:moveTo>
                <a:cubicBezTo>
                  <a:pt x="4360156" y="3645209"/>
                  <a:pt x="4328497" y="3613570"/>
                  <a:pt x="4289429" y="3613570"/>
                </a:cubicBezTo>
                <a:cubicBezTo>
                  <a:pt x="4250360" y="3613570"/>
                  <a:pt x="4218702" y="3645209"/>
                  <a:pt x="4218702" y="3684253"/>
                </a:cubicBezTo>
                <a:cubicBezTo>
                  <a:pt x="4218702" y="3723296"/>
                  <a:pt x="4250360" y="3754935"/>
                  <a:pt x="4289429" y="3754935"/>
                </a:cubicBezTo>
                <a:cubicBezTo>
                  <a:pt x="4328497" y="3754935"/>
                  <a:pt x="4360156" y="3723296"/>
                  <a:pt x="4360156" y="3684253"/>
                </a:cubicBezTo>
                <a:close/>
                <a:moveTo>
                  <a:pt x="4962346" y="3684253"/>
                </a:moveTo>
                <a:cubicBezTo>
                  <a:pt x="4962346" y="3645209"/>
                  <a:pt x="4930688" y="3613570"/>
                  <a:pt x="4891619" y="3613570"/>
                </a:cubicBezTo>
                <a:cubicBezTo>
                  <a:pt x="4852551" y="3613570"/>
                  <a:pt x="4820892" y="3645209"/>
                  <a:pt x="4820892" y="3684253"/>
                </a:cubicBezTo>
                <a:cubicBezTo>
                  <a:pt x="4820892" y="3723296"/>
                  <a:pt x="4852551" y="3754935"/>
                  <a:pt x="4891619" y="3754935"/>
                </a:cubicBezTo>
                <a:cubicBezTo>
                  <a:pt x="4930688" y="3754935"/>
                  <a:pt x="4962346" y="3723296"/>
                  <a:pt x="4962346" y="3684253"/>
                </a:cubicBezTo>
                <a:close/>
                <a:moveTo>
                  <a:pt x="5565210" y="3684253"/>
                </a:moveTo>
                <a:cubicBezTo>
                  <a:pt x="5565210" y="3645209"/>
                  <a:pt x="5533552" y="3613570"/>
                  <a:pt x="5494483" y="3613570"/>
                </a:cubicBezTo>
                <a:cubicBezTo>
                  <a:pt x="5455415" y="3613570"/>
                  <a:pt x="5423756" y="3645209"/>
                  <a:pt x="5423756" y="3684253"/>
                </a:cubicBezTo>
                <a:cubicBezTo>
                  <a:pt x="5423756" y="3723296"/>
                  <a:pt x="5455415" y="3754935"/>
                  <a:pt x="5494483" y="3754935"/>
                </a:cubicBezTo>
                <a:cubicBezTo>
                  <a:pt x="5533552" y="3754935"/>
                  <a:pt x="5565210" y="3723296"/>
                  <a:pt x="5565210" y="3684253"/>
                </a:cubicBezTo>
                <a:close/>
                <a:moveTo>
                  <a:pt x="6167401" y="3684253"/>
                </a:moveTo>
                <a:cubicBezTo>
                  <a:pt x="6167401" y="3645209"/>
                  <a:pt x="6135742" y="3613570"/>
                  <a:pt x="6096674" y="3613570"/>
                </a:cubicBezTo>
                <a:cubicBezTo>
                  <a:pt x="6057605" y="3613570"/>
                  <a:pt x="6025947" y="3645209"/>
                  <a:pt x="6025947" y="3684253"/>
                </a:cubicBezTo>
                <a:cubicBezTo>
                  <a:pt x="6025947" y="3723296"/>
                  <a:pt x="6057605" y="3754935"/>
                  <a:pt x="6096674" y="3754935"/>
                </a:cubicBezTo>
                <a:cubicBezTo>
                  <a:pt x="6135742" y="3754935"/>
                  <a:pt x="6167401" y="3723296"/>
                  <a:pt x="6167401" y="3684253"/>
                </a:cubicBezTo>
                <a:close/>
                <a:moveTo>
                  <a:pt x="6770265" y="3684253"/>
                </a:moveTo>
                <a:cubicBezTo>
                  <a:pt x="6770265" y="3645209"/>
                  <a:pt x="6738606" y="3613570"/>
                  <a:pt x="6699538" y="3613570"/>
                </a:cubicBezTo>
                <a:cubicBezTo>
                  <a:pt x="6660470" y="3613570"/>
                  <a:pt x="6628811" y="3645209"/>
                  <a:pt x="6628811" y="3684253"/>
                </a:cubicBezTo>
                <a:cubicBezTo>
                  <a:pt x="6628811" y="3723296"/>
                  <a:pt x="6660470" y="3754935"/>
                  <a:pt x="6699538" y="3754935"/>
                </a:cubicBezTo>
                <a:cubicBezTo>
                  <a:pt x="6738606" y="3754935"/>
                  <a:pt x="6770265" y="3723296"/>
                  <a:pt x="6770265" y="3684253"/>
                </a:cubicBezTo>
                <a:close/>
                <a:moveTo>
                  <a:pt x="7372455" y="3684253"/>
                </a:moveTo>
                <a:cubicBezTo>
                  <a:pt x="7372455" y="3645209"/>
                  <a:pt x="7340797" y="3613570"/>
                  <a:pt x="7301728" y="3613570"/>
                </a:cubicBezTo>
                <a:cubicBezTo>
                  <a:pt x="7262660" y="3613570"/>
                  <a:pt x="7231001" y="3645209"/>
                  <a:pt x="7231001" y="3684253"/>
                </a:cubicBezTo>
                <a:cubicBezTo>
                  <a:pt x="7231001" y="3723296"/>
                  <a:pt x="7262660" y="3754935"/>
                  <a:pt x="7301728" y="3754935"/>
                </a:cubicBezTo>
                <a:cubicBezTo>
                  <a:pt x="7340797" y="3754935"/>
                  <a:pt x="7372455" y="3723296"/>
                  <a:pt x="7372455" y="3684253"/>
                </a:cubicBezTo>
                <a:close/>
                <a:moveTo>
                  <a:pt x="7975320" y="3684253"/>
                </a:moveTo>
                <a:cubicBezTo>
                  <a:pt x="7975320" y="3645209"/>
                  <a:pt x="7943661" y="3613570"/>
                  <a:pt x="7904593" y="3613570"/>
                </a:cubicBezTo>
                <a:cubicBezTo>
                  <a:pt x="7865524" y="3613570"/>
                  <a:pt x="7833865" y="3645209"/>
                  <a:pt x="7833865" y="3684253"/>
                </a:cubicBezTo>
                <a:cubicBezTo>
                  <a:pt x="7833865" y="3723296"/>
                  <a:pt x="7865524" y="3754935"/>
                  <a:pt x="7904593" y="3754935"/>
                </a:cubicBezTo>
                <a:cubicBezTo>
                  <a:pt x="7943661" y="3754935"/>
                  <a:pt x="7975320" y="3723296"/>
                  <a:pt x="7975320" y="3684253"/>
                </a:cubicBezTo>
                <a:close/>
                <a:moveTo>
                  <a:pt x="8577510" y="3684253"/>
                </a:moveTo>
                <a:cubicBezTo>
                  <a:pt x="8577510" y="3645209"/>
                  <a:pt x="8545851" y="3613570"/>
                  <a:pt x="8506783" y="3613570"/>
                </a:cubicBezTo>
                <a:cubicBezTo>
                  <a:pt x="8467714" y="3613570"/>
                  <a:pt x="8436056" y="3645209"/>
                  <a:pt x="8436056" y="3684253"/>
                </a:cubicBezTo>
                <a:cubicBezTo>
                  <a:pt x="8436056" y="3723296"/>
                  <a:pt x="8467714" y="3754935"/>
                  <a:pt x="8506783" y="3754935"/>
                </a:cubicBezTo>
                <a:cubicBezTo>
                  <a:pt x="8545851" y="3754935"/>
                  <a:pt x="8577510" y="3723296"/>
                  <a:pt x="8577510" y="3684253"/>
                </a:cubicBezTo>
                <a:close/>
                <a:moveTo>
                  <a:pt x="9180374" y="3684253"/>
                </a:moveTo>
                <a:cubicBezTo>
                  <a:pt x="9180374" y="3645209"/>
                  <a:pt x="9148715" y="3613570"/>
                  <a:pt x="9109647" y="3613570"/>
                </a:cubicBezTo>
                <a:cubicBezTo>
                  <a:pt x="9070578" y="3613570"/>
                  <a:pt x="9038920" y="3645209"/>
                  <a:pt x="9038920" y="3684253"/>
                </a:cubicBezTo>
                <a:cubicBezTo>
                  <a:pt x="9038920" y="3723296"/>
                  <a:pt x="9070578" y="3754935"/>
                  <a:pt x="9109647" y="3754935"/>
                </a:cubicBezTo>
                <a:cubicBezTo>
                  <a:pt x="9148715" y="3754935"/>
                  <a:pt x="9180374" y="3723296"/>
                  <a:pt x="9180374" y="3684253"/>
                </a:cubicBezTo>
                <a:close/>
                <a:moveTo>
                  <a:pt x="9783238" y="3684253"/>
                </a:moveTo>
                <a:cubicBezTo>
                  <a:pt x="9783238" y="3645209"/>
                  <a:pt x="9751579" y="3613570"/>
                  <a:pt x="9712511" y="3613570"/>
                </a:cubicBezTo>
                <a:cubicBezTo>
                  <a:pt x="9673442" y="3613570"/>
                  <a:pt x="9641784" y="3645209"/>
                  <a:pt x="9641784" y="3684253"/>
                </a:cubicBezTo>
                <a:cubicBezTo>
                  <a:pt x="9641784" y="3723296"/>
                  <a:pt x="9673442" y="3754935"/>
                  <a:pt x="9712511" y="3754935"/>
                </a:cubicBezTo>
                <a:cubicBezTo>
                  <a:pt x="9750905" y="3754935"/>
                  <a:pt x="9783238" y="3723296"/>
                  <a:pt x="9783238" y="3684253"/>
                </a:cubicBezTo>
                <a:close/>
                <a:moveTo>
                  <a:pt x="10385429" y="3684253"/>
                </a:moveTo>
                <a:cubicBezTo>
                  <a:pt x="10385429" y="3645209"/>
                  <a:pt x="10353770" y="3613570"/>
                  <a:pt x="10314702" y="3613570"/>
                </a:cubicBezTo>
                <a:cubicBezTo>
                  <a:pt x="10275633" y="3613570"/>
                  <a:pt x="10243975" y="3645209"/>
                  <a:pt x="10243975" y="3684253"/>
                </a:cubicBezTo>
                <a:cubicBezTo>
                  <a:pt x="10243975" y="3723296"/>
                  <a:pt x="10275633" y="3754935"/>
                  <a:pt x="10314702" y="3754935"/>
                </a:cubicBezTo>
                <a:cubicBezTo>
                  <a:pt x="10353770" y="3754935"/>
                  <a:pt x="10385429" y="3723296"/>
                  <a:pt x="10385429" y="3684253"/>
                </a:cubicBezTo>
                <a:close/>
                <a:moveTo>
                  <a:pt x="10988293" y="3684253"/>
                </a:moveTo>
                <a:cubicBezTo>
                  <a:pt x="10988293" y="3645209"/>
                  <a:pt x="10956634" y="3613570"/>
                  <a:pt x="10917566" y="3613570"/>
                </a:cubicBezTo>
                <a:cubicBezTo>
                  <a:pt x="10878497" y="3613570"/>
                  <a:pt x="10846839" y="3645209"/>
                  <a:pt x="10846839" y="3684253"/>
                </a:cubicBezTo>
                <a:cubicBezTo>
                  <a:pt x="10846839" y="3723296"/>
                  <a:pt x="10878497" y="3754935"/>
                  <a:pt x="10917566" y="3754935"/>
                </a:cubicBezTo>
                <a:cubicBezTo>
                  <a:pt x="10956634" y="3754935"/>
                  <a:pt x="10988293" y="3723296"/>
                  <a:pt x="10988293" y="3684253"/>
                </a:cubicBezTo>
                <a:close/>
                <a:moveTo>
                  <a:pt x="11590483" y="3684253"/>
                </a:moveTo>
                <a:cubicBezTo>
                  <a:pt x="11590483" y="3645209"/>
                  <a:pt x="11558824" y="3613570"/>
                  <a:pt x="11519756" y="3613570"/>
                </a:cubicBezTo>
                <a:cubicBezTo>
                  <a:pt x="11480688" y="3613570"/>
                  <a:pt x="11449029" y="3645209"/>
                  <a:pt x="11449029" y="3684253"/>
                </a:cubicBezTo>
                <a:cubicBezTo>
                  <a:pt x="11449029" y="3723296"/>
                  <a:pt x="11480688" y="3754935"/>
                  <a:pt x="11519756" y="3754935"/>
                </a:cubicBezTo>
                <a:cubicBezTo>
                  <a:pt x="11558824" y="3754935"/>
                  <a:pt x="11590483" y="3723296"/>
                  <a:pt x="11590483" y="3684253"/>
                </a:cubicBezTo>
                <a:close/>
                <a:moveTo>
                  <a:pt x="12193347" y="3684253"/>
                </a:moveTo>
                <a:cubicBezTo>
                  <a:pt x="12193347" y="3645209"/>
                  <a:pt x="12161688" y="3613570"/>
                  <a:pt x="12122620" y="3613570"/>
                </a:cubicBezTo>
                <a:cubicBezTo>
                  <a:pt x="12083552" y="3613570"/>
                  <a:pt x="12051893" y="3645209"/>
                  <a:pt x="12051893" y="3684253"/>
                </a:cubicBezTo>
                <a:cubicBezTo>
                  <a:pt x="12051893" y="3723296"/>
                  <a:pt x="12083552" y="3754935"/>
                  <a:pt x="12122620" y="3754935"/>
                </a:cubicBezTo>
                <a:cubicBezTo>
                  <a:pt x="12161015" y="3754935"/>
                  <a:pt x="12193347" y="3723296"/>
                  <a:pt x="12193347" y="3684253"/>
                </a:cubicBezTo>
                <a:close/>
                <a:moveTo>
                  <a:pt x="11891579" y="3382673"/>
                </a:moveTo>
                <a:cubicBezTo>
                  <a:pt x="11891579" y="3343629"/>
                  <a:pt x="11859919" y="3311990"/>
                  <a:pt x="11820851" y="3311990"/>
                </a:cubicBezTo>
                <a:cubicBezTo>
                  <a:pt x="11781783" y="3311990"/>
                  <a:pt x="11750124" y="3343629"/>
                  <a:pt x="11750124" y="3382673"/>
                </a:cubicBezTo>
                <a:cubicBezTo>
                  <a:pt x="11750124" y="3421717"/>
                  <a:pt x="11781783" y="3453356"/>
                  <a:pt x="11820851" y="3453356"/>
                </a:cubicBezTo>
                <a:cubicBezTo>
                  <a:pt x="11859919" y="3454029"/>
                  <a:pt x="11891579" y="3422390"/>
                  <a:pt x="11891579" y="3382673"/>
                </a:cubicBezTo>
                <a:close/>
                <a:moveTo>
                  <a:pt x="11289388" y="3382673"/>
                </a:moveTo>
                <a:cubicBezTo>
                  <a:pt x="11289388" y="3343629"/>
                  <a:pt x="11257729" y="3311990"/>
                  <a:pt x="11218661" y="3311990"/>
                </a:cubicBezTo>
                <a:cubicBezTo>
                  <a:pt x="11179592" y="3311990"/>
                  <a:pt x="11147934" y="3343629"/>
                  <a:pt x="11147934" y="3382673"/>
                </a:cubicBezTo>
                <a:cubicBezTo>
                  <a:pt x="11147934" y="3421717"/>
                  <a:pt x="11179592" y="3453356"/>
                  <a:pt x="11218661" y="3453356"/>
                </a:cubicBezTo>
                <a:cubicBezTo>
                  <a:pt x="11257729" y="3454029"/>
                  <a:pt x="11289388" y="3422390"/>
                  <a:pt x="11289388" y="3382673"/>
                </a:cubicBezTo>
                <a:close/>
                <a:moveTo>
                  <a:pt x="10686524" y="3382673"/>
                </a:moveTo>
                <a:cubicBezTo>
                  <a:pt x="10686524" y="3343629"/>
                  <a:pt x="10654865" y="3311990"/>
                  <a:pt x="10615797" y="3311990"/>
                </a:cubicBezTo>
                <a:cubicBezTo>
                  <a:pt x="10576728" y="3311990"/>
                  <a:pt x="10545070" y="3343629"/>
                  <a:pt x="10545070" y="3382673"/>
                </a:cubicBezTo>
                <a:cubicBezTo>
                  <a:pt x="10545070" y="3421717"/>
                  <a:pt x="10576728" y="3453356"/>
                  <a:pt x="10615797" y="3453356"/>
                </a:cubicBezTo>
                <a:cubicBezTo>
                  <a:pt x="10654865" y="3454029"/>
                  <a:pt x="10686524" y="3422390"/>
                  <a:pt x="10686524" y="3382673"/>
                </a:cubicBezTo>
                <a:close/>
                <a:moveTo>
                  <a:pt x="10084333" y="3382673"/>
                </a:moveTo>
                <a:cubicBezTo>
                  <a:pt x="10084333" y="3343629"/>
                  <a:pt x="10052675" y="3311990"/>
                  <a:pt x="10013606" y="3311990"/>
                </a:cubicBezTo>
                <a:cubicBezTo>
                  <a:pt x="9974538" y="3311990"/>
                  <a:pt x="9942879" y="3343629"/>
                  <a:pt x="9942879" y="3382673"/>
                </a:cubicBezTo>
                <a:cubicBezTo>
                  <a:pt x="9942879" y="3421717"/>
                  <a:pt x="9974538" y="3453356"/>
                  <a:pt x="10013606" y="3453356"/>
                </a:cubicBezTo>
                <a:cubicBezTo>
                  <a:pt x="10052675" y="3454029"/>
                  <a:pt x="10084333" y="3422390"/>
                  <a:pt x="10084333" y="3382673"/>
                </a:cubicBezTo>
                <a:close/>
                <a:moveTo>
                  <a:pt x="9481469" y="3382673"/>
                </a:moveTo>
                <a:cubicBezTo>
                  <a:pt x="9481469" y="3343629"/>
                  <a:pt x="9449811" y="3311990"/>
                  <a:pt x="9410742" y="3311990"/>
                </a:cubicBezTo>
                <a:cubicBezTo>
                  <a:pt x="9371674" y="3311990"/>
                  <a:pt x="9340015" y="3343629"/>
                  <a:pt x="9340015" y="3382673"/>
                </a:cubicBezTo>
                <a:cubicBezTo>
                  <a:pt x="9340015" y="3421717"/>
                  <a:pt x="9371674" y="3453356"/>
                  <a:pt x="9410742" y="3453356"/>
                </a:cubicBezTo>
                <a:cubicBezTo>
                  <a:pt x="9449811" y="3454029"/>
                  <a:pt x="9481469" y="3422390"/>
                  <a:pt x="9481469" y="3382673"/>
                </a:cubicBezTo>
                <a:close/>
                <a:moveTo>
                  <a:pt x="8879278" y="3382673"/>
                </a:moveTo>
                <a:cubicBezTo>
                  <a:pt x="8879278" y="3343629"/>
                  <a:pt x="8847620" y="3311990"/>
                  <a:pt x="8808551" y="3311990"/>
                </a:cubicBezTo>
                <a:cubicBezTo>
                  <a:pt x="8769483" y="3311990"/>
                  <a:pt x="8737824" y="3343629"/>
                  <a:pt x="8737824" y="3382673"/>
                </a:cubicBezTo>
                <a:cubicBezTo>
                  <a:pt x="8737824" y="3421717"/>
                  <a:pt x="8769483" y="3453356"/>
                  <a:pt x="8808551" y="3453356"/>
                </a:cubicBezTo>
                <a:cubicBezTo>
                  <a:pt x="8846946" y="3454029"/>
                  <a:pt x="8879278" y="3422390"/>
                  <a:pt x="8879278" y="3382673"/>
                </a:cubicBezTo>
                <a:close/>
                <a:moveTo>
                  <a:pt x="8276415" y="3382673"/>
                </a:moveTo>
                <a:cubicBezTo>
                  <a:pt x="8276415" y="3343629"/>
                  <a:pt x="8244756" y="3311990"/>
                  <a:pt x="8205687" y="3311990"/>
                </a:cubicBezTo>
                <a:cubicBezTo>
                  <a:pt x="8166620" y="3311990"/>
                  <a:pt x="8134960" y="3343629"/>
                  <a:pt x="8134960" y="3382673"/>
                </a:cubicBezTo>
                <a:cubicBezTo>
                  <a:pt x="8134960" y="3421717"/>
                  <a:pt x="8166620" y="3453356"/>
                  <a:pt x="8205687" y="3453356"/>
                </a:cubicBezTo>
                <a:cubicBezTo>
                  <a:pt x="8244756" y="3454029"/>
                  <a:pt x="8276415" y="3422390"/>
                  <a:pt x="8276415" y="3382673"/>
                </a:cubicBezTo>
                <a:close/>
                <a:moveTo>
                  <a:pt x="7674225" y="3382673"/>
                </a:moveTo>
                <a:cubicBezTo>
                  <a:pt x="7674225" y="3343629"/>
                  <a:pt x="7642565" y="3311990"/>
                  <a:pt x="7603498" y="3311990"/>
                </a:cubicBezTo>
                <a:cubicBezTo>
                  <a:pt x="7564429" y="3311990"/>
                  <a:pt x="7532771" y="3343629"/>
                  <a:pt x="7532771" y="3382673"/>
                </a:cubicBezTo>
                <a:cubicBezTo>
                  <a:pt x="7532771" y="3421717"/>
                  <a:pt x="7564429" y="3453356"/>
                  <a:pt x="7603498" y="3453356"/>
                </a:cubicBezTo>
                <a:cubicBezTo>
                  <a:pt x="7641892" y="3454029"/>
                  <a:pt x="7674225" y="3422390"/>
                  <a:pt x="7674225" y="3382673"/>
                </a:cubicBezTo>
                <a:close/>
                <a:moveTo>
                  <a:pt x="7071361" y="3382673"/>
                </a:moveTo>
                <a:cubicBezTo>
                  <a:pt x="7071361" y="3343629"/>
                  <a:pt x="7039701" y="3311990"/>
                  <a:pt x="7000634" y="3311990"/>
                </a:cubicBezTo>
                <a:cubicBezTo>
                  <a:pt x="6961565" y="3311990"/>
                  <a:pt x="6929906" y="3343629"/>
                  <a:pt x="6929906" y="3382673"/>
                </a:cubicBezTo>
                <a:cubicBezTo>
                  <a:pt x="6929906" y="3421717"/>
                  <a:pt x="6961565" y="3453356"/>
                  <a:pt x="7000634" y="3453356"/>
                </a:cubicBezTo>
                <a:cubicBezTo>
                  <a:pt x="7039701" y="3454029"/>
                  <a:pt x="7071361" y="3422390"/>
                  <a:pt x="7071361" y="3382673"/>
                </a:cubicBezTo>
                <a:close/>
                <a:moveTo>
                  <a:pt x="6469170" y="3382673"/>
                </a:moveTo>
                <a:cubicBezTo>
                  <a:pt x="6469170" y="3343629"/>
                  <a:pt x="6437511" y="3311990"/>
                  <a:pt x="6398443" y="3311990"/>
                </a:cubicBezTo>
                <a:cubicBezTo>
                  <a:pt x="6359374" y="3311990"/>
                  <a:pt x="6327716" y="3343629"/>
                  <a:pt x="6327716" y="3382673"/>
                </a:cubicBezTo>
                <a:cubicBezTo>
                  <a:pt x="6327716" y="3421717"/>
                  <a:pt x="6359374" y="3453356"/>
                  <a:pt x="6398443" y="3453356"/>
                </a:cubicBezTo>
                <a:cubicBezTo>
                  <a:pt x="6436837" y="3454029"/>
                  <a:pt x="6469170" y="3422390"/>
                  <a:pt x="6469170" y="3382673"/>
                </a:cubicBezTo>
                <a:close/>
                <a:moveTo>
                  <a:pt x="5866306" y="3382673"/>
                </a:moveTo>
                <a:cubicBezTo>
                  <a:pt x="5866306" y="3343629"/>
                  <a:pt x="5834647" y="3311990"/>
                  <a:pt x="5795579" y="3311990"/>
                </a:cubicBezTo>
                <a:cubicBezTo>
                  <a:pt x="5756510" y="3311990"/>
                  <a:pt x="5724852" y="3343629"/>
                  <a:pt x="5724852" y="3382673"/>
                </a:cubicBezTo>
                <a:cubicBezTo>
                  <a:pt x="5724852" y="3421717"/>
                  <a:pt x="5756510" y="3453356"/>
                  <a:pt x="5795579" y="3453356"/>
                </a:cubicBezTo>
                <a:cubicBezTo>
                  <a:pt x="5834647" y="3454029"/>
                  <a:pt x="5866306" y="3422390"/>
                  <a:pt x="5866306" y="3382673"/>
                </a:cubicBezTo>
                <a:close/>
                <a:moveTo>
                  <a:pt x="5263442" y="3382673"/>
                </a:moveTo>
                <a:cubicBezTo>
                  <a:pt x="5263442" y="3343629"/>
                  <a:pt x="5231783" y="3311990"/>
                  <a:pt x="5192715" y="3311990"/>
                </a:cubicBezTo>
                <a:cubicBezTo>
                  <a:pt x="5153646" y="3311990"/>
                  <a:pt x="5121988" y="3343629"/>
                  <a:pt x="5121988" y="3382673"/>
                </a:cubicBezTo>
                <a:cubicBezTo>
                  <a:pt x="5121988" y="3421717"/>
                  <a:pt x="5153646" y="3453356"/>
                  <a:pt x="5192715" y="3453356"/>
                </a:cubicBezTo>
                <a:cubicBezTo>
                  <a:pt x="5231783" y="3454029"/>
                  <a:pt x="5263442" y="3422390"/>
                  <a:pt x="5263442" y="3382673"/>
                </a:cubicBezTo>
                <a:close/>
                <a:moveTo>
                  <a:pt x="4661251" y="3382673"/>
                </a:moveTo>
                <a:cubicBezTo>
                  <a:pt x="4661251" y="3343629"/>
                  <a:pt x="4629592" y="3311990"/>
                  <a:pt x="4590524" y="3311990"/>
                </a:cubicBezTo>
                <a:cubicBezTo>
                  <a:pt x="4551456" y="3311990"/>
                  <a:pt x="4519797" y="3343629"/>
                  <a:pt x="4519797" y="3382673"/>
                </a:cubicBezTo>
                <a:cubicBezTo>
                  <a:pt x="4519797" y="3421717"/>
                  <a:pt x="4551456" y="3453356"/>
                  <a:pt x="4590524" y="3453356"/>
                </a:cubicBezTo>
                <a:cubicBezTo>
                  <a:pt x="4629592" y="3454029"/>
                  <a:pt x="4661251" y="3422390"/>
                  <a:pt x="4661251" y="3382673"/>
                </a:cubicBezTo>
                <a:close/>
                <a:moveTo>
                  <a:pt x="4058387" y="3382673"/>
                </a:moveTo>
                <a:cubicBezTo>
                  <a:pt x="4058387" y="3343629"/>
                  <a:pt x="4026728" y="3311990"/>
                  <a:pt x="3987660" y="3311990"/>
                </a:cubicBezTo>
                <a:cubicBezTo>
                  <a:pt x="3948592" y="3311990"/>
                  <a:pt x="3916933" y="3343629"/>
                  <a:pt x="3916933" y="3382673"/>
                </a:cubicBezTo>
                <a:cubicBezTo>
                  <a:pt x="3916933" y="3421717"/>
                  <a:pt x="3948592" y="3453356"/>
                  <a:pt x="3987660" y="3453356"/>
                </a:cubicBezTo>
                <a:cubicBezTo>
                  <a:pt x="4026728" y="3454029"/>
                  <a:pt x="4058387" y="3422390"/>
                  <a:pt x="4058387" y="3382673"/>
                </a:cubicBezTo>
                <a:close/>
                <a:moveTo>
                  <a:pt x="3456196" y="3382673"/>
                </a:moveTo>
                <a:cubicBezTo>
                  <a:pt x="3456196" y="3343629"/>
                  <a:pt x="3424538" y="3311990"/>
                  <a:pt x="3385469" y="3311990"/>
                </a:cubicBezTo>
                <a:cubicBezTo>
                  <a:pt x="3346401" y="3311990"/>
                  <a:pt x="3314742" y="3343629"/>
                  <a:pt x="3314742" y="3382673"/>
                </a:cubicBezTo>
                <a:cubicBezTo>
                  <a:pt x="3314742" y="3421717"/>
                  <a:pt x="3346401" y="3453356"/>
                  <a:pt x="3385469" y="3453356"/>
                </a:cubicBezTo>
                <a:cubicBezTo>
                  <a:pt x="3424538" y="3454029"/>
                  <a:pt x="3456196" y="3422390"/>
                  <a:pt x="3456196" y="3382673"/>
                </a:cubicBezTo>
                <a:close/>
                <a:moveTo>
                  <a:pt x="2853332" y="3382673"/>
                </a:moveTo>
                <a:cubicBezTo>
                  <a:pt x="2853332" y="3343629"/>
                  <a:pt x="2821673" y="3311990"/>
                  <a:pt x="2782605" y="3311990"/>
                </a:cubicBezTo>
                <a:cubicBezTo>
                  <a:pt x="2743537" y="3311990"/>
                  <a:pt x="2711878" y="3343629"/>
                  <a:pt x="2711878" y="3382673"/>
                </a:cubicBezTo>
                <a:cubicBezTo>
                  <a:pt x="2711878" y="3421717"/>
                  <a:pt x="2743537" y="3453356"/>
                  <a:pt x="2782605" y="3453356"/>
                </a:cubicBezTo>
                <a:cubicBezTo>
                  <a:pt x="2821673" y="3454029"/>
                  <a:pt x="2853332" y="3422390"/>
                  <a:pt x="2853332" y="3382673"/>
                </a:cubicBezTo>
                <a:close/>
                <a:moveTo>
                  <a:pt x="2251142" y="3382673"/>
                </a:moveTo>
                <a:cubicBezTo>
                  <a:pt x="2251142" y="3343629"/>
                  <a:pt x="2219483" y="3311990"/>
                  <a:pt x="2180415" y="3311990"/>
                </a:cubicBezTo>
                <a:cubicBezTo>
                  <a:pt x="2141346" y="3311990"/>
                  <a:pt x="2109688" y="3343629"/>
                  <a:pt x="2109688" y="3382673"/>
                </a:cubicBezTo>
                <a:cubicBezTo>
                  <a:pt x="2109688" y="3421717"/>
                  <a:pt x="2141346" y="3453356"/>
                  <a:pt x="2180415" y="3453356"/>
                </a:cubicBezTo>
                <a:cubicBezTo>
                  <a:pt x="2219483" y="3454029"/>
                  <a:pt x="2251142" y="3422390"/>
                  <a:pt x="2251142" y="3382673"/>
                </a:cubicBezTo>
                <a:close/>
                <a:moveTo>
                  <a:pt x="1648278" y="3382673"/>
                </a:moveTo>
                <a:cubicBezTo>
                  <a:pt x="1648278" y="3343629"/>
                  <a:pt x="1616619" y="3311990"/>
                  <a:pt x="1577551" y="3311990"/>
                </a:cubicBezTo>
                <a:cubicBezTo>
                  <a:pt x="1538482" y="3311990"/>
                  <a:pt x="1506823" y="3343629"/>
                  <a:pt x="1506823" y="3382673"/>
                </a:cubicBezTo>
                <a:cubicBezTo>
                  <a:pt x="1506823" y="3421717"/>
                  <a:pt x="1538482" y="3453356"/>
                  <a:pt x="1577551" y="3453356"/>
                </a:cubicBezTo>
                <a:cubicBezTo>
                  <a:pt x="1616619" y="3453356"/>
                  <a:pt x="1648278" y="3422390"/>
                  <a:pt x="1648278" y="3382673"/>
                </a:cubicBezTo>
                <a:close/>
                <a:moveTo>
                  <a:pt x="1046087" y="3382673"/>
                </a:moveTo>
                <a:cubicBezTo>
                  <a:pt x="1046087" y="3343629"/>
                  <a:pt x="1014428" y="3311990"/>
                  <a:pt x="975360" y="3311990"/>
                </a:cubicBezTo>
                <a:cubicBezTo>
                  <a:pt x="936292" y="3311990"/>
                  <a:pt x="904633" y="3343629"/>
                  <a:pt x="904633" y="3382673"/>
                </a:cubicBezTo>
                <a:cubicBezTo>
                  <a:pt x="904633" y="3421717"/>
                  <a:pt x="936292" y="3453356"/>
                  <a:pt x="975360" y="3453356"/>
                </a:cubicBezTo>
                <a:cubicBezTo>
                  <a:pt x="1014428" y="3453356"/>
                  <a:pt x="1046087" y="3422390"/>
                  <a:pt x="1046087" y="3382673"/>
                </a:cubicBezTo>
                <a:close/>
                <a:moveTo>
                  <a:pt x="443223" y="3382673"/>
                </a:moveTo>
                <a:cubicBezTo>
                  <a:pt x="443223" y="3343629"/>
                  <a:pt x="411564" y="3311990"/>
                  <a:pt x="372496" y="3311990"/>
                </a:cubicBezTo>
                <a:cubicBezTo>
                  <a:pt x="333428" y="3311990"/>
                  <a:pt x="301769" y="3343629"/>
                  <a:pt x="301769" y="3382673"/>
                </a:cubicBezTo>
                <a:cubicBezTo>
                  <a:pt x="301769" y="3421717"/>
                  <a:pt x="333428" y="3453356"/>
                  <a:pt x="372496" y="3453356"/>
                </a:cubicBezTo>
                <a:cubicBezTo>
                  <a:pt x="411564" y="3453356"/>
                  <a:pt x="443223" y="3422390"/>
                  <a:pt x="443223" y="3382673"/>
                </a:cubicBezTo>
                <a:close/>
                <a:moveTo>
                  <a:pt x="142128" y="4286066"/>
                </a:moveTo>
                <a:cubicBezTo>
                  <a:pt x="142128" y="4247022"/>
                  <a:pt x="110469" y="4215383"/>
                  <a:pt x="71401" y="4215383"/>
                </a:cubicBezTo>
                <a:cubicBezTo>
                  <a:pt x="32332" y="4215383"/>
                  <a:pt x="0" y="4247022"/>
                  <a:pt x="0" y="4286066"/>
                </a:cubicBezTo>
                <a:cubicBezTo>
                  <a:pt x="0" y="4325110"/>
                  <a:pt x="31659" y="4356749"/>
                  <a:pt x="70727" y="4356749"/>
                </a:cubicBezTo>
                <a:cubicBezTo>
                  <a:pt x="109795" y="4356749"/>
                  <a:pt x="142128" y="4325110"/>
                  <a:pt x="142128" y="4286066"/>
                </a:cubicBezTo>
                <a:close/>
                <a:moveTo>
                  <a:pt x="744318" y="4286066"/>
                </a:moveTo>
                <a:cubicBezTo>
                  <a:pt x="744318" y="4247022"/>
                  <a:pt x="712659" y="4215383"/>
                  <a:pt x="673591" y="4215383"/>
                </a:cubicBezTo>
                <a:cubicBezTo>
                  <a:pt x="634523" y="4215383"/>
                  <a:pt x="602864" y="4247022"/>
                  <a:pt x="602864" y="4286066"/>
                </a:cubicBezTo>
                <a:cubicBezTo>
                  <a:pt x="602864" y="4325110"/>
                  <a:pt x="634523" y="4356749"/>
                  <a:pt x="673591" y="4356749"/>
                </a:cubicBezTo>
                <a:cubicBezTo>
                  <a:pt x="712659" y="4356749"/>
                  <a:pt x="744318" y="4325110"/>
                  <a:pt x="744318" y="4286066"/>
                </a:cubicBezTo>
                <a:close/>
                <a:moveTo>
                  <a:pt x="1347182" y="4286066"/>
                </a:moveTo>
                <a:cubicBezTo>
                  <a:pt x="1347182" y="4247022"/>
                  <a:pt x="1315524" y="4215383"/>
                  <a:pt x="1276455" y="4215383"/>
                </a:cubicBezTo>
                <a:cubicBezTo>
                  <a:pt x="1237387" y="4215383"/>
                  <a:pt x="1205728" y="4247022"/>
                  <a:pt x="1205728" y="4286066"/>
                </a:cubicBezTo>
                <a:cubicBezTo>
                  <a:pt x="1205728" y="4325110"/>
                  <a:pt x="1237387" y="4356749"/>
                  <a:pt x="1276455" y="4356749"/>
                </a:cubicBezTo>
                <a:cubicBezTo>
                  <a:pt x="1315524" y="4356749"/>
                  <a:pt x="1347182" y="4325110"/>
                  <a:pt x="1347182" y="4286066"/>
                </a:cubicBezTo>
                <a:close/>
                <a:moveTo>
                  <a:pt x="1949373" y="4286066"/>
                </a:moveTo>
                <a:cubicBezTo>
                  <a:pt x="1949373" y="4247022"/>
                  <a:pt x="1917714" y="4215383"/>
                  <a:pt x="1878646" y="4215383"/>
                </a:cubicBezTo>
                <a:cubicBezTo>
                  <a:pt x="1839578" y="4215383"/>
                  <a:pt x="1807919" y="4247022"/>
                  <a:pt x="1807919" y="4286066"/>
                </a:cubicBezTo>
                <a:cubicBezTo>
                  <a:pt x="1807919" y="4325110"/>
                  <a:pt x="1839578" y="4356749"/>
                  <a:pt x="1878646" y="4356749"/>
                </a:cubicBezTo>
                <a:cubicBezTo>
                  <a:pt x="1917714" y="4357422"/>
                  <a:pt x="1949373" y="4325110"/>
                  <a:pt x="1949373" y="4286066"/>
                </a:cubicBezTo>
                <a:close/>
                <a:moveTo>
                  <a:pt x="2552237" y="4286066"/>
                </a:moveTo>
                <a:cubicBezTo>
                  <a:pt x="2552237" y="4247022"/>
                  <a:pt x="2520578" y="4215383"/>
                  <a:pt x="2481510" y="4215383"/>
                </a:cubicBezTo>
                <a:cubicBezTo>
                  <a:pt x="2442442" y="4215383"/>
                  <a:pt x="2410783" y="4247022"/>
                  <a:pt x="2410783" y="4286066"/>
                </a:cubicBezTo>
                <a:cubicBezTo>
                  <a:pt x="2410783" y="4325110"/>
                  <a:pt x="2442442" y="4356749"/>
                  <a:pt x="2481510" y="4356749"/>
                </a:cubicBezTo>
                <a:cubicBezTo>
                  <a:pt x="2520578" y="4357422"/>
                  <a:pt x="2552237" y="4325110"/>
                  <a:pt x="2552237" y="4286066"/>
                </a:cubicBezTo>
                <a:close/>
                <a:moveTo>
                  <a:pt x="3155101" y="4286066"/>
                </a:moveTo>
                <a:cubicBezTo>
                  <a:pt x="3155101" y="4247022"/>
                  <a:pt x="3123442" y="4215383"/>
                  <a:pt x="3084374" y="4215383"/>
                </a:cubicBezTo>
                <a:cubicBezTo>
                  <a:pt x="3045306" y="4215383"/>
                  <a:pt x="3013647" y="4247022"/>
                  <a:pt x="3013647" y="4286066"/>
                </a:cubicBezTo>
                <a:cubicBezTo>
                  <a:pt x="3013647" y="4325110"/>
                  <a:pt x="3045306" y="4356749"/>
                  <a:pt x="3084374" y="4356749"/>
                </a:cubicBezTo>
                <a:cubicBezTo>
                  <a:pt x="3122769" y="4357422"/>
                  <a:pt x="3155101" y="4325110"/>
                  <a:pt x="3155101" y="4286066"/>
                </a:cubicBezTo>
                <a:close/>
                <a:moveTo>
                  <a:pt x="3757292" y="4286066"/>
                </a:moveTo>
                <a:cubicBezTo>
                  <a:pt x="3757292" y="4247022"/>
                  <a:pt x="3725633" y="4215383"/>
                  <a:pt x="3686564" y="4215383"/>
                </a:cubicBezTo>
                <a:cubicBezTo>
                  <a:pt x="3647496" y="4215383"/>
                  <a:pt x="3615837" y="4247022"/>
                  <a:pt x="3615837" y="4286066"/>
                </a:cubicBezTo>
                <a:cubicBezTo>
                  <a:pt x="3615837" y="4325110"/>
                  <a:pt x="3647496" y="4356749"/>
                  <a:pt x="3686564" y="4356749"/>
                </a:cubicBezTo>
                <a:cubicBezTo>
                  <a:pt x="3725633" y="4356749"/>
                  <a:pt x="3757292" y="4325110"/>
                  <a:pt x="3757292" y="4286066"/>
                </a:cubicBezTo>
                <a:close/>
                <a:moveTo>
                  <a:pt x="4360156" y="4286066"/>
                </a:moveTo>
                <a:cubicBezTo>
                  <a:pt x="4360156" y="4247022"/>
                  <a:pt x="4328497" y="4215383"/>
                  <a:pt x="4289429" y="4215383"/>
                </a:cubicBezTo>
                <a:cubicBezTo>
                  <a:pt x="4250360" y="4215383"/>
                  <a:pt x="4218702" y="4247022"/>
                  <a:pt x="4218702" y="4286066"/>
                </a:cubicBezTo>
                <a:cubicBezTo>
                  <a:pt x="4218702" y="4325110"/>
                  <a:pt x="4250360" y="4356749"/>
                  <a:pt x="4289429" y="4356749"/>
                </a:cubicBezTo>
                <a:cubicBezTo>
                  <a:pt x="4328497" y="4356749"/>
                  <a:pt x="4360156" y="4325110"/>
                  <a:pt x="4360156" y="4286066"/>
                </a:cubicBezTo>
                <a:close/>
                <a:moveTo>
                  <a:pt x="4962346" y="4286066"/>
                </a:moveTo>
                <a:cubicBezTo>
                  <a:pt x="4962346" y="4247022"/>
                  <a:pt x="4930688" y="4215383"/>
                  <a:pt x="4891619" y="4215383"/>
                </a:cubicBezTo>
                <a:cubicBezTo>
                  <a:pt x="4852551" y="4215383"/>
                  <a:pt x="4820892" y="4247022"/>
                  <a:pt x="4820892" y="4286066"/>
                </a:cubicBezTo>
                <a:cubicBezTo>
                  <a:pt x="4820892" y="4325110"/>
                  <a:pt x="4852551" y="4356749"/>
                  <a:pt x="4891619" y="4356749"/>
                </a:cubicBezTo>
                <a:cubicBezTo>
                  <a:pt x="4930688" y="4356749"/>
                  <a:pt x="4962346" y="4325110"/>
                  <a:pt x="4962346" y="4286066"/>
                </a:cubicBezTo>
                <a:close/>
                <a:moveTo>
                  <a:pt x="5565210" y="4286066"/>
                </a:moveTo>
                <a:cubicBezTo>
                  <a:pt x="5565210" y="4247022"/>
                  <a:pt x="5533552" y="4215383"/>
                  <a:pt x="5494483" y="4215383"/>
                </a:cubicBezTo>
                <a:cubicBezTo>
                  <a:pt x="5455415" y="4215383"/>
                  <a:pt x="5423756" y="4247022"/>
                  <a:pt x="5423756" y="4286066"/>
                </a:cubicBezTo>
                <a:cubicBezTo>
                  <a:pt x="5423756" y="4325110"/>
                  <a:pt x="5455415" y="4356749"/>
                  <a:pt x="5494483" y="4356749"/>
                </a:cubicBezTo>
                <a:cubicBezTo>
                  <a:pt x="5533552" y="4357422"/>
                  <a:pt x="5565210" y="4325110"/>
                  <a:pt x="5565210" y="4286066"/>
                </a:cubicBezTo>
                <a:close/>
                <a:moveTo>
                  <a:pt x="6167401" y="4286066"/>
                </a:moveTo>
                <a:cubicBezTo>
                  <a:pt x="6167401" y="4247022"/>
                  <a:pt x="6135742" y="4215383"/>
                  <a:pt x="6096674" y="4215383"/>
                </a:cubicBezTo>
                <a:cubicBezTo>
                  <a:pt x="6057605" y="4215383"/>
                  <a:pt x="6025947" y="4247022"/>
                  <a:pt x="6025947" y="4286066"/>
                </a:cubicBezTo>
                <a:cubicBezTo>
                  <a:pt x="6025947" y="4325110"/>
                  <a:pt x="6057605" y="4356749"/>
                  <a:pt x="6096674" y="4356749"/>
                </a:cubicBezTo>
                <a:cubicBezTo>
                  <a:pt x="6135742" y="4357422"/>
                  <a:pt x="6167401" y="4325110"/>
                  <a:pt x="6167401" y="4286066"/>
                </a:cubicBezTo>
                <a:close/>
                <a:moveTo>
                  <a:pt x="6770265" y="4286066"/>
                </a:moveTo>
                <a:cubicBezTo>
                  <a:pt x="6770265" y="4247022"/>
                  <a:pt x="6738606" y="4215383"/>
                  <a:pt x="6699538" y="4215383"/>
                </a:cubicBezTo>
                <a:cubicBezTo>
                  <a:pt x="6660470" y="4215383"/>
                  <a:pt x="6628811" y="4247022"/>
                  <a:pt x="6628811" y="4286066"/>
                </a:cubicBezTo>
                <a:cubicBezTo>
                  <a:pt x="6628811" y="4325110"/>
                  <a:pt x="6660470" y="4356749"/>
                  <a:pt x="6699538" y="4356749"/>
                </a:cubicBezTo>
                <a:cubicBezTo>
                  <a:pt x="6738606" y="4357422"/>
                  <a:pt x="6770265" y="4325110"/>
                  <a:pt x="6770265" y="4286066"/>
                </a:cubicBezTo>
                <a:close/>
                <a:moveTo>
                  <a:pt x="7372455" y="4286066"/>
                </a:moveTo>
                <a:cubicBezTo>
                  <a:pt x="7372455" y="4247022"/>
                  <a:pt x="7340797" y="4215383"/>
                  <a:pt x="7301728" y="4215383"/>
                </a:cubicBezTo>
                <a:cubicBezTo>
                  <a:pt x="7262660" y="4215383"/>
                  <a:pt x="7231001" y="4247022"/>
                  <a:pt x="7231001" y="4286066"/>
                </a:cubicBezTo>
                <a:cubicBezTo>
                  <a:pt x="7231001" y="4325110"/>
                  <a:pt x="7262660" y="4356749"/>
                  <a:pt x="7301728" y="4356749"/>
                </a:cubicBezTo>
                <a:cubicBezTo>
                  <a:pt x="7340797" y="4357422"/>
                  <a:pt x="7372455" y="4325110"/>
                  <a:pt x="7372455" y="4286066"/>
                </a:cubicBezTo>
                <a:close/>
                <a:moveTo>
                  <a:pt x="7975320" y="4286066"/>
                </a:moveTo>
                <a:cubicBezTo>
                  <a:pt x="7975320" y="4247022"/>
                  <a:pt x="7943661" y="4215383"/>
                  <a:pt x="7904593" y="4215383"/>
                </a:cubicBezTo>
                <a:cubicBezTo>
                  <a:pt x="7865524" y="4215383"/>
                  <a:pt x="7833865" y="4247022"/>
                  <a:pt x="7833865" y="4286066"/>
                </a:cubicBezTo>
                <a:cubicBezTo>
                  <a:pt x="7833865" y="4325110"/>
                  <a:pt x="7865524" y="4356749"/>
                  <a:pt x="7904593" y="4356749"/>
                </a:cubicBezTo>
                <a:cubicBezTo>
                  <a:pt x="7943661" y="4356749"/>
                  <a:pt x="7975320" y="4325110"/>
                  <a:pt x="7975320" y="4286066"/>
                </a:cubicBezTo>
                <a:close/>
                <a:moveTo>
                  <a:pt x="8577510" y="4286066"/>
                </a:moveTo>
                <a:cubicBezTo>
                  <a:pt x="8577510" y="4247022"/>
                  <a:pt x="8545851" y="4215383"/>
                  <a:pt x="8506783" y="4215383"/>
                </a:cubicBezTo>
                <a:cubicBezTo>
                  <a:pt x="8467714" y="4215383"/>
                  <a:pt x="8436056" y="4247022"/>
                  <a:pt x="8436056" y="4286066"/>
                </a:cubicBezTo>
                <a:cubicBezTo>
                  <a:pt x="8436056" y="4325110"/>
                  <a:pt x="8467714" y="4356749"/>
                  <a:pt x="8506783" y="4356749"/>
                </a:cubicBezTo>
                <a:cubicBezTo>
                  <a:pt x="8545851" y="4357422"/>
                  <a:pt x="8577510" y="4325110"/>
                  <a:pt x="8577510" y="4286066"/>
                </a:cubicBezTo>
                <a:close/>
                <a:moveTo>
                  <a:pt x="9180374" y="4286066"/>
                </a:moveTo>
                <a:cubicBezTo>
                  <a:pt x="9180374" y="4247022"/>
                  <a:pt x="9148715" y="4215383"/>
                  <a:pt x="9109647" y="4215383"/>
                </a:cubicBezTo>
                <a:cubicBezTo>
                  <a:pt x="9070578" y="4215383"/>
                  <a:pt x="9038920" y="4247022"/>
                  <a:pt x="9038920" y="4286066"/>
                </a:cubicBezTo>
                <a:cubicBezTo>
                  <a:pt x="9038920" y="4325110"/>
                  <a:pt x="9070578" y="4356749"/>
                  <a:pt x="9109647" y="4356749"/>
                </a:cubicBezTo>
                <a:cubicBezTo>
                  <a:pt x="9148715" y="4357422"/>
                  <a:pt x="9180374" y="4325110"/>
                  <a:pt x="9180374" y="4286066"/>
                </a:cubicBezTo>
                <a:close/>
                <a:moveTo>
                  <a:pt x="9783238" y="4286066"/>
                </a:moveTo>
                <a:cubicBezTo>
                  <a:pt x="9783238" y="4247022"/>
                  <a:pt x="9751579" y="4215383"/>
                  <a:pt x="9712511" y="4215383"/>
                </a:cubicBezTo>
                <a:cubicBezTo>
                  <a:pt x="9673442" y="4215383"/>
                  <a:pt x="9641784" y="4247022"/>
                  <a:pt x="9641784" y="4286066"/>
                </a:cubicBezTo>
                <a:cubicBezTo>
                  <a:pt x="9641784" y="4325110"/>
                  <a:pt x="9673442" y="4356749"/>
                  <a:pt x="9712511" y="4356749"/>
                </a:cubicBezTo>
                <a:cubicBezTo>
                  <a:pt x="9750905" y="4357422"/>
                  <a:pt x="9783238" y="4325110"/>
                  <a:pt x="9783238" y="4286066"/>
                </a:cubicBezTo>
                <a:close/>
                <a:moveTo>
                  <a:pt x="10385429" y="4286066"/>
                </a:moveTo>
                <a:cubicBezTo>
                  <a:pt x="10385429" y="4247022"/>
                  <a:pt x="10353770" y="4215383"/>
                  <a:pt x="10314702" y="4215383"/>
                </a:cubicBezTo>
                <a:cubicBezTo>
                  <a:pt x="10275633" y="4215383"/>
                  <a:pt x="10243975" y="4247022"/>
                  <a:pt x="10243975" y="4286066"/>
                </a:cubicBezTo>
                <a:cubicBezTo>
                  <a:pt x="10243975" y="4325110"/>
                  <a:pt x="10275633" y="4356749"/>
                  <a:pt x="10314702" y="4356749"/>
                </a:cubicBezTo>
                <a:cubicBezTo>
                  <a:pt x="10353770" y="4357422"/>
                  <a:pt x="10385429" y="4325110"/>
                  <a:pt x="10385429" y="4286066"/>
                </a:cubicBezTo>
                <a:close/>
                <a:moveTo>
                  <a:pt x="10988293" y="4286066"/>
                </a:moveTo>
                <a:cubicBezTo>
                  <a:pt x="10988293" y="4247022"/>
                  <a:pt x="10956634" y="4215383"/>
                  <a:pt x="10917566" y="4215383"/>
                </a:cubicBezTo>
                <a:cubicBezTo>
                  <a:pt x="10878497" y="4215383"/>
                  <a:pt x="10846839" y="4247022"/>
                  <a:pt x="10846839" y="4286066"/>
                </a:cubicBezTo>
                <a:cubicBezTo>
                  <a:pt x="10846839" y="4325110"/>
                  <a:pt x="10878497" y="4356749"/>
                  <a:pt x="10917566" y="4356749"/>
                </a:cubicBezTo>
                <a:cubicBezTo>
                  <a:pt x="10956634" y="4356749"/>
                  <a:pt x="10988293" y="4325110"/>
                  <a:pt x="10988293" y="4286066"/>
                </a:cubicBezTo>
                <a:close/>
                <a:moveTo>
                  <a:pt x="11590483" y="4286066"/>
                </a:moveTo>
                <a:cubicBezTo>
                  <a:pt x="11590483" y="4247022"/>
                  <a:pt x="11558824" y="4215383"/>
                  <a:pt x="11519756" y="4215383"/>
                </a:cubicBezTo>
                <a:cubicBezTo>
                  <a:pt x="11480688" y="4215383"/>
                  <a:pt x="11449029" y="4247022"/>
                  <a:pt x="11449029" y="4286066"/>
                </a:cubicBezTo>
                <a:cubicBezTo>
                  <a:pt x="11449029" y="4325110"/>
                  <a:pt x="11480688" y="4356749"/>
                  <a:pt x="11519756" y="4356749"/>
                </a:cubicBezTo>
                <a:cubicBezTo>
                  <a:pt x="11558824" y="4357422"/>
                  <a:pt x="11590483" y="4325110"/>
                  <a:pt x="11590483" y="4286066"/>
                </a:cubicBezTo>
                <a:close/>
                <a:moveTo>
                  <a:pt x="12193347" y="4286066"/>
                </a:moveTo>
                <a:cubicBezTo>
                  <a:pt x="12193347" y="4247022"/>
                  <a:pt x="12161688" y="4215383"/>
                  <a:pt x="12122620" y="4215383"/>
                </a:cubicBezTo>
                <a:cubicBezTo>
                  <a:pt x="12083552" y="4215383"/>
                  <a:pt x="12051893" y="4247022"/>
                  <a:pt x="12051893" y="4286066"/>
                </a:cubicBezTo>
                <a:cubicBezTo>
                  <a:pt x="12051893" y="4325110"/>
                  <a:pt x="12083552" y="4356749"/>
                  <a:pt x="12122620" y="4356749"/>
                </a:cubicBezTo>
                <a:cubicBezTo>
                  <a:pt x="12161015" y="4357422"/>
                  <a:pt x="12193347" y="4325110"/>
                  <a:pt x="12193347" y="4286066"/>
                </a:cubicBezTo>
                <a:close/>
                <a:moveTo>
                  <a:pt x="11891579" y="3985159"/>
                </a:moveTo>
                <a:cubicBezTo>
                  <a:pt x="11891579" y="3946115"/>
                  <a:pt x="11859919" y="3914476"/>
                  <a:pt x="11820851" y="3914476"/>
                </a:cubicBezTo>
                <a:cubicBezTo>
                  <a:pt x="11781783" y="3914476"/>
                  <a:pt x="11750124" y="3946115"/>
                  <a:pt x="11750124" y="3985159"/>
                </a:cubicBezTo>
                <a:cubicBezTo>
                  <a:pt x="11750124" y="4024203"/>
                  <a:pt x="11781783" y="4055842"/>
                  <a:pt x="11820851" y="4055842"/>
                </a:cubicBezTo>
                <a:cubicBezTo>
                  <a:pt x="11859919" y="4055842"/>
                  <a:pt x="11891579" y="4024203"/>
                  <a:pt x="11891579" y="3985159"/>
                </a:cubicBezTo>
                <a:close/>
                <a:moveTo>
                  <a:pt x="11289388" y="3985159"/>
                </a:moveTo>
                <a:cubicBezTo>
                  <a:pt x="11289388" y="3946115"/>
                  <a:pt x="11257729" y="3914476"/>
                  <a:pt x="11218661" y="3914476"/>
                </a:cubicBezTo>
                <a:cubicBezTo>
                  <a:pt x="11179592" y="3914476"/>
                  <a:pt x="11147934" y="3946115"/>
                  <a:pt x="11147934" y="3985159"/>
                </a:cubicBezTo>
                <a:cubicBezTo>
                  <a:pt x="11147934" y="4024203"/>
                  <a:pt x="11179592" y="4055842"/>
                  <a:pt x="11218661" y="4055842"/>
                </a:cubicBezTo>
                <a:cubicBezTo>
                  <a:pt x="11257729" y="4055842"/>
                  <a:pt x="11289388" y="4024203"/>
                  <a:pt x="11289388" y="3985159"/>
                </a:cubicBezTo>
                <a:close/>
                <a:moveTo>
                  <a:pt x="10686524" y="3985159"/>
                </a:moveTo>
                <a:cubicBezTo>
                  <a:pt x="10686524" y="3946115"/>
                  <a:pt x="10654865" y="3914476"/>
                  <a:pt x="10615797" y="3914476"/>
                </a:cubicBezTo>
                <a:cubicBezTo>
                  <a:pt x="10576728" y="3914476"/>
                  <a:pt x="10545070" y="3946115"/>
                  <a:pt x="10545070" y="3985159"/>
                </a:cubicBezTo>
                <a:cubicBezTo>
                  <a:pt x="10545070" y="4024203"/>
                  <a:pt x="10576728" y="4055842"/>
                  <a:pt x="10615797" y="4055842"/>
                </a:cubicBezTo>
                <a:cubicBezTo>
                  <a:pt x="10654865" y="4055842"/>
                  <a:pt x="10686524" y="4024203"/>
                  <a:pt x="10686524" y="3985159"/>
                </a:cubicBezTo>
                <a:close/>
                <a:moveTo>
                  <a:pt x="10084333" y="3985159"/>
                </a:moveTo>
                <a:cubicBezTo>
                  <a:pt x="10084333" y="3946115"/>
                  <a:pt x="10052675" y="3914476"/>
                  <a:pt x="10013606" y="3914476"/>
                </a:cubicBezTo>
                <a:cubicBezTo>
                  <a:pt x="9974538" y="3914476"/>
                  <a:pt x="9942879" y="3946115"/>
                  <a:pt x="9942879" y="3985159"/>
                </a:cubicBezTo>
                <a:cubicBezTo>
                  <a:pt x="9942879" y="4024203"/>
                  <a:pt x="9974538" y="4055842"/>
                  <a:pt x="10013606" y="4055842"/>
                </a:cubicBezTo>
                <a:cubicBezTo>
                  <a:pt x="10052675" y="4055842"/>
                  <a:pt x="10084333" y="4024203"/>
                  <a:pt x="10084333" y="3985159"/>
                </a:cubicBezTo>
                <a:close/>
                <a:moveTo>
                  <a:pt x="9481469" y="3985159"/>
                </a:moveTo>
                <a:cubicBezTo>
                  <a:pt x="9481469" y="3946115"/>
                  <a:pt x="9449811" y="3914476"/>
                  <a:pt x="9410742" y="3914476"/>
                </a:cubicBezTo>
                <a:cubicBezTo>
                  <a:pt x="9371674" y="3914476"/>
                  <a:pt x="9340015" y="3946115"/>
                  <a:pt x="9340015" y="3985159"/>
                </a:cubicBezTo>
                <a:cubicBezTo>
                  <a:pt x="9340015" y="4024203"/>
                  <a:pt x="9371674" y="4055842"/>
                  <a:pt x="9410742" y="4055842"/>
                </a:cubicBezTo>
                <a:cubicBezTo>
                  <a:pt x="9449811" y="4055842"/>
                  <a:pt x="9481469" y="4024203"/>
                  <a:pt x="9481469" y="3985159"/>
                </a:cubicBezTo>
                <a:close/>
                <a:moveTo>
                  <a:pt x="8879278" y="3985159"/>
                </a:moveTo>
                <a:cubicBezTo>
                  <a:pt x="8879278" y="3946115"/>
                  <a:pt x="8847620" y="3914476"/>
                  <a:pt x="8808551" y="3914476"/>
                </a:cubicBezTo>
                <a:cubicBezTo>
                  <a:pt x="8769483" y="3914476"/>
                  <a:pt x="8737824" y="3946115"/>
                  <a:pt x="8737824" y="3985159"/>
                </a:cubicBezTo>
                <a:cubicBezTo>
                  <a:pt x="8737824" y="4024203"/>
                  <a:pt x="8769483" y="4055842"/>
                  <a:pt x="8808551" y="4055842"/>
                </a:cubicBezTo>
                <a:cubicBezTo>
                  <a:pt x="8846946" y="4055842"/>
                  <a:pt x="8879278" y="4024203"/>
                  <a:pt x="8879278" y="3985159"/>
                </a:cubicBezTo>
                <a:close/>
                <a:moveTo>
                  <a:pt x="8276415" y="3985159"/>
                </a:moveTo>
                <a:cubicBezTo>
                  <a:pt x="8276415" y="3946115"/>
                  <a:pt x="8244756" y="3914476"/>
                  <a:pt x="8205687" y="3914476"/>
                </a:cubicBezTo>
                <a:cubicBezTo>
                  <a:pt x="8166620" y="3914476"/>
                  <a:pt x="8134960" y="3946115"/>
                  <a:pt x="8134960" y="3985159"/>
                </a:cubicBezTo>
                <a:cubicBezTo>
                  <a:pt x="8134960" y="4024203"/>
                  <a:pt x="8166620" y="4055842"/>
                  <a:pt x="8205687" y="4055842"/>
                </a:cubicBezTo>
                <a:cubicBezTo>
                  <a:pt x="8244756" y="4055842"/>
                  <a:pt x="8276415" y="4024203"/>
                  <a:pt x="8276415" y="3985159"/>
                </a:cubicBezTo>
                <a:close/>
                <a:moveTo>
                  <a:pt x="7674225" y="3985159"/>
                </a:moveTo>
                <a:cubicBezTo>
                  <a:pt x="7674225" y="3946115"/>
                  <a:pt x="7642565" y="3914476"/>
                  <a:pt x="7603498" y="3914476"/>
                </a:cubicBezTo>
                <a:cubicBezTo>
                  <a:pt x="7564429" y="3914476"/>
                  <a:pt x="7532771" y="3946115"/>
                  <a:pt x="7532771" y="3985159"/>
                </a:cubicBezTo>
                <a:cubicBezTo>
                  <a:pt x="7532771" y="4024203"/>
                  <a:pt x="7564429" y="4055842"/>
                  <a:pt x="7603498" y="4055842"/>
                </a:cubicBezTo>
                <a:cubicBezTo>
                  <a:pt x="7641892" y="4055842"/>
                  <a:pt x="7674225" y="4024203"/>
                  <a:pt x="7674225" y="3985159"/>
                </a:cubicBezTo>
                <a:close/>
                <a:moveTo>
                  <a:pt x="7071361" y="3985159"/>
                </a:moveTo>
                <a:cubicBezTo>
                  <a:pt x="7071361" y="3946115"/>
                  <a:pt x="7039701" y="3914476"/>
                  <a:pt x="7000634" y="3914476"/>
                </a:cubicBezTo>
                <a:cubicBezTo>
                  <a:pt x="6961565" y="3914476"/>
                  <a:pt x="6929906" y="3946115"/>
                  <a:pt x="6929906" y="3985159"/>
                </a:cubicBezTo>
                <a:cubicBezTo>
                  <a:pt x="6929906" y="4024203"/>
                  <a:pt x="6961565" y="4055842"/>
                  <a:pt x="7000634" y="4055842"/>
                </a:cubicBezTo>
                <a:cubicBezTo>
                  <a:pt x="7039701" y="4055842"/>
                  <a:pt x="7071361" y="4024203"/>
                  <a:pt x="7071361" y="3985159"/>
                </a:cubicBezTo>
                <a:close/>
                <a:moveTo>
                  <a:pt x="6469170" y="3985159"/>
                </a:moveTo>
                <a:cubicBezTo>
                  <a:pt x="6469170" y="3946115"/>
                  <a:pt x="6437511" y="3914476"/>
                  <a:pt x="6398443" y="3914476"/>
                </a:cubicBezTo>
                <a:cubicBezTo>
                  <a:pt x="6359374" y="3914476"/>
                  <a:pt x="6327716" y="3946115"/>
                  <a:pt x="6327716" y="3985159"/>
                </a:cubicBezTo>
                <a:cubicBezTo>
                  <a:pt x="6327716" y="4024203"/>
                  <a:pt x="6359374" y="4055842"/>
                  <a:pt x="6398443" y="4055842"/>
                </a:cubicBezTo>
                <a:cubicBezTo>
                  <a:pt x="6436837" y="4055842"/>
                  <a:pt x="6469170" y="4024203"/>
                  <a:pt x="6469170" y="3985159"/>
                </a:cubicBezTo>
                <a:close/>
                <a:moveTo>
                  <a:pt x="5866306" y="3985159"/>
                </a:moveTo>
                <a:cubicBezTo>
                  <a:pt x="5866306" y="3946115"/>
                  <a:pt x="5834647" y="3914476"/>
                  <a:pt x="5795579" y="3914476"/>
                </a:cubicBezTo>
                <a:cubicBezTo>
                  <a:pt x="5756510" y="3914476"/>
                  <a:pt x="5724852" y="3946115"/>
                  <a:pt x="5724852" y="3985159"/>
                </a:cubicBezTo>
                <a:cubicBezTo>
                  <a:pt x="5724852" y="4024203"/>
                  <a:pt x="5756510" y="4055842"/>
                  <a:pt x="5795579" y="4055842"/>
                </a:cubicBezTo>
                <a:cubicBezTo>
                  <a:pt x="5834647" y="4055842"/>
                  <a:pt x="5866306" y="4024203"/>
                  <a:pt x="5866306" y="3985159"/>
                </a:cubicBezTo>
                <a:close/>
                <a:moveTo>
                  <a:pt x="5263442" y="3985159"/>
                </a:moveTo>
                <a:cubicBezTo>
                  <a:pt x="5263442" y="3946115"/>
                  <a:pt x="5231783" y="3914476"/>
                  <a:pt x="5192715" y="3914476"/>
                </a:cubicBezTo>
                <a:cubicBezTo>
                  <a:pt x="5153646" y="3914476"/>
                  <a:pt x="5121988" y="3946115"/>
                  <a:pt x="5121988" y="3985159"/>
                </a:cubicBezTo>
                <a:cubicBezTo>
                  <a:pt x="5121988" y="4024203"/>
                  <a:pt x="5153646" y="4055842"/>
                  <a:pt x="5192715" y="4055842"/>
                </a:cubicBezTo>
                <a:cubicBezTo>
                  <a:pt x="5231783" y="4055842"/>
                  <a:pt x="5263442" y="4024203"/>
                  <a:pt x="5263442" y="3985159"/>
                </a:cubicBezTo>
                <a:close/>
                <a:moveTo>
                  <a:pt x="4661251" y="3985159"/>
                </a:moveTo>
                <a:cubicBezTo>
                  <a:pt x="4661251" y="3946115"/>
                  <a:pt x="4629592" y="3914476"/>
                  <a:pt x="4590524" y="3914476"/>
                </a:cubicBezTo>
                <a:cubicBezTo>
                  <a:pt x="4551456" y="3914476"/>
                  <a:pt x="4519797" y="3946115"/>
                  <a:pt x="4519797" y="3985159"/>
                </a:cubicBezTo>
                <a:cubicBezTo>
                  <a:pt x="4519797" y="4024203"/>
                  <a:pt x="4551456" y="4055842"/>
                  <a:pt x="4590524" y="4055842"/>
                </a:cubicBezTo>
                <a:cubicBezTo>
                  <a:pt x="4629592" y="4055842"/>
                  <a:pt x="4661251" y="4024203"/>
                  <a:pt x="4661251" y="3985159"/>
                </a:cubicBezTo>
                <a:close/>
                <a:moveTo>
                  <a:pt x="4058387" y="3985159"/>
                </a:moveTo>
                <a:cubicBezTo>
                  <a:pt x="4058387" y="3946115"/>
                  <a:pt x="4026728" y="3914476"/>
                  <a:pt x="3987660" y="3914476"/>
                </a:cubicBezTo>
                <a:cubicBezTo>
                  <a:pt x="3948592" y="3914476"/>
                  <a:pt x="3916933" y="3946115"/>
                  <a:pt x="3916933" y="3985159"/>
                </a:cubicBezTo>
                <a:cubicBezTo>
                  <a:pt x="3916933" y="4024203"/>
                  <a:pt x="3948592" y="4055842"/>
                  <a:pt x="3987660" y="4055842"/>
                </a:cubicBezTo>
                <a:cubicBezTo>
                  <a:pt x="4026728" y="4055842"/>
                  <a:pt x="4058387" y="4024203"/>
                  <a:pt x="4058387" y="3985159"/>
                </a:cubicBezTo>
                <a:close/>
                <a:moveTo>
                  <a:pt x="3456196" y="3985159"/>
                </a:moveTo>
                <a:cubicBezTo>
                  <a:pt x="3456196" y="3946115"/>
                  <a:pt x="3424538" y="3914476"/>
                  <a:pt x="3385469" y="3914476"/>
                </a:cubicBezTo>
                <a:cubicBezTo>
                  <a:pt x="3346401" y="3914476"/>
                  <a:pt x="3314742" y="3946115"/>
                  <a:pt x="3314742" y="3985159"/>
                </a:cubicBezTo>
                <a:cubicBezTo>
                  <a:pt x="3314742" y="4024203"/>
                  <a:pt x="3346401" y="4055842"/>
                  <a:pt x="3385469" y="4055842"/>
                </a:cubicBezTo>
                <a:cubicBezTo>
                  <a:pt x="3424538" y="4055842"/>
                  <a:pt x="3456196" y="4024203"/>
                  <a:pt x="3456196" y="3985159"/>
                </a:cubicBezTo>
                <a:close/>
                <a:moveTo>
                  <a:pt x="2853332" y="3985159"/>
                </a:moveTo>
                <a:cubicBezTo>
                  <a:pt x="2853332" y="3946115"/>
                  <a:pt x="2821673" y="3914476"/>
                  <a:pt x="2782605" y="3914476"/>
                </a:cubicBezTo>
                <a:cubicBezTo>
                  <a:pt x="2743537" y="3914476"/>
                  <a:pt x="2711878" y="3946115"/>
                  <a:pt x="2711878" y="3985159"/>
                </a:cubicBezTo>
                <a:cubicBezTo>
                  <a:pt x="2711878" y="4024203"/>
                  <a:pt x="2743537" y="4055842"/>
                  <a:pt x="2782605" y="4055842"/>
                </a:cubicBezTo>
                <a:cubicBezTo>
                  <a:pt x="2821673" y="4055842"/>
                  <a:pt x="2853332" y="4024203"/>
                  <a:pt x="2853332" y="3985159"/>
                </a:cubicBezTo>
                <a:close/>
                <a:moveTo>
                  <a:pt x="2251142" y="3985159"/>
                </a:moveTo>
                <a:cubicBezTo>
                  <a:pt x="2251142" y="3946115"/>
                  <a:pt x="2219483" y="3914476"/>
                  <a:pt x="2180415" y="3914476"/>
                </a:cubicBezTo>
                <a:cubicBezTo>
                  <a:pt x="2141346" y="3914476"/>
                  <a:pt x="2109688" y="3946115"/>
                  <a:pt x="2109688" y="3985159"/>
                </a:cubicBezTo>
                <a:cubicBezTo>
                  <a:pt x="2109688" y="4024203"/>
                  <a:pt x="2141346" y="4055842"/>
                  <a:pt x="2180415" y="4055842"/>
                </a:cubicBezTo>
                <a:cubicBezTo>
                  <a:pt x="2219483" y="4055842"/>
                  <a:pt x="2251142" y="4024203"/>
                  <a:pt x="2251142" y="3985159"/>
                </a:cubicBezTo>
                <a:close/>
                <a:moveTo>
                  <a:pt x="1648278" y="3985159"/>
                </a:moveTo>
                <a:cubicBezTo>
                  <a:pt x="1648278" y="3946115"/>
                  <a:pt x="1616619" y="3914476"/>
                  <a:pt x="1577551" y="3914476"/>
                </a:cubicBezTo>
                <a:cubicBezTo>
                  <a:pt x="1538482" y="3914476"/>
                  <a:pt x="1506823" y="3946115"/>
                  <a:pt x="1506823" y="3985159"/>
                </a:cubicBezTo>
                <a:cubicBezTo>
                  <a:pt x="1506823" y="4024203"/>
                  <a:pt x="1538482" y="4055842"/>
                  <a:pt x="1577551" y="4055842"/>
                </a:cubicBezTo>
                <a:cubicBezTo>
                  <a:pt x="1616619" y="4055842"/>
                  <a:pt x="1648278" y="4024203"/>
                  <a:pt x="1648278" y="3985159"/>
                </a:cubicBezTo>
                <a:close/>
                <a:moveTo>
                  <a:pt x="1046087" y="3985159"/>
                </a:moveTo>
                <a:cubicBezTo>
                  <a:pt x="1046087" y="3946115"/>
                  <a:pt x="1014428" y="3914476"/>
                  <a:pt x="975360" y="3914476"/>
                </a:cubicBezTo>
                <a:cubicBezTo>
                  <a:pt x="936292" y="3914476"/>
                  <a:pt x="904633" y="3946115"/>
                  <a:pt x="904633" y="3985159"/>
                </a:cubicBezTo>
                <a:cubicBezTo>
                  <a:pt x="904633" y="4024203"/>
                  <a:pt x="936292" y="4055842"/>
                  <a:pt x="975360" y="4055842"/>
                </a:cubicBezTo>
                <a:cubicBezTo>
                  <a:pt x="1014428" y="4055842"/>
                  <a:pt x="1046087" y="4024203"/>
                  <a:pt x="1046087" y="3985159"/>
                </a:cubicBezTo>
                <a:close/>
                <a:moveTo>
                  <a:pt x="443223" y="3985159"/>
                </a:moveTo>
                <a:cubicBezTo>
                  <a:pt x="443223" y="3946115"/>
                  <a:pt x="411564" y="3914476"/>
                  <a:pt x="372496" y="3914476"/>
                </a:cubicBezTo>
                <a:cubicBezTo>
                  <a:pt x="333428" y="3914476"/>
                  <a:pt x="301769" y="3946115"/>
                  <a:pt x="301769" y="3985159"/>
                </a:cubicBezTo>
                <a:cubicBezTo>
                  <a:pt x="301769" y="4024203"/>
                  <a:pt x="333428" y="4055842"/>
                  <a:pt x="372496" y="4055842"/>
                </a:cubicBezTo>
                <a:cubicBezTo>
                  <a:pt x="411564" y="4055842"/>
                  <a:pt x="443223" y="4024203"/>
                  <a:pt x="443223" y="3985159"/>
                </a:cubicBezTo>
                <a:close/>
                <a:moveTo>
                  <a:pt x="142128" y="4888552"/>
                </a:moveTo>
                <a:cubicBezTo>
                  <a:pt x="142128" y="4849508"/>
                  <a:pt x="110469" y="4817869"/>
                  <a:pt x="71401" y="4817869"/>
                </a:cubicBezTo>
                <a:cubicBezTo>
                  <a:pt x="32332" y="4817869"/>
                  <a:pt x="0" y="4849508"/>
                  <a:pt x="0" y="4888552"/>
                </a:cubicBezTo>
                <a:cubicBezTo>
                  <a:pt x="0" y="4927596"/>
                  <a:pt x="31659" y="4959235"/>
                  <a:pt x="70727" y="4959235"/>
                </a:cubicBezTo>
                <a:cubicBezTo>
                  <a:pt x="109795" y="4959235"/>
                  <a:pt x="142128" y="4927596"/>
                  <a:pt x="142128" y="4888552"/>
                </a:cubicBezTo>
                <a:close/>
                <a:moveTo>
                  <a:pt x="744318" y="4888552"/>
                </a:moveTo>
                <a:cubicBezTo>
                  <a:pt x="744318" y="4849508"/>
                  <a:pt x="712659" y="4817869"/>
                  <a:pt x="673591" y="4817869"/>
                </a:cubicBezTo>
                <a:cubicBezTo>
                  <a:pt x="634523" y="4817869"/>
                  <a:pt x="602864" y="4849508"/>
                  <a:pt x="602864" y="4888552"/>
                </a:cubicBezTo>
                <a:cubicBezTo>
                  <a:pt x="602864" y="4927596"/>
                  <a:pt x="634523" y="4959235"/>
                  <a:pt x="673591" y="4959235"/>
                </a:cubicBezTo>
                <a:cubicBezTo>
                  <a:pt x="712659" y="4959235"/>
                  <a:pt x="744318" y="4927596"/>
                  <a:pt x="744318" y="4888552"/>
                </a:cubicBezTo>
                <a:close/>
                <a:moveTo>
                  <a:pt x="1347182" y="4888552"/>
                </a:moveTo>
                <a:cubicBezTo>
                  <a:pt x="1347182" y="4849508"/>
                  <a:pt x="1315524" y="4817869"/>
                  <a:pt x="1276455" y="4817869"/>
                </a:cubicBezTo>
                <a:cubicBezTo>
                  <a:pt x="1237387" y="4817869"/>
                  <a:pt x="1205728" y="4849508"/>
                  <a:pt x="1205728" y="4888552"/>
                </a:cubicBezTo>
                <a:cubicBezTo>
                  <a:pt x="1205728" y="4927596"/>
                  <a:pt x="1237387" y="4959235"/>
                  <a:pt x="1276455" y="4959235"/>
                </a:cubicBezTo>
                <a:cubicBezTo>
                  <a:pt x="1315524" y="4959235"/>
                  <a:pt x="1347182" y="4927596"/>
                  <a:pt x="1347182" y="4888552"/>
                </a:cubicBezTo>
                <a:close/>
                <a:moveTo>
                  <a:pt x="1949373" y="4888552"/>
                </a:moveTo>
                <a:cubicBezTo>
                  <a:pt x="1949373" y="4849508"/>
                  <a:pt x="1917714" y="4817869"/>
                  <a:pt x="1878646" y="4817869"/>
                </a:cubicBezTo>
                <a:cubicBezTo>
                  <a:pt x="1839578" y="4817869"/>
                  <a:pt x="1807919" y="4849508"/>
                  <a:pt x="1807919" y="4888552"/>
                </a:cubicBezTo>
                <a:cubicBezTo>
                  <a:pt x="1807919" y="4927596"/>
                  <a:pt x="1839578" y="4959235"/>
                  <a:pt x="1878646" y="4959235"/>
                </a:cubicBezTo>
                <a:cubicBezTo>
                  <a:pt x="1917714" y="4959235"/>
                  <a:pt x="1949373" y="4927596"/>
                  <a:pt x="1949373" y="4888552"/>
                </a:cubicBezTo>
                <a:close/>
                <a:moveTo>
                  <a:pt x="2552237" y="4888552"/>
                </a:moveTo>
                <a:cubicBezTo>
                  <a:pt x="2552237" y="4849508"/>
                  <a:pt x="2520578" y="4817869"/>
                  <a:pt x="2481510" y="4817869"/>
                </a:cubicBezTo>
                <a:cubicBezTo>
                  <a:pt x="2442442" y="4817869"/>
                  <a:pt x="2410783" y="4849508"/>
                  <a:pt x="2410783" y="4888552"/>
                </a:cubicBezTo>
                <a:cubicBezTo>
                  <a:pt x="2410783" y="4927596"/>
                  <a:pt x="2442442" y="4959235"/>
                  <a:pt x="2481510" y="4959235"/>
                </a:cubicBezTo>
                <a:cubicBezTo>
                  <a:pt x="2520578" y="4959235"/>
                  <a:pt x="2552237" y="4927596"/>
                  <a:pt x="2552237" y="4888552"/>
                </a:cubicBezTo>
                <a:close/>
                <a:moveTo>
                  <a:pt x="3155101" y="4888552"/>
                </a:moveTo>
                <a:cubicBezTo>
                  <a:pt x="3155101" y="4849508"/>
                  <a:pt x="3123442" y="4817869"/>
                  <a:pt x="3084374" y="4817869"/>
                </a:cubicBezTo>
                <a:cubicBezTo>
                  <a:pt x="3045306" y="4817869"/>
                  <a:pt x="3013647" y="4849508"/>
                  <a:pt x="3013647" y="4888552"/>
                </a:cubicBezTo>
                <a:cubicBezTo>
                  <a:pt x="3013647" y="4927596"/>
                  <a:pt x="3045306" y="4959235"/>
                  <a:pt x="3084374" y="4959235"/>
                </a:cubicBezTo>
                <a:cubicBezTo>
                  <a:pt x="3122769" y="4959235"/>
                  <a:pt x="3155101" y="4927596"/>
                  <a:pt x="3155101" y="4888552"/>
                </a:cubicBezTo>
                <a:close/>
                <a:moveTo>
                  <a:pt x="3757292" y="4888552"/>
                </a:moveTo>
                <a:cubicBezTo>
                  <a:pt x="3757292" y="4849508"/>
                  <a:pt x="3725633" y="4817869"/>
                  <a:pt x="3686564" y="4817869"/>
                </a:cubicBezTo>
                <a:cubicBezTo>
                  <a:pt x="3647496" y="4817869"/>
                  <a:pt x="3615837" y="4849508"/>
                  <a:pt x="3615837" y="4888552"/>
                </a:cubicBezTo>
                <a:cubicBezTo>
                  <a:pt x="3615837" y="4927596"/>
                  <a:pt x="3647496" y="4959235"/>
                  <a:pt x="3686564" y="4959235"/>
                </a:cubicBezTo>
                <a:cubicBezTo>
                  <a:pt x="3725633" y="4959235"/>
                  <a:pt x="3757292" y="4927596"/>
                  <a:pt x="3757292" y="4888552"/>
                </a:cubicBezTo>
                <a:close/>
                <a:moveTo>
                  <a:pt x="4360156" y="4888552"/>
                </a:moveTo>
                <a:cubicBezTo>
                  <a:pt x="4360156" y="4849508"/>
                  <a:pt x="4328497" y="4817869"/>
                  <a:pt x="4289429" y="4817869"/>
                </a:cubicBezTo>
                <a:cubicBezTo>
                  <a:pt x="4250360" y="4817869"/>
                  <a:pt x="4218702" y="4849508"/>
                  <a:pt x="4218702" y="4888552"/>
                </a:cubicBezTo>
                <a:cubicBezTo>
                  <a:pt x="4218702" y="4927596"/>
                  <a:pt x="4250360" y="4959235"/>
                  <a:pt x="4289429" y="4959235"/>
                </a:cubicBezTo>
                <a:cubicBezTo>
                  <a:pt x="4328497" y="4959235"/>
                  <a:pt x="4360156" y="4927596"/>
                  <a:pt x="4360156" y="4888552"/>
                </a:cubicBezTo>
                <a:close/>
                <a:moveTo>
                  <a:pt x="4962346" y="4888552"/>
                </a:moveTo>
                <a:cubicBezTo>
                  <a:pt x="4962346" y="4849508"/>
                  <a:pt x="4930688" y="4817869"/>
                  <a:pt x="4891619" y="4817869"/>
                </a:cubicBezTo>
                <a:cubicBezTo>
                  <a:pt x="4852551" y="4817869"/>
                  <a:pt x="4820892" y="4849508"/>
                  <a:pt x="4820892" y="4888552"/>
                </a:cubicBezTo>
                <a:cubicBezTo>
                  <a:pt x="4820892" y="4927596"/>
                  <a:pt x="4852551" y="4959235"/>
                  <a:pt x="4891619" y="4959235"/>
                </a:cubicBezTo>
                <a:cubicBezTo>
                  <a:pt x="4930688" y="4959235"/>
                  <a:pt x="4962346" y="4927596"/>
                  <a:pt x="4962346" y="4888552"/>
                </a:cubicBezTo>
                <a:close/>
                <a:moveTo>
                  <a:pt x="5565210" y="4888552"/>
                </a:moveTo>
                <a:cubicBezTo>
                  <a:pt x="5565210" y="4849508"/>
                  <a:pt x="5533552" y="4817869"/>
                  <a:pt x="5494483" y="4817869"/>
                </a:cubicBezTo>
                <a:cubicBezTo>
                  <a:pt x="5455415" y="4817869"/>
                  <a:pt x="5423756" y="4849508"/>
                  <a:pt x="5423756" y="4888552"/>
                </a:cubicBezTo>
                <a:cubicBezTo>
                  <a:pt x="5423756" y="4927596"/>
                  <a:pt x="5455415" y="4959235"/>
                  <a:pt x="5494483" y="4959235"/>
                </a:cubicBezTo>
                <a:cubicBezTo>
                  <a:pt x="5533552" y="4959235"/>
                  <a:pt x="5565210" y="4927596"/>
                  <a:pt x="5565210" y="4888552"/>
                </a:cubicBezTo>
                <a:close/>
                <a:moveTo>
                  <a:pt x="6167401" y="4888552"/>
                </a:moveTo>
                <a:cubicBezTo>
                  <a:pt x="6167401" y="4849508"/>
                  <a:pt x="6135742" y="4817869"/>
                  <a:pt x="6096674" y="4817869"/>
                </a:cubicBezTo>
                <a:cubicBezTo>
                  <a:pt x="6057605" y="4817869"/>
                  <a:pt x="6025947" y="4849508"/>
                  <a:pt x="6025947" y="4888552"/>
                </a:cubicBezTo>
                <a:cubicBezTo>
                  <a:pt x="6025947" y="4927596"/>
                  <a:pt x="6057605" y="4959235"/>
                  <a:pt x="6096674" y="4959235"/>
                </a:cubicBezTo>
                <a:cubicBezTo>
                  <a:pt x="6135742" y="4959235"/>
                  <a:pt x="6167401" y="4927596"/>
                  <a:pt x="6167401" y="4888552"/>
                </a:cubicBezTo>
                <a:close/>
                <a:moveTo>
                  <a:pt x="6770265" y="4888552"/>
                </a:moveTo>
                <a:cubicBezTo>
                  <a:pt x="6770265" y="4849508"/>
                  <a:pt x="6738606" y="4817869"/>
                  <a:pt x="6699538" y="4817869"/>
                </a:cubicBezTo>
                <a:cubicBezTo>
                  <a:pt x="6660470" y="4817869"/>
                  <a:pt x="6628811" y="4849508"/>
                  <a:pt x="6628811" y="4888552"/>
                </a:cubicBezTo>
                <a:cubicBezTo>
                  <a:pt x="6628811" y="4927596"/>
                  <a:pt x="6660470" y="4959235"/>
                  <a:pt x="6699538" y="4959235"/>
                </a:cubicBezTo>
                <a:cubicBezTo>
                  <a:pt x="6738606" y="4959235"/>
                  <a:pt x="6770265" y="4927596"/>
                  <a:pt x="6770265" y="4888552"/>
                </a:cubicBezTo>
                <a:close/>
                <a:moveTo>
                  <a:pt x="7372455" y="4888552"/>
                </a:moveTo>
                <a:cubicBezTo>
                  <a:pt x="7372455" y="4849508"/>
                  <a:pt x="7340797" y="4817869"/>
                  <a:pt x="7301728" y="4817869"/>
                </a:cubicBezTo>
                <a:cubicBezTo>
                  <a:pt x="7262660" y="4817869"/>
                  <a:pt x="7231001" y="4849508"/>
                  <a:pt x="7231001" y="4888552"/>
                </a:cubicBezTo>
                <a:cubicBezTo>
                  <a:pt x="7231001" y="4927596"/>
                  <a:pt x="7262660" y="4959235"/>
                  <a:pt x="7301728" y="4959235"/>
                </a:cubicBezTo>
                <a:cubicBezTo>
                  <a:pt x="7340797" y="4959235"/>
                  <a:pt x="7372455" y="4927596"/>
                  <a:pt x="7372455" y="4888552"/>
                </a:cubicBezTo>
                <a:close/>
                <a:moveTo>
                  <a:pt x="7975320" y="4888552"/>
                </a:moveTo>
                <a:cubicBezTo>
                  <a:pt x="7975320" y="4849508"/>
                  <a:pt x="7943661" y="4817869"/>
                  <a:pt x="7904593" y="4817869"/>
                </a:cubicBezTo>
                <a:cubicBezTo>
                  <a:pt x="7865524" y="4817869"/>
                  <a:pt x="7833865" y="4849508"/>
                  <a:pt x="7833865" y="4888552"/>
                </a:cubicBezTo>
                <a:cubicBezTo>
                  <a:pt x="7833865" y="4927596"/>
                  <a:pt x="7865524" y="4959235"/>
                  <a:pt x="7904593" y="4959235"/>
                </a:cubicBezTo>
                <a:cubicBezTo>
                  <a:pt x="7943661" y="4959235"/>
                  <a:pt x="7975320" y="4927596"/>
                  <a:pt x="7975320" y="4888552"/>
                </a:cubicBezTo>
                <a:close/>
                <a:moveTo>
                  <a:pt x="8577510" y="4888552"/>
                </a:moveTo>
                <a:cubicBezTo>
                  <a:pt x="8577510" y="4849508"/>
                  <a:pt x="8545851" y="4817869"/>
                  <a:pt x="8506783" y="4817869"/>
                </a:cubicBezTo>
                <a:cubicBezTo>
                  <a:pt x="8467714" y="4817869"/>
                  <a:pt x="8436056" y="4849508"/>
                  <a:pt x="8436056" y="4888552"/>
                </a:cubicBezTo>
                <a:cubicBezTo>
                  <a:pt x="8436056" y="4927596"/>
                  <a:pt x="8467714" y="4959235"/>
                  <a:pt x="8506783" y="4959235"/>
                </a:cubicBezTo>
                <a:cubicBezTo>
                  <a:pt x="8545851" y="4959235"/>
                  <a:pt x="8577510" y="4927596"/>
                  <a:pt x="8577510" y="4888552"/>
                </a:cubicBezTo>
                <a:close/>
                <a:moveTo>
                  <a:pt x="9180374" y="4888552"/>
                </a:moveTo>
                <a:cubicBezTo>
                  <a:pt x="9180374" y="4849508"/>
                  <a:pt x="9148715" y="4817869"/>
                  <a:pt x="9109647" y="4817869"/>
                </a:cubicBezTo>
                <a:cubicBezTo>
                  <a:pt x="9070578" y="4817869"/>
                  <a:pt x="9038920" y="4849508"/>
                  <a:pt x="9038920" y="4888552"/>
                </a:cubicBezTo>
                <a:cubicBezTo>
                  <a:pt x="9038920" y="4927596"/>
                  <a:pt x="9070578" y="4959235"/>
                  <a:pt x="9109647" y="4959235"/>
                </a:cubicBezTo>
                <a:cubicBezTo>
                  <a:pt x="9148715" y="4959235"/>
                  <a:pt x="9180374" y="4927596"/>
                  <a:pt x="9180374" y="4888552"/>
                </a:cubicBezTo>
                <a:close/>
                <a:moveTo>
                  <a:pt x="9783238" y="4888552"/>
                </a:moveTo>
                <a:cubicBezTo>
                  <a:pt x="9783238" y="4849508"/>
                  <a:pt x="9751579" y="4817869"/>
                  <a:pt x="9712511" y="4817869"/>
                </a:cubicBezTo>
                <a:cubicBezTo>
                  <a:pt x="9673442" y="4817869"/>
                  <a:pt x="9641784" y="4849508"/>
                  <a:pt x="9641784" y="4888552"/>
                </a:cubicBezTo>
                <a:cubicBezTo>
                  <a:pt x="9641784" y="4927596"/>
                  <a:pt x="9673442" y="4959235"/>
                  <a:pt x="9712511" y="4959235"/>
                </a:cubicBezTo>
                <a:cubicBezTo>
                  <a:pt x="9750905" y="4959235"/>
                  <a:pt x="9783238" y="4927596"/>
                  <a:pt x="9783238" y="4888552"/>
                </a:cubicBezTo>
                <a:close/>
                <a:moveTo>
                  <a:pt x="10385429" y="4888552"/>
                </a:moveTo>
                <a:cubicBezTo>
                  <a:pt x="10385429" y="4849508"/>
                  <a:pt x="10353770" y="4817869"/>
                  <a:pt x="10314702" y="4817869"/>
                </a:cubicBezTo>
                <a:cubicBezTo>
                  <a:pt x="10275633" y="4817869"/>
                  <a:pt x="10243975" y="4849508"/>
                  <a:pt x="10243975" y="4888552"/>
                </a:cubicBezTo>
                <a:cubicBezTo>
                  <a:pt x="10243975" y="4927596"/>
                  <a:pt x="10275633" y="4959235"/>
                  <a:pt x="10314702" y="4959235"/>
                </a:cubicBezTo>
                <a:cubicBezTo>
                  <a:pt x="10353770" y="4959235"/>
                  <a:pt x="10385429" y="4927596"/>
                  <a:pt x="10385429" y="4888552"/>
                </a:cubicBezTo>
                <a:close/>
                <a:moveTo>
                  <a:pt x="10988293" y="4888552"/>
                </a:moveTo>
                <a:cubicBezTo>
                  <a:pt x="10988293" y="4849508"/>
                  <a:pt x="10956634" y="4817869"/>
                  <a:pt x="10917566" y="4817869"/>
                </a:cubicBezTo>
                <a:cubicBezTo>
                  <a:pt x="10878497" y="4817869"/>
                  <a:pt x="10846839" y="4849508"/>
                  <a:pt x="10846839" y="4888552"/>
                </a:cubicBezTo>
                <a:cubicBezTo>
                  <a:pt x="10846839" y="4927596"/>
                  <a:pt x="10878497" y="4959235"/>
                  <a:pt x="10917566" y="4959235"/>
                </a:cubicBezTo>
                <a:cubicBezTo>
                  <a:pt x="10956634" y="4959235"/>
                  <a:pt x="10988293" y="4927596"/>
                  <a:pt x="10988293" y="4888552"/>
                </a:cubicBezTo>
                <a:close/>
                <a:moveTo>
                  <a:pt x="11590483" y="4888552"/>
                </a:moveTo>
                <a:cubicBezTo>
                  <a:pt x="11590483" y="4849508"/>
                  <a:pt x="11558824" y="4817869"/>
                  <a:pt x="11519756" y="4817869"/>
                </a:cubicBezTo>
                <a:cubicBezTo>
                  <a:pt x="11480688" y="4817869"/>
                  <a:pt x="11449029" y="4849508"/>
                  <a:pt x="11449029" y="4888552"/>
                </a:cubicBezTo>
                <a:cubicBezTo>
                  <a:pt x="11449029" y="4927596"/>
                  <a:pt x="11480688" y="4959235"/>
                  <a:pt x="11519756" y="4959235"/>
                </a:cubicBezTo>
                <a:cubicBezTo>
                  <a:pt x="11558824" y="4959235"/>
                  <a:pt x="11590483" y="4927596"/>
                  <a:pt x="11590483" y="4888552"/>
                </a:cubicBezTo>
                <a:close/>
                <a:moveTo>
                  <a:pt x="12193347" y="4888552"/>
                </a:moveTo>
                <a:cubicBezTo>
                  <a:pt x="12193347" y="4849508"/>
                  <a:pt x="12161688" y="4817869"/>
                  <a:pt x="12122620" y="4817869"/>
                </a:cubicBezTo>
                <a:cubicBezTo>
                  <a:pt x="12083552" y="4817869"/>
                  <a:pt x="12051893" y="4849508"/>
                  <a:pt x="12051893" y="4888552"/>
                </a:cubicBezTo>
                <a:cubicBezTo>
                  <a:pt x="12051893" y="4927596"/>
                  <a:pt x="12083552" y="4959235"/>
                  <a:pt x="12122620" y="4959235"/>
                </a:cubicBezTo>
                <a:cubicBezTo>
                  <a:pt x="12161015" y="4959235"/>
                  <a:pt x="12193347" y="4927596"/>
                  <a:pt x="12193347" y="4888552"/>
                </a:cubicBezTo>
                <a:close/>
                <a:moveTo>
                  <a:pt x="11891579" y="4586972"/>
                </a:moveTo>
                <a:cubicBezTo>
                  <a:pt x="11891579" y="4547928"/>
                  <a:pt x="11859919" y="4516290"/>
                  <a:pt x="11820851" y="4516290"/>
                </a:cubicBezTo>
                <a:cubicBezTo>
                  <a:pt x="11781783" y="4516290"/>
                  <a:pt x="11750124" y="4547928"/>
                  <a:pt x="11750124" y="4586972"/>
                </a:cubicBezTo>
                <a:cubicBezTo>
                  <a:pt x="11750124" y="4626016"/>
                  <a:pt x="11781783" y="4657655"/>
                  <a:pt x="11820851" y="4657655"/>
                </a:cubicBezTo>
                <a:cubicBezTo>
                  <a:pt x="11859919" y="4658328"/>
                  <a:pt x="11891579" y="4626689"/>
                  <a:pt x="11891579" y="4586972"/>
                </a:cubicBezTo>
                <a:close/>
                <a:moveTo>
                  <a:pt x="11289388" y="4586972"/>
                </a:moveTo>
                <a:cubicBezTo>
                  <a:pt x="11289388" y="4547928"/>
                  <a:pt x="11257729" y="4516290"/>
                  <a:pt x="11218661" y="4516290"/>
                </a:cubicBezTo>
                <a:cubicBezTo>
                  <a:pt x="11179592" y="4516290"/>
                  <a:pt x="11147934" y="4547928"/>
                  <a:pt x="11147934" y="4586972"/>
                </a:cubicBezTo>
                <a:cubicBezTo>
                  <a:pt x="11147934" y="4626016"/>
                  <a:pt x="11179592" y="4657655"/>
                  <a:pt x="11218661" y="4657655"/>
                </a:cubicBezTo>
                <a:cubicBezTo>
                  <a:pt x="11257729" y="4658328"/>
                  <a:pt x="11289388" y="4626689"/>
                  <a:pt x="11289388" y="4586972"/>
                </a:cubicBezTo>
                <a:close/>
                <a:moveTo>
                  <a:pt x="10686524" y="4586972"/>
                </a:moveTo>
                <a:cubicBezTo>
                  <a:pt x="10686524" y="4547928"/>
                  <a:pt x="10654865" y="4516290"/>
                  <a:pt x="10615797" y="4516290"/>
                </a:cubicBezTo>
                <a:cubicBezTo>
                  <a:pt x="10576728" y="4516290"/>
                  <a:pt x="10545070" y="4547928"/>
                  <a:pt x="10545070" y="4586972"/>
                </a:cubicBezTo>
                <a:cubicBezTo>
                  <a:pt x="10545070" y="4626016"/>
                  <a:pt x="10576728" y="4657655"/>
                  <a:pt x="10615797" y="4657655"/>
                </a:cubicBezTo>
                <a:cubicBezTo>
                  <a:pt x="10654865" y="4658328"/>
                  <a:pt x="10686524" y="4626689"/>
                  <a:pt x="10686524" y="4586972"/>
                </a:cubicBezTo>
                <a:close/>
                <a:moveTo>
                  <a:pt x="10084333" y="4586972"/>
                </a:moveTo>
                <a:cubicBezTo>
                  <a:pt x="10084333" y="4547928"/>
                  <a:pt x="10052675" y="4516290"/>
                  <a:pt x="10013606" y="4516290"/>
                </a:cubicBezTo>
                <a:cubicBezTo>
                  <a:pt x="9974538" y="4516290"/>
                  <a:pt x="9942879" y="4547928"/>
                  <a:pt x="9942879" y="4586972"/>
                </a:cubicBezTo>
                <a:cubicBezTo>
                  <a:pt x="9942879" y="4626016"/>
                  <a:pt x="9974538" y="4657655"/>
                  <a:pt x="10013606" y="4657655"/>
                </a:cubicBezTo>
                <a:cubicBezTo>
                  <a:pt x="10052675" y="4658328"/>
                  <a:pt x="10084333" y="4626689"/>
                  <a:pt x="10084333" y="4586972"/>
                </a:cubicBezTo>
                <a:close/>
                <a:moveTo>
                  <a:pt x="9481469" y="4586972"/>
                </a:moveTo>
                <a:cubicBezTo>
                  <a:pt x="9481469" y="4547928"/>
                  <a:pt x="9449811" y="4516290"/>
                  <a:pt x="9410742" y="4516290"/>
                </a:cubicBezTo>
                <a:cubicBezTo>
                  <a:pt x="9371674" y="4516290"/>
                  <a:pt x="9340015" y="4547928"/>
                  <a:pt x="9340015" y="4586972"/>
                </a:cubicBezTo>
                <a:cubicBezTo>
                  <a:pt x="9340015" y="4626016"/>
                  <a:pt x="9371674" y="4657655"/>
                  <a:pt x="9410742" y="4657655"/>
                </a:cubicBezTo>
                <a:cubicBezTo>
                  <a:pt x="9449811" y="4658328"/>
                  <a:pt x="9481469" y="4626689"/>
                  <a:pt x="9481469" y="4586972"/>
                </a:cubicBezTo>
                <a:close/>
                <a:moveTo>
                  <a:pt x="8879278" y="4586972"/>
                </a:moveTo>
                <a:cubicBezTo>
                  <a:pt x="8879278" y="4547928"/>
                  <a:pt x="8847620" y="4516290"/>
                  <a:pt x="8808551" y="4516290"/>
                </a:cubicBezTo>
                <a:cubicBezTo>
                  <a:pt x="8769483" y="4516290"/>
                  <a:pt x="8737824" y="4547928"/>
                  <a:pt x="8737824" y="4586972"/>
                </a:cubicBezTo>
                <a:cubicBezTo>
                  <a:pt x="8737824" y="4626016"/>
                  <a:pt x="8769483" y="4657655"/>
                  <a:pt x="8808551" y="4657655"/>
                </a:cubicBezTo>
                <a:cubicBezTo>
                  <a:pt x="8846946" y="4658328"/>
                  <a:pt x="8879278" y="4626689"/>
                  <a:pt x="8879278" y="4586972"/>
                </a:cubicBezTo>
                <a:close/>
                <a:moveTo>
                  <a:pt x="8276415" y="4586972"/>
                </a:moveTo>
                <a:cubicBezTo>
                  <a:pt x="8276415" y="4547928"/>
                  <a:pt x="8244756" y="4516290"/>
                  <a:pt x="8205687" y="4516290"/>
                </a:cubicBezTo>
                <a:cubicBezTo>
                  <a:pt x="8166620" y="4516290"/>
                  <a:pt x="8134960" y="4547928"/>
                  <a:pt x="8134960" y="4586972"/>
                </a:cubicBezTo>
                <a:cubicBezTo>
                  <a:pt x="8134960" y="4626016"/>
                  <a:pt x="8166620" y="4657655"/>
                  <a:pt x="8205687" y="4657655"/>
                </a:cubicBezTo>
                <a:cubicBezTo>
                  <a:pt x="8244756" y="4658328"/>
                  <a:pt x="8276415" y="4626689"/>
                  <a:pt x="8276415" y="4586972"/>
                </a:cubicBezTo>
                <a:close/>
                <a:moveTo>
                  <a:pt x="7674225" y="4586972"/>
                </a:moveTo>
                <a:cubicBezTo>
                  <a:pt x="7674225" y="4547928"/>
                  <a:pt x="7642565" y="4516290"/>
                  <a:pt x="7603498" y="4516290"/>
                </a:cubicBezTo>
                <a:cubicBezTo>
                  <a:pt x="7564429" y="4516290"/>
                  <a:pt x="7532771" y="4547928"/>
                  <a:pt x="7532771" y="4586972"/>
                </a:cubicBezTo>
                <a:cubicBezTo>
                  <a:pt x="7532771" y="4626016"/>
                  <a:pt x="7564429" y="4657655"/>
                  <a:pt x="7603498" y="4657655"/>
                </a:cubicBezTo>
                <a:cubicBezTo>
                  <a:pt x="7641892" y="4658328"/>
                  <a:pt x="7674225" y="4626689"/>
                  <a:pt x="7674225" y="4586972"/>
                </a:cubicBezTo>
                <a:close/>
                <a:moveTo>
                  <a:pt x="7071361" y="4586972"/>
                </a:moveTo>
                <a:cubicBezTo>
                  <a:pt x="7071361" y="4547928"/>
                  <a:pt x="7039701" y="4516290"/>
                  <a:pt x="7000634" y="4516290"/>
                </a:cubicBezTo>
                <a:cubicBezTo>
                  <a:pt x="6961565" y="4516290"/>
                  <a:pt x="6929906" y="4547928"/>
                  <a:pt x="6929906" y="4586972"/>
                </a:cubicBezTo>
                <a:cubicBezTo>
                  <a:pt x="6929906" y="4626016"/>
                  <a:pt x="6961565" y="4657655"/>
                  <a:pt x="7000634" y="4657655"/>
                </a:cubicBezTo>
                <a:cubicBezTo>
                  <a:pt x="7039701" y="4658328"/>
                  <a:pt x="7071361" y="4626689"/>
                  <a:pt x="7071361" y="4586972"/>
                </a:cubicBezTo>
                <a:close/>
                <a:moveTo>
                  <a:pt x="6469170" y="4586972"/>
                </a:moveTo>
                <a:cubicBezTo>
                  <a:pt x="6469170" y="4547928"/>
                  <a:pt x="6437511" y="4516290"/>
                  <a:pt x="6398443" y="4516290"/>
                </a:cubicBezTo>
                <a:cubicBezTo>
                  <a:pt x="6359374" y="4516290"/>
                  <a:pt x="6327716" y="4547928"/>
                  <a:pt x="6327716" y="4586972"/>
                </a:cubicBezTo>
                <a:cubicBezTo>
                  <a:pt x="6327716" y="4626016"/>
                  <a:pt x="6358701" y="4658328"/>
                  <a:pt x="6397769" y="4658328"/>
                </a:cubicBezTo>
                <a:cubicBezTo>
                  <a:pt x="6436837" y="4658328"/>
                  <a:pt x="6469170" y="4626689"/>
                  <a:pt x="6469170" y="4586972"/>
                </a:cubicBezTo>
                <a:close/>
                <a:moveTo>
                  <a:pt x="5866306" y="4586972"/>
                </a:moveTo>
                <a:cubicBezTo>
                  <a:pt x="5866306" y="4547928"/>
                  <a:pt x="5834647" y="4516290"/>
                  <a:pt x="5795579" y="4516290"/>
                </a:cubicBezTo>
                <a:cubicBezTo>
                  <a:pt x="5756510" y="4516290"/>
                  <a:pt x="5724852" y="4547928"/>
                  <a:pt x="5724852" y="4586972"/>
                </a:cubicBezTo>
                <a:cubicBezTo>
                  <a:pt x="5724852" y="4626016"/>
                  <a:pt x="5756510" y="4657655"/>
                  <a:pt x="5795579" y="4657655"/>
                </a:cubicBezTo>
                <a:cubicBezTo>
                  <a:pt x="5834647" y="4658328"/>
                  <a:pt x="5866306" y="4626689"/>
                  <a:pt x="5866306" y="4586972"/>
                </a:cubicBezTo>
                <a:close/>
                <a:moveTo>
                  <a:pt x="5263442" y="4586972"/>
                </a:moveTo>
                <a:cubicBezTo>
                  <a:pt x="5263442" y="4547928"/>
                  <a:pt x="5231783" y="4516290"/>
                  <a:pt x="5192715" y="4516290"/>
                </a:cubicBezTo>
                <a:cubicBezTo>
                  <a:pt x="5153646" y="4516290"/>
                  <a:pt x="5121988" y="4547928"/>
                  <a:pt x="5121988" y="4586972"/>
                </a:cubicBezTo>
                <a:cubicBezTo>
                  <a:pt x="5121988" y="4626016"/>
                  <a:pt x="5153646" y="4657655"/>
                  <a:pt x="5192715" y="4657655"/>
                </a:cubicBezTo>
                <a:cubicBezTo>
                  <a:pt x="5231783" y="4658328"/>
                  <a:pt x="5263442" y="4626689"/>
                  <a:pt x="5263442" y="4586972"/>
                </a:cubicBezTo>
                <a:close/>
                <a:moveTo>
                  <a:pt x="4661251" y="4586972"/>
                </a:moveTo>
                <a:cubicBezTo>
                  <a:pt x="4661251" y="4547928"/>
                  <a:pt x="4629592" y="4516290"/>
                  <a:pt x="4590524" y="4516290"/>
                </a:cubicBezTo>
                <a:cubicBezTo>
                  <a:pt x="4551456" y="4516290"/>
                  <a:pt x="4519797" y="4547928"/>
                  <a:pt x="4519797" y="4586972"/>
                </a:cubicBezTo>
                <a:cubicBezTo>
                  <a:pt x="4519797" y="4626016"/>
                  <a:pt x="4551456" y="4657655"/>
                  <a:pt x="4590524" y="4657655"/>
                </a:cubicBezTo>
                <a:cubicBezTo>
                  <a:pt x="4629592" y="4658328"/>
                  <a:pt x="4661251" y="4626689"/>
                  <a:pt x="4661251" y="4586972"/>
                </a:cubicBezTo>
                <a:close/>
                <a:moveTo>
                  <a:pt x="4058387" y="4586972"/>
                </a:moveTo>
                <a:cubicBezTo>
                  <a:pt x="4058387" y="4547928"/>
                  <a:pt x="4026728" y="4516290"/>
                  <a:pt x="3987660" y="4516290"/>
                </a:cubicBezTo>
                <a:cubicBezTo>
                  <a:pt x="3948592" y="4516290"/>
                  <a:pt x="3916933" y="4547928"/>
                  <a:pt x="3916933" y="4586972"/>
                </a:cubicBezTo>
                <a:cubicBezTo>
                  <a:pt x="3916933" y="4626016"/>
                  <a:pt x="3948592" y="4658328"/>
                  <a:pt x="3987660" y="4658328"/>
                </a:cubicBezTo>
                <a:cubicBezTo>
                  <a:pt x="4026728" y="4658328"/>
                  <a:pt x="4058387" y="4626689"/>
                  <a:pt x="4058387" y="4586972"/>
                </a:cubicBezTo>
                <a:close/>
                <a:moveTo>
                  <a:pt x="3456196" y="4586972"/>
                </a:moveTo>
                <a:cubicBezTo>
                  <a:pt x="3456196" y="4547928"/>
                  <a:pt x="3424538" y="4516290"/>
                  <a:pt x="3385469" y="4516290"/>
                </a:cubicBezTo>
                <a:cubicBezTo>
                  <a:pt x="3346401" y="4516290"/>
                  <a:pt x="3314742" y="4547928"/>
                  <a:pt x="3314742" y="4586972"/>
                </a:cubicBezTo>
                <a:cubicBezTo>
                  <a:pt x="3314742" y="4626016"/>
                  <a:pt x="3346401" y="4657655"/>
                  <a:pt x="3385469" y="4657655"/>
                </a:cubicBezTo>
                <a:cubicBezTo>
                  <a:pt x="3424538" y="4658328"/>
                  <a:pt x="3456196" y="4626689"/>
                  <a:pt x="3456196" y="4586972"/>
                </a:cubicBezTo>
                <a:close/>
                <a:moveTo>
                  <a:pt x="2853332" y="4586972"/>
                </a:moveTo>
                <a:cubicBezTo>
                  <a:pt x="2853332" y="4547928"/>
                  <a:pt x="2821673" y="4516290"/>
                  <a:pt x="2782605" y="4516290"/>
                </a:cubicBezTo>
                <a:cubicBezTo>
                  <a:pt x="2743537" y="4516290"/>
                  <a:pt x="2711878" y="4547928"/>
                  <a:pt x="2711878" y="4586972"/>
                </a:cubicBezTo>
                <a:cubicBezTo>
                  <a:pt x="2711878" y="4626016"/>
                  <a:pt x="2743537" y="4657655"/>
                  <a:pt x="2782605" y="4657655"/>
                </a:cubicBezTo>
                <a:cubicBezTo>
                  <a:pt x="2821673" y="4658328"/>
                  <a:pt x="2853332" y="4626689"/>
                  <a:pt x="2853332" y="4586972"/>
                </a:cubicBezTo>
                <a:close/>
                <a:moveTo>
                  <a:pt x="2251142" y="4586972"/>
                </a:moveTo>
                <a:cubicBezTo>
                  <a:pt x="2251142" y="4547928"/>
                  <a:pt x="2219483" y="4516290"/>
                  <a:pt x="2180415" y="4516290"/>
                </a:cubicBezTo>
                <a:cubicBezTo>
                  <a:pt x="2141346" y="4516290"/>
                  <a:pt x="2109688" y="4547928"/>
                  <a:pt x="2109688" y="4586972"/>
                </a:cubicBezTo>
                <a:cubicBezTo>
                  <a:pt x="2109688" y="4626016"/>
                  <a:pt x="2141346" y="4657655"/>
                  <a:pt x="2180415" y="4657655"/>
                </a:cubicBezTo>
                <a:cubicBezTo>
                  <a:pt x="2219483" y="4658328"/>
                  <a:pt x="2251142" y="4626689"/>
                  <a:pt x="2251142" y="4586972"/>
                </a:cubicBezTo>
                <a:close/>
                <a:moveTo>
                  <a:pt x="1648278" y="4586972"/>
                </a:moveTo>
                <a:cubicBezTo>
                  <a:pt x="1648278" y="4547928"/>
                  <a:pt x="1616619" y="4516290"/>
                  <a:pt x="1577551" y="4516290"/>
                </a:cubicBezTo>
                <a:cubicBezTo>
                  <a:pt x="1538482" y="4516290"/>
                  <a:pt x="1506823" y="4547928"/>
                  <a:pt x="1506823" y="4586972"/>
                </a:cubicBezTo>
                <a:cubicBezTo>
                  <a:pt x="1506823" y="4626016"/>
                  <a:pt x="1538482" y="4657655"/>
                  <a:pt x="1577551" y="4657655"/>
                </a:cubicBezTo>
                <a:cubicBezTo>
                  <a:pt x="1616619" y="4657655"/>
                  <a:pt x="1648278" y="4626689"/>
                  <a:pt x="1648278" y="4586972"/>
                </a:cubicBezTo>
                <a:close/>
                <a:moveTo>
                  <a:pt x="1046087" y="4586972"/>
                </a:moveTo>
                <a:cubicBezTo>
                  <a:pt x="1046087" y="4547928"/>
                  <a:pt x="1014428" y="4516290"/>
                  <a:pt x="975360" y="4516290"/>
                </a:cubicBezTo>
                <a:cubicBezTo>
                  <a:pt x="936292" y="4516290"/>
                  <a:pt x="904633" y="4547928"/>
                  <a:pt x="904633" y="4586972"/>
                </a:cubicBezTo>
                <a:cubicBezTo>
                  <a:pt x="904633" y="4626016"/>
                  <a:pt x="936292" y="4657655"/>
                  <a:pt x="975360" y="4657655"/>
                </a:cubicBezTo>
                <a:cubicBezTo>
                  <a:pt x="1014428" y="4657655"/>
                  <a:pt x="1046087" y="4626689"/>
                  <a:pt x="1046087" y="4586972"/>
                </a:cubicBezTo>
                <a:close/>
                <a:moveTo>
                  <a:pt x="443223" y="4586972"/>
                </a:moveTo>
                <a:cubicBezTo>
                  <a:pt x="443223" y="4547928"/>
                  <a:pt x="411564" y="4516290"/>
                  <a:pt x="372496" y="4516290"/>
                </a:cubicBezTo>
                <a:cubicBezTo>
                  <a:pt x="333428" y="4516290"/>
                  <a:pt x="301769" y="4547928"/>
                  <a:pt x="301769" y="4586972"/>
                </a:cubicBezTo>
                <a:cubicBezTo>
                  <a:pt x="301769" y="4626016"/>
                  <a:pt x="332754" y="4658328"/>
                  <a:pt x="372496" y="4658328"/>
                </a:cubicBezTo>
                <a:cubicBezTo>
                  <a:pt x="412238" y="4658328"/>
                  <a:pt x="443223" y="4626689"/>
                  <a:pt x="443223" y="4586972"/>
                </a:cubicBezTo>
                <a:close/>
                <a:moveTo>
                  <a:pt x="142128" y="5490364"/>
                </a:moveTo>
                <a:cubicBezTo>
                  <a:pt x="142128" y="5451321"/>
                  <a:pt x="110469" y="5419682"/>
                  <a:pt x="71401" y="5419682"/>
                </a:cubicBezTo>
                <a:cubicBezTo>
                  <a:pt x="32332" y="5419682"/>
                  <a:pt x="0" y="5451321"/>
                  <a:pt x="0" y="5490364"/>
                </a:cubicBezTo>
                <a:cubicBezTo>
                  <a:pt x="0" y="5529409"/>
                  <a:pt x="31659" y="5561047"/>
                  <a:pt x="70727" y="5561047"/>
                </a:cubicBezTo>
                <a:cubicBezTo>
                  <a:pt x="109795" y="5561047"/>
                  <a:pt x="142128" y="5530082"/>
                  <a:pt x="142128" y="5490364"/>
                </a:cubicBezTo>
                <a:close/>
                <a:moveTo>
                  <a:pt x="744318" y="5490364"/>
                </a:moveTo>
                <a:cubicBezTo>
                  <a:pt x="744318" y="5451321"/>
                  <a:pt x="712659" y="5419682"/>
                  <a:pt x="673591" y="5419682"/>
                </a:cubicBezTo>
                <a:cubicBezTo>
                  <a:pt x="634523" y="5419682"/>
                  <a:pt x="602864" y="5451321"/>
                  <a:pt x="602864" y="5490364"/>
                </a:cubicBezTo>
                <a:cubicBezTo>
                  <a:pt x="602864" y="5529409"/>
                  <a:pt x="634523" y="5561047"/>
                  <a:pt x="673591" y="5561047"/>
                </a:cubicBezTo>
                <a:cubicBezTo>
                  <a:pt x="712659" y="5561047"/>
                  <a:pt x="744318" y="5530082"/>
                  <a:pt x="744318" y="5490364"/>
                </a:cubicBezTo>
                <a:close/>
                <a:moveTo>
                  <a:pt x="1347182" y="5490364"/>
                </a:moveTo>
                <a:cubicBezTo>
                  <a:pt x="1347182" y="5451321"/>
                  <a:pt x="1315524" y="5419682"/>
                  <a:pt x="1276455" y="5419682"/>
                </a:cubicBezTo>
                <a:cubicBezTo>
                  <a:pt x="1237387" y="5419682"/>
                  <a:pt x="1205728" y="5451321"/>
                  <a:pt x="1205728" y="5490364"/>
                </a:cubicBezTo>
                <a:cubicBezTo>
                  <a:pt x="1205728" y="5529409"/>
                  <a:pt x="1237387" y="5561047"/>
                  <a:pt x="1276455" y="5561047"/>
                </a:cubicBezTo>
                <a:cubicBezTo>
                  <a:pt x="1315524" y="5561047"/>
                  <a:pt x="1347182" y="5530082"/>
                  <a:pt x="1347182" y="5490364"/>
                </a:cubicBezTo>
                <a:close/>
                <a:moveTo>
                  <a:pt x="1949373" y="5490364"/>
                </a:moveTo>
                <a:cubicBezTo>
                  <a:pt x="1949373" y="5451321"/>
                  <a:pt x="1917714" y="5419682"/>
                  <a:pt x="1878646" y="5419682"/>
                </a:cubicBezTo>
                <a:cubicBezTo>
                  <a:pt x="1839578" y="5419682"/>
                  <a:pt x="1807919" y="5451321"/>
                  <a:pt x="1807919" y="5490364"/>
                </a:cubicBezTo>
                <a:cubicBezTo>
                  <a:pt x="1807919" y="5529409"/>
                  <a:pt x="1839578" y="5561047"/>
                  <a:pt x="1878646" y="5561047"/>
                </a:cubicBezTo>
                <a:cubicBezTo>
                  <a:pt x="1917714" y="5561721"/>
                  <a:pt x="1949373" y="5530082"/>
                  <a:pt x="1949373" y="5490364"/>
                </a:cubicBezTo>
                <a:close/>
                <a:moveTo>
                  <a:pt x="2552237" y="5490364"/>
                </a:moveTo>
                <a:cubicBezTo>
                  <a:pt x="2552237" y="5451321"/>
                  <a:pt x="2520578" y="5419682"/>
                  <a:pt x="2481510" y="5419682"/>
                </a:cubicBezTo>
                <a:cubicBezTo>
                  <a:pt x="2442442" y="5419682"/>
                  <a:pt x="2410783" y="5451321"/>
                  <a:pt x="2410783" y="5490364"/>
                </a:cubicBezTo>
                <a:cubicBezTo>
                  <a:pt x="2410783" y="5529409"/>
                  <a:pt x="2442442" y="5561047"/>
                  <a:pt x="2481510" y="5561047"/>
                </a:cubicBezTo>
                <a:cubicBezTo>
                  <a:pt x="2520578" y="5561721"/>
                  <a:pt x="2552237" y="5530082"/>
                  <a:pt x="2552237" y="5490364"/>
                </a:cubicBezTo>
                <a:close/>
                <a:moveTo>
                  <a:pt x="3155101" y="5490364"/>
                </a:moveTo>
                <a:cubicBezTo>
                  <a:pt x="3155101" y="5451321"/>
                  <a:pt x="3123442" y="5419682"/>
                  <a:pt x="3084374" y="5419682"/>
                </a:cubicBezTo>
                <a:cubicBezTo>
                  <a:pt x="3045306" y="5419682"/>
                  <a:pt x="3013647" y="5451321"/>
                  <a:pt x="3013647" y="5490364"/>
                </a:cubicBezTo>
                <a:cubicBezTo>
                  <a:pt x="3013647" y="5529409"/>
                  <a:pt x="3045306" y="5561047"/>
                  <a:pt x="3084374" y="5561047"/>
                </a:cubicBezTo>
                <a:cubicBezTo>
                  <a:pt x="3122769" y="5561721"/>
                  <a:pt x="3155101" y="5530082"/>
                  <a:pt x="3155101" y="5490364"/>
                </a:cubicBezTo>
                <a:close/>
                <a:moveTo>
                  <a:pt x="3757292" y="5490364"/>
                </a:moveTo>
                <a:cubicBezTo>
                  <a:pt x="3757292" y="5451321"/>
                  <a:pt x="3725633" y="5419682"/>
                  <a:pt x="3686564" y="5419682"/>
                </a:cubicBezTo>
                <a:cubicBezTo>
                  <a:pt x="3647496" y="5419682"/>
                  <a:pt x="3615837" y="5451321"/>
                  <a:pt x="3615837" y="5490364"/>
                </a:cubicBezTo>
                <a:cubicBezTo>
                  <a:pt x="3615837" y="5529409"/>
                  <a:pt x="3647496" y="5561047"/>
                  <a:pt x="3686564" y="5561047"/>
                </a:cubicBezTo>
                <a:cubicBezTo>
                  <a:pt x="3725633" y="5561047"/>
                  <a:pt x="3757292" y="5530082"/>
                  <a:pt x="3757292" y="5490364"/>
                </a:cubicBezTo>
                <a:close/>
                <a:moveTo>
                  <a:pt x="4360156" y="5490364"/>
                </a:moveTo>
                <a:cubicBezTo>
                  <a:pt x="4360156" y="5451321"/>
                  <a:pt x="4328497" y="5419682"/>
                  <a:pt x="4289429" y="5419682"/>
                </a:cubicBezTo>
                <a:cubicBezTo>
                  <a:pt x="4250360" y="5419682"/>
                  <a:pt x="4218702" y="5451321"/>
                  <a:pt x="4218702" y="5490364"/>
                </a:cubicBezTo>
                <a:cubicBezTo>
                  <a:pt x="4218702" y="5529409"/>
                  <a:pt x="4250360" y="5561047"/>
                  <a:pt x="4289429" y="5561047"/>
                </a:cubicBezTo>
                <a:cubicBezTo>
                  <a:pt x="4328497" y="5561047"/>
                  <a:pt x="4360156" y="5530082"/>
                  <a:pt x="4360156" y="5490364"/>
                </a:cubicBezTo>
                <a:close/>
                <a:moveTo>
                  <a:pt x="4962346" y="5490364"/>
                </a:moveTo>
                <a:cubicBezTo>
                  <a:pt x="4962346" y="5451321"/>
                  <a:pt x="4930688" y="5419682"/>
                  <a:pt x="4891619" y="5419682"/>
                </a:cubicBezTo>
                <a:cubicBezTo>
                  <a:pt x="4852551" y="5419682"/>
                  <a:pt x="4820892" y="5451321"/>
                  <a:pt x="4820892" y="5490364"/>
                </a:cubicBezTo>
                <a:cubicBezTo>
                  <a:pt x="4820892" y="5529409"/>
                  <a:pt x="4852551" y="5561047"/>
                  <a:pt x="4891619" y="5561047"/>
                </a:cubicBezTo>
                <a:cubicBezTo>
                  <a:pt x="4930688" y="5561047"/>
                  <a:pt x="4962346" y="5530082"/>
                  <a:pt x="4962346" y="5490364"/>
                </a:cubicBezTo>
                <a:close/>
                <a:moveTo>
                  <a:pt x="5565210" y="5490364"/>
                </a:moveTo>
                <a:cubicBezTo>
                  <a:pt x="5565210" y="5451321"/>
                  <a:pt x="5533552" y="5419682"/>
                  <a:pt x="5494483" y="5419682"/>
                </a:cubicBezTo>
                <a:cubicBezTo>
                  <a:pt x="5455415" y="5419682"/>
                  <a:pt x="5423756" y="5451321"/>
                  <a:pt x="5423756" y="5490364"/>
                </a:cubicBezTo>
                <a:cubicBezTo>
                  <a:pt x="5423756" y="5529409"/>
                  <a:pt x="5455415" y="5561047"/>
                  <a:pt x="5494483" y="5561047"/>
                </a:cubicBezTo>
                <a:cubicBezTo>
                  <a:pt x="5533552" y="5561721"/>
                  <a:pt x="5565210" y="5530082"/>
                  <a:pt x="5565210" y="5490364"/>
                </a:cubicBezTo>
                <a:close/>
                <a:moveTo>
                  <a:pt x="6167401" y="5490364"/>
                </a:moveTo>
                <a:cubicBezTo>
                  <a:pt x="6167401" y="5451321"/>
                  <a:pt x="6135742" y="5419682"/>
                  <a:pt x="6096674" y="5419682"/>
                </a:cubicBezTo>
                <a:cubicBezTo>
                  <a:pt x="6057605" y="5419682"/>
                  <a:pt x="6025947" y="5451321"/>
                  <a:pt x="6025947" y="5490364"/>
                </a:cubicBezTo>
                <a:cubicBezTo>
                  <a:pt x="6025947" y="5529409"/>
                  <a:pt x="6057605" y="5561047"/>
                  <a:pt x="6096674" y="5561047"/>
                </a:cubicBezTo>
                <a:cubicBezTo>
                  <a:pt x="6135742" y="5561721"/>
                  <a:pt x="6167401" y="5530082"/>
                  <a:pt x="6167401" y="5490364"/>
                </a:cubicBezTo>
                <a:close/>
                <a:moveTo>
                  <a:pt x="6770265" y="5490364"/>
                </a:moveTo>
                <a:cubicBezTo>
                  <a:pt x="6770265" y="5451321"/>
                  <a:pt x="6738606" y="5419682"/>
                  <a:pt x="6699538" y="5419682"/>
                </a:cubicBezTo>
                <a:cubicBezTo>
                  <a:pt x="6660470" y="5419682"/>
                  <a:pt x="6628811" y="5451321"/>
                  <a:pt x="6628811" y="5490364"/>
                </a:cubicBezTo>
                <a:cubicBezTo>
                  <a:pt x="6628811" y="5529409"/>
                  <a:pt x="6660470" y="5561047"/>
                  <a:pt x="6699538" y="5561047"/>
                </a:cubicBezTo>
                <a:cubicBezTo>
                  <a:pt x="6738606" y="5561721"/>
                  <a:pt x="6770265" y="5530082"/>
                  <a:pt x="6770265" y="5490364"/>
                </a:cubicBezTo>
                <a:close/>
                <a:moveTo>
                  <a:pt x="7372455" y="5490364"/>
                </a:moveTo>
                <a:cubicBezTo>
                  <a:pt x="7372455" y="5451321"/>
                  <a:pt x="7340797" y="5419682"/>
                  <a:pt x="7301728" y="5419682"/>
                </a:cubicBezTo>
                <a:cubicBezTo>
                  <a:pt x="7262660" y="5419682"/>
                  <a:pt x="7231001" y="5451321"/>
                  <a:pt x="7231001" y="5490364"/>
                </a:cubicBezTo>
                <a:cubicBezTo>
                  <a:pt x="7231001" y="5529409"/>
                  <a:pt x="7262660" y="5561047"/>
                  <a:pt x="7301728" y="5561047"/>
                </a:cubicBezTo>
                <a:cubicBezTo>
                  <a:pt x="7340797" y="5561721"/>
                  <a:pt x="7372455" y="5530082"/>
                  <a:pt x="7372455" y="5490364"/>
                </a:cubicBezTo>
                <a:close/>
                <a:moveTo>
                  <a:pt x="7975320" y="5490364"/>
                </a:moveTo>
                <a:cubicBezTo>
                  <a:pt x="7975320" y="5451321"/>
                  <a:pt x="7943661" y="5419682"/>
                  <a:pt x="7904593" y="5419682"/>
                </a:cubicBezTo>
                <a:cubicBezTo>
                  <a:pt x="7865524" y="5419682"/>
                  <a:pt x="7833865" y="5451321"/>
                  <a:pt x="7833865" y="5490364"/>
                </a:cubicBezTo>
                <a:cubicBezTo>
                  <a:pt x="7833865" y="5529409"/>
                  <a:pt x="7865524" y="5561047"/>
                  <a:pt x="7904593" y="5561047"/>
                </a:cubicBezTo>
                <a:cubicBezTo>
                  <a:pt x="7943661" y="5561047"/>
                  <a:pt x="7975320" y="5530082"/>
                  <a:pt x="7975320" y="5490364"/>
                </a:cubicBezTo>
                <a:close/>
                <a:moveTo>
                  <a:pt x="8577510" y="5490364"/>
                </a:moveTo>
                <a:cubicBezTo>
                  <a:pt x="8577510" y="5451321"/>
                  <a:pt x="8545851" y="5419682"/>
                  <a:pt x="8506783" y="5419682"/>
                </a:cubicBezTo>
                <a:cubicBezTo>
                  <a:pt x="8467714" y="5419682"/>
                  <a:pt x="8436056" y="5451321"/>
                  <a:pt x="8436056" y="5490364"/>
                </a:cubicBezTo>
                <a:cubicBezTo>
                  <a:pt x="8436056" y="5529409"/>
                  <a:pt x="8467714" y="5561047"/>
                  <a:pt x="8506783" y="5561047"/>
                </a:cubicBezTo>
                <a:cubicBezTo>
                  <a:pt x="8545851" y="5561721"/>
                  <a:pt x="8577510" y="5530082"/>
                  <a:pt x="8577510" y="5490364"/>
                </a:cubicBezTo>
                <a:close/>
                <a:moveTo>
                  <a:pt x="9180374" y="5490364"/>
                </a:moveTo>
                <a:cubicBezTo>
                  <a:pt x="9180374" y="5451321"/>
                  <a:pt x="9148715" y="5419682"/>
                  <a:pt x="9109647" y="5419682"/>
                </a:cubicBezTo>
                <a:cubicBezTo>
                  <a:pt x="9070578" y="5419682"/>
                  <a:pt x="9038920" y="5451321"/>
                  <a:pt x="9038920" y="5490364"/>
                </a:cubicBezTo>
                <a:cubicBezTo>
                  <a:pt x="9038920" y="5529409"/>
                  <a:pt x="9070578" y="5561047"/>
                  <a:pt x="9109647" y="5561047"/>
                </a:cubicBezTo>
                <a:cubicBezTo>
                  <a:pt x="9148715" y="5561721"/>
                  <a:pt x="9180374" y="5530082"/>
                  <a:pt x="9180374" y="5490364"/>
                </a:cubicBezTo>
                <a:close/>
                <a:moveTo>
                  <a:pt x="9783238" y="5490364"/>
                </a:moveTo>
                <a:cubicBezTo>
                  <a:pt x="9783238" y="5451321"/>
                  <a:pt x="9751579" y="5419682"/>
                  <a:pt x="9712511" y="5419682"/>
                </a:cubicBezTo>
                <a:cubicBezTo>
                  <a:pt x="9673442" y="5419682"/>
                  <a:pt x="9641784" y="5451321"/>
                  <a:pt x="9641784" y="5490364"/>
                </a:cubicBezTo>
                <a:cubicBezTo>
                  <a:pt x="9641784" y="5529409"/>
                  <a:pt x="9673442" y="5561047"/>
                  <a:pt x="9712511" y="5561047"/>
                </a:cubicBezTo>
                <a:cubicBezTo>
                  <a:pt x="9750905" y="5561721"/>
                  <a:pt x="9783238" y="5530082"/>
                  <a:pt x="9783238" y="5490364"/>
                </a:cubicBezTo>
                <a:close/>
                <a:moveTo>
                  <a:pt x="10385429" y="5490364"/>
                </a:moveTo>
                <a:cubicBezTo>
                  <a:pt x="10385429" y="5451321"/>
                  <a:pt x="10353770" y="5419682"/>
                  <a:pt x="10314702" y="5419682"/>
                </a:cubicBezTo>
                <a:cubicBezTo>
                  <a:pt x="10275633" y="5419682"/>
                  <a:pt x="10243975" y="5451321"/>
                  <a:pt x="10243975" y="5490364"/>
                </a:cubicBezTo>
                <a:cubicBezTo>
                  <a:pt x="10243975" y="5529409"/>
                  <a:pt x="10275633" y="5561047"/>
                  <a:pt x="10314702" y="5561047"/>
                </a:cubicBezTo>
                <a:cubicBezTo>
                  <a:pt x="10353770" y="5561721"/>
                  <a:pt x="10385429" y="5530082"/>
                  <a:pt x="10385429" y="5490364"/>
                </a:cubicBezTo>
                <a:close/>
                <a:moveTo>
                  <a:pt x="10988293" y="5490364"/>
                </a:moveTo>
                <a:cubicBezTo>
                  <a:pt x="10988293" y="5451321"/>
                  <a:pt x="10956634" y="5419682"/>
                  <a:pt x="10917566" y="5419682"/>
                </a:cubicBezTo>
                <a:cubicBezTo>
                  <a:pt x="10878497" y="5419682"/>
                  <a:pt x="10846839" y="5451321"/>
                  <a:pt x="10846839" y="5490364"/>
                </a:cubicBezTo>
                <a:cubicBezTo>
                  <a:pt x="10846839" y="5529409"/>
                  <a:pt x="10878497" y="5561047"/>
                  <a:pt x="10917566" y="5561047"/>
                </a:cubicBezTo>
                <a:cubicBezTo>
                  <a:pt x="10956634" y="5561047"/>
                  <a:pt x="10988293" y="5530082"/>
                  <a:pt x="10988293" y="5490364"/>
                </a:cubicBezTo>
                <a:close/>
                <a:moveTo>
                  <a:pt x="11590483" y="5490364"/>
                </a:moveTo>
                <a:cubicBezTo>
                  <a:pt x="11590483" y="5451321"/>
                  <a:pt x="11558824" y="5419682"/>
                  <a:pt x="11519756" y="5419682"/>
                </a:cubicBezTo>
                <a:cubicBezTo>
                  <a:pt x="11480688" y="5419682"/>
                  <a:pt x="11449029" y="5451321"/>
                  <a:pt x="11449029" y="5490364"/>
                </a:cubicBezTo>
                <a:cubicBezTo>
                  <a:pt x="11449029" y="5529409"/>
                  <a:pt x="11480688" y="5561047"/>
                  <a:pt x="11519756" y="5561047"/>
                </a:cubicBezTo>
                <a:cubicBezTo>
                  <a:pt x="11558824" y="5561721"/>
                  <a:pt x="11590483" y="5530082"/>
                  <a:pt x="11590483" y="5490364"/>
                </a:cubicBezTo>
                <a:close/>
                <a:moveTo>
                  <a:pt x="12193347" y="5490364"/>
                </a:moveTo>
                <a:cubicBezTo>
                  <a:pt x="12193347" y="5451321"/>
                  <a:pt x="12161688" y="5419682"/>
                  <a:pt x="12122620" y="5419682"/>
                </a:cubicBezTo>
                <a:cubicBezTo>
                  <a:pt x="12083552" y="5419682"/>
                  <a:pt x="12051893" y="5451321"/>
                  <a:pt x="12051893" y="5490364"/>
                </a:cubicBezTo>
                <a:cubicBezTo>
                  <a:pt x="12051893" y="5529409"/>
                  <a:pt x="12083552" y="5561047"/>
                  <a:pt x="12122620" y="5561047"/>
                </a:cubicBezTo>
                <a:cubicBezTo>
                  <a:pt x="12161015" y="5561721"/>
                  <a:pt x="12193347" y="5530082"/>
                  <a:pt x="12193347" y="5490364"/>
                </a:cubicBezTo>
                <a:close/>
                <a:moveTo>
                  <a:pt x="11891579" y="5189458"/>
                </a:moveTo>
                <a:cubicBezTo>
                  <a:pt x="11891579" y="5150414"/>
                  <a:pt x="11859919" y="5118776"/>
                  <a:pt x="11820851" y="5118776"/>
                </a:cubicBezTo>
                <a:cubicBezTo>
                  <a:pt x="11781783" y="5118776"/>
                  <a:pt x="11750124" y="5150414"/>
                  <a:pt x="11750124" y="5189458"/>
                </a:cubicBezTo>
                <a:cubicBezTo>
                  <a:pt x="11750124" y="5228502"/>
                  <a:pt x="11781783" y="5260141"/>
                  <a:pt x="11820851" y="5260141"/>
                </a:cubicBezTo>
                <a:cubicBezTo>
                  <a:pt x="11859919" y="5260141"/>
                  <a:pt x="11891579" y="5228502"/>
                  <a:pt x="11891579" y="5189458"/>
                </a:cubicBezTo>
                <a:close/>
                <a:moveTo>
                  <a:pt x="11289388" y="5189458"/>
                </a:moveTo>
                <a:cubicBezTo>
                  <a:pt x="11289388" y="5150414"/>
                  <a:pt x="11257729" y="5118776"/>
                  <a:pt x="11218661" y="5118776"/>
                </a:cubicBezTo>
                <a:cubicBezTo>
                  <a:pt x="11179592" y="5118776"/>
                  <a:pt x="11147934" y="5150414"/>
                  <a:pt x="11147934" y="5189458"/>
                </a:cubicBezTo>
                <a:cubicBezTo>
                  <a:pt x="11147934" y="5228502"/>
                  <a:pt x="11179592" y="5260141"/>
                  <a:pt x="11218661" y="5260141"/>
                </a:cubicBezTo>
                <a:cubicBezTo>
                  <a:pt x="11257729" y="5260141"/>
                  <a:pt x="11289388" y="5228502"/>
                  <a:pt x="11289388" y="5189458"/>
                </a:cubicBezTo>
                <a:close/>
                <a:moveTo>
                  <a:pt x="10686524" y="5189458"/>
                </a:moveTo>
                <a:cubicBezTo>
                  <a:pt x="10686524" y="5150414"/>
                  <a:pt x="10654865" y="5118776"/>
                  <a:pt x="10615797" y="5118776"/>
                </a:cubicBezTo>
                <a:cubicBezTo>
                  <a:pt x="10576728" y="5118776"/>
                  <a:pt x="10545070" y="5150414"/>
                  <a:pt x="10545070" y="5189458"/>
                </a:cubicBezTo>
                <a:cubicBezTo>
                  <a:pt x="10545070" y="5228502"/>
                  <a:pt x="10576728" y="5260141"/>
                  <a:pt x="10615797" y="5260141"/>
                </a:cubicBezTo>
                <a:cubicBezTo>
                  <a:pt x="10654865" y="5260141"/>
                  <a:pt x="10686524" y="5228502"/>
                  <a:pt x="10686524" y="5189458"/>
                </a:cubicBezTo>
                <a:close/>
                <a:moveTo>
                  <a:pt x="10084333" y="5189458"/>
                </a:moveTo>
                <a:cubicBezTo>
                  <a:pt x="10084333" y="5150414"/>
                  <a:pt x="10052675" y="5118776"/>
                  <a:pt x="10013606" y="5118776"/>
                </a:cubicBezTo>
                <a:cubicBezTo>
                  <a:pt x="9974538" y="5118776"/>
                  <a:pt x="9942879" y="5150414"/>
                  <a:pt x="9942879" y="5189458"/>
                </a:cubicBezTo>
                <a:cubicBezTo>
                  <a:pt x="9942879" y="5228502"/>
                  <a:pt x="9974538" y="5260141"/>
                  <a:pt x="10013606" y="5260141"/>
                </a:cubicBezTo>
                <a:cubicBezTo>
                  <a:pt x="10052675" y="5260141"/>
                  <a:pt x="10084333" y="5228502"/>
                  <a:pt x="10084333" y="5189458"/>
                </a:cubicBezTo>
                <a:close/>
                <a:moveTo>
                  <a:pt x="9481469" y="5189458"/>
                </a:moveTo>
                <a:cubicBezTo>
                  <a:pt x="9481469" y="5150414"/>
                  <a:pt x="9449811" y="5118776"/>
                  <a:pt x="9410742" y="5118776"/>
                </a:cubicBezTo>
                <a:cubicBezTo>
                  <a:pt x="9371674" y="5118776"/>
                  <a:pt x="9340015" y="5150414"/>
                  <a:pt x="9340015" y="5189458"/>
                </a:cubicBezTo>
                <a:cubicBezTo>
                  <a:pt x="9340015" y="5228502"/>
                  <a:pt x="9371674" y="5260141"/>
                  <a:pt x="9410742" y="5260141"/>
                </a:cubicBezTo>
                <a:cubicBezTo>
                  <a:pt x="9449811" y="5260141"/>
                  <a:pt x="9481469" y="5228502"/>
                  <a:pt x="9481469" y="5189458"/>
                </a:cubicBezTo>
                <a:close/>
                <a:moveTo>
                  <a:pt x="8879278" y="5189458"/>
                </a:moveTo>
                <a:cubicBezTo>
                  <a:pt x="8879278" y="5150414"/>
                  <a:pt x="8847620" y="5118776"/>
                  <a:pt x="8808551" y="5118776"/>
                </a:cubicBezTo>
                <a:cubicBezTo>
                  <a:pt x="8769483" y="5118776"/>
                  <a:pt x="8737824" y="5150414"/>
                  <a:pt x="8737824" y="5189458"/>
                </a:cubicBezTo>
                <a:cubicBezTo>
                  <a:pt x="8737824" y="5228502"/>
                  <a:pt x="8769483" y="5260141"/>
                  <a:pt x="8808551" y="5260141"/>
                </a:cubicBezTo>
                <a:cubicBezTo>
                  <a:pt x="8846946" y="5260141"/>
                  <a:pt x="8879278" y="5228502"/>
                  <a:pt x="8879278" y="5189458"/>
                </a:cubicBezTo>
                <a:close/>
                <a:moveTo>
                  <a:pt x="8276415" y="5189458"/>
                </a:moveTo>
                <a:cubicBezTo>
                  <a:pt x="8276415" y="5150414"/>
                  <a:pt x="8244756" y="5118776"/>
                  <a:pt x="8205687" y="5118776"/>
                </a:cubicBezTo>
                <a:cubicBezTo>
                  <a:pt x="8166620" y="5118776"/>
                  <a:pt x="8134960" y="5150414"/>
                  <a:pt x="8134960" y="5189458"/>
                </a:cubicBezTo>
                <a:cubicBezTo>
                  <a:pt x="8134960" y="5228502"/>
                  <a:pt x="8166620" y="5260141"/>
                  <a:pt x="8205687" y="5260141"/>
                </a:cubicBezTo>
                <a:cubicBezTo>
                  <a:pt x="8244756" y="5260141"/>
                  <a:pt x="8276415" y="5228502"/>
                  <a:pt x="8276415" y="5189458"/>
                </a:cubicBezTo>
                <a:close/>
                <a:moveTo>
                  <a:pt x="7674225" y="5189458"/>
                </a:moveTo>
                <a:cubicBezTo>
                  <a:pt x="7674225" y="5150414"/>
                  <a:pt x="7642565" y="5118776"/>
                  <a:pt x="7603498" y="5118776"/>
                </a:cubicBezTo>
                <a:cubicBezTo>
                  <a:pt x="7564429" y="5118776"/>
                  <a:pt x="7532771" y="5150414"/>
                  <a:pt x="7532771" y="5189458"/>
                </a:cubicBezTo>
                <a:cubicBezTo>
                  <a:pt x="7532771" y="5228502"/>
                  <a:pt x="7564429" y="5260141"/>
                  <a:pt x="7603498" y="5260141"/>
                </a:cubicBezTo>
                <a:cubicBezTo>
                  <a:pt x="7641892" y="5260141"/>
                  <a:pt x="7674225" y="5228502"/>
                  <a:pt x="7674225" y="5189458"/>
                </a:cubicBezTo>
                <a:close/>
                <a:moveTo>
                  <a:pt x="7071361" y="5189458"/>
                </a:moveTo>
                <a:cubicBezTo>
                  <a:pt x="7071361" y="5150414"/>
                  <a:pt x="7039701" y="5118776"/>
                  <a:pt x="7000634" y="5118776"/>
                </a:cubicBezTo>
                <a:cubicBezTo>
                  <a:pt x="6961565" y="5118776"/>
                  <a:pt x="6929906" y="5150414"/>
                  <a:pt x="6929906" y="5189458"/>
                </a:cubicBezTo>
                <a:cubicBezTo>
                  <a:pt x="6929906" y="5228502"/>
                  <a:pt x="6961565" y="5260141"/>
                  <a:pt x="7000634" y="5260141"/>
                </a:cubicBezTo>
                <a:cubicBezTo>
                  <a:pt x="7039701" y="5260141"/>
                  <a:pt x="7071361" y="5228502"/>
                  <a:pt x="7071361" y="5189458"/>
                </a:cubicBezTo>
                <a:close/>
                <a:moveTo>
                  <a:pt x="6469170" y="5189458"/>
                </a:moveTo>
                <a:cubicBezTo>
                  <a:pt x="6469170" y="5150414"/>
                  <a:pt x="6437511" y="5118776"/>
                  <a:pt x="6398443" y="5118776"/>
                </a:cubicBezTo>
                <a:cubicBezTo>
                  <a:pt x="6359374" y="5118776"/>
                  <a:pt x="6327716" y="5150414"/>
                  <a:pt x="6327716" y="5189458"/>
                </a:cubicBezTo>
                <a:cubicBezTo>
                  <a:pt x="6327716" y="5228502"/>
                  <a:pt x="6359374" y="5260141"/>
                  <a:pt x="6398443" y="5260141"/>
                </a:cubicBezTo>
                <a:cubicBezTo>
                  <a:pt x="6436837" y="5260141"/>
                  <a:pt x="6469170" y="5228502"/>
                  <a:pt x="6469170" y="5189458"/>
                </a:cubicBezTo>
                <a:close/>
                <a:moveTo>
                  <a:pt x="5866306" y="5189458"/>
                </a:moveTo>
                <a:cubicBezTo>
                  <a:pt x="5866306" y="5150414"/>
                  <a:pt x="5834647" y="5118776"/>
                  <a:pt x="5795579" y="5118776"/>
                </a:cubicBezTo>
                <a:cubicBezTo>
                  <a:pt x="5756510" y="5118776"/>
                  <a:pt x="5724852" y="5150414"/>
                  <a:pt x="5724852" y="5189458"/>
                </a:cubicBezTo>
                <a:cubicBezTo>
                  <a:pt x="5724852" y="5228502"/>
                  <a:pt x="5756510" y="5260141"/>
                  <a:pt x="5795579" y="5260141"/>
                </a:cubicBezTo>
                <a:cubicBezTo>
                  <a:pt x="5834647" y="5260141"/>
                  <a:pt x="5866306" y="5228502"/>
                  <a:pt x="5866306" y="5189458"/>
                </a:cubicBezTo>
                <a:close/>
                <a:moveTo>
                  <a:pt x="5263442" y="5189458"/>
                </a:moveTo>
                <a:cubicBezTo>
                  <a:pt x="5263442" y="5150414"/>
                  <a:pt x="5231783" y="5118776"/>
                  <a:pt x="5192715" y="5118776"/>
                </a:cubicBezTo>
                <a:cubicBezTo>
                  <a:pt x="5153646" y="5118776"/>
                  <a:pt x="5121988" y="5150414"/>
                  <a:pt x="5121988" y="5189458"/>
                </a:cubicBezTo>
                <a:cubicBezTo>
                  <a:pt x="5121988" y="5228502"/>
                  <a:pt x="5153646" y="5260141"/>
                  <a:pt x="5192715" y="5260141"/>
                </a:cubicBezTo>
                <a:cubicBezTo>
                  <a:pt x="5231783" y="5260141"/>
                  <a:pt x="5263442" y="5228502"/>
                  <a:pt x="5263442" y="5189458"/>
                </a:cubicBezTo>
                <a:close/>
                <a:moveTo>
                  <a:pt x="4661251" y="5189458"/>
                </a:moveTo>
                <a:cubicBezTo>
                  <a:pt x="4661251" y="5150414"/>
                  <a:pt x="4629592" y="5118776"/>
                  <a:pt x="4590524" y="5118776"/>
                </a:cubicBezTo>
                <a:cubicBezTo>
                  <a:pt x="4551456" y="5118776"/>
                  <a:pt x="4519797" y="5150414"/>
                  <a:pt x="4519797" y="5189458"/>
                </a:cubicBezTo>
                <a:cubicBezTo>
                  <a:pt x="4519797" y="5228502"/>
                  <a:pt x="4551456" y="5260141"/>
                  <a:pt x="4590524" y="5260141"/>
                </a:cubicBezTo>
                <a:cubicBezTo>
                  <a:pt x="4629592" y="5260141"/>
                  <a:pt x="4661251" y="5228502"/>
                  <a:pt x="4661251" y="5189458"/>
                </a:cubicBezTo>
                <a:close/>
                <a:moveTo>
                  <a:pt x="4058387" y="5189458"/>
                </a:moveTo>
                <a:cubicBezTo>
                  <a:pt x="4058387" y="5150414"/>
                  <a:pt x="4026728" y="5118776"/>
                  <a:pt x="3987660" y="5118776"/>
                </a:cubicBezTo>
                <a:cubicBezTo>
                  <a:pt x="3948592" y="5118776"/>
                  <a:pt x="3916933" y="5150414"/>
                  <a:pt x="3916933" y="5189458"/>
                </a:cubicBezTo>
                <a:cubicBezTo>
                  <a:pt x="3916933" y="5228502"/>
                  <a:pt x="3948592" y="5260141"/>
                  <a:pt x="3987660" y="5260141"/>
                </a:cubicBezTo>
                <a:cubicBezTo>
                  <a:pt x="4026728" y="5260141"/>
                  <a:pt x="4058387" y="5228502"/>
                  <a:pt x="4058387" y="5189458"/>
                </a:cubicBezTo>
                <a:close/>
                <a:moveTo>
                  <a:pt x="3456196" y="5189458"/>
                </a:moveTo>
                <a:cubicBezTo>
                  <a:pt x="3456196" y="5150414"/>
                  <a:pt x="3424538" y="5118776"/>
                  <a:pt x="3385469" y="5118776"/>
                </a:cubicBezTo>
                <a:cubicBezTo>
                  <a:pt x="3346401" y="5118776"/>
                  <a:pt x="3314742" y="5150414"/>
                  <a:pt x="3314742" y="5189458"/>
                </a:cubicBezTo>
                <a:cubicBezTo>
                  <a:pt x="3314742" y="5228502"/>
                  <a:pt x="3346401" y="5260141"/>
                  <a:pt x="3385469" y="5260141"/>
                </a:cubicBezTo>
                <a:cubicBezTo>
                  <a:pt x="3424538" y="5260141"/>
                  <a:pt x="3456196" y="5228502"/>
                  <a:pt x="3456196" y="5189458"/>
                </a:cubicBezTo>
                <a:close/>
                <a:moveTo>
                  <a:pt x="2853332" y="5189458"/>
                </a:moveTo>
                <a:cubicBezTo>
                  <a:pt x="2853332" y="5150414"/>
                  <a:pt x="2821673" y="5118776"/>
                  <a:pt x="2782605" y="5118776"/>
                </a:cubicBezTo>
                <a:cubicBezTo>
                  <a:pt x="2743537" y="5118776"/>
                  <a:pt x="2711878" y="5150414"/>
                  <a:pt x="2711878" y="5189458"/>
                </a:cubicBezTo>
                <a:cubicBezTo>
                  <a:pt x="2711878" y="5228502"/>
                  <a:pt x="2743537" y="5260141"/>
                  <a:pt x="2782605" y="5260141"/>
                </a:cubicBezTo>
                <a:cubicBezTo>
                  <a:pt x="2821673" y="5260141"/>
                  <a:pt x="2853332" y="5228502"/>
                  <a:pt x="2853332" y="5189458"/>
                </a:cubicBezTo>
                <a:close/>
                <a:moveTo>
                  <a:pt x="2251142" y="5189458"/>
                </a:moveTo>
                <a:cubicBezTo>
                  <a:pt x="2251142" y="5150414"/>
                  <a:pt x="2219483" y="5118776"/>
                  <a:pt x="2180415" y="5118776"/>
                </a:cubicBezTo>
                <a:cubicBezTo>
                  <a:pt x="2141346" y="5118776"/>
                  <a:pt x="2109688" y="5150414"/>
                  <a:pt x="2109688" y="5189458"/>
                </a:cubicBezTo>
                <a:cubicBezTo>
                  <a:pt x="2109688" y="5228502"/>
                  <a:pt x="2141346" y="5260141"/>
                  <a:pt x="2180415" y="5260141"/>
                </a:cubicBezTo>
                <a:cubicBezTo>
                  <a:pt x="2219483" y="5260141"/>
                  <a:pt x="2251142" y="5228502"/>
                  <a:pt x="2251142" y="5189458"/>
                </a:cubicBezTo>
                <a:close/>
                <a:moveTo>
                  <a:pt x="1648278" y="5189458"/>
                </a:moveTo>
                <a:cubicBezTo>
                  <a:pt x="1648278" y="5150414"/>
                  <a:pt x="1616619" y="5118776"/>
                  <a:pt x="1577551" y="5118776"/>
                </a:cubicBezTo>
                <a:cubicBezTo>
                  <a:pt x="1538482" y="5118776"/>
                  <a:pt x="1506823" y="5150414"/>
                  <a:pt x="1506823" y="5189458"/>
                </a:cubicBezTo>
                <a:cubicBezTo>
                  <a:pt x="1506823" y="5228502"/>
                  <a:pt x="1538482" y="5260141"/>
                  <a:pt x="1577551" y="5260141"/>
                </a:cubicBezTo>
                <a:cubicBezTo>
                  <a:pt x="1616619" y="5260141"/>
                  <a:pt x="1648278" y="5228502"/>
                  <a:pt x="1648278" y="5189458"/>
                </a:cubicBezTo>
                <a:close/>
                <a:moveTo>
                  <a:pt x="1046087" y="5189458"/>
                </a:moveTo>
                <a:cubicBezTo>
                  <a:pt x="1046087" y="5150414"/>
                  <a:pt x="1014428" y="5118776"/>
                  <a:pt x="975360" y="5118776"/>
                </a:cubicBezTo>
                <a:cubicBezTo>
                  <a:pt x="936292" y="5118776"/>
                  <a:pt x="904633" y="5150414"/>
                  <a:pt x="904633" y="5189458"/>
                </a:cubicBezTo>
                <a:cubicBezTo>
                  <a:pt x="904633" y="5228502"/>
                  <a:pt x="936292" y="5260141"/>
                  <a:pt x="975360" y="5260141"/>
                </a:cubicBezTo>
                <a:cubicBezTo>
                  <a:pt x="1014428" y="5260141"/>
                  <a:pt x="1046087" y="5228502"/>
                  <a:pt x="1046087" y="5189458"/>
                </a:cubicBezTo>
                <a:close/>
                <a:moveTo>
                  <a:pt x="443223" y="5189458"/>
                </a:moveTo>
                <a:cubicBezTo>
                  <a:pt x="443223" y="5150414"/>
                  <a:pt x="411564" y="5118776"/>
                  <a:pt x="372496" y="5118776"/>
                </a:cubicBezTo>
                <a:cubicBezTo>
                  <a:pt x="333428" y="5118776"/>
                  <a:pt x="301769" y="5150414"/>
                  <a:pt x="301769" y="5189458"/>
                </a:cubicBezTo>
                <a:cubicBezTo>
                  <a:pt x="301769" y="5228502"/>
                  <a:pt x="333428" y="5260141"/>
                  <a:pt x="372496" y="5260141"/>
                </a:cubicBezTo>
                <a:cubicBezTo>
                  <a:pt x="411564" y="5260141"/>
                  <a:pt x="443223" y="5228502"/>
                  <a:pt x="443223" y="5189458"/>
                </a:cubicBezTo>
                <a:close/>
                <a:moveTo>
                  <a:pt x="142128" y="6092850"/>
                </a:moveTo>
                <a:cubicBezTo>
                  <a:pt x="142128" y="6053807"/>
                  <a:pt x="110469" y="6022168"/>
                  <a:pt x="71401" y="6022168"/>
                </a:cubicBezTo>
                <a:cubicBezTo>
                  <a:pt x="32332" y="6022168"/>
                  <a:pt x="0" y="6053807"/>
                  <a:pt x="0" y="6092850"/>
                </a:cubicBezTo>
                <a:cubicBezTo>
                  <a:pt x="0" y="6131895"/>
                  <a:pt x="31659" y="6163533"/>
                  <a:pt x="70727" y="6163533"/>
                </a:cubicBezTo>
                <a:cubicBezTo>
                  <a:pt x="109795" y="6163533"/>
                  <a:pt x="142128" y="6131895"/>
                  <a:pt x="142128" y="6092850"/>
                </a:cubicBezTo>
                <a:close/>
                <a:moveTo>
                  <a:pt x="744318" y="6092850"/>
                </a:moveTo>
                <a:cubicBezTo>
                  <a:pt x="744318" y="6053807"/>
                  <a:pt x="712659" y="6022168"/>
                  <a:pt x="673591" y="6022168"/>
                </a:cubicBezTo>
                <a:cubicBezTo>
                  <a:pt x="634523" y="6022168"/>
                  <a:pt x="602864" y="6053807"/>
                  <a:pt x="602864" y="6092850"/>
                </a:cubicBezTo>
                <a:cubicBezTo>
                  <a:pt x="602864" y="6131895"/>
                  <a:pt x="634523" y="6163533"/>
                  <a:pt x="673591" y="6163533"/>
                </a:cubicBezTo>
                <a:cubicBezTo>
                  <a:pt x="712659" y="6163533"/>
                  <a:pt x="744318" y="6131895"/>
                  <a:pt x="744318" y="6092850"/>
                </a:cubicBezTo>
                <a:close/>
                <a:moveTo>
                  <a:pt x="1347182" y="6092850"/>
                </a:moveTo>
                <a:cubicBezTo>
                  <a:pt x="1347182" y="6053807"/>
                  <a:pt x="1315524" y="6022168"/>
                  <a:pt x="1276455" y="6022168"/>
                </a:cubicBezTo>
                <a:cubicBezTo>
                  <a:pt x="1237387" y="6022168"/>
                  <a:pt x="1205728" y="6053807"/>
                  <a:pt x="1205728" y="6092850"/>
                </a:cubicBezTo>
                <a:cubicBezTo>
                  <a:pt x="1205728" y="6131895"/>
                  <a:pt x="1237387" y="6163533"/>
                  <a:pt x="1276455" y="6163533"/>
                </a:cubicBezTo>
                <a:cubicBezTo>
                  <a:pt x="1315524" y="6163533"/>
                  <a:pt x="1347182" y="6131895"/>
                  <a:pt x="1347182" y="6092850"/>
                </a:cubicBezTo>
                <a:close/>
                <a:moveTo>
                  <a:pt x="1949373" y="6092850"/>
                </a:moveTo>
                <a:cubicBezTo>
                  <a:pt x="1949373" y="6053807"/>
                  <a:pt x="1917714" y="6022168"/>
                  <a:pt x="1878646" y="6022168"/>
                </a:cubicBezTo>
                <a:cubicBezTo>
                  <a:pt x="1839578" y="6022168"/>
                  <a:pt x="1807919" y="6053807"/>
                  <a:pt x="1807919" y="6092850"/>
                </a:cubicBezTo>
                <a:cubicBezTo>
                  <a:pt x="1807919" y="6131895"/>
                  <a:pt x="1839578" y="6163533"/>
                  <a:pt x="1878646" y="6163533"/>
                </a:cubicBezTo>
                <a:cubicBezTo>
                  <a:pt x="1917714" y="6163533"/>
                  <a:pt x="1949373" y="6131895"/>
                  <a:pt x="1949373" y="6092850"/>
                </a:cubicBezTo>
                <a:close/>
                <a:moveTo>
                  <a:pt x="2552237" y="6092850"/>
                </a:moveTo>
                <a:cubicBezTo>
                  <a:pt x="2552237" y="6053807"/>
                  <a:pt x="2520578" y="6022168"/>
                  <a:pt x="2481510" y="6022168"/>
                </a:cubicBezTo>
                <a:cubicBezTo>
                  <a:pt x="2442442" y="6022168"/>
                  <a:pt x="2410783" y="6053807"/>
                  <a:pt x="2410783" y="6092850"/>
                </a:cubicBezTo>
                <a:cubicBezTo>
                  <a:pt x="2410783" y="6131895"/>
                  <a:pt x="2442442" y="6163533"/>
                  <a:pt x="2481510" y="6163533"/>
                </a:cubicBezTo>
                <a:cubicBezTo>
                  <a:pt x="2520578" y="6163533"/>
                  <a:pt x="2552237" y="6131895"/>
                  <a:pt x="2552237" y="6092850"/>
                </a:cubicBezTo>
                <a:close/>
                <a:moveTo>
                  <a:pt x="3155101" y="6092850"/>
                </a:moveTo>
                <a:cubicBezTo>
                  <a:pt x="3155101" y="6053807"/>
                  <a:pt x="3123442" y="6022168"/>
                  <a:pt x="3084374" y="6022168"/>
                </a:cubicBezTo>
                <a:cubicBezTo>
                  <a:pt x="3045306" y="6022168"/>
                  <a:pt x="3013647" y="6053807"/>
                  <a:pt x="3013647" y="6092850"/>
                </a:cubicBezTo>
                <a:cubicBezTo>
                  <a:pt x="3013647" y="6131895"/>
                  <a:pt x="3045306" y="6163533"/>
                  <a:pt x="3084374" y="6163533"/>
                </a:cubicBezTo>
                <a:cubicBezTo>
                  <a:pt x="3122769" y="6163533"/>
                  <a:pt x="3155101" y="6131895"/>
                  <a:pt x="3155101" y="6092850"/>
                </a:cubicBezTo>
                <a:close/>
                <a:moveTo>
                  <a:pt x="3757292" y="6092850"/>
                </a:moveTo>
                <a:cubicBezTo>
                  <a:pt x="3757292" y="6053807"/>
                  <a:pt x="3725633" y="6022168"/>
                  <a:pt x="3686564" y="6022168"/>
                </a:cubicBezTo>
                <a:cubicBezTo>
                  <a:pt x="3647496" y="6022168"/>
                  <a:pt x="3615837" y="6053807"/>
                  <a:pt x="3615837" y="6092850"/>
                </a:cubicBezTo>
                <a:cubicBezTo>
                  <a:pt x="3615837" y="6131895"/>
                  <a:pt x="3647496" y="6163533"/>
                  <a:pt x="3686564" y="6163533"/>
                </a:cubicBezTo>
                <a:cubicBezTo>
                  <a:pt x="3725633" y="6163533"/>
                  <a:pt x="3757292" y="6131895"/>
                  <a:pt x="3757292" y="6092850"/>
                </a:cubicBezTo>
                <a:close/>
                <a:moveTo>
                  <a:pt x="4360156" y="6092850"/>
                </a:moveTo>
                <a:cubicBezTo>
                  <a:pt x="4360156" y="6053807"/>
                  <a:pt x="4328497" y="6022168"/>
                  <a:pt x="4289429" y="6022168"/>
                </a:cubicBezTo>
                <a:cubicBezTo>
                  <a:pt x="4250360" y="6022168"/>
                  <a:pt x="4218702" y="6053807"/>
                  <a:pt x="4218702" y="6092850"/>
                </a:cubicBezTo>
                <a:cubicBezTo>
                  <a:pt x="4218702" y="6131895"/>
                  <a:pt x="4250360" y="6163533"/>
                  <a:pt x="4289429" y="6163533"/>
                </a:cubicBezTo>
                <a:cubicBezTo>
                  <a:pt x="4328497" y="6163533"/>
                  <a:pt x="4360156" y="6131895"/>
                  <a:pt x="4360156" y="6092850"/>
                </a:cubicBezTo>
                <a:close/>
                <a:moveTo>
                  <a:pt x="4962346" y="6092850"/>
                </a:moveTo>
                <a:cubicBezTo>
                  <a:pt x="4962346" y="6053807"/>
                  <a:pt x="4930688" y="6022168"/>
                  <a:pt x="4891619" y="6022168"/>
                </a:cubicBezTo>
                <a:cubicBezTo>
                  <a:pt x="4852551" y="6022168"/>
                  <a:pt x="4820892" y="6053807"/>
                  <a:pt x="4820892" y="6092850"/>
                </a:cubicBezTo>
                <a:cubicBezTo>
                  <a:pt x="4820892" y="6131895"/>
                  <a:pt x="4852551" y="6163533"/>
                  <a:pt x="4891619" y="6163533"/>
                </a:cubicBezTo>
                <a:cubicBezTo>
                  <a:pt x="4930688" y="6163533"/>
                  <a:pt x="4962346" y="6131895"/>
                  <a:pt x="4962346" y="6092850"/>
                </a:cubicBezTo>
                <a:close/>
                <a:moveTo>
                  <a:pt x="5565210" y="6092850"/>
                </a:moveTo>
                <a:cubicBezTo>
                  <a:pt x="5565210" y="6053807"/>
                  <a:pt x="5533552" y="6022168"/>
                  <a:pt x="5494483" y="6022168"/>
                </a:cubicBezTo>
                <a:cubicBezTo>
                  <a:pt x="5455415" y="6022168"/>
                  <a:pt x="5423756" y="6053807"/>
                  <a:pt x="5423756" y="6092850"/>
                </a:cubicBezTo>
                <a:cubicBezTo>
                  <a:pt x="5423756" y="6131895"/>
                  <a:pt x="5455415" y="6163533"/>
                  <a:pt x="5494483" y="6163533"/>
                </a:cubicBezTo>
                <a:cubicBezTo>
                  <a:pt x="5533552" y="6163533"/>
                  <a:pt x="5565210" y="6131895"/>
                  <a:pt x="5565210" y="6092850"/>
                </a:cubicBezTo>
                <a:close/>
                <a:moveTo>
                  <a:pt x="6167401" y="6092850"/>
                </a:moveTo>
                <a:cubicBezTo>
                  <a:pt x="6167401" y="6053807"/>
                  <a:pt x="6135742" y="6022168"/>
                  <a:pt x="6096674" y="6022168"/>
                </a:cubicBezTo>
                <a:cubicBezTo>
                  <a:pt x="6057605" y="6022168"/>
                  <a:pt x="6025947" y="6053807"/>
                  <a:pt x="6025947" y="6092850"/>
                </a:cubicBezTo>
                <a:cubicBezTo>
                  <a:pt x="6025947" y="6131895"/>
                  <a:pt x="6057605" y="6163533"/>
                  <a:pt x="6096674" y="6163533"/>
                </a:cubicBezTo>
                <a:cubicBezTo>
                  <a:pt x="6135742" y="6163533"/>
                  <a:pt x="6167401" y="6131895"/>
                  <a:pt x="6167401" y="6092850"/>
                </a:cubicBezTo>
                <a:close/>
                <a:moveTo>
                  <a:pt x="6770265" y="6092850"/>
                </a:moveTo>
                <a:cubicBezTo>
                  <a:pt x="6770265" y="6053807"/>
                  <a:pt x="6738606" y="6022168"/>
                  <a:pt x="6699538" y="6022168"/>
                </a:cubicBezTo>
                <a:cubicBezTo>
                  <a:pt x="6660470" y="6022168"/>
                  <a:pt x="6628811" y="6053807"/>
                  <a:pt x="6628811" y="6092850"/>
                </a:cubicBezTo>
                <a:cubicBezTo>
                  <a:pt x="6628811" y="6131895"/>
                  <a:pt x="6660470" y="6163533"/>
                  <a:pt x="6699538" y="6163533"/>
                </a:cubicBezTo>
                <a:cubicBezTo>
                  <a:pt x="6738606" y="6163533"/>
                  <a:pt x="6770265" y="6131895"/>
                  <a:pt x="6770265" y="6092850"/>
                </a:cubicBezTo>
                <a:close/>
                <a:moveTo>
                  <a:pt x="7372455" y="6092850"/>
                </a:moveTo>
                <a:cubicBezTo>
                  <a:pt x="7372455" y="6053807"/>
                  <a:pt x="7340797" y="6022168"/>
                  <a:pt x="7301728" y="6022168"/>
                </a:cubicBezTo>
                <a:cubicBezTo>
                  <a:pt x="7262660" y="6022168"/>
                  <a:pt x="7231001" y="6053807"/>
                  <a:pt x="7231001" y="6092850"/>
                </a:cubicBezTo>
                <a:cubicBezTo>
                  <a:pt x="7231001" y="6131895"/>
                  <a:pt x="7262660" y="6163533"/>
                  <a:pt x="7301728" y="6163533"/>
                </a:cubicBezTo>
                <a:cubicBezTo>
                  <a:pt x="7340797" y="6163533"/>
                  <a:pt x="7372455" y="6131895"/>
                  <a:pt x="7372455" y="6092850"/>
                </a:cubicBezTo>
                <a:close/>
                <a:moveTo>
                  <a:pt x="7975320" y="6092850"/>
                </a:moveTo>
                <a:cubicBezTo>
                  <a:pt x="7975320" y="6053807"/>
                  <a:pt x="7943661" y="6022168"/>
                  <a:pt x="7904593" y="6022168"/>
                </a:cubicBezTo>
                <a:cubicBezTo>
                  <a:pt x="7865524" y="6022168"/>
                  <a:pt x="7833865" y="6053807"/>
                  <a:pt x="7833865" y="6092850"/>
                </a:cubicBezTo>
                <a:cubicBezTo>
                  <a:pt x="7833865" y="6131895"/>
                  <a:pt x="7865524" y="6163533"/>
                  <a:pt x="7904593" y="6163533"/>
                </a:cubicBezTo>
                <a:cubicBezTo>
                  <a:pt x="7943661" y="6163533"/>
                  <a:pt x="7975320" y="6131895"/>
                  <a:pt x="7975320" y="6092850"/>
                </a:cubicBezTo>
                <a:close/>
                <a:moveTo>
                  <a:pt x="8577510" y="6092850"/>
                </a:moveTo>
                <a:cubicBezTo>
                  <a:pt x="8577510" y="6053807"/>
                  <a:pt x="8545851" y="6022168"/>
                  <a:pt x="8506783" y="6022168"/>
                </a:cubicBezTo>
                <a:cubicBezTo>
                  <a:pt x="8467714" y="6022168"/>
                  <a:pt x="8436056" y="6053807"/>
                  <a:pt x="8436056" y="6092850"/>
                </a:cubicBezTo>
                <a:cubicBezTo>
                  <a:pt x="8436056" y="6131895"/>
                  <a:pt x="8467714" y="6163533"/>
                  <a:pt x="8506783" y="6163533"/>
                </a:cubicBezTo>
                <a:cubicBezTo>
                  <a:pt x="8545851" y="6163533"/>
                  <a:pt x="8577510" y="6131895"/>
                  <a:pt x="8577510" y="6092850"/>
                </a:cubicBezTo>
                <a:close/>
                <a:moveTo>
                  <a:pt x="9180374" y="6092850"/>
                </a:moveTo>
                <a:cubicBezTo>
                  <a:pt x="9180374" y="6053807"/>
                  <a:pt x="9148715" y="6022168"/>
                  <a:pt x="9109647" y="6022168"/>
                </a:cubicBezTo>
                <a:cubicBezTo>
                  <a:pt x="9070578" y="6022168"/>
                  <a:pt x="9038920" y="6053807"/>
                  <a:pt x="9038920" y="6092850"/>
                </a:cubicBezTo>
                <a:cubicBezTo>
                  <a:pt x="9038920" y="6131895"/>
                  <a:pt x="9070578" y="6163533"/>
                  <a:pt x="9109647" y="6163533"/>
                </a:cubicBezTo>
                <a:cubicBezTo>
                  <a:pt x="9148715" y="6163533"/>
                  <a:pt x="9180374" y="6131895"/>
                  <a:pt x="9180374" y="6092850"/>
                </a:cubicBezTo>
                <a:close/>
                <a:moveTo>
                  <a:pt x="9783238" y="6092850"/>
                </a:moveTo>
                <a:cubicBezTo>
                  <a:pt x="9783238" y="6053807"/>
                  <a:pt x="9751579" y="6022168"/>
                  <a:pt x="9712511" y="6022168"/>
                </a:cubicBezTo>
                <a:cubicBezTo>
                  <a:pt x="9673442" y="6022168"/>
                  <a:pt x="9641784" y="6053807"/>
                  <a:pt x="9641784" y="6092850"/>
                </a:cubicBezTo>
                <a:cubicBezTo>
                  <a:pt x="9641784" y="6131895"/>
                  <a:pt x="9673442" y="6163533"/>
                  <a:pt x="9712511" y="6163533"/>
                </a:cubicBezTo>
                <a:cubicBezTo>
                  <a:pt x="9750905" y="6163533"/>
                  <a:pt x="9783238" y="6131895"/>
                  <a:pt x="9783238" y="6092850"/>
                </a:cubicBezTo>
                <a:close/>
                <a:moveTo>
                  <a:pt x="10385429" y="6092850"/>
                </a:moveTo>
                <a:cubicBezTo>
                  <a:pt x="10385429" y="6053807"/>
                  <a:pt x="10353770" y="6022168"/>
                  <a:pt x="10314702" y="6022168"/>
                </a:cubicBezTo>
                <a:cubicBezTo>
                  <a:pt x="10275633" y="6022168"/>
                  <a:pt x="10243975" y="6053807"/>
                  <a:pt x="10243975" y="6092850"/>
                </a:cubicBezTo>
                <a:cubicBezTo>
                  <a:pt x="10243975" y="6131895"/>
                  <a:pt x="10275633" y="6163533"/>
                  <a:pt x="10314702" y="6163533"/>
                </a:cubicBezTo>
                <a:cubicBezTo>
                  <a:pt x="10353770" y="6163533"/>
                  <a:pt x="10385429" y="6131895"/>
                  <a:pt x="10385429" y="6092850"/>
                </a:cubicBezTo>
                <a:close/>
                <a:moveTo>
                  <a:pt x="10988293" y="6092850"/>
                </a:moveTo>
                <a:cubicBezTo>
                  <a:pt x="10988293" y="6053807"/>
                  <a:pt x="10956634" y="6022168"/>
                  <a:pt x="10917566" y="6022168"/>
                </a:cubicBezTo>
                <a:cubicBezTo>
                  <a:pt x="10878497" y="6022168"/>
                  <a:pt x="10846839" y="6053807"/>
                  <a:pt x="10846839" y="6092850"/>
                </a:cubicBezTo>
                <a:cubicBezTo>
                  <a:pt x="10846839" y="6131895"/>
                  <a:pt x="10878497" y="6163533"/>
                  <a:pt x="10917566" y="6163533"/>
                </a:cubicBezTo>
                <a:cubicBezTo>
                  <a:pt x="10956634" y="6163533"/>
                  <a:pt x="10988293" y="6131895"/>
                  <a:pt x="10988293" y="6092850"/>
                </a:cubicBezTo>
                <a:close/>
                <a:moveTo>
                  <a:pt x="11590483" y="6092850"/>
                </a:moveTo>
                <a:cubicBezTo>
                  <a:pt x="11590483" y="6053807"/>
                  <a:pt x="11558824" y="6022168"/>
                  <a:pt x="11519756" y="6022168"/>
                </a:cubicBezTo>
                <a:cubicBezTo>
                  <a:pt x="11480688" y="6022168"/>
                  <a:pt x="11449029" y="6053807"/>
                  <a:pt x="11449029" y="6092850"/>
                </a:cubicBezTo>
                <a:cubicBezTo>
                  <a:pt x="11449029" y="6131895"/>
                  <a:pt x="11480688" y="6163533"/>
                  <a:pt x="11519756" y="6163533"/>
                </a:cubicBezTo>
                <a:cubicBezTo>
                  <a:pt x="11558824" y="6163533"/>
                  <a:pt x="11590483" y="6131895"/>
                  <a:pt x="11590483" y="6092850"/>
                </a:cubicBezTo>
                <a:close/>
                <a:moveTo>
                  <a:pt x="12193347" y="6092850"/>
                </a:moveTo>
                <a:cubicBezTo>
                  <a:pt x="12193347" y="6053807"/>
                  <a:pt x="12161688" y="6022168"/>
                  <a:pt x="12122620" y="6022168"/>
                </a:cubicBezTo>
                <a:cubicBezTo>
                  <a:pt x="12083552" y="6022168"/>
                  <a:pt x="12051893" y="6053807"/>
                  <a:pt x="12051893" y="6092850"/>
                </a:cubicBezTo>
                <a:cubicBezTo>
                  <a:pt x="12051893" y="6131895"/>
                  <a:pt x="12083552" y="6163533"/>
                  <a:pt x="12122620" y="6163533"/>
                </a:cubicBezTo>
                <a:cubicBezTo>
                  <a:pt x="12161015" y="6163533"/>
                  <a:pt x="12193347" y="6131895"/>
                  <a:pt x="12193347" y="6092850"/>
                </a:cubicBezTo>
                <a:close/>
                <a:moveTo>
                  <a:pt x="11891579" y="5791944"/>
                </a:moveTo>
                <a:cubicBezTo>
                  <a:pt x="11891579" y="5752900"/>
                  <a:pt x="11859919" y="5721262"/>
                  <a:pt x="11820851" y="5721262"/>
                </a:cubicBezTo>
                <a:cubicBezTo>
                  <a:pt x="11781783" y="5721262"/>
                  <a:pt x="11750124" y="5752900"/>
                  <a:pt x="11750124" y="5791944"/>
                </a:cubicBezTo>
                <a:cubicBezTo>
                  <a:pt x="11750124" y="5830988"/>
                  <a:pt x="11781783" y="5862627"/>
                  <a:pt x="11820851" y="5862627"/>
                </a:cubicBezTo>
                <a:cubicBezTo>
                  <a:pt x="11859919" y="5862627"/>
                  <a:pt x="11891579" y="5830988"/>
                  <a:pt x="11891579" y="5791944"/>
                </a:cubicBezTo>
                <a:close/>
                <a:moveTo>
                  <a:pt x="11289388" y="5791944"/>
                </a:moveTo>
                <a:cubicBezTo>
                  <a:pt x="11289388" y="5752900"/>
                  <a:pt x="11257729" y="5721262"/>
                  <a:pt x="11218661" y="5721262"/>
                </a:cubicBezTo>
                <a:cubicBezTo>
                  <a:pt x="11179592" y="5721262"/>
                  <a:pt x="11147934" y="5752900"/>
                  <a:pt x="11147934" y="5791944"/>
                </a:cubicBezTo>
                <a:cubicBezTo>
                  <a:pt x="11147934" y="5830988"/>
                  <a:pt x="11179592" y="5862627"/>
                  <a:pt x="11218661" y="5862627"/>
                </a:cubicBezTo>
                <a:cubicBezTo>
                  <a:pt x="11257729" y="5862627"/>
                  <a:pt x="11289388" y="5830988"/>
                  <a:pt x="11289388" y="5791944"/>
                </a:cubicBezTo>
                <a:close/>
                <a:moveTo>
                  <a:pt x="10686524" y="5791944"/>
                </a:moveTo>
                <a:cubicBezTo>
                  <a:pt x="10686524" y="5752900"/>
                  <a:pt x="10654865" y="5721262"/>
                  <a:pt x="10615797" y="5721262"/>
                </a:cubicBezTo>
                <a:cubicBezTo>
                  <a:pt x="10576728" y="5721262"/>
                  <a:pt x="10545070" y="5752900"/>
                  <a:pt x="10545070" y="5791944"/>
                </a:cubicBezTo>
                <a:cubicBezTo>
                  <a:pt x="10545070" y="5830988"/>
                  <a:pt x="10576728" y="5862627"/>
                  <a:pt x="10615797" y="5862627"/>
                </a:cubicBezTo>
                <a:cubicBezTo>
                  <a:pt x="10654865" y="5862627"/>
                  <a:pt x="10686524" y="5830988"/>
                  <a:pt x="10686524" y="5791944"/>
                </a:cubicBezTo>
                <a:close/>
                <a:moveTo>
                  <a:pt x="10084333" y="5791944"/>
                </a:moveTo>
                <a:cubicBezTo>
                  <a:pt x="10084333" y="5752900"/>
                  <a:pt x="10052675" y="5721262"/>
                  <a:pt x="10013606" y="5721262"/>
                </a:cubicBezTo>
                <a:cubicBezTo>
                  <a:pt x="9974538" y="5721262"/>
                  <a:pt x="9942879" y="5752900"/>
                  <a:pt x="9942879" y="5791944"/>
                </a:cubicBezTo>
                <a:cubicBezTo>
                  <a:pt x="9942879" y="5830988"/>
                  <a:pt x="9974538" y="5862627"/>
                  <a:pt x="10013606" y="5862627"/>
                </a:cubicBezTo>
                <a:cubicBezTo>
                  <a:pt x="10052675" y="5862627"/>
                  <a:pt x="10084333" y="5830988"/>
                  <a:pt x="10084333" y="5791944"/>
                </a:cubicBezTo>
                <a:close/>
                <a:moveTo>
                  <a:pt x="9481469" y="5791944"/>
                </a:moveTo>
                <a:cubicBezTo>
                  <a:pt x="9481469" y="5752900"/>
                  <a:pt x="9449811" y="5721262"/>
                  <a:pt x="9410742" y="5721262"/>
                </a:cubicBezTo>
                <a:cubicBezTo>
                  <a:pt x="9371674" y="5721262"/>
                  <a:pt x="9340015" y="5752900"/>
                  <a:pt x="9340015" y="5791944"/>
                </a:cubicBezTo>
                <a:cubicBezTo>
                  <a:pt x="9340015" y="5830988"/>
                  <a:pt x="9371674" y="5862627"/>
                  <a:pt x="9410742" y="5862627"/>
                </a:cubicBezTo>
                <a:cubicBezTo>
                  <a:pt x="9449811" y="5862627"/>
                  <a:pt x="9481469" y="5830988"/>
                  <a:pt x="9481469" y="5791944"/>
                </a:cubicBezTo>
                <a:close/>
                <a:moveTo>
                  <a:pt x="8879278" y="5791944"/>
                </a:moveTo>
                <a:cubicBezTo>
                  <a:pt x="8879278" y="5752900"/>
                  <a:pt x="8847620" y="5721262"/>
                  <a:pt x="8808551" y="5721262"/>
                </a:cubicBezTo>
                <a:cubicBezTo>
                  <a:pt x="8769483" y="5721262"/>
                  <a:pt x="8737824" y="5752900"/>
                  <a:pt x="8737824" y="5791944"/>
                </a:cubicBezTo>
                <a:cubicBezTo>
                  <a:pt x="8737824" y="5830988"/>
                  <a:pt x="8769483" y="5862627"/>
                  <a:pt x="8808551" y="5862627"/>
                </a:cubicBezTo>
                <a:cubicBezTo>
                  <a:pt x="8846946" y="5862627"/>
                  <a:pt x="8879278" y="5830988"/>
                  <a:pt x="8879278" y="5791944"/>
                </a:cubicBezTo>
                <a:close/>
                <a:moveTo>
                  <a:pt x="8276415" y="5791944"/>
                </a:moveTo>
                <a:cubicBezTo>
                  <a:pt x="8276415" y="5752900"/>
                  <a:pt x="8244756" y="5721262"/>
                  <a:pt x="8205687" y="5721262"/>
                </a:cubicBezTo>
                <a:cubicBezTo>
                  <a:pt x="8166620" y="5721262"/>
                  <a:pt x="8134960" y="5752900"/>
                  <a:pt x="8134960" y="5791944"/>
                </a:cubicBezTo>
                <a:cubicBezTo>
                  <a:pt x="8134960" y="5830988"/>
                  <a:pt x="8166620" y="5862627"/>
                  <a:pt x="8205687" y="5862627"/>
                </a:cubicBezTo>
                <a:cubicBezTo>
                  <a:pt x="8244756" y="5862627"/>
                  <a:pt x="8276415" y="5830988"/>
                  <a:pt x="8276415" y="5791944"/>
                </a:cubicBezTo>
                <a:close/>
                <a:moveTo>
                  <a:pt x="7674225" y="5791944"/>
                </a:moveTo>
                <a:cubicBezTo>
                  <a:pt x="7674225" y="5752900"/>
                  <a:pt x="7642565" y="5721262"/>
                  <a:pt x="7603498" y="5721262"/>
                </a:cubicBezTo>
                <a:cubicBezTo>
                  <a:pt x="7564429" y="5721262"/>
                  <a:pt x="7532771" y="5752900"/>
                  <a:pt x="7532771" y="5791944"/>
                </a:cubicBezTo>
                <a:cubicBezTo>
                  <a:pt x="7532771" y="5830988"/>
                  <a:pt x="7564429" y="5862627"/>
                  <a:pt x="7603498" y="5862627"/>
                </a:cubicBezTo>
                <a:cubicBezTo>
                  <a:pt x="7641892" y="5862627"/>
                  <a:pt x="7674225" y="5830988"/>
                  <a:pt x="7674225" y="5791944"/>
                </a:cubicBezTo>
                <a:close/>
                <a:moveTo>
                  <a:pt x="7071361" y="5791944"/>
                </a:moveTo>
                <a:cubicBezTo>
                  <a:pt x="7071361" y="5752900"/>
                  <a:pt x="7039701" y="5721262"/>
                  <a:pt x="7000634" y="5721262"/>
                </a:cubicBezTo>
                <a:cubicBezTo>
                  <a:pt x="6961565" y="5721262"/>
                  <a:pt x="6929906" y="5752900"/>
                  <a:pt x="6929906" y="5791944"/>
                </a:cubicBezTo>
                <a:cubicBezTo>
                  <a:pt x="6929906" y="5830988"/>
                  <a:pt x="6961565" y="5862627"/>
                  <a:pt x="7000634" y="5862627"/>
                </a:cubicBezTo>
                <a:cubicBezTo>
                  <a:pt x="7039701" y="5862627"/>
                  <a:pt x="7071361" y="5830988"/>
                  <a:pt x="7071361" y="5791944"/>
                </a:cubicBezTo>
                <a:close/>
                <a:moveTo>
                  <a:pt x="6469170" y="5791944"/>
                </a:moveTo>
                <a:cubicBezTo>
                  <a:pt x="6469170" y="5752900"/>
                  <a:pt x="6437511" y="5721262"/>
                  <a:pt x="6398443" y="5721262"/>
                </a:cubicBezTo>
                <a:cubicBezTo>
                  <a:pt x="6359374" y="5721262"/>
                  <a:pt x="6327716" y="5752900"/>
                  <a:pt x="6327716" y="5791944"/>
                </a:cubicBezTo>
                <a:cubicBezTo>
                  <a:pt x="6327716" y="5830988"/>
                  <a:pt x="6359374" y="5862627"/>
                  <a:pt x="6398443" y="5862627"/>
                </a:cubicBezTo>
                <a:cubicBezTo>
                  <a:pt x="6436837" y="5862627"/>
                  <a:pt x="6469170" y="5830988"/>
                  <a:pt x="6469170" y="5791944"/>
                </a:cubicBezTo>
                <a:close/>
                <a:moveTo>
                  <a:pt x="5866306" y="5791944"/>
                </a:moveTo>
                <a:cubicBezTo>
                  <a:pt x="5866306" y="5752900"/>
                  <a:pt x="5834647" y="5721262"/>
                  <a:pt x="5795579" y="5721262"/>
                </a:cubicBezTo>
                <a:cubicBezTo>
                  <a:pt x="5756510" y="5721262"/>
                  <a:pt x="5724852" y="5752900"/>
                  <a:pt x="5724852" y="5791944"/>
                </a:cubicBezTo>
                <a:cubicBezTo>
                  <a:pt x="5724852" y="5830988"/>
                  <a:pt x="5756510" y="5862627"/>
                  <a:pt x="5795579" y="5862627"/>
                </a:cubicBezTo>
                <a:cubicBezTo>
                  <a:pt x="5834647" y="5862627"/>
                  <a:pt x="5866306" y="5830988"/>
                  <a:pt x="5866306" y="5791944"/>
                </a:cubicBezTo>
                <a:close/>
                <a:moveTo>
                  <a:pt x="5263442" y="5791944"/>
                </a:moveTo>
                <a:cubicBezTo>
                  <a:pt x="5263442" y="5752900"/>
                  <a:pt x="5231783" y="5721262"/>
                  <a:pt x="5192715" y="5721262"/>
                </a:cubicBezTo>
                <a:cubicBezTo>
                  <a:pt x="5153646" y="5721262"/>
                  <a:pt x="5121988" y="5752900"/>
                  <a:pt x="5121988" y="5791944"/>
                </a:cubicBezTo>
                <a:cubicBezTo>
                  <a:pt x="5121988" y="5830988"/>
                  <a:pt x="5153646" y="5862627"/>
                  <a:pt x="5192715" y="5862627"/>
                </a:cubicBezTo>
                <a:cubicBezTo>
                  <a:pt x="5231783" y="5862627"/>
                  <a:pt x="5263442" y="5830988"/>
                  <a:pt x="5263442" y="5791944"/>
                </a:cubicBezTo>
                <a:close/>
                <a:moveTo>
                  <a:pt x="4661251" y="5791944"/>
                </a:moveTo>
                <a:cubicBezTo>
                  <a:pt x="4661251" y="5752900"/>
                  <a:pt x="4629592" y="5721262"/>
                  <a:pt x="4590524" y="5721262"/>
                </a:cubicBezTo>
                <a:cubicBezTo>
                  <a:pt x="4551456" y="5721262"/>
                  <a:pt x="4519797" y="5752900"/>
                  <a:pt x="4519797" y="5791944"/>
                </a:cubicBezTo>
                <a:cubicBezTo>
                  <a:pt x="4519797" y="5830988"/>
                  <a:pt x="4551456" y="5862627"/>
                  <a:pt x="4590524" y="5862627"/>
                </a:cubicBezTo>
                <a:cubicBezTo>
                  <a:pt x="4629592" y="5862627"/>
                  <a:pt x="4661251" y="5830988"/>
                  <a:pt x="4661251" y="5791944"/>
                </a:cubicBezTo>
                <a:close/>
                <a:moveTo>
                  <a:pt x="4058387" y="5791944"/>
                </a:moveTo>
                <a:cubicBezTo>
                  <a:pt x="4058387" y="5752900"/>
                  <a:pt x="4026728" y="5721262"/>
                  <a:pt x="3987660" y="5721262"/>
                </a:cubicBezTo>
                <a:cubicBezTo>
                  <a:pt x="3948592" y="5721262"/>
                  <a:pt x="3916933" y="5752900"/>
                  <a:pt x="3916933" y="5791944"/>
                </a:cubicBezTo>
                <a:cubicBezTo>
                  <a:pt x="3916933" y="5830988"/>
                  <a:pt x="3948592" y="5862627"/>
                  <a:pt x="3987660" y="5862627"/>
                </a:cubicBezTo>
                <a:cubicBezTo>
                  <a:pt x="4026728" y="5862627"/>
                  <a:pt x="4058387" y="5830988"/>
                  <a:pt x="4058387" y="5791944"/>
                </a:cubicBezTo>
                <a:close/>
                <a:moveTo>
                  <a:pt x="3456196" y="5791944"/>
                </a:moveTo>
                <a:cubicBezTo>
                  <a:pt x="3456196" y="5752900"/>
                  <a:pt x="3424538" y="5721262"/>
                  <a:pt x="3385469" y="5721262"/>
                </a:cubicBezTo>
                <a:cubicBezTo>
                  <a:pt x="3346401" y="5721262"/>
                  <a:pt x="3314742" y="5752900"/>
                  <a:pt x="3314742" y="5791944"/>
                </a:cubicBezTo>
                <a:cubicBezTo>
                  <a:pt x="3314742" y="5830988"/>
                  <a:pt x="3346401" y="5862627"/>
                  <a:pt x="3385469" y="5862627"/>
                </a:cubicBezTo>
                <a:cubicBezTo>
                  <a:pt x="3424538" y="5862627"/>
                  <a:pt x="3456196" y="5830988"/>
                  <a:pt x="3456196" y="5791944"/>
                </a:cubicBezTo>
                <a:close/>
                <a:moveTo>
                  <a:pt x="2853332" y="5791944"/>
                </a:moveTo>
                <a:cubicBezTo>
                  <a:pt x="2853332" y="5752900"/>
                  <a:pt x="2821673" y="5721262"/>
                  <a:pt x="2782605" y="5721262"/>
                </a:cubicBezTo>
                <a:cubicBezTo>
                  <a:pt x="2743537" y="5721262"/>
                  <a:pt x="2711878" y="5752900"/>
                  <a:pt x="2711878" y="5791944"/>
                </a:cubicBezTo>
                <a:cubicBezTo>
                  <a:pt x="2711878" y="5830988"/>
                  <a:pt x="2743537" y="5862627"/>
                  <a:pt x="2782605" y="5862627"/>
                </a:cubicBezTo>
                <a:cubicBezTo>
                  <a:pt x="2821673" y="5862627"/>
                  <a:pt x="2853332" y="5830988"/>
                  <a:pt x="2853332" y="5791944"/>
                </a:cubicBezTo>
                <a:close/>
                <a:moveTo>
                  <a:pt x="2251142" y="5791944"/>
                </a:moveTo>
                <a:cubicBezTo>
                  <a:pt x="2251142" y="5752900"/>
                  <a:pt x="2219483" y="5721262"/>
                  <a:pt x="2180415" y="5721262"/>
                </a:cubicBezTo>
                <a:cubicBezTo>
                  <a:pt x="2141346" y="5721262"/>
                  <a:pt x="2109688" y="5752900"/>
                  <a:pt x="2109688" y="5791944"/>
                </a:cubicBezTo>
                <a:cubicBezTo>
                  <a:pt x="2109688" y="5830988"/>
                  <a:pt x="2141346" y="5862627"/>
                  <a:pt x="2180415" y="5862627"/>
                </a:cubicBezTo>
                <a:cubicBezTo>
                  <a:pt x="2219483" y="5862627"/>
                  <a:pt x="2251142" y="5830988"/>
                  <a:pt x="2251142" y="5791944"/>
                </a:cubicBezTo>
                <a:close/>
                <a:moveTo>
                  <a:pt x="1648278" y="5791944"/>
                </a:moveTo>
                <a:cubicBezTo>
                  <a:pt x="1648278" y="5752900"/>
                  <a:pt x="1616619" y="5721262"/>
                  <a:pt x="1577551" y="5721262"/>
                </a:cubicBezTo>
                <a:cubicBezTo>
                  <a:pt x="1538482" y="5721262"/>
                  <a:pt x="1506823" y="5752900"/>
                  <a:pt x="1506823" y="5791944"/>
                </a:cubicBezTo>
                <a:cubicBezTo>
                  <a:pt x="1506823" y="5830988"/>
                  <a:pt x="1538482" y="5862627"/>
                  <a:pt x="1577551" y="5862627"/>
                </a:cubicBezTo>
                <a:cubicBezTo>
                  <a:pt x="1616619" y="5862627"/>
                  <a:pt x="1648278" y="5830988"/>
                  <a:pt x="1648278" y="5791944"/>
                </a:cubicBezTo>
                <a:close/>
                <a:moveTo>
                  <a:pt x="1046087" y="5791944"/>
                </a:moveTo>
                <a:cubicBezTo>
                  <a:pt x="1046087" y="5752900"/>
                  <a:pt x="1014428" y="5721262"/>
                  <a:pt x="975360" y="5721262"/>
                </a:cubicBezTo>
                <a:cubicBezTo>
                  <a:pt x="936292" y="5721262"/>
                  <a:pt x="904633" y="5752900"/>
                  <a:pt x="904633" y="5791944"/>
                </a:cubicBezTo>
                <a:cubicBezTo>
                  <a:pt x="904633" y="5830988"/>
                  <a:pt x="936292" y="5862627"/>
                  <a:pt x="975360" y="5862627"/>
                </a:cubicBezTo>
                <a:cubicBezTo>
                  <a:pt x="1014428" y="5862627"/>
                  <a:pt x="1046087" y="5830988"/>
                  <a:pt x="1046087" y="5791944"/>
                </a:cubicBezTo>
                <a:close/>
                <a:moveTo>
                  <a:pt x="443223" y="5791944"/>
                </a:moveTo>
                <a:cubicBezTo>
                  <a:pt x="443223" y="5752900"/>
                  <a:pt x="411564" y="5721262"/>
                  <a:pt x="372496" y="5721262"/>
                </a:cubicBezTo>
                <a:cubicBezTo>
                  <a:pt x="333428" y="5721262"/>
                  <a:pt x="301769" y="5752900"/>
                  <a:pt x="301769" y="5791944"/>
                </a:cubicBezTo>
                <a:cubicBezTo>
                  <a:pt x="301769" y="5830988"/>
                  <a:pt x="333428" y="5862627"/>
                  <a:pt x="372496" y="5862627"/>
                </a:cubicBezTo>
                <a:cubicBezTo>
                  <a:pt x="411564" y="5862627"/>
                  <a:pt x="443223" y="5830988"/>
                  <a:pt x="443223" y="5791944"/>
                </a:cubicBezTo>
                <a:close/>
                <a:moveTo>
                  <a:pt x="142128" y="6694664"/>
                </a:moveTo>
                <a:cubicBezTo>
                  <a:pt x="142128" y="6655620"/>
                  <a:pt x="110469" y="6623981"/>
                  <a:pt x="71401" y="6623981"/>
                </a:cubicBezTo>
                <a:cubicBezTo>
                  <a:pt x="32332" y="6623981"/>
                  <a:pt x="0" y="6655620"/>
                  <a:pt x="0" y="6694664"/>
                </a:cubicBezTo>
                <a:cubicBezTo>
                  <a:pt x="0" y="6733707"/>
                  <a:pt x="31659" y="6765346"/>
                  <a:pt x="70727" y="6765346"/>
                </a:cubicBezTo>
                <a:cubicBezTo>
                  <a:pt x="109795" y="6765346"/>
                  <a:pt x="142128" y="6734381"/>
                  <a:pt x="142128" y="6694664"/>
                </a:cubicBezTo>
                <a:close/>
                <a:moveTo>
                  <a:pt x="744318" y="6694664"/>
                </a:moveTo>
                <a:cubicBezTo>
                  <a:pt x="744318" y="6655620"/>
                  <a:pt x="712659" y="6623981"/>
                  <a:pt x="673591" y="6623981"/>
                </a:cubicBezTo>
                <a:cubicBezTo>
                  <a:pt x="634523" y="6623981"/>
                  <a:pt x="602864" y="6655620"/>
                  <a:pt x="602864" y="6694664"/>
                </a:cubicBezTo>
                <a:cubicBezTo>
                  <a:pt x="602864" y="6733707"/>
                  <a:pt x="634523" y="6765346"/>
                  <a:pt x="673591" y="6765346"/>
                </a:cubicBezTo>
                <a:cubicBezTo>
                  <a:pt x="712659" y="6765346"/>
                  <a:pt x="744318" y="6734381"/>
                  <a:pt x="744318" y="6694664"/>
                </a:cubicBezTo>
                <a:close/>
                <a:moveTo>
                  <a:pt x="1347182" y="6694664"/>
                </a:moveTo>
                <a:cubicBezTo>
                  <a:pt x="1347182" y="6655620"/>
                  <a:pt x="1315524" y="6623981"/>
                  <a:pt x="1276455" y="6623981"/>
                </a:cubicBezTo>
                <a:cubicBezTo>
                  <a:pt x="1237387" y="6623981"/>
                  <a:pt x="1205728" y="6655620"/>
                  <a:pt x="1205728" y="6694664"/>
                </a:cubicBezTo>
                <a:cubicBezTo>
                  <a:pt x="1205728" y="6733707"/>
                  <a:pt x="1237387" y="6765346"/>
                  <a:pt x="1276455" y="6765346"/>
                </a:cubicBezTo>
                <a:cubicBezTo>
                  <a:pt x="1315524" y="6765346"/>
                  <a:pt x="1347182" y="6734381"/>
                  <a:pt x="1347182" y="6694664"/>
                </a:cubicBezTo>
                <a:close/>
                <a:moveTo>
                  <a:pt x="1949373" y="6694664"/>
                </a:moveTo>
                <a:cubicBezTo>
                  <a:pt x="1949373" y="6655620"/>
                  <a:pt x="1917714" y="6623981"/>
                  <a:pt x="1878646" y="6623981"/>
                </a:cubicBezTo>
                <a:cubicBezTo>
                  <a:pt x="1839578" y="6623981"/>
                  <a:pt x="1807919" y="6655620"/>
                  <a:pt x="1807919" y="6694664"/>
                </a:cubicBezTo>
                <a:cubicBezTo>
                  <a:pt x="1807919" y="6733707"/>
                  <a:pt x="1839578" y="6765346"/>
                  <a:pt x="1878646" y="6765346"/>
                </a:cubicBezTo>
                <a:cubicBezTo>
                  <a:pt x="1917714" y="6766019"/>
                  <a:pt x="1949373" y="6734381"/>
                  <a:pt x="1949373" y="6694664"/>
                </a:cubicBezTo>
                <a:close/>
                <a:moveTo>
                  <a:pt x="2552237" y="6694664"/>
                </a:moveTo>
                <a:cubicBezTo>
                  <a:pt x="2552237" y="6655620"/>
                  <a:pt x="2520578" y="6623981"/>
                  <a:pt x="2481510" y="6623981"/>
                </a:cubicBezTo>
                <a:cubicBezTo>
                  <a:pt x="2442442" y="6623981"/>
                  <a:pt x="2410783" y="6655620"/>
                  <a:pt x="2410783" y="6694664"/>
                </a:cubicBezTo>
                <a:cubicBezTo>
                  <a:pt x="2410783" y="6733707"/>
                  <a:pt x="2442442" y="6765346"/>
                  <a:pt x="2481510" y="6765346"/>
                </a:cubicBezTo>
                <a:cubicBezTo>
                  <a:pt x="2520578" y="6766019"/>
                  <a:pt x="2552237" y="6734381"/>
                  <a:pt x="2552237" y="6694664"/>
                </a:cubicBezTo>
                <a:close/>
                <a:moveTo>
                  <a:pt x="3155101" y="6694664"/>
                </a:moveTo>
                <a:cubicBezTo>
                  <a:pt x="3155101" y="6655620"/>
                  <a:pt x="3123442" y="6623981"/>
                  <a:pt x="3084374" y="6623981"/>
                </a:cubicBezTo>
                <a:cubicBezTo>
                  <a:pt x="3045306" y="6623981"/>
                  <a:pt x="3013647" y="6655620"/>
                  <a:pt x="3013647" y="6694664"/>
                </a:cubicBezTo>
                <a:cubicBezTo>
                  <a:pt x="3013647" y="6733707"/>
                  <a:pt x="3045306" y="6765346"/>
                  <a:pt x="3084374" y="6765346"/>
                </a:cubicBezTo>
                <a:cubicBezTo>
                  <a:pt x="3122769" y="6766019"/>
                  <a:pt x="3155101" y="6734381"/>
                  <a:pt x="3155101" y="6694664"/>
                </a:cubicBezTo>
                <a:close/>
                <a:moveTo>
                  <a:pt x="3757292" y="6694664"/>
                </a:moveTo>
                <a:cubicBezTo>
                  <a:pt x="3757292" y="6655620"/>
                  <a:pt x="3725633" y="6623981"/>
                  <a:pt x="3686564" y="6623981"/>
                </a:cubicBezTo>
                <a:cubicBezTo>
                  <a:pt x="3647496" y="6623981"/>
                  <a:pt x="3615837" y="6655620"/>
                  <a:pt x="3615837" y="6694664"/>
                </a:cubicBezTo>
                <a:cubicBezTo>
                  <a:pt x="3615837" y="6733707"/>
                  <a:pt x="3647496" y="6765346"/>
                  <a:pt x="3686564" y="6765346"/>
                </a:cubicBezTo>
                <a:cubicBezTo>
                  <a:pt x="3725633" y="6765346"/>
                  <a:pt x="3757292" y="6734381"/>
                  <a:pt x="3757292" y="6694664"/>
                </a:cubicBezTo>
                <a:close/>
                <a:moveTo>
                  <a:pt x="4360156" y="6694664"/>
                </a:moveTo>
                <a:cubicBezTo>
                  <a:pt x="4360156" y="6655620"/>
                  <a:pt x="4328497" y="6623981"/>
                  <a:pt x="4289429" y="6623981"/>
                </a:cubicBezTo>
                <a:cubicBezTo>
                  <a:pt x="4250360" y="6623981"/>
                  <a:pt x="4218702" y="6655620"/>
                  <a:pt x="4218702" y="6694664"/>
                </a:cubicBezTo>
                <a:cubicBezTo>
                  <a:pt x="4218702" y="6733707"/>
                  <a:pt x="4250360" y="6765346"/>
                  <a:pt x="4289429" y="6765346"/>
                </a:cubicBezTo>
                <a:cubicBezTo>
                  <a:pt x="4328497" y="6765346"/>
                  <a:pt x="4360156" y="6734381"/>
                  <a:pt x="4360156" y="6694664"/>
                </a:cubicBezTo>
                <a:close/>
                <a:moveTo>
                  <a:pt x="4962346" y="6694664"/>
                </a:moveTo>
                <a:cubicBezTo>
                  <a:pt x="4962346" y="6655620"/>
                  <a:pt x="4930688" y="6623981"/>
                  <a:pt x="4891619" y="6623981"/>
                </a:cubicBezTo>
                <a:cubicBezTo>
                  <a:pt x="4852551" y="6623981"/>
                  <a:pt x="4820892" y="6655620"/>
                  <a:pt x="4820892" y="6694664"/>
                </a:cubicBezTo>
                <a:cubicBezTo>
                  <a:pt x="4820892" y="6733707"/>
                  <a:pt x="4852551" y="6765346"/>
                  <a:pt x="4891619" y="6765346"/>
                </a:cubicBezTo>
                <a:cubicBezTo>
                  <a:pt x="4930688" y="6765346"/>
                  <a:pt x="4962346" y="6734381"/>
                  <a:pt x="4962346" y="6694664"/>
                </a:cubicBezTo>
                <a:close/>
                <a:moveTo>
                  <a:pt x="5565210" y="6694664"/>
                </a:moveTo>
                <a:cubicBezTo>
                  <a:pt x="5565210" y="6655620"/>
                  <a:pt x="5533552" y="6623981"/>
                  <a:pt x="5494483" y="6623981"/>
                </a:cubicBezTo>
                <a:cubicBezTo>
                  <a:pt x="5455415" y="6623981"/>
                  <a:pt x="5423756" y="6655620"/>
                  <a:pt x="5423756" y="6694664"/>
                </a:cubicBezTo>
                <a:cubicBezTo>
                  <a:pt x="5423756" y="6733707"/>
                  <a:pt x="5455415" y="6765346"/>
                  <a:pt x="5494483" y="6765346"/>
                </a:cubicBezTo>
                <a:cubicBezTo>
                  <a:pt x="5533552" y="6766019"/>
                  <a:pt x="5565210" y="6734381"/>
                  <a:pt x="5565210" y="6694664"/>
                </a:cubicBezTo>
                <a:close/>
                <a:moveTo>
                  <a:pt x="6167401" y="6694664"/>
                </a:moveTo>
                <a:cubicBezTo>
                  <a:pt x="6167401" y="6655620"/>
                  <a:pt x="6135742" y="6623981"/>
                  <a:pt x="6096674" y="6623981"/>
                </a:cubicBezTo>
                <a:cubicBezTo>
                  <a:pt x="6057605" y="6623981"/>
                  <a:pt x="6025947" y="6655620"/>
                  <a:pt x="6025947" y="6694664"/>
                </a:cubicBezTo>
                <a:cubicBezTo>
                  <a:pt x="6025947" y="6733707"/>
                  <a:pt x="6057605" y="6765346"/>
                  <a:pt x="6096674" y="6765346"/>
                </a:cubicBezTo>
                <a:cubicBezTo>
                  <a:pt x="6135742" y="6766019"/>
                  <a:pt x="6167401" y="6734381"/>
                  <a:pt x="6167401" y="6694664"/>
                </a:cubicBezTo>
                <a:close/>
                <a:moveTo>
                  <a:pt x="6770265" y="6694664"/>
                </a:moveTo>
                <a:cubicBezTo>
                  <a:pt x="6770265" y="6655620"/>
                  <a:pt x="6738606" y="6623981"/>
                  <a:pt x="6699538" y="6623981"/>
                </a:cubicBezTo>
                <a:cubicBezTo>
                  <a:pt x="6660470" y="6623981"/>
                  <a:pt x="6628811" y="6655620"/>
                  <a:pt x="6628811" y="6694664"/>
                </a:cubicBezTo>
                <a:cubicBezTo>
                  <a:pt x="6628811" y="6733707"/>
                  <a:pt x="6660470" y="6765346"/>
                  <a:pt x="6699538" y="6765346"/>
                </a:cubicBezTo>
                <a:cubicBezTo>
                  <a:pt x="6738606" y="6766019"/>
                  <a:pt x="6770265" y="6734381"/>
                  <a:pt x="6770265" y="6694664"/>
                </a:cubicBezTo>
                <a:close/>
                <a:moveTo>
                  <a:pt x="7372455" y="6694664"/>
                </a:moveTo>
                <a:cubicBezTo>
                  <a:pt x="7372455" y="6655620"/>
                  <a:pt x="7340797" y="6623981"/>
                  <a:pt x="7301728" y="6623981"/>
                </a:cubicBezTo>
                <a:cubicBezTo>
                  <a:pt x="7262660" y="6623981"/>
                  <a:pt x="7231001" y="6655620"/>
                  <a:pt x="7231001" y="6694664"/>
                </a:cubicBezTo>
                <a:cubicBezTo>
                  <a:pt x="7231001" y="6733707"/>
                  <a:pt x="7262660" y="6765346"/>
                  <a:pt x="7301728" y="6765346"/>
                </a:cubicBezTo>
                <a:cubicBezTo>
                  <a:pt x="7340797" y="6766019"/>
                  <a:pt x="7372455" y="6734381"/>
                  <a:pt x="7372455" y="6694664"/>
                </a:cubicBezTo>
                <a:close/>
                <a:moveTo>
                  <a:pt x="7975320" y="6694664"/>
                </a:moveTo>
                <a:cubicBezTo>
                  <a:pt x="7975320" y="6655620"/>
                  <a:pt x="7943661" y="6623981"/>
                  <a:pt x="7904593" y="6623981"/>
                </a:cubicBezTo>
                <a:cubicBezTo>
                  <a:pt x="7865524" y="6623981"/>
                  <a:pt x="7833865" y="6655620"/>
                  <a:pt x="7833865" y="6694664"/>
                </a:cubicBezTo>
                <a:cubicBezTo>
                  <a:pt x="7833865" y="6733707"/>
                  <a:pt x="7865524" y="6765346"/>
                  <a:pt x="7904593" y="6765346"/>
                </a:cubicBezTo>
                <a:cubicBezTo>
                  <a:pt x="7943661" y="6765346"/>
                  <a:pt x="7975320" y="6734381"/>
                  <a:pt x="7975320" y="6694664"/>
                </a:cubicBezTo>
                <a:close/>
                <a:moveTo>
                  <a:pt x="8577510" y="6694664"/>
                </a:moveTo>
                <a:cubicBezTo>
                  <a:pt x="8577510" y="6655620"/>
                  <a:pt x="8545851" y="6623981"/>
                  <a:pt x="8506783" y="6623981"/>
                </a:cubicBezTo>
                <a:cubicBezTo>
                  <a:pt x="8467714" y="6623981"/>
                  <a:pt x="8436056" y="6655620"/>
                  <a:pt x="8436056" y="6694664"/>
                </a:cubicBezTo>
                <a:cubicBezTo>
                  <a:pt x="8436056" y="6733707"/>
                  <a:pt x="8467714" y="6765346"/>
                  <a:pt x="8506783" y="6765346"/>
                </a:cubicBezTo>
                <a:cubicBezTo>
                  <a:pt x="8545851" y="6766019"/>
                  <a:pt x="8577510" y="6734381"/>
                  <a:pt x="8577510" y="6694664"/>
                </a:cubicBezTo>
                <a:close/>
                <a:moveTo>
                  <a:pt x="9180374" y="6694664"/>
                </a:moveTo>
                <a:cubicBezTo>
                  <a:pt x="9180374" y="6655620"/>
                  <a:pt x="9148715" y="6623981"/>
                  <a:pt x="9109647" y="6623981"/>
                </a:cubicBezTo>
                <a:cubicBezTo>
                  <a:pt x="9070578" y="6623981"/>
                  <a:pt x="9038920" y="6655620"/>
                  <a:pt x="9038920" y="6694664"/>
                </a:cubicBezTo>
                <a:cubicBezTo>
                  <a:pt x="9038920" y="6733707"/>
                  <a:pt x="9070578" y="6765346"/>
                  <a:pt x="9109647" y="6765346"/>
                </a:cubicBezTo>
                <a:cubicBezTo>
                  <a:pt x="9148715" y="6766019"/>
                  <a:pt x="9180374" y="6734381"/>
                  <a:pt x="9180374" y="6694664"/>
                </a:cubicBezTo>
                <a:close/>
                <a:moveTo>
                  <a:pt x="9783238" y="6694664"/>
                </a:moveTo>
                <a:cubicBezTo>
                  <a:pt x="9783238" y="6655620"/>
                  <a:pt x="9751579" y="6623981"/>
                  <a:pt x="9712511" y="6623981"/>
                </a:cubicBezTo>
                <a:cubicBezTo>
                  <a:pt x="9673442" y="6623981"/>
                  <a:pt x="9641784" y="6655620"/>
                  <a:pt x="9641784" y="6694664"/>
                </a:cubicBezTo>
                <a:cubicBezTo>
                  <a:pt x="9641784" y="6733707"/>
                  <a:pt x="9673442" y="6765346"/>
                  <a:pt x="9712511" y="6765346"/>
                </a:cubicBezTo>
                <a:cubicBezTo>
                  <a:pt x="9750905" y="6766019"/>
                  <a:pt x="9783238" y="6734381"/>
                  <a:pt x="9783238" y="6694664"/>
                </a:cubicBezTo>
                <a:close/>
                <a:moveTo>
                  <a:pt x="10385429" y="6694664"/>
                </a:moveTo>
                <a:cubicBezTo>
                  <a:pt x="10385429" y="6655620"/>
                  <a:pt x="10353770" y="6623981"/>
                  <a:pt x="10314702" y="6623981"/>
                </a:cubicBezTo>
                <a:cubicBezTo>
                  <a:pt x="10275633" y="6623981"/>
                  <a:pt x="10243975" y="6655620"/>
                  <a:pt x="10243975" y="6694664"/>
                </a:cubicBezTo>
                <a:cubicBezTo>
                  <a:pt x="10243975" y="6733707"/>
                  <a:pt x="10275633" y="6765346"/>
                  <a:pt x="10314702" y="6765346"/>
                </a:cubicBezTo>
                <a:cubicBezTo>
                  <a:pt x="10353770" y="6766019"/>
                  <a:pt x="10385429" y="6734381"/>
                  <a:pt x="10385429" y="6694664"/>
                </a:cubicBezTo>
                <a:close/>
                <a:moveTo>
                  <a:pt x="10988293" y="6694664"/>
                </a:moveTo>
                <a:cubicBezTo>
                  <a:pt x="10988293" y="6655620"/>
                  <a:pt x="10956634" y="6623981"/>
                  <a:pt x="10917566" y="6623981"/>
                </a:cubicBezTo>
                <a:cubicBezTo>
                  <a:pt x="10878497" y="6623981"/>
                  <a:pt x="10846839" y="6655620"/>
                  <a:pt x="10846839" y="6694664"/>
                </a:cubicBezTo>
                <a:cubicBezTo>
                  <a:pt x="10846839" y="6733707"/>
                  <a:pt x="10878497" y="6765346"/>
                  <a:pt x="10917566" y="6765346"/>
                </a:cubicBezTo>
                <a:cubicBezTo>
                  <a:pt x="10956634" y="6765346"/>
                  <a:pt x="10988293" y="6734381"/>
                  <a:pt x="10988293" y="6694664"/>
                </a:cubicBezTo>
                <a:close/>
                <a:moveTo>
                  <a:pt x="11590483" y="6694664"/>
                </a:moveTo>
                <a:cubicBezTo>
                  <a:pt x="11590483" y="6655620"/>
                  <a:pt x="11558824" y="6623981"/>
                  <a:pt x="11519756" y="6623981"/>
                </a:cubicBezTo>
                <a:cubicBezTo>
                  <a:pt x="11480688" y="6623981"/>
                  <a:pt x="11449029" y="6655620"/>
                  <a:pt x="11449029" y="6694664"/>
                </a:cubicBezTo>
                <a:cubicBezTo>
                  <a:pt x="11449029" y="6733707"/>
                  <a:pt x="11480688" y="6765346"/>
                  <a:pt x="11519756" y="6765346"/>
                </a:cubicBezTo>
                <a:cubicBezTo>
                  <a:pt x="11558824" y="6766019"/>
                  <a:pt x="11590483" y="6734381"/>
                  <a:pt x="11590483" y="6694664"/>
                </a:cubicBezTo>
                <a:close/>
                <a:moveTo>
                  <a:pt x="12193347" y="6694664"/>
                </a:moveTo>
                <a:cubicBezTo>
                  <a:pt x="12193347" y="6655620"/>
                  <a:pt x="12161688" y="6623981"/>
                  <a:pt x="12122620" y="6623981"/>
                </a:cubicBezTo>
                <a:cubicBezTo>
                  <a:pt x="12083552" y="6623981"/>
                  <a:pt x="12051893" y="6655620"/>
                  <a:pt x="12051893" y="6694664"/>
                </a:cubicBezTo>
                <a:cubicBezTo>
                  <a:pt x="12051893" y="6733707"/>
                  <a:pt x="12083552" y="6765346"/>
                  <a:pt x="12122620" y="6765346"/>
                </a:cubicBezTo>
                <a:cubicBezTo>
                  <a:pt x="12161015" y="6766019"/>
                  <a:pt x="12193347" y="6734381"/>
                  <a:pt x="12193347" y="6694664"/>
                </a:cubicBezTo>
                <a:close/>
                <a:moveTo>
                  <a:pt x="11891579" y="6393757"/>
                </a:moveTo>
                <a:cubicBezTo>
                  <a:pt x="11891579" y="6354713"/>
                  <a:pt x="11859919" y="6323074"/>
                  <a:pt x="11820851" y="6323074"/>
                </a:cubicBezTo>
                <a:cubicBezTo>
                  <a:pt x="11781783" y="6323074"/>
                  <a:pt x="11750124" y="6354713"/>
                  <a:pt x="11750124" y="6393757"/>
                </a:cubicBezTo>
                <a:cubicBezTo>
                  <a:pt x="11750124" y="6432801"/>
                  <a:pt x="11781783" y="6464440"/>
                  <a:pt x="11820851" y="6464440"/>
                </a:cubicBezTo>
                <a:cubicBezTo>
                  <a:pt x="11859919" y="6465113"/>
                  <a:pt x="11891579" y="6432801"/>
                  <a:pt x="11891579" y="6393757"/>
                </a:cubicBezTo>
                <a:close/>
                <a:moveTo>
                  <a:pt x="11289388" y="6393757"/>
                </a:moveTo>
                <a:cubicBezTo>
                  <a:pt x="11289388" y="6354713"/>
                  <a:pt x="11257729" y="6323074"/>
                  <a:pt x="11218661" y="6323074"/>
                </a:cubicBezTo>
                <a:cubicBezTo>
                  <a:pt x="11179592" y="6323074"/>
                  <a:pt x="11147934" y="6354713"/>
                  <a:pt x="11147934" y="6393757"/>
                </a:cubicBezTo>
                <a:cubicBezTo>
                  <a:pt x="11147934" y="6432801"/>
                  <a:pt x="11179592" y="6464440"/>
                  <a:pt x="11218661" y="6464440"/>
                </a:cubicBezTo>
                <a:cubicBezTo>
                  <a:pt x="11257729" y="6465113"/>
                  <a:pt x="11289388" y="6432801"/>
                  <a:pt x="11289388" y="6393757"/>
                </a:cubicBezTo>
                <a:close/>
                <a:moveTo>
                  <a:pt x="10686524" y="6393757"/>
                </a:moveTo>
                <a:cubicBezTo>
                  <a:pt x="10686524" y="6354713"/>
                  <a:pt x="10654865" y="6323074"/>
                  <a:pt x="10615797" y="6323074"/>
                </a:cubicBezTo>
                <a:cubicBezTo>
                  <a:pt x="10576728" y="6323074"/>
                  <a:pt x="10545070" y="6354713"/>
                  <a:pt x="10545070" y="6393757"/>
                </a:cubicBezTo>
                <a:cubicBezTo>
                  <a:pt x="10545070" y="6432801"/>
                  <a:pt x="10576728" y="6464440"/>
                  <a:pt x="10615797" y="6464440"/>
                </a:cubicBezTo>
                <a:cubicBezTo>
                  <a:pt x="10654865" y="6465113"/>
                  <a:pt x="10686524" y="6432801"/>
                  <a:pt x="10686524" y="6393757"/>
                </a:cubicBezTo>
                <a:close/>
                <a:moveTo>
                  <a:pt x="10084333" y="6393757"/>
                </a:moveTo>
                <a:cubicBezTo>
                  <a:pt x="10084333" y="6354713"/>
                  <a:pt x="10052675" y="6323074"/>
                  <a:pt x="10013606" y="6323074"/>
                </a:cubicBezTo>
                <a:cubicBezTo>
                  <a:pt x="9974538" y="6323074"/>
                  <a:pt x="9942879" y="6354713"/>
                  <a:pt x="9942879" y="6393757"/>
                </a:cubicBezTo>
                <a:cubicBezTo>
                  <a:pt x="9942879" y="6432801"/>
                  <a:pt x="9974538" y="6464440"/>
                  <a:pt x="10013606" y="6464440"/>
                </a:cubicBezTo>
                <a:cubicBezTo>
                  <a:pt x="10052675" y="6465113"/>
                  <a:pt x="10084333" y="6432801"/>
                  <a:pt x="10084333" y="6393757"/>
                </a:cubicBezTo>
                <a:close/>
                <a:moveTo>
                  <a:pt x="9481469" y="6393757"/>
                </a:moveTo>
                <a:cubicBezTo>
                  <a:pt x="9481469" y="6354713"/>
                  <a:pt x="9449811" y="6323074"/>
                  <a:pt x="9410742" y="6323074"/>
                </a:cubicBezTo>
                <a:cubicBezTo>
                  <a:pt x="9371674" y="6323074"/>
                  <a:pt x="9340015" y="6354713"/>
                  <a:pt x="9340015" y="6393757"/>
                </a:cubicBezTo>
                <a:cubicBezTo>
                  <a:pt x="9340015" y="6432801"/>
                  <a:pt x="9371674" y="6464440"/>
                  <a:pt x="9410742" y="6464440"/>
                </a:cubicBezTo>
                <a:cubicBezTo>
                  <a:pt x="9449811" y="6465113"/>
                  <a:pt x="9481469" y="6432801"/>
                  <a:pt x="9481469" y="6393757"/>
                </a:cubicBezTo>
                <a:close/>
                <a:moveTo>
                  <a:pt x="8879278" y="6393757"/>
                </a:moveTo>
                <a:cubicBezTo>
                  <a:pt x="8879278" y="6354713"/>
                  <a:pt x="8847620" y="6323074"/>
                  <a:pt x="8808551" y="6323074"/>
                </a:cubicBezTo>
                <a:cubicBezTo>
                  <a:pt x="8769483" y="6323074"/>
                  <a:pt x="8737824" y="6354713"/>
                  <a:pt x="8737824" y="6393757"/>
                </a:cubicBezTo>
                <a:cubicBezTo>
                  <a:pt x="8737824" y="6432801"/>
                  <a:pt x="8769483" y="6464440"/>
                  <a:pt x="8808551" y="6464440"/>
                </a:cubicBezTo>
                <a:cubicBezTo>
                  <a:pt x="8846946" y="6465113"/>
                  <a:pt x="8879278" y="6432801"/>
                  <a:pt x="8879278" y="6393757"/>
                </a:cubicBezTo>
                <a:close/>
                <a:moveTo>
                  <a:pt x="8276415" y="6393757"/>
                </a:moveTo>
                <a:cubicBezTo>
                  <a:pt x="8276415" y="6354713"/>
                  <a:pt x="8244756" y="6323074"/>
                  <a:pt x="8205687" y="6323074"/>
                </a:cubicBezTo>
                <a:cubicBezTo>
                  <a:pt x="8166620" y="6323074"/>
                  <a:pt x="8134960" y="6354713"/>
                  <a:pt x="8134960" y="6393757"/>
                </a:cubicBezTo>
                <a:cubicBezTo>
                  <a:pt x="8134960" y="6432801"/>
                  <a:pt x="8166620" y="6464440"/>
                  <a:pt x="8205687" y="6464440"/>
                </a:cubicBezTo>
                <a:cubicBezTo>
                  <a:pt x="8244756" y="6465113"/>
                  <a:pt x="8276415" y="6432801"/>
                  <a:pt x="8276415" y="6393757"/>
                </a:cubicBezTo>
                <a:close/>
                <a:moveTo>
                  <a:pt x="7674225" y="6393757"/>
                </a:moveTo>
                <a:cubicBezTo>
                  <a:pt x="7674225" y="6354713"/>
                  <a:pt x="7642565" y="6323074"/>
                  <a:pt x="7603498" y="6323074"/>
                </a:cubicBezTo>
                <a:cubicBezTo>
                  <a:pt x="7564429" y="6323074"/>
                  <a:pt x="7532771" y="6354713"/>
                  <a:pt x="7532771" y="6393757"/>
                </a:cubicBezTo>
                <a:cubicBezTo>
                  <a:pt x="7532771" y="6432801"/>
                  <a:pt x="7564429" y="6464440"/>
                  <a:pt x="7603498" y="6464440"/>
                </a:cubicBezTo>
                <a:cubicBezTo>
                  <a:pt x="7641892" y="6465113"/>
                  <a:pt x="7674225" y="6432801"/>
                  <a:pt x="7674225" y="6393757"/>
                </a:cubicBezTo>
                <a:close/>
                <a:moveTo>
                  <a:pt x="7071361" y="6393757"/>
                </a:moveTo>
                <a:cubicBezTo>
                  <a:pt x="7071361" y="6354713"/>
                  <a:pt x="7039701" y="6323074"/>
                  <a:pt x="7000634" y="6323074"/>
                </a:cubicBezTo>
                <a:cubicBezTo>
                  <a:pt x="6961565" y="6323074"/>
                  <a:pt x="6929906" y="6354713"/>
                  <a:pt x="6929906" y="6393757"/>
                </a:cubicBezTo>
                <a:cubicBezTo>
                  <a:pt x="6929906" y="6432801"/>
                  <a:pt x="6961565" y="6464440"/>
                  <a:pt x="7000634" y="6464440"/>
                </a:cubicBezTo>
                <a:cubicBezTo>
                  <a:pt x="7039701" y="6465113"/>
                  <a:pt x="7071361" y="6432801"/>
                  <a:pt x="7071361" y="6393757"/>
                </a:cubicBezTo>
                <a:close/>
                <a:moveTo>
                  <a:pt x="6469170" y="6393757"/>
                </a:moveTo>
                <a:cubicBezTo>
                  <a:pt x="6469170" y="6354713"/>
                  <a:pt x="6437511" y="6323074"/>
                  <a:pt x="6398443" y="6323074"/>
                </a:cubicBezTo>
                <a:cubicBezTo>
                  <a:pt x="6359374" y="6323074"/>
                  <a:pt x="6327716" y="6354713"/>
                  <a:pt x="6327716" y="6393757"/>
                </a:cubicBezTo>
                <a:cubicBezTo>
                  <a:pt x="6327716" y="6432801"/>
                  <a:pt x="6359374" y="6464440"/>
                  <a:pt x="6398443" y="6464440"/>
                </a:cubicBezTo>
                <a:cubicBezTo>
                  <a:pt x="6436837" y="6465113"/>
                  <a:pt x="6469170" y="6432801"/>
                  <a:pt x="6469170" y="6393757"/>
                </a:cubicBezTo>
                <a:close/>
                <a:moveTo>
                  <a:pt x="5866306" y="6393757"/>
                </a:moveTo>
                <a:cubicBezTo>
                  <a:pt x="5866306" y="6354713"/>
                  <a:pt x="5834647" y="6323074"/>
                  <a:pt x="5795579" y="6323074"/>
                </a:cubicBezTo>
                <a:cubicBezTo>
                  <a:pt x="5756510" y="6323074"/>
                  <a:pt x="5724852" y="6354713"/>
                  <a:pt x="5724852" y="6393757"/>
                </a:cubicBezTo>
                <a:cubicBezTo>
                  <a:pt x="5724852" y="6432801"/>
                  <a:pt x="5756510" y="6464440"/>
                  <a:pt x="5795579" y="6464440"/>
                </a:cubicBezTo>
                <a:cubicBezTo>
                  <a:pt x="5834647" y="6465113"/>
                  <a:pt x="5866306" y="6432801"/>
                  <a:pt x="5866306" y="6393757"/>
                </a:cubicBezTo>
                <a:close/>
                <a:moveTo>
                  <a:pt x="5263442" y="6393757"/>
                </a:moveTo>
                <a:cubicBezTo>
                  <a:pt x="5263442" y="6354713"/>
                  <a:pt x="5231783" y="6323074"/>
                  <a:pt x="5192715" y="6323074"/>
                </a:cubicBezTo>
                <a:cubicBezTo>
                  <a:pt x="5153646" y="6323074"/>
                  <a:pt x="5121988" y="6354713"/>
                  <a:pt x="5121988" y="6393757"/>
                </a:cubicBezTo>
                <a:cubicBezTo>
                  <a:pt x="5121988" y="6432801"/>
                  <a:pt x="5153646" y="6464440"/>
                  <a:pt x="5192715" y="6464440"/>
                </a:cubicBezTo>
                <a:cubicBezTo>
                  <a:pt x="5231783" y="6465113"/>
                  <a:pt x="5263442" y="6432801"/>
                  <a:pt x="5263442" y="6393757"/>
                </a:cubicBezTo>
                <a:close/>
                <a:moveTo>
                  <a:pt x="4661251" y="6393757"/>
                </a:moveTo>
                <a:cubicBezTo>
                  <a:pt x="4661251" y="6354713"/>
                  <a:pt x="4629592" y="6323074"/>
                  <a:pt x="4590524" y="6323074"/>
                </a:cubicBezTo>
                <a:cubicBezTo>
                  <a:pt x="4551456" y="6323074"/>
                  <a:pt x="4519797" y="6354713"/>
                  <a:pt x="4519797" y="6393757"/>
                </a:cubicBezTo>
                <a:cubicBezTo>
                  <a:pt x="4519797" y="6432801"/>
                  <a:pt x="4551456" y="6464440"/>
                  <a:pt x="4590524" y="6464440"/>
                </a:cubicBezTo>
                <a:cubicBezTo>
                  <a:pt x="4629592" y="6465113"/>
                  <a:pt x="4661251" y="6432801"/>
                  <a:pt x="4661251" y="6393757"/>
                </a:cubicBezTo>
                <a:close/>
                <a:moveTo>
                  <a:pt x="4058387" y="6393757"/>
                </a:moveTo>
                <a:cubicBezTo>
                  <a:pt x="4058387" y="6354713"/>
                  <a:pt x="4026728" y="6323074"/>
                  <a:pt x="3987660" y="6323074"/>
                </a:cubicBezTo>
                <a:cubicBezTo>
                  <a:pt x="3948592" y="6323074"/>
                  <a:pt x="3916933" y="6354713"/>
                  <a:pt x="3916933" y="6393757"/>
                </a:cubicBezTo>
                <a:cubicBezTo>
                  <a:pt x="3916933" y="6432801"/>
                  <a:pt x="3948592" y="6464440"/>
                  <a:pt x="3987660" y="6464440"/>
                </a:cubicBezTo>
                <a:cubicBezTo>
                  <a:pt x="4026728" y="6465113"/>
                  <a:pt x="4058387" y="6432801"/>
                  <a:pt x="4058387" y="6393757"/>
                </a:cubicBezTo>
                <a:close/>
                <a:moveTo>
                  <a:pt x="3456196" y="6393757"/>
                </a:moveTo>
                <a:cubicBezTo>
                  <a:pt x="3456196" y="6354713"/>
                  <a:pt x="3424538" y="6323074"/>
                  <a:pt x="3385469" y="6323074"/>
                </a:cubicBezTo>
                <a:cubicBezTo>
                  <a:pt x="3346401" y="6323074"/>
                  <a:pt x="3314742" y="6354713"/>
                  <a:pt x="3314742" y="6393757"/>
                </a:cubicBezTo>
                <a:cubicBezTo>
                  <a:pt x="3314742" y="6432801"/>
                  <a:pt x="3346401" y="6464440"/>
                  <a:pt x="3385469" y="6464440"/>
                </a:cubicBezTo>
                <a:cubicBezTo>
                  <a:pt x="3424538" y="6465113"/>
                  <a:pt x="3456196" y="6432801"/>
                  <a:pt x="3456196" y="6393757"/>
                </a:cubicBezTo>
                <a:close/>
                <a:moveTo>
                  <a:pt x="2853332" y="6393757"/>
                </a:moveTo>
                <a:cubicBezTo>
                  <a:pt x="2853332" y="6354713"/>
                  <a:pt x="2821673" y="6323074"/>
                  <a:pt x="2782605" y="6323074"/>
                </a:cubicBezTo>
                <a:cubicBezTo>
                  <a:pt x="2743537" y="6323074"/>
                  <a:pt x="2711878" y="6354713"/>
                  <a:pt x="2711878" y="6393757"/>
                </a:cubicBezTo>
                <a:cubicBezTo>
                  <a:pt x="2711878" y="6432801"/>
                  <a:pt x="2743537" y="6464440"/>
                  <a:pt x="2782605" y="6464440"/>
                </a:cubicBezTo>
                <a:cubicBezTo>
                  <a:pt x="2821673" y="6465113"/>
                  <a:pt x="2853332" y="6432801"/>
                  <a:pt x="2853332" y="6393757"/>
                </a:cubicBezTo>
                <a:close/>
                <a:moveTo>
                  <a:pt x="2251142" y="6393757"/>
                </a:moveTo>
                <a:cubicBezTo>
                  <a:pt x="2251142" y="6354713"/>
                  <a:pt x="2219483" y="6323074"/>
                  <a:pt x="2180415" y="6323074"/>
                </a:cubicBezTo>
                <a:cubicBezTo>
                  <a:pt x="2141346" y="6323074"/>
                  <a:pt x="2109688" y="6354713"/>
                  <a:pt x="2109688" y="6393757"/>
                </a:cubicBezTo>
                <a:cubicBezTo>
                  <a:pt x="2109688" y="6432801"/>
                  <a:pt x="2141346" y="6464440"/>
                  <a:pt x="2180415" y="6464440"/>
                </a:cubicBezTo>
                <a:cubicBezTo>
                  <a:pt x="2219483" y="6465113"/>
                  <a:pt x="2251142" y="6432801"/>
                  <a:pt x="2251142" y="6393757"/>
                </a:cubicBezTo>
                <a:close/>
                <a:moveTo>
                  <a:pt x="1648278" y="6393757"/>
                </a:moveTo>
                <a:cubicBezTo>
                  <a:pt x="1648278" y="6354713"/>
                  <a:pt x="1616619" y="6323074"/>
                  <a:pt x="1577551" y="6323074"/>
                </a:cubicBezTo>
                <a:cubicBezTo>
                  <a:pt x="1538482" y="6323074"/>
                  <a:pt x="1506823" y="6354713"/>
                  <a:pt x="1506823" y="6393757"/>
                </a:cubicBezTo>
                <a:cubicBezTo>
                  <a:pt x="1506823" y="6432801"/>
                  <a:pt x="1538482" y="6464440"/>
                  <a:pt x="1577551" y="6464440"/>
                </a:cubicBezTo>
                <a:cubicBezTo>
                  <a:pt x="1616619" y="6464440"/>
                  <a:pt x="1648278" y="6432801"/>
                  <a:pt x="1648278" y="6393757"/>
                </a:cubicBezTo>
                <a:close/>
                <a:moveTo>
                  <a:pt x="1046087" y="6393757"/>
                </a:moveTo>
                <a:cubicBezTo>
                  <a:pt x="1046087" y="6354713"/>
                  <a:pt x="1014428" y="6323074"/>
                  <a:pt x="975360" y="6323074"/>
                </a:cubicBezTo>
                <a:cubicBezTo>
                  <a:pt x="936292" y="6323074"/>
                  <a:pt x="904633" y="6354713"/>
                  <a:pt x="904633" y="6393757"/>
                </a:cubicBezTo>
                <a:cubicBezTo>
                  <a:pt x="904633" y="6432801"/>
                  <a:pt x="936292" y="6464440"/>
                  <a:pt x="975360" y="6464440"/>
                </a:cubicBezTo>
                <a:cubicBezTo>
                  <a:pt x="1014428" y="6464440"/>
                  <a:pt x="1046087" y="6432801"/>
                  <a:pt x="1046087" y="6393757"/>
                </a:cubicBezTo>
                <a:close/>
                <a:moveTo>
                  <a:pt x="443223" y="6393757"/>
                </a:moveTo>
                <a:cubicBezTo>
                  <a:pt x="443223" y="6354713"/>
                  <a:pt x="411564" y="6323074"/>
                  <a:pt x="372496" y="6323074"/>
                </a:cubicBezTo>
                <a:cubicBezTo>
                  <a:pt x="333428" y="6323074"/>
                  <a:pt x="301769" y="6354713"/>
                  <a:pt x="301769" y="6393757"/>
                </a:cubicBezTo>
                <a:cubicBezTo>
                  <a:pt x="301769" y="6432801"/>
                  <a:pt x="333428" y="6464440"/>
                  <a:pt x="372496" y="6464440"/>
                </a:cubicBezTo>
                <a:cubicBezTo>
                  <a:pt x="411564" y="6464440"/>
                  <a:pt x="443223" y="6432801"/>
                  <a:pt x="443223" y="6393757"/>
                </a:cubicBezTo>
                <a:close/>
              </a:path>
            </a:pathLst>
          </a:custGeom>
          <a:solidFill>
            <a:srgbClr val="F04619"/>
          </a:solidFill>
          <a:ln w="6736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8546941-5005-BA93-92D7-7B50688672EB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8799530B-C3A8-406F-AF28-F4D6A698DB67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CE070A3-C728-9241-E374-67AADE4C1B0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F10D53C-20CB-6AC9-BE02-71C566004AE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3F845A7B-EDB6-5BBA-1A79-D81135E8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7388" y="2286800"/>
            <a:ext cx="7737223" cy="2211375"/>
          </a:xfrm>
          <a:prstGeom prst="rect">
            <a:avLst/>
          </a:prstGeom>
        </p:spPr>
        <p:txBody>
          <a:bodyPr wrap="square" lIns="0" anchor="b">
            <a:sp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"</a:t>
            </a:r>
            <a:r>
              <a:rPr lang="en-GB" dirty="0" err="1"/>
              <a:t>Deze</a:t>
            </a:r>
            <a:r>
              <a:rPr lang="en-GB" dirty="0"/>
              <a:t> slide is perfect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citaten</a:t>
            </a:r>
            <a:r>
              <a:rPr lang="en-GB" dirty="0"/>
              <a:t> of </a:t>
            </a:r>
            <a:r>
              <a:rPr lang="en-GB" dirty="0" err="1"/>
              <a:t>andere</a:t>
            </a:r>
            <a:r>
              <a:rPr lang="en-GB" dirty="0"/>
              <a:t> </a:t>
            </a:r>
            <a:r>
              <a:rPr lang="en-GB" dirty="0" err="1"/>
              <a:t>korte</a:t>
            </a:r>
            <a:r>
              <a:rPr lang="en-GB" dirty="0"/>
              <a:t> </a:t>
            </a:r>
            <a:r>
              <a:rPr lang="en-GB" dirty="0" err="1"/>
              <a:t>teksten</a:t>
            </a:r>
            <a:r>
              <a:rPr lang="en-GB" dirty="0"/>
              <a:t>."</a:t>
            </a:r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A938B-2B1B-5A56-0CE7-EA9689DD7F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45016" y="4677072"/>
            <a:ext cx="1501982" cy="347329"/>
          </a:xfrm>
          <a:prstGeom prst="round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Lorem ipsum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0747029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FF777E8-3B15-10D0-7BE6-6C1F774D737F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B567C718-93DF-4A33-A01C-D3E9F0E1219E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C993B2F-307D-459F-D620-B7F32D11690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AAEE3FD-B91F-E75D-6222-27A954435AE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355887D-756F-F868-3DF0-03CF47DF5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7388" y="2997998"/>
            <a:ext cx="7737223" cy="2211375"/>
          </a:xfrm>
          <a:prstGeom prst="rect">
            <a:avLst/>
          </a:prstGeom>
        </p:spPr>
        <p:txBody>
          <a:bodyPr wrap="square" lIns="0" anchor="t">
            <a:sp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"</a:t>
            </a:r>
            <a:r>
              <a:rPr lang="en-GB" dirty="0" err="1"/>
              <a:t>Deze</a:t>
            </a:r>
            <a:r>
              <a:rPr lang="en-GB" dirty="0"/>
              <a:t> slide is perfect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citaten</a:t>
            </a:r>
            <a:r>
              <a:rPr lang="en-GB" dirty="0"/>
              <a:t> of </a:t>
            </a:r>
            <a:r>
              <a:rPr lang="en-GB" dirty="0" err="1"/>
              <a:t>andere</a:t>
            </a:r>
            <a:r>
              <a:rPr lang="en-GB" dirty="0"/>
              <a:t> </a:t>
            </a:r>
            <a:r>
              <a:rPr lang="en-GB" dirty="0" err="1"/>
              <a:t>korte</a:t>
            </a:r>
            <a:r>
              <a:rPr lang="en-GB" dirty="0"/>
              <a:t> </a:t>
            </a:r>
            <a:r>
              <a:rPr lang="en-GB" dirty="0" err="1"/>
              <a:t>teksten</a:t>
            </a:r>
            <a:r>
              <a:rPr lang="en-GB" dirty="0"/>
              <a:t>."</a:t>
            </a:r>
            <a:endParaRPr lang="en-BE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868A457-A7E9-09CE-7AEF-67371853D2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27388" y="2457450"/>
            <a:ext cx="7737223" cy="313932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algn="ctr">
              <a:defRPr sz="16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dirty="0"/>
              <a:t>- </a:t>
            </a:r>
            <a:r>
              <a:rPr lang="nl-NL" noProof="0" dirty="0" err="1"/>
              <a:t>Lorem</a:t>
            </a:r>
            <a:r>
              <a:rPr lang="nl-NL" noProof="0" dirty="0"/>
              <a:t> </a:t>
            </a:r>
            <a:r>
              <a:rPr lang="nl-NL" noProof="0" dirty="0" err="1"/>
              <a:t>ipsum</a:t>
            </a:r>
            <a:endParaRPr lang="nl-NL" noProof="0" dirty="0"/>
          </a:p>
        </p:txBody>
      </p:sp>
      <p:sp>
        <p:nvSpPr>
          <p:cNvPr id="2" name="Graphic 4">
            <a:extLst>
              <a:ext uri="{FF2B5EF4-FFF2-40B4-BE49-F238E27FC236}">
                <a16:creationId xmlns:a16="http://schemas.microsoft.com/office/drawing/2014/main" id="{F1E4541B-1975-03AA-64BE-EB3E63F41989}"/>
              </a:ext>
            </a:extLst>
          </p:cNvPr>
          <p:cNvSpPr/>
          <p:nvPr/>
        </p:nvSpPr>
        <p:spPr>
          <a:xfrm>
            <a:off x="5547171" y="1050410"/>
            <a:ext cx="1097654" cy="841558"/>
          </a:xfrm>
          <a:custGeom>
            <a:avLst/>
            <a:gdLst>
              <a:gd name="connsiteX0" fmla="*/ 70615 w 1097654"/>
              <a:gd name="connsiteY0" fmla="*/ 756724 h 841558"/>
              <a:gd name="connsiteX1" fmla="*/ 0 w 1097654"/>
              <a:gd name="connsiteY1" fmla="*/ 536897 h 841558"/>
              <a:gd name="connsiteX2" fmla="*/ 84115 w 1097654"/>
              <a:gd name="connsiteY2" fmla="*/ 258103 h 841558"/>
              <a:gd name="connsiteX3" fmla="*/ 326596 w 1097654"/>
              <a:gd name="connsiteY3" fmla="*/ 0 h 841558"/>
              <a:gd name="connsiteX4" fmla="*/ 438231 w 1097654"/>
              <a:gd name="connsiteY4" fmla="*/ 123103 h 841558"/>
              <a:gd name="connsiteX5" fmla="*/ 244039 w 1097654"/>
              <a:gd name="connsiteY5" fmla="*/ 390000 h 841558"/>
              <a:gd name="connsiteX6" fmla="*/ 258577 w 1097654"/>
              <a:gd name="connsiteY6" fmla="*/ 390000 h 841558"/>
              <a:gd name="connsiteX7" fmla="*/ 423693 w 1097654"/>
              <a:gd name="connsiteY7" fmla="*/ 452069 h 841558"/>
              <a:gd name="connsiteX8" fmla="*/ 488596 w 1097654"/>
              <a:gd name="connsiteY8" fmla="*/ 607241 h 841558"/>
              <a:gd name="connsiteX9" fmla="*/ 421096 w 1097654"/>
              <a:gd name="connsiteY9" fmla="*/ 774310 h 841558"/>
              <a:gd name="connsiteX10" fmla="*/ 253385 w 1097654"/>
              <a:gd name="connsiteY10" fmla="*/ 841552 h 841558"/>
              <a:gd name="connsiteX11" fmla="*/ 70615 w 1097654"/>
              <a:gd name="connsiteY11" fmla="*/ 756724 h 841558"/>
              <a:gd name="connsiteX12" fmla="*/ 679673 w 1097654"/>
              <a:gd name="connsiteY12" fmla="*/ 756724 h 841558"/>
              <a:gd name="connsiteX13" fmla="*/ 609058 w 1097654"/>
              <a:gd name="connsiteY13" fmla="*/ 536897 h 841558"/>
              <a:gd name="connsiteX14" fmla="*/ 693173 w 1097654"/>
              <a:gd name="connsiteY14" fmla="*/ 258103 h 841558"/>
              <a:gd name="connsiteX15" fmla="*/ 936174 w 1097654"/>
              <a:gd name="connsiteY15" fmla="*/ 0 h 841558"/>
              <a:gd name="connsiteX16" fmla="*/ 1047808 w 1097654"/>
              <a:gd name="connsiteY16" fmla="*/ 123103 h 841558"/>
              <a:gd name="connsiteX17" fmla="*/ 853616 w 1097654"/>
              <a:gd name="connsiteY17" fmla="*/ 390000 h 841558"/>
              <a:gd name="connsiteX18" fmla="*/ 868154 w 1097654"/>
              <a:gd name="connsiteY18" fmla="*/ 390000 h 841558"/>
              <a:gd name="connsiteX19" fmla="*/ 1032751 w 1097654"/>
              <a:gd name="connsiteY19" fmla="*/ 451552 h 841558"/>
              <a:gd name="connsiteX20" fmla="*/ 1097654 w 1097654"/>
              <a:gd name="connsiteY20" fmla="*/ 606724 h 841558"/>
              <a:gd name="connsiteX21" fmla="*/ 1030154 w 1097654"/>
              <a:gd name="connsiteY21" fmla="*/ 773793 h 841558"/>
              <a:gd name="connsiteX22" fmla="*/ 862443 w 1097654"/>
              <a:gd name="connsiteY22" fmla="*/ 841034 h 841558"/>
              <a:gd name="connsiteX23" fmla="*/ 679673 w 1097654"/>
              <a:gd name="connsiteY23" fmla="*/ 756724 h 84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97654" h="841558">
                <a:moveTo>
                  <a:pt x="70615" y="756724"/>
                </a:moveTo>
                <a:cubicBezTo>
                  <a:pt x="23365" y="699828"/>
                  <a:pt x="0" y="626897"/>
                  <a:pt x="0" y="536897"/>
                </a:cubicBezTo>
                <a:cubicBezTo>
                  <a:pt x="0" y="443276"/>
                  <a:pt x="28038" y="350172"/>
                  <a:pt x="84115" y="258103"/>
                </a:cubicBezTo>
                <a:cubicBezTo>
                  <a:pt x="139673" y="166552"/>
                  <a:pt x="220673" y="80172"/>
                  <a:pt x="326596" y="0"/>
                </a:cubicBezTo>
                <a:lnTo>
                  <a:pt x="438231" y="123103"/>
                </a:lnTo>
                <a:cubicBezTo>
                  <a:pt x="336462" y="215172"/>
                  <a:pt x="271558" y="304138"/>
                  <a:pt x="244039" y="390000"/>
                </a:cubicBezTo>
                <a:lnTo>
                  <a:pt x="258577" y="390000"/>
                </a:lnTo>
                <a:cubicBezTo>
                  <a:pt x="325558" y="390000"/>
                  <a:pt x="380596" y="410690"/>
                  <a:pt x="423693" y="452069"/>
                </a:cubicBezTo>
                <a:cubicBezTo>
                  <a:pt x="466789" y="492931"/>
                  <a:pt x="488596" y="545172"/>
                  <a:pt x="488596" y="607241"/>
                </a:cubicBezTo>
                <a:cubicBezTo>
                  <a:pt x="488596" y="673966"/>
                  <a:pt x="466269" y="729310"/>
                  <a:pt x="421096" y="774310"/>
                </a:cubicBezTo>
                <a:cubicBezTo>
                  <a:pt x="375923" y="819310"/>
                  <a:pt x="319846" y="841552"/>
                  <a:pt x="253385" y="841552"/>
                </a:cubicBezTo>
                <a:cubicBezTo>
                  <a:pt x="178615" y="842069"/>
                  <a:pt x="117346" y="813621"/>
                  <a:pt x="70615" y="756724"/>
                </a:cubicBezTo>
                <a:close/>
                <a:moveTo>
                  <a:pt x="679673" y="756724"/>
                </a:moveTo>
                <a:cubicBezTo>
                  <a:pt x="632423" y="699828"/>
                  <a:pt x="609058" y="626897"/>
                  <a:pt x="609058" y="536897"/>
                </a:cubicBezTo>
                <a:cubicBezTo>
                  <a:pt x="609058" y="443276"/>
                  <a:pt x="637096" y="350172"/>
                  <a:pt x="693173" y="258103"/>
                </a:cubicBezTo>
                <a:cubicBezTo>
                  <a:pt x="749250" y="166034"/>
                  <a:pt x="830250" y="80172"/>
                  <a:pt x="936174" y="0"/>
                </a:cubicBezTo>
                <a:lnTo>
                  <a:pt x="1047808" y="123103"/>
                </a:lnTo>
                <a:cubicBezTo>
                  <a:pt x="945520" y="215172"/>
                  <a:pt x="881135" y="304138"/>
                  <a:pt x="853616" y="390000"/>
                </a:cubicBezTo>
                <a:lnTo>
                  <a:pt x="868154" y="390000"/>
                </a:lnTo>
                <a:cubicBezTo>
                  <a:pt x="934616" y="390000"/>
                  <a:pt x="989654" y="410690"/>
                  <a:pt x="1032751" y="451552"/>
                </a:cubicBezTo>
                <a:cubicBezTo>
                  <a:pt x="1075847" y="492414"/>
                  <a:pt x="1097654" y="544655"/>
                  <a:pt x="1097654" y="606724"/>
                </a:cubicBezTo>
                <a:cubicBezTo>
                  <a:pt x="1097654" y="673448"/>
                  <a:pt x="1075327" y="728793"/>
                  <a:pt x="1030154" y="773793"/>
                </a:cubicBezTo>
                <a:cubicBezTo>
                  <a:pt x="984981" y="818793"/>
                  <a:pt x="928904" y="841034"/>
                  <a:pt x="862443" y="841034"/>
                </a:cubicBezTo>
                <a:cubicBezTo>
                  <a:pt x="787673" y="842069"/>
                  <a:pt x="726923" y="813621"/>
                  <a:pt x="679673" y="756724"/>
                </a:cubicBezTo>
                <a:close/>
              </a:path>
            </a:pathLst>
          </a:custGeom>
          <a:solidFill>
            <a:schemeClr val="tx2"/>
          </a:solidFill>
          <a:ln w="5159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76455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taf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5052028-8C15-436E-2065-DB8CD62CBC35}"/>
              </a:ext>
            </a:extLst>
          </p:cNvPr>
          <p:cNvSpPr/>
          <p:nvPr/>
        </p:nvSpPr>
        <p:spPr>
          <a:xfrm rot="10800000">
            <a:off x="-2" y="-1579"/>
            <a:ext cx="4708560" cy="3152552"/>
          </a:xfrm>
          <a:custGeom>
            <a:avLst/>
            <a:gdLst>
              <a:gd name="connsiteX0" fmla="*/ 4708560 w 4708560"/>
              <a:gd name="connsiteY0" fmla="*/ 3152552 h 3152552"/>
              <a:gd name="connsiteX1" fmla="*/ 87732 w 4708560"/>
              <a:gd name="connsiteY1" fmla="*/ 3152552 h 3152552"/>
              <a:gd name="connsiteX2" fmla="*/ 0 w 4708560"/>
              <a:gd name="connsiteY2" fmla="*/ 2494717 h 3152552"/>
              <a:gd name="connsiteX3" fmla="*/ 2496801 w 4708560"/>
              <a:gd name="connsiteY3" fmla="*/ 0 h 3152552"/>
              <a:gd name="connsiteX4" fmla="*/ 4691538 w 4708560"/>
              <a:gd name="connsiteY4" fmla="*/ 1305470 h 3152552"/>
              <a:gd name="connsiteX5" fmla="*/ 4708560 w 4708560"/>
              <a:gd name="connsiteY5" fmla="*/ 1340786 h 315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08560" h="3152552">
                <a:moveTo>
                  <a:pt x="4708560" y="3152552"/>
                </a:moveTo>
                <a:lnTo>
                  <a:pt x="87732" y="3152552"/>
                </a:lnTo>
                <a:cubicBezTo>
                  <a:pt x="30825" y="2942487"/>
                  <a:pt x="0" y="2722156"/>
                  <a:pt x="0" y="2494717"/>
                </a:cubicBezTo>
                <a:cubicBezTo>
                  <a:pt x="0" y="1116660"/>
                  <a:pt x="1117593" y="0"/>
                  <a:pt x="2496801" y="0"/>
                </a:cubicBezTo>
                <a:cubicBezTo>
                  <a:pt x="3444463" y="0"/>
                  <a:pt x="4268845" y="527796"/>
                  <a:pt x="4691538" y="1305470"/>
                </a:cubicBezTo>
                <a:lnTo>
                  <a:pt x="4708560" y="1340786"/>
                </a:lnTo>
                <a:close/>
              </a:path>
            </a:pathLst>
          </a:custGeom>
          <a:solidFill>
            <a:schemeClr val="bg2"/>
          </a:solidFill>
          <a:ln w="7445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2B2C1027-25E9-7F63-E632-F7240E70D2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814001"/>
            <a:ext cx="4450081" cy="1116012"/>
          </a:xfrm>
        </p:spPr>
        <p:txBody>
          <a:bodyPr wrap="none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Inhoud</a:t>
            </a:r>
            <a:endParaRPr lang="en-B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DA4B26-B733-D3D1-F3E0-F9A9051B8E70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3985A564-39AB-4957-A260-A26CE9693593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E434D6-F1FA-3A98-1E04-92D18AADB17E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83E560-C1B8-1228-8ADD-FA44100F7B20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672578-7A7F-6CAD-0B24-4E277903A79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24463" y="1628775"/>
            <a:ext cx="6451600" cy="4716463"/>
          </a:xfrm>
        </p:spPr>
        <p:txBody>
          <a:bodyPr/>
          <a:lstStyle/>
          <a:p>
            <a:pPr lvl="0"/>
            <a:r>
              <a:rPr lang="nl-BE" dirty="0"/>
              <a:t>Klik om tekst toe te voegen. </a:t>
            </a:r>
            <a:br>
              <a:rPr lang="nl-BE" dirty="0"/>
            </a:br>
            <a:r>
              <a:rPr lang="nl-BE" dirty="0"/>
              <a:t>Voor bullets, selecteer je je tekst + TAB-toets.</a:t>
            </a:r>
          </a:p>
          <a:p>
            <a:pPr lvl="1"/>
            <a:r>
              <a:rPr lang="nl-BE" dirty="0"/>
              <a:t>Bullets 1</a:t>
            </a:r>
          </a:p>
          <a:p>
            <a:pPr lvl="2"/>
            <a:r>
              <a:rPr lang="nl-BE" dirty="0"/>
              <a:t>Bullets 2</a:t>
            </a:r>
          </a:p>
          <a:p>
            <a:pPr lvl="3"/>
            <a:r>
              <a:rPr lang="nl-BE" dirty="0"/>
              <a:t>Bullets 3</a:t>
            </a:r>
          </a:p>
          <a:p>
            <a:pPr lvl="4"/>
            <a:r>
              <a:rPr lang="nl-BE" dirty="0"/>
              <a:t>Bullets 4</a:t>
            </a:r>
          </a:p>
          <a:p>
            <a:pPr lvl="5"/>
            <a:r>
              <a:rPr lang="nl-BE" dirty="0"/>
              <a:t>Bullets 5</a:t>
            </a:r>
          </a:p>
          <a:p>
            <a:pPr lvl="6"/>
            <a:r>
              <a:rPr lang="nl-BE" dirty="0"/>
              <a:t>Bullets 6</a:t>
            </a:r>
          </a:p>
          <a:p>
            <a:pPr lvl="7"/>
            <a:r>
              <a:rPr lang="nl-BE" dirty="0"/>
              <a:t>Bullets 7</a:t>
            </a:r>
          </a:p>
          <a:p>
            <a:pPr lvl="8"/>
            <a:r>
              <a:rPr lang="nl-BE" dirty="0"/>
              <a:t>Bullets 8</a:t>
            </a:r>
          </a:p>
        </p:txBody>
      </p:sp>
    </p:spTree>
    <p:extLst>
      <p:ext uri="{BB962C8B-B14F-4D97-AF65-F5344CB8AC3E}">
        <p14:creationId xmlns:p14="http://schemas.microsoft.com/office/powerpoint/2010/main" val="5007828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A31583AE-ED5F-61F2-5F77-386FB2807A79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6550307" y="1216307"/>
            <a:ext cx="6857998" cy="4425387"/>
          </a:xfrm>
          <a:custGeom>
            <a:avLst/>
            <a:gdLst>
              <a:gd name="connsiteX0" fmla="*/ 2639002 w 6857998"/>
              <a:gd name="connsiteY0" fmla="*/ 4425387 h 4425387"/>
              <a:gd name="connsiteX1" fmla="*/ 2281112 w 6857998"/>
              <a:gd name="connsiteY1" fmla="*/ 4425387 h 4425387"/>
              <a:gd name="connsiteX2" fmla="*/ 2591017 w 6857998"/>
              <a:gd name="connsiteY2" fmla="*/ 4246060 h 4425387"/>
              <a:gd name="connsiteX3" fmla="*/ 3635548 w 6857998"/>
              <a:gd name="connsiteY3" fmla="*/ 6138 h 4425387"/>
              <a:gd name="connsiteX4" fmla="*/ 3018504 w 6857998"/>
              <a:gd name="connsiteY4" fmla="*/ 362853 h 4425387"/>
              <a:gd name="connsiteX5" fmla="*/ 2969420 w 6857998"/>
              <a:gd name="connsiteY5" fmla="*/ 179416 h 4425387"/>
              <a:gd name="connsiteX6" fmla="*/ 2334803 w 6857998"/>
              <a:gd name="connsiteY6" fmla="*/ 546638 h 4425387"/>
              <a:gd name="connsiteX7" fmla="*/ 2285719 w 6857998"/>
              <a:gd name="connsiteY7" fmla="*/ 363201 h 4425387"/>
              <a:gd name="connsiteX8" fmla="*/ 1651102 w 6857998"/>
              <a:gd name="connsiteY8" fmla="*/ 730423 h 4425387"/>
              <a:gd name="connsiteX9" fmla="*/ 1602018 w 6857998"/>
              <a:gd name="connsiteY9" fmla="*/ 546987 h 4425387"/>
              <a:gd name="connsiteX10" fmla="*/ 967401 w 6857998"/>
              <a:gd name="connsiteY10" fmla="*/ 914209 h 4425387"/>
              <a:gd name="connsiteX11" fmla="*/ 955370 w 6857998"/>
              <a:gd name="connsiteY11" fmla="*/ 869247 h 4425387"/>
              <a:gd name="connsiteX12" fmla="*/ 1220766 w 6857998"/>
              <a:gd name="connsiteY12" fmla="*/ 670969 h 4425387"/>
              <a:gd name="connsiteX13" fmla="*/ 2067393 w 6857998"/>
              <a:gd name="connsiteY13" fmla="*/ 238388 h 4425387"/>
              <a:gd name="connsiteX14" fmla="*/ 2236576 w 6857998"/>
              <a:gd name="connsiteY14" fmla="*/ 181204 h 4425387"/>
              <a:gd name="connsiteX15" fmla="*/ 2254388 w 6857998"/>
              <a:gd name="connsiteY15" fmla="*/ 247769 h 4425387"/>
              <a:gd name="connsiteX16" fmla="*/ 2490062 w 6857998"/>
              <a:gd name="connsiteY16" fmla="*/ 111396 h 4425387"/>
              <a:gd name="connsiteX17" fmla="*/ 2627054 w 6857998"/>
              <a:gd name="connsiteY17" fmla="*/ 79814 h 4425387"/>
              <a:gd name="connsiteX18" fmla="*/ 2820741 w 6857998"/>
              <a:gd name="connsiteY18" fmla="*/ 45265 h 4425387"/>
              <a:gd name="connsiteX19" fmla="*/ 2929390 w 6857998"/>
              <a:gd name="connsiteY19" fmla="*/ 31476 h 4425387"/>
              <a:gd name="connsiteX20" fmla="*/ 2938089 w 6857998"/>
              <a:gd name="connsiteY20" fmla="*/ 63983 h 4425387"/>
              <a:gd name="connsiteX21" fmla="*/ 3012820 w 6857998"/>
              <a:gd name="connsiteY21" fmla="*/ 20887 h 4425387"/>
              <a:gd name="connsiteX22" fmla="*/ 3017583 w 6857998"/>
              <a:gd name="connsiteY22" fmla="*/ 20282 h 4425387"/>
              <a:gd name="connsiteX23" fmla="*/ 3419744 w 6857998"/>
              <a:gd name="connsiteY23" fmla="*/ 0 h 4425387"/>
              <a:gd name="connsiteX24" fmla="*/ 3622043 w 6857998"/>
              <a:gd name="connsiteY24" fmla="*/ 5112 h 4425387"/>
              <a:gd name="connsiteX25" fmla="*/ 3949417 w 6857998"/>
              <a:gd name="connsiteY25" fmla="*/ 36502 h 4425387"/>
              <a:gd name="connsiteX26" fmla="*/ 3702204 w 6857998"/>
              <a:gd name="connsiteY26" fmla="*/ 179416 h 4425387"/>
              <a:gd name="connsiteX27" fmla="*/ 3656260 w 6857998"/>
              <a:gd name="connsiteY27" fmla="*/ 7712 h 4425387"/>
              <a:gd name="connsiteX28" fmla="*/ 3821687 w 6857998"/>
              <a:gd name="connsiteY28" fmla="*/ 20282 h 4425387"/>
              <a:gd name="connsiteX29" fmla="*/ 4837447 w 6857998"/>
              <a:gd name="connsiteY29" fmla="*/ 4425387 h 4425387"/>
              <a:gd name="connsiteX30" fmla="*/ 4517835 w 6857998"/>
              <a:gd name="connsiteY30" fmla="*/ 4425387 h 4425387"/>
              <a:gd name="connsiteX31" fmla="*/ 4794594 w 6857998"/>
              <a:gd name="connsiteY31" fmla="*/ 4265240 h 4425387"/>
              <a:gd name="connsiteX32" fmla="*/ 4969773 w 6857998"/>
              <a:gd name="connsiteY32" fmla="*/ 317678 h 4425387"/>
              <a:gd name="connsiteX33" fmla="*/ 4538728 w 6857998"/>
              <a:gd name="connsiteY33" fmla="*/ 566866 h 4425387"/>
              <a:gd name="connsiteX34" fmla="*/ 4489644 w 6857998"/>
              <a:gd name="connsiteY34" fmla="*/ 383429 h 4425387"/>
              <a:gd name="connsiteX35" fmla="*/ 3855027 w 6857998"/>
              <a:gd name="connsiteY35" fmla="*/ 750302 h 4425387"/>
              <a:gd name="connsiteX36" fmla="*/ 3805943 w 6857998"/>
              <a:gd name="connsiteY36" fmla="*/ 566865 h 4425387"/>
              <a:gd name="connsiteX37" fmla="*/ 3171326 w 6857998"/>
              <a:gd name="connsiteY37" fmla="*/ 934088 h 4425387"/>
              <a:gd name="connsiteX38" fmla="*/ 3122243 w 6857998"/>
              <a:gd name="connsiteY38" fmla="*/ 750652 h 4425387"/>
              <a:gd name="connsiteX39" fmla="*/ 2487626 w 6857998"/>
              <a:gd name="connsiteY39" fmla="*/ 1117874 h 4425387"/>
              <a:gd name="connsiteX40" fmla="*/ 2438542 w 6857998"/>
              <a:gd name="connsiteY40" fmla="*/ 934436 h 4425387"/>
              <a:gd name="connsiteX41" fmla="*/ 1803925 w 6857998"/>
              <a:gd name="connsiteY41" fmla="*/ 1301658 h 4425387"/>
              <a:gd name="connsiteX42" fmla="*/ 1754841 w 6857998"/>
              <a:gd name="connsiteY42" fmla="*/ 1118221 h 4425387"/>
              <a:gd name="connsiteX43" fmla="*/ 1120224 w 6857998"/>
              <a:gd name="connsiteY43" fmla="*/ 1485443 h 4425387"/>
              <a:gd name="connsiteX44" fmla="*/ 1071140 w 6857998"/>
              <a:gd name="connsiteY44" fmla="*/ 1302007 h 4425387"/>
              <a:gd name="connsiteX45" fmla="*/ 436523 w 6857998"/>
              <a:gd name="connsiteY45" fmla="*/ 1669229 h 4425387"/>
              <a:gd name="connsiteX46" fmla="*/ 387439 w 6857998"/>
              <a:gd name="connsiteY46" fmla="*/ 1485791 h 4425387"/>
              <a:gd name="connsiteX47" fmla="*/ 309124 w 6857998"/>
              <a:gd name="connsiteY47" fmla="*/ 1531107 h 4425387"/>
              <a:gd name="connsiteX48" fmla="*/ 384967 w 6857998"/>
              <a:gd name="connsiteY48" fmla="*/ 1429761 h 4425387"/>
              <a:gd name="connsiteX49" fmla="*/ 529666 w 6857998"/>
              <a:gd name="connsiteY49" fmla="*/ 1270681 h 4425387"/>
              <a:gd name="connsiteX50" fmla="*/ 991421 w 6857998"/>
              <a:gd name="connsiteY50" fmla="*/ 1003487 h 4425387"/>
              <a:gd name="connsiteX51" fmla="*/ 1040505 w 6857998"/>
              <a:gd name="connsiteY51" fmla="*/ 1186923 h 4425387"/>
              <a:gd name="connsiteX52" fmla="*/ 1675122 w 6857998"/>
              <a:gd name="connsiteY52" fmla="*/ 820049 h 4425387"/>
              <a:gd name="connsiteX53" fmla="*/ 1724206 w 6857998"/>
              <a:gd name="connsiteY53" fmla="*/ 1003487 h 4425387"/>
              <a:gd name="connsiteX54" fmla="*/ 2358823 w 6857998"/>
              <a:gd name="connsiteY54" fmla="*/ 636614 h 4425387"/>
              <a:gd name="connsiteX55" fmla="*/ 2407907 w 6857998"/>
              <a:gd name="connsiteY55" fmla="*/ 820050 h 4425387"/>
              <a:gd name="connsiteX56" fmla="*/ 3042524 w 6857998"/>
              <a:gd name="connsiteY56" fmla="*/ 452827 h 4425387"/>
              <a:gd name="connsiteX57" fmla="*/ 3091608 w 6857998"/>
              <a:gd name="connsiteY57" fmla="*/ 636266 h 4425387"/>
              <a:gd name="connsiteX58" fmla="*/ 3726224 w 6857998"/>
              <a:gd name="connsiteY58" fmla="*/ 269042 h 4425387"/>
              <a:gd name="connsiteX59" fmla="*/ 3775309 w 6857998"/>
              <a:gd name="connsiteY59" fmla="*/ 452478 h 4425387"/>
              <a:gd name="connsiteX60" fmla="*/ 4360250 w 6857998"/>
              <a:gd name="connsiteY60" fmla="*/ 114002 h 4425387"/>
              <a:gd name="connsiteX61" fmla="*/ 4402222 w 6857998"/>
              <a:gd name="connsiteY61" fmla="*/ 123682 h 4425387"/>
              <a:gd name="connsiteX62" fmla="*/ 4421686 w 6857998"/>
              <a:gd name="connsiteY62" fmla="*/ 129206 h 4425387"/>
              <a:gd name="connsiteX63" fmla="*/ 4459010 w 6857998"/>
              <a:gd name="connsiteY63" fmla="*/ 268694 h 4425387"/>
              <a:gd name="connsiteX64" fmla="*/ 4607300 w 6857998"/>
              <a:gd name="connsiteY64" fmla="*/ 182886 h 4425387"/>
              <a:gd name="connsiteX65" fmla="*/ 4771445 w 6857998"/>
              <a:gd name="connsiteY65" fmla="*/ 238388 h 4425387"/>
              <a:gd name="connsiteX66" fmla="*/ 4949974 w 6857998"/>
              <a:gd name="connsiteY66" fmla="*/ 308733 h 4425387"/>
              <a:gd name="connsiteX67" fmla="*/ 5725065 w 6857998"/>
              <a:gd name="connsiteY67" fmla="*/ 751144 h 4425387"/>
              <a:gd name="connsiteX68" fmla="*/ 5374557 w 6857998"/>
              <a:gd name="connsiteY68" fmla="*/ 953966 h 4425387"/>
              <a:gd name="connsiteX69" fmla="*/ 5325472 w 6857998"/>
              <a:gd name="connsiteY69" fmla="*/ 770530 h 4425387"/>
              <a:gd name="connsiteX70" fmla="*/ 4690856 w 6857998"/>
              <a:gd name="connsiteY70" fmla="*/ 1137752 h 4425387"/>
              <a:gd name="connsiteX71" fmla="*/ 4641772 w 6857998"/>
              <a:gd name="connsiteY71" fmla="*/ 954314 h 4425387"/>
              <a:gd name="connsiteX72" fmla="*/ 4007155 w 6857998"/>
              <a:gd name="connsiteY72" fmla="*/ 1321536 h 4425387"/>
              <a:gd name="connsiteX73" fmla="*/ 3958071 w 6857998"/>
              <a:gd name="connsiteY73" fmla="*/ 1138100 h 4425387"/>
              <a:gd name="connsiteX74" fmla="*/ 3323454 w 6857998"/>
              <a:gd name="connsiteY74" fmla="*/ 1505322 h 4425387"/>
              <a:gd name="connsiteX75" fmla="*/ 3274369 w 6857998"/>
              <a:gd name="connsiteY75" fmla="*/ 1321886 h 4425387"/>
              <a:gd name="connsiteX76" fmla="*/ 2639753 w 6857998"/>
              <a:gd name="connsiteY76" fmla="*/ 1689108 h 4425387"/>
              <a:gd name="connsiteX77" fmla="*/ 2590669 w 6857998"/>
              <a:gd name="connsiteY77" fmla="*/ 1505670 h 4425387"/>
              <a:gd name="connsiteX78" fmla="*/ 1956052 w 6857998"/>
              <a:gd name="connsiteY78" fmla="*/ 1872892 h 4425387"/>
              <a:gd name="connsiteX79" fmla="*/ 1906968 w 6857998"/>
              <a:gd name="connsiteY79" fmla="*/ 1689456 h 4425387"/>
              <a:gd name="connsiteX80" fmla="*/ 1272351 w 6857998"/>
              <a:gd name="connsiteY80" fmla="*/ 2056677 h 4425387"/>
              <a:gd name="connsiteX81" fmla="*/ 1223267 w 6857998"/>
              <a:gd name="connsiteY81" fmla="*/ 1873241 h 4425387"/>
              <a:gd name="connsiteX82" fmla="*/ 588650 w 6857998"/>
              <a:gd name="connsiteY82" fmla="*/ 2240463 h 4425387"/>
              <a:gd name="connsiteX83" fmla="*/ 539566 w 6857998"/>
              <a:gd name="connsiteY83" fmla="*/ 2057025 h 4425387"/>
              <a:gd name="connsiteX84" fmla="*/ 0 w 6857998"/>
              <a:gd name="connsiteY84" fmla="*/ 2369246 h 4425387"/>
              <a:gd name="connsiteX85" fmla="*/ 0 w 6857998"/>
              <a:gd name="connsiteY85" fmla="*/ 2022450 h 4425387"/>
              <a:gd name="connsiteX86" fmla="*/ 459151 w 6857998"/>
              <a:gd name="connsiteY86" fmla="*/ 1756761 h 4425387"/>
              <a:gd name="connsiteX87" fmla="*/ 508235 w 6857998"/>
              <a:gd name="connsiteY87" fmla="*/ 1940199 h 4425387"/>
              <a:gd name="connsiteX88" fmla="*/ 1142852 w 6857998"/>
              <a:gd name="connsiteY88" fmla="*/ 1572977 h 4425387"/>
              <a:gd name="connsiteX89" fmla="*/ 1191936 w 6857998"/>
              <a:gd name="connsiteY89" fmla="*/ 1756413 h 4425387"/>
              <a:gd name="connsiteX90" fmla="*/ 1826553 w 6857998"/>
              <a:gd name="connsiteY90" fmla="*/ 1389192 h 4425387"/>
              <a:gd name="connsiteX91" fmla="*/ 1875637 w 6857998"/>
              <a:gd name="connsiteY91" fmla="*/ 1572628 h 4425387"/>
              <a:gd name="connsiteX92" fmla="*/ 2510254 w 6857998"/>
              <a:gd name="connsiteY92" fmla="*/ 1205756 h 4425387"/>
              <a:gd name="connsiteX93" fmla="*/ 2559338 w 6857998"/>
              <a:gd name="connsiteY93" fmla="*/ 1389192 h 4425387"/>
              <a:gd name="connsiteX94" fmla="*/ 3193954 w 6857998"/>
              <a:gd name="connsiteY94" fmla="*/ 1022318 h 4425387"/>
              <a:gd name="connsiteX95" fmla="*/ 3243038 w 6857998"/>
              <a:gd name="connsiteY95" fmla="*/ 1205756 h 4425387"/>
              <a:gd name="connsiteX96" fmla="*/ 3877655 w 6857998"/>
              <a:gd name="connsiteY96" fmla="*/ 838534 h 4425387"/>
              <a:gd name="connsiteX97" fmla="*/ 3926739 w 6857998"/>
              <a:gd name="connsiteY97" fmla="*/ 1021970 h 4425387"/>
              <a:gd name="connsiteX98" fmla="*/ 4561356 w 6857998"/>
              <a:gd name="connsiteY98" fmla="*/ 654748 h 4425387"/>
              <a:gd name="connsiteX99" fmla="*/ 4610441 w 6857998"/>
              <a:gd name="connsiteY99" fmla="*/ 838184 h 4425387"/>
              <a:gd name="connsiteX100" fmla="*/ 5245057 w 6857998"/>
              <a:gd name="connsiteY100" fmla="*/ 470963 h 4425387"/>
              <a:gd name="connsiteX101" fmla="*/ 5294141 w 6857998"/>
              <a:gd name="connsiteY101" fmla="*/ 654400 h 4425387"/>
              <a:gd name="connsiteX102" fmla="*/ 5450163 w 6857998"/>
              <a:gd name="connsiteY102" fmla="*/ 564117 h 4425387"/>
              <a:gd name="connsiteX103" fmla="*/ 5458271 w 6857998"/>
              <a:gd name="connsiteY103" fmla="*/ 568775 h 4425387"/>
              <a:gd name="connsiteX104" fmla="*/ 5617782 w 6857998"/>
              <a:gd name="connsiteY104" fmla="*/ 670970 h 4425387"/>
              <a:gd name="connsiteX105" fmla="*/ 6316815 w 6857998"/>
              <a:gd name="connsiteY105" fmla="*/ 1279592 h 4425387"/>
              <a:gd name="connsiteX106" fmla="*/ 6211081 w 6857998"/>
              <a:gd name="connsiteY106" fmla="*/ 1340718 h 4425387"/>
              <a:gd name="connsiteX107" fmla="*/ 6161996 w 6857998"/>
              <a:gd name="connsiteY107" fmla="*/ 1157280 h 4425387"/>
              <a:gd name="connsiteX108" fmla="*/ 5527380 w 6857998"/>
              <a:gd name="connsiteY108" fmla="*/ 1524154 h 4425387"/>
              <a:gd name="connsiteX109" fmla="*/ 5478295 w 6857998"/>
              <a:gd name="connsiteY109" fmla="*/ 1340718 h 4425387"/>
              <a:gd name="connsiteX110" fmla="*/ 4843679 w 6857998"/>
              <a:gd name="connsiteY110" fmla="*/ 1707940 h 4425387"/>
              <a:gd name="connsiteX111" fmla="*/ 4794594 w 6857998"/>
              <a:gd name="connsiteY111" fmla="*/ 1524502 h 4425387"/>
              <a:gd name="connsiteX112" fmla="*/ 4159978 w 6857998"/>
              <a:gd name="connsiteY112" fmla="*/ 1891724 h 4425387"/>
              <a:gd name="connsiteX113" fmla="*/ 4110893 w 6857998"/>
              <a:gd name="connsiteY113" fmla="*/ 1708288 h 4425387"/>
              <a:gd name="connsiteX114" fmla="*/ 3476277 w 6857998"/>
              <a:gd name="connsiteY114" fmla="*/ 2075510 h 4425387"/>
              <a:gd name="connsiteX115" fmla="*/ 3427192 w 6857998"/>
              <a:gd name="connsiteY115" fmla="*/ 1892074 h 4425387"/>
              <a:gd name="connsiteX116" fmla="*/ 2792576 w 6857998"/>
              <a:gd name="connsiteY116" fmla="*/ 2259296 h 4425387"/>
              <a:gd name="connsiteX117" fmla="*/ 2743492 w 6857998"/>
              <a:gd name="connsiteY117" fmla="*/ 2075858 h 4425387"/>
              <a:gd name="connsiteX118" fmla="*/ 2108875 w 6857998"/>
              <a:gd name="connsiteY118" fmla="*/ 2443080 h 4425387"/>
              <a:gd name="connsiteX119" fmla="*/ 2059791 w 6857998"/>
              <a:gd name="connsiteY119" fmla="*/ 2259644 h 4425387"/>
              <a:gd name="connsiteX120" fmla="*/ 1425174 w 6857998"/>
              <a:gd name="connsiteY120" fmla="*/ 2626865 h 4425387"/>
              <a:gd name="connsiteX121" fmla="*/ 1376090 w 6857998"/>
              <a:gd name="connsiteY121" fmla="*/ 2443429 h 4425387"/>
              <a:gd name="connsiteX122" fmla="*/ 741473 w 6857998"/>
              <a:gd name="connsiteY122" fmla="*/ 2810651 h 4425387"/>
              <a:gd name="connsiteX123" fmla="*/ 692389 w 6857998"/>
              <a:gd name="connsiteY123" fmla="*/ 2627213 h 4425387"/>
              <a:gd name="connsiteX124" fmla="*/ 57772 w 6857998"/>
              <a:gd name="connsiteY124" fmla="*/ 2994435 h 4425387"/>
              <a:gd name="connsiteX125" fmla="*/ 8688 w 6857998"/>
              <a:gd name="connsiteY125" fmla="*/ 2810999 h 4425387"/>
              <a:gd name="connsiteX126" fmla="*/ 0 w 6857998"/>
              <a:gd name="connsiteY126" fmla="*/ 2816027 h 4425387"/>
              <a:gd name="connsiteX127" fmla="*/ 0 w 6857998"/>
              <a:gd name="connsiteY127" fmla="*/ 2681419 h 4425387"/>
              <a:gd name="connsiteX128" fmla="*/ 611974 w 6857998"/>
              <a:gd name="connsiteY128" fmla="*/ 2327299 h 4425387"/>
              <a:gd name="connsiteX129" fmla="*/ 661058 w 6857998"/>
              <a:gd name="connsiteY129" fmla="*/ 2510735 h 4425387"/>
              <a:gd name="connsiteX130" fmla="*/ 1295675 w 6857998"/>
              <a:gd name="connsiteY130" fmla="*/ 2143513 h 4425387"/>
              <a:gd name="connsiteX131" fmla="*/ 1344759 w 6857998"/>
              <a:gd name="connsiteY131" fmla="*/ 2326949 h 4425387"/>
              <a:gd name="connsiteX132" fmla="*/ 1979376 w 6857998"/>
              <a:gd name="connsiteY132" fmla="*/ 1959728 h 4425387"/>
              <a:gd name="connsiteX133" fmla="*/ 2028460 w 6857998"/>
              <a:gd name="connsiteY133" fmla="*/ 2143166 h 4425387"/>
              <a:gd name="connsiteX134" fmla="*/ 2663077 w 6857998"/>
              <a:gd name="connsiteY134" fmla="*/ 1775944 h 4425387"/>
              <a:gd name="connsiteX135" fmla="*/ 2712161 w 6857998"/>
              <a:gd name="connsiteY135" fmla="*/ 1959380 h 4425387"/>
              <a:gd name="connsiteX136" fmla="*/ 3346777 w 6857998"/>
              <a:gd name="connsiteY136" fmla="*/ 1592158 h 4425387"/>
              <a:gd name="connsiteX137" fmla="*/ 3395862 w 6857998"/>
              <a:gd name="connsiteY137" fmla="*/ 1775594 h 4425387"/>
              <a:gd name="connsiteX138" fmla="*/ 4030478 w 6857998"/>
              <a:gd name="connsiteY138" fmla="*/ 1408372 h 4425387"/>
              <a:gd name="connsiteX139" fmla="*/ 4079562 w 6857998"/>
              <a:gd name="connsiteY139" fmla="*/ 1591810 h 4425387"/>
              <a:gd name="connsiteX140" fmla="*/ 4714179 w 6857998"/>
              <a:gd name="connsiteY140" fmla="*/ 1224588 h 4425387"/>
              <a:gd name="connsiteX141" fmla="*/ 4763263 w 6857998"/>
              <a:gd name="connsiteY141" fmla="*/ 1408024 h 4425387"/>
              <a:gd name="connsiteX142" fmla="*/ 5397880 w 6857998"/>
              <a:gd name="connsiteY142" fmla="*/ 1040802 h 4425387"/>
              <a:gd name="connsiteX143" fmla="*/ 5446964 w 6857998"/>
              <a:gd name="connsiteY143" fmla="*/ 1224238 h 4425387"/>
              <a:gd name="connsiteX144" fmla="*/ 5956158 w 6857998"/>
              <a:gd name="connsiteY144" fmla="*/ 929592 h 4425387"/>
              <a:gd name="connsiteX145" fmla="*/ 6199633 w 6857998"/>
              <a:gd name="connsiteY145" fmla="*/ 1150738 h 4425387"/>
              <a:gd name="connsiteX146" fmla="*/ 6678031 w 6857998"/>
              <a:gd name="connsiteY146" fmla="*/ 1730004 h 4425387"/>
              <a:gd name="connsiteX147" fmla="*/ 6363904 w 6857998"/>
              <a:gd name="connsiteY147" fmla="*/ 1911602 h 4425387"/>
              <a:gd name="connsiteX148" fmla="*/ 6314819 w 6857998"/>
              <a:gd name="connsiteY148" fmla="*/ 1728166 h 4425387"/>
              <a:gd name="connsiteX149" fmla="*/ 5680203 w 6857998"/>
              <a:gd name="connsiteY149" fmla="*/ 2095040 h 4425387"/>
              <a:gd name="connsiteX150" fmla="*/ 5631118 w 6857998"/>
              <a:gd name="connsiteY150" fmla="*/ 1911602 h 4425387"/>
              <a:gd name="connsiteX151" fmla="*/ 4996502 w 6857998"/>
              <a:gd name="connsiteY151" fmla="*/ 2278824 h 4425387"/>
              <a:gd name="connsiteX152" fmla="*/ 4947417 w 6857998"/>
              <a:gd name="connsiteY152" fmla="*/ 2095388 h 4425387"/>
              <a:gd name="connsiteX153" fmla="*/ 4312801 w 6857998"/>
              <a:gd name="connsiteY153" fmla="*/ 2462610 h 4425387"/>
              <a:gd name="connsiteX154" fmla="*/ 4263716 w 6857998"/>
              <a:gd name="connsiteY154" fmla="*/ 2279174 h 4425387"/>
              <a:gd name="connsiteX155" fmla="*/ 3629100 w 6857998"/>
              <a:gd name="connsiteY155" fmla="*/ 2646396 h 4425387"/>
              <a:gd name="connsiteX156" fmla="*/ 3580015 w 6857998"/>
              <a:gd name="connsiteY156" fmla="*/ 2462958 h 4425387"/>
              <a:gd name="connsiteX157" fmla="*/ 2945400 w 6857998"/>
              <a:gd name="connsiteY157" fmla="*/ 2830180 h 4425387"/>
              <a:gd name="connsiteX158" fmla="*/ 2896315 w 6857998"/>
              <a:gd name="connsiteY158" fmla="*/ 2646744 h 4425387"/>
              <a:gd name="connsiteX159" fmla="*/ 2261698 w 6857998"/>
              <a:gd name="connsiteY159" fmla="*/ 3013966 h 4425387"/>
              <a:gd name="connsiteX160" fmla="*/ 2212614 w 6857998"/>
              <a:gd name="connsiteY160" fmla="*/ 2830530 h 4425387"/>
              <a:gd name="connsiteX161" fmla="*/ 1577997 w 6857998"/>
              <a:gd name="connsiteY161" fmla="*/ 3197751 h 4425387"/>
              <a:gd name="connsiteX162" fmla="*/ 1528913 w 6857998"/>
              <a:gd name="connsiteY162" fmla="*/ 3014313 h 4425387"/>
              <a:gd name="connsiteX163" fmla="*/ 894296 w 6857998"/>
              <a:gd name="connsiteY163" fmla="*/ 3381535 h 4425387"/>
              <a:gd name="connsiteX164" fmla="*/ 845212 w 6857998"/>
              <a:gd name="connsiteY164" fmla="*/ 3198099 h 4425387"/>
              <a:gd name="connsiteX165" fmla="*/ 210595 w 6857998"/>
              <a:gd name="connsiteY165" fmla="*/ 3565321 h 4425387"/>
              <a:gd name="connsiteX166" fmla="*/ 161511 w 6857998"/>
              <a:gd name="connsiteY166" fmla="*/ 3381885 h 4425387"/>
              <a:gd name="connsiteX167" fmla="*/ 0 w 6857998"/>
              <a:gd name="connsiteY167" fmla="*/ 3475344 h 4425387"/>
              <a:gd name="connsiteX168" fmla="*/ 0 w 6857998"/>
              <a:gd name="connsiteY168" fmla="*/ 3130841 h 4425387"/>
              <a:gd name="connsiteX169" fmla="*/ 81444 w 6857998"/>
              <a:gd name="connsiteY169" fmla="*/ 3083713 h 4425387"/>
              <a:gd name="connsiteX170" fmla="*/ 130528 w 6857998"/>
              <a:gd name="connsiteY170" fmla="*/ 3267149 h 4425387"/>
              <a:gd name="connsiteX171" fmla="*/ 765145 w 6857998"/>
              <a:gd name="connsiteY171" fmla="*/ 2899927 h 4425387"/>
              <a:gd name="connsiteX172" fmla="*/ 814230 w 6857998"/>
              <a:gd name="connsiteY172" fmla="*/ 3083363 h 4425387"/>
              <a:gd name="connsiteX173" fmla="*/ 1448846 w 6857998"/>
              <a:gd name="connsiteY173" fmla="*/ 2716143 h 4425387"/>
              <a:gd name="connsiteX174" fmla="*/ 1497931 w 6857998"/>
              <a:gd name="connsiteY174" fmla="*/ 2899579 h 4425387"/>
              <a:gd name="connsiteX175" fmla="*/ 2132547 w 6857998"/>
              <a:gd name="connsiteY175" fmla="*/ 2532358 h 4425387"/>
              <a:gd name="connsiteX176" fmla="*/ 2181632 w 6857998"/>
              <a:gd name="connsiteY176" fmla="*/ 2715794 h 4425387"/>
              <a:gd name="connsiteX177" fmla="*/ 2816248 w 6857998"/>
              <a:gd name="connsiteY177" fmla="*/ 2348572 h 4425387"/>
              <a:gd name="connsiteX178" fmla="*/ 2865333 w 6857998"/>
              <a:gd name="connsiteY178" fmla="*/ 2532008 h 4425387"/>
              <a:gd name="connsiteX179" fmla="*/ 3499949 w 6857998"/>
              <a:gd name="connsiteY179" fmla="*/ 2164788 h 4425387"/>
              <a:gd name="connsiteX180" fmla="*/ 3549034 w 6857998"/>
              <a:gd name="connsiteY180" fmla="*/ 2348224 h 4425387"/>
              <a:gd name="connsiteX181" fmla="*/ 4183650 w 6857998"/>
              <a:gd name="connsiteY181" fmla="*/ 1981002 h 4425387"/>
              <a:gd name="connsiteX182" fmla="*/ 4232735 w 6857998"/>
              <a:gd name="connsiteY182" fmla="*/ 2164438 h 4425387"/>
              <a:gd name="connsiteX183" fmla="*/ 4867350 w 6857998"/>
              <a:gd name="connsiteY183" fmla="*/ 1797566 h 4425387"/>
              <a:gd name="connsiteX184" fmla="*/ 4916435 w 6857998"/>
              <a:gd name="connsiteY184" fmla="*/ 1981002 h 4425387"/>
              <a:gd name="connsiteX185" fmla="*/ 5551051 w 6857998"/>
              <a:gd name="connsiteY185" fmla="*/ 1614128 h 4425387"/>
              <a:gd name="connsiteX186" fmla="*/ 5600136 w 6857998"/>
              <a:gd name="connsiteY186" fmla="*/ 1797566 h 4425387"/>
              <a:gd name="connsiteX187" fmla="*/ 6234752 w 6857998"/>
              <a:gd name="connsiteY187" fmla="*/ 1430344 h 4425387"/>
              <a:gd name="connsiteX188" fmla="*/ 6283837 w 6857998"/>
              <a:gd name="connsiteY188" fmla="*/ 1613780 h 4425387"/>
              <a:gd name="connsiteX189" fmla="*/ 6498240 w 6857998"/>
              <a:gd name="connsiteY189" fmla="*/ 1489716 h 4425387"/>
              <a:gd name="connsiteX190" fmla="*/ 6857998 w 6857998"/>
              <a:gd name="connsiteY190" fmla="*/ 4366083 h 4425387"/>
              <a:gd name="connsiteX191" fmla="*/ 6857998 w 6857998"/>
              <a:gd name="connsiteY191" fmla="*/ 4425387 h 4425387"/>
              <a:gd name="connsiteX192" fmla="*/ 6755512 w 6857998"/>
              <a:gd name="connsiteY192" fmla="*/ 4425387 h 4425387"/>
              <a:gd name="connsiteX193" fmla="*/ 6857998 w 6857998"/>
              <a:gd name="connsiteY193" fmla="*/ 3759857 h 4425387"/>
              <a:gd name="connsiteX194" fmla="*/ 6857998 w 6857998"/>
              <a:gd name="connsiteY194" fmla="*/ 4050921 h 4425387"/>
              <a:gd name="connsiteX195" fmla="*/ 6291147 w 6857998"/>
              <a:gd name="connsiteY195" fmla="*/ 4378930 h 4425387"/>
              <a:gd name="connsiteX196" fmla="*/ 6242063 w 6857998"/>
              <a:gd name="connsiteY196" fmla="*/ 4195492 h 4425387"/>
              <a:gd name="connsiteX197" fmla="*/ 5844768 w 6857998"/>
              <a:gd name="connsiteY197" fmla="*/ 4425387 h 4425387"/>
              <a:gd name="connsiteX198" fmla="*/ 5570700 w 6857998"/>
              <a:gd name="connsiteY198" fmla="*/ 4425387 h 4425387"/>
              <a:gd name="connsiteX199" fmla="*/ 5558362 w 6857998"/>
              <a:gd name="connsiteY199" fmla="*/ 4379278 h 4425387"/>
              <a:gd name="connsiteX200" fmla="*/ 5478678 w 6857998"/>
              <a:gd name="connsiteY200" fmla="*/ 4425387 h 4425387"/>
              <a:gd name="connsiteX201" fmla="*/ 4883929 w 6857998"/>
              <a:gd name="connsiteY201" fmla="*/ 4425387 h 4425387"/>
              <a:gd name="connsiteX202" fmla="*/ 5478295 w 6857998"/>
              <a:gd name="connsiteY202" fmla="*/ 4081456 h 4425387"/>
              <a:gd name="connsiteX203" fmla="*/ 5527380 w 6857998"/>
              <a:gd name="connsiteY203" fmla="*/ 4264892 h 4425387"/>
              <a:gd name="connsiteX204" fmla="*/ 6161996 w 6857998"/>
              <a:gd name="connsiteY204" fmla="*/ 3897670 h 4425387"/>
              <a:gd name="connsiteX205" fmla="*/ 6211081 w 6857998"/>
              <a:gd name="connsiteY205" fmla="*/ 4081106 h 4425387"/>
              <a:gd name="connsiteX206" fmla="*/ 6845697 w 6857998"/>
              <a:gd name="connsiteY206" fmla="*/ 3713884 h 4425387"/>
              <a:gd name="connsiteX207" fmla="*/ 6857998 w 6857998"/>
              <a:gd name="connsiteY207" fmla="*/ 3259838 h 4425387"/>
              <a:gd name="connsiteX208" fmla="*/ 6857998 w 6857998"/>
              <a:gd name="connsiteY208" fmla="*/ 3604488 h 4425387"/>
              <a:gd name="connsiteX209" fmla="*/ 6822025 w 6857998"/>
              <a:gd name="connsiteY209" fmla="*/ 3625304 h 4425387"/>
              <a:gd name="connsiteX210" fmla="*/ 6822025 w 6857998"/>
              <a:gd name="connsiteY210" fmla="*/ 3624258 h 4425387"/>
              <a:gd name="connsiteX211" fmla="*/ 6772941 w 6857998"/>
              <a:gd name="connsiteY211" fmla="*/ 3440822 h 4425387"/>
              <a:gd name="connsiteX212" fmla="*/ 6138324 w 6857998"/>
              <a:gd name="connsiteY212" fmla="*/ 3808044 h 4425387"/>
              <a:gd name="connsiteX213" fmla="*/ 6089240 w 6857998"/>
              <a:gd name="connsiteY213" fmla="*/ 3624608 h 4425387"/>
              <a:gd name="connsiteX214" fmla="*/ 5454623 w 6857998"/>
              <a:gd name="connsiteY214" fmla="*/ 3991830 h 4425387"/>
              <a:gd name="connsiteX215" fmla="*/ 5405539 w 6857998"/>
              <a:gd name="connsiteY215" fmla="*/ 3808392 h 4425387"/>
              <a:gd name="connsiteX216" fmla="*/ 4770922 w 6857998"/>
              <a:gd name="connsiteY216" fmla="*/ 4175614 h 4425387"/>
              <a:gd name="connsiteX217" fmla="*/ 4721838 w 6857998"/>
              <a:gd name="connsiteY217" fmla="*/ 3992178 h 4425387"/>
              <a:gd name="connsiteX218" fmla="*/ 4087221 w 6857998"/>
              <a:gd name="connsiteY218" fmla="*/ 4359400 h 4425387"/>
              <a:gd name="connsiteX219" fmla="*/ 4038137 w 6857998"/>
              <a:gd name="connsiteY219" fmla="*/ 4175964 h 4425387"/>
              <a:gd name="connsiteX220" fmla="*/ 3607095 w 6857998"/>
              <a:gd name="connsiteY220" fmla="*/ 4425387 h 4425387"/>
              <a:gd name="connsiteX221" fmla="*/ 3371999 w 6857998"/>
              <a:gd name="connsiteY221" fmla="*/ 4425387 h 4425387"/>
              <a:gd name="connsiteX222" fmla="*/ 3354436 w 6857998"/>
              <a:gd name="connsiteY222" fmla="*/ 4359748 h 4425387"/>
              <a:gd name="connsiteX223" fmla="*/ 3241001 w 6857998"/>
              <a:gd name="connsiteY223" fmla="*/ 4425387 h 4425387"/>
              <a:gd name="connsiteX224" fmla="*/ 2647202 w 6857998"/>
              <a:gd name="connsiteY224" fmla="*/ 4425387 h 4425387"/>
              <a:gd name="connsiteX225" fmla="*/ 3274717 w 6857998"/>
              <a:gd name="connsiteY225" fmla="*/ 4062274 h 4425387"/>
              <a:gd name="connsiteX226" fmla="*/ 3323801 w 6857998"/>
              <a:gd name="connsiteY226" fmla="*/ 4245710 h 4425387"/>
              <a:gd name="connsiteX227" fmla="*/ 3958418 w 6857998"/>
              <a:gd name="connsiteY227" fmla="*/ 3878490 h 4425387"/>
              <a:gd name="connsiteX228" fmla="*/ 4007502 w 6857998"/>
              <a:gd name="connsiteY228" fmla="*/ 4061926 h 4425387"/>
              <a:gd name="connsiteX229" fmla="*/ 4642119 w 6857998"/>
              <a:gd name="connsiteY229" fmla="*/ 3694704 h 4425387"/>
              <a:gd name="connsiteX230" fmla="*/ 4691204 w 6857998"/>
              <a:gd name="connsiteY230" fmla="*/ 3878140 h 4425387"/>
              <a:gd name="connsiteX231" fmla="*/ 5325820 w 6857998"/>
              <a:gd name="connsiteY231" fmla="*/ 3510918 h 4425387"/>
              <a:gd name="connsiteX232" fmla="*/ 5374904 w 6857998"/>
              <a:gd name="connsiteY232" fmla="*/ 3694356 h 4425387"/>
              <a:gd name="connsiteX233" fmla="*/ 6009521 w 6857998"/>
              <a:gd name="connsiteY233" fmla="*/ 3327134 h 4425387"/>
              <a:gd name="connsiteX234" fmla="*/ 6058605 w 6857998"/>
              <a:gd name="connsiteY234" fmla="*/ 3510570 h 4425387"/>
              <a:gd name="connsiteX235" fmla="*/ 6693222 w 6857998"/>
              <a:gd name="connsiteY235" fmla="*/ 3143348 h 4425387"/>
              <a:gd name="connsiteX236" fmla="*/ 6742306 w 6857998"/>
              <a:gd name="connsiteY236" fmla="*/ 3326784 h 4425387"/>
              <a:gd name="connsiteX237" fmla="*/ 6857998 w 6857998"/>
              <a:gd name="connsiteY237" fmla="*/ 2600871 h 4425387"/>
              <a:gd name="connsiteX238" fmla="*/ 6857998 w 6857998"/>
              <a:gd name="connsiteY238" fmla="*/ 2944676 h 4425387"/>
              <a:gd name="connsiteX239" fmla="*/ 6669550 w 6857998"/>
              <a:gd name="connsiteY239" fmla="*/ 3053722 h 4425387"/>
              <a:gd name="connsiteX240" fmla="*/ 6620466 w 6857998"/>
              <a:gd name="connsiteY240" fmla="*/ 2870286 h 4425387"/>
              <a:gd name="connsiteX241" fmla="*/ 5985849 w 6857998"/>
              <a:gd name="connsiteY241" fmla="*/ 3237508 h 4425387"/>
              <a:gd name="connsiteX242" fmla="*/ 5936765 w 6857998"/>
              <a:gd name="connsiteY242" fmla="*/ 3054070 h 4425387"/>
              <a:gd name="connsiteX243" fmla="*/ 5302148 w 6857998"/>
              <a:gd name="connsiteY243" fmla="*/ 3421292 h 4425387"/>
              <a:gd name="connsiteX244" fmla="*/ 5253064 w 6857998"/>
              <a:gd name="connsiteY244" fmla="*/ 3237856 h 4425387"/>
              <a:gd name="connsiteX245" fmla="*/ 4618447 w 6857998"/>
              <a:gd name="connsiteY245" fmla="*/ 3605078 h 4425387"/>
              <a:gd name="connsiteX246" fmla="*/ 4569364 w 6857998"/>
              <a:gd name="connsiteY246" fmla="*/ 3421642 h 4425387"/>
              <a:gd name="connsiteX247" fmla="*/ 3934746 w 6857998"/>
              <a:gd name="connsiteY247" fmla="*/ 3788864 h 4425387"/>
              <a:gd name="connsiteX248" fmla="*/ 3885663 w 6857998"/>
              <a:gd name="connsiteY248" fmla="*/ 3605426 h 4425387"/>
              <a:gd name="connsiteX249" fmla="*/ 3251045 w 6857998"/>
              <a:gd name="connsiteY249" fmla="*/ 3972648 h 4425387"/>
              <a:gd name="connsiteX250" fmla="*/ 3201961 w 6857998"/>
              <a:gd name="connsiteY250" fmla="*/ 3789212 h 4425387"/>
              <a:gd name="connsiteX251" fmla="*/ 2567345 w 6857998"/>
              <a:gd name="connsiteY251" fmla="*/ 4156434 h 4425387"/>
              <a:gd name="connsiteX252" fmla="*/ 2518261 w 6857998"/>
              <a:gd name="connsiteY252" fmla="*/ 3972998 h 4425387"/>
              <a:gd name="connsiteX253" fmla="*/ 1883644 w 6857998"/>
              <a:gd name="connsiteY253" fmla="*/ 4340220 h 4425387"/>
              <a:gd name="connsiteX254" fmla="*/ 1834560 w 6857998"/>
              <a:gd name="connsiteY254" fmla="*/ 4156782 h 4425387"/>
              <a:gd name="connsiteX255" fmla="*/ 1370369 w 6857998"/>
              <a:gd name="connsiteY255" fmla="*/ 4425386 h 4425387"/>
              <a:gd name="connsiteX256" fmla="*/ 1173555 w 6857998"/>
              <a:gd name="connsiteY256" fmla="*/ 4425386 h 4425387"/>
              <a:gd name="connsiteX257" fmla="*/ 1150858 w 6857998"/>
              <a:gd name="connsiteY257" fmla="*/ 4340567 h 4425387"/>
              <a:gd name="connsiteX258" fmla="*/ 1004278 w 6857998"/>
              <a:gd name="connsiteY258" fmla="*/ 4425386 h 4425387"/>
              <a:gd name="connsiteX259" fmla="*/ 42834 w 6857998"/>
              <a:gd name="connsiteY259" fmla="*/ 4425386 h 4425387"/>
              <a:gd name="connsiteX260" fmla="*/ 387091 w 6857998"/>
              <a:gd name="connsiteY260" fmla="*/ 4226181 h 4425387"/>
              <a:gd name="connsiteX261" fmla="*/ 436175 w 6857998"/>
              <a:gd name="connsiteY261" fmla="*/ 4409617 h 4425387"/>
              <a:gd name="connsiteX262" fmla="*/ 1070792 w 6857998"/>
              <a:gd name="connsiteY262" fmla="*/ 4042395 h 4425387"/>
              <a:gd name="connsiteX263" fmla="*/ 1119876 w 6857998"/>
              <a:gd name="connsiteY263" fmla="*/ 4225833 h 4425387"/>
              <a:gd name="connsiteX264" fmla="*/ 1754493 w 6857998"/>
              <a:gd name="connsiteY264" fmla="*/ 3858611 h 4425387"/>
              <a:gd name="connsiteX265" fmla="*/ 1803577 w 6857998"/>
              <a:gd name="connsiteY265" fmla="*/ 4042048 h 4425387"/>
              <a:gd name="connsiteX266" fmla="*/ 2438194 w 6857998"/>
              <a:gd name="connsiteY266" fmla="*/ 3674826 h 4425387"/>
              <a:gd name="connsiteX267" fmla="*/ 2487278 w 6857998"/>
              <a:gd name="connsiteY267" fmla="*/ 3858262 h 4425387"/>
              <a:gd name="connsiteX268" fmla="*/ 3121895 w 6857998"/>
              <a:gd name="connsiteY268" fmla="*/ 3491040 h 4425387"/>
              <a:gd name="connsiteX269" fmla="*/ 3170978 w 6857998"/>
              <a:gd name="connsiteY269" fmla="*/ 3674478 h 4425387"/>
              <a:gd name="connsiteX270" fmla="*/ 3805595 w 6857998"/>
              <a:gd name="connsiteY270" fmla="*/ 3307256 h 4425387"/>
              <a:gd name="connsiteX271" fmla="*/ 3854679 w 6857998"/>
              <a:gd name="connsiteY271" fmla="*/ 3490692 h 4425387"/>
              <a:gd name="connsiteX272" fmla="*/ 4489296 w 6857998"/>
              <a:gd name="connsiteY272" fmla="*/ 3123470 h 4425387"/>
              <a:gd name="connsiteX273" fmla="*/ 4538381 w 6857998"/>
              <a:gd name="connsiteY273" fmla="*/ 3306906 h 4425387"/>
              <a:gd name="connsiteX274" fmla="*/ 5172997 w 6857998"/>
              <a:gd name="connsiteY274" fmla="*/ 2939684 h 4425387"/>
              <a:gd name="connsiteX275" fmla="*/ 5222081 w 6857998"/>
              <a:gd name="connsiteY275" fmla="*/ 3123122 h 4425387"/>
              <a:gd name="connsiteX276" fmla="*/ 5856698 w 6857998"/>
              <a:gd name="connsiteY276" fmla="*/ 2756248 h 4425387"/>
              <a:gd name="connsiteX277" fmla="*/ 5905782 w 6857998"/>
              <a:gd name="connsiteY277" fmla="*/ 2939684 h 4425387"/>
              <a:gd name="connsiteX278" fmla="*/ 6540399 w 6857998"/>
              <a:gd name="connsiteY278" fmla="*/ 2572812 h 4425387"/>
              <a:gd name="connsiteX279" fmla="*/ 6589483 w 6857998"/>
              <a:gd name="connsiteY279" fmla="*/ 2756248 h 4425387"/>
              <a:gd name="connsiteX280" fmla="*/ 6857998 w 6857998"/>
              <a:gd name="connsiteY280" fmla="*/ 2025553 h 4425387"/>
              <a:gd name="connsiteX281" fmla="*/ 6857998 w 6857998"/>
              <a:gd name="connsiteY281" fmla="*/ 2285197 h 4425387"/>
              <a:gd name="connsiteX282" fmla="*/ 6516727 w 6857998"/>
              <a:gd name="connsiteY282" fmla="*/ 2482488 h 4425387"/>
              <a:gd name="connsiteX283" fmla="*/ 6467642 w 6857998"/>
              <a:gd name="connsiteY283" fmla="*/ 2299052 h 4425387"/>
              <a:gd name="connsiteX284" fmla="*/ 5833026 w 6857998"/>
              <a:gd name="connsiteY284" fmla="*/ 2666274 h 4425387"/>
              <a:gd name="connsiteX285" fmla="*/ 5783941 w 6857998"/>
              <a:gd name="connsiteY285" fmla="*/ 2482836 h 4425387"/>
              <a:gd name="connsiteX286" fmla="*/ 5149325 w 6857998"/>
              <a:gd name="connsiteY286" fmla="*/ 2850058 h 4425387"/>
              <a:gd name="connsiteX287" fmla="*/ 5100240 w 6857998"/>
              <a:gd name="connsiteY287" fmla="*/ 2666622 h 4425387"/>
              <a:gd name="connsiteX288" fmla="*/ 4465624 w 6857998"/>
              <a:gd name="connsiteY288" fmla="*/ 3033844 h 4425387"/>
              <a:gd name="connsiteX289" fmla="*/ 4416539 w 6857998"/>
              <a:gd name="connsiteY289" fmla="*/ 2850408 h 4425387"/>
              <a:gd name="connsiteX290" fmla="*/ 3781923 w 6857998"/>
              <a:gd name="connsiteY290" fmla="*/ 3217630 h 4425387"/>
              <a:gd name="connsiteX291" fmla="*/ 3732838 w 6857998"/>
              <a:gd name="connsiteY291" fmla="*/ 3034192 h 4425387"/>
              <a:gd name="connsiteX292" fmla="*/ 3098223 w 6857998"/>
              <a:gd name="connsiteY292" fmla="*/ 3401414 h 4425387"/>
              <a:gd name="connsiteX293" fmla="*/ 3049138 w 6857998"/>
              <a:gd name="connsiteY293" fmla="*/ 3217978 h 4425387"/>
              <a:gd name="connsiteX294" fmla="*/ 2414522 w 6857998"/>
              <a:gd name="connsiteY294" fmla="*/ 3585200 h 4425387"/>
              <a:gd name="connsiteX295" fmla="*/ 2365437 w 6857998"/>
              <a:gd name="connsiteY295" fmla="*/ 3401764 h 4425387"/>
              <a:gd name="connsiteX296" fmla="*/ 1730821 w 6857998"/>
              <a:gd name="connsiteY296" fmla="*/ 3768985 h 4425387"/>
              <a:gd name="connsiteX297" fmla="*/ 1681736 w 6857998"/>
              <a:gd name="connsiteY297" fmla="*/ 3585547 h 4425387"/>
              <a:gd name="connsiteX298" fmla="*/ 1047120 w 6857998"/>
              <a:gd name="connsiteY298" fmla="*/ 3952769 h 4425387"/>
              <a:gd name="connsiteX299" fmla="*/ 998035 w 6857998"/>
              <a:gd name="connsiteY299" fmla="*/ 3769333 h 4425387"/>
              <a:gd name="connsiteX300" fmla="*/ 363419 w 6857998"/>
              <a:gd name="connsiteY300" fmla="*/ 4136555 h 4425387"/>
              <a:gd name="connsiteX301" fmla="*/ 314334 w 6857998"/>
              <a:gd name="connsiteY301" fmla="*/ 3953119 h 4425387"/>
              <a:gd name="connsiteX302" fmla="*/ 0 w 6857998"/>
              <a:gd name="connsiteY302" fmla="*/ 4135010 h 4425387"/>
              <a:gd name="connsiteX303" fmla="*/ 0 w 6857998"/>
              <a:gd name="connsiteY303" fmla="*/ 3790359 h 4425387"/>
              <a:gd name="connsiteX304" fmla="*/ 234615 w 6857998"/>
              <a:gd name="connsiteY304" fmla="*/ 3654599 h 4425387"/>
              <a:gd name="connsiteX305" fmla="*/ 283700 w 6857998"/>
              <a:gd name="connsiteY305" fmla="*/ 3838035 h 4425387"/>
              <a:gd name="connsiteX306" fmla="*/ 918316 w 6857998"/>
              <a:gd name="connsiteY306" fmla="*/ 3470813 h 4425387"/>
              <a:gd name="connsiteX307" fmla="*/ 967401 w 6857998"/>
              <a:gd name="connsiteY307" fmla="*/ 3654249 h 4425387"/>
              <a:gd name="connsiteX308" fmla="*/ 1602018 w 6857998"/>
              <a:gd name="connsiteY308" fmla="*/ 3287027 h 4425387"/>
              <a:gd name="connsiteX309" fmla="*/ 1651102 w 6857998"/>
              <a:gd name="connsiteY309" fmla="*/ 3470463 h 4425387"/>
              <a:gd name="connsiteX310" fmla="*/ 2285719 w 6857998"/>
              <a:gd name="connsiteY310" fmla="*/ 3103242 h 4425387"/>
              <a:gd name="connsiteX311" fmla="*/ 2334803 w 6857998"/>
              <a:gd name="connsiteY311" fmla="*/ 3286680 h 4425387"/>
              <a:gd name="connsiteX312" fmla="*/ 2969420 w 6857998"/>
              <a:gd name="connsiteY312" fmla="*/ 2919458 h 4425387"/>
              <a:gd name="connsiteX313" fmla="*/ 3018504 w 6857998"/>
              <a:gd name="connsiteY313" fmla="*/ 3102894 h 4425387"/>
              <a:gd name="connsiteX314" fmla="*/ 3653120 w 6857998"/>
              <a:gd name="connsiteY314" fmla="*/ 2735672 h 4425387"/>
              <a:gd name="connsiteX315" fmla="*/ 3702204 w 6857998"/>
              <a:gd name="connsiteY315" fmla="*/ 2919108 h 4425387"/>
              <a:gd name="connsiteX316" fmla="*/ 4336821 w 6857998"/>
              <a:gd name="connsiteY316" fmla="*/ 2551888 h 4425387"/>
              <a:gd name="connsiteX317" fmla="*/ 4385905 w 6857998"/>
              <a:gd name="connsiteY317" fmla="*/ 2735324 h 4425387"/>
              <a:gd name="connsiteX318" fmla="*/ 5020521 w 6857998"/>
              <a:gd name="connsiteY318" fmla="*/ 2368450 h 4425387"/>
              <a:gd name="connsiteX319" fmla="*/ 5069606 w 6857998"/>
              <a:gd name="connsiteY319" fmla="*/ 2551888 h 4425387"/>
              <a:gd name="connsiteX320" fmla="*/ 5704223 w 6857998"/>
              <a:gd name="connsiteY320" fmla="*/ 2185014 h 4425387"/>
              <a:gd name="connsiteX321" fmla="*/ 5753307 w 6857998"/>
              <a:gd name="connsiteY321" fmla="*/ 2368450 h 4425387"/>
              <a:gd name="connsiteX322" fmla="*/ 6387924 w 6857998"/>
              <a:gd name="connsiteY322" fmla="*/ 2001228 h 4425387"/>
              <a:gd name="connsiteX323" fmla="*/ 6437008 w 6857998"/>
              <a:gd name="connsiteY323" fmla="*/ 2184666 h 4425387"/>
              <a:gd name="connsiteX324" fmla="*/ 6820002 w 6857998"/>
              <a:gd name="connsiteY324" fmla="*/ 1963046 h 4425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</a:cxnLst>
            <a:rect l="l" t="t" r="r" b="b"/>
            <a:pathLst>
              <a:path w="6857998" h="4425387">
                <a:moveTo>
                  <a:pt x="2639002" y="4425387"/>
                </a:moveTo>
                <a:lnTo>
                  <a:pt x="2281112" y="4425387"/>
                </a:lnTo>
                <a:lnTo>
                  <a:pt x="2591017" y="4246060"/>
                </a:lnTo>
                <a:close/>
                <a:moveTo>
                  <a:pt x="3635548" y="6138"/>
                </a:moveTo>
                <a:lnTo>
                  <a:pt x="3018504" y="362853"/>
                </a:lnTo>
                <a:lnTo>
                  <a:pt x="2969420" y="179416"/>
                </a:lnTo>
                <a:lnTo>
                  <a:pt x="2334803" y="546638"/>
                </a:lnTo>
                <a:lnTo>
                  <a:pt x="2285719" y="363201"/>
                </a:lnTo>
                <a:lnTo>
                  <a:pt x="1651102" y="730423"/>
                </a:lnTo>
                <a:lnTo>
                  <a:pt x="1602018" y="546987"/>
                </a:lnTo>
                <a:lnTo>
                  <a:pt x="967401" y="914209"/>
                </a:lnTo>
                <a:lnTo>
                  <a:pt x="955370" y="869247"/>
                </a:lnTo>
                <a:lnTo>
                  <a:pt x="1220766" y="670969"/>
                </a:lnTo>
                <a:cubicBezTo>
                  <a:pt x="1482285" y="494455"/>
                  <a:pt x="1766209" y="348549"/>
                  <a:pt x="2067393" y="238388"/>
                </a:cubicBezTo>
                <a:lnTo>
                  <a:pt x="2236576" y="181204"/>
                </a:lnTo>
                <a:lnTo>
                  <a:pt x="2254388" y="247769"/>
                </a:lnTo>
                <a:lnTo>
                  <a:pt x="2490062" y="111396"/>
                </a:lnTo>
                <a:lnTo>
                  <a:pt x="2627054" y="79814"/>
                </a:lnTo>
                <a:cubicBezTo>
                  <a:pt x="2691063" y="66731"/>
                  <a:pt x="2755639" y="55201"/>
                  <a:pt x="2820741" y="45265"/>
                </a:cubicBezTo>
                <a:lnTo>
                  <a:pt x="2929390" y="31476"/>
                </a:lnTo>
                <a:lnTo>
                  <a:pt x="2938089" y="63983"/>
                </a:lnTo>
                <a:lnTo>
                  <a:pt x="3012820" y="20887"/>
                </a:lnTo>
                <a:lnTo>
                  <a:pt x="3017583" y="20282"/>
                </a:lnTo>
                <a:cubicBezTo>
                  <a:pt x="3149808" y="6870"/>
                  <a:pt x="3283971" y="0"/>
                  <a:pt x="3419744" y="0"/>
                </a:cubicBezTo>
                <a:cubicBezTo>
                  <a:pt x="3487592" y="0"/>
                  <a:pt x="3555039" y="1717"/>
                  <a:pt x="3622043" y="5112"/>
                </a:cubicBezTo>
                <a:close/>
                <a:moveTo>
                  <a:pt x="3949417" y="36502"/>
                </a:moveTo>
                <a:lnTo>
                  <a:pt x="3702204" y="179416"/>
                </a:lnTo>
                <a:lnTo>
                  <a:pt x="3656260" y="7712"/>
                </a:lnTo>
                <a:lnTo>
                  <a:pt x="3821687" y="20282"/>
                </a:lnTo>
                <a:close/>
                <a:moveTo>
                  <a:pt x="4837447" y="4425387"/>
                </a:moveTo>
                <a:lnTo>
                  <a:pt x="4517835" y="4425387"/>
                </a:lnTo>
                <a:lnTo>
                  <a:pt x="4794594" y="4265240"/>
                </a:lnTo>
                <a:close/>
                <a:moveTo>
                  <a:pt x="4969773" y="317678"/>
                </a:moveTo>
                <a:lnTo>
                  <a:pt x="4538728" y="566866"/>
                </a:lnTo>
                <a:lnTo>
                  <a:pt x="4489644" y="383429"/>
                </a:lnTo>
                <a:lnTo>
                  <a:pt x="3855027" y="750302"/>
                </a:lnTo>
                <a:lnTo>
                  <a:pt x="3805943" y="566865"/>
                </a:lnTo>
                <a:lnTo>
                  <a:pt x="3171326" y="934088"/>
                </a:lnTo>
                <a:lnTo>
                  <a:pt x="3122243" y="750652"/>
                </a:lnTo>
                <a:lnTo>
                  <a:pt x="2487626" y="1117874"/>
                </a:lnTo>
                <a:lnTo>
                  <a:pt x="2438542" y="934436"/>
                </a:lnTo>
                <a:lnTo>
                  <a:pt x="1803925" y="1301658"/>
                </a:lnTo>
                <a:lnTo>
                  <a:pt x="1754841" y="1118221"/>
                </a:lnTo>
                <a:lnTo>
                  <a:pt x="1120224" y="1485443"/>
                </a:lnTo>
                <a:lnTo>
                  <a:pt x="1071140" y="1302007"/>
                </a:lnTo>
                <a:lnTo>
                  <a:pt x="436523" y="1669229"/>
                </a:lnTo>
                <a:lnTo>
                  <a:pt x="387439" y="1485791"/>
                </a:lnTo>
                <a:lnTo>
                  <a:pt x="309124" y="1531107"/>
                </a:lnTo>
                <a:lnTo>
                  <a:pt x="384967" y="1429761"/>
                </a:lnTo>
                <a:lnTo>
                  <a:pt x="529666" y="1270681"/>
                </a:lnTo>
                <a:lnTo>
                  <a:pt x="991421" y="1003487"/>
                </a:lnTo>
                <a:lnTo>
                  <a:pt x="1040505" y="1186923"/>
                </a:lnTo>
                <a:lnTo>
                  <a:pt x="1675122" y="820049"/>
                </a:lnTo>
                <a:lnTo>
                  <a:pt x="1724206" y="1003487"/>
                </a:lnTo>
                <a:lnTo>
                  <a:pt x="2358823" y="636614"/>
                </a:lnTo>
                <a:lnTo>
                  <a:pt x="2407907" y="820050"/>
                </a:lnTo>
                <a:lnTo>
                  <a:pt x="3042524" y="452827"/>
                </a:lnTo>
                <a:lnTo>
                  <a:pt x="3091608" y="636266"/>
                </a:lnTo>
                <a:lnTo>
                  <a:pt x="3726224" y="269042"/>
                </a:lnTo>
                <a:lnTo>
                  <a:pt x="3775309" y="452478"/>
                </a:lnTo>
                <a:lnTo>
                  <a:pt x="4360250" y="114002"/>
                </a:lnTo>
                <a:lnTo>
                  <a:pt x="4402222" y="123682"/>
                </a:lnTo>
                <a:lnTo>
                  <a:pt x="4421686" y="129206"/>
                </a:lnTo>
                <a:lnTo>
                  <a:pt x="4459010" y="268694"/>
                </a:lnTo>
                <a:lnTo>
                  <a:pt x="4607300" y="182886"/>
                </a:lnTo>
                <a:lnTo>
                  <a:pt x="4771445" y="238388"/>
                </a:lnTo>
                <a:cubicBezTo>
                  <a:pt x="4831658" y="260421"/>
                  <a:pt x="4891181" y="283883"/>
                  <a:pt x="4949974" y="308733"/>
                </a:cubicBezTo>
                <a:close/>
                <a:moveTo>
                  <a:pt x="5725065" y="751144"/>
                </a:moveTo>
                <a:lnTo>
                  <a:pt x="5374557" y="953966"/>
                </a:lnTo>
                <a:lnTo>
                  <a:pt x="5325472" y="770530"/>
                </a:lnTo>
                <a:lnTo>
                  <a:pt x="4690856" y="1137752"/>
                </a:lnTo>
                <a:lnTo>
                  <a:pt x="4641772" y="954314"/>
                </a:lnTo>
                <a:lnTo>
                  <a:pt x="4007155" y="1321536"/>
                </a:lnTo>
                <a:lnTo>
                  <a:pt x="3958071" y="1138100"/>
                </a:lnTo>
                <a:lnTo>
                  <a:pt x="3323454" y="1505322"/>
                </a:lnTo>
                <a:lnTo>
                  <a:pt x="3274369" y="1321886"/>
                </a:lnTo>
                <a:lnTo>
                  <a:pt x="2639753" y="1689108"/>
                </a:lnTo>
                <a:lnTo>
                  <a:pt x="2590669" y="1505670"/>
                </a:lnTo>
                <a:lnTo>
                  <a:pt x="1956052" y="1872892"/>
                </a:lnTo>
                <a:lnTo>
                  <a:pt x="1906968" y="1689456"/>
                </a:lnTo>
                <a:lnTo>
                  <a:pt x="1272351" y="2056677"/>
                </a:lnTo>
                <a:lnTo>
                  <a:pt x="1223267" y="1873241"/>
                </a:lnTo>
                <a:lnTo>
                  <a:pt x="588650" y="2240463"/>
                </a:lnTo>
                <a:lnTo>
                  <a:pt x="539566" y="2057025"/>
                </a:lnTo>
                <a:lnTo>
                  <a:pt x="0" y="2369246"/>
                </a:lnTo>
                <a:lnTo>
                  <a:pt x="0" y="2022450"/>
                </a:lnTo>
                <a:lnTo>
                  <a:pt x="459151" y="1756761"/>
                </a:lnTo>
                <a:lnTo>
                  <a:pt x="508235" y="1940199"/>
                </a:lnTo>
                <a:lnTo>
                  <a:pt x="1142852" y="1572977"/>
                </a:lnTo>
                <a:lnTo>
                  <a:pt x="1191936" y="1756413"/>
                </a:lnTo>
                <a:lnTo>
                  <a:pt x="1826553" y="1389192"/>
                </a:lnTo>
                <a:lnTo>
                  <a:pt x="1875637" y="1572628"/>
                </a:lnTo>
                <a:lnTo>
                  <a:pt x="2510254" y="1205756"/>
                </a:lnTo>
                <a:lnTo>
                  <a:pt x="2559338" y="1389192"/>
                </a:lnTo>
                <a:lnTo>
                  <a:pt x="3193954" y="1022318"/>
                </a:lnTo>
                <a:lnTo>
                  <a:pt x="3243038" y="1205756"/>
                </a:lnTo>
                <a:lnTo>
                  <a:pt x="3877655" y="838534"/>
                </a:lnTo>
                <a:lnTo>
                  <a:pt x="3926739" y="1021970"/>
                </a:lnTo>
                <a:lnTo>
                  <a:pt x="4561356" y="654748"/>
                </a:lnTo>
                <a:lnTo>
                  <a:pt x="4610441" y="838184"/>
                </a:lnTo>
                <a:lnTo>
                  <a:pt x="5245057" y="470963"/>
                </a:lnTo>
                <a:lnTo>
                  <a:pt x="5294141" y="654400"/>
                </a:lnTo>
                <a:lnTo>
                  <a:pt x="5450163" y="564117"/>
                </a:lnTo>
                <a:lnTo>
                  <a:pt x="5458271" y="568775"/>
                </a:lnTo>
                <a:cubicBezTo>
                  <a:pt x="5512309" y="601589"/>
                  <a:pt x="5565493" y="635668"/>
                  <a:pt x="5617782" y="670970"/>
                </a:cubicBezTo>
                <a:close/>
                <a:moveTo>
                  <a:pt x="6316815" y="1279592"/>
                </a:moveTo>
                <a:lnTo>
                  <a:pt x="6211081" y="1340718"/>
                </a:lnTo>
                <a:lnTo>
                  <a:pt x="6161996" y="1157280"/>
                </a:lnTo>
                <a:lnTo>
                  <a:pt x="5527380" y="1524154"/>
                </a:lnTo>
                <a:lnTo>
                  <a:pt x="5478295" y="1340718"/>
                </a:lnTo>
                <a:lnTo>
                  <a:pt x="4843679" y="1707940"/>
                </a:lnTo>
                <a:lnTo>
                  <a:pt x="4794594" y="1524502"/>
                </a:lnTo>
                <a:lnTo>
                  <a:pt x="4159978" y="1891724"/>
                </a:lnTo>
                <a:lnTo>
                  <a:pt x="4110893" y="1708288"/>
                </a:lnTo>
                <a:lnTo>
                  <a:pt x="3476277" y="2075510"/>
                </a:lnTo>
                <a:lnTo>
                  <a:pt x="3427192" y="1892074"/>
                </a:lnTo>
                <a:lnTo>
                  <a:pt x="2792576" y="2259296"/>
                </a:lnTo>
                <a:lnTo>
                  <a:pt x="2743492" y="2075858"/>
                </a:lnTo>
                <a:lnTo>
                  <a:pt x="2108875" y="2443080"/>
                </a:lnTo>
                <a:lnTo>
                  <a:pt x="2059791" y="2259644"/>
                </a:lnTo>
                <a:lnTo>
                  <a:pt x="1425174" y="2626865"/>
                </a:lnTo>
                <a:lnTo>
                  <a:pt x="1376090" y="2443429"/>
                </a:lnTo>
                <a:lnTo>
                  <a:pt x="741473" y="2810651"/>
                </a:lnTo>
                <a:lnTo>
                  <a:pt x="692389" y="2627213"/>
                </a:lnTo>
                <a:lnTo>
                  <a:pt x="57772" y="2994435"/>
                </a:lnTo>
                <a:lnTo>
                  <a:pt x="8688" y="2810999"/>
                </a:lnTo>
                <a:lnTo>
                  <a:pt x="0" y="2816027"/>
                </a:lnTo>
                <a:lnTo>
                  <a:pt x="0" y="2681419"/>
                </a:lnTo>
                <a:lnTo>
                  <a:pt x="611974" y="2327299"/>
                </a:lnTo>
                <a:lnTo>
                  <a:pt x="661058" y="2510735"/>
                </a:lnTo>
                <a:lnTo>
                  <a:pt x="1295675" y="2143513"/>
                </a:lnTo>
                <a:lnTo>
                  <a:pt x="1344759" y="2326949"/>
                </a:lnTo>
                <a:lnTo>
                  <a:pt x="1979376" y="1959728"/>
                </a:lnTo>
                <a:lnTo>
                  <a:pt x="2028460" y="2143166"/>
                </a:lnTo>
                <a:lnTo>
                  <a:pt x="2663077" y="1775944"/>
                </a:lnTo>
                <a:lnTo>
                  <a:pt x="2712161" y="1959380"/>
                </a:lnTo>
                <a:lnTo>
                  <a:pt x="3346777" y="1592158"/>
                </a:lnTo>
                <a:lnTo>
                  <a:pt x="3395862" y="1775594"/>
                </a:lnTo>
                <a:lnTo>
                  <a:pt x="4030478" y="1408372"/>
                </a:lnTo>
                <a:lnTo>
                  <a:pt x="4079562" y="1591810"/>
                </a:lnTo>
                <a:lnTo>
                  <a:pt x="4714179" y="1224588"/>
                </a:lnTo>
                <a:lnTo>
                  <a:pt x="4763263" y="1408024"/>
                </a:lnTo>
                <a:lnTo>
                  <a:pt x="5397880" y="1040802"/>
                </a:lnTo>
                <a:lnTo>
                  <a:pt x="5446964" y="1224238"/>
                </a:lnTo>
                <a:lnTo>
                  <a:pt x="5956158" y="929592"/>
                </a:lnTo>
                <a:lnTo>
                  <a:pt x="6199633" y="1150738"/>
                </a:lnTo>
                <a:close/>
                <a:moveTo>
                  <a:pt x="6678031" y="1730004"/>
                </a:moveTo>
                <a:lnTo>
                  <a:pt x="6363904" y="1911602"/>
                </a:lnTo>
                <a:lnTo>
                  <a:pt x="6314819" y="1728166"/>
                </a:lnTo>
                <a:lnTo>
                  <a:pt x="5680203" y="2095040"/>
                </a:lnTo>
                <a:lnTo>
                  <a:pt x="5631118" y="1911602"/>
                </a:lnTo>
                <a:lnTo>
                  <a:pt x="4996502" y="2278824"/>
                </a:lnTo>
                <a:lnTo>
                  <a:pt x="4947417" y="2095388"/>
                </a:lnTo>
                <a:lnTo>
                  <a:pt x="4312801" y="2462610"/>
                </a:lnTo>
                <a:lnTo>
                  <a:pt x="4263716" y="2279174"/>
                </a:lnTo>
                <a:lnTo>
                  <a:pt x="3629100" y="2646396"/>
                </a:lnTo>
                <a:lnTo>
                  <a:pt x="3580015" y="2462958"/>
                </a:lnTo>
                <a:lnTo>
                  <a:pt x="2945400" y="2830180"/>
                </a:lnTo>
                <a:lnTo>
                  <a:pt x="2896315" y="2646744"/>
                </a:lnTo>
                <a:lnTo>
                  <a:pt x="2261698" y="3013966"/>
                </a:lnTo>
                <a:lnTo>
                  <a:pt x="2212614" y="2830530"/>
                </a:lnTo>
                <a:lnTo>
                  <a:pt x="1577997" y="3197751"/>
                </a:lnTo>
                <a:lnTo>
                  <a:pt x="1528913" y="3014313"/>
                </a:lnTo>
                <a:lnTo>
                  <a:pt x="894296" y="3381535"/>
                </a:lnTo>
                <a:lnTo>
                  <a:pt x="845212" y="3198099"/>
                </a:lnTo>
                <a:lnTo>
                  <a:pt x="210595" y="3565321"/>
                </a:lnTo>
                <a:lnTo>
                  <a:pt x="161511" y="3381885"/>
                </a:lnTo>
                <a:lnTo>
                  <a:pt x="0" y="3475344"/>
                </a:lnTo>
                <a:lnTo>
                  <a:pt x="0" y="3130841"/>
                </a:lnTo>
                <a:lnTo>
                  <a:pt x="81444" y="3083713"/>
                </a:lnTo>
                <a:lnTo>
                  <a:pt x="130528" y="3267149"/>
                </a:lnTo>
                <a:lnTo>
                  <a:pt x="765145" y="2899927"/>
                </a:lnTo>
                <a:lnTo>
                  <a:pt x="814230" y="3083363"/>
                </a:lnTo>
                <a:lnTo>
                  <a:pt x="1448846" y="2716143"/>
                </a:lnTo>
                <a:lnTo>
                  <a:pt x="1497931" y="2899579"/>
                </a:lnTo>
                <a:lnTo>
                  <a:pt x="2132547" y="2532358"/>
                </a:lnTo>
                <a:lnTo>
                  <a:pt x="2181632" y="2715794"/>
                </a:lnTo>
                <a:lnTo>
                  <a:pt x="2816248" y="2348572"/>
                </a:lnTo>
                <a:lnTo>
                  <a:pt x="2865333" y="2532008"/>
                </a:lnTo>
                <a:lnTo>
                  <a:pt x="3499949" y="2164788"/>
                </a:lnTo>
                <a:lnTo>
                  <a:pt x="3549034" y="2348224"/>
                </a:lnTo>
                <a:lnTo>
                  <a:pt x="4183650" y="1981002"/>
                </a:lnTo>
                <a:lnTo>
                  <a:pt x="4232735" y="2164438"/>
                </a:lnTo>
                <a:lnTo>
                  <a:pt x="4867350" y="1797566"/>
                </a:lnTo>
                <a:lnTo>
                  <a:pt x="4916435" y="1981002"/>
                </a:lnTo>
                <a:lnTo>
                  <a:pt x="5551051" y="1614128"/>
                </a:lnTo>
                <a:lnTo>
                  <a:pt x="5600136" y="1797566"/>
                </a:lnTo>
                <a:lnTo>
                  <a:pt x="6234752" y="1430344"/>
                </a:lnTo>
                <a:lnTo>
                  <a:pt x="6283837" y="1613780"/>
                </a:lnTo>
                <a:lnTo>
                  <a:pt x="6498240" y="1489716"/>
                </a:lnTo>
                <a:close/>
                <a:moveTo>
                  <a:pt x="6857998" y="4366083"/>
                </a:moveTo>
                <a:lnTo>
                  <a:pt x="6857998" y="4425387"/>
                </a:lnTo>
                <a:lnTo>
                  <a:pt x="6755512" y="4425387"/>
                </a:lnTo>
                <a:close/>
                <a:moveTo>
                  <a:pt x="6857998" y="3759857"/>
                </a:moveTo>
                <a:lnTo>
                  <a:pt x="6857998" y="4050921"/>
                </a:lnTo>
                <a:lnTo>
                  <a:pt x="6291147" y="4378930"/>
                </a:lnTo>
                <a:lnTo>
                  <a:pt x="6242063" y="4195492"/>
                </a:lnTo>
                <a:lnTo>
                  <a:pt x="5844768" y="4425387"/>
                </a:lnTo>
                <a:lnTo>
                  <a:pt x="5570700" y="4425387"/>
                </a:lnTo>
                <a:lnTo>
                  <a:pt x="5558362" y="4379278"/>
                </a:lnTo>
                <a:lnTo>
                  <a:pt x="5478678" y="4425387"/>
                </a:lnTo>
                <a:lnTo>
                  <a:pt x="4883929" y="4425387"/>
                </a:lnTo>
                <a:lnTo>
                  <a:pt x="5478295" y="4081456"/>
                </a:lnTo>
                <a:lnTo>
                  <a:pt x="5527380" y="4264892"/>
                </a:lnTo>
                <a:lnTo>
                  <a:pt x="6161996" y="3897670"/>
                </a:lnTo>
                <a:lnTo>
                  <a:pt x="6211081" y="4081106"/>
                </a:lnTo>
                <a:lnTo>
                  <a:pt x="6845697" y="3713884"/>
                </a:lnTo>
                <a:close/>
                <a:moveTo>
                  <a:pt x="6857998" y="3259838"/>
                </a:moveTo>
                <a:lnTo>
                  <a:pt x="6857998" y="3604488"/>
                </a:lnTo>
                <a:lnTo>
                  <a:pt x="6822025" y="3625304"/>
                </a:lnTo>
                <a:lnTo>
                  <a:pt x="6822025" y="3624258"/>
                </a:lnTo>
                <a:lnTo>
                  <a:pt x="6772941" y="3440822"/>
                </a:lnTo>
                <a:lnTo>
                  <a:pt x="6138324" y="3808044"/>
                </a:lnTo>
                <a:lnTo>
                  <a:pt x="6089240" y="3624608"/>
                </a:lnTo>
                <a:lnTo>
                  <a:pt x="5454623" y="3991830"/>
                </a:lnTo>
                <a:lnTo>
                  <a:pt x="5405539" y="3808392"/>
                </a:lnTo>
                <a:lnTo>
                  <a:pt x="4770922" y="4175614"/>
                </a:lnTo>
                <a:lnTo>
                  <a:pt x="4721838" y="3992178"/>
                </a:lnTo>
                <a:lnTo>
                  <a:pt x="4087221" y="4359400"/>
                </a:lnTo>
                <a:lnTo>
                  <a:pt x="4038137" y="4175964"/>
                </a:lnTo>
                <a:lnTo>
                  <a:pt x="3607095" y="4425387"/>
                </a:lnTo>
                <a:lnTo>
                  <a:pt x="3371999" y="4425387"/>
                </a:lnTo>
                <a:lnTo>
                  <a:pt x="3354436" y="4359748"/>
                </a:lnTo>
                <a:lnTo>
                  <a:pt x="3241001" y="4425387"/>
                </a:lnTo>
                <a:lnTo>
                  <a:pt x="2647202" y="4425387"/>
                </a:lnTo>
                <a:lnTo>
                  <a:pt x="3274717" y="4062274"/>
                </a:lnTo>
                <a:lnTo>
                  <a:pt x="3323801" y="4245710"/>
                </a:lnTo>
                <a:lnTo>
                  <a:pt x="3958418" y="3878490"/>
                </a:lnTo>
                <a:lnTo>
                  <a:pt x="4007502" y="4061926"/>
                </a:lnTo>
                <a:lnTo>
                  <a:pt x="4642119" y="3694704"/>
                </a:lnTo>
                <a:lnTo>
                  <a:pt x="4691204" y="3878140"/>
                </a:lnTo>
                <a:lnTo>
                  <a:pt x="5325820" y="3510918"/>
                </a:lnTo>
                <a:lnTo>
                  <a:pt x="5374904" y="3694356"/>
                </a:lnTo>
                <a:lnTo>
                  <a:pt x="6009521" y="3327134"/>
                </a:lnTo>
                <a:lnTo>
                  <a:pt x="6058605" y="3510570"/>
                </a:lnTo>
                <a:lnTo>
                  <a:pt x="6693222" y="3143348"/>
                </a:lnTo>
                <a:lnTo>
                  <a:pt x="6742306" y="3326784"/>
                </a:lnTo>
                <a:close/>
                <a:moveTo>
                  <a:pt x="6857998" y="2600871"/>
                </a:moveTo>
                <a:lnTo>
                  <a:pt x="6857998" y="2944676"/>
                </a:lnTo>
                <a:lnTo>
                  <a:pt x="6669550" y="3053722"/>
                </a:lnTo>
                <a:lnTo>
                  <a:pt x="6620466" y="2870286"/>
                </a:lnTo>
                <a:lnTo>
                  <a:pt x="5985849" y="3237508"/>
                </a:lnTo>
                <a:lnTo>
                  <a:pt x="5936765" y="3054070"/>
                </a:lnTo>
                <a:lnTo>
                  <a:pt x="5302148" y="3421292"/>
                </a:lnTo>
                <a:lnTo>
                  <a:pt x="5253064" y="3237856"/>
                </a:lnTo>
                <a:lnTo>
                  <a:pt x="4618447" y="3605078"/>
                </a:lnTo>
                <a:lnTo>
                  <a:pt x="4569364" y="3421642"/>
                </a:lnTo>
                <a:lnTo>
                  <a:pt x="3934746" y="3788864"/>
                </a:lnTo>
                <a:lnTo>
                  <a:pt x="3885663" y="3605426"/>
                </a:lnTo>
                <a:lnTo>
                  <a:pt x="3251045" y="3972648"/>
                </a:lnTo>
                <a:lnTo>
                  <a:pt x="3201961" y="3789212"/>
                </a:lnTo>
                <a:lnTo>
                  <a:pt x="2567345" y="4156434"/>
                </a:lnTo>
                <a:lnTo>
                  <a:pt x="2518261" y="3972998"/>
                </a:lnTo>
                <a:lnTo>
                  <a:pt x="1883644" y="4340220"/>
                </a:lnTo>
                <a:lnTo>
                  <a:pt x="1834560" y="4156782"/>
                </a:lnTo>
                <a:lnTo>
                  <a:pt x="1370369" y="4425386"/>
                </a:lnTo>
                <a:lnTo>
                  <a:pt x="1173555" y="4425386"/>
                </a:lnTo>
                <a:lnTo>
                  <a:pt x="1150858" y="4340567"/>
                </a:lnTo>
                <a:lnTo>
                  <a:pt x="1004278" y="4425386"/>
                </a:lnTo>
                <a:lnTo>
                  <a:pt x="42834" y="4425386"/>
                </a:lnTo>
                <a:lnTo>
                  <a:pt x="387091" y="4226181"/>
                </a:lnTo>
                <a:lnTo>
                  <a:pt x="436175" y="4409617"/>
                </a:lnTo>
                <a:lnTo>
                  <a:pt x="1070792" y="4042395"/>
                </a:lnTo>
                <a:lnTo>
                  <a:pt x="1119876" y="4225833"/>
                </a:lnTo>
                <a:lnTo>
                  <a:pt x="1754493" y="3858611"/>
                </a:lnTo>
                <a:lnTo>
                  <a:pt x="1803577" y="4042048"/>
                </a:lnTo>
                <a:lnTo>
                  <a:pt x="2438194" y="3674826"/>
                </a:lnTo>
                <a:lnTo>
                  <a:pt x="2487278" y="3858262"/>
                </a:lnTo>
                <a:lnTo>
                  <a:pt x="3121895" y="3491040"/>
                </a:lnTo>
                <a:lnTo>
                  <a:pt x="3170978" y="3674478"/>
                </a:lnTo>
                <a:lnTo>
                  <a:pt x="3805595" y="3307256"/>
                </a:lnTo>
                <a:lnTo>
                  <a:pt x="3854679" y="3490692"/>
                </a:lnTo>
                <a:lnTo>
                  <a:pt x="4489296" y="3123470"/>
                </a:lnTo>
                <a:lnTo>
                  <a:pt x="4538381" y="3306906"/>
                </a:lnTo>
                <a:lnTo>
                  <a:pt x="5172997" y="2939684"/>
                </a:lnTo>
                <a:lnTo>
                  <a:pt x="5222081" y="3123122"/>
                </a:lnTo>
                <a:lnTo>
                  <a:pt x="5856698" y="2756248"/>
                </a:lnTo>
                <a:lnTo>
                  <a:pt x="5905782" y="2939684"/>
                </a:lnTo>
                <a:lnTo>
                  <a:pt x="6540399" y="2572812"/>
                </a:lnTo>
                <a:lnTo>
                  <a:pt x="6589483" y="2756248"/>
                </a:lnTo>
                <a:close/>
                <a:moveTo>
                  <a:pt x="6857998" y="2025553"/>
                </a:moveTo>
                <a:lnTo>
                  <a:pt x="6857998" y="2285197"/>
                </a:lnTo>
                <a:lnTo>
                  <a:pt x="6516727" y="2482488"/>
                </a:lnTo>
                <a:lnTo>
                  <a:pt x="6467642" y="2299052"/>
                </a:lnTo>
                <a:lnTo>
                  <a:pt x="5833026" y="2666274"/>
                </a:lnTo>
                <a:lnTo>
                  <a:pt x="5783941" y="2482836"/>
                </a:lnTo>
                <a:lnTo>
                  <a:pt x="5149325" y="2850058"/>
                </a:lnTo>
                <a:lnTo>
                  <a:pt x="5100240" y="2666622"/>
                </a:lnTo>
                <a:lnTo>
                  <a:pt x="4465624" y="3033844"/>
                </a:lnTo>
                <a:lnTo>
                  <a:pt x="4416539" y="2850408"/>
                </a:lnTo>
                <a:lnTo>
                  <a:pt x="3781923" y="3217630"/>
                </a:lnTo>
                <a:lnTo>
                  <a:pt x="3732838" y="3034192"/>
                </a:lnTo>
                <a:lnTo>
                  <a:pt x="3098223" y="3401414"/>
                </a:lnTo>
                <a:lnTo>
                  <a:pt x="3049138" y="3217978"/>
                </a:lnTo>
                <a:lnTo>
                  <a:pt x="2414522" y="3585200"/>
                </a:lnTo>
                <a:lnTo>
                  <a:pt x="2365437" y="3401764"/>
                </a:lnTo>
                <a:lnTo>
                  <a:pt x="1730821" y="3768985"/>
                </a:lnTo>
                <a:lnTo>
                  <a:pt x="1681736" y="3585547"/>
                </a:lnTo>
                <a:lnTo>
                  <a:pt x="1047120" y="3952769"/>
                </a:lnTo>
                <a:lnTo>
                  <a:pt x="998035" y="3769333"/>
                </a:lnTo>
                <a:lnTo>
                  <a:pt x="363419" y="4136555"/>
                </a:lnTo>
                <a:lnTo>
                  <a:pt x="314334" y="3953119"/>
                </a:lnTo>
                <a:lnTo>
                  <a:pt x="0" y="4135010"/>
                </a:lnTo>
                <a:lnTo>
                  <a:pt x="0" y="3790359"/>
                </a:lnTo>
                <a:lnTo>
                  <a:pt x="234615" y="3654599"/>
                </a:lnTo>
                <a:lnTo>
                  <a:pt x="283700" y="3838035"/>
                </a:lnTo>
                <a:lnTo>
                  <a:pt x="918316" y="3470813"/>
                </a:lnTo>
                <a:lnTo>
                  <a:pt x="967401" y="3654249"/>
                </a:lnTo>
                <a:lnTo>
                  <a:pt x="1602018" y="3287027"/>
                </a:lnTo>
                <a:lnTo>
                  <a:pt x="1651102" y="3470463"/>
                </a:lnTo>
                <a:lnTo>
                  <a:pt x="2285719" y="3103242"/>
                </a:lnTo>
                <a:lnTo>
                  <a:pt x="2334803" y="3286680"/>
                </a:lnTo>
                <a:lnTo>
                  <a:pt x="2969420" y="2919458"/>
                </a:lnTo>
                <a:lnTo>
                  <a:pt x="3018504" y="3102894"/>
                </a:lnTo>
                <a:lnTo>
                  <a:pt x="3653120" y="2735672"/>
                </a:lnTo>
                <a:lnTo>
                  <a:pt x="3702204" y="2919108"/>
                </a:lnTo>
                <a:lnTo>
                  <a:pt x="4336821" y="2551888"/>
                </a:lnTo>
                <a:lnTo>
                  <a:pt x="4385905" y="2735324"/>
                </a:lnTo>
                <a:lnTo>
                  <a:pt x="5020521" y="2368450"/>
                </a:lnTo>
                <a:lnTo>
                  <a:pt x="5069606" y="2551888"/>
                </a:lnTo>
                <a:lnTo>
                  <a:pt x="5704223" y="2185014"/>
                </a:lnTo>
                <a:lnTo>
                  <a:pt x="5753307" y="2368450"/>
                </a:lnTo>
                <a:lnTo>
                  <a:pt x="6387924" y="2001228"/>
                </a:lnTo>
                <a:lnTo>
                  <a:pt x="6437008" y="2184666"/>
                </a:lnTo>
                <a:lnTo>
                  <a:pt x="6820002" y="1963046"/>
                </a:lnTo>
                <a:close/>
              </a:path>
            </a:pathLst>
          </a:custGeom>
          <a:solidFill>
            <a:schemeClr val="tx2"/>
          </a:solidFill>
          <a:ln w="7445" cap="flat">
            <a:noFill/>
            <a:prstDash val="solid"/>
            <a:miter/>
          </a:ln>
        </p:spPr>
        <p:txBody>
          <a:bodyPr rtlCol="0" anchor="ctr"/>
          <a:lstStyle/>
          <a:p>
            <a:endParaRPr lang="en-BE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738BC7-B428-AE45-0402-7B49BF2185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66611" y="0"/>
            <a:ext cx="4445703" cy="6858000"/>
          </a:xfrm>
          <a:custGeom>
            <a:avLst/>
            <a:gdLst>
              <a:gd name="connsiteX0" fmla="*/ 2020057 w 4445703"/>
              <a:gd name="connsiteY0" fmla="*/ 0 h 6858000"/>
              <a:gd name="connsiteX1" fmla="*/ 4445703 w 4445703"/>
              <a:gd name="connsiteY1" fmla="*/ 0 h 6858000"/>
              <a:gd name="connsiteX2" fmla="*/ 4445703 w 4445703"/>
              <a:gd name="connsiteY2" fmla="*/ 6858000 h 6858000"/>
              <a:gd name="connsiteX3" fmla="*/ 2020058 w 4445703"/>
              <a:gd name="connsiteY3" fmla="*/ 6858000 h 6858000"/>
              <a:gd name="connsiteX4" fmla="*/ 1729246 w 4445703"/>
              <a:gd name="connsiteY4" fmla="*/ 6681327 h 6858000"/>
              <a:gd name="connsiteX5" fmla="*/ 0 w 4445703"/>
              <a:gd name="connsiteY5" fmla="*/ 3429000 h 6858000"/>
              <a:gd name="connsiteX6" fmla="*/ 1729246 w 4445703"/>
              <a:gd name="connsiteY6" fmla="*/ 176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5703" h="6858000">
                <a:moveTo>
                  <a:pt x="2020057" y="0"/>
                </a:moveTo>
                <a:lnTo>
                  <a:pt x="4445703" y="0"/>
                </a:lnTo>
                <a:lnTo>
                  <a:pt x="4445703" y="6858000"/>
                </a:lnTo>
                <a:lnTo>
                  <a:pt x="2020058" y="6858000"/>
                </a:lnTo>
                <a:lnTo>
                  <a:pt x="1729246" y="6681327"/>
                </a:lnTo>
                <a:cubicBezTo>
                  <a:pt x="685941" y="5976483"/>
                  <a:pt x="0" y="4782844"/>
                  <a:pt x="0" y="3429000"/>
                </a:cubicBezTo>
                <a:cubicBezTo>
                  <a:pt x="0" y="2075157"/>
                  <a:pt x="685941" y="881518"/>
                  <a:pt x="1729246" y="176673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 b="0" i="0">
                <a:solidFill>
                  <a:schemeClr val="tx1"/>
                </a:solidFill>
                <a:highlight>
                  <a:srgbClr val="FFFF00"/>
                </a:highlight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76B6D8C-68FE-8341-EFCA-D916B5F971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1519799"/>
            <a:ext cx="6521470" cy="2917722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"</a:t>
            </a:r>
            <a:r>
              <a:rPr lang="en-GB" dirty="0" err="1"/>
              <a:t>Deze</a:t>
            </a:r>
            <a:r>
              <a:rPr lang="en-GB" dirty="0"/>
              <a:t> slide is perfect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citaten</a:t>
            </a:r>
            <a:r>
              <a:rPr lang="en-GB" dirty="0"/>
              <a:t> of </a:t>
            </a:r>
            <a:r>
              <a:rPr lang="en-GB" dirty="0" err="1"/>
              <a:t>andere</a:t>
            </a:r>
            <a:r>
              <a:rPr lang="en-GB" dirty="0"/>
              <a:t> </a:t>
            </a:r>
            <a:r>
              <a:rPr lang="en-GB" dirty="0" err="1"/>
              <a:t>korte</a:t>
            </a:r>
            <a:r>
              <a:rPr lang="en-GB" dirty="0"/>
              <a:t> </a:t>
            </a:r>
            <a:r>
              <a:rPr lang="en-GB" dirty="0" err="1"/>
              <a:t>teksten</a:t>
            </a:r>
            <a:r>
              <a:rPr lang="en-GB" dirty="0"/>
              <a:t>."</a:t>
            </a:r>
            <a:endParaRPr lang="en-BE" dirty="0"/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CA7A3037-54B7-5A6F-BAF7-44538A99940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5938" y="4610323"/>
            <a:ext cx="6521471" cy="3139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l">
              <a:defRPr sz="16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noProof="0" dirty="0"/>
              <a:t>- </a:t>
            </a:r>
            <a:r>
              <a:rPr lang="nl-NL" noProof="0" dirty="0" err="1"/>
              <a:t>Lorem</a:t>
            </a:r>
            <a:r>
              <a:rPr lang="nl-NL" noProof="0" dirty="0"/>
              <a:t> </a:t>
            </a:r>
            <a:r>
              <a:rPr lang="nl-NL" noProof="0" dirty="0" err="1"/>
              <a:t>ipsum</a:t>
            </a:r>
            <a:endParaRPr lang="nl-NL" noProof="0" dirty="0"/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E6189C85-14E7-C9FC-35C7-61C92902C801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A4664BC9-D0BE-4AD8-B797-CF5104CA4DAD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BE48AB95-66C0-371F-0413-597CD017F7E2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1811AE42-7B23-7402-64C7-8C2B4CDD0BA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8728922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656AC760-21BC-722C-13C7-721FC2A1EA98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4457695" y="-3"/>
            <a:ext cx="7734305" cy="5572126"/>
          </a:xfrm>
          <a:custGeom>
            <a:avLst/>
            <a:gdLst>
              <a:gd name="connsiteX0" fmla="*/ 3320932 w 7734305"/>
              <a:gd name="connsiteY0" fmla="*/ 2573233 h 5572126"/>
              <a:gd name="connsiteX1" fmla="*/ 3320543 w 7734305"/>
              <a:gd name="connsiteY1" fmla="*/ 2573213 h 5572126"/>
              <a:gd name="connsiteX2" fmla="*/ 3321322 w 7734305"/>
              <a:gd name="connsiteY2" fmla="*/ 2573213 h 5572126"/>
              <a:gd name="connsiteX3" fmla="*/ 3321322 w 7734305"/>
              <a:gd name="connsiteY3" fmla="*/ 4674114 h 5572126"/>
              <a:gd name="connsiteX4" fmla="*/ 3548727 w 7734305"/>
              <a:gd name="connsiteY4" fmla="*/ 4446905 h 5572126"/>
              <a:gd name="connsiteX5" fmla="*/ 3321322 w 7734305"/>
              <a:gd name="connsiteY5" fmla="*/ 4219697 h 5572126"/>
              <a:gd name="connsiteX6" fmla="*/ 3093917 w 7734305"/>
              <a:gd name="connsiteY6" fmla="*/ 4446905 h 5572126"/>
              <a:gd name="connsiteX7" fmla="*/ 3321322 w 7734305"/>
              <a:gd name="connsiteY7" fmla="*/ 4674114 h 5572126"/>
              <a:gd name="connsiteX8" fmla="*/ 3321322 w 7734305"/>
              <a:gd name="connsiteY8" fmla="*/ 5003255 h 5572126"/>
              <a:gd name="connsiteX9" fmla="*/ 2764101 w 7734305"/>
              <a:gd name="connsiteY9" fmla="*/ 4446516 h 5572126"/>
              <a:gd name="connsiteX10" fmla="*/ 3321322 w 7734305"/>
              <a:gd name="connsiteY10" fmla="*/ 3889777 h 5572126"/>
              <a:gd name="connsiteX11" fmla="*/ 3878542 w 7734305"/>
              <a:gd name="connsiteY11" fmla="*/ 4446516 h 5572126"/>
              <a:gd name="connsiteX12" fmla="*/ 3321322 w 7734305"/>
              <a:gd name="connsiteY12" fmla="*/ 5003255 h 5572126"/>
              <a:gd name="connsiteX13" fmla="*/ 3321322 w 7734305"/>
              <a:gd name="connsiteY13" fmla="*/ 5332396 h 5572126"/>
              <a:gd name="connsiteX14" fmla="*/ 4207968 w 7734305"/>
              <a:gd name="connsiteY14" fmla="*/ 4446516 h 5572126"/>
              <a:gd name="connsiteX15" fmla="*/ 3321322 w 7734305"/>
              <a:gd name="connsiteY15" fmla="*/ 3560636 h 5572126"/>
              <a:gd name="connsiteX16" fmla="*/ 2434676 w 7734305"/>
              <a:gd name="connsiteY16" fmla="*/ 4446516 h 5572126"/>
              <a:gd name="connsiteX17" fmla="*/ 3321322 w 7734305"/>
              <a:gd name="connsiteY17" fmla="*/ 5332396 h 5572126"/>
              <a:gd name="connsiteX18" fmla="*/ 3779184 w 7734305"/>
              <a:gd name="connsiteY18" fmla="*/ 5572126 h 5572126"/>
              <a:gd name="connsiteX19" fmla="*/ 2863459 w 7734305"/>
              <a:gd name="connsiteY19" fmla="*/ 5572126 h 5572126"/>
              <a:gd name="connsiteX20" fmla="*/ 2774826 w 7734305"/>
              <a:gd name="connsiteY20" fmla="*/ 5532095 h 5572126"/>
              <a:gd name="connsiteX21" fmla="*/ 2105250 w 7734305"/>
              <a:gd name="connsiteY21" fmla="*/ 4446516 h 5572126"/>
              <a:gd name="connsiteX22" fmla="*/ 3321322 w 7734305"/>
              <a:gd name="connsiteY22" fmla="*/ 3231495 h 5572126"/>
              <a:gd name="connsiteX23" fmla="*/ 4537393 w 7734305"/>
              <a:gd name="connsiteY23" fmla="*/ 4446516 h 5572126"/>
              <a:gd name="connsiteX24" fmla="*/ 3867817 w 7734305"/>
              <a:gd name="connsiteY24" fmla="*/ 5532095 h 5572126"/>
              <a:gd name="connsiteX25" fmla="*/ 4818066 w 7734305"/>
              <a:gd name="connsiteY25" fmla="*/ 5572126 h 5572126"/>
              <a:gd name="connsiteX26" fmla="*/ 4376209 w 7734305"/>
              <a:gd name="connsiteY26" fmla="*/ 5572126 h 5572126"/>
              <a:gd name="connsiteX27" fmla="*/ 4429709 w 7734305"/>
              <a:gd name="connsiteY27" fmla="*/ 5522692 h 5572126"/>
              <a:gd name="connsiteX28" fmla="*/ 4866430 w 7734305"/>
              <a:gd name="connsiteY28" fmla="*/ 4446905 h 5572126"/>
              <a:gd name="connsiteX29" fmla="*/ 3320932 w 7734305"/>
              <a:gd name="connsiteY29" fmla="*/ 2902743 h 5572126"/>
              <a:gd name="connsiteX30" fmla="*/ 1775435 w 7734305"/>
              <a:gd name="connsiteY30" fmla="*/ 4446905 h 5572126"/>
              <a:gd name="connsiteX31" fmla="*/ 2212156 w 7734305"/>
              <a:gd name="connsiteY31" fmla="*/ 5522692 h 5572126"/>
              <a:gd name="connsiteX32" fmla="*/ 2265657 w 7734305"/>
              <a:gd name="connsiteY32" fmla="*/ 5572126 h 5572126"/>
              <a:gd name="connsiteX33" fmla="*/ 1823799 w 7734305"/>
              <a:gd name="connsiteY33" fmla="*/ 5572126 h 5572126"/>
              <a:gd name="connsiteX34" fmla="*/ 1776969 w 7734305"/>
              <a:gd name="connsiteY34" fmla="*/ 5510086 h 5572126"/>
              <a:gd name="connsiteX35" fmla="*/ 1446009 w 7734305"/>
              <a:gd name="connsiteY35" fmla="*/ 4446905 h 5572126"/>
              <a:gd name="connsiteX36" fmla="*/ 3129569 w 7734305"/>
              <a:gd name="connsiteY36" fmla="*/ 2582886 h 5572126"/>
              <a:gd name="connsiteX37" fmla="*/ 3320932 w 7734305"/>
              <a:gd name="connsiteY37" fmla="*/ 2573233 h 5572126"/>
              <a:gd name="connsiteX38" fmla="*/ 3512295 w 7734305"/>
              <a:gd name="connsiteY38" fmla="*/ 2582886 h 5572126"/>
              <a:gd name="connsiteX39" fmla="*/ 5195856 w 7734305"/>
              <a:gd name="connsiteY39" fmla="*/ 4446905 h 5572126"/>
              <a:gd name="connsiteX40" fmla="*/ 4864896 w 7734305"/>
              <a:gd name="connsiteY40" fmla="*/ 5510086 h 5572126"/>
              <a:gd name="connsiteX41" fmla="*/ 5588390 w 7734305"/>
              <a:gd name="connsiteY41" fmla="*/ 5572126 h 5572126"/>
              <a:gd name="connsiteX42" fmla="*/ 5212464 w 7734305"/>
              <a:gd name="connsiteY42" fmla="*/ 5572126 h 5572126"/>
              <a:gd name="connsiteX43" fmla="*/ 5325316 w 7734305"/>
              <a:gd name="connsiteY43" fmla="*/ 5366317 h 5572126"/>
              <a:gd name="connsiteX44" fmla="*/ 5526060 w 7734305"/>
              <a:gd name="connsiteY44" fmla="*/ 4446516 h 5572126"/>
              <a:gd name="connsiteX45" fmla="*/ 3321322 w 7734305"/>
              <a:gd name="connsiteY45" fmla="*/ 2243682 h 5572126"/>
              <a:gd name="connsiteX46" fmla="*/ 1116583 w 7734305"/>
              <a:gd name="connsiteY46" fmla="*/ 4446516 h 5572126"/>
              <a:gd name="connsiteX47" fmla="*/ 1317327 w 7734305"/>
              <a:gd name="connsiteY47" fmla="*/ 5366317 h 5572126"/>
              <a:gd name="connsiteX48" fmla="*/ 1430180 w 7734305"/>
              <a:gd name="connsiteY48" fmla="*/ 5572126 h 5572126"/>
              <a:gd name="connsiteX49" fmla="*/ 1054253 w 7734305"/>
              <a:gd name="connsiteY49" fmla="*/ 5572126 h 5572126"/>
              <a:gd name="connsiteX50" fmla="*/ 957181 w 7734305"/>
              <a:gd name="connsiteY50" fmla="*/ 5360243 h 5572126"/>
              <a:gd name="connsiteX51" fmla="*/ 787157 w 7734305"/>
              <a:gd name="connsiteY51" fmla="*/ 4446516 h 5572126"/>
              <a:gd name="connsiteX52" fmla="*/ 3321322 w 7734305"/>
              <a:gd name="connsiteY52" fmla="*/ 1914541 h 5572126"/>
              <a:gd name="connsiteX53" fmla="*/ 5855486 w 7734305"/>
              <a:gd name="connsiteY53" fmla="*/ 4446516 h 5572126"/>
              <a:gd name="connsiteX54" fmla="*/ 5685462 w 7734305"/>
              <a:gd name="connsiteY54" fmla="*/ 5360243 h 5572126"/>
              <a:gd name="connsiteX55" fmla="*/ 6307685 w 7734305"/>
              <a:gd name="connsiteY55" fmla="*/ 5572126 h 5572126"/>
              <a:gd name="connsiteX56" fmla="*/ 5952037 w 7734305"/>
              <a:gd name="connsiteY56" fmla="*/ 5572126 h 5572126"/>
              <a:gd name="connsiteX57" fmla="*/ 6037454 w 7734305"/>
              <a:gd name="connsiteY57" fmla="*/ 5356195 h 5572126"/>
              <a:gd name="connsiteX58" fmla="*/ 6185301 w 7734305"/>
              <a:gd name="connsiteY58" fmla="*/ 4446516 h 5572126"/>
              <a:gd name="connsiteX59" fmla="*/ 3321711 w 7734305"/>
              <a:gd name="connsiteY59" fmla="*/ 1585400 h 5572126"/>
              <a:gd name="connsiteX60" fmla="*/ 457732 w 7734305"/>
              <a:gd name="connsiteY60" fmla="*/ 4446516 h 5572126"/>
              <a:gd name="connsiteX61" fmla="*/ 605744 w 7734305"/>
              <a:gd name="connsiteY61" fmla="*/ 5356195 h 5572126"/>
              <a:gd name="connsiteX62" fmla="*/ 691033 w 7734305"/>
              <a:gd name="connsiteY62" fmla="*/ 5572126 h 5572126"/>
              <a:gd name="connsiteX63" fmla="*/ 335349 w 7734305"/>
              <a:gd name="connsiteY63" fmla="*/ 5572126 h 5572126"/>
              <a:gd name="connsiteX64" fmla="*/ 259233 w 7734305"/>
              <a:gd name="connsiteY64" fmla="*/ 5353514 h 5572126"/>
              <a:gd name="connsiteX65" fmla="*/ 128306 w 7734305"/>
              <a:gd name="connsiteY65" fmla="*/ 4446516 h 5572126"/>
              <a:gd name="connsiteX66" fmla="*/ 3321322 w 7734305"/>
              <a:gd name="connsiteY66" fmla="*/ 1255870 h 5572126"/>
              <a:gd name="connsiteX67" fmla="*/ 6514727 w 7734305"/>
              <a:gd name="connsiteY67" fmla="*/ 4446516 h 5572126"/>
              <a:gd name="connsiteX68" fmla="*/ 6383800 w 7734305"/>
              <a:gd name="connsiteY68" fmla="*/ 5353514 h 5572126"/>
              <a:gd name="connsiteX69" fmla="*/ 7004048 w 7734305"/>
              <a:gd name="connsiteY69" fmla="*/ 5572126 h 5572126"/>
              <a:gd name="connsiteX70" fmla="*/ 6657388 w 7734305"/>
              <a:gd name="connsiteY70" fmla="*/ 5572126 h 5572126"/>
              <a:gd name="connsiteX71" fmla="*/ 6726143 w 7734305"/>
              <a:gd name="connsiteY71" fmla="*/ 5351435 h 5572126"/>
              <a:gd name="connsiteX72" fmla="*/ 6843763 w 7734305"/>
              <a:gd name="connsiteY72" fmla="*/ 4446516 h 5572126"/>
              <a:gd name="connsiteX73" fmla="*/ 3320932 w 7734305"/>
              <a:gd name="connsiteY73" fmla="*/ 926729 h 5572126"/>
              <a:gd name="connsiteX74" fmla="*/ 75300 w 7734305"/>
              <a:gd name="connsiteY74" fmla="*/ 3076542 h 5572126"/>
              <a:gd name="connsiteX75" fmla="*/ 0 w 7734305"/>
              <a:gd name="connsiteY75" fmla="*/ 3282117 h 5572126"/>
              <a:gd name="connsiteX76" fmla="*/ 0 w 7734305"/>
              <a:gd name="connsiteY76" fmla="*/ 2503284 h 5572126"/>
              <a:gd name="connsiteX77" fmla="*/ 126945 w 7734305"/>
              <a:gd name="connsiteY77" fmla="*/ 2294501 h 5572126"/>
              <a:gd name="connsiteX78" fmla="*/ 3321322 w 7734305"/>
              <a:gd name="connsiteY78" fmla="*/ 597587 h 5572126"/>
              <a:gd name="connsiteX79" fmla="*/ 7173578 w 7734305"/>
              <a:gd name="connsiteY79" fmla="*/ 4446516 h 5572126"/>
              <a:gd name="connsiteX80" fmla="*/ 7066799 w 7734305"/>
              <a:gd name="connsiteY80" fmla="*/ 5349794 h 5572126"/>
              <a:gd name="connsiteX81" fmla="*/ 7579239 w 7734305"/>
              <a:gd name="connsiteY81" fmla="*/ 5572126 h 5572126"/>
              <a:gd name="connsiteX82" fmla="*/ 7347535 w 7734305"/>
              <a:gd name="connsiteY82" fmla="*/ 5572126 h 5572126"/>
              <a:gd name="connsiteX83" fmla="*/ 7405260 w 7734305"/>
              <a:gd name="connsiteY83" fmla="*/ 5348535 h 5572126"/>
              <a:gd name="connsiteX84" fmla="*/ 7503004 w 7734305"/>
              <a:gd name="connsiteY84" fmla="*/ 4446516 h 5572126"/>
              <a:gd name="connsiteX85" fmla="*/ 3321322 w 7734305"/>
              <a:gd name="connsiteY85" fmla="*/ 268446 h 5572126"/>
              <a:gd name="connsiteX86" fmla="*/ 94530 w 7734305"/>
              <a:gd name="connsiteY86" fmla="*/ 1788873 h 5572126"/>
              <a:gd name="connsiteX87" fmla="*/ 0 w 7734305"/>
              <a:gd name="connsiteY87" fmla="*/ 1915178 h 5572126"/>
              <a:gd name="connsiteX88" fmla="*/ 0 w 7734305"/>
              <a:gd name="connsiteY88" fmla="*/ 1513293 h 5572126"/>
              <a:gd name="connsiteX89" fmla="*/ 201914 w 7734305"/>
              <a:gd name="connsiteY89" fmla="*/ 1291311 h 5572126"/>
              <a:gd name="connsiteX90" fmla="*/ 3322613 w 7734305"/>
              <a:gd name="connsiteY90" fmla="*/ 0 h 5572126"/>
              <a:gd name="connsiteX91" fmla="*/ 7734305 w 7734305"/>
              <a:gd name="connsiteY91" fmla="*/ 4409405 h 5572126"/>
              <a:gd name="connsiteX92" fmla="*/ 7579239 w 7734305"/>
              <a:gd name="connsiteY92" fmla="*/ 5572126 h 557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7734305" h="5572126">
                <a:moveTo>
                  <a:pt x="3320932" y="2573233"/>
                </a:moveTo>
                <a:lnTo>
                  <a:pt x="3320543" y="2573213"/>
                </a:lnTo>
                <a:lnTo>
                  <a:pt x="3321322" y="2573213"/>
                </a:lnTo>
                <a:close/>
                <a:moveTo>
                  <a:pt x="3321322" y="4674114"/>
                </a:moveTo>
                <a:cubicBezTo>
                  <a:pt x="3447095" y="4674114"/>
                  <a:pt x="3548727" y="4572181"/>
                  <a:pt x="3548727" y="4446905"/>
                </a:cubicBezTo>
                <a:cubicBezTo>
                  <a:pt x="3548727" y="4321629"/>
                  <a:pt x="3446706" y="4219697"/>
                  <a:pt x="3321322" y="4219697"/>
                </a:cubicBezTo>
                <a:cubicBezTo>
                  <a:pt x="3195938" y="4219697"/>
                  <a:pt x="3093917" y="4321629"/>
                  <a:pt x="3093917" y="4446905"/>
                </a:cubicBezTo>
                <a:cubicBezTo>
                  <a:pt x="3093917" y="4572181"/>
                  <a:pt x="3195938" y="4674114"/>
                  <a:pt x="3321322" y="4674114"/>
                </a:cubicBezTo>
                <a:close/>
                <a:moveTo>
                  <a:pt x="3321322" y="5003255"/>
                </a:moveTo>
                <a:cubicBezTo>
                  <a:pt x="3013702" y="5003255"/>
                  <a:pt x="2764101" y="4753870"/>
                  <a:pt x="2764101" y="4446516"/>
                </a:cubicBezTo>
                <a:cubicBezTo>
                  <a:pt x="2764101" y="4139162"/>
                  <a:pt x="3013702" y="3889777"/>
                  <a:pt x="3321322" y="3889777"/>
                </a:cubicBezTo>
                <a:cubicBezTo>
                  <a:pt x="3628942" y="3889777"/>
                  <a:pt x="3878542" y="4139162"/>
                  <a:pt x="3878542" y="4446516"/>
                </a:cubicBezTo>
                <a:cubicBezTo>
                  <a:pt x="3878542" y="4753870"/>
                  <a:pt x="3628942" y="5003255"/>
                  <a:pt x="3321322" y="5003255"/>
                </a:cubicBezTo>
                <a:close/>
                <a:moveTo>
                  <a:pt x="3321322" y="5332396"/>
                </a:moveTo>
                <a:cubicBezTo>
                  <a:pt x="3810788" y="5332396"/>
                  <a:pt x="4207968" y="4935948"/>
                  <a:pt x="4207968" y="4446516"/>
                </a:cubicBezTo>
                <a:cubicBezTo>
                  <a:pt x="4207968" y="3957084"/>
                  <a:pt x="3811177" y="3560636"/>
                  <a:pt x="3321322" y="3560636"/>
                </a:cubicBezTo>
                <a:cubicBezTo>
                  <a:pt x="2831466" y="3560636"/>
                  <a:pt x="2434676" y="3957084"/>
                  <a:pt x="2434676" y="4446516"/>
                </a:cubicBezTo>
                <a:cubicBezTo>
                  <a:pt x="2434676" y="4935948"/>
                  <a:pt x="2831466" y="5332396"/>
                  <a:pt x="3321322" y="5332396"/>
                </a:cubicBezTo>
                <a:close/>
                <a:moveTo>
                  <a:pt x="3779184" y="5572126"/>
                </a:moveTo>
                <a:lnTo>
                  <a:pt x="2863459" y="5572126"/>
                </a:lnTo>
                <a:lnTo>
                  <a:pt x="2774826" y="5532095"/>
                </a:lnTo>
                <a:cubicBezTo>
                  <a:pt x="2377733" y="5332032"/>
                  <a:pt x="2105250" y="4920994"/>
                  <a:pt x="2105250" y="4446516"/>
                </a:cubicBezTo>
                <a:cubicBezTo>
                  <a:pt x="2105250" y="3775395"/>
                  <a:pt x="2649620" y="3231495"/>
                  <a:pt x="3321322" y="3231495"/>
                </a:cubicBezTo>
                <a:cubicBezTo>
                  <a:pt x="3993023" y="3231495"/>
                  <a:pt x="4537393" y="3775395"/>
                  <a:pt x="4537393" y="4446516"/>
                </a:cubicBezTo>
                <a:cubicBezTo>
                  <a:pt x="4537393" y="4920994"/>
                  <a:pt x="4264910" y="5332032"/>
                  <a:pt x="3867817" y="5532095"/>
                </a:cubicBezTo>
                <a:close/>
                <a:moveTo>
                  <a:pt x="4818066" y="5572126"/>
                </a:moveTo>
                <a:lnTo>
                  <a:pt x="4376209" y="5572126"/>
                </a:lnTo>
                <a:lnTo>
                  <a:pt x="4429709" y="5522692"/>
                </a:lnTo>
                <a:cubicBezTo>
                  <a:pt x="4700074" y="5244645"/>
                  <a:pt x="4866430" y="4865285"/>
                  <a:pt x="4866430" y="4446905"/>
                </a:cubicBezTo>
                <a:cubicBezTo>
                  <a:pt x="4866430" y="3594095"/>
                  <a:pt x="4174480" y="2902743"/>
                  <a:pt x="3320932" y="2902743"/>
                </a:cubicBezTo>
                <a:cubicBezTo>
                  <a:pt x="2467385" y="2902743"/>
                  <a:pt x="1775435" y="3594095"/>
                  <a:pt x="1775435" y="4446905"/>
                </a:cubicBezTo>
                <a:cubicBezTo>
                  <a:pt x="1775435" y="4865285"/>
                  <a:pt x="1941791" y="5244645"/>
                  <a:pt x="2212156" y="5522692"/>
                </a:cubicBezTo>
                <a:lnTo>
                  <a:pt x="2265657" y="5572126"/>
                </a:lnTo>
                <a:lnTo>
                  <a:pt x="1823799" y="5572126"/>
                </a:lnTo>
                <a:lnTo>
                  <a:pt x="1776969" y="5510086"/>
                </a:lnTo>
                <a:cubicBezTo>
                  <a:pt x="1568242" y="5208093"/>
                  <a:pt x="1446009" y="4841797"/>
                  <a:pt x="1446009" y="4446905"/>
                </a:cubicBezTo>
                <a:cubicBezTo>
                  <a:pt x="1446009" y="3476698"/>
                  <a:pt x="2183877" y="2678830"/>
                  <a:pt x="3129569" y="2582886"/>
                </a:cubicBezTo>
                <a:lnTo>
                  <a:pt x="3320932" y="2573233"/>
                </a:lnTo>
                <a:lnTo>
                  <a:pt x="3512295" y="2582886"/>
                </a:lnTo>
                <a:cubicBezTo>
                  <a:pt x="4457988" y="2678830"/>
                  <a:pt x="5195856" y="3476698"/>
                  <a:pt x="5195856" y="4446905"/>
                </a:cubicBezTo>
                <a:cubicBezTo>
                  <a:pt x="5195856" y="4841797"/>
                  <a:pt x="5073623" y="5208093"/>
                  <a:pt x="4864896" y="5510086"/>
                </a:cubicBezTo>
                <a:close/>
                <a:moveTo>
                  <a:pt x="5588390" y="5572126"/>
                </a:moveTo>
                <a:lnTo>
                  <a:pt x="5212464" y="5572126"/>
                </a:lnTo>
                <a:lnTo>
                  <a:pt x="5325316" y="5366317"/>
                </a:lnTo>
                <a:cubicBezTo>
                  <a:pt x="5454217" y="5086415"/>
                  <a:pt x="5526060" y="4774782"/>
                  <a:pt x="5526060" y="4446516"/>
                </a:cubicBezTo>
                <a:cubicBezTo>
                  <a:pt x="5526060" y="3229938"/>
                  <a:pt x="4538951" y="2243682"/>
                  <a:pt x="3321322" y="2243682"/>
                </a:cubicBezTo>
                <a:cubicBezTo>
                  <a:pt x="2103692" y="2243682"/>
                  <a:pt x="1116583" y="3229938"/>
                  <a:pt x="1116583" y="4446516"/>
                </a:cubicBezTo>
                <a:cubicBezTo>
                  <a:pt x="1116583" y="4774782"/>
                  <a:pt x="1188426" y="5086415"/>
                  <a:pt x="1317327" y="5366317"/>
                </a:cubicBezTo>
                <a:lnTo>
                  <a:pt x="1430180" y="5572126"/>
                </a:lnTo>
                <a:lnTo>
                  <a:pt x="1054253" y="5572126"/>
                </a:lnTo>
                <a:lnTo>
                  <a:pt x="957181" y="5360243"/>
                </a:lnTo>
                <a:cubicBezTo>
                  <a:pt x="847391" y="5076786"/>
                  <a:pt x="787157" y="4768654"/>
                  <a:pt x="787157" y="4446516"/>
                </a:cubicBezTo>
                <a:cubicBezTo>
                  <a:pt x="787157" y="3048250"/>
                  <a:pt x="1921846" y="1914541"/>
                  <a:pt x="3321322" y="1914541"/>
                </a:cubicBezTo>
                <a:cubicBezTo>
                  <a:pt x="4720797" y="1914541"/>
                  <a:pt x="5855486" y="3048250"/>
                  <a:pt x="5855486" y="4446516"/>
                </a:cubicBezTo>
                <a:cubicBezTo>
                  <a:pt x="5855486" y="4768654"/>
                  <a:pt x="5795252" y="5076786"/>
                  <a:pt x="5685462" y="5360243"/>
                </a:cubicBezTo>
                <a:close/>
                <a:moveTo>
                  <a:pt x="6307685" y="5572126"/>
                </a:moveTo>
                <a:lnTo>
                  <a:pt x="5952037" y="5572126"/>
                </a:lnTo>
                <a:lnTo>
                  <a:pt x="6037454" y="5356195"/>
                </a:lnTo>
                <a:cubicBezTo>
                  <a:pt x="6133390" y="5070367"/>
                  <a:pt x="6185301" y="4764569"/>
                  <a:pt x="6185301" y="4446516"/>
                </a:cubicBezTo>
                <a:cubicBezTo>
                  <a:pt x="6185301" y="2866561"/>
                  <a:pt x="4903422" y="1585400"/>
                  <a:pt x="3321711" y="1585400"/>
                </a:cubicBezTo>
                <a:cubicBezTo>
                  <a:pt x="1740000" y="1585400"/>
                  <a:pt x="457732" y="2866171"/>
                  <a:pt x="457732" y="4446516"/>
                </a:cubicBezTo>
                <a:cubicBezTo>
                  <a:pt x="457732" y="4764569"/>
                  <a:pt x="509862" y="5070367"/>
                  <a:pt x="605744" y="5356195"/>
                </a:cubicBezTo>
                <a:lnTo>
                  <a:pt x="691033" y="5572126"/>
                </a:lnTo>
                <a:lnTo>
                  <a:pt x="335349" y="5572126"/>
                </a:lnTo>
                <a:lnTo>
                  <a:pt x="259233" y="5353514"/>
                </a:lnTo>
                <a:cubicBezTo>
                  <a:pt x="174084" y="5066062"/>
                  <a:pt x="128306" y="4761651"/>
                  <a:pt x="128306" y="4446516"/>
                </a:cubicBezTo>
                <a:cubicBezTo>
                  <a:pt x="128306" y="2684482"/>
                  <a:pt x="1557765" y="1255870"/>
                  <a:pt x="3321322" y="1255870"/>
                </a:cubicBezTo>
                <a:cubicBezTo>
                  <a:pt x="5084879" y="1255870"/>
                  <a:pt x="6514727" y="2684482"/>
                  <a:pt x="6514727" y="4446516"/>
                </a:cubicBezTo>
                <a:cubicBezTo>
                  <a:pt x="6514727" y="4761651"/>
                  <a:pt x="6468949" y="5066062"/>
                  <a:pt x="6383800" y="5353514"/>
                </a:cubicBezTo>
                <a:close/>
                <a:moveTo>
                  <a:pt x="7004048" y="5572126"/>
                </a:moveTo>
                <a:lnTo>
                  <a:pt x="6657388" y="5572126"/>
                </a:lnTo>
                <a:lnTo>
                  <a:pt x="6726143" y="5351435"/>
                </a:lnTo>
                <a:cubicBezTo>
                  <a:pt x="6802804" y="5062707"/>
                  <a:pt x="6843763" y="4759317"/>
                  <a:pt x="6843763" y="4446516"/>
                </a:cubicBezTo>
                <a:cubicBezTo>
                  <a:pt x="6843763" y="2502794"/>
                  <a:pt x="5266336" y="926729"/>
                  <a:pt x="3320932" y="926729"/>
                </a:cubicBezTo>
                <a:cubicBezTo>
                  <a:pt x="1861880" y="926729"/>
                  <a:pt x="610033" y="1813266"/>
                  <a:pt x="75300" y="3076542"/>
                </a:cubicBezTo>
                <a:lnTo>
                  <a:pt x="0" y="3282117"/>
                </a:lnTo>
                <a:lnTo>
                  <a:pt x="0" y="2503284"/>
                </a:lnTo>
                <a:lnTo>
                  <a:pt x="126945" y="2294501"/>
                </a:lnTo>
                <a:cubicBezTo>
                  <a:pt x="819203" y="1270684"/>
                  <a:pt x="1991548" y="597587"/>
                  <a:pt x="3321322" y="597587"/>
                </a:cubicBezTo>
                <a:cubicBezTo>
                  <a:pt x="5448961" y="597587"/>
                  <a:pt x="7173578" y="2320715"/>
                  <a:pt x="7173578" y="4446516"/>
                </a:cubicBezTo>
                <a:cubicBezTo>
                  <a:pt x="7173578" y="4757566"/>
                  <a:pt x="7136562" y="5060081"/>
                  <a:pt x="7066799" y="5349794"/>
                </a:cubicBezTo>
                <a:close/>
                <a:moveTo>
                  <a:pt x="7579239" y="5572126"/>
                </a:moveTo>
                <a:lnTo>
                  <a:pt x="7347535" y="5572126"/>
                </a:lnTo>
                <a:lnTo>
                  <a:pt x="7405260" y="5348535"/>
                </a:lnTo>
                <a:cubicBezTo>
                  <a:pt x="7469273" y="5058038"/>
                  <a:pt x="7503004" y="4756107"/>
                  <a:pt x="7503004" y="4446516"/>
                </a:cubicBezTo>
                <a:cubicBezTo>
                  <a:pt x="7503004" y="2139026"/>
                  <a:pt x="5630807" y="268446"/>
                  <a:pt x="3321322" y="268446"/>
                </a:cubicBezTo>
                <a:cubicBezTo>
                  <a:pt x="2022237" y="268446"/>
                  <a:pt x="861512" y="860309"/>
                  <a:pt x="94530" y="1788873"/>
                </a:cubicBezTo>
                <a:lnTo>
                  <a:pt x="0" y="1915178"/>
                </a:lnTo>
                <a:lnTo>
                  <a:pt x="0" y="1513293"/>
                </a:lnTo>
                <a:lnTo>
                  <a:pt x="201914" y="1291311"/>
                </a:lnTo>
                <a:cubicBezTo>
                  <a:pt x="1000468" y="493424"/>
                  <a:pt x="2103740" y="0"/>
                  <a:pt x="3322613" y="0"/>
                </a:cubicBezTo>
                <a:cubicBezTo>
                  <a:pt x="5758961" y="0"/>
                  <a:pt x="7734305" y="1973693"/>
                  <a:pt x="7734305" y="4409405"/>
                </a:cubicBezTo>
                <a:cubicBezTo>
                  <a:pt x="7734305" y="4811402"/>
                  <a:pt x="7679822" y="5202233"/>
                  <a:pt x="7579239" y="5572126"/>
                </a:cubicBezTo>
                <a:close/>
              </a:path>
            </a:pathLst>
          </a:custGeom>
          <a:solidFill>
            <a:srgbClr val="F04619"/>
          </a:solidFill>
          <a:ln w="7445" cap="flat">
            <a:noFill/>
            <a:prstDash val="solid"/>
            <a:miter/>
          </a:ln>
        </p:spPr>
        <p:txBody>
          <a:bodyPr rtlCol="0" anchor="ctr"/>
          <a:lstStyle/>
          <a:p>
            <a:endParaRPr lang="en-BE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CC392A90-F02F-6724-7C36-F731DC3770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57699" y="1085"/>
            <a:ext cx="7734301" cy="5572125"/>
          </a:xfrm>
          <a:custGeom>
            <a:avLst/>
            <a:gdLst>
              <a:gd name="connsiteX0" fmla="*/ 143693 w 7734301"/>
              <a:gd name="connsiteY0" fmla="*/ 0 h 5572125"/>
              <a:gd name="connsiteX1" fmla="*/ 7734301 w 7734301"/>
              <a:gd name="connsiteY1" fmla="*/ 0 h 5572125"/>
              <a:gd name="connsiteX2" fmla="*/ 7734301 w 7734301"/>
              <a:gd name="connsiteY2" fmla="*/ 4113568 h 5572125"/>
              <a:gd name="connsiteX3" fmla="*/ 7592641 w 7734301"/>
              <a:gd name="connsiteY3" fmla="*/ 4269434 h 5572125"/>
              <a:gd name="connsiteX4" fmla="*/ 4447666 w 7734301"/>
              <a:gd name="connsiteY4" fmla="*/ 5572125 h 5572125"/>
              <a:gd name="connsiteX5" fmla="*/ 0 w 7734301"/>
              <a:gd name="connsiteY5" fmla="*/ 1124459 h 5572125"/>
              <a:gd name="connsiteX6" fmla="*/ 140025 w 7734301"/>
              <a:gd name="connsiteY6" fmla="*/ 12918 h 557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34301" h="5572125">
                <a:moveTo>
                  <a:pt x="143693" y="0"/>
                </a:moveTo>
                <a:lnTo>
                  <a:pt x="7734301" y="0"/>
                </a:lnTo>
                <a:lnTo>
                  <a:pt x="7734301" y="4113568"/>
                </a:lnTo>
                <a:lnTo>
                  <a:pt x="7592641" y="4269434"/>
                </a:lnTo>
                <a:cubicBezTo>
                  <a:pt x="6787772" y="5074303"/>
                  <a:pt x="5675855" y="5572125"/>
                  <a:pt x="4447666" y="5572125"/>
                </a:cubicBezTo>
                <a:cubicBezTo>
                  <a:pt x="1991288" y="5572125"/>
                  <a:pt x="0" y="3580837"/>
                  <a:pt x="0" y="1124459"/>
                </a:cubicBezTo>
                <a:cubicBezTo>
                  <a:pt x="0" y="740650"/>
                  <a:pt x="48616" y="368196"/>
                  <a:pt x="140025" y="12918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 b="0" i="0">
                <a:solidFill>
                  <a:schemeClr val="tx1"/>
                </a:solidFill>
                <a:highlight>
                  <a:srgbClr val="FFFF00"/>
                </a:highlight>
                <a:latin typeface="+mn-lt"/>
              </a:defRPr>
            </a:lvl1pPr>
          </a:lstStyle>
          <a:p>
            <a:r>
              <a:rPr lang="en-BE" dirty="0"/>
              <a:t>Afbeelding (optioneel)</a:t>
            </a:r>
          </a:p>
        </p:txBody>
      </p:sp>
      <p:sp>
        <p:nvSpPr>
          <p:cNvPr id="5" name="Title 20">
            <a:extLst>
              <a:ext uri="{FF2B5EF4-FFF2-40B4-BE49-F238E27FC236}">
                <a16:creationId xmlns:a16="http://schemas.microsoft.com/office/drawing/2014/main" id="{CD48848F-FCE7-50A3-7025-7A4C33441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29000"/>
            <a:ext cx="4190533" cy="798680"/>
          </a:xfrm>
        </p:spPr>
        <p:txBody>
          <a:bodyPr wrap="square" lIns="0" rIns="0" anchor="b">
            <a:spAutoFit/>
          </a:bodyPr>
          <a:lstStyle>
            <a:lvl1pPr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en-GB" dirty="0" err="1"/>
              <a:t>Bedankt</a:t>
            </a:r>
            <a:r>
              <a:rPr lang="en-GB" dirty="0"/>
              <a:t>!</a:t>
            </a:r>
            <a:endParaRPr lang="en-BE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7288C2A4-B0E2-3C19-29AE-FC770C9A127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F5E48E7-2638-428E-86FE-D90B32F37459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C97681C-148C-C73B-1BC7-050D5FA8427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4B7FF66-B68F-9F0D-D8D0-7E96B74C48F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5697C-BC98-F04E-B5D3-5D7868FE6A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4449360"/>
            <a:ext cx="4198872" cy="2492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Contact</a:t>
            </a:r>
          </a:p>
        </p:txBody>
      </p:sp>
      <p:sp>
        <p:nvSpPr>
          <p:cNvPr id="3" name="Graphic 1">
            <a:extLst>
              <a:ext uri="{FF2B5EF4-FFF2-40B4-BE49-F238E27FC236}">
                <a16:creationId xmlns:a16="http://schemas.microsoft.com/office/drawing/2014/main" id="{2041A70C-B4C6-CC04-E962-6BDDE73444A5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1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969854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4">
            <a:extLst>
              <a:ext uri="{FF2B5EF4-FFF2-40B4-BE49-F238E27FC236}">
                <a16:creationId xmlns:a16="http://schemas.microsoft.com/office/drawing/2014/main" id="{B294B1EA-C359-E80E-E512-45251D3176AE}"/>
              </a:ext>
            </a:extLst>
          </p:cNvPr>
          <p:cNvSpPr/>
          <p:nvPr/>
        </p:nvSpPr>
        <p:spPr>
          <a:xfrm>
            <a:off x="3138000" y="0"/>
            <a:ext cx="9051663" cy="6349229"/>
          </a:xfrm>
          <a:custGeom>
            <a:avLst/>
            <a:gdLst>
              <a:gd name="connsiteX0" fmla="*/ 194303 w 9051663"/>
              <a:gd name="connsiteY0" fmla="*/ 6282181 h 6349229"/>
              <a:gd name="connsiteX1" fmla="*/ 186794 w 9051663"/>
              <a:gd name="connsiteY1" fmla="*/ 6253724 h 6349229"/>
              <a:gd name="connsiteX2" fmla="*/ 543212 w 9051663"/>
              <a:gd name="connsiteY2" fmla="*/ 6349229 h 6349229"/>
              <a:gd name="connsiteX3" fmla="*/ 444521 w 9051663"/>
              <a:gd name="connsiteY3" fmla="*/ 6349229 h 6349229"/>
              <a:gd name="connsiteX4" fmla="*/ 194303 w 9051663"/>
              <a:gd name="connsiteY4" fmla="*/ 6282181 h 6349229"/>
              <a:gd name="connsiteX5" fmla="*/ 1365554 w 9051663"/>
              <a:gd name="connsiteY5" fmla="*/ 4887827 h 6349229"/>
              <a:gd name="connsiteX6" fmla="*/ 718648 w 9051663"/>
              <a:gd name="connsiteY6" fmla="*/ 5061161 h 6349229"/>
              <a:gd name="connsiteX7" fmla="*/ 71726 w 9051663"/>
              <a:gd name="connsiteY7" fmla="*/ 4887827 h 6349229"/>
              <a:gd name="connsiteX8" fmla="*/ 1668 w 9051663"/>
              <a:gd name="connsiteY8" fmla="*/ 4906596 h 6349229"/>
              <a:gd name="connsiteX9" fmla="*/ 3255 w 9051663"/>
              <a:gd name="connsiteY9" fmla="*/ 4967612 h 6349229"/>
              <a:gd name="connsiteX10" fmla="*/ 71726 w 9051663"/>
              <a:gd name="connsiteY10" fmla="*/ 4949262 h 6349229"/>
              <a:gd name="connsiteX11" fmla="*/ 718648 w 9051663"/>
              <a:gd name="connsiteY11" fmla="*/ 5122596 h 6349229"/>
              <a:gd name="connsiteX12" fmla="*/ 1365554 w 9051663"/>
              <a:gd name="connsiteY12" fmla="*/ 4949262 h 6349229"/>
              <a:gd name="connsiteX13" fmla="*/ 2012464 w 9051663"/>
              <a:gd name="connsiteY13" fmla="*/ 5122596 h 6349229"/>
              <a:gd name="connsiteX14" fmla="*/ 2214459 w 9051663"/>
              <a:gd name="connsiteY14" fmla="*/ 5068488 h 6349229"/>
              <a:gd name="connsiteX15" fmla="*/ 2210116 w 9051663"/>
              <a:gd name="connsiteY15" fmla="*/ 5008208 h 6349229"/>
              <a:gd name="connsiteX16" fmla="*/ 2012464 w 9051663"/>
              <a:gd name="connsiteY16" fmla="*/ 5061161 h 6349229"/>
              <a:gd name="connsiteX17" fmla="*/ 1365554 w 9051663"/>
              <a:gd name="connsiteY17" fmla="*/ 4887827 h 6349229"/>
              <a:gd name="connsiteX18" fmla="*/ 100316 w 9051663"/>
              <a:gd name="connsiteY18" fmla="*/ 3656851 h 6349229"/>
              <a:gd name="connsiteX19" fmla="*/ 718648 w 9051663"/>
              <a:gd name="connsiteY19" fmla="*/ 3822528 h 6349229"/>
              <a:gd name="connsiteX20" fmla="*/ 1365554 w 9051663"/>
              <a:gd name="connsiteY20" fmla="*/ 3649182 h 6349229"/>
              <a:gd name="connsiteX21" fmla="*/ 2012464 w 9051663"/>
              <a:gd name="connsiteY21" fmla="*/ 3822528 h 6349229"/>
              <a:gd name="connsiteX22" fmla="*/ 2340922 w 9051663"/>
              <a:gd name="connsiteY22" fmla="*/ 3734515 h 6349229"/>
              <a:gd name="connsiteX23" fmla="*/ 2371412 w 9051663"/>
              <a:gd name="connsiteY23" fmla="*/ 3629905 h 6349229"/>
              <a:gd name="connsiteX24" fmla="*/ 2012464 w 9051663"/>
              <a:gd name="connsiteY24" fmla="*/ 3726083 h 6349229"/>
              <a:gd name="connsiteX25" fmla="*/ 1365554 w 9051663"/>
              <a:gd name="connsiteY25" fmla="*/ 3552737 h 6349229"/>
              <a:gd name="connsiteX26" fmla="*/ 718648 w 9051663"/>
              <a:gd name="connsiteY26" fmla="*/ 3726083 h 6349229"/>
              <a:gd name="connsiteX27" fmla="*/ 117975 w 9051663"/>
              <a:gd name="connsiteY27" fmla="*/ 3565130 h 6349229"/>
              <a:gd name="connsiteX28" fmla="*/ 100317 w 9051663"/>
              <a:gd name="connsiteY28" fmla="*/ 3656851 h 6349229"/>
              <a:gd name="connsiteX29" fmla="*/ 894082 w 9051663"/>
              <a:gd name="connsiteY29" fmla="*/ 6349229 h 6349229"/>
              <a:gd name="connsiteX30" fmla="*/ 992768 w 9051663"/>
              <a:gd name="connsiteY30" fmla="*/ 6349229 h 6349229"/>
              <a:gd name="connsiteX31" fmla="*/ 1365554 w 9051663"/>
              <a:gd name="connsiteY31" fmla="*/ 6249343 h 6349229"/>
              <a:gd name="connsiteX32" fmla="*/ 1738343 w 9051663"/>
              <a:gd name="connsiteY32" fmla="*/ 6349229 h 6349229"/>
              <a:gd name="connsiteX33" fmla="*/ 1837035 w 9051663"/>
              <a:gd name="connsiteY33" fmla="*/ 6349229 h 6349229"/>
              <a:gd name="connsiteX34" fmla="*/ 1365554 w 9051663"/>
              <a:gd name="connsiteY34" fmla="*/ 6222892 h 6349229"/>
              <a:gd name="connsiteX35" fmla="*/ 894082 w 9051663"/>
              <a:gd name="connsiteY35" fmla="*/ 6349229 h 6349229"/>
              <a:gd name="connsiteX36" fmla="*/ 27139 w 9051663"/>
              <a:gd name="connsiteY36" fmla="*/ 4181158 h 6349229"/>
              <a:gd name="connsiteX37" fmla="*/ 71726 w 9051663"/>
              <a:gd name="connsiteY37" fmla="*/ 4169222 h 6349229"/>
              <a:gd name="connsiteX38" fmla="*/ 718648 w 9051663"/>
              <a:gd name="connsiteY38" fmla="*/ 4342556 h 6349229"/>
              <a:gd name="connsiteX39" fmla="*/ 1365554 w 9051663"/>
              <a:gd name="connsiteY39" fmla="*/ 4169222 h 6349229"/>
              <a:gd name="connsiteX40" fmla="*/ 2012464 w 9051663"/>
              <a:gd name="connsiteY40" fmla="*/ 4342556 h 6349229"/>
              <a:gd name="connsiteX41" fmla="*/ 2231360 w 9051663"/>
              <a:gd name="connsiteY41" fmla="*/ 4283901 h 6349229"/>
              <a:gd name="connsiteX42" fmla="*/ 2243017 w 9051663"/>
              <a:gd name="connsiteY42" fmla="*/ 4198339 h 6349229"/>
              <a:gd name="connsiteX43" fmla="*/ 2012464 w 9051663"/>
              <a:gd name="connsiteY43" fmla="*/ 4260117 h 6349229"/>
              <a:gd name="connsiteX44" fmla="*/ 1365554 w 9051663"/>
              <a:gd name="connsiteY44" fmla="*/ 4086770 h 6349229"/>
              <a:gd name="connsiteX45" fmla="*/ 718648 w 9051663"/>
              <a:gd name="connsiteY45" fmla="*/ 4260117 h 6349229"/>
              <a:gd name="connsiteX46" fmla="*/ 71726 w 9051663"/>
              <a:gd name="connsiteY46" fmla="*/ 4086770 h 6349229"/>
              <a:gd name="connsiteX47" fmla="*/ 35801 w 9051663"/>
              <a:gd name="connsiteY47" fmla="*/ 4096396 h 6349229"/>
              <a:gd name="connsiteX48" fmla="*/ 27139 w 9051663"/>
              <a:gd name="connsiteY48" fmla="*/ 4181158 h 6349229"/>
              <a:gd name="connsiteX49" fmla="*/ 1365554 w 9051663"/>
              <a:gd name="connsiteY49" fmla="*/ 3389168 h 6349229"/>
              <a:gd name="connsiteX50" fmla="*/ 2012464 w 9051663"/>
              <a:gd name="connsiteY50" fmla="*/ 3562502 h 6349229"/>
              <a:gd name="connsiteX51" fmla="*/ 2431755 w 9051663"/>
              <a:gd name="connsiteY51" fmla="*/ 3450159 h 6349229"/>
              <a:gd name="connsiteX52" fmla="*/ 2475983 w 9051663"/>
              <a:gd name="connsiteY52" fmla="*/ 3334869 h 6349229"/>
              <a:gd name="connsiteX53" fmla="*/ 2012464 w 9051663"/>
              <a:gd name="connsiteY53" fmla="*/ 3459060 h 6349229"/>
              <a:gd name="connsiteX54" fmla="*/ 1365554 w 9051663"/>
              <a:gd name="connsiteY54" fmla="*/ 3285726 h 6349229"/>
              <a:gd name="connsiteX55" fmla="*/ 718648 w 9051663"/>
              <a:gd name="connsiteY55" fmla="*/ 3459060 h 6349229"/>
              <a:gd name="connsiteX56" fmla="*/ 174219 w 9051663"/>
              <a:gd name="connsiteY56" fmla="*/ 3313193 h 6349229"/>
              <a:gd name="connsiteX57" fmla="*/ 151147 w 9051663"/>
              <a:gd name="connsiteY57" fmla="*/ 3410450 h 6349229"/>
              <a:gd name="connsiteX58" fmla="*/ 718648 w 9051663"/>
              <a:gd name="connsiteY58" fmla="*/ 3562502 h 6349229"/>
              <a:gd name="connsiteX59" fmla="*/ 1365554 w 9051663"/>
              <a:gd name="connsiteY59" fmla="*/ 3389168 h 6349229"/>
              <a:gd name="connsiteX60" fmla="*/ 58637 w 9051663"/>
              <a:gd name="connsiteY60" fmla="*/ 3912700 h 6349229"/>
              <a:gd name="connsiteX61" fmla="*/ 71726 w 9051663"/>
              <a:gd name="connsiteY61" fmla="*/ 3909195 h 6349229"/>
              <a:gd name="connsiteX62" fmla="*/ 718648 w 9051663"/>
              <a:gd name="connsiteY62" fmla="*/ 4082542 h 6349229"/>
              <a:gd name="connsiteX63" fmla="*/ 1365554 w 9051663"/>
              <a:gd name="connsiteY63" fmla="*/ 3909195 h 6349229"/>
              <a:gd name="connsiteX64" fmla="*/ 2012464 w 9051663"/>
              <a:gd name="connsiteY64" fmla="*/ 4082542 h 6349229"/>
              <a:gd name="connsiteX65" fmla="*/ 2275094 w 9051663"/>
              <a:gd name="connsiteY65" fmla="*/ 4012167 h 6349229"/>
              <a:gd name="connsiteX66" fmla="*/ 2295094 w 9051663"/>
              <a:gd name="connsiteY66" fmla="*/ 3917373 h 6349229"/>
              <a:gd name="connsiteX67" fmla="*/ 2012464 w 9051663"/>
              <a:gd name="connsiteY67" fmla="*/ 3993106 h 6349229"/>
              <a:gd name="connsiteX68" fmla="*/ 1365554 w 9051663"/>
              <a:gd name="connsiteY68" fmla="*/ 3819760 h 6349229"/>
              <a:gd name="connsiteX69" fmla="*/ 718648 w 9051663"/>
              <a:gd name="connsiteY69" fmla="*/ 3993106 h 6349229"/>
              <a:gd name="connsiteX70" fmla="*/ 72483 w 9051663"/>
              <a:gd name="connsiteY70" fmla="*/ 3819963 h 6349229"/>
              <a:gd name="connsiteX71" fmla="*/ 58637 w 9051663"/>
              <a:gd name="connsiteY71" fmla="*/ 3912700 h 6349229"/>
              <a:gd name="connsiteX72" fmla="*/ 7664 w 9051663"/>
              <a:gd name="connsiteY72" fmla="*/ 4446391 h 6349229"/>
              <a:gd name="connsiteX73" fmla="*/ 71726 w 9051663"/>
              <a:gd name="connsiteY73" fmla="*/ 4429235 h 6349229"/>
              <a:gd name="connsiteX74" fmla="*/ 718648 w 9051663"/>
              <a:gd name="connsiteY74" fmla="*/ 4602569 h 6349229"/>
              <a:gd name="connsiteX75" fmla="*/ 1365554 w 9051663"/>
              <a:gd name="connsiteY75" fmla="*/ 4429235 h 6349229"/>
              <a:gd name="connsiteX76" fmla="*/ 2012464 w 9051663"/>
              <a:gd name="connsiteY76" fmla="*/ 4602569 h 6349229"/>
              <a:gd name="connsiteX77" fmla="*/ 2207741 w 9051663"/>
              <a:gd name="connsiteY77" fmla="*/ 4550251 h 6349229"/>
              <a:gd name="connsiteX78" fmla="*/ 2212605 w 9051663"/>
              <a:gd name="connsiteY78" fmla="*/ 4473502 h 6349229"/>
              <a:gd name="connsiteX79" fmla="*/ 2012464 w 9051663"/>
              <a:gd name="connsiteY79" fmla="*/ 4527128 h 6349229"/>
              <a:gd name="connsiteX80" fmla="*/ 1365554 w 9051663"/>
              <a:gd name="connsiteY80" fmla="*/ 4353781 h 6349229"/>
              <a:gd name="connsiteX81" fmla="*/ 718648 w 9051663"/>
              <a:gd name="connsiteY81" fmla="*/ 4527128 h 6349229"/>
              <a:gd name="connsiteX82" fmla="*/ 71726 w 9051663"/>
              <a:gd name="connsiteY82" fmla="*/ 4353781 h 6349229"/>
              <a:gd name="connsiteX83" fmla="*/ 12060 w 9051663"/>
              <a:gd name="connsiteY83" fmla="*/ 4369781 h 6349229"/>
              <a:gd name="connsiteX84" fmla="*/ 7664 w 9051663"/>
              <a:gd name="connsiteY84" fmla="*/ 4446391 h 6349229"/>
              <a:gd name="connsiteX85" fmla="*/ 8481617 w 9051663"/>
              <a:gd name="connsiteY85" fmla="*/ 1589961 h 6349229"/>
              <a:gd name="connsiteX86" fmla="*/ 7951203 w 9051663"/>
              <a:gd name="connsiteY86" fmla="*/ 1447840 h 6349229"/>
              <a:gd name="connsiteX87" fmla="*/ 8335064 w 9051663"/>
              <a:gd name="connsiteY87" fmla="*/ 1703130 h 6349229"/>
              <a:gd name="connsiteX88" fmla="*/ 8481617 w 9051663"/>
              <a:gd name="connsiteY88" fmla="*/ 1742394 h 6349229"/>
              <a:gd name="connsiteX89" fmla="*/ 9051663 w 9051663"/>
              <a:gd name="connsiteY89" fmla="*/ 1589656 h 6349229"/>
              <a:gd name="connsiteX90" fmla="*/ 9051663 w 9051663"/>
              <a:gd name="connsiteY90" fmla="*/ 1437212 h 6349229"/>
              <a:gd name="connsiteX91" fmla="*/ 8481617 w 9051663"/>
              <a:gd name="connsiteY91" fmla="*/ 1589961 h 6349229"/>
              <a:gd name="connsiteX92" fmla="*/ 8515204 w 9051663"/>
              <a:gd name="connsiteY92" fmla="*/ 1847981 h 6349229"/>
              <a:gd name="connsiteX93" fmla="*/ 8640411 w 9051663"/>
              <a:gd name="connsiteY93" fmla="*/ 1959867 h 6349229"/>
              <a:gd name="connsiteX94" fmla="*/ 9051663 w 9051663"/>
              <a:gd name="connsiteY94" fmla="*/ 1849683 h 6349229"/>
              <a:gd name="connsiteX95" fmla="*/ 9051663 w 9051663"/>
              <a:gd name="connsiteY95" fmla="*/ 1704235 h 6349229"/>
              <a:gd name="connsiteX96" fmla="*/ 8515204 w 9051663"/>
              <a:gd name="connsiteY96" fmla="*/ 1847981 h 6349229"/>
              <a:gd name="connsiteX97" fmla="*/ 9051663 w 9051663"/>
              <a:gd name="connsiteY97" fmla="*/ 2109684 h 6349229"/>
              <a:gd name="connsiteX98" fmla="*/ 9051663 w 9051663"/>
              <a:gd name="connsiteY98" fmla="*/ 1971245 h 6349229"/>
              <a:gd name="connsiteX99" fmla="*/ 8739142 w 9051663"/>
              <a:gd name="connsiteY99" fmla="*/ 2054992 h 6349229"/>
              <a:gd name="connsiteX100" fmla="*/ 8844577 w 9051663"/>
              <a:gd name="connsiteY100" fmla="*/ 2165163 h 6349229"/>
              <a:gd name="connsiteX101" fmla="*/ 9051663 w 9051663"/>
              <a:gd name="connsiteY101" fmla="*/ 2109684 h 6349229"/>
              <a:gd name="connsiteX102" fmla="*/ 2426828 w 9051663"/>
              <a:gd name="connsiteY102" fmla="*/ 6051641 h 6349229"/>
              <a:gd name="connsiteX103" fmla="*/ 2415932 w 9051663"/>
              <a:gd name="connsiteY103" fmla="*/ 6021114 h 6349229"/>
              <a:gd name="connsiteX104" fmla="*/ 2012464 w 9051663"/>
              <a:gd name="connsiteY104" fmla="*/ 6129216 h 6349229"/>
              <a:gd name="connsiteX105" fmla="*/ 1365554 w 9051663"/>
              <a:gd name="connsiteY105" fmla="*/ 5955882 h 6349229"/>
              <a:gd name="connsiteX106" fmla="*/ 718648 w 9051663"/>
              <a:gd name="connsiteY106" fmla="*/ 6129216 h 6349229"/>
              <a:gd name="connsiteX107" fmla="*/ 121553 w 9051663"/>
              <a:gd name="connsiteY107" fmla="*/ 5969228 h 6349229"/>
              <a:gd name="connsiteX108" fmla="*/ 129062 w 9051663"/>
              <a:gd name="connsiteY108" fmla="*/ 6004682 h 6349229"/>
              <a:gd name="connsiteX109" fmla="*/ 718648 w 9051663"/>
              <a:gd name="connsiteY109" fmla="*/ 6162664 h 6349229"/>
              <a:gd name="connsiteX110" fmla="*/ 1365554 w 9051663"/>
              <a:gd name="connsiteY110" fmla="*/ 5989329 h 6349229"/>
              <a:gd name="connsiteX111" fmla="*/ 2012464 w 9051663"/>
              <a:gd name="connsiteY111" fmla="*/ 6162664 h 6349229"/>
              <a:gd name="connsiteX112" fmla="*/ 2426828 w 9051663"/>
              <a:gd name="connsiteY112" fmla="*/ 6051641 h 6349229"/>
              <a:gd name="connsiteX113" fmla="*/ 2145315 w 9051663"/>
              <a:gd name="connsiteY113" fmla="*/ 146708 h 6349229"/>
              <a:gd name="connsiteX114" fmla="*/ 2659387 w 9051663"/>
              <a:gd name="connsiteY114" fmla="*/ 8966 h 6349229"/>
              <a:gd name="connsiteX115" fmla="*/ 3306310 w 9051663"/>
              <a:gd name="connsiteY115" fmla="*/ 182304 h 6349229"/>
              <a:gd name="connsiteX116" fmla="*/ 3953220 w 9051663"/>
              <a:gd name="connsiteY116" fmla="*/ 8966 h 6349229"/>
              <a:gd name="connsiteX117" fmla="*/ 4600131 w 9051663"/>
              <a:gd name="connsiteY117" fmla="*/ 182304 h 6349229"/>
              <a:gd name="connsiteX118" fmla="*/ 5247054 w 9051663"/>
              <a:gd name="connsiteY118" fmla="*/ 8966 h 6349229"/>
              <a:gd name="connsiteX119" fmla="*/ 5893964 w 9051663"/>
              <a:gd name="connsiteY119" fmla="*/ 182304 h 6349229"/>
              <a:gd name="connsiteX120" fmla="*/ 6540874 w 9051663"/>
              <a:gd name="connsiteY120" fmla="*/ 8966 h 6349229"/>
              <a:gd name="connsiteX121" fmla="*/ 7187797 w 9051663"/>
              <a:gd name="connsiteY121" fmla="*/ 182304 h 6349229"/>
              <a:gd name="connsiteX122" fmla="*/ 7834707 w 9051663"/>
              <a:gd name="connsiteY122" fmla="*/ 8966 h 6349229"/>
              <a:gd name="connsiteX123" fmla="*/ 8481617 w 9051663"/>
              <a:gd name="connsiteY123" fmla="*/ 182304 h 6349229"/>
              <a:gd name="connsiteX124" fmla="*/ 9051663 w 9051663"/>
              <a:gd name="connsiteY124" fmla="*/ 29564 h 6349229"/>
              <a:gd name="connsiteX125" fmla="*/ 9051663 w 9051663"/>
              <a:gd name="connsiteY125" fmla="*/ 0 h 6349229"/>
              <a:gd name="connsiteX126" fmla="*/ 2326586 w 9051663"/>
              <a:gd name="connsiteY126" fmla="*/ 0 h 6349229"/>
              <a:gd name="connsiteX127" fmla="*/ 2145315 w 9051663"/>
              <a:gd name="connsiteY127" fmla="*/ 146708 h 6349229"/>
              <a:gd name="connsiteX128" fmla="*/ 8481617 w 9051663"/>
              <a:gd name="connsiteY128" fmla="*/ 788911 h 6349229"/>
              <a:gd name="connsiteX129" fmla="*/ 7834707 w 9051663"/>
              <a:gd name="connsiteY129" fmla="*/ 615565 h 6349229"/>
              <a:gd name="connsiteX130" fmla="*/ 7187797 w 9051663"/>
              <a:gd name="connsiteY130" fmla="*/ 788916 h 6349229"/>
              <a:gd name="connsiteX131" fmla="*/ 6540874 w 9051663"/>
              <a:gd name="connsiteY131" fmla="*/ 615565 h 6349229"/>
              <a:gd name="connsiteX132" fmla="*/ 5893964 w 9051663"/>
              <a:gd name="connsiteY132" fmla="*/ 788911 h 6349229"/>
              <a:gd name="connsiteX133" fmla="*/ 5247054 w 9051663"/>
              <a:gd name="connsiteY133" fmla="*/ 615565 h 6349229"/>
              <a:gd name="connsiteX134" fmla="*/ 4600131 w 9051663"/>
              <a:gd name="connsiteY134" fmla="*/ 788916 h 6349229"/>
              <a:gd name="connsiteX135" fmla="*/ 3953220 w 9051663"/>
              <a:gd name="connsiteY135" fmla="*/ 615565 h 6349229"/>
              <a:gd name="connsiteX136" fmla="*/ 3306310 w 9051663"/>
              <a:gd name="connsiteY136" fmla="*/ 788911 h 6349229"/>
              <a:gd name="connsiteX137" fmla="*/ 2659387 w 9051663"/>
              <a:gd name="connsiteY137" fmla="*/ 615565 h 6349229"/>
              <a:gd name="connsiteX138" fmla="*/ 2012464 w 9051663"/>
              <a:gd name="connsiteY138" fmla="*/ 788916 h 6349229"/>
              <a:gd name="connsiteX139" fmla="*/ 1592221 w 9051663"/>
              <a:gd name="connsiteY139" fmla="*/ 676305 h 6349229"/>
              <a:gd name="connsiteX140" fmla="*/ 1467230 w 9051663"/>
              <a:gd name="connsiteY140" fmla="*/ 816248 h 6349229"/>
              <a:gd name="connsiteX141" fmla="*/ 2012464 w 9051663"/>
              <a:gd name="connsiteY141" fmla="*/ 962349 h 6349229"/>
              <a:gd name="connsiteX142" fmla="*/ 2659387 w 9051663"/>
              <a:gd name="connsiteY142" fmla="*/ 789010 h 6349229"/>
              <a:gd name="connsiteX143" fmla="*/ 3306310 w 9051663"/>
              <a:gd name="connsiteY143" fmla="*/ 962349 h 6349229"/>
              <a:gd name="connsiteX144" fmla="*/ 3953220 w 9051663"/>
              <a:gd name="connsiteY144" fmla="*/ 789010 h 6349229"/>
              <a:gd name="connsiteX145" fmla="*/ 4600131 w 9051663"/>
              <a:gd name="connsiteY145" fmla="*/ 962349 h 6349229"/>
              <a:gd name="connsiteX146" fmla="*/ 5247054 w 9051663"/>
              <a:gd name="connsiteY146" fmla="*/ 789010 h 6349229"/>
              <a:gd name="connsiteX147" fmla="*/ 5803487 w 9051663"/>
              <a:gd name="connsiteY147" fmla="*/ 938105 h 6349229"/>
              <a:gd name="connsiteX148" fmla="*/ 6008999 w 9051663"/>
              <a:gd name="connsiteY148" fmla="*/ 931520 h 6349229"/>
              <a:gd name="connsiteX149" fmla="*/ 6540874 w 9051663"/>
              <a:gd name="connsiteY149" fmla="*/ 789010 h 6349229"/>
              <a:gd name="connsiteX150" fmla="*/ 7187797 w 9051663"/>
              <a:gd name="connsiteY150" fmla="*/ 962349 h 6349229"/>
              <a:gd name="connsiteX151" fmla="*/ 7834707 w 9051663"/>
              <a:gd name="connsiteY151" fmla="*/ 789010 h 6349229"/>
              <a:gd name="connsiteX152" fmla="*/ 8481617 w 9051663"/>
              <a:gd name="connsiteY152" fmla="*/ 962349 h 6349229"/>
              <a:gd name="connsiteX153" fmla="*/ 9051663 w 9051663"/>
              <a:gd name="connsiteY153" fmla="*/ 809608 h 6349229"/>
              <a:gd name="connsiteX154" fmla="*/ 9051663 w 9051663"/>
              <a:gd name="connsiteY154" fmla="*/ 636164 h 6349229"/>
              <a:gd name="connsiteX155" fmla="*/ 8481617 w 9051663"/>
              <a:gd name="connsiteY155" fmla="*/ 788911 h 6349229"/>
              <a:gd name="connsiteX156" fmla="*/ 8481617 w 9051663"/>
              <a:gd name="connsiteY156" fmla="*/ 1055931 h 6349229"/>
              <a:gd name="connsiteX157" fmla="*/ 7834707 w 9051663"/>
              <a:gd name="connsiteY157" fmla="*/ 882586 h 6349229"/>
              <a:gd name="connsiteX158" fmla="*/ 7187797 w 9051663"/>
              <a:gd name="connsiteY158" fmla="*/ 1055931 h 6349229"/>
              <a:gd name="connsiteX159" fmla="*/ 6540874 w 9051663"/>
              <a:gd name="connsiteY159" fmla="*/ 882586 h 6349229"/>
              <a:gd name="connsiteX160" fmla="*/ 6318892 w 9051663"/>
              <a:gd name="connsiteY160" fmla="*/ 942073 h 6349229"/>
              <a:gd name="connsiteX161" fmla="*/ 7371417 w 9051663"/>
              <a:gd name="connsiteY161" fmla="*/ 1173169 h 6349229"/>
              <a:gd name="connsiteX162" fmla="*/ 7834707 w 9051663"/>
              <a:gd name="connsiteY162" fmla="*/ 1049030 h 6349229"/>
              <a:gd name="connsiteX163" fmla="*/ 8481617 w 9051663"/>
              <a:gd name="connsiteY163" fmla="*/ 1222369 h 6349229"/>
              <a:gd name="connsiteX164" fmla="*/ 9051663 w 9051663"/>
              <a:gd name="connsiteY164" fmla="*/ 1069628 h 6349229"/>
              <a:gd name="connsiteX165" fmla="*/ 9051663 w 9051663"/>
              <a:gd name="connsiteY165" fmla="*/ 903184 h 6349229"/>
              <a:gd name="connsiteX166" fmla="*/ 8481617 w 9051663"/>
              <a:gd name="connsiteY166" fmla="*/ 1055931 h 6349229"/>
              <a:gd name="connsiteX167" fmla="*/ 8481617 w 9051663"/>
              <a:gd name="connsiteY167" fmla="*/ 1322951 h 6349229"/>
              <a:gd name="connsiteX168" fmla="*/ 7834707 w 9051663"/>
              <a:gd name="connsiteY168" fmla="*/ 1149600 h 6349229"/>
              <a:gd name="connsiteX169" fmla="*/ 7522566 w 9051663"/>
              <a:gd name="connsiteY169" fmla="*/ 1233245 h 6349229"/>
              <a:gd name="connsiteX170" fmla="*/ 7740751 w 9051663"/>
              <a:gd name="connsiteY170" fmla="*/ 1334214 h 6349229"/>
              <a:gd name="connsiteX171" fmla="*/ 7834707 w 9051663"/>
              <a:gd name="connsiteY171" fmla="*/ 1309033 h 6349229"/>
              <a:gd name="connsiteX172" fmla="*/ 8481617 w 9051663"/>
              <a:gd name="connsiteY172" fmla="*/ 1482380 h 6349229"/>
              <a:gd name="connsiteX173" fmla="*/ 9051663 w 9051663"/>
              <a:gd name="connsiteY173" fmla="*/ 1329630 h 6349229"/>
              <a:gd name="connsiteX174" fmla="*/ 9051663 w 9051663"/>
              <a:gd name="connsiteY174" fmla="*/ 1170199 h 6349229"/>
              <a:gd name="connsiteX175" fmla="*/ 8481617 w 9051663"/>
              <a:gd name="connsiteY175" fmla="*/ 1322951 h 6349229"/>
              <a:gd name="connsiteX176" fmla="*/ 3072760 w 9051663"/>
              <a:gd name="connsiteY176" fmla="*/ 2328428 h 6349229"/>
              <a:gd name="connsiteX177" fmla="*/ 2659387 w 9051663"/>
              <a:gd name="connsiteY177" fmla="*/ 2217659 h 6349229"/>
              <a:gd name="connsiteX178" fmla="*/ 2012464 w 9051663"/>
              <a:gd name="connsiteY178" fmla="*/ 2391005 h 6349229"/>
              <a:gd name="connsiteX179" fmla="*/ 1365554 w 9051663"/>
              <a:gd name="connsiteY179" fmla="*/ 2217659 h 6349229"/>
              <a:gd name="connsiteX180" fmla="*/ 718648 w 9051663"/>
              <a:gd name="connsiteY180" fmla="*/ 2391005 h 6349229"/>
              <a:gd name="connsiteX181" fmla="*/ 507095 w 9051663"/>
              <a:gd name="connsiteY181" fmla="*/ 2334320 h 6349229"/>
              <a:gd name="connsiteX182" fmla="*/ 456785 w 9051663"/>
              <a:gd name="connsiteY182" fmla="*/ 2452276 h 6349229"/>
              <a:gd name="connsiteX183" fmla="*/ 718648 w 9051663"/>
              <a:gd name="connsiteY183" fmla="*/ 2522447 h 6349229"/>
              <a:gd name="connsiteX184" fmla="*/ 1365554 w 9051663"/>
              <a:gd name="connsiteY184" fmla="*/ 2349101 h 6349229"/>
              <a:gd name="connsiteX185" fmla="*/ 2012464 w 9051663"/>
              <a:gd name="connsiteY185" fmla="*/ 2522447 h 6349229"/>
              <a:gd name="connsiteX186" fmla="*/ 2659387 w 9051663"/>
              <a:gd name="connsiteY186" fmla="*/ 2349101 h 6349229"/>
              <a:gd name="connsiteX187" fmla="*/ 2986995 w 9051663"/>
              <a:gd name="connsiteY187" fmla="*/ 2436885 h 6349229"/>
              <a:gd name="connsiteX188" fmla="*/ 3072760 w 9051663"/>
              <a:gd name="connsiteY188" fmla="*/ 2328428 h 6349229"/>
              <a:gd name="connsiteX189" fmla="*/ 71726 w 9051663"/>
              <a:gd name="connsiteY189" fmla="*/ 5209276 h 6349229"/>
              <a:gd name="connsiteX190" fmla="*/ 718648 w 9051663"/>
              <a:gd name="connsiteY190" fmla="*/ 5382610 h 6349229"/>
              <a:gd name="connsiteX191" fmla="*/ 1365554 w 9051663"/>
              <a:gd name="connsiteY191" fmla="*/ 5209276 h 6349229"/>
              <a:gd name="connsiteX192" fmla="*/ 2012464 w 9051663"/>
              <a:gd name="connsiteY192" fmla="*/ 5382610 h 6349229"/>
              <a:gd name="connsiteX193" fmla="*/ 2243259 w 9051663"/>
              <a:gd name="connsiteY193" fmla="*/ 5320781 h 6349229"/>
              <a:gd name="connsiteX194" fmla="*/ 2235868 w 9051663"/>
              <a:gd name="connsiteY194" fmla="*/ 5268311 h 6349229"/>
              <a:gd name="connsiteX195" fmla="*/ 2012464 w 9051663"/>
              <a:gd name="connsiteY195" fmla="*/ 5328172 h 6349229"/>
              <a:gd name="connsiteX196" fmla="*/ 1365554 w 9051663"/>
              <a:gd name="connsiteY196" fmla="*/ 5154838 h 6349229"/>
              <a:gd name="connsiteX197" fmla="*/ 718648 w 9051663"/>
              <a:gd name="connsiteY197" fmla="*/ 5328172 h 6349229"/>
              <a:gd name="connsiteX198" fmla="*/ 71726 w 9051663"/>
              <a:gd name="connsiteY198" fmla="*/ 5154838 h 6349229"/>
              <a:gd name="connsiteX199" fmla="*/ 13567 w 9051663"/>
              <a:gd name="connsiteY199" fmla="*/ 5170419 h 6349229"/>
              <a:gd name="connsiteX200" fmla="*/ 17609 w 9051663"/>
              <a:gd name="connsiteY200" fmla="*/ 5223778 h 6349229"/>
              <a:gd name="connsiteX201" fmla="*/ 71726 w 9051663"/>
              <a:gd name="connsiteY201" fmla="*/ 5209276 h 6349229"/>
              <a:gd name="connsiteX202" fmla="*/ 3400914 w 9051663"/>
              <a:gd name="connsiteY202" fmla="*/ 1977061 h 6349229"/>
              <a:gd name="connsiteX203" fmla="*/ 3642921 w 9051663"/>
              <a:gd name="connsiteY203" fmla="*/ 1766775 h 6349229"/>
              <a:gd name="connsiteX204" fmla="*/ 3306310 w 9051663"/>
              <a:gd name="connsiteY204" fmla="*/ 1856972 h 6349229"/>
              <a:gd name="connsiteX205" fmla="*/ 2659387 w 9051663"/>
              <a:gd name="connsiteY205" fmla="*/ 1683625 h 6349229"/>
              <a:gd name="connsiteX206" fmla="*/ 2012464 w 9051663"/>
              <a:gd name="connsiteY206" fmla="*/ 1856972 h 6349229"/>
              <a:gd name="connsiteX207" fmla="*/ 1365554 w 9051663"/>
              <a:gd name="connsiteY207" fmla="*/ 1683625 h 6349229"/>
              <a:gd name="connsiteX208" fmla="*/ 747013 w 9051663"/>
              <a:gd name="connsiteY208" fmla="*/ 1849365 h 6349229"/>
              <a:gd name="connsiteX209" fmla="*/ 671865 w 9051663"/>
              <a:gd name="connsiteY209" fmla="*/ 1989874 h 6349229"/>
              <a:gd name="connsiteX210" fmla="*/ 718648 w 9051663"/>
              <a:gd name="connsiteY210" fmla="*/ 2002407 h 6349229"/>
              <a:gd name="connsiteX211" fmla="*/ 1365554 w 9051663"/>
              <a:gd name="connsiteY211" fmla="*/ 1829086 h 6349229"/>
              <a:gd name="connsiteX212" fmla="*/ 2012464 w 9051663"/>
              <a:gd name="connsiteY212" fmla="*/ 2002407 h 6349229"/>
              <a:gd name="connsiteX213" fmla="*/ 2659387 w 9051663"/>
              <a:gd name="connsiteY213" fmla="*/ 1829086 h 6349229"/>
              <a:gd name="connsiteX214" fmla="*/ 3306310 w 9051663"/>
              <a:gd name="connsiteY214" fmla="*/ 2002407 h 6349229"/>
              <a:gd name="connsiteX215" fmla="*/ 3400914 w 9051663"/>
              <a:gd name="connsiteY215" fmla="*/ 1977061 h 6349229"/>
              <a:gd name="connsiteX216" fmla="*/ 8481617 w 9051663"/>
              <a:gd name="connsiteY216" fmla="*/ 521895 h 6349229"/>
              <a:gd name="connsiteX217" fmla="*/ 7834707 w 9051663"/>
              <a:gd name="connsiteY217" fmla="*/ 348550 h 6349229"/>
              <a:gd name="connsiteX218" fmla="*/ 7187797 w 9051663"/>
              <a:gd name="connsiteY218" fmla="*/ 521895 h 6349229"/>
              <a:gd name="connsiteX219" fmla="*/ 6540874 w 9051663"/>
              <a:gd name="connsiteY219" fmla="*/ 348550 h 6349229"/>
              <a:gd name="connsiteX220" fmla="*/ 5893964 w 9051663"/>
              <a:gd name="connsiteY220" fmla="*/ 521895 h 6349229"/>
              <a:gd name="connsiteX221" fmla="*/ 5247054 w 9051663"/>
              <a:gd name="connsiteY221" fmla="*/ 348550 h 6349229"/>
              <a:gd name="connsiteX222" fmla="*/ 4600131 w 9051663"/>
              <a:gd name="connsiteY222" fmla="*/ 521895 h 6349229"/>
              <a:gd name="connsiteX223" fmla="*/ 3953220 w 9051663"/>
              <a:gd name="connsiteY223" fmla="*/ 348550 h 6349229"/>
              <a:gd name="connsiteX224" fmla="*/ 3306310 w 9051663"/>
              <a:gd name="connsiteY224" fmla="*/ 521895 h 6349229"/>
              <a:gd name="connsiteX225" fmla="*/ 2659387 w 9051663"/>
              <a:gd name="connsiteY225" fmla="*/ 348550 h 6349229"/>
              <a:gd name="connsiteX226" fmla="*/ 2012464 w 9051663"/>
              <a:gd name="connsiteY226" fmla="*/ 521895 h 6349229"/>
              <a:gd name="connsiteX227" fmla="*/ 1797187 w 9051663"/>
              <a:gd name="connsiteY227" fmla="*/ 464212 h 6349229"/>
              <a:gd name="connsiteX228" fmla="*/ 1656895 w 9051663"/>
              <a:gd name="connsiteY228" fmla="*/ 607059 h 6349229"/>
              <a:gd name="connsiteX229" fmla="*/ 2012464 w 9051663"/>
              <a:gd name="connsiteY229" fmla="*/ 702334 h 6349229"/>
              <a:gd name="connsiteX230" fmla="*/ 2659387 w 9051663"/>
              <a:gd name="connsiteY230" fmla="*/ 528989 h 6349229"/>
              <a:gd name="connsiteX231" fmla="*/ 3306310 w 9051663"/>
              <a:gd name="connsiteY231" fmla="*/ 702334 h 6349229"/>
              <a:gd name="connsiteX232" fmla="*/ 3953220 w 9051663"/>
              <a:gd name="connsiteY232" fmla="*/ 528989 h 6349229"/>
              <a:gd name="connsiteX233" fmla="*/ 4600131 w 9051663"/>
              <a:gd name="connsiteY233" fmla="*/ 702334 h 6349229"/>
              <a:gd name="connsiteX234" fmla="*/ 5247054 w 9051663"/>
              <a:gd name="connsiteY234" fmla="*/ 528989 h 6349229"/>
              <a:gd name="connsiteX235" fmla="*/ 5893964 w 9051663"/>
              <a:gd name="connsiteY235" fmla="*/ 702334 h 6349229"/>
              <a:gd name="connsiteX236" fmla="*/ 6540874 w 9051663"/>
              <a:gd name="connsiteY236" fmla="*/ 528989 h 6349229"/>
              <a:gd name="connsiteX237" fmla="*/ 7187797 w 9051663"/>
              <a:gd name="connsiteY237" fmla="*/ 702334 h 6349229"/>
              <a:gd name="connsiteX238" fmla="*/ 7834707 w 9051663"/>
              <a:gd name="connsiteY238" fmla="*/ 528989 h 6349229"/>
              <a:gd name="connsiteX239" fmla="*/ 8481617 w 9051663"/>
              <a:gd name="connsiteY239" fmla="*/ 702334 h 6349229"/>
              <a:gd name="connsiteX240" fmla="*/ 9051663 w 9051663"/>
              <a:gd name="connsiteY240" fmla="*/ 549587 h 6349229"/>
              <a:gd name="connsiteX241" fmla="*/ 9051663 w 9051663"/>
              <a:gd name="connsiteY241" fmla="*/ 369148 h 6349229"/>
              <a:gd name="connsiteX242" fmla="*/ 8481617 w 9051663"/>
              <a:gd name="connsiteY242" fmla="*/ 521895 h 6349229"/>
              <a:gd name="connsiteX243" fmla="*/ 4096472 w 9051663"/>
              <a:gd name="connsiteY243" fmla="*/ 1455002 h 6349229"/>
              <a:gd name="connsiteX244" fmla="*/ 3953220 w 9051663"/>
              <a:gd name="connsiteY244" fmla="*/ 1416615 h 6349229"/>
              <a:gd name="connsiteX245" fmla="*/ 3306310 w 9051663"/>
              <a:gd name="connsiteY245" fmla="*/ 1589961 h 6349229"/>
              <a:gd name="connsiteX246" fmla="*/ 2659387 w 9051663"/>
              <a:gd name="connsiteY246" fmla="*/ 1416615 h 6349229"/>
              <a:gd name="connsiteX247" fmla="*/ 2012464 w 9051663"/>
              <a:gd name="connsiteY247" fmla="*/ 1589961 h 6349229"/>
              <a:gd name="connsiteX248" fmla="*/ 1365554 w 9051663"/>
              <a:gd name="connsiteY248" fmla="*/ 1416615 h 6349229"/>
              <a:gd name="connsiteX249" fmla="*/ 935116 w 9051663"/>
              <a:gd name="connsiteY249" fmla="*/ 1531955 h 6349229"/>
              <a:gd name="connsiteX250" fmla="*/ 823905 w 9051663"/>
              <a:gd name="connsiteY250" fmla="*/ 1714190 h 6349229"/>
              <a:gd name="connsiteX251" fmla="*/ 1365554 w 9051663"/>
              <a:gd name="connsiteY251" fmla="*/ 1569060 h 6349229"/>
              <a:gd name="connsiteX252" fmla="*/ 2012464 w 9051663"/>
              <a:gd name="connsiteY252" fmla="*/ 1742394 h 6349229"/>
              <a:gd name="connsiteX253" fmla="*/ 2659387 w 9051663"/>
              <a:gd name="connsiteY253" fmla="*/ 1569060 h 6349229"/>
              <a:gd name="connsiteX254" fmla="*/ 3306310 w 9051663"/>
              <a:gd name="connsiteY254" fmla="*/ 1742394 h 6349229"/>
              <a:gd name="connsiteX255" fmla="*/ 3887163 w 9051663"/>
              <a:gd name="connsiteY255" fmla="*/ 1586761 h 6349229"/>
              <a:gd name="connsiteX256" fmla="*/ 4096472 w 9051663"/>
              <a:gd name="connsiteY256" fmla="*/ 1455002 h 6349229"/>
              <a:gd name="connsiteX257" fmla="*/ 4434797 w 9051663"/>
              <a:gd name="connsiteY257" fmla="*/ 1278646 h 6349229"/>
              <a:gd name="connsiteX258" fmla="*/ 3953220 w 9051663"/>
              <a:gd name="connsiteY258" fmla="*/ 1149602 h 6349229"/>
              <a:gd name="connsiteX259" fmla="*/ 3306310 w 9051663"/>
              <a:gd name="connsiteY259" fmla="*/ 1322951 h 6349229"/>
              <a:gd name="connsiteX260" fmla="*/ 2659387 w 9051663"/>
              <a:gd name="connsiteY260" fmla="*/ 1149602 h 6349229"/>
              <a:gd name="connsiteX261" fmla="*/ 2012464 w 9051663"/>
              <a:gd name="connsiteY261" fmla="*/ 1322951 h 6349229"/>
              <a:gd name="connsiteX262" fmla="*/ 1365554 w 9051663"/>
              <a:gd name="connsiteY262" fmla="*/ 1149602 h 6349229"/>
              <a:gd name="connsiteX263" fmla="*/ 1157698 w 9051663"/>
              <a:gd name="connsiteY263" fmla="*/ 1205300 h 6349229"/>
              <a:gd name="connsiteX264" fmla="*/ 1020229 w 9051663"/>
              <a:gd name="connsiteY264" fmla="*/ 1401580 h 6349229"/>
              <a:gd name="connsiteX265" fmla="*/ 1365554 w 9051663"/>
              <a:gd name="connsiteY265" fmla="*/ 1309033 h 6349229"/>
              <a:gd name="connsiteX266" fmla="*/ 2012464 w 9051663"/>
              <a:gd name="connsiteY266" fmla="*/ 1482380 h 6349229"/>
              <a:gd name="connsiteX267" fmla="*/ 2659387 w 9051663"/>
              <a:gd name="connsiteY267" fmla="*/ 1309033 h 6349229"/>
              <a:gd name="connsiteX268" fmla="*/ 3306310 w 9051663"/>
              <a:gd name="connsiteY268" fmla="*/ 1482380 h 6349229"/>
              <a:gd name="connsiteX269" fmla="*/ 3953220 w 9051663"/>
              <a:gd name="connsiteY269" fmla="*/ 1309033 h 6349229"/>
              <a:gd name="connsiteX270" fmla="*/ 4226262 w 9051663"/>
              <a:gd name="connsiteY270" fmla="*/ 1382202 h 6349229"/>
              <a:gd name="connsiteX271" fmla="*/ 4434797 w 9051663"/>
              <a:gd name="connsiteY271" fmla="*/ 1278646 h 6349229"/>
              <a:gd name="connsiteX272" fmla="*/ 9051663 w 9051663"/>
              <a:gd name="connsiteY272" fmla="*/ 2238256 h 6349229"/>
              <a:gd name="connsiteX273" fmla="*/ 8936971 w 9051663"/>
              <a:gd name="connsiteY273" fmla="*/ 2268999 h 6349229"/>
              <a:gd name="connsiteX274" fmla="*/ 9025872 w 9051663"/>
              <a:gd name="connsiteY274" fmla="*/ 2376618 h 6349229"/>
              <a:gd name="connsiteX275" fmla="*/ 9051663 w 9051663"/>
              <a:gd name="connsiteY275" fmla="*/ 2369698 h 6349229"/>
              <a:gd name="connsiteX276" fmla="*/ 9051663 w 9051663"/>
              <a:gd name="connsiteY276" fmla="*/ 2238256 h 6349229"/>
              <a:gd name="connsiteX277" fmla="*/ 8481617 w 9051663"/>
              <a:gd name="connsiteY277" fmla="*/ 254887 h 6349229"/>
              <a:gd name="connsiteX278" fmla="*/ 7834707 w 9051663"/>
              <a:gd name="connsiteY278" fmla="*/ 81542 h 6349229"/>
              <a:gd name="connsiteX279" fmla="*/ 7187797 w 9051663"/>
              <a:gd name="connsiteY279" fmla="*/ 254887 h 6349229"/>
              <a:gd name="connsiteX280" fmla="*/ 6540874 w 9051663"/>
              <a:gd name="connsiteY280" fmla="*/ 81542 h 6349229"/>
              <a:gd name="connsiteX281" fmla="*/ 5893964 w 9051663"/>
              <a:gd name="connsiteY281" fmla="*/ 254887 h 6349229"/>
              <a:gd name="connsiteX282" fmla="*/ 5247054 w 9051663"/>
              <a:gd name="connsiteY282" fmla="*/ 81542 h 6349229"/>
              <a:gd name="connsiteX283" fmla="*/ 4600131 w 9051663"/>
              <a:gd name="connsiteY283" fmla="*/ 254887 h 6349229"/>
              <a:gd name="connsiteX284" fmla="*/ 3953220 w 9051663"/>
              <a:gd name="connsiteY284" fmla="*/ 81542 h 6349229"/>
              <a:gd name="connsiteX285" fmla="*/ 3306310 w 9051663"/>
              <a:gd name="connsiteY285" fmla="*/ 254887 h 6349229"/>
              <a:gd name="connsiteX286" fmla="*/ 2659387 w 9051663"/>
              <a:gd name="connsiteY286" fmla="*/ 81542 h 6349229"/>
              <a:gd name="connsiteX287" fmla="*/ 2023931 w 9051663"/>
              <a:gd name="connsiteY287" fmla="*/ 251812 h 6349229"/>
              <a:gd name="connsiteX288" fmla="*/ 1861365 w 9051663"/>
              <a:gd name="connsiteY288" fmla="*/ 401830 h 6349229"/>
              <a:gd name="connsiteX289" fmla="*/ 2012464 w 9051663"/>
              <a:gd name="connsiteY289" fmla="*/ 442319 h 6349229"/>
              <a:gd name="connsiteX290" fmla="*/ 2659387 w 9051663"/>
              <a:gd name="connsiteY290" fmla="*/ 268980 h 6349229"/>
              <a:gd name="connsiteX291" fmla="*/ 3306310 w 9051663"/>
              <a:gd name="connsiteY291" fmla="*/ 442319 h 6349229"/>
              <a:gd name="connsiteX292" fmla="*/ 3953220 w 9051663"/>
              <a:gd name="connsiteY292" fmla="*/ 268980 h 6349229"/>
              <a:gd name="connsiteX293" fmla="*/ 4600131 w 9051663"/>
              <a:gd name="connsiteY293" fmla="*/ 442319 h 6349229"/>
              <a:gd name="connsiteX294" fmla="*/ 5247054 w 9051663"/>
              <a:gd name="connsiteY294" fmla="*/ 268980 h 6349229"/>
              <a:gd name="connsiteX295" fmla="*/ 5893964 w 9051663"/>
              <a:gd name="connsiteY295" fmla="*/ 442319 h 6349229"/>
              <a:gd name="connsiteX296" fmla="*/ 6540874 w 9051663"/>
              <a:gd name="connsiteY296" fmla="*/ 268980 h 6349229"/>
              <a:gd name="connsiteX297" fmla="*/ 7187797 w 9051663"/>
              <a:gd name="connsiteY297" fmla="*/ 442319 h 6349229"/>
              <a:gd name="connsiteX298" fmla="*/ 7834707 w 9051663"/>
              <a:gd name="connsiteY298" fmla="*/ 268980 h 6349229"/>
              <a:gd name="connsiteX299" fmla="*/ 8481617 w 9051663"/>
              <a:gd name="connsiteY299" fmla="*/ 442319 h 6349229"/>
              <a:gd name="connsiteX300" fmla="*/ 9051663 w 9051663"/>
              <a:gd name="connsiteY300" fmla="*/ 289578 h 6349229"/>
              <a:gd name="connsiteX301" fmla="*/ 9051663 w 9051663"/>
              <a:gd name="connsiteY301" fmla="*/ 102140 h 6349229"/>
              <a:gd name="connsiteX302" fmla="*/ 8481617 w 9051663"/>
              <a:gd name="connsiteY302" fmla="*/ 254887 h 6349229"/>
              <a:gd name="connsiteX303" fmla="*/ 718648 w 9051663"/>
              <a:gd name="connsiteY303" fmla="*/ 4862583 h 6349229"/>
              <a:gd name="connsiteX304" fmla="*/ 1365554 w 9051663"/>
              <a:gd name="connsiteY304" fmla="*/ 4689249 h 6349229"/>
              <a:gd name="connsiteX305" fmla="*/ 2012464 w 9051663"/>
              <a:gd name="connsiteY305" fmla="*/ 4862583 h 6349229"/>
              <a:gd name="connsiteX306" fmla="*/ 2202370 w 9051663"/>
              <a:gd name="connsiteY306" fmla="*/ 4811700 h 6349229"/>
              <a:gd name="connsiteX307" fmla="*/ 2202014 w 9051663"/>
              <a:gd name="connsiteY307" fmla="*/ 4759154 h 6349229"/>
              <a:gd name="connsiteX308" fmla="*/ 2202205 w 9051663"/>
              <a:gd name="connsiteY308" fmla="*/ 4743306 h 6349229"/>
              <a:gd name="connsiteX309" fmla="*/ 2012464 w 9051663"/>
              <a:gd name="connsiteY309" fmla="*/ 4794151 h 6349229"/>
              <a:gd name="connsiteX310" fmla="*/ 1365554 w 9051663"/>
              <a:gd name="connsiteY310" fmla="*/ 4620804 h 6349229"/>
              <a:gd name="connsiteX311" fmla="*/ 718648 w 9051663"/>
              <a:gd name="connsiteY311" fmla="*/ 4794151 h 6349229"/>
              <a:gd name="connsiteX312" fmla="*/ 71726 w 9051663"/>
              <a:gd name="connsiteY312" fmla="*/ 4620804 h 6349229"/>
              <a:gd name="connsiteX313" fmla="*/ 961 w 9051663"/>
              <a:gd name="connsiteY313" fmla="*/ 4639763 h 6349229"/>
              <a:gd name="connsiteX314" fmla="*/ 0 w 9051663"/>
              <a:gd name="connsiteY314" fmla="*/ 4708474 h 6349229"/>
              <a:gd name="connsiteX315" fmla="*/ 71726 w 9051663"/>
              <a:gd name="connsiteY315" fmla="*/ 4689249 h 6349229"/>
              <a:gd name="connsiteX316" fmla="*/ 718648 w 9051663"/>
              <a:gd name="connsiteY316" fmla="*/ 4862583 h 6349229"/>
              <a:gd name="connsiteX317" fmla="*/ 5543131 w 9051663"/>
              <a:gd name="connsiteY317" fmla="*/ 961927 h 6349229"/>
              <a:gd name="connsiteX318" fmla="*/ 5247054 w 9051663"/>
              <a:gd name="connsiteY318" fmla="*/ 882586 h 6349229"/>
              <a:gd name="connsiteX319" fmla="*/ 4600131 w 9051663"/>
              <a:gd name="connsiteY319" fmla="*/ 1055931 h 6349229"/>
              <a:gd name="connsiteX320" fmla="*/ 3953220 w 9051663"/>
              <a:gd name="connsiteY320" fmla="*/ 882586 h 6349229"/>
              <a:gd name="connsiteX321" fmla="*/ 3306310 w 9051663"/>
              <a:gd name="connsiteY321" fmla="*/ 1055931 h 6349229"/>
              <a:gd name="connsiteX322" fmla="*/ 2659387 w 9051663"/>
              <a:gd name="connsiteY322" fmla="*/ 882586 h 6349229"/>
              <a:gd name="connsiteX323" fmla="*/ 2012464 w 9051663"/>
              <a:gd name="connsiteY323" fmla="*/ 1055931 h 6349229"/>
              <a:gd name="connsiteX324" fmla="*/ 1402494 w 9051663"/>
              <a:gd name="connsiteY324" fmla="*/ 892482 h 6349229"/>
              <a:gd name="connsiteX325" fmla="*/ 1252310 w 9051663"/>
              <a:gd name="connsiteY325" fmla="*/ 1079369 h 6349229"/>
              <a:gd name="connsiteX326" fmla="*/ 1365554 w 9051663"/>
              <a:gd name="connsiteY326" fmla="*/ 1049030 h 6349229"/>
              <a:gd name="connsiteX327" fmla="*/ 2012464 w 9051663"/>
              <a:gd name="connsiteY327" fmla="*/ 1222369 h 6349229"/>
              <a:gd name="connsiteX328" fmla="*/ 2659387 w 9051663"/>
              <a:gd name="connsiteY328" fmla="*/ 1049030 h 6349229"/>
              <a:gd name="connsiteX329" fmla="*/ 3306310 w 9051663"/>
              <a:gd name="connsiteY329" fmla="*/ 1222369 h 6349229"/>
              <a:gd name="connsiteX330" fmla="*/ 3953220 w 9051663"/>
              <a:gd name="connsiteY330" fmla="*/ 1049030 h 6349229"/>
              <a:gd name="connsiteX331" fmla="*/ 4578111 w 9051663"/>
              <a:gd name="connsiteY331" fmla="*/ 1216467 h 6349229"/>
              <a:gd name="connsiteX332" fmla="*/ 5543131 w 9051663"/>
              <a:gd name="connsiteY332" fmla="*/ 961927 h 6349229"/>
              <a:gd name="connsiteX333" fmla="*/ 718648 w 9051663"/>
              <a:gd name="connsiteY333" fmla="*/ 5902650 h 6349229"/>
              <a:gd name="connsiteX334" fmla="*/ 1365554 w 9051663"/>
              <a:gd name="connsiteY334" fmla="*/ 5729303 h 6349229"/>
              <a:gd name="connsiteX335" fmla="*/ 2012464 w 9051663"/>
              <a:gd name="connsiteY335" fmla="*/ 5902650 h 6349229"/>
              <a:gd name="connsiteX336" fmla="*/ 2349583 w 9051663"/>
              <a:gd name="connsiteY336" fmla="*/ 5812313 h 6349229"/>
              <a:gd name="connsiteX337" fmla="*/ 2338980 w 9051663"/>
              <a:gd name="connsiteY337" fmla="*/ 5774713 h 6349229"/>
              <a:gd name="connsiteX338" fmla="*/ 2012464 w 9051663"/>
              <a:gd name="connsiteY338" fmla="*/ 5862205 h 6349229"/>
              <a:gd name="connsiteX339" fmla="*/ 1365554 w 9051663"/>
              <a:gd name="connsiteY339" fmla="*/ 5688871 h 6349229"/>
              <a:gd name="connsiteX340" fmla="*/ 718648 w 9051663"/>
              <a:gd name="connsiteY340" fmla="*/ 5862205 h 6349229"/>
              <a:gd name="connsiteX341" fmla="*/ 71726 w 9051663"/>
              <a:gd name="connsiteY341" fmla="*/ 5688871 h 6349229"/>
              <a:gd name="connsiteX342" fmla="*/ 71330 w 9051663"/>
              <a:gd name="connsiteY342" fmla="*/ 5688973 h 6349229"/>
              <a:gd name="connsiteX343" fmla="*/ 78076 w 9051663"/>
              <a:gd name="connsiteY343" fmla="*/ 5731005 h 6349229"/>
              <a:gd name="connsiteX344" fmla="*/ 718648 w 9051663"/>
              <a:gd name="connsiteY344" fmla="*/ 5902650 h 6349229"/>
              <a:gd name="connsiteX345" fmla="*/ 71726 w 9051663"/>
              <a:gd name="connsiteY345" fmla="*/ 5469302 h 6349229"/>
              <a:gd name="connsiteX346" fmla="*/ 718648 w 9051663"/>
              <a:gd name="connsiteY346" fmla="*/ 5642636 h 6349229"/>
              <a:gd name="connsiteX347" fmla="*/ 1365554 w 9051663"/>
              <a:gd name="connsiteY347" fmla="*/ 5469302 h 6349229"/>
              <a:gd name="connsiteX348" fmla="*/ 2012464 w 9051663"/>
              <a:gd name="connsiteY348" fmla="*/ 5642636 h 6349229"/>
              <a:gd name="connsiteX349" fmla="*/ 2288376 w 9051663"/>
              <a:gd name="connsiteY349" fmla="*/ 5568706 h 6349229"/>
              <a:gd name="connsiteX350" fmla="*/ 2278929 w 9051663"/>
              <a:gd name="connsiteY350" fmla="*/ 5523804 h 6349229"/>
              <a:gd name="connsiteX351" fmla="*/ 2012464 w 9051663"/>
              <a:gd name="connsiteY351" fmla="*/ 5595195 h 6349229"/>
              <a:gd name="connsiteX352" fmla="*/ 1365554 w 9051663"/>
              <a:gd name="connsiteY352" fmla="*/ 5421848 h 6349229"/>
              <a:gd name="connsiteX353" fmla="*/ 718648 w 9051663"/>
              <a:gd name="connsiteY353" fmla="*/ 5595195 h 6349229"/>
              <a:gd name="connsiteX354" fmla="*/ 71726 w 9051663"/>
              <a:gd name="connsiteY354" fmla="*/ 5421848 h 6349229"/>
              <a:gd name="connsiteX355" fmla="*/ 37066 w 9051663"/>
              <a:gd name="connsiteY355" fmla="*/ 5431143 h 6349229"/>
              <a:gd name="connsiteX356" fmla="*/ 42219 w 9051663"/>
              <a:gd name="connsiteY356" fmla="*/ 5477201 h 6349229"/>
              <a:gd name="connsiteX357" fmla="*/ 71726 w 9051663"/>
              <a:gd name="connsiteY357" fmla="*/ 5469302 h 6349229"/>
              <a:gd name="connsiteX358" fmla="*/ 2520187 w 9051663"/>
              <a:gd name="connsiteY358" fmla="*/ 6286639 h 6349229"/>
              <a:gd name="connsiteX359" fmla="*/ 2509914 w 9051663"/>
              <a:gd name="connsiteY359" fmla="*/ 6262956 h 6349229"/>
              <a:gd name="connsiteX360" fmla="*/ 2187906 w 9051663"/>
              <a:gd name="connsiteY360" fmla="*/ 6349229 h 6349229"/>
              <a:gd name="connsiteX361" fmla="*/ 2286598 w 9051663"/>
              <a:gd name="connsiteY361" fmla="*/ 6349229 h 6349229"/>
              <a:gd name="connsiteX362" fmla="*/ 2520187 w 9051663"/>
              <a:gd name="connsiteY362" fmla="*/ 6286639 h 6349229"/>
              <a:gd name="connsiteX363" fmla="*/ 3264291 w 9051663"/>
              <a:gd name="connsiteY363" fmla="*/ 2112731 h 6349229"/>
              <a:gd name="connsiteX364" fmla="*/ 2659387 w 9051663"/>
              <a:gd name="connsiteY364" fmla="*/ 1950648 h 6349229"/>
              <a:gd name="connsiteX365" fmla="*/ 2012464 w 9051663"/>
              <a:gd name="connsiteY365" fmla="*/ 2123982 h 6349229"/>
              <a:gd name="connsiteX366" fmla="*/ 1365554 w 9051663"/>
              <a:gd name="connsiteY366" fmla="*/ 1950648 h 6349229"/>
              <a:gd name="connsiteX367" fmla="*/ 718648 w 9051663"/>
              <a:gd name="connsiteY367" fmla="*/ 2123982 h 6349229"/>
              <a:gd name="connsiteX368" fmla="*/ 617742 w 9051663"/>
              <a:gd name="connsiteY368" fmla="*/ 2096947 h 6349229"/>
              <a:gd name="connsiteX369" fmla="*/ 558956 w 9051663"/>
              <a:gd name="connsiteY369" fmla="*/ 2219640 h 6349229"/>
              <a:gd name="connsiteX370" fmla="*/ 718648 w 9051663"/>
              <a:gd name="connsiteY370" fmla="*/ 2262434 h 6349229"/>
              <a:gd name="connsiteX371" fmla="*/ 1365554 w 9051663"/>
              <a:gd name="connsiteY371" fmla="*/ 2089087 h 6349229"/>
              <a:gd name="connsiteX372" fmla="*/ 2012464 w 9051663"/>
              <a:gd name="connsiteY372" fmla="*/ 2262434 h 6349229"/>
              <a:gd name="connsiteX373" fmla="*/ 2659387 w 9051663"/>
              <a:gd name="connsiteY373" fmla="*/ 2089087 h 6349229"/>
              <a:gd name="connsiteX374" fmla="*/ 3162297 w 9051663"/>
              <a:gd name="connsiteY374" fmla="*/ 2223830 h 6349229"/>
              <a:gd name="connsiteX375" fmla="*/ 3264291 w 9051663"/>
              <a:gd name="connsiteY375" fmla="*/ 2112731 h 6349229"/>
              <a:gd name="connsiteX376" fmla="*/ 2613584 w 9051663"/>
              <a:gd name="connsiteY376" fmla="*/ 3030982 h 6349229"/>
              <a:gd name="connsiteX377" fmla="*/ 2012464 w 9051663"/>
              <a:gd name="connsiteY377" fmla="*/ 3192050 h 6349229"/>
              <a:gd name="connsiteX378" fmla="*/ 1365554 w 9051663"/>
              <a:gd name="connsiteY378" fmla="*/ 3018716 h 6349229"/>
              <a:gd name="connsiteX379" fmla="*/ 718648 w 9051663"/>
              <a:gd name="connsiteY379" fmla="*/ 3192050 h 6349229"/>
              <a:gd name="connsiteX380" fmla="*/ 241277 w 9051663"/>
              <a:gd name="connsiteY380" fmla="*/ 3064138 h 6349229"/>
              <a:gd name="connsiteX381" fmla="*/ 212222 w 9051663"/>
              <a:gd name="connsiteY381" fmla="*/ 3166792 h 6349229"/>
              <a:gd name="connsiteX382" fmla="*/ 718648 w 9051663"/>
              <a:gd name="connsiteY382" fmla="*/ 3302488 h 6349229"/>
              <a:gd name="connsiteX383" fmla="*/ 1365554 w 9051663"/>
              <a:gd name="connsiteY383" fmla="*/ 3129142 h 6349229"/>
              <a:gd name="connsiteX384" fmla="*/ 2012464 w 9051663"/>
              <a:gd name="connsiteY384" fmla="*/ 3302488 h 6349229"/>
              <a:gd name="connsiteX385" fmla="*/ 2552288 w 9051663"/>
              <a:gd name="connsiteY385" fmla="*/ 3157840 h 6349229"/>
              <a:gd name="connsiteX386" fmla="*/ 2613584 w 9051663"/>
              <a:gd name="connsiteY386" fmla="*/ 3030982 h 6349229"/>
              <a:gd name="connsiteX387" fmla="*/ 2903490 w 9051663"/>
              <a:gd name="connsiteY387" fmla="*/ 2550092 h 6349229"/>
              <a:gd name="connsiteX388" fmla="*/ 2659387 w 9051663"/>
              <a:gd name="connsiteY388" fmla="*/ 2484682 h 6349229"/>
              <a:gd name="connsiteX389" fmla="*/ 2012464 w 9051663"/>
              <a:gd name="connsiteY389" fmla="*/ 2658016 h 6349229"/>
              <a:gd name="connsiteX390" fmla="*/ 1365554 w 9051663"/>
              <a:gd name="connsiteY390" fmla="*/ 2484682 h 6349229"/>
              <a:gd name="connsiteX391" fmla="*/ 718648 w 9051663"/>
              <a:gd name="connsiteY391" fmla="*/ 2658016 h 6349229"/>
              <a:gd name="connsiteX392" fmla="*/ 407634 w 9051663"/>
              <a:gd name="connsiteY392" fmla="*/ 2574689 h 6349229"/>
              <a:gd name="connsiteX393" fmla="*/ 364900 w 9051663"/>
              <a:gd name="connsiteY393" fmla="*/ 2687680 h 6349229"/>
              <a:gd name="connsiteX394" fmla="*/ 718648 w 9051663"/>
              <a:gd name="connsiteY394" fmla="*/ 2782461 h 6349229"/>
              <a:gd name="connsiteX395" fmla="*/ 1365554 w 9051663"/>
              <a:gd name="connsiteY395" fmla="*/ 2609114 h 6349229"/>
              <a:gd name="connsiteX396" fmla="*/ 2012464 w 9051663"/>
              <a:gd name="connsiteY396" fmla="*/ 2782461 h 6349229"/>
              <a:gd name="connsiteX397" fmla="*/ 2659387 w 9051663"/>
              <a:gd name="connsiteY397" fmla="*/ 2609114 h 6349229"/>
              <a:gd name="connsiteX398" fmla="*/ 2831807 w 9051663"/>
              <a:gd name="connsiteY398" fmla="*/ 2655324 h 6349229"/>
              <a:gd name="connsiteX399" fmla="*/ 2903490 w 9051663"/>
              <a:gd name="connsiteY399" fmla="*/ 2550092 h 6349229"/>
              <a:gd name="connsiteX400" fmla="*/ 2695222 w 9051663"/>
              <a:gd name="connsiteY400" fmla="*/ 2878741 h 6349229"/>
              <a:gd name="connsiteX401" fmla="*/ 2754460 w 9051663"/>
              <a:gd name="connsiteY401" fmla="*/ 2777166 h 6349229"/>
              <a:gd name="connsiteX402" fmla="*/ 2659387 w 9051663"/>
              <a:gd name="connsiteY402" fmla="*/ 2751693 h 6349229"/>
              <a:gd name="connsiteX403" fmla="*/ 2012464 w 9051663"/>
              <a:gd name="connsiteY403" fmla="*/ 2925026 h 6349229"/>
              <a:gd name="connsiteX404" fmla="*/ 1365554 w 9051663"/>
              <a:gd name="connsiteY404" fmla="*/ 2751693 h 6349229"/>
              <a:gd name="connsiteX405" fmla="*/ 718648 w 9051663"/>
              <a:gd name="connsiteY405" fmla="*/ 2925026 h 6349229"/>
              <a:gd name="connsiteX406" fmla="*/ 318986 w 9051663"/>
              <a:gd name="connsiteY406" fmla="*/ 2817953 h 6349229"/>
              <a:gd name="connsiteX407" fmla="*/ 283521 w 9051663"/>
              <a:gd name="connsiteY407" fmla="*/ 2925890 h 6349229"/>
              <a:gd name="connsiteX408" fmla="*/ 718648 w 9051663"/>
              <a:gd name="connsiteY408" fmla="*/ 3042474 h 6349229"/>
              <a:gd name="connsiteX409" fmla="*/ 1365554 w 9051663"/>
              <a:gd name="connsiteY409" fmla="*/ 2869141 h 6349229"/>
              <a:gd name="connsiteX410" fmla="*/ 2012464 w 9051663"/>
              <a:gd name="connsiteY410" fmla="*/ 3042474 h 6349229"/>
              <a:gd name="connsiteX411" fmla="*/ 2659387 w 9051663"/>
              <a:gd name="connsiteY411" fmla="*/ 2869141 h 6349229"/>
              <a:gd name="connsiteX412" fmla="*/ 2695222 w 9051663"/>
              <a:gd name="connsiteY412" fmla="*/ 2878741 h 634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</a:cxnLst>
            <a:rect l="l" t="t" r="r" b="b"/>
            <a:pathLst>
              <a:path w="9051663" h="6349229">
                <a:moveTo>
                  <a:pt x="194303" y="6282181"/>
                </a:moveTo>
                <a:cubicBezTo>
                  <a:pt x="191829" y="6272683"/>
                  <a:pt x="189225" y="6263248"/>
                  <a:pt x="186794" y="6253724"/>
                </a:cubicBezTo>
                <a:lnTo>
                  <a:pt x="543212" y="6349229"/>
                </a:lnTo>
                <a:lnTo>
                  <a:pt x="444521" y="6349229"/>
                </a:lnTo>
                <a:lnTo>
                  <a:pt x="194303" y="6282181"/>
                </a:lnTo>
                <a:close/>
                <a:moveTo>
                  <a:pt x="1365554" y="4887827"/>
                </a:moveTo>
                <a:lnTo>
                  <a:pt x="718648" y="5061161"/>
                </a:lnTo>
                <a:lnTo>
                  <a:pt x="71726" y="4887827"/>
                </a:lnTo>
                <a:lnTo>
                  <a:pt x="1668" y="4906596"/>
                </a:lnTo>
                <a:cubicBezTo>
                  <a:pt x="2158" y="4926938"/>
                  <a:pt x="2561" y="4947307"/>
                  <a:pt x="3255" y="4967612"/>
                </a:cubicBezTo>
                <a:lnTo>
                  <a:pt x="71726" y="4949262"/>
                </a:lnTo>
                <a:lnTo>
                  <a:pt x="718648" y="5122596"/>
                </a:lnTo>
                <a:lnTo>
                  <a:pt x="1365554" y="4949262"/>
                </a:lnTo>
                <a:lnTo>
                  <a:pt x="2012464" y="5122596"/>
                </a:lnTo>
                <a:lnTo>
                  <a:pt x="2214459" y="5068488"/>
                </a:lnTo>
                <a:cubicBezTo>
                  <a:pt x="2212846" y="5048437"/>
                  <a:pt x="2211411" y="5028336"/>
                  <a:pt x="2210116" y="5008208"/>
                </a:cubicBezTo>
                <a:lnTo>
                  <a:pt x="2012464" y="5061161"/>
                </a:lnTo>
                <a:lnTo>
                  <a:pt x="1365554" y="4887827"/>
                </a:lnTo>
                <a:close/>
                <a:moveTo>
                  <a:pt x="100316" y="3656851"/>
                </a:moveTo>
                <a:lnTo>
                  <a:pt x="718648" y="3822528"/>
                </a:lnTo>
                <a:lnTo>
                  <a:pt x="1365554" y="3649182"/>
                </a:lnTo>
                <a:lnTo>
                  <a:pt x="2012464" y="3822528"/>
                </a:lnTo>
                <a:lnTo>
                  <a:pt x="2340922" y="3734515"/>
                </a:lnTo>
                <a:cubicBezTo>
                  <a:pt x="2350637" y="3699455"/>
                  <a:pt x="2360732" y="3664559"/>
                  <a:pt x="2371412" y="3629905"/>
                </a:cubicBezTo>
                <a:lnTo>
                  <a:pt x="2012464" y="3726083"/>
                </a:lnTo>
                <a:lnTo>
                  <a:pt x="1365554" y="3552737"/>
                </a:lnTo>
                <a:lnTo>
                  <a:pt x="718648" y="3726083"/>
                </a:lnTo>
                <a:lnTo>
                  <a:pt x="117975" y="3565130"/>
                </a:lnTo>
                <a:cubicBezTo>
                  <a:pt x="111849" y="3595619"/>
                  <a:pt x="105978" y="3626197"/>
                  <a:pt x="100317" y="3656851"/>
                </a:cubicBezTo>
                <a:close/>
                <a:moveTo>
                  <a:pt x="894082" y="6349229"/>
                </a:moveTo>
                <a:lnTo>
                  <a:pt x="992768" y="6349229"/>
                </a:lnTo>
                <a:lnTo>
                  <a:pt x="1365554" y="6249343"/>
                </a:lnTo>
                <a:lnTo>
                  <a:pt x="1738343" y="6349229"/>
                </a:lnTo>
                <a:lnTo>
                  <a:pt x="1837035" y="6349229"/>
                </a:lnTo>
                <a:lnTo>
                  <a:pt x="1365554" y="6222892"/>
                </a:lnTo>
                <a:lnTo>
                  <a:pt x="894082" y="6349229"/>
                </a:lnTo>
                <a:close/>
                <a:moveTo>
                  <a:pt x="27139" y="4181158"/>
                </a:moveTo>
                <a:lnTo>
                  <a:pt x="71726" y="4169222"/>
                </a:lnTo>
                <a:lnTo>
                  <a:pt x="718648" y="4342556"/>
                </a:lnTo>
                <a:lnTo>
                  <a:pt x="1365554" y="4169222"/>
                </a:lnTo>
                <a:lnTo>
                  <a:pt x="2012464" y="4342556"/>
                </a:lnTo>
                <a:lnTo>
                  <a:pt x="2231360" y="4283901"/>
                </a:lnTo>
                <a:cubicBezTo>
                  <a:pt x="2234903" y="4255279"/>
                  <a:pt x="2238840" y="4226771"/>
                  <a:pt x="2243017" y="4198339"/>
                </a:cubicBezTo>
                <a:lnTo>
                  <a:pt x="2012464" y="4260117"/>
                </a:lnTo>
                <a:lnTo>
                  <a:pt x="1365554" y="4086770"/>
                </a:lnTo>
                <a:lnTo>
                  <a:pt x="718648" y="4260117"/>
                </a:lnTo>
                <a:lnTo>
                  <a:pt x="71726" y="4086770"/>
                </a:lnTo>
                <a:lnTo>
                  <a:pt x="35801" y="4096396"/>
                </a:lnTo>
                <a:cubicBezTo>
                  <a:pt x="32719" y="4124599"/>
                  <a:pt x="29836" y="4152853"/>
                  <a:pt x="27139" y="4181158"/>
                </a:cubicBezTo>
                <a:close/>
                <a:moveTo>
                  <a:pt x="1365554" y="3389168"/>
                </a:moveTo>
                <a:lnTo>
                  <a:pt x="2012464" y="3562502"/>
                </a:lnTo>
                <a:lnTo>
                  <a:pt x="2431755" y="3450159"/>
                </a:lnTo>
                <a:cubicBezTo>
                  <a:pt x="2445862" y="3411416"/>
                  <a:pt x="2460669" y="3373028"/>
                  <a:pt x="2475983" y="3334869"/>
                </a:cubicBezTo>
                <a:lnTo>
                  <a:pt x="2012464" y="3459060"/>
                </a:lnTo>
                <a:lnTo>
                  <a:pt x="1365554" y="3285726"/>
                </a:lnTo>
                <a:lnTo>
                  <a:pt x="718648" y="3459060"/>
                </a:lnTo>
                <a:lnTo>
                  <a:pt x="174219" y="3313193"/>
                </a:lnTo>
                <a:cubicBezTo>
                  <a:pt x="166265" y="3345511"/>
                  <a:pt x="158576" y="3377929"/>
                  <a:pt x="151147" y="3410450"/>
                </a:cubicBezTo>
                <a:lnTo>
                  <a:pt x="718648" y="3562502"/>
                </a:lnTo>
                <a:lnTo>
                  <a:pt x="1365554" y="3389168"/>
                </a:lnTo>
                <a:close/>
                <a:moveTo>
                  <a:pt x="58637" y="3912700"/>
                </a:moveTo>
                <a:lnTo>
                  <a:pt x="71726" y="3909195"/>
                </a:lnTo>
                <a:lnTo>
                  <a:pt x="718648" y="4082542"/>
                </a:lnTo>
                <a:lnTo>
                  <a:pt x="1365554" y="3909195"/>
                </a:lnTo>
                <a:lnTo>
                  <a:pt x="2012464" y="4082542"/>
                </a:lnTo>
                <a:lnTo>
                  <a:pt x="2275094" y="4012167"/>
                </a:lnTo>
                <a:cubicBezTo>
                  <a:pt x="2281367" y="3980433"/>
                  <a:pt x="2288034" y="3948827"/>
                  <a:pt x="2295094" y="3917373"/>
                </a:cubicBezTo>
                <a:lnTo>
                  <a:pt x="2012464" y="3993106"/>
                </a:lnTo>
                <a:lnTo>
                  <a:pt x="1365554" y="3819760"/>
                </a:lnTo>
                <a:lnTo>
                  <a:pt x="718648" y="3993106"/>
                </a:lnTo>
                <a:lnTo>
                  <a:pt x="72483" y="3819963"/>
                </a:lnTo>
                <a:cubicBezTo>
                  <a:pt x="67659" y="3850808"/>
                  <a:pt x="62990" y="3881703"/>
                  <a:pt x="58637" y="3912700"/>
                </a:cubicBezTo>
                <a:close/>
                <a:moveTo>
                  <a:pt x="7664" y="4446391"/>
                </a:moveTo>
                <a:lnTo>
                  <a:pt x="71726" y="4429235"/>
                </a:lnTo>
                <a:lnTo>
                  <a:pt x="718648" y="4602569"/>
                </a:lnTo>
                <a:lnTo>
                  <a:pt x="1365554" y="4429235"/>
                </a:lnTo>
                <a:lnTo>
                  <a:pt x="2012464" y="4602569"/>
                </a:lnTo>
                <a:lnTo>
                  <a:pt x="2207741" y="4550251"/>
                </a:lnTo>
                <a:cubicBezTo>
                  <a:pt x="2209125" y="4524601"/>
                  <a:pt x="2210725" y="4499013"/>
                  <a:pt x="2212605" y="4473502"/>
                </a:cubicBezTo>
                <a:lnTo>
                  <a:pt x="2012464" y="4527128"/>
                </a:lnTo>
                <a:lnTo>
                  <a:pt x="1365554" y="4353781"/>
                </a:lnTo>
                <a:lnTo>
                  <a:pt x="718648" y="4527128"/>
                </a:lnTo>
                <a:lnTo>
                  <a:pt x="71726" y="4353781"/>
                </a:lnTo>
                <a:lnTo>
                  <a:pt x="12060" y="4369781"/>
                </a:lnTo>
                <a:cubicBezTo>
                  <a:pt x="10435" y="4395267"/>
                  <a:pt x="8972" y="4420816"/>
                  <a:pt x="7664" y="4446391"/>
                </a:cubicBezTo>
                <a:close/>
                <a:moveTo>
                  <a:pt x="8481617" y="1589961"/>
                </a:moveTo>
                <a:lnTo>
                  <a:pt x="7951203" y="1447840"/>
                </a:lnTo>
                <a:cubicBezTo>
                  <a:pt x="8084473" y="1525326"/>
                  <a:pt x="8212638" y="1610622"/>
                  <a:pt x="8335064" y="1703130"/>
                </a:cubicBezTo>
                <a:lnTo>
                  <a:pt x="8481617" y="1742394"/>
                </a:lnTo>
                <a:lnTo>
                  <a:pt x="9051663" y="1589656"/>
                </a:lnTo>
                <a:lnTo>
                  <a:pt x="9051663" y="1437212"/>
                </a:lnTo>
                <a:lnTo>
                  <a:pt x="8481617" y="1589961"/>
                </a:lnTo>
                <a:close/>
                <a:moveTo>
                  <a:pt x="8515204" y="1847981"/>
                </a:moveTo>
                <a:cubicBezTo>
                  <a:pt x="8557770" y="1884350"/>
                  <a:pt x="8599497" y="1921683"/>
                  <a:pt x="8640411" y="1959867"/>
                </a:cubicBezTo>
                <a:lnTo>
                  <a:pt x="9051663" y="1849683"/>
                </a:lnTo>
                <a:lnTo>
                  <a:pt x="9051663" y="1704235"/>
                </a:lnTo>
                <a:lnTo>
                  <a:pt x="8515204" y="1847981"/>
                </a:lnTo>
                <a:close/>
                <a:moveTo>
                  <a:pt x="9051663" y="2109684"/>
                </a:moveTo>
                <a:lnTo>
                  <a:pt x="9051663" y="1971245"/>
                </a:lnTo>
                <a:lnTo>
                  <a:pt x="8739142" y="2054992"/>
                </a:lnTo>
                <a:cubicBezTo>
                  <a:pt x="8775053" y="2090966"/>
                  <a:pt x="8810113" y="2127792"/>
                  <a:pt x="8844577" y="2165163"/>
                </a:cubicBezTo>
                <a:lnTo>
                  <a:pt x="9051663" y="2109684"/>
                </a:lnTo>
                <a:close/>
                <a:moveTo>
                  <a:pt x="2426828" y="6051641"/>
                </a:moveTo>
                <a:cubicBezTo>
                  <a:pt x="2423170" y="6041470"/>
                  <a:pt x="2419501" y="6031311"/>
                  <a:pt x="2415932" y="6021114"/>
                </a:cubicBezTo>
                <a:lnTo>
                  <a:pt x="2012464" y="6129216"/>
                </a:lnTo>
                <a:lnTo>
                  <a:pt x="1365554" y="5955882"/>
                </a:lnTo>
                <a:lnTo>
                  <a:pt x="718648" y="6129216"/>
                </a:lnTo>
                <a:lnTo>
                  <a:pt x="121553" y="5969228"/>
                </a:lnTo>
                <a:cubicBezTo>
                  <a:pt x="123971" y="5981075"/>
                  <a:pt x="126575" y="5992860"/>
                  <a:pt x="129062" y="6004682"/>
                </a:cubicBezTo>
                <a:lnTo>
                  <a:pt x="718648" y="6162664"/>
                </a:lnTo>
                <a:lnTo>
                  <a:pt x="1365554" y="5989329"/>
                </a:lnTo>
                <a:lnTo>
                  <a:pt x="2012464" y="6162664"/>
                </a:lnTo>
                <a:lnTo>
                  <a:pt x="2426828" y="6051641"/>
                </a:lnTo>
                <a:close/>
                <a:moveTo>
                  <a:pt x="2145315" y="146708"/>
                </a:moveTo>
                <a:lnTo>
                  <a:pt x="2659387" y="8966"/>
                </a:lnTo>
                <a:lnTo>
                  <a:pt x="3306310" y="182304"/>
                </a:lnTo>
                <a:lnTo>
                  <a:pt x="3953220" y="8966"/>
                </a:lnTo>
                <a:lnTo>
                  <a:pt x="4600131" y="182304"/>
                </a:lnTo>
                <a:lnTo>
                  <a:pt x="5247054" y="8966"/>
                </a:lnTo>
                <a:lnTo>
                  <a:pt x="5893964" y="182304"/>
                </a:lnTo>
                <a:lnTo>
                  <a:pt x="6540874" y="8966"/>
                </a:lnTo>
                <a:lnTo>
                  <a:pt x="7187797" y="182304"/>
                </a:lnTo>
                <a:lnTo>
                  <a:pt x="7834707" y="8966"/>
                </a:lnTo>
                <a:lnTo>
                  <a:pt x="8481617" y="182304"/>
                </a:lnTo>
                <a:lnTo>
                  <a:pt x="9051663" y="29564"/>
                </a:lnTo>
                <a:lnTo>
                  <a:pt x="9051663" y="0"/>
                </a:lnTo>
                <a:lnTo>
                  <a:pt x="2326586" y="0"/>
                </a:lnTo>
                <a:cubicBezTo>
                  <a:pt x="2265240" y="47799"/>
                  <a:pt x="2204731" y="96615"/>
                  <a:pt x="2145315" y="146708"/>
                </a:cubicBezTo>
                <a:close/>
                <a:moveTo>
                  <a:pt x="8481617" y="788911"/>
                </a:moveTo>
                <a:lnTo>
                  <a:pt x="7834707" y="615565"/>
                </a:lnTo>
                <a:lnTo>
                  <a:pt x="7187797" y="788916"/>
                </a:lnTo>
                <a:lnTo>
                  <a:pt x="6540874" y="615565"/>
                </a:lnTo>
                <a:lnTo>
                  <a:pt x="5893964" y="788911"/>
                </a:lnTo>
                <a:lnTo>
                  <a:pt x="5247054" y="615565"/>
                </a:lnTo>
                <a:lnTo>
                  <a:pt x="4600131" y="788916"/>
                </a:lnTo>
                <a:lnTo>
                  <a:pt x="3953220" y="615565"/>
                </a:lnTo>
                <a:lnTo>
                  <a:pt x="3306310" y="788911"/>
                </a:lnTo>
                <a:lnTo>
                  <a:pt x="2659387" y="615565"/>
                </a:lnTo>
                <a:lnTo>
                  <a:pt x="2012464" y="788916"/>
                </a:lnTo>
                <a:lnTo>
                  <a:pt x="1592221" y="676305"/>
                </a:lnTo>
                <a:cubicBezTo>
                  <a:pt x="1549859" y="722318"/>
                  <a:pt x="1508158" y="768932"/>
                  <a:pt x="1467230" y="816248"/>
                </a:cubicBezTo>
                <a:lnTo>
                  <a:pt x="2012464" y="962349"/>
                </a:lnTo>
                <a:lnTo>
                  <a:pt x="2659387" y="789010"/>
                </a:lnTo>
                <a:lnTo>
                  <a:pt x="3306310" y="962349"/>
                </a:lnTo>
                <a:lnTo>
                  <a:pt x="3953220" y="789010"/>
                </a:lnTo>
                <a:lnTo>
                  <a:pt x="4600131" y="962349"/>
                </a:lnTo>
                <a:lnTo>
                  <a:pt x="5247054" y="789010"/>
                </a:lnTo>
                <a:lnTo>
                  <a:pt x="5803487" y="938105"/>
                </a:lnTo>
                <a:cubicBezTo>
                  <a:pt x="5871526" y="934137"/>
                  <a:pt x="5940046" y="931892"/>
                  <a:pt x="6008999" y="931520"/>
                </a:cubicBezTo>
                <a:lnTo>
                  <a:pt x="6540874" y="789010"/>
                </a:lnTo>
                <a:lnTo>
                  <a:pt x="7187797" y="962349"/>
                </a:lnTo>
                <a:lnTo>
                  <a:pt x="7834707" y="789010"/>
                </a:lnTo>
                <a:lnTo>
                  <a:pt x="8481617" y="962349"/>
                </a:lnTo>
                <a:lnTo>
                  <a:pt x="9051663" y="809608"/>
                </a:lnTo>
                <a:lnTo>
                  <a:pt x="9051663" y="636164"/>
                </a:lnTo>
                <a:lnTo>
                  <a:pt x="8481617" y="788911"/>
                </a:lnTo>
                <a:close/>
                <a:moveTo>
                  <a:pt x="8481617" y="1055931"/>
                </a:moveTo>
                <a:lnTo>
                  <a:pt x="7834707" y="882586"/>
                </a:lnTo>
                <a:lnTo>
                  <a:pt x="7187797" y="1055931"/>
                </a:lnTo>
                <a:lnTo>
                  <a:pt x="6540874" y="882586"/>
                </a:lnTo>
                <a:lnTo>
                  <a:pt x="6318892" y="942073"/>
                </a:lnTo>
                <a:cubicBezTo>
                  <a:pt x="6686677" y="969522"/>
                  <a:pt x="7039898" y="1049098"/>
                  <a:pt x="7371417" y="1173169"/>
                </a:cubicBezTo>
                <a:lnTo>
                  <a:pt x="7834707" y="1049030"/>
                </a:lnTo>
                <a:lnTo>
                  <a:pt x="8481617" y="1222369"/>
                </a:lnTo>
                <a:lnTo>
                  <a:pt x="9051663" y="1069628"/>
                </a:lnTo>
                <a:lnTo>
                  <a:pt x="9051663" y="903184"/>
                </a:lnTo>
                <a:lnTo>
                  <a:pt x="8481617" y="1055931"/>
                </a:lnTo>
                <a:close/>
                <a:moveTo>
                  <a:pt x="8481617" y="1322951"/>
                </a:moveTo>
                <a:lnTo>
                  <a:pt x="7834707" y="1149600"/>
                </a:lnTo>
                <a:lnTo>
                  <a:pt x="7522566" y="1233245"/>
                </a:lnTo>
                <a:cubicBezTo>
                  <a:pt x="7596548" y="1264600"/>
                  <a:pt x="7669234" y="1298417"/>
                  <a:pt x="7740751" y="1334214"/>
                </a:cubicBezTo>
                <a:lnTo>
                  <a:pt x="7834707" y="1309033"/>
                </a:lnTo>
                <a:lnTo>
                  <a:pt x="8481617" y="1482380"/>
                </a:lnTo>
                <a:lnTo>
                  <a:pt x="9051663" y="1329630"/>
                </a:lnTo>
                <a:lnTo>
                  <a:pt x="9051663" y="1170199"/>
                </a:lnTo>
                <a:lnTo>
                  <a:pt x="8481617" y="1322951"/>
                </a:lnTo>
                <a:close/>
                <a:moveTo>
                  <a:pt x="3072760" y="2328428"/>
                </a:moveTo>
                <a:lnTo>
                  <a:pt x="2659387" y="2217659"/>
                </a:lnTo>
                <a:lnTo>
                  <a:pt x="2012464" y="2391005"/>
                </a:lnTo>
                <a:lnTo>
                  <a:pt x="1365554" y="2217659"/>
                </a:lnTo>
                <a:lnTo>
                  <a:pt x="718648" y="2391005"/>
                </a:lnTo>
                <a:lnTo>
                  <a:pt x="507095" y="2334320"/>
                </a:lnTo>
                <a:cubicBezTo>
                  <a:pt x="489908" y="2373418"/>
                  <a:pt x="473160" y="2412745"/>
                  <a:pt x="456785" y="2452276"/>
                </a:cubicBezTo>
                <a:lnTo>
                  <a:pt x="718648" y="2522447"/>
                </a:lnTo>
                <a:lnTo>
                  <a:pt x="1365554" y="2349101"/>
                </a:lnTo>
                <a:lnTo>
                  <a:pt x="2012464" y="2522447"/>
                </a:lnTo>
                <a:lnTo>
                  <a:pt x="2659387" y="2349101"/>
                </a:lnTo>
                <a:lnTo>
                  <a:pt x="2986995" y="2436885"/>
                </a:lnTo>
                <a:cubicBezTo>
                  <a:pt x="3014995" y="2400250"/>
                  <a:pt x="3043477" y="2364008"/>
                  <a:pt x="3072760" y="2328428"/>
                </a:cubicBezTo>
                <a:close/>
                <a:moveTo>
                  <a:pt x="71726" y="5209276"/>
                </a:moveTo>
                <a:lnTo>
                  <a:pt x="718648" y="5382610"/>
                </a:lnTo>
                <a:lnTo>
                  <a:pt x="1365554" y="5209276"/>
                </a:lnTo>
                <a:lnTo>
                  <a:pt x="2012464" y="5382610"/>
                </a:lnTo>
                <a:lnTo>
                  <a:pt x="2243259" y="5320781"/>
                </a:lnTo>
                <a:cubicBezTo>
                  <a:pt x="2240681" y="5303333"/>
                  <a:pt x="2238217" y="5285835"/>
                  <a:pt x="2235868" y="5268311"/>
                </a:cubicBezTo>
                <a:lnTo>
                  <a:pt x="2012464" y="5328172"/>
                </a:lnTo>
                <a:lnTo>
                  <a:pt x="1365554" y="5154838"/>
                </a:lnTo>
                <a:lnTo>
                  <a:pt x="718648" y="5328172"/>
                </a:lnTo>
                <a:lnTo>
                  <a:pt x="71726" y="5154838"/>
                </a:lnTo>
                <a:lnTo>
                  <a:pt x="13567" y="5170419"/>
                </a:lnTo>
                <a:cubicBezTo>
                  <a:pt x="14776" y="5188247"/>
                  <a:pt x="16251" y="5206000"/>
                  <a:pt x="17609" y="5223778"/>
                </a:cubicBezTo>
                <a:lnTo>
                  <a:pt x="71726" y="5209276"/>
                </a:lnTo>
                <a:close/>
                <a:moveTo>
                  <a:pt x="3400914" y="1977061"/>
                </a:moveTo>
                <a:cubicBezTo>
                  <a:pt x="3478565" y="1903664"/>
                  <a:pt x="3559339" y="1833543"/>
                  <a:pt x="3642921" y="1766775"/>
                </a:cubicBezTo>
                <a:lnTo>
                  <a:pt x="3306310" y="1856972"/>
                </a:lnTo>
                <a:lnTo>
                  <a:pt x="2659387" y="1683625"/>
                </a:lnTo>
                <a:lnTo>
                  <a:pt x="2012464" y="1856972"/>
                </a:lnTo>
                <a:lnTo>
                  <a:pt x="1365554" y="1683625"/>
                </a:lnTo>
                <a:lnTo>
                  <a:pt x="747013" y="1849365"/>
                </a:lnTo>
                <a:cubicBezTo>
                  <a:pt x="721369" y="1895829"/>
                  <a:pt x="696313" y="1942674"/>
                  <a:pt x="671865" y="1989874"/>
                </a:cubicBezTo>
                <a:lnTo>
                  <a:pt x="718648" y="2002407"/>
                </a:lnTo>
                <a:lnTo>
                  <a:pt x="1365554" y="1829086"/>
                </a:lnTo>
                <a:lnTo>
                  <a:pt x="2012464" y="2002407"/>
                </a:lnTo>
                <a:lnTo>
                  <a:pt x="2659387" y="1829086"/>
                </a:lnTo>
                <a:lnTo>
                  <a:pt x="3306310" y="2002407"/>
                </a:lnTo>
                <a:lnTo>
                  <a:pt x="3400914" y="1977061"/>
                </a:lnTo>
                <a:close/>
                <a:moveTo>
                  <a:pt x="8481617" y="521895"/>
                </a:moveTo>
                <a:lnTo>
                  <a:pt x="7834707" y="348550"/>
                </a:lnTo>
                <a:lnTo>
                  <a:pt x="7187797" y="521895"/>
                </a:lnTo>
                <a:lnTo>
                  <a:pt x="6540874" y="348550"/>
                </a:lnTo>
                <a:lnTo>
                  <a:pt x="5893964" y="521895"/>
                </a:lnTo>
                <a:lnTo>
                  <a:pt x="5247054" y="348550"/>
                </a:lnTo>
                <a:lnTo>
                  <a:pt x="4600131" y="521895"/>
                </a:lnTo>
                <a:lnTo>
                  <a:pt x="3953220" y="348550"/>
                </a:lnTo>
                <a:lnTo>
                  <a:pt x="3306310" y="521895"/>
                </a:lnTo>
                <a:lnTo>
                  <a:pt x="2659387" y="348550"/>
                </a:lnTo>
                <a:lnTo>
                  <a:pt x="2012464" y="521895"/>
                </a:lnTo>
                <a:lnTo>
                  <a:pt x="1797187" y="464212"/>
                </a:lnTo>
                <a:cubicBezTo>
                  <a:pt x="1749657" y="511063"/>
                  <a:pt x="1702863" y="558664"/>
                  <a:pt x="1656895" y="607059"/>
                </a:cubicBezTo>
                <a:lnTo>
                  <a:pt x="2012464" y="702334"/>
                </a:lnTo>
                <a:lnTo>
                  <a:pt x="2659387" y="528989"/>
                </a:lnTo>
                <a:lnTo>
                  <a:pt x="3306310" y="702334"/>
                </a:lnTo>
                <a:lnTo>
                  <a:pt x="3953220" y="528989"/>
                </a:lnTo>
                <a:lnTo>
                  <a:pt x="4600131" y="702334"/>
                </a:lnTo>
                <a:lnTo>
                  <a:pt x="5247054" y="528989"/>
                </a:lnTo>
                <a:lnTo>
                  <a:pt x="5893964" y="702334"/>
                </a:lnTo>
                <a:lnTo>
                  <a:pt x="6540874" y="528989"/>
                </a:lnTo>
                <a:lnTo>
                  <a:pt x="7187797" y="702334"/>
                </a:lnTo>
                <a:lnTo>
                  <a:pt x="7834707" y="528989"/>
                </a:lnTo>
                <a:lnTo>
                  <a:pt x="8481617" y="702334"/>
                </a:lnTo>
                <a:lnTo>
                  <a:pt x="9051663" y="549587"/>
                </a:lnTo>
                <a:lnTo>
                  <a:pt x="9051663" y="369148"/>
                </a:lnTo>
                <a:lnTo>
                  <a:pt x="8481617" y="521895"/>
                </a:lnTo>
                <a:close/>
                <a:moveTo>
                  <a:pt x="4096472" y="1455002"/>
                </a:moveTo>
                <a:lnTo>
                  <a:pt x="3953220" y="1416615"/>
                </a:lnTo>
                <a:lnTo>
                  <a:pt x="3306310" y="1589961"/>
                </a:lnTo>
                <a:lnTo>
                  <a:pt x="2659387" y="1416615"/>
                </a:lnTo>
                <a:lnTo>
                  <a:pt x="2012464" y="1589961"/>
                </a:lnTo>
                <a:lnTo>
                  <a:pt x="1365554" y="1416615"/>
                </a:lnTo>
                <a:lnTo>
                  <a:pt x="935116" y="1531955"/>
                </a:lnTo>
                <a:cubicBezTo>
                  <a:pt x="897009" y="1591993"/>
                  <a:pt x="859929" y="1652742"/>
                  <a:pt x="823905" y="1714190"/>
                </a:cubicBezTo>
                <a:lnTo>
                  <a:pt x="1365554" y="1569060"/>
                </a:lnTo>
                <a:lnTo>
                  <a:pt x="2012464" y="1742394"/>
                </a:lnTo>
                <a:lnTo>
                  <a:pt x="2659387" y="1569060"/>
                </a:lnTo>
                <a:lnTo>
                  <a:pt x="3306310" y="1742394"/>
                </a:lnTo>
                <a:lnTo>
                  <a:pt x="3887163" y="1586761"/>
                </a:lnTo>
                <a:cubicBezTo>
                  <a:pt x="3955366" y="1540602"/>
                  <a:pt x="4025246" y="1496780"/>
                  <a:pt x="4096472" y="1455002"/>
                </a:cubicBezTo>
                <a:close/>
                <a:moveTo>
                  <a:pt x="4434797" y="1278646"/>
                </a:moveTo>
                <a:lnTo>
                  <a:pt x="3953220" y="1149602"/>
                </a:lnTo>
                <a:lnTo>
                  <a:pt x="3306310" y="1322951"/>
                </a:lnTo>
                <a:lnTo>
                  <a:pt x="2659387" y="1149602"/>
                </a:lnTo>
                <a:lnTo>
                  <a:pt x="2012464" y="1322951"/>
                </a:lnTo>
                <a:lnTo>
                  <a:pt x="1365554" y="1149602"/>
                </a:lnTo>
                <a:lnTo>
                  <a:pt x="1157698" y="1205300"/>
                </a:lnTo>
                <a:cubicBezTo>
                  <a:pt x="1110601" y="1269753"/>
                  <a:pt x="1064791" y="1335205"/>
                  <a:pt x="1020229" y="1401580"/>
                </a:cubicBezTo>
                <a:lnTo>
                  <a:pt x="1365554" y="1309033"/>
                </a:lnTo>
                <a:lnTo>
                  <a:pt x="2012464" y="1482380"/>
                </a:lnTo>
                <a:lnTo>
                  <a:pt x="2659387" y="1309033"/>
                </a:lnTo>
                <a:lnTo>
                  <a:pt x="3306310" y="1482380"/>
                </a:lnTo>
                <a:lnTo>
                  <a:pt x="3953220" y="1309033"/>
                </a:lnTo>
                <a:lnTo>
                  <a:pt x="4226262" y="1382202"/>
                </a:lnTo>
                <a:cubicBezTo>
                  <a:pt x="4294568" y="1345643"/>
                  <a:pt x="4364091" y="1311103"/>
                  <a:pt x="4434797" y="1278646"/>
                </a:cubicBezTo>
                <a:close/>
                <a:moveTo>
                  <a:pt x="9051663" y="2238256"/>
                </a:moveTo>
                <a:lnTo>
                  <a:pt x="8936971" y="2268999"/>
                </a:lnTo>
                <a:cubicBezTo>
                  <a:pt x="8967244" y="2304313"/>
                  <a:pt x="8996857" y="2340212"/>
                  <a:pt x="9025872" y="2376618"/>
                </a:cubicBezTo>
                <a:lnTo>
                  <a:pt x="9051663" y="2369698"/>
                </a:lnTo>
                <a:lnTo>
                  <a:pt x="9051663" y="2238256"/>
                </a:lnTo>
                <a:close/>
                <a:moveTo>
                  <a:pt x="8481617" y="254887"/>
                </a:moveTo>
                <a:lnTo>
                  <a:pt x="7834707" y="81542"/>
                </a:lnTo>
                <a:lnTo>
                  <a:pt x="7187797" y="254887"/>
                </a:lnTo>
                <a:lnTo>
                  <a:pt x="6540874" y="81542"/>
                </a:lnTo>
                <a:lnTo>
                  <a:pt x="5893964" y="254887"/>
                </a:lnTo>
                <a:lnTo>
                  <a:pt x="5247054" y="81542"/>
                </a:lnTo>
                <a:lnTo>
                  <a:pt x="4600131" y="254887"/>
                </a:lnTo>
                <a:lnTo>
                  <a:pt x="3953220" y="81542"/>
                </a:lnTo>
                <a:lnTo>
                  <a:pt x="3306310" y="254887"/>
                </a:lnTo>
                <a:lnTo>
                  <a:pt x="2659387" y="81542"/>
                </a:lnTo>
                <a:lnTo>
                  <a:pt x="2023931" y="251812"/>
                </a:lnTo>
                <a:cubicBezTo>
                  <a:pt x="1968820" y="300825"/>
                  <a:pt x="1914635" y="350851"/>
                  <a:pt x="1861365" y="401830"/>
                </a:cubicBezTo>
                <a:lnTo>
                  <a:pt x="2012464" y="442319"/>
                </a:lnTo>
                <a:lnTo>
                  <a:pt x="2659387" y="268980"/>
                </a:lnTo>
                <a:lnTo>
                  <a:pt x="3306310" y="442319"/>
                </a:lnTo>
                <a:lnTo>
                  <a:pt x="3953220" y="268980"/>
                </a:lnTo>
                <a:lnTo>
                  <a:pt x="4600131" y="442319"/>
                </a:lnTo>
                <a:lnTo>
                  <a:pt x="5247054" y="268980"/>
                </a:lnTo>
                <a:lnTo>
                  <a:pt x="5893964" y="442319"/>
                </a:lnTo>
                <a:lnTo>
                  <a:pt x="6540874" y="268980"/>
                </a:lnTo>
                <a:lnTo>
                  <a:pt x="7187797" y="442319"/>
                </a:lnTo>
                <a:lnTo>
                  <a:pt x="7834707" y="268980"/>
                </a:lnTo>
                <a:lnTo>
                  <a:pt x="8481617" y="442319"/>
                </a:lnTo>
                <a:lnTo>
                  <a:pt x="9051663" y="289578"/>
                </a:lnTo>
                <a:lnTo>
                  <a:pt x="9051663" y="102140"/>
                </a:lnTo>
                <a:lnTo>
                  <a:pt x="8481617" y="254887"/>
                </a:lnTo>
                <a:close/>
                <a:moveTo>
                  <a:pt x="718648" y="4862583"/>
                </a:moveTo>
                <a:lnTo>
                  <a:pt x="1365554" y="4689249"/>
                </a:lnTo>
                <a:lnTo>
                  <a:pt x="2012464" y="4862583"/>
                </a:lnTo>
                <a:lnTo>
                  <a:pt x="2202370" y="4811700"/>
                </a:lnTo>
                <a:cubicBezTo>
                  <a:pt x="2202128" y="4794214"/>
                  <a:pt x="2202014" y="4776703"/>
                  <a:pt x="2202014" y="4759154"/>
                </a:cubicBezTo>
                <a:cubicBezTo>
                  <a:pt x="2202014" y="4753858"/>
                  <a:pt x="2202192" y="4748601"/>
                  <a:pt x="2202205" y="4743306"/>
                </a:cubicBezTo>
                <a:lnTo>
                  <a:pt x="2012464" y="4794151"/>
                </a:lnTo>
                <a:lnTo>
                  <a:pt x="1365554" y="4620804"/>
                </a:lnTo>
                <a:lnTo>
                  <a:pt x="718648" y="4794151"/>
                </a:lnTo>
                <a:lnTo>
                  <a:pt x="71726" y="4620804"/>
                </a:lnTo>
                <a:lnTo>
                  <a:pt x="961" y="4639763"/>
                </a:lnTo>
                <a:cubicBezTo>
                  <a:pt x="515" y="4662633"/>
                  <a:pt x="186" y="4685528"/>
                  <a:pt x="0" y="4708474"/>
                </a:cubicBezTo>
                <a:lnTo>
                  <a:pt x="71726" y="4689249"/>
                </a:lnTo>
                <a:lnTo>
                  <a:pt x="718648" y="4862583"/>
                </a:lnTo>
                <a:close/>
                <a:moveTo>
                  <a:pt x="5543131" y="961927"/>
                </a:moveTo>
                <a:lnTo>
                  <a:pt x="5247054" y="882586"/>
                </a:lnTo>
                <a:lnTo>
                  <a:pt x="4600131" y="1055931"/>
                </a:lnTo>
                <a:lnTo>
                  <a:pt x="3953220" y="882586"/>
                </a:lnTo>
                <a:lnTo>
                  <a:pt x="3306310" y="1055931"/>
                </a:lnTo>
                <a:lnTo>
                  <a:pt x="2659387" y="882586"/>
                </a:lnTo>
                <a:lnTo>
                  <a:pt x="2012464" y="1055931"/>
                </a:lnTo>
                <a:lnTo>
                  <a:pt x="1402494" y="892482"/>
                </a:lnTo>
                <a:cubicBezTo>
                  <a:pt x="1351230" y="953767"/>
                  <a:pt x="1301147" y="1016057"/>
                  <a:pt x="1252310" y="1079369"/>
                </a:cubicBezTo>
                <a:lnTo>
                  <a:pt x="1365554" y="1049030"/>
                </a:lnTo>
                <a:lnTo>
                  <a:pt x="2012464" y="1222369"/>
                </a:lnTo>
                <a:lnTo>
                  <a:pt x="2659387" y="1049030"/>
                </a:lnTo>
                <a:lnTo>
                  <a:pt x="3306310" y="1222369"/>
                </a:lnTo>
                <a:lnTo>
                  <a:pt x="3953220" y="1049030"/>
                </a:lnTo>
                <a:lnTo>
                  <a:pt x="4578111" y="1216467"/>
                </a:lnTo>
                <a:cubicBezTo>
                  <a:pt x="4882189" y="1091727"/>
                  <a:pt x="5205745" y="1004746"/>
                  <a:pt x="5543131" y="961927"/>
                </a:cubicBezTo>
                <a:close/>
                <a:moveTo>
                  <a:pt x="718648" y="5902650"/>
                </a:moveTo>
                <a:lnTo>
                  <a:pt x="1365554" y="5729303"/>
                </a:lnTo>
                <a:lnTo>
                  <a:pt x="2012464" y="5902650"/>
                </a:lnTo>
                <a:lnTo>
                  <a:pt x="2349583" y="5812313"/>
                </a:lnTo>
                <a:cubicBezTo>
                  <a:pt x="2346002" y="5799805"/>
                  <a:pt x="2342446" y="5787285"/>
                  <a:pt x="2338980" y="5774713"/>
                </a:cubicBezTo>
                <a:lnTo>
                  <a:pt x="2012464" y="5862205"/>
                </a:lnTo>
                <a:lnTo>
                  <a:pt x="1365554" y="5688871"/>
                </a:lnTo>
                <a:lnTo>
                  <a:pt x="718648" y="5862205"/>
                </a:lnTo>
                <a:lnTo>
                  <a:pt x="71726" y="5688871"/>
                </a:lnTo>
                <a:lnTo>
                  <a:pt x="71330" y="5688973"/>
                </a:lnTo>
                <a:cubicBezTo>
                  <a:pt x="73506" y="5703005"/>
                  <a:pt x="75800" y="5716998"/>
                  <a:pt x="78076" y="5731005"/>
                </a:cubicBezTo>
                <a:lnTo>
                  <a:pt x="718648" y="5902650"/>
                </a:lnTo>
                <a:close/>
                <a:moveTo>
                  <a:pt x="71726" y="5469302"/>
                </a:moveTo>
                <a:lnTo>
                  <a:pt x="718648" y="5642636"/>
                </a:lnTo>
                <a:lnTo>
                  <a:pt x="1365554" y="5469302"/>
                </a:lnTo>
                <a:lnTo>
                  <a:pt x="2012464" y="5642636"/>
                </a:lnTo>
                <a:lnTo>
                  <a:pt x="2288376" y="5568706"/>
                </a:lnTo>
                <a:cubicBezTo>
                  <a:pt x="2285151" y="5553760"/>
                  <a:pt x="2281989" y="5538801"/>
                  <a:pt x="2278929" y="5523804"/>
                </a:cubicBezTo>
                <a:lnTo>
                  <a:pt x="2012464" y="5595195"/>
                </a:lnTo>
                <a:lnTo>
                  <a:pt x="1365554" y="5421848"/>
                </a:lnTo>
                <a:lnTo>
                  <a:pt x="718648" y="5595195"/>
                </a:lnTo>
                <a:lnTo>
                  <a:pt x="71726" y="5421848"/>
                </a:lnTo>
                <a:lnTo>
                  <a:pt x="37066" y="5431143"/>
                </a:lnTo>
                <a:cubicBezTo>
                  <a:pt x="38777" y="5446496"/>
                  <a:pt x="40396" y="5461887"/>
                  <a:pt x="42219" y="5477201"/>
                </a:cubicBezTo>
                <a:lnTo>
                  <a:pt x="71726" y="5469302"/>
                </a:lnTo>
                <a:close/>
                <a:moveTo>
                  <a:pt x="2520187" y="6286639"/>
                </a:moveTo>
                <a:cubicBezTo>
                  <a:pt x="2516745" y="6278753"/>
                  <a:pt x="2513291" y="6270867"/>
                  <a:pt x="2509914" y="6262956"/>
                </a:cubicBezTo>
                <a:lnTo>
                  <a:pt x="2187906" y="6349229"/>
                </a:lnTo>
                <a:lnTo>
                  <a:pt x="2286598" y="6349229"/>
                </a:lnTo>
                <a:lnTo>
                  <a:pt x="2520187" y="6286639"/>
                </a:lnTo>
                <a:close/>
                <a:moveTo>
                  <a:pt x="3264291" y="2112731"/>
                </a:moveTo>
                <a:lnTo>
                  <a:pt x="2659387" y="1950648"/>
                </a:lnTo>
                <a:lnTo>
                  <a:pt x="2012464" y="2123982"/>
                </a:lnTo>
                <a:lnTo>
                  <a:pt x="1365554" y="1950648"/>
                </a:lnTo>
                <a:lnTo>
                  <a:pt x="718648" y="2123982"/>
                </a:lnTo>
                <a:lnTo>
                  <a:pt x="617742" y="2096947"/>
                </a:lnTo>
                <a:cubicBezTo>
                  <a:pt x="597714" y="2137595"/>
                  <a:pt x="578096" y="2178484"/>
                  <a:pt x="558956" y="2219640"/>
                </a:cubicBezTo>
                <a:lnTo>
                  <a:pt x="718648" y="2262434"/>
                </a:lnTo>
                <a:lnTo>
                  <a:pt x="1365554" y="2089087"/>
                </a:lnTo>
                <a:lnTo>
                  <a:pt x="2012464" y="2262434"/>
                </a:lnTo>
                <a:lnTo>
                  <a:pt x="2659387" y="2089087"/>
                </a:lnTo>
                <a:lnTo>
                  <a:pt x="3162297" y="2223830"/>
                </a:lnTo>
                <a:cubicBezTo>
                  <a:pt x="3195618" y="2186179"/>
                  <a:pt x="3229535" y="2149049"/>
                  <a:pt x="3264291" y="2112731"/>
                </a:cubicBezTo>
                <a:close/>
                <a:moveTo>
                  <a:pt x="2613584" y="3030982"/>
                </a:moveTo>
                <a:lnTo>
                  <a:pt x="2012464" y="3192050"/>
                </a:lnTo>
                <a:lnTo>
                  <a:pt x="1365554" y="3018716"/>
                </a:lnTo>
                <a:lnTo>
                  <a:pt x="718648" y="3192050"/>
                </a:lnTo>
                <a:lnTo>
                  <a:pt x="241277" y="3064138"/>
                </a:lnTo>
                <a:cubicBezTo>
                  <a:pt x="231312" y="3098246"/>
                  <a:pt x="221603" y="3132443"/>
                  <a:pt x="212222" y="3166792"/>
                </a:cubicBezTo>
                <a:lnTo>
                  <a:pt x="718648" y="3302488"/>
                </a:lnTo>
                <a:lnTo>
                  <a:pt x="1365554" y="3129142"/>
                </a:lnTo>
                <a:lnTo>
                  <a:pt x="2012464" y="3302488"/>
                </a:lnTo>
                <a:lnTo>
                  <a:pt x="2552288" y="3157840"/>
                </a:lnTo>
                <a:cubicBezTo>
                  <a:pt x="2571984" y="3115135"/>
                  <a:pt x="2592377" y="3072824"/>
                  <a:pt x="2613584" y="3030982"/>
                </a:cubicBezTo>
                <a:close/>
                <a:moveTo>
                  <a:pt x="2903490" y="2550092"/>
                </a:moveTo>
                <a:lnTo>
                  <a:pt x="2659387" y="2484682"/>
                </a:lnTo>
                <a:lnTo>
                  <a:pt x="2012464" y="2658016"/>
                </a:lnTo>
                <a:lnTo>
                  <a:pt x="1365554" y="2484682"/>
                </a:lnTo>
                <a:lnTo>
                  <a:pt x="718648" y="2658016"/>
                </a:lnTo>
                <a:lnTo>
                  <a:pt x="407634" y="2574689"/>
                </a:lnTo>
                <a:cubicBezTo>
                  <a:pt x="393050" y="2612174"/>
                  <a:pt x="378753" y="2649813"/>
                  <a:pt x="364900" y="2687680"/>
                </a:cubicBezTo>
                <a:lnTo>
                  <a:pt x="718648" y="2782461"/>
                </a:lnTo>
                <a:lnTo>
                  <a:pt x="1365554" y="2609114"/>
                </a:lnTo>
                <a:lnTo>
                  <a:pt x="2012464" y="2782461"/>
                </a:lnTo>
                <a:lnTo>
                  <a:pt x="2659387" y="2609114"/>
                </a:lnTo>
                <a:lnTo>
                  <a:pt x="2831807" y="2655324"/>
                </a:lnTo>
                <a:cubicBezTo>
                  <a:pt x="2855185" y="2619857"/>
                  <a:pt x="2878981" y="2584708"/>
                  <a:pt x="2903490" y="2550092"/>
                </a:cubicBezTo>
                <a:close/>
                <a:moveTo>
                  <a:pt x="2695222" y="2878741"/>
                </a:moveTo>
                <a:cubicBezTo>
                  <a:pt x="2714511" y="2844594"/>
                  <a:pt x="2734156" y="2810651"/>
                  <a:pt x="2754460" y="2777166"/>
                </a:cubicBezTo>
                <a:lnTo>
                  <a:pt x="2659387" y="2751693"/>
                </a:lnTo>
                <a:lnTo>
                  <a:pt x="2012464" y="2925026"/>
                </a:lnTo>
                <a:lnTo>
                  <a:pt x="1365554" y="2751693"/>
                </a:lnTo>
                <a:lnTo>
                  <a:pt x="718648" y="2925026"/>
                </a:lnTo>
                <a:lnTo>
                  <a:pt x="318986" y="2817953"/>
                </a:lnTo>
                <a:cubicBezTo>
                  <a:pt x="306815" y="2853763"/>
                  <a:pt x="295035" y="2889763"/>
                  <a:pt x="283521" y="2925890"/>
                </a:cubicBezTo>
                <a:lnTo>
                  <a:pt x="718648" y="3042474"/>
                </a:lnTo>
                <a:lnTo>
                  <a:pt x="1365554" y="2869141"/>
                </a:lnTo>
                <a:lnTo>
                  <a:pt x="2012464" y="3042474"/>
                </a:lnTo>
                <a:lnTo>
                  <a:pt x="2659387" y="2869141"/>
                </a:lnTo>
                <a:lnTo>
                  <a:pt x="2695222" y="2878741"/>
                </a:lnTo>
                <a:close/>
              </a:path>
            </a:pathLst>
          </a:custGeom>
          <a:solidFill>
            <a:srgbClr val="000000"/>
          </a:solidFill>
          <a:ln w="12691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3AEB6-A383-92D6-01E5-872534A72A0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CE64085-5AF5-4F00-9721-C60A1125DCF2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5C565-F191-4A65-6899-91BC417C5F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CD1A3F-7B5E-E44D-1F76-D31283A60F6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46B43D23-71AD-EACB-C04F-39C550A0C9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457450"/>
            <a:ext cx="11160123" cy="158812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5400" b="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45D4F25-4C23-E0DA-5C7A-D665FC9919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4045577"/>
            <a:ext cx="11160123" cy="586108"/>
          </a:xfrm>
          <a:prstGeom prst="rect">
            <a:avLst/>
          </a:prstGeom>
        </p:spPr>
        <p:txBody>
          <a:bodyPr wrap="square" lIns="0" tIns="108000" r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Ondertitel</a:t>
            </a:r>
            <a:endParaRPr lang="en-GB" dirty="0"/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56828E65-EF47-9D79-C8FF-4DCA2323B578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2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156961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phic 13">
            <a:extLst>
              <a:ext uri="{FF2B5EF4-FFF2-40B4-BE49-F238E27FC236}">
                <a16:creationId xmlns:a16="http://schemas.microsoft.com/office/drawing/2014/main" id="{27152836-84DD-00F4-8447-71E37A384EA8}"/>
              </a:ext>
            </a:extLst>
          </p:cNvPr>
          <p:cNvSpPr/>
          <p:nvPr/>
        </p:nvSpPr>
        <p:spPr>
          <a:xfrm>
            <a:off x="3805340" y="0"/>
            <a:ext cx="2897516" cy="6857999"/>
          </a:xfrm>
          <a:custGeom>
            <a:avLst/>
            <a:gdLst>
              <a:gd name="connsiteX0" fmla="*/ 2897517 w 2897516"/>
              <a:gd name="connsiteY0" fmla="*/ 5094503 h 6857999"/>
              <a:gd name="connsiteX1" fmla="*/ 2897517 w 2897516"/>
              <a:gd name="connsiteY1" fmla="*/ 5290451 h 6857999"/>
              <a:gd name="connsiteX2" fmla="*/ 465819 w 2897516"/>
              <a:gd name="connsiteY2" fmla="*/ 5290451 h 6857999"/>
              <a:gd name="connsiteX3" fmla="*/ 367358 w 2897516"/>
              <a:gd name="connsiteY3" fmla="*/ 5094503 h 6857999"/>
              <a:gd name="connsiteX4" fmla="*/ 2897517 w 2897516"/>
              <a:gd name="connsiteY4" fmla="*/ 5094503 h 6857999"/>
              <a:gd name="connsiteX5" fmla="*/ 209376 w 2897516"/>
              <a:gd name="connsiteY5" fmla="*/ 4702619 h 6857999"/>
              <a:gd name="connsiteX6" fmla="*/ 282252 w 2897516"/>
              <a:gd name="connsiteY6" fmla="*/ 4898567 h 6857999"/>
              <a:gd name="connsiteX7" fmla="*/ 2897517 w 2897516"/>
              <a:gd name="connsiteY7" fmla="*/ 4898567 h 6857999"/>
              <a:gd name="connsiteX8" fmla="*/ 2897517 w 2897516"/>
              <a:gd name="connsiteY8" fmla="*/ 4702619 h 6857999"/>
              <a:gd name="connsiteX9" fmla="*/ 209376 w 2897516"/>
              <a:gd name="connsiteY9" fmla="*/ 4702619 h 6857999"/>
              <a:gd name="connsiteX10" fmla="*/ 28935 w 2897516"/>
              <a:gd name="connsiteY10" fmla="*/ 3918851 h 6857999"/>
              <a:gd name="connsiteX11" fmla="*/ 58266 w 2897516"/>
              <a:gd name="connsiteY11" fmla="*/ 4114800 h 6857999"/>
              <a:gd name="connsiteX12" fmla="*/ 2897517 w 2897516"/>
              <a:gd name="connsiteY12" fmla="*/ 4114800 h 6857999"/>
              <a:gd name="connsiteX13" fmla="*/ 2897517 w 2897516"/>
              <a:gd name="connsiteY13" fmla="*/ 3918851 h 6857999"/>
              <a:gd name="connsiteX14" fmla="*/ 28935 w 2897516"/>
              <a:gd name="connsiteY14" fmla="*/ 3918851 h 6857999"/>
              <a:gd name="connsiteX15" fmla="*/ 97867 w 2897516"/>
              <a:gd name="connsiteY15" fmla="*/ 4310735 h 6857999"/>
              <a:gd name="connsiteX16" fmla="*/ 148096 w 2897516"/>
              <a:gd name="connsiteY16" fmla="*/ 4506683 h 6857999"/>
              <a:gd name="connsiteX17" fmla="*/ 2897517 w 2897516"/>
              <a:gd name="connsiteY17" fmla="*/ 4506683 h 6857999"/>
              <a:gd name="connsiteX18" fmla="*/ 2897517 w 2897516"/>
              <a:gd name="connsiteY18" fmla="*/ 4310735 h 6857999"/>
              <a:gd name="connsiteX19" fmla="*/ 97867 w 2897516"/>
              <a:gd name="connsiteY19" fmla="*/ 4310735 h 6857999"/>
              <a:gd name="connsiteX20" fmla="*/ 0 w 2897516"/>
              <a:gd name="connsiteY20" fmla="*/ 3526967 h 6857999"/>
              <a:gd name="connsiteX21" fmla="*/ 9587 w 2897516"/>
              <a:gd name="connsiteY21" fmla="*/ 3722916 h 6857999"/>
              <a:gd name="connsiteX22" fmla="*/ 2897517 w 2897516"/>
              <a:gd name="connsiteY22" fmla="*/ 3722916 h 6857999"/>
              <a:gd name="connsiteX23" fmla="*/ 2897517 w 2897516"/>
              <a:gd name="connsiteY23" fmla="*/ 3526967 h 6857999"/>
              <a:gd name="connsiteX24" fmla="*/ 0 w 2897516"/>
              <a:gd name="connsiteY24" fmla="*/ 3526967 h 6857999"/>
              <a:gd name="connsiteX25" fmla="*/ 853367 w 2897516"/>
              <a:gd name="connsiteY25" fmla="*/ 5878283 h 6857999"/>
              <a:gd name="connsiteX26" fmla="*/ 1020005 w 2897516"/>
              <a:gd name="connsiteY26" fmla="*/ 6074232 h 6857999"/>
              <a:gd name="connsiteX27" fmla="*/ 2897517 w 2897516"/>
              <a:gd name="connsiteY27" fmla="*/ 6074232 h 6857999"/>
              <a:gd name="connsiteX28" fmla="*/ 2897517 w 2897516"/>
              <a:gd name="connsiteY28" fmla="*/ 5878283 h 6857999"/>
              <a:gd name="connsiteX29" fmla="*/ 853367 w 2897516"/>
              <a:gd name="connsiteY29" fmla="*/ 5878283 h 6857999"/>
              <a:gd name="connsiteX30" fmla="*/ 2897517 w 2897516"/>
              <a:gd name="connsiteY30" fmla="*/ 195944 h 6857999"/>
              <a:gd name="connsiteX31" fmla="*/ 2897517 w 2897516"/>
              <a:gd name="connsiteY31" fmla="*/ 0 h 6857999"/>
              <a:gd name="connsiteX32" fmla="*/ 2000389 w 2897516"/>
              <a:gd name="connsiteY32" fmla="*/ 0 h 6857999"/>
              <a:gd name="connsiteX33" fmla="*/ 1688998 w 2897516"/>
              <a:gd name="connsiteY33" fmla="*/ 195944 h 6857999"/>
              <a:gd name="connsiteX34" fmla="*/ 2897517 w 2897516"/>
              <a:gd name="connsiteY34" fmla="*/ 195944 h 6857999"/>
              <a:gd name="connsiteX35" fmla="*/ 2897517 w 2897516"/>
              <a:gd name="connsiteY35" fmla="*/ 6466115 h 6857999"/>
              <a:gd name="connsiteX36" fmla="*/ 2897517 w 2897516"/>
              <a:gd name="connsiteY36" fmla="*/ 6270167 h 6857999"/>
              <a:gd name="connsiteX37" fmla="*/ 1210679 w 2897516"/>
              <a:gd name="connsiteY37" fmla="*/ 6270167 h 6857999"/>
              <a:gd name="connsiteX38" fmla="*/ 1430756 w 2897516"/>
              <a:gd name="connsiteY38" fmla="*/ 6466115 h 6857999"/>
              <a:gd name="connsiteX39" fmla="*/ 2897517 w 2897516"/>
              <a:gd name="connsiteY39" fmla="*/ 6466115 h 6857999"/>
              <a:gd name="connsiteX40" fmla="*/ 578532 w 2897516"/>
              <a:gd name="connsiteY40" fmla="*/ 5486399 h 6857999"/>
              <a:gd name="connsiteX41" fmla="*/ 707132 w 2897516"/>
              <a:gd name="connsiteY41" fmla="*/ 5682348 h 6857999"/>
              <a:gd name="connsiteX42" fmla="*/ 2897517 w 2897516"/>
              <a:gd name="connsiteY42" fmla="*/ 5682348 h 6857999"/>
              <a:gd name="connsiteX43" fmla="*/ 2897517 w 2897516"/>
              <a:gd name="connsiteY43" fmla="*/ 5486399 h 6857999"/>
              <a:gd name="connsiteX44" fmla="*/ 578532 w 2897516"/>
              <a:gd name="connsiteY44" fmla="*/ 5486399 h 6857999"/>
              <a:gd name="connsiteX45" fmla="*/ 1020005 w 2897516"/>
              <a:gd name="connsiteY45" fmla="*/ 783766 h 6857999"/>
              <a:gd name="connsiteX46" fmla="*/ 853380 w 2897516"/>
              <a:gd name="connsiteY46" fmla="*/ 979717 h 6857999"/>
              <a:gd name="connsiteX47" fmla="*/ 2897517 w 2897516"/>
              <a:gd name="connsiteY47" fmla="*/ 979717 h 6857999"/>
              <a:gd name="connsiteX48" fmla="*/ 2897517 w 2897516"/>
              <a:gd name="connsiteY48" fmla="*/ 783766 h 6857999"/>
              <a:gd name="connsiteX49" fmla="*/ 1020005 w 2897516"/>
              <a:gd name="connsiteY49" fmla="*/ 783766 h 6857999"/>
              <a:gd name="connsiteX50" fmla="*/ 1430756 w 2897516"/>
              <a:gd name="connsiteY50" fmla="*/ 391883 h 6857999"/>
              <a:gd name="connsiteX51" fmla="*/ 1210679 w 2897516"/>
              <a:gd name="connsiteY51" fmla="*/ 587827 h 6857999"/>
              <a:gd name="connsiteX52" fmla="*/ 2897517 w 2897516"/>
              <a:gd name="connsiteY52" fmla="*/ 587827 h 6857999"/>
              <a:gd name="connsiteX53" fmla="*/ 2897517 w 2897516"/>
              <a:gd name="connsiteY53" fmla="*/ 391883 h 6857999"/>
              <a:gd name="connsiteX54" fmla="*/ 1430756 w 2897516"/>
              <a:gd name="connsiteY54" fmla="*/ 391883 h 6857999"/>
              <a:gd name="connsiteX55" fmla="*/ 465832 w 2897516"/>
              <a:gd name="connsiteY55" fmla="*/ 1567535 h 6857999"/>
              <a:gd name="connsiteX56" fmla="*/ 367358 w 2897516"/>
              <a:gd name="connsiteY56" fmla="*/ 1763484 h 6857999"/>
              <a:gd name="connsiteX57" fmla="*/ 2897517 w 2897516"/>
              <a:gd name="connsiteY57" fmla="*/ 1763484 h 6857999"/>
              <a:gd name="connsiteX58" fmla="*/ 2897517 w 2897516"/>
              <a:gd name="connsiteY58" fmla="*/ 1567535 h 6857999"/>
              <a:gd name="connsiteX59" fmla="*/ 465832 w 2897516"/>
              <a:gd name="connsiteY59" fmla="*/ 1567535 h 6857999"/>
              <a:gd name="connsiteX60" fmla="*/ 707132 w 2897516"/>
              <a:gd name="connsiteY60" fmla="*/ 1175649 h 6857999"/>
              <a:gd name="connsiteX61" fmla="*/ 578532 w 2897516"/>
              <a:gd name="connsiteY61" fmla="*/ 1371600 h 6857999"/>
              <a:gd name="connsiteX62" fmla="*/ 2897517 w 2897516"/>
              <a:gd name="connsiteY62" fmla="*/ 1371600 h 6857999"/>
              <a:gd name="connsiteX63" fmla="*/ 2897517 w 2897516"/>
              <a:gd name="connsiteY63" fmla="*/ 1175649 h 6857999"/>
              <a:gd name="connsiteX64" fmla="*/ 707132 w 2897516"/>
              <a:gd name="connsiteY64" fmla="*/ 1175649 h 6857999"/>
              <a:gd name="connsiteX65" fmla="*/ 1688998 w 2897516"/>
              <a:gd name="connsiteY65" fmla="*/ 6662051 h 6857999"/>
              <a:gd name="connsiteX66" fmla="*/ 2000389 w 2897516"/>
              <a:gd name="connsiteY66" fmla="*/ 6857999 h 6857999"/>
              <a:gd name="connsiteX67" fmla="*/ 2897517 w 2897516"/>
              <a:gd name="connsiteY67" fmla="*/ 6857999 h 6857999"/>
              <a:gd name="connsiteX68" fmla="*/ 2897517 w 2897516"/>
              <a:gd name="connsiteY68" fmla="*/ 6662051 h 6857999"/>
              <a:gd name="connsiteX69" fmla="*/ 1688998 w 2897516"/>
              <a:gd name="connsiteY69" fmla="*/ 6662051 h 6857999"/>
              <a:gd name="connsiteX70" fmla="*/ 9587 w 2897516"/>
              <a:gd name="connsiteY70" fmla="*/ 3135083 h 6857999"/>
              <a:gd name="connsiteX71" fmla="*/ 0 w 2897516"/>
              <a:gd name="connsiteY71" fmla="*/ 3331032 h 6857999"/>
              <a:gd name="connsiteX72" fmla="*/ 2897517 w 2897516"/>
              <a:gd name="connsiteY72" fmla="*/ 3331032 h 6857999"/>
              <a:gd name="connsiteX73" fmla="*/ 2897517 w 2897516"/>
              <a:gd name="connsiteY73" fmla="*/ 3135083 h 6857999"/>
              <a:gd name="connsiteX74" fmla="*/ 9587 w 2897516"/>
              <a:gd name="connsiteY74" fmla="*/ 3135083 h 6857999"/>
              <a:gd name="connsiteX75" fmla="*/ 58266 w 2897516"/>
              <a:gd name="connsiteY75" fmla="*/ 2743200 h 6857999"/>
              <a:gd name="connsiteX76" fmla="*/ 28935 w 2897516"/>
              <a:gd name="connsiteY76" fmla="*/ 2939148 h 6857999"/>
              <a:gd name="connsiteX77" fmla="*/ 2897517 w 2897516"/>
              <a:gd name="connsiteY77" fmla="*/ 2939148 h 6857999"/>
              <a:gd name="connsiteX78" fmla="*/ 2897517 w 2897516"/>
              <a:gd name="connsiteY78" fmla="*/ 2743200 h 6857999"/>
              <a:gd name="connsiteX79" fmla="*/ 58266 w 2897516"/>
              <a:gd name="connsiteY79" fmla="*/ 2743200 h 6857999"/>
              <a:gd name="connsiteX80" fmla="*/ 148096 w 2897516"/>
              <a:gd name="connsiteY80" fmla="*/ 2351303 h 6857999"/>
              <a:gd name="connsiteX81" fmla="*/ 97867 w 2897516"/>
              <a:gd name="connsiteY81" fmla="*/ 2547251 h 6857999"/>
              <a:gd name="connsiteX82" fmla="*/ 2897517 w 2897516"/>
              <a:gd name="connsiteY82" fmla="*/ 2547251 h 6857999"/>
              <a:gd name="connsiteX83" fmla="*/ 2897517 w 2897516"/>
              <a:gd name="connsiteY83" fmla="*/ 2351303 h 6857999"/>
              <a:gd name="connsiteX84" fmla="*/ 148096 w 2897516"/>
              <a:gd name="connsiteY84" fmla="*/ 2351303 h 6857999"/>
              <a:gd name="connsiteX85" fmla="*/ 282252 w 2897516"/>
              <a:gd name="connsiteY85" fmla="*/ 1959419 h 6857999"/>
              <a:gd name="connsiteX86" fmla="*/ 209389 w 2897516"/>
              <a:gd name="connsiteY86" fmla="*/ 2155368 h 6857999"/>
              <a:gd name="connsiteX87" fmla="*/ 2897517 w 2897516"/>
              <a:gd name="connsiteY87" fmla="*/ 2155368 h 6857999"/>
              <a:gd name="connsiteX88" fmla="*/ 2897517 w 2897516"/>
              <a:gd name="connsiteY88" fmla="*/ 1959419 h 6857999"/>
              <a:gd name="connsiteX89" fmla="*/ 282252 w 2897516"/>
              <a:gd name="connsiteY89" fmla="*/ 19594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897516" h="6857999">
                <a:moveTo>
                  <a:pt x="2897517" y="5094503"/>
                </a:moveTo>
                <a:lnTo>
                  <a:pt x="2897517" y="5290451"/>
                </a:lnTo>
                <a:lnTo>
                  <a:pt x="465819" y="5290451"/>
                </a:lnTo>
                <a:cubicBezTo>
                  <a:pt x="431266" y="5226177"/>
                  <a:pt x="398387" y="5160860"/>
                  <a:pt x="367358" y="5094503"/>
                </a:cubicBezTo>
                <a:lnTo>
                  <a:pt x="2897517" y="5094503"/>
                </a:lnTo>
                <a:close/>
                <a:moveTo>
                  <a:pt x="209376" y="4702619"/>
                </a:moveTo>
                <a:cubicBezTo>
                  <a:pt x="231973" y="4768748"/>
                  <a:pt x="256282" y="4834077"/>
                  <a:pt x="282252" y="4898567"/>
                </a:cubicBezTo>
                <a:lnTo>
                  <a:pt x="2897517" y="4898567"/>
                </a:lnTo>
                <a:lnTo>
                  <a:pt x="2897517" y="4702619"/>
                </a:lnTo>
                <a:lnTo>
                  <a:pt x="209376" y="4702619"/>
                </a:lnTo>
                <a:close/>
                <a:moveTo>
                  <a:pt x="28935" y="3918851"/>
                </a:moveTo>
                <a:cubicBezTo>
                  <a:pt x="37108" y="3984675"/>
                  <a:pt x="46881" y="4050017"/>
                  <a:pt x="58266" y="4114800"/>
                </a:cubicBezTo>
                <a:lnTo>
                  <a:pt x="2897517" y="4114800"/>
                </a:lnTo>
                <a:lnTo>
                  <a:pt x="2897517" y="3918851"/>
                </a:lnTo>
                <a:lnTo>
                  <a:pt x="28935" y="3918851"/>
                </a:lnTo>
                <a:close/>
                <a:moveTo>
                  <a:pt x="97867" y="4310735"/>
                </a:moveTo>
                <a:cubicBezTo>
                  <a:pt x="112960" y="4376699"/>
                  <a:pt x="129728" y="4442028"/>
                  <a:pt x="148096" y="4506683"/>
                </a:cubicBezTo>
                <a:lnTo>
                  <a:pt x="2897517" y="4506683"/>
                </a:lnTo>
                <a:lnTo>
                  <a:pt x="2897517" y="4310735"/>
                </a:lnTo>
                <a:lnTo>
                  <a:pt x="97867" y="4310735"/>
                </a:lnTo>
                <a:close/>
                <a:moveTo>
                  <a:pt x="0" y="3526967"/>
                </a:moveTo>
                <a:cubicBezTo>
                  <a:pt x="1600" y="3592690"/>
                  <a:pt x="4787" y="3658019"/>
                  <a:pt x="9587" y="3722916"/>
                </a:cubicBezTo>
                <a:lnTo>
                  <a:pt x="2897517" y="3722916"/>
                </a:lnTo>
                <a:lnTo>
                  <a:pt x="2897517" y="3526967"/>
                </a:lnTo>
                <a:lnTo>
                  <a:pt x="0" y="3526967"/>
                </a:lnTo>
                <a:close/>
                <a:moveTo>
                  <a:pt x="853367" y="5878283"/>
                </a:moveTo>
                <a:cubicBezTo>
                  <a:pt x="906810" y="5945428"/>
                  <a:pt x="962384" y="6010770"/>
                  <a:pt x="1020005" y="6074232"/>
                </a:cubicBezTo>
                <a:lnTo>
                  <a:pt x="2897517" y="6074232"/>
                </a:lnTo>
                <a:lnTo>
                  <a:pt x="2897517" y="5878283"/>
                </a:lnTo>
                <a:lnTo>
                  <a:pt x="853367" y="5878283"/>
                </a:lnTo>
                <a:close/>
                <a:moveTo>
                  <a:pt x="2897517" y="195944"/>
                </a:moveTo>
                <a:lnTo>
                  <a:pt x="2897517" y="0"/>
                </a:lnTo>
                <a:lnTo>
                  <a:pt x="2000389" y="0"/>
                </a:lnTo>
                <a:cubicBezTo>
                  <a:pt x="1893353" y="60523"/>
                  <a:pt x="1789506" y="125995"/>
                  <a:pt x="1688998" y="195944"/>
                </a:cubicBezTo>
                <a:lnTo>
                  <a:pt x="2897517" y="195944"/>
                </a:lnTo>
                <a:close/>
                <a:moveTo>
                  <a:pt x="2897517" y="6466115"/>
                </a:moveTo>
                <a:lnTo>
                  <a:pt x="2897517" y="6270167"/>
                </a:lnTo>
                <a:lnTo>
                  <a:pt x="1210679" y="6270167"/>
                </a:lnTo>
                <a:cubicBezTo>
                  <a:pt x="1281557" y="6338150"/>
                  <a:pt x="1354950" y="6403530"/>
                  <a:pt x="1430756" y="6466115"/>
                </a:cubicBezTo>
                <a:lnTo>
                  <a:pt x="2897517" y="6466115"/>
                </a:lnTo>
                <a:close/>
                <a:moveTo>
                  <a:pt x="578532" y="5486399"/>
                </a:moveTo>
                <a:cubicBezTo>
                  <a:pt x="619472" y="5553062"/>
                  <a:pt x="662396" y="5618391"/>
                  <a:pt x="707132" y="5682348"/>
                </a:cubicBezTo>
                <a:lnTo>
                  <a:pt x="2897517" y="5682348"/>
                </a:lnTo>
                <a:lnTo>
                  <a:pt x="2897517" y="5486399"/>
                </a:lnTo>
                <a:lnTo>
                  <a:pt x="578532" y="5486399"/>
                </a:lnTo>
                <a:close/>
                <a:moveTo>
                  <a:pt x="1020005" y="783766"/>
                </a:moveTo>
                <a:cubicBezTo>
                  <a:pt x="962384" y="847228"/>
                  <a:pt x="906809" y="912577"/>
                  <a:pt x="853380" y="979717"/>
                </a:cubicBezTo>
                <a:lnTo>
                  <a:pt x="2897517" y="979717"/>
                </a:lnTo>
                <a:lnTo>
                  <a:pt x="2897517" y="783766"/>
                </a:lnTo>
                <a:lnTo>
                  <a:pt x="1020005" y="783766"/>
                </a:lnTo>
                <a:close/>
                <a:moveTo>
                  <a:pt x="1430756" y="391883"/>
                </a:moveTo>
                <a:cubicBezTo>
                  <a:pt x="1354950" y="454459"/>
                  <a:pt x="1281557" y="519844"/>
                  <a:pt x="1210679" y="587827"/>
                </a:cubicBezTo>
                <a:lnTo>
                  <a:pt x="2897517" y="587827"/>
                </a:lnTo>
                <a:lnTo>
                  <a:pt x="2897517" y="391883"/>
                </a:lnTo>
                <a:lnTo>
                  <a:pt x="1430756" y="391883"/>
                </a:lnTo>
                <a:close/>
                <a:moveTo>
                  <a:pt x="465832" y="1567535"/>
                </a:moveTo>
                <a:cubicBezTo>
                  <a:pt x="431266" y="1631810"/>
                  <a:pt x="398387" y="1697126"/>
                  <a:pt x="367358" y="1763484"/>
                </a:cubicBezTo>
                <a:lnTo>
                  <a:pt x="2897517" y="1763484"/>
                </a:lnTo>
                <a:lnTo>
                  <a:pt x="2897517" y="1567535"/>
                </a:lnTo>
                <a:lnTo>
                  <a:pt x="465832" y="1567535"/>
                </a:lnTo>
                <a:close/>
                <a:moveTo>
                  <a:pt x="707132" y="1175649"/>
                </a:moveTo>
                <a:cubicBezTo>
                  <a:pt x="662396" y="1239614"/>
                  <a:pt x="619484" y="1304925"/>
                  <a:pt x="578532" y="1371600"/>
                </a:cubicBezTo>
                <a:lnTo>
                  <a:pt x="2897517" y="1371600"/>
                </a:lnTo>
                <a:lnTo>
                  <a:pt x="2897517" y="1175649"/>
                </a:lnTo>
                <a:lnTo>
                  <a:pt x="707132" y="1175649"/>
                </a:lnTo>
                <a:close/>
                <a:moveTo>
                  <a:pt x="1688998" y="6662051"/>
                </a:moveTo>
                <a:cubicBezTo>
                  <a:pt x="1789506" y="6732002"/>
                  <a:pt x="1893353" y="6797471"/>
                  <a:pt x="2000389" y="6857999"/>
                </a:cubicBezTo>
                <a:lnTo>
                  <a:pt x="2897517" y="6857999"/>
                </a:lnTo>
                <a:lnTo>
                  <a:pt x="2897517" y="6662051"/>
                </a:lnTo>
                <a:lnTo>
                  <a:pt x="1688998" y="6662051"/>
                </a:lnTo>
                <a:close/>
                <a:moveTo>
                  <a:pt x="9587" y="3135083"/>
                </a:moveTo>
                <a:cubicBezTo>
                  <a:pt x="4787" y="3199968"/>
                  <a:pt x="1600" y="3265296"/>
                  <a:pt x="0" y="3331032"/>
                </a:cubicBezTo>
                <a:lnTo>
                  <a:pt x="2897517" y="3331032"/>
                </a:lnTo>
                <a:lnTo>
                  <a:pt x="2897517" y="3135083"/>
                </a:lnTo>
                <a:lnTo>
                  <a:pt x="9587" y="3135083"/>
                </a:lnTo>
                <a:close/>
                <a:moveTo>
                  <a:pt x="58266" y="2743200"/>
                </a:moveTo>
                <a:cubicBezTo>
                  <a:pt x="46881" y="2807982"/>
                  <a:pt x="37108" y="2873311"/>
                  <a:pt x="28935" y="2939148"/>
                </a:cubicBezTo>
                <a:lnTo>
                  <a:pt x="2897517" y="2939148"/>
                </a:lnTo>
                <a:lnTo>
                  <a:pt x="2897517" y="2743200"/>
                </a:lnTo>
                <a:lnTo>
                  <a:pt x="58266" y="2743200"/>
                </a:lnTo>
                <a:close/>
                <a:moveTo>
                  <a:pt x="148096" y="2351303"/>
                </a:moveTo>
                <a:cubicBezTo>
                  <a:pt x="129741" y="2415959"/>
                  <a:pt x="112960" y="2481275"/>
                  <a:pt x="97867" y="2547251"/>
                </a:cubicBezTo>
                <a:lnTo>
                  <a:pt x="2897517" y="2547251"/>
                </a:lnTo>
                <a:lnTo>
                  <a:pt x="2897517" y="2351303"/>
                </a:lnTo>
                <a:lnTo>
                  <a:pt x="148096" y="2351303"/>
                </a:lnTo>
                <a:close/>
                <a:moveTo>
                  <a:pt x="282252" y="1959419"/>
                </a:moveTo>
                <a:cubicBezTo>
                  <a:pt x="256295" y="2023910"/>
                  <a:pt x="231986" y="2089239"/>
                  <a:pt x="209389" y="2155368"/>
                </a:cubicBezTo>
                <a:lnTo>
                  <a:pt x="2897517" y="2155368"/>
                </a:lnTo>
                <a:lnTo>
                  <a:pt x="2897517" y="1959419"/>
                </a:lnTo>
                <a:lnTo>
                  <a:pt x="282252" y="1959419"/>
                </a:lnTo>
                <a:close/>
              </a:path>
            </a:pathLst>
          </a:custGeom>
          <a:solidFill>
            <a:srgbClr val="000000"/>
          </a:solidFill>
          <a:ln w="12658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8E22C-FFF2-3701-8996-85A1626EFA7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8DBC761-685A-46F8-A9CA-014E69CDC5B9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101B7-F82C-912D-3F30-FE5B5CFD8B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4F396BB-FDC4-01A7-AC35-6F7FF0CBB63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D6289FDF-F3D9-592E-F5AD-80250FA6F5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2278775"/>
            <a:ext cx="5580062" cy="158812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E052624-841F-AD03-E419-83E8CA8943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3866902"/>
            <a:ext cx="5580062" cy="586108"/>
          </a:xfrm>
          <a:prstGeom prst="rect">
            <a:avLst/>
          </a:prstGeom>
        </p:spPr>
        <p:txBody>
          <a:bodyPr wrap="square" lIns="0" tIns="108000" r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Ondertitel</a:t>
            </a:r>
            <a:endParaRPr lang="en-GB" dirty="0"/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C5046157-E67B-1EF1-7706-FE384D3A58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00939" y="0"/>
            <a:ext cx="4975124" cy="6858000"/>
          </a:xfrm>
          <a:custGeom>
            <a:avLst/>
            <a:gdLst>
              <a:gd name="connsiteX0" fmla="*/ 0 w 4975124"/>
              <a:gd name="connsiteY0" fmla="*/ 0 h 6858000"/>
              <a:gd name="connsiteX1" fmla="*/ 2973934 w 4975124"/>
              <a:gd name="connsiteY1" fmla="*/ 0 h 6858000"/>
              <a:gd name="connsiteX2" fmla="*/ 4975124 w 4975124"/>
              <a:gd name="connsiteY2" fmla="*/ 3429000 h 6858000"/>
              <a:gd name="connsiteX3" fmla="*/ 2973921 w 4975124"/>
              <a:gd name="connsiteY3" fmla="*/ 6858000 h 6858000"/>
              <a:gd name="connsiteX4" fmla="*/ 0 w 497512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5124" h="6858000">
                <a:moveTo>
                  <a:pt x="0" y="0"/>
                </a:moveTo>
                <a:lnTo>
                  <a:pt x="2973934" y="0"/>
                </a:lnTo>
                <a:cubicBezTo>
                  <a:pt x="4168712" y="675945"/>
                  <a:pt x="4975124" y="1958289"/>
                  <a:pt x="4975124" y="3429000"/>
                </a:cubicBezTo>
                <a:cubicBezTo>
                  <a:pt x="4975124" y="4899711"/>
                  <a:pt x="4168712" y="6182055"/>
                  <a:pt x="2973921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2400" b="0" i="0">
                <a:solidFill>
                  <a:schemeClr val="tx1"/>
                </a:solidFill>
                <a:highlight>
                  <a:srgbClr val="FFFF00"/>
                </a:highlight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1" name="Graphic 2">
            <a:extLst>
              <a:ext uri="{FF2B5EF4-FFF2-40B4-BE49-F238E27FC236}">
                <a16:creationId xmlns:a16="http://schemas.microsoft.com/office/drawing/2014/main" id="{BC1DFA2F-C6C6-2C70-06EA-2246E40CAF13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2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100430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>
            <a:extLst>
              <a:ext uri="{FF2B5EF4-FFF2-40B4-BE49-F238E27FC236}">
                <a16:creationId xmlns:a16="http://schemas.microsoft.com/office/drawing/2014/main" id="{7D524948-C303-1146-122C-27A326D167F1}"/>
              </a:ext>
            </a:extLst>
          </p:cNvPr>
          <p:cNvSpPr/>
          <p:nvPr/>
        </p:nvSpPr>
        <p:spPr>
          <a:xfrm>
            <a:off x="0" y="0"/>
            <a:ext cx="12180571" cy="6865139"/>
          </a:xfrm>
          <a:custGeom>
            <a:avLst/>
            <a:gdLst>
              <a:gd name="connsiteX0" fmla="*/ 1107325 w 12180571"/>
              <a:gd name="connsiteY0" fmla="*/ 0 h 6865139"/>
              <a:gd name="connsiteX1" fmla="*/ 1107325 w 12180571"/>
              <a:gd name="connsiteY1" fmla="*/ 221210 h 6865139"/>
              <a:gd name="connsiteX2" fmla="*/ 886114 w 12180571"/>
              <a:gd name="connsiteY2" fmla="*/ 221210 h 6865139"/>
              <a:gd name="connsiteX3" fmla="*/ 664903 w 12180571"/>
              <a:gd name="connsiteY3" fmla="*/ 221210 h 6865139"/>
              <a:gd name="connsiteX4" fmla="*/ 443057 w 12180571"/>
              <a:gd name="connsiteY4" fmla="*/ 221210 h 6865139"/>
              <a:gd name="connsiteX5" fmla="*/ 443057 w 12180571"/>
              <a:gd name="connsiteY5" fmla="*/ 0 h 6865139"/>
              <a:gd name="connsiteX6" fmla="*/ 664268 w 12180571"/>
              <a:gd name="connsiteY6" fmla="*/ 0 h 6865139"/>
              <a:gd name="connsiteX7" fmla="*/ 885478 w 12180571"/>
              <a:gd name="connsiteY7" fmla="*/ 0 h 6865139"/>
              <a:gd name="connsiteX8" fmla="*/ 1107325 w 12180571"/>
              <a:gd name="connsiteY8" fmla="*/ 0 h 6865139"/>
              <a:gd name="connsiteX9" fmla="*/ 1328535 w 12180571"/>
              <a:gd name="connsiteY9" fmla="*/ 3321965 h 6865139"/>
              <a:gd name="connsiteX10" fmla="*/ 1328535 w 12180571"/>
              <a:gd name="connsiteY10" fmla="*/ 3543175 h 6865139"/>
              <a:gd name="connsiteX11" fmla="*/ 1549746 w 12180571"/>
              <a:gd name="connsiteY11" fmla="*/ 3543175 h 6865139"/>
              <a:gd name="connsiteX12" fmla="*/ 1549746 w 12180571"/>
              <a:gd name="connsiteY12" fmla="*/ 3321965 h 6865139"/>
              <a:gd name="connsiteX13" fmla="*/ 1549746 w 12180571"/>
              <a:gd name="connsiteY13" fmla="*/ 3100755 h 6865139"/>
              <a:gd name="connsiteX14" fmla="*/ 1106689 w 12180571"/>
              <a:gd name="connsiteY14" fmla="*/ 3100755 h 6865139"/>
              <a:gd name="connsiteX15" fmla="*/ 1106689 w 12180571"/>
              <a:gd name="connsiteY15" fmla="*/ 3321965 h 6865139"/>
              <a:gd name="connsiteX16" fmla="*/ 1328535 w 12180571"/>
              <a:gd name="connsiteY16" fmla="*/ 3321965 h 6865139"/>
              <a:gd name="connsiteX17" fmla="*/ 443057 w 12180571"/>
              <a:gd name="connsiteY17" fmla="*/ 443056 h 6865139"/>
              <a:gd name="connsiteX18" fmla="*/ 221211 w 12180571"/>
              <a:gd name="connsiteY18" fmla="*/ 443056 h 6865139"/>
              <a:gd name="connsiteX19" fmla="*/ 221211 w 12180571"/>
              <a:gd name="connsiteY19" fmla="*/ 664266 h 6865139"/>
              <a:gd name="connsiteX20" fmla="*/ 442421 w 12180571"/>
              <a:gd name="connsiteY20" fmla="*/ 664266 h 6865139"/>
              <a:gd name="connsiteX21" fmla="*/ 442421 w 12180571"/>
              <a:gd name="connsiteY21" fmla="*/ 443056 h 6865139"/>
              <a:gd name="connsiteX22" fmla="*/ 3321974 w 12180571"/>
              <a:gd name="connsiteY22" fmla="*/ 1771588 h 6865139"/>
              <a:gd name="connsiteX23" fmla="*/ 3100763 w 12180571"/>
              <a:gd name="connsiteY23" fmla="*/ 1771588 h 6865139"/>
              <a:gd name="connsiteX24" fmla="*/ 3100763 w 12180571"/>
              <a:gd name="connsiteY24" fmla="*/ 1992798 h 6865139"/>
              <a:gd name="connsiteX25" fmla="*/ 3321974 w 12180571"/>
              <a:gd name="connsiteY25" fmla="*/ 1992798 h 6865139"/>
              <a:gd name="connsiteX26" fmla="*/ 3321974 w 12180571"/>
              <a:gd name="connsiteY26" fmla="*/ 1771588 h 6865139"/>
              <a:gd name="connsiteX27" fmla="*/ 1992803 w 12180571"/>
              <a:gd name="connsiteY27" fmla="*/ 664266 h 6865139"/>
              <a:gd name="connsiteX28" fmla="*/ 1992803 w 12180571"/>
              <a:gd name="connsiteY28" fmla="*/ 443056 h 6865139"/>
              <a:gd name="connsiteX29" fmla="*/ 1771592 w 12180571"/>
              <a:gd name="connsiteY29" fmla="*/ 443056 h 6865139"/>
              <a:gd name="connsiteX30" fmla="*/ 1771592 w 12180571"/>
              <a:gd name="connsiteY30" fmla="*/ 664266 h 6865139"/>
              <a:gd name="connsiteX31" fmla="*/ 1992803 w 12180571"/>
              <a:gd name="connsiteY31" fmla="*/ 664266 h 6865139"/>
              <a:gd name="connsiteX32" fmla="*/ 221211 w 12180571"/>
              <a:gd name="connsiteY32" fmla="*/ 3986231 h 6865139"/>
              <a:gd name="connsiteX33" fmla="*/ 221211 w 12180571"/>
              <a:gd name="connsiteY33" fmla="*/ 3765021 h 6865139"/>
              <a:gd name="connsiteX34" fmla="*/ 0 w 12180571"/>
              <a:gd name="connsiteY34" fmla="*/ 3765021 h 6865139"/>
              <a:gd name="connsiteX35" fmla="*/ 0 w 12180571"/>
              <a:gd name="connsiteY35" fmla="*/ 3986231 h 6865139"/>
              <a:gd name="connsiteX36" fmla="*/ 0 w 12180571"/>
              <a:gd name="connsiteY36" fmla="*/ 4207441 h 6865139"/>
              <a:gd name="connsiteX37" fmla="*/ 221211 w 12180571"/>
              <a:gd name="connsiteY37" fmla="*/ 4207441 h 6865139"/>
              <a:gd name="connsiteX38" fmla="*/ 221211 w 12180571"/>
              <a:gd name="connsiteY38" fmla="*/ 3986231 h 6865139"/>
              <a:gd name="connsiteX39" fmla="*/ 443057 w 12180571"/>
              <a:gd name="connsiteY39" fmla="*/ 4429287 h 6865139"/>
              <a:gd name="connsiteX40" fmla="*/ 221211 w 12180571"/>
              <a:gd name="connsiteY40" fmla="*/ 4429287 h 6865139"/>
              <a:gd name="connsiteX41" fmla="*/ 221211 w 12180571"/>
              <a:gd name="connsiteY41" fmla="*/ 4650497 h 6865139"/>
              <a:gd name="connsiteX42" fmla="*/ 442421 w 12180571"/>
              <a:gd name="connsiteY42" fmla="*/ 4650497 h 6865139"/>
              <a:gd name="connsiteX43" fmla="*/ 442421 w 12180571"/>
              <a:gd name="connsiteY43" fmla="*/ 4429287 h 6865139"/>
              <a:gd name="connsiteX44" fmla="*/ 221211 w 12180571"/>
              <a:gd name="connsiteY44" fmla="*/ 5979028 h 6865139"/>
              <a:gd name="connsiteX45" fmla="*/ 0 w 12180571"/>
              <a:gd name="connsiteY45" fmla="*/ 5979028 h 6865139"/>
              <a:gd name="connsiteX46" fmla="*/ 0 w 12180571"/>
              <a:gd name="connsiteY46" fmla="*/ 6200239 h 6865139"/>
              <a:gd name="connsiteX47" fmla="*/ 221211 w 12180571"/>
              <a:gd name="connsiteY47" fmla="*/ 6200239 h 6865139"/>
              <a:gd name="connsiteX48" fmla="*/ 221211 w 12180571"/>
              <a:gd name="connsiteY48" fmla="*/ 5979028 h 6865139"/>
              <a:gd name="connsiteX49" fmla="*/ 221211 w 12180571"/>
              <a:gd name="connsiteY49" fmla="*/ 6643930 h 6865139"/>
              <a:gd name="connsiteX50" fmla="*/ 442421 w 12180571"/>
              <a:gd name="connsiteY50" fmla="*/ 6643930 h 6865139"/>
              <a:gd name="connsiteX51" fmla="*/ 442421 w 12180571"/>
              <a:gd name="connsiteY51" fmla="*/ 6865140 h 6865139"/>
              <a:gd name="connsiteX52" fmla="*/ 663632 w 12180571"/>
              <a:gd name="connsiteY52" fmla="*/ 6865140 h 6865139"/>
              <a:gd name="connsiteX53" fmla="*/ 663632 w 12180571"/>
              <a:gd name="connsiteY53" fmla="*/ 6643930 h 6865139"/>
              <a:gd name="connsiteX54" fmla="*/ 663632 w 12180571"/>
              <a:gd name="connsiteY54" fmla="*/ 6422720 h 6865139"/>
              <a:gd name="connsiteX55" fmla="*/ 221211 w 12180571"/>
              <a:gd name="connsiteY55" fmla="*/ 6422720 h 6865139"/>
              <a:gd name="connsiteX56" fmla="*/ 221211 w 12180571"/>
              <a:gd name="connsiteY56" fmla="*/ 6643930 h 6865139"/>
              <a:gd name="connsiteX57" fmla="*/ 0 w 12180571"/>
              <a:gd name="connsiteY57" fmla="*/ 6865140 h 6865139"/>
              <a:gd name="connsiteX58" fmla="*/ 221211 w 12180571"/>
              <a:gd name="connsiteY58" fmla="*/ 6865140 h 6865139"/>
              <a:gd name="connsiteX59" fmla="*/ 221211 w 12180571"/>
              <a:gd name="connsiteY59" fmla="*/ 6643930 h 6865139"/>
              <a:gd name="connsiteX60" fmla="*/ 0 w 12180571"/>
              <a:gd name="connsiteY60" fmla="*/ 6643930 h 6865139"/>
              <a:gd name="connsiteX61" fmla="*/ 0 w 12180571"/>
              <a:gd name="connsiteY61" fmla="*/ 6865140 h 6865139"/>
              <a:gd name="connsiteX62" fmla="*/ 443057 w 12180571"/>
              <a:gd name="connsiteY62" fmla="*/ 2878909 h 6865139"/>
              <a:gd name="connsiteX63" fmla="*/ 664268 w 12180571"/>
              <a:gd name="connsiteY63" fmla="*/ 2878909 h 6865139"/>
              <a:gd name="connsiteX64" fmla="*/ 664268 w 12180571"/>
              <a:gd name="connsiteY64" fmla="*/ 2657699 h 6865139"/>
              <a:gd name="connsiteX65" fmla="*/ 664268 w 12180571"/>
              <a:gd name="connsiteY65" fmla="*/ 2436489 h 6865139"/>
              <a:gd name="connsiteX66" fmla="*/ 221211 w 12180571"/>
              <a:gd name="connsiteY66" fmla="*/ 2436489 h 6865139"/>
              <a:gd name="connsiteX67" fmla="*/ 221211 w 12180571"/>
              <a:gd name="connsiteY67" fmla="*/ 2657699 h 6865139"/>
              <a:gd name="connsiteX68" fmla="*/ 442421 w 12180571"/>
              <a:gd name="connsiteY68" fmla="*/ 2657699 h 6865139"/>
              <a:gd name="connsiteX69" fmla="*/ 442421 w 12180571"/>
              <a:gd name="connsiteY69" fmla="*/ 2878909 h 6865139"/>
              <a:gd name="connsiteX70" fmla="*/ 886114 w 12180571"/>
              <a:gd name="connsiteY70" fmla="*/ 1992798 h 6865139"/>
              <a:gd name="connsiteX71" fmla="*/ 886114 w 12180571"/>
              <a:gd name="connsiteY71" fmla="*/ 1771588 h 6865139"/>
              <a:gd name="connsiteX72" fmla="*/ 664903 w 12180571"/>
              <a:gd name="connsiteY72" fmla="*/ 1771588 h 6865139"/>
              <a:gd name="connsiteX73" fmla="*/ 664903 w 12180571"/>
              <a:gd name="connsiteY73" fmla="*/ 1550377 h 6865139"/>
              <a:gd name="connsiteX74" fmla="*/ 443057 w 12180571"/>
              <a:gd name="connsiteY74" fmla="*/ 1550377 h 6865139"/>
              <a:gd name="connsiteX75" fmla="*/ 443057 w 12180571"/>
              <a:gd name="connsiteY75" fmla="*/ 1328532 h 6865139"/>
              <a:gd name="connsiteX76" fmla="*/ 221211 w 12180571"/>
              <a:gd name="connsiteY76" fmla="*/ 1328532 h 6865139"/>
              <a:gd name="connsiteX77" fmla="*/ 221211 w 12180571"/>
              <a:gd name="connsiteY77" fmla="*/ 1107322 h 6865139"/>
              <a:gd name="connsiteX78" fmla="*/ 442421 w 12180571"/>
              <a:gd name="connsiteY78" fmla="*/ 1107322 h 6865139"/>
              <a:gd name="connsiteX79" fmla="*/ 442421 w 12180571"/>
              <a:gd name="connsiteY79" fmla="*/ 886112 h 6865139"/>
              <a:gd name="connsiteX80" fmla="*/ 221211 w 12180571"/>
              <a:gd name="connsiteY80" fmla="*/ 886112 h 6865139"/>
              <a:gd name="connsiteX81" fmla="*/ 221211 w 12180571"/>
              <a:gd name="connsiteY81" fmla="*/ 664902 h 6865139"/>
              <a:gd name="connsiteX82" fmla="*/ 0 w 12180571"/>
              <a:gd name="connsiteY82" fmla="*/ 664902 h 6865139"/>
              <a:gd name="connsiteX83" fmla="*/ 0 w 12180571"/>
              <a:gd name="connsiteY83" fmla="*/ 886112 h 6865139"/>
              <a:gd name="connsiteX84" fmla="*/ 0 w 12180571"/>
              <a:gd name="connsiteY84" fmla="*/ 1107322 h 6865139"/>
              <a:gd name="connsiteX85" fmla="*/ 0 w 12180571"/>
              <a:gd name="connsiteY85" fmla="*/ 1328532 h 6865139"/>
              <a:gd name="connsiteX86" fmla="*/ 0 w 12180571"/>
              <a:gd name="connsiteY86" fmla="*/ 1549742 h 6865139"/>
              <a:gd name="connsiteX87" fmla="*/ 221211 w 12180571"/>
              <a:gd name="connsiteY87" fmla="*/ 1549742 h 6865139"/>
              <a:gd name="connsiteX88" fmla="*/ 221211 w 12180571"/>
              <a:gd name="connsiteY88" fmla="*/ 1770952 h 6865139"/>
              <a:gd name="connsiteX89" fmla="*/ 442421 w 12180571"/>
              <a:gd name="connsiteY89" fmla="*/ 1770952 h 6865139"/>
              <a:gd name="connsiteX90" fmla="*/ 442421 w 12180571"/>
              <a:gd name="connsiteY90" fmla="*/ 1992162 h 6865139"/>
              <a:gd name="connsiteX91" fmla="*/ 442421 w 12180571"/>
              <a:gd name="connsiteY91" fmla="*/ 2213372 h 6865139"/>
              <a:gd name="connsiteX92" fmla="*/ 663632 w 12180571"/>
              <a:gd name="connsiteY92" fmla="*/ 2213372 h 6865139"/>
              <a:gd name="connsiteX93" fmla="*/ 663632 w 12180571"/>
              <a:gd name="connsiteY93" fmla="*/ 1992162 h 6865139"/>
              <a:gd name="connsiteX94" fmla="*/ 886114 w 12180571"/>
              <a:gd name="connsiteY94" fmla="*/ 1992162 h 6865139"/>
              <a:gd name="connsiteX95" fmla="*/ 221211 w 12180571"/>
              <a:gd name="connsiteY95" fmla="*/ 1992798 h 6865139"/>
              <a:gd name="connsiteX96" fmla="*/ 0 w 12180571"/>
              <a:gd name="connsiteY96" fmla="*/ 1992798 h 6865139"/>
              <a:gd name="connsiteX97" fmla="*/ 0 w 12180571"/>
              <a:gd name="connsiteY97" fmla="*/ 2214008 h 6865139"/>
              <a:gd name="connsiteX98" fmla="*/ 221211 w 12180571"/>
              <a:gd name="connsiteY98" fmla="*/ 2214008 h 6865139"/>
              <a:gd name="connsiteX99" fmla="*/ 221211 w 12180571"/>
              <a:gd name="connsiteY99" fmla="*/ 1992798 h 6865139"/>
              <a:gd name="connsiteX100" fmla="*/ 1550382 w 12180571"/>
              <a:gd name="connsiteY100" fmla="*/ 5093552 h 6865139"/>
              <a:gd name="connsiteX101" fmla="*/ 1328535 w 12180571"/>
              <a:gd name="connsiteY101" fmla="*/ 5093552 h 6865139"/>
              <a:gd name="connsiteX102" fmla="*/ 1328535 w 12180571"/>
              <a:gd name="connsiteY102" fmla="*/ 4872342 h 6865139"/>
              <a:gd name="connsiteX103" fmla="*/ 1107325 w 12180571"/>
              <a:gd name="connsiteY103" fmla="*/ 4872342 h 6865139"/>
              <a:gd name="connsiteX104" fmla="*/ 1107325 w 12180571"/>
              <a:gd name="connsiteY104" fmla="*/ 5093552 h 6865139"/>
              <a:gd name="connsiteX105" fmla="*/ 886114 w 12180571"/>
              <a:gd name="connsiteY105" fmla="*/ 5093552 h 6865139"/>
              <a:gd name="connsiteX106" fmla="*/ 886114 w 12180571"/>
              <a:gd name="connsiteY106" fmla="*/ 5314762 h 6865139"/>
              <a:gd name="connsiteX107" fmla="*/ 1772228 w 12180571"/>
              <a:gd name="connsiteY107" fmla="*/ 5314762 h 6865139"/>
              <a:gd name="connsiteX108" fmla="*/ 1772228 w 12180571"/>
              <a:gd name="connsiteY108" fmla="*/ 5536608 h 6865139"/>
              <a:gd name="connsiteX109" fmla="*/ 1993439 w 12180571"/>
              <a:gd name="connsiteY109" fmla="*/ 5536608 h 6865139"/>
              <a:gd name="connsiteX110" fmla="*/ 1993439 w 12180571"/>
              <a:gd name="connsiteY110" fmla="*/ 5315398 h 6865139"/>
              <a:gd name="connsiteX111" fmla="*/ 1993439 w 12180571"/>
              <a:gd name="connsiteY111" fmla="*/ 5094188 h 6865139"/>
              <a:gd name="connsiteX112" fmla="*/ 1772228 w 12180571"/>
              <a:gd name="connsiteY112" fmla="*/ 5094188 h 6865139"/>
              <a:gd name="connsiteX113" fmla="*/ 1772228 w 12180571"/>
              <a:gd name="connsiteY113" fmla="*/ 4651133 h 6865139"/>
              <a:gd name="connsiteX114" fmla="*/ 1551017 w 12180571"/>
              <a:gd name="connsiteY114" fmla="*/ 4651133 h 6865139"/>
              <a:gd name="connsiteX115" fmla="*/ 1551017 w 12180571"/>
              <a:gd name="connsiteY115" fmla="*/ 5093552 h 6865139"/>
              <a:gd name="connsiteX116" fmla="*/ 1992803 w 12180571"/>
              <a:gd name="connsiteY116" fmla="*/ 4650497 h 6865139"/>
              <a:gd name="connsiteX117" fmla="*/ 1992803 w 12180571"/>
              <a:gd name="connsiteY117" fmla="*/ 4429287 h 6865139"/>
              <a:gd name="connsiteX118" fmla="*/ 1771592 w 12180571"/>
              <a:gd name="connsiteY118" fmla="*/ 4429287 h 6865139"/>
              <a:gd name="connsiteX119" fmla="*/ 1771592 w 12180571"/>
              <a:gd name="connsiteY119" fmla="*/ 4650497 h 6865139"/>
              <a:gd name="connsiteX120" fmla="*/ 1992803 w 12180571"/>
              <a:gd name="connsiteY120" fmla="*/ 4650497 h 6865139"/>
              <a:gd name="connsiteX121" fmla="*/ 2435860 w 12180571"/>
              <a:gd name="connsiteY121" fmla="*/ 2435853 h 6865139"/>
              <a:gd name="connsiteX122" fmla="*/ 2435860 w 12180571"/>
              <a:gd name="connsiteY122" fmla="*/ 2214643 h 6865139"/>
              <a:gd name="connsiteX123" fmla="*/ 2214649 w 12180571"/>
              <a:gd name="connsiteY123" fmla="*/ 2214643 h 6865139"/>
              <a:gd name="connsiteX124" fmla="*/ 2214649 w 12180571"/>
              <a:gd name="connsiteY124" fmla="*/ 2435853 h 6865139"/>
              <a:gd name="connsiteX125" fmla="*/ 2435860 w 12180571"/>
              <a:gd name="connsiteY125" fmla="*/ 2435853 h 6865139"/>
              <a:gd name="connsiteX126" fmla="*/ 2878917 w 12180571"/>
              <a:gd name="connsiteY126" fmla="*/ 3321965 h 6865139"/>
              <a:gd name="connsiteX127" fmla="*/ 2878917 w 12180571"/>
              <a:gd name="connsiteY127" fmla="*/ 3100755 h 6865139"/>
              <a:gd name="connsiteX128" fmla="*/ 2657706 w 12180571"/>
              <a:gd name="connsiteY128" fmla="*/ 3100755 h 6865139"/>
              <a:gd name="connsiteX129" fmla="*/ 2657706 w 12180571"/>
              <a:gd name="connsiteY129" fmla="*/ 3321965 h 6865139"/>
              <a:gd name="connsiteX130" fmla="*/ 2878917 w 12180571"/>
              <a:gd name="connsiteY130" fmla="*/ 3321965 h 6865139"/>
              <a:gd name="connsiteX131" fmla="*/ 886114 w 12180571"/>
              <a:gd name="connsiteY131" fmla="*/ 2435853 h 6865139"/>
              <a:gd name="connsiteX132" fmla="*/ 664903 w 12180571"/>
              <a:gd name="connsiteY132" fmla="*/ 2435853 h 6865139"/>
              <a:gd name="connsiteX133" fmla="*/ 664903 w 12180571"/>
              <a:gd name="connsiteY133" fmla="*/ 2214643 h 6865139"/>
              <a:gd name="connsiteX134" fmla="*/ 886114 w 12180571"/>
              <a:gd name="connsiteY134" fmla="*/ 2214643 h 6865139"/>
              <a:gd name="connsiteX135" fmla="*/ 886114 w 12180571"/>
              <a:gd name="connsiteY135" fmla="*/ 1993433 h 6865139"/>
              <a:gd name="connsiteX136" fmla="*/ 1328535 w 12180571"/>
              <a:gd name="connsiteY136" fmla="*/ 1993433 h 6865139"/>
              <a:gd name="connsiteX137" fmla="*/ 1328535 w 12180571"/>
              <a:gd name="connsiteY137" fmla="*/ 1550377 h 6865139"/>
              <a:gd name="connsiteX138" fmla="*/ 1549746 w 12180571"/>
              <a:gd name="connsiteY138" fmla="*/ 1550377 h 6865139"/>
              <a:gd name="connsiteX139" fmla="*/ 1549746 w 12180571"/>
              <a:gd name="connsiteY139" fmla="*/ 1993433 h 6865139"/>
              <a:gd name="connsiteX140" fmla="*/ 1770957 w 12180571"/>
              <a:gd name="connsiteY140" fmla="*/ 1993433 h 6865139"/>
              <a:gd name="connsiteX141" fmla="*/ 1770957 w 12180571"/>
              <a:gd name="connsiteY141" fmla="*/ 1772223 h 6865139"/>
              <a:gd name="connsiteX142" fmla="*/ 1992167 w 12180571"/>
              <a:gd name="connsiteY142" fmla="*/ 1772223 h 6865139"/>
              <a:gd name="connsiteX143" fmla="*/ 1992167 w 12180571"/>
              <a:gd name="connsiteY143" fmla="*/ 1993433 h 6865139"/>
              <a:gd name="connsiteX144" fmla="*/ 2213378 w 12180571"/>
              <a:gd name="connsiteY144" fmla="*/ 1993433 h 6865139"/>
              <a:gd name="connsiteX145" fmla="*/ 2213378 w 12180571"/>
              <a:gd name="connsiteY145" fmla="*/ 2214643 h 6865139"/>
              <a:gd name="connsiteX146" fmla="*/ 1992167 w 12180571"/>
              <a:gd name="connsiteY146" fmla="*/ 2214643 h 6865139"/>
              <a:gd name="connsiteX147" fmla="*/ 1992167 w 12180571"/>
              <a:gd name="connsiteY147" fmla="*/ 2435853 h 6865139"/>
              <a:gd name="connsiteX148" fmla="*/ 1549110 w 12180571"/>
              <a:gd name="connsiteY148" fmla="*/ 2435853 h 6865139"/>
              <a:gd name="connsiteX149" fmla="*/ 1549110 w 12180571"/>
              <a:gd name="connsiteY149" fmla="*/ 2657063 h 6865139"/>
              <a:gd name="connsiteX150" fmla="*/ 1770321 w 12180571"/>
              <a:gd name="connsiteY150" fmla="*/ 2657063 h 6865139"/>
              <a:gd name="connsiteX151" fmla="*/ 1770321 w 12180571"/>
              <a:gd name="connsiteY151" fmla="*/ 2878273 h 6865139"/>
              <a:gd name="connsiteX152" fmla="*/ 1107325 w 12180571"/>
              <a:gd name="connsiteY152" fmla="*/ 2878273 h 6865139"/>
              <a:gd name="connsiteX153" fmla="*/ 1107325 w 12180571"/>
              <a:gd name="connsiteY153" fmla="*/ 3099484 h 6865139"/>
              <a:gd name="connsiteX154" fmla="*/ 886114 w 12180571"/>
              <a:gd name="connsiteY154" fmla="*/ 3099484 h 6865139"/>
              <a:gd name="connsiteX155" fmla="*/ 886114 w 12180571"/>
              <a:gd name="connsiteY155" fmla="*/ 2878273 h 6865139"/>
              <a:gd name="connsiteX156" fmla="*/ 886114 w 12180571"/>
              <a:gd name="connsiteY156" fmla="*/ 2878273 h 6865139"/>
              <a:gd name="connsiteX157" fmla="*/ 886114 w 12180571"/>
              <a:gd name="connsiteY157" fmla="*/ 2657063 h 6865139"/>
              <a:gd name="connsiteX158" fmla="*/ 886114 w 12180571"/>
              <a:gd name="connsiteY158" fmla="*/ 2657063 h 6865139"/>
              <a:gd name="connsiteX159" fmla="*/ 886114 w 12180571"/>
              <a:gd name="connsiteY159" fmla="*/ 2435853 h 6865139"/>
              <a:gd name="connsiteX160" fmla="*/ 1107325 w 12180571"/>
              <a:gd name="connsiteY160" fmla="*/ 2657699 h 6865139"/>
              <a:gd name="connsiteX161" fmla="*/ 1328535 w 12180571"/>
              <a:gd name="connsiteY161" fmla="*/ 2657699 h 6865139"/>
              <a:gd name="connsiteX162" fmla="*/ 1328535 w 12180571"/>
              <a:gd name="connsiteY162" fmla="*/ 2436489 h 6865139"/>
              <a:gd name="connsiteX163" fmla="*/ 1328535 w 12180571"/>
              <a:gd name="connsiteY163" fmla="*/ 2215279 h 6865139"/>
              <a:gd name="connsiteX164" fmla="*/ 1107325 w 12180571"/>
              <a:gd name="connsiteY164" fmla="*/ 2215279 h 6865139"/>
              <a:gd name="connsiteX165" fmla="*/ 1107325 w 12180571"/>
              <a:gd name="connsiteY165" fmla="*/ 2436489 h 6865139"/>
              <a:gd name="connsiteX166" fmla="*/ 1107325 w 12180571"/>
              <a:gd name="connsiteY166" fmla="*/ 2436489 h 6865139"/>
              <a:gd name="connsiteX167" fmla="*/ 1107325 w 12180571"/>
              <a:gd name="connsiteY167" fmla="*/ 2657699 h 6865139"/>
              <a:gd name="connsiteX168" fmla="*/ 1550382 w 12180571"/>
              <a:gd name="connsiteY168" fmla="*/ 1107322 h 6865139"/>
              <a:gd name="connsiteX169" fmla="*/ 1328535 w 12180571"/>
              <a:gd name="connsiteY169" fmla="*/ 1107322 h 6865139"/>
              <a:gd name="connsiteX170" fmla="*/ 1328535 w 12180571"/>
              <a:gd name="connsiteY170" fmla="*/ 886112 h 6865139"/>
              <a:gd name="connsiteX171" fmla="*/ 1107325 w 12180571"/>
              <a:gd name="connsiteY171" fmla="*/ 886112 h 6865139"/>
              <a:gd name="connsiteX172" fmla="*/ 1107325 w 12180571"/>
              <a:gd name="connsiteY172" fmla="*/ 1107322 h 6865139"/>
              <a:gd name="connsiteX173" fmla="*/ 886114 w 12180571"/>
              <a:gd name="connsiteY173" fmla="*/ 1107322 h 6865139"/>
              <a:gd name="connsiteX174" fmla="*/ 886114 w 12180571"/>
              <a:gd name="connsiteY174" fmla="*/ 1328532 h 6865139"/>
              <a:gd name="connsiteX175" fmla="*/ 1772228 w 12180571"/>
              <a:gd name="connsiteY175" fmla="*/ 1328532 h 6865139"/>
              <a:gd name="connsiteX176" fmla="*/ 1772228 w 12180571"/>
              <a:gd name="connsiteY176" fmla="*/ 1549742 h 6865139"/>
              <a:gd name="connsiteX177" fmla="*/ 1993439 w 12180571"/>
              <a:gd name="connsiteY177" fmla="*/ 1549742 h 6865139"/>
              <a:gd name="connsiteX178" fmla="*/ 1993439 w 12180571"/>
              <a:gd name="connsiteY178" fmla="*/ 1328532 h 6865139"/>
              <a:gd name="connsiteX179" fmla="*/ 1993439 w 12180571"/>
              <a:gd name="connsiteY179" fmla="*/ 1107322 h 6865139"/>
              <a:gd name="connsiteX180" fmla="*/ 1772228 w 12180571"/>
              <a:gd name="connsiteY180" fmla="*/ 1107322 h 6865139"/>
              <a:gd name="connsiteX181" fmla="*/ 1772228 w 12180571"/>
              <a:gd name="connsiteY181" fmla="*/ 664266 h 6865139"/>
              <a:gd name="connsiteX182" fmla="*/ 1551017 w 12180571"/>
              <a:gd name="connsiteY182" fmla="*/ 664266 h 6865139"/>
              <a:gd name="connsiteX183" fmla="*/ 1551017 w 12180571"/>
              <a:gd name="connsiteY183" fmla="*/ 1107322 h 6865139"/>
              <a:gd name="connsiteX184" fmla="*/ 1107325 w 12180571"/>
              <a:gd name="connsiteY184" fmla="*/ 3321965 h 6865139"/>
              <a:gd name="connsiteX185" fmla="*/ 886114 w 12180571"/>
              <a:gd name="connsiteY185" fmla="*/ 3321965 h 6865139"/>
              <a:gd name="connsiteX186" fmla="*/ 886114 w 12180571"/>
              <a:gd name="connsiteY186" fmla="*/ 3543175 h 6865139"/>
              <a:gd name="connsiteX187" fmla="*/ 886114 w 12180571"/>
              <a:gd name="connsiteY187" fmla="*/ 3764385 h 6865139"/>
              <a:gd name="connsiteX188" fmla="*/ 1328535 w 12180571"/>
              <a:gd name="connsiteY188" fmla="*/ 3764385 h 6865139"/>
              <a:gd name="connsiteX189" fmla="*/ 1328535 w 12180571"/>
              <a:gd name="connsiteY189" fmla="*/ 3543175 h 6865139"/>
              <a:gd name="connsiteX190" fmla="*/ 1107325 w 12180571"/>
              <a:gd name="connsiteY190" fmla="*/ 3543175 h 6865139"/>
              <a:gd name="connsiteX191" fmla="*/ 1107325 w 12180571"/>
              <a:gd name="connsiteY191" fmla="*/ 3321965 h 6865139"/>
              <a:gd name="connsiteX192" fmla="*/ 2214649 w 12180571"/>
              <a:gd name="connsiteY192" fmla="*/ 2657699 h 6865139"/>
              <a:gd name="connsiteX193" fmla="*/ 2214649 w 12180571"/>
              <a:gd name="connsiteY193" fmla="*/ 2657699 h 6865139"/>
              <a:gd name="connsiteX194" fmla="*/ 2214649 w 12180571"/>
              <a:gd name="connsiteY194" fmla="*/ 2436489 h 6865139"/>
              <a:gd name="connsiteX195" fmla="*/ 1993439 w 12180571"/>
              <a:gd name="connsiteY195" fmla="*/ 2436489 h 6865139"/>
              <a:gd name="connsiteX196" fmla="*/ 1993439 w 12180571"/>
              <a:gd name="connsiteY196" fmla="*/ 3543811 h 6865139"/>
              <a:gd name="connsiteX197" fmla="*/ 2214649 w 12180571"/>
              <a:gd name="connsiteY197" fmla="*/ 3543811 h 6865139"/>
              <a:gd name="connsiteX198" fmla="*/ 2214649 w 12180571"/>
              <a:gd name="connsiteY198" fmla="*/ 3100755 h 6865139"/>
              <a:gd name="connsiteX199" fmla="*/ 2657706 w 12180571"/>
              <a:gd name="connsiteY199" fmla="*/ 3100755 h 6865139"/>
              <a:gd name="connsiteX200" fmla="*/ 2657706 w 12180571"/>
              <a:gd name="connsiteY200" fmla="*/ 2657699 h 6865139"/>
              <a:gd name="connsiteX201" fmla="*/ 2878917 w 12180571"/>
              <a:gd name="connsiteY201" fmla="*/ 2657699 h 6865139"/>
              <a:gd name="connsiteX202" fmla="*/ 2878917 w 12180571"/>
              <a:gd name="connsiteY202" fmla="*/ 2878909 h 6865139"/>
              <a:gd name="connsiteX203" fmla="*/ 3100128 w 12180571"/>
              <a:gd name="connsiteY203" fmla="*/ 2878909 h 6865139"/>
              <a:gd name="connsiteX204" fmla="*/ 3100128 w 12180571"/>
              <a:gd name="connsiteY204" fmla="*/ 2657699 h 6865139"/>
              <a:gd name="connsiteX205" fmla="*/ 3100128 w 12180571"/>
              <a:gd name="connsiteY205" fmla="*/ 2436489 h 6865139"/>
              <a:gd name="connsiteX206" fmla="*/ 3100128 w 12180571"/>
              <a:gd name="connsiteY206" fmla="*/ 1993433 h 6865139"/>
              <a:gd name="connsiteX207" fmla="*/ 2884003 w 12180571"/>
              <a:gd name="connsiteY207" fmla="*/ 1993433 h 6865139"/>
              <a:gd name="connsiteX208" fmla="*/ 2884003 w 12180571"/>
              <a:gd name="connsiteY208" fmla="*/ 2436489 h 6865139"/>
              <a:gd name="connsiteX209" fmla="*/ 2435860 w 12180571"/>
              <a:gd name="connsiteY209" fmla="*/ 2436489 h 6865139"/>
              <a:gd name="connsiteX210" fmla="*/ 2435860 w 12180571"/>
              <a:gd name="connsiteY210" fmla="*/ 2657699 h 6865139"/>
              <a:gd name="connsiteX211" fmla="*/ 2214649 w 12180571"/>
              <a:gd name="connsiteY211" fmla="*/ 2657699 h 6865139"/>
              <a:gd name="connsiteX212" fmla="*/ 1107325 w 12180571"/>
              <a:gd name="connsiteY212" fmla="*/ 1550377 h 6865139"/>
              <a:gd name="connsiteX213" fmla="*/ 886114 w 12180571"/>
              <a:gd name="connsiteY213" fmla="*/ 1550377 h 6865139"/>
              <a:gd name="connsiteX214" fmla="*/ 886114 w 12180571"/>
              <a:gd name="connsiteY214" fmla="*/ 1771588 h 6865139"/>
              <a:gd name="connsiteX215" fmla="*/ 1107325 w 12180571"/>
              <a:gd name="connsiteY215" fmla="*/ 1771588 h 6865139"/>
              <a:gd name="connsiteX216" fmla="*/ 1107325 w 12180571"/>
              <a:gd name="connsiteY216" fmla="*/ 1550377 h 6865139"/>
              <a:gd name="connsiteX217" fmla="*/ 1107325 w 12180571"/>
              <a:gd name="connsiteY217" fmla="*/ 886112 h 6865139"/>
              <a:gd name="connsiteX218" fmla="*/ 1107325 w 12180571"/>
              <a:gd name="connsiteY218" fmla="*/ 664902 h 6865139"/>
              <a:gd name="connsiteX219" fmla="*/ 1328535 w 12180571"/>
              <a:gd name="connsiteY219" fmla="*/ 664902 h 6865139"/>
              <a:gd name="connsiteX220" fmla="*/ 1328535 w 12180571"/>
              <a:gd name="connsiteY220" fmla="*/ 443056 h 6865139"/>
              <a:gd name="connsiteX221" fmla="*/ 1771592 w 12180571"/>
              <a:gd name="connsiteY221" fmla="*/ 443056 h 6865139"/>
              <a:gd name="connsiteX222" fmla="*/ 1771592 w 12180571"/>
              <a:gd name="connsiteY222" fmla="*/ 221210 h 6865139"/>
              <a:gd name="connsiteX223" fmla="*/ 1992803 w 12180571"/>
              <a:gd name="connsiteY223" fmla="*/ 221210 h 6865139"/>
              <a:gd name="connsiteX224" fmla="*/ 2214014 w 12180571"/>
              <a:gd name="connsiteY224" fmla="*/ 221210 h 6865139"/>
              <a:gd name="connsiteX225" fmla="*/ 2214014 w 12180571"/>
              <a:gd name="connsiteY225" fmla="*/ 0 h 6865139"/>
              <a:gd name="connsiteX226" fmla="*/ 1992803 w 12180571"/>
              <a:gd name="connsiteY226" fmla="*/ 0 h 6865139"/>
              <a:gd name="connsiteX227" fmla="*/ 1771592 w 12180571"/>
              <a:gd name="connsiteY227" fmla="*/ 0 h 6865139"/>
              <a:gd name="connsiteX228" fmla="*/ 1550382 w 12180571"/>
              <a:gd name="connsiteY228" fmla="*/ 0 h 6865139"/>
              <a:gd name="connsiteX229" fmla="*/ 1328535 w 12180571"/>
              <a:gd name="connsiteY229" fmla="*/ 0 h 6865139"/>
              <a:gd name="connsiteX230" fmla="*/ 1328535 w 12180571"/>
              <a:gd name="connsiteY230" fmla="*/ 221210 h 6865139"/>
              <a:gd name="connsiteX231" fmla="*/ 1107325 w 12180571"/>
              <a:gd name="connsiteY231" fmla="*/ 221210 h 6865139"/>
              <a:gd name="connsiteX232" fmla="*/ 1107325 w 12180571"/>
              <a:gd name="connsiteY232" fmla="*/ 442420 h 6865139"/>
              <a:gd name="connsiteX233" fmla="*/ 664268 w 12180571"/>
              <a:gd name="connsiteY233" fmla="*/ 442420 h 6865139"/>
              <a:gd name="connsiteX234" fmla="*/ 664268 w 12180571"/>
              <a:gd name="connsiteY234" fmla="*/ 663630 h 6865139"/>
              <a:gd name="connsiteX235" fmla="*/ 443057 w 12180571"/>
              <a:gd name="connsiteY235" fmla="*/ 663630 h 6865139"/>
              <a:gd name="connsiteX236" fmla="*/ 443057 w 12180571"/>
              <a:gd name="connsiteY236" fmla="*/ 884840 h 6865139"/>
              <a:gd name="connsiteX237" fmla="*/ 1107325 w 12180571"/>
              <a:gd name="connsiteY237" fmla="*/ 884840 h 6865139"/>
              <a:gd name="connsiteX238" fmla="*/ 11737514 w 12180571"/>
              <a:gd name="connsiteY238" fmla="*/ 221210 h 6865139"/>
              <a:gd name="connsiteX239" fmla="*/ 11516303 w 12180571"/>
              <a:gd name="connsiteY239" fmla="*/ 221210 h 6865139"/>
              <a:gd name="connsiteX240" fmla="*/ 11516303 w 12180571"/>
              <a:gd name="connsiteY240" fmla="*/ 442420 h 6865139"/>
              <a:gd name="connsiteX241" fmla="*/ 11737514 w 12180571"/>
              <a:gd name="connsiteY241" fmla="*/ 442420 h 6865139"/>
              <a:gd name="connsiteX242" fmla="*/ 11737514 w 12180571"/>
              <a:gd name="connsiteY242" fmla="*/ 221210 h 6865139"/>
              <a:gd name="connsiteX243" fmla="*/ 10408343 w 12180571"/>
              <a:gd name="connsiteY243" fmla="*/ 2878909 h 6865139"/>
              <a:gd name="connsiteX244" fmla="*/ 10408343 w 12180571"/>
              <a:gd name="connsiteY244" fmla="*/ 3100119 h 6865139"/>
              <a:gd name="connsiteX245" fmla="*/ 10408343 w 12180571"/>
              <a:gd name="connsiteY245" fmla="*/ 3100119 h 6865139"/>
              <a:gd name="connsiteX246" fmla="*/ 10408343 w 12180571"/>
              <a:gd name="connsiteY246" fmla="*/ 3100119 h 6865139"/>
              <a:gd name="connsiteX247" fmla="*/ 10408343 w 12180571"/>
              <a:gd name="connsiteY247" fmla="*/ 3321329 h 6865139"/>
              <a:gd name="connsiteX248" fmla="*/ 10629554 w 12180571"/>
              <a:gd name="connsiteY248" fmla="*/ 3321329 h 6865139"/>
              <a:gd name="connsiteX249" fmla="*/ 10629554 w 12180571"/>
              <a:gd name="connsiteY249" fmla="*/ 3542539 h 6865139"/>
              <a:gd name="connsiteX250" fmla="*/ 10629554 w 12180571"/>
              <a:gd name="connsiteY250" fmla="*/ 3542539 h 6865139"/>
              <a:gd name="connsiteX251" fmla="*/ 10629554 w 12180571"/>
              <a:gd name="connsiteY251" fmla="*/ 3542539 h 6865139"/>
              <a:gd name="connsiteX252" fmla="*/ 10629554 w 12180571"/>
              <a:gd name="connsiteY252" fmla="*/ 3763749 h 6865139"/>
              <a:gd name="connsiteX253" fmla="*/ 11293821 w 12180571"/>
              <a:gd name="connsiteY253" fmla="*/ 3763749 h 6865139"/>
              <a:gd name="connsiteX254" fmla="*/ 11293821 w 12180571"/>
              <a:gd name="connsiteY254" fmla="*/ 3984960 h 6865139"/>
              <a:gd name="connsiteX255" fmla="*/ 11736879 w 12180571"/>
              <a:gd name="connsiteY255" fmla="*/ 3984960 h 6865139"/>
              <a:gd name="connsiteX256" fmla="*/ 11736879 w 12180571"/>
              <a:gd name="connsiteY256" fmla="*/ 3763749 h 6865139"/>
              <a:gd name="connsiteX257" fmla="*/ 11736879 w 12180571"/>
              <a:gd name="connsiteY257" fmla="*/ 3763749 h 6865139"/>
              <a:gd name="connsiteX258" fmla="*/ 11736879 w 12180571"/>
              <a:gd name="connsiteY258" fmla="*/ 3320694 h 6865139"/>
              <a:gd name="connsiteX259" fmla="*/ 11736879 w 12180571"/>
              <a:gd name="connsiteY259" fmla="*/ 3320694 h 6865139"/>
              <a:gd name="connsiteX260" fmla="*/ 11736879 w 12180571"/>
              <a:gd name="connsiteY260" fmla="*/ 3320694 h 6865139"/>
              <a:gd name="connsiteX261" fmla="*/ 11515668 w 12180571"/>
              <a:gd name="connsiteY261" fmla="*/ 3320694 h 6865139"/>
              <a:gd name="connsiteX262" fmla="*/ 11515668 w 12180571"/>
              <a:gd name="connsiteY262" fmla="*/ 3099484 h 6865139"/>
              <a:gd name="connsiteX263" fmla="*/ 11736879 w 12180571"/>
              <a:gd name="connsiteY263" fmla="*/ 3099484 h 6865139"/>
              <a:gd name="connsiteX264" fmla="*/ 11736879 w 12180571"/>
              <a:gd name="connsiteY264" fmla="*/ 2878273 h 6865139"/>
              <a:gd name="connsiteX265" fmla="*/ 11515668 w 12180571"/>
              <a:gd name="connsiteY265" fmla="*/ 2878273 h 6865139"/>
              <a:gd name="connsiteX266" fmla="*/ 11294458 w 12180571"/>
              <a:gd name="connsiteY266" fmla="*/ 2878273 h 6865139"/>
              <a:gd name="connsiteX267" fmla="*/ 11294458 w 12180571"/>
              <a:gd name="connsiteY267" fmla="*/ 3099484 h 6865139"/>
              <a:gd name="connsiteX268" fmla="*/ 11294458 w 12180571"/>
              <a:gd name="connsiteY268" fmla="*/ 3320694 h 6865139"/>
              <a:gd name="connsiteX269" fmla="*/ 11294458 w 12180571"/>
              <a:gd name="connsiteY269" fmla="*/ 3541904 h 6865139"/>
              <a:gd name="connsiteX270" fmla="*/ 11515668 w 12180571"/>
              <a:gd name="connsiteY270" fmla="*/ 3541904 h 6865139"/>
              <a:gd name="connsiteX271" fmla="*/ 11515668 w 12180571"/>
              <a:gd name="connsiteY271" fmla="*/ 3541904 h 6865139"/>
              <a:gd name="connsiteX272" fmla="*/ 11515668 w 12180571"/>
              <a:gd name="connsiteY272" fmla="*/ 3541904 h 6865139"/>
              <a:gd name="connsiteX273" fmla="*/ 11515668 w 12180571"/>
              <a:gd name="connsiteY273" fmla="*/ 3763114 h 6865139"/>
              <a:gd name="connsiteX274" fmla="*/ 11294458 w 12180571"/>
              <a:gd name="connsiteY274" fmla="*/ 3763114 h 6865139"/>
              <a:gd name="connsiteX275" fmla="*/ 11294458 w 12180571"/>
              <a:gd name="connsiteY275" fmla="*/ 3541904 h 6865139"/>
              <a:gd name="connsiteX276" fmla="*/ 11073247 w 12180571"/>
              <a:gd name="connsiteY276" fmla="*/ 3541904 h 6865139"/>
              <a:gd name="connsiteX277" fmla="*/ 11073247 w 12180571"/>
              <a:gd name="connsiteY277" fmla="*/ 3320694 h 6865139"/>
              <a:gd name="connsiteX278" fmla="*/ 10852036 w 12180571"/>
              <a:gd name="connsiteY278" fmla="*/ 3320694 h 6865139"/>
              <a:gd name="connsiteX279" fmla="*/ 10852036 w 12180571"/>
              <a:gd name="connsiteY279" fmla="*/ 3099484 h 6865139"/>
              <a:gd name="connsiteX280" fmla="*/ 10630825 w 12180571"/>
              <a:gd name="connsiteY280" fmla="*/ 3099484 h 6865139"/>
              <a:gd name="connsiteX281" fmla="*/ 10630825 w 12180571"/>
              <a:gd name="connsiteY281" fmla="*/ 2878273 h 6865139"/>
              <a:gd name="connsiteX282" fmla="*/ 10630825 w 12180571"/>
              <a:gd name="connsiteY282" fmla="*/ 2657063 h 6865139"/>
              <a:gd name="connsiteX283" fmla="*/ 10409615 w 12180571"/>
              <a:gd name="connsiteY283" fmla="*/ 2657063 h 6865139"/>
              <a:gd name="connsiteX284" fmla="*/ 10188404 w 12180571"/>
              <a:gd name="connsiteY284" fmla="*/ 2657063 h 6865139"/>
              <a:gd name="connsiteX285" fmla="*/ 10188404 w 12180571"/>
              <a:gd name="connsiteY285" fmla="*/ 2878273 h 6865139"/>
              <a:gd name="connsiteX286" fmla="*/ 10408343 w 12180571"/>
              <a:gd name="connsiteY286" fmla="*/ 2878273 h 6865139"/>
              <a:gd name="connsiteX287" fmla="*/ 9965286 w 12180571"/>
              <a:gd name="connsiteY287" fmla="*/ 2657699 h 6865139"/>
              <a:gd name="connsiteX288" fmla="*/ 10186497 w 12180571"/>
              <a:gd name="connsiteY288" fmla="*/ 2657699 h 6865139"/>
              <a:gd name="connsiteX289" fmla="*/ 10186497 w 12180571"/>
              <a:gd name="connsiteY289" fmla="*/ 2436489 h 6865139"/>
              <a:gd name="connsiteX290" fmla="*/ 9965286 w 12180571"/>
              <a:gd name="connsiteY290" fmla="*/ 2436489 h 6865139"/>
              <a:gd name="connsiteX291" fmla="*/ 9965286 w 12180571"/>
              <a:gd name="connsiteY291" fmla="*/ 2657699 h 6865139"/>
              <a:gd name="connsiteX292" fmla="*/ 11515668 w 12180571"/>
              <a:gd name="connsiteY292" fmla="*/ 4429287 h 6865139"/>
              <a:gd name="connsiteX293" fmla="*/ 11736879 w 12180571"/>
              <a:gd name="connsiteY293" fmla="*/ 4429287 h 6865139"/>
              <a:gd name="connsiteX294" fmla="*/ 11736879 w 12180571"/>
              <a:gd name="connsiteY294" fmla="*/ 4208077 h 6865139"/>
              <a:gd name="connsiteX295" fmla="*/ 11515668 w 12180571"/>
              <a:gd name="connsiteY295" fmla="*/ 4208077 h 6865139"/>
              <a:gd name="connsiteX296" fmla="*/ 11515668 w 12180571"/>
              <a:gd name="connsiteY296" fmla="*/ 4429287 h 6865139"/>
              <a:gd name="connsiteX297" fmla="*/ 9965286 w 12180571"/>
              <a:gd name="connsiteY297" fmla="*/ 3432570 h 6865139"/>
              <a:gd name="connsiteX298" fmla="*/ 9965286 w 12180571"/>
              <a:gd name="connsiteY298" fmla="*/ 3543175 h 6865139"/>
              <a:gd name="connsiteX299" fmla="*/ 10186497 w 12180571"/>
              <a:gd name="connsiteY299" fmla="*/ 3543175 h 6865139"/>
              <a:gd name="connsiteX300" fmla="*/ 10186497 w 12180571"/>
              <a:gd name="connsiteY300" fmla="*/ 3764385 h 6865139"/>
              <a:gd name="connsiteX301" fmla="*/ 10407708 w 12180571"/>
              <a:gd name="connsiteY301" fmla="*/ 3764385 h 6865139"/>
              <a:gd name="connsiteX302" fmla="*/ 10407708 w 12180571"/>
              <a:gd name="connsiteY302" fmla="*/ 3543175 h 6865139"/>
              <a:gd name="connsiteX303" fmla="*/ 10407708 w 12180571"/>
              <a:gd name="connsiteY303" fmla="*/ 3543175 h 6865139"/>
              <a:gd name="connsiteX304" fmla="*/ 10407708 w 12180571"/>
              <a:gd name="connsiteY304" fmla="*/ 3543175 h 6865139"/>
              <a:gd name="connsiteX305" fmla="*/ 10407708 w 12180571"/>
              <a:gd name="connsiteY305" fmla="*/ 3321965 h 6865139"/>
              <a:gd name="connsiteX306" fmla="*/ 10186497 w 12180571"/>
              <a:gd name="connsiteY306" fmla="*/ 3321965 h 6865139"/>
              <a:gd name="connsiteX307" fmla="*/ 10186497 w 12180571"/>
              <a:gd name="connsiteY307" fmla="*/ 3321965 h 6865139"/>
              <a:gd name="connsiteX308" fmla="*/ 10186497 w 12180571"/>
              <a:gd name="connsiteY308" fmla="*/ 3250135 h 6865139"/>
              <a:gd name="connsiteX309" fmla="*/ 10186497 w 12180571"/>
              <a:gd name="connsiteY309" fmla="*/ 3100755 h 6865139"/>
              <a:gd name="connsiteX310" fmla="*/ 9522229 w 12180571"/>
              <a:gd name="connsiteY310" fmla="*/ 3100755 h 6865139"/>
              <a:gd name="connsiteX311" fmla="*/ 9522229 w 12180571"/>
              <a:gd name="connsiteY311" fmla="*/ 3321965 h 6865139"/>
              <a:gd name="connsiteX312" fmla="*/ 9965286 w 12180571"/>
              <a:gd name="connsiteY312" fmla="*/ 3321965 h 6865139"/>
              <a:gd name="connsiteX313" fmla="*/ 9965286 w 12180571"/>
              <a:gd name="connsiteY313" fmla="*/ 3321965 h 6865139"/>
              <a:gd name="connsiteX314" fmla="*/ 9965286 w 12180571"/>
              <a:gd name="connsiteY314" fmla="*/ 3432570 h 6865139"/>
              <a:gd name="connsiteX315" fmla="*/ 12179936 w 12180571"/>
              <a:gd name="connsiteY315" fmla="*/ 4207441 h 6865139"/>
              <a:gd name="connsiteX316" fmla="*/ 12179936 w 12180571"/>
              <a:gd name="connsiteY316" fmla="*/ 3986231 h 6865139"/>
              <a:gd name="connsiteX317" fmla="*/ 11736879 w 12180571"/>
              <a:gd name="connsiteY317" fmla="*/ 3986231 h 6865139"/>
              <a:gd name="connsiteX318" fmla="*/ 11736879 w 12180571"/>
              <a:gd name="connsiteY318" fmla="*/ 4207441 h 6865139"/>
              <a:gd name="connsiteX319" fmla="*/ 12179936 w 12180571"/>
              <a:gd name="connsiteY319" fmla="*/ 4207441 h 6865139"/>
              <a:gd name="connsiteX320" fmla="*/ 11737514 w 12180571"/>
              <a:gd name="connsiteY320" fmla="*/ 1550377 h 6865139"/>
              <a:gd name="connsiteX321" fmla="*/ 11737514 w 12180571"/>
              <a:gd name="connsiteY321" fmla="*/ 1993433 h 6865139"/>
              <a:gd name="connsiteX322" fmla="*/ 11516303 w 12180571"/>
              <a:gd name="connsiteY322" fmla="*/ 1993433 h 6865139"/>
              <a:gd name="connsiteX323" fmla="*/ 11516303 w 12180571"/>
              <a:gd name="connsiteY323" fmla="*/ 2214643 h 6865139"/>
              <a:gd name="connsiteX324" fmla="*/ 11295093 w 12180571"/>
              <a:gd name="connsiteY324" fmla="*/ 2214643 h 6865139"/>
              <a:gd name="connsiteX325" fmla="*/ 11295093 w 12180571"/>
              <a:gd name="connsiteY325" fmla="*/ 2435853 h 6865139"/>
              <a:gd name="connsiteX326" fmla="*/ 11073882 w 12180571"/>
              <a:gd name="connsiteY326" fmla="*/ 2435853 h 6865139"/>
              <a:gd name="connsiteX327" fmla="*/ 11073882 w 12180571"/>
              <a:gd name="connsiteY327" fmla="*/ 2657063 h 6865139"/>
              <a:gd name="connsiteX328" fmla="*/ 11738150 w 12180571"/>
              <a:gd name="connsiteY328" fmla="*/ 2657063 h 6865139"/>
              <a:gd name="connsiteX329" fmla="*/ 11738150 w 12180571"/>
              <a:gd name="connsiteY329" fmla="*/ 2435853 h 6865139"/>
              <a:gd name="connsiteX330" fmla="*/ 11959361 w 12180571"/>
              <a:gd name="connsiteY330" fmla="*/ 2435853 h 6865139"/>
              <a:gd name="connsiteX331" fmla="*/ 11959361 w 12180571"/>
              <a:gd name="connsiteY331" fmla="*/ 2657063 h 6865139"/>
              <a:gd name="connsiteX332" fmla="*/ 12180571 w 12180571"/>
              <a:gd name="connsiteY332" fmla="*/ 2657063 h 6865139"/>
              <a:gd name="connsiteX333" fmla="*/ 12180571 w 12180571"/>
              <a:gd name="connsiteY333" fmla="*/ 1992798 h 6865139"/>
              <a:gd name="connsiteX334" fmla="*/ 11959361 w 12180571"/>
              <a:gd name="connsiteY334" fmla="*/ 1992798 h 6865139"/>
              <a:gd name="connsiteX335" fmla="*/ 11959361 w 12180571"/>
              <a:gd name="connsiteY335" fmla="*/ 1549742 h 6865139"/>
              <a:gd name="connsiteX336" fmla="*/ 11737514 w 12180571"/>
              <a:gd name="connsiteY336" fmla="*/ 1549742 h 6865139"/>
              <a:gd name="connsiteX337" fmla="*/ 9522865 w 12180571"/>
              <a:gd name="connsiteY337" fmla="*/ 3321965 h 6865139"/>
              <a:gd name="connsiteX338" fmla="*/ 9301655 w 12180571"/>
              <a:gd name="connsiteY338" fmla="*/ 3321965 h 6865139"/>
              <a:gd name="connsiteX339" fmla="*/ 9301655 w 12180571"/>
              <a:gd name="connsiteY339" fmla="*/ 3543175 h 6865139"/>
              <a:gd name="connsiteX340" fmla="*/ 9522865 w 12180571"/>
              <a:gd name="connsiteY340" fmla="*/ 3543175 h 6865139"/>
              <a:gd name="connsiteX341" fmla="*/ 9522865 w 12180571"/>
              <a:gd name="connsiteY341" fmla="*/ 3321965 h 6865139"/>
              <a:gd name="connsiteX342" fmla="*/ 11737514 w 12180571"/>
              <a:gd name="connsiteY342" fmla="*/ 2878909 h 6865139"/>
              <a:gd name="connsiteX343" fmla="*/ 11958725 w 12180571"/>
              <a:gd name="connsiteY343" fmla="*/ 2878909 h 6865139"/>
              <a:gd name="connsiteX344" fmla="*/ 11958725 w 12180571"/>
              <a:gd name="connsiteY344" fmla="*/ 3100119 h 6865139"/>
              <a:gd name="connsiteX345" fmla="*/ 11958725 w 12180571"/>
              <a:gd name="connsiteY345" fmla="*/ 3543175 h 6865139"/>
              <a:gd name="connsiteX346" fmla="*/ 12179936 w 12180571"/>
              <a:gd name="connsiteY346" fmla="*/ 3543175 h 6865139"/>
              <a:gd name="connsiteX347" fmla="*/ 12179936 w 12180571"/>
              <a:gd name="connsiteY347" fmla="*/ 2878909 h 6865139"/>
              <a:gd name="connsiteX348" fmla="*/ 11958725 w 12180571"/>
              <a:gd name="connsiteY348" fmla="*/ 2878909 h 6865139"/>
              <a:gd name="connsiteX349" fmla="*/ 11958725 w 12180571"/>
              <a:gd name="connsiteY349" fmla="*/ 2657699 h 6865139"/>
              <a:gd name="connsiteX350" fmla="*/ 11737514 w 12180571"/>
              <a:gd name="connsiteY350" fmla="*/ 2657699 h 6865139"/>
              <a:gd name="connsiteX351" fmla="*/ 11737514 w 12180571"/>
              <a:gd name="connsiteY351" fmla="*/ 2878909 h 6865139"/>
              <a:gd name="connsiteX352" fmla="*/ 9301018 w 12180571"/>
              <a:gd name="connsiteY352" fmla="*/ 2214643 h 6865139"/>
              <a:gd name="connsiteX353" fmla="*/ 9301018 w 12180571"/>
              <a:gd name="connsiteY353" fmla="*/ 1993433 h 6865139"/>
              <a:gd name="connsiteX354" fmla="*/ 9079808 w 12180571"/>
              <a:gd name="connsiteY354" fmla="*/ 1993433 h 6865139"/>
              <a:gd name="connsiteX355" fmla="*/ 9079808 w 12180571"/>
              <a:gd name="connsiteY355" fmla="*/ 1772223 h 6865139"/>
              <a:gd name="connsiteX356" fmla="*/ 9079808 w 12180571"/>
              <a:gd name="connsiteY356" fmla="*/ 1551013 h 6865139"/>
              <a:gd name="connsiteX357" fmla="*/ 9079808 w 12180571"/>
              <a:gd name="connsiteY357" fmla="*/ 1328532 h 6865139"/>
              <a:gd name="connsiteX358" fmla="*/ 9301018 w 12180571"/>
              <a:gd name="connsiteY358" fmla="*/ 1328532 h 6865139"/>
              <a:gd name="connsiteX359" fmla="*/ 9301018 w 12180571"/>
              <a:gd name="connsiteY359" fmla="*/ 1549742 h 6865139"/>
              <a:gd name="connsiteX360" fmla="*/ 9522229 w 12180571"/>
              <a:gd name="connsiteY360" fmla="*/ 1549742 h 6865139"/>
              <a:gd name="connsiteX361" fmla="*/ 9522229 w 12180571"/>
              <a:gd name="connsiteY361" fmla="*/ 1328532 h 6865139"/>
              <a:gd name="connsiteX362" fmla="*/ 9743440 w 12180571"/>
              <a:gd name="connsiteY362" fmla="*/ 1328532 h 6865139"/>
              <a:gd name="connsiteX363" fmla="*/ 9743440 w 12180571"/>
              <a:gd name="connsiteY363" fmla="*/ 1549742 h 6865139"/>
              <a:gd name="connsiteX364" fmla="*/ 9743440 w 12180571"/>
              <a:gd name="connsiteY364" fmla="*/ 1549742 h 6865139"/>
              <a:gd name="connsiteX365" fmla="*/ 9743440 w 12180571"/>
              <a:gd name="connsiteY365" fmla="*/ 1770952 h 6865139"/>
              <a:gd name="connsiteX366" fmla="*/ 10407708 w 12180571"/>
              <a:gd name="connsiteY366" fmla="*/ 1770952 h 6865139"/>
              <a:gd name="connsiteX367" fmla="*/ 10407708 w 12180571"/>
              <a:gd name="connsiteY367" fmla="*/ 1992162 h 6865139"/>
              <a:gd name="connsiteX368" fmla="*/ 10407708 w 12180571"/>
              <a:gd name="connsiteY368" fmla="*/ 1992162 h 6865139"/>
              <a:gd name="connsiteX369" fmla="*/ 10407708 w 12180571"/>
              <a:gd name="connsiteY369" fmla="*/ 2213372 h 6865139"/>
              <a:gd name="connsiteX370" fmla="*/ 10850765 w 12180571"/>
              <a:gd name="connsiteY370" fmla="*/ 2213372 h 6865139"/>
              <a:gd name="connsiteX371" fmla="*/ 10850765 w 12180571"/>
              <a:gd name="connsiteY371" fmla="*/ 2434582 h 6865139"/>
              <a:gd name="connsiteX372" fmla="*/ 10186497 w 12180571"/>
              <a:gd name="connsiteY372" fmla="*/ 2434582 h 6865139"/>
              <a:gd name="connsiteX373" fmla="*/ 10186497 w 12180571"/>
              <a:gd name="connsiteY373" fmla="*/ 2213372 h 6865139"/>
              <a:gd name="connsiteX374" fmla="*/ 9965286 w 12180571"/>
              <a:gd name="connsiteY374" fmla="*/ 2213372 h 6865139"/>
              <a:gd name="connsiteX375" fmla="*/ 9965286 w 12180571"/>
              <a:gd name="connsiteY375" fmla="*/ 1992162 h 6865139"/>
              <a:gd name="connsiteX376" fmla="*/ 9744076 w 12180571"/>
              <a:gd name="connsiteY376" fmla="*/ 1992162 h 6865139"/>
              <a:gd name="connsiteX377" fmla="*/ 9744076 w 12180571"/>
              <a:gd name="connsiteY377" fmla="*/ 2213372 h 6865139"/>
              <a:gd name="connsiteX378" fmla="*/ 9744076 w 12180571"/>
              <a:gd name="connsiteY378" fmla="*/ 2434582 h 6865139"/>
              <a:gd name="connsiteX379" fmla="*/ 9744076 w 12180571"/>
              <a:gd name="connsiteY379" fmla="*/ 2655792 h 6865139"/>
              <a:gd name="connsiteX380" fmla="*/ 9744076 w 12180571"/>
              <a:gd name="connsiteY380" fmla="*/ 2877002 h 6865139"/>
              <a:gd name="connsiteX381" fmla="*/ 9522865 w 12180571"/>
              <a:gd name="connsiteY381" fmla="*/ 2877002 h 6865139"/>
              <a:gd name="connsiteX382" fmla="*/ 9522865 w 12180571"/>
              <a:gd name="connsiteY382" fmla="*/ 2655792 h 6865139"/>
              <a:gd name="connsiteX383" fmla="*/ 9301655 w 12180571"/>
              <a:gd name="connsiteY383" fmla="*/ 2655792 h 6865139"/>
              <a:gd name="connsiteX384" fmla="*/ 9301655 w 12180571"/>
              <a:gd name="connsiteY384" fmla="*/ 2434582 h 6865139"/>
              <a:gd name="connsiteX385" fmla="*/ 9080444 w 12180571"/>
              <a:gd name="connsiteY385" fmla="*/ 2434582 h 6865139"/>
              <a:gd name="connsiteX386" fmla="*/ 9080444 w 12180571"/>
              <a:gd name="connsiteY386" fmla="*/ 2213372 h 6865139"/>
              <a:gd name="connsiteX387" fmla="*/ 9301018 w 12180571"/>
              <a:gd name="connsiteY387" fmla="*/ 2213372 h 6865139"/>
              <a:gd name="connsiteX388" fmla="*/ 9301018 w 12180571"/>
              <a:gd name="connsiteY388" fmla="*/ 1992798 h 6865139"/>
              <a:gd name="connsiteX389" fmla="*/ 9522229 w 12180571"/>
              <a:gd name="connsiteY389" fmla="*/ 1992798 h 6865139"/>
              <a:gd name="connsiteX390" fmla="*/ 9522229 w 12180571"/>
              <a:gd name="connsiteY390" fmla="*/ 1771588 h 6865139"/>
              <a:gd name="connsiteX391" fmla="*/ 9301018 w 12180571"/>
              <a:gd name="connsiteY391" fmla="*/ 1771588 h 6865139"/>
              <a:gd name="connsiteX392" fmla="*/ 9301018 w 12180571"/>
              <a:gd name="connsiteY392" fmla="*/ 1992798 h 6865139"/>
              <a:gd name="connsiteX393" fmla="*/ 10187133 w 12180571"/>
              <a:gd name="connsiteY393" fmla="*/ 4207441 h 6865139"/>
              <a:gd name="connsiteX394" fmla="*/ 10187133 w 12180571"/>
              <a:gd name="connsiteY394" fmla="*/ 4428651 h 6865139"/>
              <a:gd name="connsiteX395" fmla="*/ 10408343 w 12180571"/>
              <a:gd name="connsiteY395" fmla="*/ 4428651 h 6865139"/>
              <a:gd name="connsiteX396" fmla="*/ 10408343 w 12180571"/>
              <a:gd name="connsiteY396" fmla="*/ 4207441 h 6865139"/>
              <a:gd name="connsiteX397" fmla="*/ 10187133 w 12180571"/>
              <a:gd name="connsiteY397" fmla="*/ 4207441 h 6865139"/>
              <a:gd name="connsiteX398" fmla="*/ 10630190 w 12180571"/>
              <a:gd name="connsiteY398" fmla="*/ 5757818 h 6865139"/>
              <a:gd name="connsiteX399" fmla="*/ 10630190 w 12180571"/>
              <a:gd name="connsiteY399" fmla="*/ 5979028 h 6865139"/>
              <a:gd name="connsiteX400" fmla="*/ 10851400 w 12180571"/>
              <a:gd name="connsiteY400" fmla="*/ 5979028 h 6865139"/>
              <a:gd name="connsiteX401" fmla="*/ 10851400 w 12180571"/>
              <a:gd name="connsiteY401" fmla="*/ 5757818 h 6865139"/>
              <a:gd name="connsiteX402" fmla="*/ 11072611 w 12180571"/>
              <a:gd name="connsiteY402" fmla="*/ 5757818 h 6865139"/>
              <a:gd name="connsiteX403" fmla="*/ 11072611 w 12180571"/>
              <a:gd name="connsiteY403" fmla="*/ 5536608 h 6865139"/>
              <a:gd name="connsiteX404" fmla="*/ 11072611 w 12180571"/>
              <a:gd name="connsiteY404" fmla="*/ 5315398 h 6865139"/>
              <a:gd name="connsiteX405" fmla="*/ 10851400 w 12180571"/>
              <a:gd name="connsiteY405" fmla="*/ 5315398 h 6865139"/>
              <a:gd name="connsiteX406" fmla="*/ 10851400 w 12180571"/>
              <a:gd name="connsiteY406" fmla="*/ 5094188 h 6865139"/>
              <a:gd name="connsiteX407" fmla="*/ 10408343 w 12180571"/>
              <a:gd name="connsiteY407" fmla="*/ 5094188 h 6865139"/>
              <a:gd name="connsiteX408" fmla="*/ 10187133 w 12180571"/>
              <a:gd name="connsiteY408" fmla="*/ 5094188 h 6865139"/>
              <a:gd name="connsiteX409" fmla="*/ 10187133 w 12180571"/>
              <a:gd name="connsiteY409" fmla="*/ 5536608 h 6865139"/>
              <a:gd name="connsiteX410" fmla="*/ 10408343 w 12180571"/>
              <a:gd name="connsiteY410" fmla="*/ 5536608 h 6865139"/>
              <a:gd name="connsiteX411" fmla="*/ 10408343 w 12180571"/>
              <a:gd name="connsiteY411" fmla="*/ 5315398 h 6865139"/>
              <a:gd name="connsiteX412" fmla="*/ 10629554 w 12180571"/>
              <a:gd name="connsiteY412" fmla="*/ 5315398 h 6865139"/>
              <a:gd name="connsiteX413" fmla="*/ 10629554 w 12180571"/>
              <a:gd name="connsiteY413" fmla="*/ 5536608 h 6865139"/>
              <a:gd name="connsiteX414" fmla="*/ 10629554 w 12180571"/>
              <a:gd name="connsiteY414" fmla="*/ 5757818 h 6865139"/>
              <a:gd name="connsiteX415" fmla="*/ 10408343 w 12180571"/>
              <a:gd name="connsiteY415" fmla="*/ 4429287 h 6865139"/>
              <a:gd name="connsiteX416" fmla="*/ 10408343 w 12180571"/>
              <a:gd name="connsiteY416" fmla="*/ 4650497 h 6865139"/>
              <a:gd name="connsiteX417" fmla="*/ 10629554 w 12180571"/>
              <a:gd name="connsiteY417" fmla="*/ 4650497 h 6865139"/>
              <a:gd name="connsiteX418" fmla="*/ 10629554 w 12180571"/>
              <a:gd name="connsiteY418" fmla="*/ 4429287 h 6865139"/>
              <a:gd name="connsiteX419" fmla="*/ 10408343 w 12180571"/>
              <a:gd name="connsiteY419" fmla="*/ 4429287 h 6865139"/>
              <a:gd name="connsiteX420" fmla="*/ 11072611 w 12180571"/>
              <a:gd name="connsiteY420" fmla="*/ 3986231 h 6865139"/>
              <a:gd name="connsiteX421" fmla="*/ 10851400 w 12180571"/>
              <a:gd name="connsiteY421" fmla="*/ 3986231 h 6865139"/>
              <a:gd name="connsiteX422" fmla="*/ 10851400 w 12180571"/>
              <a:gd name="connsiteY422" fmla="*/ 4207441 h 6865139"/>
              <a:gd name="connsiteX423" fmla="*/ 11072611 w 12180571"/>
              <a:gd name="connsiteY423" fmla="*/ 4207441 h 6865139"/>
              <a:gd name="connsiteX424" fmla="*/ 11072611 w 12180571"/>
              <a:gd name="connsiteY424" fmla="*/ 3986231 h 6865139"/>
              <a:gd name="connsiteX425" fmla="*/ 10187133 w 12180571"/>
              <a:gd name="connsiteY425" fmla="*/ 4872342 h 6865139"/>
              <a:gd name="connsiteX426" fmla="*/ 10408343 w 12180571"/>
              <a:gd name="connsiteY426" fmla="*/ 4872342 h 6865139"/>
              <a:gd name="connsiteX427" fmla="*/ 10408343 w 12180571"/>
              <a:gd name="connsiteY427" fmla="*/ 4651133 h 6865139"/>
              <a:gd name="connsiteX428" fmla="*/ 10187133 w 12180571"/>
              <a:gd name="connsiteY428" fmla="*/ 4651133 h 6865139"/>
              <a:gd name="connsiteX429" fmla="*/ 10187133 w 12180571"/>
              <a:gd name="connsiteY429" fmla="*/ 4872342 h 6865139"/>
              <a:gd name="connsiteX430" fmla="*/ 9301018 w 12180571"/>
              <a:gd name="connsiteY430" fmla="*/ 3100119 h 6865139"/>
              <a:gd name="connsiteX431" fmla="*/ 9079808 w 12180571"/>
              <a:gd name="connsiteY431" fmla="*/ 3100119 h 6865139"/>
              <a:gd name="connsiteX432" fmla="*/ 9079808 w 12180571"/>
              <a:gd name="connsiteY432" fmla="*/ 3321329 h 6865139"/>
              <a:gd name="connsiteX433" fmla="*/ 9301018 w 12180571"/>
              <a:gd name="connsiteY433" fmla="*/ 3321329 h 6865139"/>
              <a:gd name="connsiteX434" fmla="*/ 9301018 w 12180571"/>
              <a:gd name="connsiteY434" fmla="*/ 3100119 h 6865139"/>
              <a:gd name="connsiteX435" fmla="*/ 10851400 w 12180571"/>
              <a:gd name="connsiteY435" fmla="*/ 4207441 h 6865139"/>
              <a:gd name="connsiteX436" fmla="*/ 10630190 w 12180571"/>
              <a:gd name="connsiteY436" fmla="*/ 4207441 h 6865139"/>
              <a:gd name="connsiteX437" fmla="*/ 10630190 w 12180571"/>
              <a:gd name="connsiteY437" fmla="*/ 4428651 h 6865139"/>
              <a:gd name="connsiteX438" fmla="*/ 10851400 w 12180571"/>
              <a:gd name="connsiteY438" fmla="*/ 4428651 h 6865139"/>
              <a:gd name="connsiteX439" fmla="*/ 10851400 w 12180571"/>
              <a:gd name="connsiteY439" fmla="*/ 4207441 h 6865139"/>
              <a:gd name="connsiteX440" fmla="*/ 12179936 w 12180571"/>
              <a:gd name="connsiteY440" fmla="*/ 5314762 h 6865139"/>
              <a:gd name="connsiteX441" fmla="*/ 12179936 w 12180571"/>
              <a:gd name="connsiteY441" fmla="*/ 4429287 h 6865139"/>
              <a:gd name="connsiteX442" fmla="*/ 11958725 w 12180571"/>
              <a:gd name="connsiteY442" fmla="*/ 4429287 h 6865139"/>
              <a:gd name="connsiteX443" fmla="*/ 11958725 w 12180571"/>
              <a:gd name="connsiteY443" fmla="*/ 4872342 h 6865139"/>
              <a:gd name="connsiteX444" fmla="*/ 11515668 w 12180571"/>
              <a:gd name="connsiteY444" fmla="*/ 4872342 h 6865139"/>
              <a:gd name="connsiteX445" fmla="*/ 11515668 w 12180571"/>
              <a:gd name="connsiteY445" fmla="*/ 4651133 h 6865139"/>
              <a:gd name="connsiteX446" fmla="*/ 11294458 w 12180571"/>
              <a:gd name="connsiteY446" fmla="*/ 4651133 h 6865139"/>
              <a:gd name="connsiteX447" fmla="*/ 11294458 w 12180571"/>
              <a:gd name="connsiteY447" fmla="*/ 5315398 h 6865139"/>
              <a:gd name="connsiteX448" fmla="*/ 11515668 w 12180571"/>
              <a:gd name="connsiteY448" fmla="*/ 5315398 h 6865139"/>
              <a:gd name="connsiteX449" fmla="*/ 11515668 w 12180571"/>
              <a:gd name="connsiteY449" fmla="*/ 5094188 h 6865139"/>
              <a:gd name="connsiteX450" fmla="*/ 11736879 w 12180571"/>
              <a:gd name="connsiteY450" fmla="*/ 5094188 h 6865139"/>
              <a:gd name="connsiteX451" fmla="*/ 11736879 w 12180571"/>
              <a:gd name="connsiteY451" fmla="*/ 5315398 h 6865139"/>
              <a:gd name="connsiteX452" fmla="*/ 12179936 w 12180571"/>
              <a:gd name="connsiteY452" fmla="*/ 5315398 h 6865139"/>
              <a:gd name="connsiteX453" fmla="*/ 10851400 w 12180571"/>
              <a:gd name="connsiteY453" fmla="*/ 4429287 h 6865139"/>
              <a:gd name="connsiteX454" fmla="*/ 10851400 w 12180571"/>
              <a:gd name="connsiteY454" fmla="*/ 4650497 h 6865139"/>
              <a:gd name="connsiteX455" fmla="*/ 10630190 w 12180571"/>
              <a:gd name="connsiteY455" fmla="*/ 4650497 h 6865139"/>
              <a:gd name="connsiteX456" fmla="*/ 10630190 w 12180571"/>
              <a:gd name="connsiteY456" fmla="*/ 4871707 h 6865139"/>
              <a:gd name="connsiteX457" fmla="*/ 11073247 w 12180571"/>
              <a:gd name="connsiteY457" fmla="*/ 4871707 h 6865139"/>
              <a:gd name="connsiteX458" fmla="*/ 11073247 w 12180571"/>
              <a:gd name="connsiteY458" fmla="*/ 4650497 h 6865139"/>
              <a:gd name="connsiteX459" fmla="*/ 11294458 w 12180571"/>
              <a:gd name="connsiteY459" fmla="*/ 4650497 h 6865139"/>
              <a:gd name="connsiteX460" fmla="*/ 11294458 w 12180571"/>
              <a:gd name="connsiteY460" fmla="*/ 4429287 h 6865139"/>
              <a:gd name="connsiteX461" fmla="*/ 10851400 w 12180571"/>
              <a:gd name="connsiteY461" fmla="*/ 4429287 h 6865139"/>
              <a:gd name="connsiteX462" fmla="*/ 10630190 w 12180571"/>
              <a:gd name="connsiteY462" fmla="*/ 443056 h 6865139"/>
              <a:gd name="connsiteX463" fmla="*/ 10408979 w 12180571"/>
              <a:gd name="connsiteY463" fmla="*/ 443056 h 6865139"/>
              <a:gd name="connsiteX464" fmla="*/ 10408979 w 12180571"/>
              <a:gd name="connsiteY464" fmla="*/ 664266 h 6865139"/>
              <a:gd name="connsiteX465" fmla="*/ 10630190 w 12180571"/>
              <a:gd name="connsiteY465" fmla="*/ 664266 h 6865139"/>
              <a:gd name="connsiteX466" fmla="*/ 10630190 w 12180571"/>
              <a:gd name="connsiteY466" fmla="*/ 443056 h 6865139"/>
              <a:gd name="connsiteX467" fmla="*/ 3765031 w 12180571"/>
              <a:gd name="connsiteY467" fmla="*/ 221210 h 6865139"/>
              <a:gd name="connsiteX468" fmla="*/ 3765031 w 12180571"/>
              <a:gd name="connsiteY468" fmla="*/ 0 h 6865139"/>
              <a:gd name="connsiteX469" fmla="*/ 3543820 w 12180571"/>
              <a:gd name="connsiteY469" fmla="*/ 0 h 6865139"/>
              <a:gd name="connsiteX470" fmla="*/ 3322610 w 12180571"/>
              <a:gd name="connsiteY470" fmla="*/ 0 h 6865139"/>
              <a:gd name="connsiteX471" fmla="*/ 3322610 w 12180571"/>
              <a:gd name="connsiteY471" fmla="*/ 221210 h 6865139"/>
              <a:gd name="connsiteX472" fmla="*/ 3543820 w 12180571"/>
              <a:gd name="connsiteY472" fmla="*/ 221210 h 6865139"/>
              <a:gd name="connsiteX473" fmla="*/ 3765031 w 12180571"/>
              <a:gd name="connsiteY473" fmla="*/ 221210 h 6865139"/>
              <a:gd name="connsiteX474" fmla="*/ 3100128 w 12180571"/>
              <a:gd name="connsiteY474" fmla="*/ 221210 h 6865139"/>
              <a:gd name="connsiteX475" fmla="*/ 3100128 w 12180571"/>
              <a:gd name="connsiteY475" fmla="*/ 442420 h 6865139"/>
              <a:gd name="connsiteX476" fmla="*/ 3321338 w 12180571"/>
              <a:gd name="connsiteY476" fmla="*/ 442420 h 6865139"/>
              <a:gd name="connsiteX477" fmla="*/ 3321338 w 12180571"/>
              <a:gd name="connsiteY477" fmla="*/ 221210 h 6865139"/>
              <a:gd name="connsiteX478" fmla="*/ 3100128 w 12180571"/>
              <a:gd name="connsiteY478" fmla="*/ 221210 h 6865139"/>
              <a:gd name="connsiteX479" fmla="*/ 3321974 w 12180571"/>
              <a:gd name="connsiteY479" fmla="*/ 1328532 h 6865139"/>
              <a:gd name="connsiteX480" fmla="*/ 3321974 w 12180571"/>
              <a:gd name="connsiteY480" fmla="*/ 1771588 h 6865139"/>
              <a:gd name="connsiteX481" fmla="*/ 3543185 w 12180571"/>
              <a:gd name="connsiteY481" fmla="*/ 1771588 h 6865139"/>
              <a:gd name="connsiteX482" fmla="*/ 3986242 w 12180571"/>
              <a:gd name="connsiteY482" fmla="*/ 1771588 h 6865139"/>
              <a:gd name="connsiteX483" fmla="*/ 3986242 w 12180571"/>
              <a:gd name="connsiteY483" fmla="*/ 1550377 h 6865139"/>
              <a:gd name="connsiteX484" fmla="*/ 4207453 w 12180571"/>
              <a:gd name="connsiteY484" fmla="*/ 1550377 h 6865139"/>
              <a:gd name="connsiteX485" fmla="*/ 4207453 w 12180571"/>
              <a:gd name="connsiteY485" fmla="*/ 1328532 h 6865139"/>
              <a:gd name="connsiteX486" fmla="*/ 4207453 w 12180571"/>
              <a:gd name="connsiteY486" fmla="*/ 1107322 h 6865139"/>
              <a:gd name="connsiteX487" fmla="*/ 3986242 w 12180571"/>
              <a:gd name="connsiteY487" fmla="*/ 1107322 h 6865139"/>
              <a:gd name="connsiteX488" fmla="*/ 3986242 w 12180571"/>
              <a:gd name="connsiteY488" fmla="*/ 886112 h 6865139"/>
              <a:gd name="connsiteX489" fmla="*/ 3765031 w 12180571"/>
              <a:gd name="connsiteY489" fmla="*/ 886112 h 6865139"/>
              <a:gd name="connsiteX490" fmla="*/ 3765031 w 12180571"/>
              <a:gd name="connsiteY490" fmla="*/ 1107322 h 6865139"/>
              <a:gd name="connsiteX491" fmla="*/ 3765031 w 12180571"/>
              <a:gd name="connsiteY491" fmla="*/ 1328532 h 6865139"/>
              <a:gd name="connsiteX492" fmla="*/ 3765031 w 12180571"/>
              <a:gd name="connsiteY492" fmla="*/ 1549742 h 6865139"/>
              <a:gd name="connsiteX493" fmla="*/ 3543820 w 12180571"/>
              <a:gd name="connsiteY493" fmla="*/ 1549742 h 6865139"/>
              <a:gd name="connsiteX494" fmla="*/ 3543820 w 12180571"/>
              <a:gd name="connsiteY494" fmla="*/ 1328532 h 6865139"/>
              <a:gd name="connsiteX495" fmla="*/ 3321974 w 12180571"/>
              <a:gd name="connsiteY495" fmla="*/ 1328532 h 6865139"/>
              <a:gd name="connsiteX496" fmla="*/ 2214649 w 12180571"/>
              <a:gd name="connsiteY496" fmla="*/ 443056 h 6865139"/>
              <a:gd name="connsiteX497" fmla="*/ 2435860 w 12180571"/>
              <a:gd name="connsiteY497" fmla="*/ 443056 h 6865139"/>
              <a:gd name="connsiteX498" fmla="*/ 2435860 w 12180571"/>
              <a:gd name="connsiteY498" fmla="*/ 221210 h 6865139"/>
              <a:gd name="connsiteX499" fmla="*/ 2657071 w 12180571"/>
              <a:gd name="connsiteY499" fmla="*/ 221210 h 6865139"/>
              <a:gd name="connsiteX500" fmla="*/ 2657071 w 12180571"/>
              <a:gd name="connsiteY500" fmla="*/ 0 h 6865139"/>
              <a:gd name="connsiteX501" fmla="*/ 2878281 w 12180571"/>
              <a:gd name="connsiteY501" fmla="*/ 0 h 6865139"/>
              <a:gd name="connsiteX502" fmla="*/ 2878281 w 12180571"/>
              <a:gd name="connsiteY502" fmla="*/ 221210 h 6865139"/>
              <a:gd name="connsiteX503" fmla="*/ 2878281 w 12180571"/>
              <a:gd name="connsiteY503" fmla="*/ 442420 h 6865139"/>
              <a:gd name="connsiteX504" fmla="*/ 2878281 w 12180571"/>
              <a:gd name="connsiteY504" fmla="*/ 663630 h 6865139"/>
              <a:gd name="connsiteX505" fmla="*/ 2878281 w 12180571"/>
              <a:gd name="connsiteY505" fmla="*/ 884840 h 6865139"/>
              <a:gd name="connsiteX506" fmla="*/ 3099492 w 12180571"/>
              <a:gd name="connsiteY506" fmla="*/ 884840 h 6865139"/>
              <a:gd name="connsiteX507" fmla="*/ 3099492 w 12180571"/>
              <a:gd name="connsiteY507" fmla="*/ 663630 h 6865139"/>
              <a:gd name="connsiteX508" fmla="*/ 3320703 w 12180571"/>
              <a:gd name="connsiteY508" fmla="*/ 663630 h 6865139"/>
              <a:gd name="connsiteX509" fmla="*/ 3320703 w 12180571"/>
              <a:gd name="connsiteY509" fmla="*/ 443056 h 6865139"/>
              <a:gd name="connsiteX510" fmla="*/ 3984971 w 12180571"/>
              <a:gd name="connsiteY510" fmla="*/ 443056 h 6865139"/>
              <a:gd name="connsiteX511" fmla="*/ 3984971 w 12180571"/>
              <a:gd name="connsiteY511" fmla="*/ 664266 h 6865139"/>
              <a:gd name="connsiteX512" fmla="*/ 3541914 w 12180571"/>
              <a:gd name="connsiteY512" fmla="*/ 664266 h 6865139"/>
              <a:gd name="connsiteX513" fmla="*/ 3541914 w 12180571"/>
              <a:gd name="connsiteY513" fmla="*/ 885476 h 6865139"/>
              <a:gd name="connsiteX514" fmla="*/ 3541914 w 12180571"/>
              <a:gd name="connsiteY514" fmla="*/ 885476 h 6865139"/>
              <a:gd name="connsiteX515" fmla="*/ 3541914 w 12180571"/>
              <a:gd name="connsiteY515" fmla="*/ 1106686 h 6865139"/>
              <a:gd name="connsiteX516" fmla="*/ 2878917 w 12180571"/>
              <a:gd name="connsiteY516" fmla="*/ 1106686 h 6865139"/>
              <a:gd name="connsiteX517" fmla="*/ 2878917 w 12180571"/>
              <a:gd name="connsiteY517" fmla="*/ 1328532 h 6865139"/>
              <a:gd name="connsiteX518" fmla="*/ 2878917 w 12180571"/>
              <a:gd name="connsiteY518" fmla="*/ 1328532 h 6865139"/>
              <a:gd name="connsiteX519" fmla="*/ 2878917 w 12180571"/>
              <a:gd name="connsiteY519" fmla="*/ 1549742 h 6865139"/>
              <a:gd name="connsiteX520" fmla="*/ 2657706 w 12180571"/>
              <a:gd name="connsiteY520" fmla="*/ 1549742 h 6865139"/>
              <a:gd name="connsiteX521" fmla="*/ 2657706 w 12180571"/>
              <a:gd name="connsiteY521" fmla="*/ 1328532 h 6865139"/>
              <a:gd name="connsiteX522" fmla="*/ 2436496 w 12180571"/>
              <a:gd name="connsiteY522" fmla="*/ 1328532 h 6865139"/>
              <a:gd name="connsiteX523" fmla="*/ 2436496 w 12180571"/>
              <a:gd name="connsiteY523" fmla="*/ 1549742 h 6865139"/>
              <a:gd name="connsiteX524" fmla="*/ 2215285 w 12180571"/>
              <a:gd name="connsiteY524" fmla="*/ 1549742 h 6865139"/>
              <a:gd name="connsiteX525" fmla="*/ 2215285 w 12180571"/>
              <a:gd name="connsiteY525" fmla="*/ 1328532 h 6865139"/>
              <a:gd name="connsiteX526" fmla="*/ 2215285 w 12180571"/>
              <a:gd name="connsiteY526" fmla="*/ 1107322 h 6865139"/>
              <a:gd name="connsiteX527" fmla="*/ 2215285 w 12180571"/>
              <a:gd name="connsiteY527" fmla="*/ 886112 h 6865139"/>
              <a:gd name="connsiteX528" fmla="*/ 2436496 w 12180571"/>
              <a:gd name="connsiteY528" fmla="*/ 886112 h 6865139"/>
              <a:gd name="connsiteX529" fmla="*/ 2436496 w 12180571"/>
              <a:gd name="connsiteY529" fmla="*/ 664902 h 6865139"/>
              <a:gd name="connsiteX530" fmla="*/ 2215285 w 12180571"/>
              <a:gd name="connsiteY530" fmla="*/ 664902 h 6865139"/>
              <a:gd name="connsiteX531" fmla="*/ 2215285 w 12180571"/>
              <a:gd name="connsiteY531" fmla="*/ 443056 h 6865139"/>
              <a:gd name="connsiteX532" fmla="*/ 2435860 w 12180571"/>
              <a:gd name="connsiteY532" fmla="*/ 1107322 h 6865139"/>
              <a:gd name="connsiteX533" fmla="*/ 2657071 w 12180571"/>
              <a:gd name="connsiteY533" fmla="*/ 1107322 h 6865139"/>
              <a:gd name="connsiteX534" fmla="*/ 2657071 w 12180571"/>
              <a:gd name="connsiteY534" fmla="*/ 886112 h 6865139"/>
              <a:gd name="connsiteX535" fmla="*/ 2435860 w 12180571"/>
              <a:gd name="connsiteY535" fmla="*/ 886112 h 6865139"/>
              <a:gd name="connsiteX536" fmla="*/ 2435860 w 12180571"/>
              <a:gd name="connsiteY536" fmla="*/ 1107322 h 6865139"/>
              <a:gd name="connsiteX537" fmla="*/ 2657706 w 12180571"/>
              <a:gd name="connsiteY537" fmla="*/ 3765021 h 6865139"/>
              <a:gd name="connsiteX538" fmla="*/ 2436496 w 12180571"/>
              <a:gd name="connsiteY538" fmla="*/ 3765021 h 6865139"/>
              <a:gd name="connsiteX539" fmla="*/ 2436496 w 12180571"/>
              <a:gd name="connsiteY539" fmla="*/ 3986231 h 6865139"/>
              <a:gd name="connsiteX540" fmla="*/ 2657706 w 12180571"/>
              <a:gd name="connsiteY540" fmla="*/ 3986231 h 6865139"/>
              <a:gd name="connsiteX541" fmla="*/ 2657706 w 12180571"/>
              <a:gd name="connsiteY541" fmla="*/ 3765021 h 6865139"/>
              <a:gd name="connsiteX542" fmla="*/ 2657706 w 12180571"/>
              <a:gd name="connsiteY542" fmla="*/ 3321965 h 6865139"/>
              <a:gd name="connsiteX543" fmla="*/ 2436496 w 12180571"/>
              <a:gd name="connsiteY543" fmla="*/ 3321965 h 6865139"/>
              <a:gd name="connsiteX544" fmla="*/ 2436496 w 12180571"/>
              <a:gd name="connsiteY544" fmla="*/ 3543175 h 6865139"/>
              <a:gd name="connsiteX545" fmla="*/ 2657706 w 12180571"/>
              <a:gd name="connsiteY545" fmla="*/ 3543175 h 6865139"/>
              <a:gd name="connsiteX546" fmla="*/ 2657706 w 12180571"/>
              <a:gd name="connsiteY546" fmla="*/ 3321965 h 6865139"/>
              <a:gd name="connsiteX547" fmla="*/ 2435860 w 12180571"/>
              <a:gd name="connsiteY547" fmla="*/ 3543175 h 6865139"/>
              <a:gd name="connsiteX548" fmla="*/ 2214649 w 12180571"/>
              <a:gd name="connsiteY548" fmla="*/ 3543175 h 6865139"/>
              <a:gd name="connsiteX549" fmla="*/ 2214649 w 12180571"/>
              <a:gd name="connsiteY549" fmla="*/ 3764385 h 6865139"/>
              <a:gd name="connsiteX550" fmla="*/ 2435860 w 12180571"/>
              <a:gd name="connsiteY550" fmla="*/ 3764385 h 6865139"/>
              <a:gd name="connsiteX551" fmla="*/ 2435860 w 12180571"/>
              <a:gd name="connsiteY551" fmla="*/ 3543175 h 6865139"/>
              <a:gd name="connsiteX552" fmla="*/ 3543185 w 12180571"/>
              <a:gd name="connsiteY552" fmla="*/ 3100119 h 6865139"/>
              <a:gd name="connsiteX553" fmla="*/ 3321974 w 12180571"/>
              <a:gd name="connsiteY553" fmla="*/ 3100119 h 6865139"/>
              <a:gd name="connsiteX554" fmla="*/ 3321974 w 12180571"/>
              <a:gd name="connsiteY554" fmla="*/ 3321329 h 6865139"/>
              <a:gd name="connsiteX555" fmla="*/ 3100763 w 12180571"/>
              <a:gd name="connsiteY555" fmla="*/ 3321329 h 6865139"/>
              <a:gd name="connsiteX556" fmla="*/ 3100763 w 12180571"/>
              <a:gd name="connsiteY556" fmla="*/ 3432570 h 6865139"/>
              <a:gd name="connsiteX557" fmla="*/ 3100763 w 12180571"/>
              <a:gd name="connsiteY557" fmla="*/ 3543175 h 6865139"/>
              <a:gd name="connsiteX558" fmla="*/ 3100763 w 12180571"/>
              <a:gd name="connsiteY558" fmla="*/ 3543175 h 6865139"/>
              <a:gd name="connsiteX559" fmla="*/ 2657706 w 12180571"/>
              <a:gd name="connsiteY559" fmla="*/ 3543175 h 6865139"/>
              <a:gd name="connsiteX560" fmla="*/ 2657706 w 12180571"/>
              <a:gd name="connsiteY560" fmla="*/ 3764385 h 6865139"/>
              <a:gd name="connsiteX561" fmla="*/ 3321974 w 12180571"/>
              <a:gd name="connsiteY561" fmla="*/ 3764385 h 6865139"/>
              <a:gd name="connsiteX562" fmla="*/ 3321974 w 12180571"/>
              <a:gd name="connsiteY562" fmla="*/ 3615005 h 6865139"/>
              <a:gd name="connsiteX563" fmla="*/ 3321974 w 12180571"/>
              <a:gd name="connsiteY563" fmla="*/ 3543175 h 6865139"/>
              <a:gd name="connsiteX564" fmla="*/ 3321974 w 12180571"/>
              <a:gd name="connsiteY564" fmla="*/ 3543175 h 6865139"/>
              <a:gd name="connsiteX565" fmla="*/ 3543185 w 12180571"/>
              <a:gd name="connsiteY565" fmla="*/ 3543175 h 6865139"/>
              <a:gd name="connsiteX566" fmla="*/ 3543185 w 12180571"/>
              <a:gd name="connsiteY566" fmla="*/ 3321965 h 6865139"/>
              <a:gd name="connsiteX567" fmla="*/ 3543185 w 12180571"/>
              <a:gd name="connsiteY567" fmla="*/ 3321965 h 6865139"/>
              <a:gd name="connsiteX568" fmla="*/ 3543185 w 12180571"/>
              <a:gd name="connsiteY568" fmla="*/ 3321965 h 6865139"/>
              <a:gd name="connsiteX569" fmla="*/ 3543185 w 12180571"/>
              <a:gd name="connsiteY569" fmla="*/ 3100119 h 6865139"/>
              <a:gd name="connsiteX570" fmla="*/ 9522865 w 12180571"/>
              <a:gd name="connsiteY570" fmla="*/ 2878909 h 6865139"/>
              <a:gd name="connsiteX571" fmla="*/ 9301655 w 12180571"/>
              <a:gd name="connsiteY571" fmla="*/ 2878909 h 6865139"/>
              <a:gd name="connsiteX572" fmla="*/ 9301655 w 12180571"/>
              <a:gd name="connsiteY572" fmla="*/ 3100119 h 6865139"/>
              <a:gd name="connsiteX573" fmla="*/ 9522865 w 12180571"/>
              <a:gd name="connsiteY573" fmla="*/ 3100119 h 6865139"/>
              <a:gd name="connsiteX574" fmla="*/ 9522865 w 12180571"/>
              <a:gd name="connsiteY574" fmla="*/ 2878909 h 6865139"/>
              <a:gd name="connsiteX575" fmla="*/ 10408343 w 12180571"/>
              <a:gd name="connsiteY575" fmla="*/ 1328532 h 6865139"/>
              <a:gd name="connsiteX576" fmla="*/ 10629554 w 12180571"/>
              <a:gd name="connsiteY576" fmla="*/ 1328532 h 6865139"/>
              <a:gd name="connsiteX577" fmla="*/ 10629554 w 12180571"/>
              <a:gd name="connsiteY577" fmla="*/ 1549742 h 6865139"/>
              <a:gd name="connsiteX578" fmla="*/ 10629554 w 12180571"/>
              <a:gd name="connsiteY578" fmla="*/ 1770952 h 6865139"/>
              <a:gd name="connsiteX579" fmla="*/ 10629554 w 12180571"/>
              <a:gd name="connsiteY579" fmla="*/ 1992162 h 6865139"/>
              <a:gd name="connsiteX580" fmla="*/ 10850765 w 12180571"/>
              <a:gd name="connsiteY580" fmla="*/ 1992162 h 6865139"/>
              <a:gd name="connsiteX581" fmla="*/ 10850765 w 12180571"/>
              <a:gd name="connsiteY581" fmla="*/ 1770952 h 6865139"/>
              <a:gd name="connsiteX582" fmla="*/ 11071976 w 12180571"/>
              <a:gd name="connsiteY582" fmla="*/ 1770952 h 6865139"/>
              <a:gd name="connsiteX583" fmla="*/ 11071976 w 12180571"/>
              <a:gd name="connsiteY583" fmla="*/ 1549742 h 6865139"/>
              <a:gd name="connsiteX584" fmla="*/ 11071976 w 12180571"/>
              <a:gd name="connsiteY584" fmla="*/ 1328532 h 6865139"/>
              <a:gd name="connsiteX585" fmla="*/ 10850765 w 12180571"/>
              <a:gd name="connsiteY585" fmla="*/ 1328532 h 6865139"/>
              <a:gd name="connsiteX586" fmla="*/ 10850765 w 12180571"/>
              <a:gd name="connsiteY586" fmla="*/ 1107322 h 6865139"/>
              <a:gd name="connsiteX587" fmla="*/ 10407708 w 12180571"/>
              <a:gd name="connsiteY587" fmla="*/ 1107322 h 6865139"/>
              <a:gd name="connsiteX588" fmla="*/ 10186497 w 12180571"/>
              <a:gd name="connsiteY588" fmla="*/ 1107322 h 6865139"/>
              <a:gd name="connsiteX589" fmla="*/ 10186497 w 12180571"/>
              <a:gd name="connsiteY589" fmla="*/ 1550377 h 6865139"/>
              <a:gd name="connsiteX590" fmla="*/ 10407708 w 12180571"/>
              <a:gd name="connsiteY590" fmla="*/ 1550377 h 6865139"/>
              <a:gd name="connsiteX591" fmla="*/ 10407708 w 12180571"/>
              <a:gd name="connsiteY591" fmla="*/ 1328532 h 6865139"/>
              <a:gd name="connsiteX592" fmla="*/ 10851400 w 12180571"/>
              <a:gd name="connsiteY592" fmla="*/ 221210 h 6865139"/>
              <a:gd name="connsiteX593" fmla="*/ 10630190 w 12180571"/>
              <a:gd name="connsiteY593" fmla="*/ 221210 h 6865139"/>
              <a:gd name="connsiteX594" fmla="*/ 10630190 w 12180571"/>
              <a:gd name="connsiteY594" fmla="*/ 442420 h 6865139"/>
              <a:gd name="connsiteX595" fmla="*/ 10851400 w 12180571"/>
              <a:gd name="connsiteY595" fmla="*/ 442420 h 6865139"/>
              <a:gd name="connsiteX596" fmla="*/ 10851400 w 12180571"/>
              <a:gd name="connsiteY596" fmla="*/ 221210 h 6865139"/>
              <a:gd name="connsiteX597" fmla="*/ 11072611 w 12180571"/>
              <a:gd name="connsiteY597" fmla="*/ 0 h 6865139"/>
              <a:gd name="connsiteX598" fmla="*/ 10851400 w 12180571"/>
              <a:gd name="connsiteY598" fmla="*/ 0 h 6865139"/>
              <a:gd name="connsiteX599" fmla="*/ 10851400 w 12180571"/>
              <a:gd name="connsiteY599" fmla="*/ 221210 h 6865139"/>
              <a:gd name="connsiteX600" fmla="*/ 11072611 w 12180571"/>
              <a:gd name="connsiteY600" fmla="*/ 221210 h 6865139"/>
              <a:gd name="connsiteX601" fmla="*/ 11072611 w 12180571"/>
              <a:gd name="connsiteY601" fmla="*/ 0 h 6865139"/>
              <a:gd name="connsiteX602" fmla="*/ 10408343 w 12180571"/>
              <a:gd name="connsiteY602" fmla="*/ 664266 h 6865139"/>
              <a:gd name="connsiteX603" fmla="*/ 10187133 w 12180571"/>
              <a:gd name="connsiteY603" fmla="*/ 664266 h 6865139"/>
              <a:gd name="connsiteX604" fmla="*/ 10187133 w 12180571"/>
              <a:gd name="connsiteY604" fmla="*/ 885476 h 6865139"/>
              <a:gd name="connsiteX605" fmla="*/ 10408343 w 12180571"/>
              <a:gd name="connsiteY605" fmla="*/ 885476 h 6865139"/>
              <a:gd name="connsiteX606" fmla="*/ 10408343 w 12180571"/>
              <a:gd name="connsiteY606" fmla="*/ 664266 h 6865139"/>
              <a:gd name="connsiteX607" fmla="*/ 12179936 w 12180571"/>
              <a:gd name="connsiteY607" fmla="*/ 0 h 6865139"/>
              <a:gd name="connsiteX608" fmla="*/ 11736879 w 12180571"/>
              <a:gd name="connsiteY608" fmla="*/ 0 h 6865139"/>
              <a:gd name="connsiteX609" fmla="*/ 11736879 w 12180571"/>
              <a:gd name="connsiteY609" fmla="*/ 221210 h 6865139"/>
              <a:gd name="connsiteX610" fmla="*/ 12179936 w 12180571"/>
              <a:gd name="connsiteY610" fmla="*/ 221210 h 6865139"/>
              <a:gd name="connsiteX611" fmla="*/ 12179936 w 12180571"/>
              <a:gd name="connsiteY611" fmla="*/ 0 h 6865139"/>
              <a:gd name="connsiteX612" fmla="*/ 10187133 w 12180571"/>
              <a:gd name="connsiteY612" fmla="*/ 221210 h 6865139"/>
              <a:gd name="connsiteX613" fmla="*/ 10187133 w 12180571"/>
              <a:gd name="connsiteY613" fmla="*/ 442420 h 6865139"/>
              <a:gd name="connsiteX614" fmla="*/ 10408343 w 12180571"/>
              <a:gd name="connsiteY614" fmla="*/ 442420 h 6865139"/>
              <a:gd name="connsiteX615" fmla="*/ 10408343 w 12180571"/>
              <a:gd name="connsiteY615" fmla="*/ 221210 h 6865139"/>
              <a:gd name="connsiteX616" fmla="*/ 10187133 w 12180571"/>
              <a:gd name="connsiteY616" fmla="*/ 221210 h 6865139"/>
              <a:gd name="connsiteX617" fmla="*/ 11515668 w 12180571"/>
              <a:gd name="connsiteY617" fmla="*/ 1328532 h 6865139"/>
              <a:gd name="connsiteX618" fmla="*/ 11515668 w 12180571"/>
              <a:gd name="connsiteY618" fmla="*/ 1107322 h 6865139"/>
              <a:gd name="connsiteX619" fmla="*/ 11736879 w 12180571"/>
              <a:gd name="connsiteY619" fmla="*/ 1107322 h 6865139"/>
              <a:gd name="connsiteX620" fmla="*/ 11736879 w 12180571"/>
              <a:gd name="connsiteY620" fmla="*/ 1328532 h 6865139"/>
              <a:gd name="connsiteX621" fmla="*/ 12179936 w 12180571"/>
              <a:gd name="connsiteY621" fmla="*/ 1328532 h 6865139"/>
              <a:gd name="connsiteX622" fmla="*/ 12179936 w 12180571"/>
              <a:gd name="connsiteY622" fmla="*/ 443056 h 6865139"/>
              <a:gd name="connsiteX623" fmla="*/ 11958725 w 12180571"/>
              <a:gd name="connsiteY623" fmla="*/ 443056 h 6865139"/>
              <a:gd name="connsiteX624" fmla="*/ 11958725 w 12180571"/>
              <a:gd name="connsiteY624" fmla="*/ 886112 h 6865139"/>
              <a:gd name="connsiteX625" fmla="*/ 11515668 w 12180571"/>
              <a:gd name="connsiteY625" fmla="*/ 886112 h 6865139"/>
              <a:gd name="connsiteX626" fmla="*/ 11515668 w 12180571"/>
              <a:gd name="connsiteY626" fmla="*/ 664902 h 6865139"/>
              <a:gd name="connsiteX627" fmla="*/ 11294458 w 12180571"/>
              <a:gd name="connsiteY627" fmla="*/ 664902 h 6865139"/>
              <a:gd name="connsiteX628" fmla="*/ 11294458 w 12180571"/>
              <a:gd name="connsiteY628" fmla="*/ 1328532 h 6865139"/>
              <a:gd name="connsiteX629" fmla="*/ 11515668 w 12180571"/>
              <a:gd name="connsiteY629" fmla="*/ 1328532 h 6865139"/>
              <a:gd name="connsiteX630" fmla="*/ 221211 w 12180571"/>
              <a:gd name="connsiteY630" fmla="*/ 0 h 6865139"/>
              <a:gd name="connsiteX631" fmla="*/ 0 w 12180571"/>
              <a:gd name="connsiteY631" fmla="*/ 0 h 6865139"/>
              <a:gd name="connsiteX632" fmla="*/ 0 w 12180571"/>
              <a:gd name="connsiteY632" fmla="*/ 221210 h 6865139"/>
              <a:gd name="connsiteX633" fmla="*/ 221211 w 12180571"/>
              <a:gd name="connsiteY633" fmla="*/ 221210 h 6865139"/>
              <a:gd name="connsiteX634" fmla="*/ 221211 w 12180571"/>
              <a:gd name="connsiteY634" fmla="*/ 0 h 6865139"/>
              <a:gd name="connsiteX635" fmla="*/ 10630190 w 12180571"/>
              <a:gd name="connsiteY635" fmla="*/ 664266 h 6865139"/>
              <a:gd name="connsiteX636" fmla="*/ 10630190 w 12180571"/>
              <a:gd name="connsiteY636" fmla="*/ 885476 h 6865139"/>
              <a:gd name="connsiteX637" fmla="*/ 11073247 w 12180571"/>
              <a:gd name="connsiteY637" fmla="*/ 885476 h 6865139"/>
              <a:gd name="connsiteX638" fmla="*/ 11073247 w 12180571"/>
              <a:gd name="connsiteY638" fmla="*/ 664266 h 6865139"/>
              <a:gd name="connsiteX639" fmla="*/ 11294458 w 12180571"/>
              <a:gd name="connsiteY639" fmla="*/ 664266 h 6865139"/>
              <a:gd name="connsiteX640" fmla="*/ 11294458 w 12180571"/>
              <a:gd name="connsiteY640" fmla="*/ 443056 h 6865139"/>
              <a:gd name="connsiteX641" fmla="*/ 10851400 w 12180571"/>
              <a:gd name="connsiteY641" fmla="*/ 443056 h 6865139"/>
              <a:gd name="connsiteX642" fmla="*/ 10851400 w 12180571"/>
              <a:gd name="connsiteY642" fmla="*/ 664266 h 6865139"/>
              <a:gd name="connsiteX643" fmla="*/ 10630190 w 12180571"/>
              <a:gd name="connsiteY643" fmla="*/ 664266 h 6865139"/>
              <a:gd name="connsiteX644" fmla="*/ 7972483 w 12180571"/>
              <a:gd name="connsiteY644" fmla="*/ 5314762 h 6865139"/>
              <a:gd name="connsiteX645" fmla="*/ 7972483 w 12180571"/>
              <a:gd name="connsiteY645" fmla="*/ 5093552 h 6865139"/>
              <a:gd name="connsiteX646" fmla="*/ 7751273 w 12180571"/>
              <a:gd name="connsiteY646" fmla="*/ 5093552 h 6865139"/>
              <a:gd name="connsiteX647" fmla="*/ 7751273 w 12180571"/>
              <a:gd name="connsiteY647" fmla="*/ 5314762 h 6865139"/>
              <a:gd name="connsiteX648" fmla="*/ 7972483 w 12180571"/>
              <a:gd name="connsiteY648" fmla="*/ 5314762 h 6865139"/>
              <a:gd name="connsiteX649" fmla="*/ 7308216 w 12180571"/>
              <a:gd name="connsiteY649" fmla="*/ 1992798 h 6865139"/>
              <a:gd name="connsiteX650" fmla="*/ 7308216 w 12180571"/>
              <a:gd name="connsiteY650" fmla="*/ 1771588 h 6865139"/>
              <a:gd name="connsiteX651" fmla="*/ 7087005 w 12180571"/>
              <a:gd name="connsiteY651" fmla="*/ 1771588 h 6865139"/>
              <a:gd name="connsiteX652" fmla="*/ 7087005 w 12180571"/>
              <a:gd name="connsiteY652" fmla="*/ 1550377 h 6865139"/>
              <a:gd name="connsiteX653" fmla="*/ 7308216 w 12180571"/>
              <a:gd name="connsiteY653" fmla="*/ 1550377 h 6865139"/>
              <a:gd name="connsiteX654" fmla="*/ 7308216 w 12180571"/>
              <a:gd name="connsiteY654" fmla="*/ 1328532 h 6865139"/>
              <a:gd name="connsiteX655" fmla="*/ 7529427 w 12180571"/>
              <a:gd name="connsiteY655" fmla="*/ 1328532 h 6865139"/>
              <a:gd name="connsiteX656" fmla="*/ 7529427 w 12180571"/>
              <a:gd name="connsiteY656" fmla="*/ 1107322 h 6865139"/>
              <a:gd name="connsiteX657" fmla="*/ 7750638 w 12180571"/>
              <a:gd name="connsiteY657" fmla="*/ 1107322 h 6865139"/>
              <a:gd name="connsiteX658" fmla="*/ 7750638 w 12180571"/>
              <a:gd name="connsiteY658" fmla="*/ 886112 h 6865139"/>
              <a:gd name="connsiteX659" fmla="*/ 7529427 w 12180571"/>
              <a:gd name="connsiteY659" fmla="*/ 886112 h 6865139"/>
              <a:gd name="connsiteX660" fmla="*/ 7529427 w 12180571"/>
              <a:gd name="connsiteY660" fmla="*/ 664902 h 6865139"/>
              <a:gd name="connsiteX661" fmla="*/ 7308216 w 12180571"/>
              <a:gd name="connsiteY661" fmla="*/ 664902 h 6865139"/>
              <a:gd name="connsiteX662" fmla="*/ 7308216 w 12180571"/>
              <a:gd name="connsiteY662" fmla="*/ 886112 h 6865139"/>
              <a:gd name="connsiteX663" fmla="*/ 7308216 w 12180571"/>
              <a:gd name="connsiteY663" fmla="*/ 1107322 h 6865139"/>
              <a:gd name="connsiteX664" fmla="*/ 7087005 w 12180571"/>
              <a:gd name="connsiteY664" fmla="*/ 1107322 h 6865139"/>
              <a:gd name="connsiteX665" fmla="*/ 7087005 w 12180571"/>
              <a:gd name="connsiteY665" fmla="*/ 1328532 h 6865139"/>
              <a:gd name="connsiteX666" fmla="*/ 6865159 w 12180571"/>
              <a:gd name="connsiteY666" fmla="*/ 1328532 h 6865139"/>
              <a:gd name="connsiteX667" fmla="*/ 6643948 w 12180571"/>
              <a:gd name="connsiteY667" fmla="*/ 1328532 h 6865139"/>
              <a:gd name="connsiteX668" fmla="*/ 6643948 w 12180571"/>
              <a:gd name="connsiteY668" fmla="*/ 1771588 h 6865139"/>
              <a:gd name="connsiteX669" fmla="*/ 6865159 w 12180571"/>
              <a:gd name="connsiteY669" fmla="*/ 1771588 h 6865139"/>
              <a:gd name="connsiteX670" fmla="*/ 6865159 w 12180571"/>
              <a:gd name="connsiteY670" fmla="*/ 1771588 h 6865139"/>
              <a:gd name="connsiteX671" fmla="*/ 6865159 w 12180571"/>
              <a:gd name="connsiteY671" fmla="*/ 1992798 h 6865139"/>
              <a:gd name="connsiteX672" fmla="*/ 6865159 w 12180571"/>
              <a:gd name="connsiteY672" fmla="*/ 2214008 h 6865139"/>
              <a:gd name="connsiteX673" fmla="*/ 7086370 w 12180571"/>
              <a:gd name="connsiteY673" fmla="*/ 2214008 h 6865139"/>
              <a:gd name="connsiteX674" fmla="*/ 7086370 w 12180571"/>
              <a:gd name="connsiteY674" fmla="*/ 1992798 h 6865139"/>
              <a:gd name="connsiteX675" fmla="*/ 7308216 w 12180571"/>
              <a:gd name="connsiteY675" fmla="*/ 1992798 h 6865139"/>
              <a:gd name="connsiteX676" fmla="*/ 7972483 w 12180571"/>
              <a:gd name="connsiteY676" fmla="*/ 1328532 h 6865139"/>
              <a:gd name="connsiteX677" fmla="*/ 7972483 w 12180571"/>
              <a:gd name="connsiteY677" fmla="*/ 1107322 h 6865139"/>
              <a:gd name="connsiteX678" fmla="*/ 7751273 w 12180571"/>
              <a:gd name="connsiteY678" fmla="*/ 1107322 h 6865139"/>
              <a:gd name="connsiteX679" fmla="*/ 7751273 w 12180571"/>
              <a:gd name="connsiteY679" fmla="*/ 1328532 h 6865139"/>
              <a:gd name="connsiteX680" fmla="*/ 7972483 w 12180571"/>
              <a:gd name="connsiteY680" fmla="*/ 1328532 h 6865139"/>
              <a:gd name="connsiteX681" fmla="*/ 7751273 w 12180571"/>
              <a:gd name="connsiteY681" fmla="*/ 664266 h 6865139"/>
              <a:gd name="connsiteX682" fmla="*/ 7530062 w 12180571"/>
              <a:gd name="connsiteY682" fmla="*/ 664266 h 6865139"/>
              <a:gd name="connsiteX683" fmla="*/ 7530062 w 12180571"/>
              <a:gd name="connsiteY683" fmla="*/ 443056 h 6865139"/>
              <a:gd name="connsiteX684" fmla="*/ 7751273 w 12180571"/>
              <a:gd name="connsiteY684" fmla="*/ 443056 h 6865139"/>
              <a:gd name="connsiteX685" fmla="*/ 7751273 w 12180571"/>
              <a:gd name="connsiteY685" fmla="*/ 221210 h 6865139"/>
              <a:gd name="connsiteX686" fmla="*/ 7751273 w 12180571"/>
              <a:gd name="connsiteY686" fmla="*/ 221210 h 6865139"/>
              <a:gd name="connsiteX687" fmla="*/ 7751273 w 12180571"/>
              <a:gd name="connsiteY687" fmla="*/ 0 h 6865139"/>
              <a:gd name="connsiteX688" fmla="*/ 7972483 w 12180571"/>
              <a:gd name="connsiteY688" fmla="*/ 0 h 6865139"/>
              <a:gd name="connsiteX689" fmla="*/ 8636751 w 12180571"/>
              <a:gd name="connsiteY689" fmla="*/ 0 h 6865139"/>
              <a:gd name="connsiteX690" fmla="*/ 8636751 w 12180571"/>
              <a:gd name="connsiteY690" fmla="*/ 221210 h 6865139"/>
              <a:gd name="connsiteX691" fmla="*/ 8415540 w 12180571"/>
              <a:gd name="connsiteY691" fmla="*/ 221210 h 6865139"/>
              <a:gd name="connsiteX692" fmla="*/ 8415540 w 12180571"/>
              <a:gd name="connsiteY692" fmla="*/ 442420 h 6865139"/>
              <a:gd name="connsiteX693" fmla="*/ 8858597 w 12180571"/>
              <a:gd name="connsiteY693" fmla="*/ 442420 h 6865139"/>
              <a:gd name="connsiteX694" fmla="*/ 8858597 w 12180571"/>
              <a:gd name="connsiteY694" fmla="*/ 663630 h 6865139"/>
              <a:gd name="connsiteX695" fmla="*/ 9079808 w 12180571"/>
              <a:gd name="connsiteY695" fmla="*/ 663630 h 6865139"/>
              <a:gd name="connsiteX696" fmla="*/ 9079808 w 12180571"/>
              <a:gd name="connsiteY696" fmla="*/ 884840 h 6865139"/>
              <a:gd name="connsiteX697" fmla="*/ 8858597 w 12180571"/>
              <a:gd name="connsiteY697" fmla="*/ 884840 h 6865139"/>
              <a:gd name="connsiteX698" fmla="*/ 8858597 w 12180571"/>
              <a:gd name="connsiteY698" fmla="*/ 1106050 h 6865139"/>
              <a:gd name="connsiteX699" fmla="*/ 8637387 w 12180571"/>
              <a:gd name="connsiteY699" fmla="*/ 1106050 h 6865139"/>
              <a:gd name="connsiteX700" fmla="*/ 8637387 w 12180571"/>
              <a:gd name="connsiteY700" fmla="*/ 884840 h 6865139"/>
              <a:gd name="connsiteX701" fmla="*/ 8416176 w 12180571"/>
              <a:gd name="connsiteY701" fmla="*/ 884840 h 6865139"/>
              <a:gd name="connsiteX702" fmla="*/ 8416176 w 12180571"/>
              <a:gd name="connsiteY702" fmla="*/ 1328532 h 6865139"/>
              <a:gd name="connsiteX703" fmla="*/ 8193694 w 12180571"/>
              <a:gd name="connsiteY703" fmla="*/ 1328532 h 6865139"/>
              <a:gd name="connsiteX704" fmla="*/ 8193694 w 12180571"/>
              <a:gd name="connsiteY704" fmla="*/ 885476 h 6865139"/>
              <a:gd name="connsiteX705" fmla="*/ 7750638 w 12180571"/>
              <a:gd name="connsiteY705" fmla="*/ 885476 h 6865139"/>
              <a:gd name="connsiteX706" fmla="*/ 7750638 w 12180571"/>
              <a:gd name="connsiteY706" fmla="*/ 664266 h 6865139"/>
              <a:gd name="connsiteX707" fmla="*/ 7972483 w 12180571"/>
              <a:gd name="connsiteY707" fmla="*/ 443056 h 6865139"/>
              <a:gd name="connsiteX708" fmla="*/ 7972483 w 12180571"/>
              <a:gd name="connsiteY708" fmla="*/ 443056 h 6865139"/>
              <a:gd name="connsiteX709" fmla="*/ 7972483 w 12180571"/>
              <a:gd name="connsiteY709" fmla="*/ 664266 h 6865139"/>
              <a:gd name="connsiteX710" fmla="*/ 8193694 w 12180571"/>
              <a:gd name="connsiteY710" fmla="*/ 664266 h 6865139"/>
              <a:gd name="connsiteX711" fmla="*/ 8193694 w 12180571"/>
              <a:gd name="connsiteY711" fmla="*/ 443056 h 6865139"/>
              <a:gd name="connsiteX712" fmla="*/ 8193694 w 12180571"/>
              <a:gd name="connsiteY712" fmla="*/ 221210 h 6865139"/>
              <a:gd name="connsiteX713" fmla="*/ 7972483 w 12180571"/>
              <a:gd name="connsiteY713" fmla="*/ 221210 h 6865139"/>
              <a:gd name="connsiteX714" fmla="*/ 7972483 w 12180571"/>
              <a:gd name="connsiteY714" fmla="*/ 443056 h 6865139"/>
              <a:gd name="connsiteX715" fmla="*/ 8857962 w 12180571"/>
              <a:gd name="connsiteY715" fmla="*/ 2435853 h 6865139"/>
              <a:gd name="connsiteX716" fmla="*/ 8857962 w 12180571"/>
              <a:gd name="connsiteY716" fmla="*/ 2214643 h 6865139"/>
              <a:gd name="connsiteX717" fmla="*/ 8636751 w 12180571"/>
              <a:gd name="connsiteY717" fmla="*/ 2214643 h 6865139"/>
              <a:gd name="connsiteX718" fmla="*/ 8636751 w 12180571"/>
              <a:gd name="connsiteY718" fmla="*/ 2435853 h 6865139"/>
              <a:gd name="connsiteX719" fmla="*/ 8857962 w 12180571"/>
              <a:gd name="connsiteY719" fmla="*/ 2435853 h 6865139"/>
              <a:gd name="connsiteX720" fmla="*/ 9079808 w 12180571"/>
              <a:gd name="connsiteY720" fmla="*/ 221210 h 6865139"/>
              <a:gd name="connsiteX721" fmla="*/ 9079808 w 12180571"/>
              <a:gd name="connsiteY721" fmla="*/ 221210 h 6865139"/>
              <a:gd name="connsiteX722" fmla="*/ 9301018 w 12180571"/>
              <a:gd name="connsiteY722" fmla="*/ 221210 h 6865139"/>
              <a:gd name="connsiteX723" fmla="*/ 9301018 w 12180571"/>
              <a:gd name="connsiteY723" fmla="*/ 442420 h 6865139"/>
              <a:gd name="connsiteX724" fmla="*/ 9749161 w 12180571"/>
              <a:gd name="connsiteY724" fmla="*/ 442420 h 6865139"/>
              <a:gd name="connsiteX725" fmla="*/ 9749161 w 12180571"/>
              <a:gd name="connsiteY725" fmla="*/ 885476 h 6865139"/>
              <a:gd name="connsiteX726" fmla="*/ 9965286 w 12180571"/>
              <a:gd name="connsiteY726" fmla="*/ 885476 h 6865139"/>
              <a:gd name="connsiteX727" fmla="*/ 9965286 w 12180571"/>
              <a:gd name="connsiteY727" fmla="*/ 443056 h 6865139"/>
              <a:gd name="connsiteX728" fmla="*/ 9965286 w 12180571"/>
              <a:gd name="connsiteY728" fmla="*/ 221210 h 6865139"/>
              <a:gd name="connsiteX729" fmla="*/ 9965286 w 12180571"/>
              <a:gd name="connsiteY729" fmla="*/ 0 h 6865139"/>
              <a:gd name="connsiteX730" fmla="*/ 9744076 w 12180571"/>
              <a:gd name="connsiteY730" fmla="*/ 0 h 6865139"/>
              <a:gd name="connsiteX731" fmla="*/ 9744076 w 12180571"/>
              <a:gd name="connsiteY731" fmla="*/ 221210 h 6865139"/>
              <a:gd name="connsiteX732" fmla="*/ 9522865 w 12180571"/>
              <a:gd name="connsiteY732" fmla="*/ 221210 h 6865139"/>
              <a:gd name="connsiteX733" fmla="*/ 9522865 w 12180571"/>
              <a:gd name="connsiteY733" fmla="*/ 0 h 6865139"/>
              <a:gd name="connsiteX734" fmla="*/ 8858597 w 12180571"/>
              <a:gd name="connsiteY734" fmla="*/ 0 h 6865139"/>
              <a:gd name="connsiteX735" fmla="*/ 8858597 w 12180571"/>
              <a:gd name="connsiteY735" fmla="*/ 443056 h 6865139"/>
              <a:gd name="connsiteX736" fmla="*/ 9079808 w 12180571"/>
              <a:gd name="connsiteY736" fmla="*/ 443056 h 6865139"/>
              <a:gd name="connsiteX737" fmla="*/ 9079808 w 12180571"/>
              <a:gd name="connsiteY737" fmla="*/ 221210 h 6865139"/>
              <a:gd name="connsiteX738" fmla="*/ 9079808 w 12180571"/>
              <a:gd name="connsiteY738" fmla="*/ 4650497 h 6865139"/>
              <a:gd name="connsiteX739" fmla="*/ 9301018 w 12180571"/>
              <a:gd name="connsiteY739" fmla="*/ 4650497 h 6865139"/>
              <a:gd name="connsiteX740" fmla="*/ 9301018 w 12180571"/>
              <a:gd name="connsiteY740" fmla="*/ 4429287 h 6865139"/>
              <a:gd name="connsiteX741" fmla="*/ 9079808 w 12180571"/>
              <a:gd name="connsiteY741" fmla="*/ 4429287 h 6865139"/>
              <a:gd name="connsiteX742" fmla="*/ 9079808 w 12180571"/>
              <a:gd name="connsiteY742" fmla="*/ 4650497 h 6865139"/>
              <a:gd name="connsiteX743" fmla="*/ 9079808 w 12180571"/>
              <a:gd name="connsiteY743" fmla="*/ 4207441 h 6865139"/>
              <a:gd name="connsiteX744" fmla="*/ 9079808 w 12180571"/>
              <a:gd name="connsiteY744" fmla="*/ 4207441 h 6865139"/>
              <a:gd name="connsiteX745" fmla="*/ 9301018 w 12180571"/>
              <a:gd name="connsiteY745" fmla="*/ 4207441 h 6865139"/>
              <a:gd name="connsiteX746" fmla="*/ 9301018 w 12180571"/>
              <a:gd name="connsiteY746" fmla="*/ 4428651 h 6865139"/>
              <a:gd name="connsiteX747" fmla="*/ 9749161 w 12180571"/>
              <a:gd name="connsiteY747" fmla="*/ 4428651 h 6865139"/>
              <a:gd name="connsiteX748" fmla="*/ 9749161 w 12180571"/>
              <a:gd name="connsiteY748" fmla="*/ 4871707 h 6865139"/>
              <a:gd name="connsiteX749" fmla="*/ 9965286 w 12180571"/>
              <a:gd name="connsiteY749" fmla="*/ 4871707 h 6865139"/>
              <a:gd name="connsiteX750" fmla="*/ 9965286 w 12180571"/>
              <a:gd name="connsiteY750" fmla="*/ 4428651 h 6865139"/>
              <a:gd name="connsiteX751" fmla="*/ 9965286 w 12180571"/>
              <a:gd name="connsiteY751" fmla="*/ 4207441 h 6865139"/>
              <a:gd name="connsiteX752" fmla="*/ 9965286 w 12180571"/>
              <a:gd name="connsiteY752" fmla="*/ 3986231 h 6865139"/>
              <a:gd name="connsiteX753" fmla="*/ 9744076 w 12180571"/>
              <a:gd name="connsiteY753" fmla="*/ 3986231 h 6865139"/>
              <a:gd name="connsiteX754" fmla="*/ 9744076 w 12180571"/>
              <a:gd name="connsiteY754" fmla="*/ 4207441 h 6865139"/>
              <a:gd name="connsiteX755" fmla="*/ 9522865 w 12180571"/>
              <a:gd name="connsiteY755" fmla="*/ 4207441 h 6865139"/>
              <a:gd name="connsiteX756" fmla="*/ 9522865 w 12180571"/>
              <a:gd name="connsiteY756" fmla="*/ 3764385 h 6865139"/>
              <a:gd name="connsiteX757" fmla="*/ 9079808 w 12180571"/>
              <a:gd name="connsiteY757" fmla="*/ 3764385 h 6865139"/>
              <a:gd name="connsiteX758" fmla="*/ 9079808 w 12180571"/>
              <a:gd name="connsiteY758" fmla="*/ 3321329 h 6865139"/>
              <a:gd name="connsiteX759" fmla="*/ 8858597 w 12180571"/>
              <a:gd name="connsiteY759" fmla="*/ 3321329 h 6865139"/>
              <a:gd name="connsiteX760" fmla="*/ 8858597 w 12180571"/>
              <a:gd name="connsiteY760" fmla="*/ 4428651 h 6865139"/>
              <a:gd name="connsiteX761" fmla="*/ 9079808 w 12180571"/>
              <a:gd name="connsiteY761" fmla="*/ 4428651 h 6865139"/>
              <a:gd name="connsiteX762" fmla="*/ 9079808 w 12180571"/>
              <a:gd name="connsiteY762" fmla="*/ 4207441 h 6865139"/>
              <a:gd name="connsiteX763" fmla="*/ 10187133 w 12180571"/>
              <a:gd name="connsiteY763" fmla="*/ 5093552 h 6865139"/>
              <a:gd name="connsiteX764" fmla="*/ 10187133 w 12180571"/>
              <a:gd name="connsiteY764" fmla="*/ 4872342 h 6865139"/>
              <a:gd name="connsiteX765" fmla="*/ 9965922 w 12180571"/>
              <a:gd name="connsiteY765" fmla="*/ 4872342 h 6865139"/>
              <a:gd name="connsiteX766" fmla="*/ 9965922 w 12180571"/>
              <a:gd name="connsiteY766" fmla="*/ 5093552 h 6865139"/>
              <a:gd name="connsiteX767" fmla="*/ 10187133 w 12180571"/>
              <a:gd name="connsiteY767" fmla="*/ 5093552 h 6865139"/>
              <a:gd name="connsiteX768" fmla="*/ 9744076 w 12180571"/>
              <a:gd name="connsiteY768" fmla="*/ 3543175 h 6865139"/>
              <a:gd name="connsiteX769" fmla="*/ 9522865 w 12180571"/>
              <a:gd name="connsiteY769" fmla="*/ 3543175 h 6865139"/>
              <a:gd name="connsiteX770" fmla="*/ 9522865 w 12180571"/>
              <a:gd name="connsiteY770" fmla="*/ 3764385 h 6865139"/>
              <a:gd name="connsiteX771" fmla="*/ 9744076 w 12180571"/>
              <a:gd name="connsiteY771" fmla="*/ 3764385 h 6865139"/>
              <a:gd name="connsiteX772" fmla="*/ 9744076 w 12180571"/>
              <a:gd name="connsiteY772" fmla="*/ 3543175 h 6865139"/>
              <a:gd name="connsiteX773" fmla="*/ 9079808 w 12180571"/>
              <a:gd name="connsiteY773" fmla="*/ 664266 h 6865139"/>
              <a:gd name="connsiteX774" fmla="*/ 9301018 w 12180571"/>
              <a:gd name="connsiteY774" fmla="*/ 664266 h 6865139"/>
              <a:gd name="connsiteX775" fmla="*/ 9301018 w 12180571"/>
              <a:gd name="connsiteY775" fmla="*/ 443056 h 6865139"/>
              <a:gd name="connsiteX776" fmla="*/ 9079808 w 12180571"/>
              <a:gd name="connsiteY776" fmla="*/ 443056 h 6865139"/>
              <a:gd name="connsiteX777" fmla="*/ 9079808 w 12180571"/>
              <a:gd name="connsiteY777" fmla="*/ 664266 h 6865139"/>
              <a:gd name="connsiteX778" fmla="*/ 5093567 w 12180571"/>
              <a:gd name="connsiteY778" fmla="*/ 0 h 6865139"/>
              <a:gd name="connsiteX779" fmla="*/ 4872356 w 12180571"/>
              <a:gd name="connsiteY779" fmla="*/ 0 h 6865139"/>
              <a:gd name="connsiteX780" fmla="*/ 4872356 w 12180571"/>
              <a:gd name="connsiteY780" fmla="*/ 221210 h 6865139"/>
              <a:gd name="connsiteX781" fmla="*/ 5093567 w 12180571"/>
              <a:gd name="connsiteY781" fmla="*/ 221210 h 6865139"/>
              <a:gd name="connsiteX782" fmla="*/ 5093567 w 12180571"/>
              <a:gd name="connsiteY782" fmla="*/ 0 h 6865139"/>
              <a:gd name="connsiteX783" fmla="*/ 5314777 w 12180571"/>
              <a:gd name="connsiteY783" fmla="*/ 664266 h 6865139"/>
              <a:gd name="connsiteX784" fmla="*/ 5314777 w 12180571"/>
              <a:gd name="connsiteY784" fmla="*/ 443056 h 6865139"/>
              <a:gd name="connsiteX785" fmla="*/ 5757834 w 12180571"/>
              <a:gd name="connsiteY785" fmla="*/ 443056 h 6865139"/>
              <a:gd name="connsiteX786" fmla="*/ 5757834 w 12180571"/>
              <a:gd name="connsiteY786" fmla="*/ 221210 h 6865139"/>
              <a:gd name="connsiteX787" fmla="*/ 5093567 w 12180571"/>
              <a:gd name="connsiteY787" fmla="*/ 221210 h 6865139"/>
              <a:gd name="connsiteX788" fmla="*/ 5093567 w 12180571"/>
              <a:gd name="connsiteY788" fmla="*/ 442420 h 6865139"/>
              <a:gd name="connsiteX789" fmla="*/ 4872356 w 12180571"/>
              <a:gd name="connsiteY789" fmla="*/ 442420 h 6865139"/>
              <a:gd name="connsiteX790" fmla="*/ 4872356 w 12180571"/>
              <a:gd name="connsiteY790" fmla="*/ 221210 h 6865139"/>
              <a:gd name="connsiteX791" fmla="*/ 4207453 w 12180571"/>
              <a:gd name="connsiteY791" fmla="*/ 221210 h 6865139"/>
              <a:gd name="connsiteX792" fmla="*/ 4207453 w 12180571"/>
              <a:gd name="connsiteY792" fmla="*/ 442420 h 6865139"/>
              <a:gd name="connsiteX793" fmla="*/ 4428663 w 12180571"/>
              <a:gd name="connsiteY793" fmla="*/ 442420 h 6865139"/>
              <a:gd name="connsiteX794" fmla="*/ 4428663 w 12180571"/>
              <a:gd name="connsiteY794" fmla="*/ 663630 h 6865139"/>
              <a:gd name="connsiteX795" fmla="*/ 4649874 w 12180571"/>
              <a:gd name="connsiteY795" fmla="*/ 663630 h 6865139"/>
              <a:gd name="connsiteX796" fmla="*/ 4649874 w 12180571"/>
              <a:gd name="connsiteY796" fmla="*/ 884840 h 6865139"/>
              <a:gd name="connsiteX797" fmla="*/ 4871085 w 12180571"/>
              <a:gd name="connsiteY797" fmla="*/ 884840 h 6865139"/>
              <a:gd name="connsiteX798" fmla="*/ 4871085 w 12180571"/>
              <a:gd name="connsiteY798" fmla="*/ 1328532 h 6865139"/>
              <a:gd name="connsiteX799" fmla="*/ 5092295 w 12180571"/>
              <a:gd name="connsiteY799" fmla="*/ 1328532 h 6865139"/>
              <a:gd name="connsiteX800" fmla="*/ 5092295 w 12180571"/>
              <a:gd name="connsiteY800" fmla="*/ 885476 h 6865139"/>
              <a:gd name="connsiteX801" fmla="*/ 5313506 w 12180571"/>
              <a:gd name="connsiteY801" fmla="*/ 885476 h 6865139"/>
              <a:gd name="connsiteX802" fmla="*/ 5313506 w 12180571"/>
              <a:gd name="connsiteY802" fmla="*/ 1106686 h 6865139"/>
              <a:gd name="connsiteX803" fmla="*/ 5536624 w 12180571"/>
              <a:gd name="connsiteY803" fmla="*/ 1106686 h 6865139"/>
              <a:gd name="connsiteX804" fmla="*/ 5536624 w 12180571"/>
              <a:gd name="connsiteY804" fmla="*/ 885476 h 6865139"/>
              <a:gd name="connsiteX805" fmla="*/ 5757834 w 12180571"/>
              <a:gd name="connsiteY805" fmla="*/ 885476 h 6865139"/>
              <a:gd name="connsiteX806" fmla="*/ 5757834 w 12180571"/>
              <a:gd name="connsiteY806" fmla="*/ 664266 h 6865139"/>
              <a:gd name="connsiteX807" fmla="*/ 5314777 w 12180571"/>
              <a:gd name="connsiteY807" fmla="*/ 664266 h 6865139"/>
              <a:gd name="connsiteX808" fmla="*/ 6865159 w 12180571"/>
              <a:gd name="connsiteY808" fmla="*/ 886112 h 6865139"/>
              <a:gd name="connsiteX809" fmla="*/ 7086370 w 12180571"/>
              <a:gd name="connsiteY809" fmla="*/ 886112 h 6865139"/>
              <a:gd name="connsiteX810" fmla="*/ 7086370 w 12180571"/>
              <a:gd name="connsiteY810" fmla="*/ 664902 h 6865139"/>
              <a:gd name="connsiteX811" fmla="*/ 6865159 w 12180571"/>
              <a:gd name="connsiteY811" fmla="*/ 664902 h 6865139"/>
              <a:gd name="connsiteX812" fmla="*/ 6643948 w 12180571"/>
              <a:gd name="connsiteY812" fmla="*/ 664902 h 6865139"/>
              <a:gd name="connsiteX813" fmla="*/ 6643948 w 12180571"/>
              <a:gd name="connsiteY813" fmla="*/ 886112 h 6865139"/>
              <a:gd name="connsiteX814" fmla="*/ 6865159 w 12180571"/>
              <a:gd name="connsiteY814" fmla="*/ 886112 h 6865139"/>
              <a:gd name="connsiteX815" fmla="*/ 6865159 w 12180571"/>
              <a:gd name="connsiteY815" fmla="*/ 886112 h 6865139"/>
              <a:gd name="connsiteX816" fmla="*/ 7086370 w 12180571"/>
              <a:gd name="connsiteY816" fmla="*/ 2435853 h 6865139"/>
              <a:gd name="connsiteX817" fmla="*/ 7307580 w 12180571"/>
              <a:gd name="connsiteY817" fmla="*/ 2435853 h 6865139"/>
              <a:gd name="connsiteX818" fmla="*/ 7307580 w 12180571"/>
              <a:gd name="connsiteY818" fmla="*/ 2214643 h 6865139"/>
              <a:gd name="connsiteX819" fmla="*/ 7086370 w 12180571"/>
              <a:gd name="connsiteY819" fmla="*/ 2214643 h 6865139"/>
              <a:gd name="connsiteX820" fmla="*/ 7086370 w 12180571"/>
              <a:gd name="connsiteY820" fmla="*/ 2435853 h 6865139"/>
              <a:gd name="connsiteX821" fmla="*/ 8193694 w 12180571"/>
              <a:gd name="connsiteY821" fmla="*/ 3321965 h 6865139"/>
              <a:gd name="connsiteX822" fmla="*/ 8193694 w 12180571"/>
              <a:gd name="connsiteY822" fmla="*/ 3100755 h 6865139"/>
              <a:gd name="connsiteX823" fmla="*/ 7750638 w 12180571"/>
              <a:gd name="connsiteY823" fmla="*/ 3100755 h 6865139"/>
              <a:gd name="connsiteX824" fmla="*/ 7750638 w 12180571"/>
              <a:gd name="connsiteY824" fmla="*/ 3321965 h 6865139"/>
              <a:gd name="connsiteX825" fmla="*/ 7750638 w 12180571"/>
              <a:gd name="connsiteY825" fmla="*/ 3543175 h 6865139"/>
              <a:gd name="connsiteX826" fmla="*/ 7971848 w 12180571"/>
              <a:gd name="connsiteY826" fmla="*/ 3543175 h 6865139"/>
              <a:gd name="connsiteX827" fmla="*/ 7971848 w 12180571"/>
              <a:gd name="connsiteY827" fmla="*/ 3321965 h 6865139"/>
              <a:gd name="connsiteX828" fmla="*/ 8193694 w 12180571"/>
              <a:gd name="connsiteY828" fmla="*/ 3321965 h 6865139"/>
              <a:gd name="connsiteX829" fmla="*/ 10187133 w 12180571"/>
              <a:gd name="connsiteY829" fmla="*/ 1107322 h 6865139"/>
              <a:gd name="connsiteX830" fmla="*/ 10187133 w 12180571"/>
              <a:gd name="connsiteY830" fmla="*/ 886112 h 6865139"/>
              <a:gd name="connsiteX831" fmla="*/ 9965922 w 12180571"/>
              <a:gd name="connsiteY831" fmla="*/ 886112 h 6865139"/>
              <a:gd name="connsiteX832" fmla="*/ 9965922 w 12180571"/>
              <a:gd name="connsiteY832" fmla="*/ 1107322 h 6865139"/>
              <a:gd name="connsiteX833" fmla="*/ 10187133 w 12180571"/>
              <a:gd name="connsiteY833" fmla="*/ 1107322 h 6865139"/>
              <a:gd name="connsiteX834" fmla="*/ 5536624 w 12180571"/>
              <a:gd name="connsiteY834" fmla="*/ 2435853 h 6865139"/>
              <a:gd name="connsiteX835" fmla="*/ 5315413 w 12180571"/>
              <a:gd name="connsiteY835" fmla="*/ 2435853 h 6865139"/>
              <a:gd name="connsiteX836" fmla="*/ 5315413 w 12180571"/>
              <a:gd name="connsiteY836" fmla="*/ 2214643 h 6865139"/>
              <a:gd name="connsiteX837" fmla="*/ 5536624 w 12180571"/>
              <a:gd name="connsiteY837" fmla="*/ 2214643 h 6865139"/>
              <a:gd name="connsiteX838" fmla="*/ 5536624 w 12180571"/>
              <a:gd name="connsiteY838" fmla="*/ 2435853 h 6865139"/>
              <a:gd name="connsiteX839" fmla="*/ 5757834 w 12180571"/>
              <a:gd name="connsiteY839" fmla="*/ 2435853 h 6865139"/>
              <a:gd name="connsiteX840" fmla="*/ 5757834 w 12180571"/>
              <a:gd name="connsiteY840" fmla="*/ 2214643 h 6865139"/>
              <a:gd name="connsiteX841" fmla="*/ 5757834 w 12180571"/>
              <a:gd name="connsiteY841" fmla="*/ 1993433 h 6865139"/>
              <a:gd name="connsiteX842" fmla="*/ 5314777 w 12180571"/>
              <a:gd name="connsiteY842" fmla="*/ 1993433 h 6865139"/>
              <a:gd name="connsiteX843" fmla="*/ 5314777 w 12180571"/>
              <a:gd name="connsiteY843" fmla="*/ 1993433 h 6865139"/>
              <a:gd name="connsiteX844" fmla="*/ 5314777 w 12180571"/>
              <a:gd name="connsiteY844" fmla="*/ 1772223 h 6865139"/>
              <a:gd name="connsiteX845" fmla="*/ 5536624 w 12180571"/>
              <a:gd name="connsiteY845" fmla="*/ 1772223 h 6865139"/>
              <a:gd name="connsiteX846" fmla="*/ 5536624 w 12180571"/>
              <a:gd name="connsiteY846" fmla="*/ 1551013 h 6865139"/>
              <a:gd name="connsiteX847" fmla="*/ 5536624 w 12180571"/>
              <a:gd name="connsiteY847" fmla="*/ 1328532 h 6865139"/>
              <a:gd name="connsiteX848" fmla="*/ 5315413 w 12180571"/>
              <a:gd name="connsiteY848" fmla="*/ 1328532 h 6865139"/>
              <a:gd name="connsiteX849" fmla="*/ 5315413 w 12180571"/>
              <a:gd name="connsiteY849" fmla="*/ 1549742 h 6865139"/>
              <a:gd name="connsiteX850" fmla="*/ 4872356 w 12180571"/>
              <a:gd name="connsiteY850" fmla="*/ 1549742 h 6865139"/>
              <a:gd name="connsiteX851" fmla="*/ 4872356 w 12180571"/>
              <a:gd name="connsiteY851" fmla="*/ 1770952 h 6865139"/>
              <a:gd name="connsiteX852" fmla="*/ 4651145 w 12180571"/>
              <a:gd name="connsiteY852" fmla="*/ 1770952 h 6865139"/>
              <a:gd name="connsiteX853" fmla="*/ 4651145 w 12180571"/>
              <a:gd name="connsiteY853" fmla="*/ 1549742 h 6865139"/>
              <a:gd name="connsiteX854" fmla="*/ 4429935 w 12180571"/>
              <a:gd name="connsiteY854" fmla="*/ 1549742 h 6865139"/>
              <a:gd name="connsiteX855" fmla="*/ 4429935 w 12180571"/>
              <a:gd name="connsiteY855" fmla="*/ 2214008 h 6865139"/>
              <a:gd name="connsiteX856" fmla="*/ 4651145 w 12180571"/>
              <a:gd name="connsiteY856" fmla="*/ 2214008 h 6865139"/>
              <a:gd name="connsiteX857" fmla="*/ 4651145 w 12180571"/>
              <a:gd name="connsiteY857" fmla="*/ 1992798 h 6865139"/>
              <a:gd name="connsiteX858" fmla="*/ 5094202 w 12180571"/>
              <a:gd name="connsiteY858" fmla="*/ 1992798 h 6865139"/>
              <a:gd name="connsiteX859" fmla="*/ 5094202 w 12180571"/>
              <a:gd name="connsiteY859" fmla="*/ 2435853 h 6865139"/>
              <a:gd name="connsiteX860" fmla="*/ 5315413 w 12180571"/>
              <a:gd name="connsiteY860" fmla="*/ 2435853 h 6865139"/>
              <a:gd name="connsiteX861" fmla="*/ 5315413 w 12180571"/>
              <a:gd name="connsiteY861" fmla="*/ 2657063 h 6865139"/>
              <a:gd name="connsiteX862" fmla="*/ 5536624 w 12180571"/>
              <a:gd name="connsiteY862" fmla="*/ 2657063 h 6865139"/>
              <a:gd name="connsiteX863" fmla="*/ 5536624 w 12180571"/>
              <a:gd name="connsiteY863" fmla="*/ 2435853 h 6865139"/>
              <a:gd name="connsiteX864" fmla="*/ 7529427 w 12180571"/>
              <a:gd name="connsiteY864" fmla="*/ 0 h 6865139"/>
              <a:gd name="connsiteX865" fmla="*/ 7308216 w 12180571"/>
              <a:gd name="connsiteY865" fmla="*/ 0 h 6865139"/>
              <a:gd name="connsiteX866" fmla="*/ 7308216 w 12180571"/>
              <a:gd name="connsiteY866" fmla="*/ 221210 h 6865139"/>
              <a:gd name="connsiteX867" fmla="*/ 7087005 w 12180571"/>
              <a:gd name="connsiteY867" fmla="*/ 221210 h 6865139"/>
              <a:gd name="connsiteX868" fmla="*/ 7087005 w 12180571"/>
              <a:gd name="connsiteY868" fmla="*/ 442420 h 6865139"/>
              <a:gd name="connsiteX869" fmla="*/ 7530062 w 12180571"/>
              <a:gd name="connsiteY869" fmla="*/ 442420 h 6865139"/>
              <a:gd name="connsiteX870" fmla="*/ 7530062 w 12180571"/>
              <a:gd name="connsiteY870" fmla="*/ 221210 h 6865139"/>
              <a:gd name="connsiteX871" fmla="*/ 7530062 w 12180571"/>
              <a:gd name="connsiteY871" fmla="*/ 0 h 6865139"/>
              <a:gd name="connsiteX872" fmla="*/ 6865159 w 12180571"/>
              <a:gd name="connsiteY872" fmla="*/ 0 h 6865139"/>
              <a:gd name="connsiteX873" fmla="*/ 6643948 w 12180571"/>
              <a:gd name="connsiteY873" fmla="*/ 0 h 6865139"/>
              <a:gd name="connsiteX874" fmla="*/ 6643948 w 12180571"/>
              <a:gd name="connsiteY874" fmla="*/ 221210 h 6865139"/>
              <a:gd name="connsiteX875" fmla="*/ 6200891 w 12180571"/>
              <a:gd name="connsiteY875" fmla="*/ 221210 h 6865139"/>
              <a:gd name="connsiteX876" fmla="*/ 6200891 w 12180571"/>
              <a:gd name="connsiteY876" fmla="*/ 0 h 6865139"/>
              <a:gd name="connsiteX877" fmla="*/ 5979681 w 12180571"/>
              <a:gd name="connsiteY877" fmla="*/ 0 h 6865139"/>
              <a:gd name="connsiteX878" fmla="*/ 5979681 w 12180571"/>
              <a:gd name="connsiteY878" fmla="*/ 221210 h 6865139"/>
              <a:gd name="connsiteX879" fmla="*/ 5979681 w 12180571"/>
              <a:gd name="connsiteY879" fmla="*/ 442420 h 6865139"/>
              <a:gd name="connsiteX880" fmla="*/ 5758470 w 12180571"/>
              <a:gd name="connsiteY880" fmla="*/ 442420 h 6865139"/>
              <a:gd name="connsiteX881" fmla="*/ 5758470 w 12180571"/>
              <a:gd name="connsiteY881" fmla="*/ 663630 h 6865139"/>
              <a:gd name="connsiteX882" fmla="*/ 5979681 w 12180571"/>
              <a:gd name="connsiteY882" fmla="*/ 663630 h 6865139"/>
              <a:gd name="connsiteX883" fmla="*/ 5979681 w 12180571"/>
              <a:gd name="connsiteY883" fmla="*/ 884840 h 6865139"/>
              <a:gd name="connsiteX884" fmla="*/ 5758470 w 12180571"/>
              <a:gd name="connsiteY884" fmla="*/ 884840 h 6865139"/>
              <a:gd name="connsiteX885" fmla="*/ 5758470 w 12180571"/>
              <a:gd name="connsiteY885" fmla="*/ 1106050 h 6865139"/>
              <a:gd name="connsiteX886" fmla="*/ 6644584 w 12180571"/>
              <a:gd name="connsiteY886" fmla="*/ 1106050 h 6865139"/>
              <a:gd name="connsiteX887" fmla="*/ 6644584 w 12180571"/>
              <a:gd name="connsiteY887" fmla="*/ 884840 h 6865139"/>
              <a:gd name="connsiteX888" fmla="*/ 6201527 w 12180571"/>
              <a:gd name="connsiteY888" fmla="*/ 884840 h 6865139"/>
              <a:gd name="connsiteX889" fmla="*/ 6201527 w 12180571"/>
              <a:gd name="connsiteY889" fmla="*/ 663630 h 6865139"/>
              <a:gd name="connsiteX890" fmla="*/ 6201527 w 12180571"/>
              <a:gd name="connsiteY890" fmla="*/ 663630 h 6865139"/>
              <a:gd name="connsiteX891" fmla="*/ 6201527 w 12180571"/>
              <a:gd name="connsiteY891" fmla="*/ 443056 h 6865139"/>
              <a:gd name="connsiteX892" fmla="*/ 6865159 w 12180571"/>
              <a:gd name="connsiteY892" fmla="*/ 443056 h 6865139"/>
              <a:gd name="connsiteX893" fmla="*/ 6865159 w 12180571"/>
              <a:gd name="connsiteY893" fmla="*/ 221210 h 6865139"/>
              <a:gd name="connsiteX894" fmla="*/ 7086370 w 12180571"/>
              <a:gd name="connsiteY894" fmla="*/ 221210 h 6865139"/>
              <a:gd name="connsiteX895" fmla="*/ 7086370 w 12180571"/>
              <a:gd name="connsiteY895" fmla="*/ 0 h 6865139"/>
              <a:gd name="connsiteX896" fmla="*/ 6865159 w 12180571"/>
              <a:gd name="connsiteY896" fmla="*/ 0 h 6865139"/>
              <a:gd name="connsiteX897" fmla="*/ 10408343 w 12180571"/>
              <a:gd name="connsiteY897" fmla="*/ 6865140 h 6865139"/>
              <a:gd name="connsiteX898" fmla="*/ 10629554 w 12180571"/>
              <a:gd name="connsiteY898" fmla="*/ 6865140 h 6865139"/>
              <a:gd name="connsiteX899" fmla="*/ 10629554 w 12180571"/>
              <a:gd name="connsiteY899" fmla="*/ 6643930 h 6865139"/>
              <a:gd name="connsiteX900" fmla="*/ 10408343 w 12180571"/>
              <a:gd name="connsiteY900" fmla="*/ 6643930 h 6865139"/>
              <a:gd name="connsiteX901" fmla="*/ 10187133 w 12180571"/>
              <a:gd name="connsiteY901" fmla="*/ 6643930 h 6865139"/>
              <a:gd name="connsiteX902" fmla="*/ 10187133 w 12180571"/>
              <a:gd name="connsiteY902" fmla="*/ 6865140 h 6865139"/>
              <a:gd name="connsiteX903" fmla="*/ 10408343 w 12180571"/>
              <a:gd name="connsiteY903" fmla="*/ 6865140 h 6865139"/>
              <a:gd name="connsiteX904" fmla="*/ 8193694 w 12180571"/>
              <a:gd name="connsiteY904" fmla="*/ 3543175 h 6865139"/>
              <a:gd name="connsiteX905" fmla="*/ 7972483 w 12180571"/>
              <a:gd name="connsiteY905" fmla="*/ 3543175 h 6865139"/>
              <a:gd name="connsiteX906" fmla="*/ 7972483 w 12180571"/>
              <a:gd name="connsiteY906" fmla="*/ 3764385 h 6865139"/>
              <a:gd name="connsiteX907" fmla="*/ 8415540 w 12180571"/>
              <a:gd name="connsiteY907" fmla="*/ 3764385 h 6865139"/>
              <a:gd name="connsiteX908" fmla="*/ 8415540 w 12180571"/>
              <a:gd name="connsiteY908" fmla="*/ 3543175 h 6865139"/>
              <a:gd name="connsiteX909" fmla="*/ 8415540 w 12180571"/>
              <a:gd name="connsiteY909" fmla="*/ 3321965 h 6865139"/>
              <a:gd name="connsiteX910" fmla="*/ 8193694 w 12180571"/>
              <a:gd name="connsiteY910" fmla="*/ 3321965 h 6865139"/>
              <a:gd name="connsiteX911" fmla="*/ 8193694 w 12180571"/>
              <a:gd name="connsiteY911" fmla="*/ 3543175 h 6865139"/>
              <a:gd name="connsiteX912" fmla="*/ 5973960 w 12180571"/>
              <a:gd name="connsiteY912" fmla="*/ 2435853 h 6865139"/>
              <a:gd name="connsiteX913" fmla="*/ 6195170 w 12180571"/>
              <a:gd name="connsiteY913" fmla="*/ 2435853 h 6865139"/>
              <a:gd name="connsiteX914" fmla="*/ 6195170 w 12180571"/>
              <a:gd name="connsiteY914" fmla="*/ 2214643 h 6865139"/>
              <a:gd name="connsiteX915" fmla="*/ 5973960 w 12180571"/>
              <a:gd name="connsiteY915" fmla="*/ 2214643 h 6865139"/>
              <a:gd name="connsiteX916" fmla="*/ 5973960 w 12180571"/>
              <a:gd name="connsiteY916" fmla="*/ 2435853 h 6865139"/>
              <a:gd name="connsiteX917" fmla="*/ 8636751 w 12180571"/>
              <a:gd name="connsiteY917" fmla="*/ 6643930 h 6865139"/>
              <a:gd name="connsiteX918" fmla="*/ 8636751 w 12180571"/>
              <a:gd name="connsiteY918" fmla="*/ 6422720 h 6865139"/>
              <a:gd name="connsiteX919" fmla="*/ 8193694 w 12180571"/>
              <a:gd name="connsiteY919" fmla="*/ 6422720 h 6865139"/>
              <a:gd name="connsiteX920" fmla="*/ 8193694 w 12180571"/>
              <a:gd name="connsiteY920" fmla="*/ 6201510 h 6865139"/>
              <a:gd name="connsiteX921" fmla="*/ 7972483 w 12180571"/>
              <a:gd name="connsiteY921" fmla="*/ 6201510 h 6865139"/>
              <a:gd name="connsiteX922" fmla="*/ 7972483 w 12180571"/>
              <a:gd name="connsiteY922" fmla="*/ 5980300 h 6865139"/>
              <a:gd name="connsiteX923" fmla="*/ 7308216 w 12180571"/>
              <a:gd name="connsiteY923" fmla="*/ 5980300 h 6865139"/>
              <a:gd name="connsiteX924" fmla="*/ 7308216 w 12180571"/>
              <a:gd name="connsiteY924" fmla="*/ 6201510 h 6865139"/>
              <a:gd name="connsiteX925" fmla="*/ 7529427 w 12180571"/>
              <a:gd name="connsiteY925" fmla="*/ 6201510 h 6865139"/>
              <a:gd name="connsiteX926" fmla="*/ 7529427 w 12180571"/>
              <a:gd name="connsiteY926" fmla="*/ 6422720 h 6865139"/>
              <a:gd name="connsiteX927" fmla="*/ 7972483 w 12180571"/>
              <a:gd name="connsiteY927" fmla="*/ 6422720 h 6865139"/>
              <a:gd name="connsiteX928" fmla="*/ 7972483 w 12180571"/>
              <a:gd name="connsiteY928" fmla="*/ 6643930 h 6865139"/>
              <a:gd name="connsiteX929" fmla="*/ 8193694 w 12180571"/>
              <a:gd name="connsiteY929" fmla="*/ 6643930 h 6865139"/>
              <a:gd name="connsiteX930" fmla="*/ 8193694 w 12180571"/>
              <a:gd name="connsiteY930" fmla="*/ 6865140 h 6865139"/>
              <a:gd name="connsiteX931" fmla="*/ 8414905 w 12180571"/>
              <a:gd name="connsiteY931" fmla="*/ 6865140 h 6865139"/>
              <a:gd name="connsiteX932" fmla="*/ 8636115 w 12180571"/>
              <a:gd name="connsiteY932" fmla="*/ 6865140 h 6865139"/>
              <a:gd name="connsiteX933" fmla="*/ 8857326 w 12180571"/>
              <a:gd name="connsiteY933" fmla="*/ 6865140 h 6865139"/>
              <a:gd name="connsiteX934" fmla="*/ 9078536 w 12180571"/>
              <a:gd name="connsiteY934" fmla="*/ 6865140 h 6865139"/>
              <a:gd name="connsiteX935" fmla="*/ 9078536 w 12180571"/>
              <a:gd name="connsiteY935" fmla="*/ 6643930 h 6865139"/>
              <a:gd name="connsiteX936" fmla="*/ 8857326 w 12180571"/>
              <a:gd name="connsiteY936" fmla="*/ 6643930 h 6865139"/>
              <a:gd name="connsiteX937" fmla="*/ 8636751 w 12180571"/>
              <a:gd name="connsiteY937" fmla="*/ 6643930 h 6865139"/>
              <a:gd name="connsiteX938" fmla="*/ 12179936 w 12180571"/>
              <a:gd name="connsiteY938" fmla="*/ 5979028 h 6865139"/>
              <a:gd name="connsiteX939" fmla="*/ 11958725 w 12180571"/>
              <a:gd name="connsiteY939" fmla="*/ 5979028 h 6865139"/>
              <a:gd name="connsiteX940" fmla="*/ 11958725 w 12180571"/>
              <a:gd name="connsiteY940" fmla="*/ 5536608 h 6865139"/>
              <a:gd name="connsiteX941" fmla="*/ 11737514 w 12180571"/>
              <a:gd name="connsiteY941" fmla="*/ 5536608 h 6865139"/>
              <a:gd name="connsiteX942" fmla="*/ 11737514 w 12180571"/>
              <a:gd name="connsiteY942" fmla="*/ 5979664 h 6865139"/>
              <a:gd name="connsiteX943" fmla="*/ 11516303 w 12180571"/>
              <a:gd name="connsiteY943" fmla="*/ 5979664 h 6865139"/>
              <a:gd name="connsiteX944" fmla="*/ 11516303 w 12180571"/>
              <a:gd name="connsiteY944" fmla="*/ 6200874 h 6865139"/>
              <a:gd name="connsiteX945" fmla="*/ 11295093 w 12180571"/>
              <a:gd name="connsiteY945" fmla="*/ 6200874 h 6865139"/>
              <a:gd name="connsiteX946" fmla="*/ 11295093 w 12180571"/>
              <a:gd name="connsiteY946" fmla="*/ 6422084 h 6865139"/>
              <a:gd name="connsiteX947" fmla="*/ 11073882 w 12180571"/>
              <a:gd name="connsiteY947" fmla="*/ 6422084 h 6865139"/>
              <a:gd name="connsiteX948" fmla="*/ 11073882 w 12180571"/>
              <a:gd name="connsiteY948" fmla="*/ 6643294 h 6865139"/>
              <a:gd name="connsiteX949" fmla="*/ 11738150 w 12180571"/>
              <a:gd name="connsiteY949" fmla="*/ 6643294 h 6865139"/>
              <a:gd name="connsiteX950" fmla="*/ 11738150 w 12180571"/>
              <a:gd name="connsiteY950" fmla="*/ 6422084 h 6865139"/>
              <a:gd name="connsiteX951" fmla="*/ 11959361 w 12180571"/>
              <a:gd name="connsiteY951" fmla="*/ 6422084 h 6865139"/>
              <a:gd name="connsiteX952" fmla="*/ 11959361 w 12180571"/>
              <a:gd name="connsiteY952" fmla="*/ 6643294 h 6865139"/>
              <a:gd name="connsiteX953" fmla="*/ 12180571 w 12180571"/>
              <a:gd name="connsiteY953" fmla="*/ 6643294 h 6865139"/>
              <a:gd name="connsiteX954" fmla="*/ 12180571 w 12180571"/>
              <a:gd name="connsiteY954" fmla="*/ 5979028 h 6865139"/>
              <a:gd name="connsiteX955" fmla="*/ 8193694 w 12180571"/>
              <a:gd name="connsiteY955" fmla="*/ 5757818 h 6865139"/>
              <a:gd name="connsiteX956" fmla="*/ 8414905 w 12180571"/>
              <a:gd name="connsiteY956" fmla="*/ 5757818 h 6865139"/>
              <a:gd name="connsiteX957" fmla="*/ 8414905 w 12180571"/>
              <a:gd name="connsiteY957" fmla="*/ 6200874 h 6865139"/>
              <a:gd name="connsiteX958" fmla="*/ 8636115 w 12180571"/>
              <a:gd name="connsiteY958" fmla="*/ 6200874 h 6865139"/>
              <a:gd name="connsiteX959" fmla="*/ 8636115 w 12180571"/>
              <a:gd name="connsiteY959" fmla="*/ 5757818 h 6865139"/>
              <a:gd name="connsiteX960" fmla="*/ 8857326 w 12180571"/>
              <a:gd name="connsiteY960" fmla="*/ 5757818 h 6865139"/>
              <a:gd name="connsiteX961" fmla="*/ 8857326 w 12180571"/>
              <a:gd name="connsiteY961" fmla="*/ 5536608 h 6865139"/>
              <a:gd name="connsiteX962" fmla="*/ 8857326 w 12180571"/>
              <a:gd name="connsiteY962" fmla="*/ 5315398 h 6865139"/>
              <a:gd name="connsiteX963" fmla="*/ 8636115 w 12180571"/>
              <a:gd name="connsiteY963" fmla="*/ 5315398 h 6865139"/>
              <a:gd name="connsiteX964" fmla="*/ 8636115 w 12180571"/>
              <a:gd name="connsiteY964" fmla="*/ 5536608 h 6865139"/>
              <a:gd name="connsiteX965" fmla="*/ 7750001 w 12180571"/>
              <a:gd name="connsiteY965" fmla="*/ 5536608 h 6865139"/>
              <a:gd name="connsiteX966" fmla="*/ 7750001 w 12180571"/>
              <a:gd name="connsiteY966" fmla="*/ 5757818 h 6865139"/>
              <a:gd name="connsiteX967" fmla="*/ 7971212 w 12180571"/>
              <a:gd name="connsiteY967" fmla="*/ 5757818 h 6865139"/>
              <a:gd name="connsiteX968" fmla="*/ 7971212 w 12180571"/>
              <a:gd name="connsiteY968" fmla="*/ 5979028 h 6865139"/>
              <a:gd name="connsiteX969" fmla="*/ 8192423 w 12180571"/>
              <a:gd name="connsiteY969" fmla="*/ 5979028 h 6865139"/>
              <a:gd name="connsiteX970" fmla="*/ 8192423 w 12180571"/>
              <a:gd name="connsiteY970" fmla="*/ 5757818 h 6865139"/>
              <a:gd name="connsiteX971" fmla="*/ 9965286 w 12180571"/>
              <a:gd name="connsiteY971" fmla="*/ 6643930 h 6865139"/>
              <a:gd name="connsiteX972" fmla="*/ 10186497 w 12180571"/>
              <a:gd name="connsiteY972" fmla="*/ 6643930 h 6865139"/>
              <a:gd name="connsiteX973" fmla="*/ 10186497 w 12180571"/>
              <a:gd name="connsiteY973" fmla="*/ 6422720 h 6865139"/>
              <a:gd name="connsiteX974" fmla="*/ 9965286 w 12180571"/>
              <a:gd name="connsiteY974" fmla="*/ 6422720 h 6865139"/>
              <a:gd name="connsiteX975" fmla="*/ 9965286 w 12180571"/>
              <a:gd name="connsiteY975" fmla="*/ 6643930 h 6865139"/>
              <a:gd name="connsiteX976" fmla="*/ 11737514 w 12180571"/>
              <a:gd name="connsiteY976" fmla="*/ 6865140 h 6865139"/>
              <a:gd name="connsiteX977" fmla="*/ 11958725 w 12180571"/>
              <a:gd name="connsiteY977" fmla="*/ 6865140 h 6865139"/>
              <a:gd name="connsiteX978" fmla="*/ 11958725 w 12180571"/>
              <a:gd name="connsiteY978" fmla="*/ 6643930 h 6865139"/>
              <a:gd name="connsiteX979" fmla="*/ 11737514 w 12180571"/>
              <a:gd name="connsiteY979" fmla="*/ 6643930 h 6865139"/>
              <a:gd name="connsiteX980" fmla="*/ 11737514 w 12180571"/>
              <a:gd name="connsiteY980" fmla="*/ 6865140 h 6865139"/>
              <a:gd name="connsiteX981" fmla="*/ 10408343 w 12180571"/>
              <a:gd name="connsiteY981" fmla="*/ 6200874 h 6865139"/>
              <a:gd name="connsiteX982" fmla="*/ 10851400 w 12180571"/>
              <a:gd name="connsiteY982" fmla="*/ 6200874 h 6865139"/>
              <a:gd name="connsiteX983" fmla="*/ 10851400 w 12180571"/>
              <a:gd name="connsiteY983" fmla="*/ 6422084 h 6865139"/>
              <a:gd name="connsiteX984" fmla="*/ 10187133 w 12180571"/>
              <a:gd name="connsiteY984" fmla="*/ 6422084 h 6865139"/>
              <a:gd name="connsiteX985" fmla="*/ 10187133 w 12180571"/>
              <a:gd name="connsiteY985" fmla="*/ 6200874 h 6865139"/>
              <a:gd name="connsiteX986" fmla="*/ 9965922 w 12180571"/>
              <a:gd name="connsiteY986" fmla="*/ 6200874 h 6865139"/>
              <a:gd name="connsiteX987" fmla="*/ 9965922 w 12180571"/>
              <a:gd name="connsiteY987" fmla="*/ 5979664 h 6865139"/>
              <a:gd name="connsiteX988" fmla="*/ 9744711 w 12180571"/>
              <a:gd name="connsiteY988" fmla="*/ 5979664 h 6865139"/>
              <a:gd name="connsiteX989" fmla="*/ 9744711 w 12180571"/>
              <a:gd name="connsiteY989" fmla="*/ 6200874 h 6865139"/>
              <a:gd name="connsiteX990" fmla="*/ 9744711 w 12180571"/>
              <a:gd name="connsiteY990" fmla="*/ 6422084 h 6865139"/>
              <a:gd name="connsiteX991" fmla="*/ 9744711 w 12180571"/>
              <a:gd name="connsiteY991" fmla="*/ 6643294 h 6865139"/>
              <a:gd name="connsiteX992" fmla="*/ 9744711 w 12180571"/>
              <a:gd name="connsiteY992" fmla="*/ 6864504 h 6865139"/>
              <a:gd name="connsiteX993" fmla="*/ 9523500 w 12180571"/>
              <a:gd name="connsiteY993" fmla="*/ 6864504 h 6865139"/>
              <a:gd name="connsiteX994" fmla="*/ 9523500 w 12180571"/>
              <a:gd name="connsiteY994" fmla="*/ 6643294 h 6865139"/>
              <a:gd name="connsiteX995" fmla="*/ 9302290 w 12180571"/>
              <a:gd name="connsiteY995" fmla="*/ 6643294 h 6865139"/>
              <a:gd name="connsiteX996" fmla="*/ 9302290 w 12180571"/>
              <a:gd name="connsiteY996" fmla="*/ 6422084 h 6865139"/>
              <a:gd name="connsiteX997" fmla="*/ 9081079 w 12180571"/>
              <a:gd name="connsiteY997" fmla="*/ 6422084 h 6865139"/>
              <a:gd name="connsiteX998" fmla="*/ 9081079 w 12180571"/>
              <a:gd name="connsiteY998" fmla="*/ 6200874 h 6865139"/>
              <a:gd name="connsiteX999" fmla="*/ 9302290 w 12180571"/>
              <a:gd name="connsiteY999" fmla="*/ 6200874 h 6865139"/>
              <a:gd name="connsiteX1000" fmla="*/ 9302290 w 12180571"/>
              <a:gd name="connsiteY1000" fmla="*/ 5979664 h 6865139"/>
              <a:gd name="connsiteX1001" fmla="*/ 9081079 w 12180571"/>
              <a:gd name="connsiteY1001" fmla="*/ 5979664 h 6865139"/>
              <a:gd name="connsiteX1002" fmla="*/ 9081079 w 12180571"/>
              <a:gd name="connsiteY1002" fmla="*/ 5758454 h 6865139"/>
              <a:gd name="connsiteX1003" fmla="*/ 9081079 w 12180571"/>
              <a:gd name="connsiteY1003" fmla="*/ 5536608 h 6865139"/>
              <a:gd name="connsiteX1004" fmla="*/ 9081079 w 12180571"/>
              <a:gd name="connsiteY1004" fmla="*/ 5315398 h 6865139"/>
              <a:gd name="connsiteX1005" fmla="*/ 9302290 w 12180571"/>
              <a:gd name="connsiteY1005" fmla="*/ 5315398 h 6865139"/>
              <a:gd name="connsiteX1006" fmla="*/ 9302290 w 12180571"/>
              <a:gd name="connsiteY1006" fmla="*/ 5536608 h 6865139"/>
              <a:gd name="connsiteX1007" fmla="*/ 9523500 w 12180571"/>
              <a:gd name="connsiteY1007" fmla="*/ 5536608 h 6865139"/>
              <a:gd name="connsiteX1008" fmla="*/ 9523500 w 12180571"/>
              <a:gd name="connsiteY1008" fmla="*/ 5315398 h 6865139"/>
              <a:gd name="connsiteX1009" fmla="*/ 9744711 w 12180571"/>
              <a:gd name="connsiteY1009" fmla="*/ 5315398 h 6865139"/>
              <a:gd name="connsiteX1010" fmla="*/ 9744711 w 12180571"/>
              <a:gd name="connsiteY1010" fmla="*/ 5536608 h 6865139"/>
              <a:gd name="connsiteX1011" fmla="*/ 9744711 w 12180571"/>
              <a:gd name="connsiteY1011" fmla="*/ 5536608 h 6865139"/>
              <a:gd name="connsiteX1012" fmla="*/ 9744711 w 12180571"/>
              <a:gd name="connsiteY1012" fmla="*/ 5757818 h 6865139"/>
              <a:gd name="connsiteX1013" fmla="*/ 10408979 w 12180571"/>
              <a:gd name="connsiteY1013" fmla="*/ 5757818 h 6865139"/>
              <a:gd name="connsiteX1014" fmla="*/ 10408979 w 12180571"/>
              <a:gd name="connsiteY1014" fmla="*/ 5979028 h 6865139"/>
              <a:gd name="connsiteX1015" fmla="*/ 10408979 w 12180571"/>
              <a:gd name="connsiteY1015" fmla="*/ 5979028 h 6865139"/>
              <a:gd name="connsiteX1016" fmla="*/ 10408979 w 12180571"/>
              <a:gd name="connsiteY1016" fmla="*/ 6200874 h 6865139"/>
              <a:gd name="connsiteX1017" fmla="*/ 9522865 w 12180571"/>
              <a:gd name="connsiteY1017" fmla="*/ 5757818 h 6865139"/>
              <a:gd name="connsiteX1018" fmla="*/ 9301655 w 12180571"/>
              <a:gd name="connsiteY1018" fmla="*/ 5757818 h 6865139"/>
              <a:gd name="connsiteX1019" fmla="*/ 9301655 w 12180571"/>
              <a:gd name="connsiteY1019" fmla="*/ 5979028 h 6865139"/>
              <a:gd name="connsiteX1020" fmla="*/ 9522865 w 12180571"/>
              <a:gd name="connsiteY1020" fmla="*/ 5979028 h 6865139"/>
              <a:gd name="connsiteX1021" fmla="*/ 9522865 w 12180571"/>
              <a:gd name="connsiteY1021" fmla="*/ 5757818 h 6865139"/>
              <a:gd name="connsiteX1022" fmla="*/ 6420195 w 12180571"/>
              <a:gd name="connsiteY1022" fmla="*/ 1992798 h 6865139"/>
              <a:gd name="connsiteX1023" fmla="*/ 6420195 w 12180571"/>
              <a:gd name="connsiteY1023" fmla="*/ 1328532 h 6865139"/>
              <a:gd name="connsiteX1024" fmla="*/ 6198984 w 12180571"/>
              <a:gd name="connsiteY1024" fmla="*/ 1328532 h 6865139"/>
              <a:gd name="connsiteX1025" fmla="*/ 6198984 w 12180571"/>
              <a:gd name="connsiteY1025" fmla="*/ 1771588 h 6865139"/>
              <a:gd name="connsiteX1026" fmla="*/ 5977774 w 12180571"/>
              <a:gd name="connsiteY1026" fmla="*/ 1771588 h 6865139"/>
              <a:gd name="connsiteX1027" fmla="*/ 5977774 w 12180571"/>
              <a:gd name="connsiteY1027" fmla="*/ 1992798 h 6865139"/>
              <a:gd name="connsiteX1028" fmla="*/ 6198984 w 12180571"/>
              <a:gd name="connsiteY1028" fmla="*/ 1992798 h 6865139"/>
              <a:gd name="connsiteX1029" fmla="*/ 6420195 w 12180571"/>
              <a:gd name="connsiteY1029" fmla="*/ 1992798 h 6865139"/>
              <a:gd name="connsiteX1030" fmla="*/ 8857962 w 12180571"/>
              <a:gd name="connsiteY1030" fmla="*/ 6422084 h 6865139"/>
              <a:gd name="connsiteX1031" fmla="*/ 8857962 w 12180571"/>
              <a:gd name="connsiteY1031" fmla="*/ 6200874 h 6865139"/>
              <a:gd name="connsiteX1032" fmla="*/ 8636751 w 12180571"/>
              <a:gd name="connsiteY1032" fmla="*/ 6200874 h 6865139"/>
              <a:gd name="connsiteX1033" fmla="*/ 8636751 w 12180571"/>
              <a:gd name="connsiteY1033" fmla="*/ 6422084 h 6865139"/>
              <a:gd name="connsiteX1034" fmla="*/ 8857962 w 12180571"/>
              <a:gd name="connsiteY1034" fmla="*/ 6422084 h 6865139"/>
              <a:gd name="connsiteX1035" fmla="*/ 5314777 w 12180571"/>
              <a:gd name="connsiteY1035" fmla="*/ 4650497 h 6865139"/>
              <a:gd name="connsiteX1036" fmla="*/ 5314777 w 12180571"/>
              <a:gd name="connsiteY1036" fmla="*/ 4429287 h 6865139"/>
              <a:gd name="connsiteX1037" fmla="*/ 5757834 w 12180571"/>
              <a:gd name="connsiteY1037" fmla="*/ 4429287 h 6865139"/>
              <a:gd name="connsiteX1038" fmla="*/ 5757834 w 12180571"/>
              <a:gd name="connsiteY1038" fmla="*/ 4208077 h 6865139"/>
              <a:gd name="connsiteX1039" fmla="*/ 5093567 w 12180571"/>
              <a:gd name="connsiteY1039" fmla="*/ 4208077 h 6865139"/>
              <a:gd name="connsiteX1040" fmla="*/ 5093567 w 12180571"/>
              <a:gd name="connsiteY1040" fmla="*/ 4429287 h 6865139"/>
              <a:gd name="connsiteX1041" fmla="*/ 4872356 w 12180571"/>
              <a:gd name="connsiteY1041" fmla="*/ 4429287 h 6865139"/>
              <a:gd name="connsiteX1042" fmla="*/ 4872356 w 12180571"/>
              <a:gd name="connsiteY1042" fmla="*/ 4208077 h 6865139"/>
              <a:gd name="connsiteX1043" fmla="*/ 4207453 w 12180571"/>
              <a:gd name="connsiteY1043" fmla="*/ 4208077 h 6865139"/>
              <a:gd name="connsiteX1044" fmla="*/ 4207453 w 12180571"/>
              <a:gd name="connsiteY1044" fmla="*/ 4429287 h 6865139"/>
              <a:gd name="connsiteX1045" fmla="*/ 4428663 w 12180571"/>
              <a:gd name="connsiteY1045" fmla="*/ 4429287 h 6865139"/>
              <a:gd name="connsiteX1046" fmla="*/ 4428663 w 12180571"/>
              <a:gd name="connsiteY1046" fmla="*/ 4650497 h 6865139"/>
              <a:gd name="connsiteX1047" fmla="*/ 4649874 w 12180571"/>
              <a:gd name="connsiteY1047" fmla="*/ 4650497 h 6865139"/>
              <a:gd name="connsiteX1048" fmla="*/ 4649874 w 12180571"/>
              <a:gd name="connsiteY1048" fmla="*/ 4871707 h 6865139"/>
              <a:gd name="connsiteX1049" fmla="*/ 4871085 w 12180571"/>
              <a:gd name="connsiteY1049" fmla="*/ 4871707 h 6865139"/>
              <a:gd name="connsiteX1050" fmla="*/ 4871085 w 12180571"/>
              <a:gd name="connsiteY1050" fmla="*/ 5314762 h 6865139"/>
              <a:gd name="connsiteX1051" fmla="*/ 5092295 w 12180571"/>
              <a:gd name="connsiteY1051" fmla="*/ 5314762 h 6865139"/>
              <a:gd name="connsiteX1052" fmla="*/ 5092295 w 12180571"/>
              <a:gd name="connsiteY1052" fmla="*/ 4871707 h 6865139"/>
              <a:gd name="connsiteX1053" fmla="*/ 5313506 w 12180571"/>
              <a:gd name="connsiteY1053" fmla="*/ 4871707 h 6865139"/>
              <a:gd name="connsiteX1054" fmla="*/ 5313506 w 12180571"/>
              <a:gd name="connsiteY1054" fmla="*/ 5092917 h 6865139"/>
              <a:gd name="connsiteX1055" fmla="*/ 5536624 w 12180571"/>
              <a:gd name="connsiteY1055" fmla="*/ 5092917 h 6865139"/>
              <a:gd name="connsiteX1056" fmla="*/ 5536624 w 12180571"/>
              <a:gd name="connsiteY1056" fmla="*/ 4871707 h 6865139"/>
              <a:gd name="connsiteX1057" fmla="*/ 5757834 w 12180571"/>
              <a:gd name="connsiteY1057" fmla="*/ 4871707 h 6865139"/>
              <a:gd name="connsiteX1058" fmla="*/ 5757834 w 12180571"/>
              <a:gd name="connsiteY1058" fmla="*/ 4650497 h 6865139"/>
              <a:gd name="connsiteX1059" fmla="*/ 5314777 w 12180571"/>
              <a:gd name="connsiteY1059" fmla="*/ 4650497 h 6865139"/>
              <a:gd name="connsiteX1060" fmla="*/ 8193694 w 12180571"/>
              <a:gd name="connsiteY1060" fmla="*/ 1771588 h 6865139"/>
              <a:gd name="connsiteX1061" fmla="*/ 8414905 w 12180571"/>
              <a:gd name="connsiteY1061" fmla="*/ 1771588 h 6865139"/>
              <a:gd name="connsiteX1062" fmla="*/ 8414905 w 12180571"/>
              <a:gd name="connsiteY1062" fmla="*/ 2214643 h 6865139"/>
              <a:gd name="connsiteX1063" fmla="*/ 8636115 w 12180571"/>
              <a:gd name="connsiteY1063" fmla="*/ 2214643 h 6865139"/>
              <a:gd name="connsiteX1064" fmla="*/ 8636115 w 12180571"/>
              <a:gd name="connsiteY1064" fmla="*/ 1771588 h 6865139"/>
              <a:gd name="connsiteX1065" fmla="*/ 8857326 w 12180571"/>
              <a:gd name="connsiteY1065" fmla="*/ 1771588 h 6865139"/>
              <a:gd name="connsiteX1066" fmla="*/ 8857326 w 12180571"/>
              <a:gd name="connsiteY1066" fmla="*/ 1550377 h 6865139"/>
              <a:gd name="connsiteX1067" fmla="*/ 8857326 w 12180571"/>
              <a:gd name="connsiteY1067" fmla="*/ 1328532 h 6865139"/>
              <a:gd name="connsiteX1068" fmla="*/ 8636115 w 12180571"/>
              <a:gd name="connsiteY1068" fmla="*/ 1328532 h 6865139"/>
              <a:gd name="connsiteX1069" fmla="*/ 8636115 w 12180571"/>
              <a:gd name="connsiteY1069" fmla="*/ 1549742 h 6865139"/>
              <a:gd name="connsiteX1070" fmla="*/ 7750001 w 12180571"/>
              <a:gd name="connsiteY1070" fmla="*/ 1549742 h 6865139"/>
              <a:gd name="connsiteX1071" fmla="*/ 7750001 w 12180571"/>
              <a:gd name="connsiteY1071" fmla="*/ 1770952 h 6865139"/>
              <a:gd name="connsiteX1072" fmla="*/ 7971212 w 12180571"/>
              <a:gd name="connsiteY1072" fmla="*/ 1770952 h 6865139"/>
              <a:gd name="connsiteX1073" fmla="*/ 7971212 w 12180571"/>
              <a:gd name="connsiteY1073" fmla="*/ 1992162 h 6865139"/>
              <a:gd name="connsiteX1074" fmla="*/ 8192423 w 12180571"/>
              <a:gd name="connsiteY1074" fmla="*/ 1992162 h 6865139"/>
              <a:gd name="connsiteX1075" fmla="*/ 8192423 w 12180571"/>
              <a:gd name="connsiteY1075" fmla="*/ 1771588 h 6865139"/>
              <a:gd name="connsiteX1076" fmla="*/ 7308216 w 12180571"/>
              <a:gd name="connsiteY1076" fmla="*/ 3986231 h 6865139"/>
              <a:gd name="connsiteX1077" fmla="*/ 7308216 w 12180571"/>
              <a:gd name="connsiteY1077" fmla="*/ 3765021 h 6865139"/>
              <a:gd name="connsiteX1078" fmla="*/ 7529427 w 12180571"/>
              <a:gd name="connsiteY1078" fmla="*/ 3765021 h 6865139"/>
              <a:gd name="connsiteX1079" fmla="*/ 7529427 w 12180571"/>
              <a:gd name="connsiteY1079" fmla="*/ 3543811 h 6865139"/>
              <a:gd name="connsiteX1080" fmla="*/ 7086370 w 12180571"/>
              <a:gd name="connsiteY1080" fmla="*/ 3543811 h 6865139"/>
              <a:gd name="connsiteX1081" fmla="*/ 7086370 w 12180571"/>
              <a:gd name="connsiteY1081" fmla="*/ 3322601 h 6865139"/>
              <a:gd name="connsiteX1082" fmla="*/ 7529427 w 12180571"/>
              <a:gd name="connsiteY1082" fmla="*/ 3322601 h 6865139"/>
              <a:gd name="connsiteX1083" fmla="*/ 7529427 w 12180571"/>
              <a:gd name="connsiteY1083" fmla="*/ 3170678 h 6865139"/>
              <a:gd name="connsiteX1084" fmla="*/ 7529427 w 12180571"/>
              <a:gd name="connsiteY1084" fmla="*/ 3101391 h 6865139"/>
              <a:gd name="connsiteX1085" fmla="*/ 7529427 w 12180571"/>
              <a:gd name="connsiteY1085" fmla="*/ 2880181 h 6865139"/>
              <a:gd name="connsiteX1086" fmla="*/ 7750638 w 12180571"/>
              <a:gd name="connsiteY1086" fmla="*/ 2880181 h 6865139"/>
              <a:gd name="connsiteX1087" fmla="*/ 7971848 w 12180571"/>
              <a:gd name="connsiteY1087" fmla="*/ 2880181 h 6865139"/>
              <a:gd name="connsiteX1088" fmla="*/ 7971848 w 12180571"/>
              <a:gd name="connsiteY1088" fmla="*/ 2658970 h 6865139"/>
              <a:gd name="connsiteX1089" fmla="*/ 7750638 w 12180571"/>
              <a:gd name="connsiteY1089" fmla="*/ 2658970 h 6865139"/>
              <a:gd name="connsiteX1090" fmla="*/ 7529427 w 12180571"/>
              <a:gd name="connsiteY1090" fmla="*/ 2658970 h 6865139"/>
              <a:gd name="connsiteX1091" fmla="*/ 7308216 w 12180571"/>
              <a:gd name="connsiteY1091" fmla="*/ 2658970 h 6865139"/>
              <a:gd name="connsiteX1092" fmla="*/ 7308216 w 12180571"/>
              <a:gd name="connsiteY1092" fmla="*/ 2880181 h 6865139"/>
              <a:gd name="connsiteX1093" fmla="*/ 7308216 w 12180571"/>
              <a:gd name="connsiteY1093" fmla="*/ 3101391 h 6865139"/>
              <a:gd name="connsiteX1094" fmla="*/ 7087005 w 12180571"/>
              <a:gd name="connsiteY1094" fmla="*/ 3101391 h 6865139"/>
              <a:gd name="connsiteX1095" fmla="*/ 7087005 w 12180571"/>
              <a:gd name="connsiteY1095" fmla="*/ 3322601 h 6865139"/>
              <a:gd name="connsiteX1096" fmla="*/ 6865159 w 12180571"/>
              <a:gd name="connsiteY1096" fmla="*/ 3322601 h 6865139"/>
              <a:gd name="connsiteX1097" fmla="*/ 6865159 w 12180571"/>
              <a:gd name="connsiteY1097" fmla="*/ 3543811 h 6865139"/>
              <a:gd name="connsiteX1098" fmla="*/ 6643948 w 12180571"/>
              <a:gd name="connsiteY1098" fmla="*/ 3543811 h 6865139"/>
              <a:gd name="connsiteX1099" fmla="*/ 6643948 w 12180571"/>
              <a:gd name="connsiteY1099" fmla="*/ 3322601 h 6865139"/>
              <a:gd name="connsiteX1100" fmla="*/ 6865159 w 12180571"/>
              <a:gd name="connsiteY1100" fmla="*/ 3322601 h 6865139"/>
              <a:gd name="connsiteX1101" fmla="*/ 6865159 w 12180571"/>
              <a:gd name="connsiteY1101" fmla="*/ 3101391 h 6865139"/>
              <a:gd name="connsiteX1102" fmla="*/ 7086370 w 12180571"/>
              <a:gd name="connsiteY1102" fmla="*/ 3101391 h 6865139"/>
              <a:gd name="connsiteX1103" fmla="*/ 7086370 w 12180571"/>
              <a:gd name="connsiteY1103" fmla="*/ 2880181 h 6865139"/>
              <a:gd name="connsiteX1104" fmla="*/ 7086370 w 12180571"/>
              <a:gd name="connsiteY1104" fmla="*/ 2658970 h 6865139"/>
              <a:gd name="connsiteX1105" fmla="*/ 6865159 w 12180571"/>
              <a:gd name="connsiteY1105" fmla="*/ 2658970 h 6865139"/>
              <a:gd name="connsiteX1106" fmla="*/ 6865159 w 12180571"/>
              <a:gd name="connsiteY1106" fmla="*/ 2880181 h 6865139"/>
              <a:gd name="connsiteX1107" fmla="*/ 6643948 w 12180571"/>
              <a:gd name="connsiteY1107" fmla="*/ 2880181 h 6865139"/>
              <a:gd name="connsiteX1108" fmla="*/ 6643948 w 12180571"/>
              <a:gd name="connsiteY1108" fmla="*/ 2658970 h 6865139"/>
              <a:gd name="connsiteX1109" fmla="*/ 6865159 w 12180571"/>
              <a:gd name="connsiteY1109" fmla="*/ 2658970 h 6865139"/>
              <a:gd name="connsiteX1110" fmla="*/ 6865159 w 12180571"/>
              <a:gd name="connsiteY1110" fmla="*/ 2437760 h 6865139"/>
              <a:gd name="connsiteX1111" fmla="*/ 6643948 w 12180571"/>
              <a:gd name="connsiteY1111" fmla="*/ 2437760 h 6865139"/>
              <a:gd name="connsiteX1112" fmla="*/ 6643948 w 12180571"/>
              <a:gd name="connsiteY1112" fmla="*/ 1994704 h 6865139"/>
              <a:gd name="connsiteX1113" fmla="*/ 6422738 w 12180571"/>
              <a:gd name="connsiteY1113" fmla="*/ 1994704 h 6865139"/>
              <a:gd name="connsiteX1114" fmla="*/ 6422738 w 12180571"/>
              <a:gd name="connsiteY1114" fmla="*/ 2880816 h 6865139"/>
              <a:gd name="connsiteX1115" fmla="*/ 6201527 w 12180571"/>
              <a:gd name="connsiteY1115" fmla="*/ 2880816 h 6865139"/>
              <a:gd name="connsiteX1116" fmla="*/ 6201527 w 12180571"/>
              <a:gd name="connsiteY1116" fmla="*/ 3102026 h 6865139"/>
              <a:gd name="connsiteX1117" fmla="*/ 5758470 w 12180571"/>
              <a:gd name="connsiteY1117" fmla="*/ 3102026 h 6865139"/>
              <a:gd name="connsiteX1118" fmla="*/ 5758470 w 12180571"/>
              <a:gd name="connsiteY1118" fmla="*/ 2879545 h 6865139"/>
              <a:gd name="connsiteX1119" fmla="*/ 5758470 w 12180571"/>
              <a:gd name="connsiteY1119" fmla="*/ 2878909 h 6865139"/>
              <a:gd name="connsiteX1120" fmla="*/ 5758470 w 12180571"/>
              <a:gd name="connsiteY1120" fmla="*/ 2657699 h 6865139"/>
              <a:gd name="connsiteX1121" fmla="*/ 5536624 w 12180571"/>
              <a:gd name="connsiteY1121" fmla="*/ 2657699 h 6865139"/>
              <a:gd name="connsiteX1122" fmla="*/ 5536624 w 12180571"/>
              <a:gd name="connsiteY1122" fmla="*/ 2878909 h 6865139"/>
              <a:gd name="connsiteX1123" fmla="*/ 5315413 w 12180571"/>
              <a:gd name="connsiteY1123" fmla="*/ 2878909 h 6865139"/>
              <a:gd name="connsiteX1124" fmla="*/ 5315413 w 12180571"/>
              <a:gd name="connsiteY1124" fmla="*/ 3100119 h 6865139"/>
              <a:gd name="connsiteX1125" fmla="*/ 5758470 w 12180571"/>
              <a:gd name="connsiteY1125" fmla="*/ 3100119 h 6865139"/>
              <a:gd name="connsiteX1126" fmla="*/ 5758470 w 12180571"/>
              <a:gd name="connsiteY1126" fmla="*/ 3543175 h 6865139"/>
              <a:gd name="connsiteX1127" fmla="*/ 6201527 w 12180571"/>
              <a:gd name="connsiteY1127" fmla="*/ 3543175 h 6865139"/>
              <a:gd name="connsiteX1128" fmla="*/ 6201527 w 12180571"/>
              <a:gd name="connsiteY1128" fmla="*/ 3100119 h 6865139"/>
              <a:gd name="connsiteX1129" fmla="*/ 6422738 w 12180571"/>
              <a:gd name="connsiteY1129" fmla="*/ 3100119 h 6865139"/>
              <a:gd name="connsiteX1130" fmla="*/ 6422738 w 12180571"/>
              <a:gd name="connsiteY1130" fmla="*/ 3986231 h 6865139"/>
              <a:gd name="connsiteX1131" fmla="*/ 6643948 w 12180571"/>
              <a:gd name="connsiteY1131" fmla="*/ 3986231 h 6865139"/>
              <a:gd name="connsiteX1132" fmla="*/ 6643948 w 12180571"/>
              <a:gd name="connsiteY1132" fmla="*/ 3986231 h 6865139"/>
              <a:gd name="connsiteX1133" fmla="*/ 6643948 w 12180571"/>
              <a:gd name="connsiteY1133" fmla="*/ 3986231 h 6865139"/>
              <a:gd name="connsiteX1134" fmla="*/ 6643948 w 12180571"/>
              <a:gd name="connsiteY1134" fmla="*/ 3986231 h 6865139"/>
              <a:gd name="connsiteX1135" fmla="*/ 6643948 w 12180571"/>
              <a:gd name="connsiteY1135" fmla="*/ 4207441 h 6865139"/>
              <a:gd name="connsiteX1136" fmla="*/ 6200891 w 12180571"/>
              <a:gd name="connsiteY1136" fmla="*/ 4207441 h 6865139"/>
              <a:gd name="connsiteX1137" fmla="*/ 6200891 w 12180571"/>
              <a:gd name="connsiteY1137" fmla="*/ 3986231 h 6865139"/>
              <a:gd name="connsiteX1138" fmla="*/ 6200891 w 12180571"/>
              <a:gd name="connsiteY1138" fmla="*/ 3986231 h 6865139"/>
              <a:gd name="connsiteX1139" fmla="*/ 6200891 w 12180571"/>
              <a:gd name="connsiteY1139" fmla="*/ 3765021 h 6865139"/>
              <a:gd name="connsiteX1140" fmla="*/ 5757834 w 12180571"/>
              <a:gd name="connsiteY1140" fmla="*/ 3765021 h 6865139"/>
              <a:gd name="connsiteX1141" fmla="*/ 5757834 w 12180571"/>
              <a:gd name="connsiteY1141" fmla="*/ 3765021 h 6865139"/>
              <a:gd name="connsiteX1142" fmla="*/ 5757834 w 12180571"/>
              <a:gd name="connsiteY1142" fmla="*/ 3765021 h 6865139"/>
              <a:gd name="connsiteX1143" fmla="*/ 5757834 w 12180571"/>
              <a:gd name="connsiteY1143" fmla="*/ 3543811 h 6865139"/>
              <a:gd name="connsiteX1144" fmla="*/ 5536624 w 12180571"/>
              <a:gd name="connsiteY1144" fmla="*/ 3543811 h 6865139"/>
              <a:gd name="connsiteX1145" fmla="*/ 5536624 w 12180571"/>
              <a:gd name="connsiteY1145" fmla="*/ 3322601 h 6865139"/>
              <a:gd name="connsiteX1146" fmla="*/ 5315413 w 12180571"/>
              <a:gd name="connsiteY1146" fmla="*/ 3322601 h 6865139"/>
              <a:gd name="connsiteX1147" fmla="*/ 5094202 w 12180571"/>
              <a:gd name="connsiteY1147" fmla="*/ 3322601 h 6865139"/>
              <a:gd name="connsiteX1148" fmla="*/ 5094202 w 12180571"/>
              <a:gd name="connsiteY1148" fmla="*/ 3765657 h 6865139"/>
              <a:gd name="connsiteX1149" fmla="*/ 5094202 w 12180571"/>
              <a:gd name="connsiteY1149" fmla="*/ 3986867 h 6865139"/>
              <a:gd name="connsiteX1150" fmla="*/ 4872991 w 12180571"/>
              <a:gd name="connsiteY1150" fmla="*/ 3986867 h 6865139"/>
              <a:gd name="connsiteX1151" fmla="*/ 4872991 w 12180571"/>
              <a:gd name="connsiteY1151" fmla="*/ 4208077 h 6865139"/>
              <a:gd name="connsiteX1152" fmla="*/ 5094202 w 12180571"/>
              <a:gd name="connsiteY1152" fmla="*/ 4208077 h 6865139"/>
              <a:gd name="connsiteX1153" fmla="*/ 5094202 w 12180571"/>
              <a:gd name="connsiteY1153" fmla="*/ 3986867 h 6865139"/>
              <a:gd name="connsiteX1154" fmla="*/ 5315413 w 12180571"/>
              <a:gd name="connsiteY1154" fmla="*/ 3986867 h 6865139"/>
              <a:gd name="connsiteX1155" fmla="*/ 5315413 w 12180571"/>
              <a:gd name="connsiteY1155" fmla="*/ 3765657 h 6865139"/>
              <a:gd name="connsiteX1156" fmla="*/ 5536624 w 12180571"/>
              <a:gd name="connsiteY1156" fmla="*/ 3765657 h 6865139"/>
              <a:gd name="connsiteX1157" fmla="*/ 5536624 w 12180571"/>
              <a:gd name="connsiteY1157" fmla="*/ 3765657 h 6865139"/>
              <a:gd name="connsiteX1158" fmla="*/ 5536624 w 12180571"/>
              <a:gd name="connsiteY1158" fmla="*/ 3986867 h 6865139"/>
              <a:gd name="connsiteX1159" fmla="*/ 5979681 w 12180571"/>
              <a:gd name="connsiteY1159" fmla="*/ 3986867 h 6865139"/>
              <a:gd name="connsiteX1160" fmla="*/ 5979681 w 12180571"/>
              <a:gd name="connsiteY1160" fmla="*/ 4208077 h 6865139"/>
              <a:gd name="connsiteX1161" fmla="*/ 5979681 w 12180571"/>
              <a:gd name="connsiteY1161" fmla="*/ 4429287 h 6865139"/>
              <a:gd name="connsiteX1162" fmla="*/ 5758470 w 12180571"/>
              <a:gd name="connsiteY1162" fmla="*/ 4429287 h 6865139"/>
              <a:gd name="connsiteX1163" fmla="*/ 5758470 w 12180571"/>
              <a:gd name="connsiteY1163" fmla="*/ 4650497 h 6865139"/>
              <a:gd name="connsiteX1164" fmla="*/ 5979681 w 12180571"/>
              <a:gd name="connsiteY1164" fmla="*/ 4650497 h 6865139"/>
              <a:gd name="connsiteX1165" fmla="*/ 5979681 w 12180571"/>
              <a:gd name="connsiteY1165" fmla="*/ 4871707 h 6865139"/>
              <a:gd name="connsiteX1166" fmla="*/ 5758470 w 12180571"/>
              <a:gd name="connsiteY1166" fmla="*/ 4871707 h 6865139"/>
              <a:gd name="connsiteX1167" fmla="*/ 5758470 w 12180571"/>
              <a:gd name="connsiteY1167" fmla="*/ 5092917 h 6865139"/>
              <a:gd name="connsiteX1168" fmla="*/ 6644584 w 12180571"/>
              <a:gd name="connsiteY1168" fmla="*/ 5092917 h 6865139"/>
              <a:gd name="connsiteX1169" fmla="*/ 6644584 w 12180571"/>
              <a:gd name="connsiteY1169" fmla="*/ 4871707 h 6865139"/>
              <a:gd name="connsiteX1170" fmla="*/ 6201527 w 12180571"/>
              <a:gd name="connsiteY1170" fmla="*/ 4871707 h 6865139"/>
              <a:gd name="connsiteX1171" fmla="*/ 6201527 w 12180571"/>
              <a:gd name="connsiteY1171" fmla="*/ 4650497 h 6865139"/>
              <a:gd name="connsiteX1172" fmla="*/ 6201527 w 12180571"/>
              <a:gd name="connsiteY1172" fmla="*/ 4650497 h 6865139"/>
              <a:gd name="connsiteX1173" fmla="*/ 6201527 w 12180571"/>
              <a:gd name="connsiteY1173" fmla="*/ 4429287 h 6865139"/>
              <a:gd name="connsiteX1174" fmla="*/ 6865159 w 12180571"/>
              <a:gd name="connsiteY1174" fmla="*/ 4429287 h 6865139"/>
              <a:gd name="connsiteX1175" fmla="*/ 6865159 w 12180571"/>
              <a:gd name="connsiteY1175" fmla="*/ 4208077 h 6865139"/>
              <a:gd name="connsiteX1176" fmla="*/ 7086370 w 12180571"/>
              <a:gd name="connsiteY1176" fmla="*/ 4208077 h 6865139"/>
              <a:gd name="connsiteX1177" fmla="*/ 7086370 w 12180571"/>
              <a:gd name="connsiteY1177" fmla="*/ 3986867 h 6865139"/>
              <a:gd name="connsiteX1178" fmla="*/ 7308216 w 12180571"/>
              <a:gd name="connsiteY1178" fmla="*/ 3986867 h 6865139"/>
              <a:gd name="connsiteX1179" fmla="*/ 8193694 w 12180571"/>
              <a:gd name="connsiteY1179" fmla="*/ 2878909 h 6865139"/>
              <a:gd name="connsiteX1180" fmla="*/ 8193694 w 12180571"/>
              <a:gd name="connsiteY1180" fmla="*/ 2878909 h 6865139"/>
              <a:gd name="connsiteX1181" fmla="*/ 8193694 w 12180571"/>
              <a:gd name="connsiteY1181" fmla="*/ 3100119 h 6865139"/>
              <a:gd name="connsiteX1182" fmla="*/ 8414905 w 12180571"/>
              <a:gd name="connsiteY1182" fmla="*/ 3100119 h 6865139"/>
              <a:gd name="connsiteX1183" fmla="*/ 8414905 w 12180571"/>
              <a:gd name="connsiteY1183" fmla="*/ 3321329 h 6865139"/>
              <a:gd name="connsiteX1184" fmla="*/ 8636115 w 12180571"/>
              <a:gd name="connsiteY1184" fmla="*/ 3321329 h 6865139"/>
              <a:gd name="connsiteX1185" fmla="*/ 8636115 w 12180571"/>
              <a:gd name="connsiteY1185" fmla="*/ 3100119 h 6865139"/>
              <a:gd name="connsiteX1186" fmla="*/ 8636115 w 12180571"/>
              <a:gd name="connsiteY1186" fmla="*/ 2989514 h 6865139"/>
              <a:gd name="connsiteX1187" fmla="*/ 8636115 w 12180571"/>
              <a:gd name="connsiteY1187" fmla="*/ 2878909 h 6865139"/>
              <a:gd name="connsiteX1188" fmla="*/ 8857326 w 12180571"/>
              <a:gd name="connsiteY1188" fmla="*/ 2878909 h 6865139"/>
              <a:gd name="connsiteX1189" fmla="*/ 8857326 w 12180571"/>
              <a:gd name="connsiteY1189" fmla="*/ 3100119 h 6865139"/>
              <a:gd name="connsiteX1190" fmla="*/ 9078536 w 12180571"/>
              <a:gd name="connsiteY1190" fmla="*/ 3100119 h 6865139"/>
              <a:gd name="connsiteX1191" fmla="*/ 9078536 w 12180571"/>
              <a:gd name="connsiteY1191" fmla="*/ 2878909 h 6865139"/>
              <a:gd name="connsiteX1192" fmla="*/ 9078536 w 12180571"/>
              <a:gd name="connsiteY1192" fmla="*/ 2657699 h 6865139"/>
              <a:gd name="connsiteX1193" fmla="*/ 8857326 w 12180571"/>
              <a:gd name="connsiteY1193" fmla="*/ 2657699 h 6865139"/>
              <a:gd name="connsiteX1194" fmla="*/ 8636115 w 12180571"/>
              <a:gd name="connsiteY1194" fmla="*/ 2657699 h 6865139"/>
              <a:gd name="connsiteX1195" fmla="*/ 8636115 w 12180571"/>
              <a:gd name="connsiteY1195" fmla="*/ 2436489 h 6865139"/>
              <a:gd name="connsiteX1196" fmla="*/ 8193694 w 12180571"/>
              <a:gd name="connsiteY1196" fmla="*/ 2436489 h 6865139"/>
              <a:gd name="connsiteX1197" fmla="*/ 8193694 w 12180571"/>
              <a:gd name="connsiteY1197" fmla="*/ 2215279 h 6865139"/>
              <a:gd name="connsiteX1198" fmla="*/ 7972483 w 12180571"/>
              <a:gd name="connsiteY1198" fmla="*/ 2215279 h 6865139"/>
              <a:gd name="connsiteX1199" fmla="*/ 7972483 w 12180571"/>
              <a:gd name="connsiteY1199" fmla="*/ 1994069 h 6865139"/>
              <a:gd name="connsiteX1200" fmla="*/ 7308216 w 12180571"/>
              <a:gd name="connsiteY1200" fmla="*/ 1994069 h 6865139"/>
              <a:gd name="connsiteX1201" fmla="*/ 7308216 w 12180571"/>
              <a:gd name="connsiteY1201" fmla="*/ 2215279 h 6865139"/>
              <a:gd name="connsiteX1202" fmla="*/ 7529427 w 12180571"/>
              <a:gd name="connsiteY1202" fmla="*/ 2215279 h 6865139"/>
              <a:gd name="connsiteX1203" fmla="*/ 7529427 w 12180571"/>
              <a:gd name="connsiteY1203" fmla="*/ 2436489 h 6865139"/>
              <a:gd name="connsiteX1204" fmla="*/ 7972483 w 12180571"/>
              <a:gd name="connsiteY1204" fmla="*/ 2436489 h 6865139"/>
              <a:gd name="connsiteX1205" fmla="*/ 7972483 w 12180571"/>
              <a:gd name="connsiteY1205" fmla="*/ 2657699 h 6865139"/>
              <a:gd name="connsiteX1206" fmla="*/ 8193694 w 12180571"/>
              <a:gd name="connsiteY1206" fmla="*/ 2657699 h 6865139"/>
              <a:gd name="connsiteX1207" fmla="*/ 8193694 w 12180571"/>
              <a:gd name="connsiteY1207" fmla="*/ 2878909 h 6865139"/>
              <a:gd name="connsiteX1208" fmla="*/ 7529427 w 12180571"/>
              <a:gd name="connsiteY1208" fmla="*/ 3986231 h 6865139"/>
              <a:gd name="connsiteX1209" fmla="*/ 7308216 w 12180571"/>
              <a:gd name="connsiteY1209" fmla="*/ 3986231 h 6865139"/>
              <a:gd name="connsiteX1210" fmla="*/ 7308216 w 12180571"/>
              <a:gd name="connsiteY1210" fmla="*/ 4207441 h 6865139"/>
              <a:gd name="connsiteX1211" fmla="*/ 7087005 w 12180571"/>
              <a:gd name="connsiteY1211" fmla="*/ 4207441 h 6865139"/>
              <a:gd name="connsiteX1212" fmla="*/ 7087005 w 12180571"/>
              <a:gd name="connsiteY1212" fmla="*/ 4428651 h 6865139"/>
              <a:gd name="connsiteX1213" fmla="*/ 7530062 w 12180571"/>
              <a:gd name="connsiteY1213" fmla="*/ 4428651 h 6865139"/>
              <a:gd name="connsiteX1214" fmla="*/ 7530062 w 12180571"/>
              <a:gd name="connsiteY1214" fmla="*/ 4207441 h 6865139"/>
              <a:gd name="connsiteX1215" fmla="*/ 7530062 w 12180571"/>
              <a:gd name="connsiteY1215" fmla="*/ 3986231 h 6865139"/>
              <a:gd name="connsiteX1216" fmla="*/ 7308216 w 12180571"/>
              <a:gd name="connsiteY1216" fmla="*/ 5979028 h 6865139"/>
              <a:gd name="connsiteX1217" fmla="*/ 7308216 w 12180571"/>
              <a:gd name="connsiteY1217" fmla="*/ 5757818 h 6865139"/>
              <a:gd name="connsiteX1218" fmla="*/ 7087005 w 12180571"/>
              <a:gd name="connsiteY1218" fmla="*/ 5757818 h 6865139"/>
              <a:gd name="connsiteX1219" fmla="*/ 7087005 w 12180571"/>
              <a:gd name="connsiteY1219" fmla="*/ 5536608 h 6865139"/>
              <a:gd name="connsiteX1220" fmla="*/ 7308216 w 12180571"/>
              <a:gd name="connsiteY1220" fmla="*/ 5536608 h 6865139"/>
              <a:gd name="connsiteX1221" fmla="*/ 7308216 w 12180571"/>
              <a:gd name="connsiteY1221" fmla="*/ 5315398 h 6865139"/>
              <a:gd name="connsiteX1222" fmla="*/ 7529427 w 12180571"/>
              <a:gd name="connsiteY1222" fmla="*/ 5315398 h 6865139"/>
              <a:gd name="connsiteX1223" fmla="*/ 7529427 w 12180571"/>
              <a:gd name="connsiteY1223" fmla="*/ 5094188 h 6865139"/>
              <a:gd name="connsiteX1224" fmla="*/ 7750638 w 12180571"/>
              <a:gd name="connsiteY1224" fmla="*/ 5094188 h 6865139"/>
              <a:gd name="connsiteX1225" fmla="*/ 7750638 w 12180571"/>
              <a:gd name="connsiteY1225" fmla="*/ 4872978 h 6865139"/>
              <a:gd name="connsiteX1226" fmla="*/ 7529427 w 12180571"/>
              <a:gd name="connsiteY1226" fmla="*/ 4872978 h 6865139"/>
              <a:gd name="connsiteX1227" fmla="*/ 7529427 w 12180571"/>
              <a:gd name="connsiteY1227" fmla="*/ 4651768 h 6865139"/>
              <a:gd name="connsiteX1228" fmla="*/ 7308216 w 12180571"/>
              <a:gd name="connsiteY1228" fmla="*/ 4651768 h 6865139"/>
              <a:gd name="connsiteX1229" fmla="*/ 7308216 w 12180571"/>
              <a:gd name="connsiteY1229" fmla="*/ 4872978 h 6865139"/>
              <a:gd name="connsiteX1230" fmla="*/ 7308216 w 12180571"/>
              <a:gd name="connsiteY1230" fmla="*/ 5094188 h 6865139"/>
              <a:gd name="connsiteX1231" fmla="*/ 7087005 w 12180571"/>
              <a:gd name="connsiteY1231" fmla="*/ 5094188 h 6865139"/>
              <a:gd name="connsiteX1232" fmla="*/ 7087005 w 12180571"/>
              <a:gd name="connsiteY1232" fmla="*/ 5315398 h 6865139"/>
              <a:gd name="connsiteX1233" fmla="*/ 6865159 w 12180571"/>
              <a:gd name="connsiteY1233" fmla="*/ 5315398 h 6865139"/>
              <a:gd name="connsiteX1234" fmla="*/ 6865159 w 12180571"/>
              <a:gd name="connsiteY1234" fmla="*/ 5315398 h 6865139"/>
              <a:gd name="connsiteX1235" fmla="*/ 6643948 w 12180571"/>
              <a:gd name="connsiteY1235" fmla="*/ 5315398 h 6865139"/>
              <a:gd name="connsiteX1236" fmla="*/ 6643948 w 12180571"/>
              <a:gd name="connsiteY1236" fmla="*/ 5758454 h 6865139"/>
              <a:gd name="connsiteX1237" fmla="*/ 6865159 w 12180571"/>
              <a:gd name="connsiteY1237" fmla="*/ 5758454 h 6865139"/>
              <a:gd name="connsiteX1238" fmla="*/ 6865159 w 12180571"/>
              <a:gd name="connsiteY1238" fmla="*/ 5758454 h 6865139"/>
              <a:gd name="connsiteX1239" fmla="*/ 6865159 w 12180571"/>
              <a:gd name="connsiteY1239" fmla="*/ 5979664 h 6865139"/>
              <a:gd name="connsiteX1240" fmla="*/ 6865159 w 12180571"/>
              <a:gd name="connsiteY1240" fmla="*/ 6200874 h 6865139"/>
              <a:gd name="connsiteX1241" fmla="*/ 7086370 w 12180571"/>
              <a:gd name="connsiteY1241" fmla="*/ 6200874 h 6865139"/>
              <a:gd name="connsiteX1242" fmla="*/ 7086370 w 12180571"/>
              <a:gd name="connsiteY1242" fmla="*/ 5979664 h 6865139"/>
              <a:gd name="connsiteX1243" fmla="*/ 7308216 w 12180571"/>
              <a:gd name="connsiteY1243" fmla="*/ 5979664 h 6865139"/>
              <a:gd name="connsiteX1244" fmla="*/ 7751273 w 12180571"/>
              <a:gd name="connsiteY1244" fmla="*/ 4650497 h 6865139"/>
              <a:gd name="connsiteX1245" fmla="*/ 7530062 w 12180571"/>
              <a:gd name="connsiteY1245" fmla="*/ 4650497 h 6865139"/>
              <a:gd name="connsiteX1246" fmla="*/ 7530062 w 12180571"/>
              <a:gd name="connsiteY1246" fmla="*/ 4429287 h 6865139"/>
              <a:gd name="connsiteX1247" fmla="*/ 7751273 w 12180571"/>
              <a:gd name="connsiteY1247" fmla="*/ 4429287 h 6865139"/>
              <a:gd name="connsiteX1248" fmla="*/ 7751273 w 12180571"/>
              <a:gd name="connsiteY1248" fmla="*/ 4208077 h 6865139"/>
              <a:gd name="connsiteX1249" fmla="*/ 7751273 w 12180571"/>
              <a:gd name="connsiteY1249" fmla="*/ 4208077 h 6865139"/>
              <a:gd name="connsiteX1250" fmla="*/ 7751273 w 12180571"/>
              <a:gd name="connsiteY1250" fmla="*/ 3986867 h 6865139"/>
              <a:gd name="connsiteX1251" fmla="*/ 7751273 w 12180571"/>
              <a:gd name="connsiteY1251" fmla="*/ 3986867 h 6865139"/>
              <a:gd name="connsiteX1252" fmla="*/ 7751273 w 12180571"/>
              <a:gd name="connsiteY1252" fmla="*/ 3765657 h 6865139"/>
              <a:gd name="connsiteX1253" fmla="*/ 7972483 w 12180571"/>
              <a:gd name="connsiteY1253" fmla="*/ 3765657 h 6865139"/>
              <a:gd name="connsiteX1254" fmla="*/ 7972483 w 12180571"/>
              <a:gd name="connsiteY1254" fmla="*/ 3986867 h 6865139"/>
              <a:gd name="connsiteX1255" fmla="*/ 8636751 w 12180571"/>
              <a:gd name="connsiteY1255" fmla="*/ 3986867 h 6865139"/>
              <a:gd name="connsiteX1256" fmla="*/ 8636751 w 12180571"/>
              <a:gd name="connsiteY1256" fmla="*/ 4208077 h 6865139"/>
              <a:gd name="connsiteX1257" fmla="*/ 8415540 w 12180571"/>
              <a:gd name="connsiteY1257" fmla="*/ 4208077 h 6865139"/>
              <a:gd name="connsiteX1258" fmla="*/ 8415540 w 12180571"/>
              <a:gd name="connsiteY1258" fmla="*/ 4429287 h 6865139"/>
              <a:gd name="connsiteX1259" fmla="*/ 8858597 w 12180571"/>
              <a:gd name="connsiteY1259" fmla="*/ 4429287 h 6865139"/>
              <a:gd name="connsiteX1260" fmla="*/ 8858597 w 12180571"/>
              <a:gd name="connsiteY1260" fmla="*/ 4650497 h 6865139"/>
              <a:gd name="connsiteX1261" fmla="*/ 9079808 w 12180571"/>
              <a:gd name="connsiteY1261" fmla="*/ 4650497 h 6865139"/>
              <a:gd name="connsiteX1262" fmla="*/ 9079808 w 12180571"/>
              <a:gd name="connsiteY1262" fmla="*/ 4871707 h 6865139"/>
              <a:gd name="connsiteX1263" fmla="*/ 8858597 w 12180571"/>
              <a:gd name="connsiteY1263" fmla="*/ 4871707 h 6865139"/>
              <a:gd name="connsiteX1264" fmla="*/ 8858597 w 12180571"/>
              <a:gd name="connsiteY1264" fmla="*/ 5092917 h 6865139"/>
              <a:gd name="connsiteX1265" fmla="*/ 8637387 w 12180571"/>
              <a:gd name="connsiteY1265" fmla="*/ 5092917 h 6865139"/>
              <a:gd name="connsiteX1266" fmla="*/ 8637387 w 12180571"/>
              <a:gd name="connsiteY1266" fmla="*/ 4871707 h 6865139"/>
              <a:gd name="connsiteX1267" fmla="*/ 8416176 w 12180571"/>
              <a:gd name="connsiteY1267" fmla="*/ 4871707 h 6865139"/>
              <a:gd name="connsiteX1268" fmla="*/ 8416176 w 12180571"/>
              <a:gd name="connsiteY1268" fmla="*/ 5314762 h 6865139"/>
              <a:gd name="connsiteX1269" fmla="*/ 8193694 w 12180571"/>
              <a:gd name="connsiteY1269" fmla="*/ 5314762 h 6865139"/>
              <a:gd name="connsiteX1270" fmla="*/ 8193694 w 12180571"/>
              <a:gd name="connsiteY1270" fmla="*/ 4871707 h 6865139"/>
              <a:gd name="connsiteX1271" fmla="*/ 7750638 w 12180571"/>
              <a:gd name="connsiteY1271" fmla="*/ 4871707 h 6865139"/>
              <a:gd name="connsiteX1272" fmla="*/ 7750638 w 12180571"/>
              <a:gd name="connsiteY1272" fmla="*/ 4650497 h 6865139"/>
              <a:gd name="connsiteX1273" fmla="*/ 7972483 w 12180571"/>
              <a:gd name="connsiteY1273" fmla="*/ 4429287 h 6865139"/>
              <a:gd name="connsiteX1274" fmla="*/ 7972483 w 12180571"/>
              <a:gd name="connsiteY1274" fmla="*/ 4429287 h 6865139"/>
              <a:gd name="connsiteX1275" fmla="*/ 7972483 w 12180571"/>
              <a:gd name="connsiteY1275" fmla="*/ 4650497 h 6865139"/>
              <a:gd name="connsiteX1276" fmla="*/ 8193694 w 12180571"/>
              <a:gd name="connsiteY1276" fmla="*/ 4650497 h 6865139"/>
              <a:gd name="connsiteX1277" fmla="*/ 8193694 w 12180571"/>
              <a:gd name="connsiteY1277" fmla="*/ 4429287 h 6865139"/>
              <a:gd name="connsiteX1278" fmla="*/ 8193694 w 12180571"/>
              <a:gd name="connsiteY1278" fmla="*/ 4208077 h 6865139"/>
              <a:gd name="connsiteX1279" fmla="*/ 7972483 w 12180571"/>
              <a:gd name="connsiteY1279" fmla="*/ 4208077 h 6865139"/>
              <a:gd name="connsiteX1280" fmla="*/ 7972483 w 12180571"/>
              <a:gd name="connsiteY1280" fmla="*/ 4429287 h 6865139"/>
              <a:gd name="connsiteX1281" fmla="*/ 3100128 w 12180571"/>
              <a:gd name="connsiteY1281" fmla="*/ 5979028 h 6865139"/>
              <a:gd name="connsiteX1282" fmla="*/ 3321338 w 12180571"/>
              <a:gd name="connsiteY1282" fmla="*/ 5979028 h 6865139"/>
              <a:gd name="connsiteX1283" fmla="*/ 3321338 w 12180571"/>
              <a:gd name="connsiteY1283" fmla="*/ 5757818 h 6865139"/>
              <a:gd name="connsiteX1284" fmla="*/ 3100128 w 12180571"/>
              <a:gd name="connsiteY1284" fmla="*/ 5757818 h 6865139"/>
              <a:gd name="connsiteX1285" fmla="*/ 3100128 w 12180571"/>
              <a:gd name="connsiteY1285" fmla="*/ 5979028 h 6865139"/>
              <a:gd name="connsiteX1286" fmla="*/ 3765031 w 12180571"/>
              <a:gd name="connsiteY1286" fmla="*/ 6643930 h 6865139"/>
              <a:gd name="connsiteX1287" fmla="*/ 3986242 w 12180571"/>
              <a:gd name="connsiteY1287" fmla="*/ 6643930 h 6865139"/>
              <a:gd name="connsiteX1288" fmla="*/ 3986242 w 12180571"/>
              <a:gd name="connsiteY1288" fmla="*/ 6422720 h 6865139"/>
              <a:gd name="connsiteX1289" fmla="*/ 3765031 w 12180571"/>
              <a:gd name="connsiteY1289" fmla="*/ 6422720 h 6865139"/>
              <a:gd name="connsiteX1290" fmla="*/ 3765031 w 12180571"/>
              <a:gd name="connsiteY1290" fmla="*/ 6643930 h 6865139"/>
              <a:gd name="connsiteX1291" fmla="*/ 4207453 w 12180571"/>
              <a:gd name="connsiteY1291" fmla="*/ 6865140 h 6865139"/>
              <a:gd name="connsiteX1292" fmla="*/ 4207453 w 12180571"/>
              <a:gd name="connsiteY1292" fmla="*/ 6643930 h 6865139"/>
              <a:gd name="connsiteX1293" fmla="*/ 3986242 w 12180571"/>
              <a:gd name="connsiteY1293" fmla="*/ 6643930 h 6865139"/>
              <a:gd name="connsiteX1294" fmla="*/ 3986242 w 12180571"/>
              <a:gd name="connsiteY1294" fmla="*/ 6865140 h 6865139"/>
              <a:gd name="connsiteX1295" fmla="*/ 4207453 w 12180571"/>
              <a:gd name="connsiteY1295" fmla="*/ 6865140 h 6865139"/>
              <a:gd name="connsiteX1296" fmla="*/ 4650509 w 12180571"/>
              <a:gd name="connsiteY1296" fmla="*/ 6422084 h 6865139"/>
              <a:gd name="connsiteX1297" fmla="*/ 4650509 w 12180571"/>
              <a:gd name="connsiteY1297" fmla="*/ 6643294 h 6865139"/>
              <a:gd name="connsiteX1298" fmla="*/ 4871720 w 12180571"/>
              <a:gd name="connsiteY1298" fmla="*/ 6643294 h 6865139"/>
              <a:gd name="connsiteX1299" fmla="*/ 4871720 w 12180571"/>
              <a:gd name="connsiteY1299" fmla="*/ 6422084 h 6865139"/>
              <a:gd name="connsiteX1300" fmla="*/ 4650509 w 12180571"/>
              <a:gd name="connsiteY1300" fmla="*/ 6422084 h 6865139"/>
              <a:gd name="connsiteX1301" fmla="*/ 3321974 w 12180571"/>
              <a:gd name="connsiteY1301" fmla="*/ 6643930 h 6865139"/>
              <a:gd name="connsiteX1302" fmla="*/ 3543185 w 12180571"/>
              <a:gd name="connsiteY1302" fmla="*/ 6643930 h 6865139"/>
              <a:gd name="connsiteX1303" fmla="*/ 3543185 w 12180571"/>
              <a:gd name="connsiteY1303" fmla="*/ 6422720 h 6865139"/>
              <a:gd name="connsiteX1304" fmla="*/ 3321974 w 12180571"/>
              <a:gd name="connsiteY1304" fmla="*/ 6422720 h 6865139"/>
              <a:gd name="connsiteX1305" fmla="*/ 3321974 w 12180571"/>
              <a:gd name="connsiteY1305" fmla="*/ 6643930 h 6865139"/>
              <a:gd name="connsiteX1306" fmla="*/ 4872356 w 12180571"/>
              <a:gd name="connsiteY1306" fmla="*/ 6865140 h 6865139"/>
              <a:gd name="connsiteX1307" fmla="*/ 5315413 w 12180571"/>
              <a:gd name="connsiteY1307" fmla="*/ 6865140 h 6865139"/>
              <a:gd name="connsiteX1308" fmla="*/ 5315413 w 12180571"/>
              <a:gd name="connsiteY1308" fmla="*/ 6643930 h 6865139"/>
              <a:gd name="connsiteX1309" fmla="*/ 4872356 w 12180571"/>
              <a:gd name="connsiteY1309" fmla="*/ 6643930 h 6865139"/>
              <a:gd name="connsiteX1310" fmla="*/ 4872356 w 12180571"/>
              <a:gd name="connsiteY1310" fmla="*/ 6865140 h 6865139"/>
              <a:gd name="connsiteX1311" fmla="*/ 4207453 w 12180571"/>
              <a:gd name="connsiteY1311" fmla="*/ 5979028 h 6865139"/>
              <a:gd name="connsiteX1312" fmla="*/ 3764396 w 12180571"/>
              <a:gd name="connsiteY1312" fmla="*/ 5979028 h 6865139"/>
              <a:gd name="connsiteX1313" fmla="*/ 3764396 w 12180571"/>
              <a:gd name="connsiteY1313" fmla="*/ 6200239 h 6865139"/>
              <a:gd name="connsiteX1314" fmla="*/ 3985606 w 12180571"/>
              <a:gd name="connsiteY1314" fmla="*/ 6200239 h 6865139"/>
              <a:gd name="connsiteX1315" fmla="*/ 3985606 w 12180571"/>
              <a:gd name="connsiteY1315" fmla="*/ 6421449 h 6865139"/>
              <a:gd name="connsiteX1316" fmla="*/ 4428663 w 12180571"/>
              <a:gd name="connsiteY1316" fmla="*/ 6421449 h 6865139"/>
              <a:gd name="connsiteX1317" fmla="*/ 4428663 w 12180571"/>
              <a:gd name="connsiteY1317" fmla="*/ 6200239 h 6865139"/>
              <a:gd name="connsiteX1318" fmla="*/ 4207453 w 12180571"/>
              <a:gd name="connsiteY1318" fmla="*/ 6200239 h 6865139"/>
              <a:gd name="connsiteX1319" fmla="*/ 4207453 w 12180571"/>
              <a:gd name="connsiteY1319" fmla="*/ 5979028 h 6865139"/>
              <a:gd name="connsiteX1320" fmla="*/ 3321974 w 12180571"/>
              <a:gd name="connsiteY1320" fmla="*/ 5979028 h 6865139"/>
              <a:gd name="connsiteX1321" fmla="*/ 3321974 w 12180571"/>
              <a:gd name="connsiteY1321" fmla="*/ 6200239 h 6865139"/>
              <a:gd name="connsiteX1322" fmla="*/ 3543185 w 12180571"/>
              <a:gd name="connsiteY1322" fmla="*/ 6200239 h 6865139"/>
              <a:gd name="connsiteX1323" fmla="*/ 3543185 w 12180571"/>
              <a:gd name="connsiteY1323" fmla="*/ 5979028 h 6865139"/>
              <a:gd name="connsiteX1324" fmla="*/ 3321974 w 12180571"/>
              <a:gd name="connsiteY1324" fmla="*/ 5979028 h 6865139"/>
              <a:gd name="connsiteX1325" fmla="*/ 5314777 w 12180571"/>
              <a:gd name="connsiteY1325" fmla="*/ 5979028 h 6865139"/>
              <a:gd name="connsiteX1326" fmla="*/ 5314777 w 12180571"/>
              <a:gd name="connsiteY1326" fmla="*/ 5757818 h 6865139"/>
              <a:gd name="connsiteX1327" fmla="*/ 5536624 w 12180571"/>
              <a:gd name="connsiteY1327" fmla="*/ 5757818 h 6865139"/>
              <a:gd name="connsiteX1328" fmla="*/ 5536624 w 12180571"/>
              <a:gd name="connsiteY1328" fmla="*/ 5536608 h 6865139"/>
              <a:gd name="connsiteX1329" fmla="*/ 5536624 w 12180571"/>
              <a:gd name="connsiteY1329" fmla="*/ 5315398 h 6865139"/>
              <a:gd name="connsiteX1330" fmla="*/ 5315413 w 12180571"/>
              <a:gd name="connsiteY1330" fmla="*/ 5315398 h 6865139"/>
              <a:gd name="connsiteX1331" fmla="*/ 5315413 w 12180571"/>
              <a:gd name="connsiteY1331" fmla="*/ 5536608 h 6865139"/>
              <a:gd name="connsiteX1332" fmla="*/ 4872356 w 12180571"/>
              <a:gd name="connsiteY1332" fmla="*/ 5536608 h 6865139"/>
              <a:gd name="connsiteX1333" fmla="*/ 4872356 w 12180571"/>
              <a:gd name="connsiteY1333" fmla="*/ 5757818 h 6865139"/>
              <a:gd name="connsiteX1334" fmla="*/ 4651145 w 12180571"/>
              <a:gd name="connsiteY1334" fmla="*/ 5757818 h 6865139"/>
              <a:gd name="connsiteX1335" fmla="*/ 4651145 w 12180571"/>
              <a:gd name="connsiteY1335" fmla="*/ 5536608 h 6865139"/>
              <a:gd name="connsiteX1336" fmla="*/ 4429935 w 12180571"/>
              <a:gd name="connsiteY1336" fmla="*/ 5536608 h 6865139"/>
              <a:gd name="connsiteX1337" fmla="*/ 4429935 w 12180571"/>
              <a:gd name="connsiteY1337" fmla="*/ 6200874 h 6865139"/>
              <a:gd name="connsiteX1338" fmla="*/ 4651145 w 12180571"/>
              <a:gd name="connsiteY1338" fmla="*/ 6200874 h 6865139"/>
              <a:gd name="connsiteX1339" fmla="*/ 4651145 w 12180571"/>
              <a:gd name="connsiteY1339" fmla="*/ 5979664 h 6865139"/>
              <a:gd name="connsiteX1340" fmla="*/ 5094202 w 12180571"/>
              <a:gd name="connsiteY1340" fmla="*/ 5979664 h 6865139"/>
              <a:gd name="connsiteX1341" fmla="*/ 5094202 w 12180571"/>
              <a:gd name="connsiteY1341" fmla="*/ 6422720 h 6865139"/>
              <a:gd name="connsiteX1342" fmla="*/ 5315413 w 12180571"/>
              <a:gd name="connsiteY1342" fmla="*/ 6422720 h 6865139"/>
              <a:gd name="connsiteX1343" fmla="*/ 5315413 w 12180571"/>
              <a:gd name="connsiteY1343" fmla="*/ 6643930 h 6865139"/>
              <a:gd name="connsiteX1344" fmla="*/ 5536624 w 12180571"/>
              <a:gd name="connsiteY1344" fmla="*/ 6643930 h 6865139"/>
              <a:gd name="connsiteX1345" fmla="*/ 5536624 w 12180571"/>
              <a:gd name="connsiteY1345" fmla="*/ 6422720 h 6865139"/>
              <a:gd name="connsiteX1346" fmla="*/ 5315413 w 12180571"/>
              <a:gd name="connsiteY1346" fmla="*/ 6422720 h 6865139"/>
              <a:gd name="connsiteX1347" fmla="*/ 5315413 w 12180571"/>
              <a:gd name="connsiteY1347" fmla="*/ 6201510 h 6865139"/>
              <a:gd name="connsiteX1348" fmla="*/ 5536624 w 12180571"/>
              <a:gd name="connsiteY1348" fmla="*/ 6201510 h 6865139"/>
              <a:gd name="connsiteX1349" fmla="*/ 5536624 w 12180571"/>
              <a:gd name="connsiteY1349" fmla="*/ 6422720 h 6865139"/>
              <a:gd name="connsiteX1350" fmla="*/ 5757834 w 12180571"/>
              <a:gd name="connsiteY1350" fmla="*/ 6422720 h 6865139"/>
              <a:gd name="connsiteX1351" fmla="*/ 5757834 w 12180571"/>
              <a:gd name="connsiteY1351" fmla="*/ 6201510 h 6865139"/>
              <a:gd name="connsiteX1352" fmla="*/ 5757834 w 12180571"/>
              <a:gd name="connsiteY1352" fmla="*/ 5980300 h 6865139"/>
              <a:gd name="connsiteX1353" fmla="*/ 5314777 w 12180571"/>
              <a:gd name="connsiteY1353" fmla="*/ 5980300 h 6865139"/>
              <a:gd name="connsiteX1354" fmla="*/ 5314777 w 12180571"/>
              <a:gd name="connsiteY1354" fmla="*/ 5979028 h 6865139"/>
              <a:gd name="connsiteX1355" fmla="*/ 3543185 w 12180571"/>
              <a:gd name="connsiteY1355" fmla="*/ 6200874 h 6865139"/>
              <a:gd name="connsiteX1356" fmla="*/ 3543185 w 12180571"/>
              <a:gd name="connsiteY1356" fmla="*/ 6422084 h 6865139"/>
              <a:gd name="connsiteX1357" fmla="*/ 3764396 w 12180571"/>
              <a:gd name="connsiteY1357" fmla="*/ 6422084 h 6865139"/>
              <a:gd name="connsiteX1358" fmla="*/ 3764396 w 12180571"/>
              <a:gd name="connsiteY1358" fmla="*/ 6200874 h 6865139"/>
              <a:gd name="connsiteX1359" fmla="*/ 3543185 w 12180571"/>
              <a:gd name="connsiteY1359" fmla="*/ 6200874 h 6865139"/>
              <a:gd name="connsiteX1360" fmla="*/ 2884003 w 12180571"/>
              <a:gd name="connsiteY1360" fmla="*/ 6422084 h 6865139"/>
              <a:gd name="connsiteX1361" fmla="*/ 2435860 w 12180571"/>
              <a:gd name="connsiteY1361" fmla="*/ 6422084 h 6865139"/>
              <a:gd name="connsiteX1362" fmla="*/ 2435860 w 12180571"/>
              <a:gd name="connsiteY1362" fmla="*/ 6643294 h 6865139"/>
              <a:gd name="connsiteX1363" fmla="*/ 2214649 w 12180571"/>
              <a:gd name="connsiteY1363" fmla="*/ 6643294 h 6865139"/>
              <a:gd name="connsiteX1364" fmla="*/ 2214649 w 12180571"/>
              <a:gd name="connsiteY1364" fmla="*/ 6643294 h 6865139"/>
              <a:gd name="connsiteX1365" fmla="*/ 2214649 w 12180571"/>
              <a:gd name="connsiteY1365" fmla="*/ 6422084 h 6865139"/>
              <a:gd name="connsiteX1366" fmla="*/ 1993439 w 12180571"/>
              <a:gd name="connsiteY1366" fmla="*/ 6422084 h 6865139"/>
              <a:gd name="connsiteX1367" fmla="*/ 1993439 w 12180571"/>
              <a:gd name="connsiteY1367" fmla="*/ 6865140 h 6865139"/>
              <a:gd name="connsiteX1368" fmla="*/ 2657706 w 12180571"/>
              <a:gd name="connsiteY1368" fmla="*/ 6865140 h 6865139"/>
              <a:gd name="connsiteX1369" fmla="*/ 2657706 w 12180571"/>
              <a:gd name="connsiteY1369" fmla="*/ 6643930 h 6865139"/>
              <a:gd name="connsiteX1370" fmla="*/ 2878917 w 12180571"/>
              <a:gd name="connsiteY1370" fmla="*/ 6643930 h 6865139"/>
              <a:gd name="connsiteX1371" fmla="*/ 2878917 w 12180571"/>
              <a:gd name="connsiteY1371" fmla="*/ 6865140 h 6865139"/>
              <a:gd name="connsiteX1372" fmla="*/ 3100128 w 12180571"/>
              <a:gd name="connsiteY1372" fmla="*/ 6865140 h 6865139"/>
              <a:gd name="connsiteX1373" fmla="*/ 3100128 w 12180571"/>
              <a:gd name="connsiteY1373" fmla="*/ 6643930 h 6865139"/>
              <a:gd name="connsiteX1374" fmla="*/ 3100128 w 12180571"/>
              <a:gd name="connsiteY1374" fmla="*/ 6422720 h 6865139"/>
              <a:gd name="connsiteX1375" fmla="*/ 3100128 w 12180571"/>
              <a:gd name="connsiteY1375" fmla="*/ 5979664 h 6865139"/>
              <a:gd name="connsiteX1376" fmla="*/ 2884003 w 12180571"/>
              <a:gd name="connsiteY1376" fmla="*/ 5979664 h 6865139"/>
              <a:gd name="connsiteX1377" fmla="*/ 2884003 w 12180571"/>
              <a:gd name="connsiteY1377" fmla="*/ 6422084 h 6865139"/>
              <a:gd name="connsiteX1378" fmla="*/ 1107325 w 12180571"/>
              <a:gd name="connsiteY1378" fmla="*/ 5536608 h 6865139"/>
              <a:gd name="connsiteX1379" fmla="*/ 886114 w 12180571"/>
              <a:gd name="connsiteY1379" fmla="*/ 5536608 h 6865139"/>
              <a:gd name="connsiteX1380" fmla="*/ 886114 w 12180571"/>
              <a:gd name="connsiteY1380" fmla="*/ 5757818 h 6865139"/>
              <a:gd name="connsiteX1381" fmla="*/ 1107325 w 12180571"/>
              <a:gd name="connsiteY1381" fmla="*/ 5757818 h 6865139"/>
              <a:gd name="connsiteX1382" fmla="*/ 1107325 w 12180571"/>
              <a:gd name="connsiteY1382" fmla="*/ 5536608 h 6865139"/>
              <a:gd name="connsiteX1383" fmla="*/ 886114 w 12180571"/>
              <a:gd name="connsiteY1383" fmla="*/ 5979028 h 6865139"/>
              <a:gd name="connsiteX1384" fmla="*/ 886114 w 12180571"/>
              <a:gd name="connsiteY1384" fmla="*/ 5757818 h 6865139"/>
              <a:gd name="connsiteX1385" fmla="*/ 664903 w 12180571"/>
              <a:gd name="connsiteY1385" fmla="*/ 5757818 h 6865139"/>
              <a:gd name="connsiteX1386" fmla="*/ 664903 w 12180571"/>
              <a:gd name="connsiteY1386" fmla="*/ 5536608 h 6865139"/>
              <a:gd name="connsiteX1387" fmla="*/ 443057 w 12180571"/>
              <a:gd name="connsiteY1387" fmla="*/ 5536608 h 6865139"/>
              <a:gd name="connsiteX1388" fmla="*/ 443057 w 12180571"/>
              <a:gd name="connsiteY1388" fmla="*/ 5315398 h 6865139"/>
              <a:gd name="connsiteX1389" fmla="*/ 221211 w 12180571"/>
              <a:gd name="connsiteY1389" fmla="*/ 5315398 h 6865139"/>
              <a:gd name="connsiteX1390" fmla="*/ 221211 w 12180571"/>
              <a:gd name="connsiteY1390" fmla="*/ 5094188 h 6865139"/>
              <a:gd name="connsiteX1391" fmla="*/ 442421 w 12180571"/>
              <a:gd name="connsiteY1391" fmla="*/ 5094188 h 6865139"/>
              <a:gd name="connsiteX1392" fmla="*/ 442421 w 12180571"/>
              <a:gd name="connsiteY1392" fmla="*/ 4872978 h 6865139"/>
              <a:gd name="connsiteX1393" fmla="*/ 221211 w 12180571"/>
              <a:gd name="connsiteY1393" fmla="*/ 4872978 h 6865139"/>
              <a:gd name="connsiteX1394" fmla="*/ 221211 w 12180571"/>
              <a:gd name="connsiteY1394" fmla="*/ 4651768 h 6865139"/>
              <a:gd name="connsiteX1395" fmla="*/ 0 w 12180571"/>
              <a:gd name="connsiteY1395" fmla="*/ 4651768 h 6865139"/>
              <a:gd name="connsiteX1396" fmla="*/ 0 w 12180571"/>
              <a:gd name="connsiteY1396" fmla="*/ 4872978 h 6865139"/>
              <a:gd name="connsiteX1397" fmla="*/ 0 w 12180571"/>
              <a:gd name="connsiteY1397" fmla="*/ 5094188 h 6865139"/>
              <a:gd name="connsiteX1398" fmla="*/ 0 w 12180571"/>
              <a:gd name="connsiteY1398" fmla="*/ 5315398 h 6865139"/>
              <a:gd name="connsiteX1399" fmla="*/ 0 w 12180571"/>
              <a:gd name="connsiteY1399" fmla="*/ 5536608 h 6865139"/>
              <a:gd name="connsiteX1400" fmla="*/ 221211 w 12180571"/>
              <a:gd name="connsiteY1400" fmla="*/ 5536608 h 6865139"/>
              <a:gd name="connsiteX1401" fmla="*/ 221211 w 12180571"/>
              <a:gd name="connsiteY1401" fmla="*/ 5757818 h 6865139"/>
              <a:gd name="connsiteX1402" fmla="*/ 442421 w 12180571"/>
              <a:gd name="connsiteY1402" fmla="*/ 5757818 h 6865139"/>
              <a:gd name="connsiteX1403" fmla="*/ 442421 w 12180571"/>
              <a:gd name="connsiteY1403" fmla="*/ 5979028 h 6865139"/>
              <a:gd name="connsiteX1404" fmla="*/ 442421 w 12180571"/>
              <a:gd name="connsiteY1404" fmla="*/ 6200239 h 6865139"/>
              <a:gd name="connsiteX1405" fmla="*/ 663632 w 12180571"/>
              <a:gd name="connsiteY1405" fmla="*/ 6200239 h 6865139"/>
              <a:gd name="connsiteX1406" fmla="*/ 663632 w 12180571"/>
              <a:gd name="connsiteY1406" fmla="*/ 5979028 h 6865139"/>
              <a:gd name="connsiteX1407" fmla="*/ 886114 w 12180571"/>
              <a:gd name="connsiteY1407" fmla="*/ 5979028 h 6865139"/>
              <a:gd name="connsiteX1408" fmla="*/ 2435860 w 12180571"/>
              <a:gd name="connsiteY1408" fmla="*/ 6422084 h 6865139"/>
              <a:gd name="connsiteX1409" fmla="*/ 2435860 w 12180571"/>
              <a:gd name="connsiteY1409" fmla="*/ 6200874 h 6865139"/>
              <a:gd name="connsiteX1410" fmla="*/ 2214649 w 12180571"/>
              <a:gd name="connsiteY1410" fmla="*/ 6200874 h 6865139"/>
              <a:gd name="connsiteX1411" fmla="*/ 2214649 w 12180571"/>
              <a:gd name="connsiteY1411" fmla="*/ 6422084 h 6865139"/>
              <a:gd name="connsiteX1412" fmla="*/ 2435860 w 12180571"/>
              <a:gd name="connsiteY1412" fmla="*/ 6422084 h 6865139"/>
              <a:gd name="connsiteX1413" fmla="*/ 5536624 w 12180571"/>
              <a:gd name="connsiteY1413" fmla="*/ 6865140 h 6865139"/>
              <a:gd name="connsiteX1414" fmla="*/ 5757834 w 12180571"/>
              <a:gd name="connsiteY1414" fmla="*/ 6865140 h 6865139"/>
              <a:gd name="connsiteX1415" fmla="*/ 5757834 w 12180571"/>
              <a:gd name="connsiteY1415" fmla="*/ 6643930 h 6865139"/>
              <a:gd name="connsiteX1416" fmla="*/ 5536624 w 12180571"/>
              <a:gd name="connsiteY1416" fmla="*/ 6643930 h 6865139"/>
              <a:gd name="connsiteX1417" fmla="*/ 5536624 w 12180571"/>
              <a:gd name="connsiteY1417" fmla="*/ 6865140 h 6865139"/>
              <a:gd name="connsiteX1418" fmla="*/ 1107325 w 12180571"/>
              <a:gd name="connsiteY1418" fmla="*/ 4872342 h 6865139"/>
              <a:gd name="connsiteX1419" fmla="*/ 1107325 w 12180571"/>
              <a:gd name="connsiteY1419" fmla="*/ 4651133 h 6865139"/>
              <a:gd name="connsiteX1420" fmla="*/ 1328535 w 12180571"/>
              <a:gd name="connsiteY1420" fmla="*/ 4651133 h 6865139"/>
              <a:gd name="connsiteX1421" fmla="*/ 1328535 w 12180571"/>
              <a:gd name="connsiteY1421" fmla="*/ 4429923 h 6865139"/>
              <a:gd name="connsiteX1422" fmla="*/ 1771592 w 12180571"/>
              <a:gd name="connsiteY1422" fmla="*/ 4429923 h 6865139"/>
              <a:gd name="connsiteX1423" fmla="*/ 1771592 w 12180571"/>
              <a:gd name="connsiteY1423" fmla="*/ 4208712 h 6865139"/>
              <a:gd name="connsiteX1424" fmla="*/ 1992803 w 12180571"/>
              <a:gd name="connsiteY1424" fmla="*/ 4208712 h 6865139"/>
              <a:gd name="connsiteX1425" fmla="*/ 2214014 w 12180571"/>
              <a:gd name="connsiteY1425" fmla="*/ 4208712 h 6865139"/>
              <a:gd name="connsiteX1426" fmla="*/ 2214014 w 12180571"/>
              <a:gd name="connsiteY1426" fmla="*/ 3987502 h 6865139"/>
              <a:gd name="connsiteX1427" fmla="*/ 2214014 w 12180571"/>
              <a:gd name="connsiteY1427" fmla="*/ 3766292 h 6865139"/>
              <a:gd name="connsiteX1428" fmla="*/ 1992803 w 12180571"/>
              <a:gd name="connsiteY1428" fmla="*/ 3766292 h 6865139"/>
              <a:gd name="connsiteX1429" fmla="*/ 1992803 w 12180571"/>
              <a:gd name="connsiteY1429" fmla="*/ 3987502 h 6865139"/>
              <a:gd name="connsiteX1430" fmla="*/ 1771592 w 12180571"/>
              <a:gd name="connsiteY1430" fmla="*/ 3987502 h 6865139"/>
              <a:gd name="connsiteX1431" fmla="*/ 1771592 w 12180571"/>
              <a:gd name="connsiteY1431" fmla="*/ 3876897 h 6865139"/>
              <a:gd name="connsiteX1432" fmla="*/ 1771592 w 12180571"/>
              <a:gd name="connsiteY1432" fmla="*/ 3766292 h 6865139"/>
              <a:gd name="connsiteX1433" fmla="*/ 1771592 w 12180571"/>
              <a:gd name="connsiteY1433" fmla="*/ 3545082 h 6865139"/>
              <a:gd name="connsiteX1434" fmla="*/ 1550382 w 12180571"/>
              <a:gd name="connsiteY1434" fmla="*/ 3545082 h 6865139"/>
              <a:gd name="connsiteX1435" fmla="*/ 1550382 w 12180571"/>
              <a:gd name="connsiteY1435" fmla="*/ 3766292 h 6865139"/>
              <a:gd name="connsiteX1436" fmla="*/ 1328535 w 12180571"/>
              <a:gd name="connsiteY1436" fmla="*/ 3766292 h 6865139"/>
              <a:gd name="connsiteX1437" fmla="*/ 1328535 w 12180571"/>
              <a:gd name="connsiteY1437" fmla="*/ 3987502 h 6865139"/>
              <a:gd name="connsiteX1438" fmla="*/ 1328535 w 12180571"/>
              <a:gd name="connsiteY1438" fmla="*/ 3987502 h 6865139"/>
              <a:gd name="connsiteX1439" fmla="*/ 1328535 w 12180571"/>
              <a:gd name="connsiteY1439" fmla="*/ 4208712 h 6865139"/>
              <a:gd name="connsiteX1440" fmla="*/ 1107325 w 12180571"/>
              <a:gd name="connsiteY1440" fmla="*/ 4208712 h 6865139"/>
              <a:gd name="connsiteX1441" fmla="*/ 1107325 w 12180571"/>
              <a:gd name="connsiteY1441" fmla="*/ 4429923 h 6865139"/>
              <a:gd name="connsiteX1442" fmla="*/ 664268 w 12180571"/>
              <a:gd name="connsiteY1442" fmla="*/ 4429923 h 6865139"/>
              <a:gd name="connsiteX1443" fmla="*/ 664268 w 12180571"/>
              <a:gd name="connsiteY1443" fmla="*/ 4651133 h 6865139"/>
              <a:gd name="connsiteX1444" fmla="*/ 443057 w 12180571"/>
              <a:gd name="connsiteY1444" fmla="*/ 4651133 h 6865139"/>
              <a:gd name="connsiteX1445" fmla="*/ 443057 w 12180571"/>
              <a:gd name="connsiteY1445" fmla="*/ 4872342 h 6865139"/>
              <a:gd name="connsiteX1446" fmla="*/ 1107325 w 12180571"/>
              <a:gd name="connsiteY1446" fmla="*/ 4872342 h 6865139"/>
              <a:gd name="connsiteX1447" fmla="*/ 886114 w 12180571"/>
              <a:gd name="connsiteY1447" fmla="*/ 3986231 h 6865139"/>
              <a:gd name="connsiteX1448" fmla="*/ 664903 w 12180571"/>
              <a:gd name="connsiteY1448" fmla="*/ 3986231 h 6865139"/>
              <a:gd name="connsiteX1449" fmla="*/ 664903 w 12180571"/>
              <a:gd name="connsiteY1449" fmla="*/ 3765021 h 6865139"/>
              <a:gd name="connsiteX1450" fmla="*/ 664903 w 12180571"/>
              <a:gd name="connsiteY1450" fmla="*/ 3695734 h 6865139"/>
              <a:gd name="connsiteX1451" fmla="*/ 664903 w 12180571"/>
              <a:gd name="connsiteY1451" fmla="*/ 3543811 h 6865139"/>
              <a:gd name="connsiteX1452" fmla="*/ 221211 w 12180571"/>
              <a:gd name="connsiteY1452" fmla="*/ 3543811 h 6865139"/>
              <a:gd name="connsiteX1453" fmla="*/ 221211 w 12180571"/>
              <a:gd name="connsiteY1453" fmla="*/ 3322601 h 6865139"/>
              <a:gd name="connsiteX1454" fmla="*/ 664268 w 12180571"/>
              <a:gd name="connsiteY1454" fmla="*/ 3322601 h 6865139"/>
              <a:gd name="connsiteX1455" fmla="*/ 664268 w 12180571"/>
              <a:gd name="connsiteY1455" fmla="*/ 3101391 h 6865139"/>
              <a:gd name="connsiteX1456" fmla="*/ 443057 w 12180571"/>
              <a:gd name="connsiteY1456" fmla="*/ 3101391 h 6865139"/>
              <a:gd name="connsiteX1457" fmla="*/ 443057 w 12180571"/>
              <a:gd name="connsiteY1457" fmla="*/ 2880181 h 6865139"/>
              <a:gd name="connsiteX1458" fmla="*/ 221211 w 12180571"/>
              <a:gd name="connsiteY1458" fmla="*/ 2880181 h 6865139"/>
              <a:gd name="connsiteX1459" fmla="*/ 221211 w 12180571"/>
              <a:gd name="connsiteY1459" fmla="*/ 2658970 h 6865139"/>
              <a:gd name="connsiteX1460" fmla="*/ 0 w 12180571"/>
              <a:gd name="connsiteY1460" fmla="*/ 2658970 h 6865139"/>
              <a:gd name="connsiteX1461" fmla="*/ 0 w 12180571"/>
              <a:gd name="connsiteY1461" fmla="*/ 2880181 h 6865139"/>
              <a:gd name="connsiteX1462" fmla="*/ 0 w 12180571"/>
              <a:gd name="connsiteY1462" fmla="*/ 3101391 h 6865139"/>
              <a:gd name="connsiteX1463" fmla="*/ 0 w 12180571"/>
              <a:gd name="connsiteY1463" fmla="*/ 3259035 h 6865139"/>
              <a:gd name="connsiteX1464" fmla="*/ 0 w 12180571"/>
              <a:gd name="connsiteY1464" fmla="*/ 3322601 h 6865139"/>
              <a:gd name="connsiteX1465" fmla="*/ 0 w 12180571"/>
              <a:gd name="connsiteY1465" fmla="*/ 3543811 h 6865139"/>
              <a:gd name="connsiteX1466" fmla="*/ 221211 w 12180571"/>
              <a:gd name="connsiteY1466" fmla="*/ 3543811 h 6865139"/>
              <a:gd name="connsiteX1467" fmla="*/ 221211 w 12180571"/>
              <a:gd name="connsiteY1467" fmla="*/ 3765021 h 6865139"/>
              <a:gd name="connsiteX1468" fmla="*/ 442421 w 12180571"/>
              <a:gd name="connsiteY1468" fmla="*/ 3765021 h 6865139"/>
              <a:gd name="connsiteX1469" fmla="*/ 442421 w 12180571"/>
              <a:gd name="connsiteY1469" fmla="*/ 3986231 h 6865139"/>
              <a:gd name="connsiteX1470" fmla="*/ 442421 w 12180571"/>
              <a:gd name="connsiteY1470" fmla="*/ 4207441 h 6865139"/>
              <a:gd name="connsiteX1471" fmla="*/ 663632 w 12180571"/>
              <a:gd name="connsiteY1471" fmla="*/ 4207441 h 6865139"/>
              <a:gd name="connsiteX1472" fmla="*/ 884843 w 12180571"/>
              <a:gd name="connsiteY1472" fmla="*/ 4207441 h 6865139"/>
              <a:gd name="connsiteX1473" fmla="*/ 1106053 w 12180571"/>
              <a:gd name="connsiteY1473" fmla="*/ 4207441 h 6865139"/>
              <a:gd name="connsiteX1474" fmla="*/ 1106053 w 12180571"/>
              <a:gd name="connsiteY1474" fmla="*/ 3986231 h 6865139"/>
              <a:gd name="connsiteX1475" fmla="*/ 886114 w 12180571"/>
              <a:gd name="connsiteY1475" fmla="*/ 3986231 h 6865139"/>
              <a:gd name="connsiteX1476" fmla="*/ 1992803 w 12180571"/>
              <a:gd name="connsiteY1476" fmla="*/ 6200874 h 6865139"/>
              <a:gd name="connsiteX1477" fmla="*/ 1992803 w 12180571"/>
              <a:gd name="connsiteY1477" fmla="*/ 6422084 h 6865139"/>
              <a:gd name="connsiteX1478" fmla="*/ 1549746 w 12180571"/>
              <a:gd name="connsiteY1478" fmla="*/ 6422084 h 6865139"/>
              <a:gd name="connsiteX1479" fmla="*/ 1549746 w 12180571"/>
              <a:gd name="connsiteY1479" fmla="*/ 6643294 h 6865139"/>
              <a:gd name="connsiteX1480" fmla="*/ 1770957 w 12180571"/>
              <a:gd name="connsiteY1480" fmla="*/ 6643294 h 6865139"/>
              <a:gd name="connsiteX1481" fmla="*/ 1770957 w 12180571"/>
              <a:gd name="connsiteY1481" fmla="*/ 6864504 h 6865139"/>
              <a:gd name="connsiteX1482" fmla="*/ 1107325 w 12180571"/>
              <a:gd name="connsiteY1482" fmla="*/ 6864504 h 6865139"/>
              <a:gd name="connsiteX1483" fmla="*/ 886114 w 12180571"/>
              <a:gd name="connsiteY1483" fmla="*/ 6864504 h 6865139"/>
              <a:gd name="connsiteX1484" fmla="*/ 886114 w 12180571"/>
              <a:gd name="connsiteY1484" fmla="*/ 6643294 h 6865139"/>
              <a:gd name="connsiteX1485" fmla="*/ 886114 w 12180571"/>
              <a:gd name="connsiteY1485" fmla="*/ 6643294 h 6865139"/>
              <a:gd name="connsiteX1486" fmla="*/ 886114 w 12180571"/>
              <a:gd name="connsiteY1486" fmla="*/ 6422084 h 6865139"/>
              <a:gd name="connsiteX1487" fmla="*/ 664903 w 12180571"/>
              <a:gd name="connsiteY1487" fmla="*/ 6422084 h 6865139"/>
              <a:gd name="connsiteX1488" fmla="*/ 664903 w 12180571"/>
              <a:gd name="connsiteY1488" fmla="*/ 6200874 h 6865139"/>
              <a:gd name="connsiteX1489" fmla="*/ 886114 w 12180571"/>
              <a:gd name="connsiteY1489" fmla="*/ 6200874 h 6865139"/>
              <a:gd name="connsiteX1490" fmla="*/ 886114 w 12180571"/>
              <a:gd name="connsiteY1490" fmla="*/ 5979664 h 6865139"/>
              <a:gd name="connsiteX1491" fmla="*/ 1328535 w 12180571"/>
              <a:gd name="connsiteY1491" fmla="*/ 5979664 h 6865139"/>
              <a:gd name="connsiteX1492" fmla="*/ 1328535 w 12180571"/>
              <a:gd name="connsiteY1492" fmla="*/ 5536608 h 6865139"/>
              <a:gd name="connsiteX1493" fmla="*/ 1549746 w 12180571"/>
              <a:gd name="connsiteY1493" fmla="*/ 5536608 h 6865139"/>
              <a:gd name="connsiteX1494" fmla="*/ 1549746 w 12180571"/>
              <a:gd name="connsiteY1494" fmla="*/ 5979664 h 6865139"/>
              <a:gd name="connsiteX1495" fmla="*/ 1770957 w 12180571"/>
              <a:gd name="connsiteY1495" fmla="*/ 5979664 h 6865139"/>
              <a:gd name="connsiteX1496" fmla="*/ 1770957 w 12180571"/>
              <a:gd name="connsiteY1496" fmla="*/ 5758454 h 6865139"/>
              <a:gd name="connsiteX1497" fmla="*/ 1992167 w 12180571"/>
              <a:gd name="connsiteY1497" fmla="*/ 5758454 h 6865139"/>
              <a:gd name="connsiteX1498" fmla="*/ 1992167 w 12180571"/>
              <a:gd name="connsiteY1498" fmla="*/ 5979664 h 6865139"/>
              <a:gd name="connsiteX1499" fmla="*/ 2213378 w 12180571"/>
              <a:gd name="connsiteY1499" fmla="*/ 5979664 h 6865139"/>
              <a:gd name="connsiteX1500" fmla="*/ 2213378 w 12180571"/>
              <a:gd name="connsiteY1500" fmla="*/ 6200874 h 6865139"/>
              <a:gd name="connsiteX1501" fmla="*/ 1992803 w 12180571"/>
              <a:gd name="connsiteY1501" fmla="*/ 6200874 h 6865139"/>
              <a:gd name="connsiteX1502" fmla="*/ 1328535 w 12180571"/>
              <a:gd name="connsiteY1502" fmla="*/ 6200874 h 6865139"/>
              <a:gd name="connsiteX1503" fmla="*/ 1107325 w 12180571"/>
              <a:gd name="connsiteY1503" fmla="*/ 6200874 h 6865139"/>
              <a:gd name="connsiteX1504" fmla="*/ 1107325 w 12180571"/>
              <a:gd name="connsiteY1504" fmla="*/ 6422084 h 6865139"/>
              <a:gd name="connsiteX1505" fmla="*/ 1107325 w 12180571"/>
              <a:gd name="connsiteY1505" fmla="*/ 6422084 h 6865139"/>
              <a:gd name="connsiteX1506" fmla="*/ 1107325 w 12180571"/>
              <a:gd name="connsiteY1506" fmla="*/ 6643294 h 6865139"/>
              <a:gd name="connsiteX1507" fmla="*/ 1328535 w 12180571"/>
              <a:gd name="connsiteY1507" fmla="*/ 6643294 h 6865139"/>
              <a:gd name="connsiteX1508" fmla="*/ 1328535 w 12180571"/>
              <a:gd name="connsiteY1508" fmla="*/ 6422084 h 6865139"/>
              <a:gd name="connsiteX1509" fmla="*/ 1328535 w 12180571"/>
              <a:gd name="connsiteY1509" fmla="*/ 6200874 h 6865139"/>
              <a:gd name="connsiteX1510" fmla="*/ 3321974 w 12180571"/>
              <a:gd name="connsiteY1510" fmla="*/ 5314762 h 6865139"/>
              <a:gd name="connsiteX1511" fmla="*/ 3321974 w 12180571"/>
              <a:gd name="connsiteY1511" fmla="*/ 5757818 h 6865139"/>
              <a:gd name="connsiteX1512" fmla="*/ 3543185 w 12180571"/>
              <a:gd name="connsiteY1512" fmla="*/ 5757818 h 6865139"/>
              <a:gd name="connsiteX1513" fmla="*/ 3986242 w 12180571"/>
              <a:gd name="connsiteY1513" fmla="*/ 5757818 h 6865139"/>
              <a:gd name="connsiteX1514" fmla="*/ 3986242 w 12180571"/>
              <a:gd name="connsiteY1514" fmla="*/ 5536608 h 6865139"/>
              <a:gd name="connsiteX1515" fmla="*/ 4207453 w 12180571"/>
              <a:gd name="connsiteY1515" fmla="*/ 5536608 h 6865139"/>
              <a:gd name="connsiteX1516" fmla="*/ 4207453 w 12180571"/>
              <a:gd name="connsiteY1516" fmla="*/ 5315398 h 6865139"/>
              <a:gd name="connsiteX1517" fmla="*/ 4207453 w 12180571"/>
              <a:gd name="connsiteY1517" fmla="*/ 5094188 h 6865139"/>
              <a:gd name="connsiteX1518" fmla="*/ 3986242 w 12180571"/>
              <a:gd name="connsiteY1518" fmla="*/ 5094188 h 6865139"/>
              <a:gd name="connsiteX1519" fmla="*/ 3986242 w 12180571"/>
              <a:gd name="connsiteY1519" fmla="*/ 4872978 h 6865139"/>
              <a:gd name="connsiteX1520" fmla="*/ 3765031 w 12180571"/>
              <a:gd name="connsiteY1520" fmla="*/ 4872978 h 6865139"/>
              <a:gd name="connsiteX1521" fmla="*/ 3765031 w 12180571"/>
              <a:gd name="connsiteY1521" fmla="*/ 5094188 h 6865139"/>
              <a:gd name="connsiteX1522" fmla="*/ 3765031 w 12180571"/>
              <a:gd name="connsiteY1522" fmla="*/ 5315398 h 6865139"/>
              <a:gd name="connsiteX1523" fmla="*/ 3765031 w 12180571"/>
              <a:gd name="connsiteY1523" fmla="*/ 5536608 h 6865139"/>
              <a:gd name="connsiteX1524" fmla="*/ 3543820 w 12180571"/>
              <a:gd name="connsiteY1524" fmla="*/ 5536608 h 6865139"/>
              <a:gd name="connsiteX1525" fmla="*/ 3543820 w 12180571"/>
              <a:gd name="connsiteY1525" fmla="*/ 5315398 h 6865139"/>
              <a:gd name="connsiteX1526" fmla="*/ 3321974 w 12180571"/>
              <a:gd name="connsiteY1526" fmla="*/ 5315398 h 6865139"/>
              <a:gd name="connsiteX1527" fmla="*/ 6198348 w 12180571"/>
              <a:gd name="connsiteY1527" fmla="*/ 5757818 h 6865139"/>
              <a:gd name="connsiteX1528" fmla="*/ 5977138 w 12180571"/>
              <a:gd name="connsiteY1528" fmla="*/ 5757818 h 6865139"/>
              <a:gd name="connsiteX1529" fmla="*/ 5977138 w 12180571"/>
              <a:gd name="connsiteY1529" fmla="*/ 5979028 h 6865139"/>
              <a:gd name="connsiteX1530" fmla="*/ 6198348 w 12180571"/>
              <a:gd name="connsiteY1530" fmla="*/ 5979028 h 6865139"/>
              <a:gd name="connsiteX1531" fmla="*/ 6419559 w 12180571"/>
              <a:gd name="connsiteY1531" fmla="*/ 5979028 h 6865139"/>
              <a:gd name="connsiteX1532" fmla="*/ 6419559 w 12180571"/>
              <a:gd name="connsiteY1532" fmla="*/ 5314762 h 6865139"/>
              <a:gd name="connsiteX1533" fmla="*/ 6198348 w 12180571"/>
              <a:gd name="connsiteY1533" fmla="*/ 5314762 h 6865139"/>
              <a:gd name="connsiteX1534" fmla="*/ 6198348 w 12180571"/>
              <a:gd name="connsiteY1534" fmla="*/ 5757818 h 6865139"/>
              <a:gd name="connsiteX1535" fmla="*/ 4872356 w 12180571"/>
              <a:gd name="connsiteY1535" fmla="*/ 2657699 h 6865139"/>
              <a:gd name="connsiteX1536" fmla="*/ 4872356 w 12180571"/>
              <a:gd name="connsiteY1536" fmla="*/ 2878909 h 6865139"/>
              <a:gd name="connsiteX1537" fmla="*/ 5315413 w 12180571"/>
              <a:gd name="connsiteY1537" fmla="*/ 2878909 h 6865139"/>
              <a:gd name="connsiteX1538" fmla="*/ 5315413 w 12180571"/>
              <a:gd name="connsiteY1538" fmla="*/ 2657699 h 6865139"/>
              <a:gd name="connsiteX1539" fmla="*/ 4872356 w 12180571"/>
              <a:gd name="connsiteY1539" fmla="*/ 2657699 h 6865139"/>
              <a:gd name="connsiteX1540" fmla="*/ 4207453 w 12180571"/>
              <a:gd name="connsiteY1540" fmla="*/ 2878909 h 6865139"/>
              <a:gd name="connsiteX1541" fmla="*/ 4207453 w 12180571"/>
              <a:gd name="connsiteY1541" fmla="*/ 2657699 h 6865139"/>
              <a:gd name="connsiteX1542" fmla="*/ 3986242 w 12180571"/>
              <a:gd name="connsiteY1542" fmla="*/ 2657699 h 6865139"/>
              <a:gd name="connsiteX1543" fmla="*/ 3986242 w 12180571"/>
              <a:gd name="connsiteY1543" fmla="*/ 2878909 h 6865139"/>
              <a:gd name="connsiteX1544" fmla="*/ 4207453 w 12180571"/>
              <a:gd name="connsiteY1544" fmla="*/ 2878909 h 6865139"/>
              <a:gd name="connsiteX1545" fmla="*/ 3765031 w 12180571"/>
              <a:gd name="connsiteY1545" fmla="*/ 2657699 h 6865139"/>
              <a:gd name="connsiteX1546" fmla="*/ 3986242 w 12180571"/>
              <a:gd name="connsiteY1546" fmla="*/ 2657699 h 6865139"/>
              <a:gd name="connsiteX1547" fmla="*/ 3986242 w 12180571"/>
              <a:gd name="connsiteY1547" fmla="*/ 2436489 h 6865139"/>
              <a:gd name="connsiteX1548" fmla="*/ 3765031 w 12180571"/>
              <a:gd name="connsiteY1548" fmla="*/ 2436489 h 6865139"/>
              <a:gd name="connsiteX1549" fmla="*/ 3765031 w 12180571"/>
              <a:gd name="connsiteY1549" fmla="*/ 2657699 h 6865139"/>
              <a:gd name="connsiteX1550" fmla="*/ 4650509 w 12180571"/>
              <a:gd name="connsiteY1550" fmla="*/ 2435853 h 6865139"/>
              <a:gd name="connsiteX1551" fmla="*/ 4650509 w 12180571"/>
              <a:gd name="connsiteY1551" fmla="*/ 2657063 h 6865139"/>
              <a:gd name="connsiteX1552" fmla="*/ 4871720 w 12180571"/>
              <a:gd name="connsiteY1552" fmla="*/ 2657063 h 6865139"/>
              <a:gd name="connsiteX1553" fmla="*/ 4871720 w 12180571"/>
              <a:gd name="connsiteY1553" fmla="*/ 2435853 h 6865139"/>
              <a:gd name="connsiteX1554" fmla="*/ 4650509 w 12180571"/>
              <a:gd name="connsiteY1554" fmla="*/ 2435853 h 6865139"/>
              <a:gd name="connsiteX1555" fmla="*/ 4429299 w 12180571"/>
              <a:gd name="connsiteY1555" fmla="*/ 3100119 h 6865139"/>
              <a:gd name="connsiteX1556" fmla="*/ 3765031 w 12180571"/>
              <a:gd name="connsiteY1556" fmla="*/ 3100119 h 6865139"/>
              <a:gd name="connsiteX1557" fmla="*/ 3765031 w 12180571"/>
              <a:gd name="connsiteY1557" fmla="*/ 3321329 h 6865139"/>
              <a:gd name="connsiteX1558" fmla="*/ 3765031 w 12180571"/>
              <a:gd name="connsiteY1558" fmla="*/ 3321329 h 6865139"/>
              <a:gd name="connsiteX1559" fmla="*/ 3765031 w 12180571"/>
              <a:gd name="connsiteY1559" fmla="*/ 3321329 h 6865139"/>
              <a:gd name="connsiteX1560" fmla="*/ 3765031 w 12180571"/>
              <a:gd name="connsiteY1560" fmla="*/ 3542539 h 6865139"/>
              <a:gd name="connsiteX1561" fmla="*/ 3543820 w 12180571"/>
              <a:gd name="connsiteY1561" fmla="*/ 3542539 h 6865139"/>
              <a:gd name="connsiteX1562" fmla="*/ 3543820 w 12180571"/>
              <a:gd name="connsiteY1562" fmla="*/ 3763749 h 6865139"/>
              <a:gd name="connsiteX1563" fmla="*/ 3543820 w 12180571"/>
              <a:gd name="connsiteY1563" fmla="*/ 3763749 h 6865139"/>
              <a:gd name="connsiteX1564" fmla="*/ 3543820 w 12180571"/>
              <a:gd name="connsiteY1564" fmla="*/ 3763749 h 6865139"/>
              <a:gd name="connsiteX1565" fmla="*/ 3543820 w 12180571"/>
              <a:gd name="connsiteY1565" fmla="*/ 3984960 h 6865139"/>
              <a:gd name="connsiteX1566" fmla="*/ 3322610 w 12180571"/>
              <a:gd name="connsiteY1566" fmla="*/ 3984960 h 6865139"/>
              <a:gd name="connsiteX1567" fmla="*/ 3322610 w 12180571"/>
              <a:gd name="connsiteY1567" fmla="*/ 4206170 h 6865139"/>
              <a:gd name="connsiteX1568" fmla="*/ 3543820 w 12180571"/>
              <a:gd name="connsiteY1568" fmla="*/ 4206170 h 6865139"/>
              <a:gd name="connsiteX1569" fmla="*/ 3765031 w 12180571"/>
              <a:gd name="connsiteY1569" fmla="*/ 4206170 h 6865139"/>
              <a:gd name="connsiteX1570" fmla="*/ 3765031 w 12180571"/>
              <a:gd name="connsiteY1570" fmla="*/ 3984960 h 6865139"/>
              <a:gd name="connsiteX1571" fmla="*/ 3765031 w 12180571"/>
              <a:gd name="connsiteY1571" fmla="*/ 3763749 h 6865139"/>
              <a:gd name="connsiteX1572" fmla="*/ 3986242 w 12180571"/>
              <a:gd name="connsiteY1572" fmla="*/ 3763749 h 6865139"/>
              <a:gd name="connsiteX1573" fmla="*/ 3986242 w 12180571"/>
              <a:gd name="connsiteY1573" fmla="*/ 3542539 h 6865139"/>
              <a:gd name="connsiteX1574" fmla="*/ 4207453 w 12180571"/>
              <a:gd name="connsiteY1574" fmla="*/ 3542539 h 6865139"/>
              <a:gd name="connsiteX1575" fmla="*/ 4207453 w 12180571"/>
              <a:gd name="connsiteY1575" fmla="*/ 3321329 h 6865139"/>
              <a:gd name="connsiteX1576" fmla="*/ 4428663 w 12180571"/>
              <a:gd name="connsiteY1576" fmla="*/ 3321329 h 6865139"/>
              <a:gd name="connsiteX1577" fmla="*/ 4428663 w 12180571"/>
              <a:gd name="connsiteY1577" fmla="*/ 3100119 h 6865139"/>
              <a:gd name="connsiteX1578" fmla="*/ 4649874 w 12180571"/>
              <a:gd name="connsiteY1578" fmla="*/ 3100119 h 6865139"/>
              <a:gd name="connsiteX1579" fmla="*/ 4649874 w 12180571"/>
              <a:gd name="connsiteY1579" fmla="*/ 3321329 h 6865139"/>
              <a:gd name="connsiteX1580" fmla="*/ 4649874 w 12180571"/>
              <a:gd name="connsiteY1580" fmla="*/ 3321329 h 6865139"/>
              <a:gd name="connsiteX1581" fmla="*/ 4649874 w 12180571"/>
              <a:gd name="connsiteY1581" fmla="*/ 3321329 h 6865139"/>
              <a:gd name="connsiteX1582" fmla="*/ 4428663 w 12180571"/>
              <a:gd name="connsiteY1582" fmla="*/ 3321329 h 6865139"/>
              <a:gd name="connsiteX1583" fmla="*/ 4428663 w 12180571"/>
              <a:gd name="connsiteY1583" fmla="*/ 3542539 h 6865139"/>
              <a:gd name="connsiteX1584" fmla="*/ 4428663 w 12180571"/>
              <a:gd name="connsiteY1584" fmla="*/ 3763749 h 6865139"/>
              <a:gd name="connsiteX1585" fmla="*/ 4428663 w 12180571"/>
              <a:gd name="connsiteY1585" fmla="*/ 3984960 h 6865139"/>
              <a:gd name="connsiteX1586" fmla="*/ 4649874 w 12180571"/>
              <a:gd name="connsiteY1586" fmla="*/ 3984960 h 6865139"/>
              <a:gd name="connsiteX1587" fmla="*/ 4871085 w 12180571"/>
              <a:gd name="connsiteY1587" fmla="*/ 3984960 h 6865139"/>
              <a:gd name="connsiteX1588" fmla="*/ 4871085 w 12180571"/>
              <a:gd name="connsiteY1588" fmla="*/ 3763749 h 6865139"/>
              <a:gd name="connsiteX1589" fmla="*/ 4649874 w 12180571"/>
              <a:gd name="connsiteY1589" fmla="*/ 3763749 h 6865139"/>
              <a:gd name="connsiteX1590" fmla="*/ 4649874 w 12180571"/>
              <a:gd name="connsiteY1590" fmla="*/ 3542539 h 6865139"/>
              <a:gd name="connsiteX1591" fmla="*/ 4871085 w 12180571"/>
              <a:gd name="connsiteY1591" fmla="*/ 3542539 h 6865139"/>
              <a:gd name="connsiteX1592" fmla="*/ 4871085 w 12180571"/>
              <a:gd name="connsiteY1592" fmla="*/ 3542539 h 6865139"/>
              <a:gd name="connsiteX1593" fmla="*/ 4871085 w 12180571"/>
              <a:gd name="connsiteY1593" fmla="*/ 3542539 h 6865139"/>
              <a:gd name="connsiteX1594" fmla="*/ 4871085 w 12180571"/>
              <a:gd name="connsiteY1594" fmla="*/ 3099484 h 6865139"/>
              <a:gd name="connsiteX1595" fmla="*/ 4871085 w 12180571"/>
              <a:gd name="connsiteY1595" fmla="*/ 3099484 h 6865139"/>
              <a:gd name="connsiteX1596" fmla="*/ 4871085 w 12180571"/>
              <a:gd name="connsiteY1596" fmla="*/ 2878273 h 6865139"/>
              <a:gd name="connsiteX1597" fmla="*/ 4428027 w 12180571"/>
              <a:gd name="connsiteY1597" fmla="*/ 2878273 h 6865139"/>
              <a:gd name="connsiteX1598" fmla="*/ 4428027 w 12180571"/>
              <a:gd name="connsiteY1598" fmla="*/ 3100119 h 6865139"/>
              <a:gd name="connsiteX1599" fmla="*/ 3321974 w 12180571"/>
              <a:gd name="connsiteY1599" fmla="*/ 2657699 h 6865139"/>
              <a:gd name="connsiteX1600" fmla="*/ 3543185 w 12180571"/>
              <a:gd name="connsiteY1600" fmla="*/ 2657699 h 6865139"/>
              <a:gd name="connsiteX1601" fmla="*/ 3543185 w 12180571"/>
              <a:gd name="connsiteY1601" fmla="*/ 2436489 h 6865139"/>
              <a:gd name="connsiteX1602" fmla="*/ 3321974 w 12180571"/>
              <a:gd name="connsiteY1602" fmla="*/ 2436489 h 6865139"/>
              <a:gd name="connsiteX1603" fmla="*/ 3321974 w 12180571"/>
              <a:gd name="connsiteY1603" fmla="*/ 2657699 h 6865139"/>
              <a:gd name="connsiteX1604" fmla="*/ 3543185 w 12180571"/>
              <a:gd name="connsiteY1604" fmla="*/ 2214643 h 6865139"/>
              <a:gd name="connsiteX1605" fmla="*/ 3543185 w 12180571"/>
              <a:gd name="connsiteY1605" fmla="*/ 2435853 h 6865139"/>
              <a:gd name="connsiteX1606" fmla="*/ 3764396 w 12180571"/>
              <a:gd name="connsiteY1606" fmla="*/ 2435853 h 6865139"/>
              <a:gd name="connsiteX1607" fmla="*/ 3764396 w 12180571"/>
              <a:gd name="connsiteY1607" fmla="*/ 2214643 h 6865139"/>
              <a:gd name="connsiteX1608" fmla="*/ 3543185 w 12180571"/>
              <a:gd name="connsiteY1608" fmla="*/ 2214643 h 6865139"/>
              <a:gd name="connsiteX1609" fmla="*/ 3321974 w 12180571"/>
              <a:gd name="connsiteY1609" fmla="*/ 1992798 h 6865139"/>
              <a:gd name="connsiteX1610" fmla="*/ 3321974 w 12180571"/>
              <a:gd name="connsiteY1610" fmla="*/ 2214008 h 6865139"/>
              <a:gd name="connsiteX1611" fmla="*/ 3543185 w 12180571"/>
              <a:gd name="connsiteY1611" fmla="*/ 2214008 h 6865139"/>
              <a:gd name="connsiteX1612" fmla="*/ 3543185 w 12180571"/>
              <a:gd name="connsiteY1612" fmla="*/ 1992798 h 6865139"/>
              <a:gd name="connsiteX1613" fmla="*/ 3321974 w 12180571"/>
              <a:gd name="connsiteY1613" fmla="*/ 1992798 h 6865139"/>
              <a:gd name="connsiteX1614" fmla="*/ 5973960 w 12180571"/>
              <a:gd name="connsiteY1614" fmla="*/ 6422084 h 6865139"/>
              <a:gd name="connsiteX1615" fmla="*/ 6195170 w 12180571"/>
              <a:gd name="connsiteY1615" fmla="*/ 6422084 h 6865139"/>
              <a:gd name="connsiteX1616" fmla="*/ 6195170 w 12180571"/>
              <a:gd name="connsiteY1616" fmla="*/ 6200874 h 6865139"/>
              <a:gd name="connsiteX1617" fmla="*/ 5973960 w 12180571"/>
              <a:gd name="connsiteY1617" fmla="*/ 6200874 h 6865139"/>
              <a:gd name="connsiteX1618" fmla="*/ 5973960 w 12180571"/>
              <a:gd name="connsiteY1618" fmla="*/ 6422084 h 6865139"/>
              <a:gd name="connsiteX1619" fmla="*/ 3100128 w 12180571"/>
              <a:gd name="connsiteY1619" fmla="*/ 4429287 h 6865139"/>
              <a:gd name="connsiteX1620" fmla="*/ 3321338 w 12180571"/>
              <a:gd name="connsiteY1620" fmla="*/ 4429287 h 6865139"/>
              <a:gd name="connsiteX1621" fmla="*/ 3321338 w 12180571"/>
              <a:gd name="connsiteY1621" fmla="*/ 4208077 h 6865139"/>
              <a:gd name="connsiteX1622" fmla="*/ 3100128 w 12180571"/>
              <a:gd name="connsiteY1622" fmla="*/ 4208077 h 6865139"/>
              <a:gd name="connsiteX1623" fmla="*/ 3100128 w 12180571"/>
              <a:gd name="connsiteY1623" fmla="*/ 4429287 h 6865139"/>
              <a:gd name="connsiteX1624" fmla="*/ 6865159 w 12180571"/>
              <a:gd name="connsiteY1624" fmla="*/ 6422084 h 6865139"/>
              <a:gd name="connsiteX1625" fmla="*/ 6643948 w 12180571"/>
              <a:gd name="connsiteY1625" fmla="*/ 6422084 h 6865139"/>
              <a:gd name="connsiteX1626" fmla="*/ 6643948 w 12180571"/>
              <a:gd name="connsiteY1626" fmla="*/ 5979028 h 6865139"/>
              <a:gd name="connsiteX1627" fmla="*/ 6422738 w 12180571"/>
              <a:gd name="connsiteY1627" fmla="*/ 5979028 h 6865139"/>
              <a:gd name="connsiteX1628" fmla="*/ 6422738 w 12180571"/>
              <a:gd name="connsiteY1628" fmla="*/ 6865140 h 6865139"/>
              <a:gd name="connsiteX1629" fmla="*/ 6643948 w 12180571"/>
              <a:gd name="connsiteY1629" fmla="*/ 6865140 h 6865139"/>
              <a:gd name="connsiteX1630" fmla="*/ 6643948 w 12180571"/>
              <a:gd name="connsiteY1630" fmla="*/ 6643930 h 6865139"/>
              <a:gd name="connsiteX1631" fmla="*/ 6865159 w 12180571"/>
              <a:gd name="connsiteY1631" fmla="*/ 6643930 h 6865139"/>
              <a:gd name="connsiteX1632" fmla="*/ 6865159 w 12180571"/>
              <a:gd name="connsiteY1632" fmla="*/ 6422084 h 6865139"/>
              <a:gd name="connsiteX1633" fmla="*/ 6865159 w 12180571"/>
              <a:gd name="connsiteY1633" fmla="*/ 6865140 h 6865139"/>
              <a:gd name="connsiteX1634" fmla="*/ 7086370 w 12180571"/>
              <a:gd name="connsiteY1634" fmla="*/ 6865140 h 6865139"/>
              <a:gd name="connsiteX1635" fmla="*/ 7086370 w 12180571"/>
              <a:gd name="connsiteY1635" fmla="*/ 6643930 h 6865139"/>
              <a:gd name="connsiteX1636" fmla="*/ 6865159 w 12180571"/>
              <a:gd name="connsiteY1636" fmla="*/ 6643930 h 6865139"/>
              <a:gd name="connsiteX1637" fmla="*/ 6865159 w 12180571"/>
              <a:gd name="connsiteY1637" fmla="*/ 6865140 h 6865139"/>
              <a:gd name="connsiteX1638" fmla="*/ 4207453 w 12180571"/>
              <a:gd name="connsiteY1638" fmla="*/ 1992798 h 6865139"/>
              <a:gd name="connsiteX1639" fmla="*/ 3764396 w 12180571"/>
              <a:gd name="connsiteY1639" fmla="*/ 1992798 h 6865139"/>
              <a:gd name="connsiteX1640" fmla="*/ 3764396 w 12180571"/>
              <a:gd name="connsiteY1640" fmla="*/ 2214008 h 6865139"/>
              <a:gd name="connsiteX1641" fmla="*/ 3985606 w 12180571"/>
              <a:gd name="connsiteY1641" fmla="*/ 2214008 h 6865139"/>
              <a:gd name="connsiteX1642" fmla="*/ 3985606 w 12180571"/>
              <a:gd name="connsiteY1642" fmla="*/ 2435218 h 6865139"/>
              <a:gd name="connsiteX1643" fmla="*/ 4428663 w 12180571"/>
              <a:gd name="connsiteY1643" fmla="*/ 2435218 h 6865139"/>
              <a:gd name="connsiteX1644" fmla="*/ 4428663 w 12180571"/>
              <a:gd name="connsiteY1644" fmla="*/ 2214008 h 6865139"/>
              <a:gd name="connsiteX1645" fmla="*/ 4207453 w 12180571"/>
              <a:gd name="connsiteY1645" fmla="*/ 2214008 h 6865139"/>
              <a:gd name="connsiteX1646" fmla="*/ 4207453 w 12180571"/>
              <a:gd name="connsiteY1646" fmla="*/ 1992798 h 6865139"/>
              <a:gd name="connsiteX1647" fmla="*/ 7529427 w 12180571"/>
              <a:gd name="connsiteY1647" fmla="*/ 6643930 h 6865139"/>
              <a:gd name="connsiteX1648" fmla="*/ 7308216 w 12180571"/>
              <a:gd name="connsiteY1648" fmla="*/ 6643930 h 6865139"/>
              <a:gd name="connsiteX1649" fmla="*/ 7308216 w 12180571"/>
              <a:gd name="connsiteY1649" fmla="*/ 6865140 h 6865139"/>
              <a:gd name="connsiteX1650" fmla="*/ 7529427 w 12180571"/>
              <a:gd name="connsiteY1650" fmla="*/ 6865140 h 6865139"/>
              <a:gd name="connsiteX1651" fmla="*/ 7750638 w 12180571"/>
              <a:gd name="connsiteY1651" fmla="*/ 6865140 h 6865139"/>
              <a:gd name="connsiteX1652" fmla="*/ 7971848 w 12180571"/>
              <a:gd name="connsiteY1652" fmla="*/ 6865140 h 6865139"/>
              <a:gd name="connsiteX1653" fmla="*/ 7971848 w 12180571"/>
              <a:gd name="connsiteY1653" fmla="*/ 6643930 h 6865139"/>
              <a:gd name="connsiteX1654" fmla="*/ 7750638 w 12180571"/>
              <a:gd name="connsiteY1654" fmla="*/ 6643930 h 6865139"/>
              <a:gd name="connsiteX1655" fmla="*/ 7529427 w 12180571"/>
              <a:gd name="connsiteY1655" fmla="*/ 6643930 h 6865139"/>
              <a:gd name="connsiteX1656" fmla="*/ 3321974 w 12180571"/>
              <a:gd name="connsiteY1656" fmla="*/ 4650497 h 6865139"/>
              <a:gd name="connsiteX1657" fmla="*/ 3321974 w 12180571"/>
              <a:gd name="connsiteY1657" fmla="*/ 4429287 h 6865139"/>
              <a:gd name="connsiteX1658" fmla="*/ 3986242 w 12180571"/>
              <a:gd name="connsiteY1658" fmla="*/ 4429287 h 6865139"/>
              <a:gd name="connsiteX1659" fmla="*/ 3986242 w 12180571"/>
              <a:gd name="connsiteY1659" fmla="*/ 4650497 h 6865139"/>
              <a:gd name="connsiteX1660" fmla="*/ 3543185 w 12180571"/>
              <a:gd name="connsiteY1660" fmla="*/ 4650497 h 6865139"/>
              <a:gd name="connsiteX1661" fmla="*/ 3543185 w 12180571"/>
              <a:gd name="connsiteY1661" fmla="*/ 4871707 h 6865139"/>
              <a:gd name="connsiteX1662" fmla="*/ 3543185 w 12180571"/>
              <a:gd name="connsiteY1662" fmla="*/ 4871707 h 6865139"/>
              <a:gd name="connsiteX1663" fmla="*/ 3543185 w 12180571"/>
              <a:gd name="connsiteY1663" fmla="*/ 5092917 h 6865139"/>
              <a:gd name="connsiteX1664" fmla="*/ 2878917 w 12180571"/>
              <a:gd name="connsiteY1664" fmla="*/ 5092917 h 6865139"/>
              <a:gd name="connsiteX1665" fmla="*/ 2878917 w 12180571"/>
              <a:gd name="connsiteY1665" fmla="*/ 5314127 h 6865139"/>
              <a:gd name="connsiteX1666" fmla="*/ 2878917 w 12180571"/>
              <a:gd name="connsiteY1666" fmla="*/ 5314127 h 6865139"/>
              <a:gd name="connsiteX1667" fmla="*/ 2878917 w 12180571"/>
              <a:gd name="connsiteY1667" fmla="*/ 5536608 h 6865139"/>
              <a:gd name="connsiteX1668" fmla="*/ 2657706 w 12180571"/>
              <a:gd name="connsiteY1668" fmla="*/ 5536608 h 6865139"/>
              <a:gd name="connsiteX1669" fmla="*/ 2657706 w 12180571"/>
              <a:gd name="connsiteY1669" fmla="*/ 5315398 h 6865139"/>
              <a:gd name="connsiteX1670" fmla="*/ 2436496 w 12180571"/>
              <a:gd name="connsiteY1670" fmla="*/ 5315398 h 6865139"/>
              <a:gd name="connsiteX1671" fmla="*/ 2436496 w 12180571"/>
              <a:gd name="connsiteY1671" fmla="*/ 5536608 h 6865139"/>
              <a:gd name="connsiteX1672" fmla="*/ 2215285 w 12180571"/>
              <a:gd name="connsiteY1672" fmla="*/ 5536608 h 6865139"/>
              <a:gd name="connsiteX1673" fmla="*/ 2215285 w 12180571"/>
              <a:gd name="connsiteY1673" fmla="*/ 5315398 h 6865139"/>
              <a:gd name="connsiteX1674" fmla="*/ 2215285 w 12180571"/>
              <a:gd name="connsiteY1674" fmla="*/ 5094188 h 6865139"/>
              <a:gd name="connsiteX1675" fmla="*/ 2215285 w 12180571"/>
              <a:gd name="connsiteY1675" fmla="*/ 4872978 h 6865139"/>
              <a:gd name="connsiteX1676" fmla="*/ 2436496 w 12180571"/>
              <a:gd name="connsiteY1676" fmla="*/ 4872978 h 6865139"/>
              <a:gd name="connsiteX1677" fmla="*/ 2436496 w 12180571"/>
              <a:gd name="connsiteY1677" fmla="*/ 4651768 h 6865139"/>
              <a:gd name="connsiteX1678" fmla="*/ 2215285 w 12180571"/>
              <a:gd name="connsiteY1678" fmla="*/ 4651768 h 6865139"/>
              <a:gd name="connsiteX1679" fmla="*/ 2215285 w 12180571"/>
              <a:gd name="connsiteY1679" fmla="*/ 4430558 h 6865139"/>
              <a:gd name="connsiteX1680" fmla="*/ 2436496 w 12180571"/>
              <a:gd name="connsiteY1680" fmla="*/ 4430558 h 6865139"/>
              <a:gd name="connsiteX1681" fmla="*/ 2436496 w 12180571"/>
              <a:gd name="connsiteY1681" fmla="*/ 4209348 h 6865139"/>
              <a:gd name="connsiteX1682" fmla="*/ 2657706 w 12180571"/>
              <a:gd name="connsiteY1682" fmla="*/ 4209348 h 6865139"/>
              <a:gd name="connsiteX1683" fmla="*/ 2657706 w 12180571"/>
              <a:gd name="connsiteY1683" fmla="*/ 3988138 h 6865139"/>
              <a:gd name="connsiteX1684" fmla="*/ 2878917 w 12180571"/>
              <a:gd name="connsiteY1684" fmla="*/ 3988138 h 6865139"/>
              <a:gd name="connsiteX1685" fmla="*/ 2878917 w 12180571"/>
              <a:gd name="connsiteY1685" fmla="*/ 4209348 h 6865139"/>
              <a:gd name="connsiteX1686" fmla="*/ 2878917 w 12180571"/>
              <a:gd name="connsiteY1686" fmla="*/ 4430558 h 6865139"/>
              <a:gd name="connsiteX1687" fmla="*/ 2878917 w 12180571"/>
              <a:gd name="connsiteY1687" fmla="*/ 4651768 h 6865139"/>
              <a:gd name="connsiteX1688" fmla="*/ 2878917 w 12180571"/>
              <a:gd name="connsiteY1688" fmla="*/ 4872978 h 6865139"/>
              <a:gd name="connsiteX1689" fmla="*/ 3100128 w 12180571"/>
              <a:gd name="connsiteY1689" fmla="*/ 4872978 h 6865139"/>
              <a:gd name="connsiteX1690" fmla="*/ 3100128 w 12180571"/>
              <a:gd name="connsiteY1690" fmla="*/ 4651768 h 6865139"/>
              <a:gd name="connsiteX1691" fmla="*/ 3321974 w 12180571"/>
              <a:gd name="connsiteY1691" fmla="*/ 4651768 h 6865139"/>
              <a:gd name="connsiteX1692" fmla="*/ 2657706 w 12180571"/>
              <a:gd name="connsiteY1692" fmla="*/ 4872342 h 6865139"/>
              <a:gd name="connsiteX1693" fmla="*/ 2436496 w 12180571"/>
              <a:gd name="connsiteY1693" fmla="*/ 4872342 h 6865139"/>
              <a:gd name="connsiteX1694" fmla="*/ 2436496 w 12180571"/>
              <a:gd name="connsiteY1694" fmla="*/ 5093552 h 6865139"/>
              <a:gd name="connsiteX1695" fmla="*/ 2657706 w 12180571"/>
              <a:gd name="connsiteY1695" fmla="*/ 5093552 h 6865139"/>
              <a:gd name="connsiteX1696" fmla="*/ 2657706 w 12180571"/>
              <a:gd name="connsiteY1696" fmla="*/ 4872342 h 6865139"/>
              <a:gd name="connsiteX1697" fmla="*/ 7086370 w 12180571"/>
              <a:gd name="connsiteY1697" fmla="*/ 6422084 h 6865139"/>
              <a:gd name="connsiteX1698" fmla="*/ 7307580 w 12180571"/>
              <a:gd name="connsiteY1698" fmla="*/ 6422084 h 6865139"/>
              <a:gd name="connsiteX1699" fmla="*/ 7307580 w 12180571"/>
              <a:gd name="connsiteY1699" fmla="*/ 6200874 h 6865139"/>
              <a:gd name="connsiteX1700" fmla="*/ 7086370 w 12180571"/>
              <a:gd name="connsiteY1700" fmla="*/ 6200874 h 6865139"/>
              <a:gd name="connsiteX1701" fmla="*/ 7086370 w 12180571"/>
              <a:gd name="connsiteY1701" fmla="*/ 6422084 h 6865139"/>
              <a:gd name="connsiteX1702" fmla="*/ 7086370 w 12180571"/>
              <a:gd name="connsiteY1702" fmla="*/ 4872342 h 6865139"/>
              <a:gd name="connsiteX1703" fmla="*/ 7086370 w 12180571"/>
              <a:gd name="connsiteY1703" fmla="*/ 4651133 h 6865139"/>
              <a:gd name="connsiteX1704" fmla="*/ 6865159 w 12180571"/>
              <a:gd name="connsiteY1704" fmla="*/ 4651133 h 6865139"/>
              <a:gd name="connsiteX1705" fmla="*/ 6643948 w 12180571"/>
              <a:gd name="connsiteY1705" fmla="*/ 4651133 h 6865139"/>
              <a:gd name="connsiteX1706" fmla="*/ 6643948 w 12180571"/>
              <a:gd name="connsiteY1706" fmla="*/ 4872342 h 6865139"/>
              <a:gd name="connsiteX1707" fmla="*/ 6865159 w 12180571"/>
              <a:gd name="connsiteY1707" fmla="*/ 4872342 h 6865139"/>
              <a:gd name="connsiteX1708" fmla="*/ 7086370 w 12180571"/>
              <a:gd name="connsiteY1708" fmla="*/ 4872342 h 686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</a:cxnLst>
            <a:rect l="l" t="t" r="r" b="b"/>
            <a:pathLst>
              <a:path w="12180571" h="6865139">
                <a:moveTo>
                  <a:pt x="1107325" y="0"/>
                </a:moveTo>
                <a:lnTo>
                  <a:pt x="1107325" y="221210"/>
                </a:lnTo>
                <a:lnTo>
                  <a:pt x="886114" y="221210"/>
                </a:lnTo>
                <a:lnTo>
                  <a:pt x="664903" y="221210"/>
                </a:lnTo>
                <a:lnTo>
                  <a:pt x="443057" y="221210"/>
                </a:lnTo>
                <a:lnTo>
                  <a:pt x="443057" y="0"/>
                </a:lnTo>
                <a:lnTo>
                  <a:pt x="664268" y="0"/>
                </a:lnTo>
                <a:lnTo>
                  <a:pt x="885478" y="0"/>
                </a:lnTo>
                <a:lnTo>
                  <a:pt x="1107325" y="0"/>
                </a:lnTo>
                <a:close/>
                <a:moveTo>
                  <a:pt x="1328535" y="3321965"/>
                </a:moveTo>
                <a:lnTo>
                  <a:pt x="1328535" y="3543175"/>
                </a:lnTo>
                <a:lnTo>
                  <a:pt x="1549746" y="3543175"/>
                </a:lnTo>
                <a:lnTo>
                  <a:pt x="1549746" y="3321965"/>
                </a:lnTo>
                <a:lnTo>
                  <a:pt x="1549746" y="3100755"/>
                </a:lnTo>
                <a:lnTo>
                  <a:pt x="1106689" y="3100755"/>
                </a:lnTo>
                <a:lnTo>
                  <a:pt x="1106689" y="3321965"/>
                </a:lnTo>
                <a:lnTo>
                  <a:pt x="1328535" y="3321965"/>
                </a:lnTo>
                <a:close/>
                <a:moveTo>
                  <a:pt x="443057" y="443056"/>
                </a:moveTo>
                <a:lnTo>
                  <a:pt x="221211" y="443056"/>
                </a:lnTo>
                <a:lnTo>
                  <a:pt x="221211" y="664266"/>
                </a:lnTo>
                <a:lnTo>
                  <a:pt x="442421" y="664266"/>
                </a:lnTo>
                <a:lnTo>
                  <a:pt x="442421" y="443056"/>
                </a:lnTo>
                <a:close/>
                <a:moveTo>
                  <a:pt x="3321974" y="1771588"/>
                </a:moveTo>
                <a:lnTo>
                  <a:pt x="3100763" y="1771588"/>
                </a:lnTo>
                <a:lnTo>
                  <a:pt x="3100763" y="1992798"/>
                </a:lnTo>
                <a:lnTo>
                  <a:pt x="3321974" y="1992798"/>
                </a:lnTo>
                <a:lnTo>
                  <a:pt x="3321974" y="1771588"/>
                </a:lnTo>
                <a:close/>
                <a:moveTo>
                  <a:pt x="1992803" y="664266"/>
                </a:moveTo>
                <a:lnTo>
                  <a:pt x="1992803" y="443056"/>
                </a:lnTo>
                <a:lnTo>
                  <a:pt x="1771592" y="443056"/>
                </a:lnTo>
                <a:lnTo>
                  <a:pt x="1771592" y="664266"/>
                </a:lnTo>
                <a:lnTo>
                  <a:pt x="1992803" y="664266"/>
                </a:lnTo>
                <a:close/>
                <a:moveTo>
                  <a:pt x="221211" y="3986231"/>
                </a:moveTo>
                <a:lnTo>
                  <a:pt x="221211" y="3765021"/>
                </a:lnTo>
                <a:lnTo>
                  <a:pt x="0" y="3765021"/>
                </a:lnTo>
                <a:lnTo>
                  <a:pt x="0" y="3986231"/>
                </a:lnTo>
                <a:lnTo>
                  <a:pt x="0" y="4207441"/>
                </a:lnTo>
                <a:lnTo>
                  <a:pt x="221211" y="4207441"/>
                </a:lnTo>
                <a:lnTo>
                  <a:pt x="221211" y="3986231"/>
                </a:lnTo>
                <a:close/>
                <a:moveTo>
                  <a:pt x="443057" y="4429287"/>
                </a:moveTo>
                <a:lnTo>
                  <a:pt x="221211" y="4429287"/>
                </a:lnTo>
                <a:lnTo>
                  <a:pt x="221211" y="4650497"/>
                </a:lnTo>
                <a:lnTo>
                  <a:pt x="442421" y="4650497"/>
                </a:lnTo>
                <a:lnTo>
                  <a:pt x="442421" y="4429287"/>
                </a:lnTo>
                <a:close/>
                <a:moveTo>
                  <a:pt x="221211" y="5979028"/>
                </a:moveTo>
                <a:lnTo>
                  <a:pt x="0" y="5979028"/>
                </a:lnTo>
                <a:lnTo>
                  <a:pt x="0" y="6200239"/>
                </a:lnTo>
                <a:lnTo>
                  <a:pt x="221211" y="6200239"/>
                </a:lnTo>
                <a:lnTo>
                  <a:pt x="221211" y="5979028"/>
                </a:lnTo>
                <a:close/>
                <a:moveTo>
                  <a:pt x="221211" y="6643930"/>
                </a:moveTo>
                <a:lnTo>
                  <a:pt x="442421" y="6643930"/>
                </a:lnTo>
                <a:lnTo>
                  <a:pt x="442421" y="6865140"/>
                </a:lnTo>
                <a:lnTo>
                  <a:pt x="663632" y="6865140"/>
                </a:lnTo>
                <a:lnTo>
                  <a:pt x="663632" y="6643930"/>
                </a:lnTo>
                <a:lnTo>
                  <a:pt x="663632" y="6422720"/>
                </a:lnTo>
                <a:lnTo>
                  <a:pt x="221211" y="6422720"/>
                </a:lnTo>
                <a:lnTo>
                  <a:pt x="221211" y="6643930"/>
                </a:lnTo>
                <a:close/>
                <a:moveTo>
                  <a:pt x="0" y="6865140"/>
                </a:moveTo>
                <a:lnTo>
                  <a:pt x="221211" y="6865140"/>
                </a:lnTo>
                <a:lnTo>
                  <a:pt x="221211" y="6643930"/>
                </a:lnTo>
                <a:lnTo>
                  <a:pt x="0" y="6643930"/>
                </a:lnTo>
                <a:lnTo>
                  <a:pt x="0" y="6865140"/>
                </a:lnTo>
                <a:close/>
                <a:moveTo>
                  <a:pt x="443057" y="2878909"/>
                </a:moveTo>
                <a:lnTo>
                  <a:pt x="664268" y="2878909"/>
                </a:lnTo>
                <a:lnTo>
                  <a:pt x="664268" y="2657699"/>
                </a:lnTo>
                <a:lnTo>
                  <a:pt x="664268" y="2436489"/>
                </a:lnTo>
                <a:lnTo>
                  <a:pt x="221211" y="2436489"/>
                </a:lnTo>
                <a:lnTo>
                  <a:pt x="221211" y="2657699"/>
                </a:lnTo>
                <a:lnTo>
                  <a:pt x="442421" y="2657699"/>
                </a:lnTo>
                <a:lnTo>
                  <a:pt x="442421" y="2878909"/>
                </a:lnTo>
                <a:close/>
                <a:moveTo>
                  <a:pt x="886114" y="1992798"/>
                </a:moveTo>
                <a:lnTo>
                  <a:pt x="886114" y="1771588"/>
                </a:lnTo>
                <a:lnTo>
                  <a:pt x="664903" y="1771588"/>
                </a:lnTo>
                <a:lnTo>
                  <a:pt x="664903" y="1550377"/>
                </a:lnTo>
                <a:lnTo>
                  <a:pt x="443057" y="1550377"/>
                </a:lnTo>
                <a:lnTo>
                  <a:pt x="443057" y="1328532"/>
                </a:lnTo>
                <a:lnTo>
                  <a:pt x="221211" y="1328532"/>
                </a:lnTo>
                <a:lnTo>
                  <a:pt x="221211" y="1107322"/>
                </a:lnTo>
                <a:lnTo>
                  <a:pt x="442421" y="1107322"/>
                </a:lnTo>
                <a:lnTo>
                  <a:pt x="442421" y="886112"/>
                </a:lnTo>
                <a:lnTo>
                  <a:pt x="221211" y="886112"/>
                </a:lnTo>
                <a:lnTo>
                  <a:pt x="221211" y="664902"/>
                </a:lnTo>
                <a:lnTo>
                  <a:pt x="0" y="664902"/>
                </a:lnTo>
                <a:lnTo>
                  <a:pt x="0" y="886112"/>
                </a:lnTo>
                <a:lnTo>
                  <a:pt x="0" y="1107322"/>
                </a:lnTo>
                <a:lnTo>
                  <a:pt x="0" y="1328532"/>
                </a:lnTo>
                <a:lnTo>
                  <a:pt x="0" y="1549742"/>
                </a:lnTo>
                <a:lnTo>
                  <a:pt x="221211" y="1549742"/>
                </a:lnTo>
                <a:lnTo>
                  <a:pt x="221211" y="1770952"/>
                </a:lnTo>
                <a:lnTo>
                  <a:pt x="442421" y="1770952"/>
                </a:lnTo>
                <a:lnTo>
                  <a:pt x="442421" y="1992162"/>
                </a:lnTo>
                <a:lnTo>
                  <a:pt x="442421" y="2213372"/>
                </a:lnTo>
                <a:lnTo>
                  <a:pt x="663632" y="2213372"/>
                </a:lnTo>
                <a:lnTo>
                  <a:pt x="663632" y="1992162"/>
                </a:lnTo>
                <a:lnTo>
                  <a:pt x="886114" y="1992162"/>
                </a:lnTo>
                <a:close/>
                <a:moveTo>
                  <a:pt x="221211" y="1992798"/>
                </a:moveTo>
                <a:lnTo>
                  <a:pt x="0" y="1992798"/>
                </a:lnTo>
                <a:lnTo>
                  <a:pt x="0" y="2214008"/>
                </a:lnTo>
                <a:lnTo>
                  <a:pt x="221211" y="2214008"/>
                </a:lnTo>
                <a:lnTo>
                  <a:pt x="221211" y="1992798"/>
                </a:lnTo>
                <a:close/>
                <a:moveTo>
                  <a:pt x="1550382" y="5093552"/>
                </a:moveTo>
                <a:lnTo>
                  <a:pt x="1328535" y="5093552"/>
                </a:lnTo>
                <a:lnTo>
                  <a:pt x="1328535" y="4872342"/>
                </a:lnTo>
                <a:lnTo>
                  <a:pt x="1107325" y="4872342"/>
                </a:lnTo>
                <a:lnTo>
                  <a:pt x="1107325" y="5093552"/>
                </a:lnTo>
                <a:lnTo>
                  <a:pt x="886114" y="5093552"/>
                </a:lnTo>
                <a:lnTo>
                  <a:pt x="886114" y="5314762"/>
                </a:lnTo>
                <a:lnTo>
                  <a:pt x="1772228" y="5314762"/>
                </a:lnTo>
                <a:lnTo>
                  <a:pt x="1772228" y="5536608"/>
                </a:lnTo>
                <a:lnTo>
                  <a:pt x="1993439" y="5536608"/>
                </a:lnTo>
                <a:lnTo>
                  <a:pt x="1993439" y="5315398"/>
                </a:lnTo>
                <a:lnTo>
                  <a:pt x="1993439" y="5094188"/>
                </a:lnTo>
                <a:lnTo>
                  <a:pt x="1772228" y="5094188"/>
                </a:lnTo>
                <a:lnTo>
                  <a:pt x="1772228" y="4651133"/>
                </a:lnTo>
                <a:lnTo>
                  <a:pt x="1551017" y="4651133"/>
                </a:lnTo>
                <a:lnTo>
                  <a:pt x="1551017" y="5093552"/>
                </a:lnTo>
                <a:close/>
                <a:moveTo>
                  <a:pt x="1992803" y="4650497"/>
                </a:moveTo>
                <a:lnTo>
                  <a:pt x="1992803" y="4429287"/>
                </a:lnTo>
                <a:lnTo>
                  <a:pt x="1771592" y="4429287"/>
                </a:lnTo>
                <a:lnTo>
                  <a:pt x="1771592" y="4650497"/>
                </a:lnTo>
                <a:lnTo>
                  <a:pt x="1992803" y="4650497"/>
                </a:lnTo>
                <a:close/>
                <a:moveTo>
                  <a:pt x="2435860" y="2435853"/>
                </a:moveTo>
                <a:lnTo>
                  <a:pt x="2435860" y="2214643"/>
                </a:lnTo>
                <a:lnTo>
                  <a:pt x="2214649" y="2214643"/>
                </a:lnTo>
                <a:lnTo>
                  <a:pt x="2214649" y="2435853"/>
                </a:lnTo>
                <a:lnTo>
                  <a:pt x="2435860" y="2435853"/>
                </a:lnTo>
                <a:close/>
                <a:moveTo>
                  <a:pt x="2878917" y="3321965"/>
                </a:moveTo>
                <a:lnTo>
                  <a:pt x="2878917" y="3100755"/>
                </a:lnTo>
                <a:lnTo>
                  <a:pt x="2657706" y="3100755"/>
                </a:lnTo>
                <a:lnTo>
                  <a:pt x="2657706" y="3321965"/>
                </a:lnTo>
                <a:lnTo>
                  <a:pt x="2878917" y="3321965"/>
                </a:lnTo>
                <a:close/>
                <a:moveTo>
                  <a:pt x="886114" y="2435853"/>
                </a:moveTo>
                <a:lnTo>
                  <a:pt x="664903" y="2435853"/>
                </a:lnTo>
                <a:lnTo>
                  <a:pt x="664903" y="2214643"/>
                </a:lnTo>
                <a:lnTo>
                  <a:pt x="886114" y="2214643"/>
                </a:lnTo>
                <a:lnTo>
                  <a:pt x="886114" y="1993433"/>
                </a:lnTo>
                <a:lnTo>
                  <a:pt x="1328535" y="1993433"/>
                </a:lnTo>
                <a:lnTo>
                  <a:pt x="1328535" y="1550377"/>
                </a:lnTo>
                <a:lnTo>
                  <a:pt x="1549746" y="1550377"/>
                </a:lnTo>
                <a:lnTo>
                  <a:pt x="1549746" y="1993433"/>
                </a:lnTo>
                <a:lnTo>
                  <a:pt x="1770957" y="1993433"/>
                </a:lnTo>
                <a:lnTo>
                  <a:pt x="1770957" y="1772223"/>
                </a:lnTo>
                <a:lnTo>
                  <a:pt x="1992167" y="1772223"/>
                </a:lnTo>
                <a:lnTo>
                  <a:pt x="1992167" y="1993433"/>
                </a:lnTo>
                <a:lnTo>
                  <a:pt x="2213378" y="1993433"/>
                </a:lnTo>
                <a:lnTo>
                  <a:pt x="2213378" y="2214643"/>
                </a:lnTo>
                <a:lnTo>
                  <a:pt x="1992167" y="2214643"/>
                </a:lnTo>
                <a:lnTo>
                  <a:pt x="1992167" y="2435853"/>
                </a:lnTo>
                <a:lnTo>
                  <a:pt x="1549110" y="2435853"/>
                </a:lnTo>
                <a:lnTo>
                  <a:pt x="1549110" y="2657063"/>
                </a:lnTo>
                <a:lnTo>
                  <a:pt x="1770321" y="2657063"/>
                </a:lnTo>
                <a:lnTo>
                  <a:pt x="1770321" y="2878273"/>
                </a:lnTo>
                <a:lnTo>
                  <a:pt x="1107325" y="2878273"/>
                </a:lnTo>
                <a:lnTo>
                  <a:pt x="1107325" y="3099484"/>
                </a:lnTo>
                <a:lnTo>
                  <a:pt x="886114" y="3099484"/>
                </a:lnTo>
                <a:lnTo>
                  <a:pt x="886114" y="2878273"/>
                </a:lnTo>
                <a:lnTo>
                  <a:pt x="886114" y="2878273"/>
                </a:lnTo>
                <a:lnTo>
                  <a:pt x="886114" y="2657063"/>
                </a:lnTo>
                <a:lnTo>
                  <a:pt x="886114" y="2657063"/>
                </a:lnTo>
                <a:lnTo>
                  <a:pt x="886114" y="2435853"/>
                </a:lnTo>
                <a:close/>
                <a:moveTo>
                  <a:pt x="1107325" y="2657699"/>
                </a:moveTo>
                <a:lnTo>
                  <a:pt x="1328535" y="2657699"/>
                </a:lnTo>
                <a:lnTo>
                  <a:pt x="1328535" y="2436489"/>
                </a:lnTo>
                <a:lnTo>
                  <a:pt x="1328535" y="2215279"/>
                </a:lnTo>
                <a:lnTo>
                  <a:pt x="1107325" y="2215279"/>
                </a:lnTo>
                <a:lnTo>
                  <a:pt x="1107325" y="2436489"/>
                </a:lnTo>
                <a:lnTo>
                  <a:pt x="1107325" y="2436489"/>
                </a:lnTo>
                <a:lnTo>
                  <a:pt x="1107325" y="2657699"/>
                </a:lnTo>
                <a:close/>
                <a:moveTo>
                  <a:pt x="1550382" y="1107322"/>
                </a:moveTo>
                <a:lnTo>
                  <a:pt x="1328535" y="1107322"/>
                </a:lnTo>
                <a:lnTo>
                  <a:pt x="1328535" y="886112"/>
                </a:lnTo>
                <a:lnTo>
                  <a:pt x="1107325" y="886112"/>
                </a:lnTo>
                <a:lnTo>
                  <a:pt x="1107325" y="1107322"/>
                </a:lnTo>
                <a:lnTo>
                  <a:pt x="886114" y="1107322"/>
                </a:lnTo>
                <a:lnTo>
                  <a:pt x="886114" y="1328532"/>
                </a:lnTo>
                <a:lnTo>
                  <a:pt x="1772228" y="1328532"/>
                </a:lnTo>
                <a:lnTo>
                  <a:pt x="1772228" y="1549742"/>
                </a:lnTo>
                <a:lnTo>
                  <a:pt x="1993439" y="1549742"/>
                </a:lnTo>
                <a:lnTo>
                  <a:pt x="1993439" y="1328532"/>
                </a:lnTo>
                <a:lnTo>
                  <a:pt x="1993439" y="1107322"/>
                </a:lnTo>
                <a:lnTo>
                  <a:pt x="1772228" y="1107322"/>
                </a:lnTo>
                <a:lnTo>
                  <a:pt x="1772228" y="664266"/>
                </a:lnTo>
                <a:lnTo>
                  <a:pt x="1551017" y="664266"/>
                </a:lnTo>
                <a:lnTo>
                  <a:pt x="1551017" y="1107322"/>
                </a:lnTo>
                <a:close/>
                <a:moveTo>
                  <a:pt x="1107325" y="3321965"/>
                </a:moveTo>
                <a:lnTo>
                  <a:pt x="886114" y="3321965"/>
                </a:lnTo>
                <a:lnTo>
                  <a:pt x="886114" y="3543175"/>
                </a:lnTo>
                <a:lnTo>
                  <a:pt x="886114" y="3764385"/>
                </a:lnTo>
                <a:lnTo>
                  <a:pt x="1328535" y="3764385"/>
                </a:lnTo>
                <a:lnTo>
                  <a:pt x="1328535" y="3543175"/>
                </a:lnTo>
                <a:lnTo>
                  <a:pt x="1107325" y="3543175"/>
                </a:lnTo>
                <a:lnTo>
                  <a:pt x="1107325" y="3321965"/>
                </a:lnTo>
                <a:close/>
                <a:moveTo>
                  <a:pt x="2214649" y="2657699"/>
                </a:moveTo>
                <a:lnTo>
                  <a:pt x="2214649" y="2657699"/>
                </a:lnTo>
                <a:lnTo>
                  <a:pt x="2214649" y="2436489"/>
                </a:lnTo>
                <a:lnTo>
                  <a:pt x="1993439" y="2436489"/>
                </a:lnTo>
                <a:lnTo>
                  <a:pt x="1993439" y="3543811"/>
                </a:lnTo>
                <a:lnTo>
                  <a:pt x="2214649" y="3543811"/>
                </a:lnTo>
                <a:lnTo>
                  <a:pt x="2214649" y="3100755"/>
                </a:lnTo>
                <a:lnTo>
                  <a:pt x="2657706" y="3100755"/>
                </a:lnTo>
                <a:lnTo>
                  <a:pt x="2657706" y="2657699"/>
                </a:lnTo>
                <a:lnTo>
                  <a:pt x="2878917" y="2657699"/>
                </a:lnTo>
                <a:lnTo>
                  <a:pt x="2878917" y="2878909"/>
                </a:lnTo>
                <a:lnTo>
                  <a:pt x="3100128" y="2878909"/>
                </a:lnTo>
                <a:lnTo>
                  <a:pt x="3100128" y="2657699"/>
                </a:lnTo>
                <a:lnTo>
                  <a:pt x="3100128" y="2436489"/>
                </a:lnTo>
                <a:lnTo>
                  <a:pt x="3100128" y="1993433"/>
                </a:lnTo>
                <a:lnTo>
                  <a:pt x="2884003" y="1993433"/>
                </a:lnTo>
                <a:lnTo>
                  <a:pt x="2884003" y="2436489"/>
                </a:lnTo>
                <a:lnTo>
                  <a:pt x="2435860" y="2436489"/>
                </a:lnTo>
                <a:lnTo>
                  <a:pt x="2435860" y="2657699"/>
                </a:lnTo>
                <a:lnTo>
                  <a:pt x="2214649" y="2657699"/>
                </a:lnTo>
                <a:close/>
                <a:moveTo>
                  <a:pt x="1107325" y="1550377"/>
                </a:moveTo>
                <a:lnTo>
                  <a:pt x="886114" y="1550377"/>
                </a:lnTo>
                <a:lnTo>
                  <a:pt x="886114" y="1771588"/>
                </a:lnTo>
                <a:lnTo>
                  <a:pt x="1107325" y="1771588"/>
                </a:lnTo>
                <a:lnTo>
                  <a:pt x="1107325" y="1550377"/>
                </a:lnTo>
                <a:close/>
                <a:moveTo>
                  <a:pt x="1107325" y="886112"/>
                </a:moveTo>
                <a:lnTo>
                  <a:pt x="1107325" y="664902"/>
                </a:lnTo>
                <a:lnTo>
                  <a:pt x="1328535" y="664902"/>
                </a:lnTo>
                <a:lnTo>
                  <a:pt x="1328535" y="443056"/>
                </a:lnTo>
                <a:lnTo>
                  <a:pt x="1771592" y="443056"/>
                </a:lnTo>
                <a:lnTo>
                  <a:pt x="1771592" y="221210"/>
                </a:lnTo>
                <a:lnTo>
                  <a:pt x="1992803" y="221210"/>
                </a:lnTo>
                <a:lnTo>
                  <a:pt x="2214014" y="221210"/>
                </a:lnTo>
                <a:lnTo>
                  <a:pt x="2214014" y="0"/>
                </a:lnTo>
                <a:lnTo>
                  <a:pt x="1992803" y="0"/>
                </a:lnTo>
                <a:lnTo>
                  <a:pt x="1771592" y="0"/>
                </a:lnTo>
                <a:lnTo>
                  <a:pt x="1550382" y="0"/>
                </a:lnTo>
                <a:lnTo>
                  <a:pt x="1328535" y="0"/>
                </a:lnTo>
                <a:lnTo>
                  <a:pt x="1328535" y="221210"/>
                </a:lnTo>
                <a:lnTo>
                  <a:pt x="1107325" y="221210"/>
                </a:lnTo>
                <a:lnTo>
                  <a:pt x="1107325" y="442420"/>
                </a:lnTo>
                <a:lnTo>
                  <a:pt x="664268" y="442420"/>
                </a:lnTo>
                <a:lnTo>
                  <a:pt x="664268" y="663630"/>
                </a:lnTo>
                <a:lnTo>
                  <a:pt x="443057" y="663630"/>
                </a:lnTo>
                <a:lnTo>
                  <a:pt x="443057" y="884840"/>
                </a:lnTo>
                <a:lnTo>
                  <a:pt x="1107325" y="884840"/>
                </a:lnTo>
                <a:close/>
                <a:moveTo>
                  <a:pt x="11737514" y="221210"/>
                </a:moveTo>
                <a:lnTo>
                  <a:pt x="11516303" y="221210"/>
                </a:lnTo>
                <a:lnTo>
                  <a:pt x="11516303" y="442420"/>
                </a:lnTo>
                <a:lnTo>
                  <a:pt x="11737514" y="442420"/>
                </a:lnTo>
                <a:lnTo>
                  <a:pt x="11737514" y="221210"/>
                </a:lnTo>
                <a:close/>
                <a:moveTo>
                  <a:pt x="10408343" y="2878909"/>
                </a:moveTo>
                <a:lnTo>
                  <a:pt x="10408343" y="3100119"/>
                </a:lnTo>
                <a:lnTo>
                  <a:pt x="10408343" y="3100119"/>
                </a:lnTo>
                <a:lnTo>
                  <a:pt x="10408343" y="3100119"/>
                </a:lnTo>
                <a:lnTo>
                  <a:pt x="10408343" y="3321329"/>
                </a:lnTo>
                <a:lnTo>
                  <a:pt x="10629554" y="3321329"/>
                </a:lnTo>
                <a:lnTo>
                  <a:pt x="10629554" y="3542539"/>
                </a:lnTo>
                <a:lnTo>
                  <a:pt x="10629554" y="3542539"/>
                </a:lnTo>
                <a:lnTo>
                  <a:pt x="10629554" y="3542539"/>
                </a:lnTo>
                <a:lnTo>
                  <a:pt x="10629554" y="3763749"/>
                </a:lnTo>
                <a:lnTo>
                  <a:pt x="11293821" y="3763749"/>
                </a:lnTo>
                <a:lnTo>
                  <a:pt x="11293821" y="3984960"/>
                </a:lnTo>
                <a:lnTo>
                  <a:pt x="11736879" y="3984960"/>
                </a:lnTo>
                <a:lnTo>
                  <a:pt x="11736879" y="3763749"/>
                </a:lnTo>
                <a:lnTo>
                  <a:pt x="11736879" y="3763749"/>
                </a:lnTo>
                <a:lnTo>
                  <a:pt x="11736879" y="3320694"/>
                </a:lnTo>
                <a:lnTo>
                  <a:pt x="11736879" y="3320694"/>
                </a:lnTo>
                <a:lnTo>
                  <a:pt x="11736879" y="3320694"/>
                </a:lnTo>
                <a:lnTo>
                  <a:pt x="11515668" y="3320694"/>
                </a:lnTo>
                <a:lnTo>
                  <a:pt x="11515668" y="3099484"/>
                </a:lnTo>
                <a:lnTo>
                  <a:pt x="11736879" y="3099484"/>
                </a:lnTo>
                <a:lnTo>
                  <a:pt x="11736879" y="2878273"/>
                </a:lnTo>
                <a:lnTo>
                  <a:pt x="11515668" y="2878273"/>
                </a:lnTo>
                <a:lnTo>
                  <a:pt x="11294458" y="2878273"/>
                </a:lnTo>
                <a:lnTo>
                  <a:pt x="11294458" y="3099484"/>
                </a:lnTo>
                <a:lnTo>
                  <a:pt x="11294458" y="3320694"/>
                </a:lnTo>
                <a:lnTo>
                  <a:pt x="11294458" y="3541904"/>
                </a:lnTo>
                <a:lnTo>
                  <a:pt x="11515668" y="3541904"/>
                </a:lnTo>
                <a:lnTo>
                  <a:pt x="11515668" y="3541904"/>
                </a:lnTo>
                <a:lnTo>
                  <a:pt x="11515668" y="3541904"/>
                </a:lnTo>
                <a:lnTo>
                  <a:pt x="11515668" y="3763114"/>
                </a:lnTo>
                <a:lnTo>
                  <a:pt x="11294458" y="3763114"/>
                </a:lnTo>
                <a:lnTo>
                  <a:pt x="11294458" y="3541904"/>
                </a:lnTo>
                <a:lnTo>
                  <a:pt x="11073247" y="3541904"/>
                </a:lnTo>
                <a:lnTo>
                  <a:pt x="11073247" y="3320694"/>
                </a:lnTo>
                <a:lnTo>
                  <a:pt x="10852036" y="3320694"/>
                </a:lnTo>
                <a:lnTo>
                  <a:pt x="10852036" y="3099484"/>
                </a:lnTo>
                <a:lnTo>
                  <a:pt x="10630825" y="3099484"/>
                </a:lnTo>
                <a:lnTo>
                  <a:pt x="10630825" y="2878273"/>
                </a:lnTo>
                <a:lnTo>
                  <a:pt x="10630825" y="2657063"/>
                </a:lnTo>
                <a:lnTo>
                  <a:pt x="10409615" y="2657063"/>
                </a:lnTo>
                <a:lnTo>
                  <a:pt x="10188404" y="2657063"/>
                </a:lnTo>
                <a:lnTo>
                  <a:pt x="10188404" y="2878273"/>
                </a:lnTo>
                <a:lnTo>
                  <a:pt x="10408343" y="2878273"/>
                </a:lnTo>
                <a:close/>
                <a:moveTo>
                  <a:pt x="9965286" y="2657699"/>
                </a:moveTo>
                <a:lnTo>
                  <a:pt x="10186497" y="2657699"/>
                </a:lnTo>
                <a:lnTo>
                  <a:pt x="10186497" y="2436489"/>
                </a:lnTo>
                <a:lnTo>
                  <a:pt x="9965286" y="2436489"/>
                </a:lnTo>
                <a:lnTo>
                  <a:pt x="9965286" y="2657699"/>
                </a:lnTo>
                <a:close/>
                <a:moveTo>
                  <a:pt x="11515668" y="4429287"/>
                </a:moveTo>
                <a:lnTo>
                  <a:pt x="11736879" y="4429287"/>
                </a:lnTo>
                <a:lnTo>
                  <a:pt x="11736879" y="4208077"/>
                </a:lnTo>
                <a:lnTo>
                  <a:pt x="11515668" y="4208077"/>
                </a:lnTo>
                <a:lnTo>
                  <a:pt x="11515668" y="4429287"/>
                </a:lnTo>
                <a:close/>
                <a:moveTo>
                  <a:pt x="9965286" y="3432570"/>
                </a:moveTo>
                <a:lnTo>
                  <a:pt x="9965286" y="3543175"/>
                </a:lnTo>
                <a:lnTo>
                  <a:pt x="10186497" y="3543175"/>
                </a:lnTo>
                <a:lnTo>
                  <a:pt x="10186497" y="3764385"/>
                </a:lnTo>
                <a:lnTo>
                  <a:pt x="10407708" y="3764385"/>
                </a:lnTo>
                <a:lnTo>
                  <a:pt x="10407708" y="3543175"/>
                </a:lnTo>
                <a:lnTo>
                  <a:pt x="10407708" y="3543175"/>
                </a:lnTo>
                <a:lnTo>
                  <a:pt x="10407708" y="3543175"/>
                </a:lnTo>
                <a:lnTo>
                  <a:pt x="10407708" y="3321965"/>
                </a:lnTo>
                <a:lnTo>
                  <a:pt x="10186497" y="3321965"/>
                </a:lnTo>
                <a:lnTo>
                  <a:pt x="10186497" y="3321965"/>
                </a:lnTo>
                <a:lnTo>
                  <a:pt x="10186497" y="3250135"/>
                </a:lnTo>
                <a:lnTo>
                  <a:pt x="10186497" y="3100755"/>
                </a:lnTo>
                <a:lnTo>
                  <a:pt x="9522229" y="3100755"/>
                </a:lnTo>
                <a:lnTo>
                  <a:pt x="9522229" y="3321965"/>
                </a:lnTo>
                <a:lnTo>
                  <a:pt x="9965286" y="3321965"/>
                </a:lnTo>
                <a:lnTo>
                  <a:pt x="9965286" y="3321965"/>
                </a:lnTo>
                <a:lnTo>
                  <a:pt x="9965286" y="3432570"/>
                </a:lnTo>
                <a:close/>
                <a:moveTo>
                  <a:pt x="12179936" y="4207441"/>
                </a:moveTo>
                <a:lnTo>
                  <a:pt x="12179936" y="3986231"/>
                </a:lnTo>
                <a:lnTo>
                  <a:pt x="11736879" y="3986231"/>
                </a:lnTo>
                <a:lnTo>
                  <a:pt x="11736879" y="4207441"/>
                </a:lnTo>
                <a:lnTo>
                  <a:pt x="12179936" y="4207441"/>
                </a:lnTo>
                <a:close/>
                <a:moveTo>
                  <a:pt x="11737514" y="1550377"/>
                </a:moveTo>
                <a:lnTo>
                  <a:pt x="11737514" y="1993433"/>
                </a:lnTo>
                <a:lnTo>
                  <a:pt x="11516303" y="1993433"/>
                </a:lnTo>
                <a:lnTo>
                  <a:pt x="11516303" y="2214643"/>
                </a:lnTo>
                <a:lnTo>
                  <a:pt x="11295093" y="2214643"/>
                </a:lnTo>
                <a:lnTo>
                  <a:pt x="11295093" y="2435853"/>
                </a:lnTo>
                <a:lnTo>
                  <a:pt x="11073882" y="2435853"/>
                </a:lnTo>
                <a:lnTo>
                  <a:pt x="11073882" y="2657063"/>
                </a:lnTo>
                <a:lnTo>
                  <a:pt x="11738150" y="2657063"/>
                </a:lnTo>
                <a:lnTo>
                  <a:pt x="11738150" y="2435853"/>
                </a:lnTo>
                <a:lnTo>
                  <a:pt x="11959361" y="2435853"/>
                </a:lnTo>
                <a:lnTo>
                  <a:pt x="11959361" y="2657063"/>
                </a:lnTo>
                <a:lnTo>
                  <a:pt x="12180571" y="2657063"/>
                </a:lnTo>
                <a:lnTo>
                  <a:pt x="12180571" y="1992798"/>
                </a:lnTo>
                <a:lnTo>
                  <a:pt x="11959361" y="1992798"/>
                </a:lnTo>
                <a:lnTo>
                  <a:pt x="11959361" y="1549742"/>
                </a:lnTo>
                <a:lnTo>
                  <a:pt x="11737514" y="1549742"/>
                </a:lnTo>
                <a:close/>
                <a:moveTo>
                  <a:pt x="9522865" y="3321965"/>
                </a:moveTo>
                <a:lnTo>
                  <a:pt x="9301655" y="3321965"/>
                </a:lnTo>
                <a:lnTo>
                  <a:pt x="9301655" y="3543175"/>
                </a:lnTo>
                <a:lnTo>
                  <a:pt x="9522865" y="3543175"/>
                </a:lnTo>
                <a:lnTo>
                  <a:pt x="9522865" y="3321965"/>
                </a:lnTo>
                <a:close/>
                <a:moveTo>
                  <a:pt x="11737514" y="2878909"/>
                </a:moveTo>
                <a:lnTo>
                  <a:pt x="11958725" y="2878909"/>
                </a:lnTo>
                <a:lnTo>
                  <a:pt x="11958725" y="3100119"/>
                </a:lnTo>
                <a:lnTo>
                  <a:pt x="11958725" y="3543175"/>
                </a:lnTo>
                <a:lnTo>
                  <a:pt x="12179936" y="3543175"/>
                </a:lnTo>
                <a:lnTo>
                  <a:pt x="12179936" y="2878909"/>
                </a:lnTo>
                <a:lnTo>
                  <a:pt x="11958725" y="2878909"/>
                </a:lnTo>
                <a:lnTo>
                  <a:pt x="11958725" y="2657699"/>
                </a:lnTo>
                <a:lnTo>
                  <a:pt x="11737514" y="2657699"/>
                </a:lnTo>
                <a:lnTo>
                  <a:pt x="11737514" y="2878909"/>
                </a:lnTo>
                <a:close/>
                <a:moveTo>
                  <a:pt x="9301018" y="2214643"/>
                </a:moveTo>
                <a:lnTo>
                  <a:pt x="9301018" y="1993433"/>
                </a:lnTo>
                <a:lnTo>
                  <a:pt x="9079808" y="1993433"/>
                </a:lnTo>
                <a:lnTo>
                  <a:pt x="9079808" y="1772223"/>
                </a:lnTo>
                <a:lnTo>
                  <a:pt x="9079808" y="1551013"/>
                </a:lnTo>
                <a:lnTo>
                  <a:pt x="9079808" y="1328532"/>
                </a:lnTo>
                <a:lnTo>
                  <a:pt x="9301018" y="1328532"/>
                </a:lnTo>
                <a:lnTo>
                  <a:pt x="9301018" y="1549742"/>
                </a:lnTo>
                <a:lnTo>
                  <a:pt x="9522229" y="1549742"/>
                </a:lnTo>
                <a:lnTo>
                  <a:pt x="9522229" y="1328532"/>
                </a:lnTo>
                <a:lnTo>
                  <a:pt x="9743440" y="1328532"/>
                </a:lnTo>
                <a:lnTo>
                  <a:pt x="9743440" y="1549742"/>
                </a:lnTo>
                <a:lnTo>
                  <a:pt x="9743440" y="1549742"/>
                </a:lnTo>
                <a:lnTo>
                  <a:pt x="9743440" y="1770952"/>
                </a:lnTo>
                <a:lnTo>
                  <a:pt x="10407708" y="1770952"/>
                </a:lnTo>
                <a:lnTo>
                  <a:pt x="10407708" y="1992162"/>
                </a:lnTo>
                <a:lnTo>
                  <a:pt x="10407708" y="1992162"/>
                </a:lnTo>
                <a:lnTo>
                  <a:pt x="10407708" y="2213372"/>
                </a:lnTo>
                <a:lnTo>
                  <a:pt x="10850765" y="2213372"/>
                </a:lnTo>
                <a:lnTo>
                  <a:pt x="10850765" y="2434582"/>
                </a:lnTo>
                <a:lnTo>
                  <a:pt x="10186497" y="2434582"/>
                </a:lnTo>
                <a:lnTo>
                  <a:pt x="10186497" y="2213372"/>
                </a:lnTo>
                <a:lnTo>
                  <a:pt x="9965286" y="2213372"/>
                </a:lnTo>
                <a:lnTo>
                  <a:pt x="9965286" y="1992162"/>
                </a:lnTo>
                <a:lnTo>
                  <a:pt x="9744076" y="1992162"/>
                </a:lnTo>
                <a:lnTo>
                  <a:pt x="9744076" y="2213372"/>
                </a:lnTo>
                <a:lnTo>
                  <a:pt x="9744076" y="2434582"/>
                </a:lnTo>
                <a:lnTo>
                  <a:pt x="9744076" y="2655792"/>
                </a:lnTo>
                <a:lnTo>
                  <a:pt x="9744076" y="2877002"/>
                </a:lnTo>
                <a:lnTo>
                  <a:pt x="9522865" y="2877002"/>
                </a:lnTo>
                <a:lnTo>
                  <a:pt x="9522865" y="2655792"/>
                </a:lnTo>
                <a:lnTo>
                  <a:pt x="9301655" y="2655792"/>
                </a:lnTo>
                <a:lnTo>
                  <a:pt x="9301655" y="2434582"/>
                </a:lnTo>
                <a:lnTo>
                  <a:pt x="9080444" y="2434582"/>
                </a:lnTo>
                <a:lnTo>
                  <a:pt x="9080444" y="2213372"/>
                </a:lnTo>
                <a:lnTo>
                  <a:pt x="9301018" y="2213372"/>
                </a:lnTo>
                <a:close/>
                <a:moveTo>
                  <a:pt x="9301018" y="1992798"/>
                </a:moveTo>
                <a:lnTo>
                  <a:pt x="9522229" y="1992798"/>
                </a:lnTo>
                <a:lnTo>
                  <a:pt x="9522229" y="1771588"/>
                </a:lnTo>
                <a:lnTo>
                  <a:pt x="9301018" y="1771588"/>
                </a:lnTo>
                <a:lnTo>
                  <a:pt x="9301018" y="1992798"/>
                </a:lnTo>
                <a:close/>
                <a:moveTo>
                  <a:pt x="10187133" y="4207441"/>
                </a:moveTo>
                <a:lnTo>
                  <a:pt x="10187133" y="4428651"/>
                </a:lnTo>
                <a:lnTo>
                  <a:pt x="10408343" y="4428651"/>
                </a:lnTo>
                <a:lnTo>
                  <a:pt x="10408343" y="4207441"/>
                </a:lnTo>
                <a:lnTo>
                  <a:pt x="10187133" y="4207441"/>
                </a:lnTo>
                <a:close/>
                <a:moveTo>
                  <a:pt x="10630190" y="5757818"/>
                </a:moveTo>
                <a:lnTo>
                  <a:pt x="10630190" y="5979028"/>
                </a:lnTo>
                <a:lnTo>
                  <a:pt x="10851400" y="5979028"/>
                </a:lnTo>
                <a:lnTo>
                  <a:pt x="10851400" y="5757818"/>
                </a:lnTo>
                <a:lnTo>
                  <a:pt x="11072611" y="5757818"/>
                </a:lnTo>
                <a:lnTo>
                  <a:pt x="11072611" y="5536608"/>
                </a:lnTo>
                <a:lnTo>
                  <a:pt x="11072611" y="5315398"/>
                </a:lnTo>
                <a:lnTo>
                  <a:pt x="10851400" y="5315398"/>
                </a:lnTo>
                <a:lnTo>
                  <a:pt x="10851400" y="5094188"/>
                </a:lnTo>
                <a:lnTo>
                  <a:pt x="10408343" y="5094188"/>
                </a:lnTo>
                <a:lnTo>
                  <a:pt x="10187133" y="5094188"/>
                </a:lnTo>
                <a:lnTo>
                  <a:pt x="10187133" y="5536608"/>
                </a:lnTo>
                <a:lnTo>
                  <a:pt x="10408343" y="5536608"/>
                </a:lnTo>
                <a:lnTo>
                  <a:pt x="10408343" y="5315398"/>
                </a:lnTo>
                <a:lnTo>
                  <a:pt x="10629554" y="5315398"/>
                </a:lnTo>
                <a:lnTo>
                  <a:pt x="10629554" y="5536608"/>
                </a:lnTo>
                <a:lnTo>
                  <a:pt x="10629554" y="5757818"/>
                </a:lnTo>
                <a:close/>
                <a:moveTo>
                  <a:pt x="10408343" y="4429287"/>
                </a:moveTo>
                <a:lnTo>
                  <a:pt x="10408343" y="4650497"/>
                </a:lnTo>
                <a:lnTo>
                  <a:pt x="10629554" y="4650497"/>
                </a:lnTo>
                <a:lnTo>
                  <a:pt x="10629554" y="4429287"/>
                </a:lnTo>
                <a:lnTo>
                  <a:pt x="10408343" y="4429287"/>
                </a:lnTo>
                <a:close/>
                <a:moveTo>
                  <a:pt x="11072611" y="3986231"/>
                </a:moveTo>
                <a:lnTo>
                  <a:pt x="10851400" y="3986231"/>
                </a:lnTo>
                <a:lnTo>
                  <a:pt x="10851400" y="4207441"/>
                </a:lnTo>
                <a:lnTo>
                  <a:pt x="11072611" y="4207441"/>
                </a:lnTo>
                <a:lnTo>
                  <a:pt x="11072611" y="3986231"/>
                </a:lnTo>
                <a:close/>
                <a:moveTo>
                  <a:pt x="10187133" y="4872342"/>
                </a:moveTo>
                <a:lnTo>
                  <a:pt x="10408343" y="4872342"/>
                </a:lnTo>
                <a:lnTo>
                  <a:pt x="10408343" y="4651133"/>
                </a:lnTo>
                <a:lnTo>
                  <a:pt x="10187133" y="4651133"/>
                </a:lnTo>
                <a:lnTo>
                  <a:pt x="10187133" y="4872342"/>
                </a:lnTo>
                <a:close/>
                <a:moveTo>
                  <a:pt x="9301018" y="3100119"/>
                </a:moveTo>
                <a:lnTo>
                  <a:pt x="9079808" y="3100119"/>
                </a:lnTo>
                <a:lnTo>
                  <a:pt x="9079808" y="3321329"/>
                </a:lnTo>
                <a:lnTo>
                  <a:pt x="9301018" y="3321329"/>
                </a:lnTo>
                <a:lnTo>
                  <a:pt x="9301018" y="3100119"/>
                </a:lnTo>
                <a:close/>
                <a:moveTo>
                  <a:pt x="10851400" y="4207441"/>
                </a:moveTo>
                <a:lnTo>
                  <a:pt x="10630190" y="4207441"/>
                </a:lnTo>
                <a:lnTo>
                  <a:pt x="10630190" y="4428651"/>
                </a:lnTo>
                <a:lnTo>
                  <a:pt x="10851400" y="4428651"/>
                </a:lnTo>
                <a:lnTo>
                  <a:pt x="10851400" y="4207441"/>
                </a:lnTo>
                <a:close/>
                <a:moveTo>
                  <a:pt x="12179936" y="5314762"/>
                </a:moveTo>
                <a:lnTo>
                  <a:pt x="12179936" y="4429287"/>
                </a:lnTo>
                <a:lnTo>
                  <a:pt x="11958725" y="4429287"/>
                </a:lnTo>
                <a:lnTo>
                  <a:pt x="11958725" y="4872342"/>
                </a:lnTo>
                <a:lnTo>
                  <a:pt x="11515668" y="4872342"/>
                </a:lnTo>
                <a:lnTo>
                  <a:pt x="11515668" y="4651133"/>
                </a:lnTo>
                <a:lnTo>
                  <a:pt x="11294458" y="4651133"/>
                </a:lnTo>
                <a:lnTo>
                  <a:pt x="11294458" y="5315398"/>
                </a:lnTo>
                <a:lnTo>
                  <a:pt x="11515668" y="5315398"/>
                </a:lnTo>
                <a:lnTo>
                  <a:pt x="11515668" y="5094188"/>
                </a:lnTo>
                <a:lnTo>
                  <a:pt x="11736879" y="5094188"/>
                </a:lnTo>
                <a:lnTo>
                  <a:pt x="11736879" y="5315398"/>
                </a:lnTo>
                <a:lnTo>
                  <a:pt x="12179936" y="5315398"/>
                </a:lnTo>
                <a:close/>
                <a:moveTo>
                  <a:pt x="10851400" y="4429287"/>
                </a:moveTo>
                <a:lnTo>
                  <a:pt x="10851400" y="4650497"/>
                </a:lnTo>
                <a:lnTo>
                  <a:pt x="10630190" y="4650497"/>
                </a:lnTo>
                <a:lnTo>
                  <a:pt x="10630190" y="4871707"/>
                </a:lnTo>
                <a:lnTo>
                  <a:pt x="11073247" y="4871707"/>
                </a:lnTo>
                <a:lnTo>
                  <a:pt x="11073247" y="4650497"/>
                </a:lnTo>
                <a:lnTo>
                  <a:pt x="11294458" y="4650497"/>
                </a:lnTo>
                <a:lnTo>
                  <a:pt x="11294458" y="4429287"/>
                </a:lnTo>
                <a:lnTo>
                  <a:pt x="10851400" y="4429287"/>
                </a:lnTo>
                <a:close/>
                <a:moveTo>
                  <a:pt x="10630190" y="443056"/>
                </a:moveTo>
                <a:lnTo>
                  <a:pt x="10408979" y="443056"/>
                </a:lnTo>
                <a:lnTo>
                  <a:pt x="10408979" y="664266"/>
                </a:lnTo>
                <a:lnTo>
                  <a:pt x="10630190" y="664266"/>
                </a:lnTo>
                <a:lnTo>
                  <a:pt x="10630190" y="443056"/>
                </a:lnTo>
                <a:close/>
                <a:moveTo>
                  <a:pt x="3765031" y="221210"/>
                </a:moveTo>
                <a:lnTo>
                  <a:pt x="3765031" y="0"/>
                </a:lnTo>
                <a:lnTo>
                  <a:pt x="3543820" y="0"/>
                </a:lnTo>
                <a:lnTo>
                  <a:pt x="3322610" y="0"/>
                </a:lnTo>
                <a:lnTo>
                  <a:pt x="3322610" y="221210"/>
                </a:lnTo>
                <a:lnTo>
                  <a:pt x="3543820" y="221210"/>
                </a:lnTo>
                <a:lnTo>
                  <a:pt x="3765031" y="221210"/>
                </a:lnTo>
                <a:close/>
                <a:moveTo>
                  <a:pt x="3100128" y="221210"/>
                </a:moveTo>
                <a:lnTo>
                  <a:pt x="3100128" y="442420"/>
                </a:lnTo>
                <a:lnTo>
                  <a:pt x="3321338" y="442420"/>
                </a:lnTo>
                <a:lnTo>
                  <a:pt x="3321338" y="221210"/>
                </a:lnTo>
                <a:lnTo>
                  <a:pt x="3100128" y="221210"/>
                </a:lnTo>
                <a:close/>
                <a:moveTo>
                  <a:pt x="3321974" y="1328532"/>
                </a:moveTo>
                <a:lnTo>
                  <a:pt x="3321974" y="1771588"/>
                </a:lnTo>
                <a:lnTo>
                  <a:pt x="3543185" y="1771588"/>
                </a:lnTo>
                <a:lnTo>
                  <a:pt x="3986242" y="1771588"/>
                </a:lnTo>
                <a:lnTo>
                  <a:pt x="3986242" y="1550377"/>
                </a:lnTo>
                <a:lnTo>
                  <a:pt x="4207453" y="1550377"/>
                </a:lnTo>
                <a:lnTo>
                  <a:pt x="4207453" y="1328532"/>
                </a:lnTo>
                <a:lnTo>
                  <a:pt x="4207453" y="1107322"/>
                </a:lnTo>
                <a:lnTo>
                  <a:pt x="3986242" y="1107322"/>
                </a:lnTo>
                <a:lnTo>
                  <a:pt x="3986242" y="886112"/>
                </a:lnTo>
                <a:lnTo>
                  <a:pt x="3765031" y="886112"/>
                </a:lnTo>
                <a:lnTo>
                  <a:pt x="3765031" y="1107322"/>
                </a:lnTo>
                <a:lnTo>
                  <a:pt x="3765031" y="1328532"/>
                </a:lnTo>
                <a:lnTo>
                  <a:pt x="3765031" y="1549742"/>
                </a:lnTo>
                <a:lnTo>
                  <a:pt x="3543820" y="1549742"/>
                </a:lnTo>
                <a:lnTo>
                  <a:pt x="3543820" y="1328532"/>
                </a:lnTo>
                <a:lnTo>
                  <a:pt x="3321974" y="1328532"/>
                </a:lnTo>
                <a:close/>
                <a:moveTo>
                  <a:pt x="2214649" y="443056"/>
                </a:moveTo>
                <a:lnTo>
                  <a:pt x="2435860" y="443056"/>
                </a:lnTo>
                <a:lnTo>
                  <a:pt x="2435860" y="221210"/>
                </a:lnTo>
                <a:lnTo>
                  <a:pt x="2657071" y="221210"/>
                </a:lnTo>
                <a:lnTo>
                  <a:pt x="2657071" y="0"/>
                </a:lnTo>
                <a:lnTo>
                  <a:pt x="2878281" y="0"/>
                </a:lnTo>
                <a:lnTo>
                  <a:pt x="2878281" y="221210"/>
                </a:lnTo>
                <a:lnTo>
                  <a:pt x="2878281" y="442420"/>
                </a:lnTo>
                <a:lnTo>
                  <a:pt x="2878281" y="663630"/>
                </a:lnTo>
                <a:lnTo>
                  <a:pt x="2878281" y="884840"/>
                </a:lnTo>
                <a:lnTo>
                  <a:pt x="3099492" y="884840"/>
                </a:lnTo>
                <a:lnTo>
                  <a:pt x="3099492" y="663630"/>
                </a:lnTo>
                <a:lnTo>
                  <a:pt x="3320703" y="663630"/>
                </a:lnTo>
                <a:lnTo>
                  <a:pt x="3320703" y="443056"/>
                </a:lnTo>
                <a:lnTo>
                  <a:pt x="3984971" y="443056"/>
                </a:lnTo>
                <a:lnTo>
                  <a:pt x="3984971" y="664266"/>
                </a:lnTo>
                <a:lnTo>
                  <a:pt x="3541914" y="664266"/>
                </a:lnTo>
                <a:lnTo>
                  <a:pt x="3541914" y="885476"/>
                </a:lnTo>
                <a:lnTo>
                  <a:pt x="3541914" y="885476"/>
                </a:lnTo>
                <a:lnTo>
                  <a:pt x="3541914" y="1106686"/>
                </a:lnTo>
                <a:lnTo>
                  <a:pt x="2878917" y="1106686"/>
                </a:lnTo>
                <a:lnTo>
                  <a:pt x="2878917" y="1328532"/>
                </a:lnTo>
                <a:lnTo>
                  <a:pt x="2878917" y="1328532"/>
                </a:lnTo>
                <a:lnTo>
                  <a:pt x="2878917" y="1549742"/>
                </a:lnTo>
                <a:lnTo>
                  <a:pt x="2657706" y="1549742"/>
                </a:lnTo>
                <a:lnTo>
                  <a:pt x="2657706" y="1328532"/>
                </a:lnTo>
                <a:lnTo>
                  <a:pt x="2436496" y="1328532"/>
                </a:lnTo>
                <a:lnTo>
                  <a:pt x="2436496" y="1549742"/>
                </a:lnTo>
                <a:lnTo>
                  <a:pt x="2215285" y="1549742"/>
                </a:lnTo>
                <a:lnTo>
                  <a:pt x="2215285" y="1328532"/>
                </a:lnTo>
                <a:lnTo>
                  <a:pt x="2215285" y="1107322"/>
                </a:lnTo>
                <a:lnTo>
                  <a:pt x="2215285" y="886112"/>
                </a:lnTo>
                <a:lnTo>
                  <a:pt x="2436496" y="886112"/>
                </a:lnTo>
                <a:lnTo>
                  <a:pt x="2436496" y="664902"/>
                </a:lnTo>
                <a:lnTo>
                  <a:pt x="2215285" y="664902"/>
                </a:lnTo>
                <a:lnTo>
                  <a:pt x="2215285" y="443056"/>
                </a:lnTo>
                <a:close/>
                <a:moveTo>
                  <a:pt x="2435860" y="1107322"/>
                </a:moveTo>
                <a:lnTo>
                  <a:pt x="2657071" y="1107322"/>
                </a:lnTo>
                <a:lnTo>
                  <a:pt x="2657071" y="886112"/>
                </a:lnTo>
                <a:lnTo>
                  <a:pt x="2435860" y="886112"/>
                </a:lnTo>
                <a:lnTo>
                  <a:pt x="2435860" y="1107322"/>
                </a:lnTo>
                <a:close/>
                <a:moveTo>
                  <a:pt x="2657706" y="3765021"/>
                </a:moveTo>
                <a:lnTo>
                  <a:pt x="2436496" y="3765021"/>
                </a:lnTo>
                <a:lnTo>
                  <a:pt x="2436496" y="3986231"/>
                </a:lnTo>
                <a:lnTo>
                  <a:pt x="2657706" y="3986231"/>
                </a:lnTo>
                <a:lnTo>
                  <a:pt x="2657706" y="3765021"/>
                </a:lnTo>
                <a:close/>
                <a:moveTo>
                  <a:pt x="2657706" y="3321965"/>
                </a:moveTo>
                <a:lnTo>
                  <a:pt x="2436496" y="3321965"/>
                </a:lnTo>
                <a:lnTo>
                  <a:pt x="2436496" y="3543175"/>
                </a:lnTo>
                <a:lnTo>
                  <a:pt x="2657706" y="3543175"/>
                </a:lnTo>
                <a:lnTo>
                  <a:pt x="2657706" y="3321965"/>
                </a:lnTo>
                <a:close/>
                <a:moveTo>
                  <a:pt x="2435860" y="3543175"/>
                </a:moveTo>
                <a:lnTo>
                  <a:pt x="2214649" y="3543175"/>
                </a:lnTo>
                <a:lnTo>
                  <a:pt x="2214649" y="3764385"/>
                </a:lnTo>
                <a:lnTo>
                  <a:pt x="2435860" y="3764385"/>
                </a:lnTo>
                <a:lnTo>
                  <a:pt x="2435860" y="3543175"/>
                </a:lnTo>
                <a:close/>
                <a:moveTo>
                  <a:pt x="3543185" y="3100119"/>
                </a:moveTo>
                <a:lnTo>
                  <a:pt x="3321974" y="3100119"/>
                </a:lnTo>
                <a:lnTo>
                  <a:pt x="3321974" y="3321329"/>
                </a:lnTo>
                <a:lnTo>
                  <a:pt x="3100763" y="3321329"/>
                </a:lnTo>
                <a:lnTo>
                  <a:pt x="3100763" y="3432570"/>
                </a:lnTo>
                <a:lnTo>
                  <a:pt x="3100763" y="3543175"/>
                </a:lnTo>
                <a:lnTo>
                  <a:pt x="3100763" y="3543175"/>
                </a:lnTo>
                <a:lnTo>
                  <a:pt x="2657706" y="3543175"/>
                </a:lnTo>
                <a:lnTo>
                  <a:pt x="2657706" y="3764385"/>
                </a:lnTo>
                <a:lnTo>
                  <a:pt x="3321974" y="3764385"/>
                </a:lnTo>
                <a:lnTo>
                  <a:pt x="3321974" y="3615005"/>
                </a:lnTo>
                <a:lnTo>
                  <a:pt x="3321974" y="3543175"/>
                </a:lnTo>
                <a:lnTo>
                  <a:pt x="3321974" y="3543175"/>
                </a:lnTo>
                <a:lnTo>
                  <a:pt x="3543185" y="3543175"/>
                </a:lnTo>
                <a:lnTo>
                  <a:pt x="3543185" y="3321965"/>
                </a:lnTo>
                <a:lnTo>
                  <a:pt x="3543185" y="3321965"/>
                </a:lnTo>
                <a:lnTo>
                  <a:pt x="3543185" y="3321965"/>
                </a:lnTo>
                <a:lnTo>
                  <a:pt x="3543185" y="3100119"/>
                </a:lnTo>
                <a:close/>
                <a:moveTo>
                  <a:pt x="9522865" y="2878909"/>
                </a:moveTo>
                <a:lnTo>
                  <a:pt x="9301655" y="2878909"/>
                </a:lnTo>
                <a:lnTo>
                  <a:pt x="9301655" y="3100119"/>
                </a:lnTo>
                <a:lnTo>
                  <a:pt x="9522865" y="3100119"/>
                </a:lnTo>
                <a:lnTo>
                  <a:pt x="9522865" y="2878909"/>
                </a:lnTo>
                <a:close/>
                <a:moveTo>
                  <a:pt x="10408343" y="1328532"/>
                </a:moveTo>
                <a:lnTo>
                  <a:pt x="10629554" y="1328532"/>
                </a:lnTo>
                <a:lnTo>
                  <a:pt x="10629554" y="1549742"/>
                </a:lnTo>
                <a:lnTo>
                  <a:pt x="10629554" y="1770952"/>
                </a:lnTo>
                <a:lnTo>
                  <a:pt x="10629554" y="1992162"/>
                </a:lnTo>
                <a:lnTo>
                  <a:pt x="10850765" y="1992162"/>
                </a:lnTo>
                <a:lnTo>
                  <a:pt x="10850765" y="1770952"/>
                </a:lnTo>
                <a:lnTo>
                  <a:pt x="11071976" y="1770952"/>
                </a:lnTo>
                <a:lnTo>
                  <a:pt x="11071976" y="1549742"/>
                </a:lnTo>
                <a:lnTo>
                  <a:pt x="11071976" y="1328532"/>
                </a:lnTo>
                <a:lnTo>
                  <a:pt x="10850765" y="1328532"/>
                </a:lnTo>
                <a:lnTo>
                  <a:pt x="10850765" y="1107322"/>
                </a:lnTo>
                <a:lnTo>
                  <a:pt x="10407708" y="1107322"/>
                </a:lnTo>
                <a:lnTo>
                  <a:pt x="10186497" y="1107322"/>
                </a:lnTo>
                <a:lnTo>
                  <a:pt x="10186497" y="1550377"/>
                </a:lnTo>
                <a:lnTo>
                  <a:pt x="10407708" y="1550377"/>
                </a:lnTo>
                <a:lnTo>
                  <a:pt x="10407708" y="1328532"/>
                </a:lnTo>
                <a:close/>
                <a:moveTo>
                  <a:pt x="10851400" y="221210"/>
                </a:moveTo>
                <a:lnTo>
                  <a:pt x="10630190" y="221210"/>
                </a:lnTo>
                <a:lnTo>
                  <a:pt x="10630190" y="442420"/>
                </a:lnTo>
                <a:lnTo>
                  <a:pt x="10851400" y="442420"/>
                </a:lnTo>
                <a:lnTo>
                  <a:pt x="10851400" y="221210"/>
                </a:lnTo>
                <a:close/>
                <a:moveTo>
                  <a:pt x="11072611" y="0"/>
                </a:moveTo>
                <a:lnTo>
                  <a:pt x="10851400" y="0"/>
                </a:lnTo>
                <a:lnTo>
                  <a:pt x="10851400" y="221210"/>
                </a:lnTo>
                <a:lnTo>
                  <a:pt x="11072611" y="221210"/>
                </a:lnTo>
                <a:lnTo>
                  <a:pt x="11072611" y="0"/>
                </a:lnTo>
                <a:close/>
                <a:moveTo>
                  <a:pt x="10408343" y="664266"/>
                </a:moveTo>
                <a:lnTo>
                  <a:pt x="10187133" y="664266"/>
                </a:lnTo>
                <a:lnTo>
                  <a:pt x="10187133" y="885476"/>
                </a:lnTo>
                <a:lnTo>
                  <a:pt x="10408343" y="885476"/>
                </a:lnTo>
                <a:lnTo>
                  <a:pt x="10408343" y="664266"/>
                </a:lnTo>
                <a:close/>
                <a:moveTo>
                  <a:pt x="12179936" y="0"/>
                </a:moveTo>
                <a:lnTo>
                  <a:pt x="11736879" y="0"/>
                </a:lnTo>
                <a:lnTo>
                  <a:pt x="11736879" y="221210"/>
                </a:lnTo>
                <a:lnTo>
                  <a:pt x="12179936" y="221210"/>
                </a:lnTo>
                <a:lnTo>
                  <a:pt x="12179936" y="0"/>
                </a:lnTo>
                <a:close/>
                <a:moveTo>
                  <a:pt x="10187133" y="221210"/>
                </a:moveTo>
                <a:lnTo>
                  <a:pt x="10187133" y="442420"/>
                </a:lnTo>
                <a:lnTo>
                  <a:pt x="10408343" y="442420"/>
                </a:lnTo>
                <a:lnTo>
                  <a:pt x="10408343" y="221210"/>
                </a:lnTo>
                <a:lnTo>
                  <a:pt x="10187133" y="221210"/>
                </a:lnTo>
                <a:close/>
                <a:moveTo>
                  <a:pt x="11515668" y="1328532"/>
                </a:moveTo>
                <a:lnTo>
                  <a:pt x="11515668" y="1107322"/>
                </a:lnTo>
                <a:lnTo>
                  <a:pt x="11736879" y="1107322"/>
                </a:lnTo>
                <a:lnTo>
                  <a:pt x="11736879" y="1328532"/>
                </a:lnTo>
                <a:lnTo>
                  <a:pt x="12179936" y="1328532"/>
                </a:lnTo>
                <a:lnTo>
                  <a:pt x="12179936" y="443056"/>
                </a:lnTo>
                <a:lnTo>
                  <a:pt x="11958725" y="443056"/>
                </a:lnTo>
                <a:lnTo>
                  <a:pt x="11958725" y="886112"/>
                </a:lnTo>
                <a:lnTo>
                  <a:pt x="11515668" y="886112"/>
                </a:lnTo>
                <a:lnTo>
                  <a:pt x="11515668" y="664902"/>
                </a:lnTo>
                <a:lnTo>
                  <a:pt x="11294458" y="664902"/>
                </a:lnTo>
                <a:lnTo>
                  <a:pt x="11294458" y="1328532"/>
                </a:lnTo>
                <a:lnTo>
                  <a:pt x="11515668" y="1328532"/>
                </a:lnTo>
                <a:close/>
                <a:moveTo>
                  <a:pt x="221211" y="0"/>
                </a:moveTo>
                <a:lnTo>
                  <a:pt x="0" y="0"/>
                </a:lnTo>
                <a:lnTo>
                  <a:pt x="0" y="221210"/>
                </a:lnTo>
                <a:lnTo>
                  <a:pt x="221211" y="221210"/>
                </a:lnTo>
                <a:lnTo>
                  <a:pt x="221211" y="0"/>
                </a:lnTo>
                <a:close/>
                <a:moveTo>
                  <a:pt x="10630190" y="664266"/>
                </a:moveTo>
                <a:lnTo>
                  <a:pt x="10630190" y="885476"/>
                </a:lnTo>
                <a:lnTo>
                  <a:pt x="11073247" y="885476"/>
                </a:lnTo>
                <a:lnTo>
                  <a:pt x="11073247" y="664266"/>
                </a:lnTo>
                <a:lnTo>
                  <a:pt x="11294458" y="664266"/>
                </a:lnTo>
                <a:lnTo>
                  <a:pt x="11294458" y="443056"/>
                </a:lnTo>
                <a:lnTo>
                  <a:pt x="10851400" y="443056"/>
                </a:lnTo>
                <a:lnTo>
                  <a:pt x="10851400" y="664266"/>
                </a:lnTo>
                <a:lnTo>
                  <a:pt x="10630190" y="664266"/>
                </a:lnTo>
                <a:close/>
                <a:moveTo>
                  <a:pt x="7972483" y="5314762"/>
                </a:moveTo>
                <a:lnTo>
                  <a:pt x="7972483" y="5093552"/>
                </a:lnTo>
                <a:lnTo>
                  <a:pt x="7751273" y="5093552"/>
                </a:lnTo>
                <a:lnTo>
                  <a:pt x="7751273" y="5314762"/>
                </a:lnTo>
                <a:lnTo>
                  <a:pt x="7972483" y="5314762"/>
                </a:lnTo>
                <a:close/>
                <a:moveTo>
                  <a:pt x="7308216" y="1992798"/>
                </a:moveTo>
                <a:lnTo>
                  <a:pt x="7308216" y="1771588"/>
                </a:lnTo>
                <a:lnTo>
                  <a:pt x="7087005" y="1771588"/>
                </a:lnTo>
                <a:lnTo>
                  <a:pt x="7087005" y="1550377"/>
                </a:lnTo>
                <a:lnTo>
                  <a:pt x="7308216" y="1550377"/>
                </a:lnTo>
                <a:lnTo>
                  <a:pt x="7308216" y="1328532"/>
                </a:lnTo>
                <a:lnTo>
                  <a:pt x="7529427" y="1328532"/>
                </a:lnTo>
                <a:lnTo>
                  <a:pt x="7529427" y="1107322"/>
                </a:lnTo>
                <a:lnTo>
                  <a:pt x="7750638" y="1107322"/>
                </a:lnTo>
                <a:lnTo>
                  <a:pt x="7750638" y="886112"/>
                </a:lnTo>
                <a:lnTo>
                  <a:pt x="7529427" y="886112"/>
                </a:lnTo>
                <a:lnTo>
                  <a:pt x="7529427" y="664902"/>
                </a:lnTo>
                <a:lnTo>
                  <a:pt x="7308216" y="664902"/>
                </a:lnTo>
                <a:lnTo>
                  <a:pt x="7308216" y="886112"/>
                </a:lnTo>
                <a:lnTo>
                  <a:pt x="7308216" y="1107322"/>
                </a:lnTo>
                <a:lnTo>
                  <a:pt x="7087005" y="1107322"/>
                </a:lnTo>
                <a:lnTo>
                  <a:pt x="7087005" y="1328532"/>
                </a:lnTo>
                <a:lnTo>
                  <a:pt x="6865159" y="1328532"/>
                </a:lnTo>
                <a:lnTo>
                  <a:pt x="6643948" y="1328532"/>
                </a:lnTo>
                <a:lnTo>
                  <a:pt x="6643948" y="1771588"/>
                </a:lnTo>
                <a:lnTo>
                  <a:pt x="6865159" y="1771588"/>
                </a:lnTo>
                <a:lnTo>
                  <a:pt x="6865159" y="1771588"/>
                </a:lnTo>
                <a:lnTo>
                  <a:pt x="6865159" y="1992798"/>
                </a:lnTo>
                <a:lnTo>
                  <a:pt x="6865159" y="2214008"/>
                </a:lnTo>
                <a:lnTo>
                  <a:pt x="7086370" y="2214008"/>
                </a:lnTo>
                <a:lnTo>
                  <a:pt x="7086370" y="1992798"/>
                </a:lnTo>
                <a:lnTo>
                  <a:pt x="7308216" y="1992798"/>
                </a:lnTo>
                <a:close/>
                <a:moveTo>
                  <a:pt x="7972483" y="1328532"/>
                </a:moveTo>
                <a:lnTo>
                  <a:pt x="7972483" y="1107322"/>
                </a:lnTo>
                <a:lnTo>
                  <a:pt x="7751273" y="1107322"/>
                </a:lnTo>
                <a:lnTo>
                  <a:pt x="7751273" y="1328532"/>
                </a:lnTo>
                <a:lnTo>
                  <a:pt x="7972483" y="1328532"/>
                </a:lnTo>
                <a:close/>
                <a:moveTo>
                  <a:pt x="7751273" y="664266"/>
                </a:moveTo>
                <a:lnTo>
                  <a:pt x="7530062" y="664266"/>
                </a:lnTo>
                <a:lnTo>
                  <a:pt x="7530062" y="443056"/>
                </a:lnTo>
                <a:lnTo>
                  <a:pt x="7751273" y="443056"/>
                </a:lnTo>
                <a:lnTo>
                  <a:pt x="7751273" y="221210"/>
                </a:lnTo>
                <a:lnTo>
                  <a:pt x="7751273" y="221210"/>
                </a:lnTo>
                <a:lnTo>
                  <a:pt x="7751273" y="0"/>
                </a:lnTo>
                <a:lnTo>
                  <a:pt x="7972483" y="0"/>
                </a:lnTo>
                <a:lnTo>
                  <a:pt x="8636751" y="0"/>
                </a:lnTo>
                <a:lnTo>
                  <a:pt x="8636751" y="221210"/>
                </a:lnTo>
                <a:lnTo>
                  <a:pt x="8415540" y="221210"/>
                </a:lnTo>
                <a:lnTo>
                  <a:pt x="8415540" y="442420"/>
                </a:lnTo>
                <a:lnTo>
                  <a:pt x="8858597" y="442420"/>
                </a:lnTo>
                <a:lnTo>
                  <a:pt x="8858597" y="663630"/>
                </a:lnTo>
                <a:lnTo>
                  <a:pt x="9079808" y="663630"/>
                </a:lnTo>
                <a:lnTo>
                  <a:pt x="9079808" y="884840"/>
                </a:lnTo>
                <a:lnTo>
                  <a:pt x="8858597" y="884840"/>
                </a:lnTo>
                <a:lnTo>
                  <a:pt x="8858597" y="1106050"/>
                </a:lnTo>
                <a:lnTo>
                  <a:pt x="8637387" y="1106050"/>
                </a:lnTo>
                <a:lnTo>
                  <a:pt x="8637387" y="884840"/>
                </a:lnTo>
                <a:lnTo>
                  <a:pt x="8416176" y="884840"/>
                </a:lnTo>
                <a:lnTo>
                  <a:pt x="8416176" y="1328532"/>
                </a:lnTo>
                <a:lnTo>
                  <a:pt x="8193694" y="1328532"/>
                </a:lnTo>
                <a:lnTo>
                  <a:pt x="8193694" y="885476"/>
                </a:lnTo>
                <a:lnTo>
                  <a:pt x="7750638" y="885476"/>
                </a:lnTo>
                <a:lnTo>
                  <a:pt x="7750638" y="664266"/>
                </a:lnTo>
                <a:close/>
                <a:moveTo>
                  <a:pt x="7972483" y="443056"/>
                </a:moveTo>
                <a:lnTo>
                  <a:pt x="7972483" y="443056"/>
                </a:lnTo>
                <a:lnTo>
                  <a:pt x="7972483" y="664266"/>
                </a:lnTo>
                <a:lnTo>
                  <a:pt x="8193694" y="664266"/>
                </a:lnTo>
                <a:lnTo>
                  <a:pt x="8193694" y="443056"/>
                </a:lnTo>
                <a:lnTo>
                  <a:pt x="8193694" y="221210"/>
                </a:lnTo>
                <a:lnTo>
                  <a:pt x="7972483" y="221210"/>
                </a:lnTo>
                <a:lnTo>
                  <a:pt x="7972483" y="443056"/>
                </a:lnTo>
                <a:close/>
                <a:moveTo>
                  <a:pt x="8857962" y="2435853"/>
                </a:moveTo>
                <a:lnTo>
                  <a:pt x="8857962" y="2214643"/>
                </a:lnTo>
                <a:lnTo>
                  <a:pt x="8636751" y="2214643"/>
                </a:lnTo>
                <a:lnTo>
                  <a:pt x="8636751" y="2435853"/>
                </a:lnTo>
                <a:lnTo>
                  <a:pt x="8857962" y="2435853"/>
                </a:lnTo>
                <a:close/>
                <a:moveTo>
                  <a:pt x="9079808" y="221210"/>
                </a:moveTo>
                <a:lnTo>
                  <a:pt x="9079808" y="221210"/>
                </a:lnTo>
                <a:lnTo>
                  <a:pt x="9301018" y="221210"/>
                </a:lnTo>
                <a:lnTo>
                  <a:pt x="9301018" y="442420"/>
                </a:lnTo>
                <a:lnTo>
                  <a:pt x="9749161" y="442420"/>
                </a:lnTo>
                <a:lnTo>
                  <a:pt x="9749161" y="885476"/>
                </a:lnTo>
                <a:lnTo>
                  <a:pt x="9965286" y="885476"/>
                </a:lnTo>
                <a:lnTo>
                  <a:pt x="9965286" y="443056"/>
                </a:lnTo>
                <a:lnTo>
                  <a:pt x="9965286" y="221210"/>
                </a:lnTo>
                <a:lnTo>
                  <a:pt x="9965286" y="0"/>
                </a:lnTo>
                <a:lnTo>
                  <a:pt x="9744076" y="0"/>
                </a:lnTo>
                <a:lnTo>
                  <a:pt x="9744076" y="221210"/>
                </a:lnTo>
                <a:lnTo>
                  <a:pt x="9522865" y="221210"/>
                </a:lnTo>
                <a:lnTo>
                  <a:pt x="9522865" y="0"/>
                </a:lnTo>
                <a:lnTo>
                  <a:pt x="8858597" y="0"/>
                </a:lnTo>
                <a:lnTo>
                  <a:pt x="8858597" y="443056"/>
                </a:lnTo>
                <a:lnTo>
                  <a:pt x="9079808" y="443056"/>
                </a:lnTo>
                <a:lnTo>
                  <a:pt x="9079808" y="221210"/>
                </a:lnTo>
                <a:close/>
                <a:moveTo>
                  <a:pt x="9079808" y="4650497"/>
                </a:moveTo>
                <a:lnTo>
                  <a:pt x="9301018" y="4650497"/>
                </a:lnTo>
                <a:lnTo>
                  <a:pt x="9301018" y="4429287"/>
                </a:lnTo>
                <a:lnTo>
                  <a:pt x="9079808" y="4429287"/>
                </a:lnTo>
                <a:lnTo>
                  <a:pt x="9079808" y="4650497"/>
                </a:lnTo>
                <a:close/>
                <a:moveTo>
                  <a:pt x="9079808" y="4207441"/>
                </a:moveTo>
                <a:lnTo>
                  <a:pt x="9079808" y="4207441"/>
                </a:lnTo>
                <a:lnTo>
                  <a:pt x="9301018" y="4207441"/>
                </a:lnTo>
                <a:lnTo>
                  <a:pt x="9301018" y="4428651"/>
                </a:lnTo>
                <a:lnTo>
                  <a:pt x="9749161" y="4428651"/>
                </a:lnTo>
                <a:lnTo>
                  <a:pt x="9749161" y="4871707"/>
                </a:lnTo>
                <a:lnTo>
                  <a:pt x="9965286" y="4871707"/>
                </a:lnTo>
                <a:lnTo>
                  <a:pt x="9965286" y="4428651"/>
                </a:lnTo>
                <a:lnTo>
                  <a:pt x="9965286" y="4207441"/>
                </a:lnTo>
                <a:lnTo>
                  <a:pt x="9965286" y="3986231"/>
                </a:lnTo>
                <a:lnTo>
                  <a:pt x="9744076" y="3986231"/>
                </a:lnTo>
                <a:lnTo>
                  <a:pt x="9744076" y="4207441"/>
                </a:lnTo>
                <a:lnTo>
                  <a:pt x="9522865" y="4207441"/>
                </a:lnTo>
                <a:lnTo>
                  <a:pt x="9522865" y="3764385"/>
                </a:lnTo>
                <a:lnTo>
                  <a:pt x="9079808" y="3764385"/>
                </a:lnTo>
                <a:lnTo>
                  <a:pt x="9079808" y="3321329"/>
                </a:lnTo>
                <a:lnTo>
                  <a:pt x="8858597" y="3321329"/>
                </a:lnTo>
                <a:lnTo>
                  <a:pt x="8858597" y="4428651"/>
                </a:lnTo>
                <a:lnTo>
                  <a:pt x="9079808" y="4428651"/>
                </a:lnTo>
                <a:lnTo>
                  <a:pt x="9079808" y="4207441"/>
                </a:lnTo>
                <a:close/>
                <a:moveTo>
                  <a:pt x="10187133" y="5093552"/>
                </a:moveTo>
                <a:lnTo>
                  <a:pt x="10187133" y="4872342"/>
                </a:lnTo>
                <a:lnTo>
                  <a:pt x="9965922" y="4872342"/>
                </a:lnTo>
                <a:lnTo>
                  <a:pt x="9965922" y="5093552"/>
                </a:lnTo>
                <a:lnTo>
                  <a:pt x="10187133" y="5093552"/>
                </a:lnTo>
                <a:close/>
                <a:moveTo>
                  <a:pt x="9744076" y="3543175"/>
                </a:moveTo>
                <a:lnTo>
                  <a:pt x="9522865" y="3543175"/>
                </a:lnTo>
                <a:lnTo>
                  <a:pt x="9522865" y="3764385"/>
                </a:lnTo>
                <a:lnTo>
                  <a:pt x="9744076" y="3764385"/>
                </a:lnTo>
                <a:lnTo>
                  <a:pt x="9744076" y="3543175"/>
                </a:lnTo>
                <a:close/>
                <a:moveTo>
                  <a:pt x="9079808" y="664266"/>
                </a:moveTo>
                <a:lnTo>
                  <a:pt x="9301018" y="664266"/>
                </a:lnTo>
                <a:lnTo>
                  <a:pt x="9301018" y="443056"/>
                </a:lnTo>
                <a:lnTo>
                  <a:pt x="9079808" y="443056"/>
                </a:lnTo>
                <a:lnTo>
                  <a:pt x="9079808" y="664266"/>
                </a:lnTo>
                <a:close/>
                <a:moveTo>
                  <a:pt x="5093567" y="0"/>
                </a:moveTo>
                <a:lnTo>
                  <a:pt x="4872356" y="0"/>
                </a:lnTo>
                <a:lnTo>
                  <a:pt x="4872356" y="221210"/>
                </a:lnTo>
                <a:lnTo>
                  <a:pt x="5093567" y="221210"/>
                </a:lnTo>
                <a:lnTo>
                  <a:pt x="5093567" y="0"/>
                </a:lnTo>
                <a:close/>
                <a:moveTo>
                  <a:pt x="5314777" y="664266"/>
                </a:moveTo>
                <a:lnTo>
                  <a:pt x="5314777" y="443056"/>
                </a:lnTo>
                <a:lnTo>
                  <a:pt x="5757834" y="443056"/>
                </a:lnTo>
                <a:lnTo>
                  <a:pt x="5757834" y="221210"/>
                </a:lnTo>
                <a:lnTo>
                  <a:pt x="5093567" y="221210"/>
                </a:lnTo>
                <a:lnTo>
                  <a:pt x="5093567" y="442420"/>
                </a:lnTo>
                <a:lnTo>
                  <a:pt x="4872356" y="442420"/>
                </a:lnTo>
                <a:lnTo>
                  <a:pt x="4872356" y="221210"/>
                </a:lnTo>
                <a:lnTo>
                  <a:pt x="4207453" y="221210"/>
                </a:lnTo>
                <a:lnTo>
                  <a:pt x="4207453" y="442420"/>
                </a:lnTo>
                <a:lnTo>
                  <a:pt x="4428663" y="442420"/>
                </a:lnTo>
                <a:lnTo>
                  <a:pt x="4428663" y="663630"/>
                </a:lnTo>
                <a:lnTo>
                  <a:pt x="4649874" y="663630"/>
                </a:lnTo>
                <a:lnTo>
                  <a:pt x="4649874" y="884840"/>
                </a:lnTo>
                <a:lnTo>
                  <a:pt x="4871085" y="884840"/>
                </a:lnTo>
                <a:lnTo>
                  <a:pt x="4871085" y="1328532"/>
                </a:lnTo>
                <a:lnTo>
                  <a:pt x="5092295" y="1328532"/>
                </a:lnTo>
                <a:lnTo>
                  <a:pt x="5092295" y="885476"/>
                </a:lnTo>
                <a:lnTo>
                  <a:pt x="5313506" y="885476"/>
                </a:lnTo>
                <a:lnTo>
                  <a:pt x="5313506" y="1106686"/>
                </a:lnTo>
                <a:lnTo>
                  <a:pt x="5536624" y="1106686"/>
                </a:lnTo>
                <a:lnTo>
                  <a:pt x="5536624" y="885476"/>
                </a:lnTo>
                <a:lnTo>
                  <a:pt x="5757834" y="885476"/>
                </a:lnTo>
                <a:lnTo>
                  <a:pt x="5757834" y="664266"/>
                </a:lnTo>
                <a:lnTo>
                  <a:pt x="5314777" y="664266"/>
                </a:lnTo>
                <a:close/>
                <a:moveTo>
                  <a:pt x="6865159" y="886112"/>
                </a:moveTo>
                <a:lnTo>
                  <a:pt x="7086370" y="886112"/>
                </a:lnTo>
                <a:lnTo>
                  <a:pt x="7086370" y="664902"/>
                </a:lnTo>
                <a:lnTo>
                  <a:pt x="6865159" y="664902"/>
                </a:lnTo>
                <a:lnTo>
                  <a:pt x="6643948" y="664902"/>
                </a:lnTo>
                <a:lnTo>
                  <a:pt x="6643948" y="886112"/>
                </a:lnTo>
                <a:lnTo>
                  <a:pt x="6865159" y="886112"/>
                </a:lnTo>
                <a:lnTo>
                  <a:pt x="6865159" y="886112"/>
                </a:lnTo>
                <a:close/>
                <a:moveTo>
                  <a:pt x="7086370" y="2435853"/>
                </a:moveTo>
                <a:lnTo>
                  <a:pt x="7307580" y="2435853"/>
                </a:lnTo>
                <a:lnTo>
                  <a:pt x="7307580" y="2214643"/>
                </a:lnTo>
                <a:lnTo>
                  <a:pt x="7086370" y="2214643"/>
                </a:lnTo>
                <a:lnTo>
                  <a:pt x="7086370" y="2435853"/>
                </a:lnTo>
                <a:close/>
                <a:moveTo>
                  <a:pt x="8193694" y="3321965"/>
                </a:moveTo>
                <a:lnTo>
                  <a:pt x="8193694" y="3100755"/>
                </a:lnTo>
                <a:lnTo>
                  <a:pt x="7750638" y="3100755"/>
                </a:lnTo>
                <a:lnTo>
                  <a:pt x="7750638" y="3321965"/>
                </a:lnTo>
                <a:lnTo>
                  <a:pt x="7750638" y="3543175"/>
                </a:lnTo>
                <a:lnTo>
                  <a:pt x="7971848" y="3543175"/>
                </a:lnTo>
                <a:lnTo>
                  <a:pt x="7971848" y="3321965"/>
                </a:lnTo>
                <a:lnTo>
                  <a:pt x="8193694" y="3321965"/>
                </a:lnTo>
                <a:close/>
                <a:moveTo>
                  <a:pt x="10187133" y="1107322"/>
                </a:moveTo>
                <a:lnTo>
                  <a:pt x="10187133" y="886112"/>
                </a:lnTo>
                <a:lnTo>
                  <a:pt x="9965922" y="886112"/>
                </a:lnTo>
                <a:lnTo>
                  <a:pt x="9965922" y="1107322"/>
                </a:lnTo>
                <a:lnTo>
                  <a:pt x="10187133" y="1107322"/>
                </a:lnTo>
                <a:close/>
                <a:moveTo>
                  <a:pt x="5536624" y="2435853"/>
                </a:moveTo>
                <a:lnTo>
                  <a:pt x="5315413" y="2435853"/>
                </a:lnTo>
                <a:lnTo>
                  <a:pt x="5315413" y="2214643"/>
                </a:lnTo>
                <a:lnTo>
                  <a:pt x="5536624" y="2214643"/>
                </a:lnTo>
                <a:lnTo>
                  <a:pt x="5536624" y="2435853"/>
                </a:lnTo>
                <a:lnTo>
                  <a:pt x="5757834" y="2435853"/>
                </a:lnTo>
                <a:lnTo>
                  <a:pt x="5757834" y="2214643"/>
                </a:lnTo>
                <a:lnTo>
                  <a:pt x="5757834" y="1993433"/>
                </a:lnTo>
                <a:lnTo>
                  <a:pt x="5314777" y="1993433"/>
                </a:lnTo>
                <a:lnTo>
                  <a:pt x="5314777" y="1993433"/>
                </a:lnTo>
                <a:lnTo>
                  <a:pt x="5314777" y="1772223"/>
                </a:lnTo>
                <a:lnTo>
                  <a:pt x="5536624" y="1772223"/>
                </a:lnTo>
                <a:lnTo>
                  <a:pt x="5536624" y="1551013"/>
                </a:lnTo>
                <a:lnTo>
                  <a:pt x="5536624" y="1328532"/>
                </a:lnTo>
                <a:lnTo>
                  <a:pt x="5315413" y="1328532"/>
                </a:lnTo>
                <a:lnTo>
                  <a:pt x="5315413" y="1549742"/>
                </a:lnTo>
                <a:lnTo>
                  <a:pt x="4872356" y="1549742"/>
                </a:lnTo>
                <a:lnTo>
                  <a:pt x="4872356" y="1770952"/>
                </a:lnTo>
                <a:lnTo>
                  <a:pt x="4651145" y="1770952"/>
                </a:lnTo>
                <a:lnTo>
                  <a:pt x="4651145" y="1549742"/>
                </a:lnTo>
                <a:lnTo>
                  <a:pt x="4429935" y="1549742"/>
                </a:lnTo>
                <a:lnTo>
                  <a:pt x="4429935" y="2214008"/>
                </a:lnTo>
                <a:lnTo>
                  <a:pt x="4651145" y="2214008"/>
                </a:lnTo>
                <a:lnTo>
                  <a:pt x="4651145" y="1992798"/>
                </a:lnTo>
                <a:lnTo>
                  <a:pt x="5094202" y="1992798"/>
                </a:lnTo>
                <a:lnTo>
                  <a:pt x="5094202" y="2435853"/>
                </a:lnTo>
                <a:lnTo>
                  <a:pt x="5315413" y="2435853"/>
                </a:lnTo>
                <a:lnTo>
                  <a:pt x="5315413" y="2657063"/>
                </a:lnTo>
                <a:lnTo>
                  <a:pt x="5536624" y="2657063"/>
                </a:lnTo>
                <a:lnTo>
                  <a:pt x="5536624" y="2435853"/>
                </a:lnTo>
                <a:close/>
                <a:moveTo>
                  <a:pt x="7529427" y="0"/>
                </a:moveTo>
                <a:lnTo>
                  <a:pt x="7308216" y="0"/>
                </a:lnTo>
                <a:lnTo>
                  <a:pt x="7308216" y="221210"/>
                </a:lnTo>
                <a:lnTo>
                  <a:pt x="7087005" y="221210"/>
                </a:lnTo>
                <a:lnTo>
                  <a:pt x="7087005" y="442420"/>
                </a:lnTo>
                <a:lnTo>
                  <a:pt x="7530062" y="442420"/>
                </a:lnTo>
                <a:lnTo>
                  <a:pt x="7530062" y="221210"/>
                </a:lnTo>
                <a:lnTo>
                  <a:pt x="7530062" y="0"/>
                </a:lnTo>
                <a:close/>
                <a:moveTo>
                  <a:pt x="6865159" y="0"/>
                </a:moveTo>
                <a:lnTo>
                  <a:pt x="6643948" y="0"/>
                </a:lnTo>
                <a:lnTo>
                  <a:pt x="6643948" y="221210"/>
                </a:lnTo>
                <a:lnTo>
                  <a:pt x="6200891" y="221210"/>
                </a:lnTo>
                <a:lnTo>
                  <a:pt x="6200891" y="0"/>
                </a:lnTo>
                <a:lnTo>
                  <a:pt x="5979681" y="0"/>
                </a:lnTo>
                <a:lnTo>
                  <a:pt x="5979681" y="221210"/>
                </a:lnTo>
                <a:lnTo>
                  <a:pt x="5979681" y="442420"/>
                </a:lnTo>
                <a:lnTo>
                  <a:pt x="5758470" y="442420"/>
                </a:lnTo>
                <a:lnTo>
                  <a:pt x="5758470" y="663630"/>
                </a:lnTo>
                <a:lnTo>
                  <a:pt x="5979681" y="663630"/>
                </a:lnTo>
                <a:lnTo>
                  <a:pt x="5979681" y="884840"/>
                </a:lnTo>
                <a:lnTo>
                  <a:pt x="5758470" y="884840"/>
                </a:lnTo>
                <a:lnTo>
                  <a:pt x="5758470" y="1106050"/>
                </a:lnTo>
                <a:lnTo>
                  <a:pt x="6644584" y="1106050"/>
                </a:lnTo>
                <a:lnTo>
                  <a:pt x="6644584" y="884840"/>
                </a:lnTo>
                <a:lnTo>
                  <a:pt x="6201527" y="884840"/>
                </a:lnTo>
                <a:lnTo>
                  <a:pt x="6201527" y="663630"/>
                </a:lnTo>
                <a:lnTo>
                  <a:pt x="6201527" y="663630"/>
                </a:lnTo>
                <a:lnTo>
                  <a:pt x="6201527" y="443056"/>
                </a:lnTo>
                <a:lnTo>
                  <a:pt x="6865159" y="443056"/>
                </a:lnTo>
                <a:lnTo>
                  <a:pt x="6865159" y="221210"/>
                </a:lnTo>
                <a:lnTo>
                  <a:pt x="7086370" y="221210"/>
                </a:lnTo>
                <a:lnTo>
                  <a:pt x="7086370" y="0"/>
                </a:lnTo>
                <a:lnTo>
                  <a:pt x="6865159" y="0"/>
                </a:lnTo>
                <a:close/>
                <a:moveTo>
                  <a:pt x="10408343" y="6865140"/>
                </a:moveTo>
                <a:lnTo>
                  <a:pt x="10629554" y="6865140"/>
                </a:lnTo>
                <a:lnTo>
                  <a:pt x="10629554" y="6643930"/>
                </a:lnTo>
                <a:lnTo>
                  <a:pt x="10408343" y="6643930"/>
                </a:lnTo>
                <a:lnTo>
                  <a:pt x="10187133" y="6643930"/>
                </a:lnTo>
                <a:lnTo>
                  <a:pt x="10187133" y="6865140"/>
                </a:lnTo>
                <a:lnTo>
                  <a:pt x="10408343" y="6865140"/>
                </a:lnTo>
                <a:close/>
                <a:moveTo>
                  <a:pt x="8193694" y="3543175"/>
                </a:moveTo>
                <a:lnTo>
                  <a:pt x="7972483" y="3543175"/>
                </a:lnTo>
                <a:lnTo>
                  <a:pt x="7972483" y="3764385"/>
                </a:lnTo>
                <a:lnTo>
                  <a:pt x="8415540" y="3764385"/>
                </a:lnTo>
                <a:lnTo>
                  <a:pt x="8415540" y="3543175"/>
                </a:lnTo>
                <a:lnTo>
                  <a:pt x="8415540" y="3321965"/>
                </a:lnTo>
                <a:lnTo>
                  <a:pt x="8193694" y="3321965"/>
                </a:lnTo>
                <a:lnTo>
                  <a:pt x="8193694" y="3543175"/>
                </a:lnTo>
                <a:close/>
                <a:moveTo>
                  <a:pt x="5973960" y="2435853"/>
                </a:moveTo>
                <a:lnTo>
                  <a:pt x="6195170" y="2435853"/>
                </a:lnTo>
                <a:lnTo>
                  <a:pt x="6195170" y="2214643"/>
                </a:lnTo>
                <a:lnTo>
                  <a:pt x="5973960" y="2214643"/>
                </a:lnTo>
                <a:lnTo>
                  <a:pt x="5973960" y="2435853"/>
                </a:lnTo>
                <a:close/>
                <a:moveTo>
                  <a:pt x="8636751" y="6643930"/>
                </a:moveTo>
                <a:lnTo>
                  <a:pt x="8636751" y="6422720"/>
                </a:lnTo>
                <a:lnTo>
                  <a:pt x="8193694" y="6422720"/>
                </a:lnTo>
                <a:lnTo>
                  <a:pt x="8193694" y="6201510"/>
                </a:lnTo>
                <a:lnTo>
                  <a:pt x="7972483" y="6201510"/>
                </a:lnTo>
                <a:lnTo>
                  <a:pt x="7972483" y="5980300"/>
                </a:lnTo>
                <a:lnTo>
                  <a:pt x="7308216" y="5980300"/>
                </a:lnTo>
                <a:lnTo>
                  <a:pt x="7308216" y="6201510"/>
                </a:lnTo>
                <a:lnTo>
                  <a:pt x="7529427" y="6201510"/>
                </a:lnTo>
                <a:lnTo>
                  <a:pt x="7529427" y="6422720"/>
                </a:lnTo>
                <a:lnTo>
                  <a:pt x="7972483" y="6422720"/>
                </a:lnTo>
                <a:lnTo>
                  <a:pt x="7972483" y="6643930"/>
                </a:lnTo>
                <a:lnTo>
                  <a:pt x="8193694" y="6643930"/>
                </a:lnTo>
                <a:lnTo>
                  <a:pt x="8193694" y="6865140"/>
                </a:lnTo>
                <a:lnTo>
                  <a:pt x="8414905" y="6865140"/>
                </a:lnTo>
                <a:lnTo>
                  <a:pt x="8636115" y="6865140"/>
                </a:lnTo>
                <a:lnTo>
                  <a:pt x="8857326" y="6865140"/>
                </a:lnTo>
                <a:lnTo>
                  <a:pt x="9078536" y="6865140"/>
                </a:lnTo>
                <a:lnTo>
                  <a:pt x="9078536" y="6643930"/>
                </a:lnTo>
                <a:lnTo>
                  <a:pt x="8857326" y="6643930"/>
                </a:lnTo>
                <a:lnTo>
                  <a:pt x="8636751" y="6643930"/>
                </a:lnTo>
                <a:close/>
                <a:moveTo>
                  <a:pt x="12179936" y="5979028"/>
                </a:moveTo>
                <a:lnTo>
                  <a:pt x="11958725" y="5979028"/>
                </a:lnTo>
                <a:lnTo>
                  <a:pt x="11958725" y="5536608"/>
                </a:lnTo>
                <a:lnTo>
                  <a:pt x="11737514" y="5536608"/>
                </a:lnTo>
                <a:lnTo>
                  <a:pt x="11737514" y="5979664"/>
                </a:lnTo>
                <a:lnTo>
                  <a:pt x="11516303" y="5979664"/>
                </a:lnTo>
                <a:lnTo>
                  <a:pt x="11516303" y="6200874"/>
                </a:lnTo>
                <a:lnTo>
                  <a:pt x="11295093" y="6200874"/>
                </a:lnTo>
                <a:lnTo>
                  <a:pt x="11295093" y="6422084"/>
                </a:lnTo>
                <a:lnTo>
                  <a:pt x="11073882" y="6422084"/>
                </a:lnTo>
                <a:lnTo>
                  <a:pt x="11073882" y="6643294"/>
                </a:lnTo>
                <a:lnTo>
                  <a:pt x="11738150" y="6643294"/>
                </a:lnTo>
                <a:lnTo>
                  <a:pt x="11738150" y="6422084"/>
                </a:lnTo>
                <a:lnTo>
                  <a:pt x="11959361" y="6422084"/>
                </a:lnTo>
                <a:lnTo>
                  <a:pt x="11959361" y="6643294"/>
                </a:lnTo>
                <a:lnTo>
                  <a:pt x="12180571" y="6643294"/>
                </a:lnTo>
                <a:lnTo>
                  <a:pt x="12180571" y="5979028"/>
                </a:lnTo>
                <a:close/>
                <a:moveTo>
                  <a:pt x="8193694" y="5757818"/>
                </a:moveTo>
                <a:lnTo>
                  <a:pt x="8414905" y="5757818"/>
                </a:lnTo>
                <a:lnTo>
                  <a:pt x="8414905" y="6200874"/>
                </a:lnTo>
                <a:lnTo>
                  <a:pt x="8636115" y="6200874"/>
                </a:lnTo>
                <a:lnTo>
                  <a:pt x="8636115" y="5757818"/>
                </a:lnTo>
                <a:lnTo>
                  <a:pt x="8857326" y="5757818"/>
                </a:lnTo>
                <a:lnTo>
                  <a:pt x="8857326" y="5536608"/>
                </a:lnTo>
                <a:lnTo>
                  <a:pt x="8857326" y="5315398"/>
                </a:lnTo>
                <a:lnTo>
                  <a:pt x="8636115" y="5315398"/>
                </a:lnTo>
                <a:lnTo>
                  <a:pt x="8636115" y="5536608"/>
                </a:lnTo>
                <a:lnTo>
                  <a:pt x="7750001" y="5536608"/>
                </a:lnTo>
                <a:lnTo>
                  <a:pt x="7750001" y="5757818"/>
                </a:lnTo>
                <a:lnTo>
                  <a:pt x="7971212" y="5757818"/>
                </a:lnTo>
                <a:lnTo>
                  <a:pt x="7971212" y="5979028"/>
                </a:lnTo>
                <a:lnTo>
                  <a:pt x="8192423" y="5979028"/>
                </a:lnTo>
                <a:lnTo>
                  <a:pt x="8192423" y="5757818"/>
                </a:lnTo>
                <a:close/>
                <a:moveTo>
                  <a:pt x="9965286" y="6643930"/>
                </a:moveTo>
                <a:lnTo>
                  <a:pt x="10186497" y="6643930"/>
                </a:lnTo>
                <a:lnTo>
                  <a:pt x="10186497" y="6422720"/>
                </a:lnTo>
                <a:lnTo>
                  <a:pt x="9965286" y="6422720"/>
                </a:lnTo>
                <a:lnTo>
                  <a:pt x="9965286" y="6643930"/>
                </a:lnTo>
                <a:close/>
                <a:moveTo>
                  <a:pt x="11737514" y="6865140"/>
                </a:moveTo>
                <a:lnTo>
                  <a:pt x="11958725" y="6865140"/>
                </a:lnTo>
                <a:lnTo>
                  <a:pt x="11958725" y="6643930"/>
                </a:lnTo>
                <a:lnTo>
                  <a:pt x="11737514" y="6643930"/>
                </a:lnTo>
                <a:lnTo>
                  <a:pt x="11737514" y="6865140"/>
                </a:lnTo>
                <a:close/>
                <a:moveTo>
                  <a:pt x="10408343" y="6200874"/>
                </a:moveTo>
                <a:lnTo>
                  <a:pt x="10851400" y="6200874"/>
                </a:lnTo>
                <a:lnTo>
                  <a:pt x="10851400" y="6422084"/>
                </a:lnTo>
                <a:lnTo>
                  <a:pt x="10187133" y="6422084"/>
                </a:lnTo>
                <a:lnTo>
                  <a:pt x="10187133" y="6200874"/>
                </a:lnTo>
                <a:lnTo>
                  <a:pt x="9965922" y="6200874"/>
                </a:lnTo>
                <a:lnTo>
                  <a:pt x="9965922" y="5979664"/>
                </a:lnTo>
                <a:lnTo>
                  <a:pt x="9744711" y="5979664"/>
                </a:lnTo>
                <a:lnTo>
                  <a:pt x="9744711" y="6200874"/>
                </a:lnTo>
                <a:lnTo>
                  <a:pt x="9744711" y="6422084"/>
                </a:lnTo>
                <a:lnTo>
                  <a:pt x="9744711" y="6643294"/>
                </a:lnTo>
                <a:lnTo>
                  <a:pt x="9744711" y="6864504"/>
                </a:lnTo>
                <a:lnTo>
                  <a:pt x="9523500" y="6864504"/>
                </a:lnTo>
                <a:lnTo>
                  <a:pt x="9523500" y="6643294"/>
                </a:lnTo>
                <a:lnTo>
                  <a:pt x="9302290" y="6643294"/>
                </a:lnTo>
                <a:lnTo>
                  <a:pt x="9302290" y="6422084"/>
                </a:lnTo>
                <a:lnTo>
                  <a:pt x="9081079" y="6422084"/>
                </a:lnTo>
                <a:lnTo>
                  <a:pt x="9081079" y="6200874"/>
                </a:lnTo>
                <a:lnTo>
                  <a:pt x="9302290" y="6200874"/>
                </a:lnTo>
                <a:lnTo>
                  <a:pt x="9302290" y="5979664"/>
                </a:lnTo>
                <a:lnTo>
                  <a:pt x="9081079" y="5979664"/>
                </a:lnTo>
                <a:lnTo>
                  <a:pt x="9081079" y="5758454"/>
                </a:lnTo>
                <a:lnTo>
                  <a:pt x="9081079" y="5536608"/>
                </a:lnTo>
                <a:lnTo>
                  <a:pt x="9081079" y="5315398"/>
                </a:lnTo>
                <a:lnTo>
                  <a:pt x="9302290" y="5315398"/>
                </a:lnTo>
                <a:lnTo>
                  <a:pt x="9302290" y="5536608"/>
                </a:lnTo>
                <a:lnTo>
                  <a:pt x="9523500" y="5536608"/>
                </a:lnTo>
                <a:lnTo>
                  <a:pt x="9523500" y="5315398"/>
                </a:lnTo>
                <a:lnTo>
                  <a:pt x="9744711" y="5315398"/>
                </a:lnTo>
                <a:lnTo>
                  <a:pt x="9744711" y="5536608"/>
                </a:lnTo>
                <a:lnTo>
                  <a:pt x="9744711" y="5536608"/>
                </a:lnTo>
                <a:lnTo>
                  <a:pt x="9744711" y="5757818"/>
                </a:lnTo>
                <a:lnTo>
                  <a:pt x="10408979" y="5757818"/>
                </a:lnTo>
                <a:lnTo>
                  <a:pt x="10408979" y="5979028"/>
                </a:lnTo>
                <a:lnTo>
                  <a:pt x="10408979" y="5979028"/>
                </a:lnTo>
                <a:lnTo>
                  <a:pt x="10408979" y="6200874"/>
                </a:lnTo>
                <a:close/>
                <a:moveTo>
                  <a:pt x="9522865" y="5757818"/>
                </a:moveTo>
                <a:lnTo>
                  <a:pt x="9301655" y="5757818"/>
                </a:lnTo>
                <a:lnTo>
                  <a:pt x="9301655" y="5979028"/>
                </a:lnTo>
                <a:lnTo>
                  <a:pt x="9522865" y="5979028"/>
                </a:lnTo>
                <a:lnTo>
                  <a:pt x="9522865" y="5757818"/>
                </a:lnTo>
                <a:close/>
                <a:moveTo>
                  <a:pt x="6420195" y="1992798"/>
                </a:moveTo>
                <a:lnTo>
                  <a:pt x="6420195" y="1328532"/>
                </a:lnTo>
                <a:lnTo>
                  <a:pt x="6198984" y="1328532"/>
                </a:lnTo>
                <a:lnTo>
                  <a:pt x="6198984" y="1771588"/>
                </a:lnTo>
                <a:lnTo>
                  <a:pt x="5977774" y="1771588"/>
                </a:lnTo>
                <a:lnTo>
                  <a:pt x="5977774" y="1992798"/>
                </a:lnTo>
                <a:lnTo>
                  <a:pt x="6198984" y="1992798"/>
                </a:lnTo>
                <a:lnTo>
                  <a:pt x="6420195" y="1992798"/>
                </a:lnTo>
                <a:close/>
                <a:moveTo>
                  <a:pt x="8857962" y="6422084"/>
                </a:moveTo>
                <a:lnTo>
                  <a:pt x="8857962" y="6200874"/>
                </a:lnTo>
                <a:lnTo>
                  <a:pt x="8636751" y="6200874"/>
                </a:lnTo>
                <a:lnTo>
                  <a:pt x="8636751" y="6422084"/>
                </a:lnTo>
                <a:lnTo>
                  <a:pt x="8857962" y="6422084"/>
                </a:lnTo>
                <a:close/>
                <a:moveTo>
                  <a:pt x="5314777" y="4650497"/>
                </a:moveTo>
                <a:lnTo>
                  <a:pt x="5314777" y="4429287"/>
                </a:lnTo>
                <a:lnTo>
                  <a:pt x="5757834" y="4429287"/>
                </a:lnTo>
                <a:lnTo>
                  <a:pt x="5757834" y="4208077"/>
                </a:lnTo>
                <a:lnTo>
                  <a:pt x="5093567" y="4208077"/>
                </a:lnTo>
                <a:lnTo>
                  <a:pt x="5093567" y="4429287"/>
                </a:lnTo>
                <a:lnTo>
                  <a:pt x="4872356" y="4429287"/>
                </a:lnTo>
                <a:lnTo>
                  <a:pt x="4872356" y="4208077"/>
                </a:lnTo>
                <a:lnTo>
                  <a:pt x="4207453" y="4208077"/>
                </a:lnTo>
                <a:lnTo>
                  <a:pt x="4207453" y="4429287"/>
                </a:lnTo>
                <a:lnTo>
                  <a:pt x="4428663" y="4429287"/>
                </a:lnTo>
                <a:lnTo>
                  <a:pt x="4428663" y="4650497"/>
                </a:lnTo>
                <a:lnTo>
                  <a:pt x="4649874" y="4650497"/>
                </a:lnTo>
                <a:lnTo>
                  <a:pt x="4649874" y="4871707"/>
                </a:lnTo>
                <a:lnTo>
                  <a:pt x="4871085" y="4871707"/>
                </a:lnTo>
                <a:lnTo>
                  <a:pt x="4871085" y="5314762"/>
                </a:lnTo>
                <a:lnTo>
                  <a:pt x="5092295" y="5314762"/>
                </a:lnTo>
                <a:lnTo>
                  <a:pt x="5092295" y="4871707"/>
                </a:lnTo>
                <a:lnTo>
                  <a:pt x="5313506" y="4871707"/>
                </a:lnTo>
                <a:lnTo>
                  <a:pt x="5313506" y="5092917"/>
                </a:lnTo>
                <a:lnTo>
                  <a:pt x="5536624" y="5092917"/>
                </a:lnTo>
                <a:lnTo>
                  <a:pt x="5536624" y="4871707"/>
                </a:lnTo>
                <a:lnTo>
                  <a:pt x="5757834" y="4871707"/>
                </a:lnTo>
                <a:lnTo>
                  <a:pt x="5757834" y="4650497"/>
                </a:lnTo>
                <a:lnTo>
                  <a:pt x="5314777" y="4650497"/>
                </a:lnTo>
                <a:close/>
                <a:moveTo>
                  <a:pt x="8193694" y="1771588"/>
                </a:moveTo>
                <a:lnTo>
                  <a:pt x="8414905" y="1771588"/>
                </a:lnTo>
                <a:lnTo>
                  <a:pt x="8414905" y="2214643"/>
                </a:lnTo>
                <a:lnTo>
                  <a:pt x="8636115" y="2214643"/>
                </a:lnTo>
                <a:lnTo>
                  <a:pt x="8636115" y="1771588"/>
                </a:lnTo>
                <a:lnTo>
                  <a:pt x="8857326" y="1771588"/>
                </a:lnTo>
                <a:lnTo>
                  <a:pt x="8857326" y="1550377"/>
                </a:lnTo>
                <a:lnTo>
                  <a:pt x="8857326" y="1328532"/>
                </a:lnTo>
                <a:lnTo>
                  <a:pt x="8636115" y="1328532"/>
                </a:lnTo>
                <a:lnTo>
                  <a:pt x="8636115" y="1549742"/>
                </a:lnTo>
                <a:lnTo>
                  <a:pt x="7750001" y="1549742"/>
                </a:lnTo>
                <a:lnTo>
                  <a:pt x="7750001" y="1770952"/>
                </a:lnTo>
                <a:lnTo>
                  <a:pt x="7971212" y="1770952"/>
                </a:lnTo>
                <a:lnTo>
                  <a:pt x="7971212" y="1992162"/>
                </a:lnTo>
                <a:lnTo>
                  <a:pt x="8192423" y="1992162"/>
                </a:lnTo>
                <a:lnTo>
                  <a:pt x="8192423" y="1771588"/>
                </a:lnTo>
                <a:close/>
                <a:moveTo>
                  <a:pt x="7308216" y="3986231"/>
                </a:moveTo>
                <a:lnTo>
                  <a:pt x="7308216" y="3765021"/>
                </a:lnTo>
                <a:lnTo>
                  <a:pt x="7529427" y="3765021"/>
                </a:lnTo>
                <a:lnTo>
                  <a:pt x="7529427" y="3543811"/>
                </a:lnTo>
                <a:lnTo>
                  <a:pt x="7086370" y="3543811"/>
                </a:lnTo>
                <a:lnTo>
                  <a:pt x="7086370" y="3322601"/>
                </a:lnTo>
                <a:lnTo>
                  <a:pt x="7529427" y="3322601"/>
                </a:lnTo>
                <a:lnTo>
                  <a:pt x="7529427" y="3170678"/>
                </a:lnTo>
                <a:lnTo>
                  <a:pt x="7529427" y="3101391"/>
                </a:lnTo>
                <a:lnTo>
                  <a:pt x="7529427" y="2880181"/>
                </a:lnTo>
                <a:lnTo>
                  <a:pt x="7750638" y="2880181"/>
                </a:lnTo>
                <a:lnTo>
                  <a:pt x="7971848" y="2880181"/>
                </a:lnTo>
                <a:lnTo>
                  <a:pt x="7971848" y="2658970"/>
                </a:lnTo>
                <a:lnTo>
                  <a:pt x="7750638" y="2658970"/>
                </a:lnTo>
                <a:lnTo>
                  <a:pt x="7529427" y="2658970"/>
                </a:lnTo>
                <a:lnTo>
                  <a:pt x="7308216" y="2658970"/>
                </a:lnTo>
                <a:lnTo>
                  <a:pt x="7308216" y="2880181"/>
                </a:lnTo>
                <a:lnTo>
                  <a:pt x="7308216" y="3101391"/>
                </a:lnTo>
                <a:lnTo>
                  <a:pt x="7087005" y="3101391"/>
                </a:lnTo>
                <a:lnTo>
                  <a:pt x="7087005" y="3322601"/>
                </a:lnTo>
                <a:lnTo>
                  <a:pt x="6865159" y="3322601"/>
                </a:lnTo>
                <a:lnTo>
                  <a:pt x="6865159" y="3543811"/>
                </a:lnTo>
                <a:lnTo>
                  <a:pt x="6643948" y="3543811"/>
                </a:lnTo>
                <a:lnTo>
                  <a:pt x="6643948" y="3322601"/>
                </a:lnTo>
                <a:lnTo>
                  <a:pt x="6865159" y="3322601"/>
                </a:lnTo>
                <a:lnTo>
                  <a:pt x="6865159" y="3101391"/>
                </a:lnTo>
                <a:lnTo>
                  <a:pt x="7086370" y="3101391"/>
                </a:lnTo>
                <a:lnTo>
                  <a:pt x="7086370" y="2880181"/>
                </a:lnTo>
                <a:lnTo>
                  <a:pt x="7086370" y="2658970"/>
                </a:lnTo>
                <a:lnTo>
                  <a:pt x="6865159" y="2658970"/>
                </a:lnTo>
                <a:lnTo>
                  <a:pt x="6865159" y="2880181"/>
                </a:lnTo>
                <a:lnTo>
                  <a:pt x="6643948" y="2880181"/>
                </a:lnTo>
                <a:lnTo>
                  <a:pt x="6643948" y="2658970"/>
                </a:lnTo>
                <a:lnTo>
                  <a:pt x="6865159" y="2658970"/>
                </a:lnTo>
                <a:lnTo>
                  <a:pt x="6865159" y="2437760"/>
                </a:lnTo>
                <a:lnTo>
                  <a:pt x="6643948" y="2437760"/>
                </a:lnTo>
                <a:lnTo>
                  <a:pt x="6643948" y="1994704"/>
                </a:lnTo>
                <a:lnTo>
                  <a:pt x="6422738" y="1994704"/>
                </a:lnTo>
                <a:lnTo>
                  <a:pt x="6422738" y="2880816"/>
                </a:lnTo>
                <a:lnTo>
                  <a:pt x="6201527" y="2880816"/>
                </a:lnTo>
                <a:lnTo>
                  <a:pt x="6201527" y="3102026"/>
                </a:lnTo>
                <a:lnTo>
                  <a:pt x="5758470" y="3102026"/>
                </a:lnTo>
                <a:lnTo>
                  <a:pt x="5758470" y="2879545"/>
                </a:lnTo>
                <a:lnTo>
                  <a:pt x="5758470" y="2878909"/>
                </a:lnTo>
                <a:lnTo>
                  <a:pt x="5758470" y="2657699"/>
                </a:lnTo>
                <a:lnTo>
                  <a:pt x="5536624" y="2657699"/>
                </a:lnTo>
                <a:lnTo>
                  <a:pt x="5536624" y="2878909"/>
                </a:lnTo>
                <a:lnTo>
                  <a:pt x="5315413" y="2878909"/>
                </a:lnTo>
                <a:lnTo>
                  <a:pt x="5315413" y="3100119"/>
                </a:lnTo>
                <a:lnTo>
                  <a:pt x="5758470" y="3100119"/>
                </a:lnTo>
                <a:lnTo>
                  <a:pt x="5758470" y="3543175"/>
                </a:lnTo>
                <a:lnTo>
                  <a:pt x="6201527" y="3543175"/>
                </a:lnTo>
                <a:lnTo>
                  <a:pt x="6201527" y="3100119"/>
                </a:lnTo>
                <a:lnTo>
                  <a:pt x="6422738" y="3100119"/>
                </a:lnTo>
                <a:lnTo>
                  <a:pt x="6422738" y="3986231"/>
                </a:lnTo>
                <a:lnTo>
                  <a:pt x="6643948" y="3986231"/>
                </a:lnTo>
                <a:lnTo>
                  <a:pt x="6643948" y="3986231"/>
                </a:lnTo>
                <a:lnTo>
                  <a:pt x="6643948" y="3986231"/>
                </a:lnTo>
                <a:lnTo>
                  <a:pt x="6643948" y="3986231"/>
                </a:lnTo>
                <a:lnTo>
                  <a:pt x="6643948" y="4207441"/>
                </a:lnTo>
                <a:lnTo>
                  <a:pt x="6200891" y="4207441"/>
                </a:lnTo>
                <a:lnTo>
                  <a:pt x="6200891" y="3986231"/>
                </a:lnTo>
                <a:lnTo>
                  <a:pt x="6200891" y="3986231"/>
                </a:lnTo>
                <a:lnTo>
                  <a:pt x="6200891" y="3765021"/>
                </a:lnTo>
                <a:lnTo>
                  <a:pt x="5757834" y="3765021"/>
                </a:lnTo>
                <a:lnTo>
                  <a:pt x="5757834" y="3765021"/>
                </a:lnTo>
                <a:lnTo>
                  <a:pt x="5757834" y="3765021"/>
                </a:lnTo>
                <a:lnTo>
                  <a:pt x="5757834" y="3543811"/>
                </a:lnTo>
                <a:lnTo>
                  <a:pt x="5536624" y="3543811"/>
                </a:lnTo>
                <a:lnTo>
                  <a:pt x="5536624" y="3322601"/>
                </a:lnTo>
                <a:lnTo>
                  <a:pt x="5315413" y="3322601"/>
                </a:lnTo>
                <a:lnTo>
                  <a:pt x="5094202" y="3322601"/>
                </a:lnTo>
                <a:lnTo>
                  <a:pt x="5094202" y="3765657"/>
                </a:lnTo>
                <a:lnTo>
                  <a:pt x="5094202" y="3986867"/>
                </a:lnTo>
                <a:lnTo>
                  <a:pt x="4872991" y="3986867"/>
                </a:lnTo>
                <a:lnTo>
                  <a:pt x="4872991" y="4208077"/>
                </a:lnTo>
                <a:lnTo>
                  <a:pt x="5094202" y="4208077"/>
                </a:lnTo>
                <a:lnTo>
                  <a:pt x="5094202" y="3986867"/>
                </a:lnTo>
                <a:lnTo>
                  <a:pt x="5315413" y="3986867"/>
                </a:lnTo>
                <a:lnTo>
                  <a:pt x="5315413" y="3765657"/>
                </a:lnTo>
                <a:lnTo>
                  <a:pt x="5536624" y="3765657"/>
                </a:lnTo>
                <a:lnTo>
                  <a:pt x="5536624" y="3765657"/>
                </a:lnTo>
                <a:lnTo>
                  <a:pt x="5536624" y="3986867"/>
                </a:lnTo>
                <a:lnTo>
                  <a:pt x="5979681" y="3986867"/>
                </a:lnTo>
                <a:lnTo>
                  <a:pt x="5979681" y="4208077"/>
                </a:lnTo>
                <a:lnTo>
                  <a:pt x="5979681" y="4429287"/>
                </a:lnTo>
                <a:lnTo>
                  <a:pt x="5758470" y="4429287"/>
                </a:lnTo>
                <a:lnTo>
                  <a:pt x="5758470" y="4650497"/>
                </a:lnTo>
                <a:lnTo>
                  <a:pt x="5979681" y="4650497"/>
                </a:lnTo>
                <a:lnTo>
                  <a:pt x="5979681" y="4871707"/>
                </a:lnTo>
                <a:lnTo>
                  <a:pt x="5758470" y="4871707"/>
                </a:lnTo>
                <a:lnTo>
                  <a:pt x="5758470" y="5092917"/>
                </a:lnTo>
                <a:lnTo>
                  <a:pt x="6644584" y="5092917"/>
                </a:lnTo>
                <a:lnTo>
                  <a:pt x="6644584" y="4871707"/>
                </a:lnTo>
                <a:lnTo>
                  <a:pt x="6201527" y="4871707"/>
                </a:lnTo>
                <a:lnTo>
                  <a:pt x="6201527" y="4650497"/>
                </a:lnTo>
                <a:lnTo>
                  <a:pt x="6201527" y="4650497"/>
                </a:lnTo>
                <a:lnTo>
                  <a:pt x="6201527" y="4429287"/>
                </a:lnTo>
                <a:lnTo>
                  <a:pt x="6865159" y="4429287"/>
                </a:lnTo>
                <a:lnTo>
                  <a:pt x="6865159" y="4208077"/>
                </a:lnTo>
                <a:lnTo>
                  <a:pt x="7086370" y="4208077"/>
                </a:lnTo>
                <a:lnTo>
                  <a:pt x="7086370" y="3986867"/>
                </a:lnTo>
                <a:lnTo>
                  <a:pt x="7308216" y="3986867"/>
                </a:lnTo>
                <a:close/>
                <a:moveTo>
                  <a:pt x="8193694" y="2878909"/>
                </a:moveTo>
                <a:lnTo>
                  <a:pt x="8193694" y="2878909"/>
                </a:lnTo>
                <a:lnTo>
                  <a:pt x="8193694" y="3100119"/>
                </a:lnTo>
                <a:lnTo>
                  <a:pt x="8414905" y="3100119"/>
                </a:lnTo>
                <a:lnTo>
                  <a:pt x="8414905" y="3321329"/>
                </a:lnTo>
                <a:lnTo>
                  <a:pt x="8636115" y="3321329"/>
                </a:lnTo>
                <a:lnTo>
                  <a:pt x="8636115" y="3100119"/>
                </a:lnTo>
                <a:lnTo>
                  <a:pt x="8636115" y="2989514"/>
                </a:lnTo>
                <a:lnTo>
                  <a:pt x="8636115" y="2878909"/>
                </a:lnTo>
                <a:lnTo>
                  <a:pt x="8857326" y="2878909"/>
                </a:lnTo>
                <a:lnTo>
                  <a:pt x="8857326" y="3100119"/>
                </a:lnTo>
                <a:lnTo>
                  <a:pt x="9078536" y="3100119"/>
                </a:lnTo>
                <a:lnTo>
                  <a:pt x="9078536" y="2878909"/>
                </a:lnTo>
                <a:lnTo>
                  <a:pt x="9078536" y="2657699"/>
                </a:lnTo>
                <a:lnTo>
                  <a:pt x="8857326" y="2657699"/>
                </a:lnTo>
                <a:lnTo>
                  <a:pt x="8636115" y="2657699"/>
                </a:lnTo>
                <a:lnTo>
                  <a:pt x="8636115" y="2436489"/>
                </a:lnTo>
                <a:lnTo>
                  <a:pt x="8193694" y="2436489"/>
                </a:lnTo>
                <a:lnTo>
                  <a:pt x="8193694" y="2215279"/>
                </a:lnTo>
                <a:lnTo>
                  <a:pt x="7972483" y="2215279"/>
                </a:lnTo>
                <a:lnTo>
                  <a:pt x="7972483" y="1994069"/>
                </a:lnTo>
                <a:lnTo>
                  <a:pt x="7308216" y="1994069"/>
                </a:lnTo>
                <a:lnTo>
                  <a:pt x="7308216" y="2215279"/>
                </a:lnTo>
                <a:lnTo>
                  <a:pt x="7529427" y="2215279"/>
                </a:lnTo>
                <a:lnTo>
                  <a:pt x="7529427" y="2436489"/>
                </a:lnTo>
                <a:lnTo>
                  <a:pt x="7972483" y="2436489"/>
                </a:lnTo>
                <a:lnTo>
                  <a:pt x="7972483" y="2657699"/>
                </a:lnTo>
                <a:lnTo>
                  <a:pt x="8193694" y="2657699"/>
                </a:lnTo>
                <a:lnTo>
                  <a:pt x="8193694" y="2878909"/>
                </a:lnTo>
                <a:close/>
                <a:moveTo>
                  <a:pt x="7529427" y="3986231"/>
                </a:moveTo>
                <a:lnTo>
                  <a:pt x="7308216" y="3986231"/>
                </a:lnTo>
                <a:lnTo>
                  <a:pt x="7308216" y="4207441"/>
                </a:lnTo>
                <a:lnTo>
                  <a:pt x="7087005" y="4207441"/>
                </a:lnTo>
                <a:lnTo>
                  <a:pt x="7087005" y="4428651"/>
                </a:lnTo>
                <a:lnTo>
                  <a:pt x="7530062" y="4428651"/>
                </a:lnTo>
                <a:lnTo>
                  <a:pt x="7530062" y="4207441"/>
                </a:lnTo>
                <a:lnTo>
                  <a:pt x="7530062" y="3986231"/>
                </a:lnTo>
                <a:close/>
                <a:moveTo>
                  <a:pt x="7308216" y="5979028"/>
                </a:moveTo>
                <a:lnTo>
                  <a:pt x="7308216" y="5757818"/>
                </a:lnTo>
                <a:lnTo>
                  <a:pt x="7087005" y="5757818"/>
                </a:lnTo>
                <a:lnTo>
                  <a:pt x="7087005" y="5536608"/>
                </a:lnTo>
                <a:lnTo>
                  <a:pt x="7308216" y="5536608"/>
                </a:lnTo>
                <a:lnTo>
                  <a:pt x="7308216" y="5315398"/>
                </a:lnTo>
                <a:lnTo>
                  <a:pt x="7529427" y="5315398"/>
                </a:lnTo>
                <a:lnTo>
                  <a:pt x="7529427" y="5094188"/>
                </a:lnTo>
                <a:lnTo>
                  <a:pt x="7750638" y="5094188"/>
                </a:lnTo>
                <a:lnTo>
                  <a:pt x="7750638" y="4872978"/>
                </a:lnTo>
                <a:lnTo>
                  <a:pt x="7529427" y="4872978"/>
                </a:lnTo>
                <a:lnTo>
                  <a:pt x="7529427" y="4651768"/>
                </a:lnTo>
                <a:lnTo>
                  <a:pt x="7308216" y="4651768"/>
                </a:lnTo>
                <a:lnTo>
                  <a:pt x="7308216" y="4872978"/>
                </a:lnTo>
                <a:lnTo>
                  <a:pt x="7308216" y="5094188"/>
                </a:lnTo>
                <a:lnTo>
                  <a:pt x="7087005" y="5094188"/>
                </a:lnTo>
                <a:lnTo>
                  <a:pt x="7087005" y="5315398"/>
                </a:lnTo>
                <a:lnTo>
                  <a:pt x="6865159" y="5315398"/>
                </a:lnTo>
                <a:lnTo>
                  <a:pt x="6865159" y="5315398"/>
                </a:lnTo>
                <a:lnTo>
                  <a:pt x="6643948" y="5315398"/>
                </a:lnTo>
                <a:lnTo>
                  <a:pt x="6643948" y="5758454"/>
                </a:lnTo>
                <a:lnTo>
                  <a:pt x="6865159" y="5758454"/>
                </a:lnTo>
                <a:lnTo>
                  <a:pt x="6865159" y="5758454"/>
                </a:lnTo>
                <a:lnTo>
                  <a:pt x="6865159" y="5979664"/>
                </a:lnTo>
                <a:lnTo>
                  <a:pt x="6865159" y="6200874"/>
                </a:lnTo>
                <a:lnTo>
                  <a:pt x="7086370" y="6200874"/>
                </a:lnTo>
                <a:lnTo>
                  <a:pt x="7086370" y="5979664"/>
                </a:lnTo>
                <a:lnTo>
                  <a:pt x="7308216" y="5979664"/>
                </a:lnTo>
                <a:close/>
                <a:moveTo>
                  <a:pt x="7751273" y="4650497"/>
                </a:moveTo>
                <a:lnTo>
                  <a:pt x="7530062" y="4650497"/>
                </a:lnTo>
                <a:lnTo>
                  <a:pt x="7530062" y="4429287"/>
                </a:lnTo>
                <a:lnTo>
                  <a:pt x="7751273" y="4429287"/>
                </a:lnTo>
                <a:lnTo>
                  <a:pt x="7751273" y="4208077"/>
                </a:lnTo>
                <a:lnTo>
                  <a:pt x="7751273" y="4208077"/>
                </a:lnTo>
                <a:lnTo>
                  <a:pt x="7751273" y="3986867"/>
                </a:lnTo>
                <a:lnTo>
                  <a:pt x="7751273" y="3986867"/>
                </a:lnTo>
                <a:lnTo>
                  <a:pt x="7751273" y="3765657"/>
                </a:lnTo>
                <a:lnTo>
                  <a:pt x="7972483" y="3765657"/>
                </a:lnTo>
                <a:lnTo>
                  <a:pt x="7972483" y="3986867"/>
                </a:lnTo>
                <a:lnTo>
                  <a:pt x="8636751" y="3986867"/>
                </a:lnTo>
                <a:lnTo>
                  <a:pt x="8636751" y="4208077"/>
                </a:lnTo>
                <a:lnTo>
                  <a:pt x="8415540" y="4208077"/>
                </a:lnTo>
                <a:lnTo>
                  <a:pt x="8415540" y="4429287"/>
                </a:lnTo>
                <a:lnTo>
                  <a:pt x="8858597" y="4429287"/>
                </a:lnTo>
                <a:lnTo>
                  <a:pt x="8858597" y="4650497"/>
                </a:lnTo>
                <a:lnTo>
                  <a:pt x="9079808" y="4650497"/>
                </a:lnTo>
                <a:lnTo>
                  <a:pt x="9079808" y="4871707"/>
                </a:lnTo>
                <a:lnTo>
                  <a:pt x="8858597" y="4871707"/>
                </a:lnTo>
                <a:lnTo>
                  <a:pt x="8858597" y="5092917"/>
                </a:lnTo>
                <a:lnTo>
                  <a:pt x="8637387" y="5092917"/>
                </a:lnTo>
                <a:lnTo>
                  <a:pt x="8637387" y="4871707"/>
                </a:lnTo>
                <a:lnTo>
                  <a:pt x="8416176" y="4871707"/>
                </a:lnTo>
                <a:lnTo>
                  <a:pt x="8416176" y="5314762"/>
                </a:lnTo>
                <a:lnTo>
                  <a:pt x="8193694" y="5314762"/>
                </a:lnTo>
                <a:lnTo>
                  <a:pt x="8193694" y="4871707"/>
                </a:lnTo>
                <a:lnTo>
                  <a:pt x="7750638" y="4871707"/>
                </a:lnTo>
                <a:lnTo>
                  <a:pt x="7750638" y="4650497"/>
                </a:lnTo>
                <a:close/>
                <a:moveTo>
                  <a:pt x="7972483" y="4429287"/>
                </a:moveTo>
                <a:lnTo>
                  <a:pt x="7972483" y="4429287"/>
                </a:lnTo>
                <a:lnTo>
                  <a:pt x="7972483" y="4650497"/>
                </a:lnTo>
                <a:lnTo>
                  <a:pt x="8193694" y="4650497"/>
                </a:lnTo>
                <a:lnTo>
                  <a:pt x="8193694" y="4429287"/>
                </a:lnTo>
                <a:lnTo>
                  <a:pt x="8193694" y="4208077"/>
                </a:lnTo>
                <a:lnTo>
                  <a:pt x="7972483" y="4208077"/>
                </a:lnTo>
                <a:lnTo>
                  <a:pt x="7972483" y="4429287"/>
                </a:lnTo>
                <a:close/>
                <a:moveTo>
                  <a:pt x="3100128" y="5979028"/>
                </a:moveTo>
                <a:lnTo>
                  <a:pt x="3321338" y="5979028"/>
                </a:lnTo>
                <a:lnTo>
                  <a:pt x="3321338" y="5757818"/>
                </a:lnTo>
                <a:lnTo>
                  <a:pt x="3100128" y="5757818"/>
                </a:lnTo>
                <a:lnTo>
                  <a:pt x="3100128" y="5979028"/>
                </a:lnTo>
                <a:close/>
                <a:moveTo>
                  <a:pt x="3765031" y="6643930"/>
                </a:moveTo>
                <a:lnTo>
                  <a:pt x="3986242" y="6643930"/>
                </a:lnTo>
                <a:lnTo>
                  <a:pt x="3986242" y="6422720"/>
                </a:lnTo>
                <a:lnTo>
                  <a:pt x="3765031" y="6422720"/>
                </a:lnTo>
                <a:lnTo>
                  <a:pt x="3765031" y="6643930"/>
                </a:lnTo>
                <a:close/>
                <a:moveTo>
                  <a:pt x="4207453" y="6865140"/>
                </a:moveTo>
                <a:lnTo>
                  <a:pt x="4207453" y="6643930"/>
                </a:lnTo>
                <a:lnTo>
                  <a:pt x="3986242" y="6643930"/>
                </a:lnTo>
                <a:lnTo>
                  <a:pt x="3986242" y="6865140"/>
                </a:lnTo>
                <a:lnTo>
                  <a:pt x="4207453" y="6865140"/>
                </a:lnTo>
                <a:close/>
                <a:moveTo>
                  <a:pt x="4650509" y="6422084"/>
                </a:moveTo>
                <a:lnTo>
                  <a:pt x="4650509" y="6643294"/>
                </a:lnTo>
                <a:lnTo>
                  <a:pt x="4871720" y="6643294"/>
                </a:lnTo>
                <a:lnTo>
                  <a:pt x="4871720" y="6422084"/>
                </a:lnTo>
                <a:lnTo>
                  <a:pt x="4650509" y="6422084"/>
                </a:lnTo>
                <a:close/>
                <a:moveTo>
                  <a:pt x="3321974" y="6643930"/>
                </a:moveTo>
                <a:lnTo>
                  <a:pt x="3543185" y="6643930"/>
                </a:lnTo>
                <a:lnTo>
                  <a:pt x="3543185" y="6422720"/>
                </a:lnTo>
                <a:lnTo>
                  <a:pt x="3321974" y="6422720"/>
                </a:lnTo>
                <a:lnTo>
                  <a:pt x="3321974" y="6643930"/>
                </a:lnTo>
                <a:close/>
                <a:moveTo>
                  <a:pt x="4872356" y="6865140"/>
                </a:moveTo>
                <a:lnTo>
                  <a:pt x="5315413" y="6865140"/>
                </a:lnTo>
                <a:lnTo>
                  <a:pt x="5315413" y="6643930"/>
                </a:lnTo>
                <a:lnTo>
                  <a:pt x="4872356" y="6643930"/>
                </a:lnTo>
                <a:lnTo>
                  <a:pt x="4872356" y="6865140"/>
                </a:lnTo>
                <a:close/>
                <a:moveTo>
                  <a:pt x="4207453" y="5979028"/>
                </a:moveTo>
                <a:lnTo>
                  <a:pt x="3764396" y="5979028"/>
                </a:lnTo>
                <a:lnTo>
                  <a:pt x="3764396" y="6200239"/>
                </a:lnTo>
                <a:lnTo>
                  <a:pt x="3985606" y="6200239"/>
                </a:lnTo>
                <a:lnTo>
                  <a:pt x="3985606" y="6421449"/>
                </a:lnTo>
                <a:lnTo>
                  <a:pt x="4428663" y="6421449"/>
                </a:lnTo>
                <a:lnTo>
                  <a:pt x="4428663" y="6200239"/>
                </a:lnTo>
                <a:lnTo>
                  <a:pt x="4207453" y="6200239"/>
                </a:lnTo>
                <a:lnTo>
                  <a:pt x="4207453" y="5979028"/>
                </a:lnTo>
                <a:close/>
                <a:moveTo>
                  <a:pt x="3321974" y="5979028"/>
                </a:moveTo>
                <a:lnTo>
                  <a:pt x="3321974" y="6200239"/>
                </a:lnTo>
                <a:lnTo>
                  <a:pt x="3543185" y="6200239"/>
                </a:lnTo>
                <a:lnTo>
                  <a:pt x="3543185" y="5979028"/>
                </a:lnTo>
                <a:lnTo>
                  <a:pt x="3321974" y="5979028"/>
                </a:lnTo>
                <a:close/>
                <a:moveTo>
                  <a:pt x="5314777" y="5979028"/>
                </a:moveTo>
                <a:lnTo>
                  <a:pt x="5314777" y="5757818"/>
                </a:lnTo>
                <a:lnTo>
                  <a:pt x="5536624" y="5757818"/>
                </a:lnTo>
                <a:lnTo>
                  <a:pt x="5536624" y="5536608"/>
                </a:lnTo>
                <a:lnTo>
                  <a:pt x="5536624" y="5315398"/>
                </a:lnTo>
                <a:lnTo>
                  <a:pt x="5315413" y="5315398"/>
                </a:lnTo>
                <a:lnTo>
                  <a:pt x="5315413" y="5536608"/>
                </a:lnTo>
                <a:lnTo>
                  <a:pt x="4872356" y="5536608"/>
                </a:lnTo>
                <a:lnTo>
                  <a:pt x="4872356" y="5757818"/>
                </a:lnTo>
                <a:lnTo>
                  <a:pt x="4651145" y="5757818"/>
                </a:lnTo>
                <a:lnTo>
                  <a:pt x="4651145" y="5536608"/>
                </a:lnTo>
                <a:lnTo>
                  <a:pt x="4429935" y="5536608"/>
                </a:lnTo>
                <a:lnTo>
                  <a:pt x="4429935" y="6200874"/>
                </a:lnTo>
                <a:lnTo>
                  <a:pt x="4651145" y="6200874"/>
                </a:lnTo>
                <a:lnTo>
                  <a:pt x="4651145" y="5979664"/>
                </a:lnTo>
                <a:lnTo>
                  <a:pt x="5094202" y="5979664"/>
                </a:lnTo>
                <a:lnTo>
                  <a:pt x="5094202" y="6422720"/>
                </a:lnTo>
                <a:lnTo>
                  <a:pt x="5315413" y="6422720"/>
                </a:lnTo>
                <a:lnTo>
                  <a:pt x="5315413" y="6643930"/>
                </a:lnTo>
                <a:lnTo>
                  <a:pt x="5536624" y="6643930"/>
                </a:lnTo>
                <a:lnTo>
                  <a:pt x="5536624" y="6422720"/>
                </a:lnTo>
                <a:lnTo>
                  <a:pt x="5315413" y="6422720"/>
                </a:lnTo>
                <a:lnTo>
                  <a:pt x="5315413" y="6201510"/>
                </a:lnTo>
                <a:lnTo>
                  <a:pt x="5536624" y="6201510"/>
                </a:lnTo>
                <a:lnTo>
                  <a:pt x="5536624" y="6422720"/>
                </a:lnTo>
                <a:lnTo>
                  <a:pt x="5757834" y="6422720"/>
                </a:lnTo>
                <a:lnTo>
                  <a:pt x="5757834" y="6201510"/>
                </a:lnTo>
                <a:lnTo>
                  <a:pt x="5757834" y="5980300"/>
                </a:lnTo>
                <a:lnTo>
                  <a:pt x="5314777" y="5980300"/>
                </a:lnTo>
                <a:lnTo>
                  <a:pt x="5314777" y="5979028"/>
                </a:lnTo>
                <a:close/>
                <a:moveTo>
                  <a:pt x="3543185" y="6200874"/>
                </a:moveTo>
                <a:lnTo>
                  <a:pt x="3543185" y="6422084"/>
                </a:lnTo>
                <a:lnTo>
                  <a:pt x="3764396" y="6422084"/>
                </a:lnTo>
                <a:lnTo>
                  <a:pt x="3764396" y="6200874"/>
                </a:lnTo>
                <a:lnTo>
                  <a:pt x="3543185" y="6200874"/>
                </a:lnTo>
                <a:close/>
                <a:moveTo>
                  <a:pt x="2884003" y="6422084"/>
                </a:moveTo>
                <a:lnTo>
                  <a:pt x="2435860" y="6422084"/>
                </a:lnTo>
                <a:lnTo>
                  <a:pt x="2435860" y="6643294"/>
                </a:lnTo>
                <a:lnTo>
                  <a:pt x="2214649" y="6643294"/>
                </a:lnTo>
                <a:lnTo>
                  <a:pt x="2214649" y="6643294"/>
                </a:lnTo>
                <a:lnTo>
                  <a:pt x="2214649" y="6422084"/>
                </a:lnTo>
                <a:lnTo>
                  <a:pt x="1993439" y="6422084"/>
                </a:lnTo>
                <a:lnTo>
                  <a:pt x="1993439" y="6865140"/>
                </a:lnTo>
                <a:lnTo>
                  <a:pt x="2657706" y="6865140"/>
                </a:lnTo>
                <a:lnTo>
                  <a:pt x="2657706" y="6643930"/>
                </a:lnTo>
                <a:lnTo>
                  <a:pt x="2878917" y="6643930"/>
                </a:lnTo>
                <a:lnTo>
                  <a:pt x="2878917" y="6865140"/>
                </a:lnTo>
                <a:lnTo>
                  <a:pt x="3100128" y="6865140"/>
                </a:lnTo>
                <a:lnTo>
                  <a:pt x="3100128" y="6643930"/>
                </a:lnTo>
                <a:lnTo>
                  <a:pt x="3100128" y="6422720"/>
                </a:lnTo>
                <a:lnTo>
                  <a:pt x="3100128" y="5979664"/>
                </a:lnTo>
                <a:lnTo>
                  <a:pt x="2884003" y="5979664"/>
                </a:lnTo>
                <a:lnTo>
                  <a:pt x="2884003" y="6422084"/>
                </a:lnTo>
                <a:close/>
                <a:moveTo>
                  <a:pt x="1107325" y="5536608"/>
                </a:moveTo>
                <a:lnTo>
                  <a:pt x="886114" y="5536608"/>
                </a:lnTo>
                <a:lnTo>
                  <a:pt x="886114" y="5757818"/>
                </a:lnTo>
                <a:lnTo>
                  <a:pt x="1107325" y="5757818"/>
                </a:lnTo>
                <a:lnTo>
                  <a:pt x="1107325" y="5536608"/>
                </a:lnTo>
                <a:close/>
                <a:moveTo>
                  <a:pt x="886114" y="5979028"/>
                </a:moveTo>
                <a:lnTo>
                  <a:pt x="886114" y="5757818"/>
                </a:lnTo>
                <a:lnTo>
                  <a:pt x="664903" y="5757818"/>
                </a:lnTo>
                <a:lnTo>
                  <a:pt x="664903" y="5536608"/>
                </a:lnTo>
                <a:lnTo>
                  <a:pt x="443057" y="5536608"/>
                </a:lnTo>
                <a:lnTo>
                  <a:pt x="443057" y="5315398"/>
                </a:lnTo>
                <a:lnTo>
                  <a:pt x="221211" y="5315398"/>
                </a:lnTo>
                <a:lnTo>
                  <a:pt x="221211" y="5094188"/>
                </a:lnTo>
                <a:lnTo>
                  <a:pt x="442421" y="5094188"/>
                </a:lnTo>
                <a:lnTo>
                  <a:pt x="442421" y="4872978"/>
                </a:lnTo>
                <a:lnTo>
                  <a:pt x="221211" y="4872978"/>
                </a:lnTo>
                <a:lnTo>
                  <a:pt x="221211" y="4651768"/>
                </a:lnTo>
                <a:lnTo>
                  <a:pt x="0" y="4651768"/>
                </a:lnTo>
                <a:lnTo>
                  <a:pt x="0" y="4872978"/>
                </a:lnTo>
                <a:lnTo>
                  <a:pt x="0" y="5094188"/>
                </a:lnTo>
                <a:lnTo>
                  <a:pt x="0" y="5315398"/>
                </a:lnTo>
                <a:lnTo>
                  <a:pt x="0" y="5536608"/>
                </a:lnTo>
                <a:lnTo>
                  <a:pt x="221211" y="5536608"/>
                </a:lnTo>
                <a:lnTo>
                  <a:pt x="221211" y="5757818"/>
                </a:lnTo>
                <a:lnTo>
                  <a:pt x="442421" y="5757818"/>
                </a:lnTo>
                <a:lnTo>
                  <a:pt x="442421" y="5979028"/>
                </a:lnTo>
                <a:lnTo>
                  <a:pt x="442421" y="6200239"/>
                </a:lnTo>
                <a:lnTo>
                  <a:pt x="663632" y="6200239"/>
                </a:lnTo>
                <a:lnTo>
                  <a:pt x="663632" y="5979028"/>
                </a:lnTo>
                <a:lnTo>
                  <a:pt x="886114" y="5979028"/>
                </a:lnTo>
                <a:close/>
                <a:moveTo>
                  <a:pt x="2435860" y="6422084"/>
                </a:moveTo>
                <a:lnTo>
                  <a:pt x="2435860" y="6200874"/>
                </a:lnTo>
                <a:lnTo>
                  <a:pt x="2214649" y="6200874"/>
                </a:lnTo>
                <a:lnTo>
                  <a:pt x="2214649" y="6422084"/>
                </a:lnTo>
                <a:lnTo>
                  <a:pt x="2435860" y="6422084"/>
                </a:lnTo>
                <a:close/>
                <a:moveTo>
                  <a:pt x="5536624" y="6865140"/>
                </a:moveTo>
                <a:lnTo>
                  <a:pt x="5757834" y="6865140"/>
                </a:lnTo>
                <a:lnTo>
                  <a:pt x="5757834" y="6643930"/>
                </a:lnTo>
                <a:lnTo>
                  <a:pt x="5536624" y="6643930"/>
                </a:lnTo>
                <a:lnTo>
                  <a:pt x="5536624" y="6865140"/>
                </a:lnTo>
                <a:close/>
                <a:moveTo>
                  <a:pt x="1107325" y="4872342"/>
                </a:moveTo>
                <a:lnTo>
                  <a:pt x="1107325" y="4651133"/>
                </a:lnTo>
                <a:lnTo>
                  <a:pt x="1328535" y="4651133"/>
                </a:lnTo>
                <a:lnTo>
                  <a:pt x="1328535" y="4429923"/>
                </a:lnTo>
                <a:lnTo>
                  <a:pt x="1771592" y="4429923"/>
                </a:lnTo>
                <a:lnTo>
                  <a:pt x="1771592" y="4208712"/>
                </a:lnTo>
                <a:lnTo>
                  <a:pt x="1992803" y="4208712"/>
                </a:lnTo>
                <a:lnTo>
                  <a:pt x="2214014" y="4208712"/>
                </a:lnTo>
                <a:lnTo>
                  <a:pt x="2214014" y="3987502"/>
                </a:lnTo>
                <a:lnTo>
                  <a:pt x="2214014" y="3766292"/>
                </a:lnTo>
                <a:lnTo>
                  <a:pt x="1992803" y="3766292"/>
                </a:lnTo>
                <a:lnTo>
                  <a:pt x="1992803" y="3987502"/>
                </a:lnTo>
                <a:lnTo>
                  <a:pt x="1771592" y="3987502"/>
                </a:lnTo>
                <a:lnTo>
                  <a:pt x="1771592" y="3876897"/>
                </a:lnTo>
                <a:lnTo>
                  <a:pt x="1771592" y="3766292"/>
                </a:lnTo>
                <a:lnTo>
                  <a:pt x="1771592" y="3545082"/>
                </a:lnTo>
                <a:lnTo>
                  <a:pt x="1550382" y="3545082"/>
                </a:lnTo>
                <a:lnTo>
                  <a:pt x="1550382" y="3766292"/>
                </a:lnTo>
                <a:lnTo>
                  <a:pt x="1328535" y="3766292"/>
                </a:lnTo>
                <a:lnTo>
                  <a:pt x="1328535" y="3987502"/>
                </a:lnTo>
                <a:lnTo>
                  <a:pt x="1328535" y="3987502"/>
                </a:lnTo>
                <a:lnTo>
                  <a:pt x="1328535" y="4208712"/>
                </a:lnTo>
                <a:lnTo>
                  <a:pt x="1107325" y="4208712"/>
                </a:lnTo>
                <a:lnTo>
                  <a:pt x="1107325" y="4429923"/>
                </a:lnTo>
                <a:lnTo>
                  <a:pt x="664268" y="4429923"/>
                </a:lnTo>
                <a:lnTo>
                  <a:pt x="664268" y="4651133"/>
                </a:lnTo>
                <a:lnTo>
                  <a:pt x="443057" y="4651133"/>
                </a:lnTo>
                <a:lnTo>
                  <a:pt x="443057" y="4872342"/>
                </a:lnTo>
                <a:lnTo>
                  <a:pt x="1107325" y="4872342"/>
                </a:lnTo>
                <a:close/>
                <a:moveTo>
                  <a:pt x="886114" y="3986231"/>
                </a:moveTo>
                <a:lnTo>
                  <a:pt x="664903" y="3986231"/>
                </a:lnTo>
                <a:lnTo>
                  <a:pt x="664903" y="3765021"/>
                </a:lnTo>
                <a:lnTo>
                  <a:pt x="664903" y="3695734"/>
                </a:lnTo>
                <a:lnTo>
                  <a:pt x="664903" y="3543811"/>
                </a:lnTo>
                <a:lnTo>
                  <a:pt x="221211" y="3543811"/>
                </a:lnTo>
                <a:lnTo>
                  <a:pt x="221211" y="3322601"/>
                </a:lnTo>
                <a:lnTo>
                  <a:pt x="664268" y="3322601"/>
                </a:lnTo>
                <a:lnTo>
                  <a:pt x="664268" y="3101391"/>
                </a:lnTo>
                <a:lnTo>
                  <a:pt x="443057" y="3101391"/>
                </a:lnTo>
                <a:lnTo>
                  <a:pt x="443057" y="2880181"/>
                </a:lnTo>
                <a:lnTo>
                  <a:pt x="221211" y="2880181"/>
                </a:lnTo>
                <a:lnTo>
                  <a:pt x="221211" y="2658970"/>
                </a:lnTo>
                <a:lnTo>
                  <a:pt x="0" y="2658970"/>
                </a:lnTo>
                <a:lnTo>
                  <a:pt x="0" y="2880181"/>
                </a:lnTo>
                <a:lnTo>
                  <a:pt x="0" y="3101391"/>
                </a:lnTo>
                <a:lnTo>
                  <a:pt x="0" y="3259035"/>
                </a:lnTo>
                <a:lnTo>
                  <a:pt x="0" y="3322601"/>
                </a:lnTo>
                <a:lnTo>
                  <a:pt x="0" y="3543811"/>
                </a:lnTo>
                <a:lnTo>
                  <a:pt x="221211" y="3543811"/>
                </a:lnTo>
                <a:lnTo>
                  <a:pt x="221211" y="3765021"/>
                </a:lnTo>
                <a:lnTo>
                  <a:pt x="442421" y="3765021"/>
                </a:lnTo>
                <a:lnTo>
                  <a:pt x="442421" y="3986231"/>
                </a:lnTo>
                <a:lnTo>
                  <a:pt x="442421" y="4207441"/>
                </a:lnTo>
                <a:lnTo>
                  <a:pt x="663632" y="4207441"/>
                </a:lnTo>
                <a:lnTo>
                  <a:pt x="884843" y="4207441"/>
                </a:lnTo>
                <a:lnTo>
                  <a:pt x="1106053" y="4207441"/>
                </a:lnTo>
                <a:lnTo>
                  <a:pt x="1106053" y="3986231"/>
                </a:lnTo>
                <a:lnTo>
                  <a:pt x="886114" y="3986231"/>
                </a:lnTo>
                <a:close/>
                <a:moveTo>
                  <a:pt x="1992803" y="6200874"/>
                </a:moveTo>
                <a:lnTo>
                  <a:pt x="1992803" y="6422084"/>
                </a:lnTo>
                <a:lnTo>
                  <a:pt x="1549746" y="6422084"/>
                </a:lnTo>
                <a:lnTo>
                  <a:pt x="1549746" y="6643294"/>
                </a:lnTo>
                <a:lnTo>
                  <a:pt x="1770957" y="6643294"/>
                </a:lnTo>
                <a:lnTo>
                  <a:pt x="1770957" y="6864504"/>
                </a:lnTo>
                <a:lnTo>
                  <a:pt x="1107325" y="6864504"/>
                </a:lnTo>
                <a:lnTo>
                  <a:pt x="886114" y="6864504"/>
                </a:lnTo>
                <a:lnTo>
                  <a:pt x="886114" y="6643294"/>
                </a:lnTo>
                <a:lnTo>
                  <a:pt x="886114" y="6643294"/>
                </a:lnTo>
                <a:lnTo>
                  <a:pt x="886114" y="6422084"/>
                </a:lnTo>
                <a:lnTo>
                  <a:pt x="664903" y="6422084"/>
                </a:lnTo>
                <a:lnTo>
                  <a:pt x="664903" y="6200874"/>
                </a:lnTo>
                <a:lnTo>
                  <a:pt x="886114" y="6200874"/>
                </a:lnTo>
                <a:lnTo>
                  <a:pt x="886114" y="5979664"/>
                </a:lnTo>
                <a:lnTo>
                  <a:pt x="1328535" y="5979664"/>
                </a:lnTo>
                <a:lnTo>
                  <a:pt x="1328535" y="5536608"/>
                </a:lnTo>
                <a:lnTo>
                  <a:pt x="1549746" y="5536608"/>
                </a:lnTo>
                <a:lnTo>
                  <a:pt x="1549746" y="5979664"/>
                </a:lnTo>
                <a:lnTo>
                  <a:pt x="1770957" y="5979664"/>
                </a:lnTo>
                <a:lnTo>
                  <a:pt x="1770957" y="5758454"/>
                </a:lnTo>
                <a:lnTo>
                  <a:pt x="1992167" y="5758454"/>
                </a:lnTo>
                <a:lnTo>
                  <a:pt x="1992167" y="5979664"/>
                </a:lnTo>
                <a:lnTo>
                  <a:pt x="2213378" y="5979664"/>
                </a:lnTo>
                <a:lnTo>
                  <a:pt x="2213378" y="6200874"/>
                </a:lnTo>
                <a:lnTo>
                  <a:pt x="1992803" y="6200874"/>
                </a:lnTo>
                <a:close/>
                <a:moveTo>
                  <a:pt x="1328535" y="6200874"/>
                </a:moveTo>
                <a:lnTo>
                  <a:pt x="1107325" y="6200874"/>
                </a:lnTo>
                <a:lnTo>
                  <a:pt x="1107325" y="6422084"/>
                </a:lnTo>
                <a:lnTo>
                  <a:pt x="1107325" y="6422084"/>
                </a:lnTo>
                <a:lnTo>
                  <a:pt x="1107325" y="6643294"/>
                </a:lnTo>
                <a:lnTo>
                  <a:pt x="1328535" y="6643294"/>
                </a:lnTo>
                <a:lnTo>
                  <a:pt x="1328535" y="6422084"/>
                </a:lnTo>
                <a:lnTo>
                  <a:pt x="1328535" y="6200874"/>
                </a:lnTo>
                <a:close/>
                <a:moveTo>
                  <a:pt x="3321974" y="5314762"/>
                </a:moveTo>
                <a:lnTo>
                  <a:pt x="3321974" y="5757818"/>
                </a:lnTo>
                <a:lnTo>
                  <a:pt x="3543185" y="5757818"/>
                </a:lnTo>
                <a:lnTo>
                  <a:pt x="3986242" y="5757818"/>
                </a:lnTo>
                <a:lnTo>
                  <a:pt x="3986242" y="5536608"/>
                </a:lnTo>
                <a:lnTo>
                  <a:pt x="4207453" y="5536608"/>
                </a:lnTo>
                <a:lnTo>
                  <a:pt x="4207453" y="5315398"/>
                </a:lnTo>
                <a:lnTo>
                  <a:pt x="4207453" y="5094188"/>
                </a:lnTo>
                <a:lnTo>
                  <a:pt x="3986242" y="5094188"/>
                </a:lnTo>
                <a:lnTo>
                  <a:pt x="3986242" y="4872978"/>
                </a:lnTo>
                <a:lnTo>
                  <a:pt x="3765031" y="4872978"/>
                </a:lnTo>
                <a:lnTo>
                  <a:pt x="3765031" y="5094188"/>
                </a:lnTo>
                <a:lnTo>
                  <a:pt x="3765031" y="5315398"/>
                </a:lnTo>
                <a:lnTo>
                  <a:pt x="3765031" y="5536608"/>
                </a:lnTo>
                <a:lnTo>
                  <a:pt x="3543820" y="5536608"/>
                </a:lnTo>
                <a:lnTo>
                  <a:pt x="3543820" y="5315398"/>
                </a:lnTo>
                <a:lnTo>
                  <a:pt x="3321974" y="5315398"/>
                </a:lnTo>
                <a:close/>
                <a:moveTo>
                  <a:pt x="6198348" y="5757818"/>
                </a:moveTo>
                <a:lnTo>
                  <a:pt x="5977138" y="5757818"/>
                </a:lnTo>
                <a:lnTo>
                  <a:pt x="5977138" y="5979028"/>
                </a:lnTo>
                <a:lnTo>
                  <a:pt x="6198348" y="5979028"/>
                </a:lnTo>
                <a:lnTo>
                  <a:pt x="6419559" y="5979028"/>
                </a:lnTo>
                <a:lnTo>
                  <a:pt x="6419559" y="5314762"/>
                </a:lnTo>
                <a:lnTo>
                  <a:pt x="6198348" y="5314762"/>
                </a:lnTo>
                <a:lnTo>
                  <a:pt x="6198348" y="5757818"/>
                </a:lnTo>
                <a:close/>
                <a:moveTo>
                  <a:pt x="4872356" y="2657699"/>
                </a:moveTo>
                <a:lnTo>
                  <a:pt x="4872356" y="2878909"/>
                </a:lnTo>
                <a:lnTo>
                  <a:pt x="5315413" y="2878909"/>
                </a:lnTo>
                <a:lnTo>
                  <a:pt x="5315413" y="2657699"/>
                </a:lnTo>
                <a:lnTo>
                  <a:pt x="4872356" y="2657699"/>
                </a:lnTo>
                <a:close/>
                <a:moveTo>
                  <a:pt x="4207453" y="2878909"/>
                </a:moveTo>
                <a:lnTo>
                  <a:pt x="4207453" y="2657699"/>
                </a:lnTo>
                <a:lnTo>
                  <a:pt x="3986242" y="2657699"/>
                </a:lnTo>
                <a:lnTo>
                  <a:pt x="3986242" y="2878909"/>
                </a:lnTo>
                <a:lnTo>
                  <a:pt x="4207453" y="2878909"/>
                </a:lnTo>
                <a:close/>
                <a:moveTo>
                  <a:pt x="3765031" y="2657699"/>
                </a:moveTo>
                <a:lnTo>
                  <a:pt x="3986242" y="2657699"/>
                </a:lnTo>
                <a:lnTo>
                  <a:pt x="3986242" y="2436489"/>
                </a:lnTo>
                <a:lnTo>
                  <a:pt x="3765031" y="2436489"/>
                </a:lnTo>
                <a:lnTo>
                  <a:pt x="3765031" y="2657699"/>
                </a:lnTo>
                <a:close/>
                <a:moveTo>
                  <a:pt x="4650509" y="2435853"/>
                </a:moveTo>
                <a:lnTo>
                  <a:pt x="4650509" y="2657063"/>
                </a:lnTo>
                <a:lnTo>
                  <a:pt x="4871720" y="2657063"/>
                </a:lnTo>
                <a:lnTo>
                  <a:pt x="4871720" y="2435853"/>
                </a:lnTo>
                <a:lnTo>
                  <a:pt x="4650509" y="2435853"/>
                </a:lnTo>
                <a:close/>
                <a:moveTo>
                  <a:pt x="4429299" y="3100119"/>
                </a:moveTo>
                <a:lnTo>
                  <a:pt x="3765031" y="3100119"/>
                </a:lnTo>
                <a:lnTo>
                  <a:pt x="3765031" y="3321329"/>
                </a:lnTo>
                <a:lnTo>
                  <a:pt x="3765031" y="3321329"/>
                </a:lnTo>
                <a:lnTo>
                  <a:pt x="3765031" y="3321329"/>
                </a:lnTo>
                <a:lnTo>
                  <a:pt x="3765031" y="3542539"/>
                </a:lnTo>
                <a:lnTo>
                  <a:pt x="3543820" y="3542539"/>
                </a:lnTo>
                <a:lnTo>
                  <a:pt x="3543820" y="3763749"/>
                </a:lnTo>
                <a:lnTo>
                  <a:pt x="3543820" y="3763749"/>
                </a:lnTo>
                <a:lnTo>
                  <a:pt x="3543820" y="3763749"/>
                </a:lnTo>
                <a:lnTo>
                  <a:pt x="3543820" y="3984960"/>
                </a:lnTo>
                <a:lnTo>
                  <a:pt x="3322610" y="3984960"/>
                </a:lnTo>
                <a:lnTo>
                  <a:pt x="3322610" y="4206170"/>
                </a:lnTo>
                <a:lnTo>
                  <a:pt x="3543820" y="4206170"/>
                </a:lnTo>
                <a:lnTo>
                  <a:pt x="3765031" y="4206170"/>
                </a:lnTo>
                <a:lnTo>
                  <a:pt x="3765031" y="3984960"/>
                </a:lnTo>
                <a:lnTo>
                  <a:pt x="3765031" y="3763749"/>
                </a:lnTo>
                <a:lnTo>
                  <a:pt x="3986242" y="3763749"/>
                </a:lnTo>
                <a:lnTo>
                  <a:pt x="3986242" y="3542539"/>
                </a:lnTo>
                <a:lnTo>
                  <a:pt x="4207453" y="3542539"/>
                </a:lnTo>
                <a:lnTo>
                  <a:pt x="4207453" y="3321329"/>
                </a:lnTo>
                <a:lnTo>
                  <a:pt x="4428663" y="3321329"/>
                </a:lnTo>
                <a:lnTo>
                  <a:pt x="4428663" y="3100119"/>
                </a:lnTo>
                <a:lnTo>
                  <a:pt x="4649874" y="3100119"/>
                </a:lnTo>
                <a:lnTo>
                  <a:pt x="4649874" y="3321329"/>
                </a:lnTo>
                <a:lnTo>
                  <a:pt x="4649874" y="3321329"/>
                </a:lnTo>
                <a:lnTo>
                  <a:pt x="4649874" y="3321329"/>
                </a:lnTo>
                <a:lnTo>
                  <a:pt x="4428663" y="3321329"/>
                </a:lnTo>
                <a:lnTo>
                  <a:pt x="4428663" y="3542539"/>
                </a:lnTo>
                <a:lnTo>
                  <a:pt x="4428663" y="3763749"/>
                </a:lnTo>
                <a:lnTo>
                  <a:pt x="4428663" y="3984960"/>
                </a:lnTo>
                <a:lnTo>
                  <a:pt x="4649874" y="3984960"/>
                </a:lnTo>
                <a:lnTo>
                  <a:pt x="4871085" y="3984960"/>
                </a:lnTo>
                <a:lnTo>
                  <a:pt x="4871085" y="3763749"/>
                </a:lnTo>
                <a:lnTo>
                  <a:pt x="4649874" y="3763749"/>
                </a:lnTo>
                <a:lnTo>
                  <a:pt x="4649874" y="3542539"/>
                </a:lnTo>
                <a:lnTo>
                  <a:pt x="4871085" y="3542539"/>
                </a:lnTo>
                <a:lnTo>
                  <a:pt x="4871085" y="3542539"/>
                </a:lnTo>
                <a:lnTo>
                  <a:pt x="4871085" y="3542539"/>
                </a:lnTo>
                <a:lnTo>
                  <a:pt x="4871085" y="3099484"/>
                </a:lnTo>
                <a:lnTo>
                  <a:pt x="4871085" y="3099484"/>
                </a:lnTo>
                <a:lnTo>
                  <a:pt x="4871085" y="2878273"/>
                </a:lnTo>
                <a:lnTo>
                  <a:pt x="4428027" y="2878273"/>
                </a:lnTo>
                <a:lnTo>
                  <a:pt x="4428027" y="3100119"/>
                </a:lnTo>
                <a:close/>
                <a:moveTo>
                  <a:pt x="3321974" y="2657699"/>
                </a:moveTo>
                <a:lnTo>
                  <a:pt x="3543185" y="2657699"/>
                </a:lnTo>
                <a:lnTo>
                  <a:pt x="3543185" y="2436489"/>
                </a:lnTo>
                <a:lnTo>
                  <a:pt x="3321974" y="2436489"/>
                </a:lnTo>
                <a:lnTo>
                  <a:pt x="3321974" y="2657699"/>
                </a:lnTo>
                <a:close/>
                <a:moveTo>
                  <a:pt x="3543185" y="2214643"/>
                </a:moveTo>
                <a:lnTo>
                  <a:pt x="3543185" y="2435853"/>
                </a:lnTo>
                <a:lnTo>
                  <a:pt x="3764396" y="2435853"/>
                </a:lnTo>
                <a:lnTo>
                  <a:pt x="3764396" y="2214643"/>
                </a:lnTo>
                <a:lnTo>
                  <a:pt x="3543185" y="2214643"/>
                </a:lnTo>
                <a:close/>
                <a:moveTo>
                  <a:pt x="3321974" y="1992798"/>
                </a:moveTo>
                <a:lnTo>
                  <a:pt x="3321974" y="2214008"/>
                </a:lnTo>
                <a:lnTo>
                  <a:pt x="3543185" y="2214008"/>
                </a:lnTo>
                <a:lnTo>
                  <a:pt x="3543185" y="1992798"/>
                </a:lnTo>
                <a:lnTo>
                  <a:pt x="3321974" y="1992798"/>
                </a:lnTo>
                <a:close/>
                <a:moveTo>
                  <a:pt x="5973960" y="6422084"/>
                </a:moveTo>
                <a:lnTo>
                  <a:pt x="6195170" y="6422084"/>
                </a:lnTo>
                <a:lnTo>
                  <a:pt x="6195170" y="6200874"/>
                </a:lnTo>
                <a:lnTo>
                  <a:pt x="5973960" y="6200874"/>
                </a:lnTo>
                <a:lnTo>
                  <a:pt x="5973960" y="6422084"/>
                </a:lnTo>
                <a:close/>
                <a:moveTo>
                  <a:pt x="3100128" y="4429287"/>
                </a:moveTo>
                <a:lnTo>
                  <a:pt x="3321338" y="4429287"/>
                </a:lnTo>
                <a:lnTo>
                  <a:pt x="3321338" y="4208077"/>
                </a:lnTo>
                <a:lnTo>
                  <a:pt x="3100128" y="4208077"/>
                </a:lnTo>
                <a:lnTo>
                  <a:pt x="3100128" y="4429287"/>
                </a:lnTo>
                <a:close/>
                <a:moveTo>
                  <a:pt x="6865159" y="6422084"/>
                </a:moveTo>
                <a:lnTo>
                  <a:pt x="6643948" y="6422084"/>
                </a:lnTo>
                <a:lnTo>
                  <a:pt x="6643948" y="5979028"/>
                </a:lnTo>
                <a:lnTo>
                  <a:pt x="6422738" y="5979028"/>
                </a:lnTo>
                <a:lnTo>
                  <a:pt x="6422738" y="6865140"/>
                </a:lnTo>
                <a:lnTo>
                  <a:pt x="6643948" y="6865140"/>
                </a:lnTo>
                <a:lnTo>
                  <a:pt x="6643948" y="6643930"/>
                </a:lnTo>
                <a:lnTo>
                  <a:pt x="6865159" y="6643930"/>
                </a:lnTo>
                <a:lnTo>
                  <a:pt x="6865159" y="6422084"/>
                </a:lnTo>
                <a:close/>
                <a:moveTo>
                  <a:pt x="6865159" y="6865140"/>
                </a:moveTo>
                <a:lnTo>
                  <a:pt x="7086370" y="6865140"/>
                </a:lnTo>
                <a:lnTo>
                  <a:pt x="7086370" y="6643930"/>
                </a:lnTo>
                <a:lnTo>
                  <a:pt x="6865159" y="6643930"/>
                </a:lnTo>
                <a:lnTo>
                  <a:pt x="6865159" y="6865140"/>
                </a:lnTo>
                <a:close/>
                <a:moveTo>
                  <a:pt x="4207453" y="1992798"/>
                </a:moveTo>
                <a:lnTo>
                  <a:pt x="3764396" y="1992798"/>
                </a:lnTo>
                <a:lnTo>
                  <a:pt x="3764396" y="2214008"/>
                </a:lnTo>
                <a:lnTo>
                  <a:pt x="3985606" y="2214008"/>
                </a:lnTo>
                <a:lnTo>
                  <a:pt x="3985606" y="2435218"/>
                </a:lnTo>
                <a:lnTo>
                  <a:pt x="4428663" y="2435218"/>
                </a:lnTo>
                <a:lnTo>
                  <a:pt x="4428663" y="2214008"/>
                </a:lnTo>
                <a:lnTo>
                  <a:pt x="4207453" y="2214008"/>
                </a:lnTo>
                <a:lnTo>
                  <a:pt x="4207453" y="1992798"/>
                </a:lnTo>
                <a:close/>
                <a:moveTo>
                  <a:pt x="7529427" y="6643930"/>
                </a:moveTo>
                <a:lnTo>
                  <a:pt x="7308216" y="6643930"/>
                </a:lnTo>
                <a:lnTo>
                  <a:pt x="7308216" y="6865140"/>
                </a:lnTo>
                <a:lnTo>
                  <a:pt x="7529427" y="6865140"/>
                </a:lnTo>
                <a:lnTo>
                  <a:pt x="7750638" y="6865140"/>
                </a:lnTo>
                <a:lnTo>
                  <a:pt x="7971848" y="6865140"/>
                </a:lnTo>
                <a:lnTo>
                  <a:pt x="7971848" y="6643930"/>
                </a:lnTo>
                <a:lnTo>
                  <a:pt x="7750638" y="6643930"/>
                </a:lnTo>
                <a:lnTo>
                  <a:pt x="7529427" y="6643930"/>
                </a:lnTo>
                <a:close/>
                <a:moveTo>
                  <a:pt x="3321974" y="4650497"/>
                </a:moveTo>
                <a:lnTo>
                  <a:pt x="3321974" y="4429287"/>
                </a:lnTo>
                <a:lnTo>
                  <a:pt x="3986242" y="4429287"/>
                </a:lnTo>
                <a:lnTo>
                  <a:pt x="3986242" y="4650497"/>
                </a:lnTo>
                <a:lnTo>
                  <a:pt x="3543185" y="4650497"/>
                </a:lnTo>
                <a:lnTo>
                  <a:pt x="3543185" y="4871707"/>
                </a:lnTo>
                <a:lnTo>
                  <a:pt x="3543185" y="4871707"/>
                </a:lnTo>
                <a:lnTo>
                  <a:pt x="3543185" y="5092917"/>
                </a:lnTo>
                <a:lnTo>
                  <a:pt x="2878917" y="5092917"/>
                </a:lnTo>
                <a:lnTo>
                  <a:pt x="2878917" y="5314127"/>
                </a:lnTo>
                <a:lnTo>
                  <a:pt x="2878917" y="5314127"/>
                </a:lnTo>
                <a:lnTo>
                  <a:pt x="2878917" y="5536608"/>
                </a:lnTo>
                <a:lnTo>
                  <a:pt x="2657706" y="5536608"/>
                </a:lnTo>
                <a:lnTo>
                  <a:pt x="2657706" y="5315398"/>
                </a:lnTo>
                <a:lnTo>
                  <a:pt x="2436496" y="5315398"/>
                </a:lnTo>
                <a:lnTo>
                  <a:pt x="2436496" y="5536608"/>
                </a:lnTo>
                <a:lnTo>
                  <a:pt x="2215285" y="5536608"/>
                </a:lnTo>
                <a:lnTo>
                  <a:pt x="2215285" y="5315398"/>
                </a:lnTo>
                <a:lnTo>
                  <a:pt x="2215285" y="5094188"/>
                </a:lnTo>
                <a:lnTo>
                  <a:pt x="2215285" y="4872978"/>
                </a:lnTo>
                <a:lnTo>
                  <a:pt x="2436496" y="4872978"/>
                </a:lnTo>
                <a:lnTo>
                  <a:pt x="2436496" y="4651768"/>
                </a:lnTo>
                <a:lnTo>
                  <a:pt x="2215285" y="4651768"/>
                </a:lnTo>
                <a:lnTo>
                  <a:pt x="2215285" y="4430558"/>
                </a:lnTo>
                <a:lnTo>
                  <a:pt x="2436496" y="4430558"/>
                </a:lnTo>
                <a:lnTo>
                  <a:pt x="2436496" y="4209348"/>
                </a:lnTo>
                <a:lnTo>
                  <a:pt x="2657706" y="4209348"/>
                </a:lnTo>
                <a:lnTo>
                  <a:pt x="2657706" y="3988138"/>
                </a:lnTo>
                <a:lnTo>
                  <a:pt x="2878917" y="3988138"/>
                </a:lnTo>
                <a:lnTo>
                  <a:pt x="2878917" y="4209348"/>
                </a:lnTo>
                <a:lnTo>
                  <a:pt x="2878917" y="4430558"/>
                </a:lnTo>
                <a:lnTo>
                  <a:pt x="2878917" y="4651768"/>
                </a:lnTo>
                <a:lnTo>
                  <a:pt x="2878917" y="4872978"/>
                </a:lnTo>
                <a:lnTo>
                  <a:pt x="3100128" y="4872978"/>
                </a:lnTo>
                <a:lnTo>
                  <a:pt x="3100128" y="4651768"/>
                </a:lnTo>
                <a:lnTo>
                  <a:pt x="3321974" y="4651768"/>
                </a:lnTo>
                <a:close/>
                <a:moveTo>
                  <a:pt x="2657706" y="4872342"/>
                </a:moveTo>
                <a:lnTo>
                  <a:pt x="2436496" y="4872342"/>
                </a:lnTo>
                <a:lnTo>
                  <a:pt x="2436496" y="5093552"/>
                </a:lnTo>
                <a:lnTo>
                  <a:pt x="2657706" y="5093552"/>
                </a:lnTo>
                <a:lnTo>
                  <a:pt x="2657706" y="4872342"/>
                </a:lnTo>
                <a:close/>
                <a:moveTo>
                  <a:pt x="7086370" y="6422084"/>
                </a:moveTo>
                <a:lnTo>
                  <a:pt x="7307580" y="6422084"/>
                </a:lnTo>
                <a:lnTo>
                  <a:pt x="7307580" y="6200874"/>
                </a:lnTo>
                <a:lnTo>
                  <a:pt x="7086370" y="6200874"/>
                </a:lnTo>
                <a:lnTo>
                  <a:pt x="7086370" y="6422084"/>
                </a:lnTo>
                <a:close/>
                <a:moveTo>
                  <a:pt x="7086370" y="4872342"/>
                </a:moveTo>
                <a:lnTo>
                  <a:pt x="7086370" y="4651133"/>
                </a:lnTo>
                <a:lnTo>
                  <a:pt x="6865159" y="4651133"/>
                </a:lnTo>
                <a:lnTo>
                  <a:pt x="6643948" y="4651133"/>
                </a:lnTo>
                <a:lnTo>
                  <a:pt x="6643948" y="4872342"/>
                </a:lnTo>
                <a:lnTo>
                  <a:pt x="6865159" y="4872342"/>
                </a:lnTo>
                <a:lnTo>
                  <a:pt x="7086370" y="4872342"/>
                </a:lnTo>
                <a:close/>
              </a:path>
            </a:pathLst>
          </a:custGeom>
          <a:solidFill>
            <a:srgbClr val="000000"/>
          </a:solidFill>
          <a:ln w="635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44843D0-76E4-9010-69F1-880E1461706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B599E4-5AE6-4275-8641-4F4A8B289E1D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642950-FFB1-F46B-DDCF-2611D940D14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2507B5-06FF-0037-2375-2D5C7C9545C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865DC67D-5DCD-A9DD-7F5C-743F9CFD7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1" cy="4391823"/>
          </a:xfrm>
          <a:custGeom>
            <a:avLst/>
            <a:gdLst>
              <a:gd name="connsiteX0" fmla="*/ 143693 w 7734301"/>
              <a:gd name="connsiteY0" fmla="*/ 0 h 5572125"/>
              <a:gd name="connsiteX1" fmla="*/ 7734301 w 7734301"/>
              <a:gd name="connsiteY1" fmla="*/ 0 h 5572125"/>
              <a:gd name="connsiteX2" fmla="*/ 7734301 w 7734301"/>
              <a:gd name="connsiteY2" fmla="*/ 4113568 h 5572125"/>
              <a:gd name="connsiteX3" fmla="*/ 7592641 w 7734301"/>
              <a:gd name="connsiteY3" fmla="*/ 4269434 h 5572125"/>
              <a:gd name="connsiteX4" fmla="*/ 4447666 w 7734301"/>
              <a:gd name="connsiteY4" fmla="*/ 5572125 h 5572125"/>
              <a:gd name="connsiteX5" fmla="*/ 0 w 7734301"/>
              <a:gd name="connsiteY5" fmla="*/ 1124459 h 5572125"/>
              <a:gd name="connsiteX6" fmla="*/ 140025 w 7734301"/>
              <a:gd name="connsiteY6" fmla="*/ 12918 h 557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34301" h="5572125">
                <a:moveTo>
                  <a:pt x="143693" y="0"/>
                </a:moveTo>
                <a:lnTo>
                  <a:pt x="7734301" y="0"/>
                </a:lnTo>
                <a:lnTo>
                  <a:pt x="7734301" y="4113568"/>
                </a:lnTo>
                <a:lnTo>
                  <a:pt x="7592641" y="4269434"/>
                </a:lnTo>
                <a:cubicBezTo>
                  <a:pt x="6787772" y="5074303"/>
                  <a:pt x="5675855" y="5572125"/>
                  <a:pt x="4447666" y="5572125"/>
                </a:cubicBezTo>
                <a:cubicBezTo>
                  <a:pt x="1991288" y="5572125"/>
                  <a:pt x="0" y="3580837"/>
                  <a:pt x="0" y="1124459"/>
                </a:cubicBezTo>
                <a:cubicBezTo>
                  <a:pt x="0" y="740650"/>
                  <a:pt x="48616" y="368196"/>
                  <a:pt x="140025" y="12918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 b="0" i="0">
                <a:solidFill>
                  <a:schemeClr val="tx1"/>
                </a:solidFill>
                <a:highlight>
                  <a:srgbClr val="FFFF00"/>
                </a:highlight>
                <a:latin typeface="+mn-lt"/>
              </a:defRPr>
            </a:lvl1pPr>
          </a:lstStyle>
          <a:p>
            <a:r>
              <a:rPr lang="en-BE" dirty="0"/>
              <a:t>Afbeelding (optioneel)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4180B66B-4DE9-6376-C6E3-E6ECA013A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40" y="2949667"/>
            <a:ext cx="5580062" cy="158812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5400" b="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C2CCB7-F457-5875-5AF1-C183E6233D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9" y="4537794"/>
            <a:ext cx="8640761" cy="586108"/>
          </a:xfrm>
          <a:prstGeom prst="rect">
            <a:avLst/>
          </a:prstGeom>
        </p:spPr>
        <p:txBody>
          <a:bodyPr wrap="square" lIns="0" tIns="108000" r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Ondertitel</a:t>
            </a:r>
            <a:endParaRPr lang="en-GB" dirty="0"/>
          </a:p>
        </p:txBody>
      </p:sp>
      <p:sp>
        <p:nvSpPr>
          <p:cNvPr id="7" name="Graphic 4">
            <a:extLst>
              <a:ext uri="{FF2B5EF4-FFF2-40B4-BE49-F238E27FC236}">
                <a16:creationId xmlns:a16="http://schemas.microsoft.com/office/drawing/2014/main" id="{D537CA77-3745-5EBE-585A-902AE689ECCA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2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432193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2">
            <a:extLst>
              <a:ext uri="{FF2B5EF4-FFF2-40B4-BE49-F238E27FC236}">
                <a16:creationId xmlns:a16="http://schemas.microsoft.com/office/drawing/2014/main" id="{792ADA59-1420-060F-5C96-23005C502074}"/>
              </a:ext>
            </a:extLst>
          </p:cNvPr>
          <p:cNvSpPr>
            <a:spLocks noChangeAspect="1"/>
          </p:cNvSpPr>
          <p:nvPr userDrawn="1"/>
        </p:nvSpPr>
        <p:spPr>
          <a:xfrm>
            <a:off x="3729600" y="614106"/>
            <a:ext cx="2153676" cy="5643928"/>
          </a:xfrm>
          <a:custGeom>
            <a:avLst/>
            <a:gdLst>
              <a:gd name="connsiteX0" fmla="*/ 0 w 2153676"/>
              <a:gd name="connsiteY0" fmla="*/ 2821964 h 5643928"/>
              <a:gd name="connsiteX1" fmla="*/ 2153677 w 2153676"/>
              <a:gd name="connsiteY1" fmla="*/ 5643929 h 5643928"/>
              <a:gd name="connsiteX2" fmla="*/ 2153677 w 2153676"/>
              <a:gd name="connsiteY2" fmla="*/ 0 h 5643928"/>
              <a:gd name="connsiteX3" fmla="*/ 0 w 2153676"/>
              <a:gd name="connsiteY3" fmla="*/ 2821964 h 564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3676" h="5643928">
                <a:moveTo>
                  <a:pt x="0" y="2821964"/>
                </a:moveTo>
                <a:cubicBezTo>
                  <a:pt x="0" y="4170378"/>
                  <a:pt x="912533" y="5305487"/>
                  <a:pt x="2153677" y="5643929"/>
                </a:cubicBezTo>
                <a:lnTo>
                  <a:pt x="2153677" y="0"/>
                </a:lnTo>
                <a:cubicBezTo>
                  <a:pt x="912533" y="338442"/>
                  <a:pt x="0" y="1473538"/>
                  <a:pt x="0" y="2821964"/>
                </a:cubicBezTo>
              </a:path>
            </a:pathLst>
          </a:custGeom>
          <a:solidFill>
            <a:srgbClr val="000000"/>
          </a:soli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4E537CE-A628-D4E5-1156-933E0CD646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427776" y="1591339"/>
            <a:ext cx="5842800" cy="368564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84C4F0B-2ABD-598D-CCC2-FE248D73CA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4364928" y="2357732"/>
            <a:ext cx="5644738" cy="2149200"/>
          </a:xfrm>
          <a:prstGeom prst="rect">
            <a:avLst/>
          </a:prstGeom>
        </p:spPr>
      </p:pic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D02E6F61-F748-5159-AF09-4CFA7D0DC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500278" y="512763"/>
            <a:ext cx="3691722" cy="5842800"/>
          </a:xfrm>
          <a:custGeom>
            <a:avLst/>
            <a:gdLst>
              <a:gd name="connsiteX0" fmla="*/ 2921400 w 3691722"/>
              <a:gd name="connsiteY0" fmla="*/ 0 h 5842800"/>
              <a:gd name="connsiteX1" fmla="*/ 3691722 w 3691722"/>
              <a:gd name="connsiteY1" fmla="*/ 102859 h 5842800"/>
              <a:gd name="connsiteX2" fmla="*/ 3691722 w 3691722"/>
              <a:gd name="connsiteY2" fmla="*/ 5739941 h 5842800"/>
              <a:gd name="connsiteX3" fmla="*/ 2921400 w 3691722"/>
              <a:gd name="connsiteY3" fmla="*/ 5842800 h 5842800"/>
              <a:gd name="connsiteX4" fmla="*/ 0 w 3691722"/>
              <a:gd name="connsiteY4" fmla="*/ 2921400 h 5842800"/>
              <a:gd name="connsiteX5" fmla="*/ 2921400 w 3691722"/>
              <a:gd name="connsiteY5" fmla="*/ 0 h 584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1722" h="5842800">
                <a:moveTo>
                  <a:pt x="2921400" y="0"/>
                </a:moveTo>
                <a:cubicBezTo>
                  <a:pt x="3188061" y="0"/>
                  <a:pt x="3446286" y="35933"/>
                  <a:pt x="3691722" y="102859"/>
                </a:cubicBezTo>
                <a:lnTo>
                  <a:pt x="3691722" y="5739941"/>
                </a:lnTo>
                <a:cubicBezTo>
                  <a:pt x="3446286" y="5806867"/>
                  <a:pt x="3188061" y="5842800"/>
                  <a:pt x="2921400" y="5842800"/>
                </a:cubicBezTo>
                <a:cubicBezTo>
                  <a:pt x="1307949" y="5842800"/>
                  <a:pt x="0" y="4534839"/>
                  <a:pt x="0" y="2921400"/>
                </a:cubicBezTo>
                <a:cubicBezTo>
                  <a:pt x="0" y="1307962"/>
                  <a:pt x="1307949" y="0"/>
                  <a:pt x="292140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 b="0" i="0">
                <a:solidFill>
                  <a:schemeClr val="tx1"/>
                </a:solidFill>
                <a:highlight>
                  <a:srgbClr val="FFFF00"/>
                </a:highlight>
                <a:latin typeface="+mn-lt"/>
              </a:defRPr>
            </a:lvl1pPr>
          </a:lstStyle>
          <a:p>
            <a:r>
              <a:rPr lang="en-BE" dirty="0"/>
              <a:t>Afbeelding (optioneel)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82991B6-7382-652D-2186-F1AA7166BF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28026D7-7AE9-4309-96C3-0A38A8602B6B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9C94B95-E1F5-FF60-C6FA-7B71C80ACA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A687276-EBCF-B898-2F58-E5EBA9B03E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EB973BD9-B66C-92E6-BB6D-69DE9F95F5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029393"/>
            <a:ext cx="7446325" cy="158812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5400" b="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Korte of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B288B86-DE1F-1C55-CE6D-30D55A9BCD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3617520"/>
            <a:ext cx="7446325" cy="586108"/>
          </a:xfrm>
          <a:prstGeom prst="rect">
            <a:avLst/>
          </a:prstGeom>
        </p:spPr>
        <p:txBody>
          <a:bodyPr wrap="square" lIns="0" tIns="108000" r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Ondertitel</a:t>
            </a:r>
            <a:endParaRPr lang="en-GB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2F66F28C-0BB1-7E17-4535-D4951B0E6AB9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2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201699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604F5AB-CC09-14AE-C120-FACE63EB4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D6265E-FD2F-14FF-E8B3-B57BB4FAE268}"/>
              </a:ext>
            </a:extLst>
          </p:cNvPr>
          <p:cNvSpPr/>
          <p:nvPr userDrawn="1"/>
        </p:nvSpPr>
        <p:spPr>
          <a:xfrm>
            <a:off x="0" y="0"/>
            <a:ext cx="12180559" cy="25478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7FCBFD9-CA1F-2F98-39D5-9E610BEA156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10979 w 12192000"/>
              <a:gd name="connsiteY0" fmla="*/ 919656 h 6858000"/>
              <a:gd name="connsiteX1" fmla="*/ 1068878 w 12192000"/>
              <a:gd name="connsiteY1" fmla="*/ 1021359 h 6858000"/>
              <a:gd name="connsiteX2" fmla="*/ 1226778 w 12192000"/>
              <a:gd name="connsiteY2" fmla="*/ 919656 h 6858000"/>
              <a:gd name="connsiteX3" fmla="*/ 1334123 w 12192000"/>
              <a:gd name="connsiteY3" fmla="*/ 742743 h 6858000"/>
              <a:gd name="connsiteX4" fmla="*/ 1419360 w 12192000"/>
              <a:gd name="connsiteY4" fmla="*/ 742743 h 6858000"/>
              <a:gd name="connsiteX5" fmla="*/ 1469558 w 12192000"/>
              <a:gd name="connsiteY5" fmla="*/ 792941 h 6858000"/>
              <a:gd name="connsiteX6" fmla="*/ 1419360 w 12192000"/>
              <a:gd name="connsiteY6" fmla="*/ 843138 h 6858000"/>
              <a:gd name="connsiteX7" fmla="*/ 1334123 w 12192000"/>
              <a:gd name="connsiteY7" fmla="*/ 843138 h 6858000"/>
              <a:gd name="connsiteX8" fmla="*/ 1639127 w 12192000"/>
              <a:gd name="connsiteY8" fmla="*/ 679099 h 6858000"/>
              <a:gd name="connsiteX9" fmla="*/ 1555658 w 12192000"/>
              <a:gd name="connsiteY9" fmla="*/ 762569 h 6858000"/>
              <a:gd name="connsiteX10" fmla="*/ 1555658 w 12192000"/>
              <a:gd name="connsiteY10" fmla="*/ 933425 h 6858000"/>
              <a:gd name="connsiteX11" fmla="*/ 1639127 w 12192000"/>
              <a:gd name="connsiteY11" fmla="*/ 1016894 h 6858000"/>
              <a:gd name="connsiteX12" fmla="*/ 1786901 w 12192000"/>
              <a:gd name="connsiteY12" fmla="*/ 1016894 h 6858000"/>
              <a:gd name="connsiteX13" fmla="*/ 1790281 w 12192000"/>
              <a:gd name="connsiteY13" fmla="*/ 1013516 h 6858000"/>
              <a:gd name="connsiteX14" fmla="*/ 1790281 w 12192000"/>
              <a:gd name="connsiteY14" fmla="*/ 956629 h 6858000"/>
              <a:gd name="connsiteX15" fmla="*/ 1786901 w 12192000"/>
              <a:gd name="connsiteY15" fmla="*/ 953251 h 6858000"/>
              <a:gd name="connsiteX16" fmla="*/ 1639127 w 12192000"/>
              <a:gd name="connsiteY16" fmla="*/ 953251 h 6858000"/>
              <a:gd name="connsiteX17" fmla="*/ 1623216 w 12192000"/>
              <a:gd name="connsiteY17" fmla="*/ 937340 h 6858000"/>
              <a:gd name="connsiteX18" fmla="*/ 1623216 w 12192000"/>
              <a:gd name="connsiteY18" fmla="*/ 878840 h 6858000"/>
              <a:gd name="connsiteX19" fmla="*/ 1770990 w 12192000"/>
              <a:gd name="connsiteY19" fmla="*/ 878840 h 6858000"/>
              <a:gd name="connsiteX20" fmla="*/ 1774369 w 12192000"/>
              <a:gd name="connsiteY20" fmla="*/ 875462 h 6858000"/>
              <a:gd name="connsiteX21" fmla="*/ 1774369 w 12192000"/>
              <a:gd name="connsiteY21" fmla="*/ 818574 h 6858000"/>
              <a:gd name="connsiteX22" fmla="*/ 1770990 w 12192000"/>
              <a:gd name="connsiteY22" fmla="*/ 815197 h 6858000"/>
              <a:gd name="connsiteX23" fmla="*/ 1623216 w 12192000"/>
              <a:gd name="connsiteY23" fmla="*/ 815197 h 6858000"/>
              <a:gd name="connsiteX24" fmla="*/ 1623216 w 12192000"/>
              <a:gd name="connsiteY24" fmla="*/ 758654 h 6858000"/>
              <a:gd name="connsiteX25" fmla="*/ 1639127 w 12192000"/>
              <a:gd name="connsiteY25" fmla="*/ 742743 h 6858000"/>
              <a:gd name="connsiteX26" fmla="*/ 1786901 w 12192000"/>
              <a:gd name="connsiteY26" fmla="*/ 742743 h 6858000"/>
              <a:gd name="connsiteX27" fmla="*/ 1790281 w 12192000"/>
              <a:gd name="connsiteY27" fmla="*/ 739366 h 6858000"/>
              <a:gd name="connsiteX28" fmla="*/ 1790281 w 12192000"/>
              <a:gd name="connsiteY28" fmla="*/ 682477 h 6858000"/>
              <a:gd name="connsiteX29" fmla="*/ 1786901 w 12192000"/>
              <a:gd name="connsiteY29" fmla="*/ 679099 h 6858000"/>
              <a:gd name="connsiteX30" fmla="*/ 1269942 w 12192000"/>
              <a:gd name="connsiteY30" fmla="*/ 679099 h 6858000"/>
              <a:gd name="connsiteX31" fmla="*/ 1266565 w 12192000"/>
              <a:gd name="connsiteY31" fmla="*/ 682478 h 6858000"/>
              <a:gd name="connsiteX32" fmla="*/ 1266565 w 12192000"/>
              <a:gd name="connsiteY32" fmla="*/ 1013516 h 6858000"/>
              <a:gd name="connsiteX33" fmla="*/ 1269942 w 12192000"/>
              <a:gd name="connsiteY33" fmla="*/ 1016894 h 6858000"/>
              <a:gd name="connsiteX34" fmla="*/ 1330745 w 12192000"/>
              <a:gd name="connsiteY34" fmla="*/ 1016894 h 6858000"/>
              <a:gd name="connsiteX35" fmla="*/ 1334123 w 12192000"/>
              <a:gd name="connsiteY35" fmla="*/ 1013516 h 6858000"/>
              <a:gd name="connsiteX36" fmla="*/ 1334123 w 12192000"/>
              <a:gd name="connsiteY36" fmla="*/ 906781 h 6858000"/>
              <a:gd name="connsiteX37" fmla="*/ 1400228 w 12192000"/>
              <a:gd name="connsiteY37" fmla="*/ 907083 h 6858000"/>
              <a:gd name="connsiteX38" fmla="*/ 1467002 w 12192000"/>
              <a:gd name="connsiteY38" fmla="*/ 1014503 h 6858000"/>
              <a:gd name="connsiteX39" fmla="*/ 1471307 w 12192000"/>
              <a:gd name="connsiteY39" fmla="*/ 1016894 h 6858000"/>
              <a:gd name="connsiteX40" fmla="*/ 1535992 w 12192000"/>
              <a:gd name="connsiteY40" fmla="*/ 1016894 h 6858000"/>
              <a:gd name="connsiteX41" fmla="*/ 1538861 w 12192000"/>
              <a:gd name="connsiteY41" fmla="*/ 1011733 h 6858000"/>
              <a:gd name="connsiteX42" fmla="*/ 1467097 w 12192000"/>
              <a:gd name="connsiteY42" fmla="*/ 896288 h 6858000"/>
              <a:gd name="connsiteX43" fmla="*/ 1533190 w 12192000"/>
              <a:gd name="connsiteY43" fmla="*/ 791395 h 6858000"/>
              <a:gd name="connsiteX44" fmla="*/ 1417002 w 12192000"/>
              <a:gd name="connsiteY44" fmla="*/ 679099 h 6858000"/>
              <a:gd name="connsiteX45" fmla="*/ 519316 w 12192000"/>
              <a:gd name="connsiteY45" fmla="*/ 679099 h 6858000"/>
              <a:gd name="connsiteX46" fmla="*/ 515938 w 12192000"/>
              <a:gd name="connsiteY46" fmla="*/ 682478 h 6858000"/>
              <a:gd name="connsiteX47" fmla="*/ 515938 w 12192000"/>
              <a:gd name="connsiteY47" fmla="*/ 1013516 h 6858000"/>
              <a:gd name="connsiteX48" fmla="*/ 519316 w 12192000"/>
              <a:gd name="connsiteY48" fmla="*/ 1016894 h 6858000"/>
              <a:gd name="connsiteX49" fmla="*/ 580119 w 12192000"/>
              <a:gd name="connsiteY49" fmla="*/ 1016894 h 6858000"/>
              <a:gd name="connsiteX50" fmla="*/ 583496 w 12192000"/>
              <a:gd name="connsiteY50" fmla="*/ 1013516 h 6858000"/>
              <a:gd name="connsiteX51" fmla="*/ 583496 w 12192000"/>
              <a:gd name="connsiteY51" fmla="*/ 784845 h 6858000"/>
              <a:gd name="connsiteX52" fmla="*/ 674227 w 12192000"/>
              <a:gd name="connsiteY52" fmla="*/ 960597 h 6858000"/>
              <a:gd name="connsiteX53" fmla="*/ 712413 w 12192000"/>
              <a:gd name="connsiteY53" fmla="*/ 960597 h 6858000"/>
              <a:gd name="connsiteX54" fmla="*/ 803634 w 12192000"/>
              <a:gd name="connsiteY54" fmla="*/ 784845 h 6858000"/>
              <a:gd name="connsiteX55" fmla="*/ 803634 w 12192000"/>
              <a:gd name="connsiteY55" fmla="*/ 1013516 h 6858000"/>
              <a:gd name="connsiteX56" fmla="*/ 807012 w 12192000"/>
              <a:gd name="connsiteY56" fmla="*/ 1016894 h 6858000"/>
              <a:gd name="connsiteX57" fmla="*/ 867814 w 12192000"/>
              <a:gd name="connsiteY57" fmla="*/ 1016894 h 6858000"/>
              <a:gd name="connsiteX58" fmla="*/ 871192 w 12192000"/>
              <a:gd name="connsiteY58" fmla="*/ 1013516 h 6858000"/>
              <a:gd name="connsiteX59" fmla="*/ 871192 w 12192000"/>
              <a:gd name="connsiteY59" fmla="*/ 682478 h 6858000"/>
              <a:gd name="connsiteX60" fmla="*/ 867814 w 12192000"/>
              <a:gd name="connsiteY60" fmla="*/ 679099 h 6858000"/>
              <a:gd name="connsiteX61" fmla="*/ 791052 w 12192000"/>
              <a:gd name="connsiteY61" fmla="*/ 679099 h 6858000"/>
              <a:gd name="connsiteX62" fmla="*/ 786551 w 12192000"/>
              <a:gd name="connsiteY62" fmla="*/ 681839 h 6858000"/>
              <a:gd name="connsiteX63" fmla="*/ 693810 w 12192000"/>
              <a:gd name="connsiteY63" fmla="*/ 861154 h 6858000"/>
              <a:gd name="connsiteX64" fmla="*/ 601556 w 12192000"/>
              <a:gd name="connsiteY64" fmla="*/ 681848 h 6858000"/>
              <a:gd name="connsiteX65" fmla="*/ 597051 w 12192000"/>
              <a:gd name="connsiteY65" fmla="*/ 679099 h 6858000"/>
              <a:gd name="connsiteX66" fmla="*/ 1068878 w 12192000"/>
              <a:gd name="connsiteY66" fmla="*/ 674636 h 6858000"/>
              <a:gd name="connsiteX67" fmla="*/ 895517 w 12192000"/>
              <a:gd name="connsiteY67" fmla="*/ 847997 h 6858000"/>
              <a:gd name="connsiteX68" fmla="*/ 897163 w 12192000"/>
              <a:gd name="connsiteY68" fmla="*/ 871884 h 6858000"/>
              <a:gd name="connsiteX69" fmla="*/ 961920 w 12192000"/>
              <a:gd name="connsiteY69" fmla="*/ 871884 h 6858000"/>
              <a:gd name="connsiteX70" fmla="*/ 959280 w 12192000"/>
              <a:gd name="connsiteY70" fmla="*/ 847997 h 6858000"/>
              <a:gd name="connsiteX71" fmla="*/ 1068878 w 12192000"/>
              <a:gd name="connsiteY71" fmla="*/ 738397 h 6858000"/>
              <a:gd name="connsiteX72" fmla="*/ 1178479 w 12192000"/>
              <a:gd name="connsiteY72" fmla="*/ 847997 h 6858000"/>
              <a:gd name="connsiteX73" fmla="*/ 1175836 w 12192000"/>
              <a:gd name="connsiteY73" fmla="*/ 871884 h 6858000"/>
              <a:gd name="connsiteX74" fmla="*/ 1240594 w 12192000"/>
              <a:gd name="connsiteY74" fmla="*/ 871884 h 6858000"/>
              <a:gd name="connsiteX75" fmla="*/ 1242240 w 12192000"/>
              <a:gd name="connsiteY75" fmla="*/ 847997 h 6858000"/>
              <a:gd name="connsiteX76" fmla="*/ 1068878 w 12192000"/>
              <a:gd name="connsiteY76" fmla="*/ 674636 h 6858000"/>
              <a:gd name="connsiteX77" fmla="*/ 1075294 w 12192000"/>
              <a:gd name="connsiteY77" fmla="*/ 544446 h 6858000"/>
              <a:gd name="connsiteX78" fmla="*/ 1090876 w 12192000"/>
              <a:gd name="connsiteY78" fmla="*/ 588594 h 6858000"/>
              <a:gd name="connsiteX79" fmla="*/ 1059711 w 12192000"/>
              <a:gd name="connsiteY79" fmla="*/ 588594 h 6858000"/>
              <a:gd name="connsiteX80" fmla="*/ 799860 w 12192000"/>
              <a:gd name="connsiteY80" fmla="*/ 538560 h 6858000"/>
              <a:gd name="connsiteX81" fmla="*/ 835525 w 12192000"/>
              <a:gd name="connsiteY81" fmla="*/ 574571 h 6858000"/>
              <a:gd name="connsiteX82" fmla="*/ 799860 w 12192000"/>
              <a:gd name="connsiteY82" fmla="*/ 610583 h 6858000"/>
              <a:gd name="connsiteX83" fmla="*/ 764194 w 12192000"/>
              <a:gd name="connsiteY83" fmla="*/ 574571 h 6858000"/>
              <a:gd name="connsiteX84" fmla="*/ 799860 w 12192000"/>
              <a:gd name="connsiteY84" fmla="*/ 538560 h 6858000"/>
              <a:gd name="connsiteX85" fmla="*/ 1061464 w 12192000"/>
              <a:gd name="connsiteY85" fmla="*/ 514840 h 6858000"/>
              <a:gd name="connsiteX86" fmla="*/ 1059097 w 12192000"/>
              <a:gd name="connsiteY86" fmla="*/ 516480 h 6858000"/>
              <a:gd name="connsiteX87" fmla="*/ 1015512 w 12192000"/>
              <a:gd name="connsiteY87" fmla="*/ 632593 h 6858000"/>
              <a:gd name="connsiteX88" fmla="*/ 1016695 w 12192000"/>
              <a:gd name="connsiteY88" fmla="*/ 634302 h 6858000"/>
              <a:gd name="connsiteX89" fmla="*/ 1041825 w 12192000"/>
              <a:gd name="connsiteY89" fmla="*/ 634302 h 6858000"/>
              <a:gd name="connsiteX90" fmla="*/ 1044208 w 12192000"/>
              <a:gd name="connsiteY90" fmla="*/ 632620 h 6858000"/>
              <a:gd name="connsiteX91" fmla="*/ 1051055 w 12192000"/>
              <a:gd name="connsiteY91" fmla="*/ 613353 h 6858000"/>
              <a:gd name="connsiteX92" fmla="*/ 1099532 w 12192000"/>
              <a:gd name="connsiteY92" fmla="*/ 613353 h 6858000"/>
              <a:gd name="connsiteX93" fmla="*/ 1106379 w 12192000"/>
              <a:gd name="connsiteY93" fmla="*/ 632620 h 6858000"/>
              <a:gd name="connsiteX94" fmla="*/ 1108762 w 12192000"/>
              <a:gd name="connsiteY94" fmla="*/ 634302 h 6858000"/>
              <a:gd name="connsiteX95" fmla="*/ 1134583 w 12192000"/>
              <a:gd name="connsiteY95" fmla="*/ 634302 h 6858000"/>
              <a:gd name="connsiteX96" fmla="*/ 1135766 w 12192000"/>
              <a:gd name="connsiteY96" fmla="*/ 632592 h 6858000"/>
              <a:gd name="connsiteX97" fmla="*/ 1092012 w 12192000"/>
              <a:gd name="connsiteY97" fmla="*/ 516477 h 6858000"/>
              <a:gd name="connsiteX98" fmla="*/ 1089646 w 12192000"/>
              <a:gd name="connsiteY98" fmla="*/ 514840 h 6858000"/>
              <a:gd name="connsiteX99" fmla="*/ 877639 w 12192000"/>
              <a:gd name="connsiteY99" fmla="*/ 514840 h 6858000"/>
              <a:gd name="connsiteX100" fmla="*/ 876376 w 12192000"/>
              <a:gd name="connsiteY100" fmla="*/ 516104 h 6858000"/>
              <a:gd name="connsiteX101" fmla="*/ 876376 w 12192000"/>
              <a:gd name="connsiteY101" fmla="*/ 633038 h 6858000"/>
              <a:gd name="connsiteX102" fmla="*/ 877639 w 12192000"/>
              <a:gd name="connsiteY102" fmla="*/ 634302 h 6858000"/>
              <a:gd name="connsiteX103" fmla="*/ 901946 w 12192000"/>
              <a:gd name="connsiteY103" fmla="*/ 634302 h 6858000"/>
              <a:gd name="connsiteX104" fmla="*/ 903210 w 12192000"/>
              <a:gd name="connsiteY104" fmla="*/ 633038 h 6858000"/>
              <a:gd name="connsiteX105" fmla="*/ 903210 w 12192000"/>
              <a:gd name="connsiteY105" fmla="*/ 557604 h 6858000"/>
              <a:gd name="connsiteX106" fmla="*/ 933335 w 12192000"/>
              <a:gd name="connsiteY106" fmla="*/ 614218 h 6858000"/>
              <a:gd name="connsiteX107" fmla="*/ 948571 w 12192000"/>
              <a:gd name="connsiteY107" fmla="*/ 614218 h 6858000"/>
              <a:gd name="connsiteX108" fmla="*/ 978696 w 12192000"/>
              <a:gd name="connsiteY108" fmla="*/ 557604 h 6858000"/>
              <a:gd name="connsiteX109" fmla="*/ 978696 w 12192000"/>
              <a:gd name="connsiteY109" fmla="*/ 633038 h 6858000"/>
              <a:gd name="connsiteX110" fmla="*/ 979960 w 12192000"/>
              <a:gd name="connsiteY110" fmla="*/ 634302 h 6858000"/>
              <a:gd name="connsiteX111" fmla="*/ 1004267 w 12192000"/>
              <a:gd name="connsiteY111" fmla="*/ 634302 h 6858000"/>
              <a:gd name="connsiteX112" fmla="*/ 1005532 w 12192000"/>
              <a:gd name="connsiteY112" fmla="*/ 633038 h 6858000"/>
              <a:gd name="connsiteX113" fmla="*/ 1005532 w 12192000"/>
              <a:gd name="connsiteY113" fmla="*/ 516104 h 6858000"/>
              <a:gd name="connsiteX114" fmla="*/ 1004267 w 12192000"/>
              <a:gd name="connsiteY114" fmla="*/ 514840 h 6858000"/>
              <a:gd name="connsiteX115" fmla="*/ 974321 w 12192000"/>
              <a:gd name="connsiteY115" fmla="*/ 514840 h 6858000"/>
              <a:gd name="connsiteX116" fmla="*/ 972094 w 12192000"/>
              <a:gd name="connsiteY116" fmla="*/ 516173 h 6858000"/>
              <a:gd name="connsiteX117" fmla="*/ 941126 w 12192000"/>
              <a:gd name="connsiteY117" fmla="*/ 573878 h 6858000"/>
              <a:gd name="connsiteX118" fmla="*/ 910330 w 12192000"/>
              <a:gd name="connsiteY118" fmla="*/ 516178 h 6858000"/>
              <a:gd name="connsiteX119" fmla="*/ 908101 w 12192000"/>
              <a:gd name="connsiteY119" fmla="*/ 514840 h 6858000"/>
              <a:gd name="connsiteX120" fmla="*/ 622806 w 12192000"/>
              <a:gd name="connsiteY120" fmla="*/ 514840 h 6858000"/>
              <a:gd name="connsiteX121" fmla="*/ 621542 w 12192000"/>
              <a:gd name="connsiteY121" fmla="*/ 516104 h 6858000"/>
              <a:gd name="connsiteX122" fmla="*/ 621542 w 12192000"/>
              <a:gd name="connsiteY122" fmla="*/ 633038 h 6858000"/>
              <a:gd name="connsiteX123" fmla="*/ 622806 w 12192000"/>
              <a:gd name="connsiteY123" fmla="*/ 634302 h 6858000"/>
              <a:gd name="connsiteX124" fmla="*/ 647113 w 12192000"/>
              <a:gd name="connsiteY124" fmla="*/ 634302 h 6858000"/>
              <a:gd name="connsiteX125" fmla="*/ 648377 w 12192000"/>
              <a:gd name="connsiteY125" fmla="*/ 633038 h 6858000"/>
              <a:gd name="connsiteX126" fmla="*/ 648377 w 12192000"/>
              <a:gd name="connsiteY126" fmla="*/ 586863 h 6858000"/>
              <a:gd name="connsiteX127" fmla="*/ 696335 w 12192000"/>
              <a:gd name="connsiteY127" fmla="*/ 586863 h 6858000"/>
              <a:gd name="connsiteX128" fmla="*/ 696335 w 12192000"/>
              <a:gd name="connsiteY128" fmla="*/ 633038 h 6858000"/>
              <a:gd name="connsiteX129" fmla="*/ 697598 w 12192000"/>
              <a:gd name="connsiteY129" fmla="*/ 634302 h 6858000"/>
              <a:gd name="connsiteX130" fmla="*/ 721905 w 12192000"/>
              <a:gd name="connsiteY130" fmla="*/ 634302 h 6858000"/>
              <a:gd name="connsiteX131" fmla="*/ 723171 w 12192000"/>
              <a:gd name="connsiteY131" fmla="*/ 633038 h 6858000"/>
              <a:gd name="connsiteX132" fmla="*/ 723171 w 12192000"/>
              <a:gd name="connsiteY132" fmla="*/ 516104 h 6858000"/>
              <a:gd name="connsiteX133" fmla="*/ 721905 w 12192000"/>
              <a:gd name="connsiteY133" fmla="*/ 514840 h 6858000"/>
              <a:gd name="connsiteX134" fmla="*/ 697598 w 12192000"/>
              <a:gd name="connsiteY134" fmla="*/ 514840 h 6858000"/>
              <a:gd name="connsiteX135" fmla="*/ 696335 w 12192000"/>
              <a:gd name="connsiteY135" fmla="*/ 516104 h 6858000"/>
              <a:gd name="connsiteX136" fmla="*/ 696335 w 12192000"/>
              <a:gd name="connsiteY136" fmla="*/ 561586 h 6858000"/>
              <a:gd name="connsiteX137" fmla="*/ 648377 w 12192000"/>
              <a:gd name="connsiteY137" fmla="*/ 561586 h 6858000"/>
              <a:gd name="connsiteX138" fmla="*/ 648377 w 12192000"/>
              <a:gd name="connsiteY138" fmla="*/ 516104 h 6858000"/>
              <a:gd name="connsiteX139" fmla="*/ 647113 w 12192000"/>
              <a:gd name="connsiteY139" fmla="*/ 514840 h 6858000"/>
              <a:gd name="connsiteX140" fmla="*/ 517202 w 12192000"/>
              <a:gd name="connsiteY140" fmla="*/ 514840 h 6858000"/>
              <a:gd name="connsiteX141" fmla="*/ 515938 w 12192000"/>
              <a:gd name="connsiteY141" fmla="*/ 516104 h 6858000"/>
              <a:gd name="connsiteX142" fmla="*/ 515938 w 12192000"/>
              <a:gd name="connsiteY142" fmla="*/ 538854 h 6858000"/>
              <a:gd name="connsiteX143" fmla="*/ 517202 w 12192000"/>
              <a:gd name="connsiteY143" fmla="*/ 540118 h 6858000"/>
              <a:gd name="connsiteX144" fmla="*/ 549180 w 12192000"/>
              <a:gd name="connsiteY144" fmla="*/ 540118 h 6858000"/>
              <a:gd name="connsiteX145" fmla="*/ 549180 w 12192000"/>
              <a:gd name="connsiteY145" fmla="*/ 633038 h 6858000"/>
              <a:gd name="connsiteX146" fmla="*/ 550444 w 12192000"/>
              <a:gd name="connsiteY146" fmla="*/ 634302 h 6858000"/>
              <a:gd name="connsiteX147" fmla="*/ 574751 w 12192000"/>
              <a:gd name="connsiteY147" fmla="*/ 634302 h 6858000"/>
              <a:gd name="connsiteX148" fmla="*/ 576015 w 12192000"/>
              <a:gd name="connsiteY148" fmla="*/ 633038 h 6858000"/>
              <a:gd name="connsiteX149" fmla="*/ 576015 w 12192000"/>
              <a:gd name="connsiteY149" fmla="*/ 540118 h 6858000"/>
              <a:gd name="connsiteX150" fmla="*/ 607992 w 12192000"/>
              <a:gd name="connsiteY150" fmla="*/ 540118 h 6858000"/>
              <a:gd name="connsiteX151" fmla="*/ 609257 w 12192000"/>
              <a:gd name="connsiteY151" fmla="*/ 538854 h 6858000"/>
              <a:gd name="connsiteX152" fmla="*/ 609257 w 12192000"/>
              <a:gd name="connsiteY152" fmla="*/ 516104 h 6858000"/>
              <a:gd name="connsiteX153" fmla="*/ 607993 w 12192000"/>
              <a:gd name="connsiteY153" fmla="*/ 514840 h 6858000"/>
              <a:gd name="connsiteX154" fmla="*/ 1185521 w 12192000"/>
              <a:gd name="connsiteY154" fmla="*/ 512763 h 6858000"/>
              <a:gd name="connsiteX155" fmla="*/ 1139467 w 12192000"/>
              <a:gd name="connsiteY155" fmla="*/ 548428 h 6858000"/>
              <a:gd name="connsiteX156" fmla="*/ 1181193 w 12192000"/>
              <a:gd name="connsiteY156" fmla="*/ 586517 h 6858000"/>
              <a:gd name="connsiteX157" fmla="*/ 1205257 w 12192000"/>
              <a:gd name="connsiteY157" fmla="*/ 600714 h 6858000"/>
              <a:gd name="connsiteX158" fmla="*/ 1185347 w 12192000"/>
              <a:gd name="connsiteY158" fmla="*/ 612487 h 6858000"/>
              <a:gd name="connsiteX159" fmla="*/ 1149696 w 12192000"/>
              <a:gd name="connsiteY159" fmla="*/ 598202 h 6858000"/>
              <a:gd name="connsiteX160" fmla="*/ 1147843 w 12192000"/>
              <a:gd name="connsiteY160" fmla="*/ 598432 h 6858000"/>
              <a:gd name="connsiteX161" fmla="*/ 1135429 w 12192000"/>
              <a:gd name="connsiteY161" fmla="*/ 616740 h 6858000"/>
              <a:gd name="connsiteX162" fmla="*/ 1135636 w 12192000"/>
              <a:gd name="connsiteY162" fmla="*/ 618428 h 6858000"/>
              <a:gd name="connsiteX163" fmla="*/ 1185521 w 12192000"/>
              <a:gd name="connsiteY163" fmla="*/ 636379 h 6858000"/>
              <a:gd name="connsiteX164" fmla="*/ 1232785 w 12192000"/>
              <a:gd name="connsiteY164" fmla="*/ 599502 h 6858000"/>
              <a:gd name="connsiteX165" fmla="*/ 1188810 w 12192000"/>
              <a:gd name="connsiteY165" fmla="*/ 561066 h 6858000"/>
              <a:gd name="connsiteX166" fmla="*/ 1166996 w 12192000"/>
              <a:gd name="connsiteY166" fmla="*/ 547389 h 6858000"/>
              <a:gd name="connsiteX167" fmla="*/ 1185347 w 12192000"/>
              <a:gd name="connsiteY167" fmla="*/ 536655 h 6858000"/>
              <a:gd name="connsiteX168" fmla="*/ 1214192 w 12192000"/>
              <a:gd name="connsiteY168" fmla="*/ 546909 h 6858000"/>
              <a:gd name="connsiteX169" fmla="*/ 1216082 w 12192000"/>
              <a:gd name="connsiteY169" fmla="*/ 546626 h 6858000"/>
              <a:gd name="connsiteX170" fmla="*/ 1227215 w 12192000"/>
              <a:gd name="connsiteY170" fmla="*/ 528382 h 6858000"/>
              <a:gd name="connsiteX171" fmla="*/ 1227003 w 12192000"/>
              <a:gd name="connsiteY171" fmla="*/ 526766 h 6858000"/>
              <a:gd name="connsiteX172" fmla="*/ 1185521 w 12192000"/>
              <a:gd name="connsiteY172" fmla="*/ 512763 h 6858000"/>
              <a:gd name="connsiteX173" fmla="*/ 799860 w 12192000"/>
              <a:gd name="connsiteY173" fmla="*/ 512763 h 6858000"/>
              <a:gd name="connsiteX174" fmla="*/ 736666 w 12192000"/>
              <a:gd name="connsiteY174" fmla="*/ 574571 h 6858000"/>
              <a:gd name="connsiteX175" fmla="*/ 799860 w 12192000"/>
              <a:gd name="connsiteY175" fmla="*/ 636379 h 6858000"/>
              <a:gd name="connsiteX176" fmla="*/ 863053 w 12192000"/>
              <a:gd name="connsiteY176" fmla="*/ 574571 h 6858000"/>
              <a:gd name="connsiteX177" fmla="*/ 799860 w 12192000"/>
              <a:gd name="connsiteY177" fmla="*/ 512763 h 6858000"/>
              <a:gd name="connsiteX178" fmla="*/ 0 w 12192000"/>
              <a:gd name="connsiteY178" fmla="*/ 0 h 6858000"/>
              <a:gd name="connsiteX179" fmla="*/ 12192000 w 12192000"/>
              <a:gd name="connsiteY179" fmla="*/ 0 h 6858000"/>
              <a:gd name="connsiteX180" fmla="*/ 12192000 w 12192000"/>
              <a:gd name="connsiteY180" fmla="*/ 6858000 h 6858000"/>
              <a:gd name="connsiteX181" fmla="*/ 0 w 12192000"/>
              <a:gd name="connsiteY181" fmla="*/ 6858000 h 6858000"/>
              <a:gd name="connsiteX182" fmla="*/ 0 w 12192000"/>
              <a:gd name="connsiteY182" fmla="*/ 6358170 h 6858000"/>
              <a:gd name="connsiteX183" fmla="*/ 5354778 w 12192000"/>
              <a:gd name="connsiteY183" fmla="*/ 6358170 h 6858000"/>
              <a:gd name="connsiteX184" fmla="*/ 5455957 w 12192000"/>
              <a:gd name="connsiteY184" fmla="*/ 5599507 h 6858000"/>
              <a:gd name="connsiteX185" fmla="*/ 2577373 w 12192000"/>
              <a:gd name="connsiteY185" fmla="*/ 2722417 h 6858000"/>
              <a:gd name="connsiteX186" fmla="*/ 45356 w 12192000"/>
              <a:gd name="connsiteY186" fmla="*/ 4227981 h 6858000"/>
              <a:gd name="connsiteX187" fmla="*/ 0 w 12192000"/>
              <a:gd name="connsiteY187" fmla="*/ 43220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12192000" h="6858000">
                <a:moveTo>
                  <a:pt x="910979" y="919656"/>
                </a:moveTo>
                <a:cubicBezTo>
                  <a:pt x="938246" y="979645"/>
                  <a:pt x="998689" y="1021359"/>
                  <a:pt x="1068878" y="1021359"/>
                </a:cubicBezTo>
                <a:cubicBezTo>
                  <a:pt x="1139067" y="1021359"/>
                  <a:pt x="1199511" y="979645"/>
                  <a:pt x="1226778" y="919656"/>
                </a:cubicBezTo>
                <a:close/>
                <a:moveTo>
                  <a:pt x="1334123" y="742743"/>
                </a:moveTo>
                <a:lnTo>
                  <a:pt x="1419360" y="742743"/>
                </a:lnTo>
                <a:cubicBezTo>
                  <a:pt x="1447082" y="742743"/>
                  <a:pt x="1469558" y="765217"/>
                  <a:pt x="1469558" y="792941"/>
                </a:cubicBezTo>
                <a:cubicBezTo>
                  <a:pt x="1469558" y="820663"/>
                  <a:pt x="1447082" y="843138"/>
                  <a:pt x="1419360" y="843138"/>
                </a:cubicBezTo>
                <a:lnTo>
                  <a:pt x="1334123" y="843138"/>
                </a:lnTo>
                <a:close/>
                <a:moveTo>
                  <a:pt x="1639127" y="679099"/>
                </a:moveTo>
                <a:cubicBezTo>
                  <a:pt x="1593027" y="679099"/>
                  <a:pt x="1555658" y="716469"/>
                  <a:pt x="1555658" y="762569"/>
                </a:cubicBezTo>
                <a:lnTo>
                  <a:pt x="1555658" y="933425"/>
                </a:lnTo>
                <a:cubicBezTo>
                  <a:pt x="1555658" y="979525"/>
                  <a:pt x="1593027" y="1016894"/>
                  <a:pt x="1639127" y="1016894"/>
                </a:cubicBezTo>
                <a:lnTo>
                  <a:pt x="1786901" y="1016894"/>
                </a:lnTo>
                <a:cubicBezTo>
                  <a:pt x="1788767" y="1016894"/>
                  <a:pt x="1790281" y="1015382"/>
                  <a:pt x="1790281" y="1013516"/>
                </a:cubicBezTo>
                <a:lnTo>
                  <a:pt x="1790281" y="956629"/>
                </a:lnTo>
                <a:cubicBezTo>
                  <a:pt x="1790281" y="954763"/>
                  <a:pt x="1788767" y="953251"/>
                  <a:pt x="1786901" y="953251"/>
                </a:cubicBezTo>
                <a:lnTo>
                  <a:pt x="1639127" y="953251"/>
                </a:lnTo>
                <a:cubicBezTo>
                  <a:pt x="1630339" y="953251"/>
                  <a:pt x="1623216" y="946128"/>
                  <a:pt x="1623216" y="937340"/>
                </a:cubicBezTo>
                <a:lnTo>
                  <a:pt x="1623216" y="878840"/>
                </a:lnTo>
                <a:lnTo>
                  <a:pt x="1770990" y="878840"/>
                </a:lnTo>
                <a:cubicBezTo>
                  <a:pt x="1772856" y="878840"/>
                  <a:pt x="1774369" y="877328"/>
                  <a:pt x="1774369" y="875462"/>
                </a:cubicBezTo>
                <a:lnTo>
                  <a:pt x="1774369" y="818574"/>
                </a:lnTo>
                <a:cubicBezTo>
                  <a:pt x="1774369" y="816709"/>
                  <a:pt x="1772856" y="815197"/>
                  <a:pt x="1770990" y="815197"/>
                </a:cubicBezTo>
                <a:lnTo>
                  <a:pt x="1623216" y="815197"/>
                </a:lnTo>
                <a:lnTo>
                  <a:pt x="1623216" y="758654"/>
                </a:lnTo>
                <a:cubicBezTo>
                  <a:pt x="1623216" y="749866"/>
                  <a:pt x="1630339" y="742743"/>
                  <a:pt x="1639127" y="742743"/>
                </a:cubicBezTo>
                <a:lnTo>
                  <a:pt x="1786901" y="742743"/>
                </a:lnTo>
                <a:cubicBezTo>
                  <a:pt x="1788767" y="742743"/>
                  <a:pt x="1790281" y="741230"/>
                  <a:pt x="1790281" y="739366"/>
                </a:cubicBezTo>
                <a:lnTo>
                  <a:pt x="1790281" y="682477"/>
                </a:lnTo>
                <a:cubicBezTo>
                  <a:pt x="1790281" y="680612"/>
                  <a:pt x="1788767" y="679099"/>
                  <a:pt x="1786901" y="679099"/>
                </a:cubicBezTo>
                <a:close/>
                <a:moveTo>
                  <a:pt x="1269942" y="679099"/>
                </a:moveTo>
                <a:cubicBezTo>
                  <a:pt x="1268077" y="679099"/>
                  <a:pt x="1266565" y="680612"/>
                  <a:pt x="1266565" y="682478"/>
                </a:cubicBezTo>
                <a:lnTo>
                  <a:pt x="1266565" y="1013516"/>
                </a:lnTo>
                <a:cubicBezTo>
                  <a:pt x="1266565" y="1015382"/>
                  <a:pt x="1268077" y="1016894"/>
                  <a:pt x="1269942" y="1016894"/>
                </a:cubicBezTo>
                <a:lnTo>
                  <a:pt x="1330745" y="1016894"/>
                </a:lnTo>
                <a:cubicBezTo>
                  <a:pt x="1332611" y="1016894"/>
                  <a:pt x="1334123" y="1015382"/>
                  <a:pt x="1334123" y="1013516"/>
                </a:cubicBezTo>
                <a:lnTo>
                  <a:pt x="1334123" y="906781"/>
                </a:lnTo>
                <a:lnTo>
                  <a:pt x="1400228" y="907083"/>
                </a:lnTo>
                <a:lnTo>
                  <a:pt x="1467002" y="1014503"/>
                </a:lnTo>
                <a:cubicBezTo>
                  <a:pt x="1467927" y="1015990"/>
                  <a:pt x="1469554" y="1016894"/>
                  <a:pt x="1471307" y="1016894"/>
                </a:cubicBezTo>
                <a:lnTo>
                  <a:pt x="1535992" y="1016894"/>
                </a:lnTo>
                <a:cubicBezTo>
                  <a:pt x="1538641" y="1016894"/>
                  <a:pt x="1540259" y="1013984"/>
                  <a:pt x="1538861" y="1011733"/>
                </a:cubicBezTo>
                <a:lnTo>
                  <a:pt x="1467097" y="896288"/>
                </a:lnTo>
                <a:cubicBezTo>
                  <a:pt x="1506555" y="878029"/>
                  <a:pt x="1533808" y="837872"/>
                  <a:pt x="1533190" y="791395"/>
                </a:cubicBezTo>
                <a:cubicBezTo>
                  <a:pt x="1532357" y="728735"/>
                  <a:pt x="1479665" y="679099"/>
                  <a:pt x="1417002" y="679099"/>
                </a:cubicBezTo>
                <a:close/>
                <a:moveTo>
                  <a:pt x="519316" y="679099"/>
                </a:moveTo>
                <a:cubicBezTo>
                  <a:pt x="517450" y="679099"/>
                  <a:pt x="515938" y="680612"/>
                  <a:pt x="515938" y="682478"/>
                </a:cubicBezTo>
                <a:lnTo>
                  <a:pt x="515938" y="1013516"/>
                </a:lnTo>
                <a:cubicBezTo>
                  <a:pt x="515938" y="1015382"/>
                  <a:pt x="517450" y="1016894"/>
                  <a:pt x="519316" y="1016894"/>
                </a:cubicBezTo>
                <a:lnTo>
                  <a:pt x="580119" y="1016894"/>
                </a:lnTo>
                <a:cubicBezTo>
                  <a:pt x="581984" y="1016894"/>
                  <a:pt x="583496" y="1015382"/>
                  <a:pt x="583496" y="1013516"/>
                </a:cubicBezTo>
                <a:lnTo>
                  <a:pt x="583496" y="784845"/>
                </a:lnTo>
                <a:lnTo>
                  <a:pt x="674227" y="960597"/>
                </a:lnTo>
                <a:lnTo>
                  <a:pt x="712413" y="960597"/>
                </a:lnTo>
                <a:lnTo>
                  <a:pt x="803634" y="784845"/>
                </a:lnTo>
                <a:lnTo>
                  <a:pt x="803634" y="1013516"/>
                </a:lnTo>
                <a:cubicBezTo>
                  <a:pt x="803634" y="1015382"/>
                  <a:pt x="805146" y="1016894"/>
                  <a:pt x="807012" y="1016894"/>
                </a:cubicBezTo>
                <a:lnTo>
                  <a:pt x="867814" y="1016894"/>
                </a:lnTo>
                <a:cubicBezTo>
                  <a:pt x="869680" y="1016894"/>
                  <a:pt x="871192" y="1015382"/>
                  <a:pt x="871192" y="1013516"/>
                </a:cubicBezTo>
                <a:lnTo>
                  <a:pt x="871192" y="682478"/>
                </a:lnTo>
                <a:cubicBezTo>
                  <a:pt x="871192" y="680612"/>
                  <a:pt x="869680" y="679099"/>
                  <a:pt x="867814" y="679099"/>
                </a:cubicBezTo>
                <a:lnTo>
                  <a:pt x="791052" y="679099"/>
                </a:lnTo>
                <a:cubicBezTo>
                  <a:pt x="789158" y="679099"/>
                  <a:pt x="787423" y="680156"/>
                  <a:pt x="786551" y="681839"/>
                </a:cubicBezTo>
                <a:lnTo>
                  <a:pt x="693810" y="861154"/>
                </a:lnTo>
                <a:lnTo>
                  <a:pt x="601556" y="681848"/>
                </a:lnTo>
                <a:cubicBezTo>
                  <a:pt x="600688" y="680161"/>
                  <a:pt x="598949" y="679099"/>
                  <a:pt x="597051" y="679099"/>
                </a:cubicBezTo>
                <a:close/>
                <a:moveTo>
                  <a:pt x="1068878" y="674636"/>
                </a:moveTo>
                <a:cubicBezTo>
                  <a:pt x="973135" y="674636"/>
                  <a:pt x="895517" y="752252"/>
                  <a:pt x="895517" y="847997"/>
                </a:cubicBezTo>
                <a:cubicBezTo>
                  <a:pt x="895517" y="856102"/>
                  <a:pt x="896087" y="864074"/>
                  <a:pt x="897163" y="871884"/>
                </a:cubicBezTo>
                <a:lnTo>
                  <a:pt x="961920" y="871884"/>
                </a:lnTo>
                <a:cubicBezTo>
                  <a:pt x="960211" y="864190"/>
                  <a:pt x="959280" y="856204"/>
                  <a:pt x="959280" y="847997"/>
                </a:cubicBezTo>
                <a:cubicBezTo>
                  <a:pt x="959280" y="787467"/>
                  <a:pt x="1008349" y="738397"/>
                  <a:pt x="1068878" y="738397"/>
                </a:cubicBezTo>
                <a:cubicBezTo>
                  <a:pt x="1129410" y="738397"/>
                  <a:pt x="1178479" y="787467"/>
                  <a:pt x="1178479" y="847997"/>
                </a:cubicBezTo>
                <a:cubicBezTo>
                  <a:pt x="1178479" y="856204"/>
                  <a:pt x="1177548" y="864190"/>
                  <a:pt x="1175836" y="871884"/>
                </a:cubicBezTo>
                <a:lnTo>
                  <a:pt x="1240594" y="871884"/>
                </a:lnTo>
                <a:cubicBezTo>
                  <a:pt x="1241670" y="864074"/>
                  <a:pt x="1242240" y="856102"/>
                  <a:pt x="1242240" y="847997"/>
                </a:cubicBezTo>
                <a:cubicBezTo>
                  <a:pt x="1242240" y="752252"/>
                  <a:pt x="1164624" y="674636"/>
                  <a:pt x="1068878" y="674636"/>
                </a:cubicBezTo>
                <a:close/>
                <a:moveTo>
                  <a:pt x="1075294" y="544446"/>
                </a:moveTo>
                <a:lnTo>
                  <a:pt x="1090876" y="588594"/>
                </a:lnTo>
                <a:lnTo>
                  <a:pt x="1059711" y="588594"/>
                </a:lnTo>
                <a:close/>
                <a:moveTo>
                  <a:pt x="799860" y="538560"/>
                </a:moveTo>
                <a:cubicBezTo>
                  <a:pt x="820117" y="538560"/>
                  <a:pt x="835525" y="553968"/>
                  <a:pt x="835525" y="574571"/>
                </a:cubicBezTo>
                <a:cubicBezTo>
                  <a:pt x="835525" y="595174"/>
                  <a:pt x="820115" y="610583"/>
                  <a:pt x="799860" y="610583"/>
                </a:cubicBezTo>
                <a:cubicBezTo>
                  <a:pt x="779602" y="610583"/>
                  <a:pt x="764194" y="595173"/>
                  <a:pt x="764194" y="574571"/>
                </a:cubicBezTo>
                <a:cubicBezTo>
                  <a:pt x="764194" y="553969"/>
                  <a:pt x="779602" y="538560"/>
                  <a:pt x="799860" y="538560"/>
                </a:cubicBezTo>
                <a:close/>
                <a:moveTo>
                  <a:pt x="1061464" y="514840"/>
                </a:moveTo>
                <a:cubicBezTo>
                  <a:pt x="1060409" y="514840"/>
                  <a:pt x="1059467" y="515493"/>
                  <a:pt x="1059097" y="516480"/>
                </a:cubicBezTo>
                <a:lnTo>
                  <a:pt x="1015512" y="632593"/>
                </a:lnTo>
                <a:cubicBezTo>
                  <a:pt x="1015201" y="633420"/>
                  <a:pt x="1015812" y="634302"/>
                  <a:pt x="1016695" y="634302"/>
                </a:cubicBezTo>
                <a:lnTo>
                  <a:pt x="1041825" y="634302"/>
                </a:lnTo>
                <a:cubicBezTo>
                  <a:pt x="1042896" y="634302"/>
                  <a:pt x="1043849" y="633628"/>
                  <a:pt x="1044208" y="632620"/>
                </a:cubicBezTo>
                <a:lnTo>
                  <a:pt x="1051055" y="613353"/>
                </a:lnTo>
                <a:lnTo>
                  <a:pt x="1099532" y="613353"/>
                </a:lnTo>
                <a:lnTo>
                  <a:pt x="1106379" y="632620"/>
                </a:lnTo>
                <a:cubicBezTo>
                  <a:pt x="1106738" y="633628"/>
                  <a:pt x="1107691" y="634302"/>
                  <a:pt x="1108762" y="634302"/>
                </a:cubicBezTo>
                <a:lnTo>
                  <a:pt x="1134583" y="634302"/>
                </a:lnTo>
                <a:cubicBezTo>
                  <a:pt x="1135465" y="634302"/>
                  <a:pt x="1136077" y="633419"/>
                  <a:pt x="1135766" y="632592"/>
                </a:cubicBezTo>
                <a:lnTo>
                  <a:pt x="1092012" y="516477"/>
                </a:lnTo>
                <a:cubicBezTo>
                  <a:pt x="1091641" y="515492"/>
                  <a:pt x="1090698" y="514840"/>
                  <a:pt x="1089646" y="514840"/>
                </a:cubicBezTo>
                <a:close/>
                <a:moveTo>
                  <a:pt x="877639" y="514840"/>
                </a:moveTo>
                <a:cubicBezTo>
                  <a:pt x="876942" y="514840"/>
                  <a:pt x="876376" y="515406"/>
                  <a:pt x="876376" y="516104"/>
                </a:cubicBezTo>
                <a:lnTo>
                  <a:pt x="876376" y="633038"/>
                </a:lnTo>
                <a:cubicBezTo>
                  <a:pt x="876376" y="633736"/>
                  <a:pt x="876942" y="634302"/>
                  <a:pt x="877639" y="634302"/>
                </a:cubicBezTo>
                <a:lnTo>
                  <a:pt x="901946" y="634302"/>
                </a:lnTo>
                <a:cubicBezTo>
                  <a:pt x="902646" y="634302"/>
                  <a:pt x="903210" y="633736"/>
                  <a:pt x="903210" y="633038"/>
                </a:cubicBezTo>
                <a:lnTo>
                  <a:pt x="903210" y="557604"/>
                </a:lnTo>
                <a:lnTo>
                  <a:pt x="933335" y="614218"/>
                </a:lnTo>
                <a:lnTo>
                  <a:pt x="948571" y="614218"/>
                </a:lnTo>
                <a:lnTo>
                  <a:pt x="978696" y="557604"/>
                </a:lnTo>
                <a:lnTo>
                  <a:pt x="978696" y="633038"/>
                </a:lnTo>
                <a:cubicBezTo>
                  <a:pt x="978696" y="633736"/>
                  <a:pt x="979262" y="634302"/>
                  <a:pt x="979960" y="634302"/>
                </a:cubicBezTo>
                <a:lnTo>
                  <a:pt x="1004267" y="634302"/>
                </a:lnTo>
                <a:cubicBezTo>
                  <a:pt x="1004966" y="634302"/>
                  <a:pt x="1005532" y="633736"/>
                  <a:pt x="1005532" y="633038"/>
                </a:cubicBezTo>
                <a:lnTo>
                  <a:pt x="1005532" y="516104"/>
                </a:lnTo>
                <a:cubicBezTo>
                  <a:pt x="1005532" y="515406"/>
                  <a:pt x="1004966" y="514840"/>
                  <a:pt x="1004267" y="514840"/>
                </a:cubicBezTo>
                <a:lnTo>
                  <a:pt x="974321" y="514840"/>
                </a:lnTo>
                <a:cubicBezTo>
                  <a:pt x="973390" y="514840"/>
                  <a:pt x="972534" y="515352"/>
                  <a:pt x="972094" y="516173"/>
                </a:cubicBezTo>
                <a:lnTo>
                  <a:pt x="941126" y="573878"/>
                </a:lnTo>
                <a:lnTo>
                  <a:pt x="910330" y="516178"/>
                </a:lnTo>
                <a:cubicBezTo>
                  <a:pt x="909891" y="515354"/>
                  <a:pt x="909034" y="514840"/>
                  <a:pt x="908101" y="514840"/>
                </a:cubicBezTo>
                <a:close/>
                <a:moveTo>
                  <a:pt x="622806" y="514840"/>
                </a:moveTo>
                <a:cubicBezTo>
                  <a:pt x="622108" y="514840"/>
                  <a:pt x="621542" y="515406"/>
                  <a:pt x="621542" y="516104"/>
                </a:cubicBezTo>
                <a:lnTo>
                  <a:pt x="621542" y="633038"/>
                </a:lnTo>
                <a:cubicBezTo>
                  <a:pt x="621542" y="633736"/>
                  <a:pt x="622108" y="634302"/>
                  <a:pt x="622806" y="634302"/>
                </a:cubicBezTo>
                <a:lnTo>
                  <a:pt x="647113" y="634302"/>
                </a:lnTo>
                <a:cubicBezTo>
                  <a:pt x="647811" y="634302"/>
                  <a:pt x="648377" y="633736"/>
                  <a:pt x="648377" y="633038"/>
                </a:cubicBezTo>
                <a:lnTo>
                  <a:pt x="648377" y="586863"/>
                </a:lnTo>
                <a:lnTo>
                  <a:pt x="696335" y="586863"/>
                </a:lnTo>
                <a:lnTo>
                  <a:pt x="696335" y="633038"/>
                </a:lnTo>
                <a:cubicBezTo>
                  <a:pt x="696335" y="633736"/>
                  <a:pt x="696901" y="634302"/>
                  <a:pt x="697598" y="634302"/>
                </a:cubicBezTo>
                <a:lnTo>
                  <a:pt x="721905" y="634302"/>
                </a:lnTo>
                <a:cubicBezTo>
                  <a:pt x="722605" y="634302"/>
                  <a:pt x="723171" y="633736"/>
                  <a:pt x="723171" y="633038"/>
                </a:cubicBezTo>
                <a:lnTo>
                  <a:pt x="723171" y="516104"/>
                </a:lnTo>
                <a:cubicBezTo>
                  <a:pt x="723171" y="515406"/>
                  <a:pt x="722605" y="514840"/>
                  <a:pt x="721905" y="514840"/>
                </a:cubicBezTo>
                <a:lnTo>
                  <a:pt x="697598" y="514840"/>
                </a:lnTo>
                <a:cubicBezTo>
                  <a:pt x="696901" y="514840"/>
                  <a:pt x="696335" y="515406"/>
                  <a:pt x="696335" y="516104"/>
                </a:cubicBezTo>
                <a:lnTo>
                  <a:pt x="696335" y="561586"/>
                </a:lnTo>
                <a:lnTo>
                  <a:pt x="648377" y="561586"/>
                </a:lnTo>
                <a:lnTo>
                  <a:pt x="648377" y="516104"/>
                </a:lnTo>
                <a:cubicBezTo>
                  <a:pt x="648377" y="515406"/>
                  <a:pt x="647811" y="514840"/>
                  <a:pt x="647113" y="514840"/>
                </a:cubicBezTo>
                <a:close/>
                <a:moveTo>
                  <a:pt x="517202" y="514840"/>
                </a:moveTo>
                <a:cubicBezTo>
                  <a:pt x="516504" y="514840"/>
                  <a:pt x="515938" y="515406"/>
                  <a:pt x="515938" y="516104"/>
                </a:cubicBezTo>
                <a:lnTo>
                  <a:pt x="515938" y="538854"/>
                </a:lnTo>
                <a:cubicBezTo>
                  <a:pt x="515938" y="539552"/>
                  <a:pt x="516504" y="540118"/>
                  <a:pt x="517202" y="540118"/>
                </a:cubicBezTo>
                <a:lnTo>
                  <a:pt x="549180" y="540118"/>
                </a:lnTo>
                <a:lnTo>
                  <a:pt x="549180" y="633038"/>
                </a:lnTo>
                <a:cubicBezTo>
                  <a:pt x="549180" y="633736"/>
                  <a:pt x="549746" y="634302"/>
                  <a:pt x="550444" y="634302"/>
                </a:cubicBezTo>
                <a:lnTo>
                  <a:pt x="574751" y="634302"/>
                </a:lnTo>
                <a:cubicBezTo>
                  <a:pt x="575449" y="634302"/>
                  <a:pt x="576015" y="633736"/>
                  <a:pt x="576015" y="633038"/>
                </a:cubicBezTo>
                <a:lnTo>
                  <a:pt x="576015" y="540118"/>
                </a:lnTo>
                <a:lnTo>
                  <a:pt x="607992" y="540118"/>
                </a:lnTo>
                <a:cubicBezTo>
                  <a:pt x="608691" y="540118"/>
                  <a:pt x="609257" y="539552"/>
                  <a:pt x="609257" y="538854"/>
                </a:cubicBezTo>
                <a:lnTo>
                  <a:pt x="609257" y="516104"/>
                </a:lnTo>
                <a:cubicBezTo>
                  <a:pt x="609257" y="515406"/>
                  <a:pt x="608691" y="514840"/>
                  <a:pt x="607993" y="514840"/>
                </a:cubicBezTo>
                <a:close/>
                <a:moveTo>
                  <a:pt x="1185521" y="512763"/>
                </a:moveTo>
                <a:cubicBezTo>
                  <a:pt x="1157993" y="512763"/>
                  <a:pt x="1139467" y="526959"/>
                  <a:pt x="1139467" y="548428"/>
                </a:cubicBezTo>
                <a:cubicBezTo>
                  <a:pt x="1139467" y="569550"/>
                  <a:pt x="1157299" y="580804"/>
                  <a:pt x="1181193" y="586517"/>
                </a:cubicBezTo>
                <a:cubicBezTo>
                  <a:pt x="1193831" y="589633"/>
                  <a:pt x="1205257" y="592403"/>
                  <a:pt x="1205257" y="600714"/>
                </a:cubicBezTo>
                <a:cubicBezTo>
                  <a:pt x="1205257" y="607813"/>
                  <a:pt x="1196081" y="612487"/>
                  <a:pt x="1185347" y="612487"/>
                </a:cubicBezTo>
                <a:cubicBezTo>
                  <a:pt x="1173158" y="612487"/>
                  <a:pt x="1159359" y="606690"/>
                  <a:pt x="1149696" y="598202"/>
                </a:cubicBezTo>
                <a:cubicBezTo>
                  <a:pt x="1149126" y="597702"/>
                  <a:pt x="1148269" y="597804"/>
                  <a:pt x="1147843" y="598432"/>
                </a:cubicBezTo>
                <a:lnTo>
                  <a:pt x="1135429" y="616740"/>
                </a:lnTo>
                <a:cubicBezTo>
                  <a:pt x="1135068" y="617275"/>
                  <a:pt x="1135149" y="618004"/>
                  <a:pt x="1135636" y="618428"/>
                </a:cubicBezTo>
                <a:cubicBezTo>
                  <a:pt x="1148137" y="629263"/>
                  <a:pt x="1167408" y="636379"/>
                  <a:pt x="1185521" y="636379"/>
                </a:cubicBezTo>
                <a:cubicBezTo>
                  <a:pt x="1212183" y="636379"/>
                  <a:pt x="1232785" y="621490"/>
                  <a:pt x="1232785" y="599502"/>
                </a:cubicBezTo>
                <a:cubicBezTo>
                  <a:pt x="1232785" y="571628"/>
                  <a:pt x="1199371" y="563318"/>
                  <a:pt x="1188810" y="561066"/>
                </a:cubicBezTo>
                <a:cubicBezTo>
                  <a:pt x="1177903" y="558816"/>
                  <a:pt x="1166996" y="555180"/>
                  <a:pt x="1166996" y="547389"/>
                </a:cubicBezTo>
                <a:cubicBezTo>
                  <a:pt x="1166996" y="541156"/>
                  <a:pt x="1174612" y="536655"/>
                  <a:pt x="1185347" y="536655"/>
                </a:cubicBezTo>
                <a:cubicBezTo>
                  <a:pt x="1196022" y="536655"/>
                  <a:pt x="1207164" y="540861"/>
                  <a:pt x="1214192" y="546909"/>
                </a:cubicBezTo>
                <a:cubicBezTo>
                  <a:pt x="1214787" y="547420"/>
                  <a:pt x="1215673" y="547296"/>
                  <a:pt x="1216082" y="546626"/>
                </a:cubicBezTo>
                <a:lnTo>
                  <a:pt x="1227215" y="528382"/>
                </a:lnTo>
                <a:cubicBezTo>
                  <a:pt x="1227533" y="527859"/>
                  <a:pt x="1227456" y="527178"/>
                  <a:pt x="1227003" y="526766"/>
                </a:cubicBezTo>
                <a:cubicBezTo>
                  <a:pt x="1218082" y="518649"/>
                  <a:pt x="1203355" y="512763"/>
                  <a:pt x="1185521" y="512763"/>
                </a:cubicBezTo>
                <a:close/>
                <a:moveTo>
                  <a:pt x="799860" y="512763"/>
                </a:moveTo>
                <a:cubicBezTo>
                  <a:pt x="763847" y="512763"/>
                  <a:pt x="736666" y="539425"/>
                  <a:pt x="736666" y="574571"/>
                </a:cubicBezTo>
                <a:cubicBezTo>
                  <a:pt x="736666" y="609717"/>
                  <a:pt x="763847" y="636379"/>
                  <a:pt x="799860" y="636379"/>
                </a:cubicBezTo>
                <a:cubicBezTo>
                  <a:pt x="835697" y="636379"/>
                  <a:pt x="863053" y="609717"/>
                  <a:pt x="863053" y="574571"/>
                </a:cubicBezTo>
                <a:cubicBezTo>
                  <a:pt x="863053" y="539425"/>
                  <a:pt x="835697" y="512763"/>
                  <a:pt x="799860" y="51276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58170"/>
                </a:lnTo>
                <a:lnTo>
                  <a:pt x="5354778" y="6358170"/>
                </a:lnTo>
                <a:cubicBezTo>
                  <a:pt x="5420407" y="6116818"/>
                  <a:pt x="5455957" y="5861806"/>
                  <a:pt x="5455957" y="5599507"/>
                </a:cubicBezTo>
                <a:cubicBezTo>
                  <a:pt x="5455957" y="4010231"/>
                  <a:pt x="4167066" y="2722417"/>
                  <a:pt x="2577373" y="2722417"/>
                </a:cubicBezTo>
                <a:cubicBezTo>
                  <a:pt x="1483832" y="2722417"/>
                  <a:pt x="532898" y="3331111"/>
                  <a:pt x="45356" y="4227981"/>
                </a:cubicBezTo>
                <a:lnTo>
                  <a:pt x="0" y="43220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440000" anchor="t">
            <a:noAutofit/>
          </a:bodyPr>
          <a:lstStyle>
            <a:lvl1pPr algn="ctr">
              <a:defRPr sz="2400" b="0" i="0">
                <a:solidFill>
                  <a:schemeClr val="tx1"/>
                </a:solidFill>
                <a:highlight>
                  <a:srgbClr val="FFFF00"/>
                </a:highlight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err="1"/>
              <a:t>Plaats</a:t>
            </a:r>
            <a:r>
              <a:rPr lang="en-GB" dirty="0"/>
              <a:t> </a:t>
            </a:r>
            <a:r>
              <a:rPr lang="en-GB" dirty="0" err="1"/>
              <a:t>eerst</a:t>
            </a:r>
            <a:r>
              <a:rPr lang="en-GB" dirty="0"/>
              <a:t>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afbeelding</a:t>
            </a:r>
            <a:r>
              <a:rPr lang="en-GB" dirty="0"/>
              <a:t> </a:t>
            </a:r>
            <a:r>
              <a:rPr lang="en-GB" dirty="0" err="1"/>
              <a:t>voordat</a:t>
            </a:r>
            <a:r>
              <a:rPr lang="en-GB" dirty="0"/>
              <a:t> je de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invult</a:t>
            </a:r>
            <a:r>
              <a:rPr lang="en-GB" dirty="0"/>
              <a:t>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4398D7-85A0-281A-1B38-7B6FC712C81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89DA6C-FE6D-4F8D-B703-70DAFE719251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CF13D48-EF81-B977-EAD2-065D28F89FA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2FBA262-B5EE-1B59-329C-4678FB3405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8" name="Title 20">
            <a:extLst>
              <a:ext uri="{FF2B5EF4-FFF2-40B4-BE49-F238E27FC236}">
                <a16:creationId xmlns:a16="http://schemas.microsoft.com/office/drawing/2014/main" id="{8598B0ED-9E10-4E19-AA43-7BDD381C3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4397819"/>
            <a:ext cx="4194959" cy="752514"/>
          </a:xfrm>
        </p:spPr>
        <p:txBody>
          <a:bodyPr wrap="square" lIns="108000" rIns="0" bIns="0" anchor="b">
            <a:spAutoFit/>
          </a:bodyPr>
          <a:lstStyle>
            <a:lvl1pPr>
              <a:defRPr sz="5400" b="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Korte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6BB5B48-50D4-391C-7C47-6ECEF43573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599" y="5162202"/>
            <a:ext cx="4203307" cy="513405"/>
          </a:xfrm>
          <a:prstGeom prst="rect">
            <a:avLst/>
          </a:prstGeom>
        </p:spPr>
        <p:txBody>
          <a:bodyPr wrap="square" lIns="108000" tIns="36000" r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Ondertitel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16582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0CEB8B60-9026-38AF-E920-CFB212CA722F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4275652" y="2125038"/>
            <a:ext cx="6858001" cy="2607920"/>
          </a:xfrm>
          <a:custGeom>
            <a:avLst/>
            <a:gdLst>
              <a:gd name="connsiteX0" fmla="*/ 75964 w 6821865"/>
              <a:gd name="connsiteY0" fmla="*/ 2558632 h 2594178"/>
              <a:gd name="connsiteX1" fmla="*/ 61224 w 6821865"/>
              <a:gd name="connsiteY1" fmla="*/ 2594178 h 2594178"/>
              <a:gd name="connsiteX2" fmla="*/ 0 w 6821865"/>
              <a:gd name="connsiteY2" fmla="*/ 2594178 h 2594178"/>
              <a:gd name="connsiteX3" fmla="*/ 33319 w 6821865"/>
              <a:gd name="connsiteY3" fmla="*/ 2489458 h 2594178"/>
              <a:gd name="connsiteX4" fmla="*/ 52559 w 6821865"/>
              <a:gd name="connsiteY4" fmla="*/ 2502190 h 2594178"/>
              <a:gd name="connsiteX5" fmla="*/ 75964 w 6821865"/>
              <a:gd name="connsiteY5" fmla="*/ 2558632 h 2594178"/>
              <a:gd name="connsiteX6" fmla="*/ 216868 w 6821865"/>
              <a:gd name="connsiteY6" fmla="*/ 2135402 h 2594178"/>
              <a:gd name="connsiteX7" fmla="*/ 193463 w 6821865"/>
              <a:gd name="connsiteY7" fmla="*/ 2191844 h 2594178"/>
              <a:gd name="connsiteX8" fmla="*/ 136881 w 6821865"/>
              <a:gd name="connsiteY8" fmla="*/ 2215190 h 2594178"/>
              <a:gd name="connsiteX9" fmla="*/ 130621 w 6821865"/>
              <a:gd name="connsiteY9" fmla="*/ 2213977 h 2594178"/>
              <a:gd name="connsiteX10" fmla="*/ 187770 w 6821865"/>
              <a:gd name="connsiteY10" fmla="*/ 2075194 h 2594178"/>
              <a:gd name="connsiteX11" fmla="*/ 193463 w 6821865"/>
              <a:gd name="connsiteY11" fmla="*/ 2078962 h 2594178"/>
              <a:gd name="connsiteX12" fmla="*/ 216868 w 6821865"/>
              <a:gd name="connsiteY12" fmla="*/ 2135402 h 2594178"/>
              <a:gd name="connsiteX13" fmla="*/ 217183 w 6821865"/>
              <a:gd name="connsiteY13" fmla="*/ 2417450 h 2594178"/>
              <a:gd name="connsiteX14" fmla="*/ 193778 w 6821865"/>
              <a:gd name="connsiteY14" fmla="*/ 2473892 h 2594178"/>
              <a:gd name="connsiteX15" fmla="*/ 80614 w 6821865"/>
              <a:gd name="connsiteY15" fmla="*/ 2473892 h 2594178"/>
              <a:gd name="connsiteX16" fmla="*/ 80614 w 6821865"/>
              <a:gd name="connsiteY16" fmla="*/ 2361010 h 2594178"/>
              <a:gd name="connsiteX17" fmla="*/ 193778 w 6821865"/>
              <a:gd name="connsiteY17" fmla="*/ 2361010 h 2594178"/>
              <a:gd name="connsiteX18" fmla="*/ 217183 w 6821865"/>
              <a:gd name="connsiteY18" fmla="*/ 2417450 h 2594178"/>
              <a:gd name="connsiteX19" fmla="*/ 337992 w 6821865"/>
              <a:gd name="connsiteY19" fmla="*/ 1994536 h 2594178"/>
              <a:gd name="connsiteX20" fmla="*/ 320497 w 6821865"/>
              <a:gd name="connsiteY20" fmla="*/ 2036828 h 2594178"/>
              <a:gd name="connsiteX21" fmla="*/ 235703 w 6821865"/>
              <a:gd name="connsiteY21" fmla="*/ 2036828 h 2594178"/>
              <a:gd name="connsiteX22" fmla="*/ 221927 w 6821865"/>
              <a:gd name="connsiteY22" fmla="*/ 2003525 h 2594178"/>
              <a:gd name="connsiteX23" fmla="*/ 254465 w 6821865"/>
              <a:gd name="connsiteY23" fmla="*/ 1939848 h 2594178"/>
              <a:gd name="connsiteX24" fmla="*/ 255513 w 6821865"/>
              <a:gd name="connsiteY24" fmla="*/ 1939156 h 2594178"/>
              <a:gd name="connsiteX25" fmla="*/ 320497 w 6821865"/>
              <a:gd name="connsiteY25" fmla="*/ 1952244 h 2594178"/>
              <a:gd name="connsiteX26" fmla="*/ 337992 w 6821865"/>
              <a:gd name="connsiteY26" fmla="*/ 1994536 h 2594178"/>
              <a:gd name="connsiteX27" fmla="*/ 358087 w 6821865"/>
              <a:gd name="connsiteY27" fmla="*/ 2558316 h 2594178"/>
              <a:gd name="connsiteX28" fmla="*/ 343216 w 6821865"/>
              <a:gd name="connsiteY28" fmla="*/ 2594178 h 2594178"/>
              <a:gd name="connsiteX29" fmla="*/ 212984 w 6821865"/>
              <a:gd name="connsiteY29" fmla="*/ 2594178 h 2594178"/>
              <a:gd name="connsiteX30" fmla="*/ 198113 w 6821865"/>
              <a:gd name="connsiteY30" fmla="*/ 2558316 h 2594178"/>
              <a:gd name="connsiteX31" fmla="*/ 221518 w 6821865"/>
              <a:gd name="connsiteY31" fmla="*/ 2501876 h 2594178"/>
              <a:gd name="connsiteX32" fmla="*/ 334682 w 6821865"/>
              <a:gd name="connsiteY32" fmla="*/ 2501876 h 2594178"/>
              <a:gd name="connsiteX33" fmla="*/ 358087 w 6821865"/>
              <a:gd name="connsiteY33" fmla="*/ 2558316 h 2594178"/>
              <a:gd name="connsiteX34" fmla="*/ 358403 w 6821865"/>
              <a:gd name="connsiteY34" fmla="*/ 2276584 h 2594178"/>
              <a:gd name="connsiteX35" fmla="*/ 334998 w 6821865"/>
              <a:gd name="connsiteY35" fmla="*/ 2333024 h 2594178"/>
              <a:gd name="connsiteX36" fmla="*/ 221833 w 6821865"/>
              <a:gd name="connsiteY36" fmla="*/ 2333024 h 2594178"/>
              <a:gd name="connsiteX37" fmla="*/ 221833 w 6821865"/>
              <a:gd name="connsiteY37" fmla="*/ 2220142 h 2594178"/>
              <a:gd name="connsiteX38" fmla="*/ 334998 w 6821865"/>
              <a:gd name="connsiteY38" fmla="*/ 2220142 h 2594178"/>
              <a:gd name="connsiteX39" fmla="*/ 358403 w 6821865"/>
              <a:gd name="connsiteY39" fmla="*/ 2276584 h 2594178"/>
              <a:gd name="connsiteX40" fmla="*/ 479527 w 6821865"/>
              <a:gd name="connsiteY40" fmla="*/ 1571308 h 2594178"/>
              <a:gd name="connsiteX41" fmla="*/ 462032 w 6821865"/>
              <a:gd name="connsiteY41" fmla="*/ 1613599 h 2594178"/>
              <a:gd name="connsiteX42" fmla="*/ 442222 w 6821865"/>
              <a:gd name="connsiteY42" fmla="*/ 1626688 h 2594178"/>
              <a:gd name="connsiteX43" fmla="*/ 431156 w 6821865"/>
              <a:gd name="connsiteY43" fmla="*/ 1628825 h 2594178"/>
              <a:gd name="connsiteX44" fmla="*/ 474380 w 6821865"/>
              <a:gd name="connsiteY44" fmla="*/ 1558866 h 2594178"/>
              <a:gd name="connsiteX45" fmla="*/ 479842 w 6821865"/>
              <a:gd name="connsiteY45" fmla="*/ 2135403 h 2594178"/>
              <a:gd name="connsiteX46" fmla="*/ 462347 w 6821865"/>
              <a:gd name="connsiteY46" fmla="*/ 2177694 h 2594178"/>
              <a:gd name="connsiteX47" fmla="*/ 377552 w 6821865"/>
              <a:gd name="connsiteY47" fmla="*/ 2177694 h 2594178"/>
              <a:gd name="connsiteX48" fmla="*/ 377552 w 6821865"/>
              <a:gd name="connsiteY48" fmla="*/ 2093112 h 2594178"/>
              <a:gd name="connsiteX49" fmla="*/ 462347 w 6821865"/>
              <a:gd name="connsiteY49" fmla="*/ 2093112 h 2594178"/>
              <a:gd name="connsiteX50" fmla="*/ 479842 w 6821865"/>
              <a:gd name="connsiteY50" fmla="*/ 2135403 h 2594178"/>
              <a:gd name="connsiteX51" fmla="*/ 479842 w 6821865"/>
              <a:gd name="connsiteY51" fmla="*/ 1853355 h 2594178"/>
              <a:gd name="connsiteX52" fmla="*/ 462347 w 6821865"/>
              <a:gd name="connsiteY52" fmla="*/ 1895646 h 2594178"/>
              <a:gd name="connsiteX53" fmla="*/ 377552 w 6821865"/>
              <a:gd name="connsiteY53" fmla="*/ 1895646 h 2594178"/>
              <a:gd name="connsiteX54" fmla="*/ 377552 w 6821865"/>
              <a:gd name="connsiteY54" fmla="*/ 1811063 h 2594178"/>
              <a:gd name="connsiteX55" fmla="*/ 462347 w 6821865"/>
              <a:gd name="connsiteY55" fmla="*/ 1811063 h 2594178"/>
              <a:gd name="connsiteX56" fmla="*/ 479842 w 6821865"/>
              <a:gd name="connsiteY56" fmla="*/ 1853355 h 2594178"/>
              <a:gd name="connsiteX57" fmla="*/ 499938 w 6821865"/>
              <a:gd name="connsiteY57" fmla="*/ 2417450 h 2594178"/>
              <a:gd name="connsiteX58" fmla="*/ 476532 w 6821865"/>
              <a:gd name="connsiteY58" fmla="*/ 2473892 h 2594178"/>
              <a:gd name="connsiteX59" fmla="*/ 363367 w 6821865"/>
              <a:gd name="connsiteY59" fmla="*/ 2473892 h 2594178"/>
              <a:gd name="connsiteX60" fmla="*/ 363367 w 6821865"/>
              <a:gd name="connsiteY60" fmla="*/ 2361010 h 2594178"/>
              <a:gd name="connsiteX61" fmla="*/ 476532 w 6821865"/>
              <a:gd name="connsiteY61" fmla="*/ 2361010 h 2594178"/>
              <a:gd name="connsiteX62" fmla="*/ 499938 w 6821865"/>
              <a:gd name="connsiteY62" fmla="*/ 2417450 h 2594178"/>
              <a:gd name="connsiteX63" fmla="*/ 574881 w 6821865"/>
              <a:gd name="connsiteY63" fmla="*/ 2544324 h 2594178"/>
              <a:gd name="connsiteX64" fmla="*/ 574881 w 6821865"/>
              <a:gd name="connsiteY64" fmla="*/ 2572624 h 2594178"/>
              <a:gd name="connsiteX65" fmla="*/ 546511 w 6821865"/>
              <a:gd name="connsiteY65" fmla="*/ 2572624 h 2594178"/>
              <a:gd name="connsiteX66" fmla="*/ 546511 w 6821865"/>
              <a:gd name="connsiteY66" fmla="*/ 2544324 h 2594178"/>
              <a:gd name="connsiteX67" fmla="*/ 574881 w 6821865"/>
              <a:gd name="connsiteY67" fmla="*/ 2544324 h 2594178"/>
              <a:gd name="connsiteX68" fmla="*/ 620746 w 6821865"/>
              <a:gd name="connsiteY68" fmla="*/ 1430126 h 2594178"/>
              <a:gd name="connsiteX69" fmla="*/ 603251 w 6821865"/>
              <a:gd name="connsiteY69" fmla="*/ 1472418 h 2594178"/>
              <a:gd name="connsiteX70" fmla="*/ 538266 w 6821865"/>
              <a:gd name="connsiteY70" fmla="*/ 1485506 h 2594178"/>
              <a:gd name="connsiteX71" fmla="*/ 531033 w 6821865"/>
              <a:gd name="connsiteY71" fmla="*/ 1480728 h 2594178"/>
              <a:gd name="connsiteX72" fmla="*/ 600600 w 6821865"/>
              <a:gd name="connsiteY72" fmla="*/ 1386083 h 2594178"/>
              <a:gd name="connsiteX73" fmla="*/ 603251 w 6821865"/>
              <a:gd name="connsiteY73" fmla="*/ 1387835 h 2594178"/>
              <a:gd name="connsiteX74" fmla="*/ 620746 w 6821865"/>
              <a:gd name="connsiteY74" fmla="*/ 1430126 h 2594178"/>
              <a:gd name="connsiteX75" fmla="*/ 621061 w 6821865"/>
              <a:gd name="connsiteY75" fmla="*/ 2276269 h 2594178"/>
              <a:gd name="connsiteX76" fmla="*/ 603566 w 6821865"/>
              <a:gd name="connsiteY76" fmla="*/ 2318560 h 2594178"/>
              <a:gd name="connsiteX77" fmla="*/ 518771 w 6821865"/>
              <a:gd name="connsiteY77" fmla="*/ 2318560 h 2594178"/>
              <a:gd name="connsiteX78" fmla="*/ 518771 w 6821865"/>
              <a:gd name="connsiteY78" fmla="*/ 2233978 h 2594178"/>
              <a:gd name="connsiteX79" fmla="*/ 603566 w 6821865"/>
              <a:gd name="connsiteY79" fmla="*/ 2233978 h 2594178"/>
              <a:gd name="connsiteX80" fmla="*/ 621061 w 6821865"/>
              <a:gd name="connsiteY80" fmla="*/ 2276269 h 2594178"/>
              <a:gd name="connsiteX81" fmla="*/ 621061 w 6821865"/>
              <a:gd name="connsiteY81" fmla="*/ 1994222 h 2594178"/>
              <a:gd name="connsiteX82" fmla="*/ 603566 w 6821865"/>
              <a:gd name="connsiteY82" fmla="*/ 2036514 h 2594178"/>
              <a:gd name="connsiteX83" fmla="*/ 518771 w 6821865"/>
              <a:gd name="connsiteY83" fmla="*/ 2036514 h 2594178"/>
              <a:gd name="connsiteX84" fmla="*/ 518771 w 6821865"/>
              <a:gd name="connsiteY84" fmla="*/ 1951930 h 2594178"/>
              <a:gd name="connsiteX85" fmla="*/ 603566 w 6821865"/>
              <a:gd name="connsiteY85" fmla="*/ 1951930 h 2594178"/>
              <a:gd name="connsiteX86" fmla="*/ 621061 w 6821865"/>
              <a:gd name="connsiteY86" fmla="*/ 1994222 h 2594178"/>
              <a:gd name="connsiteX87" fmla="*/ 621061 w 6821865"/>
              <a:gd name="connsiteY87" fmla="*/ 1712174 h 2594178"/>
              <a:gd name="connsiteX88" fmla="*/ 603566 w 6821865"/>
              <a:gd name="connsiteY88" fmla="*/ 1754465 h 2594178"/>
              <a:gd name="connsiteX89" fmla="*/ 518771 w 6821865"/>
              <a:gd name="connsiteY89" fmla="*/ 1754465 h 2594178"/>
              <a:gd name="connsiteX90" fmla="*/ 518771 w 6821865"/>
              <a:gd name="connsiteY90" fmla="*/ 1669882 h 2594178"/>
              <a:gd name="connsiteX91" fmla="*/ 603566 w 6821865"/>
              <a:gd name="connsiteY91" fmla="*/ 1669882 h 2594178"/>
              <a:gd name="connsiteX92" fmla="*/ 621061 w 6821865"/>
              <a:gd name="connsiteY92" fmla="*/ 1712174 h 2594178"/>
              <a:gd name="connsiteX93" fmla="*/ 743367 w 6821865"/>
              <a:gd name="connsiteY93" fmla="*/ 2417646 h 2594178"/>
              <a:gd name="connsiteX94" fmla="*/ 731546 w 6821865"/>
              <a:gd name="connsiteY94" fmla="*/ 2445906 h 2594178"/>
              <a:gd name="connsiteX95" fmla="*/ 675122 w 6821865"/>
              <a:gd name="connsiteY95" fmla="*/ 2445906 h 2594178"/>
              <a:gd name="connsiteX96" fmla="*/ 675122 w 6821865"/>
              <a:gd name="connsiteY96" fmla="*/ 2389622 h 2594178"/>
              <a:gd name="connsiteX97" fmla="*/ 731546 w 6821865"/>
              <a:gd name="connsiteY97" fmla="*/ 2389622 h 2594178"/>
              <a:gd name="connsiteX98" fmla="*/ 743367 w 6821865"/>
              <a:gd name="connsiteY98" fmla="*/ 2417646 h 2594178"/>
              <a:gd name="connsiteX99" fmla="*/ 762596 w 6821865"/>
              <a:gd name="connsiteY99" fmla="*/ 1853355 h 2594178"/>
              <a:gd name="connsiteX100" fmla="*/ 745101 w 6821865"/>
              <a:gd name="connsiteY100" fmla="*/ 1895646 h 2594178"/>
              <a:gd name="connsiteX101" fmla="*/ 660306 w 6821865"/>
              <a:gd name="connsiteY101" fmla="*/ 1895646 h 2594178"/>
              <a:gd name="connsiteX102" fmla="*/ 660306 w 6821865"/>
              <a:gd name="connsiteY102" fmla="*/ 1811063 h 2594178"/>
              <a:gd name="connsiteX103" fmla="*/ 745101 w 6821865"/>
              <a:gd name="connsiteY103" fmla="*/ 1811063 h 2594178"/>
              <a:gd name="connsiteX104" fmla="*/ 762596 w 6821865"/>
              <a:gd name="connsiteY104" fmla="*/ 1853355 h 2594178"/>
              <a:gd name="connsiteX105" fmla="*/ 762911 w 6821865"/>
              <a:gd name="connsiteY105" fmla="*/ 2135403 h 2594178"/>
              <a:gd name="connsiteX106" fmla="*/ 745416 w 6821865"/>
              <a:gd name="connsiteY106" fmla="*/ 2177694 h 2594178"/>
              <a:gd name="connsiteX107" fmla="*/ 660621 w 6821865"/>
              <a:gd name="connsiteY107" fmla="*/ 2177694 h 2594178"/>
              <a:gd name="connsiteX108" fmla="*/ 660621 w 6821865"/>
              <a:gd name="connsiteY108" fmla="*/ 2093112 h 2594178"/>
              <a:gd name="connsiteX109" fmla="*/ 745416 w 6821865"/>
              <a:gd name="connsiteY109" fmla="*/ 2093112 h 2594178"/>
              <a:gd name="connsiteX110" fmla="*/ 762911 w 6821865"/>
              <a:gd name="connsiteY110" fmla="*/ 2135403 h 2594178"/>
              <a:gd name="connsiteX111" fmla="*/ 763227 w 6821865"/>
              <a:gd name="connsiteY111" fmla="*/ 1571622 h 2594178"/>
              <a:gd name="connsiteX112" fmla="*/ 745731 w 6821865"/>
              <a:gd name="connsiteY112" fmla="*/ 1613913 h 2594178"/>
              <a:gd name="connsiteX113" fmla="*/ 660937 w 6821865"/>
              <a:gd name="connsiteY113" fmla="*/ 1613913 h 2594178"/>
              <a:gd name="connsiteX114" fmla="*/ 660937 w 6821865"/>
              <a:gd name="connsiteY114" fmla="*/ 1529330 h 2594178"/>
              <a:gd name="connsiteX115" fmla="*/ 745731 w 6821865"/>
              <a:gd name="connsiteY115" fmla="*/ 1529330 h 2594178"/>
              <a:gd name="connsiteX116" fmla="*/ 763227 w 6821865"/>
              <a:gd name="connsiteY116" fmla="*/ 1571622 h 2594178"/>
              <a:gd name="connsiteX117" fmla="*/ 802787 w 6821865"/>
              <a:gd name="connsiteY117" fmla="*/ 1289614 h 2594178"/>
              <a:gd name="connsiteX118" fmla="*/ 773471 w 6821865"/>
              <a:gd name="connsiteY118" fmla="*/ 1360165 h 2594178"/>
              <a:gd name="connsiteX119" fmla="*/ 632251 w 6821865"/>
              <a:gd name="connsiteY119" fmla="*/ 1360165 h 2594178"/>
              <a:gd name="connsiteX120" fmla="*/ 626245 w 6821865"/>
              <a:gd name="connsiteY120" fmla="*/ 1351193 h 2594178"/>
              <a:gd name="connsiteX121" fmla="*/ 647074 w 6821865"/>
              <a:gd name="connsiteY121" fmla="*/ 1322855 h 2594178"/>
              <a:gd name="connsiteX122" fmla="*/ 750155 w 6821865"/>
              <a:gd name="connsiteY122" fmla="*/ 1203851 h 2594178"/>
              <a:gd name="connsiteX123" fmla="*/ 773471 w 6821865"/>
              <a:gd name="connsiteY123" fmla="*/ 1219298 h 2594178"/>
              <a:gd name="connsiteX124" fmla="*/ 802787 w 6821865"/>
              <a:gd name="connsiteY124" fmla="*/ 1289614 h 2594178"/>
              <a:gd name="connsiteX125" fmla="*/ 884587 w 6821865"/>
              <a:gd name="connsiteY125" fmla="*/ 2559260 h 2594178"/>
              <a:gd name="connsiteX126" fmla="*/ 872766 w 6821865"/>
              <a:gd name="connsiteY126" fmla="*/ 2587402 h 2594178"/>
              <a:gd name="connsiteX127" fmla="*/ 856622 w 6821865"/>
              <a:gd name="connsiteY127" fmla="*/ 2594178 h 2594178"/>
              <a:gd name="connsiteX128" fmla="*/ 832622 w 6821865"/>
              <a:gd name="connsiteY128" fmla="*/ 2594178 h 2594178"/>
              <a:gd name="connsiteX129" fmla="*/ 816341 w 6821865"/>
              <a:gd name="connsiteY129" fmla="*/ 2587402 h 2594178"/>
              <a:gd name="connsiteX130" fmla="*/ 816341 w 6821865"/>
              <a:gd name="connsiteY130" fmla="*/ 2531118 h 2594178"/>
              <a:gd name="connsiteX131" fmla="*/ 872766 w 6821865"/>
              <a:gd name="connsiteY131" fmla="*/ 2531118 h 2594178"/>
              <a:gd name="connsiteX132" fmla="*/ 884587 w 6821865"/>
              <a:gd name="connsiteY132" fmla="*/ 2559260 h 2594178"/>
              <a:gd name="connsiteX133" fmla="*/ 884587 w 6821865"/>
              <a:gd name="connsiteY133" fmla="*/ 2276898 h 2594178"/>
              <a:gd name="connsiteX134" fmla="*/ 872766 w 6821865"/>
              <a:gd name="connsiteY134" fmla="*/ 2305040 h 2594178"/>
              <a:gd name="connsiteX135" fmla="*/ 816341 w 6821865"/>
              <a:gd name="connsiteY135" fmla="*/ 2305040 h 2594178"/>
              <a:gd name="connsiteX136" fmla="*/ 816341 w 6821865"/>
              <a:gd name="connsiteY136" fmla="*/ 2248756 h 2594178"/>
              <a:gd name="connsiteX137" fmla="*/ 872766 w 6821865"/>
              <a:gd name="connsiteY137" fmla="*/ 2248756 h 2594178"/>
              <a:gd name="connsiteX138" fmla="*/ 884587 w 6821865"/>
              <a:gd name="connsiteY138" fmla="*/ 2276898 h 2594178"/>
              <a:gd name="connsiteX139" fmla="*/ 903500 w 6821865"/>
              <a:gd name="connsiteY139" fmla="*/ 1994222 h 2594178"/>
              <a:gd name="connsiteX140" fmla="*/ 886005 w 6821865"/>
              <a:gd name="connsiteY140" fmla="*/ 2036514 h 2594178"/>
              <a:gd name="connsiteX141" fmla="*/ 801210 w 6821865"/>
              <a:gd name="connsiteY141" fmla="*/ 2036514 h 2594178"/>
              <a:gd name="connsiteX142" fmla="*/ 801210 w 6821865"/>
              <a:gd name="connsiteY142" fmla="*/ 1951930 h 2594178"/>
              <a:gd name="connsiteX143" fmla="*/ 886005 w 6821865"/>
              <a:gd name="connsiteY143" fmla="*/ 1951930 h 2594178"/>
              <a:gd name="connsiteX144" fmla="*/ 903500 w 6821865"/>
              <a:gd name="connsiteY144" fmla="*/ 1994222 h 2594178"/>
              <a:gd name="connsiteX145" fmla="*/ 904131 w 6821865"/>
              <a:gd name="connsiteY145" fmla="*/ 1712488 h 2594178"/>
              <a:gd name="connsiteX146" fmla="*/ 886636 w 6821865"/>
              <a:gd name="connsiteY146" fmla="*/ 1754780 h 2594178"/>
              <a:gd name="connsiteX147" fmla="*/ 801841 w 6821865"/>
              <a:gd name="connsiteY147" fmla="*/ 1754780 h 2594178"/>
              <a:gd name="connsiteX148" fmla="*/ 801841 w 6821865"/>
              <a:gd name="connsiteY148" fmla="*/ 1670197 h 2594178"/>
              <a:gd name="connsiteX149" fmla="*/ 886636 w 6821865"/>
              <a:gd name="connsiteY149" fmla="*/ 1670197 h 2594178"/>
              <a:gd name="connsiteX150" fmla="*/ 904131 w 6821865"/>
              <a:gd name="connsiteY150" fmla="*/ 1712488 h 2594178"/>
              <a:gd name="connsiteX151" fmla="*/ 944006 w 6821865"/>
              <a:gd name="connsiteY151" fmla="*/ 1148708 h 2594178"/>
              <a:gd name="connsiteX152" fmla="*/ 914690 w 6821865"/>
              <a:gd name="connsiteY152" fmla="*/ 1219298 h 2594178"/>
              <a:gd name="connsiteX153" fmla="*/ 773471 w 6821865"/>
              <a:gd name="connsiteY153" fmla="*/ 1219298 h 2594178"/>
              <a:gd name="connsiteX154" fmla="*/ 757524 w 6821865"/>
              <a:gd name="connsiteY154" fmla="*/ 1195344 h 2594178"/>
              <a:gd name="connsiteX155" fmla="*/ 833157 w 6821865"/>
              <a:gd name="connsiteY155" fmla="*/ 1108026 h 2594178"/>
              <a:gd name="connsiteX156" fmla="*/ 884135 w 6821865"/>
              <a:gd name="connsiteY156" fmla="*/ 1057873 h 2594178"/>
              <a:gd name="connsiteX157" fmla="*/ 914691 w 6821865"/>
              <a:gd name="connsiteY157" fmla="*/ 1078117 h 2594178"/>
              <a:gd name="connsiteX158" fmla="*/ 944006 w 6821865"/>
              <a:gd name="connsiteY158" fmla="*/ 1148708 h 2594178"/>
              <a:gd name="connsiteX159" fmla="*/ 944636 w 6821865"/>
              <a:gd name="connsiteY159" fmla="*/ 1430480 h 2594178"/>
              <a:gd name="connsiteX160" fmla="*/ 915320 w 6821865"/>
              <a:gd name="connsiteY160" fmla="*/ 1501031 h 2594178"/>
              <a:gd name="connsiteX161" fmla="*/ 774101 w 6821865"/>
              <a:gd name="connsiteY161" fmla="*/ 1501031 h 2594178"/>
              <a:gd name="connsiteX162" fmla="*/ 774101 w 6821865"/>
              <a:gd name="connsiteY162" fmla="*/ 1360165 h 2594178"/>
              <a:gd name="connsiteX163" fmla="*/ 915320 w 6821865"/>
              <a:gd name="connsiteY163" fmla="*/ 1360165 h 2594178"/>
              <a:gd name="connsiteX164" fmla="*/ 944636 w 6821865"/>
              <a:gd name="connsiteY164" fmla="*/ 1430480 h 2594178"/>
              <a:gd name="connsiteX165" fmla="*/ 1025688 w 6821865"/>
              <a:gd name="connsiteY165" fmla="*/ 2418393 h 2594178"/>
              <a:gd name="connsiteX166" fmla="*/ 1013985 w 6821865"/>
              <a:gd name="connsiteY166" fmla="*/ 2446536 h 2594178"/>
              <a:gd name="connsiteX167" fmla="*/ 957560 w 6821865"/>
              <a:gd name="connsiteY167" fmla="*/ 2446536 h 2594178"/>
              <a:gd name="connsiteX168" fmla="*/ 957560 w 6821865"/>
              <a:gd name="connsiteY168" fmla="*/ 2390252 h 2594178"/>
              <a:gd name="connsiteX169" fmla="*/ 1013985 w 6821865"/>
              <a:gd name="connsiteY169" fmla="*/ 2390252 h 2594178"/>
              <a:gd name="connsiteX170" fmla="*/ 1025688 w 6821865"/>
              <a:gd name="connsiteY170" fmla="*/ 2418393 h 2594178"/>
              <a:gd name="connsiteX171" fmla="*/ 1025806 w 6821865"/>
              <a:gd name="connsiteY171" fmla="*/ 2136031 h 2594178"/>
              <a:gd name="connsiteX172" fmla="*/ 1013985 w 6821865"/>
              <a:gd name="connsiteY172" fmla="*/ 2164174 h 2594178"/>
              <a:gd name="connsiteX173" fmla="*/ 957560 w 6821865"/>
              <a:gd name="connsiteY173" fmla="*/ 2164174 h 2594178"/>
              <a:gd name="connsiteX174" fmla="*/ 957560 w 6821865"/>
              <a:gd name="connsiteY174" fmla="*/ 2107890 h 2594178"/>
              <a:gd name="connsiteX175" fmla="*/ 1013985 w 6821865"/>
              <a:gd name="connsiteY175" fmla="*/ 2107890 h 2594178"/>
              <a:gd name="connsiteX176" fmla="*/ 1025806 w 6821865"/>
              <a:gd name="connsiteY176" fmla="*/ 2136031 h 2594178"/>
              <a:gd name="connsiteX177" fmla="*/ 1045665 w 6821865"/>
              <a:gd name="connsiteY177" fmla="*/ 1854298 h 2594178"/>
              <a:gd name="connsiteX178" fmla="*/ 1028170 w 6821865"/>
              <a:gd name="connsiteY178" fmla="*/ 1896589 h 2594178"/>
              <a:gd name="connsiteX179" fmla="*/ 943375 w 6821865"/>
              <a:gd name="connsiteY179" fmla="*/ 1896589 h 2594178"/>
              <a:gd name="connsiteX180" fmla="*/ 943375 w 6821865"/>
              <a:gd name="connsiteY180" fmla="*/ 1812007 h 2594178"/>
              <a:gd name="connsiteX181" fmla="*/ 1028170 w 6821865"/>
              <a:gd name="connsiteY181" fmla="*/ 1812007 h 2594178"/>
              <a:gd name="connsiteX182" fmla="*/ 1045665 w 6821865"/>
              <a:gd name="connsiteY182" fmla="*/ 1854298 h 2594178"/>
              <a:gd name="connsiteX183" fmla="*/ 1085226 w 6821865"/>
              <a:gd name="connsiteY183" fmla="*/ 1007566 h 2594178"/>
              <a:gd name="connsiteX184" fmla="*/ 1055910 w 6821865"/>
              <a:gd name="connsiteY184" fmla="*/ 1078117 h 2594178"/>
              <a:gd name="connsiteX185" fmla="*/ 914691 w 6821865"/>
              <a:gd name="connsiteY185" fmla="*/ 1078117 h 2594178"/>
              <a:gd name="connsiteX186" fmla="*/ 894387 w 6821865"/>
              <a:gd name="connsiteY186" fmla="*/ 1047787 h 2594178"/>
              <a:gd name="connsiteX187" fmla="*/ 1026525 w 6821865"/>
              <a:gd name="connsiteY187" fmla="*/ 917783 h 2594178"/>
              <a:gd name="connsiteX188" fmla="*/ 1055910 w 6821865"/>
              <a:gd name="connsiteY188" fmla="*/ 937251 h 2594178"/>
              <a:gd name="connsiteX189" fmla="*/ 1085226 w 6821865"/>
              <a:gd name="connsiteY189" fmla="*/ 1007566 h 2594178"/>
              <a:gd name="connsiteX190" fmla="*/ 1085540 w 6821865"/>
              <a:gd name="connsiteY190" fmla="*/ 1571661 h 2594178"/>
              <a:gd name="connsiteX191" fmla="*/ 1056224 w 6821865"/>
              <a:gd name="connsiteY191" fmla="*/ 1642212 h 2594178"/>
              <a:gd name="connsiteX192" fmla="*/ 915005 w 6821865"/>
              <a:gd name="connsiteY192" fmla="*/ 1642212 h 2594178"/>
              <a:gd name="connsiteX193" fmla="*/ 915005 w 6821865"/>
              <a:gd name="connsiteY193" fmla="*/ 1501346 h 2594178"/>
              <a:gd name="connsiteX194" fmla="*/ 1056224 w 6821865"/>
              <a:gd name="connsiteY194" fmla="*/ 1501346 h 2594178"/>
              <a:gd name="connsiteX195" fmla="*/ 1085540 w 6821865"/>
              <a:gd name="connsiteY195" fmla="*/ 1571661 h 2594178"/>
              <a:gd name="connsiteX196" fmla="*/ 1085540 w 6821865"/>
              <a:gd name="connsiteY196" fmla="*/ 1289299 h 2594178"/>
              <a:gd name="connsiteX197" fmla="*/ 1056224 w 6821865"/>
              <a:gd name="connsiteY197" fmla="*/ 1359850 h 2594178"/>
              <a:gd name="connsiteX198" fmla="*/ 915005 w 6821865"/>
              <a:gd name="connsiteY198" fmla="*/ 1359850 h 2594178"/>
              <a:gd name="connsiteX199" fmla="*/ 915005 w 6821865"/>
              <a:gd name="connsiteY199" fmla="*/ 1218984 h 2594178"/>
              <a:gd name="connsiteX200" fmla="*/ 1056224 w 6821865"/>
              <a:gd name="connsiteY200" fmla="*/ 1218984 h 2594178"/>
              <a:gd name="connsiteX201" fmla="*/ 1085540 w 6821865"/>
              <a:gd name="connsiteY201" fmla="*/ 1289299 h 2594178"/>
              <a:gd name="connsiteX202" fmla="*/ 1167025 w 6821865"/>
              <a:gd name="connsiteY202" fmla="*/ 2558631 h 2594178"/>
              <a:gd name="connsiteX203" fmla="*/ 1155204 w 6821865"/>
              <a:gd name="connsiteY203" fmla="*/ 2586774 h 2594178"/>
              <a:gd name="connsiteX204" fmla="*/ 1137562 w 6821865"/>
              <a:gd name="connsiteY204" fmla="*/ 2594178 h 2594178"/>
              <a:gd name="connsiteX205" fmla="*/ 1116571 w 6821865"/>
              <a:gd name="connsiteY205" fmla="*/ 2594178 h 2594178"/>
              <a:gd name="connsiteX206" fmla="*/ 1098780 w 6821865"/>
              <a:gd name="connsiteY206" fmla="*/ 2586774 h 2594178"/>
              <a:gd name="connsiteX207" fmla="*/ 1098780 w 6821865"/>
              <a:gd name="connsiteY207" fmla="*/ 2530490 h 2594178"/>
              <a:gd name="connsiteX208" fmla="*/ 1155204 w 6821865"/>
              <a:gd name="connsiteY208" fmla="*/ 2530490 h 2594178"/>
              <a:gd name="connsiteX209" fmla="*/ 1167025 w 6821865"/>
              <a:gd name="connsiteY209" fmla="*/ 2558631 h 2594178"/>
              <a:gd name="connsiteX210" fmla="*/ 1167025 w 6821865"/>
              <a:gd name="connsiteY210" fmla="*/ 2277213 h 2594178"/>
              <a:gd name="connsiteX211" fmla="*/ 1155204 w 6821865"/>
              <a:gd name="connsiteY211" fmla="*/ 2305354 h 2594178"/>
              <a:gd name="connsiteX212" fmla="*/ 1098780 w 6821865"/>
              <a:gd name="connsiteY212" fmla="*/ 2305354 h 2594178"/>
              <a:gd name="connsiteX213" fmla="*/ 1098780 w 6821865"/>
              <a:gd name="connsiteY213" fmla="*/ 2249070 h 2594178"/>
              <a:gd name="connsiteX214" fmla="*/ 1155204 w 6821865"/>
              <a:gd name="connsiteY214" fmla="*/ 2249070 h 2594178"/>
              <a:gd name="connsiteX215" fmla="*/ 1167025 w 6821865"/>
              <a:gd name="connsiteY215" fmla="*/ 2277213 h 2594178"/>
              <a:gd name="connsiteX216" fmla="*/ 1167341 w 6821865"/>
              <a:gd name="connsiteY216" fmla="*/ 1994536 h 2594178"/>
              <a:gd name="connsiteX217" fmla="*/ 1155519 w 6821865"/>
              <a:gd name="connsiteY217" fmla="*/ 2022678 h 2594178"/>
              <a:gd name="connsiteX218" fmla="*/ 1099095 w 6821865"/>
              <a:gd name="connsiteY218" fmla="*/ 2022678 h 2594178"/>
              <a:gd name="connsiteX219" fmla="*/ 1099095 w 6821865"/>
              <a:gd name="connsiteY219" fmla="*/ 1966394 h 2594178"/>
              <a:gd name="connsiteX220" fmla="*/ 1155519 w 6821865"/>
              <a:gd name="connsiteY220" fmla="*/ 1966394 h 2594178"/>
              <a:gd name="connsiteX221" fmla="*/ 1167341 w 6821865"/>
              <a:gd name="connsiteY221" fmla="*/ 1994536 h 2594178"/>
              <a:gd name="connsiteX222" fmla="*/ 1226760 w 6821865"/>
              <a:gd name="connsiteY222" fmla="*/ 866700 h 2594178"/>
              <a:gd name="connsiteX223" fmla="*/ 1197445 w 6821865"/>
              <a:gd name="connsiteY223" fmla="*/ 937251 h 2594178"/>
              <a:gd name="connsiteX224" fmla="*/ 1056225 w 6821865"/>
              <a:gd name="connsiteY224" fmla="*/ 937251 h 2594178"/>
              <a:gd name="connsiteX225" fmla="*/ 1036629 w 6821865"/>
              <a:gd name="connsiteY225" fmla="*/ 907978 h 2594178"/>
              <a:gd name="connsiteX226" fmla="*/ 1181992 w 6821865"/>
              <a:gd name="connsiteY226" fmla="*/ 786147 h 2594178"/>
              <a:gd name="connsiteX227" fmla="*/ 1197445 w 6821865"/>
              <a:gd name="connsiteY227" fmla="*/ 796384 h 2594178"/>
              <a:gd name="connsiteX228" fmla="*/ 1226760 w 6821865"/>
              <a:gd name="connsiteY228" fmla="*/ 866700 h 2594178"/>
              <a:gd name="connsiteX229" fmla="*/ 1227075 w 6821865"/>
              <a:gd name="connsiteY229" fmla="*/ 1712803 h 2594178"/>
              <a:gd name="connsiteX230" fmla="*/ 1197759 w 6821865"/>
              <a:gd name="connsiteY230" fmla="*/ 1783393 h 2594178"/>
              <a:gd name="connsiteX231" fmla="*/ 1056540 w 6821865"/>
              <a:gd name="connsiteY231" fmla="*/ 1783393 h 2594178"/>
              <a:gd name="connsiteX232" fmla="*/ 1056540 w 6821865"/>
              <a:gd name="connsiteY232" fmla="*/ 1642212 h 2594178"/>
              <a:gd name="connsiteX233" fmla="*/ 1197759 w 6821865"/>
              <a:gd name="connsiteY233" fmla="*/ 1642212 h 2594178"/>
              <a:gd name="connsiteX234" fmla="*/ 1227075 w 6821865"/>
              <a:gd name="connsiteY234" fmla="*/ 1712803 h 2594178"/>
              <a:gd name="connsiteX235" fmla="*/ 1227075 w 6821865"/>
              <a:gd name="connsiteY235" fmla="*/ 1430166 h 2594178"/>
              <a:gd name="connsiteX236" fmla="*/ 1197759 w 6821865"/>
              <a:gd name="connsiteY236" fmla="*/ 1500717 h 2594178"/>
              <a:gd name="connsiteX237" fmla="*/ 1056540 w 6821865"/>
              <a:gd name="connsiteY237" fmla="*/ 1500717 h 2594178"/>
              <a:gd name="connsiteX238" fmla="*/ 1056540 w 6821865"/>
              <a:gd name="connsiteY238" fmla="*/ 1359850 h 2594178"/>
              <a:gd name="connsiteX239" fmla="*/ 1164656 w 6821865"/>
              <a:gd name="connsiteY239" fmla="*/ 1337918 h 2594178"/>
              <a:gd name="connsiteX240" fmla="*/ 1197193 w 6821865"/>
              <a:gd name="connsiteY240" fmla="*/ 1359475 h 2594178"/>
              <a:gd name="connsiteX241" fmla="*/ 1197444 w 6821865"/>
              <a:gd name="connsiteY241" fmla="*/ 1359850 h 2594178"/>
              <a:gd name="connsiteX242" fmla="*/ 1198010 w 6821865"/>
              <a:gd name="connsiteY242" fmla="*/ 1360225 h 2594178"/>
              <a:gd name="connsiteX243" fmla="*/ 1219746 w 6821865"/>
              <a:gd name="connsiteY243" fmla="*/ 1392694 h 2594178"/>
              <a:gd name="connsiteX244" fmla="*/ 1227075 w 6821865"/>
              <a:gd name="connsiteY244" fmla="*/ 1430166 h 2594178"/>
              <a:gd name="connsiteX245" fmla="*/ 1227076 w 6821865"/>
              <a:gd name="connsiteY245" fmla="*/ 1148393 h 2594178"/>
              <a:gd name="connsiteX246" fmla="*/ 1219747 w 6821865"/>
              <a:gd name="connsiteY246" fmla="*/ 1185959 h 2594178"/>
              <a:gd name="connsiteX247" fmla="*/ 1198010 w 6821865"/>
              <a:gd name="connsiteY247" fmla="*/ 1218607 h 2594178"/>
              <a:gd name="connsiteX248" fmla="*/ 1197444 w 6821865"/>
              <a:gd name="connsiteY248" fmla="*/ 1218984 h 2594178"/>
              <a:gd name="connsiteX249" fmla="*/ 1197193 w 6821865"/>
              <a:gd name="connsiteY249" fmla="*/ 1219361 h 2594178"/>
              <a:gd name="connsiteX250" fmla="*/ 1164833 w 6821865"/>
              <a:gd name="connsiteY250" fmla="*/ 1240916 h 2594178"/>
              <a:gd name="connsiteX251" fmla="*/ 1056540 w 6821865"/>
              <a:gd name="connsiteY251" fmla="*/ 1218984 h 2594178"/>
              <a:gd name="connsiteX252" fmla="*/ 1056541 w 6821865"/>
              <a:gd name="connsiteY252" fmla="*/ 1077803 h 2594178"/>
              <a:gd name="connsiteX253" fmla="*/ 1164656 w 6821865"/>
              <a:gd name="connsiteY253" fmla="*/ 1055871 h 2594178"/>
              <a:gd name="connsiteX254" fmla="*/ 1196816 w 6821865"/>
              <a:gd name="connsiteY254" fmla="*/ 1077178 h 2594178"/>
              <a:gd name="connsiteX255" fmla="*/ 1197445 w 6821865"/>
              <a:gd name="connsiteY255" fmla="*/ 1078117 h 2594178"/>
              <a:gd name="connsiteX256" fmla="*/ 1198382 w 6821865"/>
              <a:gd name="connsiteY256" fmla="*/ 1078739 h 2594178"/>
              <a:gd name="connsiteX257" fmla="*/ 1219747 w 6821865"/>
              <a:gd name="connsiteY257" fmla="*/ 1110828 h 2594178"/>
              <a:gd name="connsiteX258" fmla="*/ 1227076 w 6821865"/>
              <a:gd name="connsiteY258" fmla="*/ 1148393 h 2594178"/>
              <a:gd name="connsiteX259" fmla="*/ 1307811 w 6821865"/>
              <a:gd name="connsiteY259" fmla="*/ 2417765 h 2594178"/>
              <a:gd name="connsiteX260" fmla="*/ 1296108 w 6821865"/>
              <a:gd name="connsiteY260" fmla="*/ 2445906 h 2594178"/>
              <a:gd name="connsiteX261" fmla="*/ 1239684 w 6821865"/>
              <a:gd name="connsiteY261" fmla="*/ 2445906 h 2594178"/>
              <a:gd name="connsiteX262" fmla="*/ 1239684 w 6821865"/>
              <a:gd name="connsiteY262" fmla="*/ 2389622 h 2594178"/>
              <a:gd name="connsiteX263" fmla="*/ 1296108 w 6821865"/>
              <a:gd name="connsiteY263" fmla="*/ 2389622 h 2594178"/>
              <a:gd name="connsiteX264" fmla="*/ 1307811 w 6821865"/>
              <a:gd name="connsiteY264" fmla="*/ 2417765 h 2594178"/>
              <a:gd name="connsiteX265" fmla="*/ 1308245 w 6821865"/>
              <a:gd name="connsiteY265" fmla="*/ 2135717 h 2594178"/>
              <a:gd name="connsiteX266" fmla="*/ 1296424 w 6821865"/>
              <a:gd name="connsiteY266" fmla="*/ 2163858 h 2594178"/>
              <a:gd name="connsiteX267" fmla="*/ 1239999 w 6821865"/>
              <a:gd name="connsiteY267" fmla="*/ 2163858 h 2594178"/>
              <a:gd name="connsiteX268" fmla="*/ 1239999 w 6821865"/>
              <a:gd name="connsiteY268" fmla="*/ 2107576 h 2594178"/>
              <a:gd name="connsiteX269" fmla="*/ 1296424 w 6821865"/>
              <a:gd name="connsiteY269" fmla="*/ 2107576 h 2594178"/>
              <a:gd name="connsiteX270" fmla="*/ 1308245 w 6821865"/>
              <a:gd name="connsiteY270" fmla="*/ 2135717 h 2594178"/>
              <a:gd name="connsiteX271" fmla="*/ 1327789 w 6821865"/>
              <a:gd name="connsiteY271" fmla="*/ 1853669 h 2594178"/>
              <a:gd name="connsiteX272" fmla="*/ 1310293 w 6821865"/>
              <a:gd name="connsiteY272" fmla="*/ 1895961 h 2594178"/>
              <a:gd name="connsiteX273" fmla="*/ 1225499 w 6821865"/>
              <a:gd name="connsiteY273" fmla="*/ 1895961 h 2594178"/>
              <a:gd name="connsiteX274" fmla="*/ 1225499 w 6821865"/>
              <a:gd name="connsiteY274" fmla="*/ 1811378 h 2594178"/>
              <a:gd name="connsiteX275" fmla="*/ 1310293 w 6821865"/>
              <a:gd name="connsiteY275" fmla="*/ 1811378 h 2594178"/>
              <a:gd name="connsiteX276" fmla="*/ 1327789 w 6821865"/>
              <a:gd name="connsiteY276" fmla="*/ 1853669 h 2594178"/>
              <a:gd name="connsiteX277" fmla="*/ 1328734 w 6821865"/>
              <a:gd name="connsiteY277" fmla="*/ 724850 h 2594178"/>
              <a:gd name="connsiteX278" fmla="*/ 1311240 w 6821865"/>
              <a:gd name="connsiteY278" fmla="*/ 767142 h 2594178"/>
              <a:gd name="connsiteX279" fmla="*/ 1226445 w 6821865"/>
              <a:gd name="connsiteY279" fmla="*/ 767142 h 2594178"/>
              <a:gd name="connsiteX280" fmla="*/ 1220838 w 6821865"/>
              <a:gd name="connsiteY280" fmla="*/ 753589 h 2594178"/>
              <a:gd name="connsiteX281" fmla="*/ 1253673 w 6821865"/>
              <a:gd name="connsiteY281" fmla="*/ 726070 h 2594178"/>
              <a:gd name="connsiteX282" fmla="*/ 1312076 w 6821865"/>
              <a:gd name="connsiteY282" fmla="*/ 684581 h 2594178"/>
              <a:gd name="connsiteX283" fmla="*/ 1367978 w 6821865"/>
              <a:gd name="connsiteY283" fmla="*/ 1289299 h 2594178"/>
              <a:gd name="connsiteX284" fmla="*/ 1338663 w 6821865"/>
              <a:gd name="connsiteY284" fmla="*/ 1359850 h 2594178"/>
              <a:gd name="connsiteX285" fmla="*/ 1230547 w 6821865"/>
              <a:gd name="connsiteY285" fmla="*/ 1381782 h 2594178"/>
              <a:gd name="connsiteX286" fmla="*/ 1198010 w 6821865"/>
              <a:gd name="connsiteY286" fmla="*/ 1360225 h 2594178"/>
              <a:gd name="connsiteX287" fmla="*/ 1197759 w 6821865"/>
              <a:gd name="connsiteY287" fmla="*/ 1359850 h 2594178"/>
              <a:gd name="connsiteX288" fmla="*/ 1197193 w 6821865"/>
              <a:gd name="connsiteY288" fmla="*/ 1359475 h 2594178"/>
              <a:gd name="connsiteX289" fmla="*/ 1175457 w 6821865"/>
              <a:gd name="connsiteY289" fmla="*/ 1327007 h 2594178"/>
              <a:gd name="connsiteX290" fmla="*/ 1175457 w 6821865"/>
              <a:gd name="connsiteY290" fmla="*/ 1252004 h 2594178"/>
              <a:gd name="connsiteX291" fmla="*/ 1197193 w 6821865"/>
              <a:gd name="connsiteY291" fmla="*/ 1219361 h 2594178"/>
              <a:gd name="connsiteX292" fmla="*/ 1197759 w 6821865"/>
              <a:gd name="connsiteY292" fmla="*/ 1218984 h 2594178"/>
              <a:gd name="connsiteX293" fmla="*/ 1198010 w 6821865"/>
              <a:gd name="connsiteY293" fmla="*/ 1218607 h 2594178"/>
              <a:gd name="connsiteX294" fmla="*/ 1230371 w 6821865"/>
              <a:gd name="connsiteY294" fmla="*/ 1197052 h 2594178"/>
              <a:gd name="connsiteX295" fmla="*/ 1305561 w 6821865"/>
              <a:gd name="connsiteY295" fmla="*/ 1197052 h 2594178"/>
              <a:gd name="connsiteX296" fmla="*/ 1338289 w 6821865"/>
              <a:gd name="connsiteY296" fmla="*/ 1218736 h 2594178"/>
              <a:gd name="connsiteX297" fmla="*/ 1338663 w 6821865"/>
              <a:gd name="connsiteY297" fmla="*/ 1219298 h 2594178"/>
              <a:gd name="connsiteX298" fmla="*/ 1339041 w 6821865"/>
              <a:gd name="connsiteY298" fmla="*/ 1219549 h 2594178"/>
              <a:gd name="connsiteX299" fmla="*/ 1360650 w 6821865"/>
              <a:gd name="connsiteY299" fmla="*/ 1251828 h 2594178"/>
              <a:gd name="connsiteX300" fmla="*/ 1367978 w 6821865"/>
              <a:gd name="connsiteY300" fmla="*/ 1289299 h 2594178"/>
              <a:gd name="connsiteX301" fmla="*/ 1367979 w 6821865"/>
              <a:gd name="connsiteY301" fmla="*/ 1007566 h 2594178"/>
              <a:gd name="connsiteX302" fmla="*/ 1338664 w 6821865"/>
              <a:gd name="connsiteY302" fmla="*/ 1078117 h 2594178"/>
              <a:gd name="connsiteX303" fmla="*/ 1230548 w 6821865"/>
              <a:gd name="connsiteY303" fmla="*/ 1100049 h 2594178"/>
              <a:gd name="connsiteX304" fmla="*/ 1198382 w 6821865"/>
              <a:gd name="connsiteY304" fmla="*/ 1078739 h 2594178"/>
              <a:gd name="connsiteX305" fmla="*/ 1197760 w 6821865"/>
              <a:gd name="connsiteY305" fmla="*/ 1077803 h 2594178"/>
              <a:gd name="connsiteX306" fmla="*/ 1196816 w 6821865"/>
              <a:gd name="connsiteY306" fmla="*/ 1077178 h 2594178"/>
              <a:gd name="connsiteX307" fmla="*/ 1175458 w 6821865"/>
              <a:gd name="connsiteY307" fmla="*/ 1045274 h 2594178"/>
              <a:gd name="connsiteX308" fmla="*/ 1197445 w 6821865"/>
              <a:gd name="connsiteY308" fmla="*/ 937251 h 2594178"/>
              <a:gd name="connsiteX309" fmla="*/ 1338664 w 6821865"/>
              <a:gd name="connsiteY309" fmla="*/ 937251 h 2594178"/>
              <a:gd name="connsiteX310" fmla="*/ 1367979 w 6821865"/>
              <a:gd name="connsiteY310" fmla="*/ 1007566 h 2594178"/>
              <a:gd name="connsiteX311" fmla="*/ 1368294 w 6821865"/>
              <a:gd name="connsiteY311" fmla="*/ 1571661 h 2594178"/>
              <a:gd name="connsiteX312" fmla="*/ 1338978 w 6821865"/>
              <a:gd name="connsiteY312" fmla="*/ 1642212 h 2594178"/>
              <a:gd name="connsiteX313" fmla="*/ 1197759 w 6821865"/>
              <a:gd name="connsiteY313" fmla="*/ 1642212 h 2594178"/>
              <a:gd name="connsiteX314" fmla="*/ 1197759 w 6821865"/>
              <a:gd name="connsiteY314" fmla="*/ 1501346 h 2594178"/>
              <a:gd name="connsiteX315" fmla="*/ 1338978 w 6821865"/>
              <a:gd name="connsiteY315" fmla="*/ 1501346 h 2594178"/>
              <a:gd name="connsiteX316" fmla="*/ 1368294 w 6821865"/>
              <a:gd name="connsiteY316" fmla="*/ 1571661 h 2594178"/>
              <a:gd name="connsiteX317" fmla="*/ 1416757 w 6821865"/>
              <a:gd name="connsiteY317" fmla="*/ 2521629 h 2594178"/>
              <a:gd name="connsiteX318" fmla="*/ 1381329 w 6821865"/>
              <a:gd name="connsiteY318" fmla="*/ 2586278 h 2594178"/>
              <a:gd name="connsiteX319" fmla="*/ 1369949 w 6821865"/>
              <a:gd name="connsiteY319" fmla="*/ 2558631 h 2594178"/>
              <a:gd name="connsiteX320" fmla="*/ 1381533 w 6821865"/>
              <a:gd name="connsiteY320" fmla="*/ 2530490 h 2594178"/>
              <a:gd name="connsiteX321" fmla="*/ 1409746 w 6821865"/>
              <a:gd name="connsiteY321" fmla="*/ 2518698 h 2594178"/>
              <a:gd name="connsiteX322" fmla="*/ 1449464 w 6821865"/>
              <a:gd name="connsiteY322" fmla="*/ 2276584 h 2594178"/>
              <a:gd name="connsiteX323" fmla="*/ 1437643 w 6821865"/>
              <a:gd name="connsiteY323" fmla="*/ 2304726 h 2594178"/>
              <a:gd name="connsiteX324" fmla="*/ 1381218 w 6821865"/>
              <a:gd name="connsiteY324" fmla="*/ 2304726 h 2594178"/>
              <a:gd name="connsiteX325" fmla="*/ 1381218 w 6821865"/>
              <a:gd name="connsiteY325" fmla="*/ 2248442 h 2594178"/>
              <a:gd name="connsiteX326" fmla="*/ 1437643 w 6821865"/>
              <a:gd name="connsiteY326" fmla="*/ 2248442 h 2594178"/>
              <a:gd name="connsiteX327" fmla="*/ 1449464 w 6821865"/>
              <a:gd name="connsiteY327" fmla="*/ 2276584 h 2594178"/>
              <a:gd name="connsiteX328" fmla="*/ 1469008 w 6821865"/>
              <a:gd name="connsiteY328" fmla="*/ 1994536 h 2594178"/>
              <a:gd name="connsiteX329" fmla="*/ 1451513 w 6821865"/>
              <a:gd name="connsiteY329" fmla="*/ 2036828 h 2594178"/>
              <a:gd name="connsiteX330" fmla="*/ 1366718 w 6821865"/>
              <a:gd name="connsiteY330" fmla="*/ 2036828 h 2594178"/>
              <a:gd name="connsiteX331" fmla="*/ 1366718 w 6821865"/>
              <a:gd name="connsiteY331" fmla="*/ 1952244 h 2594178"/>
              <a:gd name="connsiteX332" fmla="*/ 1451513 w 6821865"/>
              <a:gd name="connsiteY332" fmla="*/ 1952244 h 2594178"/>
              <a:gd name="connsiteX333" fmla="*/ 1469008 w 6821865"/>
              <a:gd name="connsiteY333" fmla="*/ 1994536 h 2594178"/>
              <a:gd name="connsiteX334" fmla="*/ 1469323 w 6821865"/>
              <a:gd name="connsiteY334" fmla="*/ 1712488 h 2594178"/>
              <a:gd name="connsiteX335" fmla="*/ 1451828 w 6821865"/>
              <a:gd name="connsiteY335" fmla="*/ 1754780 h 2594178"/>
              <a:gd name="connsiteX336" fmla="*/ 1367033 w 6821865"/>
              <a:gd name="connsiteY336" fmla="*/ 1754780 h 2594178"/>
              <a:gd name="connsiteX337" fmla="*/ 1367033 w 6821865"/>
              <a:gd name="connsiteY337" fmla="*/ 1670197 h 2594178"/>
              <a:gd name="connsiteX338" fmla="*/ 1451828 w 6821865"/>
              <a:gd name="connsiteY338" fmla="*/ 1670197 h 2594178"/>
              <a:gd name="connsiteX339" fmla="*/ 1469323 w 6821865"/>
              <a:gd name="connsiteY339" fmla="*/ 1712488 h 2594178"/>
              <a:gd name="connsiteX340" fmla="*/ 1469638 w 6821865"/>
              <a:gd name="connsiteY340" fmla="*/ 866346 h 2594178"/>
              <a:gd name="connsiteX341" fmla="*/ 1452144 w 6821865"/>
              <a:gd name="connsiteY341" fmla="*/ 908637 h 2594178"/>
              <a:gd name="connsiteX342" fmla="*/ 1367349 w 6821865"/>
              <a:gd name="connsiteY342" fmla="*/ 908637 h 2594178"/>
              <a:gd name="connsiteX343" fmla="*/ 1367349 w 6821865"/>
              <a:gd name="connsiteY343" fmla="*/ 824054 h 2594178"/>
              <a:gd name="connsiteX344" fmla="*/ 1452144 w 6821865"/>
              <a:gd name="connsiteY344" fmla="*/ 824054 h 2594178"/>
              <a:gd name="connsiteX345" fmla="*/ 1469638 w 6821865"/>
              <a:gd name="connsiteY345" fmla="*/ 866346 h 2594178"/>
              <a:gd name="connsiteX346" fmla="*/ 1469638 w 6821865"/>
              <a:gd name="connsiteY346" fmla="*/ 584298 h 2594178"/>
              <a:gd name="connsiteX347" fmla="*/ 1452144 w 6821865"/>
              <a:gd name="connsiteY347" fmla="*/ 626590 h 2594178"/>
              <a:gd name="connsiteX348" fmla="*/ 1387159 w 6821865"/>
              <a:gd name="connsiteY348" fmla="*/ 639679 h 2594178"/>
              <a:gd name="connsiteX349" fmla="*/ 1381006 w 6821865"/>
              <a:gd name="connsiteY349" fmla="*/ 635614 h 2594178"/>
              <a:gd name="connsiteX350" fmla="*/ 1465914 w 6821865"/>
              <a:gd name="connsiteY350" fmla="*/ 575296 h 2594178"/>
              <a:gd name="connsiteX351" fmla="*/ 1509199 w 6821865"/>
              <a:gd name="connsiteY351" fmla="*/ 1148708 h 2594178"/>
              <a:gd name="connsiteX352" fmla="*/ 1479882 w 6821865"/>
              <a:gd name="connsiteY352" fmla="*/ 1219298 h 2594178"/>
              <a:gd name="connsiteX353" fmla="*/ 1371766 w 6821865"/>
              <a:gd name="connsiteY353" fmla="*/ 1241230 h 2594178"/>
              <a:gd name="connsiteX354" fmla="*/ 1339041 w 6821865"/>
              <a:gd name="connsiteY354" fmla="*/ 1219549 h 2594178"/>
              <a:gd name="connsiteX355" fmla="*/ 1338663 w 6821865"/>
              <a:gd name="connsiteY355" fmla="*/ 1218984 h 2594178"/>
              <a:gd name="connsiteX356" fmla="*/ 1338289 w 6821865"/>
              <a:gd name="connsiteY356" fmla="*/ 1218736 h 2594178"/>
              <a:gd name="connsiteX357" fmla="*/ 1316677 w 6821865"/>
              <a:gd name="connsiteY357" fmla="*/ 1186273 h 2594178"/>
              <a:gd name="connsiteX358" fmla="*/ 1338664 w 6821865"/>
              <a:gd name="connsiteY358" fmla="*/ 1078117 h 2594178"/>
              <a:gd name="connsiteX359" fmla="*/ 1479883 w 6821865"/>
              <a:gd name="connsiteY359" fmla="*/ 1078117 h 2594178"/>
              <a:gd name="connsiteX360" fmla="*/ 1509199 w 6821865"/>
              <a:gd name="connsiteY360" fmla="*/ 1148708 h 2594178"/>
              <a:gd name="connsiteX361" fmla="*/ 1509513 w 6821865"/>
              <a:gd name="connsiteY361" fmla="*/ 1430795 h 2594178"/>
              <a:gd name="connsiteX362" fmla="*/ 1480197 w 6821865"/>
              <a:gd name="connsiteY362" fmla="*/ 1501346 h 2594178"/>
              <a:gd name="connsiteX363" fmla="*/ 1338978 w 6821865"/>
              <a:gd name="connsiteY363" fmla="*/ 1501346 h 2594178"/>
              <a:gd name="connsiteX364" fmla="*/ 1338978 w 6821865"/>
              <a:gd name="connsiteY364" fmla="*/ 1360479 h 2594178"/>
              <a:gd name="connsiteX365" fmla="*/ 1480197 w 6821865"/>
              <a:gd name="connsiteY365" fmla="*/ 1360479 h 2594178"/>
              <a:gd name="connsiteX366" fmla="*/ 1509513 w 6821865"/>
              <a:gd name="connsiteY366" fmla="*/ 1430795 h 2594178"/>
              <a:gd name="connsiteX367" fmla="*/ 1610542 w 6821865"/>
              <a:gd name="connsiteY367" fmla="*/ 1006898 h 2594178"/>
              <a:gd name="connsiteX368" fmla="*/ 1593048 w 6821865"/>
              <a:gd name="connsiteY368" fmla="*/ 1049189 h 2594178"/>
              <a:gd name="connsiteX369" fmla="*/ 1508253 w 6821865"/>
              <a:gd name="connsiteY369" fmla="*/ 1049189 h 2594178"/>
              <a:gd name="connsiteX370" fmla="*/ 1508253 w 6821865"/>
              <a:gd name="connsiteY370" fmla="*/ 964606 h 2594178"/>
              <a:gd name="connsiteX371" fmla="*/ 1593048 w 6821865"/>
              <a:gd name="connsiteY371" fmla="*/ 964606 h 2594178"/>
              <a:gd name="connsiteX372" fmla="*/ 1610542 w 6821865"/>
              <a:gd name="connsiteY372" fmla="*/ 1006898 h 2594178"/>
              <a:gd name="connsiteX373" fmla="*/ 1610542 w 6821865"/>
              <a:gd name="connsiteY373" fmla="*/ 724850 h 2594178"/>
              <a:gd name="connsiteX374" fmla="*/ 1593048 w 6821865"/>
              <a:gd name="connsiteY374" fmla="*/ 767142 h 2594178"/>
              <a:gd name="connsiteX375" fmla="*/ 1508253 w 6821865"/>
              <a:gd name="connsiteY375" fmla="*/ 767142 h 2594178"/>
              <a:gd name="connsiteX376" fmla="*/ 1508253 w 6821865"/>
              <a:gd name="connsiteY376" fmla="*/ 682559 h 2594178"/>
              <a:gd name="connsiteX377" fmla="*/ 1593048 w 6821865"/>
              <a:gd name="connsiteY377" fmla="*/ 682559 h 2594178"/>
              <a:gd name="connsiteX378" fmla="*/ 1610542 w 6821865"/>
              <a:gd name="connsiteY378" fmla="*/ 724850 h 2594178"/>
              <a:gd name="connsiteX379" fmla="*/ 1611173 w 6821865"/>
              <a:gd name="connsiteY379" fmla="*/ 2135403 h 2594178"/>
              <a:gd name="connsiteX380" fmla="*/ 1593677 w 6821865"/>
              <a:gd name="connsiteY380" fmla="*/ 2177694 h 2594178"/>
              <a:gd name="connsiteX381" fmla="*/ 1508883 w 6821865"/>
              <a:gd name="connsiteY381" fmla="*/ 2177694 h 2594178"/>
              <a:gd name="connsiteX382" fmla="*/ 1508883 w 6821865"/>
              <a:gd name="connsiteY382" fmla="*/ 2093112 h 2594178"/>
              <a:gd name="connsiteX383" fmla="*/ 1593677 w 6821865"/>
              <a:gd name="connsiteY383" fmla="*/ 2093112 h 2594178"/>
              <a:gd name="connsiteX384" fmla="*/ 1611173 w 6821865"/>
              <a:gd name="connsiteY384" fmla="*/ 2135403 h 2594178"/>
              <a:gd name="connsiteX385" fmla="*/ 1611173 w 6821865"/>
              <a:gd name="connsiteY385" fmla="*/ 1853355 h 2594178"/>
              <a:gd name="connsiteX386" fmla="*/ 1593677 w 6821865"/>
              <a:gd name="connsiteY386" fmla="*/ 1895646 h 2594178"/>
              <a:gd name="connsiteX387" fmla="*/ 1508883 w 6821865"/>
              <a:gd name="connsiteY387" fmla="*/ 1895646 h 2594178"/>
              <a:gd name="connsiteX388" fmla="*/ 1508883 w 6821865"/>
              <a:gd name="connsiteY388" fmla="*/ 1811063 h 2594178"/>
              <a:gd name="connsiteX389" fmla="*/ 1593677 w 6821865"/>
              <a:gd name="connsiteY389" fmla="*/ 1811063 h 2594178"/>
              <a:gd name="connsiteX390" fmla="*/ 1611173 w 6821865"/>
              <a:gd name="connsiteY390" fmla="*/ 1853355 h 2594178"/>
              <a:gd name="connsiteX391" fmla="*/ 1611173 w 6821865"/>
              <a:gd name="connsiteY391" fmla="*/ 1571308 h 2594178"/>
              <a:gd name="connsiteX392" fmla="*/ 1593677 w 6821865"/>
              <a:gd name="connsiteY392" fmla="*/ 1613599 h 2594178"/>
              <a:gd name="connsiteX393" fmla="*/ 1508883 w 6821865"/>
              <a:gd name="connsiteY393" fmla="*/ 1613599 h 2594178"/>
              <a:gd name="connsiteX394" fmla="*/ 1508883 w 6821865"/>
              <a:gd name="connsiteY394" fmla="*/ 1529016 h 2594178"/>
              <a:gd name="connsiteX395" fmla="*/ 1593677 w 6821865"/>
              <a:gd name="connsiteY395" fmla="*/ 1529016 h 2594178"/>
              <a:gd name="connsiteX396" fmla="*/ 1611173 w 6821865"/>
              <a:gd name="connsiteY396" fmla="*/ 1571308 h 2594178"/>
              <a:gd name="connsiteX397" fmla="*/ 1651363 w 6821865"/>
              <a:gd name="connsiteY397" fmla="*/ 1289614 h 2594178"/>
              <a:gd name="connsiteX398" fmla="*/ 1622047 w 6821865"/>
              <a:gd name="connsiteY398" fmla="*/ 1360165 h 2594178"/>
              <a:gd name="connsiteX399" fmla="*/ 1480513 w 6821865"/>
              <a:gd name="connsiteY399" fmla="*/ 1360165 h 2594178"/>
              <a:gd name="connsiteX400" fmla="*/ 1480513 w 6821865"/>
              <a:gd name="connsiteY400" fmla="*/ 1219298 h 2594178"/>
              <a:gd name="connsiteX401" fmla="*/ 1622047 w 6821865"/>
              <a:gd name="connsiteY401" fmla="*/ 1219298 h 2594178"/>
              <a:gd name="connsiteX402" fmla="*/ 1651363 w 6821865"/>
              <a:gd name="connsiteY402" fmla="*/ 1289614 h 2594178"/>
              <a:gd name="connsiteX403" fmla="*/ 1753023 w 6821865"/>
              <a:gd name="connsiteY403" fmla="*/ 1993907 h 2594178"/>
              <a:gd name="connsiteX404" fmla="*/ 1735527 w 6821865"/>
              <a:gd name="connsiteY404" fmla="*/ 2036198 h 2594178"/>
              <a:gd name="connsiteX405" fmla="*/ 1650732 w 6821865"/>
              <a:gd name="connsiteY405" fmla="*/ 2036198 h 2594178"/>
              <a:gd name="connsiteX406" fmla="*/ 1650732 w 6821865"/>
              <a:gd name="connsiteY406" fmla="*/ 1951615 h 2594178"/>
              <a:gd name="connsiteX407" fmla="*/ 1735527 w 6821865"/>
              <a:gd name="connsiteY407" fmla="*/ 1951615 h 2594178"/>
              <a:gd name="connsiteX408" fmla="*/ 1753023 w 6821865"/>
              <a:gd name="connsiteY408" fmla="*/ 1993907 h 2594178"/>
              <a:gd name="connsiteX409" fmla="*/ 1753023 w 6821865"/>
              <a:gd name="connsiteY409" fmla="*/ 1711860 h 2594178"/>
              <a:gd name="connsiteX410" fmla="*/ 1735527 w 6821865"/>
              <a:gd name="connsiteY410" fmla="*/ 1754151 h 2594178"/>
              <a:gd name="connsiteX411" fmla="*/ 1650732 w 6821865"/>
              <a:gd name="connsiteY411" fmla="*/ 1754151 h 2594178"/>
              <a:gd name="connsiteX412" fmla="*/ 1650732 w 6821865"/>
              <a:gd name="connsiteY412" fmla="*/ 1669568 h 2594178"/>
              <a:gd name="connsiteX413" fmla="*/ 1735527 w 6821865"/>
              <a:gd name="connsiteY413" fmla="*/ 1669568 h 2594178"/>
              <a:gd name="connsiteX414" fmla="*/ 1753023 w 6821865"/>
              <a:gd name="connsiteY414" fmla="*/ 1711860 h 2594178"/>
              <a:gd name="connsiteX415" fmla="*/ 1753023 w 6821865"/>
              <a:gd name="connsiteY415" fmla="*/ 1429812 h 2594178"/>
              <a:gd name="connsiteX416" fmla="*/ 1735527 w 6821865"/>
              <a:gd name="connsiteY416" fmla="*/ 1472103 h 2594178"/>
              <a:gd name="connsiteX417" fmla="*/ 1650732 w 6821865"/>
              <a:gd name="connsiteY417" fmla="*/ 1472103 h 2594178"/>
              <a:gd name="connsiteX418" fmla="*/ 1650732 w 6821865"/>
              <a:gd name="connsiteY418" fmla="*/ 1387520 h 2594178"/>
              <a:gd name="connsiteX419" fmla="*/ 1735527 w 6821865"/>
              <a:gd name="connsiteY419" fmla="*/ 1387520 h 2594178"/>
              <a:gd name="connsiteX420" fmla="*/ 1753023 w 6821865"/>
              <a:gd name="connsiteY420" fmla="*/ 1429812 h 2594178"/>
              <a:gd name="connsiteX421" fmla="*/ 1753023 w 6821865"/>
              <a:gd name="connsiteY421" fmla="*/ 1147765 h 2594178"/>
              <a:gd name="connsiteX422" fmla="*/ 1735528 w 6821865"/>
              <a:gd name="connsiteY422" fmla="*/ 1190056 h 2594178"/>
              <a:gd name="connsiteX423" fmla="*/ 1650733 w 6821865"/>
              <a:gd name="connsiteY423" fmla="*/ 1190056 h 2594178"/>
              <a:gd name="connsiteX424" fmla="*/ 1650733 w 6821865"/>
              <a:gd name="connsiteY424" fmla="*/ 1105473 h 2594178"/>
              <a:gd name="connsiteX425" fmla="*/ 1735528 w 6821865"/>
              <a:gd name="connsiteY425" fmla="*/ 1105473 h 2594178"/>
              <a:gd name="connsiteX426" fmla="*/ 1753023 w 6821865"/>
              <a:gd name="connsiteY426" fmla="*/ 1147765 h 2594178"/>
              <a:gd name="connsiteX427" fmla="*/ 1753023 w 6821865"/>
              <a:gd name="connsiteY427" fmla="*/ 865717 h 2594178"/>
              <a:gd name="connsiteX428" fmla="*/ 1735528 w 6821865"/>
              <a:gd name="connsiteY428" fmla="*/ 908008 h 2594178"/>
              <a:gd name="connsiteX429" fmla="*/ 1650733 w 6821865"/>
              <a:gd name="connsiteY429" fmla="*/ 908008 h 2594178"/>
              <a:gd name="connsiteX430" fmla="*/ 1650733 w 6821865"/>
              <a:gd name="connsiteY430" fmla="*/ 823425 h 2594178"/>
              <a:gd name="connsiteX431" fmla="*/ 1735528 w 6821865"/>
              <a:gd name="connsiteY431" fmla="*/ 823425 h 2594178"/>
              <a:gd name="connsiteX432" fmla="*/ 1753023 w 6821865"/>
              <a:gd name="connsiteY432" fmla="*/ 865717 h 2594178"/>
              <a:gd name="connsiteX433" fmla="*/ 1753023 w 6821865"/>
              <a:gd name="connsiteY433" fmla="*/ 583670 h 2594178"/>
              <a:gd name="connsiteX434" fmla="*/ 1735528 w 6821865"/>
              <a:gd name="connsiteY434" fmla="*/ 625961 h 2594178"/>
              <a:gd name="connsiteX435" fmla="*/ 1650733 w 6821865"/>
              <a:gd name="connsiteY435" fmla="*/ 625961 h 2594178"/>
              <a:gd name="connsiteX436" fmla="*/ 1650733 w 6821865"/>
              <a:gd name="connsiteY436" fmla="*/ 541378 h 2594178"/>
              <a:gd name="connsiteX437" fmla="*/ 1735528 w 6821865"/>
              <a:gd name="connsiteY437" fmla="*/ 541378 h 2594178"/>
              <a:gd name="connsiteX438" fmla="*/ 1753023 w 6821865"/>
              <a:gd name="connsiteY438" fmla="*/ 583670 h 2594178"/>
              <a:gd name="connsiteX439" fmla="*/ 1893611 w 6821865"/>
              <a:gd name="connsiteY439" fmla="*/ 1853669 h 2594178"/>
              <a:gd name="connsiteX440" fmla="*/ 1876116 w 6821865"/>
              <a:gd name="connsiteY440" fmla="*/ 1895961 h 2594178"/>
              <a:gd name="connsiteX441" fmla="*/ 1791321 w 6821865"/>
              <a:gd name="connsiteY441" fmla="*/ 1895961 h 2594178"/>
              <a:gd name="connsiteX442" fmla="*/ 1791321 w 6821865"/>
              <a:gd name="connsiteY442" fmla="*/ 1811378 h 2594178"/>
              <a:gd name="connsiteX443" fmla="*/ 1876116 w 6821865"/>
              <a:gd name="connsiteY443" fmla="*/ 1811378 h 2594178"/>
              <a:gd name="connsiteX444" fmla="*/ 1893611 w 6821865"/>
              <a:gd name="connsiteY444" fmla="*/ 1853669 h 2594178"/>
              <a:gd name="connsiteX445" fmla="*/ 1893611 w 6821865"/>
              <a:gd name="connsiteY445" fmla="*/ 1571622 h 2594178"/>
              <a:gd name="connsiteX446" fmla="*/ 1876116 w 6821865"/>
              <a:gd name="connsiteY446" fmla="*/ 1613913 h 2594178"/>
              <a:gd name="connsiteX447" fmla="*/ 1791321 w 6821865"/>
              <a:gd name="connsiteY447" fmla="*/ 1613913 h 2594178"/>
              <a:gd name="connsiteX448" fmla="*/ 1791321 w 6821865"/>
              <a:gd name="connsiteY448" fmla="*/ 1529330 h 2594178"/>
              <a:gd name="connsiteX449" fmla="*/ 1876116 w 6821865"/>
              <a:gd name="connsiteY449" fmla="*/ 1529330 h 2594178"/>
              <a:gd name="connsiteX450" fmla="*/ 1893611 w 6821865"/>
              <a:gd name="connsiteY450" fmla="*/ 1571622 h 2594178"/>
              <a:gd name="connsiteX451" fmla="*/ 1893611 w 6821865"/>
              <a:gd name="connsiteY451" fmla="*/ 1006898 h 2594178"/>
              <a:gd name="connsiteX452" fmla="*/ 1876117 w 6821865"/>
              <a:gd name="connsiteY452" fmla="*/ 1049189 h 2594178"/>
              <a:gd name="connsiteX453" fmla="*/ 1791322 w 6821865"/>
              <a:gd name="connsiteY453" fmla="*/ 1049189 h 2594178"/>
              <a:gd name="connsiteX454" fmla="*/ 1791322 w 6821865"/>
              <a:gd name="connsiteY454" fmla="*/ 964606 h 2594178"/>
              <a:gd name="connsiteX455" fmla="*/ 1876117 w 6821865"/>
              <a:gd name="connsiteY455" fmla="*/ 964606 h 2594178"/>
              <a:gd name="connsiteX456" fmla="*/ 1893611 w 6821865"/>
              <a:gd name="connsiteY456" fmla="*/ 1006898 h 2594178"/>
              <a:gd name="connsiteX457" fmla="*/ 1893611 w 6821865"/>
              <a:gd name="connsiteY457" fmla="*/ 443117 h 2594178"/>
              <a:gd name="connsiteX458" fmla="*/ 1876117 w 6821865"/>
              <a:gd name="connsiteY458" fmla="*/ 485409 h 2594178"/>
              <a:gd name="connsiteX459" fmla="*/ 1791322 w 6821865"/>
              <a:gd name="connsiteY459" fmla="*/ 485409 h 2594178"/>
              <a:gd name="connsiteX460" fmla="*/ 1791322 w 6821865"/>
              <a:gd name="connsiteY460" fmla="*/ 400826 h 2594178"/>
              <a:gd name="connsiteX461" fmla="*/ 1876117 w 6821865"/>
              <a:gd name="connsiteY461" fmla="*/ 400826 h 2594178"/>
              <a:gd name="connsiteX462" fmla="*/ 1893611 w 6821865"/>
              <a:gd name="connsiteY462" fmla="*/ 443117 h 2594178"/>
              <a:gd name="connsiteX463" fmla="*/ 1895502 w 6821865"/>
              <a:gd name="connsiteY463" fmla="*/ 725165 h 2594178"/>
              <a:gd name="connsiteX464" fmla="*/ 1878008 w 6821865"/>
              <a:gd name="connsiteY464" fmla="*/ 767456 h 2594178"/>
              <a:gd name="connsiteX465" fmla="*/ 1793214 w 6821865"/>
              <a:gd name="connsiteY465" fmla="*/ 767456 h 2594178"/>
              <a:gd name="connsiteX466" fmla="*/ 1793214 w 6821865"/>
              <a:gd name="connsiteY466" fmla="*/ 682873 h 2594178"/>
              <a:gd name="connsiteX467" fmla="*/ 1878008 w 6821865"/>
              <a:gd name="connsiteY467" fmla="*/ 682873 h 2594178"/>
              <a:gd name="connsiteX468" fmla="*/ 1895502 w 6821865"/>
              <a:gd name="connsiteY468" fmla="*/ 725165 h 2594178"/>
              <a:gd name="connsiteX469" fmla="*/ 1913706 w 6821865"/>
              <a:gd name="connsiteY469" fmla="*/ 1289574 h 2594178"/>
              <a:gd name="connsiteX470" fmla="*/ 1890301 w 6821865"/>
              <a:gd name="connsiteY470" fmla="*/ 1346015 h 2594178"/>
              <a:gd name="connsiteX471" fmla="*/ 1777137 w 6821865"/>
              <a:gd name="connsiteY471" fmla="*/ 1346015 h 2594178"/>
              <a:gd name="connsiteX472" fmla="*/ 1777137 w 6821865"/>
              <a:gd name="connsiteY472" fmla="*/ 1233133 h 2594178"/>
              <a:gd name="connsiteX473" fmla="*/ 1890301 w 6821865"/>
              <a:gd name="connsiteY473" fmla="*/ 1233133 h 2594178"/>
              <a:gd name="connsiteX474" fmla="*/ 1913706 w 6821865"/>
              <a:gd name="connsiteY474" fmla="*/ 1289574 h 2594178"/>
              <a:gd name="connsiteX475" fmla="*/ 1990858 w 6821865"/>
              <a:gd name="connsiteY475" fmla="*/ 287944 h 2594178"/>
              <a:gd name="connsiteX476" fmla="*/ 1990858 w 6821865"/>
              <a:gd name="connsiteY476" fmla="*/ 316243 h 2594178"/>
              <a:gd name="connsiteX477" fmla="*/ 1962487 w 6821865"/>
              <a:gd name="connsiteY477" fmla="*/ 316243 h 2594178"/>
              <a:gd name="connsiteX478" fmla="*/ 1962487 w 6821865"/>
              <a:gd name="connsiteY478" fmla="*/ 301264 h 2594178"/>
              <a:gd name="connsiteX479" fmla="*/ 1989720 w 6821865"/>
              <a:gd name="connsiteY479" fmla="*/ 287888 h 2594178"/>
              <a:gd name="connsiteX480" fmla="*/ 1990235 w 6821865"/>
              <a:gd name="connsiteY480" fmla="*/ 287686 h 2594178"/>
              <a:gd name="connsiteX481" fmla="*/ 2035145 w 6821865"/>
              <a:gd name="connsiteY481" fmla="*/ 1712488 h 2594178"/>
              <a:gd name="connsiteX482" fmla="*/ 2017650 w 6821865"/>
              <a:gd name="connsiteY482" fmla="*/ 1754780 h 2594178"/>
              <a:gd name="connsiteX483" fmla="*/ 1932856 w 6821865"/>
              <a:gd name="connsiteY483" fmla="*/ 1754780 h 2594178"/>
              <a:gd name="connsiteX484" fmla="*/ 1932856 w 6821865"/>
              <a:gd name="connsiteY484" fmla="*/ 1670197 h 2594178"/>
              <a:gd name="connsiteX485" fmla="*/ 2017650 w 6821865"/>
              <a:gd name="connsiteY485" fmla="*/ 1670197 h 2594178"/>
              <a:gd name="connsiteX486" fmla="*/ 2035145 w 6821865"/>
              <a:gd name="connsiteY486" fmla="*/ 1712488 h 2594178"/>
              <a:gd name="connsiteX487" fmla="*/ 2036407 w 6821865"/>
              <a:gd name="connsiteY487" fmla="*/ 866346 h 2594178"/>
              <a:gd name="connsiteX488" fmla="*/ 2018912 w 6821865"/>
              <a:gd name="connsiteY488" fmla="*/ 908637 h 2594178"/>
              <a:gd name="connsiteX489" fmla="*/ 1934118 w 6821865"/>
              <a:gd name="connsiteY489" fmla="*/ 908637 h 2594178"/>
              <a:gd name="connsiteX490" fmla="*/ 1934118 w 6821865"/>
              <a:gd name="connsiteY490" fmla="*/ 824054 h 2594178"/>
              <a:gd name="connsiteX491" fmla="*/ 2018912 w 6821865"/>
              <a:gd name="connsiteY491" fmla="*/ 824054 h 2594178"/>
              <a:gd name="connsiteX492" fmla="*/ 2036407 w 6821865"/>
              <a:gd name="connsiteY492" fmla="*/ 866346 h 2594178"/>
              <a:gd name="connsiteX493" fmla="*/ 2036407 w 6821865"/>
              <a:gd name="connsiteY493" fmla="*/ 584298 h 2594178"/>
              <a:gd name="connsiteX494" fmla="*/ 2018912 w 6821865"/>
              <a:gd name="connsiteY494" fmla="*/ 626590 h 2594178"/>
              <a:gd name="connsiteX495" fmla="*/ 1934118 w 6821865"/>
              <a:gd name="connsiteY495" fmla="*/ 626590 h 2594178"/>
              <a:gd name="connsiteX496" fmla="*/ 1934118 w 6821865"/>
              <a:gd name="connsiteY496" fmla="*/ 542007 h 2594178"/>
              <a:gd name="connsiteX497" fmla="*/ 2018912 w 6821865"/>
              <a:gd name="connsiteY497" fmla="*/ 542007 h 2594178"/>
              <a:gd name="connsiteX498" fmla="*/ 2036407 w 6821865"/>
              <a:gd name="connsiteY498" fmla="*/ 584298 h 2594178"/>
              <a:gd name="connsiteX499" fmla="*/ 2055240 w 6821865"/>
              <a:gd name="connsiteY499" fmla="*/ 1430441 h 2594178"/>
              <a:gd name="connsiteX500" fmla="*/ 2031835 w 6821865"/>
              <a:gd name="connsiteY500" fmla="*/ 1486882 h 2594178"/>
              <a:gd name="connsiteX501" fmla="*/ 1918671 w 6821865"/>
              <a:gd name="connsiteY501" fmla="*/ 1486882 h 2594178"/>
              <a:gd name="connsiteX502" fmla="*/ 1918671 w 6821865"/>
              <a:gd name="connsiteY502" fmla="*/ 1374000 h 2594178"/>
              <a:gd name="connsiteX503" fmla="*/ 2031835 w 6821865"/>
              <a:gd name="connsiteY503" fmla="*/ 1374000 h 2594178"/>
              <a:gd name="connsiteX504" fmla="*/ 2055240 w 6821865"/>
              <a:gd name="connsiteY504" fmla="*/ 1430441 h 2594178"/>
              <a:gd name="connsiteX505" fmla="*/ 2056817 w 6821865"/>
              <a:gd name="connsiteY505" fmla="*/ 1148079 h 2594178"/>
              <a:gd name="connsiteX506" fmla="*/ 2033411 w 6821865"/>
              <a:gd name="connsiteY506" fmla="*/ 1204520 h 2594178"/>
              <a:gd name="connsiteX507" fmla="*/ 1920247 w 6821865"/>
              <a:gd name="connsiteY507" fmla="*/ 1204520 h 2594178"/>
              <a:gd name="connsiteX508" fmla="*/ 1920248 w 6821865"/>
              <a:gd name="connsiteY508" fmla="*/ 1091638 h 2594178"/>
              <a:gd name="connsiteX509" fmla="*/ 2033412 w 6821865"/>
              <a:gd name="connsiteY509" fmla="*/ 1091638 h 2594178"/>
              <a:gd name="connsiteX510" fmla="*/ 2056817 w 6821865"/>
              <a:gd name="connsiteY510" fmla="*/ 1148079 h 2594178"/>
              <a:gd name="connsiteX511" fmla="*/ 2132392 w 6821865"/>
              <a:gd name="connsiteY511" fmla="*/ 429125 h 2594178"/>
              <a:gd name="connsiteX512" fmla="*/ 2132392 w 6821865"/>
              <a:gd name="connsiteY512" fmla="*/ 457424 h 2594178"/>
              <a:gd name="connsiteX513" fmla="*/ 2104022 w 6821865"/>
              <a:gd name="connsiteY513" fmla="*/ 457424 h 2594178"/>
              <a:gd name="connsiteX514" fmla="*/ 2104022 w 6821865"/>
              <a:gd name="connsiteY514" fmla="*/ 429125 h 2594178"/>
              <a:gd name="connsiteX515" fmla="*/ 2132392 w 6821865"/>
              <a:gd name="connsiteY515" fmla="*/ 429125 h 2594178"/>
              <a:gd name="connsiteX516" fmla="*/ 2177941 w 6821865"/>
              <a:gd name="connsiteY516" fmla="*/ 725479 h 2594178"/>
              <a:gd name="connsiteX517" fmla="*/ 2160447 w 6821865"/>
              <a:gd name="connsiteY517" fmla="*/ 767771 h 2594178"/>
              <a:gd name="connsiteX518" fmla="*/ 2075652 w 6821865"/>
              <a:gd name="connsiteY518" fmla="*/ 767771 h 2594178"/>
              <a:gd name="connsiteX519" fmla="*/ 2075652 w 6821865"/>
              <a:gd name="connsiteY519" fmla="*/ 683188 h 2594178"/>
              <a:gd name="connsiteX520" fmla="*/ 2160447 w 6821865"/>
              <a:gd name="connsiteY520" fmla="*/ 683188 h 2594178"/>
              <a:gd name="connsiteX521" fmla="*/ 2177941 w 6821865"/>
              <a:gd name="connsiteY521" fmla="*/ 725479 h 2594178"/>
              <a:gd name="connsiteX522" fmla="*/ 2196460 w 6821865"/>
              <a:gd name="connsiteY522" fmla="*/ 1570993 h 2594178"/>
              <a:gd name="connsiteX523" fmla="*/ 2173055 w 6821865"/>
              <a:gd name="connsiteY523" fmla="*/ 1627434 h 2594178"/>
              <a:gd name="connsiteX524" fmla="*/ 2059890 w 6821865"/>
              <a:gd name="connsiteY524" fmla="*/ 1627434 h 2594178"/>
              <a:gd name="connsiteX525" fmla="*/ 2059890 w 6821865"/>
              <a:gd name="connsiteY525" fmla="*/ 1514552 h 2594178"/>
              <a:gd name="connsiteX526" fmla="*/ 2173055 w 6821865"/>
              <a:gd name="connsiteY526" fmla="*/ 1514552 h 2594178"/>
              <a:gd name="connsiteX527" fmla="*/ 2196460 w 6821865"/>
              <a:gd name="connsiteY527" fmla="*/ 1570993 h 2594178"/>
              <a:gd name="connsiteX528" fmla="*/ 2197722 w 6821865"/>
              <a:gd name="connsiteY528" fmla="*/ 1007212 h 2594178"/>
              <a:gd name="connsiteX529" fmla="*/ 2174316 w 6821865"/>
              <a:gd name="connsiteY529" fmla="*/ 1063653 h 2594178"/>
              <a:gd name="connsiteX530" fmla="*/ 2061152 w 6821865"/>
              <a:gd name="connsiteY530" fmla="*/ 1063653 h 2594178"/>
              <a:gd name="connsiteX531" fmla="*/ 2061152 w 6821865"/>
              <a:gd name="connsiteY531" fmla="*/ 950771 h 2594178"/>
              <a:gd name="connsiteX532" fmla="*/ 2174316 w 6821865"/>
              <a:gd name="connsiteY532" fmla="*/ 950771 h 2594178"/>
              <a:gd name="connsiteX533" fmla="*/ 2197722 w 6821865"/>
              <a:gd name="connsiteY533" fmla="*/ 1007212 h 2594178"/>
              <a:gd name="connsiteX534" fmla="*/ 2198036 w 6821865"/>
              <a:gd name="connsiteY534" fmla="*/ 1288945 h 2594178"/>
              <a:gd name="connsiteX535" fmla="*/ 2174631 w 6821865"/>
              <a:gd name="connsiteY535" fmla="*/ 1345386 h 2594178"/>
              <a:gd name="connsiteX536" fmla="*/ 2061466 w 6821865"/>
              <a:gd name="connsiteY536" fmla="*/ 1345386 h 2594178"/>
              <a:gd name="connsiteX537" fmla="*/ 2061466 w 6821865"/>
              <a:gd name="connsiteY537" fmla="*/ 1232504 h 2594178"/>
              <a:gd name="connsiteX538" fmla="*/ 2174631 w 6821865"/>
              <a:gd name="connsiteY538" fmla="*/ 1232504 h 2594178"/>
              <a:gd name="connsiteX539" fmla="*/ 2198036 w 6821865"/>
              <a:gd name="connsiteY539" fmla="*/ 1288945 h 2594178"/>
              <a:gd name="connsiteX540" fmla="*/ 2274242 w 6821865"/>
              <a:gd name="connsiteY540" fmla="*/ 569991 h 2594178"/>
              <a:gd name="connsiteX541" fmla="*/ 2274242 w 6821865"/>
              <a:gd name="connsiteY541" fmla="*/ 598290 h 2594178"/>
              <a:gd name="connsiteX542" fmla="*/ 2245872 w 6821865"/>
              <a:gd name="connsiteY542" fmla="*/ 598290 h 2594178"/>
              <a:gd name="connsiteX543" fmla="*/ 2245872 w 6821865"/>
              <a:gd name="connsiteY543" fmla="*/ 569991 h 2594178"/>
              <a:gd name="connsiteX544" fmla="*/ 2274242 w 6821865"/>
              <a:gd name="connsiteY544" fmla="*/ 569991 h 2594178"/>
              <a:gd name="connsiteX545" fmla="*/ 2274242 w 6821865"/>
              <a:gd name="connsiteY545" fmla="*/ 287944 h 2594178"/>
              <a:gd name="connsiteX546" fmla="*/ 2274242 w 6821865"/>
              <a:gd name="connsiteY546" fmla="*/ 316243 h 2594178"/>
              <a:gd name="connsiteX547" fmla="*/ 2245872 w 6821865"/>
              <a:gd name="connsiteY547" fmla="*/ 316243 h 2594178"/>
              <a:gd name="connsiteX548" fmla="*/ 2245872 w 6821865"/>
              <a:gd name="connsiteY548" fmla="*/ 287944 h 2594178"/>
              <a:gd name="connsiteX549" fmla="*/ 2274242 w 6821865"/>
              <a:gd name="connsiteY549" fmla="*/ 287944 h 2594178"/>
              <a:gd name="connsiteX550" fmla="*/ 2339255 w 6821865"/>
              <a:gd name="connsiteY550" fmla="*/ 1430126 h 2594178"/>
              <a:gd name="connsiteX551" fmla="*/ 2315850 w 6821865"/>
              <a:gd name="connsiteY551" fmla="*/ 1486567 h 2594178"/>
              <a:gd name="connsiteX552" fmla="*/ 2202686 w 6821865"/>
              <a:gd name="connsiteY552" fmla="*/ 1486567 h 2594178"/>
              <a:gd name="connsiteX553" fmla="*/ 2202686 w 6821865"/>
              <a:gd name="connsiteY553" fmla="*/ 1373685 h 2594178"/>
              <a:gd name="connsiteX554" fmla="*/ 2315850 w 6821865"/>
              <a:gd name="connsiteY554" fmla="*/ 1373685 h 2594178"/>
              <a:gd name="connsiteX555" fmla="*/ 2339255 w 6821865"/>
              <a:gd name="connsiteY555" fmla="*/ 1430126 h 2594178"/>
              <a:gd name="connsiteX556" fmla="*/ 2339256 w 6821865"/>
              <a:gd name="connsiteY556" fmla="*/ 1148393 h 2594178"/>
              <a:gd name="connsiteX557" fmla="*/ 2315850 w 6821865"/>
              <a:gd name="connsiteY557" fmla="*/ 1204834 h 2594178"/>
              <a:gd name="connsiteX558" fmla="*/ 2202686 w 6821865"/>
              <a:gd name="connsiteY558" fmla="*/ 1204834 h 2594178"/>
              <a:gd name="connsiteX559" fmla="*/ 2202687 w 6821865"/>
              <a:gd name="connsiteY559" fmla="*/ 1091952 h 2594178"/>
              <a:gd name="connsiteX560" fmla="*/ 2315851 w 6821865"/>
              <a:gd name="connsiteY560" fmla="*/ 1091952 h 2594178"/>
              <a:gd name="connsiteX561" fmla="*/ 2339256 w 6821865"/>
              <a:gd name="connsiteY561" fmla="*/ 1148393 h 2594178"/>
              <a:gd name="connsiteX562" fmla="*/ 2339886 w 6821865"/>
              <a:gd name="connsiteY562" fmla="*/ 866346 h 2594178"/>
              <a:gd name="connsiteX563" fmla="*/ 2316482 w 6821865"/>
              <a:gd name="connsiteY563" fmla="*/ 922787 h 2594178"/>
              <a:gd name="connsiteX564" fmla="*/ 2203317 w 6821865"/>
              <a:gd name="connsiteY564" fmla="*/ 922787 h 2594178"/>
              <a:gd name="connsiteX565" fmla="*/ 2203317 w 6821865"/>
              <a:gd name="connsiteY565" fmla="*/ 809905 h 2594178"/>
              <a:gd name="connsiteX566" fmla="*/ 2316482 w 6821865"/>
              <a:gd name="connsiteY566" fmla="*/ 809905 h 2594178"/>
              <a:gd name="connsiteX567" fmla="*/ 2339886 w 6821865"/>
              <a:gd name="connsiteY567" fmla="*/ 866346 h 2594178"/>
              <a:gd name="connsiteX568" fmla="*/ 2415146 w 6821865"/>
              <a:gd name="connsiteY568" fmla="*/ 428810 h 2594178"/>
              <a:gd name="connsiteX569" fmla="*/ 2415146 w 6821865"/>
              <a:gd name="connsiteY569" fmla="*/ 457109 h 2594178"/>
              <a:gd name="connsiteX570" fmla="*/ 2386776 w 6821865"/>
              <a:gd name="connsiteY570" fmla="*/ 457109 h 2594178"/>
              <a:gd name="connsiteX571" fmla="*/ 2386776 w 6821865"/>
              <a:gd name="connsiteY571" fmla="*/ 428810 h 2594178"/>
              <a:gd name="connsiteX572" fmla="*/ 2415146 w 6821865"/>
              <a:gd name="connsiteY572" fmla="*/ 428810 h 2594178"/>
              <a:gd name="connsiteX573" fmla="*/ 2415461 w 6821865"/>
              <a:gd name="connsiteY573" fmla="*/ 146763 h 2594178"/>
              <a:gd name="connsiteX574" fmla="*/ 2415461 w 6821865"/>
              <a:gd name="connsiteY574" fmla="*/ 175062 h 2594178"/>
              <a:gd name="connsiteX575" fmla="*/ 2387091 w 6821865"/>
              <a:gd name="connsiteY575" fmla="*/ 175062 h 2594178"/>
              <a:gd name="connsiteX576" fmla="*/ 2387091 w 6821865"/>
              <a:gd name="connsiteY576" fmla="*/ 146763 h 2594178"/>
              <a:gd name="connsiteX577" fmla="*/ 2415461 w 6821865"/>
              <a:gd name="connsiteY577" fmla="*/ 146763 h 2594178"/>
              <a:gd name="connsiteX578" fmla="*/ 2444492 w 6821865"/>
              <a:gd name="connsiteY578" fmla="*/ 1506020 h 2594178"/>
              <a:gd name="connsiteX579" fmla="*/ 2330773 w 6821865"/>
              <a:gd name="connsiteY579" fmla="*/ 1564181 h 2594178"/>
              <a:gd name="connsiteX580" fmla="*/ 2321256 w 6821865"/>
              <a:gd name="connsiteY580" fmla="*/ 1569931 h 2594178"/>
              <a:gd name="connsiteX581" fmla="*/ 2344220 w 6821865"/>
              <a:gd name="connsiteY581" fmla="*/ 1514552 h 2594178"/>
              <a:gd name="connsiteX582" fmla="*/ 2430926 w 6821865"/>
              <a:gd name="connsiteY582" fmla="*/ 1497042 h 2594178"/>
              <a:gd name="connsiteX583" fmla="*/ 2480789 w 6821865"/>
              <a:gd name="connsiteY583" fmla="*/ 1289260 h 2594178"/>
              <a:gd name="connsiteX584" fmla="*/ 2457384 w 6821865"/>
              <a:gd name="connsiteY584" fmla="*/ 1345701 h 2594178"/>
              <a:gd name="connsiteX585" fmla="*/ 2344220 w 6821865"/>
              <a:gd name="connsiteY585" fmla="*/ 1345701 h 2594178"/>
              <a:gd name="connsiteX586" fmla="*/ 2344220 w 6821865"/>
              <a:gd name="connsiteY586" fmla="*/ 1232819 h 2594178"/>
              <a:gd name="connsiteX587" fmla="*/ 2457384 w 6821865"/>
              <a:gd name="connsiteY587" fmla="*/ 1232819 h 2594178"/>
              <a:gd name="connsiteX588" fmla="*/ 2480789 w 6821865"/>
              <a:gd name="connsiteY588" fmla="*/ 1289260 h 2594178"/>
              <a:gd name="connsiteX589" fmla="*/ 2481421 w 6821865"/>
              <a:gd name="connsiteY589" fmla="*/ 1007212 h 2594178"/>
              <a:gd name="connsiteX590" fmla="*/ 2458016 w 6821865"/>
              <a:gd name="connsiteY590" fmla="*/ 1063653 h 2594178"/>
              <a:gd name="connsiteX591" fmla="*/ 2344851 w 6821865"/>
              <a:gd name="connsiteY591" fmla="*/ 1063653 h 2594178"/>
              <a:gd name="connsiteX592" fmla="*/ 2344851 w 6821865"/>
              <a:gd name="connsiteY592" fmla="*/ 950771 h 2594178"/>
              <a:gd name="connsiteX593" fmla="*/ 2458016 w 6821865"/>
              <a:gd name="connsiteY593" fmla="*/ 950771 h 2594178"/>
              <a:gd name="connsiteX594" fmla="*/ 2481421 w 6821865"/>
              <a:gd name="connsiteY594" fmla="*/ 1007212 h 2594178"/>
              <a:gd name="connsiteX595" fmla="*/ 2501201 w 6821865"/>
              <a:gd name="connsiteY595" fmla="*/ 724890 h 2594178"/>
              <a:gd name="connsiteX596" fmla="*/ 2471886 w 6821865"/>
              <a:gd name="connsiteY596" fmla="*/ 795441 h 2594178"/>
              <a:gd name="connsiteX597" fmla="*/ 2330667 w 6821865"/>
              <a:gd name="connsiteY597" fmla="*/ 795441 h 2594178"/>
              <a:gd name="connsiteX598" fmla="*/ 2330667 w 6821865"/>
              <a:gd name="connsiteY598" fmla="*/ 654574 h 2594178"/>
              <a:gd name="connsiteX599" fmla="*/ 2438782 w 6821865"/>
              <a:gd name="connsiteY599" fmla="*/ 632642 h 2594178"/>
              <a:gd name="connsiteX600" fmla="*/ 2469066 w 6821865"/>
              <a:gd name="connsiteY600" fmla="*/ 652706 h 2594178"/>
              <a:gd name="connsiteX601" fmla="*/ 2470310 w 6821865"/>
              <a:gd name="connsiteY601" fmla="*/ 654574 h 2594178"/>
              <a:gd name="connsiteX602" fmla="*/ 2473142 w 6821865"/>
              <a:gd name="connsiteY602" fmla="*/ 656451 h 2594178"/>
              <a:gd name="connsiteX603" fmla="*/ 2493872 w 6821865"/>
              <a:gd name="connsiteY603" fmla="*/ 687418 h 2594178"/>
              <a:gd name="connsiteX604" fmla="*/ 2501201 w 6821865"/>
              <a:gd name="connsiteY604" fmla="*/ 724890 h 2594178"/>
              <a:gd name="connsiteX605" fmla="*/ 2554789 w 6821865"/>
              <a:gd name="connsiteY605" fmla="*/ 287629 h 2594178"/>
              <a:gd name="connsiteX606" fmla="*/ 2554789 w 6821865"/>
              <a:gd name="connsiteY606" fmla="*/ 315928 h 2594178"/>
              <a:gd name="connsiteX607" fmla="*/ 2526419 w 6821865"/>
              <a:gd name="connsiteY607" fmla="*/ 315928 h 2594178"/>
              <a:gd name="connsiteX608" fmla="*/ 2526419 w 6821865"/>
              <a:gd name="connsiteY608" fmla="*/ 287629 h 2594178"/>
              <a:gd name="connsiteX609" fmla="*/ 2554789 w 6821865"/>
              <a:gd name="connsiteY609" fmla="*/ 287629 h 2594178"/>
              <a:gd name="connsiteX610" fmla="*/ 2621610 w 6821865"/>
              <a:gd name="connsiteY610" fmla="*/ 1428404 h 2594178"/>
              <a:gd name="connsiteX611" fmla="*/ 2620887 w 6821865"/>
              <a:gd name="connsiteY611" fmla="*/ 1428651 h 2594178"/>
              <a:gd name="connsiteX612" fmla="*/ 2485563 w 6821865"/>
              <a:gd name="connsiteY612" fmla="*/ 1486104 h 2594178"/>
              <a:gd name="connsiteX613" fmla="*/ 2462349 w 6821865"/>
              <a:gd name="connsiteY613" fmla="*/ 1430126 h 2594178"/>
              <a:gd name="connsiteX614" fmla="*/ 2485755 w 6821865"/>
              <a:gd name="connsiteY614" fmla="*/ 1373685 h 2594178"/>
              <a:gd name="connsiteX615" fmla="*/ 2598919 w 6821865"/>
              <a:gd name="connsiteY615" fmla="*/ 1373685 h 2594178"/>
              <a:gd name="connsiteX616" fmla="*/ 2622640 w 6821865"/>
              <a:gd name="connsiteY616" fmla="*/ 1148079 h 2594178"/>
              <a:gd name="connsiteX617" fmla="*/ 2599234 w 6821865"/>
              <a:gd name="connsiteY617" fmla="*/ 1204520 h 2594178"/>
              <a:gd name="connsiteX618" fmla="*/ 2486070 w 6821865"/>
              <a:gd name="connsiteY618" fmla="*/ 1204520 h 2594178"/>
              <a:gd name="connsiteX619" fmla="*/ 2486071 w 6821865"/>
              <a:gd name="connsiteY619" fmla="*/ 1091638 h 2594178"/>
              <a:gd name="connsiteX620" fmla="*/ 2599235 w 6821865"/>
              <a:gd name="connsiteY620" fmla="*/ 1091638 h 2594178"/>
              <a:gd name="connsiteX621" fmla="*/ 2622640 w 6821865"/>
              <a:gd name="connsiteY621" fmla="*/ 1148079 h 2594178"/>
              <a:gd name="connsiteX622" fmla="*/ 2640844 w 6821865"/>
              <a:gd name="connsiteY622" fmla="*/ 583984 h 2594178"/>
              <a:gd name="connsiteX623" fmla="*/ 2611529 w 6821865"/>
              <a:gd name="connsiteY623" fmla="*/ 654574 h 2594178"/>
              <a:gd name="connsiteX624" fmla="*/ 2503413 w 6821865"/>
              <a:gd name="connsiteY624" fmla="*/ 676506 h 2594178"/>
              <a:gd name="connsiteX625" fmla="*/ 2473142 w 6821865"/>
              <a:gd name="connsiteY625" fmla="*/ 656451 h 2594178"/>
              <a:gd name="connsiteX626" fmla="*/ 2471886 w 6821865"/>
              <a:gd name="connsiteY626" fmla="*/ 654574 h 2594178"/>
              <a:gd name="connsiteX627" fmla="*/ 2469066 w 6821865"/>
              <a:gd name="connsiteY627" fmla="*/ 652706 h 2594178"/>
              <a:gd name="connsiteX628" fmla="*/ 2448323 w 6821865"/>
              <a:gd name="connsiteY628" fmla="*/ 621549 h 2594178"/>
              <a:gd name="connsiteX629" fmla="*/ 2470310 w 6821865"/>
              <a:gd name="connsiteY629" fmla="*/ 513393 h 2594178"/>
              <a:gd name="connsiteX630" fmla="*/ 2611529 w 6821865"/>
              <a:gd name="connsiteY630" fmla="*/ 513393 h 2594178"/>
              <a:gd name="connsiteX631" fmla="*/ 2640844 w 6821865"/>
              <a:gd name="connsiteY631" fmla="*/ 583984 h 2594178"/>
              <a:gd name="connsiteX632" fmla="*/ 2642421 w 6821865"/>
              <a:gd name="connsiteY632" fmla="*/ 866385 h 2594178"/>
              <a:gd name="connsiteX633" fmla="*/ 2635092 w 6821865"/>
              <a:gd name="connsiteY633" fmla="*/ 903916 h 2594178"/>
              <a:gd name="connsiteX634" fmla="*/ 2613479 w 6821865"/>
              <a:gd name="connsiteY634" fmla="*/ 936375 h 2594178"/>
              <a:gd name="connsiteX635" fmla="*/ 2613105 w 6821865"/>
              <a:gd name="connsiteY635" fmla="*/ 936622 h 2594178"/>
              <a:gd name="connsiteX636" fmla="*/ 2612729 w 6821865"/>
              <a:gd name="connsiteY636" fmla="*/ 937187 h 2594178"/>
              <a:gd name="connsiteX637" fmla="*/ 2580179 w 6821865"/>
              <a:gd name="connsiteY637" fmla="*/ 958868 h 2594178"/>
              <a:gd name="connsiteX638" fmla="*/ 2471886 w 6821865"/>
              <a:gd name="connsiteY638" fmla="*/ 936936 h 2594178"/>
              <a:gd name="connsiteX639" fmla="*/ 2471886 w 6821865"/>
              <a:gd name="connsiteY639" fmla="*/ 796070 h 2594178"/>
              <a:gd name="connsiteX640" fmla="*/ 2580002 w 6821865"/>
              <a:gd name="connsiteY640" fmla="*/ 774138 h 2594178"/>
              <a:gd name="connsiteX641" fmla="*/ 2611029 w 6821865"/>
              <a:gd name="connsiteY641" fmla="*/ 794695 h 2594178"/>
              <a:gd name="connsiteX642" fmla="*/ 2611529 w 6821865"/>
              <a:gd name="connsiteY642" fmla="*/ 795441 h 2594178"/>
              <a:gd name="connsiteX643" fmla="*/ 2613604 w 6821865"/>
              <a:gd name="connsiteY643" fmla="*/ 796816 h 2594178"/>
              <a:gd name="connsiteX644" fmla="*/ 2635092 w 6821865"/>
              <a:gd name="connsiteY644" fmla="*/ 828914 h 2594178"/>
              <a:gd name="connsiteX645" fmla="*/ 2642421 w 6821865"/>
              <a:gd name="connsiteY645" fmla="*/ 866385 h 2594178"/>
              <a:gd name="connsiteX646" fmla="*/ 2696007 w 6821865"/>
              <a:gd name="connsiteY646" fmla="*/ 146763 h 2594178"/>
              <a:gd name="connsiteX647" fmla="*/ 2696007 w 6821865"/>
              <a:gd name="connsiteY647" fmla="*/ 175062 h 2594178"/>
              <a:gd name="connsiteX648" fmla="*/ 2667638 w 6821865"/>
              <a:gd name="connsiteY648" fmla="*/ 175062 h 2594178"/>
              <a:gd name="connsiteX649" fmla="*/ 2667638 w 6821865"/>
              <a:gd name="connsiteY649" fmla="*/ 146763 h 2594178"/>
              <a:gd name="connsiteX650" fmla="*/ 2696007 w 6821865"/>
              <a:gd name="connsiteY650" fmla="*/ 146763 h 2594178"/>
              <a:gd name="connsiteX651" fmla="*/ 2763859 w 6821865"/>
              <a:gd name="connsiteY651" fmla="*/ 1288945 h 2594178"/>
              <a:gd name="connsiteX652" fmla="*/ 2740454 w 6821865"/>
              <a:gd name="connsiteY652" fmla="*/ 1345386 h 2594178"/>
              <a:gd name="connsiteX653" fmla="*/ 2627289 w 6821865"/>
              <a:gd name="connsiteY653" fmla="*/ 1345386 h 2594178"/>
              <a:gd name="connsiteX654" fmla="*/ 2627289 w 6821865"/>
              <a:gd name="connsiteY654" fmla="*/ 1232504 h 2594178"/>
              <a:gd name="connsiteX655" fmla="*/ 2740454 w 6821865"/>
              <a:gd name="connsiteY655" fmla="*/ 1232504 h 2594178"/>
              <a:gd name="connsiteX656" fmla="*/ 2763859 w 6821865"/>
              <a:gd name="connsiteY656" fmla="*/ 1288945 h 2594178"/>
              <a:gd name="connsiteX657" fmla="*/ 2782378 w 6821865"/>
              <a:gd name="connsiteY657" fmla="*/ 724890 h 2594178"/>
              <a:gd name="connsiteX658" fmla="*/ 2753062 w 6821865"/>
              <a:gd name="connsiteY658" fmla="*/ 795441 h 2594178"/>
              <a:gd name="connsiteX659" fmla="*/ 2644637 w 6821865"/>
              <a:gd name="connsiteY659" fmla="*/ 817373 h 2594178"/>
              <a:gd name="connsiteX660" fmla="*/ 2613604 w 6821865"/>
              <a:gd name="connsiteY660" fmla="*/ 796816 h 2594178"/>
              <a:gd name="connsiteX661" fmla="*/ 2613105 w 6821865"/>
              <a:gd name="connsiteY661" fmla="*/ 796070 h 2594178"/>
              <a:gd name="connsiteX662" fmla="*/ 2611029 w 6821865"/>
              <a:gd name="connsiteY662" fmla="*/ 794695 h 2594178"/>
              <a:gd name="connsiteX663" fmla="*/ 2589542 w 6821865"/>
              <a:gd name="connsiteY663" fmla="*/ 762597 h 2594178"/>
              <a:gd name="connsiteX664" fmla="*/ 2611529 w 6821865"/>
              <a:gd name="connsiteY664" fmla="*/ 654574 h 2594178"/>
              <a:gd name="connsiteX665" fmla="*/ 2753062 w 6821865"/>
              <a:gd name="connsiteY665" fmla="*/ 654574 h 2594178"/>
              <a:gd name="connsiteX666" fmla="*/ 2782378 w 6821865"/>
              <a:gd name="connsiteY666" fmla="*/ 724890 h 2594178"/>
              <a:gd name="connsiteX667" fmla="*/ 2783955 w 6821865"/>
              <a:gd name="connsiteY667" fmla="*/ 1006937 h 2594178"/>
              <a:gd name="connsiteX668" fmla="*/ 2754639 w 6821865"/>
              <a:gd name="connsiteY668" fmla="*/ 1077488 h 2594178"/>
              <a:gd name="connsiteX669" fmla="*/ 2613105 w 6821865"/>
              <a:gd name="connsiteY669" fmla="*/ 1077488 h 2594178"/>
              <a:gd name="connsiteX670" fmla="*/ 2591118 w 6821865"/>
              <a:gd name="connsiteY670" fmla="*/ 969642 h 2594178"/>
              <a:gd name="connsiteX671" fmla="*/ 2612729 w 6821865"/>
              <a:gd name="connsiteY671" fmla="*/ 937187 h 2594178"/>
              <a:gd name="connsiteX672" fmla="*/ 2613105 w 6821865"/>
              <a:gd name="connsiteY672" fmla="*/ 936936 h 2594178"/>
              <a:gd name="connsiteX673" fmla="*/ 2613479 w 6821865"/>
              <a:gd name="connsiteY673" fmla="*/ 936375 h 2594178"/>
              <a:gd name="connsiteX674" fmla="*/ 2646213 w 6821865"/>
              <a:gd name="connsiteY674" fmla="*/ 914691 h 2594178"/>
              <a:gd name="connsiteX675" fmla="*/ 2721531 w 6821865"/>
              <a:gd name="connsiteY675" fmla="*/ 914691 h 2594178"/>
              <a:gd name="connsiteX676" fmla="*/ 2752185 w 6821865"/>
              <a:gd name="connsiteY676" fmla="*/ 934996 h 2594178"/>
              <a:gd name="connsiteX677" fmla="*/ 2753062 w 6821865"/>
              <a:gd name="connsiteY677" fmla="*/ 936307 h 2594178"/>
              <a:gd name="connsiteX678" fmla="*/ 2755517 w 6821865"/>
              <a:gd name="connsiteY678" fmla="*/ 937934 h 2594178"/>
              <a:gd name="connsiteX679" fmla="*/ 2776626 w 6821865"/>
              <a:gd name="connsiteY679" fmla="*/ 969466 h 2594178"/>
              <a:gd name="connsiteX680" fmla="*/ 2783955 w 6821865"/>
              <a:gd name="connsiteY680" fmla="*/ 1006937 h 2594178"/>
              <a:gd name="connsiteX681" fmla="*/ 2783955 w 6821865"/>
              <a:gd name="connsiteY681" fmla="*/ 443157 h 2594178"/>
              <a:gd name="connsiteX682" fmla="*/ 2776626 w 6821865"/>
              <a:gd name="connsiteY682" fmla="*/ 480688 h 2594178"/>
              <a:gd name="connsiteX683" fmla="*/ 2756273 w 6821865"/>
              <a:gd name="connsiteY683" fmla="*/ 511254 h 2594178"/>
              <a:gd name="connsiteX684" fmla="*/ 2753062 w 6821865"/>
              <a:gd name="connsiteY684" fmla="*/ 513393 h 2594178"/>
              <a:gd name="connsiteX685" fmla="*/ 2751443 w 6821865"/>
              <a:gd name="connsiteY685" fmla="*/ 515826 h 2594178"/>
              <a:gd name="connsiteX686" fmla="*/ 2721531 w 6821865"/>
              <a:gd name="connsiteY686" fmla="*/ 535640 h 2594178"/>
              <a:gd name="connsiteX687" fmla="*/ 2613105 w 6821865"/>
              <a:gd name="connsiteY687" fmla="*/ 513708 h 2594178"/>
              <a:gd name="connsiteX688" fmla="*/ 2613105 w 6821865"/>
              <a:gd name="connsiteY688" fmla="*/ 372841 h 2594178"/>
              <a:gd name="connsiteX689" fmla="*/ 2754639 w 6821865"/>
              <a:gd name="connsiteY689" fmla="*/ 372841 h 2594178"/>
              <a:gd name="connsiteX690" fmla="*/ 2783955 w 6821865"/>
              <a:gd name="connsiteY690" fmla="*/ 443157 h 2594178"/>
              <a:gd name="connsiteX691" fmla="*/ 2877500 w 6821865"/>
              <a:gd name="connsiteY691" fmla="*/ 1349046 h 2594178"/>
              <a:gd name="connsiteX692" fmla="*/ 2773934 w 6821865"/>
              <a:gd name="connsiteY692" fmla="*/ 1376288 h 2594178"/>
              <a:gd name="connsiteX693" fmla="*/ 2733002 w 6821865"/>
              <a:gd name="connsiteY693" fmla="*/ 1390292 h 2594178"/>
              <a:gd name="connsiteX694" fmla="*/ 2753062 w 6821865"/>
              <a:gd name="connsiteY694" fmla="*/ 1360165 h 2594178"/>
              <a:gd name="connsiteX695" fmla="*/ 2861179 w 6821865"/>
              <a:gd name="connsiteY695" fmla="*/ 1338233 h 2594178"/>
              <a:gd name="connsiteX696" fmla="*/ 2902066 w 6821865"/>
              <a:gd name="connsiteY696" fmla="*/ 26709 h 2594178"/>
              <a:gd name="connsiteX697" fmla="*/ 2881358 w 6821865"/>
              <a:gd name="connsiteY697" fmla="*/ 76644 h 2594178"/>
              <a:gd name="connsiteX698" fmla="*/ 2768193 w 6821865"/>
              <a:gd name="connsiteY698" fmla="*/ 76644 h 2594178"/>
              <a:gd name="connsiteX699" fmla="*/ 2757566 w 6821865"/>
              <a:gd name="connsiteY699" fmla="*/ 51017 h 2594178"/>
              <a:gd name="connsiteX700" fmla="*/ 2827141 w 6821865"/>
              <a:gd name="connsiteY700" fmla="*/ 36207 h 2594178"/>
              <a:gd name="connsiteX701" fmla="*/ 2923598 w 6821865"/>
              <a:gd name="connsiteY701" fmla="*/ 865756 h 2594178"/>
              <a:gd name="connsiteX702" fmla="*/ 2894282 w 6821865"/>
              <a:gd name="connsiteY702" fmla="*/ 936307 h 2594178"/>
              <a:gd name="connsiteX703" fmla="*/ 2786166 w 6821865"/>
              <a:gd name="connsiteY703" fmla="*/ 958239 h 2594178"/>
              <a:gd name="connsiteX704" fmla="*/ 2755517 w 6821865"/>
              <a:gd name="connsiteY704" fmla="*/ 937934 h 2594178"/>
              <a:gd name="connsiteX705" fmla="*/ 2754639 w 6821865"/>
              <a:gd name="connsiteY705" fmla="*/ 936622 h 2594178"/>
              <a:gd name="connsiteX706" fmla="*/ 2752185 w 6821865"/>
              <a:gd name="connsiteY706" fmla="*/ 934996 h 2594178"/>
              <a:gd name="connsiteX707" fmla="*/ 2731076 w 6821865"/>
              <a:gd name="connsiteY707" fmla="*/ 903464 h 2594178"/>
              <a:gd name="connsiteX708" fmla="*/ 2753062 w 6821865"/>
              <a:gd name="connsiteY708" fmla="*/ 795441 h 2594178"/>
              <a:gd name="connsiteX709" fmla="*/ 2861179 w 6821865"/>
              <a:gd name="connsiteY709" fmla="*/ 773509 h 2594178"/>
              <a:gd name="connsiteX710" fmla="*/ 2893905 w 6821865"/>
              <a:gd name="connsiteY710" fmla="*/ 795191 h 2594178"/>
              <a:gd name="connsiteX711" fmla="*/ 2894282 w 6821865"/>
              <a:gd name="connsiteY711" fmla="*/ 795755 h 2594178"/>
              <a:gd name="connsiteX712" fmla="*/ 2894660 w 6821865"/>
              <a:gd name="connsiteY712" fmla="*/ 796006 h 2594178"/>
              <a:gd name="connsiteX713" fmla="*/ 2916269 w 6821865"/>
              <a:gd name="connsiteY713" fmla="*/ 828285 h 2594178"/>
              <a:gd name="connsiteX714" fmla="*/ 2923598 w 6821865"/>
              <a:gd name="connsiteY714" fmla="*/ 865756 h 2594178"/>
              <a:gd name="connsiteX715" fmla="*/ 2923598 w 6821865"/>
              <a:gd name="connsiteY715" fmla="*/ 583984 h 2594178"/>
              <a:gd name="connsiteX716" fmla="*/ 2894282 w 6821865"/>
              <a:gd name="connsiteY716" fmla="*/ 654574 h 2594178"/>
              <a:gd name="connsiteX717" fmla="*/ 2753062 w 6821865"/>
              <a:gd name="connsiteY717" fmla="*/ 654574 h 2594178"/>
              <a:gd name="connsiteX718" fmla="*/ 2731076 w 6821865"/>
              <a:gd name="connsiteY718" fmla="*/ 546419 h 2594178"/>
              <a:gd name="connsiteX719" fmla="*/ 2751443 w 6821865"/>
              <a:gd name="connsiteY719" fmla="*/ 515826 h 2594178"/>
              <a:gd name="connsiteX720" fmla="*/ 2754639 w 6821865"/>
              <a:gd name="connsiteY720" fmla="*/ 513708 h 2594178"/>
              <a:gd name="connsiteX721" fmla="*/ 2756273 w 6821865"/>
              <a:gd name="connsiteY721" fmla="*/ 511254 h 2594178"/>
              <a:gd name="connsiteX722" fmla="*/ 2785988 w 6821865"/>
              <a:gd name="connsiteY722" fmla="*/ 491461 h 2594178"/>
              <a:gd name="connsiteX723" fmla="*/ 2894282 w 6821865"/>
              <a:gd name="connsiteY723" fmla="*/ 513393 h 2594178"/>
              <a:gd name="connsiteX724" fmla="*/ 2923598 w 6821865"/>
              <a:gd name="connsiteY724" fmla="*/ 583984 h 2594178"/>
              <a:gd name="connsiteX725" fmla="*/ 2925174 w 6821865"/>
              <a:gd name="connsiteY725" fmla="*/ 1148393 h 2594178"/>
              <a:gd name="connsiteX726" fmla="*/ 2895858 w 6821865"/>
              <a:gd name="connsiteY726" fmla="*/ 1218984 h 2594178"/>
              <a:gd name="connsiteX727" fmla="*/ 2754639 w 6821865"/>
              <a:gd name="connsiteY727" fmla="*/ 1218984 h 2594178"/>
              <a:gd name="connsiteX728" fmla="*/ 2754639 w 6821865"/>
              <a:gd name="connsiteY728" fmla="*/ 1077803 h 2594178"/>
              <a:gd name="connsiteX729" fmla="*/ 2895858 w 6821865"/>
              <a:gd name="connsiteY729" fmla="*/ 1077803 h 2594178"/>
              <a:gd name="connsiteX730" fmla="*/ 2925174 w 6821865"/>
              <a:gd name="connsiteY730" fmla="*/ 1148393 h 2594178"/>
              <a:gd name="connsiteX731" fmla="*/ 2925174 w 6821865"/>
              <a:gd name="connsiteY731" fmla="*/ 302290 h 2594178"/>
              <a:gd name="connsiteX732" fmla="*/ 2895858 w 6821865"/>
              <a:gd name="connsiteY732" fmla="*/ 372841 h 2594178"/>
              <a:gd name="connsiteX733" fmla="*/ 2754639 w 6821865"/>
              <a:gd name="connsiteY733" fmla="*/ 372841 h 2594178"/>
              <a:gd name="connsiteX734" fmla="*/ 2754639 w 6821865"/>
              <a:gd name="connsiteY734" fmla="*/ 231975 h 2594178"/>
              <a:gd name="connsiteX735" fmla="*/ 2895858 w 6821865"/>
              <a:gd name="connsiteY735" fmla="*/ 231975 h 2594178"/>
              <a:gd name="connsiteX736" fmla="*/ 2925174 w 6821865"/>
              <a:gd name="connsiteY736" fmla="*/ 302290 h 2594178"/>
              <a:gd name="connsiteX737" fmla="*/ 2978761 w 6821865"/>
              <a:gd name="connsiteY737" fmla="*/ 146763 h 2594178"/>
              <a:gd name="connsiteX738" fmla="*/ 2978761 w 6821865"/>
              <a:gd name="connsiteY738" fmla="*/ 175062 h 2594178"/>
              <a:gd name="connsiteX739" fmla="*/ 2950391 w 6821865"/>
              <a:gd name="connsiteY739" fmla="*/ 175062 h 2594178"/>
              <a:gd name="connsiteX740" fmla="*/ 2950391 w 6821865"/>
              <a:gd name="connsiteY740" fmla="*/ 146763 h 2594178"/>
              <a:gd name="connsiteX741" fmla="*/ 2978761 w 6821865"/>
              <a:gd name="connsiteY741" fmla="*/ 146763 h 2594178"/>
              <a:gd name="connsiteX742" fmla="*/ 3006422 w 6821865"/>
              <a:gd name="connsiteY742" fmla="*/ 1289260 h 2594178"/>
              <a:gd name="connsiteX743" fmla="*/ 2994837 w 6821865"/>
              <a:gd name="connsiteY743" fmla="*/ 1317402 h 2594178"/>
              <a:gd name="connsiteX744" fmla="*/ 2969671 w 6821865"/>
              <a:gd name="connsiteY744" fmla="*/ 1327714 h 2594178"/>
              <a:gd name="connsiteX745" fmla="*/ 2965111 w 6821865"/>
              <a:gd name="connsiteY745" fmla="*/ 1328564 h 2594178"/>
              <a:gd name="connsiteX746" fmla="*/ 2938097 w 6821865"/>
              <a:gd name="connsiteY746" fmla="*/ 1317402 h 2594178"/>
              <a:gd name="connsiteX747" fmla="*/ 2938097 w 6821865"/>
              <a:gd name="connsiteY747" fmla="*/ 1261118 h 2594178"/>
              <a:gd name="connsiteX748" fmla="*/ 2994837 w 6821865"/>
              <a:gd name="connsiteY748" fmla="*/ 1261118 h 2594178"/>
              <a:gd name="connsiteX749" fmla="*/ 3006422 w 6821865"/>
              <a:gd name="connsiteY749" fmla="*/ 1289260 h 2594178"/>
              <a:gd name="connsiteX750" fmla="*/ 3064817 w 6821865"/>
              <a:gd name="connsiteY750" fmla="*/ 725204 h 2594178"/>
              <a:gd name="connsiteX751" fmla="*/ 3035501 w 6821865"/>
              <a:gd name="connsiteY751" fmla="*/ 795755 h 2594178"/>
              <a:gd name="connsiteX752" fmla="*/ 2927385 w 6821865"/>
              <a:gd name="connsiteY752" fmla="*/ 817687 h 2594178"/>
              <a:gd name="connsiteX753" fmla="*/ 2894660 w 6821865"/>
              <a:gd name="connsiteY753" fmla="*/ 796006 h 2594178"/>
              <a:gd name="connsiteX754" fmla="*/ 2894282 w 6821865"/>
              <a:gd name="connsiteY754" fmla="*/ 795441 h 2594178"/>
              <a:gd name="connsiteX755" fmla="*/ 2893905 w 6821865"/>
              <a:gd name="connsiteY755" fmla="*/ 795191 h 2594178"/>
              <a:gd name="connsiteX756" fmla="*/ 2872295 w 6821865"/>
              <a:gd name="connsiteY756" fmla="*/ 762912 h 2594178"/>
              <a:gd name="connsiteX757" fmla="*/ 2894282 w 6821865"/>
              <a:gd name="connsiteY757" fmla="*/ 654889 h 2594178"/>
              <a:gd name="connsiteX758" fmla="*/ 3035501 w 6821865"/>
              <a:gd name="connsiteY758" fmla="*/ 654889 h 2594178"/>
              <a:gd name="connsiteX759" fmla="*/ 3064817 w 6821865"/>
              <a:gd name="connsiteY759" fmla="*/ 725204 h 2594178"/>
              <a:gd name="connsiteX760" fmla="*/ 3066393 w 6821865"/>
              <a:gd name="connsiteY760" fmla="*/ 1007252 h 2594178"/>
              <a:gd name="connsiteX761" fmla="*/ 3037077 w 6821865"/>
              <a:gd name="connsiteY761" fmla="*/ 1077803 h 2594178"/>
              <a:gd name="connsiteX762" fmla="*/ 2895858 w 6821865"/>
              <a:gd name="connsiteY762" fmla="*/ 1077803 h 2594178"/>
              <a:gd name="connsiteX763" fmla="*/ 2895858 w 6821865"/>
              <a:gd name="connsiteY763" fmla="*/ 936936 h 2594178"/>
              <a:gd name="connsiteX764" fmla="*/ 3037077 w 6821865"/>
              <a:gd name="connsiteY764" fmla="*/ 936936 h 2594178"/>
              <a:gd name="connsiteX765" fmla="*/ 3066393 w 6821865"/>
              <a:gd name="connsiteY765" fmla="*/ 1007252 h 2594178"/>
              <a:gd name="connsiteX766" fmla="*/ 3066708 w 6821865"/>
              <a:gd name="connsiteY766" fmla="*/ 443157 h 2594178"/>
              <a:gd name="connsiteX767" fmla="*/ 3059379 w 6821865"/>
              <a:gd name="connsiteY767" fmla="*/ 480688 h 2594178"/>
              <a:gd name="connsiteX768" fmla="*/ 3037769 w 6821865"/>
              <a:gd name="connsiteY768" fmla="*/ 513142 h 2594178"/>
              <a:gd name="connsiteX769" fmla="*/ 3037392 w 6821865"/>
              <a:gd name="connsiteY769" fmla="*/ 513393 h 2594178"/>
              <a:gd name="connsiteX770" fmla="*/ 3037016 w 6821865"/>
              <a:gd name="connsiteY770" fmla="*/ 513959 h 2594178"/>
              <a:gd name="connsiteX771" fmla="*/ 3004467 w 6821865"/>
              <a:gd name="connsiteY771" fmla="*/ 535640 h 2594178"/>
              <a:gd name="connsiteX772" fmla="*/ 2896173 w 6821865"/>
              <a:gd name="connsiteY772" fmla="*/ 513708 h 2594178"/>
              <a:gd name="connsiteX773" fmla="*/ 2896173 w 6821865"/>
              <a:gd name="connsiteY773" fmla="*/ 372841 h 2594178"/>
              <a:gd name="connsiteX774" fmla="*/ 3037392 w 6821865"/>
              <a:gd name="connsiteY774" fmla="*/ 372841 h 2594178"/>
              <a:gd name="connsiteX775" fmla="*/ 3066708 w 6821865"/>
              <a:gd name="connsiteY775" fmla="*/ 443157 h 2594178"/>
              <a:gd name="connsiteX776" fmla="*/ 3120296 w 6821865"/>
              <a:gd name="connsiteY776" fmla="*/ 5582 h 2594178"/>
              <a:gd name="connsiteX777" fmla="*/ 3120296 w 6821865"/>
              <a:gd name="connsiteY777" fmla="*/ 33881 h 2594178"/>
              <a:gd name="connsiteX778" fmla="*/ 3091926 w 6821865"/>
              <a:gd name="connsiteY778" fmla="*/ 33881 h 2594178"/>
              <a:gd name="connsiteX779" fmla="*/ 3091926 w 6821865"/>
              <a:gd name="connsiteY779" fmla="*/ 5582 h 2594178"/>
              <a:gd name="connsiteX780" fmla="*/ 3102111 w 6821865"/>
              <a:gd name="connsiteY780" fmla="*/ 1349 h 2594178"/>
              <a:gd name="connsiteX781" fmla="*/ 3108241 w 6821865"/>
              <a:gd name="connsiteY781" fmla="*/ 572 h 2594178"/>
              <a:gd name="connsiteX782" fmla="*/ 3120611 w 6821865"/>
              <a:gd name="connsiteY782" fmla="*/ 287944 h 2594178"/>
              <a:gd name="connsiteX783" fmla="*/ 3120611 w 6821865"/>
              <a:gd name="connsiteY783" fmla="*/ 316243 h 2594178"/>
              <a:gd name="connsiteX784" fmla="*/ 3092241 w 6821865"/>
              <a:gd name="connsiteY784" fmla="*/ 316243 h 2594178"/>
              <a:gd name="connsiteX785" fmla="*/ 3092241 w 6821865"/>
              <a:gd name="connsiteY785" fmla="*/ 287944 h 2594178"/>
              <a:gd name="connsiteX786" fmla="*/ 3120611 w 6821865"/>
              <a:gd name="connsiteY786" fmla="*/ 287944 h 2594178"/>
              <a:gd name="connsiteX787" fmla="*/ 3147878 w 6821865"/>
              <a:gd name="connsiteY787" fmla="*/ 1148393 h 2594178"/>
              <a:gd name="connsiteX788" fmla="*/ 3136057 w 6821865"/>
              <a:gd name="connsiteY788" fmla="*/ 1176535 h 2594178"/>
              <a:gd name="connsiteX789" fmla="*/ 3079632 w 6821865"/>
              <a:gd name="connsiteY789" fmla="*/ 1176535 h 2594178"/>
              <a:gd name="connsiteX790" fmla="*/ 3079632 w 6821865"/>
              <a:gd name="connsiteY790" fmla="*/ 1120251 h 2594178"/>
              <a:gd name="connsiteX791" fmla="*/ 3136057 w 6821865"/>
              <a:gd name="connsiteY791" fmla="*/ 1120251 h 2594178"/>
              <a:gd name="connsiteX792" fmla="*/ 3147878 w 6821865"/>
              <a:gd name="connsiteY792" fmla="*/ 1148393 h 2594178"/>
              <a:gd name="connsiteX793" fmla="*/ 3207928 w 6821865"/>
              <a:gd name="connsiteY793" fmla="*/ 866071 h 2594178"/>
              <a:gd name="connsiteX794" fmla="*/ 3178612 w 6821865"/>
              <a:gd name="connsiteY794" fmla="*/ 936622 h 2594178"/>
              <a:gd name="connsiteX795" fmla="*/ 3037392 w 6821865"/>
              <a:gd name="connsiteY795" fmla="*/ 936622 h 2594178"/>
              <a:gd name="connsiteX796" fmla="*/ 3037392 w 6821865"/>
              <a:gd name="connsiteY796" fmla="*/ 795755 h 2594178"/>
              <a:gd name="connsiteX797" fmla="*/ 3178612 w 6821865"/>
              <a:gd name="connsiteY797" fmla="*/ 795755 h 2594178"/>
              <a:gd name="connsiteX798" fmla="*/ 3207928 w 6821865"/>
              <a:gd name="connsiteY798" fmla="*/ 866071 h 2594178"/>
              <a:gd name="connsiteX799" fmla="*/ 3207928 w 6821865"/>
              <a:gd name="connsiteY799" fmla="*/ 583984 h 2594178"/>
              <a:gd name="connsiteX800" fmla="*/ 3178612 w 6821865"/>
              <a:gd name="connsiteY800" fmla="*/ 654574 h 2594178"/>
              <a:gd name="connsiteX801" fmla="*/ 3037392 w 6821865"/>
              <a:gd name="connsiteY801" fmla="*/ 654574 h 2594178"/>
              <a:gd name="connsiteX802" fmla="*/ 3015406 w 6821865"/>
              <a:gd name="connsiteY802" fmla="*/ 546419 h 2594178"/>
              <a:gd name="connsiteX803" fmla="*/ 3037016 w 6821865"/>
              <a:gd name="connsiteY803" fmla="*/ 513959 h 2594178"/>
              <a:gd name="connsiteX804" fmla="*/ 3037392 w 6821865"/>
              <a:gd name="connsiteY804" fmla="*/ 513708 h 2594178"/>
              <a:gd name="connsiteX805" fmla="*/ 3037769 w 6821865"/>
              <a:gd name="connsiteY805" fmla="*/ 513142 h 2594178"/>
              <a:gd name="connsiteX806" fmla="*/ 3070318 w 6821865"/>
              <a:gd name="connsiteY806" fmla="*/ 491461 h 2594178"/>
              <a:gd name="connsiteX807" fmla="*/ 3178612 w 6821865"/>
              <a:gd name="connsiteY807" fmla="*/ 513393 h 2594178"/>
              <a:gd name="connsiteX808" fmla="*/ 3207928 w 6821865"/>
              <a:gd name="connsiteY808" fmla="*/ 583984 h 2594178"/>
              <a:gd name="connsiteX809" fmla="*/ 3261830 w 6821865"/>
              <a:gd name="connsiteY809" fmla="*/ 428810 h 2594178"/>
              <a:gd name="connsiteX810" fmla="*/ 3261830 w 6821865"/>
              <a:gd name="connsiteY810" fmla="*/ 457109 h 2594178"/>
              <a:gd name="connsiteX811" fmla="*/ 3233460 w 6821865"/>
              <a:gd name="connsiteY811" fmla="*/ 457109 h 2594178"/>
              <a:gd name="connsiteX812" fmla="*/ 3233460 w 6821865"/>
              <a:gd name="connsiteY812" fmla="*/ 428810 h 2594178"/>
              <a:gd name="connsiteX813" fmla="*/ 3261830 w 6821865"/>
              <a:gd name="connsiteY813" fmla="*/ 428810 h 2594178"/>
              <a:gd name="connsiteX814" fmla="*/ 3261830 w 6821865"/>
              <a:gd name="connsiteY814" fmla="*/ 146763 h 2594178"/>
              <a:gd name="connsiteX815" fmla="*/ 3261830 w 6821865"/>
              <a:gd name="connsiteY815" fmla="*/ 175062 h 2594178"/>
              <a:gd name="connsiteX816" fmla="*/ 3233460 w 6821865"/>
              <a:gd name="connsiteY816" fmla="*/ 175062 h 2594178"/>
              <a:gd name="connsiteX817" fmla="*/ 3233460 w 6821865"/>
              <a:gd name="connsiteY817" fmla="*/ 146763 h 2594178"/>
              <a:gd name="connsiteX818" fmla="*/ 3261830 w 6821865"/>
              <a:gd name="connsiteY818" fmla="*/ 146763 h 2594178"/>
              <a:gd name="connsiteX819" fmla="*/ 3286249 w 6821865"/>
              <a:gd name="connsiteY819" fmla="*/ 1285167 h 2594178"/>
              <a:gd name="connsiteX820" fmla="*/ 3259691 w 6821865"/>
              <a:gd name="connsiteY820" fmla="*/ 1286147 h 2594178"/>
              <a:gd name="connsiteX821" fmla="*/ 3208921 w 6821865"/>
              <a:gd name="connsiteY821" fmla="*/ 1291791 h 2594178"/>
              <a:gd name="connsiteX822" fmla="*/ 3207770 w 6821865"/>
              <a:gd name="connsiteY822" fmla="*/ 1289063 h 2594178"/>
              <a:gd name="connsiteX823" fmla="*/ 3219591 w 6821865"/>
              <a:gd name="connsiteY823" fmla="*/ 1260803 h 2594178"/>
              <a:gd name="connsiteX824" fmla="*/ 3276015 w 6821865"/>
              <a:gd name="connsiteY824" fmla="*/ 1260803 h 2594178"/>
              <a:gd name="connsiteX825" fmla="*/ 3287836 w 6821865"/>
              <a:gd name="connsiteY825" fmla="*/ 1006898 h 2594178"/>
              <a:gd name="connsiteX826" fmla="*/ 3276015 w 6821865"/>
              <a:gd name="connsiteY826" fmla="*/ 1035040 h 2594178"/>
              <a:gd name="connsiteX827" fmla="*/ 3219591 w 6821865"/>
              <a:gd name="connsiteY827" fmla="*/ 1035040 h 2594178"/>
              <a:gd name="connsiteX828" fmla="*/ 3219591 w 6821865"/>
              <a:gd name="connsiteY828" fmla="*/ 978756 h 2594178"/>
              <a:gd name="connsiteX829" fmla="*/ 3276015 w 6821865"/>
              <a:gd name="connsiteY829" fmla="*/ 978756 h 2594178"/>
              <a:gd name="connsiteX830" fmla="*/ 3287836 w 6821865"/>
              <a:gd name="connsiteY830" fmla="*/ 1006898 h 2594178"/>
              <a:gd name="connsiteX831" fmla="*/ 3349147 w 6821865"/>
              <a:gd name="connsiteY831" fmla="*/ 725204 h 2594178"/>
              <a:gd name="connsiteX832" fmla="*/ 3319831 w 6821865"/>
              <a:gd name="connsiteY832" fmla="*/ 795755 h 2594178"/>
              <a:gd name="connsiteX833" fmla="*/ 3178612 w 6821865"/>
              <a:gd name="connsiteY833" fmla="*/ 795755 h 2594178"/>
              <a:gd name="connsiteX834" fmla="*/ 3178612 w 6821865"/>
              <a:gd name="connsiteY834" fmla="*/ 654889 h 2594178"/>
              <a:gd name="connsiteX835" fmla="*/ 3319831 w 6821865"/>
              <a:gd name="connsiteY835" fmla="*/ 654889 h 2594178"/>
              <a:gd name="connsiteX836" fmla="*/ 3349147 w 6821865"/>
              <a:gd name="connsiteY836" fmla="*/ 725204 h 2594178"/>
              <a:gd name="connsiteX837" fmla="*/ 3404941 w 6821865"/>
              <a:gd name="connsiteY837" fmla="*/ 569991 h 2594178"/>
              <a:gd name="connsiteX838" fmla="*/ 3404941 w 6821865"/>
              <a:gd name="connsiteY838" fmla="*/ 598290 h 2594178"/>
              <a:gd name="connsiteX839" fmla="*/ 3376571 w 6821865"/>
              <a:gd name="connsiteY839" fmla="*/ 598290 h 2594178"/>
              <a:gd name="connsiteX840" fmla="*/ 3376571 w 6821865"/>
              <a:gd name="connsiteY840" fmla="*/ 569991 h 2594178"/>
              <a:gd name="connsiteX841" fmla="*/ 3404941 w 6821865"/>
              <a:gd name="connsiteY841" fmla="*/ 569991 h 2594178"/>
              <a:gd name="connsiteX842" fmla="*/ 3404941 w 6821865"/>
              <a:gd name="connsiteY842" fmla="*/ 287629 h 2594178"/>
              <a:gd name="connsiteX843" fmla="*/ 3404941 w 6821865"/>
              <a:gd name="connsiteY843" fmla="*/ 315928 h 2594178"/>
              <a:gd name="connsiteX844" fmla="*/ 3376571 w 6821865"/>
              <a:gd name="connsiteY844" fmla="*/ 315928 h 2594178"/>
              <a:gd name="connsiteX845" fmla="*/ 3376571 w 6821865"/>
              <a:gd name="connsiteY845" fmla="*/ 287629 h 2594178"/>
              <a:gd name="connsiteX846" fmla="*/ 3404941 w 6821865"/>
              <a:gd name="connsiteY846" fmla="*/ 287629 h 2594178"/>
              <a:gd name="connsiteX847" fmla="*/ 3404941 w 6821865"/>
              <a:gd name="connsiteY847" fmla="*/ 5896 h 2594178"/>
              <a:gd name="connsiteX848" fmla="*/ 3404941 w 6821865"/>
              <a:gd name="connsiteY848" fmla="*/ 34195 h 2594178"/>
              <a:gd name="connsiteX849" fmla="*/ 3376571 w 6821865"/>
              <a:gd name="connsiteY849" fmla="*/ 34195 h 2594178"/>
              <a:gd name="connsiteX850" fmla="*/ 3376571 w 6821865"/>
              <a:gd name="connsiteY850" fmla="*/ 5896 h 2594178"/>
              <a:gd name="connsiteX851" fmla="*/ 3404941 w 6821865"/>
              <a:gd name="connsiteY851" fmla="*/ 5896 h 2594178"/>
              <a:gd name="connsiteX852" fmla="*/ 3430395 w 6821865"/>
              <a:gd name="connsiteY852" fmla="*/ 866032 h 2594178"/>
              <a:gd name="connsiteX853" fmla="*/ 3418811 w 6821865"/>
              <a:gd name="connsiteY853" fmla="*/ 894173 h 2594178"/>
              <a:gd name="connsiteX854" fmla="*/ 3362386 w 6821865"/>
              <a:gd name="connsiteY854" fmla="*/ 894173 h 2594178"/>
              <a:gd name="connsiteX855" fmla="*/ 3362386 w 6821865"/>
              <a:gd name="connsiteY855" fmla="*/ 837889 h 2594178"/>
              <a:gd name="connsiteX856" fmla="*/ 3418811 w 6821865"/>
              <a:gd name="connsiteY856" fmla="*/ 837889 h 2594178"/>
              <a:gd name="connsiteX857" fmla="*/ 3430395 w 6821865"/>
              <a:gd name="connsiteY857" fmla="*/ 866032 h 2594178"/>
              <a:gd name="connsiteX858" fmla="*/ 3430711 w 6821865"/>
              <a:gd name="connsiteY858" fmla="*/ 1148079 h 2594178"/>
              <a:gd name="connsiteX859" fmla="*/ 3419126 w 6821865"/>
              <a:gd name="connsiteY859" fmla="*/ 1176221 h 2594178"/>
              <a:gd name="connsiteX860" fmla="*/ 3362701 w 6821865"/>
              <a:gd name="connsiteY860" fmla="*/ 1176221 h 2594178"/>
              <a:gd name="connsiteX861" fmla="*/ 3362701 w 6821865"/>
              <a:gd name="connsiteY861" fmla="*/ 1119937 h 2594178"/>
              <a:gd name="connsiteX862" fmla="*/ 3419126 w 6821865"/>
              <a:gd name="connsiteY862" fmla="*/ 1119937 h 2594178"/>
              <a:gd name="connsiteX863" fmla="*/ 3430711 w 6821865"/>
              <a:gd name="connsiteY863" fmla="*/ 1148079 h 2594178"/>
              <a:gd name="connsiteX864" fmla="*/ 3544899 w 6821865"/>
              <a:gd name="connsiteY864" fmla="*/ 427867 h 2594178"/>
              <a:gd name="connsiteX865" fmla="*/ 3544899 w 6821865"/>
              <a:gd name="connsiteY865" fmla="*/ 456166 h 2594178"/>
              <a:gd name="connsiteX866" fmla="*/ 3516529 w 6821865"/>
              <a:gd name="connsiteY866" fmla="*/ 456166 h 2594178"/>
              <a:gd name="connsiteX867" fmla="*/ 3516529 w 6821865"/>
              <a:gd name="connsiteY867" fmla="*/ 427867 h 2594178"/>
              <a:gd name="connsiteX868" fmla="*/ 3544899 w 6821865"/>
              <a:gd name="connsiteY868" fmla="*/ 427867 h 2594178"/>
              <a:gd name="connsiteX869" fmla="*/ 3544899 w 6821865"/>
              <a:gd name="connsiteY869" fmla="*/ 146448 h 2594178"/>
              <a:gd name="connsiteX870" fmla="*/ 3544899 w 6821865"/>
              <a:gd name="connsiteY870" fmla="*/ 174748 h 2594178"/>
              <a:gd name="connsiteX871" fmla="*/ 3516529 w 6821865"/>
              <a:gd name="connsiteY871" fmla="*/ 174748 h 2594178"/>
              <a:gd name="connsiteX872" fmla="*/ 3516529 w 6821865"/>
              <a:gd name="connsiteY872" fmla="*/ 146448 h 2594178"/>
              <a:gd name="connsiteX873" fmla="*/ 3544899 w 6821865"/>
              <a:gd name="connsiteY873" fmla="*/ 146448 h 2594178"/>
              <a:gd name="connsiteX874" fmla="*/ 3568664 w 6821865"/>
              <a:gd name="connsiteY874" fmla="*/ 1285054 h 2594178"/>
              <a:gd name="connsiteX875" fmla="*/ 3493492 w 6821865"/>
              <a:gd name="connsiteY875" fmla="*/ 1282280 h 2594178"/>
              <a:gd name="connsiteX876" fmla="*/ 3502344 w 6821865"/>
              <a:gd name="connsiteY876" fmla="*/ 1261118 h 2594178"/>
              <a:gd name="connsiteX877" fmla="*/ 3558769 w 6821865"/>
              <a:gd name="connsiteY877" fmla="*/ 1261118 h 2594178"/>
              <a:gd name="connsiteX878" fmla="*/ 3570354 w 6821865"/>
              <a:gd name="connsiteY878" fmla="*/ 1007213 h 2594178"/>
              <a:gd name="connsiteX879" fmla="*/ 3558769 w 6821865"/>
              <a:gd name="connsiteY879" fmla="*/ 1035354 h 2594178"/>
              <a:gd name="connsiteX880" fmla="*/ 3502344 w 6821865"/>
              <a:gd name="connsiteY880" fmla="*/ 1035354 h 2594178"/>
              <a:gd name="connsiteX881" fmla="*/ 3502344 w 6821865"/>
              <a:gd name="connsiteY881" fmla="*/ 979070 h 2594178"/>
              <a:gd name="connsiteX882" fmla="*/ 3558769 w 6821865"/>
              <a:gd name="connsiteY882" fmla="*/ 979070 h 2594178"/>
              <a:gd name="connsiteX883" fmla="*/ 3570354 w 6821865"/>
              <a:gd name="connsiteY883" fmla="*/ 1007213 h 2594178"/>
              <a:gd name="connsiteX884" fmla="*/ 3590449 w 6821865"/>
              <a:gd name="connsiteY884" fmla="*/ 725165 h 2594178"/>
              <a:gd name="connsiteX885" fmla="*/ 3572954 w 6821865"/>
              <a:gd name="connsiteY885" fmla="*/ 767456 h 2594178"/>
              <a:gd name="connsiteX886" fmla="*/ 3488159 w 6821865"/>
              <a:gd name="connsiteY886" fmla="*/ 767456 h 2594178"/>
              <a:gd name="connsiteX887" fmla="*/ 3488159 w 6821865"/>
              <a:gd name="connsiteY887" fmla="*/ 682873 h 2594178"/>
              <a:gd name="connsiteX888" fmla="*/ 3572954 w 6821865"/>
              <a:gd name="connsiteY888" fmla="*/ 682873 h 2594178"/>
              <a:gd name="connsiteX889" fmla="*/ 3590449 w 6821865"/>
              <a:gd name="connsiteY889" fmla="*/ 725165 h 2594178"/>
              <a:gd name="connsiteX890" fmla="*/ 3685803 w 6821865"/>
              <a:gd name="connsiteY890" fmla="*/ 287944 h 2594178"/>
              <a:gd name="connsiteX891" fmla="*/ 3685803 w 6821865"/>
              <a:gd name="connsiteY891" fmla="*/ 316243 h 2594178"/>
              <a:gd name="connsiteX892" fmla="*/ 3657433 w 6821865"/>
              <a:gd name="connsiteY892" fmla="*/ 316243 h 2594178"/>
              <a:gd name="connsiteX893" fmla="*/ 3657433 w 6821865"/>
              <a:gd name="connsiteY893" fmla="*/ 287944 h 2594178"/>
              <a:gd name="connsiteX894" fmla="*/ 3685803 w 6821865"/>
              <a:gd name="connsiteY894" fmla="*/ 287944 h 2594178"/>
              <a:gd name="connsiteX895" fmla="*/ 3686118 w 6821865"/>
              <a:gd name="connsiteY895" fmla="*/ 6840 h 2594178"/>
              <a:gd name="connsiteX896" fmla="*/ 3686118 w 6821865"/>
              <a:gd name="connsiteY896" fmla="*/ 35139 h 2594178"/>
              <a:gd name="connsiteX897" fmla="*/ 3657749 w 6821865"/>
              <a:gd name="connsiteY897" fmla="*/ 35139 h 2594178"/>
              <a:gd name="connsiteX898" fmla="*/ 3657749 w 6821865"/>
              <a:gd name="connsiteY898" fmla="*/ 6840 h 2594178"/>
              <a:gd name="connsiteX899" fmla="*/ 3686118 w 6821865"/>
              <a:gd name="connsiteY899" fmla="*/ 6840 h 2594178"/>
              <a:gd name="connsiteX900" fmla="*/ 3711888 w 6821865"/>
              <a:gd name="connsiteY900" fmla="*/ 1148904 h 2594178"/>
              <a:gd name="connsiteX901" fmla="*/ 3700303 w 6821865"/>
              <a:gd name="connsiteY901" fmla="*/ 1177164 h 2594178"/>
              <a:gd name="connsiteX902" fmla="*/ 3643879 w 6821865"/>
              <a:gd name="connsiteY902" fmla="*/ 1177164 h 2594178"/>
              <a:gd name="connsiteX903" fmla="*/ 3643879 w 6821865"/>
              <a:gd name="connsiteY903" fmla="*/ 1120880 h 2594178"/>
              <a:gd name="connsiteX904" fmla="*/ 3700303 w 6821865"/>
              <a:gd name="connsiteY904" fmla="*/ 1120880 h 2594178"/>
              <a:gd name="connsiteX905" fmla="*/ 3711888 w 6821865"/>
              <a:gd name="connsiteY905" fmla="*/ 1148904 h 2594178"/>
              <a:gd name="connsiteX906" fmla="*/ 3731984 w 6821865"/>
              <a:gd name="connsiteY906" fmla="*/ 866975 h 2594178"/>
              <a:gd name="connsiteX907" fmla="*/ 3714488 w 6821865"/>
              <a:gd name="connsiteY907" fmla="*/ 909266 h 2594178"/>
              <a:gd name="connsiteX908" fmla="*/ 3629694 w 6821865"/>
              <a:gd name="connsiteY908" fmla="*/ 909266 h 2594178"/>
              <a:gd name="connsiteX909" fmla="*/ 3629694 w 6821865"/>
              <a:gd name="connsiteY909" fmla="*/ 824683 h 2594178"/>
              <a:gd name="connsiteX910" fmla="*/ 3714488 w 6821865"/>
              <a:gd name="connsiteY910" fmla="*/ 824683 h 2594178"/>
              <a:gd name="connsiteX911" fmla="*/ 3731984 w 6821865"/>
              <a:gd name="connsiteY911" fmla="*/ 866975 h 2594178"/>
              <a:gd name="connsiteX912" fmla="*/ 3731984 w 6821865"/>
              <a:gd name="connsiteY912" fmla="*/ 584927 h 2594178"/>
              <a:gd name="connsiteX913" fmla="*/ 3714488 w 6821865"/>
              <a:gd name="connsiteY913" fmla="*/ 627218 h 2594178"/>
              <a:gd name="connsiteX914" fmla="*/ 3629694 w 6821865"/>
              <a:gd name="connsiteY914" fmla="*/ 627218 h 2594178"/>
              <a:gd name="connsiteX915" fmla="*/ 3629694 w 6821865"/>
              <a:gd name="connsiteY915" fmla="*/ 542636 h 2594178"/>
              <a:gd name="connsiteX916" fmla="*/ 3714488 w 6821865"/>
              <a:gd name="connsiteY916" fmla="*/ 542636 h 2594178"/>
              <a:gd name="connsiteX917" fmla="*/ 3731984 w 6821865"/>
              <a:gd name="connsiteY917" fmla="*/ 584927 h 2594178"/>
              <a:gd name="connsiteX918" fmla="*/ 3827968 w 6821865"/>
              <a:gd name="connsiteY918" fmla="*/ 146134 h 2594178"/>
              <a:gd name="connsiteX919" fmla="*/ 3827968 w 6821865"/>
              <a:gd name="connsiteY919" fmla="*/ 174433 h 2594178"/>
              <a:gd name="connsiteX920" fmla="*/ 3799598 w 6821865"/>
              <a:gd name="connsiteY920" fmla="*/ 174433 h 2594178"/>
              <a:gd name="connsiteX921" fmla="*/ 3799598 w 6821865"/>
              <a:gd name="connsiteY921" fmla="*/ 146134 h 2594178"/>
              <a:gd name="connsiteX922" fmla="*/ 3827968 w 6821865"/>
              <a:gd name="connsiteY922" fmla="*/ 146134 h 2594178"/>
              <a:gd name="connsiteX923" fmla="*/ 3853423 w 6821865"/>
              <a:gd name="connsiteY923" fmla="*/ 1289771 h 2594178"/>
              <a:gd name="connsiteX924" fmla="*/ 3841838 w 6821865"/>
              <a:gd name="connsiteY924" fmla="*/ 1318030 h 2594178"/>
              <a:gd name="connsiteX925" fmla="*/ 3840125 w 6821865"/>
              <a:gd name="connsiteY925" fmla="*/ 1318746 h 2594178"/>
              <a:gd name="connsiteX926" fmla="*/ 3781073 w 6821865"/>
              <a:gd name="connsiteY926" fmla="*/ 1307740 h 2594178"/>
              <a:gd name="connsiteX927" fmla="*/ 3773592 w 6821865"/>
              <a:gd name="connsiteY927" fmla="*/ 1290007 h 2594178"/>
              <a:gd name="connsiteX928" fmla="*/ 3785413 w 6821865"/>
              <a:gd name="connsiteY928" fmla="*/ 1261747 h 2594178"/>
              <a:gd name="connsiteX929" fmla="*/ 3841838 w 6821865"/>
              <a:gd name="connsiteY929" fmla="*/ 1261747 h 2594178"/>
              <a:gd name="connsiteX930" fmla="*/ 3853423 w 6821865"/>
              <a:gd name="connsiteY930" fmla="*/ 1289771 h 2594178"/>
              <a:gd name="connsiteX931" fmla="*/ 3873518 w 6821865"/>
              <a:gd name="connsiteY931" fmla="*/ 1007841 h 2594178"/>
              <a:gd name="connsiteX932" fmla="*/ 3856023 w 6821865"/>
              <a:gd name="connsiteY932" fmla="*/ 1050132 h 2594178"/>
              <a:gd name="connsiteX933" fmla="*/ 3771228 w 6821865"/>
              <a:gd name="connsiteY933" fmla="*/ 1050132 h 2594178"/>
              <a:gd name="connsiteX934" fmla="*/ 3771228 w 6821865"/>
              <a:gd name="connsiteY934" fmla="*/ 965550 h 2594178"/>
              <a:gd name="connsiteX935" fmla="*/ 3856023 w 6821865"/>
              <a:gd name="connsiteY935" fmla="*/ 965550 h 2594178"/>
              <a:gd name="connsiteX936" fmla="*/ 3873518 w 6821865"/>
              <a:gd name="connsiteY936" fmla="*/ 1007841 h 2594178"/>
              <a:gd name="connsiteX937" fmla="*/ 3873518 w 6821865"/>
              <a:gd name="connsiteY937" fmla="*/ 724536 h 2594178"/>
              <a:gd name="connsiteX938" fmla="*/ 3856023 w 6821865"/>
              <a:gd name="connsiteY938" fmla="*/ 766827 h 2594178"/>
              <a:gd name="connsiteX939" fmla="*/ 3771228 w 6821865"/>
              <a:gd name="connsiteY939" fmla="*/ 766827 h 2594178"/>
              <a:gd name="connsiteX940" fmla="*/ 3771228 w 6821865"/>
              <a:gd name="connsiteY940" fmla="*/ 682244 h 2594178"/>
              <a:gd name="connsiteX941" fmla="*/ 3856023 w 6821865"/>
              <a:gd name="connsiteY941" fmla="*/ 682244 h 2594178"/>
              <a:gd name="connsiteX942" fmla="*/ 3873518 w 6821865"/>
              <a:gd name="connsiteY942" fmla="*/ 724536 h 2594178"/>
              <a:gd name="connsiteX943" fmla="*/ 3873518 w 6821865"/>
              <a:gd name="connsiteY943" fmla="*/ 442174 h 2594178"/>
              <a:gd name="connsiteX944" fmla="*/ 3856023 w 6821865"/>
              <a:gd name="connsiteY944" fmla="*/ 484465 h 2594178"/>
              <a:gd name="connsiteX945" fmla="*/ 3771228 w 6821865"/>
              <a:gd name="connsiteY945" fmla="*/ 484465 h 2594178"/>
              <a:gd name="connsiteX946" fmla="*/ 3771228 w 6821865"/>
              <a:gd name="connsiteY946" fmla="*/ 399882 h 2594178"/>
              <a:gd name="connsiteX947" fmla="*/ 3856023 w 6821865"/>
              <a:gd name="connsiteY947" fmla="*/ 399882 h 2594178"/>
              <a:gd name="connsiteX948" fmla="*/ 3873518 w 6821865"/>
              <a:gd name="connsiteY948" fmla="*/ 442174 h 2594178"/>
              <a:gd name="connsiteX949" fmla="*/ 3990283 w 6821865"/>
              <a:gd name="connsiteY949" fmla="*/ 31348 h 2594178"/>
              <a:gd name="connsiteX950" fmla="*/ 3983057 w 6821865"/>
              <a:gd name="connsiteY950" fmla="*/ 48974 h 2594178"/>
              <a:gd name="connsiteX951" fmla="*/ 3926633 w 6821865"/>
              <a:gd name="connsiteY951" fmla="*/ 48974 h 2594178"/>
              <a:gd name="connsiteX952" fmla="*/ 3915424 w 6821865"/>
              <a:gd name="connsiteY952" fmla="*/ 21858 h 2594178"/>
              <a:gd name="connsiteX953" fmla="*/ 4014737 w 6821865"/>
              <a:gd name="connsiteY953" fmla="*/ 1148708 h 2594178"/>
              <a:gd name="connsiteX954" fmla="*/ 3997242 w 6821865"/>
              <a:gd name="connsiteY954" fmla="*/ 1190999 h 2594178"/>
              <a:gd name="connsiteX955" fmla="*/ 3912447 w 6821865"/>
              <a:gd name="connsiteY955" fmla="*/ 1190999 h 2594178"/>
              <a:gd name="connsiteX956" fmla="*/ 3912447 w 6821865"/>
              <a:gd name="connsiteY956" fmla="*/ 1106416 h 2594178"/>
              <a:gd name="connsiteX957" fmla="*/ 3997242 w 6821865"/>
              <a:gd name="connsiteY957" fmla="*/ 1106416 h 2594178"/>
              <a:gd name="connsiteX958" fmla="*/ 4014737 w 6821865"/>
              <a:gd name="connsiteY958" fmla="*/ 1148708 h 2594178"/>
              <a:gd name="connsiteX959" fmla="*/ 4014737 w 6821865"/>
              <a:gd name="connsiteY959" fmla="*/ 866660 h 2594178"/>
              <a:gd name="connsiteX960" fmla="*/ 3997242 w 6821865"/>
              <a:gd name="connsiteY960" fmla="*/ 908951 h 2594178"/>
              <a:gd name="connsiteX961" fmla="*/ 3912447 w 6821865"/>
              <a:gd name="connsiteY961" fmla="*/ 908951 h 2594178"/>
              <a:gd name="connsiteX962" fmla="*/ 3912447 w 6821865"/>
              <a:gd name="connsiteY962" fmla="*/ 824369 h 2594178"/>
              <a:gd name="connsiteX963" fmla="*/ 3997242 w 6821865"/>
              <a:gd name="connsiteY963" fmla="*/ 824369 h 2594178"/>
              <a:gd name="connsiteX964" fmla="*/ 4014737 w 6821865"/>
              <a:gd name="connsiteY964" fmla="*/ 866660 h 2594178"/>
              <a:gd name="connsiteX965" fmla="*/ 4014737 w 6821865"/>
              <a:gd name="connsiteY965" fmla="*/ 584613 h 2594178"/>
              <a:gd name="connsiteX966" fmla="*/ 3997242 w 6821865"/>
              <a:gd name="connsiteY966" fmla="*/ 626904 h 2594178"/>
              <a:gd name="connsiteX967" fmla="*/ 3912447 w 6821865"/>
              <a:gd name="connsiteY967" fmla="*/ 626904 h 2594178"/>
              <a:gd name="connsiteX968" fmla="*/ 3912447 w 6821865"/>
              <a:gd name="connsiteY968" fmla="*/ 542321 h 2594178"/>
              <a:gd name="connsiteX969" fmla="*/ 3997242 w 6821865"/>
              <a:gd name="connsiteY969" fmla="*/ 542321 h 2594178"/>
              <a:gd name="connsiteX970" fmla="*/ 4014737 w 6821865"/>
              <a:gd name="connsiteY970" fmla="*/ 584613 h 2594178"/>
              <a:gd name="connsiteX971" fmla="*/ 4014737 w 6821865"/>
              <a:gd name="connsiteY971" fmla="*/ 302880 h 2594178"/>
              <a:gd name="connsiteX972" fmla="*/ 3997242 w 6821865"/>
              <a:gd name="connsiteY972" fmla="*/ 345171 h 2594178"/>
              <a:gd name="connsiteX973" fmla="*/ 3912447 w 6821865"/>
              <a:gd name="connsiteY973" fmla="*/ 345171 h 2594178"/>
              <a:gd name="connsiteX974" fmla="*/ 3912447 w 6821865"/>
              <a:gd name="connsiteY974" fmla="*/ 260588 h 2594178"/>
              <a:gd name="connsiteX975" fmla="*/ 3997242 w 6821865"/>
              <a:gd name="connsiteY975" fmla="*/ 260588 h 2594178"/>
              <a:gd name="connsiteX976" fmla="*/ 4014737 w 6821865"/>
              <a:gd name="connsiteY976" fmla="*/ 302880 h 2594178"/>
              <a:gd name="connsiteX977" fmla="*/ 4026122 w 6821865"/>
              <a:gd name="connsiteY977" fmla="*/ 1361082 h 2594178"/>
              <a:gd name="connsiteX978" fmla="*/ 3929127 w 6821865"/>
              <a:gd name="connsiteY978" fmla="*/ 1335559 h 2594178"/>
              <a:gd name="connsiteX979" fmla="*/ 3954569 w 6821865"/>
              <a:gd name="connsiteY979" fmla="*/ 1330608 h 2594178"/>
              <a:gd name="connsiteX980" fmla="*/ 4025297 w 6821865"/>
              <a:gd name="connsiteY980" fmla="*/ 1359850 h 2594178"/>
              <a:gd name="connsiteX981" fmla="*/ 4110407 w 6821865"/>
              <a:gd name="connsiteY981" fmla="*/ 147392 h 2594178"/>
              <a:gd name="connsiteX982" fmla="*/ 4110407 w 6821865"/>
              <a:gd name="connsiteY982" fmla="*/ 175691 h 2594178"/>
              <a:gd name="connsiteX983" fmla="*/ 4082037 w 6821865"/>
              <a:gd name="connsiteY983" fmla="*/ 175691 h 2594178"/>
              <a:gd name="connsiteX984" fmla="*/ 4082037 w 6821865"/>
              <a:gd name="connsiteY984" fmla="*/ 147392 h 2594178"/>
              <a:gd name="connsiteX985" fmla="*/ 4110407 w 6821865"/>
              <a:gd name="connsiteY985" fmla="*/ 147392 h 2594178"/>
              <a:gd name="connsiteX986" fmla="*/ 4135546 w 6821865"/>
              <a:gd name="connsiteY986" fmla="*/ 1289260 h 2594178"/>
              <a:gd name="connsiteX987" fmla="*/ 4123961 w 6821865"/>
              <a:gd name="connsiteY987" fmla="*/ 1317402 h 2594178"/>
              <a:gd name="connsiteX988" fmla="*/ 4067537 w 6821865"/>
              <a:gd name="connsiteY988" fmla="*/ 1317402 h 2594178"/>
              <a:gd name="connsiteX989" fmla="*/ 4067537 w 6821865"/>
              <a:gd name="connsiteY989" fmla="*/ 1261118 h 2594178"/>
              <a:gd name="connsiteX990" fmla="*/ 4123961 w 6821865"/>
              <a:gd name="connsiteY990" fmla="*/ 1261118 h 2594178"/>
              <a:gd name="connsiteX991" fmla="*/ 4135546 w 6821865"/>
              <a:gd name="connsiteY991" fmla="*/ 1289260 h 2594178"/>
              <a:gd name="connsiteX992" fmla="*/ 4155642 w 6821865"/>
              <a:gd name="connsiteY992" fmla="*/ 1007212 h 2594178"/>
              <a:gd name="connsiteX993" fmla="*/ 4138146 w 6821865"/>
              <a:gd name="connsiteY993" fmla="*/ 1049504 h 2594178"/>
              <a:gd name="connsiteX994" fmla="*/ 4053352 w 6821865"/>
              <a:gd name="connsiteY994" fmla="*/ 1049504 h 2594178"/>
              <a:gd name="connsiteX995" fmla="*/ 4053352 w 6821865"/>
              <a:gd name="connsiteY995" fmla="*/ 964921 h 2594178"/>
              <a:gd name="connsiteX996" fmla="*/ 4138146 w 6821865"/>
              <a:gd name="connsiteY996" fmla="*/ 964921 h 2594178"/>
              <a:gd name="connsiteX997" fmla="*/ 4155642 w 6821865"/>
              <a:gd name="connsiteY997" fmla="*/ 1007212 h 2594178"/>
              <a:gd name="connsiteX998" fmla="*/ 4155642 w 6821865"/>
              <a:gd name="connsiteY998" fmla="*/ 725165 h 2594178"/>
              <a:gd name="connsiteX999" fmla="*/ 4138146 w 6821865"/>
              <a:gd name="connsiteY999" fmla="*/ 767456 h 2594178"/>
              <a:gd name="connsiteX1000" fmla="*/ 4053352 w 6821865"/>
              <a:gd name="connsiteY1000" fmla="*/ 767456 h 2594178"/>
              <a:gd name="connsiteX1001" fmla="*/ 4053352 w 6821865"/>
              <a:gd name="connsiteY1001" fmla="*/ 682873 h 2594178"/>
              <a:gd name="connsiteX1002" fmla="*/ 4138146 w 6821865"/>
              <a:gd name="connsiteY1002" fmla="*/ 682873 h 2594178"/>
              <a:gd name="connsiteX1003" fmla="*/ 4155642 w 6821865"/>
              <a:gd name="connsiteY1003" fmla="*/ 725165 h 2594178"/>
              <a:gd name="connsiteX1004" fmla="*/ 4155957 w 6821865"/>
              <a:gd name="connsiteY1004" fmla="*/ 443746 h 2594178"/>
              <a:gd name="connsiteX1005" fmla="*/ 4138462 w 6821865"/>
              <a:gd name="connsiteY1005" fmla="*/ 486038 h 2594178"/>
              <a:gd name="connsiteX1006" fmla="*/ 4053667 w 6821865"/>
              <a:gd name="connsiteY1006" fmla="*/ 486038 h 2594178"/>
              <a:gd name="connsiteX1007" fmla="*/ 4053667 w 6821865"/>
              <a:gd name="connsiteY1007" fmla="*/ 401455 h 2594178"/>
              <a:gd name="connsiteX1008" fmla="*/ 4138462 w 6821865"/>
              <a:gd name="connsiteY1008" fmla="*/ 401455 h 2594178"/>
              <a:gd name="connsiteX1009" fmla="*/ 4155957 w 6821865"/>
              <a:gd name="connsiteY1009" fmla="*/ 443746 h 2594178"/>
              <a:gd name="connsiteX1010" fmla="*/ 4252888 w 6821865"/>
              <a:gd name="connsiteY1010" fmla="*/ 287944 h 2594178"/>
              <a:gd name="connsiteX1011" fmla="*/ 4252888 w 6821865"/>
              <a:gd name="connsiteY1011" fmla="*/ 316243 h 2594178"/>
              <a:gd name="connsiteX1012" fmla="*/ 4224518 w 6821865"/>
              <a:gd name="connsiteY1012" fmla="*/ 316243 h 2594178"/>
              <a:gd name="connsiteX1013" fmla="*/ 4224518 w 6821865"/>
              <a:gd name="connsiteY1013" fmla="*/ 287944 h 2594178"/>
              <a:gd name="connsiteX1014" fmla="*/ 4252888 w 6821865"/>
              <a:gd name="connsiteY1014" fmla="*/ 287944 h 2594178"/>
              <a:gd name="connsiteX1015" fmla="*/ 4277396 w 6821865"/>
              <a:gd name="connsiteY1015" fmla="*/ 1430441 h 2594178"/>
              <a:gd name="connsiteX1016" fmla="*/ 4271994 w 6821865"/>
              <a:gd name="connsiteY1016" fmla="*/ 1443563 h 2594178"/>
              <a:gd name="connsiteX1017" fmla="*/ 4236887 w 6821865"/>
              <a:gd name="connsiteY1017" fmla="*/ 1428651 h 2594178"/>
              <a:gd name="connsiteX1018" fmla="*/ 4203189 w 6821865"/>
              <a:gd name="connsiteY1018" fmla="*/ 1417117 h 2594178"/>
              <a:gd name="connsiteX1019" fmla="*/ 4209386 w 6821865"/>
              <a:gd name="connsiteY1019" fmla="*/ 1402299 h 2594178"/>
              <a:gd name="connsiteX1020" fmla="*/ 4265812 w 6821865"/>
              <a:gd name="connsiteY1020" fmla="*/ 1402299 h 2594178"/>
              <a:gd name="connsiteX1021" fmla="*/ 4277396 w 6821865"/>
              <a:gd name="connsiteY1021" fmla="*/ 1430441 h 2594178"/>
              <a:gd name="connsiteX1022" fmla="*/ 4277396 w 6821865"/>
              <a:gd name="connsiteY1022" fmla="*/ 1148393 h 2594178"/>
              <a:gd name="connsiteX1023" fmla="*/ 4265812 w 6821865"/>
              <a:gd name="connsiteY1023" fmla="*/ 1176535 h 2594178"/>
              <a:gd name="connsiteX1024" fmla="*/ 4209386 w 6821865"/>
              <a:gd name="connsiteY1024" fmla="*/ 1176535 h 2594178"/>
              <a:gd name="connsiteX1025" fmla="*/ 4209386 w 6821865"/>
              <a:gd name="connsiteY1025" fmla="*/ 1120251 h 2594178"/>
              <a:gd name="connsiteX1026" fmla="*/ 4265812 w 6821865"/>
              <a:gd name="connsiteY1026" fmla="*/ 1120251 h 2594178"/>
              <a:gd name="connsiteX1027" fmla="*/ 4277396 w 6821865"/>
              <a:gd name="connsiteY1027" fmla="*/ 1148393 h 2594178"/>
              <a:gd name="connsiteX1028" fmla="*/ 4297491 w 6821865"/>
              <a:gd name="connsiteY1028" fmla="*/ 866346 h 2594178"/>
              <a:gd name="connsiteX1029" fmla="*/ 4279997 w 6821865"/>
              <a:gd name="connsiteY1029" fmla="*/ 908637 h 2594178"/>
              <a:gd name="connsiteX1030" fmla="*/ 4195202 w 6821865"/>
              <a:gd name="connsiteY1030" fmla="*/ 908637 h 2594178"/>
              <a:gd name="connsiteX1031" fmla="*/ 4195202 w 6821865"/>
              <a:gd name="connsiteY1031" fmla="*/ 824054 h 2594178"/>
              <a:gd name="connsiteX1032" fmla="*/ 4279997 w 6821865"/>
              <a:gd name="connsiteY1032" fmla="*/ 824054 h 2594178"/>
              <a:gd name="connsiteX1033" fmla="*/ 4297491 w 6821865"/>
              <a:gd name="connsiteY1033" fmla="*/ 866346 h 2594178"/>
              <a:gd name="connsiteX1034" fmla="*/ 4298122 w 6821865"/>
              <a:gd name="connsiteY1034" fmla="*/ 583984 h 2594178"/>
              <a:gd name="connsiteX1035" fmla="*/ 4280627 w 6821865"/>
              <a:gd name="connsiteY1035" fmla="*/ 626275 h 2594178"/>
              <a:gd name="connsiteX1036" fmla="*/ 4195833 w 6821865"/>
              <a:gd name="connsiteY1036" fmla="*/ 626275 h 2594178"/>
              <a:gd name="connsiteX1037" fmla="*/ 4195833 w 6821865"/>
              <a:gd name="connsiteY1037" fmla="*/ 541692 h 2594178"/>
              <a:gd name="connsiteX1038" fmla="*/ 4280627 w 6821865"/>
              <a:gd name="connsiteY1038" fmla="*/ 541692 h 2594178"/>
              <a:gd name="connsiteX1039" fmla="*/ 4298122 w 6821865"/>
              <a:gd name="connsiteY1039" fmla="*/ 583984 h 2594178"/>
              <a:gd name="connsiteX1040" fmla="*/ 4393161 w 6821865"/>
              <a:gd name="connsiteY1040" fmla="*/ 429126 h 2594178"/>
              <a:gd name="connsiteX1041" fmla="*/ 4393161 w 6821865"/>
              <a:gd name="connsiteY1041" fmla="*/ 457425 h 2594178"/>
              <a:gd name="connsiteX1042" fmla="*/ 4364791 w 6821865"/>
              <a:gd name="connsiteY1042" fmla="*/ 457425 h 2594178"/>
              <a:gd name="connsiteX1043" fmla="*/ 4364791 w 6821865"/>
              <a:gd name="connsiteY1043" fmla="*/ 429126 h 2594178"/>
              <a:gd name="connsiteX1044" fmla="*/ 4393161 w 6821865"/>
              <a:gd name="connsiteY1044" fmla="*/ 429126 h 2594178"/>
              <a:gd name="connsiteX1045" fmla="*/ 4393161 w 6821865"/>
              <a:gd name="connsiteY1045" fmla="*/ 147078 h 2594178"/>
              <a:gd name="connsiteX1046" fmla="*/ 4393161 w 6821865"/>
              <a:gd name="connsiteY1046" fmla="*/ 175377 h 2594178"/>
              <a:gd name="connsiteX1047" fmla="*/ 4364791 w 6821865"/>
              <a:gd name="connsiteY1047" fmla="*/ 175377 h 2594178"/>
              <a:gd name="connsiteX1048" fmla="*/ 4364791 w 6821865"/>
              <a:gd name="connsiteY1048" fmla="*/ 147078 h 2594178"/>
              <a:gd name="connsiteX1049" fmla="*/ 4393161 w 6821865"/>
              <a:gd name="connsiteY1049" fmla="*/ 147078 h 2594178"/>
              <a:gd name="connsiteX1050" fmla="*/ 4419246 w 6821865"/>
              <a:gd name="connsiteY1050" fmla="*/ 1289143 h 2594178"/>
              <a:gd name="connsiteX1051" fmla="*/ 4407661 w 6821865"/>
              <a:gd name="connsiteY1051" fmla="*/ 1317403 h 2594178"/>
              <a:gd name="connsiteX1052" fmla="*/ 4351236 w 6821865"/>
              <a:gd name="connsiteY1052" fmla="*/ 1317403 h 2594178"/>
              <a:gd name="connsiteX1053" fmla="*/ 4351236 w 6821865"/>
              <a:gd name="connsiteY1053" fmla="*/ 1261119 h 2594178"/>
              <a:gd name="connsiteX1054" fmla="*/ 4407661 w 6821865"/>
              <a:gd name="connsiteY1054" fmla="*/ 1261119 h 2594178"/>
              <a:gd name="connsiteX1055" fmla="*/ 4419246 w 6821865"/>
              <a:gd name="connsiteY1055" fmla="*/ 1289143 h 2594178"/>
              <a:gd name="connsiteX1056" fmla="*/ 4419246 w 6821865"/>
              <a:gd name="connsiteY1056" fmla="*/ 1007213 h 2594178"/>
              <a:gd name="connsiteX1057" fmla="*/ 4407661 w 6821865"/>
              <a:gd name="connsiteY1057" fmla="*/ 1035355 h 2594178"/>
              <a:gd name="connsiteX1058" fmla="*/ 4351236 w 6821865"/>
              <a:gd name="connsiteY1058" fmla="*/ 1035355 h 2594178"/>
              <a:gd name="connsiteX1059" fmla="*/ 4351236 w 6821865"/>
              <a:gd name="connsiteY1059" fmla="*/ 979071 h 2594178"/>
              <a:gd name="connsiteX1060" fmla="*/ 4407661 w 6821865"/>
              <a:gd name="connsiteY1060" fmla="*/ 979071 h 2594178"/>
              <a:gd name="connsiteX1061" fmla="*/ 4419246 w 6821865"/>
              <a:gd name="connsiteY1061" fmla="*/ 1007213 h 2594178"/>
              <a:gd name="connsiteX1062" fmla="*/ 4439026 w 6821865"/>
              <a:gd name="connsiteY1062" fmla="*/ 725480 h 2594178"/>
              <a:gd name="connsiteX1063" fmla="*/ 4421531 w 6821865"/>
              <a:gd name="connsiteY1063" fmla="*/ 767772 h 2594178"/>
              <a:gd name="connsiteX1064" fmla="*/ 4336737 w 6821865"/>
              <a:gd name="connsiteY1064" fmla="*/ 767772 h 2594178"/>
              <a:gd name="connsiteX1065" fmla="*/ 4336737 w 6821865"/>
              <a:gd name="connsiteY1065" fmla="*/ 683189 h 2594178"/>
              <a:gd name="connsiteX1066" fmla="*/ 4421531 w 6821865"/>
              <a:gd name="connsiteY1066" fmla="*/ 683189 h 2594178"/>
              <a:gd name="connsiteX1067" fmla="*/ 4439026 w 6821865"/>
              <a:gd name="connsiteY1067" fmla="*/ 725480 h 2594178"/>
              <a:gd name="connsiteX1068" fmla="*/ 4534381 w 6821865"/>
              <a:gd name="connsiteY1068" fmla="*/ 569992 h 2594178"/>
              <a:gd name="connsiteX1069" fmla="*/ 4534381 w 6821865"/>
              <a:gd name="connsiteY1069" fmla="*/ 598291 h 2594178"/>
              <a:gd name="connsiteX1070" fmla="*/ 4506011 w 6821865"/>
              <a:gd name="connsiteY1070" fmla="*/ 598291 h 2594178"/>
              <a:gd name="connsiteX1071" fmla="*/ 4506011 w 6821865"/>
              <a:gd name="connsiteY1071" fmla="*/ 569992 h 2594178"/>
              <a:gd name="connsiteX1072" fmla="*/ 4534381 w 6821865"/>
              <a:gd name="connsiteY1072" fmla="*/ 569992 h 2594178"/>
              <a:gd name="connsiteX1073" fmla="*/ 4534381 w 6821865"/>
              <a:gd name="connsiteY1073" fmla="*/ 287945 h 2594178"/>
              <a:gd name="connsiteX1074" fmla="*/ 4534381 w 6821865"/>
              <a:gd name="connsiteY1074" fmla="*/ 316244 h 2594178"/>
              <a:gd name="connsiteX1075" fmla="*/ 4506011 w 6821865"/>
              <a:gd name="connsiteY1075" fmla="*/ 316244 h 2594178"/>
              <a:gd name="connsiteX1076" fmla="*/ 4506011 w 6821865"/>
              <a:gd name="connsiteY1076" fmla="*/ 287945 h 2594178"/>
              <a:gd name="connsiteX1077" fmla="*/ 4534381 w 6821865"/>
              <a:gd name="connsiteY1077" fmla="*/ 287945 h 2594178"/>
              <a:gd name="connsiteX1078" fmla="*/ 4559834 w 6821865"/>
              <a:gd name="connsiteY1078" fmla="*/ 1430441 h 2594178"/>
              <a:gd name="connsiteX1079" fmla="*/ 4548251 w 6821865"/>
              <a:gd name="connsiteY1079" fmla="*/ 1458584 h 2594178"/>
              <a:gd name="connsiteX1080" fmla="*/ 4491825 w 6821865"/>
              <a:gd name="connsiteY1080" fmla="*/ 1458584 h 2594178"/>
              <a:gd name="connsiteX1081" fmla="*/ 4491825 w 6821865"/>
              <a:gd name="connsiteY1081" fmla="*/ 1402300 h 2594178"/>
              <a:gd name="connsiteX1082" fmla="*/ 4548251 w 6821865"/>
              <a:gd name="connsiteY1082" fmla="*/ 1402300 h 2594178"/>
              <a:gd name="connsiteX1083" fmla="*/ 4559834 w 6821865"/>
              <a:gd name="connsiteY1083" fmla="*/ 1430441 h 2594178"/>
              <a:gd name="connsiteX1084" fmla="*/ 4559834 w 6821865"/>
              <a:gd name="connsiteY1084" fmla="*/ 1148276 h 2594178"/>
              <a:gd name="connsiteX1085" fmla="*/ 4548251 w 6821865"/>
              <a:gd name="connsiteY1085" fmla="*/ 1176536 h 2594178"/>
              <a:gd name="connsiteX1086" fmla="*/ 4491825 w 6821865"/>
              <a:gd name="connsiteY1086" fmla="*/ 1176536 h 2594178"/>
              <a:gd name="connsiteX1087" fmla="*/ 4491825 w 6821865"/>
              <a:gd name="connsiteY1087" fmla="*/ 1120252 h 2594178"/>
              <a:gd name="connsiteX1088" fmla="*/ 4548251 w 6821865"/>
              <a:gd name="connsiteY1088" fmla="*/ 1120252 h 2594178"/>
              <a:gd name="connsiteX1089" fmla="*/ 4559834 w 6821865"/>
              <a:gd name="connsiteY1089" fmla="*/ 1148276 h 2594178"/>
              <a:gd name="connsiteX1090" fmla="*/ 4559834 w 6821865"/>
              <a:gd name="connsiteY1090" fmla="*/ 866346 h 2594178"/>
              <a:gd name="connsiteX1091" fmla="*/ 4548251 w 6821865"/>
              <a:gd name="connsiteY1091" fmla="*/ 894488 h 2594178"/>
              <a:gd name="connsiteX1092" fmla="*/ 4491825 w 6821865"/>
              <a:gd name="connsiteY1092" fmla="*/ 894488 h 2594178"/>
              <a:gd name="connsiteX1093" fmla="*/ 4491825 w 6821865"/>
              <a:gd name="connsiteY1093" fmla="*/ 838205 h 2594178"/>
              <a:gd name="connsiteX1094" fmla="*/ 4548251 w 6821865"/>
              <a:gd name="connsiteY1094" fmla="*/ 838205 h 2594178"/>
              <a:gd name="connsiteX1095" fmla="*/ 4559834 w 6821865"/>
              <a:gd name="connsiteY1095" fmla="*/ 866346 h 2594178"/>
              <a:gd name="connsiteX1096" fmla="*/ 4675600 w 6821865"/>
              <a:gd name="connsiteY1096" fmla="*/ 429126 h 2594178"/>
              <a:gd name="connsiteX1097" fmla="*/ 4675600 w 6821865"/>
              <a:gd name="connsiteY1097" fmla="*/ 457425 h 2594178"/>
              <a:gd name="connsiteX1098" fmla="*/ 4647230 w 6821865"/>
              <a:gd name="connsiteY1098" fmla="*/ 457425 h 2594178"/>
              <a:gd name="connsiteX1099" fmla="*/ 4647230 w 6821865"/>
              <a:gd name="connsiteY1099" fmla="*/ 429126 h 2594178"/>
              <a:gd name="connsiteX1100" fmla="*/ 4675600 w 6821865"/>
              <a:gd name="connsiteY1100" fmla="*/ 429126 h 2594178"/>
              <a:gd name="connsiteX1101" fmla="*/ 4701684 w 6821865"/>
              <a:gd name="connsiteY1101" fmla="*/ 1289457 h 2594178"/>
              <a:gd name="connsiteX1102" fmla="*/ 4690100 w 6821865"/>
              <a:gd name="connsiteY1102" fmla="*/ 1317717 h 2594178"/>
              <a:gd name="connsiteX1103" fmla="*/ 4633675 w 6821865"/>
              <a:gd name="connsiteY1103" fmla="*/ 1317717 h 2594178"/>
              <a:gd name="connsiteX1104" fmla="*/ 4633675 w 6821865"/>
              <a:gd name="connsiteY1104" fmla="*/ 1261433 h 2594178"/>
              <a:gd name="connsiteX1105" fmla="*/ 4690100 w 6821865"/>
              <a:gd name="connsiteY1105" fmla="*/ 1261433 h 2594178"/>
              <a:gd name="connsiteX1106" fmla="*/ 4701684 w 6821865"/>
              <a:gd name="connsiteY1106" fmla="*/ 1289457 h 2594178"/>
              <a:gd name="connsiteX1107" fmla="*/ 4701999 w 6821865"/>
              <a:gd name="connsiteY1107" fmla="*/ 1570993 h 2594178"/>
              <a:gd name="connsiteX1108" fmla="*/ 4690415 w 6821865"/>
              <a:gd name="connsiteY1108" fmla="*/ 1599136 h 2594178"/>
              <a:gd name="connsiteX1109" fmla="*/ 4633991 w 6821865"/>
              <a:gd name="connsiteY1109" fmla="*/ 1599136 h 2594178"/>
              <a:gd name="connsiteX1110" fmla="*/ 4633991 w 6821865"/>
              <a:gd name="connsiteY1110" fmla="*/ 1542852 h 2594178"/>
              <a:gd name="connsiteX1111" fmla="*/ 4690415 w 6821865"/>
              <a:gd name="connsiteY1111" fmla="*/ 1542852 h 2594178"/>
              <a:gd name="connsiteX1112" fmla="*/ 4701999 w 6821865"/>
              <a:gd name="connsiteY1112" fmla="*/ 1570993 h 2594178"/>
              <a:gd name="connsiteX1113" fmla="*/ 4701999 w 6821865"/>
              <a:gd name="connsiteY1113" fmla="*/ 1006898 h 2594178"/>
              <a:gd name="connsiteX1114" fmla="*/ 4690415 w 6821865"/>
              <a:gd name="connsiteY1114" fmla="*/ 1035041 h 2594178"/>
              <a:gd name="connsiteX1115" fmla="*/ 4633991 w 6821865"/>
              <a:gd name="connsiteY1115" fmla="*/ 1035041 h 2594178"/>
              <a:gd name="connsiteX1116" fmla="*/ 4633991 w 6821865"/>
              <a:gd name="connsiteY1116" fmla="*/ 978757 h 2594178"/>
              <a:gd name="connsiteX1117" fmla="*/ 4690415 w 6821865"/>
              <a:gd name="connsiteY1117" fmla="*/ 978757 h 2594178"/>
              <a:gd name="connsiteX1118" fmla="*/ 4701999 w 6821865"/>
              <a:gd name="connsiteY1118" fmla="*/ 1006898 h 2594178"/>
              <a:gd name="connsiteX1119" fmla="*/ 4761025 w 6821865"/>
              <a:gd name="connsiteY1119" fmla="*/ 725519 h 2594178"/>
              <a:gd name="connsiteX1120" fmla="*/ 4731709 w 6821865"/>
              <a:gd name="connsiteY1120" fmla="*/ 796071 h 2594178"/>
              <a:gd name="connsiteX1121" fmla="*/ 4590490 w 6821865"/>
              <a:gd name="connsiteY1121" fmla="*/ 796071 h 2594178"/>
              <a:gd name="connsiteX1122" fmla="*/ 4590490 w 6821865"/>
              <a:gd name="connsiteY1122" fmla="*/ 655204 h 2594178"/>
              <a:gd name="connsiteX1123" fmla="*/ 4731709 w 6821865"/>
              <a:gd name="connsiteY1123" fmla="*/ 655204 h 2594178"/>
              <a:gd name="connsiteX1124" fmla="*/ 4761025 w 6821865"/>
              <a:gd name="connsiteY1124" fmla="*/ 725519 h 2594178"/>
              <a:gd name="connsiteX1125" fmla="*/ 4816818 w 6821865"/>
              <a:gd name="connsiteY1125" fmla="*/ 287945 h 2594178"/>
              <a:gd name="connsiteX1126" fmla="*/ 4816818 w 6821865"/>
              <a:gd name="connsiteY1126" fmla="*/ 316244 h 2594178"/>
              <a:gd name="connsiteX1127" fmla="*/ 4788448 w 6821865"/>
              <a:gd name="connsiteY1127" fmla="*/ 316244 h 2594178"/>
              <a:gd name="connsiteX1128" fmla="*/ 4788448 w 6821865"/>
              <a:gd name="connsiteY1128" fmla="*/ 287945 h 2594178"/>
              <a:gd name="connsiteX1129" fmla="*/ 4816818 w 6821865"/>
              <a:gd name="connsiteY1129" fmla="*/ 287945 h 2594178"/>
              <a:gd name="connsiteX1130" fmla="*/ 4843219 w 6821865"/>
              <a:gd name="connsiteY1130" fmla="*/ 1430127 h 2594178"/>
              <a:gd name="connsiteX1131" fmla="*/ 4831634 w 6821865"/>
              <a:gd name="connsiteY1131" fmla="*/ 1458269 h 2594178"/>
              <a:gd name="connsiteX1132" fmla="*/ 4774895 w 6821865"/>
              <a:gd name="connsiteY1132" fmla="*/ 1458269 h 2594178"/>
              <a:gd name="connsiteX1133" fmla="*/ 4774895 w 6821865"/>
              <a:gd name="connsiteY1133" fmla="*/ 1401985 h 2594178"/>
              <a:gd name="connsiteX1134" fmla="*/ 4831634 w 6821865"/>
              <a:gd name="connsiteY1134" fmla="*/ 1401985 h 2594178"/>
              <a:gd name="connsiteX1135" fmla="*/ 4843219 w 6821865"/>
              <a:gd name="connsiteY1135" fmla="*/ 1430127 h 2594178"/>
              <a:gd name="connsiteX1136" fmla="*/ 4843219 w 6821865"/>
              <a:gd name="connsiteY1136" fmla="*/ 1148079 h 2594178"/>
              <a:gd name="connsiteX1137" fmla="*/ 4831634 w 6821865"/>
              <a:gd name="connsiteY1137" fmla="*/ 1176222 h 2594178"/>
              <a:gd name="connsiteX1138" fmla="*/ 4774895 w 6821865"/>
              <a:gd name="connsiteY1138" fmla="*/ 1176222 h 2594178"/>
              <a:gd name="connsiteX1139" fmla="*/ 4774895 w 6821865"/>
              <a:gd name="connsiteY1139" fmla="*/ 1119938 h 2594178"/>
              <a:gd name="connsiteX1140" fmla="*/ 4831634 w 6821865"/>
              <a:gd name="connsiteY1140" fmla="*/ 1119938 h 2594178"/>
              <a:gd name="connsiteX1141" fmla="*/ 4843219 w 6821865"/>
              <a:gd name="connsiteY1141" fmla="*/ 1148079 h 2594178"/>
              <a:gd name="connsiteX1142" fmla="*/ 4863314 w 6821865"/>
              <a:gd name="connsiteY1142" fmla="*/ 1712174 h 2594178"/>
              <a:gd name="connsiteX1143" fmla="*/ 4845819 w 6821865"/>
              <a:gd name="connsiteY1143" fmla="*/ 1754466 h 2594178"/>
              <a:gd name="connsiteX1144" fmla="*/ 4827712 w 6821865"/>
              <a:gd name="connsiteY1144" fmla="*/ 1766429 h 2594178"/>
              <a:gd name="connsiteX1145" fmla="*/ 4792605 w 6821865"/>
              <a:gd name="connsiteY1145" fmla="*/ 1737815 h 2594178"/>
              <a:gd name="connsiteX1146" fmla="*/ 4746396 w 6821865"/>
              <a:gd name="connsiteY1146" fmla="*/ 1705246 h 2594178"/>
              <a:gd name="connsiteX1147" fmla="*/ 4761024 w 6821865"/>
              <a:gd name="connsiteY1147" fmla="*/ 1669883 h 2594178"/>
              <a:gd name="connsiteX1148" fmla="*/ 4845819 w 6821865"/>
              <a:gd name="connsiteY1148" fmla="*/ 1669883 h 2594178"/>
              <a:gd name="connsiteX1149" fmla="*/ 4863314 w 6821865"/>
              <a:gd name="connsiteY1149" fmla="*/ 1712174 h 2594178"/>
              <a:gd name="connsiteX1150" fmla="*/ 4902559 w 6821865"/>
              <a:gd name="connsiteY1150" fmla="*/ 584613 h 2594178"/>
              <a:gd name="connsiteX1151" fmla="*/ 4873243 w 6821865"/>
              <a:gd name="connsiteY1151" fmla="*/ 655204 h 2594178"/>
              <a:gd name="connsiteX1152" fmla="*/ 4732025 w 6821865"/>
              <a:gd name="connsiteY1152" fmla="*/ 655204 h 2594178"/>
              <a:gd name="connsiteX1153" fmla="*/ 4732025 w 6821865"/>
              <a:gd name="connsiteY1153" fmla="*/ 514023 h 2594178"/>
              <a:gd name="connsiteX1154" fmla="*/ 4873243 w 6821865"/>
              <a:gd name="connsiteY1154" fmla="*/ 514023 h 2594178"/>
              <a:gd name="connsiteX1155" fmla="*/ 4902559 w 6821865"/>
              <a:gd name="connsiteY1155" fmla="*/ 584613 h 2594178"/>
              <a:gd name="connsiteX1156" fmla="*/ 4903189 w 6821865"/>
              <a:gd name="connsiteY1156" fmla="*/ 865443 h 2594178"/>
              <a:gd name="connsiteX1157" fmla="*/ 4873873 w 6821865"/>
              <a:gd name="connsiteY1157" fmla="*/ 935994 h 2594178"/>
              <a:gd name="connsiteX1158" fmla="*/ 4732654 w 6821865"/>
              <a:gd name="connsiteY1158" fmla="*/ 935994 h 2594178"/>
              <a:gd name="connsiteX1159" fmla="*/ 4732654 w 6821865"/>
              <a:gd name="connsiteY1159" fmla="*/ 795127 h 2594178"/>
              <a:gd name="connsiteX1160" fmla="*/ 4873873 w 6821865"/>
              <a:gd name="connsiteY1160" fmla="*/ 795127 h 2594178"/>
              <a:gd name="connsiteX1161" fmla="*/ 4903189 w 6821865"/>
              <a:gd name="connsiteY1161" fmla="*/ 865443 h 2594178"/>
              <a:gd name="connsiteX1162" fmla="*/ 4984438 w 6821865"/>
              <a:gd name="connsiteY1162" fmla="*/ 1288946 h 2594178"/>
              <a:gd name="connsiteX1163" fmla="*/ 4972853 w 6821865"/>
              <a:gd name="connsiteY1163" fmla="*/ 1317088 h 2594178"/>
              <a:gd name="connsiteX1164" fmla="*/ 4916428 w 6821865"/>
              <a:gd name="connsiteY1164" fmla="*/ 1317088 h 2594178"/>
              <a:gd name="connsiteX1165" fmla="*/ 4916428 w 6821865"/>
              <a:gd name="connsiteY1165" fmla="*/ 1260804 h 2594178"/>
              <a:gd name="connsiteX1166" fmla="*/ 4972853 w 6821865"/>
              <a:gd name="connsiteY1166" fmla="*/ 1260804 h 2594178"/>
              <a:gd name="connsiteX1167" fmla="*/ 4984438 w 6821865"/>
              <a:gd name="connsiteY1167" fmla="*/ 1288946 h 2594178"/>
              <a:gd name="connsiteX1168" fmla="*/ 5004533 w 6821865"/>
              <a:gd name="connsiteY1168" fmla="*/ 1570994 h 2594178"/>
              <a:gd name="connsiteX1169" fmla="*/ 4987038 w 6821865"/>
              <a:gd name="connsiteY1169" fmla="*/ 1613285 h 2594178"/>
              <a:gd name="connsiteX1170" fmla="*/ 4902243 w 6821865"/>
              <a:gd name="connsiteY1170" fmla="*/ 1613285 h 2594178"/>
              <a:gd name="connsiteX1171" fmla="*/ 4902243 w 6821865"/>
              <a:gd name="connsiteY1171" fmla="*/ 1528702 h 2594178"/>
              <a:gd name="connsiteX1172" fmla="*/ 4987038 w 6821865"/>
              <a:gd name="connsiteY1172" fmla="*/ 1528702 h 2594178"/>
              <a:gd name="connsiteX1173" fmla="*/ 5004533 w 6821865"/>
              <a:gd name="connsiteY1173" fmla="*/ 1570994 h 2594178"/>
              <a:gd name="connsiteX1174" fmla="*/ 5004849 w 6821865"/>
              <a:gd name="connsiteY1174" fmla="*/ 1853041 h 2594178"/>
              <a:gd name="connsiteX1175" fmla="*/ 4987353 w 6821865"/>
              <a:gd name="connsiteY1175" fmla="*/ 1895333 h 2594178"/>
              <a:gd name="connsiteX1176" fmla="*/ 4981042 w 6821865"/>
              <a:gd name="connsiteY1176" fmla="*/ 1899503 h 2594178"/>
              <a:gd name="connsiteX1177" fmla="*/ 4915286 w 6821865"/>
              <a:gd name="connsiteY1177" fmla="*/ 1837807 h 2594178"/>
              <a:gd name="connsiteX1178" fmla="*/ 4897398 w 6821865"/>
              <a:gd name="connsiteY1178" fmla="*/ 1823227 h 2594178"/>
              <a:gd name="connsiteX1179" fmla="*/ 4902559 w 6821865"/>
              <a:gd name="connsiteY1179" fmla="*/ 1810750 h 2594178"/>
              <a:gd name="connsiteX1180" fmla="*/ 4987353 w 6821865"/>
              <a:gd name="connsiteY1180" fmla="*/ 1810750 h 2594178"/>
              <a:gd name="connsiteX1181" fmla="*/ 5004849 w 6821865"/>
              <a:gd name="connsiteY1181" fmla="*/ 1853041 h 2594178"/>
              <a:gd name="connsiteX1182" fmla="*/ 5043778 w 6821865"/>
              <a:gd name="connsiteY1182" fmla="*/ 443472 h 2594178"/>
              <a:gd name="connsiteX1183" fmla="*/ 5014462 w 6821865"/>
              <a:gd name="connsiteY1183" fmla="*/ 514023 h 2594178"/>
              <a:gd name="connsiteX1184" fmla="*/ 4873243 w 6821865"/>
              <a:gd name="connsiteY1184" fmla="*/ 514023 h 2594178"/>
              <a:gd name="connsiteX1185" fmla="*/ 4873243 w 6821865"/>
              <a:gd name="connsiteY1185" fmla="*/ 373157 h 2594178"/>
              <a:gd name="connsiteX1186" fmla="*/ 5014462 w 6821865"/>
              <a:gd name="connsiteY1186" fmla="*/ 373157 h 2594178"/>
              <a:gd name="connsiteX1187" fmla="*/ 5043778 w 6821865"/>
              <a:gd name="connsiteY1187" fmla="*/ 443472 h 2594178"/>
              <a:gd name="connsiteX1188" fmla="*/ 5044093 w 6821865"/>
              <a:gd name="connsiteY1188" fmla="*/ 1006624 h 2594178"/>
              <a:gd name="connsiteX1189" fmla="*/ 5014777 w 6821865"/>
              <a:gd name="connsiteY1189" fmla="*/ 1077175 h 2594178"/>
              <a:gd name="connsiteX1190" fmla="*/ 4873558 w 6821865"/>
              <a:gd name="connsiteY1190" fmla="*/ 1077175 h 2594178"/>
              <a:gd name="connsiteX1191" fmla="*/ 4873558 w 6821865"/>
              <a:gd name="connsiteY1191" fmla="*/ 936308 h 2594178"/>
              <a:gd name="connsiteX1192" fmla="*/ 5014777 w 6821865"/>
              <a:gd name="connsiteY1192" fmla="*/ 936308 h 2594178"/>
              <a:gd name="connsiteX1193" fmla="*/ 5044093 w 6821865"/>
              <a:gd name="connsiteY1193" fmla="*/ 1006624 h 2594178"/>
              <a:gd name="connsiteX1194" fmla="*/ 5044409 w 6821865"/>
              <a:gd name="connsiteY1194" fmla="*/ 724576 h 2594178"/>
              <a:gd name="connsiteX1195" fmla="*/ 5037080 w 6821865"/>
              <a:gd name="connsiteY1195" fmla="*/ 762106 h 2594178"/>
              <a:gd name="connsiteX1196" fmla="*/ 5015343 w 6821865"/>
              <a:gd name="connsiteY1196" fmla="*/ 794752 h 2594178"/>
              <a:gd name="connsiteX1197" fmla="*/ 5014777 w 6821865"/>
              <a:gd name="connsiteY1197" fmla="*/ 795127 h 2594178"/>
              <a:gd name="connsiteX1198" fmla="*/ 5014526 w 6821865"/>
              <a:gd name="connsiteY1198" fmla="*/ 795505 h 2594178"/>
              <a:gd name="connsiteX1199" fmla="*/ 4982167 w 6821865"/>
              <a:gd name="connsiteY1199" fmla="*/ 817059 h 2594178"/>
              <a:gd name="connsiteX1200" fmla="*/ 4873873 w 6821865"/>
              <a:gd name="connsiteY1200" fmla="*/ 795127 h 2594178"/>
              <a:gd name="connsiteX1201" fmla="*/ 4873873 w 6821865"/>
              <a:gd name="connsiteY1201" fmla="*/ 654261 h 2594178"/>
              <a:gd name="connsiteX1202" fmla="*/ 5015093 w 6821865"/>
              <a:gd name="connsiteY1202" fmla="*/ 654261 h 2594178"/>
              <a:gd name="connsiteX1203" fmla="*/ 5044409 w 6821865"/>
              <a:gd name="connsiteY1203" fmla="*/ 724576 h 2594178"/>
              <a:gd name="connsiteX1204" fmla="*/ 5094481 w 6821865"/>
              <a:gd name="connsiteY1204" fmla="*/ 400036 h 2594178"/>
              <a:gd name="connsiteX1205" fmla="*/ 5085545 w 6821865"/>
              <a:gd name="connsiteY1205" fmla="*/ 401770 h 2594178"/>
              <a:gd name="connsiteX1206" fmla="*/ 5014777 w 6821865"/>
              <a:gd name="connsiteY1206" fmla="*/ 372528 h 2594178"/>
              <a:gd name="connsiteX1207" fmla="*/ 5003179 w 6821865"/>
              <a:gd name="connsiteY1207" fmla="*/ 355201 h 2594178"/>
              <a:gd name="connsiteX1208" fmla="*/ 5145437 w 6821865"/>
              <a:gd name="connsiteY1208" fmla="*/ 1994536 h 2594178"/>
              <a:gd name="connsiteX1209" fmla="*/ 5127942 w 6821865"/>
              <a:gd name="connsiteY1209" fmla="*/ 2036828 h 2594178"/>
              <a:gd name="connsiteX1210" fmla="*/ 5119797 w 6821865"/>
              <a:gd name="connsiteY1210" fmla="*/ 2042210 h 2594178"/>
              <a:gd name="connsiteX1211" fmla="*/ 5041061 w 6821865"/>
              <a:gd name="connsiteY1211" fmla="*/ 1957287 h 2594178"/>
              <a:gd name="connsiteX1212" fmla="*/ 5043147 w 6821865"/>
              <a:gd name="connsiteY1212" fmla="*/ 1952245 h 2594178"/>
              <a:gd name="connsiteX1213" fmla="*/ 5127942 w 6821865"/>
              <a:gd name="connsiteY1213" fmla="*/ 1952245 h 2594178"/>
              <a:gd name="connsiteX1214" fmla="*/ 5145437 w 6821865"/>
              <a:gd name="connsiteY1214" fmla="*/ 1994536 h 2594178"/>
              <a:gd name="connsiteX1215" fmla="*/ 5145753 w 6821865"/>
              <a:gd name="connsiteY1215" fmla="*/ 1430127 h 2594178"/>
              <a:gd name="connsiteX1216" fmla="*/ 5128258 w 6821865"/>
              <a:gd name="connsiteY1216" fmla="*/ 1472419 h 2594178"/>
              <a:gd name="connsiteX1217" fmla="*/ 5043463 w 6821865"/>
              <a:gd name="connsiteY1217" fmla="*/ 1472419 h 2594178"/>
              <a:gd name="connsiteX1218" fmla="*/ 5043463 w 6821865"/>
              <a:gd name="connsiteY1218" fmla="*/ 1387836 h 2594178"/>
              <a:gd name="connsiteX1219" fmla="*/ 5128258 w 6821865"/>
              <a:gd name="connsiteY1219" fmla="*/ 1387836 h 2594178"/>
              <a:gd name="connsiteX1220" fmla="*/ 5145753 w 6821865"/>
              <a:gd name="connsiteY1220" fmla="*/ 1430127 h 2594178"/>
              <a:gd name="connsiteX1221" fmla="*/ 5146068 w 6821865"/>
              <a:gd name="connsiteY1221" fmla="*/ 1712174 h 2594178"/>
              <a:gd name="connsiteX1222" fmla="*/ 5128572 w 6821865"/>
              <a:gd name="connsiteY1222" fmla="*/ 1754466 h 2594178"/>
              <a:gd name="connsiteX1223" fmla="*/ 5043778 w 6821865"/>
              <a:gd name="connsiteY1223" fmla="*/ 1754466 h 2594178"/>
              <a:gd name="connsiteX1224" fmla="*/ 5043778 w 6821865"/>
              <a:gd name="connsiteY1224" fmla="*/ 1669883 h 2594178"/>
              <a:gd name="connsiteX1225" fmla="*/ 5128572 w 6821865"/>
              <a:gd name="connsiteY1225" fmla="*/ 1669883 h 2594178"/>
              <a:gd name="connsiteX1226" fmla="*/ 5146068 w 6821865"/>
              <a:gd name="connsiteY1226" fmla="*/ 1712174 h 2594178"/>
              <a:gd name="connsiteX1227" fmla="*/ 5185628 w 6821865"/>
              <a:gd name="connsiteY1227" fmla="*/ 1148079 h 2594178"/>
              <a:gd name="connsiteX1228" fmla="*/ 5156312 w 6821865"/>
              <a:gd name="connsiteY1228" fmla="*/ 1218670 h 2594178"/>
              <a:gd name="connsiteX1229" fmla="*/ 5014777 w 6821865"/>
              <a:gd name="connsiteY1229" fmla="*/ 1218670 h 2594178"/>
              <a:gd name="connsiteX1230" fmla="*/ 5014777 w 6821865"/>
              <a:gd name="connsiteY1230" fmla="*/ 1077489 h 2594178"/>
              <a:gd name="connsiteX1231" fmla="*/ 5156312 w 6821865"/>
              <a:gd name="connsiteY1231" fmla="*/ 1077489 h 2594178"/>
              <a:gd name="connsiteX1232" fmla="*/ 5185628 w 6821865"/>
              <a:gd name="connsiteY1232" fmla="*/ 1148079 h 2594178"/>
              <a:gd name="connsiteX1233" fmla="*/ 5185628 w 6821865"/>
              <a:gd name="connsiteY1233" fmla="*/ 865443 h 2594178"/>
              <a:gd name="connsiteX1234" fmla="*/ 5156312 w 6821865"/>
              <a:gd name="connsiteY1234" fmla="*/ 935994 h 2594178"/>
              <a:gd name="connsiteX1235" fmla="*/ 5014777 w 6821865"/>
              <a:gd name="connsiteY1235" fmla="*/ 935994 h 2594178"/>
              <a:gd name="connsiteX1236" fmla="*/ 4992791 w 6821865"/>
              <a:gd name="connsiteY1236" fmla="*/ 828147 h 2594178"/>
              <a:gd name="connsiteX1237" fmla="*/ 5014526 w 6821865"/>
              <a:gd name="connsiteY1237" fmla="*/ 795505 h 2594178"/>
              <a:gd name="connsiteX1238" fmla="*/ 5015093 w 6821865"/>
              <a:gd name="connsiteY1238" fmla="*/ 795127 h 2594178"/>
              <a:gd name="connsiteX1239" fmla="*/ 5015343 w 6821865"/>
              <a:gd name="connsiteY1239" fmla="*/ 794752 h 2594178"/>
              <a:gd name="connsiteX1240" fmla="*/ 5047886 w 6821865"/>
              <a:gd name="connsiteY1240" fmla="*/ 773195 h 2594178"/>
              <a:gd name="connsiteX1241" fmla="*/ 5156312 w 6821865"/>
              <a:gd name="connsiteY1241" fmla="*/ 795127 h 2594178"/>
              <a:gd name="connsiteX1242" fmla="*/ 5185628 w 6821865"/>
              <a:gd name="connsiteY1242" fmla="*/ 865443 h 2594178"/>
              <a:gd name="connsiteX1243" fmla="*/ 5185943 w 6821865"/>
              <a:gd name="connsiteY1243" fmla="*/ 583670 h 2594178"/>
              <a:gd name="connsiteX1244" fmla="*/ 5156627 w 6821865"/>
              <a:gd name="connsiteY1244" fmla="*/ 654261 h 2594178"/>
              <a:gd name="connsiteX1245" fmla="*/ 5015093 w 6821865"/>
              <a:gd name="connsiteY1245" fmla="*/ 654261 h 2594178"/>
              <a:gd name="connsiteX1246" fmla="*/ 5015093 w 6821865"/>
              <a:gd name="connsiteY1246" fmla="*/ 513080 h 2594178"/>
              <a:gd name="connsiteX1247" fmla="*/ 5156627 w 6821865"/>
              <a:gd name="connsiteY1247" fmla="*/ 513080 h 2594178"/>
              <a:gd name="connsiteX1248" fmla="*/ 5185943 w 6821865"/>
              <a:gd name="connsiteY1248" fmla="*/ 583670 h 2594178"/>
              <a:gd name="connsiteX1249" fmla="*/ 5286972 w 6821865"/>
              <a:gd name="connsiteY1249" fmla="*/ 2135088 h 2594178"/>
              <a:gd name="connsiteX1250" fmla="*/ 5269477 w 6821865"/>
              <a:gd name="connsiteY1250" fmla="*/ 2177380 h 2594178"/>
              <a:gd name="connsiteX1251" fmla="*/ 5249667 w 6821865"/>
              <a:gd name="connsiteY1251" fmla="*/ 2190468 h 2594178"/>
              <a:gd name="connsiteX1252" fmla="*/ 5236296 w 6821865"/>
              <a:gd name="connsiteY1252" fmla="*/ 2193051 h 2594178"/>
              <a:gd name="connsiteX1253" fmla="*/ 5176328 w 6821865"/>
              <a:gd name="connsiteY1253" fmla="*/ 2112993 h 2594178"/>
              <a:gd name="connsiteX1254" fmla="*/ 5184682 w 6821865"/>
              <a:gd name="connsiteY1254" fmla="*/ 2092796 h 2594178"/>
              <a:gd name="connsiteX1255" fmla="*/ 5269477 w 6821865"/>
              <a:gd name="connsiteY1255" fmla="*/ 2092796 h 2594178"/>
              <a:gd name="connsiteX1256" fmla="*/ 5286972 w 6821865"/>
              <a:gd name="connsiteY1256" fmla="*/ 2135088 h 2594178"/>
              <a:gd name="connsiteX1257" fmla="*/ 5286972 w 6821865"/>
              <a:gd name="connsiteY1257" fmla="*/ 1853041 h 2594178"/>
              <a:gd name="connsiteX1258" fmla="*/ 5269477 w 6821865"/>
              <a:gd name="connsiteY1258" fmla="*/ 1895333 h 2594178"/>
              <a:gd name="connsiteX1259" fmla="*/ 5184682 w 6821865"/>
              <a:gd name="connsiteY1259" fmla="*/ 1895333 h 2594178"/>
              <a:gd name="connsiteX1260" fmla="*/ 5184682 w 6821865"/>
              <a:gd name="connsiteY1260" fmla="*/ 1810750 h 2594178"/>
              <a:gd name="connsiteX1261" fmla="*/ 5269477 w 6821865"/>
              <a:gd name="connsiteY1261" fmla="*/ 1810750 h 2594178"/>
              <a:gd name="connsiteX1262" fmla="*/ 5286972 w 6821865"/>
              <a:gd name="connsiteY1262" fmla="*/ 1853041 h 2594178"/>
              <a:gd name="connsiteX1263" fmla="*/ 5286972 w 6821865"/>
              <a:gd name="connsiteY1263" fmla="*/ 1570994 h 2594178"/>
              <a:gd name="connsiteX1264" fmla="*/ 5269477 w 6821865"/>
              <a:gd name="connsiteY1264" fmla="*/ 1613285 h 2594178"/>
              <a:gd name="connsiteX1265" fmla="*/ 5184682 w 6821865"/>
              <a:gd name="connsiteY1265" fmla="*/ 1613285 h 2594178"/>
              <a:gd name="connsiteX1266" fmla="*/ 5184682 w 6821865"/>
              <a:gd name="connsiteY1266" fmla="*/ 1528702 h 2594178"/>
              <a:gd name="connsiteX1267" fmla="*/ 5269477 w 6821865"/>
              <a:gd name="connsiteY1267" fmla="*/ 1528702 h 2594178"/>
              <a:gd name="connsiteX1268" fmla="*/ 5286972 w 6821865"/>
              <a:gd name="connsiteY1268" fmla="*/ 1570994 h 2594178"/>
              <a:gd name="connsiteX1269" fmla="*/ 5286972 w 6821865"/>
              <a:gd name="connsiteY1269" fmla="*/ 1288946 h 2594178"/>
              <a:gd name="connsiteX1270" fmla="*/ 5269477 w 6821865"/>
              <a:gd name="connsiteY1270" fmla="*/ 1331238 h 2594178"/>
              <a:gd name="connsiteX1271" fmla="*/ 5184682 w 6821865"/>
              <a:gd name="connsiteY1271" fmla="*/ 1331238 h 2594178"/>
              <a:gd name="connsiteX1272" fmla="*/ 5184682 w 6821865"/>
              <a:gd name="connsiteY1272" fmla="*/ 1246655 h 2594178"/>
              <a:gd name="connsiteX1273" fmla="*/ 5269477 w 6821865"/>
              <a:gd name="connsiteY1273" fmla="*/ 1246655 h 2594178"/>
              <a:gd name="connsiteX1274" fmla="*/ 5286972 w 6821865"/>
              <a:gd name="connsiteY1274" fmla="*/ 1288946 h 2594178"/>
              <a:gd name="connsiteX1275" fmla="*/ 5294053 w 6821865"/>
              <a:gd name="connsiteY1275" fmla="*/ 515817 h 2594178"/>
              <a:gd name="connsiteX1276" fmla="*/ 5265237 w 6821865"/>
              <a:gd name="connsiteY1276" fmla="*/ 535012 h 2594178"/>
              <a:gd name="connsiteX1277" fmla="*/ 5156942 w 6821865"/>
              <a:gd name="connsiteY1277" fmla="*/ 513080 h 2594178"/>
              <a:gd name="connsiteX1278" fmla="*/ 5127627 w 6821865"/>
              <a:gd name="connsiteY1278" fmla="*/ 442764 h 2594178"/>
              <a:gd name="connsiteX1279" fmla="*/ 5132191 w 6821865"/>
              <a:gd name="connsiteY1279" fmla="*/ 419395 h 2594178"/>
              <a:gd name="connsiteX1280" fmla="*/ 5326847 w 6821865"/>
              <a:gd name="connsiteY1280" fmla="*/ 1006938 h 2594178"/>
              <a:gd name="connsiteX1281" fmla="*/ 5297532 w 6821865"/>
              <a:gd name="connsiteY1281" fmla="*/ 1077489 h 2594178"/>
              <a:gd name="connsiteX1282" fmla="*/ 5156312 w 6821865"/>
              <a:gd name="connsiteY1282" fmla="*/ 1077489 h 2594178"/>
              <a:gd name="connsiteX1283" fmla="*/ 5156312 w 6821865"/>
              <a:gd name="connsiteY1283" fmla="*/ 936623 h 2594178"/>
              <a:gd name="connsiteX1284" fmla="*/ 5297532 w 6821865"/>
              <a:gd name="connsiteY1284" fmla="*/ 936623 h 2594178"/>
              <a:gd name="connsiteX1285" fmla="*/ 5326847 w 6821865"/>
              <a:gd name="connsiteY1285" fmla="*/ 1006938 h 2594178"/>
              <a:gd name="connsiteX1286" fmla="*/ 5327163 w 6821865"/>
              <a:gd name="connsiteY1286" fmla="*/ 724576 h 2594178"/>
              <a:gd name="connsiteX1287" fmla="*/ 5297847 w 6821865"/>
              <a:gd name="connsiteY1287" fmla="*/ 795127 h 2594178"/>
              <a:gd name="connsiteX1288" fmla="*/ 5156627 w 6821865"/>
              <a:gd name="connsiteY1288" fmla="*/ 795127 h 2594178"/>
              <a:gd name="connsiteX1289" fmla="*/ 5156627 w 6821865"/>
              <a:gd name="connsiteY1289" fmla="*/ 654261 h 2594178"/>
              <a:gd name="connsiteX1290" fmla="*/ 5297847 w 6821865"/>
              <a:gd name="connsiteY1290" fmla="*/ 654261 h 2594178"/>
              <a:gd name="connsiteX1291" fmla="*/ 5327163 w 6821865"/>
              <a:gd name="connsiteY1291" fmla="*/ 724576 h 2594178"/>
              <a:gd name="connsiteX1292" fmla="*/ 5428191 w 6821865"/>
              <a:gd name="connsiteY1292" fmla="*/ 1994536 h 2594178"/>
              <a:gd name="connsiteX1293" fmla="*/ 5410696 w 6821865"/>
              <a:gd name="connsiteY1293" fmla="*/ 2036828 h 2594178"/>
              <a:gd name="connsiteX1294" fmla="*/ 5325901 w 6821865"/>
              <a:gd name="connsiteY1294" fmla="*/ 2036828 h 2594178"/>
              <a:gd name="connsiteX1295" fmla="*/ 5325901 w 6821865"/>
              <a:gd name="connsiteY1295" fmla="*/ 1952245 h 2594178"/>
              <a:gd name="connsiteX1296" fmla="*/ 5410696 w 6821865"/>
              <a:gd name="connsiteY1296" fmla="*/ 1952245 h 2594178"/>
              <a:gd name="connsiteX1297" fmla="*/ 5428191 w 6821865"/>
              <a:gd name="connsiteY1297" fmla="*/ 1994536 h 2594178"/>
              <a:gd name="connsiteX1298" fmla="*/ 5428191 w 6821865"/>
              <a:gd name="connsiteY1298" fmla="*/ 1712489 h 2594178"/>
              <a:gd name="connsiteX1299" fmla="*/ 5410696 w 6821865"/>
              <a:gd name="connsiteY1299" fmla="*/ 1754781 h 2594178"/>
              <a:gd name="connsiteX1300" fmla="*/ 5325901 w 6821865"/>
              <a:gd name="connsiteY1300" fmla="*/ 1754781 h 2594178"/>
              <a:gd name="connsiteX1301" fmla="*/ 5325901 w 6821865"/>
              <a:gd name="connsiteY1301" fmla="*/ 1670198 h 2594178"/>
              <a:gd name="connsiteX1302" fmla="*/ 5410696 w 6821865"/>
              <a:gd name="connsiteY1302" fmla="*/ 1670198 h 2594178"/>
              <a:gd name="connsiteX1303" fmla="*/ 5428191 w 6821865"/>
              <a:gd name="connsiteY1303" fmla="*/ 1712489 h 2594178"/>
              <a:gd name="connsiteX1304" fmla="*/ 5428191 w 6821865"/>
              <a:gd name="connsiteY1304" fmla="*/ 1430756 h 2594178"/>
              <a:gd name="connsiteX1305" fmla="*/ 5410696 w 6821865"/>
              <a:gd name="connsiteY1305" fmla="*/ 1473048 h 2594178"/>
              <a:gd name="connsiteX1306" fmla="*/ 5325901 w 6821865"/>
              <a:gd name="connsiteY1306" fmla="*/ 1473048 h 2594178"/>
              <a:gd name="connsiteX1307" fmla="*/ 5325901 w 6821865"/>
              <a:gd name="connsiteY1307" fmla="*/ 1388465 h 2594178"/>
              <a:gd name="connsiteX1308" fmla="*/ 5410696 w 6821865"/>
              <a:gd name="connsiteY1308" fmla="*/ 1388465 h 2594178"/>
              <a:gd name="connsiteX1309" fmla="*/ 5428191 w 6821865"/>
              <a:gd name="connsiteY1309" fmla="*/ 1430756 h 2594178"/>
              <a:gd name="connsiteX1310" fmla="*/ 5428191 w 6821865"/>
              <a:gd name="connsiteY1310" fmla="*/ 1148708 h 2594178"/>
              <a:gd name="connsiteX1311" fmla="*/ 5410696 w 6821865"/>
              <a:gd name="connsiteY1311" fmla="*/ 1191000 h 2594178"/>
              <a:gd name="connsiteX1312" fmla="*/ 5325901 w 6821865"/>
              <a:gd name="connsiteY1312" fmla="*/ 1191000 h 2594178"/>
              <a:gd name="connsiteX1313" fmla="*/ 5325901 w 6821865"/>
              <a:gd name="connsiteY1313" fmla="*/ 1106417 h 2594178"/>
              <a:gd name="connsiteX1314" fmla="*/ 5410696 w 6821865"/>
              <a:gd name="connsiteY1314" fmla="*/ 1106417 h 2594178"/>
              <a:gd name="connsiteX1315" fmla="*/ 5428191 w 6821865"/>
              <a:gd name="connsiteY1315" fmla="*/ 1148708 h 2594178"/>
              <a:gd name="connsiteX1316" fmla="*/ 5448286 w 6821865"/>
              <a:gd name="connsiteY1316" fmla="*/ 2276584 h 2594178"/>
              <a:gd name="connsiteX1317" fmla="*/ 5424881 w 6821865"/>
              <a:gd name="connsiteY1317" fmla="*/ 2333024 h 2594178"/>
              <a:gd name="connsiteX1318" fmla="*/ 5368299 w 6821865"/>
              <a:gd name="connsiteY1318" fmla="*/ 2356372 h 2594178"/>
              <a:gd name="connsiteX1319" fmla="*/ 5348278 w 6821865"/>
              <a:gd name="connsiteY1319" fmla="*/ 2352492 h 2594178"/>
              <a:gd name="connsiteX1320" fmla="*/ 5327814 w 6821865"/>
              <a:gd name="connsiteY1320" fmla="*/ 2315228 h 2594178"/>
              <a:gd name="connsiteX1321" fmla="*/ 5292072 w 6821865"/>
              <a:gd name="connsiteY1321" fmla="*/ 2267513 h 2594178"/>
              <a:gd name="connsiteX1322" fmla="*/ 5311716 w 6821865"/>
              <a:gd name="connsiteY1322" fmla="*/ 2220142 h 2594178"/>
              <a:gd name="connsiteX1323" fmla="*/ 5424881 w 6821865"/>
              <a:gd name="connsiteY1323" fmla="*/ 2220142 h 2594178"/>
              <a:gd name="connsiteX1324" fmla="*/ 5448286 w 6821865"/>
              <a:gd name="connsiteY1324" fmla="*/ 2276584 h 2594178"/>
              <a:gd name="connsiteX1325" fmla="*/ 5459023 w 6821865"/>
              <a:gd name="connsiteY1325" fmla="*/ 624285 h 2594178"/>
              <a:gd name="connsiteX1326" fmla="*/ 5439066 w 6821865"/>
              <a:gd name="connsiteY1326" fmla="*/ 654261 h 2594178"/>
              <a:gd name="connsiteX1327" fmla="*/ 5297847 w 6821865"/>
              <a:gd name="connsiteY1327" fmla="*/ 654261 h 2594178"/>
              <a:gd name="connsiteX1328" fmla="*/ 5275860 w 6821865"/>
              <a:gd name="connsiteY1328" fmla="*/ 546105 h 2594178"/>
              <a:gd name="connsiteX1329" fmla="*/ 5295465 w 6821865"/>
              <a:gd name="connsiteY1329" fmla="*/ 516659 h 2594178"/>
              <a:gd name="connsiteX1330" fmla="*/ 5369916 w 6821865"/>
              <a:gd name="connsiteY1330" fmla="*/ 561010 h 2594178"/>
              <a:gd name="connsiteX1331" fmla="*/ 5468067 w 6821865"/>
              <a:gd name="connsiteY1331" fmla="*/ 865757 h 2594178"/>
              <a:gd name="connsiteX1332" fmla="*/ 5438751 w 6821865"/>
              <a:gd name="connsiteY1332" fmla="*/ 936308 h 2594178"/>
              <a:gd name="connsiteX1333" fmla="*/ 5297532 w 6821865"/>
              <a:gd name="connsiteY1333" fmla="*/ 936308 h 2594178"/>
              <a:gd name="connsiteX1334" fmla="*/ 5297532 w 6821865"/>
              <a:gd name="connsiteY1334" fmla="*/ 795442 h 2594178"/>
              <a:gd name="connsiteX1335" fmla="*/ 5438751 w 6821865"/>
              <a:gd name="connsiteY1335" fmla="*/ 795442 h 2594178"/>
              <a:gd name="connsiteX1336" fmla="*/ 5468067 w 6821865"/>
              <a:gd name="connsiteY1336" fmla="*/ 865757 h 2594178"/>
              <a:gd name="connsiteX1337" fmla="*/ 5569411 w 6821865"/>
              <a:gd name="connsiteY1337" fmla="*/ 1853355 h 2594178"/>
              <a:gd name="connsiteX1338" fmla="*/ 5551915 w 6821865"/>
              <a:gd name="connsiteY1338" fmla="*/ 1895647 h 2594178"/>
              <a:gd name="connsiteX1339" fmla="*/ 5467121 w 6821865"/>
              <a:gd name="connsiteY1339" fmla="*/ 1895647 h 2594178"/>
              <a:gd name="connsiteX1340" fmla="*/ 5467121 w 6821865"/>
              <a:gd name="connsiteY1340" fmla="*/ 1811064 h 2594178"/>
              <a:gd name="connsiteX1341" fmla="*/ 5551915 w 6821865"/>
              <a:gd name="connsiteY1341" fmla="*/ 1811064 h 2594178"/>
              <a:gd name="connsiteX1342" fmla="*/ 5569411 w 6821865"/>
              <a:gd name="connsiteY1342" fmla="*/ 1853355 h 2594178"/>
              <a:gd name="connsiteX1343" fmla="*/ 5569411 w 6821865"/>
              <a:gd name="connsiteY1343" fmla="*/ 1571308 h 2594178"/>
              <a:gd name="connsiteX1344" fmla="*/ 5551915 w 6821865"/>
              <a:gd name="connsiteY1344" fmla="*/ 1613600 h 2594178"/>
              <a:gd name="connsiteX1345" fmla="*/ 5467121 w 6821865"/>
              <a:gd name="connsiteY1345" fmla="*/ 1613600 h 2594178"/>
              <a:gd name="connsiteX1346" fmla="*/ 5467121 w 6821865"/>
              <a:gd name="connsiteY1346" fmla="*/ 1529017 h 2594178"/>
              <a:gd name="connsiteX1347" fmla="*/ 5551915 w 6821865"/>
              <a:gd name="connsiteY1347" fmla="*/ 1529017 h 2594178"/>
              <a:gd name="connsiteX1348" fmla="*/ 5569411 w 6821865"/>
              <a:gd name="connsiteY1348" fmla="*/ 1571308 h 2594178"/>
              <a:gd name="connsiteX1349" fmla="*/ 5569411 w 6821865"/>
              <a:gd name="connsiteY1349" fmla="*/ 1289260 h 2594178"/>
              <a:gd name="connsiteX1350" fmla="*/ 5551915 w 6821865"/>
              <a:gd name="connsiteY1350" fmla="*/ 1331552 h 2594178"/>
              <a:gd name="connsiteX1351" fmla="*/ 5467121 w 6821865"/>
              <a:gd name="connsiteY1351" fmla="*/ 1331552 h 2594178"/>
              <a:gd name="connsiteX1352" fmla="*/ 5467121 w 6821865"/>
              <a:gd name="connsiteY1352" fmla="*/ 1246969 h 2594178"/>
              <a:gd name="connsiteX1353" fmla="*/ 5551915 w 6821865"/>
              <a:gd name="connsiteY1353" fmla="*/ 1246969 h 2594178"/>
              <a:gd name="connsiteX1354" fmla="*/ 5569411 w 6821865"/>
              <a:gd name="connsiteY1354" fmla="*/ 1289260 h 2594178"/>
              <a:gd name="connsiteX1355" fmla="*/ 5569726 w 6821865"/>
              <a:gd name="connsiteY1355" fmla="*/ 1007213 h 2594178"/>
              <a:gd name="connsiteX1356" fmla="*/ 5552230 w 6821865"/>
              <a:gd name="connsiteY1356" fmla="*/ 1049505 h 2594178"/>
              <a:gd name="connsiteX1357" fmla="*/ 5467436 w 6821865"/>
              <a:gd name="connsiteY1357" fmla="*/ 1049505 h 2594178"/>
              <a:gd name="connsiteX1358" fmla="*/ 5467436 w 6821865"/>
              <a:gd name="connsiteY1358" fmla="*/ 964922 h 2594178"/>
              <a:gd name="connsiteX1359" fmla="*/ 5552230 w 6821865"/>
              <a:gd name="connsiteY1359" fmla="*/ 964922 h 2594178"/>
              <a:gd name="connsiteX1360" fmla="*/ 5569726 w 6821865"/>
              <a:gd name="connsiteY1360" fmla="*/ 1007213 h 2594178"/>
              <a:gd name="connsiteX1361" fmla="*/ 5589506 w 6821865"/>
              <a:gd name="connsiteY1361" fmla="*/ 2135402 h 2594178"/>
              <a:gd name="connsiteX1362" fmla="*/ 5566100 w 6821865"/>
              <a:gd name="connsiteY1362" fmla="*/ 2191844 h 2594178"/>
              <a:gd name="connsiteX1363" fmla="*/ 5452936 w 6821865"/>
              <a:gd name="connsiteY1363" fmla="*/ 2191844 h 2594178"/>
              <a:gd name="connsiteX1364" fmla="*/ 5452936 w 6821865"/>
              <a:gd name="connsiteY1364" fmla="*/ 2078962 h 2594178"/>
              <a:gd name="connsiteX1365" fmla="*/ 5566100 w 6821865"/>
              <a:gd name="connsiteY1365" fmla="*/ 2078962 h 2594178"/>
              <a:gd name="connsiteX1366" fmla="*/ 5589506 w 6821865"/>
              <a:gd name="connsiteY1366" fmla="*/ 2135402 h 2594178"/>
              <a:gd name="connsiteX1367" fmla="*/ 5590136 w 6821865"/>
              <a:gd name="connsiteY1367" fmla="*/ 2417764 h 2594178"/>
              <a:gd name="connsiteX1368" fmla="*/ 5566731 w 6821865"/>
              <a:gd name="connsiteY1368" fmla="*/ 2474206 h 2594178"/>
              <a:gd name="connsiteX1369" fmla="*/ 5453566 w 6821865"/>
              <a:gd name="connsiteY1369" fmla="*/ 2474206 h 2594178"/>
              <a:gd name="connsiteX1370" fmla="*/ 5453566 w 6821865"/>
              <a:gd name="connsiteY1370" fmla="*/ 2361324 h 2594178"/>
              <a:gd name="connsiteX1371" fmla="*/ 5566731 w 6821865"/>
              <a:gd name="connsiteY1371" fmla="*/ 2361324 h 2594178"/>
              <a:gd name="connsiteX1372" fmla="*/ 5590136 w 6821865"/>
              <a:gd name="connsiteY1372" fmla="*/ 2417764 h 2594178"/>
              <a:gd name="connsiteX1373" fmla="*/ 5608438 w 6821865"/>
              <a:gd name="connsiteY1373" fmla="*/ 731161 h 2594178"/>
              <a:gd name="connsiteX1374" fmla="*/ 5602272 w 6821865"/>
              <a:gd name="connsiteY1374" fmla="*/ 762735 h 2594178"/>
              <a:gd name="connsiteX1375" fmla="*/ 5580285 w 6821865"/>
              <a:gd name="connsiteY1375" fmla="*/ 795756 h 2594178"/>
              <a:gd name="connsiteX1376" fmla="*/ 5439066 w 6821865"/>
              <a:gd name="connsiteY1376" fmla="*/ 795756 h 2594178"/>
              <a:gd name="connsiteX1377" fmla="*/ 5439066 w 6821865"/>
              <a:gd name="connsiteY1377" fmla="*/ 654890 h 2594178"/>
              <a:gd name="connsiteX1378" fmla="*/ 5471602 w 6821865"/>
              <a:gd name="connsiteY1378" fmla="*/ 633218 h 2594178"/>
              <a:gd name="connsiteX1379" fmla="*/ 5602361 w 6821865"/>
              <a:gd name="connsiteY1379" fmla="*/ 726071 h 2594178"/>
              <a:gd name="connsiteX1380" fmla="*/ 5710945 w 6821865"/>
              <a:gd name="connsiteY1380" fmla="*/ 1712489 h 2594178"/>
              <a:gd name="connsiteX1381" fmla="*/ 5693450 w 6821865"/>
              <a:gd name="connsiteY1381" fmla="*/ 1754781 h 2594178"/>
              <a:gd name="connsiteX1382" fmla="*/ 5608655 w 6821865"/>
              <a:gd name="connsiteY1382" fmla="*/ 1754781 h 2594178"/>
              <a:gd name="connsiteX1383" fmla="*/ 5608655 w 6821865"/>
              <a:gd name="connsiteY1383" fmla="*/ 1670198 h 2594178"/>
              <a:gd name="connsiteX1384" fmla="*/ 5693450 w 6821865"/>
              <a:gd name="connsiteY1384" fmla="*/ 1670198 h 2594178"/>
              <a:gd name="connsiteX1385" fmla="*/ 5710945 w 6821865"/>
              <a:gd name="connsiteY1385" fmla="*/ 1712489 h 2594178"/>
              <a:gd name="connsiteX1386" fmla="*/ 5710945 w 6821865"/>
              <a:gd name="connsiteY1386" fmla="*/ 1430441 h 2594178"/>
              <a:gd name="connsiteX1387" fmla="*/ 5693450 w 6821865"/>
              <a:gd name="connsiteY1387" fmla="*/ 1472733 h 2594178"/>
              <a:gd name="connsiteX1388" fmla="*/ 5608655 w 6821865"/>
              <a:gd name="connsiteY1388" fmla="*/ 1472733 h 2594178"/>
              <a:gd name="connsiteX1389" fmla="*/ 5608655 w 6821865"/>
              <a:gd name="connsiteY1389" fmla="*/ 1388150 h 2594178"/>
              <a:gd name="connsiteX1390" fmla="*/ 5693450 w 6821865"/>
              <a:gd name="connsiteY1390" fmla="*/ 1388150 h 2594178"/>
              <a:gd name="connsiteX1391" fmla="*/ 5710945 w 6821865"/>
              <a:gd name="connsiteY1391" fmla="*/ 1430441 h 2594178"/>
              <a:gd name="connsiteX1392" fmla="*/ 5710945 w 6821865"/>
              <a:gd name="connsiteY1392" fmla="*/ 1148394 h 2594178"/>
              <a:gd name="connsiteX1393" fmla="*/ 5693450 w 6821865"/>
              <a:gd name="connsiteY1393" fmla="*/ 1190685 h 2594178"/>
              <a:gd name="connsiteX1394" fmla="*/ 5608655 w 6821865"/>
              <a:gd name="connsiteY1394" fmla="*/ 1190685 h 2594178"/>
              <a:gd name="connsiteX1395" fmla="*/ 5608655 w 6821865"/>
              <a:gd name="connsiteY1395" fmla="*/ 1106103 h 2594178"/>
              <a:gd name="connsiteX1396" fmla="*/ 5693450 w 6821865"/>
              <a:gd name="connsiteY1396" fmla="*/ 1106103 h 2594178"/>
              <a:gd name="connsiteX1397" fmla="*/ 5710945 w 6821865"/>
              <a:gd name="connsiteY1397" fmla="*/ 1148394 h 2594178"/>
              <a:gd name="connsiteX1398" fmla="*/ 5710945 w 6821865"/>
              <a:gd name="connsiteY1398" fmla="*/ 866346 h 2594178"/>
              <a:gd name="connsiteX1399" fmla="*/ 5693450 w 6821865"/>
              <a:gd name="connsiteY1399" fmla="*/ 908638 h 2594178"/>
              <a:gd name="connsiteX1400" fmla="*/ 5608655 w 6821865"/>
              <a:gd name="connsiteY1400" fmla="*/ 908638 h 2594178"/>
              <a:gd name="connsiteX1401" fmla="*/ 5608655 w 6821865"/>
              <a:gd name="connsiteY1401" fmla="*/ 824055 h 2594178"/>
              <a:gd name="connsiteX1402" fmla="*/ 5693450 w 6821865"/>
              <a:gd name="connsiteY1402" fmla="*/ 824055 h 2594178"/>
              <a:gd name="connsiteX1403" fmla="*/ 5710945 w 6821865"/>
              <a:gd name="connsiteY1403" fmla="*/ 866346 h 2594178"/>
              <a:gd name="connsiteX1404" fmla="*/ 5731040 w 6821865"/>
              <a:gd name="connsiteY1404" fmla="*/ 1994222 h 2594178"/>
              <a:gd name="connsiteX1405" fmla="*/ 5707635 w 6821865"/>
              <a:gd name="connsiteY1405" fmla="*/ 2050662 h 2594178"/>
              <a:gd name="connsiteX1406" fmla="*/ 5594470 w 6821865"/>
              <a:gd name="connsiteY1406" fmla="*/ 2050662 h 2594178"/>
              <a:gd name="connsiteX1407" fmla="*/ 5594470 w 6821865"/>
              <a:gd name="connsiteY1407" fmla="*/ 1937781 h 2594178"/>
              <a:gd name="connsiteX1408" fmla="*/ 5707635 w 6821865"/>
              <a:gd name="connsiteY1408" fmla="*/ 1937781 h 2594178"/>
              <a:gd name="connsiteX1409" fmla="*/ 5731040 w 6821865"/>
              <a:gd name="connsiteY1409" fmla="*/ 1994222 h 2594178"/>
              <a:gd name="connsiteX1410" fmla="*/ 5731356 w 6821865"/>
              <a:gd name="connsiteY1410" fmla="*/ 2558632 h 2594178"/>
              <a:gd name="connsiteX1411" fmla="*/ 5716615 w 6821865"/>
              <a:gd name="connsiteY1411" fmla="*/ 2594178 h 2594178"/>
              <a:gd name="connsiteX1412" fmla="*/ 5586121 w 6821865"/>
              <a:gd name="connsiteY1412" fmla="*/ 2594178 h 2594178"/>
              <a:gd name="connsiteX1413" fmla="*/ 5571380 w 6821865"/>
              <a:gd name="connsiteY1413" fmla="*/ 2558632 h 2594178"/>
              <a:gd name="connsiteX1414" fmla="*/ 5594785 w 6821865"/>
              <a:gd name="connsiteY1414" fmla="*/ 2502190 h 2594178"/>
              <a:gd name="connsiteX1415" fmla="*/ 5707950 w 6821865"/>
              <a:gd name="connsiteY1415" fmla="*/ 2502190 h 2594178"/>
              <a:gd name="connsiteX1416" fmla="*/ 5731356 w 6821865"/>
              <a:gd name="connsiteY1416" fmla="*/ 2558632 h 2594178"/>
              <a:gd name="connsiteX1417" fmla="*/ 5731356 w 6821865"/>
              <a:gd name="connsiteY1417" fmla="*/ 2276584 h 2594178"/>
              <a:gd name="connsiteX1418" fmla="*/ 5707950 w 6821865"/>
              <a:gd name="connsiteY1418" fmla="*/ 2333024 h 2594178"/>
              <a:gd name="connsiteX1419" fmla="*/ 5594785 w 6821865"/>
              <a:gd name="connsiteY1419" fmla="*/ 2333024 h 2594178"/>
              <a:gd name="connsiteX1420" fmla="*/ 5594785 w 6821865"/>
              <a:gd name="connsiteY1420" fmla="*/ 2220142 h 2594178"/>
              <a:gd name="connsiteX1421" fmla="*/ 5707950 w 6821865"/>
              <a:gd name="connsiteY1421" fmla="*/ 2220142 h 2594178"/>
              <a:gd name="connsiteX1422" fmla="*/ 5731356 w 6821865"/>
              <a:gd name="connsiteY1422" fmla="*/ 2276584 h 2594178"/>
              <a:gd name="connsiteX1423" fmla="*/ 5852164 w 6821865"/>
              <a:gd name="connsiteY1423" fmla="*/ 1853355 h 2594178"/>
              <a:gd name="connsiteX1424" fmla="*/ 5834669 w 6821865"/>
              <a:gd name="connsiteY1424" fmla="*/ 1895647 h 2594178"/>
              <a:gd name="connsiteX1425" fmla="*/ 5749874 w 6821865"/>
              <a:gd name="connsiteY1425" fmla="*/ 1895647 h 2594178"/>
              <a:gd name="connsiteX1426" fmla="*/ 5749874 w 6821865"/>
              <a:gd name="connsiteY1426" fmla="*/ 1811064 h 2594178"/>
              <a:gd name="connsiteX1427" fmla="*/ 5834669 w 6821865"/>
              <a:gd name="connsiteY1427" fmla="*/ 1811064 h 2594178"/>
              <a:gd name="connsiteX1428" fmla="*/ 5852164 w 6821865"/>
              <a:gd name="connsiteY1428" fmla="*/ 1853355 h 2594178"/>
              <a:gd name="connsiteX1429" fmla="*/ 5852164 w 6821865"/>
              <a:gd name="connsiteY1429" fmla="*/ 1571308 h 2594178"/>
              <a:gd name="connsiteX1430" fmla="*/ 5834669 w 6821865"/>
              <a:gd name="connsiteY1430" fmla="*/ 1613600 h 2594178"/>
              <a:gd name="connsiteX1431" fmla="*/ 5749874 w 6821865"/>
              <a:gd name="connsiteY1431" fmla="*/ 1613600 h 2594178"/>
              <a:gd name="connsiteX1432" fmla="*/ 5749874 w 6821865"/>
              <a:gd name="connsiteY1432" fmla="*/ 1529017 h 2594178"/>
              <a:gd name="connsiteX1433" fmla="*/ 5834669 w 6821865"/>
              <a:gd name="connsiteY1433" fmla="*/ 1529017 h 2594178"/>
              <a:gd name="connsiteX1434" fmla="*/ 5852164 w 6821865"/>
              <a:gd name="connsiteY1434" fmla="*/ 1571308 h 2594178"/>
              <a:gd name="connsiteX1435" fmla="*/ 5852480 w 6821865"/>
              <a:gd name="connsiteY1435" fmla="*/ 1288946 h 2594178"/>
              <a:gd name="connsiteX1436" fmla="*/ 5834984 w 6821865"/>
              <a:gd name="connsiteY1436" fmla="*/ 1331238 h 2594178"/>
              <a:gd name="connsiteX1437" fmla="*/ 5750190 w 6821865"/>
              <a:gd name="connsiteY1437" fmla="*/ 1331238 h 2594178"/>
              <a:gd name="connsiteX1438" fmla="*/ 5750190 w 6821865"/>
              <a:gd name="connsiteY1438" fmla="*/ 1246655 h 2594178"/>
              <a:gd name="connsiteX1439" fmla="*/ 5834984 w 6821865"/>
              <a:gd name="connsiteY1439" fmla="*/ 1246655 h 2594178"/>
              <a:gd name="connsiteX1440" fmla="*/ 5852480 w 6821865"/>
              <a:gd name="connsiteY1440" fmla="*/ 1288946 h 2594178"/>
              <a:gd name="connsiteX1441" fmla="*/ 5852480 w 6821865"/>
              <a:gd name="connsiteY1441" fmla="*/ 1007213 h 2594178"/>
              <a:gd name="connsiteX1442" fmla="*/ 5834984 w 6821865"/>
              <a:gd name="connsiteY1442" fmla="*/ 1049505 h 2594178"/>
              <a:gd name="connsiteX1443" fmla="*/ 5750190 w 6821865"/>
              <a:gd name="connsiteY1443" fmla="*/ 1049505 h 2594178"/>
              <a:gd name="connsiteX1444" fmla="*/ 5750190 w 6821865"/>
              <a:gd name="connsiteY1444" fmla="*/ 964922 h 2594178"/>
              <a:gd name="connsiteX1445" fmla="*/ 5834984 w 6821865"/>
              <a:gd name="connsiteY1445" fmla="*/ 964922 h 2594178"/>
              <a:gd name="connsiteX1446" fmla="*/ 5852480 w 6821865"/>
              <a:gd name="connsiteY1446" fmla="*/ 1007213 h 2594178"/>
              <a:gd name="connsiteX1447" fmla="*/ 5872260 w 6821865"/>
              <a:gd name="connsiteY1447" fmla="*/ 2417450 h 2594178"/>
              <a:gd name="connsiteX1448" fmla="*/ 5848854 w 6821865"/>
              <a:gd name="connsiteY1448" fmla="*/ 2473892 h 2594178"/>
              <a:gd name="connsiteX1449" fmla="*/ 5735689 w 6821865"/>
              <a:gd name="connsiteY1449" fmla="*/ 2473892 h 2594178"/>
              <a:gd name="connsiteX1450" fmla="*/ 5735689 w 6821865"/>
              <a:gd name="connsiteY1450" fmla="*/ 2361010 h 2594178"/>
              <a:gd name="connsiteX1451" fmla="*/ 5848854 w 6821865"/>
              <a:gd name="connsiteY1451" fmla="*/ 2361010 h 2594178"/>
              <a:gd name="connsiteX1452" fmla="*/ 5872260 w 6821865"/>
              <a:gd name="connsiteY1452" fmla="*/ 2417450 h 2594178"/>
              <a:gd name="connsiteX1453" fmla="*/ 5872260 w 6821865"/>
              <a:gd name="connsiteY1453" fmla="*/ 2135402 h 2594178"/>
              <a:gd name="connsiteX1454" fmla="*/ 5848854 w 6821865"/>
              <a:gd name="connsiteY1454" fmla="*/ 2191844 h 2594178"/>
              <a:gd name="connsiteX1455" fmla="*/ 5735689 w 6821865"/>
              <a:gd name="connsiteY1455" fmla="*/ 2191844 h 2594178"/>
              <a:gd name="connsiteX1456" fmla="*/ 5735689 w 6821865"/>
              <a:gd name="connsiteY1456" fmla="*/ 2078962 h 2594178"/>
              <a:gd name="connsiteX1457" fmla="*/ 5848854 w 6821865"/>
              <a:gd name="connsiteY1457" fmla="*/ 2078962 h 2594178"/>
              <a:gd name="connsiteX1458" fmla="*/ 5872260 w 6821865"/>
              <a:gd name="connsiteY1458" fmla="*/ 2135402 h 2594178"/>
              <a:gd name="connsiteX1459" fmla="*/ 5993699 w 6821865"/>
              <a:gd name="connsiteY1459" fmla="*/ 1994536 h 2594178"/>
              <a:gd name="connsiteX1460" fmla="*/ 5976203 w 6821865"/>
              <a:gd name="connsiteY1460" fmla="*/ 2036828 h 2594178"/>
              <a:gd name="connsiteX1461" fmla="*/ 5891409 w 6821865"/>
              <a:gd name="connsiteY1461" fmla="*/ 2036828 h 2594178"/>
              <a:gd name="connsiteX1462" fmla="*/ 5891409 w 6821865"/>
              <a:gd name="connsiteY1462" fmla="*/ 1952245 h 2594178"/>
              <a:gd name="connsiteX1463" fmla="*/ 5976203 w 6821865"/>
              <a:gd name="connsiteY1463" fmla="*/ 1952245 h 2594178"/>
              <a:gd name="connsiteX1464" fmla="*/ 5993699 w 6821865"/>
              <a:gd name="connsiteY1464" fmla="*/ 1994536 h 2594178"/>
              <a:gd name="connsiteX1465" fmla="*/ 5994014 w 6821865"/>
              <a:gd name="connsiteY1465" fmla="*/ 1712803 h 2594178"/>
              <a:gd name="connsiteX1466" fmla="*/ 5976519 w 6821865"/>
              <a:gd name="connsiteY1466" fmla="*/ 1755095 h 2594178"/>
              <a:gd name="connsiteX1467" fmla="*/ 5891724 w 6821865"/>
              <a:gd name="connsiteY1467" fmla="*/ 1755095 h 2594178"/>
              <a:gd name="connsiteX1468" fmla="*/ 5891724 w 6821865"/>
              <a:gd name="connsiteY1468" fmla="*/ 1670512 h 2594178"/>
              <a:gd name="connsiteX1469" fmla="*/ 5976519 w 6821865"/>
              <a:gd name="connsiteY1469" fmla="*/ 1670512 h 2594178"/>
              <a:gd name="connsiteX1470" fmla="*/ 5994014 w 6821865"/>
              <a:gd name="connsiteY1470" fmla="*/ 1712803 h 2594178"/>
              <a:gd name="connsiteX1471" fmla="*/ 5994014 w 6821865"/>
              <a:gd name="connsiteY1471" fmla="*/ 1430756 h 2594178"/>
              <a:gd name="connsiteX1472" fmla="*/ 5976519 w 6821865"/>
              <a:gd name="connsiteY1472" fmla="*/ 1473048 h 2594178"/>
              <a:gd name="connsiteX1473" fmla="*/ 5891724 w 6821865"/>
              <a:gd name="connsiteY1473" fmla="*/ 1473048 h 2594178"/>
              <a:gd name="connsiteX1474" fmla="*/ 5891724 w 6821865"/>
              <a:gd name="connsiteY1474" fmla="*/ 1388465 h 2594178"/>
              <a:gd name="connsiteX1475" fmla="*/ 5976519 w 6821865"/>
              <a:gd name="connsiteY1475" fmla="*/ 1388465 h 2594178"/>
              <a:gd name="connsiteX1476" fmla="*/ 5994014 w 6821865"/>
              <a:gd name="connsiteY1476" fmla="*/ 1430756 h 2594178"/>
              <a:gd name="connsiteX1477" fmla="*/ 5994014 w 6821865"/>
              <a:gd name="connsiteY1477" fmla="*/ 1148708 h 2594178"/>
              <a:gd name="connsiteX1478" fmla="*/ 5976519 w 6821865"/>
              <a:gd name="connsiteY1478" fmla="*/ 1191000 h 2594178"/>
              <a:gd name="connsiteX1479" fmla="*/ 5891724 w 6821865"/>
              <a:gd name="connsiteY1479" fmla="*/ 1191000 h 2594178"/>
              <a:gd name="connsiteX1480" fmla="*/ 5891724 w 6821865"/>
              <a:gd name="connsiteY1480" fmla="*/ 1106417 h 2594178"/>
              <a:gd name="connsiteX1481" fmla="*/ 5976519 w 6821865"/>
              <a:gd name="connsiteY1481" fmla="*/ 1106417 h 2594178"/>
              <a:gd name="connsiteX1482" fmla="*/ 5994014 w 6821865"/>
              <a:gd name="connsiteY1482" fmla="*/ 1148708 h 2594178"/>
              <a:gd name="connsiteX1483" fmla="*/ 6013794 w 6821865"/>
              <a:gd name="connsiteY1483" fmla="*/ 2558632 h 2594178"/>
              <a:gd name="connsiteX1484" fmla="*/ 5999053 w 6821865"/>
              <a:gd name="connsiteY1484" fmla="*/ 2594178 h 2594178"/>
              <a:gd name="connsiteX1485" fmla="*/ 5868560 w 6821865"/>
              <a:gd name="connsiteY1485" fmla="*/ 2594178 h 2594178"/>
              <a:gd name="connsiteX1486" fmla="*/ 5853819 w 6821865"/>
              <a:gd name="connsiteY1486" fmla="*/ 2558632 h 2594178"/>
              <a:gd name="connsiteX1487" fmla="*/ 5877224 w 6821865"/>
              <a:gd name="connsiteY1487" fmla="*/ 2502190 h 2594178"/>
              <a:gd name="connsiteX1488" fmla="*/ 5990388 w 6821865"/>
              <a:gd name="connsiteY1488" fmla="*/ 2502190 h 2594178"/>
              <a:gd name="connsiteX1489" fmla="*/ 6013794 w 6821865"/>
              <a:gd name="connsiteY1489" fmla="*/ 2558632 h 2594178"/>
              <a:gd name="connsiteX1490" fmla="*/ 6013794 w 6821865"/>
              <a:gd name="connsiteY1490" fmla="*/ 2276584 h 2594178"/>
              <a:gd name="connsiteX1491" fmla="*/ 5990388 w 6821865"/>
              <a:gd name="connsiteY1491" fmla="*/ 2333024 h 2594178"/>
              <a:gd name="connsiteX1492" fmla="*/ 5877224 w 6821865"/>
              <a:gd name="connsiteY1492" fmla="*/ 2333024 h 2594178"/>
              <a:gd name="connsiteX1493" fmla="*/ 5877224 w 6821865"/>
              <a:gd name="connsiteY1493" fmla="*/ 2220142 h 2594178"/>
              <a:gd name="connsiteX1494" fmla="*/ 5990388 w 6821865"/>
              <a:gd name="connsiteY1494" fmla="*/ 2220142 h 2594178"/>
              <a:gd name="connsiteX1495" fmla="*/ 6013794 w 6821865"/>
              <a:gd name="connsiteY1495" fmla="*/ 2276584 h 2594178"/>
              <a:gd name="connsiteX1496" fmla="*/ 6135549 w 6821865"/>
              <a:gd name="connsiteY1496" fmla="*/ 2136031 h 2594178"/>
              <a:gd name="connsiteX1497" fmla="*/ 6118053 w 6821865"/>
              <a:gd name="connsiteY1497" fmla="*/ 2178322 h 2594178"/>
              <a:gd name="connsiteX1498" fmla="*/ 6033259 w 6821865"/>
              <a:gd name="connsiteY1498" fmla="*/ 2178322 h 2594178"/>
              <a:gd name="connsiteX1499" fmla="*/ 6033259 w 6821865"/>
              <a:gd name="connsiteY1499" fmla="*/ 2093740 h 2594178"/>
              <a:gd name="connsiteX1500" fmla="*/ 6118053 w 6821865"/>
              <a:gd name="connsiteY1500" fmla="*/ 2093740 h 2594178"/>
              <a:gd name="connsiteX1501" fmla="*/ 6135549 w 6821865"/>
              <a:gd name="connsiteY1501" fmla="*/ 2136031 h 2594178"/>
              <a:gd name="connsiteX1502" fmla="*/ 6135549 w 6821865"/>
              <a:gd name="connsiteY1502" fmla="*/ 1853984 h 2594178"/>
              <a:gd name="connsiteX1503" fmla="*/ 6118053 w 6821865"/>
              <a:gd name="connsiteY1503" fmla="*/ 1896276 h 2594178"/>
              <a:gd name="connsiteX1504" fmla="*/ 6033259 w 6821865"/>
              <a:gd name="connsiteY1504" fmla="*/ 1896276 h 2594178"/>
              <a:gd name="connsiteX1505" fmla="*/ 6033259 w 6821865"/>
              <a:gd name="connsiteY1505" fmla="*/ 1811693 h 2594178"/>
              <a:gd name="connsiteX1506" fmla="*/ 6118053 w 6821865"/>
              <a:gd name="connsiteY1506" fmla="*/ 1811693 h 2594178"/>
              <a:gd name="connsiteX1507" fmla="*/ 6135549 w 6821865"/>
              <a:gd name="connsiteY1507" fmla="*/ 1853984 h 2594178"/>
              <a:gd name="connsiteX1508" fmla="*/ 6135549 w 6821865"/>
              <a:gd name="connsiteY1508" fmla="*/ 1571937 h 2594178"/>
              <a:gd name="connsiteX1509" fmla="*/ 6118053 w 6821865"/>
              <a:gd name="connsiteY1509" fmla="*/ 1614228 h 2594178"/>
              <a:gd name="connsiteX1510" fmla="*/ 6033259 w 6821865"/>
              <a:gd name="connsiteY1510" fmla="*/ 1614228 h 2594178"/>
              <a:gd name="connsiteX1511" fmla="*/ 6033259 w 6821865"/>
              <a:gd name="connsiteY1511" fmla="*/ 1529646 h 2594178"/>
              <a:gd name="connsiteX1512" fmla="*/ 6118053 w 6821865"/>
              <a:gd name="connsiteY1512" fmla="*/ 1529646 h 2594178"/>
              <a:gd name="connsiteX1513" fmla="*/ 6135549 w 6821865"/>
              <a:gd name="connsiteY1513" fmla="*/ 1571937 h 2594178"/>
              <a:gd name="connsiteX1514" fmla="*/ 6135549 w 6821865"/>
              <a:gd name="connsiteY1514" fmla="*/ 1289889 h 2594178"/>
              <a:gd name="connsiteX1515" fmla="*/ 6118053 w 6821865"/>
              <a:gd name="connsiteY1515" fmla="*/ 1332181 h 2594178"/>
              <a:gd name="connsiteX1516" fmla="*/ 6033259 w 6821865"/>
              <a:gd name="connsiteY1516" fmla="*/ 1332181 h 2594178"/>
              <a:gd name="connsiteX1517" fmla="*/ 6033259 w 6821865"/>
              <a:gd name="connsiteY1517" fmla="*/ 1247598 h 2594178"/>
              <a:gd name="connsiteX1518" fmla="*/ 6118053 w 6821865"/>
              <a:gd name="connsiteY1518" fmla="*/ 1247598 h 2594178"/>
              <a:gd name="connsiteX1519" fmla="*/ 6135549 w 6821865"/>
              <a:gd name="connsiteY1519" fmla="*/ 1289889 h 2594178"/>
              <a:gd name="connsiteX1520" fmla="*/ 6155644 w 6821865"/>
              <a:gd name="connsiteY1520" fmla="*/ 2418080 h 2594178"/>
              <a:gd name="connsiteX1521" fmla="*/ 6132238 w 6821865"/>
              <a:gd name="connsiteY1521" fmla="*/ 2474520 h 2594178"/>
              <a:gd name="connsiteX1522" fmla="*/ 6019074 w 6821865"/>
              <a:gd name="connsiteY1522" fmla="*/ 2474520 h 2594178"/>
              <a:gd name="connsiteX1523" fmla="*/ 6019074 w 6821865"/>
              <a:gd name="connsiteY1523" fmla="*/ 2361638 h 2594178"/>
              <a:gd name="connsiteX1524" fmla="*/ 6132238 w 6821865"/>
              <a:gd name="connsiteY1524" fmla="*/ 2361638 h 2594178"/>
              <a:gd name="connsiteX1525" fmla="*/ 6155644 w 6821865"/>
              <a:gd name="connsiteY1525" fmla="*/ 2418080 h 2594178"/>
              <a:gd name="connsiteX1526" fmla="*/ 6230587 w 6821865"/>
              <a:gd name="connsiteY1526" fmla="*/ 2544324 h 2594178"/>
              <a:gd name="connsiteX1527" fmla="*/ 6230587 w 6821865"/>
              <a:gd name="connsiteY1527" fmla="*/ 2572624 h 2594178"/>
              <a:gd name="connsiteX1528" fmla="*/ 6202217 w 6821865"/>
              <a:gd name="connsiteY1528" fmla="*/ 2572624 h 2594178"/>
              <a:gd name="connsiteX1529" fmla="*/ 6202217 w 6821865"/>
              <a:gd name="connsiteY1529" fmla="*/ 2544324 h 2594178"/>
              <a:gd name="connsiteX1530" fmla="*/ 6230587 w 6821865"/>
              <a:gd name="connsiteY1530" fmla="*/ 2544324 h 2594178"/>
              <a:gd name="connsiteX1531" fmla="*/ 6276453 w 6821865"/>
              <a:gd name="connsiteY1531" fmla="*/ 2276269 h 2594178"/>
              <a:gd name="connsiteX1532" fmla="*/ 6258957 w 6821865"/>
              <a:gd name="connsiteY1532" fmla="*/ 2318560 h 2594178"/>
              <a:gd name="connsiteX1533" fmla="*/ 6174163 w 6821865"/>
              <a:gd name="connsiteY1533" fmla="*/ 2318560 h 2594178"/>
              <a:gd name="connsiteX1534" fmla="*/ 6174163 w 6821865"/>
              <a:gd name="connsiteY1534" fmla="*/ 2233978 h 2594178"/>
              <a:gd name="connsiteX1535" fmla="*/ 6258957 w 6821865"/>
              <a:gd name="connsiteY1535" fmla="*/ 2233978 h 2594178"/>
              <a:gd name="connsiteX1536" fmla="*/ 6276453 w 6821865"/>
              <a:gd name="connsiteY1536" fmla="*/ 2276269 h 2594178"/>
              <a:gd name="connsiteX1537" fmla="*/ 6276453 w 6821865"/>
              <a:gd name="connsiteY1537" fmla="*/ 1994222 h 2594178"/>
              <a:gd name="connsiteX1538" fmla="*/ 6258957 w 6821865"/>
              <a:gd name="connsiteY1538" fmla="*/ 2036514 h 2594178"/>
              <a:gd name="connsiteX1539" fmla="*/ 6174163 w 6821865"/>
              <a:gd name="connsiteY1539" fmla="*/ 2036514 h 2594178"/>
              <a:gd name="connsiteX1540" fmla="*/ 6174163 w 6821865"/>
              <a:gd name="connsiteY1540" fmla="*/ 1951931 h 2594178"/>
              <a:gd name="connsiteX1541" fmla="*/ 6258957 w 6821865"/>
              <a:gd name="connsiteY1541" fmla="*/ 1951931 h 2594178"/>
              <a:gd name="connsiteX1542" fmla="*/ 6276453 w 6821865"/>
              <a:gd name="connsiteY1542" fmla="*/ 1994222 h 2594178"/>
              <a:gd name="connsiteX1543" fmla="*/ 6276453 w 6821865"/>
              <a:gd name="connsiteY1543" fmla="*/ 1712174 h 2594178"/>
              <a:gd name="connsiteX1544" fmla="*/ 6258957 w 6821865"/>
              <a:gd name="connsiteY1544" fmla="*/ 1754466 h 2594178"/>
              <a:gd name="connsiteX1545" fmla="*/ 6174163 w 6821865"/>
              <a:gd name="connsiteY1545" fmla="*/ 1754466 h 2594178"/>
              <a:gd name="connsiteX1546" fmla="*/ 6174163 w 6821865"/>
              <a:gd name="connsiteY1546" fmla="*/ 1669883 h 2594178"/>
              <a:gd name="connsiteX1547" fmla="*/ 6258957 w 6821865"/>
              <a:gd name="connsiteY1547" fmla="*/ 1669883 h 2594178"/>
              <a:gd name="connsiteX1548" fmla="*/ 6276453 w 6821865"/>
              <a:gd name="connsiteY1548" fmla="*/ 1712174 h 2594178"/>
              <a:gd name="connsiteX1549" fmla="*/ 6276453 w 6821865"/>
              <a:gd name="connsiteY1549" fmla="*/ 1430127 h 2594178"/>
              <a:gd name="connsiteX1550" fmla="*/ 6258957 w 6821865"/>
              <a:gd name="connsiteY1550" fmla="*/ 1472419 h 2594178"/>
              <a:gd name="connsiteX1551" fmla="*/ 6174163 w 6821865"/>
              <a:gd name="connsiteY1551" fmla="*/ 1472419 h 2594178"/>
              <a:gd name="connsiteX1552" fmla="*/ 6174163 w 6821865"/>
              <a:gd name="connsiteY1552" fmla="*/ 1387836 h 2594178"/>
              <a:gd name="connsiteX1553" fmla="*/ 6239148 w 6821865"/>
              <a:gd name="connsiteY1553" fmla="*/ 1374748 h 2594178"/>
              <a:gd name="connsiteX1554" fmla="*/ 6255600 w 6821865"/>
              <a:gd name="connsiteY1554" fmla="*/ 1385618 h 2594178"/>
              <a:gd name="connsiteX1555" fmla="*/ 6261171 w 6821865"/>
              <a:gd name="connsiteY1555" fmla="*/ 1393187 h 2594178"/>
              <a:gd name="connsiteX1556" fmla="*/ 6397892 w 6821865"/>
              <a:gd name="connsiteY1556" fmla="*/ 2417450 h 2594178"/>
              <a:gd name="connsiteX1557" fmla="*/ 6386307 w 6821865"/>
              <a:gd name="connsiteY1557" fmla="*/ 2445592 h 2594178"/>
              <a:gd name="connsiteX1558" fmla="*/ 6329882 w 6821865"/>
              <a:gd name="connsiteY1558" fmla="*/ 2445592 h 2594178"/>
              <a:gd name="connsiteX1559" fmla="*/ 6329882 w 6821865"/>
              <a:gd name="connsiteY1559" fmla="*/ 2389308 h 2594178"/>
              <a:gd name="connsiteX1560" fmla="*/ 6386307 w 6821865"/>
              <a:gd name="connsiteY1560" fmla="*/ 2389308 h 2594178"/>
              <a:gd name="connsiteX1561" fmla="*/ 6397892 w 6821865"/>
              <a:gd name="connsiteY1561" fmla="*/ 2417450 h 2594178"/>
              <a:gd name="connsiteX1562" fmla="*/ 6406597 w 6821865"/>
              <a:gd name="connsiteY1562" fmla="*/ 1598079 h 2594178"/>
              <a:gd name="connsiteX1563" fmla="*/ 6400176 w 6821865"/>
              <a:gd name="connsiteY1563" fmla="*/ 1613600 h 2594178"/>
              <a:gd name="connsiteX1564" fmla="*/ 6315382 w 6821865"/>
              <a:gd name="connsiteY1564" fmla="*/ 1613600 h 2594178"/>
              <a:gd name="connsiteX1565" fmla="*/ 6315382 w 6821865"/>
              <a:gd name="connsiteY1565" fmla="*/ 1529017 h 2594178"/>
              <a:gd name="connsiteX1566" fmla="*/ 6335192 w 6821865"/>
              <a:gd name="connsiteY1566" fmla="*/ 1515928 h 2594178"/>
              <a:gd name="connsiteX1567" fmla="*/ 6349476 w 6821865"/>
              <a:gd name="connsiteY1567" fmla="*/ 1513170 h 2594178"/>
              <a:gd name="connsiteX1568" fmla="*/ 6378207 w 6821865"/>
              <a:gd name="connsiteY1568" fmla="*/ 1552207 h 2594178"/>
              <a:gd name="connsiteX1569" fmla="*/ 6417672 w 6821865"/>
              <a:gd name="connsiteY1569" fmla="*/ 2135403 h 2594178"/>
              <a:gd name="connsiteX1570" fmla="*/ 6400176 w 6821865"/>
              <a:gd name="connsiteY1570" fmla="*/ 2177694 h 2594178"/>
              <a:gd name="connsiteX1571" fmla="*/ 6315382 w 6821865"/>
              <a:gd name="connsiteY1571" fmla="*/ 2177694 h 2594178"/>
              <a:gd name="connsiteX1572" fmla="*/ 6315382 w 6821865"/>
              <a:gd name="connsiteY1572" fmla="*/ 2093112 h 2594178"/>
              <a:gd name="connsiteX1573" fmla="*/ 6400176 w 6821865"/>
              <a:gd name="connsiteY1573" fmla="*/ 2093112 h 2594178"/>
              <a:gd name="connsiteX1574" fmla="*/ 6417672 w 6821865"/>
              <a:gd name="connsiteY1574" fmla="*/ 2135403 h 2594178"/>
              <a:gd name="connsiteX1575" fmla="*/ 6417672 w 6821865"/>
              <a:gd name="connsiteY1575" fmla="*/ 1853355 h 2594178"/>
              <a:gd name="connsiteX1576" fmla="*/ 6400176 w 6821865"/>
              <a:gd name="connsiteY1576" fmla="*/ 1895647 h 2594178"/>
              <a:gd name="connsiteX1577" fmla="*/ 6315382 w 6821865"/>
              <a:gd name="connsiteY1577" fmla="*/ 1895647 h 2594178"/>
              <a:gd name="connsiteX1578" fmla="*/ 6315382 w 6821865"/>
              <a:gd name="connsiteY1578" fmla="*/ 1811064 h 2594178"/>
              <a:gd name="connsiteX1579" fmla="*/ 6400176 w 6821865"/>
              <a:gd name="connsiteY1579" fmla="*/ 1811064 h 2594178"/>
              <a:gd name="connsiteX1580" fmla="*/ 6417672 w 6821865"/>
              <a:gd name="connsiteY1580" fmla="*/ 1853355 h 2594178"/>
              <a:gd name="connsiteX1581" fmla="*/ 6512772 w 6821865"/>
              <a:gd name="connsiteY1581" fmla="*/ 1769633 h 2594178"/>
              <a:gd name="connsiteX1582" fmla="*/ 6499314 w 6821865"/>
              <a:gd name="connsiteY1582" fmla="*/ 1772232 h 2594178"/>
              <a:gd name="connsiteX1583" fmla="*/ 6456916 w 6821865"/>
              <a:gd name="connsiteY1583" fmla="*/ 1754781 h 2594178"/>
              <a:gd name="connsiteX1584" fmla="*/ 6439422 w 6821865"/>
              <a:gd name="connsiteY1584" fmla="*/ 1712489 h 2594178"/>
              <a:gd name="connsiteX1585" fmla="*/ 6454639 w 6821865"/>
              <a:gd name="connsiteY1585" fmla="*/ 1675704 h 2594178"/>
              <a:gd name="connsiteX1586" fmla="*/ 6539111 w 6821865"/>
              <a:gd name="connsiteY1586" fmla="*/ 2558631 h 2594178"/>
              <a:gd name="connsiteX1587" fmla="*/ 6527526 w 6821865"/>
              <a:gd name="connsiteY1587" fmla="*/ 2586774 h 2594178"/>
              <a:gd name="connsiteX1588" fmla="*/ 6509675 w 6821865"/>
              <a:gd name="connsiteY1588" fmla="*/ 2594178 h 2594178"/>
              <a:gd name="connsiteX1589" fmla="*/ 6489076 w 6821865"/>
              <a:gd name="connsiteY1589" fmla="*/ 2594178 h 2594178"/>
              <a:gd name="connsiteX1590" fmla="*/ 6471101 w 6821865"/>
              <a:gd name="connsiteY1590" fmla="*/ 2586458 h 2594178"/>
              <a:gd name="connsiteX1591" fmla="*/ 6471101 w 6821865"/>
              <a:gd name="connsiteY1591" fmla="*/ 2530174 h 2594178"/>
              <a:gd name="connsiteX1592" fmla="*/ 6527526 w 6821865"/>
              <a:gd name="connsiteY1592" fmla="*/ 2530174 h 2594178"/>
              <a:gd name="connsiteX1593" fmla="*/ 6527526 w 6821865"/>
              <a:gd name="connsiteY1593" fmla="*/ 2530490 h 2594178"/>
              <a:gd name="connsiteX1594" fmla="*/ 6539111 w 6821865"/>
              <a:gd name="connsiteY1594" fmla="*/ 2558631 h 2594178"/>
              <a:gd name="connsiteX1595" fmla="*/ 6539111 w 6821865"/>
              <a:gd name="connsiteY1595" fmla="*/ 2276466 h 2594178"/>
              <a:gd name="connsiteX1596" fmla="*/ 6527526 w 6821865"/>
              <a:gd name="connsiteY1596" fmla="*/ 2304726 h 2594178"/>
              <a:gd name="connsiteX1597" fmla="*/ 6471101 w 6821865"/>
              <a:gd name="connsiteY1597" fmla="*/ 2304726 h 2594178"/>
              <a:gd name="connsiteX1598" fmla="*/ 6471101 w 6821865"/>
              <a:gd name="connsiteY1598" fmla="*/ 2248442 h 2594178"/>
              <a:gd name="connsiteX1599" fmla="*/ 6527526 w 6821865"/>
              <a:gd name="connsiteY1599" fmla="*/ 2248442 h 2594178"/>
              <a:gd name="connsiteX1600" fmla="*/ 6539111 w 6821865"/>
              <a:gd name="connsiteY1600" fmla="*/ 2276466 h 2594178"/>
              <a:gd name="connsiteX1601" fmla="*/ 6559206 w 6821865"/>
              <a:gd name="connsiteY1601" fmla="*/ 1994536 h 2594178"/>
              <a:gd name="connsiteX1602" fmla="*/ 6541711 w 6821865"/>
              <a:gd name="connsiteY1602" fmla="*/ 2036828 h 2594178"/>
              <a:gd name="connsiteX1603" fmla="*/ 6456916 w 6821865"/>
              <a:gd name="connsiteY1603" fmla="*/ 2036828 h 2594178"/>
              <a:gd name="connsiteX1604" fmla="*/ 6456916 w 6821865"/>
              <a:gd name="connsiteY1604" fmla="*/ 1952245 h 2594178"/>
              <a:gd name="connsiteX1605" fmla="*/ 6541711 w 6821865"/>
              <a:gd name="connsiteY1605" fmla="*/ 1952245 h 2594178"/>
              <a:gd name="connsiteX1606" fmla="*/ 6559206 w 6821865"/>
              <a:gd name="connsiteY1606" fmla="*/ 1994536 h 2594178"/>
              <a:gd name="connsiteX1607" fmla="*/ 6680330 w 6821865"/>
              <a:gd name="connsiteY1607" fmla="*/ 2417450 h 2594178"/>
              <a:gd name="connsiteX1608" fmla="*/ 6668745 w 6821865"/>
              <a:gd name="connsiteY1608" fmla="*/ 2445592 h 2594178"/>
              <a:gd name="connsiteX1609" fmla="*/ 6612321 w 6821865"/>
              <a:gd name="connsiteY1609" fmla="*/ 2445592 h 2594178"/>
              <a:gd name="connsiteX1610" fmla="*/ 6612321 w 6821865"/>
              <a:gd name="connsiteY1610" fmla="*/ 2389308 h 2594178"/>
              <a:gd name="connsiteX1611" fmla="*/ 6668745 w 6821865"/>
              <a:gd name="connsiteY1611" fmla="*/ 2389308 h 2594178"/>
              <a:gd name="connsiteX1612" fmla="*/ 6680330 w 6821865"/>
              <a:gd name="connsiteY1612" fmla="*/ 2417450 h 2594178"/>
              <a:gd name="connsiteX1613" fmla="*/ 6680330 w 6821865"/>
              <a:gd name="connsiteY1613" fmla="*/ 2135284 h 2594178"/>
              <a:gd name="connsiteX1614" fmla="*/ 6668745 w 6821865"/>
              <a:gd name="connsiteY1614" fmla="*/ 2163544 h 2594178"/>
              <a:gd name="connsiteX1615" fmla="*/ 6612321 w 6821865"/>
              <a:gd name="connsiteY1615" fmla="*/ 2163544 h 2594178"/>
              <a:gd name="connsiteX1616" fmla="*/ 6612321 w 6821865"/>
              <a:gd name="connsiteY1616" fmla="*/ 2107260 h 2594178"/>
              <a:gd name="connsiteX1617" fmla="*/ 6668745 w 6821865"/>
              <a:gd name="connsiteY1617" fmla="*/ 2107260 h 2594178"/>
              <a:gd name="connsiteX1618" fmla="*/ 6680330 w 6821865"/>
              <a:gd name="connsiteY1618" fmla="*/ 2135284 h 2594178"/>
              <a:gd name="connsiteX1619" fmla="*/ 6766525 w 6821865"/>
              <a:gd name="connsiteY1619" fmla="*/ 2310021 h 2594178"/>
              <a:gd name="connsiteX1620" fmla="*/ 6753855 w 6821865"/>
              <a:gd name="connsiteY1620" fmla="*/ 2304726 h 2594178"/>
              <a:gd name="connsiteX1621" fmla="*/ 6742153 w 6821865"/>
              <a:gd name="connsiteY1621" fmla="*/ 2276584 h 2594178"/>
              <a:gd name="connsiteX1622" fmla="*/ 6747450 w 6821865"/>
              <a:gd name="connsiteY1622" fmla="*/ 2263845 h 2594178"/>
              <a:gd name="connsiteX1623" fmla="*/ 6821865 w 6821865"/>
              <a:gd name="connsiteY1623" fmla="*/ 2558631 h 2594178"/>
              <a:gd name="connsiteX1624" fmla="*/ 6810280 w 6821865"/>
              <a:gd name="connsiteY1624" fmla="*/ 2586774 h 2594178"/>
              <a:gd name="connsiteX1625" fmla="*/ 6792489 w 6821865"/>
              <a:gd name="connsiteY1625" fmla="*/ 2594178 h 2594178"/>
              <a:gd name="connsiteX1626" fmla="*/ 6771498 w 6821865"/>
              <a:gd name="connsiteY1626" fmla="*/ 2594178 h 2594178"/>
              <a:gd name="connsiteX1627" fmla="*/ 6753855 w 6821865"/>
              <a:gd name="connsiteY1627" fmla="*/ 2586774 h 2594178"/>
              <a:gd name="connsiteX1628" fmla="*/ 6753855 w 6821865"/>
              <a:gd name="connsiteY1628" fmla="*/ 2530490 h 2594178"/>
              <a:gd name="connsiteX1629" fmla="*/ 6810280 w 6821865"/>
              <a:gd name="connsiteY1629" fmla="*/ 2530490 h 2594178"/>
              <a:gd name="connsiteX1630" fmla="*/ 6821865 w 6821865"/>
              <a:gd name="connsiteY1630" fmla="*/ 2558631 h 259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</a:cxnLst>
            <a:rect l="l" t="t" r="r" b="b"/>
            <a:pathLst>
              <a:path w="6821865" h="2594178">
                <a:moveTo>
                  <a:pt x="75964" y="2558632"/>
                </a:moveTo>
                <a:lnTo>
                  <a:pt x="61224" y="2594178"/>
                </a:lnTo>
                <a:lnTo>
                  <a:pt x="0" y="2594178"/>
                </a:lnTo>
                <a:lnTo>
                  <a:pt x="33319" y="2489458"/>
                </a:lnTo>
                <a:lnTo>
                  <a:pt x="52559" y="2502190"/>
                </a:lnTo>
                <a:cubicBezTo>
                  <a:pt x="68163" y="2517755"/>
                  <a:pt x="75964" y="2538193"/>
                  <a:pt x="75964" y="2558632"/>
                </a:cubicBezTo>
                <a:close/>
                <a:moveTo>
                  <a:pt x="216868" y="2135402"/>
                </a:moveTo>
                <a:cubicBezTo>
                  <a:pt x="216869" y="2155841"/>
                  <a:pt x="209067" y="2176279"/>
                  <a:pt x="193463" y="2191844"/>
                </a:cubicBezTo>
                <a:cubicBezTo>
                  <a:pt x="177860" y="2207408"/>
                  <a:pt x="157370" y="2215190"/>
                  <a:pt x="136881" y="2215190"/>
                </a:cubicBezTo>
                <a:lnTo>
                  <a:pt x="130621" y="2213977"/>
                </a:lnTo>
                <a:lnTo>
                  <a:pt x="187770" y="2075194"/>
                </a:lnTo>
                <a:lnTo>
                  <a:pt x="193463" y="2078962"/>
                </a:lnTo>
                <a:cubicBezTo>
                  <a:pt x="209067" y="2094526"/>
                  <a:pt x="216869" y="2114964"/>
                  <a:pt x="216868" y="2135402"/>
                </a:cubicBezTo>
                <a:close/>
                <a:moveTo>
                  <a:pt x="217183" y="2417450"/>
                </a:moveTo>
                <a:cubicBezTo>
                  <a:pt x="217183" y="2437888"/>
                  <a:pt x="209382" y="2458327"/>
                  <a:pt x="193778" y="2473892"/>
                </a:cubicBezTo>
                <a:cubicBezTo>
                  <a:pt x="162571" y="2505020"/>
                  <a:pt x="111821" y="2505020"/>
                  <a:pt x="80614" y="2473892"/>
                </a:cubicBezTo>
                <a:cubicBezTo>
                  <a:pt x="49407" y="2442762"/>
                  <a:pt x="49407" y="2392138"/>
                  <a:pt x="80614" y="2361010"/>
                </a:cubicBezTo>
                <a:cubicBezTo>
                  <a:pt x="111821" y="2329880"/>
                  <a:pt x="162571" y="2329880"/>
                  <a:pt x="193778" y="2361010"/>
                </a:cubicBezTo>
                <a:cubicBezTo>
                  <a:pt x="209382" y="2376574"/>
                  <a:pt x="217183" y="2397012"/>
                  <a:pt x="217183" y="2417450"/>
                </a:cubicBezTo>
                <a:close/>
                <a:moveTo>
                  <a:pt x="337992" y="1994536"/>
                </a:moveTo>
                <a:cubicBezTo>
                  <a:pt x="337992" y="2009865"/>
                  <a:pt x="332161" y="2025194"/>
                  <a:pt x="320497" y="2036828"/>
                </a:cubicBezTo>
                <a:cubicBezTo>
                  <a:pt x="297171" y="2060096"/>
                  <a:pt x="259029" y="2060096"/>
                  <a:pt x="235703" y="2036828"/>
                </a:cubicBezTo>
                <a:lnTo>
                  <a:pt x="221927" y="2003525"/>
                </a:lnTo>
                <a:lnTo>
                  <a:pt x="254465" y="1939848"/>
                </a:lnTo>
                <a:lnTo>
                  <a:pt x="255513" y="1939156"/>
                </a:lnTo>
                <a:cubicBezTo>
                  <a:pt x="277174" y="1930430"/>
                  <a:pt x="303003" y="1934793"/>
                  <a:pt x="320497" y="1952244"/>
                </a:cubicBezTo>
                <a:cubicBezTo>
                  <a:pt x="332161" y="1963878"/>
                  <a:pt x="337992" y="1979207"/>
                  <a:pt x="337992" y="1994536"/>
                </a:cubicBezTo>
                <a:close/>
                <a:moveTo>
                  <a:pt x="358087" y="2558316"/>
                </a:moveTo>
                <a:lnTo>
                  <a:pt x="343216" y="2594178"/>
                </a:lnTo>
                <a:lnTo>
                  <a:pt x="212984" y="2594178"/>
                </a:lnTo>
                <a:lnTo>
                  <a:pt x="198113" y="2558316"/>
                </a:lnTo>
                <a:cubicBezTo>
                  <a:pt x="198113" y="2537878"/>
                  <a:pt x="205915" y="2517440"/>
                  <a:pt x="221518" y="2501876"/>
                </a:cubicBezTo>
                <a:cubicBezTo>
                  <a:pt x="252725" y="2470746"/>
                  <a:pt x="303476" y="2470746"/>
                  <a:pt x="334682" y="2501876"/>
                </a:cubicBezTo>
                <a:cubicBezTo>
                  <a:pt x="350286" y="2517440"/>
                  <a:pt x="358087" y="2537878"/>
                  <a:pt x="358087" y="2558316"/>
                </a:cubicBezTo>
                <a:close/>
                <a:moveTo>
                  <a:pt x="358403" y="2276584"/>
                </a:moveTo>
                <a:cubicBezTo>
                  <a:pt x="358403" y="2297022"/>
                  <a:pt x="350601" y="2317460"/>
                  <a:pt x="334998" y="2333024"/>
                </a:cubicBezTo>
                <a:cubicBezTo>
                  <a:pt x="303791" y="2364154"/>
                  <a:pt x="253040" y="2364154"/>
                  <a:pt x="221833" y="2333024"/>
                </a:cubicBezTo>
                <a:cubicBezTo>
                  <a:pt x="190626" y="2301896"/>
                  <a:pt x="190626" y="2251272"/>
                  <a:pt x="221833" y="2220142"/>
                </a:cubicBezTo>
                <a:cubicBezTo>
                  <a:pt x="253040" y="2189014"/>
                  <a:pt x="303791" y="2189014"/>
                  <a:pt x="334998" y="2220142"/>
                </a:cubicBezTo>
                <a:cubicBezTo>
                  <a:pt x="350601" y="2235707"/>
                  <a:pt x="358403" y="2256145"/>
                  <a:pt x="358403" y="2276584"/>
                </a:cubicBezTo>
                <a:close/>
                <a:moveTo>
                  <a:pt x="479527" y="1571308"/>
                </a:moveTo>
                <a:cubicBezTo>
                  <a:pt x="479527" y="1586636"/>
                  <a:pt x="473695" y="1601965"/>
                  <a:pt x="462032" y="1613599"/>
                </a:cubicBezTo>
                <a:cubicBezTo>
                  <a:pt x="456200" y="1619416"/>
                  <a:pt x="449443" y="1623779"/>
                  <a:pt x="442222" y="1626688"/>
                </a:cubicBezTo>
                <a:lnTo>
                  <a:pt x="431156" y="1628825"/>
                </a:lnTo>
                <a:lnTo>
                  <a:pt x="474380" y="1558866"/>
                </a:lnTo>
                <a:close/>
                <a:moveTo>
                  <a:pt x="479842" y="2135403"/>
                </a:moveTo>
                <a:cubicBezTo>
                  <a:pt x="479843" y="2150731"/>
                  <a:pt x="474011" y="2166060"/>
                  <a:pt x="462347" y="2177694"/>
                </a:cubicBezTo>
                <a:cubicBezTo>
                  <a:pt x="439020" y="2200962"/>
                  <a:pt x="400879" y="2200962"/>
                  <a:pt x="377552" y="2177694"/>
                </a:cubicBezTo>
                <a:cubicBezTo>
                  <a:pt x="354226" y="2154426"/>
                  <a:pt x="354226" y="2116380"/>
                  <a:pt x="377552" y="2093112"/>
                </a:cubicBezTo>
                <a:cubicBezTo>
                  <a:pt x="400879" y="2069844"/>
                  <a:pt x="439020" y="2069844"/>
                  <a:pt x="462347" y="2093112"/>
                </a:cubicBezTo>
                <a:cubicBezTo>
                  <a:pt x="474011" y="2104746"/>
                  <a:pt x="479843" y="2120074"/>
                  <a:pt x="479842" y="2135403"/>
                </a:cubicBezTo>
                <a:close/>
                <a:moveTo>
                  <a:pt x="479842" y="1853355"/>
                </a:moveTo>
                <a:cubicBezTo>
                  <a:pt x="479843" y="1868684"/>
                  <a:pt x="474011" y="1884012"/>
                  <a:pt x="462347" y="1895646"/>
                </a:cubicBezTo>
                <a:cubicBezTo>
                  <a:pt x="439020" y="1918914"/>
                  <a:pt x="400879" y="1918914"/>
                  <a:pt x="377552" y="1895646"/>
                </a:cubicBezTo>
                <a:cubicBezTo>
                  <a:pt x="354226" y="1872378"/>
                  <a:pt x="354226" y="1834331"/>
                  <a:pt x="377552" y="1811063"/>
                </a:cubicBezTo>
                <a:cubicBezTo>
                  <a:pt x="400879" y="1787795"/>
                  <a:pt x="439020" y="1787795"/>
                  <a:pt x="462347" y="1811063"/>
                </a:cubicBezTo>
                <a:cubicBezTo>
                  <a:pt x="474011" y="1822697"/>
                  <a:pt x="479843" y="1838026"/>
                  <a:pt x="479842" y="1853355"/>
                </a:cubicBezTo>
                <a:close/>
                <a:moveTo>
                  <a:pt x="499938" y="2417450"/>
                </a:moveTo>
                <a:cubicBezTo>
                  <a:pt x="499938" y="2437888"/>
                  <a:pt x="492136" y="2458327"/>
                  <a:pt x="476532" y="2473892"/>
                </a:cubicBezTo>
                <a:cubicBezTo>
                  <a:pt x="445325" y="2505020"/>
                  <a:pt x="394575" y="2505020"/>
                  <a:pt x="363367" y="2473892"/>
                </a:cubicBezTo>
                <a:cubicBezTo>
                  <a:pt x="332160" y="2442762"/>
                  <a:pt x="332160" y="2392138"/>
                  <a:pt x="363367" y="2361010"/>
                </a:cubicBezTo>
                <a:cubicBezTo>
                  <a:pt x="394575" y="2329880"/>
                  <a:pt x="445325" y="2329880"/>
                  <a:pt x="476532" y="2361010"/>
                </a:cubicBezTo>
                <a:cubicBezTo>
                  <a:pt x="492136" y="2376574"/>
                  <a:pt x="499938" y="2397012"/>
                  <a:pt x="499938" y="2417450"/>
                </a:cubicBezTo>
                <a:close/>
                <a:moveTo>
                  <a:pt x="574881" y="2544324"/>
                </a:moveTo>
                <a:cubicBezTo>
                  <a:pt x="582762" y="2552186"/>
                  <a:pt x="582762" y="2564762"/>
                  <a:pt x="574881" y="2572624"/>
                </a:cubicBezTo>
                <a:cubicBezTo>
                  <a:pt x="567001" y="2580484"/>
                  <a:pt x="554392" y="2580484"/>
                  <a:pt x="546511" y="2572624"/>
                </a:cubicBezTo>
                <a:cubicBezTo>
                  <a:pt x="538631" y="2564762"/>
                  <a:pt x="538631" y="2552186"/>
                  <a:pt x="546511" y="2544324"/>
                </a:cubicBezTo>
                <a:cubicBezTo>
                  <a:pt x="554392" y="2536464"/>
                  <a:pt x="567001" y="2536464"/>
                  <a:pt x="574881" y="2544324"/>
                </a:cubicBezTo>
                <a:close/>
                <a:moveTo>
                  <a:pt x="620746" y="1430126"/>
                </a:moveTo>
                <a:cubicBezTo>
                  <a:pt x="620747" y="1445455"/>
                  <a:pt x="614915" y="1460784"/>
                  <a:pt x="603251" y="1472418"/>
                </a:cubicBezTo>
                <a:cubicBezTo>
                  <a:pt x="585757" y="1489869"/>
                  <a:pt x="559928" y="1494232"/>
                  <a:pt x="538266" y="1485506"/>
                </a:cubicBezTo>
                <a:lnTo>
                  <a:pt x="531033" y="1480728"/>
                </a:lnTo>
                <a:lnTo>
                  <a:pt x="600600" y="1386083"/>
                </a:lnTo>
                <a:lnTo>
                  <a:pt x="603251" y="1387835"/>
                </a:lnTo>
                <a:cubicBezTo>
                  <a:pt x="614915" y="1399469"/>
                  <a:pt x="620747" y="1414798"/>
                  <a:pt x="620746" y="1430126"/>
                </a:cubicBezTo>
                <a:close/>
                <a:moveTo>
                  <a:pt x="621061" y="2276269"/>
                </a:moveTo>
                <a:cubicBezTo>
                  <a:pt x="621061" y="2291598"/>
                  <a:pt x="615230" y="2306926"/>
                  <a:pt x="603566" y="2318560"/>
                </a:cubicBezTo>
                <a:cubicBezTo>
                  <a:pt x="580240" y="2341828"/>
                  <a:pt x="542098" y="2341828"/>
                  <a:pt x="518771" y="2318560"/>
                </a:cubicBezTo>
                <a:cubicBezTo>
                  <a:pt x="495445" y="2295292"/>
                  <a:pt x="495445" y="2257246"/>
                  <a:pt x="518771" y="2233978"/>
                </a:cubicBezTo>
                <a:cubicBezTo>
                  <a:pt x="542098" y="2210710"/>
                  <a:pt x="580240" y="2210710"/>
                  <a:pt x="603566" y="2233978"/>
                </a:cubicBezTo>
                <a:cubicBezTo>
                  <a:pt x="615230" y="2245612"/>
                  <a:pt x="621061" y="2260941"/>
                  <a:pt x="621061" y="2276269"/>
                </a:cubicBezTo>
                <a:close/>
                <a:moveTo>
                  <a:pt x="621061" y="1994222"/>
                </a:moveTo>
                <a:cubicBezTo>
                  <a:pt x="621061" y="2009550"/>
                  <a:pt x="615230" y="2024879"/>
                  <a:pt x="603566" y="2036514"/>
                </a:cubicBezTo>
                <a:cubicBezTo>
                  <a:pt x="580240" y="2059782"/>
                  <a:pt x="542098" y="2059782"/>
                  <a:pt x="518771" y="2036514"/>
                </a:cubicBezTo>
                <a:cubicBezTo>
                  <a:pt x="495445" y="2013244"/>
                  <a:pt x="495445" y="1975198"/>
                  <a:pt x="518771" y="1951930"/>
                </a:cubicBezTo>
                <a:cubicBezTo>
                  <a:pt x="542098" y="1928662"/>
                  <a:pt x="580240" y="1928662"/>
                  <a:pt x="603566" y="1951930"/>
                </a:cubicBezTo>
                <a:cubicBezTo>
                  <a:pt x="615230" y="1963564"/>
                  <a:pt x="621061" y="1978893"/>
                  <a:pt x="621061" y="1994222"/>
                </a:cubicBezTo>
                <a:close/>
                <a:moveTo>
                  <a:pt x="621061" y="1712174"/>
                </a:moveTo>
                <a:cubicBezTo>
                  <a:pt x="621061" y="1727502"/>
                  <a:pt x="615230" y="1742831"/>
                  <a:pt x="603566" y="1754465"/>
                </a:cubicBezTo>
                <a:cubicBezTo>
                  <a:pt x="580240" y="1777733"/>
                  <a:pt x="542098" y="1777733"/>
                  <a:pt x="518771" y="1754465"/>
                </a:cubicBezTo>
                <a:cubicBezTo>
                  <a:pt x="495445" y="1731197"/>
                  <a:pt x="495445" y="1693150"/>
                  <a:pt x="518771" y="1669882"/>
                </a:cubicBezTo>
                <a:cubicBezTo>
                  <a:pt x="542098" y="1646614"/>
                  <a:pt x="580240" y="1646614"/>
                  <a:pt x="603566" y="1669882"/>
                </a:cubicBezTo>
                <a:cubicBezTo>
                  <a:pt x="615230" y="1681516"/>
                  <a:pt x="621061" y="1696845"/>
                  <a:pt x="621061" y="1712174"/>
                </a:cubicBezTo>
                <a:close/>
                <a:moveTo>
                  <a:pt x="743367" y="2417646"/>
                </a:moveTo>
                <a:cubicBezTo>
                  <a:pt x="743367" y="2427826"/>
                  <a:pt x="739427" y="2438045"/>
                  <a:pt x="731546" y="2445906"/>
                </a:cubicBezTo>
                <a:cubicBezTo>
                  <a:pt x="716101" y="2461314"/>
                  <a:pt x="690883" y="2461314"/>
                  <a:pt x="675122" y="2445906"/>
                </a:cubicBezTo>
                <a:cubicBezTo>
                  <a:pt x="659676" y="2430500"/>
                  <a:pt x="659676" y="2405344"/>
                  <a:pt x="675122" y="2389622"/>
                </a:cubicBezTo>
                <a:cubicBezTo>
                  <a:pt x="690568" y="2373902"/>
                  <a:pt x="716101" y="2373902"/>
                  <a:pt x="731546" y="2389622"/>
                </a:cubicBezTo>
                <a:cubicBezTo>
                  <a:pt x="739427" y="2397326"/>
                  <a:pt x="743367" y="2407466"/>
                  <a:pt x="743367" y="2417646"/>
                </a:cubicBezTo>
                <a:close/>
                <a:moveTo>
                  <a:pt x="762596" y="1853355"/>
                </a:moveTo>
                <a:cubicBezTo>
                  <a:pt x="762596" y="1868684"/>
                  <a:pt x="756764" y="1884012"/>
                  <a:pt x="745101" y="1895646"/>
                </a:cubicBezTo>
                <a:cubicBezTo>
                  <a:pt x="721774" y="1918914"/>
                  <a:pt x="683633" y="1918914"/>
                  <a:pt x="660306" y="1895646"/>
                </a:cubicBezTo>
                <a:cubicBezTo>
                  <a:pt x="636980" y="1872378"/>
                  <a:pt x="636980" y="1834331"/>
                  <a:pt x="660306" y="1811063"/>
                </a:cubicBezTo>
                <a:cubicBezTo>
                  <a:pt x="683633" y="1787795"/>
                  <a:pt x="721774" y="1787795"/>
                  <a:pt x="745101" y="1811063"/>
                </a:cubicBezTo>
                <a:cubicBezTo>
                  <a:pt x="756764" y="1822697"/>
                  <a:pt x="762596" y="1838026"/>
                  <a:pt x="762596" y="1853355"/>
                </a:cubicBezTo>
                <a:close/>
                <a:moveTo>
                  <a:pt x="762911" y="2135403"/>
                </a:moveTo>
                <a:cubicBezTo>
                  <a:pt x="762911" y="2150731"/>
                  <a:pt x="757079" y="2166060"/>
                  <a:pt x="745416" y="2177694"/>
                </a:cubicBezTo>
                <a:cubicBezTo>
                  <a:pt x="722090" y="2200962"/>
                  <a:pt x="683948" y="2200962"/>
                  <a:pt x="660621" y="2177694"/>
                </a:cubicBezTo>
                <a:cubicBezTo>
                  <a:pt x="637295" y="2154426"/>
                  <a:pt x="637295" y="2116380"/>
                  <a:pt x="660621" y="2093112"/>
                </a:cubicBezTo>
                <a:cubicBezTo>
                  <a:pt x="683948" y="2069844"/>
                  <a:pt x="722090" y="2069844"/>
                  <a:pt x="745416" y="2093112"/>
                </a:cubicBezTo>
                <a:cubicBezTo>
                  <a:pt x="757079" y="2104746"/>
                  <a:pt x="762911" y="2120074"/>
                  <a:pt x="762911" y="2135403"/>
                </a:cubicBezTo>
                <a:close/>
                <a:moveTo>
                  <a:pt x="763227" y="1571622"/>
                </a:moveTo>
                <a:cubicBezTo>
                  <a:pt x="763227" y="1586950"/>
                  <a:pt x="757395" y="1602279"/>
                  <a:pt x="745731" y="1613913"/>
                </a:cubicBezTo>
                <a:cubicBezTo>
                  <a:pt x="722405" y="1637181"/>
                  <a:pt x="684263" y="1637181"/>
                  <a:pt x="660937" y="1613913"/>
                </a:cubicBezTo>
                <a:cubicBezTo>
                  <a:pt x="637610" y="1590645"/>
                  <a:pt x="637610" y="1552598"/>
                  <a:pt x="660937" y="1529330"/>
                </a:cubicBezTo>
                <a:cubicBezTo>
                  <a:pt x="684263" y="1506062"/>
                  <a:pt x="722405" y="1506062"/>
                  <a:pt x="745731" y="1529330"/>
                </a:cubicBezTo>
                <a:cubicBezTo>
                  <a:pt x="757395" y="1540964"/>
                  <a:pt x="763227" y="1556293"/>
                  <a:pt x="763227" y="1571622"/>
                </a:cubicBezTo>
                <a:close/>
                <a:moveTo>
                  <a:pt x="802787" y="1289614"/>
                </a:moveTo>
                <a:cubicBezTo>
                  <a:pt x="802786" y="1315122"/>
                  <a:pt x="793015" y="1340670"/>
                  <a:pt x="773471" y="1360165"/>
                </a:cubicBezTo>
                <a:cubicBezTo>
                  <a:pt x="734698" y="1399154"/>
                  <a:pt x="671339" y="1399154"/>
                  <a:pt x="632251" y="1360165"/>
                </a:cubicBezTo>
                <a:lnTo>
                  <a:pt x="626245" y="1351193"/>
                </a:lnTo>
                <a:lnTo>
                  <a:pt x="647074" y="1322855"/>
                </a:lnTo>
                <a:lnTo>
                  <a:pt x="750155" y="1203851"/>
                </a:lnTo>
                <a:lnTo>
                  <a:pt x="773471" y="1219298"/>
                </a:lnTo>
                <a:cubicBezTo>
                  <a:pt x="793015" y="1238636"/>
                  <a:pt x="802786" y="1264105"/>
                  <a:pt x="802787" y="1289614"/>
                </a:cubicBezTo>
                <a:close/>
                <a:moveTo>
                  <a:pt x="884587" y="2559260"/>
                </a:moveTo>
                <a:cubicBezTo>
                  <a:pt x="884587" y="2569479"/>
                  <a:pt x="880647" y="2579698"/>
                  <a:pt x="872766" y="2587402"/>
                </a:cubicBezTo>
                <a:lnTo>
                  <a:pt x="856622" y="2594178"/>
                </a:lnTo>
                <a:lnTo>
                  <a:pt x="832622" y="2594178"/>
                </a:lnTo>
                <a:lnTo>
                  <a:pt x="816341" y="2587402"/>
                </a:lnTo>
                <a:cubicBezTo>
                  <a:pt x="800895" y="2571994"/>
                  <a:pt x="800895" y="2546526"/>
                  <a:pt x="816341" y="2531118"/>
                </a:cubicBezTo>
                <a:cubicBezTo>
                  <a:pt x="831787" y="2515396"/>
                  <a:pt x="857005" y="2515396"/>
                  <a:pt x="872766" y="2531118"/>
                </a:cubicBezTo>
                <a:cubicBezTo>
                  <a:pt x="880647" y="2538822"/>
                  <a:pt x="884587" y="2549041"/>
                  <a:pt x="884587" y="2559260"/>
                </a:cubicBezTo>
                <a:close/>
                <a:moveTo>
                  <a:pt x="884587" y="2276898"/>
                </a:moveTo>
                <a:cubicBezTo>
                  <a:pt x="884587" y="2287117"/>
                  <a:pt x="880647" y="2297336"/>
                  <a:pt x="872766" y="2305040"/>
                </a:cubicBezTo>
                <a:cubicBezTo>
                  <a:pt x="857320" y="2320762"/>
                  <a:pt x="831787" y="2320448"/>
                  <a:pt x="816341" y="2305040"/>
                </a:cubicBezTo>
                <a:cubicBezTo>
                  <a:pt x="800895" y="2289632"/>
                  <a:pt x="800895" y="2264478"/>
                  <a:pt x="816341" y="2248756"/>
                </a:cubicBezTo>
                <a:cubicBezTo>
                  <a:pt x="831787" y="2233348"/>
                  <a:pt x="857005" y="2233348"/>
                  <a:pt x="872766" y="2248756"/>
                </a:cubicBezTo>
                <a:cubicBezTo>
                  <a:pt x="880647" y="2256460"/>
                  <a:pt x="884587" y="2266679"/>
                  <a:pt x="884587" y="2276898"/>
                </a:cubicBezTo>
                <a:close/>
                <a:moveTo>
                  <a:pt x="903500" y="1994222"/>
                </a:moveTo>
                <a:cubicBezTo>
                  <a:pt x="903500" y="2009550"/>
                  <a:pt x="897668" y="2024879"/>
                  <a:pt x="886005" y="2036514"/>
                </a:cubicBezTo>
                <a:cubicBezTo>
                  <a:pt x="862678" y="2059782"/>
                  <a:pt x="824537" y="2059782"/>
                  <a:pt x="801210" y="2036514"/>
                </a:cubicBezTo>
                <a:cubicBezTo>
                  <a:pt x="777884" y="2013244"/>
                  <a:pt x="777884" y="1975198"/>
                  <a:pt x="801210" y="1951930"/>
                </a:cubicBezTo>
                <a:cubicBezTo>
                  <a:pt x="824537" y="1928662"/>
                  <a:pt x="862678" y="1928662"/>
                  <a:pt x="886005" y="1951930"/>
                </a:cubicBezTo>
                <a:cubicBezTo>
                  <a:pt x="897668" y="1963564"/>
                  <a:pt x="903500" y="1978893"/>
                  <a:pt x="903500" y="1994222"/>
                </a:cubicBezTo>
                <a:close/>
                <a:moveTo>
                  <a:pt x="904131" y="1712488"/>
                </a:moveTo>
                <a:cubicBezTo>
                  <a:pt x="904131" y="1727817"/>
                  <a:pt x="898299" y="1743146"/>
                  <a:pt x="886636" y="1754780"/>
                </a:cubicBezTo>
                <a:cubicBezTo>
                  <a:pt x="863309" y="1778048"/>
                  <a:pt x="825167" y="1778048"/>
                  <a:pt x="801841" y="1754780"/>
                </a:cubicBezTo>
                <a:cubicBezTo>
                  <a:pt x="778514" y="1731511"/>
                  <a:pt x="778514" y="1693465"/>
                  <a:pt x="801841" y="1670197"/>
                </a:cubicBezTo>
                <a:cubicBezTo>
                  <a:pt x="825167" y="1646929"/>
                  <a:pt x="863309" y="1646929"/>
                  <a:pt x="886636" y="1670197"/>
                </a:cubicBezTo>
                <a:cubicBezTo>
                  <a:pt x="898299" y="1681831"/>
                  <a:pt x="904131" y="1697160"/>
                  <a:pt x="904131" y="1712488"/>
                </a:cubicBezTo>
                <a:close/>
                <a:moveTo>
                  <a:pt x="944006" y="1148708"/>
                </a:moveTo>
                <a:cubicBezTo>
                  <a:pt x="944006" y="1174256"/>
                  <a:pt x="934234" y="1199803"/>
                  <a:pt x="914690" y="1219298"/>
                </a:cubicBezTo>
                <a:cubicBezTo>
                  <a:pt x="875918" y="1258288"/>
                  <a:pt x="812558" y="1258288"/>
                  <a:pt x="773471" y="1219298"/>
                </a:cubicBezTo>
                <a:lnTo>
                  <a:pt x="757524" y="1195344"/>
                </a:lnTo>
                <a:lnTo>
                  <a:pt x="833157" y="1108026"/>
                </a:lnTo>
                <a:lnTo>
                  <a:pt x="884135" y="1057873"/>
                </a:lnTo>
                <a:lnTo>
                  <a:pt x="914691" y="1078117"/>
                </a:lnTo>
                <a:cubicBezTo>
                  <a:pt x="934234" y="1097612"/>
                  <a:pt x="944006" y="1123160"/>
                  <a:pt x="944006" y="1148708"/>
                </a:cubicBezTo>
                <a:close/>
                <a:moveTo>
                  <a:pt x="944636" y="1430480"/>
                </a:moveTo>
                <a:cubicBezTo>
                  <a:pt x="944636" y="1455988"/>
                  <a:pt x="934864" y="1481536"/>
                  <a:pt x="915320" y="1501031"/>
                </a:cubicBezTo>
                <a:cubicBezTo>
                  <a:pt x="876548" y="1540021"/>
                  <a:pt x="813189" y="1540021"/>
                  <a:pt x="774101" y="1501031"/>
                </a:cubicBezTo>
                <a:cubicBezTo>
                  <a:pt x="735014" y="1462356"/>
                  <a:pt x="735014" y="1399154"/>
                  <a:pt x="774101" y="1360165"/>
                </a:cubicBezTo>
                <a:cubicBezTo>
                  <a:pt x="812873" y="1321175"/>
                  <a:pt x="876233" y="1321175"/>
                  <a:pt x="915320" y="1360165"/>
                </a:cubicBezTo>
                <a:cubicBezTo>
                  <a:pt x="934864" y="1379503"/>
                  <a:pt x="944636" y="1404972"/>
                  <a:pt x="944636" y="1430480"/>
                </a:cubicBezTo>
                <a:close/>
                <a:moveTo>
                  <a:pt x="1025688" y="2418393"/>
                </a:moveTo>
                <a:cubicBezTo>
                  <a:pt x="1025649" y="2428612"/>
                  <a:pt x="1021708" y="2438832"/>
                  <a:pt x="1013985" y="2446536"/>
                </a:cubicBezTo>
                <a:cubicBezTo>
                  <a:pt x="998539" y="2461942"/>
                  <a:pt x="973321" y="2461942"/>
                  <a:pt x="957560" y="2446536"/>
                </a:cubicBezTo>
                <a:cubicBezTo>
                  <a:pt x="942114" y="2431128"/>
                  <a:pt x="942114" y="2405974"/>
                  <a:pt x="957560" y="2390252"/>
                </a:cubicBezTo>
                <a:cubicBezTo>
                  <a:pt x="973006" y="2374530"/>
                  <a:pt x="998539" y="2374530"/>
                  <a:pt x="1013985" y="2390252"/>
                </a:cubicBezTo>
                <a:cubicBezTo>
                  <a:pt x="1021866" y="2397955"/>
                  <a:pt x="1025727" y="2408174"/>
                  <a:pt x="1025688" y="2418393"/>
                </a:cubicBezTo>
                <a:close/>
                <a:moveTo>
                  <a:pt x="1025806" y="2136031"/>
                </a:moveTo>
                <a:cubicBezTo>
                  <a:pt x="1025806" y="2146250"/>
                  <a:pt x="1021866" y="2156470"/>
                  <a:pt x="1013985" y="2164174"/>
                </a:cubicBezTo>
                <a:cubicBezTo>
                  <a:pt x="998539" y="2179896"/>
                  <a:pt x="973321" y="2179896"/>
                  <a:pt x="957560" y="2164174"/>
                </a:cubicBezTo>
                <a:cubicBezTo>
                  <a:pt x="942114" y="2148766"/>
                  <a:pt x="942114" y="2123612"/>
                  <a:pt x="957560" y="2107890"/>
                </a:cubicBezTo>
                <a:cubicBezTo>
                  <a:pt x="973006" y="2092482"/>
                  <a:pt x="998539" y="2092482"/>
                  <a:pt x="1013985" y="2107890"/>
                </a:cubicBezTo>
                <a:cubicBezTo>
                  <a:pt x="1021866" y="2115593"/>
                  <a:pt x="1025806" y="2125812"/>
                  <a:pt x="1025806" y="2136031"/>
                </a:cubicBezTo>
                <a:close/>
                <a:moveTo>
                  <a:pt x="1045665" y="1854298"/>
                </a:moveTo>
                <a:cubicBezTo>
                  <a:pt x="1045665" y="1869627"/>
                  <a:pt x="1039833" y="1884955"/>
                  <a:pt x="1028170" y="1896589"/>
                </a:cubicBezTo>
                <a:cubicBezTo>
                  <a:pt x="1004844" y="1919858"/>
                  <a:pt x="966702" y="1919858"/>
                  <a:pt x="943375" y="1896589"/>
                </a:cubicBezTo>
                <a:cubicBezTo>
                  <a:pt x="920049" y="1873321"/>
                  <a:pt x="920049" y="1835275"/>
                  <a:pt x="943375" y="1812007"/>
                </a:cubicBezTo>
                <a:cubicBezTo>
                  <a:pt x="966702" y="1788738"/>
                  <a:pt x="1004844" y="1788738"/>
                  <a:pt x="1028170" y="1812007"/>
                </a:cubicBezTo>
                <a:cubicBezTo>
                  <a:pt x="1039833" y="1823641"/>
                  <a:pt x="1045665" y="1838970"/>
                  <a:pt x="1045665" y="1854298"/>
                </a:cubicBezTo>
                <a:close/>
                <a:moveTo>
                  <a:pt x="1085226" y="1007566"/>
                </a:moveTo>
                <a:cubicBezTo>
                  <a:pt x="1085226" y="1033075"/>
                  <a:pt x="1075454" y="1058622"/>
                  <a:pt x="1055910" y="1078117"/>
                </a:cubicBezTo>
                <a:cubicBezTo>
                  <a:pt x="1017138" y="1117107"/>
                  <a:pt x="953778" y="1117107"/>
                  <a:pt x="914691" y="1078117"/>
                </a:cubicBezTo>
                <a:lnTo>
                  <a:pt x="894387" y="1047787"/>
                </a:lnTo>
                <a:lnTo>
                  <a:pt x="1026525" y="917783"/>
                </a:lnTo>
                <a:lnTo>
                  <a:pt x="1055910" y="937251"/>
                </a:lnTo>
                <a:cubicBezTo>
                  <a:pt x="1075454" y="956589"/>
                  <a:pt x="1085226" y="982058"/>
                  <a:pt x="1085226" y="1007566"/>
                </a:cubicBezTo>
                <a:close/>
                <a:moveTo>
                  <a:pt x="1085540" y="1571661"/>
                </a:moveTo>
                <a:cubicBezTo>
                  <a:pt x="1085540" y="1597169"/>
                  <a:pt x="1075768" y="1622717"/>
                  <a:pt x="1056224" y="1642212"/>
                </a:cubicBezTo>
                <a:cubicBezTo>
                  <a:pt x="1017452" y="1681202"/>
                  <a:pt x="954093" y="1681202"/>
                  <a:pt x="915005" y="1642212"/>
                </a:cubicBezTo>
                <a:cubicBezTo>
                  <a:pt x="875918" y="1603537"/>
                  <a:pt x="875918" y="1540335"/>
                  <a:pt x="915005" y="1501346"/>
                </a:cubicBezTo>
                <a:cubicBezTo>
                  <a:pt x="953777" y="1462356"/>
                  <a:pt x="1017137" y="1462356"/>
                  <a:pt x="1056224" y="1501346"/>
                </a:cubicBezTo>
                <a:cubicBezTo>
                  <a:pt x="1075768" y="1520684"/>
                  <a:pt x="1085540" y="1546153"/>
                  <a:pt x="1085540" y="1571661"/>
                </a:cubicBezTo>
                <a:close/>
                <a:moveTo>
                  <a:pt x="1085540" y="1289299"/>
                </a:moveTo>
                <a:cubicBezTo>
                  <a:pt x="1085540" y="1314807"/>
                  <a:pt x="1075768" y="1340355"/>
                  <a:pt x="1056224" y="1359850"/>
                </a:cubicBezTo>
                <a:cubicBezTo>
                  <a:pt x="1017452" y="1398840"/>
                  <a:pt x="954093" y="1398840"/>
                  <a:pt x="915005" y="1359850"/>
                </a:cubicBezTo>
                <a:cubicBezTo>
                  <a:pt x="875918" y="1321175"/>
                  <a:pt x="875918" y="1257973"/>
                  <a:pt x="915005" y="1218984"/>
                </a:cubicBezTo>
                <a:cubicBezTo>
                  <a:pt x="953778" y="1179994"/>
                  <a:pt x="1017138" y="1179994"/>
                  <a:pt x="1056224" y="1218984"/>
                </a:cubicBezTo>
                <a:cubicBezTo>
                  <a:pt x="1075768" y="1238322"/>
                  <a:pt x="1085540" y="1263791"/>
                  <a:pt x="1085540" y="1289299"/>
                </a:cubicBezTo>
                <a:close/>
                <a:moveTo>
                  <a:pt x="1167025" y="2558631"/>
                </a:moveTo>
                <a:cubicBezTo>
                  <a:pt x="1167025" y="2568851"/>
                  <a:pt x="1163085" y="2579070"/>
                  <a:pt x="1155204" y="2586774"/>
                </a:cubicBezTo>
                <a:lnTo>
                  <a:pt x="1137562" y="2594178"/>
                </a:lnTo>
                <a:lnTo>
                  <a:pt x="1116571" y="2594178"/>
                </a:lnTo>
                <a:lnTo>
                  <a:pt x="1098780" y="2586774"/>
                </a:lnTo>
                <a:cubicBezTo>
                  <a:pt x="1083333" y="2571366"/>
                  <a:pt x="1083333" y="2545896"/>
                  <a:pt x="1098780" y="2530490"/>
                </a:cubicBezTo>
                <a:cubicBezTo>
                  <a:pt x="1114225" y="2514768"/>
                  <a:pt x="1139758" y="2514768"/>
                  <a:pt x="1155204" y="2530490"/>
                </a:cubicBezTo>
                <a:cubicBezTo>
                  <a:pt x="1163085" y="2538193"/>
                  <a:pt x="1167025" y="2548412"/>
                  <a:pt x="1167025" y="2558631"/>
                </a:cubicBezTo>
                <a:close/>
                <a:moveTo>
                  <a:pt x="1167025" y="2277213"/>
                </a:moveTo>
                <a:cubicBezTo>
                  <a:pt x="1167025" y="2287432"/>
                  <a:pt x="1163085" y="2297651"/>
                  <a:pt x="1155204" y="2305354"/>
                </a:cubicBezTo>
                <a:cubicBezTo>
                  <a:pt x="1139758" y="2321076"/>
                  <a:pt x="1114541" y="2321076"/>
                  <a:pt x="1098780" y="2305354"/>
                </a:cubicBezTo>
                <a:cubicBezTo>
                  <a:pt x="1083333" y="2289948"/>
                  <a:pt x="1083333" y="2264792"/>
                  <a:pt x="1098780" y="2249070"/>
                </a:cubicBezTo>
                <a:cubicBezTo>
                  <a:pt x="1114225" y="2233664"/>
                  <a:pt x="1139443" y="2233664"/>
                  <a:pt x="1155204" y="2249070"/>
                </a:cubicBezTo>
                <a:cubicBezTo>
                  <a:pt x="1163085" y="2256774"/>
                  <a:pt x="1167025" y="2266993"/>
                  <a:pt x="1167025" y="2277213"/>
                </a:cubicBezTo>
                <a:close/>
                <a:moveTo>
                  <a:pt x="1167341" y="1994536"/>
                </a:moveTo>
                <a:cubicBezTo>
                  <a:pt x="1167341" y="2004755"/>
                  <a:pt x="1163400" y="2014974"/>
                  <a:pt x="1155519" y="2022678"/>
                </a:cubicBezTo>
                <a:cubicBezTo>
                  <a:pt x="1140073" y="2038400"/>
                  <a:pt x="1114856" y="2038400"/>
                  <a:pt x="1099095" y="2022678"/>
                </a:cubicBezTo>
                <a:cubicBezTo>
                  <a:pt x="1083649" y="2007270"/>
                  <a:pt x="1083649" y="1982116"/>
                  <a:pt x="1099095" y="1966394"/>
                </a:cubicBezTo>
                <a:cubicBezTo>
                  <a:pt x="1114541" y="1950987"/>
                  <a:pt x="1140073" y="1950987"/>
                  <a:pt x="1155519" y="1966394"/>
                </a:cubicBezTo>
                <a:cubicBezTo>
                  <a:pt x="1163400" y="1974098"/>
                  <a:pt x="1167341" y="1984317"/>
                  <a:pt x="1167341" y="1994536"/>
                </a:cubicBezTo>
                <a:close/>
                <a:moveTo>
                  <a:pt x="1226760" y="866700"/>
                </a:moveTo>
                <a:cubicBezTo>
                  <a:pt x="1226760" y="892208"/>
                  <a:pt x="1216988" y="917756"/>
                  <a:pt x="1197445" y="937251"/>
                </a:cubicBezTo>
                <a:cubicBezTo>
                  <a:pt x="1158672" y="976240"/>
                  <a:pt x="1095313" y="976240"/>
                  <a:pt x="1056225" y="937251"/>
                </a:cubicBezTo>
                <a:lnTo>
                  <a:pt x="1036629" y="907978"/>
                </a:lnTo>
                <a:lnTo>
                  <a:pt x="1181992" y="786147"/>
                </a:lnTo>
                <a:lnTo>
                  <a:pt x="1197445" y="796384"/>
                </a:lnTo>
                <a:cubicBezTo>
                  <a:pt x="1216988" y="815722"/>
                  <a:pt x="1226760" y="841191"/>
                  <a:pt x="1226760" y="866700"/>
                </a:cubicBezTo>
                <a:close/>
                <a:moveTo>
                  <a:pt x="1227075" y="1712803"/>
                </a:moveTo>
                <a:cubicBezTo>
                  <a:pt x="1227075" y="1738351"/>
                  <a:pt x="1217303" y="1763898"/>
                  <a:pt x="1197759" y="1783393"/>
                </a:cubicBezTo>
                <a:cubicBezTo>
                  <a:pt x="1158987" y="1822383"/>
                  <a:pt x="1095627" y="1822383"/>
                  <a:pt x="1056540" y="1783393"/>
                </a:cubicBezTo>
                <a:cubicBezTo>
                  <a:pt x="1017452" y="1744403"/>
                  <a:pt x="1017452" y="1681202"/>
                  <a:pt x="1056540" y="1642212"/>
                </a:cubicBezTo>
                <a:cubicBezTo>
                  <a:pt x="1095312" y="1603222"/>
                  <a:pt x="1158671" y="1603222"/>
                  <a:pt x="1197759" y="1642212"/>
                </a:cubicBezTo>
                <a:cubicBezTo>
                  <a:pt x="1217303" y="1661707"/>
                  <a:pt x="1227075" y="1687255"/>
                  <a:pt x="1227075" y="1712803"/>
                </a:cubicBezTo>
                <a:close/>
                <a:moveTo>
                  <a:pt x="1227075" y="1430166"/>
                </a:moveTo>
                <a:cubicBezTo>
                  <a:pt x="1227075" y="1455675"/>
                  <a:pt x="1217303" y="1481222"/>
                  <a:pt x="1197759" y="1500717"/>
                </a:cubicBezTo>
                <a:cubicBezTo>
                  <a:pt x="1158987" y="1539707"/>
                  <a:pt x="1095627" y="1539707"/>
                  <a:pt x="1056540" y="1500717"/>
                </a:cubicBezTo>
                <a:cubicBezTo>
                  <a:pt x="1017452" y="1462041"/>
                  <a:pt x="1017452" y="1398840"/>
                  <a:pt x="1056540" y="1359850"/>
                </a:cubicBezTo>
                <a:cubicBezTo>
                  <a:pt x="1085619" y="1330608"/>
                  <a:pt x="1128528" y="1323297"/>
                  <a:pt x="1164656" y="1337918"/>
                </a:cubicBezTo>
                <a:lnTo>
                  <a:pt x="1197193" y="1359475"/>
                </a:lnTo>
                <a:lnTo>
                  <a:pt x="1197444" y="1359850"/>
                </a:lnTo>
                <a:lnTo>
                  <a:pt x="1198010" y="1360225"/>
                </a:lnTo>
                <a:lnTo>
                  <a:pt x="1219746" y="1392694"/>
                </a:lnTo>
                <a:cubicBezTo>
                  <a:pt x="1224632" y="1404667"/>
                  <a:pt x="1227075" y="1417412"/>
                  <a:pt x="1227075" y="1430166"/>
                </a:cubicBezTo>
                <a:close/>
                <a:moveTo>
                  <a:pt x="1227076" y="1148393"/>
                </a:moveTo>
                <a:cubicBezTo>
                  <a:pt x="1227076" y="1161167"/>
                  <a:pt x="1224633" y="1173941"/>
                  <a:pt x="1219747" y="1185959"/>
                </a:cubicBezTo>
                <a:lnTo>
                  <a:pt x="1198010" y="1218607"/>
                </a:lnTo>
                <a:lnTo>
                  <a:pt x="1197444" y="1218984"/>
                </a:lnTo>
                <a:lnTo>
                  <a:pt x="1197193" y="1219361"/>
                </a:lnTo>
                <a:lnTo>
                  <a:pt x="1164833" y="1240916"/>
                </a:lnTo>
                <a:cubicBezTo>
                  <a:pt x="1128824" y="1255537"/>
                  <a:pt x="1085856" y="1248226"/>
                  <a:pt x="1056540" y="1218984"/>
                </a:cubicBezTo>
                <a:cubicBezTo>
                  <a:pt x="1017453" y="1179994"/>
                  <a:pt x="1017453" y="1116792"/>
                  <a:pt x="1056541" y="1077803"/>
                </a:cubicBezTo>
                <a:cubicBezTo>
                  <a:pt x="1085620" y="1048561"/>
                  <a:pt x="1128529" y="1041250"/>
                  <a:pt x="1164656" y="1055871"/>
                </a:cubicBezTo>
                <a:lnTo>
                  <a:pt x="1196816" y="1077178"/>
                </a:lnTo>
                <a:lnTo>
                  <a:pt x="1197445" y="1078117"/>
                </a:lnTo>
                <a:lnTo>
                  <a:pt x="1198382" y="1078739"/>
                </a:lnTo>
                <a:lnTo>
                  <a:pt x="1219747" y="1110828"/>
                </a:lnTo>
                <a:cubicBezTo>
                  <a:pt x="1224633" y="1122846"/>
                  <a:pt x="1227076" y="1135619"/>
                  <a:pt x="1227076" y="1148393"/>
                </a:cubicBezTo>
                <a:close/>
                <a:moveTo>
                  <a:pt x="1307811" y="2417765"/>
                </a:moveTo>
                <a:cubicBezTo>
                  <a:pt x="1307772" y="2427984"/>
                  <a:pt x="1303831" y="2438203"/>
                  <a:pt x="1296108" y="2445906"/>
                </a:cubicBezTo>
                <a:cubicBezTo>
                  <a:pt x="1280663" y="2461314"/>
                  <a:pt x="1255445" y="2461314"/>
                  <a:pt x="1239684" y="2445906"/>
                </a:cubicBezTo>
                <a:cubicBezTo>
                  <a:pt x="1224238" y="2430500"/>
                  <a:pt x="1224238" y="2405030"/>
                  <a:pt x="1239684" y="2389622"/>
                </a:cubicBezTo>
                <a:cubicBezTo>
                  <a:pt x="1255129" y="2373902"/>
                  <a:pt x="1280663" y="2373902"/>
                  <a:pt x="1296108" y="2389622"/>
                </a:cubicBezTo>
                <a:cubicBezTo>
                  <a:pt x="1303989" y="2397326"/>
                  <a:pt x="1307850" y="2407545"/>
                  <a:pt x="1307811" y="2417765"/>
                </a:cubicBezTo>
                <a:close/>
                <a:moveTo>
                  <a:pt x="1308245" y="2135717"/>
                </a:moveTo>
                <a:cubicBezTo>
                  <a:pt x="1308245" y="2145936"/>
                  <a:pt x="1304305" y="2156155"/>
                  <a:pt x="1296424" y="2163858"/>
                </a:cubicBezTo>
                <a:cubicBezTo>
                  <a:pt x="1280978" y="2179580"/>
                  <a:pt x="1255760" y="2179580"/>
                  <a:pt x="1239999" y="2163858"/>
                </a:cubicBezTo>
                <a:cubicBezTo>
                  <a:pt x="1224553" y="2148452"/>
                  <a:pt x="1224553" y="2123296"/>
                  <a:pt x="1239999" y="2107576"/>
                </a:cubicBezTo>
                <a:cubicBezTo>
                  <a:pt x="1255445" y="2092168"/>
                  <a:pt x="1280978" y="2092168"/>
                  <a:pt x="1296424" y="2107576"/>
                </a:cubicBezTo>
                <a:cubicBezTo>
                  <a:pt x="1304305" y="2115279"/>
                  <a:pt x="1308245" y="2125498"/>
                  <a:pt x="1308245" y="2135717"/>
                </a:cubicBezTo>
                <a:close/>
                <a:moveTo>
                  <a:pt x="1327789" y="1853669"/>
                </a:moveTo>
                <a:cubicBezTo>
                  <a:pt x="1327789" y="1868998"/>
                  <a:pt x="1321957" y="1884327"/>
                  <a:pt x="1310293" y="1895961"/>
                </a:cubicBezTo>
                <a:cubicBezTo>
                  <a:pt x="1286967" y="1919229"/>
                  <a:pt x="1248825" y="1919229"/>
                  <a:pt x="1225499" y="1895961"/>
                </a:cubicBezTo>
                <a:cubicBezTo>
                  <a:pt x="1202172" y="1872692"/>
                  <a:pt x="1202172" y="1834646"/>
                  <a:pt x="1225499" y="1811378"/>
                </a:cubicBezTo>
                <a:cubicBezTo>
                  <a:pt x="1248825" y="1788110"/>
                  <a:pt x="1286967" y="1788110"/>
                  <a:pt x="1310293" y="1811378"/>
                </a:cubicBezTo>
                <a:cubicBezTo>
                  <a:pt x="1321957" y="1823012"/>
                  <a:pt x="1327789" y="1838341"/>
                  <a:pt x="1327789" y="1853669"/>
                </a:cubicBezTo>
                <a:close/>
                <a:moveTo>
                  <a:pt x="1328734" y="724850"/>
                </a:moveTo>
                <a:cubicBezTo>
                  <a:pt x="1328734" y="740179"/>
                  <a:pt x="1322903" y="755508"/>
                  <a:pt x="1311240" y="767142"/>
                </a:cubicBezTo>
                <a:cubicBezTo>
                  <a:pt x="1287913" y="790410"/>
                  <a:pt x="1249771" y="790410"/>
                  <a:pt x="1226445" y="767142"/>
                </a:cubicBezTo>
                <a:lnTo>
                  <a:pt x="1220838" y="753589"/>
                </a:lnTo>
                <a:lnTo>
                  <a:pt x="1253673" y="726070"/>
                </a:lnTo>
                <a:lnTo>
                  <a:pt x="1312076" y="684581"/>
                </a:lnTo>
                <a:close/>
                <a:moveTo>
                  <a:pt x="1367978" y="1289299"/>
                </a:moveTo>
                <a:cubicBezTo>
                  <a:pt x="1367979" y="1314807"/>
                  <a:pt x="1358207" y="1340355"/>
                  <a:pt x="1338663" y="1359850"/>
                </a:cubicBezTo>
                <a:cubicBezTo>
                  <a:pt x="1309584" y="1389093"/>
                  <a:pt x="1266674" y="1396403"/>
                  <a:pt x="1230547" y="1381782"/>
                </a:cubicBezTo>
                <a:lnTo>
                  <a:pt x="1198010" y="1360225"/>
                </a:lnTo>
                <a:lnTo>
                  <a:pt x="1197759" y="1359850"/>
                </a:lnTo>
                <a:lnTo>
                  <a:pt x="1197193" y="1359475"/>
                </a:lnTo>
                <a:lnTo>
                  <a:pt x="1175457" y="1327007"/>
                </a:lnTo>
                <a:cubicBezTo>
                  <a:pt x="1165685" y="1303061"/>
                  <a:pt x="1165685" y="1276029"/>
                  <a:pt x="1175457" y="1252004"/>
                </a:cubicBezTo>
                <a:lnTo>
                  <a:pt x="1197193" y="1219361"/>
                </a:lnTo>
                <a:lnTo>
                  <a:pt x="1197759" y="1218984"/>
                </a:lnTo>
                <a:lnTo>
                  <a:pt x="1198010" y="1218607"/>
                </a:lnTo>
                <a:lnTo>
                  <a:pt x="1230371" y="1197052"/>
                </a:lnTo>
                <a:cubicBezTo>
                  <a:pt x="1254377" y="1187305"/>
                  <a:pt x="1281476" y="1187305"/>
                  <a:pt x="1305561" y="1197052"/>
                </a:cubicBezTo>
                <a:lnTo>
                  <a:pt x="1338289" y="1218736"/>
                </a:lnTo>
                <a:lnTo>
                  <a:pt x="1338663" y="1219298"/>
                </a:lnTo>
                <a:lnTo>
                  <a:pt x="1339041" y="1219549"/>
                </a:lnTo>
                <a:lnTo>
                  <a:pt x="1360650" y="1251828"/>
                </a:lnTo>
                <a:cubicBezTo>
                  <a:pt x="1365536" y="1263801"/>
                  <a:pt x="1367979" y="1276545"/>
                  <a:pt x="1367978" y="1289299"/>
                </a:cubicBezTo>
                <a:close/>
                <a:moveTo>
                  <a:pt x="1367979" y="1007566"/>
                </a:moveTo>
                <a:cubicBezTo>
                  <a:pt x="1367979" y="1033075"/>
                  <a:pt x="1358207" y="1058622"/>
                  <a:pt x="1338664" y="1078117"/>
                </a:cubicBezTo>
                <a:cubicBezTo>
                  <a:pt x="1309585" y="1107360"/>
                  <a:pt x="1266675" y="1114670"/>
                  <a:pt x="1230548" y="1100049"/>
                </a:cubicBezTo>
                <a:lnTo>
                  <a:pt x="1198382" y="1078739"/>
                </a:lnTo>
                <a:lnTo>
                  <a:pt x="1197760" y="1077803"/>
                </a:lnTo>
                <a:lnTo>
                  <a:pt x="1196816" y="1077178"/>
                </a:lnTo>
                <a:lnTo>
                  <a:pt x="1175458" y="1045274"/>
                </a:lnTo>
                <a:cubicBezTo>
                  <a:pt x="1160800" y="1009355"/>
                  <a:pt x="1168129" y="966493"/>
                  <a:pt x="1197445" y="937251"/>
                </a:cubicBezTo>
                <a:cubicBezTo>
                  <a:pt x="1236217" y="898261"/>
                  <a:pt x="1299577" y="898261"/>
                  <a:pt x="1338664" y="937251"/>
                </a:cubicBezTo>
                <a:cubicBezTo>
                  <a:pt x="1358207" y="956589"/>
                  <a:pt x="1367979" y="982058"/>
                  <a:pt x="1367979" y="1007566"/>
                </a:cubicBezTo>
                <a:close/>
                <a:moveTo>
                  <a:pt x="1368294" y="1571661"/>
                </a:moveTo>
                <a:cubicBezTo>
                  <a:pt x="1368294" y="1597169"/>
                  <a:pt x="1358522" y="1622717"/>
                  <a:pt x="1338978" y="1642212"/>
                </a:cubicBezTo>
                <a:cubicBezTo>
                  <a:pt x="1300206" y="1681202"/>
                  <a:pt x="1236847" y="1681202"/>
                  <a:pt x="1197759" y="1642212"/>
                </a:cubicBezTo>
                <a:cubicBezTo>
                  <a:pt x="1158671" y="1603537"/>
                  <a:pt x="1158671" y="1540335"/>
                  <a:pt x="1197759" y="1501346"/>
                </a:cubicBezTo>
                <a:cubicBezTo>
                  <a:pt x="1236531" y="1462356"/>
                  <a:pt x="1299891" y="1462356"/>
                  <a:pt x="1338978" y="1501346"/>
                </a:cubicBezTo>
                <a:cubicBezTo>
                  <a:pt x="1358522" y="1520684"/>
                  <a:pt x="1368294" y="1546153"/>
                  <a:pt x="1368294" y="1571661"/>
                </a:cubicBezTo>
                <a:close/>
                <a:moveTo>
                  <a:pt x="1416757" y="2521629"/>
                </a:moveTo>
                <a:lnTo>
                  <a:pt x="1381329" y="2586278"/>
                </a:lnTo>
                <a:lnTo>
                  <a:pt x="1369949" y="2558631"/>
                </a:lnTo>
                <a:cubicBezTo>
                  <a:pt x="1369949" y="2548412"/>
                  <a:pt x="1373810" y="2538193"/>
                  <a:pt x="1381533" y="2530490"/>
                </a:cubicBezTo>
                <a:cubicBezTo>
                  <a:pt x="1389256" y="2522629"/>
                  <a:pt x="1399501" y="2518698"/>
                  <a:pt x="1409746" y="2518698"/>
                </a:cubicBezTo>
                <a:close/>
                <a:moveTo>
                  <a:pt x="1449464" y="2276584"/>
                </a:moveTo>
                <a:cubicBezTo>
                  <a:pt x="1449464" y="2286803"/>
                  <a:pt x="1445524" y="2297022"/>
                  <a:pt x="1437643" y="2304726"/>
                </a:cubicBezTo>
                <a:cubicBezTo>
                  <a:pt x="1422197" y="2320448"/>
                  <a:pt x="1396664" y="2320132"/>
                  <a:pt x="1381218" y="2304726"/>
                </a:cubicBezTo>
                <a:cubicBezTo>
                  <a:pt x="1365772" y="2289318"/>
                  <a:pt x="1365772" y="2264164"/>
                  <a:pt x="1381218" y="2248442"/>
                </a:cubicBezTo>
                <a:cubicBezTo>
                  <a:pt x="1396664" y="2233034"/>
                  <a:pt x="1421882" y="2233034"/>
                  <a:pt x="1437643" y="2248442"/>
                </a:cubicBezTo>
                <a:cubicBezTo>
                  <a:pt x="1445524" y="2256146"/>
                  <a:pt x="1449464" y="2266365"/>
                  <a:pt x="1449464" y="2276584"/>
                </a:cubicBezTo>
                <a:close/>
                <a:moveTo>
                  <a:pt x="1469008" y="1994536"/>
                </a:moveTo>
                <a:cubicBezTo>
                  <a:pt x="1469008" y="2009865"/>
                  <a:pt x="1463176" y="2025194"/>
                  <a:pt x="1451513" y="2036828"/>
                </a:cubicBezTo>
                <a:cubicBezTo>
                  <a:pt x="1428186" y="2060096"/>
                  <a:pt x="1390044" y="2060096"/>
                  <a:pt x="1366718" y="2036828"/>
                </a:cubicBezTo>
                <a:cubicBezTo>
                  <a:pt x="1343391" y="2013560"/>
                  <a:pt x="1343391" y="1975512"/>
                  <a:pt x="1366718" y="1952244"/>
                </a:cubicBezTo>
                <a:cubicBezTo>
                  <a:pt x="1390044" y="1928976"/>
                  <a:pt x="1428186" y="1928976"/>
                  <a:pt x="1451513" y="1952244"/>
                </a:cubicBezTo>
                <a:cubicBezTo>
                  <a:pt x="1463176" y="1963878"/>
                  <a:pt x="1469008" y="1979207"/>
                  <a:pt x="1469008" y="1994536"/>
                </a:cubicBezTo>
                <a:close/>
                <a:moveTo>
                  <a:pt x="1469323" y="1712488"/>
                </a:moveTo>
                <a:cubicBezTo>
                  <a:pt x="1469323" y="1727817"/>
                  <a:pt x="1463491" y="1743146"/>
                  <a:pt x="1451828" y="1754780"/>
                </a:cubicBezTo>
                <a:cubicBezTo>
                  <a:pt x="1428501" y="1778048"/>
                  <a:pt x="1390359" y="1778048"/>
                  <a:pt x="1367033" y="1754780"/>
                </a:cubicBezTo>
                <a:cubicBezTo>
                  <a:pt x="1343707" y="1731511"/>
                  <a:pt x="1343707" y="1693465"/>
                  <a:pt x="1367033" y="1670197"/>
                </a:cubicBezTo>
                <a:cubicBezTo>
                  <a:pt x="1390359" y="1646929"/>
                  <a:pt x="1428501" y="1646929"/>
                  <a:pt x="1451828" y="1670197"/>
                </a:cubicBezTo>
                <a:cubicBezTo>
                  <a:pt x="1463491" y="1681831"/>
                  <a:pt x="1469323" y="1697160"/>
                  <a:pt x="1469323" y="1712488"/>
                </a:cubicBezTo>
                <a:close/>
                <a:moveTo>
                  <a:pt x="1469638" y="866346"/>
                </a:moveTo>
                <a:cubicBezTo>
                  <a:pt x="1469638" y="881675"/>
                  <a:pt x="1463807" y="897003"/>
                  <a:pt x="1452144" y="908637"/>
                </a:cubicBezTo>
                <a:cubicBezTo>
                  <a:pt x="1428818" y="931905"/>
                  <a:pt x="1390676" y="931905"/>
                  <a:pt x="1367349" y="908637"/>
                </a:cubicBezTo>
                <a:cubicBezTo>
                  <a:pt x="1344023" y="885369"/>
                  <a:pt x="1344023" y="847322"/>
                  <a:pt x="1367349" y="824054"/>
                </a:cubicBezTo>
                <a:cubicBezTo>
                  <a:pt x="1390676" y="800786"/>
                  <a:pt x="1428818" y="800786"/>
                  <a:pt x="1452144" y="824054"/>
                </a:cubicBezTo>
                <a:cubicBezTo>
                  <a:pt x="1463807" y="835688"/>
                  <a:pt x="1469638" y="851017"/>
                  <a:pt x="1469638" y="866346"/>
                </a:cubicBezTo>
                <a:close/>
                <a:moveTo>
                  <a:pt x="1469638" y="584298"/>
                </a:moveTo>
                <a:cubicBezTo>
                  <a:pt x="1469638" y="599627"/>
                  <a:pt x="1463807" y="614956"/>
                  <a:pt x="1452144" y="626590"/>
                </a:cubicBezTo>
                <a:cubicBezTo>
                  <a:pt x="1434649" y="644041"/>
                  <a:pt x="1408821" y="648404"/>
                  <a:pt x="1387159" y="639679"/>
                </a:cubicBezTo>
                <a:lnTo>
                  <a:pt x="1381006" y="635614"/>
                </a:lnTo>
                <a:lnTo>
                  <a:pt x="1465914" y="575296"/>
                </a:lnTo>
                <a:close/>
                <a:moveTo>
                  <a:pt x="1509199" y="1148708"/>
                </a:moveTo>
                <a:cubicBezTo>
                  <a:pt x="1509199" y="1174256"/>
                  <a:pt x="1499427" y="1199803"/>
                  <a:pt x="1479882" y="1219298"/>
                </a:cubicBezTo>
                <a:cubicBezTo>
                  <a:pt x="1450803" y="1248541"/>
                  <a:pt x="1407894" y="1255851"/>
                  <a:pt x="1371766" y="1241230"/>
                </a:cubicBezTo>
                <a:lnTo>
                  <a:pt x="1339041" y="1219549"/>
                </a:lnTo>
                <a:lnTo>
                  <a:pt x="1338663" y="1218984"/>
                </a:lnTo>
                <a:lnTo>
                  <a:pt x="1338289" y="1218736"/>
                </a:lnTo>
                <a:lnTo>
                  <a:pt x="1316677" y="1186273"/>
                </a:lnTo>
                <a:cubicBezTo>
                  <a:pt x="1302020" y="1150221"/>
                  <a:pt x="1309348" y="1107360"/>
                  <a:pt x="1338664" y="1078117"/>
                </a:cubicBezTo>
                <a:cubicBezTo>
                  <a:pt x="1377436" y="1039127"/>
                  <a:pt x="1440796" y="1039127"/>
                  <a:pt x="1479883" y="1078117"/>
                </a:cubicBezTo>
                <a:cubicBezTo>
                  <a:pt x="1499427" y="1097612"/>
                  <a:pt x="1509199" y="1123160"/>
                  <a:pt x="1509199" y="1148708"/>
                </a:cubicBezTo>
                <a:close/>
                <a:moveTo>
                  <a:pt x="1509513" y="1430795"/>
                </a:moveTo>
                <a:cubicBezTo>
                  <a:pt x="1509513" y="1456303"/>
                  <a:pt x="1499741" y="1481851"/>
                  <a:pt x="1480197" y="1501346"/>
                </a:cubicBezTo>
                <a:cubicBezTo>
                  <a:pt x="1441425" y="1540335"/>
                  <a:pt x="1378066" y="1540335"/>
                  <a:pt x="1338978" y="1501346"/>
                </a:cubicBezTo>
                <a:cubicBezTo>
                  <a:pt x="1299891" y="1462670"/>
                  <a:pt x="1299891" y="1399469"/>
                  <a:pt x="1338978" y="1360479"/>
                </a:cubicBezTo>
                <a:cubicBezTo>
                  <a:pt x="1377750" y="1321489"/>
                  <a:pt x="1441110" y="1321489"/>
                  <a:pt x="1480197" y="1360479"/>
                </a:cubicBezTo>
                <a:cubicBezTo>
                  <a:pt x="1499741" y="1379817"/>
                  <a:pt x="1509513" y="1405286"/>
                  <a:pt x="1509513" y="1430795"/>
                </a:cubicBezTo>
                <a:close/>
                <a:moveTo>
                  <a:pt x="1610542" y="1006898"/>
                </a:moveTo>
                <a:cubicBezTo>
                  <a:pt x="1610542" y="1022227"/>
                  <a:pt x="1604711" y="1037555"/>
                  <a:pt x="1593048" y="1049189"/>
                </a:cubicBezTo>
                <a:cubicBezTo>
                  <a:pt x="1569722" y="1072457"/>
                  <a:pt x="1531580" y="1072457"/>
                  <a:pt x="1508253" y="1049189"/>
                </a:cubicBezTo>
                <a:cubicBezTo>
                  <a:pt x="1484927" y="1025921"/>
                  <a:pt x="1484927" y="987874"/>
                  <a:pt x="1508253" y="964606"/>
                </a:cubicBezTo>
                <a:cubicBezTo>
                  <a:pt x="1531580" y="941338"/>
                  <a:pt x="1569722" y="941338"/>
                  <a:pt x="1593048" y="964606"/>
                </a:cubicBezTo>
                <a:cubicBezTo>
                  <a:pt x="1604711" y="976240"/>
                  <a:pt x="1610542" y="991569"/>
                  <a:pt x="1610542" y="1006898"/>
                </a:cubicBezTo>
                <a:close/>
                <a:moveTo>
                  <a:pt x="1610542" y="724850"/>
                </a:moveTo>
                <a:cubicBezTo>
                  <a:pt x="1610542" y="740179"/>
                  <a:pt x="1604711" y="755508"/>
                  <a:pt x="1593048" y="767142"/>
                </a:cubicBezTo>
                <a:cubicBezTo>
                  <a:pt x="1569722" y="790410"/>
                  <a:pt x="1531580" y="790410"/>
                  <a:pt x="1508253" y="767142"/>
                </a:cubicBezTo>
                <a:cubicBezTo>
                  <a:pt x="1484927" y="743873"/>
                  <a:pt x="1484927" y="705827"/>
                  <a:pt x="1508253" y="682559"/>
                </a:cubicBezTo>
                <a:cubicBezTo>
                  <a:pt x="1531580" y="659291"/>
                  <a:pt x="1569722" y="659291"/>
                  <a:pt x="1593048" y="682559"/>
                </a:cubicBezTo>
                <a:cubicBezTo>
                  <a:pt x="1604711" y="694193"/>
                  <a:pt x="1610542" y="709522"/>
                  <a:pt x="1610542" y="724850"/>
                </a:cubicBezTo>
                <a:close/>
                <a:moveTo>
                  <a:pt x="1611173" y="2135403"/>
                </a:moveTo>
                <a:cubicBezTo>
                  <a:pt x="1611173" y="2150731"/>
                  <a:pt x="1605341" y="2166060"/>
                  <a:pt x="1593677" y="2177694"/>
                </a:cubicBezTo>
                <a:cubicBezTo>
                  <a:pt x="1570351" y="2200962"/>
                  <a:pt x="1532209" y="2200962"/>
                  <a:pt x="1508883" y="2177694"/>
                </a:cubicBezTo>
                <a:cubicBezTo>
                  <a:pt x="1485557" y="2154426"/>
                  <a:pt x="1485557" y="2116380"/>
                  <a:pt x="1508883" y="2093112"/>
                </a:cubicBezTo>
                <a:cubicBezTo>
                  <a:pt x="1532209" y="2069844"/>
                  <a:pt x="1570351" y="2069844"/>
                  <a:pt x="1593677" y="2093112"/>
                </a:cubicBezTo>
                <a:cubicBezTo>
                  <a:pt x="1605341" y="2104746"/>
                  <a:pt x="1611173" y="2120074"/>
                  <a:pt x="1611173" y="2135403"/>
                </a:cubicBezTo>
                <a:close/>
                <a:moveTo>
                  <a:pt x="1611173" y="1853355"/>
                </a:moveTo>
                <a:cubicBezTo>
                  <a:pt x="1611173" y="1868684"/>
                  <a:pt x="1605341" y="1884012"/>
                  <a:pt x="1593677" y="1895646"/>
                </a:cubicBezTo>
                <a:cubicBezTo>
                  <a:pt x="1570351" y="1918914"/>
                  <a:pt x="1532209" y="1918914"/>
                  <a:pt x="1508883" y="1895646"/>
                </a:cubicBezTo>
                <a:cubicBezTo>
                  <a:pt x="1485557" y="1872378"/>
                  <a:pt x="1485557" y="1834331"/>
                  <a:pt x="1508883" y="1811063"/>
                </a:cubicBezTo>
                <a:cubicBezTo>
                  <a:pt x="1532209" y="1787795"/>
                  <a:pt x="1570351" y="1787795"/>
                  <a:pt x="1593677" y="1811063"/>
                </a:cubicBezTo>
                <a:cubicBezTo>
                  <a:pt x="1605341" y="1822697"/>
                  <a:pt x="1611173" y="1838026"/>
                  <a:pt x="1611173" y="1853355"/>
                </a:cubicBezTo>
                <a:close/>
                <a:moveTo>
                  <a:pt x="1611173" y="1571308"/>
                </a:moveTo>
                <a:cubicBezTo>
                  <a:pt x="1611173" y="1586636"/>
                  <a:pt x="1605341" y="1601965"/>
                  <a:pt x="1593677" y="1613599"/>
                </a:cubicBezTo>
                <a:cubicBezTo>
                  <a:pt x="1570351" y="1636867"/>
                  <a:pt x="1532209" y="1636867"/>
                  <a:pt x="1508883" y="1613599"/>
                </a:cubicBezTo>
                <a:cubicBezTo>
                  <a:pt x="1485557" y="1590331"/>
                  <a:pt x="1485557" y="1552284"/>
                  <a:pt x="1508883" y="1529016"/>
                </a:cubicBezTo>
                <a:cubicBezTo>
                  <a:pt x="1532209" y="1505748"/>
                  <a:pt x="1570351" y="1505748"/>
                  <a:pt x="1593677" y="1529016"/>
                </a:cubicBezTo>
                <a:cubicBezTo>
                  <a:pt x="1605341" y="1540650"/>
                  <a:pt x="1611173" y="1555979"/>
                  <a:pt x="1611173" y="1571308"/>
                </a:cubicBezTo>
                <a:close/>
                <a:moveTo>
                  <a:pt x="1651363" y="1289614"/>
                </a:moveTo>
                <a:cubicBezTo>
                  <a:pt x="1651363" y="1315122"/>
                  <a:pt x="1641591" y="1340670"/>
                  <a:pt x="1622047" y="1360165"/>
                </a:cubicBezTo>
                <a:cubicBezTo>
                  <a:pt x="1582960" y="1399154"/>
                  <a:pt x="1519600" y="1399154"/>
                  <a:pt x="1480513" y="1360165"/>
                </a:cubicBezTo>
                <a:cubicBezTo>
                  <a:pt x="1441425" y="1321489"/>
                  <a:pt x="1441425" y="1258288"/>
                  <a:pt x="1480513" y="1219298"/>
                </a:cubicBezTo>
                <a:cubicBezTo>
                  <a:pt x="1519601" y="1180308"/>
                  <a:pt x="1582961" y="1180308"/>
                  <a:pt x="1622047" y="1219298"/>
                </a:cubicBezTo>
                <a:cubicBezTo>
                  <a:pt x="1641591" y="1238636"/>
                  <a:pt x="1651363" y="1264105"/>
                  <a:pt x="1651363" y="1289614"/>
                </a:cubicBezTo>
                <a:close/>
                <a:moveTo>
                  <a:pt x="1753023" y="1993907"/>
                </a:moveTo>
                <a:cubicBezTo>
                  <a:pt x="1753023" y="2009236"/>
                  <a:pt x="1747191" y="2024564"/>
                  <a:pt x="1735527" y="2036198"/>
                </a:cubicBezTo>
                <a:cubicBezTo>
                  <a:pt x="1712200" y="2059466"/>
                  <a:pt x="1674059" y="2059466"/>
                  <a:pt x="1650732" y="2036198"/>
                </a:cubicBezTo>
                <a:cubicBezTo>
                  <a:pt x="1627406" y="2012930"/>
                  <a:pt x="1627406" y="1974884"/>
                  <a:pt x="1650732" y="1951615"/>
                </a:cubicBezTo>
                <a:cubicBezTo>
                  <a:pt x="1674059" y="1928347"/>
                  <a:pt x="1712200" y="1928347"/>
                  <a:pt x="1735527" y="1951615"/>
                </a:cubicBezTo>
                <a:cubicBezTo>
                  <a:pt x="1747191" y="1963250"/>
                  <a:pt x="1753023" y="1978578"/>
                  <a:pt x="1753023" y="1993907"/>
                </a:cubicBezTo>
                <a:close/>
                <a:moveTo>
                  <a:pt x="1753023" y="1711860"/>
                </a:moveTo>
                <a:cubicBezTo>
                  <a:pt x="1753023" y="1727189"/>
                  <a:pt x="1747191" y="1742517"/>
                  <a:pt x="1735527" y="1754151"/>
                </a:cubicBezTo>
                <a:cubicBezTo>
                  <a:pt x="1712200" y="1777419"/>
                  <a:pt x="1674059" y="1777419"/>
                  <a:pt x="1650732" y="1754151"/>
                </a:cubicBezTo>
                <a:cubicBezTo>
                  <a:pt x="1627406" y="1730883"/>
                  <a:pt x="1627406" y="1692836"/>
                  <a:pt x="1650732" y="1669568"/>
                </a:cubicBezTo>
                <a:cubicBezTo>
                  <a:pt x="1674059" y="1646300"/>
                  <a:pt x="1712200" y="1646300"/>
                  <a:pt x="1735527" y="1669568"/>
                </a:cubicBezTo>
                <a:cubicBezTo>
                  <a:pt x="1747191" y="1681202"/>
                  <a:pt x="1753023" y="1696531"/>
                  <a:pt x="1753023" y="1711860"/>
                </a:cubicBezTo>
                <a:close/>
                <a:moveTo>
                  <a:pt x="1753023" y="1429812"/>
                </a:moveTo>
                <a:cubicBezTo>
                  <a:pt x="1753023" y="1445141"/>
                  <a:pt x="1747191" y="1460469"/>
                  <a:pt x="1735527" y="1472103"/>
                </a:cubicBezTo>
                <a:cubicBezTo>
                  <a:pt x="1712200" y="1495371"/>
                  <a:pt x="1674059" y="1495371"/>
                  <a:pt x="1650732" y="1472103"/>
                </a:cubicBezTo>
                <a:cubicBezTo>
                  <a:pt x="1627406" y="1448835"/>
                  <a:pt x="1627406" y="1410788"/>
                  <a:pt x="1650732" y="1387520"/>
                </a:cubicBezTo>
                <a:cubicBezTo>
                  <a:pt x="1674059" y="1364252"/>
                  <a:pt x="1712200" y="1364252"/>
                  <a:pt x="1735527" y="1387520"/>
                </a:cubicBezTo>
                <a:cubicBezTo>
                  <a:pt x="1747191" y="1399154"/>
                  <a:pt x="1753023" y="1414483"/>
                  <a:pt x="1753023" y="1429812"/>
                </a:cubicBezTo>
                <a:close/>
                <a:moveTo>
                  <a:pt x="1753023" y="1147765"/>
                </a:moveTo>
                <a:cubicBezTo>
                  <a:pt x="1753023" y="1163094"/>
                  <a:pt x="1747191" y="1178422"/>
                  <a:pt x="1735528" y="1190056"/>
                </a:cubicBezTo>
                <a:cubicBezTo>
                  <a:pt x="1712200" y="1213324"/>
                  <a:pt x="1674059" y="1213324"/>
                  <a:pt x="1650733" y="1190056"/>
                </a:cubicBezTo>
                <a:cubicBezTo>
                  <a:pt x="1627407" y="1166788"/>
                  <a:pt x="1627407" y="1128741"/>
                  <a:pt x="1650733" y="1105473"/>
                </a:cubicBezTo>
                <a:cubicBezTo>
                  <a:pt x="1674060" y="1082205"/>
                  <a:pt x="1712201" y="1082205"/>
                  <a:pt x="1735528" y="1105473"/>
                </a:cubicBezTo>
                <a:cubicBezTo>
                  <a:pt x="1747191" y="1117107"/>
                  <a:pt x="1753023" y="1132436"/>
                  <a:pt x="1753023" y="1147765"/>
                </a:cubicBezTo>
                <a:close/>
                <a:moveTo>
                  <a:pt x="1753023" y="865717"/>
                </a:moveTo>
                <a:cubicBezTo>
                  <a:pt x="1753023" y="881046"/>
                  <a:pt x="1747191" y="896374"/>
                  <a:pt x="1735528" y="908008"/>
                </a:cubicBezTo>
                <a:cubicBezTo>
                  <a:pt x="1712201" y="931276"/>
                  <a:pt x="1674060" y="931276"/>
                  <a:pt x="1650733" y="908008"/>
                </a:cubicBezTo>
                <a:cubicBezTo>
                  <a:pt x="1627407" y="884740"/>
                  <a:pt x="1627407" y="846693"/>
                  <a:pt x="1650733" y="823425"/>
                </a:cubicBezTo>
                <a:cubicBezTo>
                  <a:pt x="1674060" y="800157"/>
                  <a:pt x="1712201" y="800157"/>
                  <a:pt x="1735528" y="823425"/>
                </a:cubicBezTo>
                <a:cubicBezTo>
                  <a:pt x="1747191" y="835059"/>
                  <a:pt x="1753023" y="850388"/>
                  <a:pt x="1753023" y="865717"/>
                </a:cubicBezTo>
                <a:close/>
                <a:moveTo>
                  <a:pt x="1753023" y="583670"/>
                </a:moveTo>
                <a:cubicBezTo>
                  <a:pt x="1753023" y="598999"/>
                  <a:pt x="1747191" y="614327"/>
                  <a:pt x="1735528" y="625961"/>
                </a:cubicBezTo>
                <a:cubicBezTo>
                  <a:pt x="1712201" y="649229"/>
                  <a:pt x="1674060" y="649229"/>
                  <a:pt x="1650733" y="625961"/>
                </a:cubicBezTo>
                <a:cubicBezTo>
                  <a:pt x="1627407" y="602693"/>
                  <a:pt x="1627407" y="564646"/>
                  <a:pt x="1650733" y="541378"/>
                </a:cubicBezTo>
                <a:cubicBezTo>
                  <a:pt x="1674060" y="518110"/>
                  <a:pt x="1712201" y="518110"/>
                  <a:pt x="1735528" y="541378"/>
                </a:cubicBezTo>
                <a:cubicBezTo>
                  <a:pt x="1747191" y="553012"/>
                  <a:pt x="1753023" y="568341"/>
                  <a:pt x="1753023" y="583670"/>
                </a:cubicBezTo>
                <a:close/>
                <a:moveTo>
                  <a:pt x="1893611" y="1853669"/>
                </a:moveTo>
                <a:cubicBezTo>
                  <a:pt x="1893611" y="1868998"/>
                  <a:pt x="1887779" y="1884327"/>
                  <a:pt x="1876116" y="1895961"/>
                </a:cubicBezTo>
                <a:cubicBezTo>
                  <a:pt x="1852790" y="1919229"/>
                  <a:pt x="1814647" y="1919229"/>
                  <a:pt x="1791321" y="1895961"/>
                </a:cubicBezTo>
                <a:cubicBezTo>
                  <a:pt x="1767995" y="1872692"/>
                  <a:pt x="1767995" y="1834646"/>
                  <a:pt x="1791321" y="1811378"/>
                </a:cubicBezTo>
                <a:cubicBezTo>
                  <a:pt x="1814647" y="1788110"/>
                  <a:pt x="1852790" y="1788110"/>
                  <a:pt x="1876116" y="1811378"/>
                </a:cubicBezTo>
                <a:cubicBezTo>
                  <a:pt x="1887779" y="1823012"/>
                  <a:pt x="1893611" y="1838341"/>
                  <a:pt x="1893611" y="1853669"/>
                </a:cubicBezTo>
                <a:close/>
                <a:moveTo>
                  <a:pt x="1893611" y="1571622"/>
                </a:moveTo>
                <a:cubicBezTo>
                  <a:pt x="1893611" y="1586950"/>
                  <a:pt x="1887779" y="1602279"/>
                  <a:pt x="1876116" y="1613913"/>
                </a:cubicBezTo>
                <a:cubicBezTo>
                  <a:pt x="1852790" y="1637181"/>
                  <a:pt x="1814647" y="1637181"/>
                  <a:pt x="1791321" y="1613913"/>
                </a:cubicBezTo>
                <a:cubicBezTo>
                  <a:pt x="1767995" y="1590645"/>
                  <a:pt x="1767995" y="1552598"/>
                  <a:pt x="1791321" y="1529330"/>
                </a:cubicBezTo>
                <a:cubicBezTo>
                  <a:pt x="1814647" y="1506062"/>
                  <a:pt x="1852790" y="1506062"/>
                  <a:pt x="1876116" y="1529330"/>
                </a:cubicBezTo>
                <a:cubicBezTo>
                  <a:pt x="1887779" y="1540964"/>
                  <a:pt x="1893611" y="1556293"/>
                  <a:pt x="1893611" y="1571622"/>
                </a:cubicBezTo>
                <a:close/>
                <a:moveTo>
                  <a:pt x="1893611" y="1006898"/>
                </a:moveTo>
                <a:cubicBezTo>
                  <a:pt x="1893611" y="1022227"/>
                  <a:pt x="1887780" y="1037555"/>
                  <a:pt x="1876117" y="1049189"/>
                </a:cubicBezTo>
                <a:cubicBezTo>
                  <a:pt x="1852791" y="1072457"/>
                  <a:pt x="1814648" y="1072457"/>
                  <a:pt x="1791322" y="1049189"/>
                </a:cubicBezTo>
                <a:cubicBezTo>
                  <a:pt x="1767996" y="1025921"/>
                  <a:pt x="1767996" y="987874"/>
                  <a:pt x="1791322" y="964606"/>
                </a:cubicBezTo>
                <a:cubicBezTo>
                  <a:pt x="1814648" y="941338"/>
                  <a:pt x="1852791" y="941338"/>
                  <a:pt x="1876117" y="964606"/>
                </a:cubicBezTo>
                <a:cubicBezTo>
                  <a:pt x="1887780" y="976240"/>
                  <a:pt x="1893611" y="991569"/>
                  <a:pt x="1893611" y="1006898"/>
                </a:cubicBezTo>
                <a:close/>
                <a:moveTo>
                  <a:pt x="1893611" y="443117"/>
                </a:moveTo>
                <a:cubicBezTo>
                  <a:pt x="1893611" y="458446"/>
                  <a:pt x="1887780" y="473775"/>
                  <a:pt x="1876117" y="485409"/>
                </a:cubicBezTo>
                <a:cubicBezTo>
                  <a:pt x="1852791" y="508677"/>
                  <a:pt x="1814648" y="508677"/>
                  <a:pt x="1791322" y="485409"/>
                </a:cubicBezTo>
                <a:cubicBezTo>
                  <a:pt x="1767996" y="462140"/>
                  <a:pt x="1767996" y="424094"/>
                  <a:pt x="1791322" y="400826"/>
                </a:cubicBezTo>
                <a:cubicBezTo>
                  <a:pt x="1814648" y="377558"/>
                  <a:pt x="1852791" y="377558"/>
                  <a:pt x="1876117" y="400826"/>
                </a:cubicBezTo>
                <a:cubicBezTo>
                  <a:pt x="1887780" y="412460"/>
                  <a:pt x="1893611" y="427789"/>
                  <a:pt x="1893611" y="443117"/>
                </a:cubicBezTo>
                <a:close/>
                <a:moveTo>
                  <a:pt x="1895502" y="725165"/>
                </a:moveTo>
                <a:cubicBezTo>
                  <a:pt x="1895502" y="740494"/>
                  <a:pt x="1889671" y="755822"/>
                  <a:pt x="1878008" y="767456"/>
                </a:cubicBezTo>
                <a:cubicBezTo>
                  <a:pt x="1854682" y="790724"/>
                  <a:pt x="1816540" y="790724"/>
                  <a:pt x="1793214" y="767456"/>
                </a:cubicBezTo>
                <a:cubicBezTo>
                  <a:pt x="1769887" y="744188"/>
                  <a:pt x="1769887" y="706141"/>
                  <a:pt x="1793214" y="682873"/>
                </a:cubicBezTo>
                <a:cubicBezTo>
                  <a:pt x="1816540" y="659605"/>
                  <a:pt x="1854682" y="659605"/>
                  <a:pt x="1878008" y="682873"/>
                </a:cubicBezTo>
                <a:cubicBezTo>
                  <a:pt x="1889671" y="694507"/>
                  <a:pt x="1895502" y="709836"/>
                  <a:pt x="1895502" y="725165"/>
                </a:cubicBezTo>
                <a:close/>
                <a:moveTo>
                  <a:pt x="1913706" y="1289574"/>
                </a:moveTo>
                <a:cubicBezTo>
                  <a:pt x="1913706" y="1310013"/>
                  <a:pt x="1905905" y="1330451"/>
                  <a:pt x="1890301" y="1346015"/>
                </a:cubicBezTo>
                <a:cubicBezTo>
                  <a:pt x="1859094" y="1377144"/>
                  <a:pt x="1808343" y="1377144"/>
                  <a:pt x="1777137" y="1346015"/>
                </a:cubicBezTo>
                <a:cubicBezTo>
                  <a:pt x="1745929" y="1314886"/>
                  <a:pt x="1745929" y="1264262"/>
                  <a:pt x="1777137" y="1233133"/>
                </a:cubicBezTo>
                <a:cubicBezTo>
                  <a:pt x="1808344" y="1202004"/>
                  <a:pt x="1859095" y="1202004"/>
                  <a:pt x="1890301" y="1233133"/>
                </a:cubicBezTo>
                <a:cubicBezTo>
                  <a:pt x="1905905" y="1248698"/>
                  <a:pt x="1913706" y="1269136"/>
                  <a:pt x="1913706" y="1289574"/>
                </a:cubicBezTo>
                <a:close/>
                <a:moveTo>
                  <a:pt x="1990858" y="287944"/>
                </a:moveTo>
                <a:cubicBezTo>
                  <a:pt x="1998738" y="295805"/>
                  <a:pt x="1998738" y="308382"/>
                  <a:pt x="1990858" y="316243"/>
                </a:cubicBezTo>
                <a:cubicBezTo>
                  <a:pt x="1982977" y="324104"/>
                  <a:pt x="1970368" y="324104"/>
                  <a:pt x="1962487" y="316243"/>
                </a:cubicBezTo>
                <a:lnTo>
                  <a:pt x="1962487" y="301264"/>
                </a:lnTo>
                <a:lnTo>
                  <a:pt x="1989720" y="287888"/>
                </a:lnTo>
                <a:lnTo>
                  <a:pt x="1990235" y="287686"/>
                </a:lnTo>
                <a:close/>
                <a:moveTo>
                  <a:pt x="2035145" y="1712488"/>
                </a:moveTo>
                <a:cubicBezTo>
                  <a:pt x="2035145" y="1727817"/>
                  <a:pt x="2029314" y="1743146"/>
                  <a:pt x="2017650" y="1754780"/>
                </a:cubicBezTo>
                <a:cubicBezTo>
                  <a:pt x="1994324" y="1778048"/>
                  <a:pt x="1956182" y="1778048"/>
                  <a:pt x="1932856" y="1754780"/>
                </a:cubicBezTo>
                <a:cubicBezTo>
                  <a:pt x="1909529" y="1731511"/>
                  <a:pt x="1909529" y="1693465"/>
                  <a:pt x="1932856" y="1670197"/>
                </a:cubicBezTo>
                <a:cubicBezTo>
                  <a:pt x="1956182" y="1646929"/>
                  <a:pt x="1994324" y="1646929"/>
                  <a:pt x="2017650" y="1670197"/>
                </a:cubicBezTo>
                <a:cubicBezTo>
                  <a:pt x="2029314" y="1681831"/>
                  <a:pt x="2035145" y="1697160"/>
                  <a:pt x="2035145" y="1712488"/>
                </a:cubicBezTo>
                <a:close/>
                <a:moveTo>
                  <a:pt x="2036407" y="866346"/>
                </a:moveTo>
                <a:cubicBezTo>
                  <a:pt x="2036407" y="881675"/>
                  <a:pt x="2030575" y="897003"/>
                  <a:pt x="2018912" y="908637"/>
                </a:cubicBezTo>
                <a:cubicBezTo>
                  <a:pt x="1995586" y="931905"/>
                  <a:pt x="1957444" y="931905"/>
                  <a:pt x="1934118" y="908637"/>
                </a:cubicBezTo>
                <a:cubicBezTo>
                  <a:pt x="1910791" y="885369"/>
                  <a:pt x="1910791" y="847322"/>
                  <a:pt x="1934118" y="824054"/>
                </a:cubicBezTo>
                <a:cubicBezTo>
                  <a:pt x="1957444" y="800786"/>
                  <a:pt x="1995586" y="800786"/>
                  <a:pt x="2018912" y="824054"/>
                </a:cubicBezTo>
                <a:cubicBezTo>
                  <a:pt x="2030575" y="835688"/>
                  <a:pt x="2036407" y="851017"/>
                  <a:pt x="2036407" y="866346"/>
                </a:cubicBezTo>
                <a:close/>
                <a:moveTo>
                  <a:pt x="2036407" y="584298"/>
                </a:moveTo>
                <a:cubicBezTo>
                  <a:pt x="2036407" y="599627"/>
                  <a:pt x="2030575" y="614956"/>
                  <a:pt x="2018912" y="626590"/>
                </a:cubicBezTo>
                <a:cubicBezTo>
                  <a:pt x="1995586" y="649858"/>
                  <a:pt x="1957444" y="649858"/>
                  <a:pt x="1934118" y="626590"/>
                </a:cubicBezTo>
                <a:cubicBezTo>
                  <a:pt x="1910791" y="603321"/>
                  <a:pt x="1910791" y="565275"/>
                  <a:pt x="1934118" y="542007"/>
                </a:cubicBezTo>
                <a:cubicBezTo>
                  <a:pt x="1957444" y="518739"/>
                  <a:pt x="1995586" y="518739"/>
                  <a:pt x="2018912" y="542007"/>
                </a:cubicBezTo>
                <a:cubicBezTo>
                  <a:pt x="2030575" y="553641"/>
                  <a:pt x="2036407" y="568970"/>
                  <a:pt x="2036407" y="584298"/>
                </a:cubicBezTo>
                <a:close/>
                <a:moveTo>
                  <a:pt x="2055240" y="1430441"/>
                </a:moveTo>
                <a:cubicBezTo>
                  <a:pt x="2055240" y="1450879"/>
                  <a:pt x="2047439" y="1471318"/>
                  <a:pt x="2031835" y="1486882"/>
                </a:cubicBezTo>
                <a:cubicBezTo>
                  <a:pt x="2000629" y="1518011"/>
                  <a:pt x="1949878" y="1518011"/>
                  <a:pt x="1918671" y="1486882"/>
                </a:cubicBezTo>
                <a:cubicBezTo>
                  <a:pt x="1887464" y="1455753"/>
                  <a:pt x="1887464" y="1405129"/>
                  <a:pt x="1918671" y="1374000"/>
                </a:cubicBezTo>
                <a:cubicBezTo>
                  <a:pt x="1949878" y="1342871"/>
                  <a:pt x="2000629" y="1342871"/>
                  <a:pt x="2031835" y="1374000"/>
                </a:cubicBezTo>
                <a:cubicBezTo>
                  <a:pt x="2047439" y="1389565"/>
                  <a:pt x="2055240" y="1410003"/>
                  <a:pt x="2055240" y="1430441"/>
                </a:cubicBezTo>
                <a:close/>
                <a:moveTo>
                  <a:pt x="2056817" y="1148079"/>
                </a:moveTo>
                <a:cubicBezTo>
                  <a:pt x="2056817" y="1168518"/>
                  <a:pt x="2049015" y="1188956"/>
                  <a:pt x="2033411" y="1204520"/>
                </a:cubicBezTo>
                <a:cubicBezTo>
                  <a:pt x="2002205" y="1235649"/>
                  <a:pt x="1951454" y="1235649"/>
                  <a:pt x="1920247" y="1204520"/>
                </a:cubicBezTo>
                <a:cubicBezTo>
                  <a:pt x="1889041" y="1173391"/>
                  <a:pt x="1889041" y="1122767"/>
                  <a:pt x="1920248" y="1091638"/>
                </a:cubicBezTo>
                <a:cubicBezTo>
                  <a:pt x="1951455" y="1060509"/>
                  <a:pt x="2002206" y="1060509"/>
                  <a:pt x="2033412" y="1091638"/>
                </a:cubicBezTo>
                <a:cubicBezTo>
                  <a:pt x="2049015" y="1107203"/>
                  <a:pt x="2056817" y="1127641"/>
                  <a:pt x="2056817" y="1148079"/>
                </a:cubicBezTo>
                <a:close/>
                <a:moveTo>
                  <a:pt x="2132392" y="429125"/>
                </a:moveTo>
                <a:cubicBezTo>
                  <a:pt x="2140272" y="436986"/>
                  <a:pt x="2140272" y="449563"/>
                  <a:pt x="2132392" y="457424"/>
                </a:cubicBezTo>
                <a:cubicBezTo>
                  <a:pt x="2124511" y="465285"/>
                  <a:pt x="2111903" y="465285"/>
                  <a:pt x="2104022" y="457424"/>
                </a:cubicBezTo>
                <a:cubicBezTo>
                  <a:pt x="2096142" y="449563"/>
                  <a:pt x="2096142" y="436986"/>
                  <a:pt x="2104022" y="429125"/>
                </a:cubicBezTo>
                <a:cubicBezTo>
                  <a:pt x="2111903" y="421264"/>
                  <a:pt x="2124511" y="421264"/>
                  <a:pt x="2132392" y="429125"/>
                </a:cubicBezTo>
                <a:close/>
                <a:moveTo>
                  <a:pt x="2177941" y="725479"/>
                </a:moveTo>
                <a:cubicBezTo>
                  <a:pt x="2177941" y="740808"/>
                  <a:pt x="2172110" y="756137"/>
                  <a:pt x="2160447" y="767771"/>
                </a:cubicBezTo>
                <a:cubicBezTo>
                  <a:pt x="2137121" y="791039"/>
                  <a:pt x="2098979" y="791039"/>
                  <a:pt x="2075652" y="767771"/>
                </a:cubicBezTo>
                <a:cubicBezTo>
                  <a:pt x="2052326" y="744502"/>
                  <a:pt x="2052326" y="706456"/>
                  <a:pt x="2075652" y="683188"/>
                </a:cubicBezTo>
                <a:cubicBezTo>
                  <a:pt x="2098979" y="659920"/>
                  <a:pt x="2137121" y="659920"/>
                  <a:pt x="2160447" y="683188"/>
                </a:cubicBezTo>
                <a:cubicBezTo>
                  <a:pt x="2172110" y="694822"/>
                  <a:pt x="2177941" y="710151"/>
                  <a:pt x="2177941" y="725479"/>
                </a:cubicBezTo>
                <a:close/>
                <a:moveTo>
                  <a:pt x="2196460" y="1570993"/>
                </a:moveTo>
                <a:cubicBezTo>
                  <a:pt x="2196460" y="1591432"/>
                  <a:pt x="2188658" y="1611870"/>
                  <a:pt x="2173055" y="1627434"/>
                </a:cubicBezTo>
                <a:cubicBezTo>
                  <a:pt x="2141848" y="1658563"/>
                  <a:pt x="2091097" y="1658563"/>
                  <a:pt x="2059890" y="1627434"/>
                </a:cubicBezTo>
                <a:cubicBezTo>
                  <a:pt x="2028683" y="1596305"/>
                  <a:pt x="2028683" y="1545681"/>
                  <a:pt x="2059890" y="1514552"/>
                </a:cubicBezTo>
                <a:cubicBezTo>
                  <a:pt x="2091097" y="1483423"/>
                  <a:pt x="2141848" y="1483423"/>
                  <a:pt x="2173055" y="1514552"/>
                </a:cubicBezTo>
                <a:cubicBezTo>
                  <a:pt x="2188658" y="1530117"/>
                  <a:pt x="2196460" y="1550555"/>
                  <a:pt x="2196460" y="1570993"/>
                </a:cubicBezTo>
                <a:close/>
                <a:moveTo>
                  <a:pt x="2197722" y="1007212"/>
                </a:moveTo>
                <a:cubicBezTo>
                  <a:pt x="2197722" y="1027651"/>
                  <a:pt x="2189920" y="1048089"/>
                  <a:pt x="2174316" y="1063653"/>
                </a:cubicBezTo>
                <a:cubicBezTo>
                  <a:pt x="2143110" y="1094782"/>
                  <a:pt x="2092359" y="1094782"/>
                  <a:pt x="2061152" y="1063653"/>
                </a:cubicBezTo>
                <a:cubicBezTo>
                  <a:pt x="2029945" y="1032524"/>
                  <a:pt x="2029945" y="981900"/>
                  <a:pt x="2061152" y="950771"/>
                </a:cubicBezTo>
                <a:cubicBezTo>
                  <a:pt x="2092359" y="919642"/>
                  <a:pt x="2143110" y="919642"/>
                  <a:pt x="2174316" y="950771"/>
                </a:cubicBezTo>
                <a:cubicBezTo>
                  <a:pt x="2189920" y="966336"/>
                  <a:pt x="2197722" y="986774"/>
                  <a:pt x="2197722" y="1007212"/>
                </a:cubicBezTo>
                <a:close/>
                <a:moveTo>
                  <a:pt x="2198036" y="1288945"/>
                </a:moveTo>
                <a:cubicBezTo>
                  <a:pt x="2198037" y="1309384"/>
                  <a:pt x="2190235" y="1329822"/>
                  <a:pt x="2174631" y="1345386"/>
                </a:cubicBezTo>
                <a:cubicBezTo>
                  <a:pt x="2143424" y="1376515"/>
                  <a:pt x="2092673" y="1376515"/>
                  <a:pt x="2061466" y="1345386"/>
                </a:cubicBezTo>
                <a:cubicBezTo>
                  <a:pt x="2030259" y="1314257"/>
                  <a:pt x="2030259" y="1263633"/>
                  <a:pt x="2061466" y="1232504"/>
                </a:cubicBezTo>
                <a:cubicBezTo>
                  <a:pt x="2092674" y="1201375"/>
                  <a:pt x="2143425" y="1201375"/>
                  <a:pt x="2174631" y="1232504"/>
                </a:cubicBezTo>
                <a:cubicBezTo>
                  <a:pt x="2190235" y="1248069"/>
                  <a:pt x="2198037" y="1268507"/>
                  <a:pt x="2198036" y="1288945"/>
                </a:cubicBezTo>
                <a:close/>
                <a:moveTo>
                  <a:pt x="2274242" y="569991"/>
                </a:moveTo>
                <a:cubicBezTo>
                  <a:pt x="2282122" y="577852"/>
                  <a:pt x="2282122" y="590430"/>
                  <a:pt x="2274242" y="598290"/>
                </a:cubicBezTo>
                <a:cubicBezTo>
                  <a:pt x="2266361" y="606151"/>
                  <a:pt x="2253752" y="606151"/>
                  <a:pt x="2245872" y="598290"/>
                </a:cubicBezTo>
                <a:cubicBezTo>
                  <a:pt x="2237991" y="590430"/>
                  <a:pt x="2237991" y="577852"/>
                  <a:pt x="2245872" y="569991"/>
                </a:cubicBezTo>
                <a:cubicBezTo>
                  <a:pt x="2253752" y="562131"/>
                  <a:pt x="2266361" y="562131"/>
                  <a:pt x="2274242" y="569991"/>
                </a:cubicBezTo>
                <a:close/>
                <a:moveTo>
                  <a:pt x="2274242" y="287944"/>
                </a:moveTo>
                <a:cubicBezTo>
                  <a:pt x="2282122" y="295805"/>
                  <a:pt x="2282122" y="308382"/>
                  <a:pt x="2274242" y="316243"/>
                </a:cubicBezTo>
                <a:cubicBezTo>
                  <a:pt x="2266361" y="324104"/>
                  <a:pt x="2253752" y="324104"/>
                  <a:pt x="2245872" y="316243"/>
                </a:cubicBezTo>
                <a:cubicBezTo>
                  <a:pt x="2237991" y="308382"/>
                  <a:pt x="2237991" y="295805"/>
                  <a:pt x="2245872" y="287944"/>
                </a:cubicBezTo>
                <a:cubicBezTo>
                  <a:pt x="2253752" y="280083"/>
                  <a:pt x="2266361" y="280083"/>
                  <a:pt x="2274242" y="287944"/>
                </a:cubicBezTo>
                <a:close/>
                <a:moveTo>
                  <a:pt x="2339255" y="1430126"/>
                </a:moveTo>
                <a:cubicBezTo>
                  <a:pt x="2339256" y="1450565"/>
                  <a:pt x="2331454" y="1471003"/>
                  <a:pt x="2315850" y="1486567"/>
                </a:cubicBezTo>
                <a:cubicBezTo>
                  <a:pt x="2284643" y="1517696"/>
                  <a:pt x="2233892" y="1517696"/>
                  <a:pt x="2202686" y="1486567"/>
                </a:cubicBezTo>
                <a:cubicBezTo>
                  <a:pt x="2171479" y="1455438"/>
                  <a:pt x="2171479" y="1404814"/>
                  <a:pt x="2202686" y="1373685"/>
                </a:cubicBezTo>
                <a:cubicBezTo>
                  <a:pt x="2233892" y="1342556"/>
                  <a:pt x="2284643" y="1342556"/>
                  <a:pt x="2315850" y="1373685"/>
                </a:cubicBezTo>
                <a:cubicBezTo>
                  <a:pt x="2331454" y="1389250"/>
                  <a:pt x="2339256" y="1409688"/>
                  <a:pt x="2339255" y="1430126"/>
                </a:cubicBezTo>
                <a:close/>
                <a:moveTo>
                  <a:pt x="2339256" y="1148393"/>
                </a:moveTo>
                <a:cubicBezTo>
                  <a:pt x="2339256" y="1168832"/>
                  <a:pt x="2331454" y="1189270"/>
                  <a:pt x="2315850" y="1204834"/>
                </a:cubicBezTo>
                <a:cubicBezTo>
                  <a:pt x="2284643" y="1235963"/>
                  <a:pt x="2233892" y="1235963"/>
                  <a:pt x="2202686" y="1204834"/>
                </a:cubicBezTo>
                <a:cubicBezTo>
                  <a:pt x="2171480" y="1173705"/>
                  <a:pt x="2171480" y="1123081"/>
                  <a:pt x="2202687" y="1091952"/>
                </a:cubicBezTo>
                <a:cubicBezTo>
                  <a:pt x="2233893" y="1060823"/>
                  <a:pt x="2284644" y="1060823"/>
                  <a:pt x="2315851" y="1091952"/>
                </a:cubicBezTo>
                <a:cubicBezTo>
                  <a:pt x="2331454" y="1107517"/>
                  <a:pt x="2339256" y="1127955"/>
                  <a:pt x="2339256" y="1148393"/>
                </a:cubicBezTo>
                <a:close/>
                <a:moveTo>
                  <a:pt x="2339886" y="866346"/>
                </a:moveTo>
                <a:cubicBezTo>
                  <a:pt x="2339886" y="886785"/>
                  <a:pt x="2332085" y="907223"/>
                  <a:pt x="2316482" y="922787"/>
                </a:cubicBezTo>
                <a:cubicBezTo>
                  <a:pt x="2285275" y="953916"/>
                  <a:pt x="2234524" y="953916"/>
                  <a:pt x="2203317" y="922787"/>
                </a:cubicBezTo>
                <a:cubicBezTo>
                  <a:pt x="2172110" y="891658"/>
                  <a:pt x="2172110" y="841034"/>
                  <a:pt x="2203317" y="809905"/>
                </a:cubicBezTo>
                <a:cubicBezTo>
                  <a:pt x="2234524" y="778776"/>
                  <a:pt x="2285275" y="778776"/>
                  <a:pt x="2316482" y="809905"/>
                </a:cubicBezTo>
                <a:cubicBezTo>
                  <a:pt x="2332085" y="825470"/>
                  <a:pt x="2339886" y="845908"/>
                  <a:pt x="2339886" y="866346"/>
                </a:cubicBezTo>
                <a:close/>
                <a:moveTo>
                  <a:pt x="2415146" y="428810"/>
                </a:moveTo>
                <a:cubicBezTo>
                  <a:pt x="2423026" y="436671"/>
                  <a:pt x="2423026" y="449249"/>
                  <a:pt x="2415146" y="457109"/>
                </a:cubicBezTo>
                <a:cubicBezTo>
                  <a:pt x="2407265" y="464970"/>
                  <a:pt x="2394657" y="464970"/>
                  <a:pt x="2386776" y="457109"/>
                </a:cubicBezTo>
                <a:cubicBezTo>
                  <a:pt x="2378895" y="449249"/>
                  <a:pt x="2378895" y="436671"/>
                  <a:pt x="2386776" y="428810"/>
                </a:cubicBezTo>
                <a:cubicBezTo>
                  <a:pt x="2394657" y="420950"/>
                  <a:pt x="2407265" y="420950"/>
                  <a:pt x="2415146" y="428810"/>
                </a:cubicBezTo>
                <a:close/>
                <a:moveTo>
                  <a:pt x="2415461" y="146763"/>
                </a:moveTo>
                <a:cubicBezTo>
                  <a:pt x="2423342" y="154624"/>
                  <a:pt x="2423342" y="167201"/>
                  <a:pt x="2415461" y="175062"/>
                </a:cubicBezTo>
                <a:cubicBezTo>
                  <a:pt x="2407581" y="182923"/>
                  <a:pt x="2394972" y="182923"/>
                  <a:pt x="2387091" y="175062"/>
                </a:cubicBezTo>
                <a:cubicBezTo>
                  <a:pt x="2379210" y="167201"/>
                  <a:pt x="2379210" y="154624"/>
                  <a:pt x="2387091" y="146763"/>
                </a:cubicBezTo>
                <a:cubicBezTo>
                  <a:pt x="2394972" y="138902"/>
                  <a:pt x="2407581" y="138902"/>
                  <a:pt x="2415461" y="146763"/>
                </a:cubicBezTo>
                <a:close/>
                <a:moveTo>
                  <a:pt x="2444492" y="1506020"/>
                </a:moveTo>
                <a:lnTo>
                  <a:pt x="2330773" y="1564181"/>
                </a:lnTo>
                <a:lnTo>
                  <a:pt x="2321256" y="1569931"/>
                </a:lnTo>
                <a:lnTo>
                  <a:pt x="2344220" y="1514552"/>
                </a:lnTo>
                <a:cubicBezTo>
                  <a:pt x="2367626" y="1491205"/>
                  <a:pt x="2402024" y="1485369"/>
                  <a:pt x="2430926" y="1497042"/>
                </a:cubicBezTo>
                <a:close/>
                <a:moveTo>
                  <a:pt x="2480789" y="1289260"/>
                </a:moveTo>
                <a:cubicBezTo>
                  <a:pt x="2480789" y="1309699"/>
                  <a:pt x="2472988" y="1330137"/>
                  <a:pt x="2457384" y="1345701"/>
                </a:cubicBezTo>
                <a:cubicBezTo>
                  <a:pt x="2426178" y="1376830"/>
                  <a:pt x="2375427" y="1376830"/>
                  <a:pt x="2344220" y="1345701"/>
                </a:cubicBezTo>
                <a:cubicBezTo>
                  <a:pt x="2313013" y="1314572"/>
                  <a:pt x="2313013" y="1263948"/>
                  <a:pt x="2344220" y="1232819"/>
                </a:cubicBezTo>
                <a:cubicBezTo>
                  <a:pt x="2375428" y="1201690"/>
                  <a:pt x="2426179" y="1201690"/>
                  <a:pt x="2457384" y="1232819"/>
                </a:cubicBezTo>
                <a:cubicBezTo>
                  <a:pt x="2472988" y="1248384"/>
                  <a:pt x="2480789" y="1268822"/>
                  <a:pt x="2480789" y="1289260"/>
                </a:cubicBezTo>
                <a:close/>
                <a:moveTo>
                  <a:pt x="2481421" y="1007212"/>
                </a:moveTo>
                <a:cubicBezTo>
                  <a:pt x="2481421" y="1027651"/>
                  <a:pt x="2473619" y="1048089"/>
                  <a:pt x="2458016" y="1063653"/>
                </a:cubicBezTo>
                <a:cubicBezTo>
                  <a:pt x="2426809" y="1094782"/>
                  <a:pt x="2376059" y="1094782"/>
                  <a:pt x="2344851" y="1063653"/>
                </a:cubicBezTo>
                <a:cubicBezTo>
                  <a:pt x="2313644" y="1032524"/>
                  <a:pt x="2313644" y="981900"/>
                  <a:pt x="2344851" y="950771"/>
                </a:cubicBezTo>
                <a:cubicBezTo>
                  <a:pt x="2376059" y="919642"/>
                  <a:pt x="2426809" y="919642"/>
                  <a:pt x="2458016" y="950771"/>
                </a:cubicBezTo>
                <a:cubicBezTo>
                  <a:pt x="2473619" y="966336"/>
                  <a:pt x="2481421" y="986774"/>
                  <a:pt x="2481421" y="1007212"/>
                </a:cubicBezTo>
                <a:close/>
                <a:moveTo>
                  <a:pt x="2501201" y="724890"/>
                </a:moveTo>
                <a:cubicBezTo>
                  <a:pt x="2501201" y="750399"/>
                  <a:pt x="2491429" y="775946"/>
                  <a:pt x="2471886" y="795441"/>
                </a:cubicBezTo>
                <a:cubicBezTo>
                  <a:pt x="2433114" y="834431"/>
                  <a:pt x="2369754" y="834431"/>
                  <a:pt x="2330667" y="795441"/>
                </a:cubicBezTo>
                <a:cubicBezTo>
                  <a:pt x="2291579" y="756765"/>
                  <a:pt x="2291579" y="693564"/>
                  <a:pt x="2330667" y="654574"/>
                </a:cubicBezTo>
                <a:cubicBezTo>
                  <a:pt x="2359746" y="625332"/>
                  <a:pt x="2402655" y="618021"/>
                  <a:pt x="2438782" y="632642"/>
                </a:cubicBezTo>
                <a:lnTo>
                  <a:pt x="2469066" y="652706"/>
                </a:lnTo>
                <a:lnTo>
                  <a:pt x="2470310" y="654574"/>
                </a:lnTo>
                <a:lnTo>
                  <a:pt x="2473142" y="656451"/>
                </a:lnTo>
                <a:lnTo>
                  <a:pt x="2493872" y="687418"/>
                </a:lnTo>
                <a:cubicBezTo>
                  <a:pt x="2498758" y="699391"/>
                  <a:pt x="2501201" y="712136"/>
                  <a:pt x="2501201" y="724890"/>
                </a:cubicBezTo>
                <a:close/>
                <a:moveTo>
                  <a:pt x="2554789" y="287629"/>
                </a:moveTo>
                <a:cubicBezTo>
                  <a:pt x="2562670" y="295490"/>
                  <a:pt x="2562670" y="308068"/>
                  <a:pt x="2554789" y="315928"/>
                </a:cubicBezTo>
                <a:cubicBezTo>
                  <a:pt x="2546909" y="323789"/>
                  <a:pt x="2534299" y="323789"/>
                  <a:pt x="2526419" y="315928"/>
                </a:cubicBezTo>
                <a:cubicBezTo>
                  <a:pt x="2518538" y="308068"/>
                  <a:pt x="2518538" y="295490"/>
                  <a:pt x="2526419" y="287629"/>
                </a:cubicBezTo>
                <a:cubicBezTo>
                  <a:pt x="2534299" y="279769"/>
                  <a:pt x="2546909" y="279769"/>
                  <a:pt x="2554789" y="287629"/>
                </a:cubicBezTo>
                <a:close/>
                <a:moveTo>
                  <a:pt x="2621610" y="1428404"/>
                </a:moveTo>
                <a:lnTo>
                  <a:pt x="2620887" y="1428651"/>
                </a:lnTo>
                <a:lnTo>
                  <a:pt x="2485563" y="1486104"/>
                </a:lnTo>
                <a:lnTo>
                  <a:pt x="2462349" y="1430126"/>
                </a:lnTo>
                <a:cubicBezTo>
                  <a:pt x="2462349" y="1409688"/>
                  <a:pt x="2470151" y="1389250"/>
                  <a:pt x="2485755" y="1373685"/>
                </a:cubicBezTo>
                <a:cubicBezTo>
                  <a:pt x="2516961" y="1342556"/>
                  <a:pt x="2567712" y="1342556"/>
                  <a:pt x="2598919" y="1373685"/>
                </a:cubicBezTo>
                <a:close/>
                <a:moveTo>
                  <a:pt x="2622640" y="1148079"/>
                </a:moveTo>
                <a:cubicBezTo>
                  <a:pt x="2622640" y="1168518"/>
                  <a:pt x="2614838" y="1188956"/>
                  <a:pt x="2599234" y="1204520"/>
                </a:cubicBezTo>
                <a:cubicBezTo>
                  <a:pt x="2568027" y="1235649"/>
                  <a:pt x="2517277" y="1235649"/>
                  <a:pt x="2486070" y="1204520"/>
                </a:cubicBezTo>
                <a:cubicBezTo>
                  <a:pt x="2454864" y="1173391"/>
                  <a:pt x="2454864" y="1122767"/>
                  <a:pt x="2486071" y="1091638"/>
                </a:cubicBezTo>
                <a:cubicBezTo>
                  <a:pt x="2517278" y="1060509"/>
                  <a:pt x="2568028" y="1060509"/>
                  <a:pt x="2599235" y="1091638"/>
                </a:cubicBezTo>
                <a:cubicBezTo>
                  <a:pt x="2614838" y="1107203"/>
                  <a:pt x="2622640" y="1127641"/>
                  <a:pt x="2622640" y="1148079"/>
                </a:cubicBezTo>
                <a:close/>
                <a:moveTo>
                  <a:pt x="2640844" y="583984"/>
                </a:moveTo>
                <a:cubicBezTo>
                  <a:pt x="2640844" y="609532"/>
                  <a:pt x="2631072" y="635079"/>
                  <a:pt x="2611529" y="654574"/>
                </a:cubicBezTo>
                <a:cubicBezTo>
                  <a:pt x="2582450" y="683817"/>
                  <a:pt x="2539540" y="691127"/>
                  <a:pt x="2503413" y="676506"/>
                </a:cubicBezTo>
                <a:lnTo>
                  <a:pt x="2473142" y="656451"/>
                </a:lnTo>
                <a:lnTo>
                  <a:pt x="2471886" y="654574"/>
                </a:lnTo>
                <a:lnTo>
                  <a:pt x="2469066" y="652706"/>
                </a:lnTo>
                <a:lnTo>
                  <a:pt x="2448323" y="621549"/>
                </a:lnTo>
                <a:cubicBezTo>
                  <a:pt x="2433665" y="585497"/>
                  <a:pt x="2440994" y="542636"/>
                  <a:pt x="2470310" y="513393"/>
                </a:cubicBezTo>
                <a:cubicBezTo>
                  <a:pt x="2509082" y="474403"/>
                  <a:pt x="2572441" y="474403"/>
                  <a:pt x="2611529" y="513393"/>
                </a:cubicBezTo>
                <a:cubicBezTo>
                  <a:pt x="2631072" y="532888"/>
                  <a:pt x="2640844" y="558436"/>
                  <a:pt x="2640844" y="583984"/>
                </a:cubicBezTo>
                <a:close/>
                <a:moveTo>
                  <a:pt x="2642421" y="866385"/>
                </a:moveTo>
                <a:cubicBezTo>
                  <a:pt x="2642421" y="879139"/>
                  <a:pt x="2639978" y="891903"/>
                  <a:pt x="2635092" y="903916"/>
                </a:cubicBezTo>
                <a:lnTo>
                  <a:pt x="2613479" y="936375"/>
                </a:lnTo>
                <a:lnTo>
                  <a:pt x="2613105" y="936622"/>
                </a:lnTo>
                <a:lnTo>
                  <a:pt x="2612729" y="937187"/>
                </a:lnTo>
                <a:lnTo>
                  <a:pt x="2580179" y="958868"/>
                </a:lnTo>
                <a:cubicBezTo>
                  <a:pt x="2544170" y="973489"/>
                  <a:pt x="2501201" y="966179"/>
                  <a:pt x="2471886" y="936936"/>
                </a:cubicBezTo>
                <a:cubicBezTo>
                  <a:pt x="2432798" y="898261"/>
                  <a:pt x="2432798" y="835059"/>
                  <a:pt x="2471886" y="796070"/>
                </a:cubicBezTo>
                <a:cubicBezTo>
                  <a:pt x="2500965" y="766828"/>
                  <a:pt x="2543874" y="759517"/>
                  <a:pt x="2580002" y="774138"/>
                </a:cubicBezTo>
                <a:lnTo>
                  <a:pt x="2611029" y="794695"/>
                </a:lnTo>
                <a:lnTo>
                  <a:pt x="2611529" y="795441"/>
                </a:lnTo>
                <a:lnTo>
                  <a:pt x="2613604" y="796816"/>
                </a:lnTo>
                <a:lnTo>
                  <a:pt x="2635092" y="828914"/>
                </a:lnTo>
                <a:cubicBezTo>
                  <a:pt x="2639978" y="840887"/>
                  <a:pt x="2642421" y="853631"/>
                  <a:pt x="2642421" y="866385"/>
                </a:cubicBezTo>
                <a:close/>
                <a:moveTo>
                  <a:pt x="2696007" y="146763"/>
                </a:moveTo>
                <a:cubicBezTo>
                  <a:pt x="2703888" y="154624"/>
                  <a:pt x="2703888" y="167201"/>
                  <a:pt x="2696007" y="175062"/>
                </a:cubicBezTo>
                <a:cubicBezTo>
                  <a:pt x="2688127" y="182923"/>
                  <a:pt x="2675518" y="182923"/>
                  <a:pt x="2667638" y="175062"/>
                </a:cubicBezTo>
                <a:cubicBezTo>
                  <a:pt x="2659758" y="167201"/>
                  <a:pt x="2659758" y="154624"/>
                  <a:pt x="2667638" y="146763"/>
                </a:cubicBezTo>
                <a:cubicBezTo>
                  <a:pt x="2675518" y="138902"/>
                  <a:pt x="2688127" y="138902"/>
                  <a:pt x="2696007" y="146763"/>
                </a:cubicBezTo>
                <a:close/>
                <a:moveTo>
                  <a:pt x="2763859" y="1288945"/>
                </a:moveTo>
                <a:cubicBezTo>
                  <a:pt x="2763859" y="1309384"/>
                  <a:pt x="2756057" y="1329822"/>
                  <a:pt x="2740454" y="1345386"/>
                </a:cubicBezTo>
                <a:cubicBezTo>
                  <a:pt x="2709247" y="1376515"/>
                  <a:pt x="2658496" y="1376515"/>
                  <a:pt x="2627289" y="1345386"/>
                </a:cubicBezTo>
                <a:cubicBezTo>
                  <a:pt x="2596082" y="1314257"/>
                  <a:pt x="2596082" y="1263633"/>
                  <a:pt x="2627289" y="1232504"/>
                </a:cubicBezTo>
                <a:cubicBezTo>
                  <a:pt x="2658497" y="1201375"/>
                  <a:pt x="2709247" y="1201375"/>
                  <a:pt x="2740454" y="1232504"/>
                </a:cubicBezTo>
                <a:cubicBezTo>
                  <a:pt x="2756057" y="1248069"/>
                  <a:pt x="2763859" y="1268507"/>
                  <a:pt x="2763859" y="1288945"/>
                </a:cubicBezTo>
                <a:close/>
                <a:moveTo>
                  <a:pt x="2782378" y="724890"/>
                </a:moveTo>
                <a:cubicBezTo>
                  <a:pt x="2782378" y="750399"/>
                  <a:pt x="2772606" y="775946"/>
                  <a:pt x="2753062" y="795441"/>
                </a:cubicBezTo>
                <a:cubicBezTo>
                  <a:pt x="2723747" y="824684"/>
                  <a:pt x="2680778" y="831994"/>
                  <a:pt x="2644637" y="817373"/>
                </a:cubicBezTo>
                <a:lnTo>
                  <a:pt x="2613604" y="796816"/>
                </a:lnTo>
                <a:lnTo>
                  <a:pt x="2613105" y="796070"/>
                </a:lnTo>
                <a:lnTo>
                  <a:pt x="2611029" y="794695"/>
                </a:lnTo>
                <a:lnTo>
                  <a:pt x="2589542" y="762597"/>
                </a:lnTo>
                <a:cubicBezTo>
                  <a:pt x="2574884" y="726678"/>
                  <a:pt x="2582213" y="683817"/>
                  <a:pt x="2611529" y="654574"/>
                </a:cubicBezTo>
                <a:cubicBezTo>
                  <a:pt x="2650616" y="615584"/>
                  <a:pt x="2713975" y="615584"/>
                  <a:pt x="2753062" y="654574"/>
                </a:cubicBezTo>
                <a:cubicBezTo>
                  <a:pt x="2772606" y="673912"/>
                  <a:pt x="2782378" y="699382"/>
                  <a:pt x="2782378" y="724890"/>
                </a:cubicBezTo>
                <a:close/>
                <a:moveTo>
                  <a:pt x="2783955" y="1006937"/>
                </a:moveTo>
                <a:cubicBezTo>
                  <a:pt x="2783955" y="1032446"/>
                  <a:pt x="2774183" y="1057993"/>
                  <a:pt x="2754639" y="1077488"/>
                </a:cubicBezTo>
                <a:cubicBezTo>
                  <a:pt x="2715551" y="1116478"/>
                  <a:pt x="2652193" y="1116478"/>
                  <a:pt x="2613105" y="1077488"/>
                </a:cubicBezTo>
                <a:cubicBezTo>
                  <a:pt x="2583789" y="1048482"/>
                  <a:pt x="2576461" y="1005679"/>
                  <a:pt x="2591118" y="969642"/>
                </a:cubicBezTo>
                <a:lnTo>
                  <a:pt x="2612729" y="937187"/>
                </a:lnTo>
                <a:lnTo>
                  <a:pt x="2613105" y="936936"/>
                </a:lnTo>
                <a:lnTo>
                  <a:pt x="2613479" y="936375"/>
                </a:lnTo>
                <a:lnTo>
                  <a:pt x="2646213" y="914691"/>
                </a:lnTo>
                <a:cubicBezTo>
                  <a:pt x="2670308" y="904943"/>
                  <a:pt x="2697436" y="904943"/>
                  <a:pt x="2721531" y="914691"/>
                </a:cubicBezTo>
                <a:lnTo>
                  <a:pt x="2752185" y="934996"/>
                </a:lnTo>
                <a:lnTo>
                  <a:pt x="2753062" y="936307"/>
                </a:lnTo>
                <a:lnTo>
                  <a:pt x="2755517" y="937934"/>
                </a:lnTo>
                <a:lnTo>
                  <a:pt x="2776626" y="969466"/>
                </a:lnTo>
                <a:cubicBezTo>
                  <a:pt x="2781512" y="981439"/>
                  <a:pt x="2783955" y="994183"/>
                  <a:pt x="2783955" y="1006937"/>
                </a:cubicBezTo>
                <a:close/>
                <a:moveTo>
                  <a:pt x="2783955" y="443157"/>
                </a:moveTo>
                <a:cubicBezTo>
                  <a:pt x="2783955" y="455911"/>
                  <a:pt x="2781512" y="468675"/>
                  <a:pt x="2776626" y="480688"/>
                </a:cubicBezTo>
                <a:lnTo>
                  <a:pt x="2756273" y="511254"/>
                </a:lnTo>
                <a:lnTo>
                  <a:pt x="2753062" y="513393"/>
                </a:lnTo>
                <a:lnTo>
                  <a:pt x="2751443" y="515826"/>
                </a:lnTo>
                <a:lnTo>
                  <a:pt x="2721531" y="535640"/>
                </a:lnTo>
                <a:cubicBezTo>
                  <a:pt x="2685389" y="550261"/>
                  <a:pt x="2642421" y="542950"/>
                  <a:pt x="2613105" y="513708"/>
                </a:cubicBezTo>
                <a:cubicBezTo>
                  <a:pt x="2574018" y="475032"/>
                  <a:pt x="2574018" y="411831"/>
                  <a:pt x="2613105" y="372841"/>
                </a:cubicBezTo>
                <a:cubicBezTo>
                  <a:pt x="2652193" y="333851"/>
                  <a:pt x="2715551" y="333851"/>
                  <a:pt x="2754639" y="372841"/>
                </a:cubicBezTo>
                <a:cubicBezTo>
                  <a:pt x="2774183" y="392179"/>
                  <a:pt x="2783955" y="417649"/>
                  <a:pt x="2783955" y="443157"/>
                </a:cubicBezTo>
                <a:close/>
                <a:moveTo>
                  <a:pt x="2877500" y="1349046"/>
                </a:moveTo>
                <a:lnTo>
                  <a:pt x="2773934" y="1376288"/>
                </a:lnTo>
                <a:lnTo>
                  <a:pt x="2733002" y="1390292"/>
                </a:lnTo>
                <a:lnTo>
                  <a:pt x="2753062" y="1360165"/>
                </a:lnTo>
                <a:cubicBezTo>
                  <a:pt x="2782141" y="1330923"/>
                  <a:pt x="2825051" y="1323612"/>
                  <a:pt x="2861179" y="1338233"/>
                </a:cubicBezTo>
                <a:close/>
                <a:moveTo>
                  <a:pt x="2902066" y="26709"/>
                </a:moveTo>
                <a:lnTo>
                  <a:pt x="2881358" y="76644"/>
                </a:lnTo>
                <a:cubicBezTo>
                  <a:pt x="2850151" y="107773"/>
                  <a:pt x="2799400" y="107773"/>
                  <a:pt x="2768193" y="76644"/>
                </a:cubicBezTo>
                <a:lnTo>
                  <a:pt x="2757566" y="51017"/>
                </a:lnTo>
                <a:lnTo>
                  <a:pt x="2827141" y="36207"/>
                </a:lnTo>
                <a:close/>
                <a:moveTo>
                  <a:pt x="2923598" y="865756"/>
                </a:moveTo>
                <a:cubicBezTo>
                  <a:pt x="2923598" y="891265"/>
                  <a:pt x="2913826" y="916812"/>
                  <a:pt x="2894282" y="936307"/>
                </a:cubicBezTo>
                <a:cubicBezTo>
                  <a:pt x="2865203" y="965550"/>
                  <a:pt x="2822293" y="972860"/>
                  <a:pt x="2786166" y="958239"/>
                </a:cubicBezTo>
                <a:lnTo>
                  <a:pt x="2755517" y="937934"/>
                </a:lnTo>
                <a:lnTo>
                  <a:pt x="2754639" y="936622"/>
                </a:lnTo>
                <a:lnTo>
                  <a:pt x="2752185" y="934996"/>
                </a:lnTo>
                <a:lnTo>
                  <a:pt x="2731076" y="903464"/>
                </a:lnTo>
                <a:cubicBezTo>
                  <a:pt x="2716418" y="867545"/>
                  <a:pt x="2723747" y="824684"/>
                  <a:pt x="2753062" y="795441"/>
                </a:cubicBezTo>
                <a:cubicBezTo>
                  <a:pt x="2782141" y="766199"/>
                  <a:pt x="2825051" y="758888"/>
                  <a:pt x="2861179" y="773509"/>
                </a:cubicBezTo>
                <a:lnTo>
                  <a:pt x="2893905" y="795191"/>
                </a:lnTo>
                <a:lnTo>
                  <a:pt x="2894282" y="795755"/>
                </a:lnTo>
                <a:lnTo>
                  <a:pt x="2894660" y="796006"/>
                </a:lnTo>
                <a:lnTo>
                  <a:pt x="2916269" y="828285"/>
                </a:lnTo>
                <a:cubicBezTo>
                  <a:pt x="2921155" y="840258"/>
                  <a:pt x="2923598" y="853002"/>
                  <a:pt x="2923598" y="865756"/>
                </a:cubicBezTo>
                <a:close/>
                <a:moveTo>
                  <a:pt x="2923598" y="583984"/>
                </a:moveTo>
                <a:cubicBezTo>
                  <a:pt x="2923598" y="609532"/>
                  <a:pt x="2913826" y="635079"/>
                  <a:pt x="2894282" y="654574"/>
                </a:cubicBezTo>
                <a:cubicBezTo>
                  <a:pt x="2855509" y="693564"/>
                  <a:pt x="2792150" y="693564"/>
                  <a:pt x="2753062" y="654574"/>
                </a:cubicBezTo>
                <a:cubicBezTo>
                  <a:pt x="2723747" y="625332"/>
                  <a:pt x="2716418" y="582471"/>
                  <a:pt x="2731076" y="546419"/>
                </a:cubicBezTo>
                <a:lnTo>
                  <a:pt x="2751443" y="515826"/>
                </a:lnTo>
                <a:lnTo>
                  <a:pt x="2754639" y="513708"/>
                </a:lnTo>
                <a:lnTo>
                  <a:pt x="2756273" y="511254"/>
                </a:lnTo>
                <a:lnTo>
                  <a:pt x="2785988" y="491461"/>
                </a:lnTo>
                <a:cubicBezTo>
                  <a:pt x="2821997" y="476840"/>
                  <a:pt x="2864966" y="484151"/>
                  <a:pt x="2894282" y="513393"/>
                </a:cubicBezTo>
                <a:cubicBezTo>
                  <a:pt x="2913826" y="532888"/>
                  <a:pt x="2923598" y="558436"/>
                  <a:pt x="2923598" y="583984"/>
                </a:cubicBezTo>
                <a:close/>
                <a:moveTo>
                  <a:pt x="2925174" y="1148393"/>
                </a:moveTo>
                <a:cubicBezTo>
                  <a:pt x="2925174" y="1173941"/>
                  <a:pt x="2915402" y="1199489"/>
                  <a:pt x="2895858" y="1218984"/>
                </a:cubicBezTo>
                <a:cubicBezTo>
                  <a:pt x="2857086" y="1257973"/>
                  <a:pt x="2793726" y="1257973"/>
                  <a:pt x="2754639" y="1218984"/>
                </a:cubicBezTo>
                <a:cubicBezTo>
                  <a:pt x="2715551" y="1179994"/>
                  <a:pt x="2715551" y="1116792"/>
                  <a:pt x="2754639" y="1077803"/>
                </a:cubicBezTo>
                <a:cubicBezTo>
                  <a:pt x="2793411" y="1038813"/>
                  <a:pt x="2856770" y="1038813"/>
                  <a:pt x="2895858" y="1077803"/>
                </a:cubicBezTo>
                <a:cubicBezTo>
                  <a:pt x="2915402" y="1097298"/>
                  <a:pt x="2925174" y="1122846"/>
                  <a:pt x="2925174" y="1148393"/>
                </a:cubicBezTo>
                <a:close/>
                <a:moveTo>
                  <a:pt x="2925174" y="302290"/>
                </a:moveTo>
                <a:cubicBezTo>
                  <a:pt x="2925174" y="327799"/>
                  <a:pt x="2915402" y="353346"/>
                  <a:pt x="2895858" y="372841"/>
                </a:cubicBezTo>
                <a:cubicBezTo>
                  <a:pt x="2857086" y="411831"/>
                  <a:pt x="2793726" y="411831"/>
                  <a:pt x="2754639" y="372841"/>
                </a:cubicBezTo>
                <a:cubicBezTo>
                  <a:pt x="2715551" y="334166"/>
                  <a:pt x="2715551" y="270964"/>
                  <a:pt x="2754639" y="231975"/>
                </a:cubicBezTo>
                <a:cubicBezTo>
                  <a:pt x="2793411" y="192985"/>
                  <a:pt x="2856770" y="192985"/>
                  <a:pt x="2895858" y="231975"/>
                </a:cubicBezTo>
                <a:cubicBezTo>
                  <a:pt x="2915402" y="251313"/>
                  <a:pt x="2925174" y="276782"/>
                  <a:pt x="2925174" y="302290"/>
                </a:cubicBezTo>
                <a:close/>
                <a:moveTo>
                  <a:pt x="2978761" y="146763"/>
                </a:moveTo>
                <a:cubicBezTo>
                  <a:pt x="2986642" y="154624"/>
                  <a:pt x="2986642" y="167201"/>
                  <a:pt x="2978761" y="175062"/>
                </a:cubicBezTo>
                <a:cubicBezTo>
                  <a:pt x="2970881" y="182923"/>
                  <a:pt x="2958272" y="182923"/>
                  <a:pt x="2950391" y="175062"/>
                </a:cubicBezTo>
                <a:cubicBezTo>
                  <a:pt x="2942511" y="167201"/>
                  <a:pt x="2942511" y="154624"/>
                  <a:pt x="2950391" y="146763"/>
                </a:cubicBezTo>
                <a:cubicBezTo>
                  <a:pt x="2958272" y="138902"/>
                  <a:pt x="2970881" y="138902"/>
                  <a:pt x="2978761" y="146763"/>
                </a:cubicBezTo>
                <a:close/>
                <a:moveTo>
                  <a:pt x="3006422" y="1289260"/>
                </a:moveTo>
                <a:cubicBezTo>
                  <a:pt x="3006422" y="1299479"/>
                  <a:pt x="3002560" y="1309698"/>
                  <a:pt x="2994837" y="1317402"/>
                </a:cubicBezTo>
                <a:lnTo>
                  <a:pt x="2969671" y="1327714"/>
                </a:lnTo>
                <a:lnTo>
                  <a:pt x="2965111" y="1328564"/>
                </a:lnTo>
                <a:lnTo>
                  <a:pt x="2938097" y="1317402"/>
                </a:lnTo>
                <a:cubicBezTo>
                  <a:pt x="2922652" y="1301994"/>
                  <a:pt x="2922652" y="1276839"/>
                  <a:pt x="2938097" y="1261118"/>
                </a:cubicBezTo>
                <a:cubicBezTo>
                  <a:pt x="2953859" y="1245710"/>
                  <a:pt x="2979076" y="1245710"/>
                  <a:pt x="2994837" y="1261118"/>
                </a:cubicBezTo>
                <a:cubicBezTo>
                  <a:pt x="3002560" y="1268822"/>
                  <a:pt x="3006422" y="1279041"/>
                  <a:pt x="3006422" y="1289260"/>
                </a:cubicBezTo>
                <a:close/>
                <a:moveTo>
                  <a:pt x="3064817" y="725204"/>
                </a:moveTo>
                <a:cubicBezTo>
                  <a:pt x="3064817" y="750713"/>
                  <a:pt x="3055045" y="776260"/>
                  <a:pt x="3035501" y="795755"/>
                </a:cubicBezTo>
                <a:cubicBezTo>
                  <a:pt x="3006422" y="824998"/>
                  <a:pt x="2963513" y="832308"/>
                  <a:pt x="2927385" y="817687"/>
                </a:cubicBezTo>
                <a:lnTo>
                  <a:pt x="2894660" y="796006"/>
                </a:lnTo>
                <a:lnTo>
                  <a:pt x="2894282" y="795441"/>
                </a:lnTo>
                <a:lnTo>
                  <a:pt x="2893905" y="795191"/>
                </a:lnTo>
                <a:lnTo>
                  <a:pt x="2872295" y="762912"/>
                </a:lnTo>
                <a:cubicBezTo>
                  <a:pt x="2857637" y="726993"/>
                  <a:pt x="2864966" y="684131"/>
                  <a:pt x="2894282" y="654889"/>
                </a:cubicBezTo>
                <a:cubicBezTo>
                  <a:pt x="2933054" y="615899"/>
                  <a:pt x="2996413" y="615899"/>
                  <a:pt x="3035501" y="654889"/>
                </a:cubicBezTo>
                <a:cubicBezTo>
                  <a:pt x="3055045" y="674227"/>
                  <a:pt x="3064817" y="699696"/>
                  <a:pt x="3064817" y="725204"/>
                </a:cubicBezTo>
                <a:close/>
                <a:moveTo>
                  <a:pt x="3066393" y="1007252"/>
                </a:moveTo>
                <a:cubicBezTo>
                  <a:pt x="3066393" y="1032760"/>
                  <a:pt x="3056621" y="1058308"/>
                  <a:pt x="3037077" y="1077803"/>
                </a:cubicBezTo>
                <a:cubicBezTo>
                  <a:pt x="2998305" y="1116792"/>
                  <a:pt x="2934945" y="1116792"/>
                  <a:pt x="2895858" y="1077803"/>
                </a:cubicBezTo>
                <a:cubicBezTo>
                  <a:pt x="2856770" y="1039127"/>
                  <a:pt x="2856770" y="975926"/>
                  <a:pt x="2895858" y="936936"/>
                </a:cubicBezTo>
                <a:cubicBezTo>
                  <a:pt x="2934630" y="897946"/>
                  <a:pt x="2997990" y="897946"/>
                  <a:pt x="3037077" y="936936"/>
                </a:cubicBezTo>
                <a:cubicBezTo>
                  <a:pt x="3056621" y="956274"/>
                  <a:pt x="3066393" y="981743"/>
                  <a:pt x="3066393" y="1007252"/>
                </a:cubicBezTo>
                <a:close/>
                <a:moveTo>
                  <a:pt x="3066708" y="443157"/>
                </a:moveTo>
                <a:cubicBezTo>
                  <a:pt x="3066708" y="455911"/>
                  <a:pt x="3064265" y="468675"/>
                  <a:pt x="3059379" y="480688"/>
                </a:cubicBezTo>
                <a:lnTo>
                  <a:pt x="3037769" y="513142"/>
                </a:lnTo>
                <a:lnTo>
                  <a:pt x="3037392" y="513393"/>
                </a:lnTo>
                <a:lnTo>
                  <a:pt x="3037016" y="513959"/>
                </a:lnTo>
                <a:lnTo>
                  <a:pt x="3004467" y="535640"/>
                </a:lnTo>
                <a:cubicBezTo>
                  <a:pt x="2968457" y="550261"/>
                  <a:pt x="2925489" y="542950"/>
                  <a:pt x="2896173" y="513708"/>
                </a:cubicBezTo>
                <a:cubicBezTo>
                  <a:pt x="2857086" y="475032"/>
                  <a:pt x="2857086" y="411831"/>
                  <a:pt x="2896173" y="372841"/>
                </a:cubicBezTo>
                <a:cubicBezTo>
                  <a:pt x="2934945" y="333851"/>
                  <a:pt x="2998305" y="333851"/>
                  <a:pt x="3037392" y="372841"/>
                </a:cubicBezTo>
                <a:cubicBezTo>
                  <a:pt x="3056936" y="392179"/>
                  <a:pt x="3066708" y="417649"/>
                  <a:pt x="3066708" y="443157"/>
                </a:cubicBezTo>
                <a:close/>
                <a:moveTo>
                  <a:pt x="3120296" y="5582"/>
                </a:moveTo>
                <a:cubicBezTo>
                  <a:pt x="3128176" y="13443"/>
                  <a:pt x="3128176" y="26020"/>
                  <a:pt x="3120296" y="33881"/>
                </a:cubicBezTo>
                <a:cubicBezTo>
                  <a:pt x="3112415" y="41742"/>
                  <a:pt x="3099806" y="41742"/>
                  <a:pt x="3091926" y="33881"/>
                </a:cubicBezTo>
                <a:cubicBezTo>
                  <a:pt x="3084045" y="26020"/>
                  <a:pt x="3084045" y="13443"/>
                  <a:pt x="3091926" y="5582"/>
                </a:cubicBezTo>
                <a:lnTo>
                  <a:pt x="3102111" y="1349"/>
                </a:lnTo>
                <a:lnTo>
                  <a:pt x="3108241" y="572"/>
                </a:lnTo>
                <a:close/>
                <a:moveTo>
                  <a:pt x="3120611" y="287944"/>
                </a:moveTo>
                <a:cubicBezTo>
                  <a:pt x="3128491" y="295805"/>
                  <a:pt x="3128491" y="308382"/>
                  <a:pt x="3120611" y="316243"/>
                </a:cubicBezTo>
                <a:cubicBezTo>
                  <a:pt x="3112730" y="324104"/>
                  <a:pt x="3100121" y="324104"/>
                  <a:pt x="3092241" y="316243"/>
                </a:cubicBezTo>
                <a:cubicBezTo>
                  <a:pt x="3084360" y="308382"/>
                  <a:pt x="3084360" y="295805"/>
                  <a:pt x="3092241" y="287944"/>
                </a:cubicBezTo>
                <a:cubicBezTo>
                  <a:pt x="3100121" y="280083"/>
                  <a:pt x="3112730" y="280083"/>
                  <a:pt x="3120611" y="287944"/>
                </a:cubicBezTo>
                <a:close/>
                <a:moveTo>
                  <a:pt x="3147878" y="1148393"/>
                </a:moveTo>
                <a:cubicBezTo>
                  <a:pt x="3147878" y="1158613"/>
                  <a:pt x="3143938" y="1168832"/>
                  <a:pt x="3136057" y="1176535"/>
                </a:cubicBezTo>
                <a:cubicBezTo>
                  <a:pt x="3120611" y="1192257"/>
                  <a:pt x="3095078" y="1191942"/>
                  <a:pt x="3079632" y="1176535"/>
                </a:cubicBezTo>
                <a:cubicBezTo>
                  <a:pt x="3064186" y="1161128"/>
                  <a:pt x="3064186" y="1135973"/>
                  <a:pt x="3079632" y="1120251"/>
                </a:cubicBezTo>
                <a:cubicBezTo>
                  <a:pt x="3095078" y="1104844"/>
                  <a:pt x="3120611" y="1104844"/>
                  <a:pt x="3136057" y="1120251"/>
                </a:cubicBezTo>
                <a:cubicBezTo>
                  <a:pt x="3143938" y="1127955"/>
                  <a:pt x="3147878" y="1138174"/>
                  <a:pt x="3147878" y="1148393"/>
                </a:cubicBezTo>
                <a:close/>
                <a:moveTo>
                  <a:pt x="3207928" y="866071"/>
                </a:moveTo>
                <a:cubicBezTo>
                  <a:pt x="3207928" y="891580"/>
                  <a:pt x="3198156" y="917127"/>
                  <a:pt x="3178612" y="936622"/>
                </a:cubicBezTo>
                <a:cubicBezTo>
                  <a:pt x="3139839" y="975611"/>
                  <a:pt x="3076480" y="975611"/>
                  <a:pt x="3037392" y="936622"/>
                </a:cubicBezTo>
                <a:cubicBezTo>
                  <a:pt x="2998305" y="897946"/>
                  <a:pt x="2998305" y="834745"/>
                  <a:pt x="3037392" y="795755"/>
                </a:cubicBezTo>
                <a:cubicBezTo>
                  <a:pt x="3076164" y="756765"/>
                  <a:pt x="3139524" y="756765"/>
                  <a:pt x="3178612" y="795755"/>
                </a:cubicBezTo>
                <a:cubicBezTo>
                  <a:pt x="3198156" y="815093"/>
                  <a:pt x="3207928" y="840563"/>
                  <a:pt x="3207928" y="866071"/>
                </a:cubicBezTo>
                <a:close/>
                <a:moveTo>
                  <a:pt x="3207928" y="583984"/>
                </a:moveTo>
                <a:cubicBezTo>
                  <a:pt x="3207928" y="609532"/>
                  <a:pt x="3198156" y="635079"/>
                  <a:pt x="3178612" y="654574"/>
                </a:cubicBezTo>
                <a:cubicBezTo>
                  <a:pt x="3139839" y="693564"/>
                  <a:pt x="3076480" y="693564"/>
                  <a:pt x="3037392" y="654574"/>
                </a:cubicBezTo>
                <a:cubicBezTo>
                  <a:pt x="3008077" y="625332"/>
                  <a:pt x="3000748" y="582471"/>
                  <a:pt x="3015406" y="546419"/>
                </a:cubicBezTo>
                <a:lnTo>
                  <a:pt x="3037016" y="513959"/>
                </a:lnTo>
                <a:lnTo>
                  <a:pt x="3037392" y="513708"/>
                </a:lnTo>
                <a:lnTo>
                  <a:pt x="3037769" y="513142"/>
                </a:lnTo>
                <a:lnTo>
                  <a:pt x="3070318" y="491461"/>
                </a:lnTo>
                <a:cubicBezTo>
                  <a:pt x="3106327" y="476840"/>
                  <a:pt x="3149296" y="484151"/>
                  <a:pt x="3178612" y="513393"/>
                </a:cubicBezTo>
                <a:cubicBezTo>
                  <a:pt x="3198156" y="532888"/>
                  <a:pt x="3207928" y="558436"/>
                  <a:pt x="3207928" y="583984"/>
                </a:cubicBezTo>
                <a:close/>
                <a:moveTo>
                  <a:pt x="3261830" y="428810"/>
                </a:moveTo>
                <a:cubicBezTo>
                  <a:pt x="3269711" y="436671"/>
                  <a:pt x="3269711" y="449249"/>
                  <a:pt x="3261830" y="457109"/>
                </a:cubicBezTo>
                <a:cubicBezTo>
                  <a:pt x="3253950" y="464970"/>
                  <a:pt x="3241341" y="464970"/>
                  <a:pt x="3233460" y="457109"/>
                </a:cubicBezTo>
                <a:cubicBezTo>
                  <a:pt x="3225580" y="449249"/>
                  <a:pt x="3225580" y="436671"/>
                  <a:pt x="3233460" y="428810"/>
                </a:cubicBezTo>
                <a:cubicBezTo>
                  <a:pt x="3241341" y="420950"/>
                  <a:pt x="3253950" y="420950"/>
                  <a:pt x="3261830" y="428810"/>
                </a:cubicBezTo>
                <a:close/>
                <a:moveTo>
                  <a:pt x="3261830" y="146763"/>
                </a:moveTo>
                <a:cubicBezTo>
                  <a:pt x="3269711" y="154624"/>
                  <a:pt x="3269711" y="167201"/>
                  <a:pt x="3261830" y="175062"/>
                </a:cubicBezTo>
                <a:cubicBezTo>
                  <a:pt x="3253950" y="182923"/>
                  <a:pt x="3241341" y="182923"/>
                  <a:pt x="3233460" y="175062"/>
                </a:cubicBezTo>
                <a:cubicBezTo>
                  <a:pt x="3225580" y="167201"/>
                  <a:pt x="3225580" y="154624"/>
                  <a:pt x="3233460" y="146763"/>
                </a:cubicBezTo>
                <a:cubicBezTo>
                  <a:pt x="3241341" y="138902"/>
                  <a:pt x="3253950" y="138902"/>
                  <a:pt x="3261830" y="146763"/>
                </a:cubicBezTo>
                <a:close/>
                <a:moveTo>
                  <a:pt x="3286249" y="1285167"/>
                </a:moveTo>
                <a:lnTo>
                  <a:pt x="3259691" y="1286147"/>
                </a:lnTo>
                <a:lnTo>
                  <a:pt x="3208921" y="1291791"/>
                </a:lnTo>
                <a:lnTo>
                  <a:pt x="3207770" y="1289063"/>
                </a:lnTo>
                <a:cubicBezTo>
                  <a:pt x="3207770" y="1278884"/>
                  <a:pt x="3211710" y="1268664"/>
                  <a:pt x="3219591" y="1260803"/>
                </a:cubicBezTo>
                <a:cubicBezTo>
                  <a:pt x="3235036" y="1245396"/>
                  <a:pt x="3260569" y="1245396"/>
                  <a:pt x="3276015" y="1260803"/>
                </a:cubicBezTo>
                <a:close/>
                <a:moveTo>
                  <a:pt x="3287836" y="1006898"/>
                </a:moveTo>
                <a:cubicBezTo>
                  <a:pt x="3287836" y="1017117"/>
                  <a:pt x="3283896" y="1027336"/>
                  <a:pt x="3276015" y="1035040"/>
                </a:cubicBezTo>
                <a:cubicBezTo>
                  <a:pt x="3260569" y="1050761"/>
                  <a:pt x="3235036" y="1050761"/>
                  <a:pt x="3219591" y="1035040"/>
                </a:cubicBezTo>
                <a:cubicBezTo>
                  <a:pt x="3203829" y="1019632"/>
                  <a:pt x="3203829" y="994478"/>
                  <a:pt x="3219591" y="978756"/>
                </a:cubicBezTo>
                <a:cubicBezTo>
                  <a:pt x="3235036" y="963034"/>
                  <a:pt x="3260569" y="963034"/>
                  <a:pt x="3276015" y="978756"/>
                </a:cubicBezTo>
                <a:cubicBezTo>
                  <a:pt x="3283896" y="986460"/>
                  <a:pt x="3287836" y="996679"/>
                  <a:pt x="3287836" y="1006898"/>
                </a:cubicBezTo>
                <a:close/>
                <a:moveTo>
                  <a:pt x="3349147" y="725204"/>
                </a:moveTo>
                <a:cubicBezTo>
                  <a:pt x="3349147" y="750713"/>
                  <a:pt x="3339375" y="776260"/>
                  <a:pt x="3319831" y="795755"/>
                </a:cubicBezTo>
                <a:cubicBezTo>
                  <a:pt x="3281059" y="834745"/>
                  <a:pt x="3217699" y="834745"/>
                  <a:pt x="3178612" y="795755"/>
                </a:cubicBezTo>
                <a:cubicBezTo>
                  <a:pt x="3139524" y="757080"/>
                  <a:pt x="3139524" y="693878"/>
                  <a:pt x="3178612" y="654889"/>
                </a:cubicBezTo>
                <a:cubicBezTo>
                  <a:pt x="3217384" y="615899"/>
                  <a:pt x="3280744" y="615899"/>
                  <a:pt x="3319831" y="654889"/>
                </a:cubicBezTo>
                <a:cubicBezTo>
                  <a:pt x="3339375" y="674227"/>
                  <a:pt x="3349147" y="699696"/>
                  <a:pt x="3349147" y="725204"/>
                </a:cubicBezTo>
                <a:close/>
                <a:moveTo>
                  <a:pt x="3404941" y="569991"/>
                </a:moveTo>
                <a:cubicBezTo>
                  <a:pt x="3412821" y="577852"/>
                  <a:pt x="3412821" y="590430"/>
                  <a:pt x="3404941" y="598290"/>
                </a:cubicBezTo>
                <a:cubicBezTo>
                  <a:pt x="3397060" y="606151"/>
                  <a:pt x="3384451" y="606151"/>
                  <a:pt x="3376571" y="598290"/>
                </a:cubicBezTo>
                <a:cubicBezTo>
                  <a:pt x="3368690" y="590430"/>
                  <a:pt x="3368690" y="577852"/>
                  <a:pt x="3376571" y="569991"/>
                </a:cubicBezTo>
                <a:cubicBezTo>
                  <a:pt x="3384451" y="562131"/>
                  <a:pt x="3397060" y="562131"/>
                  <a:pt x="3404941" y="569991"/>
                </a:cubicBezTo>
                <a:close/>
                <a:moveTo>
                  <a:pt x="3404941" y="287629"/>
                </a:moveTo>
                <a:cubicBezTo>
                  <a:pt x="3412821" y="295490"/>
                  <a:pt x="3412821" y="308068"/>
                  <a:pt x="3404941" y="315928"/>
                </a:cubicBezTo>
                <a:cubicBezTo>
                  <a:pt x="3397060" y="323789"/>
                  <a:pt x="3384451" y="323789"/>
                  <a:pt x="3376571" y="315928"/>
                </a:cubicBezTo>
                <a:cubicBezTo>
                  <a:pt x="3368690" y="308068"/>
                  <a:pt x="3368690" y="295490"/>
                  <a:pt x="3376571" y="287629"/>
                </a:cubicBezTo>
                <a:cubicBezTo>
                  <a:pt x="3384451" y="279769"/>
                  <a:pt x="3397060" y="279769"/>
                  <a:pt x="3404941" y="287629"/>
                </a:cubicBezTo>
                <a:close/>
                <a:moveTo>
                  <a:pt x="3404941" y="5896"/>
                </a:moveTo>
                <a:cubicBezTo>
                  <a:pt x="3412821" y="13757"/>
                  <a:pt x="3412821" y="26335"/>
                  <a:pt x="3404941" y="34195"/>
                </a:cubicBezTo>
                <a:cubicBezTo>
                  <a:pt x="3397060" y="42056"/>
                  <a:pt x="3384451" y="42056"/>
                  <a:pt x="3376571" y="34195"/>
                </a:cubicBezTo>
                <a:cubicBezTo>
                  <a:pt x="3368690" y="26335"/>
                  <a:pt x="3368690" y="13757"/>
                  <a:pt x="3376571" y="5896"/>
                </a:cubicBezTo>
                <a:cubicBezTo>
                  <a:pt x="3384451" y="-1965"/>
                  <a:pt x="3397060" y="-1965"/>
                  <a:pt x="3404941" y="5896"/>
                </a:cubicBezTo>
                <a:close/>
                <a:moveTo>
                  <a:pt x="3430395" y="866032"/>
                </a:moveTo>
                <a:cubicBezTo>
                  <a:pt x="3430395" y="876251"/>
                  <a:pt x="3426534" y="886470"/>
                  <a:pt x="3418811" y="894173"/>
                </a:cubicBezTo>
                <a:cubicBezTo>
                  <a:pt x="3403365" y="909895"/>
                  <a:pt x="3378147" y="909895"/>
                  <a:pt x="3362386" y="894173"/>
                </a:cubicBezTo>
                <a:cubicBezTo>
                  <a:pt x="3346625" y="878766"/>
                  <a:pt x="3346625" y="853611"/>
                  <a:pt x="3362386" y="837889"/>
                </a:cubicBezTo>
                <a:cubicBezTo>
                  <a:pt x="3377832" y="822482"/>
                  <a:pt x="3403049" y="822482"/>
                  <a:pt x="3418811" y="837889"/>
                </a:cubicBezTo>
                <a:cubicBezTo>
                  <a:pt x="3426534" y="845593"/>
                  <a:pt x="3430395" y="855813"/>
                  <a:pt x="3430395" y="866032"/>
                </a:cubicBezTo>
                <a:close/>
                <a:moveTo>
                  <a:pt x="3430711" y="1148079"/>
                </a:moveTo>
                <a:cubicBezTo>
                  <a:pt x="3430711" y="1158298"/>
                  <a:pt x="3426849" y="1168517"/>
                  <a:pt x="3419126" y="1176221"/>
                </a:cubicBezTo>
                <a:cubicBezTo>
                  <a:pt x="3403680" y="1191942"/>
                  <a:pt x="3378462" y="1191942"/>
                  <a:pt x="3362701" y="1176221"/>
                </a:cubicBezTo>
                <a:cubicBezTo>
                  <a:pt x="3346940" y="1160813"/>
                  <a:pt x="3346940" y="1135658"/>
                  <a:pt x="3362701" y="1119937"/>
                </a:cubicBezTo>
                <a:cubicBezTo>
                  <a:pt x="3378147" y="1104530"/>
                  <a:pt x="3403365" y="1104530"/>
                  <a:pt x="3419126" y="1119937"/>
                </a:cubicBezTo>
                <a:cubicBezTo>
                  <a:pt x="3426849" y="1127641"/>
                  <a:pt x="3430711" y="1137860"/>
                  <a:pt x="3430711" y="1148079"/>
                </a:cubicBezTo>
                <a:close/>
                <a:moveTo>
                  <a:pt x="3544899" y="427867"/>
                </a:moveTo>
                <a:cubicBezTo>
                  <a:pt x="3552780" y="435728"/>
                  <a:pt x="3552780" y="448305"/>
                  <a:pt x="3544899" y="456166"/>
                </a:cubicBezTo>
                <a:cubicBezTo>
                  <a:pt x="3537019" y="464027"/>
                  <a:pt x="3524410" y="464027"/>
                  <a:pt x="3516529" y="456166"/>
                </a:cubicBezTo>
                <a:cubicBezTo>
                  <a:pt x="3508649" y="448305"/>
                  <a:pt x="3508649" y="435728"/>
                  <a:pt x="3516529" y="427867"/>
                </a:cubicBezTo>
                <a:cubicBezTo>
                  <a:pt x="3524410" y="420006"/>
                  <a:pt x="3537019" y="420006"/>
                  <a:pt x="3544899" y="427867"/>
                </a:cubicBezTo>
                <a:close/>
                <a:moveTo>
                  <a:pt x="3544899" y="146448"/>
                </a:moveTo>
                <a:cubicBezTo>
                  <a:pt x="3552780" y="154309"/>
                  <a:pt x="3552780" y="166887"/>
                  <a:pt x="3544899" y="174748"/>
                </a:cubicBezTo>
                <a:cubicBezTo>
                  <a:pt x="3537019" y="182608"/>
                  <a:pt x="3524410" y="182608"/>
                  <a:pt x="3516529" y="174748"/>
                </a:cubicBezTo>
                <a:cubicBezTo>
                  <a:pt x="3508649" y="166887"/>
                  <a:pt x="3508649" y="154309"/>
                  <a:pt x="3516529" y="146448"/>
                </a:cubicBezTo>
                <a:cubicBezTo>
                  <a:pt x="3524410" y="138588"/>
                  <a:pt x="3537019" y="138588"/>
                  <a:pt x="3544899" y="146448"/>
                </a:cubicBezTo>
                <a:close/>
                <a:moveTo>
                  <a:pt x="3568664" y="1285054"/>
                </a:moveTo>
                <a:lnTo>
                  <a:pt x="3493492" y="1282280"/>
                </a:lnTo>
                <a:lnTo>
                  <a:pt x="3502344" y="1261118"/>
                </a:lnTo>
                <a:cubicBezTo>
                  <a:pt x="3517790" y="1245710"/>
                  <a:pt x="3543008" y="1245710"/>
                  <a:pt x="3558769" y="1261118"/>
                </a:cubicBezTo>
                <a:close/>
                <a:moveTo>
                  <a:pt x="3570354" y="1007213"/>
                </a:moveTo>
                <a:cubicBezTo>
                  <a:pt x="3570354" y="1017432"/>
                  <a:pt x="3566492" y="1027651"/>
                  <a:pt x="3558769" y="1035354"/>
                </a:cubicBezTo>
                <a:cubicBezTo>
                  <a:pt x="3543323" y="1051076"/>
                  <a:pt x="3517790" y="1051076"/>
                  <a:pt x="3502344" y="1035354"/>
                </a:cubicBezTo>
                <a:cubicBezTo>
                  <a:pt x="3486583" y="1019947"/>
                  <a:pt x="3486583" y="994792"/>
                  <a:pt x="3502344" y="979070"/>
                </a:cubicBezTo>
                <a:cubicBezTo>
                  <a:pt x="3517790" y="963349"/>
                  <a:pt x="3543008" y="963349"/>
                  <a:pt x="3558769" y="979070"/>
                </a:cubicBezTo>
                <a:cubicBezTo>
                  <a:pt x="3566492" y="986774"/>
                  <a:pt x="3570354" y="996994"/>
                  <a:pt x="3570354" y="1007213"/>
                </a:cubicBezTo>
                <a:close/>
                <a:moveTo>
                  <a:pt x="3590449" y="725165"/>
                </a:moveTo>
                <a:cubicBezTo>
                  <a:pt x="3590449" y="740494"/>
                  <a:pt x="3584617" y="755822"/>
                  <a:pt x="3572954" y="767456"/>
                </a:cubicBezTo>
                <a:cubicBezTo>
                  <a:pt x="3549628" y="790724"/>
                  <a:pt x="3511486" y="790724"/>
                  <a:pt x="3488159" y="767456"/>
                </a:cubicBezTo>
                <a:cubicBezTo>
                  <a:pt x="3464833" y="744188"/>
                  <a:pt x="3464833" y="706141"/>
                  <a:pt x="3488159" y="682873"/>
                </a:cubicBezTo>
                <a:cubicBezTo>
                  <a:pt x="3511486" y="659605"/>
                  <a:pt x="3549628" y="659605"/>
                  <a:pt x="3572954" y="682873"/>
                </a:cubicBezTo>
                <a:cubicBezTo>
                  <a:pt x="3584617" y="694507"/>
                  <a:pt x="3590449" y="709836"/>
                  <a:pt x="3590449" y="725165"/>
                </a:cubicBezTo>
                <a:close/>
                <a:moveTo>
                  <a:pt x="3685803" y="287944"/>
                </a:moveTo>
                <a:cubicBezTo>
                  <a:pt x="3693684" y="295805"/>
                  <a:pt x="3693684" y="308382"/>
                  <a:pt x="3685803" y="316243"/>
                </a:cubicBezTo>
                <a:cubicBezTo>
                  <a:pt x="3677923" y="324104"/>
                  <a:pt x="3665314" y="324104"/>
                  <a:pt x="3657433" y="316243"/>
                </a:cubicBezTo>
                <a:cubicBezTo>
                  <a:pt x="3649553" y="308382"/>
                  <a:pt x="3649553" y="295805"/>
                  <a:pt x="3657433" y="287944"/>
                </a:cubicBezTo>
                <a:cubicBezTo>
                  <a:pt x="3665314" y="280083"/>
                  <a:pt x="3677923" y="280083"/>
                  <a:pt x="3685803" y="287944"/>
                </a:cubicBezTo>
                <a:close/>
                <a:moveTo>
                  <a:pt x="3686118" y="6840"/>
                </a:moveTo>
                <a:cubicBezTo>
                  <a:pt x="3693999" y="14700"/>
                  <a:pt x="3693999" y="27278"/>
                  <a:pt x="3686118" y="35139"/>
                </a:cubicBezTo>
                <a:cubicBezTo>
                  <a:pt x="3678238" y="43000"/>
                  <a:pt x="3665629" y="43000"/>
                  <a:pt x="3657749" y="35139"/>
                </a:cubicBezTo>
                <a:cubicBezTo>
                  <a:pt x="3649868" y="27278"/>
                  <a:pt x="3649868" y="14700"/>
                  <a:pt x="3657749" y="6840"/>
                </a:cubicBezTo>
                <a:cubicBezTo>
                  <a:pt x="3665629" y="-1021"/>
                  <a:pt x="3678238" y="-1021"/>
                  <a:pt x="3686118" y="6840"/>
                </a:cubicBezTo>
                <a:close/>
                <a:moveTo>
                  <a:pt x="3711888" y="1148904"/>
                </a:moveTo>
                <a:cubicBezTo>
                  <a:pt x="3711888" y="1159084"/>
                  <a:pt x="3708026" y="1169303"/>
                  <a:pt x="3700303" y="1177164"/>
                </a:cubicBezTo>
                <a:cubicBezTo>
                  <a:pt x="3684858" y="1192886"/>
                  <a:pt x="3659325" y="1192886"/>
                  <a:pt x="3643879" y="1177164"/>
                </a:cubicBezTo>
                <a:cubicBezTo>
                  <a:pt x="3628118" y="1161757"/>
                  <a:pt x="3628118" y="1136602"/>
                  <a:pt x="3643879" y="1120880"/>
                </a:cubicBezTo>
                <a:cubicBezTo>
                  <a:pt x="3659325" y="1105473"/>
                  <a:pt x="3684542" y="1105473"/>
                  <a:pt x="3700303" y="1120880"/>
                </a:cubicBezTo>
                <a:cubicBezTo>
                  <a:pt x="3708026" y="1128584"/>
                  <a:pt x="3711888" y="1138724"/>
                  <a:pt x="3711888" y="1148904"/>
                </a:cubicBezTo>
                <a:close/>
                <a:moveTo>
                  <a:pt x="3731984" y="866975"/>
                </a:moveTo>
                <a:cubicBezTo>
                  <a:pt x="3731984" y="882304"/>
                  <a:pt x="3726152" y="897632"/>
                  <a:pt x="3714488" y="909266"/>
                </a:cubicBezTo>
                <a:cubicBezTo>
                  <a:pt x="3691162" y="932534"/>
                  <a:pt x="3653020" y="932534"/>
                  <a:pt x="3629694" y="909266"/>
                </a:cubicBezTo>
                <a:cubicBezTo>
                  <a:pt x="3606367" y="885998"/>
                  <a:pt x="3606367" y="847951"/>
                  <a:pt x="3629694" y="824683"/>
                </a:cubicBezTo>
                <a:cubicBezTo>
                  <a:pt x="3653020" y="801415"/>
                  <a:pt x="3691162" y="801415"/>
                  <a:pt x="3714488" y="824683"/>
                </a:cubicBezTo>
                <a:cubicBezTo>
                  <a:pt x="3726152" y="836317"/>
                  <a:pt x="3731984" y="851646"/>
                  <a:pt x="3731984" y="866975"/>
                </a:cubicBezTo>
                <a:close/>
                <a:moveTo>
                  <a:pt x="3731984" y="584927"/>
                </a:moveTo>
                <a:cubicBezTo>
                  <a:pt x="3731984" y="600256"/>
                  <a:pt x="3726152" y="615584"/>
                  <a:pt x="3714488" y="627218"/>
                </a:cubicBezTo>
                <a:cubicBezTo>
                  <a:pt x="3691162" y="650486"/>
                  <a:pt x="3653020" y="650486"/>
                  <a:pt x="3629694" y="627218"/>
                </a:cubicBezTo>
                <a:cubicBezTo>
                  <a:pt x="3606367" y="603950"/>
                  <a:pt x="3606367" y="565904"/>
                  <a:pt x="3629694" y="542636"/>
                </a:cubicBezTo>
                <a:cubicBezTo>
                  <a:pt x="3653020" y="519367"/>
                  <a:pt x="3691162" y="519367"/>
                  <a:pt x="3714488" y="542636"/>
                </a:cubicBezTo>
                <a:cubicBezTo>
                  <a:pt x="3726152" y="554270"/>
                  <a:pt x="3731984" y="569599"/>
                  <a:pt x="3731984" y="584927"/>
                </a:cubicBezTo>
                <a:close/>
                <a:moveTo>
                  <a:pt x="3827968" y="146134"/>
                </a:moveTo>
                <a:cubicBezTo>
                  <a:pt x="3835849" y="153995"/>
                  <a:pt x="3835849" y="166572"/>
                  <a:pt x="3827968" y="174433"/>
                </a:cubicBezTo>
                <a:cubicBezTo>
                  <a:pt x="3820088" y="182294"/>
                  <a:pt x="3807479" y="182294"/>
                  <a:pt x="3799598" y="174433"/>
                </a:cubicBezTo>
                <a:cubicBezTo>
                  <a:pt x="3791718" y="166572"/>
                  <a:pt x="3791718" y="153995"/>
                  <a:pt x="3799598" y="146134"/>
                </a:cubicBezTo>
                <a:cubicBezTo>
                  <a:pt x="3807479" y="138273"/>
                  <a:pt x="3820088" y="138273"/>
                  <a:pt x="3827968" y="146134"/>
                </a:cubicBezTo>
                <a:close/>
                <a:moveTo>
                  <a:pt x="3853423" y="1289771"/>
                </a:moveTo>
                <a:cubicBezTo>
                  <a:pt x="3853423" y="1299951"/>
                  <a:pt x="3849561" y="1310170"/>
                  <a:pt x="3841838" y="1318030"/>
                </a:cubicBezTo>
                <a:lnTo>
                  <a:pt x="3840125" y="1318746"/>
                </a:lnTo>
                <a:lnTo>
                  <a:pt x="3781073" y="1307740"/>
                </a:lnTo>
                <a:lnTo>
                  <a:pt x="3773592" y="1290007"/>
                </a:lnTo>
                <a:cubicBezTo>
                  <a:pt x="3773593" y="1279827"/>
                  <a:pt x="3777533" y="1269608"/>
                  <a:pt x="3785413" y="1261747"/>
                </a:cubicBezTo>
                <a:cubicBezTo>
                  <a:pt x="3800859" y="1246339"/>
                  <a:pt x="3826077" y="1246339"/>
                  <a:pt x="3841838" y="1261747"/>
                </a:cubicBezTo>
                <a:cubicBezTo>
                  <a:pt x="3849561" y="1269451"/>
                  <a:pt x="3853423" y="1279591"/>
                  <a:pt x="3853423" y="1289771"/>
                </a:cubicBezTo>
                <a:close/>
                <a:moveTo>
                  <a:pt x="3873518" y="1007841"/>
                </a:moveTo>
                <a:cubicBezTo>
                  <a:pt x="3873518" y="1023170"/>
                  <a:pt x="3867686" y="1038498"/>
                  <a:pt x="3856023" y="1050132"/>
                </a:cubicBezTo>
                <a:cubicBezTo>
                  <a:pt x="3832696" y="1073401"/>
                  <a:pt x="3794555" y="1073401"/>
                  <a:pt x="3771228" y="1050132"/>
                </a:cubicBezTo>
                <a:cubicBezTo>
                  <a:pt x="3747902" y="1026864"/>
                  <a:pt x="3747902" y="988818"/>
                  <a:pt x="3771228" y="965550"/>
                </a:cubicBezTo>
                <a:cubicBezTo>
                  <a:pt x="3794555" y="942282"/>
                  <a:pt x="3832696" y="942282"/>
                  <a:pt x="3856023" y="965550"/>
                </a:cubicBezTo>
                <a:cubicBezTo>
                  <a:pt x="3867686" y="977184"/>
                  <a:pt x="3873518" y="992513"/>
                  <a:pt x="3873518" y="1007841"/>
                </a:cubicBezTo>
                <a:close/>
                <a:moveTo>
                  <a:pt x="3873518" y="724536"/>
                </a:moveTo>
                <a:cubicBezTo>
                  <a:pt x="3873518" y="739865"/>
                  <a:pt x="3867686" y="755193"/>
                  <a:pt x="3856023" y="766827"/>
                </a:cubicBezTo>
                <a:cubicBezTo>
                  <a:pt x="3832696" y="790095"/>
                  <a:pt x="3794555" y="790095"/>
                  <a:pt x="3771228" y="766827"/>
                </a:cubicBezTo>
                <a:cubicBezTo>
                  <a:pt x="3747902" y="743559"/>
                  <a:pt x="3747902" y="705512"/>
                  <a:pt x="3771228" y="682244"/>
                </a:cubicBezTo>
                <a:cubicBezTo>
                  <a:pt x="3794555" y="658976"/>
                  <a:pt x="3832696" y="658976"/>
                  <a:pt x="3856023" y="682244"/>
                </a:cubicBezTo>
                <a:cubicBezTo>
                  <a:pt x="3867686" y="693878"/>
                  <a:pt x="3873518" y="709207"/>
                  <a:pt x="3873518" y="724536"/>
                </a:cubicBezTo>
                <a:close/>
                <a:moveTo>
                  <a:pt x="3873518" y="442174"/>
                </a:moveTo>
                <a:cubicBezTo>
                  <a:pt x="3873518" y="457503"/>
                  <a:pt x="3867686" y="472831"/>
                  <a:pt x="3856023" y="484465"/>
                </a:cubicBezTo>
                <a:cubicBezTo>
                  <a:pt x="3832696" y="507733"/>
                  <a:pt x="3794555" y="507733"/>
                  <a:pt x="3771228" y="484465"/>
                </a:cubicBezTo>
                <a:cubicBezTo>
                  <a:pt x="3747902" y="461197"/>
                  <a:pt x="3747902" y="423151"/>
                  <a:pt x="3771228" y="399882"/>
                </a:cubicBezTo>
                <a:cubicBezTo>
                  <a:pt x="3794555" y="376614"/>
                  <a:pt x="3832696" y="376614"/>
                  <a:pt x="3856023" y="399882"/>
                </a:cubicBezTo>
                <a:cubicBezTo>
                  <a:pt x="3867686" y="411517"/>
                  <a:pt x="3873518" y="426846"/>
                  <a:pt x="3873518" y="442174"/>
                </a:cubicBezTo>
                <a:close/>
                <a:moveTo>
                  <a:pt x="3990283" y="31348"/>
                </a:moveTo>
                <a:lnTo>
                  <a:pt x="3983057" y="48974"/>
                </a:lnTo>
                <a:cubicBezTo>
                  <a:pt x="3967611" y="64696"/>
                  <a:pt x="3942394" y="64696"/>
                  <a:pt x="3926633" y="48974"/>
                </a:cubicBezTo>
                <a:lnTo>
                  <a:pt x="3915424" y="21858"/>
                </a:lnTo>
                <a:close/>
                <a:moveTo>
                  <a:pt x="4014737" y="1148708"/>
                </a:moveTo>
                <a:cubicBezTo>
                  <a:pt x="4014737" y="1164037"/>
                  <a:pt x="4008905" y="1179365"/>
                  <a:pt x="3997242" y="1190999"/>
                </a:cubicBezTo>
                <a:cubicBezTo>
                  <a:pt x="3973916" y="1214267"/>
                  <a:pt x="3935774" y="1214267"/>
                  <a:pt x="3912447" y="1190999"/>
                </a:cubicBezTo>
                <a:cubicBezTo>
                  <a:pt x="3889121" y="1167731"/>
                  <a:pt x="3889121" y="1129684"/>
                  <a:pt x="3912447" y="1106416"/>
                </a:cubicBezTo>
                <a:cubicBezTo>
                  <a:pt x="3935774" y="1083148"/>
                  <a:pt x="3973916" y="1083148"/>
                  <a:pt x="3997242" y="1106416"/>
                </a:cubicBezTo>
                <a:cubicBezTo>
                  <a:pt x="4008905" y="1118050"/>
                  <a:pt x="4014737" y="1133379"/>
                  <a:pt x="4014737" y="1148708"/>
                </a:cubicBezTo>
                <a:close/>
                <a:moveTo>
                  <a:pt x="4014737" y="866660"/>
                </a:moveTo>
                <a:cubicBezTo>
                  <a:pt x="4014737" y="881989"/>
                  <a:pt x="4008905" y="897317"/>
                  <a:pt x="3997242" y="908951"/>
                </a:cubicBezTo>
                <a:cubicBezTo>
                  <a:pt x="3973916" y="932220"/>
                  <a:pt x="3935774" y="932220"/>
                  <a:pt x="3912447" y="908951"/>
                </a:cubicBezTo>
                <a:cubicBezTo>
                  <a:pt x="3889121" y="885683"/>
                  <a:pt x="3889121" y="847637"/>
                  <a:pt x="3912447" y="824369"/>
                </a:cubicBezTo>
                <a:cubicBezTo>
                  <a:pt x="3935774" y="801100"/>
                  <a:pt x="3973916" y="801100"/>
                  <a:pt x="3997242" y="824369"/>
                </a:cubicBezTo>
                <a:cubicBezTo>
                  <a:pt x="4008905" y="836003"/>
                  <a:pt x="4014737" y="851332"/>
                  <a:pt x="4014737" y="866660"/>
                </a:cubicBezTo>
                <a:close/>
                <a:moveTo>
                  <a:pt x="4014737" y="584613"/>
                </a:moveTo>
                <a:cubicBezTo>
                  <a:pt x="4014737" y="599942"/>
                  <a:pt x="4008905" y="615270"/>
                  <a:pt x="3997242" y="626904"/>
                </a:cubicBezTo>
                <a:cubicBezTo>
                  <a:pt x="3973916" y="650172"/>
                  <a:pt x="3935774" y="650172"/>
                  <a:pt x="3912447" y="626904"/>
                </a:cubicBezTo>
                <a:cubicBezTo>
                  <a:pt x="3889121" y="603636"/>
                  <a:pt x="3889121" y="565589"/>
                  <a:pt x="3912447" y="542321"/>
                </a:cubicBezTo>
                <a:cubicBezTo>
                  <a:pt x="3935774" y="519053"/>
                  <a:pt x="3973916" y="519053"/>
                  <a:pt x="3997242" y="542321"/>
                </a:cubicBezTo>
                <a:cubicBezTo>
                  <a:pt x="4008905" y="553955"/>
                  <a:pt x="4014737" y="569284"/>
                  <a:pt x="4014737" y="584613"/>
                </a:cubicBezTo>
                <a:close/>
                <a:moveTo>
                  <a:pt x="4014737" y="302880"/>
                </a:moveTo>
                <a:cubicBezTo>
                  <a:pt x="4014737" y="318209"/>
                  <a:pt x="4008905" y="333537"/>
                  <a:pt x="3997242" y="345171"/>
                </a:cubicBezTo>
                <a:cubicBezTo>
                  <a:pt x="3973916" y="368439"/>
                  <a:pt x="3935774" y="368439"/>
                  <a:pt x="3912447" y="345171"/>
                </a:cubicBezTo>
                <a:cubicBezTo>
                  <a:pt x="3889121" y="321903"/>
                  <a:pt x="3889121" y="283856"/>
                  <a:pt x="3912447" y="260588"/>
                </a:cubicBezTo>
                <a:cubicBezTo>
                  <a:pt x="3935774" y="237320"/>
                  <a:pt x="3973916" y="237320"/>
                  <a:pt x="3997242" y="260588"/>
                </a:cubicBezTo>
                <a:cubicBezTo>
                  <a:pt x="4008905" y="272222"/>
                  <a:pt x="4014737" y="287551"/>
                  <a:pt x="4014737" y="302880"/>
                </a:cubicBezTo>
                <a:close/>
                <a:moveTo>
                  <a:pt x="4026122" y="1361082"/>
                </a:moveTo>
                <a:lnTo>
                  <a:pt x="3929127" y="1335559"/>
                </a:lnTo>
                <a:lnTo>
                  <a:pt x="3954569" y="1330608"/>
                </a:lnTo>
                <a:cubicBezTo>
                  <a:pt x="3980141" y="1330608"/>
                  <a:pt x="4005753" y="1340355"/>
                  <a:pt x="4025297" y="1359850"/>
                </a:cubicBezTo>
                <a:close/>
                <a:moveTo>
                  <a:pt x="4110407" y="147392"/>
                </a:moveTo>
                <a:cubicBezTo>
                  <a:pt x="4118287" y="155253"/>
                  <a:pt x="4118287" y="167830"/>
                  <a:pt x="4110407" y="175691"/>
                </a:cubicBezTo>
                <a:cubicBezTo>
                  <a:pt x="4102526" y="183552"/>
                  <a:pt x="4089917" y="183552"/>
                  <a:pt x="4082037" y="175691"/>
                </a:cubicBezTo>
                <a:cubicBezTo>
                  <a:pt x="4074156" y="167830"/>
                  <a:pt x="4074156" y="155253"/>
                  <a:pt x="4082037" y="147392"/>
                </a:cubicBezTo>
                <a:cubicBezTo>
                  <a:pt x="4089917" y="139531"/>
                  <a:pt x="4102526" y="139531"/>
                  <a:pt x="4110407" y="147392"/>
                </a:cubicBezTo>
                <a:close/>
                <a:moveTo>
                  <a:pt x="4135546" y="1289260"/>
                </a:moveTo>
                <a:cubicBezTo>
                  <a:pt x="4135546" y="1299479"/>
                  <a:pt x="4131684" y="1309698"/>
                  <a:pt x="4123961" y="1317402"/>
                </a:cubicBezTo>
                <a:cubicBezTo>
                  <a:pt x="4108515" y="1333123"/>
                  <a:pt x="4082982" y="1333123"/>
                  <a:pt x="4067537" y="1317402"/>
                </a:cubicBezTo>
                <a:cubicBezTo>
                  <a:pt x="4051776" y="1301994"/>
                  <a:pt x="4051776" y="1276839"/>
                  <a:pt x="4067537" y="1261118"/>
                </a:cubicBezTo>
                <a:cubicBezTo>
                  <a:pt x="4082982" y="1245710"/>
                  <a:pt x="4108200" y="1245710"/>
                  <a:pt x="4123961" y="1261118"/>
                </a:cubicBezTo>
                <a:cubicBezTo>
                  <a:pt x="4131684" y="1268822"/>
                  <a:pt x="4135546" y="1279041"/>
                  <a:pt x="4135546" y="1289260"/>
                </a:cubicBezTo>
                <a:close/>
                <a:moveTo>
                  <a:pt x="4155642" y="1007212"/>
                </a:moveTo>
                <a:cubicBezTo>
                  <a:pt x="4155642" y="1022541"/>
                  <a:pt x="4149810" y="1037870"/>
                  <a:pt x="4138146" y="1049504"/>
                </a:cubicBezTo>
                <a:cubicBezTo>
                  <a:pt x="4114820" y="1072772"/>
                  <a:pt x="4076678" y="1072772"/>
                  <a:pt x="4053352" y="1049504"/>
                </a:cubicBezTo>
                <a:cubicBezTo>
                  <a:pt x="4030025" y="1026235"/>
                  <a:pt x="4030025" y="988189"/>
                  <a:pt x="4053352" y="964921"/>
                </a:cubicBezTo>
                <a:cubicBezTo>
                  <a:pt x="4076678" y="941653"/>
                  <a:pt x="4114820" y="941653"/>
                  <a:pt x="4138146" y="964921"/>
                </a:cubicBezTo>
                <a:cubicBezTo>
                  <a:pt x="4149810" y="976555"/>
                  <a:pt x="4155642" y="991884"/>
                  <a:pt x="4155642" y="1007212"/>
                </a:cubicBezTo>
                <a:close/>
                <a:moveTo>
                  <a:pt x="4155642" y="725165"/>
                </a:moveTo>
                <a:cubicBezTo>
                  <a:pt x="4155642" y="740494"/>
                  <a:pt x="4149810" y="755822"/>
                  <a:pt x="4138146" y="767456"/>
                </a:cubicBezTo>
                <a:cubicBezTo>
                  <a:pt x="4114820" y="790724"/>
                  <a:pt x="4076678" y="790724"/>
                  <a:pt x="4053352" y="767456"/>
                </a:cubicBezTo>
                <a:cubicBezTo>
                  <a:pt x="4030025" y="744188"/>
                  <a:pt x="4030025" y="706141"/>
                  <a:pt x="4053352" y="682873"/>
                </a:cubicBezTo>
                <a:cubicBezTo>
                  <a:pt x="4076678" y="659605"/>
                  <a:pt x="4114820" y="659605"/>
                  <a:pt x="4138146" y="682873"/>
                </a:cubicBezTo>
                <a:cubicBezTo>
                  <a:pt x="4149810" y="694507"/>
                  <a:pt x="4155642" y="709836"/>
                  <a:pt x="4155642" y="725165"/>
                </a:cubicBezTo>
                <a:close/>
                <a:moveTo>
                  <a:pt x="4155957" y="443746"/>
                </a:moveTo>
                <a:cubicBezTo>
                  <a:pt x="4155957" y="459075"/>
                  <a:pt x="4150125" y="474404"/>
                  <a:pt x="4138462" y="486038"/>
                </a:cubicBezTo>
                <a:cubicBezTo>
                  <a:pt x="4115135" y="509306"/>
                  <a:pt x="4076993" y="509306"/>
                  <a:pt x="4053667" y="486038"/>
                </a:cubicBezTo>
                <a:cubicBezTo>
                  <a:pt x="4030340" y="462769"/>
                  <a:pt x="4030340" y="424723"/>
                  <a:pt x="4053667" y="401455"/>
                </a:cubicBezTo>
                <a:cubicBezTo>
                  <a:pt x="4076993" y="378187"/>
                  <a:pt x="4115135" y="378187"/>
                  <a:pt x="4138462" y="401455"/>
                </a:cubicBezTo>
                <a:cubicBezTo>
                  <a:pt x="4150125" y="413089"/>
                  <a:pt x="4155957" y="428418"/>
                  <a:pt x="4155957" y="443746"/>
                </a:cubicBezTo>
                <a:close/>
                <a:moveTo>
                  <a:pt x="4252888" y="287944"/>
                </a:moveTo>
                <a:cubicBezTo>
                  <a:pt x="4260768" y="295805"/>
                  <a:pt x="4260768" y="308382"/>
                  <a:pt x="4252888" y="316243"/>
                </a:cubicBezTo>
                <a:cubicBezTo>
                  <a:pt x="4245007" y="324104"/>
                  <a:pt x="4232398" y="324104"/>
                  <a:pt x="4224518" y="316243"/>
                </a:cubicBezTo>
                <a:cubicBezTo>
                  <a:pt x="4216637" y="308382"/>
                  <a:pt x="4216637" y="295805"/>
                  <a:pt x="4224518" y="287944"/>
                </a:cubicBezTo>
                <a:cubicBezTo>
                  <a:pt x="4232398" y="280083"/>
                  <a:pt x="4245007" y="280083"/>
                  <a:pt x="4252888" y="287944"/>
                </a:cubicBezTo>
                <a:close/>
                <a:moveTo>
                  <a:pt x="4277396" y="1430441"/>
                </a:moveTo>
                <a:lnTo>
                  <a:pt x="4271994" y="1443563"/>
                </a:lnTo>
                <a:lnTo>
                  <a:pt x="4236887" y="1428651"/>
                </a:lnTo>
                <a:lnTo>
                  <a:pt x="4203189" y="1417117"/>
                </a:lnTo>
                <a:lnTo>
                  <a:pt x="4209386" y="1402299"/>
                </a:lnTo>
                <a:cubicBezTo>
                  <a:pt x="4224832" y="1386891"/>
                  <a:pt x="4250051" y="1386891"/>
                  <a:pt x="4265812" y="1402299"/>
                </a:cubicBezTo>
                <a:cubicBezTo>
                  <a:pt x="4273535" y="1410003"/>
                  <a:pt x="4277396" y="1420222"/>
                  <a:pt x="4277396" y="1430441"/>
                </a:cubicBezTo>
                <a:close/>
                <a:moveTo>
                  <a:pt x="4277396" y="1148393"/>
                </a:moveTo>
                <a:cubicBezTo>
                  <a:pt x="4277396" y="1158613"/>
                  <a:pt x="4273535" y="1168832"/>
                  <a:pt x="4265812" y="1176535"/>
                </a:cubicBezTo>
                <a:cubicBezTo>
                  <a:pt x="4250366" y="1192257"/>
                  <a:pt x="4224832" y="1192257"/>
                  <a:pt x="4209386" y="1176535"/>
                </a:cubicBezTo>
                <a:cubicBezTo>
                  <a:pt x="4193625" y="1161128"/>
                  <a:pt x="4193940" y="1135658"/>
                  <a:pt x="4209386" y="1120251"/>
                </a:cubicBezTo>
                <a:cubicBezTo>
                  <a:pt x="4224832" y="1104844"/>
                  <a:pt x="4250051" y="1104844"/>
                  <a:pt x="4265812" y="1120251"/>
                </a:cubicBezTo>
                <a:cubicBezTo>
                  <a:pt x="4273535" y="1127955"/>
                  <a:pt x="4277396" y="1138174"/>
                  <a:pt x="4277396" y="1148393"/>
                </a:cubicBezTo>
                <a:close/>
                <a:moveTo>
                  <a:pt x="4297491" y="866346"/>
                </a:moveTo>
                <a:cubicBezTo>
                  <a:pt x="4297491" y="881675"/>
                  <a:pt x="4291660" y="897003"/>
                  <a:pt x="4279997" y="908637"/>
                </a:cubicBezTo>
                <a:cubicBezTo>
                  <a:pt x="4256671" y="931905"/>
                  <a:pt x="4218528" y="931905"/>
                  <a:pt x="4195202" y="908637"/>
                </a:cubicBezTo>
                <a:cubicBezTo>
                  <a:pt x="4171875" y="885369"/>
                  <a:pt x="4171875" y="847322"/>
                  <a:pt x="4195202" y="824054"/>
                </a:cubicBezTo>
                <a:cubicBezTo>
                  <a:pt x="4218528" y="800786"/>
                  <a:pt x="4256671" y="800786"/>
                  <a:pt x="4279997" y="824054"/>
                </a:cubicBezTo>
                <a:cubicBezTo>
                  <a:pt x="4291660" y="835688"/>
                  <a:pt x="4297491" y="851017"/>
                  <a:pt x="4297491" y="866346"/>
                </a:cubicBezTo>
                <a:close/>
                <a:moveTo>
                  <a:pt x="4298122" y="583984"/>
                </a:moveTo>
                <a:cubicBezTo>
                  <a:pt x="4298122" y="599313"/>
                  <a:pt x="4292290" y="614641"/>
                  <a:pt x="4280627" y="626275"/>
                </a:cubicBezTo>
                <a:cubicBezTo>
                  <a:pt x="4257300" y="649543"/>
                  <a:pt x="4219159" y="649543"/>
                  <a:pt x="4195833" y="626275"/>
                </a:cubicBezTo>
                <a:cubicBezTo>
                  <a:pt x="4172505" y="603007"/>
                  <a:pt x="4172505" y="564960"/>
                  <a:pt x="4195833" y="541692"/>
                </a:cubicBezTo>
                <a:cubicBezTo>
                  <a:pt x="4219159" y="518424"/>
                  <a:pt x="4257300" y="518424"/>
                  <a:pt x="4280627" y="541692"/>
                </a:cubicBezTo>
                <a:cubicBezTo>
                  <a:pt x="4292290" y="553326"/>
                  <a:pt x="4298122" y="568655"/>
                  <a:pt x="4298122" y="583984"/>
                </a:cubicBezTo>
                <a:close/>
                <a:moveTo>
                  <a:pt x="4393161" y="429126"/>
                </a:moveTo>
                <a:cubicBezTo>
                  <a:pt x="4401041" y="436987"/>
                  <a:pt x="4401041" y="449564"/>
                  <a:pt x="4393161" y="457425"/>
                </a:cubicBezTo>
                <a:cubicBezTo>
                  <a:pt x="4385281" y="465286"/>
                  <a:pt x="4372671" y="465286"/>
                  <a:pt x="4364791" y="457425"/>
                </a:cubicBezTo>
                <a:cubicBezTo>
                  <a:pt x="4356911" y="449564"/>
                  <a:pt x="4356911" y="436987"/>
                  <a:pt x="4364791" y="429126"/>
                </a:cubicBezTo>
                <a:cubicBezTo>
                  <a:pt x="4372671" y="421265"/>
                  <a:pt x="4385281" y="421265"/>
                  <a:pt x="4393161" y="429126"/>
                </a:cubicBezTo>
                <a:close/>
                <a:moveTo>
                  <a:pt x="4393161" y="147078"/>
                </a:moveTo>
                <a:cubicBezTo>
                  <a:pt x="4401041" y="154939"/>
                  <a:pt x="4401041" y="167517"/>
                  <a:pt x="4393161" y="175377"/>
                </a:cubicBezTo>
                <a:cubicBezTo>
                  <a:pt x="4385281" y="183238"/>
                  <a:pt x="4372671" y="183238"/>
                  <a:pt x="4364791" y="175377"/>
                </a:cubicBezTo>
                <a:cubicBezTo>
                  <a:pt x="4356911" y="167517"/>
                  <a:pt x="4356911" y="154939"/>
                  <a:pt x="4364791" y="147078"/>
                </a:cubicBezTo>
                <a:cubicBezTo>
                  <a:pt x="4372671" y="139218"/>
                  <a:pt x="4385281" y="139218"/>
                  <a:pt x="4393161" y="147078"/>
                </a:cubicBezTo>
                <a:close/>
                <a:moveTo>
                  <a:pt x="4419246" y="1289143"/>
                </a:moveTo>
                <a:cubicBezTo>
                  <a:pt x="4419246" y="1299323"/>
                  <a:pt x="4415384" y="1309542"/>
                  <a:pt x="4407661" y="1317403"/>
                </a:cubicBezTo>
                <a:cubicBezTo>
                  <a:pt x="4392215" y="1333124"/>
                  <a:pt x="4366682" y="1333124"/>
                  <a:pt x="4351236" y="1317403"/>
                </a:cubicBezTo>
                <a:cubicBezTo>
                  <a:pt x="4335475" y="1301995"/>
                  <a:pt x="4335475" y="1276840"/>
                  <a:pt x="4351236" y="1261119"/>
                </a:cubicBezTo>
                <a:cubicBezTo>
                  <a:pt x="4366682" y="1245711"/>
                  <a:pt x="4391901" y="1245711"/>
                  <a:pt x="4407661" y="1261119"/>
                </a:cubicBezTo>
                <a:cubicBezTo>
                  <a:pt x="4415384" y="1268822"/>
                  <a:pt x="4419246" y="1278963"/>
                  <a:pt x="4419246" y="1289143"/>
                </a:cubicBezTo>
                <a:close/>
                <a:moveTo>
                  <a:pt x="4419246" y="1007213"/>
                </a:moveTo>
                <a:cubicBezTo>
                  <a:pt x="4419246" y="1017432"/>
                  <a:pt x="4415384" y="1027651"/>
                  <a:pt x="4407661" y="1035355"/>
                </a:cubicBezTo>
                <a:cubicBezTo>
                  <a:pt x="4392215" y="1051077"/>
                  <a:pt x="4366682" y="1051077"/>
                  <a:pt x="4351236" y="1035355"/>
                </a:cubicBezTo>
                <a:cubicBezTo>
                  <a:pt x="4335475" y="1019948"/>
                  <a:pt x="4335475" y="994793"/>
                  <a:pt x="4351236" y="979071"/>
                </a:cubicBezTo>
                <a:cubicBezTo>
                  <a:pt x="4366682" y="963350"/>
                  <a:pt x="4391901" y="963350"/>
                  <a:pt x="4407661" y="979071"/>
                </a:cubicBezTo>
                <a:cubicBezTo>
                  <a:pt x="4415384" y="986775"/>
                  <a:pt x="4419246" y="996994"/>
                  <a:pt x="4419246" y="1007213"/>
                </a:cubicBezTo>
                <a:close/>
                <a:moveTo>
                  <a:pt x="4439026" y="725480"/>
                </a:moveTo>
                <a:cubicBezTo>
                  <a:pt x="4439026" y="740809"/>
                  <a:pt x="4433194" y="756137"/>
                  <a:pt x="4421531" y="767772"/>
                </a:cubicBezTo>
                <a:cubicBezTo>
                  <a:pt x="4398205" y="791040"/>
                  <a:pt x="4360063" y="791040"/>
                  <a:pt x="4336737" y="767772"/>
                </a:cubicBezTo>
                <a:cubicBezTo>
                  <a:pt x="4313409" y="744502"/>
                  <a:pt x="4313409" y="706456"/>
                  <a:pt x="4336737" y="683189"/>
                </a:cubicBezTo>
                <a:cubicBezTo>
                  <a:pt x="4360063" y="659921"/>
                  <a:pt x="4398205" y="659921"/>
                  <a:pt x="4421531" y="683189"/>
                </a:cubicBezTo>
                <a:cubicBezTo>
                  <a:pt x="4433194" y="694823"/>
                  <a:pt x="4439026" y="710151"/>
                  <a:pt x="4439026" y="725480"/>
                </a:cubicBezTo>
                <a:close/>
                <a:moveTo>
                  <a:pt x="4534381" y="569992"/>
                </a:moveTo>
                <a:cubicBezTo>
                  <a:pt x="4542261" y="577853"/>
                  <a:pt x="4542261" y="590431"/>
                  <a:pt x="4534381" y="598291"/>
                </a:cubicBezTo>
                <a:cubicBezTo>
                  <a:pt x="4526499" y="606152"/>
                  <a:pt x="4513891" y="606152"/>
                  <a:pt x="4506011" y="598291"/>
                </a:cubicBezTo>
                <a:cubicBezTo>
                  <a:pt x="4498129" y="590431"/>
                  <a:pt x="4498129" y="577853"/>
                  <a:pt x="4506011" y="569992"/>
                </a:cubicBezTo>
                <a:cubicBezTo>
                  <a:pt x="4513891" y="562132"/>
                  <a:pt x="4526499" y="562132"/>
                  <a:pt x="4534381" y="569992"/>
                </a:cubicBezTo>
                <a:close/>
                <a:moveTo>
                  <a:pt x="4534381" y="287945"/>
                </a:moveTo>
                <a:cubicBezTo>
                  <a:pt x="4542261" y="295806"/>
                  <a:pt x="4542261" y="308383"/>
                  <a:pt x="4534381" y="316244"/>
                </a:cubicBezTo>
                <a:cubicBezTo>
                  <a:pt x="4526499" y="324105"/>
                  <a:pt x="4513891" y="324105"/>
                  <a:pt x="4506011" y="316244"/>
                </a:cubicBezTo>
                <a:cubicBezTo>
                  <a:pt x="4498129" y="308383"/>
                  <a:pt x="4498129" y="295806"/>
                  <a:pt x="4506011" y="287945"/>
                </a:cubicBezTo>
                <a:cubicBezTo>
                  <a:pt x="4513891" y="280084"/>
                  <a:pt x="4526499" y="280084"/>
                  <a:pt x="4534381" y="287945"/>
                </a:cubicBezTo>
                <a:close/>
                <a:moveTo>
                  <a:pt x="4559834" y="1430441"/>
                </a:moveTo>
                <a:cubicBezTo>
                  <a:pt x="4559834" y="1440660"/>
                  <a:pt x="4555973" y="1450880"/>
                  <a:pt x="4548251" y="1458584"/>
                </a:cubicBezTo>
                <a:cubicBezTo>
                  <a:pt x="4532805" y="1474305"/>
                  <a:pt x="4507271" y="1474305"/>
                  <a:pt x="4491825" y="1458584"/>
                </a:cubicBezTo>
                <a:cubicBezTo>
                  <a:pt x="4476065" y="1443176"/>
                  <a:pt x="4476065" y="1418022"/>
                  <a:pt x="4491825" y="1402300"/>
                </a:cubicBezTo>
                <a:cubicBezTo>
                  <a:pt x="4507271" y="1386892"/>
                  <a:pt x="4532490" y="1386892"/>
                  <a:pt x="4548251" y="1402300"/>
                </a:cubicBezTo>
                <a:cubicBezTo>
                  <a:pt x="4555973" y="1410003"/>
                  <a:pt x="4559834" y="1420222"/>
                  <a:pt x="4559834" y="1430441"/>
                </a:cubicBezTo>
                <a:close/>
                <a:moveTo>
                  <a:pt x="4559834" y="1148276"/>
                </a:moveTo>
                <a:cubicBezTo>
                  <a:pt x="4559834" y="1158456"/>
                  <a:pt x="4555973" y="1168675"/>
                  <a:pt x="4548251" y="1176536"/>
                </a:cubicBezTo>
                <a:cubicBezTo>
                  <a:pt x="4532805" y="1192258"/>
                  <a:pt x="4507271" y="1192258"/>
                  <a:pt x="4491825" y="1176536"/>
                </a:cubicBezTo>
                <a:cubicBezTo>
                  <a:pt x="4476065" y="1161129"/>
                  <a:pt x="4476380" y="1135659"/>
                  <a:pt x="4491825" y="1120252"/>
                </a:cubicBezTo>
                <a:cubicBezTo>
                  <a:pt x="4507271" y="1104845"/>
                  <a:pt x="4532490" y="1104845"/>
                  <a:pt x="4548251" y="1120252"/>
                </a:cubicBezTo>
                <a:cubicBezTo>
                  <a:pt x="4555973" y="1127955"/>
                  <a:pt x="4559834" y="1138096"/>
                  <a:pt x="4559834" y="1148276"/>
                </a:cubicBezTo>
                <a:close/>
                <a:moveTo>
                  <a:pt x="4559834" y="866346"/>
                </a:moveTo>
                <a:cubicBezTo>
                  <a:pt x="4559834" y="876565"/>
                  <a:pt x="4555973" y="886784"/>
                  <a:pt x="4548251" y="894488"/>
                </a:cubicBezTo>
                <a:cubicBezTo>
                  <a:pt x="4532805" y="910210"/>
                  <a:pt x="4507271" y="910210"/>
                  <a:pt x="4491825" y="894488"/>
                </a:cubicBezTo>
                <a:cubicBezTo>
                  <a:pt x="4476065" y="879081"/>
                  <a:pt x="4476065" y="853926"/>
                  <a:pt x="4491825" y="838205"/>
                </a:cubicBezTo>
                <a:cubicBezTo>
                  <a:pt x="4507271" y="822798"/>
                  <a:pt x="4532490" y="822798"/>
                  <a:pt x="4548251" y="838205"/>
                </a:cubicBezTo>
                <a:cubicBezTo>
                  <a:pt x="4555973" y="845908"/>
                  <a:pt x="4559834" y="856127"/>
                  <a:pt x="4559834" y="866346"/>
                </a:cubicBezTo>
                <a:close/>
                <a:moveTo>
                  <a:pt x="4675600" y="429126"/>
                </a:moveTo>
                <a:cubicBezTo>
                  <a:pt x="4683480" y="436987"/>
                  <a:pt x="4683480" y="449564"/>
                  <a:pt x="4675600" y="457425"/>
                </a:cubicBezTo>
                <a:cubicBezTo>
                  <a:pt x="4667720" y="465286"/>
                  <a:pt x="4655110" y="465286"/>
                  <a:pt x="4647230" y="457425"/>
                </a:cubicBezTo>
                <a:cubicBezTo>
                  <a:pt x="4639350" y="449564"/>
                  <a:pt x="4639350" y="436987"/>
                  <a:pt x="4647230" y="429126"/>
                </a:cubicBezTo>
                <a:cubicBezTo>
                  <a:pt x="4655110" y="421265"/>
                  <a:pt x="4667720" y="421265"/>
                  <a:pt x="4675600" y="429126"/>
                </a:cubicBezTo>
                <a:close/>
                <a:moveTo>
                  <a:pt x="4701684" y="1289457"/>
                </a:moveTo>
                <a:cubicBezTo>
                  <a:pt x="4701684" y="1299637"/>
                  <a:pt x="4697823" y="1309856"/>
                  <a:pt x="4690100" y="1317717"/>
                </a:cubicBezTo>
                <a:cubicBezTo>
                  <a:pt x="4674654" y="1333439"/>
                  <a:pt x="4649121" y="1333439"/>
                  <a:pt x="4633675" y="1317717"/>
                </a:cubicBezTo>
                <a:cubicBezTo>
                  <a:pt x="4617915" y="1302310"/>
                  <a:pt x="4617915" y="1277155"/>
                  <a:pt x="4633675" y="1261433"/>
                </a:cubicBezTo>
                <a:cubicBezTo>
                  <a:pt x="4649121" y="1246026"/>
                  <a:pt x="4674338" y="1246026"/>
                  <a:pt x="4690100" y="1261433"/>
                </a:cubicBezTo>
                <a:cubicBezTo>
                  <a:pt x="4697823" y="1269136"/>
                  <a:pt x="4701684" y="1279277"/>
                  <a:pt x="4701684" y="1289457"/>
                </a:cubicBezTo>
                <a:close/>
                <a:moveTo>
                  <a:pt x="4701999" y="1570993"/>
                </a:moveTo>
                <a:cubicBezTo>
                  <a:pt x="4701999" y="1581212"/>
                  <a:pt x="4698138" y="1591432"/>
                  <a:pt x="4690415" y="1599136"/>
                </a:cubicBezTo>
                <a:cubicBezTo>
                  <a:pt x="4674969" y="1614857"/>
                  <a:pt x="4649437" y="1614857"/>
                  <a:pt x="4633991" y="1599136"/>
                </a:cubicBezTo>
                <a:cubicBezTo>
                  <a:pt x="4618229" y="1583728"/>
                  <a:pt x="4618229" y="1558574"/>
                  <a:pt x="4633991" y="1542852"/>
                </a:cubicBezTo>
                <a:cubicBezTo>
                  <a:pt x="4649437" y="1527130"/>
                  <a:pt x="4674654" y="1527130"/>
                  <a:pt x="4690415" y="1542852"/>
                </a:cubicBezTo>
                <a:cubicBezTo>
                  <a:pt x="4698138" y="1550555"/>
                  <a:pt x="4701999" y="1560774"/>
                  <a:pt x="4701999" y="1570993"/>
                </a:cubicBezTo>
                <a:close/>
                <a:moveTo>
                  <a:pt x="4701999" y="1006898"/>
                </a:moveTo>
                <a:cubicBezTo>
                  <a:pt x="4701999" y="1017118"/>
                  <a:pt x="4698138" y="1027337"/>
                  <a:pt x="4690415" y="1035041"/>
                </a:cubicBezTo>
                <a:cubicBezTo>
                  <a:pt x="4674969" y="1050762"/>
                  <a:pt x="4649437" y="1050762"/>
                  <a:pt x="4633991" y="1035041"/>
                </a:cubicBezTo>
                <a:cubicBezTo>
                  <a:pt x="4618229" y="1019633"/>
                  <a:pt x="4618229" y="994479"/>
                  <a:pt x="4633991" y="978757"/>
                </a:cubicBezTo>
                <a:cubicBezTo>
                  <a:pt x="4649437" y="963035"/>
                  <a:pt x="4674654" y="963035"/>
                  <a:pt x="4690415" y="978757"/>
                </a:cubicBezTo>
                <a:cubicBezTo>
                  <a:pt x="4698138" y="986460"/>
                  <a:pt x="4701999" y="996679"/>
                  <a:pt x="4701999" y="1006898"/>
                </a:cubicBezTo>
                <a:close/>
                <a:moveTo>
                  <a:pt x="4761025" y="725519"/>
                </a:moveTo>
                <a:cubicBezTo>
                  <a:pt x="4761025" y="751028"/>
                  <a:pt x="4751253" y="776576"/>
                  <a:pt x="4731709" y="796071"/>
                </a:cubicBezTo>
                <a:cubicBezTo>
                  <a:pt x="4692937" y="835060"/>
                  <a:pt x="4629577" y="835060"/>
                  <a:pt x="4590490" y="796071"/>
                </a:cubicBezTo>
                <a:cubicBezTo>
                  <a:pt x="4551402" y="757395"/>
                  <a:pt x="4551402" y="694194"/>
                  <a:pt x="4590490" y="655204"/>
                </a:cubicBezTo>
                <a:cubicBezTo>
                  <a:pt x="4629262" y="616214"/>
                  <a:pt x="4692622" y="616214"/>
                  <a:pt x="4731709" y="655204"/>
                </a:cubicBezTo>
                <a:cubicBezTo>
                  <a:pt x="4751253" y="674541"/>
                  <a:pt x="4761025" y="700011"/>
                  <a:pt x="4761025" y="725519"/>
                </a:cubicBezTo>
                <a:close/>
                <a:moveTo>
                  <a:pt x="4816818" y="287945"/>
                </a:moveTo>
                <a:cubicBezTo>
                  <a:pt x="4824699" y="295806"/>
                  <a:pt x="4824699" y="308383"/>
                  <a:pt x="4816818" y="316244"/>
                </a:cubicBezTo>
                <a:cubicBezTo>
                  <a:pt x="4808938" y="324105"/>
                  <a:pt x="4796329" y="324105"/>
                  <a:pt x="4788448" y="316244"/>
                </a:cubicBezTo>
                <a:cubicBezTo>
                  <a:pt x="4780568" y="308383"/>
                  <a:pt x="4780568" y="295806"/>
                  <a:pt x="4788448" y="287945"/>
                </a:cubicBezTo>
                <a:cubicBezTo>
                  <a:pt x="4796329" y="280084"/>
                  <a:pt x="4808938" y="280084"/>
                  <a:pt x="4816818" y="287945"/>
                </a:cubicBezTo>
                <a:close/>
                <a:moveTo>
                  <a:pt x="4843219" y="1430127"/>
                </a:moveTo>
                <a:cubicBezTo>
                  <a:pt x="4843219" y="1440346"/>
                  <a:pt x="4839357" y="1450565"/>
                  <a:pt x="4831634" y="1458269"/>
                </a:cubicBezTo>
                <a:cubicBezTo>
                  <a:pt x="4815873" y="1473991"/>
                  <a:pt x="4790655" y="1473991"/>
                  <a:pt x="4774895" y="1458269"/>
                </a:cubicBezTo>
                <a:cubicBezTo>
                  <a:pt x="4759448" y="1442862"/>
                  <a:pt x="4759448" y="1417707"/>
                  <a:pt x="4774895" y="1401985"/>
                </a:cubicBezTo>
                <a:cubicBezTo>
                  <a:pt x="4790655" y="1386578"/>
                  <a:pt x="4815873" y="1386578"/>
                  <a:pt x="4831634" y="1401985"/>
                </a:cubicBezTo>
                <a:cubicBezTo>
                  <a:pt x="4839357" y="1409689"/>
                  <a:pt x="4843219" y="1419908"/>
                  <a:pt x="4843219" y="1430127"/>
                </a:cubicBezTo>
                <a:close/>
                <a:moveTo>
                  <a:pt x="4843219" y="1148079"/>
                </a:moveTo>
                <a:cubicBezTo>
                  <a:pt x="4843219" y="1158299"/>
                  <a:pt x="4839357" y="1168518"/>
                  <a:pt x="4831634" y="1176222"/>
                </a:cubicBezTo>
                <a:cubicBezTo>
                  <a:pt x="4815873" y="1191943"/>
                  <a:pt x="4790655" y="1191943"/>
                  <a:pt x="4774895" y="1176222"/>
                </a:cubicBezTo>
                <a:cubicBezTo>
                  <a:pt x="4759448" y="1160814"/>
                  <a:pt x="4759448" y="1135659"/>
                  <a:pt x="4774895" y="1119938"/>
                </a:cubicBezTo>
                <a:cubicBezTo>
                  <a:pt x="4790655" y="1104531"/>
                  <a:pt x="4815873" y="1104531"/>
                  <a:pt x="4831634" y="1119938"/>
                </a:cubicBezTo>
                <a:cubicBezTo>
                  <a:pt x="4839357" y="1127641"/>
                  <a:pt x="4843219" y="1137860"/>
                  <a:pt x="4843219" y="1148079"/>
                </a:cubicBezTo>
                <a:close/>
                <a:moveTo>
                  <a:pt x="4863314" y="1712174"/>
                </a:moveTo>
                <a:cubicBezTo>
                  <a:pt x="4863314" y="1727503"/>
                  <a:pt x="4857482" y="1742832"/>
                  <a:pt x="4845819" y="1754466"/>
                </a:cubicBezTo>
                <a:lnTo>
                  <a:pt x="4827712" y="1766429"/>
                </a:lnTo>
                <a:lnTo>
                  <a:pt x="4792605" y="1737815"/>
                </a:lnTo>
                <a:lnTo>
                  <a:pt x="4746396" y="1705246"/>
                </a:lnTo>
                <a:lnTo>
                  <a:pt x="4761024" y="1669883"/>
                </a:lnTo>
                <a:cubicBezTo>
                  <a:pt x="4784351" y="1646615"/>
                  <a:pt x="4822492" y="1646615"/>
                  <a:pt x="4845819" y="1669883"/>
                </a:cubicBezTo>
                <a:cubicBezTo>
                  <a:pt x="4857482" y="1681517"/>
                  <a:pt x="4863314" y="1696845"/>
                  <a:pt x="4863314" y="1712174"/>
                </a:cubicBezTo>
                <a:close/>
                <a:moveTo>
                  <a:pt x="4902559" y="584613"/>
                </a:moveTo>
                <a:cubicBezTo>
                  <a:pt x="4902559" y="610161"/>
                  <a:pt x="4892787" y="635709"/>
                  <a:pt x="4873243" y="655204"/>
                </a:cubicBezTo>
                <a:cubicBezTo>
                  <a:pt x="4834471" y="694194"/>
                  <a:pt x="4771111" y="694194"/>
                  <a:pt x="4732025" y="655204"/>
                </a:cubicBezTo>
                <a:cubicBezTo>
                  <a:pt x="4692937" y="616214"/>
                  <a:pt x="4692937" y="553013"/>
                  <a:pt x="4732025" y="514023"/>
                </a:cubicBezTo>
                <a:cubicBezTo>
                  <a:pt x="4770796" y="475033"/>
                  <a:pt x="4834155" y="475033"/>
                  <a:pt x="4873243" y="514023"/>
                </a:cubicBezTo>
                <a:cubicBezTo>
                  <a:pt x="4892787" y="533518"/>
                  <a:pt x="4902559" y="559066"/>
                  <a:pt x="4902559" y="584613"/>
                </a:cubicBezTo>
                <a:close/>
                <a:moveTo>
                  <a:pt x="4903189" y="865443"/>
                </a:moveTo>
                <a:cubicBezTo>
                  <a:pt x="4903189" y="890951"/>
                  <a:pt x="4893417" y="916499"/>
                  <a:pt x="4873873" y="935994"/>
                </a:cubicBezTo>
                <a:cubicBezTo>
                  <a:pt x="4835101" y="974984"/>
                  <a:pt x="4771742" y="974984"/>
                  <a:pt x="4732654" y="935994"/>
                </a:cubicBezTo>
                <a:cubicBezTo>
                  <a:pt x="4693568" y="897318"/>
                  <a:pt x="4693568" y="834117"/>
                  <a:pt x="4732654" y="795127"/>
                </a:cubicBezTo>
                <a:cubicBezTo>
                  <a:pt x="4771426" y="756137"/>
                  <a:pt x="4834786" y="756137"/>
                  <a:pt x="4873873" y="795127"/>
                </a:cubicBezTo>
                <a:cubicBezTo>
                  <a:pt x="4893417" y="814465"/>
                  <a:pt x="4903189" y="839934"/>
                  <a:pt x="4903189" y="865443"/>
                </a:cubicBezTo>
                <a:close/>
                <a:moveTo>
                  <a:pt x="4984438" y="1288946"/>
                </a:moveTo>
                <a:cubicBezTo>
                  <a:pt x="4984438" y="1299165"/>
                  <a:pt x="4980576" y="1309384"/>
                  <a:pt x="4972853" y="1317088"/>
                </a:cubicBezTo>
                <a:cubicBezTo>
                  <a:pt x="4957407" y="1332810"/>
                  <a:pt x="4931874" y="1332810"/>
                  <a:pt x="4916428" y="1317088"/>
                </a:cubicBezTo>
                <a:cubicBezTo>
                  <a:pt x="4900667" y="1301681"/>
                  <a:pt x="4900667" y="1276526"/>
                  <a:pt x="4916428" y="1260804"/>
                </a:cubicBezTo>
                <a:cubicBezTo>
                  <a:pt x="4931874" y="1245397"/>
                  <a:pt x="4957093" y="1245397"/>
                  <a:pt x="4972853" y="1260804"/>
                </a:cubicBezTo>
                <a:cubicBezTo>
                  <a:pt x="4980576" y="1268508"/>
                  <a:pt x="4984438" y="1278727"/>
                  <a:pt x="4984438" y="1288946"/>
                </a:cubicBezTo>
                <a:close/>
                <a:moveTo>
                  <a:pt x="5004533" y="1570994"/>
                </a:moveTo>
                <a:cubicBezTo>
                  <a:pt x="5004533" y="1586322"/>
                  <a:pt x="4998701" y="1601651"/>
                  <a:pt x="4987038" y="1613285"/>
                </a:cubicBezTo>
                <a:cubicBezTo>
                  <a:pt x="4963712" y="1636553"/>
                  <a:pt x="4925570" y="1636553"/>
                  <a:pt x="4902243" y="1613285"/>
                </a:cubicBezTo>
                <a:cubicBezTo>
                  <a:pt x="4878918" y="1590017"/>
                  <a:pt x="4878918" y="1551971"/>
                  <a:pt x="4902243" y="1528702"/>
                </a:cubicBezTo>
                <a:cubicBezTo>
                  <a:pt x="4925570" y="1505434"/>
                  <a:pt x="4963712" y="1505434"/>
                  <a:pt x="4987038" y="1528702"/>
                </a:cubicBezTo>
                <a:cubicBezTo>
                  <a:pt x="4998701" y="1540336"/>
                  <a:pt x="5004533" y="1555665"/>
                  <a:pt x="5004533" y="1570994"/>
                </a:cubicBezTo>
                <a:close/>
                <a:moveTo>
                  <a:pt x="5004849" y="1853041"/>
                </a:moveTo>
                <a:cubicBezTo>
                  <a:pt x="5004849" y="1868370"/>
                  <a:pt x="4999017" y="1883699"/>
                  <a:pt x="4987353" y="1895333"/>
                </a:cubicBezTo>
                <a:lnTo>
                  <a:pt x="4981042" y="1899503"/>
                </a:lnTo>
                <a:lnTo>
                  <a:pt x="4915286" y="1837807"/>
                </a:lnTo>
                <a:lnTo>
                  <a:pt x="4897398" y="1823227"/>
                </a:lnTo>
                <a:lnTo>
                  <a:pt x="4902559" y="1810750"/>
                </a:lnTo>
                <a:cubicBezTo>
                  <a:pt x="4925885" y="1787482"/>
                  <a:pt x="4964027" y="1787482"/>
                  <a:pt x="4987353" y="1810750"/>
                </a:cubicBezTo>
                <a:cubicBezTo>
                  <a:pt x="4999017" y="1822384"/>
                  <a:pt x="5004849" y="1837713"/>
                  <a:pt x="5004849" y="1853041"/>
                </a:cubicBezTo>
                <a:close/>
                <a:moveTo>
                  <a:pt x="5043778" y="443472"/>
                </a:moveTo>
                <a:cubicBezTo>
                  <a:pt x="5043778" y="468980"/>
                  <a:pt x="5034006" y="494528"/>
                  <a:pt x="5014462" y="514023"/>
                </a:cubicBezTo>
                <a:cubicBezTo>
                  <a:pt x="4975690" y="553013"/>
                  <a:pt x="4912330" y="553013"/>
                  <a:pt x="4873243" y="514023"/>
                </a:cubicBezTo>
                <a:cubicBezTo>
                  <a:pt x="4834155" y="475348"/>
                  <a:pt x="4834155" y="412146"/>
                  <a:pt x="4873243" y="373157"/>
                </a:cubicBezTo>
                <a:cubicBezTo>
                  <a:pt x="4912015" y="334167"/>
                  <a:pt x="4975375" y="334167"/>
                  <a:pt x="5014462" y="373157"/>
                </a:cubicBezTo>
                <a:cubicBezTo>
                  <a:pt x="5034006" y="392494"/>
                  <a:pt x="5043778" y="417963"/>
                  <a:pt x="5043778" y="443472"/>
                </a:cubicBezTo>
                <a:close/>
                <a:moveTo>
                  <a:pt x="5044093" y="1006624"/>
                </a:moveTo>
                <a:cubicBezTo>
                  <a:pt x="5044093" y="1032132"/>
                  <a:pt x="5034321" y="1057680"/>
                  <a:pt x="5014777" y="1077175"/>
                </a:cubicBezTo>
                <a:cubicBezTo>
                  <a:pt x="4976005" y="1116165"/>
                  <a:pt x="4912646" y="1116165"/>
                  <a:pt x="4873558" y="1077175"/>
                </a:cubicBezTo>
                <a:cubicBezTo>
                  <a:pt x="4834471" y="1038499"/>
                  <a:pt x="4834471" y="975298"/>
                  <a:pt x="4873558" y="936308"/>
                </a:cubicBezTo>
                <a:cubicBezTo>
                  <a:pt x="4912330" y="897318"/>
                  <a:pt x="4975690" y="897318"/>
                  <a:pt x="5014777" y="936308"/>
                </a:cubicBezTo>
                <a:cubicBezTo>
                  <a:pt x="5034321" y="955646"/>
                  <a:pt x="5044093" y="981115"/>
                  <a:pt x="5044093" y="1006624"/>
                </a:cubicBezTo>
                <a:close/>
                <a:moveTo>
                  <a:pt x="5044409" y="724576"/>
                </a:moveTo>
                <a:cubicBezTo>
                  <a:pt x="5044409" y="737330"/>
                  <a:pt x="5041966" y="750094"/>
                  <a:pt x="5037080" y="762106"/>
                </a:cubicBezTo>
                <a:lnTo>
                  <a:pt x="5015343" y="794752"/>
                </a:lnTo>
                <a:lnTo>
                  <a:pt x="5014777" y="795127"/>
                </a:lnTo>
                <a:lnTo>
                  <a:pt x="5014526" y="795505"/>
                </a:lnTo>
                <a:lnTo>
                  <a:pt x="4982167" y="817059"/>
                </a:lnTo>
                <a:cubicBezTo>
                  <a:pt x="4946158" y="831680"/>
                  <a:pt x="4903189" y="824369"/>
                  <a:pt x="4873873" y="795127"/>
                </a:cubicBezTo>
                <a:cubicBezTo>
                  <a:pt x="4834786" y="756452"/>
                  <a:pt x="4834786" y="693251"/>
                  <a:pt x="4873873" y="654261"/>
                </a:cubicBezTo>
                <a:cubicBezTo>
                  <a:pt x="4912646" y="615271"/>
                  <a:pt x="4976005" y="615271"/>
                  <a:pt x="5015093" y="654261"/>
                </a:cubicBezTo>
                <a:cubicBezTo>
                  <a:pt x="5034637" y="673598"/>
                  <a:pt x="5044409" y="699067"/>
                  <a:pt x="5044409" y="724576"/>
                </a:cubicBezTo>
                <a:close/>
                <a:moveTo>
                  <a:pt x="5094481" y="400036"/>
                </a:moveTo>
                <a:lnTo>
                  <a:pt x="5085545" y="401770"/>
                </a:lnTo>
                <a:cubicBezTo>
                  <a:pt x="5059933" y="401770"/>
                  <a:pt x="5034321" y="392023"/>
                  <a:pt x="5014777" y="372528"/>
                </a:cubicBezTo>
                <a:lnTo>
                  <a:pt x="5003179" y="355201"/>
                </a:lnTo>
                <a:close/>
                <a:moveTo>
                  <a:pt x="5145437" y="1994536"/>
                </a:moveTo>
                <a:cubicBezTo>
                  <a:pt x="5145437" y="2009865"/>
                  <a:pt x="5139605" y="2025194"/>
                  <a:pt x="5127942" y="2036828"/>
                </a:cubicBezTo>
                <a:lnTo>
                  <a:pt x="5119797" y="2042210"/>
                </a:lnTo>
                <a:lnTo>
                  <a:pt x="5041061" y="1957287"/>
                </a:lnTo>
                <a:lnTo>
                  <a:pt x="5043147" y="1952245"/>
                </a:lnTo>
                <a:cubicBezTo>
                  <a:pt x="5066474" y="1928977"/>
                  <a:pt x="5104616" y="1928977"/>
                  <a:pt x="5127942" y="1952245"/>
                </a:cubicBezTo>
                <a:cubicBezTo>
                  <a:pt x="5139605" y="1963879"/>
                  <a:pt x="5145437" y="1979208"/>
                  <a:pt x="5145437" y="1994536"/>
                </a:cubicBezTo>
                <a:close/>
                <a:moveTo>
                  <a:pt x="5145753" y="1430127"/>
                </a:moveTo>
                <a:cubicBezTo>
                  <a:pt x="5145753" y="1445456"/>
                  <a:pt x="5139921" y="1460784"/>
                  <a:pt x="5128258" y="1472419"/>
                </a:cubicBezTo>
                <a:cubicBezTo>
                  <a:pt x="5104931" y="1495687"/>
                  <a:pt x="5066789" y="1495687"/>
                  <a:pt x="5043463" y="1472419"/>
                </a:cubicBezTo>
                <a:cubicBezTo>
                  <a:pt x="5020136" y="1449150"/>
                  <a:pt x="5020136" y="1411104"/>
                  <a:pt x="5043463" y="1387836"/>
                </a:cubicBezTo>
                <a:cubicBezTo>
                  <a:pt x="5066789" y="1364568"/>
                  <a:pt x="5104931" y="1364568"/>
                  <a:pt x="5128258" y="1387836"/>
                </a:cubicBezTo>
                <a:cubicBezTo>
                  <a:pt x="5139921" y="1399470"/>
                  <a:pt x="5145753" y="1414798"/>
                  <a:pt x="5145753" y="1430127"/>
                </a:cubicBezTo>
                <a:close/>
                <a:moveTo>
                  <a:pt x="5146068" y="1712174"/>
                </a:moveTo>
                <a:cubicBezTo>
                  <a:pt x="5146068" y="1727503"/>
                  <a:pt x="5140236" y="1742832"/>
                  <a:pt x="5128572" y="1754466"/>
                </a:cubicBezTo>
                <a:cubicBezTo>
                  <a:pt x="5105246" y="1777734"/>
                  <a:pt x="5067104" y="1777734"/>
                  <a:pt x="5043778" y="1754466"/>
                </a:cubicBezTo>
                <a:cubicBezTo>
                  <a:pt x="5020451" y="1731198"/>
                  <a:pt x="5020451" y="1693151"/>
                  <a:pt x="5043778" y="1669883"/>
                </a:cubicBezTo>
                <a:cubicBezTo>
                  <a:pt x="5067104" y="1646615"/>
                  <a:pt x="5105246" y="1646615"/>
                  <a:pt x="5128572" y="1669883"/>
                </a:cubicBezTo>
                <a:cubicBezTo>
                  <a:pt x="5140236" y="1681517"/>
                  <a:pt x="5146068" y="1696845"/>
                  <a:pt x="5146068" y="1712174"/>
                </a:cubicBezTo>
                <a:close/>
                <a:moveTo>
                  <a:pt x="5185628" y="1148079"/>
                </a:moveTo>
                <a:cubicBezTo>
                  <a:pt x="5185628" y="1173627"/>
                  <a:pt x="5175856" y="1199175"/>
                  <a:pt x="5156312" y="1218670"/>
                </a:cubicBezTo>
                <a:cubicBezTo>
                  <a:pt x="5117224" y="1257660"/>
                  <a:pt x="5053865" y="1257660"/>
                  <a:pt x="5014777" y="1218670"/>
                </a:cubicBezTo>
                <a:cubicBezTo>
                  <a:pt x="4975690" y="1179680"/>
                  <a:pt x="4975690" y="1116479"/>
                  <a:pt x="5014777" y="1077489"/>
                </a:cubicBezTo>
                <a:cubicBezTo>
                  <a:pt x="5053865" y="1038499"/>
                  <a:pt x="5117224" y="1038499"/>
                  <a:pt x="5156312" y="1077489"/>
                </a:cubicBezTo>
                <a:cubicBezTo>
                  <a:pt x="5175856" y="1096984"/>
                  <a:pt x="5185628" y="1122532"/>
                  <a:pt x="5185628" y="1148079"/>
                </a:cubicBezTo>
                <a:close/>
                <a:moveTo>
                  <a:pt x="5185628" y="865443"/>
                </a:moveTo>
                <a:cubicBezTo>
                  <a:pt x="5185628" y="890951"/>
                  <a:pt x="5175856" y="916499"/>
                  <a:pt x="5156312" y="935994"/>
                </a:cubicBezTo>
                <a:cubicBezTo>
                  <a:pt x="5117224" y="974984"/>
                  <a:pt x="5053865" y="974984"/>
                  <a:pt x="5014777" y="935994"/>
                </a:cubicBezTo>
                <a:cubicBezTo>
                  <a:pt x="4985462" y="906987"/>
                  <a:pt x="4978133" y="864185"/>
                  <a:pt x="4992791" y="828147"/>
                </a:cubicBezTo>
                <a:lnTo>
                  <a:pt x="5014526" y="795505"/>
                </a:lnTo>
                <a:lnTo>
                  <a:pt x="5015093" y="795127"/>
                </a:lnTo>
                <a:lnTo>
                  <a:pt x="5015343" y="794752"/>
                </a:lnTo>
                <a:lnTo>
                  <a:pt x="5047886" y="773195"/>
                </a:lnTo>
                <a:cubicBezTo>
                  <a:pt x="5084028" y="758574"/>
                  <a:pt x="5126996" y="765884"/>
                  <a:pt x="5156312" y="795127"/>
                </a:cubicBezTo>
                <a:cubicBezTo>
                  <a:pt x="5175856" y="814465"/>
                  <a:pt x="5185628" y="839934"/>
                  <a:pt x="5185628" y="865443"/>
                </a:cubicBezTo>
                <a:close/>
                <a:moveTo>
                  <a:pt x="5185943" y="583670"/>
                </a:moveTo>
                <a:cubicBezTo>
                  <a:pt x="5185943" y="609218"/>
                  <a:pt x="5176171" y="634766"/>
                  <a:pt x="5156627" y="654261"/>
                </a:cubicBezTo>
                <a:cubicBezTo>
                  <a:pt x="5117540" y="693251"/>
                  <a:pt x="5054180" y="693251"/>
                  <a:pt x="5015093" y="654261"/>
                </a:cubicBezTo>
                <a:cubicBezTo>
                  <a:pt x="4976005" y="615271"/>
                  <a:pt x="4976005" y="552070"/>
                  <a:pt x="5015093" y="513080"/>
                </a:cubicBezTo>
                <a:cubicBezTo>
                  <a:pt x="5054180" y="474090"/>
                  <a:pt x="5117540" y="474090"/>
                  <a:pt x="5156627" y="513080"/>
                </a:cubicBezTo>
                <a:cubicBezTo>
                  <a:pt x="5176171" y="532575"/>
                  <a:pt x="5185943" y="558123"/>
                  <a:pt x="5185943" y="583670"/>
                </a:cubicBezTo>
                <a:close/>
                <a:moveTo>
                  <a:pt x="5286972" y="2135088"/>
                </a:moveTo>
                <a:cubicBezTo>
                  <a:pt x="5286972" y="2150417"/>
                  <a:pt x="5281140" y="2165746"/>
                  <a:pt x="5269477" y="2177380"/>
                </a:cubicBezTo>
                <a:cubicBezTo>
                  <a:pt x="5263646" y="2183197"/>
                  <a:pt x="5256888" y="2187560"/>
                  <a:pt x="5249667" y="2190468"/>
                </a:cubicBezTo>
                <a:lnTo>
                  <a:pt x="5236296" y="2193051"/>
                </a:lnTo>
                <a:lnTo>
                  <a:pt x="5176328" y="2112993"/>
                </a:lnTo>
                <a:lnTo>
                  <a:pt x="5184682" y="2092796"/>
                </a:lnTo>
                <a:cubicBezTo>
                  <a:pt x="5208008" y="2069528"/>
                  <a:pt x="5246150" y="2069528"/>
                  <a:pt x="5269477" y="2092796"/>
                </a:cubicBezTo>
                <a:cubicBezTo>
                  <a:pt x="5281140" y="2104430"/>
                  <a:pt x="5286972" y="2119759"/>
                  <a:pt x="5286972" y="2135088"/>
                </a:cubicBezTo>
                <a:close/>
                <a:moveTo>
                  <a:pt x="5286972" y="1853041"/>
                </a:moveTo>
                <a:cubicBezTo>
                  <a:pt x="5286972" y="1868370"/>
                  <a:pt x="5281140" y="1883699"/>
                  <a:pt x="5269477" y="1895333"/>
                </a:cubicBezTo>
                <a:cubicBezTo>
                  <a:pt x="5246150" y="1918601"/>
                  <a:pt x="5208008" y="1918601"/>
                  <a:pt x="5184682" y="1895333"/>
                </a:cubicBezTo>
                <a:cubicBezTo>
                  <a:pt x="5161356" y="1872065"/>
                  <a:pt x="5161356" y="1834018"/>
                  <a:pt x="5184682" y="1810750"/>
                </a:cubicBezTo>
                <a:cubicBezTo>
                  <a:pt x="5208008" y="1787482"/>
                  <a:pt x="5246150" y="1787482"/>
                  <a:pt x="5269477" y="1810750"/>
                </a:cubicBezTo>
                <a:cubicBezTo>
                  <a:pt x="5281140" y="1822384"/>
                  <a:pt x="5286972" y="1837713"/>
                  <a:pt x="5286972" y="1853041"/>
                </a:cubicBezTo>
                <a:close/>
                <a:moveTo>
                  <a:pt x="5286972" y="1570994"/>
                </a:moveTo>
                <a:cubicBezTo>
                  <a:pt x="5286972" y="1586322"/>
                  <a:pt x="5281140" y="1601651"/>
                  <a:pt x="5269477" y="1613285"/>
                </a:cubicBezTo>
                <a:cubicBezTo>
                  <a:pt x="5246150" y="1636553"/>
                  <a:pt x="5208008" y="1636553"/>
                  <a:pt x="5184682" y="1613285"/>
                </a:cubicBezTo>
                <a:cubicBezTo>
                  <a:pt x="5161356" y="1590017"/>
                  <a:pt x="5161356" y="1551971"/>
                  <a:pt x="5184682" y="1528702"/>
                </a:cubicBezTo>
                <a:cubicBezTo>
                  <a:pt x="5208008" y="1505434"/>
                  <a:pt x="5246150" y="1505434"/>
                  <a:pt x="5269477" y="1528702"/>
                </a:cubicBezTo>
                <a:cubicBezTo>
                  <a:pt x="5281140" y="1540336"/>
                  <a:pt x="5286972" y="1555665"/>
                  <a:pt x="5286972" y="1570994"/>
                </a:cubicBezTo>
                <a:close/>
                <a:moveTo>
                  <a:pt x="5286972" y="1288946"/>
                </a:moveTo>
                <a:cubicBezTo>
                  <a:pt x="5286972" y="1304275"/>
                  <a:pt x="5281140" y="1319604"/>
                  <a:pt x="5269477" y="1331238"/>
                </a:cubicBezTo>
                <a:cubicBezTo>
                  <a:pt x="5246150" y="1354506"/>
                  <a:pt x="5208008" y="1354506"/>
                  <a:pt x="5184682" y="1331238"/>
                </a:cubicBezTo>
                <a:cubicBezTo>
                  <a:pt x="5161356" y="1307970"/>
                  <a:pt x="5161356" y="1269923"/>
                  <a:pt x="5184682" y="1246655"/>
                </a:cubicBezTo>
                <a:cubicBezTo>
                  <a:pt x="5208008" y="1223387"/>
                  <a:pt x="5246150" y="1223387"/>
                  <a:pt x="5269477" y="1246655"/>
                </a:cubicBezTo>
                <a:cubicBezTo>
                  <a:pt x="5281140" y="1258289"/>
                  <a:pt x="5286972" y="1273618"/>
                  <a:pt x="5286972" y="1288946"/>
                </a:cubicBezTo>
                <a:close/>
                <a:moveTo>
                  <a:pt x="5294053" y="515817"/>
                </a:moveTo>
                <a:lnTo>
                  <a:pt x="5265237" y="535012"/>
                </a:lnTo>
                <a:cubicBezTo>
                  <a:pt x="5229227" y="549633"/>
                  <a:pt x="5186258" y="542322"/>
                  <a:pt x="5156942" y="513080"/>
                </a:cubicBezTo>
                <a:cubicBezTo>
                  <a:pt x="5137399" y="493742"/>
                  <a:pt x="5127627" y="468273"/>
                  <a:pt x="5127627" y="442764"/>
                </a:cubicBezTo>
                <a:lnTo>
                  <a:pt x="5132191" y="419395"/>
                </a:lnTo>
                <a:close/>
                <a:moveTo>
                  <a:pt x="5326847" y="1006938"/>
                </a:moveTo>
                <a:cubicBezTo>
                  <a:pt x="5326847" y="1032446"/>
                  <a:pt x="5317075" y="1057994"/>
                  <a:pt x="5297532" y="1077489"/>
                </a:cubicBezTo>
                <a:cubicBezTo>
                  <a:pt x="5258759" y="1116479"/>
                  <a:pt x="5195399" y="1116479"/>
                  <a:pt x="5156312" y="1077489"/>
                </a:cubicBezTo>
                <a:cubicBezTo>
                  <a:pt x="5117224" y="1038814"/>
                  <a:pt x="5117224" y="975612"/>
                  <a:pt x="5156312" y="936623"/>
                </a:cubicBezTo>
                <a:cubicBezTo>
                  <a:pt x="5195084" y="897633"/>
                  <a:pt x="5258444" y="897633"/>
                  <a:pt x="5297532" y="936623"/>
                </a:cubicBezTo>
                <a:cubicBezTo>
                  <a:pt x="5317075" y="955960"/>
                  <a:pt x="5326847" y="981429"/>
                  <a:pt x="5326847" y="1006938"/>
                </a:cubicBezTo>
                <a:close/>
                <a:moveTo>
                  <a:pt x="5327163" y="724576"/>
                </a:moveTo>
                <a:cubicBezTo>
                  <a:pt x="5327163" y="750084"/>
                  <a:pt x="5317391" y="775632"/>
                  <a:pt x="5297847" y="795127"/>
                </a:cubicBezTo>
                <a:cubicBezTo>
                  <a:pt x="5259074" y="834117"/>
                  <a:pt x="5195715" y="834117"/>
                  <a:pt x="5156627" y="795127"/>
                </a:cubicBezTo>
                <a:cubicBezTo>
                  <a:pt x="5117540" y="756452"/>
                  <a:pt x="5117540" y="693251"/>
                  <a:pt x="5156627" y="654261"/>
                </a:cubicBezTo>
                <a:cubicBezTo>
                  <a:pt x="5195399" y="615271"/>
                  <a:pt x="5258759" y="615271"/>
                  <a:pt x="5297847" y="654261"/>
                </a:cubicBezTo>
                <a:cubicBezTo>
                  <a:pt x="5317391" y="673598"/>
                  <a:pt x="5327163" y="699067"/>
                  <a:pt x="5327163" y="724576"/>
                </a:cubicBezTo>
                <a:close/>
                <a:moveTo>
                  <a:pt x="5428191" y="1994536"/>
                </a:moveTo>
                <a:cubicBezTo>
                  <a:pt x="5428191" y="2009865"/>
                  <a:pt x="5422359" y="2025194"/>
                  <a:pt x="5410696" y="2036828"/>
                </a:cubicBezTo>
                <a:cubicBezTo>
                  <a:pt x="5387370" y="2060096"/>
                  <a:pt x="5349228" y="2060096"/>
                  <a:pt x="5325901" y="2036828"/>
                </a:cubicBezTo>
                <a:cubicBezTo>
                  <a:pt x="5302575" y="2013560"/>
                  <a:pt x="5302575" y="1975513"/>
                  <a:pt x="5325901" y="1952245"/>
                </a:cubicBezTo>
                <a:cubicBezTo>
                  <a:pt x="5349228" y="1928977"/>
                  <a:pt x="5387370" y="1928977"/>
                  <a:pt x="5410696" y="1952245"/>
                </a:cubicBezTo>
                <a:cubicBezTo>
                  <a:pt x="5422359" y="1963879"/>
                  <a:pt x="5428191" y="1979208"/>
                  <a:pt x="5428191" y="1994536"/>
                </a:cubicBezTo>
                <a:close/>
                <a:moveTo>
                  <a:pt x="5428191" y="1712489"/>
                </a:moveTo>
                <a:cubicBezTo>
                  <a:pt x="5428191" y="1727817"/>
                  <a:pt x="5422359" y="1743146"/>
                  <a:pt x="5410696" y="1754781"/>
                </a:cubicBezTo>
                <a:cubicBezTo>
                  <a:pt x="5387371" y="1778049"/>
                  <a:pt x="5349228" y="1778049"/>
                  <a:pt x="5325901" y="1754781"/>
                </a:cubicBezTo>
                <a:cubicBezTo>
                  <a:pt x="5302575" y="1731512"/>
                  <a:pt x="5302575" y="1693466"/>
                  <a:pt x="5325901" y="1670198"/>
                </a:cubicBezTo>
                <a:cubicBezTo>
                  <a:pt x="5349228" y="1646930"/>
                  <a:pt x="5387371" y="1646930"/>
                  <a:pt x="5410696" y="1670198"/>
                </a:cubicBezTo>
                <a:cubicBezTo>
                  <a:pt x="5422359" y="1681832"/>
                  <a:pt x="5428191" y="1697160"/>
                  <a:pt x="5428191" y="1712489"/>
                </a:cubicBezTo>
                <a:close/>
                <a:moveTo>
                  <a:pt x="5428191" y="1430756"/>
                </a:moveTo>
                <a:cubicBezTo>
                  <a:pt x="5428191" y="1446085"/>
                  <a:pt x="5422359" y="1461413"/>
                  <a:pt x="5410696" y="1473048"/>
                </a:cubicBezTo>
                <a:cubicBezTo>
                  <a:pt x="5387371" y="1496316"/>
                  <a:pt x="5349228" y="1496316"/>
                  <a:pt x="5325901" y="1473048"/>
                </a:cubicBezTo>
                <a:cubicBezTo>
                  <a:pt x="5302575" y="1449779"/>
                  <a:pt x="5302575" y="1411733"/>
                  <a:pt x="5325901" y="1388465"/>
                </a:cubicBezTo>
                <a:cubicBezTo>
                  <a:pt x="5349228" y="1365197"/>
                  <a:pt x="5387371" y="1365197"/>
                  <a:pt x="5410696" y="1388465"/>
                </a:cubicBezTo>
                <a:cubicBezTo>
                  <a:pt x="5422359" y="1400099"/>
                  <a:pt x="5428191" y="1415427"/>
                  <a:pt x="5428191" y="1430756"/>
                </a:cubicBezTo>
                <a:close/>
                <a:moveTo>
                  <a:pt x="5428191" y="1148708"/>
                </a:moveTo>
                <a:cubicBezTo>
                  <a:pt x="5428191" y="1164037"/>
                  <a:pt x="5422359" y="1179366"/>
                  <a:pt x="5410696" y="1191000"/>
                </a:cubicBezTo>
                <a:cubicBezTo>
                  <a:pt x="5387371" y="1214268"/>
                  <a:pt x="5349228" y="1214268"/>
                  <a:pt x="5325901" y="1191000"/>
                </a:cubicBezTo>
                <a:cubicBezTo>
                  <a:pt x="5302575" y="1167732"/>
                  <a:pt x="5302575" y="1129685"/>
                  <a:pt x="5325901" y="1106417"/>
                </a:cubicBezTo>
                <a:cubicBezTo>
                  <a:pt x="5349228" y="1083149"/>
                  <a:pt x="5387371" y="1083149"/>
                  <a:pt x="5410696" y="1106417"/>
                </a:cubicBezTo>
                <a:cubicBezTo>
                  <a:pt x="5422359" y="1118051"/>
                  <a:pt x="5428191" y="1133380"/>
                  <a:pt x="5428191" y="1148708"/>
                </a:cubicBezTo>
                <a:close/>
                <a:moveTo>
                  <a:pt x="5448286" y="2276584"/>
                </a:moveTo>
                <a:cubicBezTo>
                  <a:pt x="5448287" y="2297022"/>
                  <a:pt x="5440485" y="2317460"/>
                  <a:pt x="5424881" y="2333024"/>
                </a:cubicBezTo>
                <a:cubicBezTo>
                  <a:pt x="5409278" y="2348589"/>
                  <a:pt x="5388788" y="2356372"/>
                  <a:pt x="5368299" y="2356372"/>
                </a:cubicBezTo>
                <a:lnTo>
                  <a:pt x="5348278" y="2352492"/>
                </a:lnTo>
                <a:lnTo>
                  <a:pt x="5327814" y="2315228"/>
                </a:lnTo>
                <a:lnTo>
                  <a:pt x="5292072" y="2267513"/>
                </a:lnTo>
                <a:lnTo>
                  <a:pt x="5311716" y="2220142"/>
                </a:lnTo>
                <a:cubicBezTo>
                  <a:pt x="5342923" y="2189014"/>
                  <a:pt x="5393674" y="2189014"/>
                  <a:pt x="5424881" y="2220142"/>
                </a:cubicBezTo>
                <a:cubicBezTo>
                  <a:pt x="5440485" y="2235707"/>
                  <a:pt x="5448287" y="2256145"/>
                  <a:pt x="5448286" y="2276584"/>
                </a:cubicBezTo>
                <a:close/>
                <a:moveTo>
                  <a:pt x="5459023" y="624285"/>
                </a:moveTo>
                <a:lnTo>
                  <a:pt x="5439066" y="654261"/>
                </a:lnTo>
                <a:cubicBezTo>
                  <a:pt x="5400295" y="693251"/>
                  <a:pt x="5336935" y="693251"/>
                  <a:pt x="5297847" y="654261"/>
                </a:cubicBezTo>
                <a:cubicBezTo>
                  <a:pt x="5268531" y="625018"/>
                  <a:pt x="5261202" y="582157"/>
                  <a:pt x="5275860" y="546105"/>
                </a:cubicBezTo>
                <a:lnTo>
                  <a:pt x="5295465" y="516659"/>
                </a:lnTo>
                <a:lnTo>
                  <a:pt x="5369916" y="561010"/>
                </a:lnTo>
                <a:close/>
                <a:moveTo>
                  <a:pt x="5468067" y="865757"/>
                </a:moveTo>
                <a:cubicBezTo>
                  <a:pt x="5468067" y="891265"/>
                  <a:pt x="5458295" y="916813"/>
                  <a:pt x="5438751" y="936308"/>
                </a:cubicBezTo>
                <a:cubicBezTo>
                  <a:pt x="5399978" y="975298"/>
                  <a:pt x="5336619" y="975298"/>
                  <a:pt x="5297532" y="936308"/>
                </a:cubicBezTo>
                <a:cubicBezTo>
                  <a:pt x="5258444" y="897633"/>
                  <a:pt x="5258444" y="834432"/>
                  <a:pt x="5297532" y="795442"/>
                </a:cubicBezTo>
                <a:cubicBezTo>
                  <a:pt x="5336304" y="756452"/>
                  <a:pt x="5399663" y="756452"/>
                  <a:pt x="5438751" y="795442"/>
                </a:cubicBezTo>
                <a:cubicBezTo>
                  <a:pt x="5458295" y="814779"/>
                  <a:pt x="5468067" y="840248"/>
                  <a:pt x="5468067" y="865757"/>
                </a:cubicBezTo>
                <a:close/>
                <a:moveTo>
                  <a:pt x="5569411" y="1853355"/>
                </a:moveTo>
                <a:cubicBezTo>
                  <a:pt x="5569411" y="1868684"/>
                  <a:pt x="5563579" y="1884013"/>
                  <a:pt x="5551915" y="1895647"/>
                </a:cubicBezTo>
                <a:cubicBezTo>
                  <a:pt x="5528589" y="1918915"/>
                  <a:pt x="5490447" y="1918915"/>
                  <a:pt x="5467121" y="1895647"/>
                </a:cubicBezTo>
                <a:cubicBezTo>
                  <a:pt x="5443794" y="1872379"/>
                  <a:pt x="5443794" y="1834332"/>
                  <a:pt x="5467121" y="1811064"/>
                </a:cubicBezTo>
                <a:cubicBezTo>
                  <a:pt x="5490447" y="1787796"/>
                  <a:pt x="5528589" y="1787796"/>
                  <a:pt x="5551915" y="1811064"/>
                </a:cubicBezTo>
                <a:cubicBezTo>
                  <a:pt x="5563579" y="1822698"/>
                  <a:pt x="5569411" y="1838027"/>
                  <a:pt x="5569411" y="1853355"/>
                </a:cubicBezTo>
                <a:close/>
                <a:moveTo>
                  <a:pt x="5569411" y="1571308"/>
                </a:moveTo>
                <a:cubicBezTo>
                  <a:pt x="5569411" y="1586637"/>
                  <a:pt x="5563579" y="1601966"/>
                  <a:pt x="5551915" y="1613600"/>
                </a:cubicBezTo>
                <a:cubicBezTo>
                  <a:pt x="5528589" y="1636868"/>
                  <a:pt x="5490447" y="1636868"/>
                  <a:pt x="5467121" y="1613600"/>
                </a:cubicBezTo>
                <a:cubicBezTo>
                  <a:pt x="5443794" y="1590332"/>
                  <a:pt x="5443794" y="1552285"/>
                  <a:pt x="5467121" y="1529017"/>
                </a:cubicBezTo>
                <a:cubicBezTo>
                  <a:pt x="5490447" y="1505749"/>
                  <a:pt x="5528589" y="1505749"/>
                  <a:pt x="5551915" y="1529017"/>
                </a:cubicBezTo>
                <a:cubicBezTo>
                  <a:pt x="5563579" y="1540651"/>
                  <a:pt x="5569411" y="1555979"/>
                  <a:pt x="5569411" y="1571308"/>
                </a:cubicBezTo>
                <a:close/>
                <a:moveTo>
                  <a:pt x="5569411" y="1289260"/>
                </a:moveTo>
                <a:cubicBezTo>
                  <a:pt x="5569411" y="1304589"/>
                  <a:pt x="5563579" y="1319918"/>
                  <a:pt x="5551915" y="1331552"/>
                </a:cubicBezTo>
                <a:cubicBezTo>
                  <a:pt x="5528589" y="1354820"/>
                  <a:pt x="5490447" y="1354820"/>
                  <a:pt x="5467121" y="1331552"/>
                </a:cubicBezTo>
                <a:cubicBezTo>
                  <a:pt x="5443794" y="1308284"/>
                  <a:pt x="5443794" y="1270237"/>
                  <a:pt x="5467121" y="1246969"/>
                </a:cubicBezTo>
                <a:cubicBezTo>
                  <a:pt x="5490447" y="1223701"/>
                  <a:pt x="5528589" y="1223701"/>
                  <a:pt x="5551915" y="1246969"/>
                </a:cubicBezTo>
                <a:cubicBezTo>
                  <a:pt x="5563579" y="1258603"/>
                  <a:pt x="5569411" y="1273932"/>
                  <a:pt x="5569411" y="1289260"/>
                </a:cubicBezTo>
                <a:close/>
                <a:moveTo>
                  <a:pt x="5569726" y="1007213"/>
                </a:moveTo>
                <a:cubicBezTo>
                  <a:pt x="5569726" y="1022542"/>
                  <a:pt x="5563894" y="1037870"/>
                  <a:pt x="5552230" y="1049505"/>
                </a:cubicBezTo>
                <a:cubicBezTo>
                  <a:pt x="5528904" y="1072773"/>
                  <a:pt x="5490762" y="1072773"/>
                  <a:pt x="5467436" y="1049505"/>
                </a:cubicBezTo>
                <a:cubicBezTo>
                  <a:pt x="5444109" y="1026236"/>
                  <a:pt x="5444109" y="988190"/>
                  <a:pt x="5467436" y="964922"/>
                </a:cubicBezTo>
                <a:cubicBezTo>
                  <a:pt x="5490762" y="941654"/>
                  <a:pt x="5528904" y="941654"/>
                  <a:pt x="5552230" y="964922"/>
                </a:cubicBezTo>
                <a:cubicBezTo>
                  <a:pt x="5563894" y="976556"/>
                  <a:pt x="5569726" y="991884"/>
                  <a:pt x="5569726" y="1007213"/>
                </a:cubicBezTo>
                <a:close/>
                <a:moveTo>
                  <a:pt x="5589506" y="2135402"/>
                </a:moveTo>
                <a:cubicBezTo>
                  <a:pt x="5589506" y="2155841"/>
                  <a:pt x="5581704" y="2176279"/>
                  <a:pt x="5566100" y="2191844"/>
                </a:cubicBezTo>
                <a:cubicBezTo>
                  <a:pt x="5534893" y="2222972"/>
                  <a:pt x="5484143" y="2222972"/>
                  <a:pt x="5452936" y="2191844"/>
                </a:cubicBezTo>
                <a:cubicBezTo>
                  <a:pt x="5421729" y="2160714"/>
                  <a:pt x="5421729" y="2110090"/>
                  <a:pt x="5452936" y="2078962"/>
                </a:cubicBezTo>
                <a:cubicBezTo>
                  <a:pt x="5484143" y="2047832"/>
                  <a:pt x="5534893" y="2047832"/>
                  <a:pt x="5566100" y="2078962"/>
                </a:cubicBezTo>
                <a:cubicBezTo>
                  <a:pt x="5581704" y="2094526"/>
                  <a:pt x="5589506" y="2114964"/>
                  <a:pt x="5589506" y="2135402"/>
                </a:cubicBezTo>
                <a:close/>
                <a:moveTo>
                  <a:pt x="5590136" y="2417764"/>
                </a:moveTo>
                <a:cubicBezTo>
                  <a:pt x="5590136" y="2438202"/>
                  <a:pt x="5582334" y="2458641"/>
                  <a:pt x="5566731" y="2474206"/>
                </a:cubicBezTo>
                <a:cubicBezTo>
                  <a:pt x="5535524" y="2505334"/>
                  <a:pt x="5484773" y="2505334"/>
                  <a:pt x="5453566" y="2474206"/>
                </a:cubicBezTo>
                <a:cubicBezTo>
                  <a:pt x="5422359" y="2443076"/>
                  <a:pt x="5422359" y="2392452"/>
                  <a:pt x="5453566" y="2361324"/>
                </a:cubicBezTo>
                <a:cubicBezTo>
                  <a:pt x="5484773" y="2330194"/>
                  <a:pt x="5535524" y="2330194"/>
                  <a:pt x="5566731" y="2361324"/>
                </a:cubicBezTo>
                <a:cubicBezTo>
                  <a:pt x="5582334" y="2376888"/>
                  <a:pt x="5590136" y="2397326"/>
                  <a:pt x="5590136" y="2417764"/>
                </a:cubicBezTo>
                <a:close/>
                <a:moveTo>
                  <a:pt x="5608438" y="731161"/>
                </a:moveTo>
                <a:lnTo>
                  <a:pt x="5602272" y="762735"/>
                </a:lnTo>
                <a:cubicBezTo>
                  <a:pt x="5597386" y="774748"/>
                  <a:pt x="5590057" y="786008"/>
                  <a:pt x="5580285" y="795756"/>
                </a:cubicBezTo>
                <a:cubicBezTo>
                  <a:pt x="5541513" y="834746"/>
                  <a:pt x="5478153" y="834746"/>
                  <a:pt x="5439066" y="795756"/>
                </a:cubicBezTo>
                <a:cubicBezTo>
                  <a:pt x="5399978" y="757081"/>
                  <a:pt x="5399978" y="693879"/>
                  <a:pt x="5439066" y="654890"/>
                </a:cubicBezTo>
                <a:lnTo>
                  <a:pt x="5471602" y="633218"/>
                </a:lnTo>
                <a:lnTo>
                  <a:pt x="5602361" y="726071"/>
                </a:lnTo>
                <a:close/>
                <a:moveTo>
                  <a:pt x="5710945" y="1712489"/>
                </a:moveTo>
                <a:cubicBezTo>
                  <a:pt x="5710945" y="1727817"/>
                  <a:pt x="5705113" y="1743146"/>
                  <a:pt x="5693450" y="1754781"/>
                </a:cubicBezTo>
                <a:cubicBezTo>
                  <a:pt x="5670123" y="1778049"/>
                  <a:pt x="5631981" y="1778049"/>
                  <a:pt x="5608655" y="1754781"/>
                </a:cubicBezTo>
                <a:cubicBezTo>
                  <a:pt x="5585329" y="1731512"/>
                  <a:pt x="5585329" y="1693466"/>
                  <a:pt x="5608655" y="1670198"/>
                </a:cubicBezTo>
                <a:cubicBezTo>
                  <a:pt x="5631981" y="1646930"/>
                  <a:pt x="5670123" y="1646930"/>
                  <a:pt x="5693450" y="1670198"/>
                </a:cubicBezTo>
                <a:cubicBezTo>
                  <a:pt x="5705113" y="1681832"/>
                  <a:pt x="5710945" y="1697160"/>
                  <a:pt x="5710945" y="1712489"/>
                </a:cubicBezTo>
                <a:close/>
                <a:moveTo>
                  <a:pt x="5710945" y="1430441"/>
                </a:moveTo>
                <a:cubicBezTo>
                  <a:pt x="5710945" y="1445770"/>
                  <a:pt x="5705113" y="1461099"/>
                  <a:pt x="5693450" y="1472733"/>
                </a:cubicBezTo>
                <a:cubicBezTo>
                  <a:pt x="5670123" y="1496001"/>
                  <a:pt x="5631981" y="1496001"/>
                  <a:pt x="5608655" y="1472733"/>
                </a:cubicBezTo>
                <a:cubicBezTo>
                  <a:pt x="5585329" y="1449465"/>
                  <a:pt x="5585329" y="1411418"/>
                  <a:pt x="5608655" y="1388150"/>
                </a:cubicBezTo>
                <a:cubicBezTo>
                  <a:pt x="5631981" y="1364882"/>
                  <a:pt x="5670123" y="1364882"/>
                  <a:pt x="5693450" y="1388150"/>
                </a:cubicBezTo>
                <a:cubicBezTo>
                  <a:pt x="5705113" y="1399784"/>
                  <a:pt x="5710945" y="1415112"/>
                  <a:pt x="5710945" y="1430441"/>
                </a:cubicBezTo>
                <a:close/>
                <a:moveTo>
                  <a:pt x="5710945" y="1148394"/>
                </a:moveTo>
                <a:cubicBezTo>
                  <a:pt x="5710945" y="1163722"/>
                  <a:pt x="5705113" y="1179051"/>
                  <a:pt x="5693450" y="1190685"/>
                </a:cubicBezTo>
                <a:cubicBezTo>
                  <a:pt x="5670123" y="1213954"/>
                  <a:pt x="5631981" y="1213954"/>
                  <a:pt x="5608655" y="1190685"/>
                </a:cubicBezTo>
                <a:cubicBezTo>
                  <a:pt x="5585329" y="1167417"/>
                  <a:pt x="5585329" y="1129371"/>
                  <a:pt x="5608655" y="1106103"/>
                </a:cubicBezTo>
                <a:cubicBezTo>
                  <a:pt x="5631981" y="1082835"/>
                  <a:pt x="5670123" y="1082835"/>
                  <a:pt x="5693450" y="1106103"/>
                </a:cubicBezTo>
                <a:cubicBezTo>
                  <a:pt x="5705113" y="1117737"/>
                  <a:pt x="5710945" y="1133065"/>
                  <a:pt x="5710945" y="1148394"/>
                </a:cubicBezTo>
                <a:close/>
                <a:moveTo>
                  <a:pt x="5710945" y="866346"/>
                </a:moveTo>
                <a:cubicBezTo>
                  <a:pt x="5710945" y="881675"/>
                  <a:pt x="5705113" y="897004"/>
                  <a:pt x="5693450" y="908638"/>
                </a:cubicBezTo>
                <a:cubicBezTo>
                  <a:pt x="5670123" y="931906"/>
                  <a:pt x="5631981" y="931906"/>
                  <a:pt x="5608655" y="908638"/>
                </a:cubicBezTo>
                <a:cubicBezTo>
                  <a:pt x="5585329" y="885370"/>
                  <a:pt x="5585329" y="847323"/>
                  <a:pt x="5608655" y="824055"/>
                </a:cubicBezTo>
                <a:cubicBezTo>
                  <a:pt x="5631981" y="800787"/>
                  <a:pt x="5670123" y="800787"/>
                  <a:pt x="5693450" y="824055"/>
                </a:cubicBezTo>
                <a:cubicBezTo>
                  <a:pt x="5705113" y="835689"/>
                  <a:pt x="5710945" y="851018"/>
                  <a:pt x="5710945" y="866346"/>
                </a:cubicBezTo>
                <a:close/>
                <a:moveTo>
                  <a:pt x="5731040" y="1994222"/>
                </a:moveTo>
                <a:cubicBezTo>
                  <a:pt x="5731041" y="2014660"/>
                  <a:pt x="5723239" y="2035098"/>
                  <a:pt x="5707635" y="2050662"/>
                </a:cubicBezTo>
                <a:cubicBezTo>
                  <a:pt x="5676428" y="2081792"/>
                  <a:pt x="5625677" y="2081792"/>
                  <a:pt x="5594470" y="2050662"/>
                </a:cubicBezTo>
                <a:cubicBezTo>
                  <a:pt x="5563263" y="2019534"/>
                  <a:pt x="5563263" y="1968910"/>
                  <a:pt x="5594470" y="1937781"/>
                </a:cubicBezTo>
                <a:cubicBezTo>
                  <a:pt x="5625677" y="1906652"/>
                  <a:pt x="5676428" y="1906652"/>
                  <a:pt x="5707635" y="1937781"/>
                </a:cubicBezTo>
                <a:cubicBezTo>
                  <a:pt x="5723239" y="1953345"/>
                  <a:pt x="5731041" y="1973784"/>
                  <a:pt x="5731040" y="1994222"/>
                </a:cubicBezTo>
                <a:close/>
                <a:moveTo>
                  <a:pt x="5731356" y="2558632"/>
                </a:moveTo>
                <a:lnTo>
                  <a:pt x="5716615" y="2594178"/>
                </a:lnTo>
                <a:lnTo>
                  <a:pt x="5586121" y="2594178"/>
                </a:lnTo>
                <a:lnTo>
                  <a:pt x="5571380" y="2558632"/>
                </a:lnTo>
                <a:cubicBezTo>
                  <a:pt x="5571380" y="2538193"/>
                  <a:pt x="5579182" y="2517755"/>
                  <a:pt x="5594785" y="2502190"/>
                </a:cubicBezTo>
                <a:cubicBezTo>
                  <a:pt x="5625992" y="2471062"/>
                  <a:pt x="5676743" y="2471062"/>
                  <a:pt x="5707950" y="2502190"/>
                </a:cubicBezTo>
                <a:cubicBezTo>
                  <a:pt x="5723554" y="2517755"/>
                  <a:pt x="5731356" y="2538193"/>
                  <a:pt x="5731356" y="2558632"/>
                </a:cubicBezTo>
                <a:close/>
                <a:moveTo>
                  <a:pt x="5731356" y="2276584"/>
                </a:moveTo>
                <a:cubicBezTo>
                  <a:pt x="5731356" y="2297022"/>
                  <a:pt x="5723554" y="2317460"/>
                  <a:pt x="5707950" y="2333024"/>
                </a:cubicBezTo>
                <a:cubicBezTo>
                  <a:pt x="5676743" y="2364154"/>
                  <a:pt x="5625992" y="2364154"/>
                  <a:pt x="5594785" y="2333024"/>
                </a:cubicBezTo>
                <a:cubicBezTo>
                  <a:pt x="5563578" y="2301896"/>
                  <a:pt x="5563578" y="2251272"/>
                  <a:pt x="5594785" y="2220142"/>
                </a:cubicBezTo>
                <a:cubicBezTo>
                  <a:pt x="5625992" y="2189014"/>
                  <a:pt x="5676743" y="2189014"/>
                  <a:pt x="5707950" y="2220142"/>
                </a:cubicBezTo>
                <a:cubicBezTo>
                  <a:pt x="5723554" y="2235707"/>
                  <a:pt x="5731356" y="2256145"/>
                  <a:pt x="5731356" y="2276584"/>
                </a:cubicBezTo>
                <a:close/>
                <a:moveTo>
                  <a:pt x="5852164" y="1853355"/>
                </a:moveTo>
                <a:cubicBezTo>
                  <a:pt x="5852164" y="1868684"/>
                  <a:pt x="5846332" y="1884013"/>
                  <a:pt x="5834669" y="1895647"/>
                </a:cubicBezTo>
                <a:cubicBezTo>
                  <a:pt x="5811342" y="1918915"/>
                  <a:pt x="5773201" y="1918915"/>
                  <a:pt x="5749874" y="1895647"/>
                </a:cubicBezTo>
                <a:cubicBezTo>
                  <a:pt x="5726548" y="1872379"/>
                  <a:pt x="5726548" y="1834332"/>
                  <a:pt x="5749874" y="1811064"/>
                </a:cubicBezTo>
                <a:cubicBezTo>
                  <a:pt x="5773201" y="1787796"/>
                  <a:pt x="5811342" y="1787796"/>
                  <a:pt x="5834669" y="1811064"/>
                </a:cubicBezTo>
                <a:cubicBezTo>
                  <a:pt x="5846332" y="1822698"/>
                  <a:pt x="5852164" y="1838027"/>
                  <a:pt x="5852164" y="1853355"/>
                </a:cubicBezTo>
                <a:close/>
                <a:moveTo>
                  <a:pt x="5852164" y="1571308"/>
                </a:moveTo>
                <a:cubicBezTo>
                  <a:pt x="5852164" y="1586637"/>
                  <a:pt x="5846332" y="1601966"/>
                  <a:pt x="5834669" y="1613600"/>
                </a:cubicBezTo>
                <a:cubicBezTo>
                  <a:pt x="5811342" y="1636868"/>
                  <a:pt x="5773201" y="1636868"/>
                  <a:pt x="5749874" y="1613600"/>
                </a:cubicBezTo>
                <a:cubicBezTo>
                  <a:pt x="5726548" y="1590332"/>
                  <a:pt x="5726548" y="1552285"/>
                  <a:pt x="5749874" y="1529017"/>
                </a:cubicBezTo>
                <a:cubicBezTo>
                  <a:pt x="5773201" y="1505749"/>
                  <a:pt x="5811342" y="1505749"/>
                  <a:pt x="5834669" y="1529017"/>
                </a:cubicBezTo>
                <a:cubicBezTo>
                  <a:pt x="5846332" y="1540651"/>
                  <a:pt x="5852164" y="1555979"/>
                  <a:pt x="5852164" y="1571308"/>
                </a:cubicBezTo>
                <a:close/>
                <a:moveTo>
                  <a:pt x="5852480" y="1288946"/>
                </a:moveTo>
                <a:cubicBezTo>
                  <a:pt x="5852480" y="1304275"/>
                  <a:pt x="5846648" y="1319604"/>
                  <a:pt x="5834984" y="1331238"/>
                </a:cubicBezTo>
                <a:cubicBezTo>
                  <a:pt x="5811658" y="1354506"/>
                  <a:pt x="5773516" y="1354506"/>
                  <a:pt x="5750190" y="1331238"/>
                </a:cubicBezTo>
                <a:cubicBezTo>
                  <a:pt x="5726863" y="1307970"/>
                  <a:pt x="5726863" y="1269923"/>
                  <a:pt x="5750190" y="1246655"/>
                </a:cubicBezTo>
                <a:cubicBezTo>
                  <a:pt x="5773516" y="1223387"/>
                  <a:pt x="5811658" y="1223387"/>
                  <a:pt x="5834984" y="1246655"/>
                </a:cubicBezTo>
                <a:cubicBezTo>
                  <a:pt x="5846648" y="1258289"/>
                  <a:pt x="5852480" y="1273618"/>
                  <a:pt x="5852480" y="1288946"/>
                </a:cubicBezTo>
                <a:close/>
                <a:moveTo>
                  <a:pt x="5852480" y="1007213"/>
                </a:moveTo>
                <a:cubicBezTo>
                  <a:pt x="5852480" y="1022542"/>
                  <a:pt x="5846648" y="1037870"/>
                  <a:pt x="5834984" y="1049505"/>
                </a:cubicBezTo>
                <a:cubicBezTo>
                  <a:pt x="5811658" y="1072773"/>
                  <a:pt x="5773516" y="1072773"/>
                  <a:pt x="5750190" y="1049505"/>
                </a:cubicBezTo>
                <a:cubicBezTo>
                  <a:pt x="5726863" y="1026236"/>
                  <a:pt x="5726863" y="988190"/>
                  <a:pt x="5750190" y="964922"/>
                </a:cubicBezTo>
                <a:cubicBezTo>
                  <a:pt x="5773516" y="941654"/>
                  <a:pt x="5811658" y="941654"/>
                  <a:pt x="5834984" y="964922"/>
                </a:cubicBezTo>
                <a:cubicBezTo>
                  <a:pt x="5846648" y="976556"/>
                  <a:pt x="5852480" y="991884"/>
                  <a:pt x="5852480" y="1007213"/>
                </a:cubicBezTo>
                <a:close/>
                <a:moveTo>
                  <a:pt x="5872260" y="2417450"/>
                </a:moveTo>
                <a:cubicBezTo>
                  <a:pt x="5872260" y="2437888"/>
                  <a:pt x="5864458" y="2458327"/>
                  <a:pt x="5848854" y="2473892"/>
                </a:cubicBezTo>
                <a:cubicBezTo>
                  <a:pt x="5817647" y="2505020"/>
                  <a:pt x="5766896" y="2505020"/>
                  <a:pt x="5735689" y="2473892"/>
                </a:cubicBezTo>
                <a:cubicBezTo>
                  <a:pt x="5704482" y="2442762"/>
                  <a:pt x="5704482" y="2392138"/>
                  <a:pt x="5735689" y="2361010"/>
                </a:cubicBezTo>
                <a:cubicBezTo>
                  <a:pt x="5766896" y="2329880"/>
                  <a:pt x="5817647" y="2329880"/>
                  <a:pt x="5848854" y="2361010"/>
                </a:cubicBezTo>
                <a:cubicBezTo>
                  <a:pt x="5864458" y="2376574"/>
                  <a:pt x="5872260" y="2397012"/>
                  <a:pt x="5872260" y="2417450"/>
                </a:cubicBezTo>
                <a:close/>
                <a:moveTo>
                  <a:pt x="5872260" y="2135402"/>
                </a:moveTo>
                <a:cubicBezTo>
                  <a:pt x="5872260" y="2155841"/>
                  <a:pt x="5864458" y="2176279"/>
                  <a:pt x="5848854" y="2191844"/>
                </a:cubicBezTo>
                <a:cubicBezTo>
                  <a:pt x="5817647" y="2222972"/>
                  <a:pt x="5766896" y="2222972"/>
                  <a:pt x="5735689" y="2191844"/>
                </a:cubicBezTo>
                <a:cubicBezTo>
                  <a:pt x="5704482" y="2160714"/>
                  <a:pt x="5704482" y="2110090"/>
                  <a:pt x="5735689" y="2078962"/>
                </a:cubicBezTo>
                <a:cubicBezTo>
                  <a:pt x="5766896" y="2047832"/>
                  <a:pt x="5817647" y="2047832"/>
                  <a:pt x="5848854" y="2078962"/>
                </a:cubicBezTo>
                <a:cubicBezTo>
                  <a:pt x="5864458" y="2094526"/>
                  <a:pt x="5872260" y="2114964"/>
                  <a:pt x="5872260" y="2135402"/>
                </a:cubicBezTo>
                <a:close/>
                <a:moveTo>
                  <a:pt x="5993699" y="1994536"/>
                </a:moveTo>
                <a:cubicBezTo>
                  <a:pt x="5993699" y="2009865"/>
                  <a:pt x="5987867" y="2025194"/>
                  <a:pt x="5976203" y="2036828"/>
                </a:cubicBezTo>
                <a:cubicBezTo>
                  <a:pt x="5952877" y="2060096"/>
                  <a:pt x="5914735" y="2060096"/>
                  <a:pt x="5891409" y="2036828"/>
                </a:cubicBezTo>
                <a:cubicBezTo>
                  <a:pt x="5868082" y="2013560"/>
                  <a:pt x="5868082" y="1975513"/>
                  <a:pt x="5891409" y="1952245"/>
                </a:cubicBezTo>
                <a:cubicBezTo>
                  <a:pt x="5914735" y="1928977"/>
                  <a:pt x="5952877" y="1928977"/>
                  <a:pt x="5976203" y="1952245"/>
                </a:cubicBezTo>
                <a:cubicBezTo>
                  <a:pt x="5987867" y="1963879"/>
                  <a:pt x="5993699" y="1979208"/>
                  <a:pt x="5993699" y="1994536"/>
                </a:cubicBezTo>
                <a:close/>
                <a:moveTo>
                  <a:pt x="5994014" y="1712803"/>
                </a:moveTo>
                <a:cubicBezTo>
                  <a:pt x="5994014" y="1728132"/>
                  <a:pt x="5988182" y="1743461"/>
                  <a:pt x="5976519" y="1755095"/>
                </a:cubicBezTo>
                <a:cubicBezTo>
                  <a:pt x="5953192" y="1778363"/>
                  <a:pt x="5915050" y="1778363"/>
                  <a:pt x="5891724" y="1755095"/>
                </a:cubicBezTo>
                <a:cubicBezTo>
                  <a:pt x="5868398" y="1731827"/>
                  <a:pt x="5868398" y="1693780"/>
                  <a:pt x="5891724" y="1670512"/>
                </a:cubicBezTo>
                <a:cubicBezTo>
                  <a:pt x="5915050" y="1647244"/>
                  <a:pt x="5953192" y="1647244"/>
                  <a:pt x="5976519" y="1670512"/>
                </a:cubicBezTo>
                <a:cubicBezTo>
                  <a:pt x="5988182" y="1682146"/>
                  <a:pt x="5994014" y="1697475"/>
                  <a:pt x="5994014" y="1712803"/>
                </a:cubicBezTo>
                <a:close/>
                <a:moveTo>
                  <a:pt x="5994014" y="1430756"/>
                </a:moveTo>
                <a:cubicBezTo>
                  <a:pt x="5994014" y="1446085"/>
                  <a:pt x="5988182" y="1461413"/>
                  <a:pt x="5976519" y="1473048"/>
                </a:cubicBezTo>
                <a:cubicBezTo>
                  <a:pt x="5953192" y="1496316"/>
                  <a:pt x="5915050" y="1496316"/>
                  <a:pt x="5891724" y="1473048"/>
                </a:cubicBezTo>
                <a:cubicBezTo>
                  <a:pt x="5868398" y="1449779"/>
                  <a:pt x="5868398" y="1411733"/>
                  <a:pt x="5891724" y="1388465"/>
                </a:cubicBezTo>
                <a:cubicBezTo>
                  <a:pt x="5915050" y="1365197"/>
                  <a:pt x="5953192" y="1365197"/>
                  <a:pt x="5976519" y="1388465"/>
                </a:cubicBezTo>
                <a:cubicBezTo>
                  <a:pt x="5988182" y="1400099"/>
                  <a:pt x="5994014" y="1415427"/>
                  <a:pt x="5994014" y="1430756"/>
                </a:cubicBezTo>
                <a:close/>
                <a:moveTo>
                  <a:pt x="5994014" y="1148708"/>
                </a:moveTo>
                <a:cubicBezTo>
                  <a:pt x="5994014" y="1164037"/>
                  <a:pt x="5988182" y="1179366"/>
                  <a:pt x="5976519" y="1191000"/>
                </a:cubicBezTo>
                <a:cubicBezTo>
                  <a:pt x="5953192" y="1214268"/>
                  <a:pt x="5915050" y="1214268"/>
                  <a:pt x="5891724" y="1191000"/>
                </a:cubicBezTo>
                <a:cubicBezTo>
                  <a:pt x="5868398" y="1167732"/>
                  <a:pt x="5868398" y="1129685"/>
                  <a:pt x="5891724" y="1106417"/>
                </a:cubicBezTo>
                <a:cubicBezTo>
                  <a:pt x="5915050" y="1083149"/>
                  <a:pt x="5953192" y="1083149"/>
                  <a:pt x="5976519" y="1106417"/>
                </a:cubicBezTo>
                <a:cubicBezTo>
                  <a:pt x="5988182" y="1118051"/>
                  <a:pt x="5994014" y="1133380"/>
                  <a:pt x="5994014" y="1148708"/>
                </a:cubicBezTo>
                <a:close/>
                <a:moveTo>
                  <a:pt x="6013794" y="2558632"/>
                </a:moveTo>
                <a:lnTo>
                  <a:pt x="5999053" y="2594178"/>
                </a:lnTo>
                <a:lnTo>
                  <a:pt x="5868560" y="2594178"/>
                </a:lnTo>
                <a:lnTo>
                  <a:pt x="5853819" y="2558632"/>
                </a:lnTo>
                <a:cubicBezTo>
                  <a:pt x="5853819" y="2538193"/>
                  <a:pt x="5861621" y="2517755"/>
                  <a:pt x="5877224" y="2502190"/>
                </a:cubicBezTo>
                <a:cubicBezTo>
                  <a:pt x="5908431" y="2471062"/>
                  <a:pt x="5959181" y="2471062"/>
                  <a:pt x="5990388" y="2502190"/>
                </a:cubicBezTo>
                <a:cubicBezTo>
                  <a:pt x="6005992" y="2517755"/>
                  <a:pt x="6013794" y="2538193"/>
                  <a:pt x="6013794" y="2558632"/>
                </a:cubicBezTo>
                <a:close/>
                <a:moveTo>
                  <a:pt x="6013794" y="2276584"/>
                </a:moveTo>
                <a:cubicBezTo>
                  <a:pt x="6013794" y="2297022"/>
                  <a:pt x="6005992" y="2317460"/>
                  <a:pt x="5990388" y="2333024"/>
                </a:cubicBezTo>
                <a:cubicBezTo>
                  <a:pt x="5959181" y="2364154"/>
                  <a:pt x="5908431" y="2364154"/>
                  <a:pt x="5877224" y="2333024"/>
                </a:cubicBezTo>
                <a:cubicBezTo>
                  <a:pt x="5846017" y="2301896"/>
                  <a:pt x="5846017" y="2251272"/>
                  <a:pt x="5877224" y="2220142"/>
                </a:cubicBezTo>
                <a:cubicBezTo>
                  <a:pt x="5908431" y="2189014"/>
                  <a:pt x="5959181" y="2189014"/>
                  <a:pt x="5990388" y="2220142"/>
                </a:cubicBezTo>
                <a:cubicBezTo>
                  <a:pt x="6005992" y="2235707"/>
                  <a:pt x="6013794" y="2256145"/>
                  <a:pt x="6013794" y="2276584"/>
                </a:cubicBezTo>
                <a:close/>
                <a:moveTo>
                  <a:pt x="6135549" y="2136031"/>
                </a:moveTo>
                <a:cubicBezTo>
                  <a:pt x="6135549" y="2151360"/>
                  <a:pt x="6129717" y="2166688"/>
                  <a:pt x="6118053" y="2178322"/>
                </a:cubicBezTo>
                <a:cubicBezTo>
                  <a:pt x="6094727" y="2201592"/>
                  <a:pt x="6056585" y="2201592"/>
                  <a:pt x="6033259" y="2178322"/>
                </a:cubicBezTo>
                <a:cubicBezTo>
                  <a:pt x="6009932" y="2155054"/>
                  <a:pt x="6009932" y="2117008"/>
                  <a:pt x="6033259" y="2093740"/>
                </a:cubicBezTo>
                <a:cubicBezTo>
                  <a:pt x="6056585" y="2070472"/>
                  <a:pt x="6094727" y="2070472"/>
                  <a:pt x="6118053" y="2093740"/>
                </a:cubicBezTo>
                <a:cubicBezTo>
                  <a:pt x="6129717" y="2105374"/>
                  <a:pt x="6135549" y="2120703"/>
                  <a:pt x="6135549" y="2136031"/>
                </a:cubicBezTo>
                <a:close/>
                <a:moveTo>
                  <a:pt x="6135549" y="1853984"/>
                </a:moveTo>
                <a:cubicBezTo>
                  <a:pt x="6135549" y="1869313"/>
                  <a:pt x="6129717" y="1884642"/>
                  <a:pt x="6118053" y="1896276"/>
                </a:cubicBezTo>
                <a:cubicBezTo>
                  <a:pt x="6094727" y="1919544"/>
                  <a:pt x="6056585" y="1919544"/>
                  <a:pt x="6033259" y="1896276"/>
                </a:cubicBezTo>
                <a:cubicBezTo>
                  <a:pt x="6009932" y="1873008"/>
                  <a:pt x="6009932" y="1834961"/>
                  <a:pt x="6033259" y="1811693"/>
                </a:cubicBezTo>
                <a:cubicBezTo>
                  <a:pt x="6056585" y="1788425"/>
                  <a:pt x="6094727" y="1788425"/>
                  <a:pt x="6118053" y="1811693"/>
                </a:cubicBezTo>
                <a:cubicBezTo>
                  <a:pt x="6129717" y="1823327"/>
                  <a:pt x="6135549" y="1838656"/>
                  <a:pt x="6135549" y="1853984"/>
                </a:cubicBezTo>
                <a:close/>
                <a:moveTo>
                  <a:pt x="6135549" y="1571937"/>
                </a:moveTo>
                <a:cubicBezTo>
                  <a:pt x="6135549" y="1587265"/>
                  <a:pt x="6129717" y="1602594"/>
                  <a:pt x="6118053" y="1614228"/>
                </a:cubicBezTo>
                <a:cubicBezTo>
                  <a:pt x="6094727" y="1637497"/>
                  <a:pt x="6056585" y="1637497"/>
                  <a:pt x="6033259" y="1614228"/>
                </a:cubicBezTo>
                <a:cubicBezTo>
                  <a:pt x="6009932" y="1590960"/>
                  <a:pt x="6009932" y="1552914"/>
                  <a:pt x="6033259" y="1529646"/>
                </a:cubicBezTo>
                <a:cubicBezTo>
                  <a:pt x="6056585" y="1506378"/>
                  <a:pt x="6094727" y="1506378"/>
                  <a:pt x="6118053" y="1529646"/>
                </a:cubicBezTo>
                <a:cubicBezTo>
                  <a:pt x="6129717" y="1541280"/>
                  <a:pt x="6135549" y="1556608"/>
                  <a:pt x="6135549" y="1571937"/>
                </a:cubicBezTo>
                <a:close/>
                <a:moveTo>
                  <a:pt x="6135549" y="1289889"/>
                </a:moveTo>
                <a:cubicBezTo>
                  <a:pt x="6135549" y="1305218"/>
                  <a:pt x="6129717" y="1320547"/>
                  <a:pt x="6118053" y="1332181"/>
                </a:cubicBezTo>
                <a:cubicBezTo>
                  <a:pt x="6094727" y="1355449"/>
                  <a:pt x="6056585" y="1355449"/>
                  <a:pt x="6033259" y="1332181"/>
                </a:cubicBezTo>
                <a:cubicBezTo>
                  <a:pt x="6009932" y="1308913"/>
                  <a:pt x="6009932" y="1270866"/>
                  <a:pt x="6033259" y="1247598"/>
                </a:cubicBezTo>
                <a:cubicBezTo>
                  <a:pt x="6056585" y="1224330"/>
                  <a:pt x="6094727" y="1224330"/>
                  <a:pt x="6118053" y="1247598"/>
                </a:cubicBezTo>
                <a:cubicBezTo>
                  <a:pt x="6129717" y="1259232"/>
                  <a:pt x="6135549" y="1274561"/>
                  <a:pt x="6135549" y="1289889"/>
                </a:cubicBezTo>
                <a:close/>
                <a:moveTo>
                  <a:pt x="6155644" y="2418080"/>
                </a:moveTo>
                <a:cubicBezTo>
                  <a:pt x="6155644" y="2438518"/>
                  <a:pt x="6147842" y="2458956"/>
                  <a:pt x="6132238" y="2474520"/>
                </a:cubicBezTo>
                <a:cubicBezTo>
                  <a:pt x="6101031" y="2505650"/>
                  <a:pt x="6050280" y="2505650"/>
                  <a:pt x="6019074" y="2474520"/>
                </a:cubicBezTo>
                <a:cubicBezTo>
                  <a:pt x="5987867" y="2443392"/>
                  <a:pt x="5987867" y="2392768"/>
                  <a:pt x="6019074" y="2361638"/>
                </a:cubicBezTo>
                <a:cubicBezTo>
                  <a:pt x="6050280" y="2330510"/>
                  <a:pt x="6101031" y="2330510"/>
                  <a:pt x="6132238" y="2361638"/>
                </a:cubicBezTo>
                <a:cubicBezTo>
                  <a:pt x="6147842" y="2377203"/>
                  <a:pt x="6155644" y="2397641"/>
                  <a:pt x="6155644" y="2418080"/>
                </a:cubicBezTo>
                <a:close/>
                <a:moveTo>
                  <a:pt x="6230587" y="2544324"/>
                </a:moveTo>
                <a:cubicBezTo>
                  <a:pt x="6238468" y="2552186"/>
                  <a:pt x="6238468" y="2564762"/>
                  <a:pt x="6230587" y="2572624"/>
                </a:cubicBezTo>
                <a:cubicBezTo>
                  <a:pt x="6222707" y="2580484"/>
                  <a:pt x="6210098" y="2580484"/>
                  <a:pt x="6202217" y="2572624"/>
                </a:cubicBezTo>
                <a:cubicBezTo>
                  <a:pt x="6194337" y="2564762"/>
                  <a:pt x="6194337" y="2552186"/>
                  <a:pt x="6202217" y="2544324"/>
                </a:cubicBezTo>
                <a:cubicBezTo>
                  <a:pt x="6210098" y="2536464"/>
                  <a:pt x="6222707" y="2536464"/>
                  <a:pt x="6230587" y="2544324"/>
                </a:cubicBezTo>
                <a:close/>
                <a:moveTo>
                  <a:pt x="6276453" y="2276269"/>
                </a:moveTo>
                <a:cubicBezTo>
                  <a:pt x="6276453" y="2291598"/>
                  <a:pt x="6270621" y="2306926"/>
                  <a:pt x="6258957" y="2318560"/>
                </a:cubicBezTo>
                <a:cubicBezTo>
                  <a:pt x="6235631" y="2341828"/>
                  <a:pt x="6197489" y="2341828"/>
                  <a:pt x="6174163" y="2318560"/>
                </a:cubicBezTo>
                <a:cubicBezTo>
                  <a:pt x="6150836" y="2295292"/>
                  <a:pt x="6150836" y="2257246"/>
                  <a:pt x="6174163" y="2233978"/>
                </a:cubicBezTo>
                <a:cubicBezTo>
                  <a:pt x="6197489" y="2210710"/>
                  <a:pt x="6235631" y="2210710"/>
                  <a:pt x="6258957" y="2233978"/>
                </a:cubicBezTo>
                <a:cubicBezTo>
                  <a:pt x="6270621" y="2245612"/>
                  <a:pt x="6276453" y="2260941"/>
                  <a:pt x="6276453" y="2276269"/>
                </a:cubicBezTo>
                <a:close/>
                <a:moveTo>
                  <a:pt x="6276453" y="1994222"/>
                </a:moveTo>
                <a:cubicBezTo>
                  <a:pt x="6276453" y="2009550"/>
                  <a:pt x="6270621" y="2024879"/>
                  <a:pt x="6258957" y="2036514"/>
                </a:cubicBezTo>
                <a:cubicBezTo>
                  <a:pt x="6235631" y="2059782"/>
                  <a:pt x="6197489" y="2059782"/>
                  <a:pt x="6174163" y="2036514"/>
                </a:cubicBezTo>
                <a:cubicBezTo>
                  <a:pt x="6150836" y="2013244"/>
                  <a:pt x="6150836" y="1975199"/>
                  <a:pt x="6174163" y="1951931"/>
                </a:cubicBezTo>
                <a:cubicBezTo>
                  <a:pt x="6197489" y="1928663"/>
                  <a:pt x="6235631" y="1928663"/>
                  <a:pt x="6258957" y="1951931"/>
                </a:cubicBezTo>
                <a:cubicBezTo>
                  <a:pt x="6270621" y="1963565"/>
                  <a:pt x="6276453" y="1978893"/>
                  <a:pt x="6276453" y="1994222"/>
                </a:cubicBezTo>
                <a:close/>
                <a:moveTo>
                  <a:pt x="6276453" y="1712174"/>
                </a:moveTo>
                <a:cubicBezTo>
                  <a:pt x="6276453" y="1727503"/>
                  <a:pt x="6270621" y="1742832"/>
                  <a:pt x="6258957" y="1754466"/>
                </a:cubicBezTo>
                <a:cubicBezTo>
                  <a:pt x="6235631" y="1777734"/>
                  <a:pt x="6197489" y="1777734"/>
                  <a:pt x="6174163" y="1754466"/>
                </a:cubicBezTo>
                <a:cubicBezTo>
                  <a:pt x="6150836" y="1731198"/>
                  <a:pt x="6150836" y="1693151"/>
                  <a:pt x="6174163" y="1669883"/>
                </a:cubicBezTo>
                <a:cubicBezTo>
                  <a:pt x="6197489" y="1646615"/>
                  <a:pt x="6235631" y="1646615"/>
                  <a:pt x="6258957" y="1669883"/>
                </a:cubicBezTo>
                <a:cubicBezTo>
                  <a:pt x="6270621" y="1681517"/>
                  <a:pt x="6276453" y="1696845"/>
                  <a:pt x="6276453" y="1712174"/>
                </a:cubicBezTo>
                <a:close/>
                <a:moveTo>
                  <a:pt x="6276453" y="1430127"/>
                </a:moveTo>
                <a:cubicBezTo>
                  <a:pt x="6276453" y="1445456"/>
                  <a:pt x="6270621" y="1460784"/>
                  <a:pt x="6258957" y="1472419"/>
                </a:cubicBezTo>
                <a:cubicBezTo>
                  <a:pt x="6235631" y="1495687"/>
                  <a:pt x="6197489" y="1495687"/>
                  <a:pt x="6174163" y="1472419"/>
                </a:cubicBezTo>
                <a:cubicBezTo>
                  <a:pt x="6150836" y="1449150"/>
                  <a:pt x="6150836" y="1411104"/>
                  <a:pt x="6174163" y="1387836"/>
                </a:cubicBezTo>
                <a:cubicBezTo>
                  <a:pt x="6191658" y="1370385"/>
                  <a:pt x="6217486" y="1366022"/>
                  <a:pt x="6239148" y="1374748"/>
                </a:cubicBezTo>
                <a:lnTo>
                  <a:pt x="6255600" y="1385618"/>
                </a:lnTo>
                <a:lnTo>
                  <a:pt x="6261171" y="1393187"/>
                </a:lnTo>
                <a:close/>
                <a:moveTo>
                  <a:pt x="6397892" y="2417450"/>
                </a:moveTo>
                <a:cubicBezTo>
                  <a:pt x="6397892" y="2427669"/>
                  <a:pt x="6394030" y="2437888"/>
                  <a:pt x="6386307" y="2445592"/>
                </a:cubicBezTo>
                <a:cubicBezTo>
                  <a:pt x="6370861" y="2461314"/>
                  <a:pt x="6345328" y="2461314"/>
                  <a:pt x="6329882" y="2445592"/>
                </a:cubicBezTo>
                <a:cubicBezTo>
                  <a:pt x="6314121" y="2430184"/>
                  <a:pt x="6314121" y="2405030"/>
                  <a:pt x="6329882" y="2389308"/>
                </a:cubicBezTo>
                <a:cubicBezTo>
                  <a:pt x="6345328" y="2373902"/>
                  <a:pt x="6370546" y="2373902"/>
                  <a:pt x="6386307" y="2389308"/>
                </a:cubicBezTo>
                <a:cubicBezTo>
                  <a:pt x="6394030" y="2397012"/>
                  <a:pt x="6397892" y="2407231"/>
                  <a:pt x="6397892" y="2417450"/>
                </a:cubicBezTo>
                <a:close/>
                <a:moveTo>
                  <a:pt x="6406597" y="1598079"/>
                </a:moveTo>
                <a:lnTo>
                  <a:pt x="6400176" y="1613600"/>
                </a:lnTo>
                <a:cubicBezTo>
                  <a:pt x="6376850" y="1636868"/>
                  <a:pt x="6338708" y="1636868"/>
                  <a:pt x="6315382" y="1613600"/>
                </a:cubicBezTo>
                <a:cubicBezTo>
                  <a:pt x="6292055" y="1590332"/>
                  <a:pt x="6292055" y="1552285"/>
                  <a:pt x="6315382" y="1529017"/>
                </a:cubicBezTo>
                <a:cubicBezTo>
                  <a:pt x="6321214" y="1523200"/>
                  <a:pt x="6327971" y="1518837"/>
                  <a:pt x="6335192" y="1515928"/>
                </a:cubicBezTo>
                <a:lnTo>
                  <a:pt x="6349476" y="1513170"/>
                </a:lnTo>
                <a:lnTo>
                  <a:pt x="6378207" y="1552207"/>
                </a:lnTo>
                <a:close/>
                <a:moveTo>
                  <a:pt x="6417672" y="2135403"/>
                </a:moveTo>
                <a:cubicBezTo>
                  <a:pt x="6417672" y="2150731"/>
                  <a:pt x="6411840" y="2166060"/>
                  <a:pt x="6400176" y="2177694"/>
                </a:cubicBezTo>
                <a:cubicBezTo>
                  <a:pt x="6376850" y="2200962"/>
                  <a:pt x="6338708" y="2200962"/>
                  <a:pt x="6315382" y="2177694"/>
                </a:cubicBezTo>
                <a:cubicBezTo>
                  <a:pt x="6292055" y="2154426"/>
                  <a:pt x="6292055" y="2116380"/>
                  <a:pt x="6315382" y="2093112"/>
                </a:cubicBezTo>
                <a:cubicBezTo>
                  <a:pt x="6338708" y="2069844"/>
                  <a:pt x="6376850" y="2069844"/>
                  <a:pt x="6400176" y="2093112"/>
                </a:cubicBezTo>
                <a:cubicBezTo>
                  <a:pt x="6411840" y="2104746"/>
                  <a:pt x="6417672" y="2120074"/>
                  <a:pt x="6417672" y="2135403"/>
                </a:cubicBezTo>
                <a:close/>
                <a:moveTo>
                  <a:pt x="6417672" y="1853355"/>
                </a:moveTo>
                <a:cubicBezTo>
                  <a:pt x="6417672" y="1868684"/>
                  <a:pt x="6411840" y="1884013"/>
                  <a:pt x="6400176" y="1895647"/>
                </a:cubicBezTo>
                <a:cubicBezTo>
                  <a:pt x="6376850" y="1918915"/>
                  <a:pt x="6338708" y="1918915"/>
                  <a:pt x="6315382" y="1895647"/>
                </a:cubicBezTo>
                <a:cubicBezTo>
                  <a:pt x="6292055" y="1872379"/>
                  <a:pt x="6292055" y="1834332"/>
                  <a:pt x="6315382" y="1811064"/>
                </a:cubicBezTo>
                <a:cubicBezTo>
                  <a:pt x="6338708" y="1787796"/>
                  <a:pt x="6376850" y="1787796"/>
                  <a:pt x="6400176" y="1811064"/>
                </a:cubicBezTo>
                <a:cubicBezTo>
                  <a:pt x="6411840" y="1822698"/>
                  <a:pt x="6417672" y="1838027"/>
                  <a:pt x="6417672" y="1853355"/>
                </a:cubicBezTo>
                <a:close/>
                <a:moveTo>
                  <a:pt x="6512772" y="1769633"/>
                </a:moveTo>
                <a:lnTo>
                  <a:pt x="6499314" y="1772232"/>
                </a:lnTo>
                <a:cubicBezTo>
                  <a:pt x="6483947" y="1772232"/>
                  <a:pt x="6468580" y="1766415"/>
                  <a:pt x="6456916" y="1754781"/>
                </a:cubicBezTo>
                <a:cubicBezTo>
                  <a:pt x="6445253" y="1743146"/>
                  <a:pt x="6439422" y="1727817"/>
                  <a:pt x="6439422" y="1712489"/>
                </a:cubicBezTo>
                <a:lnTo>
                  <a:pt x="6454639" y="1675704"/>
                </a:lnTo>
                <a:close/>
                <a:moveTo>
                  <a:pt x="6539111" y="2558631"/>
                </a:moveTo>
                <a:cubicBezTo>
                  <a:pt x="6539111" y="2568851"/>
                  <a:pt x="6535249" y="2579070"/>
                  <a:pt x="6527526" y="2586774"/>
                </a:cubicBezTo>
                <a:lnTo>
                  <a:pt x="6509675" y="2594178"/>
                </a:lnTo>
                <a:lnTo>
                  <a:pt x="6489076" y="2594178"/>
                </a:lnTo>
                <a:lnTo>
                  <a:pt x="6471101" y="2586458"/>
                </a:lnTo>
                <a:cubicBezTo>
                  <a:pt x="6455340" y="2571052"/>
                  <a:pt x="6455340" y="2545896"/>
                  <a:pt x="6471101" y="2530174"/>
                </a:cubicBezTo>
                <a:cubicBezTo>
                  <a:pt x="6486547" y="2514768"/>
                  <a:pt x="6511765" y="2514768"/>
                  <a:pt x="6527526" y="2530174"/>
                </a:cubicBezTo>
                <a:lnTo>
                  <a:pt x="6527526" y="2530490"/>
                </a:lnTo>
                <a:cubicBezTo>
                  <a:pt x="6535249" y="2538193"/>
                  <a:pt x="6539111" y="2548412"/>
                  <a:pt x="6539111" y="2558631"/>
                </a:cubicBezTo>
                <a:close/>
                <a:moveTo>
                  <a:pt x="6539111" y="2276466"/>
                </a:moveTo>
                <a:cubicBezTo>
                  <a:pt x="6539111" y="2286646"/>
                  <a:pt x="6535249" y="2296865"/>
                  <a:pt x="6527526" y="2304726"/>
                </a:cubicBezTo>
                <a:cubicBezTo>
                  <a:pt x="6512080" y="2320448"/>
                  <a:pt x="6486547" y="2320448"/>
                  <a:pt x="6471101" y="2304726"/>
                </a:cubicBezTo>
                <a:cubicBezTo>
                  <a:pt x="6455340" y="2289318"/>
                  <a:pt x="6455340" y="2264164"/>
                  <a:pt x="6471101" y="2248442"/>
                </a:cubicBezTo>
                <a:cubicBezTo>
                  <a:pt x="6486547" y="2233034"/>
                  <a:pt x="6511765" y="2233034"/>
                  <a:pt x="6527526" y="2248442"/>
                </a:cubicBezTo>
                <a:cubicBezTo>
                  <a:pt x="6535249" y="2256146"/>
                  <a:pt x="6539111" y="2266287"/>
                  <a:pt x="6539111" y="2276466"/>
                </a:cubicBezTo>
                <a:close/>
                <a:moveTo>
                  <a:pt x="6559206" y="1994536"/>
                </a:moveTo>
                <a:cubicBezTo>
                  <a:pt x="6559206" y="2009865"/>
                  <a:pt x="6553374" y="2025194"/>
                  <a:pt x="6541711" y="2036828"/>
                </a:cubicBezTo>
                <a:cubicBezTo>
                  <a:pt x="6518385" y="2060096"/>
                  <a:pt x="6480243" y="2060096"/>
                  <a:pt x="6456916" y="2036828"/>
                </a:cubicBezTo>
                <a:cubicBezTo>
                  <a:pt x="6433590" y="2013560"/>
                  <a:pt x="6433590" y="1975513"/>
                  <a:pt x="6456916" y="1952245"/>
                </a:cubicBezTo>
                <a:cubicBezTo>
                  <a:pt x="6480243" y="1928977"/>
                  <a:pt x="6518385" y="1928977"/>
                  <a:pt x="6541711" y="1952245"/>
                </a:cubicBezTo>
                <a:cubicBezTo>
                  <a:pt x="6553374" y="1963879"/>
                  <a:pt x="6559206" y="1979208"/>
                  <a:pt x="6559206" y="1994536"/>
                </a:cubicBezTo>
                <a:close/>
                <a:moveTo>
                  <a:pt x="6680330" y="2417450"/>
                </a:moveTo>
                <a:cubicBezTo>
                  <a:pt x="6680330" y="2427669"/>
                  <a:pt x="6676468" y="2437888"/>
                  <a:pt x="6668745" y="2445592"/>
                </a:cubicBezTo>
                <a:cubicBezTo>
                  <a:pt x="6653299" y="2461314"/>
                  <a:pt x="6627766" y="2461314"/>
                  <a:pt x="6612321" y="2445592"/>
                </a:cubicBezTo>
                <a:cubicBezTo>
                  <a:pt x="6596560" y="2430184"/>
                  <a:pt x="6596560" y="2405030"/>
                  <a:pt x="6612321" y="2389308"/>
                </a:cubicBezTo>
                <a:cubicBezTo>
                  <a:pt x="6627766" y="2373902"/>
                  <a:pt x="6652984" y="2373902"/>
                  <a:pt x="6668745" y="2389308"/>
                </a:cubicBezTo>
                <a:cubicBezTo>
                  <a:pt x="6676468" y="2397012"/>
                  <a:pt x="6680330" y="2407231"/>
                  <a:pt x="6680330" y="2417450"/>
                </a:cubicBezTo>
                <a:close/>
                <a:moveTo>
                  <a:pt x="6680330" y="2135284"/>
                </a:moveTo>
                <a:cubicBezTo>
                  <a:pt x="6680330" y="2145464"/>
                  <a:pt x="6676468" y="2155683"/>
                  <a:pt x="6668745" y="2163544"/>
                </a:cubicBezTo>
                <a:cubicBezTo>
                  <a:pt x="6653299" y="2179266"/>
                  <a:pt x="6627766" y="2179266"/>
                  <a:pt x="6612321" y="2163544"/>
                </a:cubicBezTo>
                <a:cubicBezTo>
                  <a:pt x="6596560" y="2148138"/>
                  <a:pt x="6596875" y="2122668"/>
                  <a:pt x="6612321" y="2107260"/>
                </a:cubicBezTo>
                <a:cubicBezTo>
                  <a:pt x="6627766" y="2091854"/>
                  <a:pt x="6652984" y="2091854"/>
                  <a:pt x="6668745" y="2107260"/>
                </a:cubicBezTo>
                <a:cubicBezTo>
                  <a:pt x="6676468" y="2114964"/>
                  <a:pt x="6680330" y="2125105"/>
                  <a:pt x="6680330" y="2135284"/>
                </a:cubicBezTo>
                <a:close/>
                <a:moveTo>
                  <a:pt x="6766525" y="2310021"/>
                </a:moveTo>
                <a:lnTo>
                  <a:pt x="6753855" y="2304726"/>
                </a:lnTo>
                <a:cubicBezTo>
                  <a:pt x="6745975" y="2297022"/>
                  <a:pt x="6742113" y="2286803"/>
                  <a:pt x="6742153" y="2276584"/>
                </a:cubicBezTo>
                <a:lnTo>
                  <a:pt x="6747450" y="2263845"/>
                </a:lnTo>
                <a:close/>
                <a:moveTo>
                  <a:pt x="6821865" y="2558631"/>
                </a:moveTo>
                <a:cubicBezTo>
                  <a:pt x="6821865" y="2568851"/>
                  <a:pt x="6818003" y="2579070"/>
                  <a:pt x="6810280" y="2586774"/>
                </a:cubicBezTo>
                <a:lnTo>
                  <a:pt x="6792489" y="2594178"/>
                </a:lnTo>
                <a:lnTo>
                  <a:pt x="6771498" y="2594178"/>
                </a:lnTo>
                <a:lnTo>
                  <a:pt x="6753855" y="2586774"/>
                </a:lnTo>
                <a:cubicBezTo>
                  <a:pt x="6738094" y="2571366"/>
                  <a:pt x="6738094" y="2546212"/>
                  <a:pt x="6753855" y="2530490"/>
                </a:cubicBezTo>
                <a:cubicBezTo>
                  <a:pt x="6769301" y="2515082"/>
                  <a:pt x="6794519" y="2515082"/>
                  <a:pt x="6810280" y="2530490"/>
                </a:cubicBezTo>
                <a:cubicBezTo>
                  <a:pt x="6818003" y="2538193"/>
                  <a:pt x="6821865" y="2548412"/>
                  <a:pt x="6821865" y="2558631"/>
                </a:cubicBezTo>
                <a:close/>
              </a:path>
            </a:pathLst>
          </a:custGeom>
          <a:solidFill>
            <a:srgbClr val="000000"/>
          </a:solidFill>
          <a:ln w="735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BE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5A9DAC67-70D2-89ED-C5B0-318A88D327F5}"/>
              </a:ext>
            </a:extLst>
          </p:cNvPr>
          <p:cNvSpPr>
            <a:spLocks noChangeAspect="1"/>
          </p:cNvSpPr>
          <p:nvPr userDrawn="1"/>
        </p:nvSpPr>
        <p:spPr>
          <a:xfrm>
            <a:off x="9308596" y="0"/>
            <a:ext cx="2883407" cy="6858000"/>
          </a:xfrm>
          <a:custGeom>
            <a:avLst/>
            <a:gdLst>
              <a:gd name="connsiteX0" fmla="*/ 2883407 w 2883407"/>
              <a:gd name="connsiteY0" fmla="*/ 6439443 h 6858000"/>
              <a:gd name="connsiteX1" fmla="*/ 2883407 w 2883407"/>
              <a:gd name="connsiteY1" fmla="*/ 6824280 h 6858000"/>
              <a:gd name="connsiteX2" fmla="*/ 2844579 w 2883407"/>
              <a:gd name="connsiteY2" fmla="*/ 6858000 h 6858000"/>
              <a:gd name="connsiteX3" fmla="*/ 2380908 w 2883407"/>
              <a:gd name="connsiteY3" fmla="*/ 6858000 h 6858000"/>
              <a:gd name="connsiteX4" fmla="*/ 2608119 w 2883407"/>
              <a:gd name="connsiteY4" fmla="*/ 6686743 h 6858000"/>
              <a:gd name="connsiteX5" fmla="*/ 2838975 w 2883407"/>
              <a:gd name="connsiteY5" fmla="*/ 6484526 h 6858000"/>
              <a:gd name="connsiteX6" fmla="*/ 2883407 w 2883407"/>
              <a:gd name="connsiteY6" fmla="*/ 5576002 h 6858000"/>
              <a:gd name="connsiteX7" fmla="*/ 2883407 w 2883407"/>
              <a:gd name="connsiteY7" fmla="*/ 6026326 h 6858000"/>
              <a:gd name="connsiteX8" fmla="*/ 2730787 w 2883407"/>
              <a:gd name="connsiteY8" fmla="*/ 6194672 h 6858000"/>
              <a:gd name="connsiteX9" fmla="*/ 2157189 w 2883407"/>
              <a:gd name="connsiteY9" fmla="*/ 6669118 h 6858000"/>
              <a:gd name="connsiteX10" fmla="*/ 1926473 w 2883407"/>
              <a:gd name="connsiteY10" fmla="*/ 6809630 h 6858000"/>
              <a:gd name="connsiteX11" fmla="*/ 1728900 w 2883407"/>
              <a:gd name="connsiteY11" fmla="*/ 6687882 h 6858000"/>
              <a:gd name="connsiteX12" fmla="*/ 1657822 w 2883407"/>
              <a:gd name="connsiteY12" fmla="*/ 6635784 h 6858000"/>
              <a:gd name="connsiteX13" fmla="*/ 1702662 w 2883407"/>
              <a:gd name="connsiteY13" fmla="*/ 6614130 h 6858000"/>
              <a:gd name="connsiteX14" fmla="*/ 2762434 w 2883407"/>
              <a:gd name="connsiteY14" fmla="*/ 5738185 h 6858000"/>
              <a:gd name="connsiteX15" fmla="*/ 2883407 w 2883407"/>
              <a:gd name="connsiteY15" fmla="*/ 4338988 h 6858000"/>
              <a:gd name="connsiteX16" fmla="*/ 2883407 w 2883407"/>
              <a:gd name="connsiteY16" fmla="*/ 5056375 h 6858000"/>
              <a:gd name="connsiteX17" fmla="*/ 2734429 w 2883407"/>
              <a:gd name="connsiteY17" fmla="*/ 5302209 h 6858000"/>
              <a:gd name="connsiteX18" fmla="*/ 1567581 w 2883407"/>
              <a:gd name="connsiteY18" fmla="*/ 6364522 h 6858000"/>
              <a:gd name="connsiteX19" fmla="*/ 1406236 w 2883407"/>
              <a:gd name="connsiteY19" fmla="*/ 6442429 h 6858000"/>
              <a:gd name="connsiteX20" fmla="*/ 1236635 w 2883407"/>
              <a:gd name="connsiteY20" fmla="*/ 6295955 h 6858000"/>
              <a:gd name="connsiteX21" fmla="*/ 1178897 w 2883407"/>
              <a:gd name="connsiteY21" fmla="*/ 6237448 h 6858000"/>
              <a:gd name="connsiteX22" fmla="*/ 1432692 w 2883407"/>
              <a:gd name="connsiteY22" fmla="*/ 6114914 h 6858000"/>
              <a:gd name="connsiteX23" fmla="*/ 2880735 w 2883407"/>
              <a:gd name="connsiteY23" fmla="*/ 4349404 h 6858000"/>
              <a:gd name="connsiteX24" fmla="*/ 22305 w 2883407"/>
              <a:gd name="connsiteY24" fmla="*/ 2971041 h 6858000"/>
              <a:gd name="connsiteX25" fmla="*/ 86648 w 2883407"/>
              <a:gd name="connsiteY25" fmla="*/ 2977541 h 6858000"/>
              <a:gd name="connsiteX26" fmla="*/ 468735 w 2883407"/>
              <a:gd name="connsiteY26" fmla="*/ 3447546 h 6858000"/>
              <a:gd name="connsiteX27" fmla="*/ 86648 w 2883407"/>
              <a:gd name="connsiteY27" fmla="*/ 3917551 h 6858000"/>
              <a:gd name="connsiteX28" fmla="*/ 26964 w 2883407"/>
              <a:gd name="connsiteY28" fmla="*/ 3923580 h 6858000"/>
              <a:gd name="connsiteX29" fmla="*/ 6767 w 2883407"/>
              <a:gd name="connsiteY29" fmla="*/ 3764820 h 6858000"/>
              <a:gd name="connsiteX30" fmla="*/ 1551 w 2883407"/>
              <a:gd name="connsiteY30" fmla="*/ 3641129 h 6858000"/>
              <a:gd name="connsiteX31" fmla="*/ 66267 w 2883407"/>
              <a:gd name="connsiteY31" fmla="*/ 3628042 h 6858000"/>
              <a:gd name="connsiteX32" fmla="*/ 185577 w 2883407"/>
              <a:gd name="connsiteY32" fmla="*/ 3447546 h 6858000"/>
              <a:gd name="connsiteX33" fmla="*/ 66267 w 2883407"/>
              <a:gd name="connsiteY33" fmla="*/ 3267051 h 6858000"/>
              <a:gd name="connsiteX34" fmla="*/ 0 w 2883407"/>
              <a:gd name="connsiteY34" fmla="*/ 3253650 h 6858000"/>
              <a:gd name="connsiteX35" fmla="*/ 6767 w 2883407"/>
              <a:gd name="connsiteY35" fmla="*/ 3093180 h 6858000"/>
              <a:gd name="connsiteX36" fmla="*/ 126535 w 2883407"/>
              <a:gd name="connsiteY36" fmla="*/ 2413485 h 6858000"/>
              <a:gd name="connsiteX37" fmla="*/ 200779 w 2883407"/>
              <a:gd name="connsiteY37" fmla="*/ 2420987 h 6858000"/>
              <a:gd name="connsiteX38" fmla="*/ 1035055 w 2883407"/>
              <a:gd name="connsiteY38" fmla="*/ 3447197 h 6858000"/>
              <a:gd name="connsiteX39" fmla="*/ 200779 w 2883407"/>
              <a:gd name="connsiteY39" fmla="*/ 4473407 h 6858000"/>
              <a:gd name="connsiteX40" fmla="*/ 137217 w 2883407"/>
              <a:gd name="connsiteY40" fmla="*/ 4479829 h 6858000"/>
              <a:gd name="connsiteX41" fmla="*/ 116623 w 2883407"/>
              <a:gd name="connsiteY41" fmla="*/ 4411737 h 6858000"/>
              <a:gd name="connsiteX42" fmla="*/ 72012 w 2883407"/>
              <a:gd name="connsiteY42" fmla="*/ 4202898 h 6858000"/>
              <a:gd name="connsiteX43" fmla="*/ 143713 w 2883407"/>
              <a:gd name="connsiteY43" fmla="*/ 4195654 h 6858000"/>
              <a:gd name="connsiteX44" fmla="*/ 751895 w 2883407"/>
              <a:gd name="connsiteY44" fmla="*/ 3447546 h 6858000"/>
              <a:gd name="connsiteX45" fmla="*/ 143713 w 2883407"/>
              <a:gd name="connsiteY45" fmla="*/ 2699439 h 6858000"/>
              <a:gd name="connsiteX46" fmla="*/ 64255 w 2883407"/>
              <a:gd name="connsiteY46" fmla="*/ 2691410 h 6858000"/>
              <a:gd name="connsiteX47" fmla="*/ 116623 w 2883407"/>
              <a:gd name="connsiteY47" fmla="*/ 2446259 h 6858000"/>
              <a:gd name="connsiteX48" fmla="*/ 317429 w 2883407"/>
              <a:gd name="connsiteY48" fmla="*/ 1865523 h 6858000"/>
              <a:gd name="connsiteX49" fmla="*/ 468973 w 2883407"/>
              <a:gd name="connsiteY49" fmla="*/ 1904583 h 6858000"/>
              <a:gd name="connsiteX50" fmla="*/ 1601025 w 2883407"/>
              <a:gd name="connsiteY50" fmla="*/ 3447197 h 6858000"/>
              <a:gd name="connsiteX51" fmla="*/ 1601025 w 2883407"/>
              <a:gd name="connsiteY51" fmla="*/ 3447546 h 6858000"/>
              <a:gd name="connsiteX52" fmla="*/ 468973 w 2883407"/>
              <a:gd name="connsiteY52" fmla="*/ 4989813 h 6858000"/>
              <a:gd name="connsiteX53" fmla="*/ 331126 w 2883407"/>
              <a:gd name="connsiteY53" fmla="*/ 5025342 h 6858000"/>
              <a:gd name="connsiteX54" fmla="*/ 327532 w 2883407"/>
              <a:gd name="connsiteY54" fmla="*/ 5018048 h 6858000"/>
              <a:gd name="connsiteX55" fmla="*/ 224259 w 2883407"/>
              <a:gd name="connsiteY55" fmla="*/ 4756593 h 6858000"/>
              <a:gd name="connsiteX56" fmla="*/ 257496 w 2883407"/>
              <a:gd name="connsiteY56" fmla="*/ 4751508 h 6858000"/>
              <a:gd name="connsiteX57" fmla="*/ 1317865 w 2883407"/>
              <a:gd name="connsiteY57" fmla="*/ 3447197 h 6858000"/>
              <a:gd name="connsiteX58" fmla="*/ 257496 w 2883407"/>
              <a:gd name="connsiteY58" fmla="*/ 2142885 h 6858000"/>
              <a:gd name="connsiteX59" fmla="*/ 210702 w 2883407"/>
              <a:gd name="connsiteY59" fmla="*/ 2135726 h 6858000"/>
              <a:gd name="connsiteX60" fmla="*/ 590381 w 2883407"/>
              <a:gd name="connsiteY60" fmla="*/ 1350203 h 6858000"/>
              <a:gd name="connsiteX61" fmla="*/ 637564 w 2883407"/>
              <a:gd name="connsiteY61" fmla="*/ 1362367 h 6858000"/>
              <a:gd name="connsiteX62" fmla="*/ 2167343 w 2883407"/>
              <a:gd name="connsiteY62" fmla="*/ 3446848 h 6858000"/>
              <a:gd name="connsiteX63" fmla="*/ 637564 w 2883407"/>
              <a:gd name="connsiteY63" fmla="*/ 5531329 h 6858000"/>
              <a:gd name="connsiteX64" fmla="*/ 608874 w 2883407"/>
              <a:gd name="connsiteY64" fmla="*/ 5538725 h 6858000"/>
              <a:gd name="connsiteX65" fmla="*/ 468011 w 2883407"/>
              <a:gd name="connsiteY65" fmla="*/ 5303109 h 6858000"/>
              <a:gd name="connsiteX66" fmla="*/ 458880 w 2883407"/>
              <a:gd name="connsiteY66" fmla="*/ 5284581 h 6858000"/>
              <a:gd name="connsiteX67" fmla="*/ 553362 w 2883407"/>
              <a:gd name="connsiteY67" fmla="*/ 5260222 h 6858000"/>
              <a:gd name="connsiteX68" fmla="*/ 1884183 w 2883407"/>
              <a:gd name="connsiteY68" fmla="*/ 3446848 h 6858000"/>
              <a:gd name="connsiteX69" fmla="*/ 553491 w 2883407"/>
              <a:gd name="connsiteY69" fmla="*/ 1633473 h 6858000"/>
              <a:gd name="connsiteX70" fmla="*/ 443282 w 2883407"/>
              <a:gd name="connsiteY70" fmla="*/ 1605065 h 6858000"/>
              <a:gd name="connsiteX71" fmla="*/ 468011 w 2883407"/>
              <a:gd name="connsiteY71" fmla="*/ 1554886 h 6858000"/>
              <a:gd name="connsiteX72" fmla="*/ 944008 w 2883407"/>
              <a:gd name="connsiteY72" fmla="*/ 871201 h 6858000"/>
              <a:gd name="connsiteX73" fmla="*/ 1058020 w 2883407"/>
              <a:gd name="connsiteY73" fmla="*/ 913049 h 6858000"/>
              <a:gd name="connsiteX74" fmla="*/ 2733661 w 2883407"/>
              <a:gd name="connsiteY74" fmla="*/ 3447546 h 6858000"/>
              <a:gd name="connsiteX75" fmla="*/ 1058020 w 2883407"/>
              <a:gd name="connsiteY75" fmla="*/ 5981748 h 6858000"/>
              <a:gd name="connsiteX76" fmla="*/ 967647 w 2883407"/>
              <a:gd name="connsiteY76" fmla="*/ 6014911 h 6858000"/>
              <a:gd name="connsiteX77" fmla="*/ 813277 w 2883407"/>
              <a:gd name="connsiteY77" fmla="*/ 5831305 h 6858000"/>
              <a:gd name="connsiteX78" fmla="*/ 778194 w 2883407"/>
              <a:gd name="connsiteY78" fmla="*/ 5782078 h 6858000"/>
              <a:gd name="connsiteX79" fmla="*/ 947803 w 2883407"/>
              <a:gd name="connsiteY79" fmla="*/ 5719838 h 6858000"/>
              <a:gd name="connsiteX80" fmla="*/ 2450501 w 2883407"/>
              <a:gd name="connsiteY80" fmla="*/ 3447197 h 6858000"/>
              <a:gd name="connsiteX81" fmla="*/ 947803 w 2883407"/>
              <a:gd name="connsiteY81" fmla="*/ 1174555 h 6858000"/>
              <a:gd name="connsiteX82" fmla="*/ 757631 w 2883407"/>
              <a:gd name="connsiteY82" fmla="*/ 1104769 h 6858000"/>
              <a:gd name="connsiteX83" fmla="*/ 813277 w 2883407"/>
              <a:gd name="connsiteY83" fmla="*/ 1026690 h 6858000"/>
              <a:gd name="connsiteX84" fmla="*/ 1379466 w 2883407"/>
              <a:gd name="connsiteY84" fmla="*/ 438688 h 6858000"/>
              <a:gd name="connsiteX85" fmla="*/ 1567694 w 2883407"/>
              <a:gd name="connsiteY85" fmla="*/ 529603 h 6858000"/>
              <a:gd name="connsiteX86" fmla="*/ 2734448 w 2883407"/>
              <a:gd name="connsiteY86" fmla="*/ 1592074 h 6858000"/>
              <a:gd name="connsiteX87" fmla="*/ 2883407 w 2883407"/>
              <a:gd name="connsiteY87" fmla="*/ 1837916 h 6858000"/>
              <a:gd name="connsiteX88" fmla="*/ 2883407 w 2883407"/>
              <a:gd name="connsiteY88" fmla="*/ 2555365 h 6858000"/>
              <a:gd name="connsiteX89" fmla="*/ 2880737 w 2883407"/>
              <a:gd name="connsiteY89" fmla="*/ 2544957 h 6858000"/>
              <a:gd name="connsiteX90" fmla="*/ 1168237 w 2883407"/>
              <a:gd name="connsiteY90" fmla="*/ 651433 h 6858000"/>
              <a:gd name="connsiteX91" fmla="*/ 1153688 w 2883407"/>
              <a:gd name="connsiteY91" fmla="*/ 646094 h 6858000"/>
              <a:gd name="connsiteX92" fmla="*/ 1236635 w 2883407"/>
              <a:gd name="connsiteY92" fmla="*/ 562042 h 6858000"/>
              <a:gd name="connsiteX93" fmla="*/ 1896770 w 2883407"/>
              <a:gd name="connsiteY93" fmla="*/ 66673 h 6858000"/>
              <a:gd name="connsiteX94" fmla="*/ 2157189 w 2883407"/>
              <a:gd name="connsiteY94" fmla="*/ 225275 h 6858000"/>
              <a:gd name="connsiteX95" fmla="*/ 2730787 w 2883407"/>
              <a:gd name="connsiteY95" fmla="*/ 699721 h 6858000"/>
              <a:gd name="connsiteX96" fmla="*/ 2883407 w 2883407"/>
              <a:gd name="connsiteY96" fmla="*/ 868067 h 6858000"/>
              <a:gd name="connsiteX97" fmla="*/ 2883407 w 2883407"/>
              <a:gd name="connsiteY97" fmla="*/ 1318314 h 6858000"/>
              <a:gd name="connsiteX98" fmla="*/ 2762434 w 2883407"/>
              <a:gd name="connsiteY98" fmla="*/ 1156125 h 6858000"/>
              <a:gd name="connsiteX99" fmla="*/ 1702662 w 2883407"/>
              <a:gd name="connsiteY99" fmla="*/ 280223 h 6858000"/>
              <a:gd name="connsiteX100" fmla="*/ 1627915 w 2883407"/>
              <a:gd name="connsiteY100" fmla="*/ 244136 h 6858000"/>
              <a:gd name="connsiteX101" fmla="*/ 1728900 w 2883407"/>
              <a:gd name="connsiteY101" fmla="*/ 170117 h 6858000"/>
              <a:gd name="connsiteX102" fmla="*/ 2328030 w 2883407"/>
              <a:gd name="connsiteY102" fmla="*/ 0 h 6858000"/>
              <a:gd name="connsiteX103" fmla="*/ 2802390 w 2883407"/>
              <a:gd name="connsiteY103" fmla="*/ 0 h 6858000"/>
              <a:gd name="connsiteX104" fmla="*/ 2806369 w 2883407"/>
              <a:gd name="connsiteY104" fmla="*/ 3100 h 6858000"/>
              <a:gd name="connsiteX105" fmla="*/ 2883407 w 2883407"/>
              <a:gd name="connsiteY105" fmla="*/ 69983 h 6858000"/>
              <a:gd name="connsiteX106" fmla="*/ 2883407 w 2883407"/>
              <a:gd name="connsiteY106" fmla="*/ 454601 h 6858000"/>
              <a:gd name="connsiteX107" fmla="*/ 2838975 w 2883407"/>
              <a:gd name="connsiteY107" fmla="*/ 409519 h 6858000"/>
              <a:gd name="connsiteX108" fmla="*/ 2362733 w 2883407"/>
              <a:gd name="connsiteY108" fmla="*/ 223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2883407" h="6858000">
                <a:moveTo>
                  <a:pt x="2883407" y="6439443"/>
                </a:moveTo>
                <a:lnTo>
                  <a:pt x="2883407" y="6824280"/>
                </a:lnTo>
                <a:lnTo>
                  <a:pt x="2844579" y="6858000"/>
                </a:lnTo>
                <a:lnTo>
                  <a:pt x="2380908" y="6858000"/>
                </a:lnTo>
                <a:lnTo>
                  <a:pt x="2608119" y="6686743"/>
                </a:lnTo>
                <a:cubicBezTo>
                  <a:pt x="2687545" y="6622161"/>
                  <a:pt x="2764550" y="6554703"/>
                  <a:pt x="2838975" y="6484526"/>
                </a:cubicBezTo>
                <a:close/>
                <a:moveTo>
                  <a:pt x="2883407" y="5576002"/>
                </a:moveTo>
                <a:lnTo>
                  <a:pt x="2883407" y="6026326"/>
                </a:lnTo>
                <a:lnTo>
                  <a:pt x="2730787" y="6194672"/>
                </a:lnTo>
                <a:cubicBezTo>
                  <a:pt x="2555445" y="6370454"/>
                  <a:pt x="2363380" y="6529470"/>
                  <a:pt x="2157189" y="6669118"/>
                </a:cubicBezTo>
                <a:lnTo>
                  <a:pt x="1926473" y="6809630"/>
                </a:lnTo>
                <a:lnTo>
                  <a:pt x="1728900" y="6687882"/>
                </a:lnTo>
                <a:lnTo>
                  <a:pt x="1657822" y="6635784"/>
                </a:lnTo>
                <a:lnTo>
                  <a:pt x="1702662" y="6614130"/>
                </a:lnTo>
                <a:cubicBezTo>
                  <a:pt x="2109901" y="6392355"/>
                  <a:pt x="2469578" y="6093938"/>
                  <a:pt x="2762434" y="5738185"/>
                </a:cubicBezTo>
                <a:close/>
                <a:moveTo>
                  <a:pt x="2883407" y="4338988"/>
                </a:moveTo>
                <a:lnTo>
                  <a:pt x="2883407" y="5056375"/>
                </a:lnTo>
                <a:lnTo>
                  <a:pt x="2734429" y="5302209"/>
                </a:lnTo>
                <a:cubicBezTo>
                  <a:pt x="2437055" y="5743471"/>
                  <a:pt x="2036559" y="6109154"/>
                  <a:pt x="1567581" y="6364522"/>
                </a:cubicBezTo>
                <a:lnTo>
                  <a:pt x="1406236" y="6442429"/>
                </a:lnTo>
                <a:lnTo>
                  <a:pt x="1236635" y="6295955"/>
                </a:lnTo>
                <a:lnTo>
                  <a:pt x="1178897" y="6237448"/>
                </a:lnTo>
                <a:lnTo>
                  <a:pt x="1432692" y="6114914"/>
                </a:lnTo>
                <a:cubicBezTo>
                  <a:pt x="2118937" y="5741286"/>
                  <a:pt x="2644893" y="5109414"/>
                  <a:pt x="2880735" y="4349404"/>
                </a:cubicBezTo>
                <a:close/>
                <a:moveTo>
                  <a:pt x="22305" y="2971041"/>
                </a:moveTo>
                <a:lnTo>
                  <a:pt x="86648" y="2977541"/>
                </a:lnTo>
                <a:cubicBezTo>
                  <a:pt x="304741" y="3022266"/>
                  <a:pt x="468735" y="3215658"/>
                  <a:pt x="468735" y="3447546"/>
                </a:cubicBezTo>
                <a:cubicBezTo>
                  <a:pt x="468735" y="3679434"/>
                  <a:pt x="304741" y="3872826"/>
                  <a:pt x="86648" y="3917551"/>
                </a:cubicBezTo>
                <a:lnTo>
                  <a:pt x="26964" y="3923580"/>
                </a:lnTo>
                <a:lnTo>
                  <a:pt x="6767" y="3764820"/>
                </a:lnTo>
                <a:lnTo>
                  <a:pt x="1551" y="3641129"/>
                </a:lnTo>
                <a:lnTo>
                  <a:pt x="66267" y="3628042"/>
                </a:lnTo>
                <a:cubicBezTo>
                  <a:pt x="136403" y="3598319"/>
                  <a:pt x="185577" y="3528726"/>
                  <a:pt x="185577" y="3447546"/>
                </a:cubicBezTo>
                <a:cubicBezTo>
                  <a:pt x="185577" y="3366366"/>
                  <a:pt x="136403" y="3296773"/>
                  <a:pt x="66267" y="3267051"/>
                </a:cubicBezTo>
                <a:lnTo>
                  <a:pt x="0" y="3253650"/>
                </a:lnTo>
                <a:lnTo>
                  <a:pt x="6767" y="3093180"/>
                </a:lnTo>
                <a:close/>
                <a:moveTo>
                  <a:pt x="126535" y="2413485"/>
                </a:moveTo>
                <a:lnTo>
                  <a:pt x="200779" y="2420987"/>
                </a:lnTo>
                <a:cubicBezTo>
                  <a:pt x="676931" y="2518652"/>
                  <a:pt x="1035055" y="2940954"/>
                  <a:pt x="1035055" y="3447197"/>
                </a:cubicBezTo>
                <a:cubicBezTo>
                  <a:pt x="1035055" y="3953439"/>
                  <a:pt x="676931" y="4375741"/>
                  <a:pt x="200779" y="4473407"/>
                </a:cubicBezTo>
                <a:lnTo>
                  <a:pt x="137217" y="4479829"/>
                </a:lnTo>
                <a:lnTo>
                  <a:pt x="116623" y="4411737"/>
                </a:lnTo>
                <a:lnTo>
                  <a:pt x="72012" y="4202898"/>
                </a:lnTo>
                <a:lnTo>
                  <a:pt x="143713" y="4195654"/>
                </a:lnTo>
                <a:cubicBezTo>
                  <a:pt x="490837" y="4124459"/>
                  <a:pt x="751895" y="3816611"/>
                  <a:pt x="751895" y="3447546"/>
                </a:cubicBezTo>
                <a:cubicBezTo>
                  <a:pt x="751895" y="3078480"/>
                  <a:pt x="490837" y="2770634"/>
                  <a:pt x="143713" y="2699439"/>
                </a:cubicBezTo>
                <a:lnTo>
                  <a:pt x="64255" y="2691410"/>
                </a:lnTo>
                <a:lnTo>
                  <a:pt x="116623" y="2446259"/>
                </a:lnTo>
                <a:close/>
                <a:moveTo>
                  <a:pt x="317429" y="1865523"/>
                </a:moveTo>
                <a:lnTo>
                  <a:pt x="468973" y="1904583"/>
                </a:lnTo>
                <a:cubicBezTo>
                  <a:pt x="1124849" y="2109080"/>
                  <a:pt x="1601025" y="2722357"/>
                  <a:pt x="1601025" y="3447197"/>
                </a:cubicBezTo>
                <a:lnTo>
                  <a:pt x="1601025" y="3447546"/>
                </a:lnTo>
                <a:cubicBezTo>
                  <a:pt x="1601025" y="4172102"/>
                  <a:pt x="1124849" y="4785327"/>
                  <a:pt x="468973" y="4989813"/>
                </a:cubicBezTo>
                <a:lnTo>
                  <a:pt x="331126" y="5025342"/>
                </a:lnTo>
                <a:lnTo>
                  <a:pt x="327532" y="5018048"/>
                </a:lnTo>
                <a:lnTo>
                  <a:pt x="224259" y="4756593"/>
                </a:lnTo>
                <a:lnTo>
                  <a:pt x="257496" y="4751508"/>
                </a:lnTo>
                <a:cubicBezTo>
                  <a:pt x="862678" y="4627373"/>
                  <a:pt x="1317865" y="4090617"/>
                  <a:pt x="1317865" y="3447197"/>
                </a:cubicBezTo>
                <a:cubicBezTo>
                  <a:pt x="1317865" y="2803777"/>
                  <a:pt x="862678" y="2267021"/>
                  <a:pt x="257496" y="2142885"/>
                </a:cubicBezTo>
                <a:lnTo>
                  <a:pt x="210702" y="2135726"/>
                </a:lnTo>
                <a:close/>
                <a:moveTo>
                  <a:pt x="590381" y="1350203"/>
                </a:moveTo>
                <a:lnTo>
                  <a:pt x="637564" y="1362367"/>
                </a:lnTo>
                <a:cubicBezTo>
                  <a:pt x="1523782" y="1638737"/>
                  <a:pt x="2167343" y="2467533"/>
                  <a:pt x="2167343" y="3446848"/>
                </a:cubicBezTo>
                <a:cubicBezTo>
                  <a:pt x="2167343" y="4426163"/>
                  <a:pt x="1523782" y="5254959"/>
                  <a:pt x="637564" y="5531329"/>
                </a:cubicBezTo>
                <a:lnTo>
                  <a:pt x="608874" y="5538725"/>
                </a:lnTo>
                <a:lnTo>
                  <a:pt x="468011" y="5303109"/>
                </a:lnTo>
                <a:lnTo>
                  <a:pt x="458880" y="5284581"/>
                </a:lnTo>
                <a:lnTo>
                  <a:pt x="553362" y="5260222"/>
                </a:lnTo>
                <a:cubicBezTo>
                  <a:pt x="1324315" y="5019794"/>
                  <a:pt x="1884183" y="4298783"/>
                  <a:pt x="1884183" y="3446848"/>
                </a:cubicBezTo>
                <a:cubicBezTo>
                  <a:pt x="1884183" y="2594912"/>
                  <a:pt x="1324545" y="1873901"/>
                  <a:pt x="553491" y="1633473"/>
                </a:cubicBezTo>
                <a:lnTo>
                  <a:pt x="443282" y="1605065"/>
                </a:lnTo>
                <a:lnTo>
                  <a:pt x="468011" y="1554886"/>
                </a:lnTo>
                <a:close/>
                <a:moveTo>
                  <a:pt x="944008" y="871201"/>
                </a:moveTo>
                <a:lnTo>
                  <a:pt x="1058020" y="913049"/>
                </a:lnTo>
                <a:cubicBezTo>
                  <a:pt x="2042677" y="1330702"/>
                  <a:pt x="2733661" y="2308402"/>
                  <a:pt x="2733661" y="3447546"/>
                </a:cubicBezTo>
                <a:cubicBezTo>
                  <a:pt x="2733661" y="4586690"/>
                  <a:pt x="2042677" y="5564193"/>
                  <a:pt x="1058020" y="5981748"/>
                </a:cubicBezTo>
                <a:lnTo>
                  <a:pt x="967647" y="6014911"/>
                </a:lnTo>
                <a:lnTo>
                  <a:pt x="813277" y="5831305"/>
                </a:lnTo>
                <a:lnTo>
                  <a:pt x="778194" y="5782078"/>
                </a:lnTo>
                <a:lnTo>
                  <a:pt x="947803" y="5719838"/>
                </a:lnTo>
                <a:cubicBezTo>
                  <a:pt x="1830830" y="5345378"/>
                  <a:pt x="2450501" y="4468760"/>
                  <a:pt x="2450501" y="3447197"/>
                </a:cubicBezTo>
                <a:cubicBezTo>
                  <a:pt x="2450501" y="2425634"/>
                  <a:pt x="1830830" y="1549016"/>
                  <a:pt x="947803" y="1174555"/>
                </a:cubicBezTo>
                <a:lnTo>
                  <a:pt x="757631" y="1104769"/>
                </a:lnTo>
                <a:lnTo>
                  <a:pt x="813277" y="1026690"/>
                </a:lnTo>
                <a:close/>
                <a:moveTo>
                  <a:pt x="1379466" y="438688"/>
                </a:moveTo>
                <a:lnTo>
                  <a:pt x="1567694" y="529603"/>
                </a:lnTo>
                <a:cubicBezTo>
                  <a:pt x="2036621" y="785018"/>
                  <a:pt x="2437089" y="1150761"/>
                  <a:pt x="2734448" y="1592074"/>
                </a:cubicBezTo>
                <a:lnTo>
                  <a:pt x="2883407" y="1837916"/>
                </a:lnTo>
                <a:lnTo>
                  <a:pt x="2883407" y="2555365"/>
                </a:lnTo>
                <a:lnTo>
                  <a:pt x="2880737" y="2544957"/>
                </a:lnTo>
                <a:cubicBezTo>
                  <a:pt x="2615422" y="1689886"/>
                  <a:pt x="1982952" y="996920"/>
                  <a:pt x="1168237" y="651433"/>
                </a:cubicBezTo>
                <a:lnTo>
                  <a:pt x="1153688" y="646094"/>
                </a:lnTo>
                <a:lnTo>
                  <a:pt x="1236635" y="562042"/>
                </a:lnTo>
                <a:close/>
                <a:moveTo>
                  <a:pt x="1896770" y="66673"/>
                </a:moveTo>
                <a:lnTo>
                  <a:pt x="2157189" y="225275"/>
                </a:lnTo>
                <a:cubicBezTo>
                  <a:pt x="2363380" y="364923"/>
                  <a:pt x="2555445" y="523939"/>
                  <a:pt x="2730787" y="699721"/>
                </a:cubicBezTo>
                <a:lnTo>
                  <a:pt x="2883407" y="868067"/>
                </a:lnTo>
                <a:lnTo>
                  <a:pt x="2883407" y="1318314"/>
                </a:lnTo>
                <a:lnTo>
                  <a:pt x="2762434" y="1156125"/>
                </a:lnTo>
                <a:cubicBezTo>
                  <a:pt x="2469578" y="800363"/>
                  <a:pt x="2109901" y="501953"/>
                  <a:pt x="1702662" y="280223"/>
                </a:cubicBezTo>
                <a:lnTo>
                  <a:pt x="1627915" y="244136"/>
                </a:lnTo>
                <a:lnTo>
                  <a:pt x="1728900" y="170117"/>
                </a:lnTo>
                <a:close/>
                <a:moveTo>
                  <a:pt x="2328030" y="0"/>
                </a:moveTo>
                <a:lnTo>
                  <a:pt x="2802390" y="0"/>
                </a:lnTo>
                <a:lnTo>
                  <a:pt x="2806369" y="3100"/>
                </a:lnTo>
                <a:lnTo>
                  <a:pt x="2883407" y="69983"/>
                </a:lnTo>
                <a:lnTo>
                  <a:pt x="2883407" y="454601"/>
                </a:lnTo>
                <a:lnTo>
                  <a:pt x="2838975" y="409519"/>
                </a:lnTo>
                <a:cubicBezTo>
                  <a:pt x="2690125" y="269165"/>
                  <a:pt x="2530956" y="139686"/>
                  <a:pt x="2362733" y="22345"/>
                </a:cubicBezTo>
                <a:close/>
              </a:path>
            </a:pathLst>
          </a:custGeom>
          <a:solidFill>
            <a:srgbClr val="000000"/>
          </a:solidFill>
          <a:ln w="8398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67B28-01D9-052E-0F45-E9F56DE694F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026FC73-70EA-4F00-B0B9-598F325A008E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6ADB8DE-B83F-3940-C769-50FA6A43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534C880-3969-6D43-09CD-61FF8BCD1A0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B647212-9891-C1A8-37A6-64D07DC09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5" y="2688720"/>
            <a:ext cx="8207651" cy="524553"/>
          </a:xfrm>
          <a:prstGeom prst="rect">
            <a:avLst/>
          </a:prstGeom>
        </p:spPr>
        <p:txBody>
          <a:bodyPr wrap="square" lIns="0" rIns="0" bIns="108000" anchor="b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b="1" i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Hoofdstuk</a:t>
            </a:r>
            <a:r>
              <a:rPr lang="en-GB" dirty="0"/>
              <a:t> - </a:t>
            </a:r>
            <a:r>
              <a:rPr lang="en-GB" dirty="0" err="1"/>
              <a:t>Ondertitel</a:t>
            </a:r>
            <a:endParaRPr lang="en-BE" dirty="0"/>
          </a:p>
        </p:txBody>
      </p:sp>
      <p:sp>
        <p:nvSpPr>
          <p:cNvPr id="17" name="Title 5">
            <a:extLst>
              <a:ext uri="{FF2B5EF4-FFF2-40B4-BE49-F238E27FC236}">
                <a16:creationId xmlns:a16="http://schemas.microsoft.com/office/drawing/2014/main" id="{26CA964F-AD91-D1A7-3E9D-5A3258073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5" y="3213273"/>
            <a:ext cx="8207651" cy="1588127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Hoofdstuk</a:t>
            </a:r>
            <a:r>
              <a:rPr lang="en-GB" dirty="0"/>
              <a:t> -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2" name="Graphic 8">
            <a:extLst>
              <a:ext uri="{FF2B5EF4-FFF2-40B4-BE49-F238E27FC236}">
                <a16:creationId xmlns:a16="http://schemas.microsoft.com/office/drawing/2014/main" id="{E9D96EBF-4D99-EEFC-B066-7916593073B8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2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248814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F8196CBB-5F3E-7119-7DCF-104154A5D06E}"/>
              </a:ext>
            </a:extLst>
          </p:cNvPr>
          <p:cNvSpPr>
            <a:spLocks noChangeAspect="1"/>
          </p:cNvSpPr>
          <p:nvPr userDrawn="1"/>
        </p:nvSpPr>
        <p:spPr>
          <a:xfrm rot="16200000" flipH="1" flipV="1">
            <a:off x="8321226" y="3879640"/>
            <a:ext cx="1420576" cy="4536144"/>
          </a:xfrm>
          <a:custGeom>
            <a:avLst/>
            <a:gdLst>
              <a:gd name="connsiteX0" fmla="*/ 1358227 w 1420576"/>
              <a:gd name="connsiteY0" fmla="*/ 31783 h 4536144"/>
              <a:gd name="connsiteX1" fmla="*/ 1420576 w 1420576"/>
              <a:gd name="connsiteY1" fmla="*/ 0 h 4536144"/>
              <a:gd name="connsiteX2" fmla="*/ 1420576 w 1420576"/>
              <a:gd name="connsiteY2" fmla="*/ 71929 h 4536144"/>
              <a:gd name="connsiteX3" fmla="*/ 1322028 w 1420576"/>
              <a:gd name="connsiteY3" fmla="*/ 4485908 h 4536144"/>
              <a:gd name="connsiteX4" fmla="*/ 1326156 w 1420576"/>
              <a:gd name="connsiteY4" fmla="*/ 4483665 h 4536144"/>
              <a:gd name="connsiteX5" fmla="*/ 1420576 w 1420576"/>
              <a:gd name="connsiteY5" fmla="*/ 4422870 h 4536144"/>
              <a:gd name="connsiteX6" fmla="*/ 1420576 w 1420576"/>
              <a:gd name="connsiteY6" fmla="*/ 4536144 h 4536144"/>
              <a:gd name="connsiteX7" fmla="*/ 1014052 w 1420576"/>
              <a:gd name="connsiteY7" fmla="*/ 245434 h 4536144"/>
              <a:gd name="connsiteX8" fmla="*/ 1184203 w 1420576"/>
              <a:gd name="connsiteY8" fmla="*/ 134608 h 4536144"/>
              <a:gd name="connsiteX9" fmla="*/ 1359424 w 1420576"/>
              <a:gd name="connsiteY9" fmla="*/ 241321 h 4536144"/>
              <a:gd name="connsiteX10" fmla="*/ 1420576 w 1420576"/>
              <a:gd name="connsiteY10" fmla="*/ 287163 h 4536144"/>
              <a:gd name="connsiteX11" fmla="*/ 1420576 w 1420576"/>
              <a:gd name="connsiteY11" fmla="*/ 507580 h 4536144"/>
              <a:gd name="connsiteX12" fmla="*/ 1260844 w 1420576"/>
              <a:gd name="connsiteY12" fmla="*/ 387847 h 4536144"/>
              <a:gd name="connsiteX13" fmla="*/ 1076401 w 1420576"/>
              <a:gd name="connsiteY13" fmla="*/ 275535 h 4536144"/>
              <a:gd name="connsiteX14" fmla="*/ 982378 w 1420576"/>
              <a:gd name="connsiteY14" fmla="*/ 4264860 h 4536144"/>
              <a:gd name="connsiteX15" fmla="*/ 1076400 w 1420576"/>
              <a:gd name="connsiteY15" fmla="*/ 4219456 h 4536144"/>
              <a:gd name="connsiteX16" fmla="*/ 1260844 w 1420576"/>
              <a:gd name="connsiteY16" fmla="*/ 4107126 h 4536144"/>
              <a:gd name="connsiteX17" fmla="*/ 1420576 w 1420576"/>
              <a:gd name="connsiteY17" fmla="*/ 3987385 h 4536144"/>
              <a:gd name="connsiteX18" fmla="*/ 1420576 w 1420576"/>
              <a:gd name="connsiteY18" fmla="*/ 4207853 h 4536144"/>
              <a:gd name="connsiteX19" fmla="*/ 1359424 w 1420576"/>
              <a:gd name="connsiteY19" fmla="*/ 4253695 h 4536144"/>
              <a:gd name="connsiteX20" fmla="*/ 1160443 w 1420576"/>
              <a:gd name="connsiteY20" fmla="*/ 4374878 h 4536144"/>
              <a:gd name="connsiteX21" fmla="*/ 1150584 w 1420576"/>
              <a:gd name="connsiteY21" fmla="*/ 4379639 h 4536144"/>
              <a:gd name="connsiteX22" fmla="*/ 1008010 w 1420576"/>
              <a:gd name="connsiteY22" fmla="*/ 4286774 h 4536144"/>
              <a:gd name="connsiteX23" fmla="*/ 723343 w 1420576"/>
              <a:gd name="connsiteY23" fmla="*/ 499233 h 4536144"/>
              <a:gd name="connsiteX24" fmla="*/ 758648 w 1420576"/>
              <a:gd name="connsiteY24" fmla="*/ 462556 h 4536144"/>
              <a:gd name="connsiteX25" fmla="*/ 866742 w 1420576"/>
              <a:gd name="connsiteY25" fmla="*/ 370143 h 4536144"/>
              <a:gd name="connsiteX26" fmla="*/ 992358 w 1420576"/>
              <a:gd name="connsiteY26" fmla="*/ 430816 h 4536144"/>
              <a:gd name="connsiteX27" fmla="*/ 1320904 w 1420576"/>
              <a:gd name="connsiteY27" fmla="*/ 653252 h 4536144"/>
              <a:gd name="connsiteX28" fmla="*/ 1420576 w 1420576"/>
              <a:gd name="connsiteY28" fmla="*/ 744079 h 4536144"/>
              <a:gd name="connsiteX29" fmla="*/ 1420576 w 1420576"/>
              <a:gd name="connsiteY29" fmla="*/ 997513 h 4536144"/>
              <a:gd name="connsiteX30" fmla="*/ 1342677 w 1420576"/>
              <a:gd name="connsiteY30" fmla="*/ 911589 h 4536144"/>
              <a:gd name="connsiteX31" fmla="*/ 743625 w 1420576"/>
              <a:gd name="connsiteY31" fmla="*/ 506676 h 4536144"/>
              <a:gd name="connsiteX32" fmla="*/ 693930 w 1420576"/>
              <a:gd name="connsiteY32" fmla="*/ 4006352 h 4536144"/>
              <a:gd name="connsiteX33" fmla="*/ 743533 w 1420576"/>
              <a:gd name="connsiteY33" fmla="*/ 3988157 h 4536144"/>
              <a:gd name="connsiteX34" fmla="*/ 1342650 w 1420576"/>
              <a:gd name="connsiteY34" fmla="*/ 3583318 h 4536144"/>
              <a:gd name="connsiteX35" fmla="*/ 1420576 w 1420576"/>
              <a:gd name="connsiteY35" fmla="*/ 3497383 h 4536144"/>
              <a:gd name="connsiteX36" fmla="*/ 1420576 w 1420576"/>
              <a:gd name="connsiteY36" fmla="*/ 3750793 h 4536144"/>
              <a:gd name="connsiteX37" fmla="*/ 1320865 w 1420576"/>
              <a:gd name="connsiteY37" fmla="*/ 3841634 h 4536144"/>
              <a:gd name="connsiteX38" fmla="*/ 992287 w 1420576"/>
              <a:gd name="connsiteY38" fmla="*/ 4064033 h 4536144"/>
              <a:gd name="connsiteX39" fmla="*/ 835835 w 1420576"/>
              <a:gd name="connsiteY39" fmla="*/ 4139576 h 4536144"/>
              <a:gd name="connsiteX40" fmla="*/ 758648 w 1420576"/>
              <a:gd name="connsiteY40" fmla="*/ 4073585 h 4536144"/>
              <a:gd name="connsiteX41" fmla="*/ 479878 w 1420576"/>
              <a:gd name="connsiteY41" fmla="*/ 785992 h 4536144"/>
              <a:gd name="connsiteX42" fmla="*/ 538973 w 1420576"/>
              <a:gd name="connsiteY42" fmla="*/ 706075 h 4536144"/>
              <a:gd name="connsiteX43" fmla="*/ 594717 w 1420576"/>
              <a:gd name="connsiteY43" fmla="*/ 640109 h 4536144"/>
              <a:gd name="connsiteX44" fmla="*/ 674995 w 1420576"/>
              <a:gd name="connsiteY44" fmla="*/ 669575 h 4536144"/>
              <a:gd name="connsiteX45" fmla="*/ 1328263 w 1420576"/>
              <a:gd name="connsiteY45" fmla="*/ 1158322 h 4536144"/>
              <a:gd name="connsiteX46" fmla="*/ 1420576 w 1420576"/>
              <a:gd name="connsiteY46" fmla="*/ 1282093 h 4536144"/>
              <a:gd name="connsiteX47" fmla="*/ 1420576 w 1420576"/>
              <a:gd name="connsiteY47" fmla="*/ 1647476 h 4536144"/>
              <a:gd name="connsiteX48" fmla="*/ 1357146 w 1420576"/>
              <a:gd name="connsiteY48" fmla="*/ 1515486 h 4536144"/>
              <a:gd name="connsiteX49" fmla="*/ 606366 w 1420576"/>
              <a:gd name="connsiteY49" fmla="*/ 832407 h 4536144"/>
              <a:gd name="connsiteX50" fmla="*/ 455303 w 1420576"/>
              <a:gd name="connsiteY50" fmla="*/ 3716916 h 4536144"/>
              <a:gd name="connsiteX51" fmla="*/ 465617 w 1420576"/>
              <a:gd name="connsiteY51" fmla="*/ 3714257 h 4536144"/>
              <a:gd name="connsiteX52" fmla="*/ 1357146 w 1420576"/>
              <a:gd name="connsiteY52" fmla="*/ 2979530 h 4536144"/>
              <a:gd name="connsiteX53" fmla="*/ 1420576 w 1420576"/>
              <a:gd name="connsiteY53" fmla="*/ 2847540 h 4536144"/>
              <a:gd name="connsiteX54" fmla="*/ 1420576 w 1420576"/>
              <a:gd name="connsiteY54" fmla="*/ 3213287 h 4536144"/>
              <a:gd name="connsiteX55" fmla="*/ 1328263 w 1420576"/>
              <a:gd name="connsiteY55" fmla="*/ 3337040 h 4536144"/>
              <a:gd name="connsiteX56" fmla="*/ 674995 w 1420576"/>
              <a:gd name="connsiteY56" fmla="*/ 3825692 h 4536144"/>
              <a:gd name="connsiteX57" fmla="*/ 568347 w 1420576"/>
              <a:gd name="connsiteY57" fmla="*/ 3864826 h 4536144"/>
              <a:gd name="connsiteX58" fmla="*/ 538972 w 1420576"/>
              <a:gd name="connsiteY58" fmla="*/ 3830065 h 4536144"/>
              <a:gd name="connsiteX59" fmla="*/ 265128 w 1420576"/>
              <a:gd name="connsiteY59" fmla="*/ 3400145 h 4536144"/>
              <a:gd name="connsiteX60" fmla="*/ 469106 w 1420576"/>
              <a:gd name="connsiteY60" fmla="*/ 3336660 h 4536144"/>
              <a:gd name="connsiteX61" fmla="*/ 1189429 w 1420576"/>
              <a:gd name="connsiteY61" fmla="*/ 2247291 h 4536144"/>
              <a:gd name="connsiteX62" fmla="*/ 469198 w 1420576"/>
              <a:gd name="connsiteY62" fmla="*/ 1157921 h 4536144"/>
              <a:gd name="connsiteX63" fmla="*/ 283738 w 1420576"/>
              <a:gd name="connsiteY63" fmla="*/ 1100207 h 4536144"/>
              <a:gd name="connsiteX64" fmla="*/ 352147 w 1420576"/>
              <a:gd name="connsiteY64" fmla="*/ 976766 h 4536144"/>
              <a:gd name="connsiteX65" fmla="*/ 373300 w 1420576"/>
              <a:gd name="connsiteY65" fmla="*/ 943878 h 4536144"/>
              <a:gd name="connsiteX66" fmla="*/ 537736 w 1420576"/>
              <a:gd name="connsiteY66" fmla="*/ 995056 h 4536144"/>
              <a:gd name="connsiteX67" fmla="*/ 1365746 w 1420576"/>
              <a:gd name="connsiteY67" fmla="*/ 2247291 h 4536144"/>
              <a:gd name="connsiteX68" fmla="*/ 537736 w 1420576"/>
              <a:gd name="connsiteY68" fmla="*/ 3499526 h 4536144"/>
              <a:gd name="connsiteX69" fmla="*/ 351161 w 1420576"/>
              <a:gd name="connsiteY69" fmla="*/ 3557594 h 4536144"/>
              <a:gd name="connsiteX70" fmla="*/ 272041 w 1420576"/>
              <a:gd name="connsiteY70" fmla="*/ 3414825 h 4536144"/>
              <a:gd name="connsiteX71" fmla="*/ 126307 w 1420576"/>
              <a:gd name="connsiteY71" fmla="*/ 3064735 h 4536144"/>
              <a:gd name="connsiteX72" fmla="*/ 176527 w 1420576"/>
              <a:gd name="connsiteY72" fmla="*/ 3059661 h 4536144"/>
              <a:gd name="connsiteX73" fmla="*/ 836795 w 1420576"/>
              <a:gd name="connsiteY73" fmla="*/ 2247508 h 4536144"/>
              <a:gd name="connsiteX74" fmla="*/ 176527 w 1420576"/>
              <a:gd name="connsiteY74" fmla="*/ 1435355 h 4536144"/>
              <a:gd name="connsiteX75" fmla="*/ 138926 w 1420576"/>
              <a:gd name="connsiteY75" fmla="*/ 1431555 h 4536144"/>
              <a:gd name="connsiteX76" fmla="*/ 140418 w 1420576"/>
              <a:gd name="connsiteY76" fmla="*/ 1426841 h 4536144"/>
              <a:gd name="connsiteX77" fmla="*/ 201333 w 1420576"/>
              <a:gd name="connsiteY77" fmla="*/ 1271471 h 4536144"/>
              <a:gd name="connsiteX78" fmla="*/ 205992 w 1420576"/>
              <a:gd name="connsiteY78" fmla="*/ 1261577 h 4536144"/>
              <a:gd name="connsiteX79" fmla="*/ 212060 w 1420576"/>
              <a:gd name="connsiteY79" fmla="*/ 1262190 h 4536144"/>
              <a:gd name="connsiteX80" fmla="*/ 1013112 w 1420576"/>
              <a:gd name="connsiteY80" fmla="*/ 2247508 h 4536144"/>
              <a:gd name="connsiteX81" fmla="*/ 1013112 w 1420576"/>
              <a:gd name="connsiteY81" fmla="*/ 2247725 h 4536144"/>
              <a:gd name="connsiteX82" fmla="*/ 212060 w 1420576"/>
              <a:gd name="connsiteY82" fmla="*/ 3232827 h 4536144"/>
              <a:gd name="connsiteX83" fmla="*/ 189734 w 1420576"/>
              <a:gd name="connsiteY83" fmla="*/ 3235083 h 4536144"/>
              <a:gd name="connsiteX84" fmla="*/ 140418 w 1420576"/>
              <a:gd name="connsiteY84" fmla="*/ 3109298 h 4536144"/>
              <a:gd name="connsiteX85" fmla="*/ 38457 w 1420576"/>
              <a:gd name="connsiteY85" fmla="*/ 2720340 h 4536144"/>
              <a:gd name="connsiteX86" fmla="*/ 105677 w 1420576"/>
              <a:gd name="connsiteY86" fmla="*/ 2713548 h 4536144"/>
              <a:gd name="connsiteX87" fmla="*/ 484378 w 1420576"/>
              <a:gd name="connsiteY87" fmla="*/ 2247725 h 4536144"/>
              <a:gd name="connsiteX88" fmla="*/ 105677 w 1420576"/>
              <a:gd name="connsiteY88" fmla="*/ 1781903 h 4536144"/>
              <a:gd name="connsiteX89" fmla="*/ 45373 w 1420576"/>
              <a:gd name="connsiteY89" fmla="*/ 1775810 h 4536144"/>
              <a:gd name="connsiteX90" fmla="*/ 49552 w 1420576"/>
              <a:gd name="connsiteY90" fmla="*/ 1751642 h 4536144"/>
              <a:gd name="connsiteX91" fmla="*/ 85817 w 1420576"/>
              <a:gd name="connsiteY91" fmla="*/ 1602923 h 4536144"/>
              <a:gd name="connsiteX92" fmla="*/ 141210 w 1420576"/>
              <a:gd name="connsiteY92" fmla="*/ 1608520 h 4536144"/>
              <a:gd name="connsiteX93" fmla="*/ 660695 w 1420576"/>
              <a:gd name="connsiteY93" fmla="*/ 2247508 h 4536144"/>
              <a:gd name="connsiteX94" fmla="*/ 141210 w 1420576"/>
              <a:gd name="connsiteY94" fmla="*/ 2886496 h 4536144"/>
              <a:gd name="connsiteX95" fmla="*/ 76030 w 1420576"/>
              <a:gd name="connsiteY95" fmla="*/ 2893082 h 4536144"/>
              <a:gd name="connsiteX96" fmla="*/ 49552 w 1420576"/>
              <a:gd name="connsiteY96" fmla="*/ 2784499 h 4536144"/>
              <a:gd name="connsiteX97" fmla="*/ 0 w 1420576"/>
              <a:gd name="connsiteY97" fmla="*/ 2367656 h 4536144"/>
              <a:gd name="connsiteX98" fmla="*/ 10079 w 1420576"/>
              <a:gd name="connsiteY98" fmla="*/ 2369694 h 4536144"/>
              <a:gd name="connsiteX99" fmla="*/ 131744 w 1420576"/>
              <a:gd name="connsiteY99" fmla="*/ 2247725 h 4536144"/>
              <a:gd name="connsiteX100" fmla="*/ 10079 w 1420576"/>
              <a:gd name="connsiteY100" fmla="*/ 2125757 h 4536144"/>
              <a:gd name="connsiteX101" fmla="*/ 1405 w 1420576"/>
              <a:gd name="connsiteY101" fmla="*/ 2127511 h 4536144"/>
              <a:gd name="connsiteX102" fmla="*/ 2603 w 1420576"/>
              <a:gd name="connsiteY102" fmla="*/ 2092558 h 4536144"/>
              <a:gd name="connsiteX103" fmla="*/ 17275 w 1420576"/>
              <a:gd name="connsiteY103" fmla="*/ 1950457 h 4536144"/>
              <a:gd name="connsiteX104" fmla="*/ 126082 w 1420576"/>
              <a:gd name="connsiteY104" fmla="*/ 1972471 h 4536144"/>
              <a:gd name="connsiteX105" fmla="*/ 308061 w 1420576"/>
              <a:gd name="connsiteY105" fmla="*/ 2247725 h 4536144"/>
              <a:gd name="connsiteX106" fmla="*/ 126082 w 1420576"/>
              <a:gd name="connsiteY106" fmla="*/ 2522980 h 4536144"/>
              <a:gd name="connsiteX107" fmla="*/ 13159 w 1420576"/>
              <a:gd name="connsiteY107" fmla="*/ 2545827 h 4536144"/>
              <a:gd name="connsiteX108" fmla="*/ 2603 w 1420576"/>
              <a:gd name="connsiteY108" fmla="*/ 2443584 h 453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1420576" h="4536144">
                <a:moveTo>
                  <a:pt x="1358227" y="31783"/>
                </a:moveTo>
                <a:lnTo>
                  <a:pt x="1420576" y="0"/>
                </a:lnTo>
                <a:lnTo>
                  <a:pt x="1420576" y="71929"/>
                </a:lnTo>
                <a:close/>
                <a:moveTo>
                  <a:pt x="1322028" y="4485908"/>
                </a:moveTo>
                <a:lnTo>
                  <a:pt x="1326156" y="4483665"/>
                </a:lnTo>
                <a:lnTo>
                  <a:pt x="1420576" y="4422870"/>
                </a:lnTo>
                <a:lnTo>
                  <a:pt x="1420576" y="4536144"/>
                </a:lnTo>
                <a:close/>
                <a:moveTo>
                  <a:pt x="1014052" y="245434"/>
                </a:moveTo>
                <a:lnTo>
                  <a:pt x="1184203" y="134608"/>
                </a:lnTo>
                <a:lnTo>
                  <a:pt x="1359424" y="241321"/>
                </a:lnTo>
                <a:lnTo>
                  <a:pt x="1420576" y="287163"/>
                </a:lnTo>
                <a:lnTo>
                  <a:pt x="1420576" y="507580"/>
                </a:lnTo>
                <a:lnTo>
                  <a:pt x="1260844" y="387847"/>
                </a:lnTo>
                <a:cubicBezTo>
                  <a:pt x="1201339" y="347551"/>
                  <a:pt x="1139795" y="310051"/>
                  <a:pt x="1076401" y="275535"/>
                </a:cubicBezTo>
                <a:close/>
                <a:moveTo>
                  <a:pt x="982378" y="4264860"/>
                </a:moveTo>
                <a:lnTo>
                  <a:pt x="1076400" y="4219456"/>
                </a:lnTo>
                <a:cubicBezTo>
                  <a:pt x="1139795" y="4184932"/>
                  <a:pt x="1201338" y="4147427"/>
                  <a:pt x="1260844" y="4107126"/>
                </a:cubicBezTo>
                <a:lnTo>
                  <a:pt x="1420576" y="3987385"/>
                </a:lnTo>
                <a:lnTo>
                  <a:pt x="1420576" y="4207853"/>
                </a:lnTo>
                <a:lnTo>
                  <a:pt x="1359424" y="4253695"/>
                </a:lnTo>
                <a:cubicBezTo>
                  <a:pt x="1295228" y="4297172"/>
                  <a:pt x="1228834" y="4337634"/>
                  <a:pt x="1160443" y="4374878"/>
                </a:cubicBezTo>
                <a:lnTo>
                  <a:pt x="1150584" y="4379639"/>
                </a:lnTo>
                <a:lnTo>
                  <a:pt x="1008010" y="4286774"/>
                </a:lnTo>
                <a:close/>
                <a:moveTo>
                  <a:pt x="723343" y="499233"/>
                </a:moveTo>
                <a:lnTo>
                  <a:pt x="758648" y="462556"/>
                </a:lnTo>
                <a:lnTo>
                  <a:pt x="866742" y="370143"/>
                </a:lnTo>
                <a:lnTo>
                  <a:pt x="992358" y="430816"/>
                </a:lnTo>
                <a:cubicBezTo>
                  <a:pt x="1109154" y="494431"/>
                  <a:pt x="1219130" y="569038"/>
                  <a:pt x="1320904" y="653252"/>
                </a:cubicBezTo>
                <a:lnTo>
                  <a:pt x="1420576" y="744079"/>
                </a:lnTo>
                <a:lnTo>
                  <a:pt x="1420576" y="997513"/>
                </a:lnTo>
                <a:lnTo>
                  <a:pt x="1342677" y="911589"/>
                </a:lnTo>
                <a:cubicBezTo>
                  <a:pt x="1172147" y="740635"/>
                  <a:pt x="969094" y="602286"/>
                  <a:pt x="743625" y="506676"/>
                </a:cubicBezTo>
                <a:close/>
                <a:moveTo>
                  <a:pt x="693930" y="4006352"/>
                </a:moveTo>
                <a:lnTo>
                  <a:pt x="743533" y="3988157"/>
                </a:lnTo>
                <a:cubicBezTo>
                  <a:pt x="969033" y="3892567"/>
                  <a:pt x="1172106" y="3754245"/>
                  <a:pt x="1342650" y="3583318"/>
                </a:cubicBezTo>
                <a:lnTo>
                  <a:pt x="1420576" y="3497383"/>
                </a:lnTo>
                <a:lnTo>
                  <a:pt x="1420576" y="3750793"/>
                </a:lnTo>
                <a:lnTo>
                  <a:pt x="1320865" y="3841634"/>
                </a:lnTo>
                <a:cubicBezTo>
                  <a:pt x="1219082" y="3925835"/>
                  <a:pt x="1109096" y="4000429"/>
                  <a:pt x="992287" y="4064033"/>
                </a:cubicBezTo>
                <a:lnTo>
                  <a:pt x="835835" y="4139576"/>
                </a:lnTo>
                <a:lnTo>
                  <a:pt x="758648" y="4073585"/>
                </a:lnTo>
                <a:close/>
                <a:moveTo>
                  <a:pt x="479878" y="785992"/>
                </a:moveTo>
                <a:lnTo>
                  <a:pt x="538973" y="706075"/>
                </a:lnTo>
                <a:lnTo>
                  <a:pt x="594717" y="640109"/>
                </a:lnTo>
                <a:lnTo>
                  <a:pt x="674995" y="669575"/>
                </a:lnTo>
                <a:cubicBezTo>
                  <a:pt x="930464" y="777933"/>
                  <a:pt x="1154185" y="946833"/>
                  <a:pt x="1328263" y="1158322"/>
                </a:cubicBezTo>
                <a:lnTo>
                  <a:pt x="1420576" y="1282093"/>
                </a:lnTo>
                <a:lnTo>
                  <a:pt x="1420576" y="1647476"/>
                </a:lnTo>
                <a:lnTo>
                  <a:pt x="1357146" y="1515486"/>
                </a:lnTo>
                <a:cubicBezTo>
                  <a:pt x="1192047" y="1210830"/>
                  <a:pt x="927107" y="968420"/>
                  <a:pt x="606366" y="832407"/>
                </a:cubicBezTo>
                <a:close/>
                <a:moveTo>
                  <a:pt x="455303" y="3716916"/>
                </a:moveTo>
                <a:lnTo>
                  <a:pt x="465617" y="3714257"/>
                </a:lnTo>
                <a:cubicBezTo>
                  <a:pt x="849372" y="3594585"/>
                  <a:pt x="1168461" y="3327709"/>
                  <a:pt x="1357146" y="2979530"/>
                </a:cubicBezTo>
                <a:lnTo>
                  <a:pt x="1420576" y="2847540"/>
                </a:lnTo>
                <a:lnTo>
                  <a:pt x="1420576" y="3213287"/>
                </a:lnTo>
                <a:lnTo>
                  <a:pt x="1328263" y="3337040"/>
                </a:lnTo>
                <a:cubicBezTo>
                  <a:pt x="1154185" y="3548495"/>
                  <a:pt x="930463" y="3717359"/>
                  <a:pt x="674995" y="3825692"/>
                </a:cubicBezTo>
                <a:lnTo>
                  <a:pt x="568347" y="3864826"/>
                </a:lnTo>
                <a:lnTo>
                  <a:pt x="538972" y="3830065"/>
                </a:lnTo>
                <a:close/>
                <a:moveTo>
                  <a:pt x="265128" y="3400145"/>
                </a:moveTo>
                <a:lnTo>
                  <a:pt x="469106" y="3336660"/>
                </a:lnTo>
                <a:cubicBezTo>
                  <a:pt x="892383" y="3157162"/>
                  <a:pt x="1189429" y="2736958"/>
                  <a:pt x="1189429" y="2247291"/>
                </a:cubicBezTo>
                <a:cubicBezTo>
                  <a:pt x="1189429" y="1757623"/>
                  <a:pt x="892505" y="1337419"/>
                  <a:pt x="469198" y="1157921"/>
                </a:cubicBezTo>
                <a:lnTo>
                  <a:pt x="283738" y="1100207"/>
                </a:lnTo>
                <a:lnTo>
                  <a:pt x="352147" y="976766"/>
                </a:lnTo>
                <a:lnTo>
                  <a:pt x="373300" y="943878"/>
                </a:lnTo>
                <a:lnTo>
                  <a:pt x="537736" y="995056"/>
                </a:lnTo>
                <a:cubicBezTo>
                  <a:pt x="1024295" y="1201387"/>
                  <a:pt x="1365746" y="1684409"/>
                  <a:pt x="1365746" y="2247291"/>
                </a:cubicBezTo>
                <a:cubicBezTo>
                  <a:pt x="1365746" y="2810172"/>
                  <a:pt x="1024295" y="3293195"/>
                  <a:pt x="537736" y="3499526"/>
                </a:cubicBezTo>
                <a:lnTo>
                  <a:pt x="351161" y="3557594"/>
                </a:lnTo>
                <a:lnTo>
                  <a:pt x="272041" y="3414825"/>
                </a:lnTo>
                <a:close/>
                <a:moveTo>
                  <a:pt x="126307" y="3064735"/>
                </a:moveTo>
                <a:lnTo>
                  <a:pt x="176527" y="3059661"/>
                </a:lnTo>
                <a:cubicBezTo>
                  <a:pt x="553361" y="2982365"/>
                  <a:pt x="836795" y="2648145"/>
                  <a:pt x="836795" y="2247508"/>
                </a:cubicBezTo>
                <a:cubicBezTo>
                  <a:pt x="836795" y="1846871"/>
                  <a:pt x="553361" y="1512650"/>
                  <a:pt x="176527" y="1435355"/>
                </a:cubicBezTo>
                <a:lnTo>
                  <a:pt x="138926" y="1431555"/>
                </a:lnTo>
                <a:lnTo>
                  <a:pt x="140418" y="1426841"/>
                </a:lnTo>
                <a:cubicBezTo>
                  <a:pt x="159047" y="1374226"/>
                  <a:pt x="179374" y="1322414"/>
                  <a:pt x="201333" y="1271471"/>
                </a:cubicBezTo>
                <a:lnTo>
                  <a:pt x="205992" y="1261577"/>
                </a:lnTo>
                <a:lnTo>
                  <a:pt x="212060" y="1262190"/>
                </a:lnTo>
                <a:cubicBezTo>
                  <a:pt x="669238" y="1355967"/>
                  <a:pt x="1013112" y="1761455"/>
                  <a:pt x="1013112" y="2247508"/>
                </a:cubicBezTo>
                <a:lnTo>
                  <a:pt x="1013112" y="2247725"/>
                </a:lnTo>
                <a:cubicBezTo>
                  <a:pt x="1013112" y="2733588"/>
                  <a:pt x="669238" y="3139052"/>
                  <a:pt x="212060" y="3232827"/>
                </a:cubicBezTo>
                <a:lnTo>
                  <a:pt x="189734" y="3235083"/>
                </a:lnTo>
                <a:lnTo>
                  <a:pt x="140418" y="3109298"/>
                </a:lnTo>
                <a:close/>
                <a:moveTo>
                  <a:pt x="38457" y="2720340"/>
                </a:moveTo>
                <a:lnTo>
                  <a:pt x="105677" y="2713548"/>
                </a:lnTo>
                <a:cubicBezTo>
                  <a:pt x="321823" y="2669217"/>
                  <a:pt x="484378" y="2477531"/>
                  <a:pt x="484378" y="2247725"/>
                </a:cubicBezTo>
                <a:cubicBezTo>
                  <a:pt x="484378" y="2017920"/>
                  <a:pt x="321823" y="1826234"/>
                  <a:pt x="105677" y="1781903"/>
                </a:cubicBezTo>
                <a:lnTo>
                  <a:pt x="45373" y="1775810"/>
                </a:lnTo>
                <a:lnTo>
                  <a:pt x="49552" y="1751642"/>
                </a:lnTo>
                <a:lnTo>
                  <a:pt x="85817" y="1602923"/>
                </a:lnTo>
                <a:lnTo>
                  <a:pt x="141210" y="1608520"/>
                </a:lnTo>
                <a:cubicBezTo>
                  <a:pt x="437700" y="1669333"/>
                  <a:pt x="660695" y="1932287"/>
                  <a:pt x="660695" y="2247508"/>
                </a:cubicBezTo>
                <a:cubicBezTo>
                  <a:pt x="660695" y="2562729"/>
                  <a:pt x="437700" y="2825683"/>
                  <a:pt x="141210" y="2886496"/>
                </a:cubicBezTo>
                <a:lnTo>
                  <a:pt x="76030" y="2893082"/>
                </a:lnTo>
                <a:lnTo>
                  <a:pt x="49552" y="2784499"/>
                </a:lnTo>
                <a:close/>
                <a:moveTo>
                  <a:pt x="0" y="2367656"/>
                </a:moveTo>
                <a:lnTo>
                  <a:pt x="10079" y="2369694"/>
                </a:lnTo>
                <a:cubicBezTo>
                  <a:pt x="77309" y="2369694"/>
                  <a:pt x="131744" y="2315123"/>
                  <a:pt x="131744" y="2247725"/>
                </a:cubicBezTo>
                <a:cubicBezTo>
                  <a:pt x="131744" y="2180328"/>
                  <a:pt x="77309" y="2125757"/>
                  <a:pt x="10079" y="2125757"/>
                </a:cubicBezTo>
                <a:lnTo>
                  <a:pt x="1405" y="2127511"/>
                </a:lnTo>
                <a:lnTo>
                  <a:pt x="2603" y="2092558"/>
                </a:lnTo>
                <a:lnTo>
                  <a:pt x="17275" y="1950457"/>
                </a:lnTo>
                <a:lnTo>
                  <a:pt x="126082" y="1972471"/>
                </a:lnTo>
                <a:cubicBezTo>
                  <a:pt x="233037" y="2017812"/>
                  <a:pt x="308061" y="2123963"/>
                  <a:pt x="308061" y="2247725"/>
                </a:cubicBezTo>
                <a:cubicBezTo>
                  <a:pt x="308061" y="2371488"/>
                  <a:pt x="233037" y="2477639"/>
                  <a:pt x="126082" y="2522980"/>
                </a:cubicBezTo>
                <a:lnTo>
                  <a:pt x="13159" y="2545827"/>
                </a:lnTo>
                <a:lnTo>
                  <a:pt x="2603" y="2443584"/>
                </a:lnTo>
                <a:close/>
              </a:path>
            </a:pathLst>
          </a:custGeom>
          <a:solidFill>
            <a:schemeClr val="bg2"/>
          </a:solidFill>
          <a:ln w="8398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E800A3B-895E-4C06-CF67-B521B2D78174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6422913" y="1787524"/>
            <a:ext cx="5197994" cy="3245221"/>
          </a:xfrm>
          <a:custGeom>
            <a:avLst/>
            <a:gdLst>
              <a:gd name="connsiteX0" fmla="*/ 3244937 w 5197994"/>
              <a:gd name="connsiteY0" fmla="*/ 100388 h 3247817"/>
              <a:gd name="connsiteX1" fmla="*/ 2917989 w 5197994"/>
              <a:gd name="connsiteY1" fmla="*/ 13165 h 3247817"/>
              <a:gd name="connsiteX2" fmla="*/ 2591042 w 5197994"/>
              <a:gd name="connsiteY2" fmla="*/ 100388 h 3247817"/>
              <a:gd name="connsiteX3" fmla="*/ 2264095 w 5197994"/>
              <a:gd name="connsiteY3" fmla="*/ 13165 h 3247817"/>
              <a:gd name="connsiteX4" fmla="*/ 1937147 w 5197994"/>
              <a:gd name="connsiteY4" fmla="*/ 100388 h 3247817"/>
              <a:gd name="connsiteX5" fmla="*/ 1850456 w 5197994"/>
              <a:gd name="connsiteY5" fmla="*/ 77261 h 3247817"/>
              <a:gd name="connsiteX6" fmla="*/ 1875598 w 5197994"/>
              <a:gd name="connsiteY6" fmla="*/ 70803 h 3247817"/>
              <a:gd name="connsiteX7" fmla="*/ 1937147 w 5197994"/>
              <a:gd name="connsiteY7" fmla="*/ 87223 h 3247817"/>
              <a:gd name="connsiteX8" fmla="*/ 2264095 w 5197994"/>
              <a:gd name="connsiteY8" fmla="*/ 0 h 3247817"/>
              <a:gd name="connsiteX9" fmla="*/ 2591042 w 5197994"/>
              <a:gd name="connsiteY9" fmla="*/ 87223 h 3247817"/>
              <a:gd name="connsiteX10" fmla="*/ 2917989 w 5197994"/>
              <a:gd name="connsiteY10" fmla="*/ 0 h 3247817"/>
              <a:gd name="connsiteX11" fmla="*/ 3244937 w 5197994"/>
              <a:gd name="connsiteY11" fmla="*/ 87223 h 3247817"/>
              <a:gd name="connsiteX12" fmla="*/ 3314672 w 5197994"/>
              <a:gd name="connsiteY12" fmla="*/ 68619 h 3247817"/>
              <a:gd name="connsiteX13" fmla="*/ 3339809 w 5197994"/>
              <a:gd name="connsiteY13" fmla="*/ 75078 h 3247817"/>
              <a:gd name="connsiteX14" fmla="*/ 3244113 w 5197994"/>
              <a:gd name="connsiteY14" fmla="*/ 235337 h 3247817"/>
              <a:gd name="connsiteX15" fmla="*/ 2917166 w 5197994"/>
              <a:gd name="connsiteY15" fmla="*/ 148114 h 3247817"/>
              <a:gd name="connsiteX16" fmla="*/ 2590218 w 5197994"/>
              <a:gd name="connsiteY16" fmla="*/ 235337 h 3247817"/>
              <a:gd name="connsiteX17" fmla="*/ 2263271 w 5197994"/>
              <a:gd name="connsiteY17" fmla="*/ 148114 h 3247817"/>
              <a:gd name="connsiteX18" fmla="*/ 1936324 w 5197994"/>
              <a:gd name="connsiteY18" fmla="*/ 235337 h 3247817"/>
              <a:gd name="connsiteX19" fmla="*/ 1632547 w 5197994"/>
              <a:gd name="connsiteY19" fmla="*/ 154296 h 3247817"/>
              <a:gd name="connsiteX20" fmla="*/ 1660219 w 5197994"/>
              <a:gd name="connsiteY20" fmla="*/ 144178 h 3247817"/>
              <a:gd name="connsiteX21" fmla="*/ 1937147 w 5197994"/>
              <a:gd name="connsiteY21" fmla="*/ 218057 h 3247817"/>
              <a:gd name="connsiteX22" fmla="*/ 2264095 w 5197994"/>
              <a:gd name="connsiteY22" fmla="*/ 130834 h 3247817"/>
              <a:gd name="connsiteX23" fmla="*/ 2591042 w 5197994"/>
              <a:gd name="connsiteY23" fmla="*/ 218057 h 3247817"/>
              <a:gd name="connsiteX24" fmla="*/ 2917989 w 5197994"/>
              <a:gd name="connsiteY24" fmla="*/ 130834 h 3247817"/>
              <a:gd name="connsiteX25" fmla="*/ 3244937 w 5197994"/>
              <a:gd name="connsiteY25" fmla="*/ 218057 h 3247817"/>
              <a:gd name="connsiteX26" fmla="*/ 3531463 w 5197994"/>
              <a:gd name="connsiteY26" fmla="*/ 141618 h 3247817"/>
              <a:gd name="connsiteX27" fmla="*/ 3558768 w 5197994"/>
              <a:gd name="connsiteY27" fmla="*/ 151605 h 3247817"/>
              <a:gd name="connsiteX28" fmla="*/ 3898832 w 5197994"/>
              <a:gd name="connsiteY28" fmla="*/ 370285 h 3247817"/>
              <a:gd name="connsiteX29" fmla="*/ 3571884 w 5197994"/>
              <a:gd name="connsiteY29" fmla="*/ 283063 h 3247817"/>
              <a:gd name="connsiteX30" fmla="*/ 3244113 w 5197994"/>
              <a:gd name="connsiteY30" fmla="*/ 370285 h 3247817"/>
              <a:gd name="connsiteX31" fmla="*/ 2917166 w 5197994"/>
              <a:gd name="connsiteY31" fmla="*/ 283063 h 3247817"/>
              <a:gd name="connsiteX32" fmla="*/ 2590218 w 5197994"/>
              <a:gd name="connsiteY32" fmla="*/ 370285 h 3247817"/>
              <a:gd name="connsiteX33" fmla="*/ 2263271 w 5197994"/>
              <a:gd name="connsiteY33" fmla="*/ 283063 h 3247817"/>
              <a:gd name="connsiteX34" fmla="*/ 1936324 w 5197994"/>
              <a:gd name="connsiteY34" fmla="*/ 370285 h 3247817"/>
              <a:gd name="connsiteX35" fmla="*/ 1609376 w 5197994"/>
              <a:gd name="connsiteY35" fmla="*/ 283063 h 3247817"/>
              <a:gd name="connsiteX36" fmla="*/ 1282429 w 5197994"/>
              <a:gd name="connsiteY36" fmla="*/ 370285 h 3247817"/>
              <a:gd name="connsiteX37" fmla="*/ 1233236 w 5197994"/>
              <a:gd name="connsiteY37" fmla="*/ 357162 h 3247817"/>
              <a:gd name="connsiteX38" fmla="*/ 1257031 w 5197994"/>
              <a:gd name="connsiteY38" fmla="*/ 342719 h 3247817"/>
              <a:gd name="connsiteX39" fmla="*/ 1283252 w 5197994"/>
              <a:gd name="connsiteY39" fmla="*/ 349714 h 3247817"/>
              <a:gd name="connsiteX40" fmla="*/ 1610200 w 5197994"/>
              <a:gd name="connsiteY40" fmla="*/ 262491 h 3247817"/>
              <a:gd name="connsiteX41" fmla="*/ 1937147 w 5197994"/>
              <a:gd name="connsiteY41" fmla="*/ 349714 h 3247817"/>
              <a:gd name="connsiteX42" fmla="*/ 2264095 w 5197994"/>
              <a:gd name="connsiteY42" fmla="*/ 262491 h 3247817"/>
              <a:gd name="connsiteX43" fmla="*/ 2591042 w 5197994"/>
              <a:gd name="connsiteY43" fmla="*/ 349714 h 3247817"/>
              <a:gd name="connsiteX44" fmla="*/ 2917989 w 5197994"/>
              <a:gd name="connsiteY44" fmla="*/ 262491 h 3247817"/>
              <a:gd name="connsiteX45" fmla="*/ 3244937 w 5197994"/>
              <a:gd name="connsiteY45" fmla="*/ 349714 h 3247817"/>
              <a:gd name="connsiteX46" fmla="*/ 3571884 w 5197994"/>
              <a:gd name="connsiteY46" fmla="*/ 262491 h 3247817"/>
              <a:gd name="connsiteX47" fmla="*/ 3898832 w 5197994"/>
              <a:gd name="connsiteY47" fmla="*/ 349714 h 3247817"/>
              <a:gd name="connsiteX48" fmla="*/ 3936486 w 5197994"/>
              <a:gd name="connsiteY48" fmla="*/ 339669 h 3247817"/>
              <a:gd name="connsiteX49" fmla="*/ 3960026 w 5197994"/>
              <a:gd name="connsiteY49" fmla="*/ 353960 h 3247817"/>
              <a:gd name="connsiteX50" fmla="*/ 3898832 w 5197994"/>
              <a:gd name="connsiteY50" fmla="*/ 505234 h 3247817"/>
              <a:gd name="connsiteX51" fmla="*/ 3571884 w 5197994"/>
              <a:gd name="connsiteY51" fmla="*/ 418011 h 3247817"/>
              <a:gd name="connsiteX52" fmla="*/ 3244113 w 5197994"/>
              <a:gd name="connsiteY52" fmla="*/ 505234 h 3247817"/>
              <a:gd name="connsiteX53" fmla="*/ 2917166 w 5197994"/>
              <a:gd name="connsiteY53" fmla="*/ 418011 h 3247817"/>
              <a:gd name="connsiteX54" fmla="*/ 2590218 w 5197994"/>
              <a:gd name="connsiteY54" fmla="*/ 505234 h 3247817"/>
              <a:gd name="connsiteX55" fmla="*/ 2263271 w 5197994"/>
              <a:gd name="connsiteY55" fmla="*/ 418011 h 3247817"/>
              <a:gd name="connsiteX56" fmla="*/ 1936324 w 5197994"/>
              <a:gd name="connsiteY56" fmla="*/ 505234 h 3247817"/>
              <a:gd name="connsiteX57" fmla="*/ 1609376 w 5197994"/>
              <a:gd name="connsiteY57" fmla="*/ 418011 h 3247817"/>
              <a:gd name="connsiteX58" fmla="*/ 1282429 w 5197994"/>
              <a:gd name="connsiteY58" fmla="*/ 505234 h 3247817"/>
              <a:gd name="connsiteX59" fmla="*/ 1088020 w 5197994"/>
              <a:gd name="connsiteY59" fmla="*/ 453370 h 3247817"/>
              <a:gd name="connsiteX60" fmla="*/ 1112584 w 5197994"/>
              <a:gd name="connsiteY60" fmla="*/ 435017 h 3247817"/>
              <a:gd name="connsiteX61" fmla="*/ 1283252 w 5197994"/>
              <a:gd name="connsiteY61" fmla="*/ 480548 h 3247817"/>
              <a:gd name="connsiteX62" fmla="*/ 1610200 w 5197994"/>
              <a:gd name="connsiteY62" fmla="*/ 393325 h 3247817"/>
              <a:gd name="connsiteX63" fmla="*/ 1937147 w 5197994"/>
              <a:gd name="connsiteY63" fmla="*/ 480548 h 3247817"/>
              <a:gd name="connsiteX64" fmla="*/ 2264095 w 5197994"/>
              <a:gd name="connsiteY64" fmla="*/ 393325 h 3247817"/>
              <a:gd name="connsiteX65" fmla="*/ 2591042 w 5197994"/>
              <a:gd name="connsiteY65" fmla="*/ 480548 h 3247817"/>
              <a:gd name="connsiteX66" fmla="*/ 2917989 w 5197994"/>
              <a:gd name="connsiteY66" fmla="*/ 393325 h 3247817"/>
              <a:gd name="connsiteX67" fmla="*/ 3244937 w 5197994"/>
              <a:gd name="connsiteY67" fmla="*/ 480548 h 3247817"/>
              <a:gd name="connsiteX68" fmla="*/ 3571884 w 5197994"/>
              <a:gd name="connsiteY68" fmla="*/ 393325 h 3247817"/>
              <a:gd name="connsiteX69" fmla="*/ 3898832 w 5197994"/>
              <a:gd name="connsiteY69" fmla="*/ 481371 h 3247817"/>
              <a:gd name="connsiteX70" fmla="*/ 4082408 w 5197994"/>
              <a:gd name="connsiteY70" fmla="*/ 432397 h 3247817"/>
              <a:gd name="connsiteX71" fmla="*/ 4105939 w 5197994"/>
              <a:gd name="connsiteY71" fmla="*/ 449982 h 3247817"/>
              <a:gd name="connsiteX72" fmla="*/ 3244113 w 5197994"/>
              <a:gd name="connsiteY72" fmla="*/ 640183 h 3247817"/>
              <a:gd name="connsiteX73" fmla="*/ 2917166 w 5197994"/>
              <a:gd name="connsiteY73" fmla="*/ 552960 h 3247817"/>
              <a:gd name="connsiteX74" fmla="*/ 2590218 w 5197994"/>
              <a:gd name="connsiteY74" fmla="*/ 640183 h 3247817"/>
              <a:gd name="connsiteX75" fmla="*/ 2263271 w 5197994"/>
              <a:gd name="connsiteY75" fmla="*/ 552960 h 3247817"/>
              <a:gd name="connsiteX76" fmla="*/ 1936324 w 5197994"/>
              <a:gd name="connsiteY76" fmla="*/ 640183 h 3247817"/>
              <a:gd name="connsiteX77" fmla="*/ 1609376 w 5197994"/>
              <a:gd name="connsiteY77" fmla="*/ 552960 h 3247817"/>
              <a:gd name="connsiteX78" fmla="*/ 1282429 w 5197994"/>
              <a:gd name="connsiteY78" fmla="*/ 640183 h 3247817"/>
              <a:gd name="connsiteX79" fmla="*/ 955481 w 5197994"/>
              <a:gd name="connsiteY79" fmla="*/ 552960 h 3247817"/>
              <a:gd name="connsiteX80" fmla="*/ 954294 w 5197994"/>
              <a:gd name="connsiteY80" fmla="*/ 553277 h 3247817"/>
              <a:gd name="connsiteX81" fmla="*/ 982730 w 5197994"/>
              <a:gd name="connsiteY81" fmla="*/ 532033 h 3247817"/>
              <a:gd name="connsiteX82" fmla="*/ 1283252 w 5197994"/>
              <a:gd name="connsiteY82" fmla="*/ 612205 h 3247817"/>
              <a:gd name="connsiteX83" fmla="*/ 1610200 w 5197994"/>
              <a:gd name="connsiteY83" fmla="*/ 524983 h 3247817"/>
              <a:gd name="connsiteX84" fmla="*/ 1937147 w 5197994"/>
              <a:gd name="connsiteY84" fmla="*/ 612205 h 3247817"/>
              <a:gd name="connsiteX85" fmla="*/ 2264095 w 5197994"/>
              <a:gd name="connsiteY85" fmla="*/ 524983 h 3247817"/>
              <a:gd name="connsiteX86" fmla="*/ 2591042 w 5197994"/>
              <a:gd name="connsiteY86" fmla="*/ 612205 h 3247817"/>
              <a:gd name="connsiteX87" fmla="*/ 2917989 w 5197994"/>
              <a:gd name="connsiteY87" fmla="*/ 524983 h 3247817"/>
              <a:gd name="connsiteX88" fmla="*/ 3244937 w 5197994"/>
              <a:gd name="connsiteY88" fmla="*/ 612205 h 3247817"/>
              <a:gd name="connsiteX89" fmla="*/ 3571884 w 5197994"/>
              <a:gd name="connsiteY89" fmla="*/ 524983 h 3247817"/>
              <a:gd name="connsiteX90" fmla="*/ 3898832 w 5197994"/>
              <a:gd name="connsiteY90" fmla="*/ 612205 h 3247817"/>
              <a:gd name="connsiteX91" fmla="*/ 4211425 w 5197994"/>
              <a:gd name="connsiteY91" fmla="*/ 528813 h 3247817"/>
              <a:gd name="connsiteX92" fmla="*/ 4251995 w 5197994"/>
              <a:gd name="connsiteY92" fmla="*/ 559131 h 3247817"/>
              <a:gd name="connsiteX93" fmla="*/ 4225779 w 5197994"/>
              <a:gd name="connsiteY93" fmla="*/ 552137 h 3247817"/>
              <a:gd name="connsiteX94" fmla="*/ 3898832 w 5197994"/>
              <a:gd name="connsiteY94" fmla="*/ 639360 h 3247817"/>
              <a:gd name="connsiteX95" fmla="*/ 3571884 w 5197994"/>
              <a:gd name="connsiteY95" fmla="*/ 552137 h 3247817"/>
              <a:gd name="connsiteX96" fmla="*/ 3898832 w 5197994"/>
              <a:gd name="connsiteY96" fmla="*/ 775131 h 3247817"/>
              <a:gd name="connsiteX97" fmla="*/ 3571884 w 5197994"/>
              <a:gd name="connsiteY97" fmla="*/ 687085 h 3247817"/>
              <a:gd name="connsiteX98" fmla="*/ 3244937 w 5197994"/>
              <a:gd name="connsiteY98" fmla="*/ 775131 h 3247817"/>
              <a:gd name="connsiteX99" fmla="*/ 2917989 w 5197994"/>
              <a:gd name="connsiteY99" fmla="*/ 687908 h 3247817"/>
              <a:gd name="connsiteX100" fmla="*/ 2591042 w 5197994"/>
              <a:gd name="connsiteY100" fmla="*/ 775131 h 3247817"/>
              <a:gd name="connsiteX101" fmla="*/ 2264095 w 5197994"/>
              <a:gd name="connsiteY101" fmla="*/ 687908 h 3247817"/>
              <a:gd name="connsiteX102" fmla="*/ 1937147 w 5197994"/>
              <a:gd name="connsiteY102" fmla="*/ 775131 h 3247817"/>
              <a:gd name="connsiteX103" fmla="*/ 1610200 w 5197994"/>
              <a:gd name="connsiteY103" fmla="*/ 687908 h 3247817"/>
              <a:gd name="connsiteX104" fmla="*/ 1283252 w 5197994"/>
              <a:gd name="connsiteY104" fmla="*/ 775131 h 3247817"/>
              <a:gd name="connsiteX105" fmla="*/ 955481 w 5197994"/>
              <a:gd name="connsiteY105" fmla="*/ 687908 h 3247817"/>
              <a:gd name="connsiteX106" fmla="*/ 746042 w 5197994"/>
              <a:gd name="connsiteY106" fmla="*/ 743783 h 3247817"/>
              <a:gd name="connsiteX107" fmla="*/ 760791 w 5197994"/>
              <a:gd name="connsiteY107" fmla="*/ 727568 h 3247817"/>
              <a:gd name="connsiteX108" fmla="*/ 790230 w 5197994"/>
              <a:gd name="connsiteY108" fmla="*/ 700834 h 3247817"/>
              <a:gd name="connsiteX109" fmla="*/ 956305 w 5197994"/>
              <a:gd name="connsiteY109" fmla="*/ 656640 h 3247817"/>
              <a:gd name="connsiteX110" fmla="*/ 1283252 w 5197994"/>
              <a:gd name="connsiteY110" fmla="*/ 743863 h 3247817"/>
              <a:gd name="connsiteX111" fmla="*/ 1610200 w 5197994"/>
              <a:gd name="connsiteY111" fmla="*/ 656640 h 3247817"/>
              <a:gd name="connsiteX112" fmla="*/ 1937147 w 5197994"/>
              <a:gd name="connsiteY112" fmla="*/ 743863 h 3247817"/>
              <a:gd name="connsiteX113" fmla="*/ 2264095 w 5197994"/>
              <a:gd name="connsiteY113" fmla="*/ 656640 h 3247817"/>
              <a:gd name="connsiteX114" fmla="*/ 2591042 w 5197994"/>
              <a:gd name="connsiteY114" fmla="*/ 743863 h 3247817"/>
              <a:gd name="connsiteX115" fmla="*/ 2917989 w 5197994"/>
              <a:gd name="connsiteY115" fmla="*/ 656640 h 3247817"/>
              <a:gd name="connsiteX116" fmla="*/ 3244937 w 5197994"/>
              <a:gd name="connsiteY116" fmla="*/ 743863 h 3247817"/>
              <a:gd name="connsiteX117" fmla="*/ 3571884 w 5197994"/>
              <a:gd name="connsiteY117" fmla="*/ 656640 h 3247817"/>
              <a:gd name="connsiteX118" fmla="*/ 3898832 w 5197994"/>
              <a:gd name="connsiteY118" fmla="*/ 743863 h 3247817"/>
              <a:gd name="connsiteX119" fmla="*/ 4225779 w 5197994"/>
              <a:gd name="connsiteY119" fmla="*/ 656640 h 3247817"/>
              <a:gd name="connsiteX120" fmla="*/ 4415152 w 5197994"/>
              <a:gd name="connsiteY120" fmla="*/ 707161 h 3247817"/>
              <a:gd name="connsiteX121" fmla="*/ 4437619 w 5197994"/>
              <a:gd name="connsiteY121" fmla="*/ 727568 h 3247817"/>
              <a:gd name="connsiteX122" fmla="*/ 4457857 w 5197994"/>
              <a:gd name="connsiteY122" fmla="*/ 749822 h 3247817"/>
              <a:gd name="connsiteX123" fmla="*/ 4225779 w 5197994"/>
              <a:gd name="connsiteY123" fmla="*/ 687908 h 3247817"/>
              <a:gd name="connsiteX124" fmla="*/ 4551903 w 5197994"/>
              <a:gd name="connsiteY124" fmla="*/ 910080 h 3247817"/>
              <a:gd name="connsiteX125" fmla="*/ 4224955 w 5197994"/>
              <a:gd name="connsiteY125" fmla="*/ 822857 h 3247817"/>
              <a:gd name="connsiteX126" fmla="*/ 3898008 w 5197994"/>
              <a:gd name="connsiteY126" fmla="*/ 910080 h 3247817"/>
              <a:gd name="connsiteX127" fmla="*/ 3571061 w 5197994"/>
              <a:gd name="connsiteY127" fmla="*/ 822857 h 3247817"/>
              <a:gd name="connsiteX128" fmla="*/ 3244113 w 5197994"/>
              <a:gd name="connsiteY128" fmla="*/ 910080 h 3247817"/>
              <a:gd name="connsiteX129" fmla="*/ 2917166 w 5197994"/>
              <a:gd name="connsiteY129" fmla="*/ 822857 h 3247817"/>
              <a:gd name="connsiteX130" fmla="*/ 2590218 w 5197994"/>
              <a:gd name="connsiteY130" fmla="*/ 910080 h 3247817"/>
              <a:gd name="connsiteX131" fmla="*/ 2263271 w 5197994"/>
              <a:gd name="connsiteY131" fmla="*/ 822857 h 3247817"/>
              <a:gd name="connsiteX132" fmla="*/ 1936324 w 5197994"/>
              <a:gd name="connsiteY132" fmla="*/ 910080 h 3247817"/>
              <a:gd name="connsiteX133" fmla="*/ 1609376 w 5197994"/>
              <a:gd name="connsiteY133" fmla="*/ 822857 h 3247817"/>
              <a:gd name="connsiteX134" fmla="*/ 1282429 w 5197994"/>
              <a:gd name="connsiteY134" fmla="*/ 910080 h 3247817"/>
              <a:gd name="connsiteX135" fmla="*/ 955481 w 5197994"/>
              <a:gd name="connsiteY135" fmla="*/ 822857 h 3247817"/>
              <a:gd name="connsiteX136" fmla="*/ 628534 w 5197994"/>
              <a:gd name="connsiteY136" fmla="*/ 910080 h 3247817"/>
              <a:gd name="connsiteX137" fmla="*/ 601369 w 5197994"/>
              <a:gd name="connsiteY137" fmla="*/ 902833 h 3247817"/>
              <a:gd name="connsiteX138" fmla="*/ 627430 w 5197994"/>
              <a:gd name="connsiteY138" fmla="*/ 874183 h 3247817"/>
              <a:gd name="connsiteX139" fmla="*/ 629357 w 5197994"/>
              <a:gd name="connsiteY139" fmla="*/ 874697 h 3247817"/>
              <a:gd name="connsiteX140" fmla="*/ 956305 w 5197994"/>
              <a:gd name="connsiteY140" fmla="*/ 787474 h 3247817"/>
              <a:gd name="connsiteX141" fmla="*/ 1283252 w 5197994"/>
              <a:gd name="connsiteY141" fmla="*/ 874697 h 3247817"/>
              <a:gd name="connsiteX142" fmla="*/ 1610200 w 5197994"/>
              <a:gd name="connsiteY142" fmla="*/ 787474 h 3247817"/>
              <a:gd name="connsiteX143" fmla="*/ 1937147 w 5197994"/>
              <a:gd name="connsiteY143" fmla="*/ 874697 h 3247817"/>
              <a:gd name="connsiteX144" fmla="*/ 2264095 w 5197994"/>
              <a:gd name="connsiteY144" fmla="*/ 787474 h 3247817"/>
              <a:gd name="connsiteX145" fmla="*/ 2591042 w 5197994"/>
              <a:gd name="connsiteY145" fmla="*/ 874697 h 3247817"/>
              <a:gd name="connsiteX146" fmla="*/ 2917989 w 5197994"/>
              <a:gd name="connsiteY146" fmla="*/ 787474 h 3247817"/>
              <a:gd name="connsiteX147" fmla="*/ 3244937 w 5197994"/>
              <a:gd name="connsiteY147" fmla="*/ 874697 h 3247817"/>
              <a:gd name="connsiteX148" fmla="*/ 3571884 w 5197994"/>
              <a:gd name="connsiteY148" fmla="*/ 787474 h 3247817"/>
              <a:gd name="connsiteX149" fmla="*/ 3898008 w 5197994"/>
              <a:gd name="connsiteY149" fmla="*/ 874697 h 3247817"/>
              <a:gd name="connsiteX150" fmla="*/ 4224955 w 5197994"/>
              <a:gd name="connsiteY150" fmla="*/ 787474 h 3247817"/>
              <a:gd name="connsiteX151" fmla="*/ 4551903 w 5197994"/>
              <a:gd name="connsiteY151" fmla="*/ 874697 h 3247817"/>
              <a:gd name="connsiteX152" fmla="*/ 4567610 w 5197994"/>
              <a:gd name="connsiteY152" fmla="*/ 870507 h 3247817"/>
              <a:gd name="connsiteX153" fmla="*/ 4593505 w 5197994"/>
              <a:gd name="connsiteY153" fmla="*/ 898982 h 3247817"/>
              <a:gd name="connsiteX154" fmla="*/ 4551903 w 5197994"/>
              <a:gd name="connsiteY154" fmla="*/ 1044205 h 3247817"/>
              <a:gd name="connsiteX155" fmla="*/ 4224955 w 5197994"/>
              <a:gd name="connsiteY155" fmla="*/ 956983 h 3247817"/>
              <a:gd name="connsiteX156" fmla="*/ 3898008 w 5197994"/>
              <a:gd name="connsiteY156" fmla="*/ 1044205 h 3247817"/>
              <a:gd name="connsiteX157" fmla="*/ 3571061 w 5197994"/>
              <a:gd name="connsiteY157" fmla="*/ 956983 h 3247817"/>
              <a:gd name="connsiteX158" fmla="*/ 3244113 w 5197994"/>
              <a:gd name="connsiteY158" fmla="*/ 1044205 h 3247817"/>
              <a:gd name="connsiteX159" fmla="*/ 2917166 w 5197994"/>
              <a:gd name="connsiteY159" fmla="*/ 956983 h 3247817"/>
              <a:gd name="connsiteX160" fmla="*/ 2590218 w 5197994"/>
              <a:gd name="connsiteY160" fmla="*/ 1044205 h 3247817"/>
              <a:gd name="connsiteX161" fmla="*/ 2263271 w 5197994"/>
              <a:gd name="connsiteY161" fmla="*/ 956983 h 3247817"/>
              <a:gd name="connsiteX162" fmla="*/ 1936324 w 5197994"/>
              <a:gd name="connsiteY162" fmla="*/ 1044205 h 3247817"/>
              <a:gd name="connsiteX163" fmla="*/ 1609376 w 5197994"/>
              <a:gd name="connsiteY163" fmla="*/ 956983 h 3247817"/>
              <a:gd name="connsiteX164" fmla="*/ 1282429 w 5197994"/>
              <a:gd name="connsiteY164" fmla="*/ 1044205 h 3247817"/>
              <a:gd name="connsiteX165" fmla="*/ 955481 w 5197994"/>
              <a:gd name="connsiteY165" fmla="*/ 956983 h 3247817"/>
              <a:gd name="connsiteX166" fmla="*/ 628534 w 5197994"/>
              <a:gd name="connsiteY166" fmla="*/ 1044205 h 3247817"/>
              <a:gd name="connsiteX167" fmla="*/ 516460 w 5197994"/>
              <a:gd name="connsiteY167" fmla="*/ 1014307 h 3247817"/>
              <a:gd name="connsiteX168" fmla="*/ 540210 w 5197994"/>
              <a:gd name="connsiteY168" fmla="*/ 982571 h 3247817"/>
              <a:gd name="connsiteX169" fmla="*/ 629357 w 5197994"/>
              <a:gd name="connsiteY169" fmla="*/ 1006354 h 3247817"/>
              <a:gd name="connsiteX170" fmla="*/ 956305 w 5197994"/>
              <a:gd name="connsiteY170" fmla="*/ 919131 h 3247817"/>
              <a:gd name="connsiteX171" fmla="*/ 1283252 w 5197994"/>
              <a:gd name="connsiteY171" fmla="*/ 1006354 h 3247817"/>
              <a:gd name="connsiteX172" fmla="*/ 1610200 w 5197994"/>
              <a:gd name="connsiteY172" fmla="*/ 919131 h 3247817"/>
              <a:gd name="connsiteX173" fmla="*/ 1937147 w 5197994"/>
              <a:gd name="connsiteY173" fmla="*/ 1006354 h 3247817"/>
              <a:gd name="connsiteX174" fmla="*/ 2264095 w 5197994"/>
              <a:gd name="connsiteY174" fmla="*/ 919131 h 3247817"/>
              <a:gd name="connsiteX175" fmla="*/ 2591042 w 5197994"/>
              <a:gd name="connsiteY175" fmla="*/ 1006354 h 3247817"/>
              <a:gd name="connsiteX176" fmla="*/ 2917989 w 5197994"/>
              <a:gd name="connsiteY176" fmla="*/ 919131 h 3247817"/>
              <a:gd name="connsiteX177" fmla="*/ 3244937 w 5197994"/>
              <a:gd name="connsiteY177" fmla="*/ 1006354 h 3247817"/>
              <a:gd name="connsiteX178" fmla="*/ 3571884 w 5197994"/>
              <a:gd name="connsiteY178" fmla="*/ 919131 h 3247817"/>
              <a:gd name="connsiteX179" fmla="*/ 3898008 w 5197994"/>
              <a:gd name="connsiteY179" fmla="*/ 1006354 h 3247817"/>
              <a:gd name="connsiteX180" fmla="*/ 4224955 w 5197994"/>
              <a:gd name="connsiteY180" fmla="*/ 919131 h 3247817"/>
              <a:gd name="connsiteX181" fmla="*/ 4551903 w 5197994"/>
              <a:gd name="connsiteY181" fmla="*/ 1006354 h 3247817"/>
              <a:gd name="connsiteX182" fmla="*/ 4655311 w 5197994"/>
              <a:gd name="connsiteY182" fmla="*/ 978767 h 3247817"/>
              <a:gd name="connsiteX183" fmla="*/ 4678919 w 5197994"/>
              <a:gd name="connsiteY183" fmla="*/ 1010320 h 3247817"/>
              <a:gd name="connsiteX184" fmla="*/ 4551903 w 5197994"/>
              <a:gd name="connsiteY184" fmla="*/ 1179154 h 3247817"/>
              <a:gd name="connsiteX185" fmla="*/ 4224955 w 5197994"/>
              <a:gd name="connsiteY185" fmla="*/ 1091931 h 3247817"/>
              <a:gd name="connsiteX186" fmla="*/ 3898008 w 5197994"/>
              <a:gd name="connsiteY186" fmla="*/ 1179154 h 3247817"/>
              <a:gd name="connsiteX187" fmla="*/ 3571061 w 5197994"/>
              <a:gd name="connsiteY187" fmla="*/ 1091931 h 3247817"/>
              <a:gd name="connsiteX188" fmla="*/ 3244113 w 5197994"/>
              <a:gd name="connsiteY188" fmla="*/ 1179154 h 3247817"/>
              <a:gd name="connsiteX189" fmla="*/ 2917166 w 5197994"/>
              <a:gd name="connsiteY189" fmla="*/ 1091931 h 3247817"/>
              <a:gd name="connsiteX190" fmla="*/ 2590218 w 5197994"/>
              <a:gd name="connsiteY190" fmla="*/ 1179154 h 3247817"/>
              <a:gd name="connsiteX191" fmla="*/ 2263271 w 5197994"/>
              <a:gd name="connsiteY191" fmla="*/ 1091931 h 3247817"/>
              <a:gd name="connsiteX192" fmla="*/ 1936324 w 5197994"/>
              <a:gd name="connsiteY192" fmla="*/ 1179154 h 3247817"/>
              <a:gd name="connsiteX193" fmla="*/ 1609376 w 5197994"/>
              <a:gd name="connsiteY193" fmla="*/ 1091931 h 3247817"/>
              <a:gd name="connsiteX194" fmla="*/ 1282429 w 5197994"/>
              <a:gd name="connsiteY194" fmla="*/ 1179154 h 3247817"/>
              <a:gd name="connsiteX195" fmla="*/ 955481 w 5197994"/>
              <a:gd name="connsiteY195" fmla="*/ 1091931 h 3247817"/>
              <a:gd name="connsiteX196" fmla="*/ 628534 w 5197994"/>
              <a:gd name="connsiteY196" fmla="*/ 1179154 h 3247817"/>
              <a:gd name="connsiteX197" fmla="*/ 434058 w 5197994"/>
              <a:gd name="connsiteY197" fmla="*/ 1127272 h 3247817"/>
              <a:gd name="connsiteX198" fmla="*/ 443305 w 5197994"/>
              <a:gd name="connsiteY198" fmla="*/ 1112062 h 3247817"/>
              <a:gd name="connsiteX199" fmla="*/ 458594 w 5197994"/>
              <a:gd name="connsiteY199" fmla="*/ 1091632 h 3247817"/>
              <a:gd name="connsiteX200" fmla="*/ 629357 w 5197994"/>
              <a:gd name="connsiteY200" fmla="*/ 1137188 h 3247817"/>
              <a:gd name="connsiteX201" fmla="*/ 956305 w 5197994"/>
              <a:gd name="connsiteY201" fmla="*/ 1049965 h 3247817"/>
              <a:gd name="connsiteX202" fmla="*/ 1283252 w 5197994"/>
              <a:gd name="connsiteY202" fmla="*/ 1137188 h 3247817"/>
              <a:gd name="connsiteX203" fmla="*/ 1610200 w 5197994"/>
              <a:gd name="connsiteY203" fmla="*/ 1049965 h 3247817"/>
              <a:gd name="connsiteX204" fmla="*/ 1937147 w 5197994"/>
              <a:gd name="connsiteY204" fmla="*/ 1137188 h 3247817"/>
              <a:gd name="connsiteX205" fmla="*/ 2264095 w 5197994"/>
              <a:gd name="connsiteY205" fmla="*/ 1049965 h 3247817"/>
              <a:gd name="connsiteX206" fmla="*/ 2591042 w 5197994"/>
              <a:gd name="connsiteY206" fmla="*/ 1137188 h 3247817"/>
              <a:gd name="connsiteX207" fmla="*/ 2917989 w 5197994"/>
              <a:gd name="connsiteY207" fmla="*/ 1049965 h 3247817"/>
              <a:gd name="connsiteX208" fmla="*/ 3244937 w 5197994"/>
              <a:gd name="connsiteY208" fmla="*/ 1137188 h 3247817"/>
              <a:gd name="connsiteX209" fmla="*/ 3571884 w 5197994"/>
              <a:gd name="connsiteY209" fmla="*/ 1049965 h 3247817"/>
              <a:gd name="connsiteX210" fmla="*/ 3898008 w 5197994"/>
              <a:gd name="connsiteY210" fmla="*/ 1137188 h 3247817"/>
              <a:gd name="connsiteX211" fmla="*/ 4224955 w 5197994"/>
              <a:gd name="connsiteY211" fmla="*/ 1049965 h 3247817"/>
              <a:gd name="connsiteX212" fmla="*/ 4551903 w 5197994"/>
              <a:gd name="connsiteY212" fmla="*/ 1137188 h 3247817"/>
              <a:gd name="connsiteX213" fmla="*/ 4736915 w 5197994"/>
              <a:gd name="connsiteY213" fmla="*/ 1087831 h 3247817"/>
              <a:gd name="connsiteX214" fmla="*/ 4755046 w 5197994"/>
              <a:gd name="connsiteY214" fmla="*/ 1112062 h 3247817"/>
              <a:gd name="connsiteX215" fmla="*/ 4761792 w 5197994"/>
              <a:gd name="connsiteY215" fmla="*/ 1123160 h 3247817"/>
              <a:gd name="connsiteX216" fmla="*/ 4551903 w 5197994"/>
              <a:gd name="connsiteY216" fmla="*/ 1314103 h 3247817"/>
              <a:gd name="connsiteX217" fmla="*/ 4224955 w 5197994"/>
              <a:gd name="connsiteY217" fmla="*/ 1226880 h 3247817"/>
              <a:gd name="connsiteX218" fmla="*/ 3898008 w 5197994"/>
              <a:gd name="connsiteY218" fmla="*/ 1314103 h 3247817"/>
              <a:gd name="connsiteX219" fmla="*/ 3571061 w 5197994"/>
              <a:gd name="connsiteY219" fmla="*/ 1226880 h 3247817"/>
              <a:gd name="connsiteX220" fmla="*/ 3244113 w 5197994"/>
              <a:gd name="connsiteY220" fmla="*/ 1314103 h 3247817"/>
              <a:gd name="connsiteX221" fmla="*/ 2917166 w 5197994"/>
              <a:gd name="connsiteY221" fmla="*/ 1226880 h 3247817"/>
              <a:gd name="connsiteX222" fmla="*/ 2590218 w 5197994"/>
              <a:gd name="connsiteY222" fmla="*/ 1314103 h 3247817"/>
              <a:gd name="connsiteX223" fmla="*/ 2263271 w 5197994"/>
              <a:gd name="connsiteY223" fmla="*/ 1226880 h 3247817"/>
              <a:gd name="connsiteX224" fmla="*/ 1936324 w 5197994"/>
              <a:gd name="connsiteY224" fmla="*/ 1314103 h 3247817"/>
              <a:gd name="connsiteX225" fmla="*/ 1609376 w 5197994"/>
              <a:gd name="connsiteY225" fmla="*/ 1226880 h 3247817"/>
              <a:gd name="connsiteX226" fmla="*/ 1282429 w 5197994"/>
              <a:gd name="connsiteY226" fmla="*/ 1314103 h 3247817"/>
              <a:gd name="connsiteX227" fmla="*/ 955481 w 5197994"/>
              <a:gd name="connsiteY227" fmla="*/ 1226880 h 3247817"/>
              <a:gd name="connsiteX228" fmla="*/ 628534 w 5197994"/>
              <a:gd name="connsiteY228" fmla="*/ 1314103 h 3247817"/>
              <a:gd name="connsiteX229" fmla="*/ 363465 w 5197994"/>
              <a:gd name="connsiteY229" fmla="*/ 1243388 h 3247817"/>
              <a:gd name="connsiteX230" fmla="*/ 387140 w 5197994"/>
              <a:gd name="connsiteY230" fmla="*/ 1204447 h 3247817"/>
              <a:gd name="connsiteX231" fmla="*/ 628534 w 5197994"/>
              <a:gd name="connsiteY231" fmla="*/ 1268845 h 3247817"/>
              <a:gd name="connsiteX232" fmla="*/ 956305 w 5197994"/>
              <a:gd name="connsiteY232" fmla="*/ 1181623 h 3247817"/>
              <a:gd name="connsiteX233" fmla="*/ 1283252 w 5197994"/>
              <a:gd name="connsiteY233" fmla="*/ 1268845 h 3247817"/>
              <a:gd name="connsiteX234" fmla="*/ 1610200 w 5197994"/>
              <a:gd name="connsiteY234" fmla="*/ 1181623 h 3247817"/>
              <a:gd name="connsiteX235" fmla="*/ 1937147 w 5197994"/>
              <a:gd name="connsiteY235" fmla="*/ 1268845 h 3247817"/>
              <a:gd name="connsiteX236" fmla="*/ 2264095 w 5197994"/>
              <a:gd name="connsiteY236" fmla="*/ 1181623 h 3247817"/>
              <a:gd name="connsiteX237" fmla="*/ 2591042 w 5197994"/>
              <a:gd name="connsiteY237" fmla="*/ 1268845 h 3247817"/>
              <a:gd name="connsiteX238" fmla="*/ 2917989 w 5197994"/>
              <a:gd name="connsiteY238" fmla="*/ 1181623 h 3247817"/>
              <a:gd name="connsiteX239" fmla="*/ 3244937 w 5197994"/>
              <a:gd name="connsiteY239" fmla="*/ 1268845 h 3247817"/>
              <a:gd name="connsiteX240" fmla="*/ 3571884 w 5197994"/>
              <a:gd name="connsiteY240" fmla="*/ 1181623 h 3247817"/>
              <a:gd name="connsiteX241" fmla="*/ 3898832 w 5197994"/>
              <a:gd name="connsiteY241" fmla="*/ 1268845 h 3247817"/>
              <a:gd name="connsiteX242" fmla="*/ 4225779 w 5197994"/>
              <a:gd name="connsiteY242" fmla="*/ 1181623 h 3247817"/>
              <a:gd name="connsiteX243" fmla="*/ 4552726 w 5197994"/>
              <a:gd name="connsiteY243" fmla="*/ 1268845 h 3247817"/>
              <a:gd name="connsiteX244" fmla="*/ 4808819 w 5197994"/>
              <a:gd name="connsiteY244" fmla="*/ 1200526 h 3247817"/>
              <a:gd name="connsiteX245" fmla="*/ 4832375 w 5197994"/>
              <a:gd name="connsiteY245" fmla="*/ 1239279 h 3247817"/>
              <a:gd name="connsiteX246" fmla="*/ 4551903 w 5197994"/>
              <a:gd name="connsiteY246" fmla="*/ 1449051 h 3247817"/>
              <a:gd name="connsiteX247" fmla="*/ 4224955 w 5197994"/>
              <a:gd name="connsiteY247" fmla="*/ 1361828 h 3247817"/>
              <a:gd name="connsiteX248" fmla="*/ 3898008 w 5197994"/>
              <a:gd name="connsiteY248" fmla="*/ 1449051 h 3247817"/>
              <a:gd name="connsiteX249" fmla="*/ 3571061 w 5197994"/>
              <a:gd name="connsiteY249" fmla="*/ 1361828 h 3247817"/>
              <a:gd name="connsiteX250" fmla="*/ 3244113 w 5197994"/>
              <a:gd name="connsiteY250" fmla="*/ 1449051 h 3247817"/>
              <a:gd name="connsiteX251" fmla="*/ 2917166 w 5197994"/>
              <a:gd name="connsiteY251" fmla="*/ 1361828 h 3247817"/>
              <a:gd name="connsiteX252" fmla="*/ 2590218 w 5197994"/>
              <a:gd name="connsiteY252" fmla="*/ 1449051 h 3247817"/>
              <a:gd name="connsiteX253" fmla="*/ 2263271 w 5197994"/>
              <a:gd name="connsiteY253" fmla="*/ 1361828 h 3247817"/>
              <a:gd name="connsiteX254" fmla="*/ 1936324 w 5197994"/>
              <a:gd name="connsiteY254" fmla="*/ 1449051 h 3247817"/>
              <a:gd name="connsiteX255" fmla="*/ 1609376 w 5197994"/>
              <a:gd name="connsiteY255" fmla="*/ 1361828 h 3247817"/>
              <a:gd name="connsiteX256" fmla="*/ 1282429 w 5197994"/>
              <a:gd name="connsiteY256" fmla="*/ 1449051 h 3247817"/>
              <a:gd name="connsiteX257" fmla="*/ 955481 w 5197994"/>
              <a:gd name="connsiteY257" fmla="*/ 1361828 h 3247817"/>
              <a:gd name="connsiteX258" fmla="*/ 628534 w 5197994"/>
              <a:gd name="connsiteY258" fmla="*/ 1449051 h 3247817"/>
              <a:gd name="connsiteX259" fmla="*/ 301586 w 5197994"/>
              <a:gd name="connsiteY259" fmla="*/ 1361828 h 3247817"/>
              <a:gd name="connsiteX260" fmla="*/ 295103 w 5197994"/>
              <a:gd name="connsiteY260" fmla="*/ 1363558 h 3247817"/>
              <a:gd name="connsiteX261" fmla="*/ 313075 w 5197994"/>
              <a:gd name="connsiteY261" fmla="*/ 1326275 h 3247817"/>
              <a:gd name="connsiteX262" fmla="*/ 318269 w 5197994"/>
              <a:gd name="connsiteY262" fmla="*/ 1317731 h 3247817"/>
              <a:gd name="connsiteX263" fmla="*/ 628534 w 5197994"/>
              <a:gd name="connsiteY263" fmla="*/ 1400503 h 3247817"/>
              <a:gd name="connsiteX264" fmla="*/ 956305 w 5197994"/>
              <a:gd name="connsiteY264" fmla="*/ 1313280 h 3247817"/>
              <a:gd name="connsiteX265" fmla="*/ 1283252 w 5197994"/>
              <a:gd name="connsiteY265" fmla="*/ 1400503 h 3247817"/>
              <a:gd name="connsiteX266" fmla="*/ 1610200 w 5197994"/>
              <a:gd name="connsiteY266" fmla="*/ 1313280 h 3247817"/>
              <a:gd name="connsiteX267" fmla="*/ 1937147 w 5197994"/>
              <a:gd name="connsiteY267" fmla="*/ 1400503 h 3247817"/>
              <a:gd name="connsiteX268" fmla="*/ 2264095 w 5197994"/>
              <a:gd name="connsiteY268" fmla="*/ 1313280 h 3247817"/>
              <a:gd name="connsiteX269" fmla="*/ 2591042 w 5197994"/>
              <a:gd name="connsiteY269" fmla="*/ 1400503 h 3247817"/>
              <a:gd name="connsiteX270" fmla="*/ 2917989 w 5197994"/>
              <a:gd name="connsiteY270" fmla="*/ 1313280 h 3247817"/>
              <a:gd name="connsiteX271" fmla="*/ 3244937 w 5197994"/>
              <a:gd name="connsiteY271" fmla="*/ 1400503 h 3247817"/>
              <a:gd name="connsiteX272" fmla="*/ 3571884 w 5197994"/>
              <a:gd name="connsiteY272" fmla="*/ 1313280 h 3247817"/>
              <a:gd name="connsiteX273" fmla="*/ 3898832 w 5197994"/>
              <a:gd name="connsiteY273" fmla="*/ 1400503 h 3247817"/>
              <a:gd name="connsiteX274" fmla="*/ 4225779 w 5197994"/>
              <a:gd name="connsiteY274" fmla="*/ 1313280 h 3247817"/>
              <a:gd name="connsiteX275" fmla="*/ 4552726 w 5197994"/>
              <a:gd name="connsiteY275" fmla="*/ 1400503 h 3247817"/>
              <a:gd name="connsiteX276" fmla="*/ 4877681 w 5197994"/>
              <a:gd name="connsiteY276" fmla="*/ 1313812 h 3247817"/>
              <a:gd name="connsiteX277" fmla="*/ 4885257 w 5197994"/>
              <a:gd name="connsiteY277" fmla="*/ 1326275 h 3247817"/>
              <a:gd name="connsiteX278" fmla="*/ 4905867 w 5197994"/>
              <a:gd name="connsiteY278" fmla="*/ 1369036 h 3247817"/>
              <a:gd name="connsiteX279" fmla="*/ 4878850 w 5197994"/>
              <a:gd name="connsiteY279" fmla="*/ 1361828 h 3247817"/>
              <a:gd name="connsiteX280" fmla="*/ 4552726 w 5197994"/>
              <a:gd name="connsiteY280" fmla="*/ 1584000 h 3247817"/>
              <a:gd name="connsiteX281" fmla="*/ 4225779 w 5197994"/>
              <a:gd name="connsiteY281" fmla="*/ 1496777 h 3247817"/>
              <a:gd name="connsiteX282" fmla="*/ 3898832 w 5197994"/>
              <a:gd name="connsiteY282" fmla="*/ 1584000 h 3247817"/>
              <a:gd name="connsiteX283" fmla="*/ 3571884 w 5197994"/>
              <a:gd name="connsiteY283" fmla="*/ 1496777 h 3247817"/>
              <a:gd name="connsiteX284" fmla="*/ 3244937 w 5197994"/>
              <a:gd name="connsiteY284" fmla="*/ 1584000 h 3247817"/>
              <a:gd name="connsiteX285" fmla="*/ 2917989 w 5197994"/>
              <a:gd name="connsiteY285" fmla="*/ 1496777 h 3247817"/>
              <a:gd name="connsiteX286" fmla="*/ 2591042 w 5197994"/>
              <a:gd name="connsiteY286" fmla="*/ 1584000 h 3247817"/>
              <a:gd name="connsiteX287" fmla="*/ 2264095 w 5197994"/>
              <a:gd name="connsiteY287" fmla="*/ 1496777 h 3247817"/>
              <a:gd name="connsiteX288" fmla="*/ 1937147 w 5197994"/>
              <a:gd name="connsiteY288" fmla="*/ 1584000 h 3247817"/>
              <a:gd name="connsiteX289" fmla="*/ 1610200 w 5197994"/>
              <a:gd name="connsiteY289" fmla="*/ 1496777 h 3247817"/>
              <a:gd name="connsiteX290" fmla="*/ 1283252 w 5197994"/>
              <a:gd name="connsiteY290" fmla="*/ 1584000 h 3247817"/>
              <a:gd name="connsiteX291" fmla="*/ 956305 w 5197994"/>
              <a:gd name="connsiteY291" fmla="*/ 1496777 h 3247817"/>
              <a:gd name="connsiteX292" fmla="*/ 629357 w 5197994"/>
              <a:gd name="connsiteY292" fmla="*/ 1584000 h 3247817"/>
              <a:gd name="connsiteX293" fmla="*/ 302410 w 5197994"/>
              <a:gd name="connsiteY293" fmla="*/ 1496777 h 3247817"/>
              <a:gd name="connsiteX294" fmla="*/ 220330 w 5197994"/>
              <a:gd name="connsiteY294" fmla="*/ 1518674 h 3247817"/>
              <a:gd name="connsiteX295" fmla="*/ 249007 w 5197994"/>
              <a:gd name="connsiteY295" fmla="*/ 1459184 h 3247817"/>
              <a:gd name="connsiteX296" fmla="*/ 302410 w 5197994"/>
              <a:gd name="connsiteY296" fmla="*/ 1444937 h 3247817"/>
              <a:gd name="connsiteX297" fmla="*/ 629357 w 5197994"/>
              <a:gd name="connsiteY297" fmla="*/ 1532160 h 3247817"/>
              <a:gd name="connsiteX298" fmla="*/ 956305 w 5197994"/>
              <a:gd name="connsiteY298" fmla="*/ 1444937 h 3247817"/>
              <a:gd name="connsiteX299" fmla="*/ 1283252 w 5197994"/>
              <a:gd name="connsiteY299" fmla="*/ 1532160 h 3247817"/>
              <a:gd name="connsiteX300" fmla="*/ 1610200 w 5197994"/>
              <a:gd name="connsiteY300" fmla="*/ 1444937 h 3247817"/>
              <a:gd name="connsiteX301" fmla="*/ 1937147 w 5197994"/>
              <a:gd name="connsiteY301" fmla="*/ 1532160 h 3247817"/>
              <a:gd name="connsiteX302" fmla="*/ 2264095 w 5197994"/>
              <a:gd name="connsiteY302" fmla="*/ 1444937 h 3247817"/>
              <a:gd name="connsiteX303" fmla="*/ 2591042 w 5197994"/>
              <a:gd name="connsiteY303" fmla="*/ 1532160 h 3247817"/>
              <a:gd name="connsiteX304" fmla="*/ 2917989 w 5197994"/>
              <a:gd name="connsiteY304" fmla="*/ 1444937 h 3247817"/>
              <a:gd name="connsiteX305" fmla="*/ 3244937 w 5197994"/>
              <a:gd name="connsiteY305" fmla="*/ 1532160 h 3247817"/>
              <a:gd name="connsiteX306" fmla="*/ 3571884 w 5197994"/>
              <a:gd name="connsiteY306" fmla="*/ 1444937 h 3247817"/>
              <a:gd name="connsiteX307" fmla="*/ 3898832 w 5197994"/>
              <a:gd name="connsiteY307" fmla="*/ 1532160 h 3247817"/>
              <a:gd name="connsiteX308" fmla="*/ 4225779 w 5197994"/>
              <a:gd name="connsiteY308" fmla="*/ 1444937 h 3247817"/>
              <a:gd name="connsiteX309" fmla="*/ 4552726 w 5197994"/>
              <a:gd name="connsiteY309" fmla="*/ 1532160 h 3247817"/>
              <a:gd name="connsiteX310" fmla="*/ 4879674 w 5197994"/>
              <a:gd name="connsiteY310" fmla="*/ 1444937 h 3247817"/>
              <a:gd name="connsiteX311" fmla="*/ 4951714 w 5197994"/>
              <a:gd name="connsiteY311" fmla="*/ 1464156 h 3247817"/>
              <a:gd name="connsiteX312" fmla="*/ 4980387 w 5197994"/>
              <a:gd name="connsiteY312" fmla="*/ 1523645 h 3247817"/>
              <a:gd name="connsiteX313" fmla="*/ 4879674 w 5197994"/>
              <a:gd name="connsiteY313" fmla="*/ 1496777 h 3247817"/>
              <a:gd name="connsiteX314" fmla="*/ 4552726 w 5197994"/>
              <a:gd name="connsiteY314" fmla="*/ 1718126 h 3247817"/>
              <a:gd name="connsiteX315" fmla="*/ 4225779 w 5197994"/>
              <a:gd name="connsiteY315" fmla="*/ 1630903 h 3247817"/>
              <a:gd name="connsiteX316" fmla="*/ 3898832 w 5197994"/>
              <a:gd name="connsiteY316" fmla="*/ 1718126 h 3247817"/>
              <a:gd name="connsiteX317" fmla="*/ 3571884 w 5197994"/>
              <a:gd name="connsiteY317" fmla="*/ 1630903 h 3247817"/>
              <a:gd name="connsiteX318" fmla="*/ 3244113 w 5197994"/>
              <a:gd name="connsiteY318" fmla="*/ 1718126 h 3247817"/>
              <a:gd name="connsiteX319" fmla="*/ 2917166 w 5197994"/>
              <a:gd name="connsiteY319" fmla="*/ 1630903 h 3247817"/>
              <a:gd name="connsiteX320" fmla="*/ 2590218 w 5197994"/>
              <a:gd name="connsiteY320" fmla="*/ 1718126 h 3247817"/>
              <a:gd name="connsiteX321" fmla="*/ 2263271 w 5197994"/>
              <a:gd name="connsiteY321" fmla="*/ 1630903 h 3247817"/>
              <a:gd name="connsiteX322" fmla="*/ 1936324 w 5197994"/>
              <a:gd name="connsiteY322" fmla="*/ 1718126 h 3247817"/>
              <a:gd name="connsiteX323" fmla="*/ 1609376 w 5197994"/>
              <a:gd name="connsiteY323" fmla="*/ 1630903 h 3247817"/>
              <a:gd name="connsiteX324" fmla="*/ 1282429 w 5197994"/>
              <a:gd name="connsiteY324" fmla="*/ 1718126 h 3247817"/>
              <a:gd name="connsiteX325" fmla="*/ 955481 w 5197994"/>
              <a:gd name="connsiteY325" fmla="*/ 1630903 h 3247817"/>
              <a:gd name="connsiteX326" fmla="*/ 628534 w 5197994"/>
              <a:gd name="connsiteY326" fmla="*/ 1718126 h 3247817"/>
              <a:gd name="connsiteX327" fmla="*/ 301586 w 5197994"/>
              <a:gd name="connsiteY327" fmla="*/ 1630903 h 3247817"/>
              <a:gd name="connsiteX328" fmla="*/ 161381 w 5197994"/>
              <a:gd name="connsiteY328" fmla="*/ 1668659 h 3247817"/>
              <a:gd name="connsiteX329" fmla="*/ 183812 w 5197994"/>
              <a:gd name="connsiteY329" fmla="*/ 1607411 h 3247817"/>
              <a:gd name="connsiteX330" fmla="*/ 302410 w 5197994"/>
              <a:gd name="connsiteY330" fmla="*/ 1575771 h 3247817"/>
              <a:gd name="connsiteX331" fmla="*/ 629357 w 5197994"/>
              <a:gd name="connsiteY331" fmla="*/ 1662994 h 3247817"/>
              <a:gd name="connsiteX332" fmla="*/ 956305 w 5197994"/>
              <a:gd name="connsiteY332" fmla="*/ 1575771 h 3247817"/>
              <a:gd name="connsiteX333" fmla="*/ 1283252 w 5197994"/>
              <a:gd name="connsiteY333" fmla="*/ 1662994 h 3247817"/>
              <a:gd name="connsiteX334" fmla="*/ 1610200 w 5197994"/>
              <a:gd name="connsiteY334" fmla="*/ 1575771 h 3247817"/>
              <a:gd name="connsiteX335" fmla="*/ 1937147 w 5197994"/>
              <a:gd name="connsiteY335" fmla="*/ 1662994 h 3247817"/>
              <a:gd name="connsiteX336" fmla="*/ 2264095 w 5197994"/>
              <a:gd name="connsiteY336" fmla="*/ 1575771 h 3247817"/>
              <a:gd name="connsiteX337" fmla="*/ 2591042 w 5197994"/>
              <a:gd name="connsiteY337" fmla="*/ 1662994 h 3247817"/>
              <a:gd name="connsiteX338" fmla="*/ 2917989 w 5197994"/>
              <a:gd name="connsiteY338" fmla="*/ 1575771 h 3247817"/>
              <a:gd name="connsiteX339" fmla="*/ 3244937 w 5197994"/>
              <a:gd name="connsiteY339" fmla="*/ 1662994 h 3247817"/>
              <a:gd name="connsiteX340" fmla="*/ 3571884 w 5197994"/>
              <a:gd name="connsiteY340" fmla="*/ 1575771 h 3247817"/>
              <a:gd name="connsiteX341" fmla="*/ 3898832 w 5197994"/>
              <a:gd name="connsiteY341" fmla="*/ 1662171 h 3247817"/>
              <a:gd name="connsiteX342" fmla="*/ 4225779 w 5197994"/>
              <a:gd name="connsiteY342" fmla="*/ 1574948 h 3247817"/>
              <a:gd name="connsiteX343" fmla="*/ 4552726 w 5197994"/>
              <a:gd name="connsiteY343" fmla="*/ 1662171 h 3247817"/>
              <a:gd name="connsiteX344" fmla="*/ 4879674 w 5197994"/>
              <a:gd name="connsiteY344" fmla="*/ 1574948 h 3247817"/>
              <a:gd name="connsiteX345" fmla="*/ 5015930 w 5197994"/>
              <a:gd name="connsiteY345" fmla="*/ 1611298 h 3247817"/>
              <a:gd name="connsiteX346" fmla="*/ 5038639 w 5197994"/>
              <a:gd name="connsiteY346" fmla="*/ 1673312 h 3247817"/>
              <a:gd name="connsiteX347" fmla="*/ 4879674 w 5197994"/>
              <a:gd name="connsiteY347" fmla="*/ 1630903 h 3247817"/>
              <a:gd name="connsiteX348" fmla="*/ 4551903 w 5197994"/>
              <a:gd name="connsiteY348" fmla="*/ 1853897 h 3247817"/>
              <a:gd name="connsiteX349" fmla="*/ 4224955 w 5197994"/>
              <a:gd name="connsiteY349" fmla="*/ 1766674 h 3247817"/>
              <a:gd name="connsiteX350" fmla="*/ 3898008 w 5197994"/>
              <a:gd name="connsiteY350" fmla="*/ 1853897 h 3247817"/>
              <a:gd name="connsiteX351" fmla="*/ 3571061 w 5197994"/>
              <a:gd name="connsiteY351" fmla="*/ 1766674 h 3247817"/>
              <a:gd name="connsiteX352" fmla="*/ 3244113 w 5197994"/>
              <a:gd name="connsiteY352" fmla="*/ 1853897 h 3247817"/>
              <a:gd name="connsiteX353" fmla="*/ 2917166 w 5197994"/>
              <a:gd name="connsiteY353" fmla="*/ 1766674 h 3247817"/>
              <a:gd name="connsiteX354" fmla="*/ 2590218 w 5197994"/>
              <a:gd name="connsiteY354" fmla="*/ 1853897 h 3247817"/>
              <a:gd name="connsiteX355" fmla="*/ 2263271 w 5197994"/>
              <a:gd name="connsiteY355" fmla="*/ 1766674 h 3247817"/>
              <a:gd name="connsiteX356" fmla="*/ 1936324 w 5197994"/>
              <a:gd name="connsiteY356" fmla="*/ 1853897 h 3247817"/>
              <a:gd name="connsiteX357" fmla="*/ 1609376 w 5197994"/>
              <a:gd name="connsiteY357" fmla="*/ 1766674 h 3247817"/>
              <a:gd name="connsiteX358" fmla="*/ 1282429 w 5197994"/>
              <a:gd name="connsiteY358" fmla="*/ 1853897 h 3247817"/>
              <a:gd name="connsiteX359" fmla="*/ 955481 w 5197994"/>
              <a:gd name="connsiteY359" fmla="*/ 1766674 h 3247817"/>
              <a:gd name="connsiteX360" fmla="*/ 628534 w 5197994"/>
              <a:gd name="connsiteY360" fmla="*/ 1853897 h 3247817"/>
              <a:gd name="connsiteX361" fmla="*/ 301586 w 5197994"/>
              <a:gd name="connsiteY361" fmla="*/ 1766674 h 3247817"/>
              <a:gd name="connsiteX362" fmla="*/ 109533 w 5197994"/>
              <a:gd name="connsiteY362" fmla="*/ 1817910 h 3247817"/>
              <a:gd name="connsiteX363" fmla="*/ 116171 w 5197994"/>
              <a:gd name="connsiteY363" fmla="*/ 1792109 h 3247817"/>
              <a:gd name="connsiteX364" fmla="*/ 130709 w 5197994"/>
              <a:gd name="connsiteY364" fmla="*/ 1752412 h 3247817"/>
              <a:gd name="connsiteX365" fmla="*/ 302410 w 5197994"/>
              <a:gd name="connsiteY365" fmla="*/ 1706605 h 3247817"/>
              <a:gd name="connsiteX366" fmla="*/ 629357 w 5197994"/>
              <a:gd name="connsiteY366" fmla="*/ 1793828 h 3247817"/>
              <a:gd name="connsiteX367" fmla="*/ 956305 w 5197994"/>
              <a:gd name="connsiteY367" fmla="*/ 1706605 h 3247817"/>
              <a:gd name="connsiteX368" fmla="*/ 1283252 w 5197994"/>
              <a:gd name="connsiteY368" fmla="*/ 1793828 h 3247817"/>
              <a:gd name="connsiteX369" fmla="*/ 1610200 w 5197994"/>
              <a:gd name="connsiteY369" fmla="*/ 1706605 h 3247817"/>
              <a:gd name="connsiteX370" fmla="*/ 1937147 w 5197994"/>
              <a:gd name="connsiteY370" fmla="*/ 1793828 h 3247817"/>
              <a:gd name="connsiteX371" fmla="*/ 2264095 w 5197994"/>
              <a:gd name="connsiteY371" fmla="*/ 1706605 h 3247817"/>
              <a:gd name="connsiteX372" fmla="*/ 2591042 w 5197994"/>
              <a:gd name="connsiteY372" fmla="*/ 1793828 h 3247817"/>
              <a:gd name="connsiteX373" fmla="*/ 2917989 w 5197994"/>
              <a:gd name="connsiteY373" fmla="*/ 1706605 h 3247817"/>
              <a:gd name="connsiteX374" fmla="*/ 3244937 w 5197994"/>
              <a:gd name="connsiteY374" fmla="*/ 1793828 h 3247817"/>
              <a:gd name="connsiteX375" fmla="*/ 3571884 w 5197994"/>
              <a:gd name="connsiteY375" fmla="*/ 1706605 h 3247817"/>
              <a:gd name="connsiteX376" fmla="*/ 3898008 w 5197994"/>
              <a:gd name="connsiteY376" fmla="*/ 1794651 h 3247817"/>
              <a:gd name="connsiteX377" fmla="*/ 4224955 w 5197994"/>
              <a:gd name="connsiteY377" fmla="*/ 1707428 h 3247817"/>
              <a:gd name="connsiteX378" fmla="*/ 4551903 w 5197994"/>
              <a:gd name="connsiteY378" fmla="*/ 1794651 h 3247817"/>
              <a:gd name="connsiteX379" fmla="*/ 4878850 w 5197994"/>
              <a:gd name="connsiteY379" fmla="*/ 1707428 h 3247817"/>
              <a:gd name="connsiteX380" fmla="*/ 5069785 w 5197994"/>
              <a:gd name="connsiteY380" fmla="*/ 1758366 h 3247817"/>
              <a:gd name="connsiteX381" fmla="*/ 5082142 w 5197994"/>
              <a:gd name="connsiteY381" fmla="*/ 1792109 h 3247817"/>
              <a:gd name="connsiteX382" fmla="*/ 5090096 w 5197994"/>
              <a:gd name="connsiteY382" fmla="*/ 1823030 h 3247817"/>
              <a:gd name="connsiteX383" fmla="*/ 4878850 w 5197994"/>
              <a:gd name="connsiteY383" fmla="*/ 1766674 h 3247817"/>
              <a:gd name="connsiteX384" fmla="*/ 4551903 w 5197994"/>
              <a:gd name="connsiteY384" fmla="*/ 1988845 h 3247817"/>
              <a:gd name="connsiteX385" fmla="*/ 4224955 w 5197994"/>
              <a:gd name="connsiteY385" fmla="*/ 1901623 h 3247817"/>
              <a:gd name="connsiteX386" fmla="*/ 3898008 w 5197994"/>
              <a:gd name="connsiteY386" fmla="*/ 1988845 h 3247817"/>
              <a:gd name="connsiteX387" fmla="*/ 3571061 w 5197994"/>
              <a:gd name="connsiteY387" fmla="*/ 1901623 h 3247817"/>
              <a:gd name="connsiteX388" fmla="*/ 3244113 w 5197994"/>
              <a:gd name="connsiteY388" fmla="*/ 1988845 h 3247817"/>
              <a:gd name="connsiteX389" fmla="*/ 2917166 w 5197994"/>
              <a:gd name="connsiteY389" fmla="*/ 1901623 h 3247817"/>
              <a:gd name="connsiteX390" fmla="*/ 2590218 w 5197994"/>
              <a:gd name="connsiteY390" fmla="*/ 1988845 h 3247817"/>
              <a:gd name="connsiteX391" fmla="*/ 2263271 w 5197994"/>
              <a:gd name="connsiteY391" fmla="*/ 1901623 h 3247817"/>
              <a:gd name="connsiteX392" fmla="*/ 1936324 w 5197994"/>
              <a:gd name="connsiteY392" fmla="*/ 1988845 h 3247817"/>
              <a:gd name="connsiteX393" fmla="*/ 1609376 w 5197994"/>
              <a:gd name="connsiteY393" fmla="*/ 1901623 h 3247817"/>
              <a:gd name="connsiteX394" fmla="*/ 1282429 w 5197994"/>
              <a:gd name="connsiteY394" fmla="*/ 1988845 h 3247817"/>
              <a:gd name="connsiteX395" fmla="*/ 955481 w 5197994"/>
              <a:gd name="connsiteY395" fmla="*/ 1901623 h 3247817"/>
              <a:gd name="connsiteX396" fmla="*/ 628534 w 5197994"/>
              <a:gd name="connsiteY396" fmla="*/ 1988845 h 3247817"/>
              <a:gd name="connsiteX397" fmla="*/ 301586 w 5197994"/>
              <a:gd name="connsiteY397" fmla="*/ 1901623 h 3247817"/>
              <a:gd name="connsiteX398" fmla="*/ 72256 w 5197994"/>
              <a:gd name="connsiteY398" fmla="*/ 1962803 h 3247817"/>
              <a:gd name="connsiteX399" fmla="*/ 89697 w 5197994"/>
              <a:gd name="connsiteY399" fmla="*/ 1895011 h 3247817"/>
              <a:gd name="connsiteX400" fmla="*/ 302410 w 5197994"/>
              <a:gd name="connsiteY400" fmla="*/ 1838263 h 3247817"/>
              <a:gd name="connsiteX401" fmla="*/ 629357 w 5197994"/>
              <a:gd name="connsiteY401" fmla="*/ 1925486 h 3247817"/>
              <a:gd name="connsiteX402" fmla="*/ 956305 w 5197994"/>
              <a:gd name="connsiteY402" fmla="*/ 1838263 h 3247817"/>
              <a:gd name="connsiteX403" fmla="*/ 1283252 w 5197994"/>
              <a:gd name="connsiteY403" fmla="*/ 1925486 h 3247817"/>
              <a:gd name="connsiteX404" fmla="*/ 1610200 w 5197994"/>
              <a:gd name="connsiteY404" fmla="*/ 1838263 h 3247817"/>
              <a:gd name="connsiteX405" fmla="*/ 1937147 w 5197994"/>
              <a:gd name="connsiteY405" fmla="*/ 1925486 h 3247817"/>
              <a:gd name="connsiteX406" fmla="*/ 2264095 w 5197994"/>
              <a:gd name="connsiteY406" fmla="*/ 1838263 h 3247817"/>
              <a:gd name="connsiteX407" fmla="*/ 2591042 w 5197994"/>
              <a:gd name="connsiteY407" fmla="*/ 1925486 h 3247817"/>
              <a:gd name="connsiteX408" fmla="*/ 2917989 w 5197994"/>
              <a:gd name="connsiteY408" fmla="*/ 1838263 h 3247817"/>
              <a:gd name="connsiteX409" fmla="*/ 3244937 w 5197994"/>
              <a:gd name="connsiteY409" fmla="*/ 1925486 h 3247817"/>
              <a:gd name="connsiteX410" fmla="*/ 3571884 w 5197994"/>
              <a:gd name="connsiteY410" fmla="*/ 1838263 h 3247817"/>
              <a:gd name="connsiteX411" fmla="*/ 3898008 w 5197994"/>
              <a:gd name="connsiteY411" fmla="*/ 1926308 h 3247817"/>
              <a:gd name="connsiteX412" fmla="*/ 4224955 w 5197994"/>
              <a:gd name="connsiteY412" fmla="*/ 1839086 h 3247817"/>
              <a:gd name="connsiteX413" fmla="*/ 4551903 w 5197994"/>
              <a:gd name="connsiteY413" fmla="*/ 1926308 h 3247817"/>
              <a:gd name="connsiteX414" fmla="*/ 4878850 w 5197994"/>
              <a:gd name="connsiteY414" fmla="*/ 1839086 h 3247817"/>
              <a:gd name="connsiteX415" fmla="*/ 5110097 w 5197994"/>
              <a:gd name="connsiteY415" fmla="*/ 1900777 h 3247817"/>
              <a:gd name="connsiteX416" fmla="*/ 5127370 w 5197994"/>
              <a:gd name="connsiteY416" fmla="*/ 1967922 h 3247817"/>
              <a:gd name="connsiteX417" fmla="*/ 4878850 w 5197994"/>
              <a:gd name="connsiteY417" fmla="*/ 1901623 h 3247817"/>
              <a:gd name="connsiteX418" fmla="*/ 4551903 w 5197994"/>
              <a:gd name="connsiteY418" fmla="*/ 2122971 h 3247817"/>
              <a:gd name="connsiteX419" fmla="*/ 4224955 w 5197994"/>
              <a:gd name="connsiteY419" fmla="*/ 2035748 h 3247817"/>
              <a:gd name="connsiteX420" fmla="*/ 3898008 w 5197994"/>
              <a:gd name="connsiteY420" fmla="*/ 2122971 h 3247817"/>
              <a:gd name="connsiteX421" fmla="*/ 3571061 w 5197994"/>
              <a:gd name="connsiteY421" fmla="*/ 2035748 h 3247817"/>
              <a:gd name="connsiteX422" fmla="*/ 3244113 w 5197994"/>
              <a:gd name="connsiteY422" fmla="*/ 2122971 h 3247817"/>
              <a:gd name="connsiteX423" fmla="*/ 2917166 w 5197994"/>
              <a:gd name="connsiteY423" fmla="*/ 2035748 h 3247817"/>
              <a:gd name="connsiteX424" fmla="*/ 2590218 w 5197994"/>
              <a:gd name="connsiteY424" fmla="*/ 2122971 h 3247817"/>
              <a:gd name="connsiteX425" fmla="*/ 2263271 w 5197994"/>
              <a:gd name="connsiteY425" fmla="*/ 2035748 h 3247817"/>
              <a:gd name="connsiteX426" fmla="*/ 1936324 w 5197994"/>
              <a:gd name="connsiteY426" fmla="*/ 2122971 h 3247817"/>
              <a:gd name="connsiteX427" fmla="*/ 1609376 w 5197994"/>
              <a:gd name="connsiteY427" fmla="*/ 2035748 h 3247817"/>
              <a:gd name="connsiteX428" fmla="*/ 1282429 w 5197994"/>
              <a:gd name="connsiteY428" fmla="*/ 2122971 h 3247817"/>
              <a:gd name="connsiteX429" fmla="*/ 955481 w 5197994"/>
              <a:gd name="connsiteY429" fmla="*/ 2035748 h 3247817"/>
              <a:gd name="connsiteX430" fmla="*/ 628534 w 5197994"/>
              <a:gd name="connsiteY430" fmla="*/ 2122971 h 3247817"/>
              <a:gd name="connsiteX431" fmla="*/ 301586 w 5197994"/>
              <a:gd name="connsiteY431" fmla="*/ 2035748 h 3247817"/>
              <a:gd name="connsiteX432" fmla="*/ 42369 w 5197994"/>
              <a:gd name="connsiteY432" fmla="*/ 2104902 h 3247817"/>
              <a:gd name="connsiteX433" fmla="*/ 52108 w 5197994"/>
              <a:gd name="connsiteY433" fmla="*/ 2041120 h 3247817"/>
              <a:gd name="connsiteX434" fmla="*/ 53557 w 5197994"/>
              <a:gd name="connsiteY434" fmla="*/ 2035486 h 3247817"/>
              <a:gd name="connsiteX435" fmla="*/ 302410 w 5197994"/>
              <a:gd name="connsiteY435" fmla="*/ 1969097 h 3247817"/>
              <a:gd name="connsiteX436" fmla="*/ 629357 w 5197994"/>
              <a:gd name="connsiteY436" fmla="*/ 2056320 h 3247817"/>
              <a:gd name="connsiteX437" fmla="*/ 956305 w 5197994"/>
              <a:gd name="connsiteY437" fmla="*/ 1969097 h 3247817"/>
              <a:gd name="connsiteX438" fmla="*/ 1283252 w 5197994"/>
              <a:gd name="connsiteY438" fmla="*/ 2056320 h 3247817"/>
              <a:gd name="connsiteX439" fmla="*/ 1610200 w 5197994"/>
              <a:gd name="connsiteY439" fmla="*/ 1969097 h 3247817"/>
              <a:gd name="connsiteX440" fmla="*/ 1937147 w 5197994"/>
              <a:gd name="connsiteY440" fmla="*/ 2056320 h 3247817"/>
              <a:gd name="connsiteX441" fmla="*/ 2264095 w 5197994"/>
              <a:gd name="connsiteY441" fmla="*/ 1969097 h 3247817"/>
              <a:gd name="connsiteX442" fmla="*/ 2591042 w 5197994"/>
              <a:gd name="connsiteY442" fmla="*/ 2056320 h 3247817"/>
              <a:gd name="connsiteX443" fmla="*/ 2917989 w 5197994"/>
              <a:gd name="connsiteY443" fmla="*/ 1969097 h 3247817"/>
              <a:gd name="connsiteX444" fmla="*/ 3244937 w 5197994"/>
              <a:gd name="connsiteY444" fmla="*/ 2056320 h 3247817"/>
              <a:gd name="connsiteX445" fmla="*/ 3571884 w 5197994"/>
              <a:gd name="connsiteY445" fmla="*/ 1969097 h 3247817"/>
              <a:gd name="connsiteX446" fmla="*/ 3898008 w 5197994"/>
              <a:gd name="connsiteY446" fmla="*/ 2056320 h 3247817"/>
              <a:gd name="connsiteX447" fmla="*/ 4224955 w 5197994"/>
              <a:gd name="connsiteY447" fmla="*/ 1969097 h 3247817"/>
              <a:gd name="connsiteX448" fmla="*/ 4551903 w 5197994"/>
              <a:gd name="connsiteY448" fmla="*/ 2056320 h 3247817"/>
              <a:gd name="connsiteX449" fmla="*/ 4878850 w 5197994"/>
              <a:gd name="connsiteY449" fmla="*/ 1969097 h 3247817"/>
              <a:gd name="connsiteX450" fmla="*/ 5146008 w 5197994"/>
              <a:gd name="connsiteY450" fmla="*/ 2040369 h 3247817"/>
              <a:gd name="connsiteX451" fmla="*/ 5146201 w 5197994"/>
              <a:gd name="connsiteY451" fmla="*/ 2041120 h 3247817"/>
              <a:gd name="connsiteX452" fmla="*/ 5156698 w 5197994"/>
              <a:gd name="connsiteY452" fmla="*/ 2109872 h 3247817"/>
              <a:gd name="connsiteX453" fmla="*/ 4878850 w 5197994"/>
              <a:gd name="connsiteY453" fmla="*/ 2035748 h 3247817"/>
              <a:gd name="connsiteX454" fmla="*/ 4551903 w 5197994"/>
              <a:gd name="connsiteY454" fmla="*/ 2257920 h 3247817"/>
              <a:gd name="connsiteX455" fmla="*/ 4224955 w 5197994"/>
              <a:gd name="connsiteY455" fmla="*/ 2170697 h 3247817"/>
              <a:gd name="connsiteX456" fmla="*/ 3898008 w 5197994"/>
              <a:gd name="connsiteY456" fmla="*/ 2257920 h 3247817"/>
              <a:gd name="connsiteX457" fmla="*/ 3571061 w 5197994"/>
              <a:gd name="connsiteY457" fmla="*/ 2170697 h 3247817"/>
              <a:gd name="connsiteX458" fmla="*/ 3244113 w 5197994"/>
              <a:gd name="connsiteY458" fmla="*/ 2257920 h 3247817"/>
              <a:gd name="connsiteX459" fmla="*/ 2917166 w 5197994"/>
              <a:gd name="connsiteY459" fmla="*/ 2170697 h 3247817"/>
              <a:gd name="connsiteX460" fmla="*/ 2590218 w 5197994"/>
              <a:gd name="connsiteY460" fmla="*/ 2257920 h 3247817"/>
              <a:gd name="connsiteX461" fmla="*/ 2263271 w 5197994"/>
              <a:gd name="connsiteY461" fmla="*/ 2170697 h 3247817"/>
              <a:gd name="connsiteX462" fmla="*/ 1936324 w 5197994"/>
              <a:gd name="connsiteY462" fmla="*/ 2257920 h 3247817"/>
              <a:gd name="connsiteX463" fmla="*/ 1609376 w 5197994"/>
              <a:gd name="connsiteY463" fmla="*/ 2170697 h 3247817"/>
              <a:gd name="connsiteX464" fmla="*/ 1282429 w 5197994"/>
              <a:gd name="connsiteY464" fmla="*/ 2257920 h 3247817"/>
              <a:gd name="connsiteX465" fmla="*/ 955481 w 5197994"/>
              <a:gd name="connsiteY465" fmla="*/ 2170697 h 3247817"/>
              <a:gd name="connsiteX466" fmla="*/ 628534 w 5197994"/>
              <a:gd name="connsiteY466" fmla="*/ 2257920 h 3247817"/>
              <a:gd name="connsiteX467" fmla="*/ 301586 w 5197994"/>
              <a:gd name="connsiteY467" fmla="*/ 2170697 h 3247817"/>
              <a:gd name="connsiteX468" fmla="*/ 20888 w 5197994"/>
              <a:gd name="connsiteY468" fmla="*/ 2245582 h 3247817"/>
              <a:gd name="connsiteX469" fmla="*/ 31986 w 5197994"/>
              <a:gd name="connsiteY469" fmla="*/ 2172898 h 3247817"/>
              <a:gd name="connsiteX470" fmla="*/ 302410 w 5197994"/>
              <a:gd name="connsiteY470" fmla="*/ 2100754 h 3247817"/>
              <a:gd name="connsiteX471" fmla="*/ 629357 w 5197994"/>
              <a:gd name="connsiteY471" fmla="*/ 2187977 h 3247817"/>
              <a:gd name="connsiteX472" fmla="*/ 956305 w 5197994"/>
              <a:gd name="connsiteY472" fmla="*/ 2100754 h 3247817"/>
              <a:gd name="connsiteX473" fmla="*/ 1283252 w 5197994"/>
              <a:gd name="connsiteY473" fmla="*/ 2187977 h 3247817"/>
              <a:gd name="connsiteX474" fmla="*/ 1610200 w 5197994"/>
              <a:gd name="connsiteY474" fmla="*/ 2100754 h 3247817"/>
              <a:gd name="connsiteX475" fmla="*/ 1937147 w 5197994"/>
              <a:gd name="connsiteY475" fmla="*/ 2187977 h 3247817"/>
              <a:gd name="connsiteX476" fmla="*/ 2264095 w 5197994"/>
              <a:gd name="connsiteY476" fmla="*/ 2100754 h 3247817"/>
              <a:gd name="connsiteX477" fmla="*/ 2591042 w 5197994"/>
              <a:gd name="connsiteY477" fmla="*/ 2187977 h 3247817"/>
              <a:gd name="connsiteX478" fmla="*/ 2917989 w 5197994"/>
              <a:gd name="connsiteY478" fmla="*/ 2100754 h 3247817"/>
              <a:gd name="connsiteX479" fmla="*/ 3244937 w 5197994"/>
              <a:gd name="connsiteY479" fmla="*/ 2187977 h 3247817"/>
              <a:gd name="connsiteX480" fmla="*/ 3571884 w 5197994"/>
              <a:gd name="connsiteY480" fmla="*/ 2100754 h 3247817"/>
              <a:gd name="connsiteX481" fmla="*/ 3898008 w 5197994"/>
              <a:gd name="connsiteY481" fmla="*/ 2187977 h 3247817"/>
              <a:gd name="connsiteX482" fmla="*/ 4224955 w 5197994"/>
              <a:gd name="connsiteY482" fmla="*/ 2100754 h 3247817"/>
              <a:gd name="connsiteX483" fmla="*/ 4551903 w 5197994"/>
              <a:gd name="connsiteY483" fmla="*/ 2187977 h 3247817"/>
              <a:gd name="connsiteX484" fmla="*/ 4878850 w 5197994"/>
              <a:gd name="connsiteY484" fmla="*/ 2100754 h 3247817"/>
              <a:gd name="connsiteX485" fmla="*/ 5167046 w 5197994"/>
              <a:gd name="connsiteY485" fmla="*/ 2177639 h 3247817"/>
              <a:gd name="connsiteX486" fmla="*/ 5178179 w 5197994"/>
              <a:gd name="connsiteY486" fmla="*/ 2250552 h 3247817"/>
              <a:gd name="connsiteX487" fmla="*/ 4878850 w 5197994"/>
              <a:gd name="connsiteY487" fmla="*/ 2170697 h 3247817"/>
              <a:gd name="connsiteX488" fmla="*/ 4552726 w 5197994"/>
              <a:gd name="connsiteY488" fmla="*/ 2392868 h 3247817"/>
              <a:gd name="connsiteX489" fmla="*/ 4225779 w 5197994"/>
              <a:gd name="connsiteY489" fmla="*/ 2305646 h 3247817"/>
              <a:gd name="connsiteX490" fmla="*/ 3898832 w 5197994"/>
              <a:gd name="connsiteY490" fmla="*/ 2392868 h 3247817"/>
              <a:gd name="connsiteX491" fmla="*/ 3571884 w 5197994"/>
              <a:gd name="connsiteY491" fmla="*/ 2305646 h 3247817"/>
              <a:gd name="connsiteX492" fmla="*/ 3244113 w 5197994"/>
              <a:gd name="connsiteY492" fmla="*/ 2392868 h 3247817"/>
              <a:gd name="connsiteX493" fmla="*/ 2917166 w 5197994"/>
              <a:gd name="connsiteY493" fmla="*/ 2305646 h 3247817"/>
              <a:gd name="connsiteX494" fmla="*/ 2590218 w 5197994"/>
              <a:gd name="connsiteY494" fmla="*/ 2392868 h 3247817"/>
              <a:gd name="connsiteX495" fmla="*/ 2263271 w 5197994"/>
              <a:gd name="connsiteY495" fmla="*/ 2305646 h 3247817"/>
              <a:gd name="connsiteX496" fmla="*/ 1936324 w 5197994"/>
              <a:gd name="connsiteY496" fmla="*/ 2392868 h 3247817"/>
              <a:gd name="connsiteX497" fmla="*/ 1609376 w 5197994"/>
              <a:gd name="connsiteY497" fmla="*/ 2305646 h 3247817"/>
              <a:gd name="connsiteX498" fmla="*/ 1282429 w 5197994"/>
              <a:gd name="connsiteY498" fmla="*/ 2392868 h 3247817"/>
              <a:gd name="connsiteX499" fmla="*/ 955481 w 5197994"/>
              <a:gd name="connsiteY499" fmla="*/ 2305646 h 3247817"/>
              <a:gd name="connsiteX500" fmla="*/ 628534 w 5197994"/>
              <a:gd name="connsiteY500" fmla="*/ 2392868 h 3247817"/>
              <a:gd name="connsiteX501" fmla="*/ 301586 w 5197994"/>
              <a:gd name="connsiteY501" fmla="*/ 2305646 h 3247817"/>
              <a:gd name="connsiteX502" fmla="*/ 8432 w 5197994"/>
              <a:gd name="connsiteY502" fmla="*/ 2383853 h 3247817"/>
              <a:gd name="connsiteX503" fmla="*/ 12171 w 5197994"/>
              <a:gd name="connsiteY503" fmla="*/ 2309841 h 3247817"/>
              <a:gd name="connsiteX504" fmla="*/ 302410 w 5197994"/>
              <a:gd name="connsiteY504" fmla="*/ 2232411 h 3247817"/>
              <a:gd name="connsiteX505" fmla="*/ 629357 w 5197994"/>
              <a:gd name="connsiteY505" fmla="*/ 2319634 h 3247817"/>
              <a:gd name="connsiteX506" fmla="*/ 956305 w 5197994"/>
              <a:gd name="connsiteY506" fmla="*/ 2232411 h 3247817"/>
              <a:gd name="connsiteX507" fmla="*/ 1283252 w 5197994"/>
              <a:gd name="connsiteY507" fmla="*/ 2319634 h 3247817"/>
              <a:gd name="connsiteX508" fmla="*/ 1610200 w 5197994"/>
              <a:gd name="connsiteY508" fmla="*/ 2232411 h 3247817"/>
              <a:gd name="connsiteX509" fmla="*/ 1937147 w 5197994"/>
              <a:gd name="connsiteY509" fmla="*/ 2319634 h 3247817"/>
              <a:gd name="connsiteX510" fmla="*/ 2264095 w 5197994"/>
              <a:gd name="connsiteY510" fmla="*/ 2232411 h 3247817"/>
              <a:gd name="connsiteX511" fmla="*/ 2591042 w 5197994"/>
              <a:gd name="connsiteY511" fmla="*/ 2319634 h 3247817"/>
              <a:gd name="connsiteX512" fmla="*/ 2917989 w 5197994"/>
              <a:gd name="connsiteY512" fmla="*/ 2232411 h 3247817"/>
              <a:gd name="connsiteX513" fmla="*/ 3244937 w 5197994"/>
              <a:gd name="connsiteY513" fmla="*/ 2319634 h 3247817"/>
              <a:gd name="connsiteX514" fmla="*/ 3571884 w 5197994"/>
              <a:gd name="connsiteY514" fmla="*/ 2232411 h 3247817"/>
              <a:gd name="connsiteX515" fmla="*/ 3898832 w 5197994"/>
              <a:gd name="connsiteY515" fmla="*/ 2319634 h 3247817"/>
              <a:gd name="connsiteX516" fmla="*/ 4225779 w 5197994"/>
              <a:gd name="connsiteY516" fmla="*/ 2232411 h 3247817"/>
              <a:gd name="connsiteX517" fmla="*/ 4552726 w 5197994"/>
              <a:gd name="connsiteY517" fmla="*/ 2319634 h 3247817"/>
              <a:gd name="connsiteX518" fmla="*/ 4879674 w 5197994"/>
              <a:gd name="connsiteY518" fmla="*/ 2232411 h 3247817"/>
              <a:gd name="connsiteX519" fmla="*/ 5186358 w 5197994"/>
              <a:gd name="connsiteY519" fmla="*/ 2314228 h 3247817"/>
              <a:gd name="connsiteX520" fmla="*/ 5190108 w 5197994"/>
              <a:gd name="connsiteY520" fmla="*/ 2388463 h 3247817"/>
              <a:gd name="connsiteX521" fmla="*/ 4879674 w 5197994"/>
              <a:gd name="connsiteY521" fmla="*/ 2305646 h 3247817"/>
              <a:gd name="connsiteX522" fmla="*/ 4551903 w 5197994"/>
              <a:gd name="connsiteY522" fmla="*/ 2527817 h 3247817"/>
              <a:gd name="connsiteX523" fmla="*/ 4224955 w 5197994"/>
              <a:gd name="connsiteY523" fmla="*/ 2440594 h 3247817"/>
              <a:gd name="connsiteX524" fmla="*/ 3898008 w 5197994"/>
              <a:gd name="connsiteY524" fmla="*/ 2527817 h 3247817"/>
              <a:gd name="connsiteX525" fmla="*/ 3571061 w 5197994"/>
              <a:gd name="connsiteY525" fmla="*/ 2440594 h 3247817"/>
              <a:gd name="connsiteX526" fmla="*/ 3244113 w 5197994"/>
              <a:gd name="connsiteY526" fmla="*/ 2527817 h 3247817"/>
              <a:gd name="connsiteX527" fmla="*/ 2917166 w 5197994"/>
              <a:gd name="connsiteY527" fmla="*/ 2440594 h 3247817"/>
              <a:gd name="connsiteX528" fmla="*/ 2590218 w 5197994"/>
              <a:gd name="connsiteY528" fmla="*/ 2527817 h 3247817"/>
              <a:gd name="connsiteX529" fmla="*/ 2263271 w 5197994"/>
              <a:gd name="connsiteY529" fmla="*/ 2440594 h 3247817"/>
              <a:gd name="connsiteX530" fmla="*/ 1936324 w 5197994"/>
              <a:gd name="connsiteY530" fmla="*/ 2527817 h 3247817"/>
              <a:gd name="connsiteX531" fmla="*/ 1609376 w 5197994"/>
              <a:gd name="connsiteY531" fmla="*/ 2440594 h 3247817"/>
              <a:gd name="connsiteX532" fmla="*/ 1282429 w 5197994"/>
              <a:gd name="connsiteY532" fmla="*/ 2527817 h 3247817"/>
              <a:gd name="connsiteX533" fmla="*/ 955481 w 5197994"/>
              <a:gd name="connsiteY533" fmla="*/ 2440594 h 3247817"/>
              <a:gd name="connsiteX534" fmla="*/ 628534 w 5197994"/>
              <a:gd name="connsiteY534" fmla="*/ 2527817 h 3247817"/>
              <a:gd name="connsiteX535" fmla="*/ 301586 w 5197994"/>
              <a:gd name="connsiteY535" fmla="*/ 2440594 h 3247817"/>
              <a:gd name="connsiteX536" fmla="*/ 1522 w 5197994"/>
              <a:gd name="connsiteY536" fmla="*/ 2520645 h 3247817"/>
              <a:gd name="connsiteX537" fmla="*/ 5483 w 5197994"/>
              <a:gd name="connsiteY537" fmla="*/ 2442240 h 3247817"/>
              <a:gd name="connsiteX538" fmla="*/ 301586 w 5197994"/>
              <a:gd name="connsiteY538" fmla="*/ 2363246 h 3247817"/>
              <a:gd name="connsiteX539" fmla="*/ 628534 w 5197994"/>
              <a:gd name="connsiteY539" fmla="*/ 2450468 h 3247817"/>
              <a:gd name="connsiteX540" fmla="*/ 955481 w 5197994"/>
              <a:gd name="connsiteY540" fmla="*/ 2363246 h 3247817"/>
              <a:gd name="connsiteX541" fmla="*/ 1283252 w 5197994"/>
              <a:gd name="connsiteY541" fmla="*/ 2450468 h 3247817"/>
              <a:gd name="connsiteX542" fmla="*/ 1610200 w 5197994"/>
              <a:gd name="connsiteY542" fmla="*/ 2363246 h 3247817"/>
              <a:gd name="connsiteX543" fmla="*/ 1937147 w 5197994"/>
              <a:gd name="connsiteY543" fmla="*/ 2450468 h 3247817"/>
              <a:gd name="connsiteX544" fmla="*/ 2264095 w 5197994"/>
              <a:gd name="connsiteY544" fmla="*/ 2363246 h 3247817"/>
              <a:gd name="connsiteX545" fmla="*/ 2591042 w 5197994"/>
              <a:gd name="connsiteY545" fmla="*/ 2450468 h 3247817"/>
              <a:gd name="connsiteX546" fmla="*/ 2917989 w 5197994"/>
              <a:gd name="connsiteY546" fmla="*/ 2363246 h 3247817"/>
              <a:gd name="connsiteX547" fmla="*/ 3244937 w 5197994"/>
              <a:gd name="connsiteY547" fmla="*/ 2450468 h 3247817"/>
              <a:gd name="connsiteX548" fmla="*/ 3571884 w 5197994"/>
              <a:gd name="connsiteY548" fmla="*/ 2363246 h 3247817"/>
              <a:gd name="connsiteX549" fmla="*/ 3898832 w 5197994"/>
              <a:gd name="connsiteY549" fmla="*/ 2450468 h 3247817"/>
              <a:gd name="connsiteX550" fmla="*/ 4225779 w 5197994"/>
              <a:gd name="connsiteY550" fmla="*/ 2363246 h 3247817"/>
              <a:gd name="connsiteX551" fmla="*/ 4552726 w 5197994"/>
              <a:gd name="connsiteY551" fmla="*/ 2450468 h 3247817"/>
              <a:gd name="connsiteX552" fmla="*/ 4879674 w 5197994"/>
              <a:gd name="connsiteY552" fmla="*/ 2363246 h 3247817"/>
              <a:gd name="connsiteX553" fmla="*/ 5193068 w 5197994"/>
              <a:gd name="connsiteY553" fmla="*/ 2447063 h 3247817"/>
              <a:gd name="connsiteX554" fmla="*/ 5197029 w 5197994"/>
              <a:gd name="connsiteY554" fmla="*/ 2525478 h 3247817"/>
              <a:gd name="connsiteX555" fmla="*/ 4878850 w 5197994"/>
              <a:gd name="connsiteY555" fmla="*/ 2440594 h 3247817"/>
              <a:gd name="connsiteX556" fmla="*/ 4551903 w 5197994"/>
              <a:gd name="connsiteY556" fmla="*/ 2662766 h 3247817"/>
              <a:gd name="connsiteX557" fmla="*/ 4224955 w 5197994"/>
              <a:gd name="connsiteY557" fmla="*/ 2575543 h 3247817"/>
              <a:gd name="connsiteX558" fmla="*/ 3898008 w 5197994"/>
              <a:gd name="connsiteY558" fmla="*/ 2662766 h 3247817"/>
              <a:gd name="connsiteX559" fmla="*/ 3571061 w 5197994"/>
              <a:gd name="connsiteY559" fmla="*/ 2575543 h 3247817"/>
              <a:gd name="connsiteX560" fmla="*/ 3244113 w 5197994"/>
              <a:gd name="connsiteY560" fmla="*/ 2662766 h 3247817"/>
              <a:gd name="connsiteX561" fmla="*/ 2917166 w 5197994"/>
              <a:gd name="connsiteY561" fmla="*/ 2575543 h 3247817"/>
              <a:gd name="connsiteX562" fmla="*/ 2590218 w 5197994"/>
              <a:gd name="connsiteY562" fmla="*/ 2662766 h 3247817"/>
              <a:gd name="connsiteX563" fmla="*/ 2263271 w 5197994"/>
              <a:gd name="connsiteY563" fmla="*/ 2575543 h 3247817"/>
              <a:gd name="connsiteX564" fmla="*/ 1936324 w 5197994"/>
              <a:gd name="connsiteY564" fmla="*/ 2662766 h 3247817"/>
              <a:gd name="connsiteX565" fmla="*/ 1609376 w 5197994"/>
              <a:gd name="connsiteY565" fmla="*/ 2575543 h 3247817"/>
              <a:gd name="connsiteX566" fmla="*/ 1282429 w 5197994"/>
              <a:gd name="connsiteY566" fmla="*/ 2662766 h 3247817"/>
              <a:gd name="connsiteX567" fmla="*/ 955481 w 5197994"/>
              <a:gd name="connsiteY567" fmla="*/ 2575543 h 3247817"/>
              <a:gd name="connsiteX568" fmla="*/ 628534 w 5197994"/>
              <a:gd name="connsiteY568" fmla="*/ 2662766 h 3247817"/>
              <a:gd name="connsiteX569" fmla="*/ 301586 w 5197994"/>
              <a:gd name="connsiteY569" fmla="*/ 2575543 h 3247817"/>
              <a:gd name="connsiteX570" fmla="*/ 5320 w 5197994"/>
              <a:gd name="connsiteY570" fmla="*/ 2654581 h 3247817"/>
              <a:gd name="connsiteX571" fmla="*/ 0 w 5197994"/>
              <a:gd name="connsiteY571" fmla="*/ 2575360 h 3247817"/>
              <a:gd name="connsiteX572" fmla="*/ 301586 w 5197994"/>
              <a:gd name="connsiteY572" fmla="*/ 2494903 h 3247817"/>
              <a:gd name="connsiteX573" fmla="*/ 628534 w 5197994"/>
              <a:gd name="connsiteY573" fmla="*/ 2582126 h 3247817"/>
              <a:gd name="connsiteX574" fmla="*/ 955481 w 5197994"/>
              <a:gd name="connsiteY574" fmla="*/ 2494903 h 3247817"/>
              <a:gd name="connsiteX575" fmla="*/ 1283252 w 5197994"/>
              <a:gd name="connsiteY575" fmla="*/ 2582126 h 3247817"/>
              <a:gd name="connsiteX576" fmla="*/ 1610200 w 5197994"/>
              <a:gd name="connsiteY576" fmla="*/ 2494903 h 3247817"/>
              <a:gd name="connsiteX577" fmla="*/ 1937147 w 5197994"/>
              <a:gd name="connsiteY577" fmla="*/ 2582126 h 3247817"/>
              <a:gd name="connsiteX578" fmla="*/ 2264095 w 5197994"/>
              <a:gd name="connsiteY578" fmla="*/ 2494903 h 3247817"/>
              <a:gd name="connsiteX579" fmla="*/ 2591042 w 5197994"/>
              <a:gd name="connsiteY579" fmla="*/ 2582126 h 3247817"/>
              <a:gd name="connsiteX580" fmla="*/ 2917989 w 5197994"/>
              <a:gd name="connsiteY580" fmla="*/ 2494903 h 3247817"/>
              <a:gd name="connsiteX581" fmla="*/ 3244937 w 5197994"/>
              <a:gd name="connsiteY581" fmla="*/ 2582126 h 3247817"/>
              <a:gd name="connsiteX582" fmla="*/ 3571884 w 5197994"/>
              <a:gd name="connsiteY582" fmla="*/ 2494903 h 3247817"/>
              <a:gd name="connsiteX583" fmla="*/ 3898832 w 5197994"/>
              <a:gd name="connsiteY583" fmla="*/ 2582126 h 3247817"/>
              <a:gd name="connsiteX584" fmla="*/ 4225779 w 5197994"/>
              <a:gd name="connsiteY584" fmla="*/ 2494903 h 3247817"/>
              <a:gd name="connsiteX585" fmla="*/ 4552726 w 5197994"/>
              <a:gd name="connsiteY585" fmla="*/ 2582126 h 3247817"/>
              <a:gd name="connsiteX586" fmla="*/ 4879674 w 5197994"/>
              <a:gd name="connsiteY586" fmla="*/ 2494903 h 3247817"/>
              <a:gd name="connsiteX587" fmla="*/ 5197994 w 5197994"/>
              <a:gd name="connsiteY587" fmla="*/ 2580039 h 3247817"/>
              <a:gd name="connsiteX588" fmla="*/ 5192678 w 5197994"/>
              <a:gd name="connsiteY588" fmla="*/ 2659266 h 3247817"/>
              <a:gd name="connsiteX589" fmla="*/ 4878850 w 5197994"/>
              <a:gd name="connsiteY589" fmla="*/ 2575543 h 3247817"/>
              <a:gd name="connsiteX590" fmla="*/ 4551903 w 5197994"/>
              <a:gd name="connsiteY590" fmla="*/ 2797714 h 3247817"/>
              <a:gd name="connsiteX591" fmla="*/ 4224955 w 5197994"/>
              <a:gd name="connsiteY591" fmla="*/ 2710491 h 3247817"/>
              <a:gd name="connsiteX592" fmla="*/ 3898008 w 5197994"/>
              <a:gd name="connsiteY592" fmla="*/ 2797714 h 3247817"/>
              <a:gd name="connsiteX593" fmla="*/ 3571061 w 5197994"/>
              <a:gd name="connsiteY593" fmla="*/ 2710491 h 3247817"/>
              <a:gd name="connsiteX594" fmla="*/ 3244113 w 5197994"/>
              <a:gd name="connsiteY594" fmla="*/ 2797714 h 3247817"/>
              <a:gd name="connsiteX595" fmla="*/ 2917166 w 5197994"/>
              <a:gd name="connsiteY595" fmla="*/ 2710491 h 3247817"/>
              <a:gd name="connsiteX596" fmla="*/ 2590218 w 5197994"/>
              <a:gd name="connsiteY596" fmla="*/ 2797714 h 3247817"/>
              <a:gd name="connsiteX597" fmla="*/ 2263271 w 5197994"/>
              <a:gd name="connsiteY597" fmla="*/ 2710491 h 3247817"/>
              <a:gd name="connsiteX598" fmla="*/ 1936324 w 5197994"/>
              <a:gd name="connsiteY598" fmla="*/ 2797714 h 3247817"/>
              <a:gd name="connsiteX599" fmla="*/ 1609376 w 5197994"/>
              <a:gd name="connsiteY599" fmla="*/ 2710491 h 3247817"/>
              <a:gd name="connsiteX600" fmla="*/ 1282429 w 5197994"/>
              <a:gd name="connsiteY600" fmla="*/ 2797714 h 3247817"/>
              <a:gd name="connsiteX601" fmla="*/ 955481 w 5197994"/>
              <a:gd name="connsiteY601" fmla="*/ 2710491 h 3247817"/>
              <a:gd name="connsiteX602" fmla="*/ 628534 w 5197994"/>
              <a:gd name="connsiteY602" fmla="*/ 2797714 h 3247817"/>
              <a:gd name="connsiteX603" fmla="*/ 301586 w 5197994"/>
              <a:gd name="connsiteY603" fmla="*/ 2710491 h 3247817"/>
              <a:gd name="connsiteX604" fmla="*/ 14223 w 5197994"/>
              <a:gd name="connsiteY604" fmla="*/ 2787154 h 3247817"/>
              <a:gd name="connsiteX605" fmla="*/ 8646 w 5197994"/>
              <a:gd name="connsiteY605" fmla="*/ 2704108 h 3247817"/>
              <a:gd name="connsiteX606" fmla="*/ 302410 w 5197994"/>
              <a:gd name="connsiteY606" fmla="*/ 2625737 h 3247817"/>
              <a:gd name="connsiteX607" fmla="*/ 629357 w 5197994"/>
              <a:gd name="connsiteY607" fmla="*/ 2712960 h 3247817"/>
              <a:gd name="connsiteX608" fmla="*/ 956305 w 5197994"/>
              <a:gd name="connsiteY608" fmla="*/ 2625737 h 3247817"/>
              <a:gd name="connsiteX609" fmla="*/ 1283252 w 5197994"/>
              <a:gd name="connsiteY609" fmla="*/ 2712960 h 3247817"/>
              <a:gd name="connsiteX610" fmla="*/ 1610200 w 5197994"/>
              <a:gd name="connsiteY610" fmla="*/ 2625737 h 3247817"/>
              <a:gd name="connsiteX611" fmla="*/ 1937147 w 5197994"/>
              <a:gd name="connsiteY611" fmla="*/ 2712960 h 3247817"/>
              <a:gd name="connsiteX612" fmla="*/ 2264095 w 5197994"/>
              <a:gd name="connsiteY612" fmla="*/ 2625737 h 3247817"/>
              <a:gd name="connsiteX613" fmla="*/ 2591042 w 5197994"/>
              <a:gd name="connsiteY613" fmla="*/ 2712960 h 3247817"/>
              <a:gd name="connsiteX614" fmla="*/ 2917989 w 5197994"/>
              <a:gd name="connsiteY614" fmla="*/ 2625737 h 3247817"/>
              <a:gd name="connsiteX615" fmla="*/ 3244937 w 5197994"/>
              <a:gd name="connsiteY615" fmla="*/ 2712960 h 3247817"/>
              <a:gd name="connsiteX616" fmla="*/ 3571884 w 5197994"/>
              <a:gd name="connsiteY616" fmla="*/ 2625737 h 3247817"/>
              <a:gd name="connsiteX617" fmla="*/ 3898008 w 5197994"/>
              <a:gd name="connsiteY617" fmla="*/ 2713783 h 3247817"/>
              <a:gd name="connsiteX618" fmla="*/ 4224955 w 5197994"/>
              <a:gd name="connsiteY618" fmla="*/ 2626560 h 3247817"/>
              <a:gd name="connsiteX619" fmla="*/ 4551903 w 5197994"/>
              <a:gd name="connsiteY619" fmla="*/ 2713783 h 3247817"/>
              <a:gd name="connsiteX620" fmla="*/ 4878850 w 5197994"/>
              <a:gd name="connsiteY620" fmla="*/ 2626560 h 3247817"/>
              <a:gd name="connsiteX621" fmla="*/ 5189316 w 5197994"/>
              <a:gd name="connsiteY621" fmla="*/ 2709386 h 3247817"/>
              <a:gd name="connsiteX622" fmla="*/ 5183783 w 5197994"/>
              <a:gd name="connsiteY622" fmla="*/ 2791841 h 3247817"/>
              <a:gd name="connsiteX623" fmla="*/ 4878850 w 5197994"/>
              <a:gd name="connsiteY623" fmla="*/ 2710491 h 3247817"/>
              <a:gd name="connsiteX624" fmla="*/ 4551903 w 5197994"/>
              <a:gd name="connsiteY624" fmla="*/ 2932663 h 3247817"/>
              <a:gd name="connsiteX625" fmla="*/ 4224955 w 5197994"/>
              <a:gd name="connsiteY625" fmla="*/ 2845440 h 3247817"/>
              <a:gd name="connsiteX626" fmla="*/ 3898008 w 5197994"/>
              <a:gd name="connsiteY626" fmla="*/ 2932663 h 3247817"/>
              <a:gd name="connsiteX627" fmla="*/ 3571061 w 5197994"/>
              <a:gd name="connsiteY627" fmla="*/ 2845440 h 3247817"/>
              <a:gd name="connsiteX628" fmla="*/ 3244113 w 5197994"/>
              <a:gd name="connsiteY628" fmla="*/ 2932663 h 3247817"/>
              <a:gd name="connsiteX629" fmla="*/ 2917166 w 5197994"/>
              <a:gd name="connsiteY629" fmla="*/ 2845440 h 3247817"/>
              <a:gd name="connsiteX630" fmla="*/ 2590218 w 5197994"/>
              <a:gd name="connsiteY630" fmla="*/ 2932663 h 3247817"/>
              <a:gd name="connsiteX631" fmla="*/ 2263271 w 5197994"/>
              <a:gd name="connsiteY631" fmla="*/ 2845440 h 3247817"/>
              <a:gd name="connsiteX632" fmla="*/ 1936324 w 5197994"/>
              <a:gd name="connsiteY632" fmla="*/ 2932663 h 3247817"/>
              <a:gd name="connsiteX633" fmla="*/ 1609376 w 5197994"/>
              <a:gd name="connsiteY633" fmla="*/ 2845440 h 3247817"/>
              <a:gd name="connsiteX634" fmla="*/ 1282429 w 5197994"/>
              <a:gd name="connsiteY634" fmla="*/ 2932663 h 3247817"/>
              <a:gd name="connsiteX635" fmla="*/ 955481 w 5197994"/>
              <a:gd name="connsiteY635" fmla="*/ 2845440 h 3247817"/>
              <a:gd name="connsiteX636" fmla="*/ 628534 w 5197994"/>
              <a:gd name="connsiteY636" fmla="*/ 2932663 h 3247817"/>
              <a:gd name="connsiteX637" fmla="*/ 301586 w 5197994"/>
              <a:gd name="connsiteY637" fmla="*/ 2845440 h 3247817"/>
              <a:gd name="connsiteX638" fmla="*/ 23842 w 5197994"/>
              <a:gd name="connsiteY638" fmla="*/ 2919537 h 3247817"/>
              <a:gd name="connsiteX639" fmla="*/ 22750 w 5197994"/>
              <a:gd name="connsiteY639" fmla="*/ 2914141 h 3247817"/>
              <a:gd name="connsiteX640" fmla="*/ 17331 w 5197994"/>
              <a:gd name="connsiteY640" fmla="*/ 2833447 h 3247817"/>
              <a:gd name="connsiteX641" fmla="*/ 302410 w 5197994"/>
              <a:gd name="connsiteY641" fmla="*/ 2757394 h 3247817"/>
              <a:gd name="connsiteX642" fmla="*/ 629357 w 5197994"/>
              <a:gd name="connsiteY642" fmla="*/ 2844617 h 3247817"/>
              <a:gd name="connsiteX643" fmla="*/ 956305 w 5197994"/>
              <a:gd name="connsiteY643" fmla="*/ 2757394 h 3247817"/>
              <a:gd name="connsiteX644" fmla="*/ 1283252 w 5197994"/>
              <a:gd name="connsiteY644" fmla="*/ 2844617 h 3247817"/>
              <a:gd name="connsiteX645" fmla="*/ 1610200 w 5197994"/>
              <a:gd name="connsiteY645" fmla="*/ 2757394 h 3247817"/>
              <a:gd name="connsiteX646" fmla="*/ 1937147 w 5197994"/>
              <a:gd name="connsiteY646" fmla="*/ 2844617 h 3247817"/>
              <a:gd name="connsiteX647" fmla="*/ 2264095 w 5197994"/>
              <a:gd name="connsiteY647" fmla="*/ 2757394 h 3247817"/>
              <a:gd name="connsiteX648" fmla="*/ 2591042 w 5197994"/>
              <a:gd name="connsiteY648" fmla="*/ 2844617 h 3247817"/>
              <a:gd name="connsiteX649" fmla="*/ 2917989 w 5197994"/>
              <a:gd name="connsiteY649" fmla="*/ 2757394 h 3247817"/>
              <a:gd name="connsiteX650" fmla="*/ 3244937 w 5197994"/>
              <a:gd name="connsiteY650" fmla="*/ 2844617 h 3247817"/>
              <a:gd name="connsiteX651" fmla="*/ 3571884 w 5197994"/>
              <a:gd name="connsiteY651" fmla="*/ 2757394 h 3247817"/>
              <a:gd name="connsiteX652" fmla="*/ 3898008 w 5197994"/>
              <a:gd name="connsiteY652" fmla="*/ 2845440 h 3247817"/>
              <a:gd name="connsiteX653" fmla="*/ 4224955 w 5197994"/>
              <a:gd name="connsiteY653" fmla="*/ 2758217 h 3247817"/>
              <a:gd name="connsiteX654" fmla="*/ 4551903 w 5197994"/>
              <a:gd name="connsiteY654" fmla="*/ 2845440 h 3247817"/>
              <a:gd name="connsiteX655" fmla="*/ 4878850 w 5197994"/>
              <a:gd name="connsiteY655" fmla="*/ 2758217 h 3247817"/>
              <a:gd name="connsiteX656" fmla="*/ 5180637 w 5197994"/>
              <a:gd name="connsiteY656" fmla="*/ 2838728 h 3247817"/>
              <a:gd name="connsiteX657" fmla="*/ 5175557 w 5197994"/>
              <a:gd name="connsiteY657" fmla="*/ 2914449 h 3247817"/>
              <a:gd name="connsiteX658" fmla="*/ 5173608 w 5197994"/>
              <a:gd name="connsiteY658" fmla="*/ 2924075 h 3247817"/>
              <a:gd name="connsiteX659" fmla="*/ 4878850 w 5197994"/>
              <a:gd name="connsiteY659" fmla="*/ 2845440 h 3247817"/>
              <a:gd name="connsiteX660" fmla="*/ 4551903 w 5197994"/>
              <a:gd name="connsiteY660" fmla="*/ 3066788 h 3247817"/>
              <a:gd name="connsiteX661" fmla="*/ 4224955 w 5197994"/>
              <a:gd name="connsiteY661" fmla="*/ 2979566 h 3247817"/>
              <a:gd name="connsiteX662" fmla="*/ 3898008 w 5197994"/>
              <a:gd name="connsiteY662" fmla="*/ 3066788 h 3247817"/>
              <a:gd name="connsiteX663" fmla="*/ 3571061 w 5197994"/>
              <a:gd name="connsiteY663" fmla="*/ 2979566 h 3247817"/>
              <a:gd name="connsiteX664" fmla="*/ 3244113 w 5197994"/>
              <a:gd name="connsiteY664" fmla="*/ 3066788 h 3247817"/>
              <a:gd name="connsiteX665" fmla="*/ 2917166 w 5197994"/>
              <a:gd name="connsiteY665" fmla="*/ 2979566 h 3247817"/>
              <a:gd name="connsiteX666" fmla="*/ 2590218 w 5197994"/>
              <a:gd name="connsiteY666" fmla="*/ 3066788 h 3247817"/>
              <a:gd name="connsiteX667" fmla="*/ 2263271 w 5197994"/>
              <a:gd name="connsiteY667" fmla="*/ 2979566 h 3247817"/>
              <a:gd name="connsiteX668" fmla="*/ 1936324 w 5197994"/>
              <a:gd name="connsiteY668" fmla="*/ 3066788 h 3247817"/>
              <a:gd name="connsiteX669" fmla="*/ 1609376 w 5197994"/>
              <a:gd name="connsiteY669" fmla="*/ 2979566 h 3247817"/>
              <a:gd name="connsiteX670" fmla="*/ 1282429 w 5197994"/>
              <a:gd name="connsiteY670" fmla="*/ 3066788 h 3247817"/>
              <a:gd name="connsiteX671" fmla="*/ 955481 w 5197994"/>
              <a:gd name="connsiteY671" fmla="*/ 2979566 h 3247817"/>
              <a:gd name="connsiteX672" fmla="*/ 628534 w 5197994"/>
              <a:gd name="connsiteY672" fmla="*/ 3066788 h 3247817"/>
              <a:gd name="connsiteX673" fmla="*/ 301586 w 5197994"/>
              <a:gd name="connsiteY673" fmla="*/ 2979566 h 3247817"/>
              <a:gd name="connsiteX674" fmla="*/ 49580 w 5197994"/>
              <a:gd name="connsiteY674" fmla="*/ 3046795 h 3247817"/>
              <a:gd name="connsiteX675" fmla="*/ 32095 w 5197994"/>
              <a:gd name="connsiteY675" fmla="*/ 2960343 h 3247817"/>
              <a:gd name="connsiteX676" fmla="*/ 302410 w 5197994"/>
              <a:gd name="connsiteY676" fmla="*/ 2888228 h 3247817"/>
              <a:gd name="connsiteX677" fmla="*/ 629357 w 5197994"/>
              <a:gd name="connsiteY677" fmla="*/ 2975451 h 3247817"/>
              <a:gd name="connsiteX678" fmla="*/ 956305 w 5197994"/>
              <a:gd name="connsiteY678" fmla="*/ 2888228 h 3247817"/>
              <a:gd name="connsiteX679" fmla="*/ 1283252 w 5197994"/>
              <a:gd name="connsiteY679" fmla="*/ 2975451 h 3247817"/>
              <a:gd name="connsiteX680" fmla="*/ 1610200 w 5197994"/>
              <a:gd name="connsiteY680" fmla="*/ 2888228 h 3247817"/>
              <a:gd name="connsiteX681" fmla="*/ 1937147 w 5197994"/>
              <a:gd name="connsiteY681" fmla="*/ 2975451 h 3247817"/>
              <a:gd name="connsiteX682" fmla="*/ 2264095 w 5197994"/>
              <a:gd name="connsiteY682" fmla="*/ 2888228 h 3247817"/>
              <a:gd name="connsiteX683" fmla="*/ 2591042 w 5197994"/>
              <a:gd name="connsiteY683" fmla="*/ 2975451 h 3247817"/>
              <a:gd name="connsiteX684" fmla="*/ 2917989 w 5197994"/>
              <a:gd name="connsiteY684" fmla="*/ 2888228 h 3247817"/>
              <a:gd name="connsiteX685" fmla="*/ 3244937 w 5197994"/>
              <a:gd name="connsiteY685" fmla="*/ 2975451 h 3247817"/>
              <a:gd name="connsiteX686" fmla="*/ 3571884 w 5197994"/>
              <a:gd name="connsiteY686" fmla="*/ 2888228 h 3247817"/>
              <a:gd name="connsiteX687" fmla="*/ 3898008 w 5197994"/>
              <a:gd name="connsiteY687" fmla="*/ 2975451 h 3247817"/>
              <a:gd name="connsiteX688" fmla="*/ 4224955 w 5197994"/>
              <a:gd name="connsiteY688" fmla="*/ 2888228 h 3247817"/>
              <a:gd name="connsiteX689" fmla="*/ 4551903 w 5197994"/>
              <a:gd name="connsiteY689" fmla="*/ 2975451 h 3247817"/>
              <a:gd name="connsiteX690" fmla="*/ 4878850 w 5197994"/>
              <a:gd name="connsiteY690" fmla="*/ 2888228 h 3247817"/>
              <a:gd name="connsiteX691" fmla="*/ 5165390 w 5197994"/>
              <a:gd name="connsiteY691" fmla="*/ 2964671 h 3247817"/>
              <a:gd name="connsiteX692" fmla="*/ 5147847 w 5197994"/>
              <a:gd name="connsiteY692" fmla="*/ 3051328 h 3247817"/>
              <a:gd name="connsiteX693" fmla="*/ 4878850 w 5197994"/>
              <a:gd name="connsiteY693" fmla="*/ 2979566 h 3247817"/>
              <a:gd name="connsiteX694" fmla="*/ 4551903 w 5197994"/>
              <a:gd name="connsiteY694" fmla="*/ 3201737 h 3247817"/>
              <a:gd name="connsiteX695" fmla="*/ 4224955 w 5197994"/>
              <a:gd name="connsiteY695" fmla="*/ 3114514 h 3247817"/>
              <a:gd name="connsiteX696" fmla="*/ 3898008 w 5197994"/>
              <a:gd name="connsiteY696" fmla="*/ 3201737 h 3247817"/>
              <a:gd name="connsiteX697" fmla="*/ 3571061 w 5197994"/>
              <a:gd name="connsiteY697" fmla="*/ 3114514 h 3247817"/>
              <a:gd name="connsiteX698" fmla="*/ 3244113 w 5197994"/>
              <a:gd name="connsiteY698" fmla="*/ 3201737 h 3247817"/>
              <a:gd name="connsiteX699" fmla="*/ 2917166 w 5197994"/>
              <a:gd name="connsiteY699" fmla="*/ 3114514 h 3247817"/>
              <a:gd name="connsiteX700" fmla="*/ 2590218 w 5197994"/>
              <a:gd name="connsiteY700" fmla="*/ 3201737 h 3247817"/>
              <a:gd name="connsiteX701" fmla="*/ 2263271 w 5197994"/>
              <a:gd name="connsiteY701" fmla="*/ 3114514 h 3247817"/>
              <a:gd name="connsiteX702" fmla="*/ 1936324 w 5197994"/>
              <a:gd name="connsiteY702" fmla="*/ 3201737 h 3247817"/>
              <a:gd name="connsiteX703" fmla="*/ 1609376 w 5197994"/>
              <a:gd name="connsiteY703" fmla="*/ 3114514 h 3247817"/>
              <a:gd name="connsiteX704" fmla="*/ 1282429 w 5197994"/>
              <a:gd name="connsiteY704" fmla="*/ 3201737 h 3247817"/>
              <a:gd name="connsiteX705" fmla="*/ 955481 w 5197994"/>
              <a:gd name="connsiteY705" fmla="*/ 3114514 h 3247817"/>
              <a:gd name="connsiteX706" fmla="*/ 628534 w 5197994"/>
              <a:gd name="connsiteY706" fmla="*/ 3201737 h 3247817"/>
              <a:gd name="connsiteX707" fmla="*/ 301586 w 5197994"/>
              <a:gd name="connsiteY707" fmla="*/ 3114514 h 3247817"/>
              <a:gd name="connsiteX708" fmla="*/ 75476 w 5197994"/>
              <a:gd name="connsiteY708" fmla="*/ 3174836 h 3247817"/>
              <a:gd name="connsiteX709" fmla="*/ 57359 w 5197994"/>
              <a:gd name="connsiteY709" fmla="*/ 3085260 h 3247817"/>
              <a:gd name="connsiteX710" fmla="*/ 302410 w 5197994"/>
              <a:gd name="connsiteY710" fmla="*/ 3019885 h 3247817"/>
              <a:gd name="connsiteX711" fmla="*/ 629357 w 5197994"/>
              <a:gd name="connsiteY711" fmla="*/ 3107108 h 3247817"/>
              <a:gd name="connsiteX712" fmla="*/ 956305 w 5197994"/>
              <a:gd name="connsiteY712" fmla="*/ 3019885 h 3247817"/>
              <a:gd name="connsiteX713" fmla="*/ 1283252 w 5197994"/>
              <a:gd name="connsiteY713" fmla="*/ 3107108 h 3247817"/>
              <a:gd name="connsiteX714" fmla="*/ 1610200 w 5197994"/>
              <a:gd name="connsiteY714" fmla="*/ 3019885 h 3247817"/>
              <a:gd name="connsiteX715" fmla="*/ 1937147 w 5197994"/>
              <a:gd name="connsiteY715" fmla="*/ 3107108 h 3247817"/>
              <a:gd name="connsiteX716" fmla="*/ 2264095 w 5197994"/>
              <a:gd name="connsiteY716" fmla="*/ 3019885 h 3247817"/>
              <a:gd name="connsiteX717" fmla="*/ 2591042 w 5197994"/>
              <a:gd name="connsiteY717" fmla="*/ 3107108 h 3247817"/>
              <a:gd name="connsiteX718" fmla="*/ 2917989 w 5197994"/>
              <a:gd name="connsiteY718" fmla="*/ 3019885 h 3247817"/>
              <a:gd name="connsiteX719" fmla="*/ 3244937 w 5197994"/>
              <a:gd name="connsiteY719" fmla="*/ 3107108 h 3247817"/>
              <a:gd name="connsiteX720" fmla="*/ 3571884 w 5197994"/>
              <a:gd name="connsiteY720" fmla="*/ 3019885 h 3247817"/>
              <a:gd name="connsiteX721" fmla="*/ 3898008 w 5197994"/>
              <a:gd name="connsiteY721" fmla="*/ 3107108 h 3247817"/>
              <a:gd name="connsiteX722" fmla="*/ 4224955 w 5197994"/>
              <a:gd name="connsiteY722" fmla="*/ 3019885 h 3247817"/>
              <a:gd name="connsiteX723" fmla="*/ 4551903 w 5197994"/>
              <a:gd name="connsiteY723" fmla="*/ 3107108 h 3247817"/>
              <a:gd name="connsiteX724" fmla="*/ 4878850 w 5197994"/>
              <a:gd name="connsiteY724" fmla="*/ 3019885 h 3247817"/>
              <a:gd name="connsiteX725" fmla="*/ 5140103 w 5197994"/>
              <a:gd name="connsiteY725" fmla="*/ 3089582 h 3247817"/>
              <a:gd name="connsiteX726" fmla="*/ 5121928 w 5197994"/>
              <a:gd name="connsiteY726" fmla="*/ 3179362 h 3247817"/>
              <a:gd name="connsiteX727" fmla="*/ 4878850 w 5197994"/>
              <a:gd name="connsiteY727" fmla="*/ 3114514 h 3247817"/>
              <a:gd name="connsiteX728" fmla="*/ 5108071 w 5197994"/>
              <a:gd name="connsiteY728" fmla="*/ 3247817 h 3247817"/>
              <a:gd name="connsiteX729" fmla="*/ 90237 w 5197994"/>
              <a:gd name="connsiteY729" fmla="*/ 3247817 h 3247817"/>
              <a:gd name="connsiteX730" fmla="*/ 82624 w 5197994"/>
              <a:gd name="connsiteY730" fmla="*/ 3210177 h 3247817"/>
              <a:gd name="connsiteX731" fmla="*/ 302410 w 5197994"/>
              <a:gd name="connsiteY731" fmla="*/ 3151543 h 3247817"/>
              <a:gd name="connsiteX732" fmla="*/ 629357 w 5197994"/>
              <a:gd name="connsiteY732" fmla="*/ 3238766 h 3247817"/>
              <a:gd name="connsiteX733" fmla="*/ 956305 w 5197994"/>
              <a:gd name="connsiteY733" fmla="*/ 3151543 h 3247817"/>
              <a:gd name="connsiteX734" fmla="*/ 1283252 w 5197994"/>
              <a:gd name="connsiteY734" fmla="*/ 3238766 h 3247817"/>
              <a:gd name="connsiteX735" fmla="*/ 1610200 w 5197994"/>
              <a:gd name="connsiteY735" fmla="*/ 3151543 h 3247817"/>
              <a:gd name="connsiteX736" fmla="*/ 1937147 w 5197994"/>
              <a:gd name="connsiteY736" fmla="*/ 3238766 h 3247817"/>
              <a:gd name="connsiteX737" fmla="*/ 2264095 w 5197994"/>
              <a:gd name="connsiteY737" fmla="*/ 3151543 h 3247817"/>
              <a:gd name="connsiteX738" fmla="*/ 2591042 w 5197994"/>
              <a:gd name="connsiteY738" fmla="*/ 3238766 h 3247817"/>
              <a:gd name="connsiteX739" fmla="*/ 2917989 w 5197994"/>
              <a:gd name="connsiteY739" fmla="*/ 3151543 h 3247817"/>
              <a:gd name="connsiteX740" fmla="*/ 3244937 w 5197994"/>
              <a:gd name="connsiteY740" fmla="*/ 3238766 h 3247817"/>
              <a:gd name="connsiteX741" fmla="*/ 3571884 w 5197994"/>
              <a:gd name="connsiteY741" fmla="*/ 3151543 h 3247817"/>
              <a:gd name="connsiteX742" fmla="*/ 3898832 w 5197994"/>
              <a:gd name="connsiteY742" fmla="*/ 3238766 h 3247817"/>
              <a:gd name="connsiteX743" fmla="*/ 4225779 w 5197994"/>
              <a:gd name="connsiteY743" fmla="*/ 3151543 h 3247817"/>
              <a:gd name="connsiteX744" fmla="*/ 4552726 w 5197994"/>
              <a:gd name="connsiteY744" fmla="*/ 3238766 h 3247817"/>
              <a:gd name="connsiteX745" fmla="*/ 4879674 w 5197994"/>
              <a:gd name="connsiteY745" fmla="*/ 3151543 h 3247817"/>
              <a:gd name="connsiteX746" fmla="*/ 5114859 w 5197994"/>
              <a:gd name="connsiteY746" fmla="*/ 3214286 h 324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</a:cxnLst>
            <a:rect l="l" t="t" r="r" b="b"/>
            <a:pathLst>
              <a:path w="5197994" h="3247817">
                <a:moveTo>
                  <a:pt x="3244937" y="100388"/>
                </a:moveTo>
                <a:lnTo>
                  <a:pt x="2917989" y="13165"/>
                </a:lnTo>
                <a:lnTo>
                  <a:pt x="2591042" y="100388"/>
                </a:lnTo>
                <a:lnTo>
                  <a:pt x="2264095" y="13165"/>
                </a:lnTo>
                <a:lnTo>
                  <a:pt x="1937147" y="100388"/>
                </a:lnTo>
                <a:lnTo>
                  <a:pt x="1850456" y="77261"/>
                </a:lnTo>
                <a:lnTo>
                  <a:pt x="1875598" y="70803"/>
                </a:lnTo>
                <a:lnTo>
                  <a:pt x="1937147" y="87223"/>
                </a:lnTo>
                <a:lnTo>
                  <a:pt x="2264095" y="0"/>
                </a:lnTo>
                <a:lnTo>
                  <a:pt x="2591042" y="87223"/>
                </a:lnTo>
                <a:lnTo>
                  <a:pt x="2917989" y="0"/>
                </a:lnTo>
                <a:lnTo>
                  <a:pt x="3244937" y="87223"/>
                </a:lnTo>
                <a:lnTo>
                  <a:pt x="3314672" y="68619"/>
                </a:lnTo>
                <a:lnTo>
                  <a:pt x="3339809" y="75078"/>
                </a:lnTo>
                <a:close/>
                <a:moveTo>
                  <a:pt x="3244113" y="235337"/>
                </a:moveTo>
                <a:lnTo>
                  <a:pt x="2917166" y="148114"/>
                </a:lnTo>
                <a:lnTo>
                  <a:pt x="2590218" y="235337"/>
                </a:lnTo>
                <a:lnTo>
                  <a:pt x="2263271" y="148114"/>
                </a:lnTo>
                <a:lnTo>
                  <a:pt x="1936324" y="235337"/>
                </a:lnTo>
                <a:lnTo>
                  <a:pt x="1632547" y="154296"/>
                </a:lnTo>
                <a:lnTo>
                  <a:pt x="1660219" y="144178"/>
                </a:lnTo>
                <a:lnTo>
                  <a:pt x="1937147" y="218057"/>
                </a:lnTo>
                <a:lnTo>
                  <a:pt x="2264095" y="130834"/>
                </a:lnTo>
                <a:lnTo>
                  <a:pt x="2591042" y="218057"/>
                </a:lnTo>
                <a:lnTo>
                  <a:pt x="2917989" y="130834"/>
                </a:lnTo>
                <a:lnTo>
                  <a:pt x="3244937" y="218057"/>
                </a:lnTo>
                <a:lnTo>
                  <a:pt x="3531463" y="141618"/>
                </a:lnTo>
                <a:lnTo>
                  <a:pt x="3558768" y="151605"/>
                </a:lnTo>
                <a:close/>
                <a:moveTo>
                  <a:pt x="3898832" y="370285"/>
                </a:moveTo>
                <a:lnTo>
                  <a:pt x="3571884" y="283063"/>
                </a:lnTo>
                <a:lnTo>
                  <a:pt x="3244113" y="370285"/>
                </a:lnTo>
                <a:lnTo>
                  <a:pt x="2917166" y="283063"/>
                </a:lnTo>
                <a:lnTo>
                  <a:pt x="2590218" y="370285"/>
                </a:lnTo>
                <a:lnTo>
                  <a:pt x="2263271" y="283063"/>
                </a:lnTo>
                <a:lnTo>
                  <a:pt x="1936324" y="370285"/>
                </a:lnTo>
                <a:lnTo>
                  <a:pt x="1609376" y="283063"/>
                </a:lnTo>
                <a:lnTo>
                  <a:pt x="1282429" y="370285"/>
                </a:lnTo>
                <a:lnTo>
                  <a:pt x="1233236" y="357162"/>
                </a:lnTo>
                <a:lnTo>
                  <a:pt x="1257031" y="342719"/>
                </a:lnTo>
                <a:lnTo>
                  <a:pt x="1283252" y="349714"/>
                </a:lnTo>
                <a:lnTo>
                  <a:pt x="1610200" y="262491"/>
                </a:lnTo>
                <a:lnTo>
                  <a:pt x="1937147" y="349714"/>
                </a:lnTo>
                <a:lnTo>
                  <a:pt x="2264095" y="262491"/>
                </a:lnTo>
                <a:lnTo>
                  <a:pt x="2591042" y="349714"/>
                </a:lnTo>
                <a:lnTo>
                  <a:pt x="2917989" y="262491"/>
                </a:lnTo>
                <a:lnTo>
                  <a:pt x="3244937" y="349714"/>
                </a:lnTo>
                <a:lnTo>
                  <a:pt x="3571884" y="262491"/>
                </a:lnTo>
                <a:lnTo>
                  <a:pt x="3898832" y="349714"/>
                </a:lnTo>
                <a:lnTo>
                  <a:pt x="3936486" y="339669"/>
                </a:lnTo>
                <a:lnTo>
                  <a:pt x="3960026" y="353960"/>
                </a:lnTo>
                <a:close/>
                <a:moveTo>
                  <a:pt x="3898832" y="505234"/>
                </a:moveTo>
                <a:lnTo>
                  <a:pt x="3571884" y="418011"/>
                </a:lnTo>
                <a:lnTo>
                  <a:pt x="3244113" y="505234"/>
                </a:lnTo>
                <a:lnTo>
                  <a:pt x="2917166" y="418011"/>
                </a:lnTo>
                <a:lnTo>
                  <a:pt x="2590218" y="505234"/>
                </a:lnTo>
                <a:lnTo>
                  <a:pt x="2263271" y="418011"/>
                </a:lnTo>
                <a:lnTo>
                  <a:pt x="1936324" y="505234"/>
                </a:lnTo>
                <a:lnTo>
                  <a:pt x="1609376" y="418011"/>
                </a:lnTo>
                <a:lnTo>
                  <a:pt x="1282429" y="505234"/>
                </a:lnTo>
                <a:lnTo>
                  <a:pt x="1088020" y="453370"/>
                </a:lnTo>
                <a:lnTo>
                  <a:pt x="1112584" y="435017"/>
                </a:lnTo>
                <a:lnTo>
                  <a:pt x="1283252" y="480548"/>
                </a:lnTo>
                <a:lnTo>
                  <a:pt x="1610200" y="393325"/>
                </a:lnTo>
                <a:lnTo>
                  <a:pt x="1937147" y="480548"/>
                </a:lnTo>
                <a:lnTo>
                  <a:pt x="2264095" y="393325"/>
                </a:lnTo>
                <a:lnTo>
                  <a:pt x="2591042" y="480548"/>
                </a:lnTo>
                <a:lnTo>
                  <a:pt x="2917989" y="393325"/>
                </a:lnTo>
                <a:lnTo>
                  <a:pt x="3244937" y="480548"/>
                </a:lnTo>
                <a:lnTo>
                  <a:pt x="3571884" y="393325"/>
                </a:lnTo>
                <a:lnTo>
                  <a:pt x="3898832" y="481371"/>
                </a:lnTo>
                <a:lnTo>
                  <a:pt x="4082408" y="432397"/>
                </a:lnTo>
                <a:lnTo>
                  <a:pt x="4105939" y="449982"/>
                </a:lnTo>
                <a:close/>
                <a:moveTo>
                  <a:pt x="3244113" y="640183"/>
                </a:moveTo>
                <a:lnTo>
                  <a:pt x="2917166" y="552960"/>
                </a:lnTo>
                <a:lnTo>
                  <a:pt x="2590218" y="640183"/>
                </a:lnTo>
                <a:lnTo>
                  <a:pt x="2263271" y="552960"/>
                </a:lnTo>
                <a:lnTo>
                  <a:pt x="1936324" y="640183"/>
                </a:lnTo>
                <a:lnTo>
                  <a:pt x="1609376" y="552960"/>
                </a:lnTo>
                <a:lnTo>
                  <a:pt x="1282429" y="640183"/>
                </a:lnTo>
                <a:lnTo>
                  <a:pt x="955481" y="552960"/>
                </a:lnTo>
                <a:lnTo>
                  <a:pt x="954294" y="553277"/>
                </a:lnTo>
                <a:lnTo>
                  <a:pt x="982730" y="532033"/>
                </a:lnTo>
                <a:lnTo>
                  <a:pt x="1283252" y="612205"/>
                </a:lnTo>
                <a:lnTo>
                  <a:pt x="1610200" y="524983"/>
                </a:lnTo>
                <a:lnTo>
                  <a:pt x="1937147" y="612205"/>
                </a:lnTo>
                <a:lnTo>
                  <a:pt x="2264095" y="524983"/>
                </a:lnTo>
                <a:lnTo>
                  <a:pt x="2591042" y="612205"/>
                </a:lnTo>
                <a:lnTo>
                  <a:pt x="2917989" y="524983"/>
                </a:lnTo>
                <a:lnTo>
                  <a:pt x="3244937" y="612205"/>
                </a:lnTo>
                <a:lnTo>
                  <a:pt x="3571884" y="524983"/>
                </a:lnTo>
                <a:lnTo>
                  <a:pt x="3898832" y="612205"/>
                </a:lnTo>
                <a:lnTo>
                  <a:pt x="4211425" y="528813"/>
                </a:lnTo>
                <a:lnTo>
                  <a:pt x="4251995" y="559131"/>
                </a:lnTo>
                <a:lnTo>
                  <a:pt x="4225779" y="552137"/>
                </a:lnTo>
                <a:lnTo>
                  <a:pt x="3898832" y="639360"/>
                </a:lnTo>
                <a:lnTo>
                  <a:pt x="3571884" y="552137"/>
                </a:lnTo>
                <a:close/>
                <a:moveTo>
                  <a:pt x="3898832" y="775131"/>
                </a:moveTo>
                <a:lnTo>
                  <a:pt x="3571884" y="687085"/>
                </a:lnTo>
                <a:lnTo>
                  <a:pt x="3244937" y="775131"/>
                </a:lnTo>
                <a:lnTo>
                  <a:pt x="2917989" y="687908"/>
                </a:lnTo>
                <a:lnTo>
                  <a:pt x="2591042" y="775131"/>
                </a:lnTo>
                <a:lnTo>
                  <a:pt x="2264095" y="687908"/>
                </a:lnTo>
                <a:lnTo>
                  <a:pt x="1937147" y="775131"/>
                </a:lnTo>
                <a:lnTo>
                  <a:pt x="1610200" y="687908"/>
                </a:lnTo>
                <a:lnTo>
                  <a:pt x="1283252" y="775131"/>
                </a:lnTo>
                <a:lnTo>
                  <a:pt x="955481" y="687908"/>
                </a:lnTo>
                <a:lnTo>
                  <a:pt x="746042" y="743783"/>
                </a:lnTo>
                <a:lnTo>
                  <a:pt x="760791" y="727568"/>
                </a:lnTo>
                <a:lnTo>
                  <a:pt x="790230" y="700834"/>
                </a:lnTo>
                <a:lnTo>
                  <a:pt x="956305" y="656640"/>
                </a:lnTo>
                <a:lnTo>
                  <a:pt x="1283252" y="743863"/>
                </a:lnTo>
                <a:lnTo>
                  <a:pt x="1610200" y="656640"/>
                </a:lnTo>
                <a:lnTo>
                  <a:pt x="1937147" y="743863"/>
                </a:lnTo>
                <a:lnTo>
                  <a:pt x="2264095" y="656640"/>
                </a:lnTo>
                <a:lnTo>
                  <a:pt x="2591042" y="743863"/>
                </a:lnTo>
                <a:lnTo>
                  <a:pt x="2917989" y="656640"/>
                </a:lnTo>
                <a:lnTo>
                  <a:pt x="3244937" y="743863"/>
                </a:lnTo>
                <a:lnTo>
                  <a:pt x="3571884" y="656640"/>
                </a:lnTo>
                <a:lnTo>
                  <a:pt x="3898832" y="743863"/>
                </a:lnTo>
                <a:lnTo>
                  <a:pt x="4225779" y="656640"/>
                </a:lnTo>
                <a:lnTo>
                  <a:pt x="4415152" y="707161"/>
                </a:lnTo>
                <a:lnTo>
                  <a:pt x="4437619" y="727568"/>
                </a:lnTo>
                <a:lnTo>
                  <a:pt x="4457857" y="749822"/>
                </a:lnTo>
                <a:lnTo>
                  <a:pt x="4225779" y="687908"/>
                </a:lnTo>
                <a:close/>
                <a:moveTo>
                  <a:pt x="4551903" y="910080"/>
                </a:moveTo>
                <a:lnTo>
                  <a:pt x="4224955" y="822857"/>
                </a:lnTo>
                <a:lnTo>
                  <a:pt x="3898008" y="910080"/>
                </a:lnTo>
                <a:lnTo>
                  <a:pt x="3571061" y="822857"/>
                </a:lnTo>
                <a:lnTo>
                  <a:pt x="3244113" y="910080"/>
                </a:lnTo>
                <a:lnTo>
                  <a:pt x="2917166" y="822857"/>
                </a:lnTo>
                <a:lnTo>
                  <a:pt x="2590218" y="910080"/>
                </a:lnTo>
                <a:lnTo>
                  <a:pt x="2263271" y="822857"/>
                </a:lnTo>
                <a:lnTo>
                  <a:pt x="1936324" y="910080"/>
                </a:lnTo>
                <a:lnTo>
                  <a:pt x="1609376" y="822857"/>
                </a:lnTo>
                <a:lnTo>
                  <a:pt x="1282429" y="910080"/>
                </a:lnTo>
                <a:lnTo>
                  <a:pt x="955481" y="822857"/>
                </a:lnTo>
                <a:lnTo>
                  <a:pt x="628534" y="910080"/>
                </a:lnTo>
                <a:lnTo>
                  <a:pt x="601369" y="902833"/>
                </a:lnTo>
                <a:lnTo>
                  <a:pt x="627430" y="874183"/>
                </a:lnTo>
                <a:lnTo>
                  <a:pt x="629357" y="874697"/>
                </a:lnTo>
                <a:lnTo>
                  <a:pt x="956305" y="787474"/>
                </a:lnTo>
                <a:lnTo>
                  <a:pt x="1283252" y="874697"/>
                </a:lnTo>
                <a:lnTo>
                  <a:pt x="1610200" y="787474"/>
                </a:lnTo>
                <a:lnTo>
                  <a:pt x="1937147" y="874697"/>
                </a:lnTo>
                <a:lnTo>
                  <a:pt x="2264095" y="787474"/>
                </a:lnTo>
                <a:lnTo>
                  <a:pt x="2591042" y="874697"/>
                </a:lnTo>
                <a:lnTo>
                  <a:pt x="2917989" y="787474"/>
                </a:lnTo>
                <a:lnTo>
                  <a:pt x="3244937" y="874697"/>
                </a:lnTo>
                <a:lnTo>
                  <a:pt x="3571884" y="787474"/>
                </a:lnTo>
                <a:lnTo>
                  <a:pt x="3898008" y="874697"/>
                </a:lnTo>
                <a:lnTo>
                  <a:pt x="4224955" y="787474"/>
                </a:lnTo>
                <a:lnTo>
                  <a:pt x="4551903" y="874697"/>
                </a:lnTo>
                <a:lnTo>
                  <a:pt x="4567610" y="870507"/>
                </a:lnTo>
                <a:lnTo>
                  <a:pt x="4593505" y="898982"/>
                </a:lnTo>
                <a:close/>
                <a:moveTo>
                  <a:pt x="4551903" y="1044205"/>
                </a:moveTo>
                <a:lnTo>
                  <a:pt x="4224955" y="956983"/>
                </a:lnTo>
                <a:lnTo>
                  <a:pt x="3898008" y="1044205"/>
                </a:lnTo>
                <a:lnTo>
                  <a:pt x="3571061" y="956983"/>
                </a:lnTo>
                <a:lnTo>
                  <a:pt x="3244113" y="1044205"/>
                </a:lnTo>
                <a:lnTo>
                  <a:pt x="2917166" y="956983"/>
                </a:lnTo>
                <a:lnTo>
                  <a:pt x="2590218" y="1044205"/>
                </a:lnTo>
                <a:lnTo>
                  <a:pt x="2263271" y="956983"/>
                </a:lnTo>
                <a:lnTo>
                  <a:pt x="1936324" y="1044205"/>
                </a:lnTo>
                <a:lnTo>
                  <a:pt x="1609376" y="956983"/>
                </a:lnTo>
                <a:lnTo>
                  <a:pt x="1282429" y="1044205"/>
                </a:lnTo>
                <a:lnTo>
                  <a:pt x="955481" y="956983"/>
                </a:lnTo>
                <a:lnTo>
                  <a:pt x="628534" y="1044205"/>
                </a:lnTo>
                <a:lnTo>
                  <a:pt x="516460" y="1014307"/>
                </a:lnTo>
                <a:lnTo>
                  <a:pt x="540210" y="982571"/>
                </a:lnTo>
                <a:lnTo>
                  <a:pt x="629357" y="1006354"/>
                </a:lnTo>
                <a:lnTo>
                  <a:pt x="956305" y="919131"/>
                </a:lnTo>
                <a:lnTo>
                  <a:pt x="1283252" y="1006354"/>
                </a:lnTo>
                <a:lnTo>
                  <a:pt x="1610200" y="919131"/>
                </a:lnTo>
                <a:lnTo>
                  <a:pt x="1937147" y="1006354"/>
                </a:lnTo>
                <a:lnTo>
                  <a:pt x="2264095" y="919131"/>
                </a:lnTo>
                <a:lnTo>
                  <a:pt x="2591042" y="1006354"/>
                </a:lnTo>
                <a:lnTo>
                  <a:pt x="2917989" y="919131"/>
                </a:lnTo>
                <a:lnTo>
                  <a:pt x="3244937" y="1006354"/>
                </a:lnTo>
                <a:lnTo>
                  <a:pt x="3571884" y="919131"/>
                </a:lnTo>
                <a:lnTo>
                  <a:pt x="3898008" y="1006354"/>
                </a:lnTo>
                <a:lnTo>
                  <a:pt x="4224955" y="919131"/>
                </a:lnTo>
                <a:lnTo>
                  <a:pt x="4551903" y="1006354"/>
                </a:lnTo>
                <a:lnTo>
                  <a:pt x="4655311" y="978767"/>
                </a:lnTo>
                <a:lnTo>
                  <a:pt x="4678919" y="1010320"/>
                </a:lnTo>
                <a:close/>
                <a:moveTo>
                  <a:pt x="4551903" y="1179154"/>
                </a:moveTo>
                <a:lnTo>
                  <a:pt x="4224955" y="1091931"/>
                </a:lnTo>
                <a:lnTo>
                  <a:pt x="3898008" y="1179154"/>
                </a:lnTo>
                <a:lnTo>
                  <a:pt x="3571061" y="1091931"/>
                </a:lnTo>
                <a:lnTo>
                  <a:pt x="3244113" y="1179154"/>
                </a:lnTo>
                <a:lnTo>
                  <a:pt x="2917166" y="1091931"/>
                </a:lnTo>
                <a:lnTo>
                  <a:pt x="2590218" y="1179154"/>
                </a:lnTo>
                <a:lnTo>
                  <a:pt x="2263271" y="1091931"/>
                </a:lnTo>
                <a:lnTo>
                  <a:pt x="1936324" y="1179154"/>
                </a:lnTo>
                <a:lnTo>
                  <a:pt x="1609376" y="1091931"/>
                </a:lnTo>
                <a:lnTo>
                  <a:pt x="1282429" y="1179154"/>
                </a:lnTo>
                <a:lnTo>
                  <a:pt x="955481" y="1091931"/>
                </a:lnTo>
                <a:lnTo>
                  <a:pt x="628534" y="1179154"/>
                </a:lnTo>
                <a:lnTo>
                  <a:pt x="434058" y="1127272"/>
                </a:lnTo>
                <a:lnTo>
                  <a:pt x="443305" y="1112062"/>
                </a:lnTo>
                <a:lnTo>
                  <a:pt x="458594" y="1091632"/>
                </a:lnTo>
                <a:lnTo>
                  <a:pt x="629357" y="1137188"/>
                </a:lnTo>
                <a:lnTo>
                  <a:pt x="956305" y="1049965"/>
                </a:lnTo>
                <a:lnTo>
                  <a:pt x="1283252" y="1137188"/>
                </a:lnTo>
                <a:lnTo>
                  <a:pt x="1610200" y="1049965"/>
                </a:lnTo>
                <a:lnTo>
                  <a:pt x="1937147" y="1137188"/>
                </a:lnTo>
                <a:lnTo>
                  <a:pt x="2264095" y="1049965"/>
                </a:lnTo>
                <a:lnTo>
                  <a:pt x="2591042" y="1137188"/>
                </a:lnTo>
                <a:lnTo>
                  <a:pt x="2917989" y="1049965"/>
                </a:lnTo>
                <a:lnTo>
                  <a:pt x="3244937" y="1137188"/>
                </a:lnTo>
                <a:lnTo>
                  <a:pt x="3571884" y="1049965"/>
                </a:lnTo>
                <a:lnTo>
                  <a:pt x="3898008" y="1137188"/>
                </a:lnTo>
                <a:lnTo>
                  <a:pt x="4224955" y="1049965"/>
                </a:lnTo>
                <a:lnTo>
                  <a:pt x="4551903" y="1137188"/>
                </a:lnTo>
                <a:lnTo>
                  <a:pt x="4736915" y="1087831"/>
                </a:lnTo>
                <a:lnTo>
                  <a:pt x="4755046" y="1112062"/>
                </a:lnTo>
                <a:lnTo>
                  <a:pt x="4761792" y="1123160"/>
                </a:lnTo>
                <a:close/>
                <a:moveTo>
                  <a:pt x="4551903" y="1314103"/>
                </a:moveTo>
                <a:lnTo>
                  <a:pt x="4224955" y="1226880"/>
                </a:lnTo>
                <a:lnTo>
                  <a:pt x="3898008" y="1314103"/>
                </a:lnTo>
                <a:lnTo>
                  <a:pt x="3571061" y="1226880"/>
                </a:lnTo>
                <a:lnTo>
                  <a:pt x="3244113" y="1314103"/>
                </a:lnTo>
                <a:lnTo>
                  <a:pt x="2917166" y="1226880"/>
                </a:lnTo>
                <a:lnTo>
                  <a:pt x="2590218" y="1314103"/>
                </a:lnTo>
                <a:lnTo>
                  <a:pt x="2263271" y="1226880"/>
                </a:lnTo>
                <a:lnTo>
                  <a:pt x="1936324" y="1314103"/>
                </a:lnTo>
                <a:lnTo>
                  <a:pt x="1609376" y="1226880"/>
                </a:lnTo>
                <a:lnTo>
                  <a:pt x="1282429" y="1314103"/>
                </a:lnTo>
                <a:lnTo>
                  <a:pt x="955481" y="1226880"/>
                </a:lnTo>
                <a:lnTo>
                  <a:pt x="628534" y="1314103"/>
                </a:lnTo>
                <a:lnTo>
                  <a:pt x="363465" y="1243388"/>
                </a:lnTo>
                <a:lnTo>
                  <a:pt x="387140" y="1204447"/>
                </a:lnTo>
                <a:lnTo>
                  <a:pt x="628534" y="1268845"/>
                </a:lnTo>
                <a:lnTo>
                  <a:pt x="956305" y="1181623"/>
                </a:lnTo>
                <a:lnTo>
                  <a:pt x="1283252" y="1268845"/>
                </a:lnTo>
                <a:lnTo>
                  <a:pt x="1610200" y="1181623"/>
                </a:lnTo>
                <a:lnTo>
                  <a:pt x="1937147" y="1268845"/>
                </a:lnTo>
                <a:lnTo>
                  <a:pt x="2264095" y="1181623"/>
                </a:lnTo>
                <a:lnTo>
                  <a:pt x="2591042" y="1268845"/>
                </a:lnTo>
                <a:lnTo>
                  <a:pt x="2917989" y="1181623"/>
                </a:lnTo>
                <a:lnTo>
                  <a:pt x="3244937" y="1268845"/>
                </a:lnTo>
                <a:lnTo>
                  <a:pt x="3571884" y="1181623"/>
                </a:lnTo>
                <a:lnTo>
                  <a:pt x="3898832" y="1268845"/>
                </a:lnTo>
                <a:lnTo>
                  <a:pt x="4225779" y="1181623"/>
                </a:lnTo>
                <a:lnTo>
                  <a:pt x="4552726" y="1268845"/>
                </a:lnTo>
                <a:lnTo>
                  <a:pt x="4808819" y="1200526"/>
                </a:lnTo>
                <a:lnTo>
                  <a:pt x="4832375" y="1239279"/>
                </a:lnTo>
                <a:close/>
                <a:moveTo>
                  <a:pt x="4551903" y="1449051"/>
                </a:moveTo>
                <a:lnTo>
                  <a:pt x="4224955" y="1361828"/>
                </a:lnTo>
                <a:lnTo>
                  <a:pt x="3898008" y="1449051"/>
                </a:lnTo>
                <a:lnTo>
                  <a:pt x="3571061" y="1361828"/>
                </a:lnTo>
                <a:lnTo>
                  <a:pt x="3244113" y="1449051"/>
                </a:lnTo>
                <a:lnTo>
                  <a:pt x="2917166" y="1361828"/>
                </a:lnTo>
                <a:lnTo>
                  <a:pt x="2590218" y="1449051"/>
                </a:lnTo>
                <a:lnTo>
                  <a:pt x="2263271" y="1361828"/>
                </a:lnTo>
                <a:lnTo>
                  <a:pt x="1936324" y="1449051"/>
                </a:lnTo>
                <a:lnTo>
                  <a:pt x="1609376" y="1361828"/>
                </a:lnTo>
                <a:lnTo>
                  <a:pt x="1282429" y="1449051"/>
                </a:lnTo>
                <a:lnTo>
                  <a:pt x="955481" y="1361828"/>
                </a:lnTo>
                <a:lnTo>
                  <a:pt x="628534" y="1449051"/>
                </a:lnTo>
                <a:lnTo>
                  <a:pt x="301586" y="1361828"/>
                </a:lnTo>
                <a:lnTo>
                  <a:pt x="295103" y="1363558"/>
                </a:lnTo>
                <a:lnTo>
                  <a:pt x="313075" y="1326275"/>
                </a:lnTo>
                <a:lnTo>
                  <a:pt x="318269" y="1317731"/>
                </a:lnTo>
                <a:lnTo>
                  <a:pt x="628534" y="1400503"/>
                </a:lnTo>
                <a:lnTo>
                  <a:pt x="956305" y="1313280"/>
                </a:lnTo>
                <a:lnTo>
                  <a:pt x="1283252" y="1400503"/>
                </a:lnTo>
                <a:lnTo>
                  <a:pt x="1610200" y="1313280"/>
                </a:lnTo>
                <a:lnTo>
                  <a:pt x="1937147" y="1400503"/>
                </a:lnTo>
                <a:lnTo>
                  <a:pt x="2264095" y="1313280"/>
                </a:lnTo>
                <a:lnTo>
                  <a:pt x="2591042" y="1400503"/>
                </a:lnTo>
                <a:lnTo>
                  <a:pt x="2917989" y="1313280"/>
                </a:lnTo>
                <a:lnTo>
                  <a:pt x="3244937" y="1400503"/>
                </a:lnTo>
                <a:lnTo>
                  <a:pt x="3571884" y="1313280"/>
                </a:lnTo>
                <a:lnTo>
                  <a:pt x="3898832" y="1400503"/>
                </a:lnTo>
                <a:lnTo>
                  <a:pt x="4225779" y="1313280"/>
                </a:lnTo>
                <a:lnTo>
                  <a:pt x="4552726" y="1400503"/>
                </a:lnTo>
                <a:lnTo>
                  <a:pt x="4877681" y="1313812"/>
                </a:lnTo>
                <a:lnTo>
                  <a:pt x="4885257" y="1326275"/>
                </a:lnTo>
                <a:lnTo>
                  <a:pt x="4905867" y="1369036"/>
                </a:lnTo>
                <a:lnTo>
                  <a:pt x="4878850" y="1361828"/>
                </a:lnTo>
                <a:close/>
                <a:moveTo>
                  <a:pt x="4552726" y="1584000"/>
                </a:moveTo>
                <a:lnTo>
                  <a:pt x="4225779" y="1496777"/>
                </a:lnTo>
                <a:lnTo>
                  <a:pt x="3898832" y="1584000"/>
                </a:lnTo>
                <a:lnTo>
                  <a:pt x="3571884" y="1496777"/>
                </a:lnTo>
                <a:lnTo>
                  <a:pt x="3244937" y="1584000"/>
                </a:lnTo>
                <a:lnTo>
                  <a:pt x="2917989" y="1496777"/>
                </a:lnTo>
                <a:lnTo>
                  <a:pt x="2591042" y="1584000"/>
                </a:lnTo>
                <a:lnTo>
                  <a:pt x="2264095" y="1496777"/>
                </a:lnTo>
                <a:lnTo>
                  <a:pt x="1937147" y="1584000"/>
                </a:lnTo>
                <a:lnTo>
                  <a:pt x="1610200" y="1496777"/>
                </a:lnTo>
                <a:lnTo>
                  <a:pt x="1283252" y="1584000"/>
                </a:lnTo>
                <a:lnTo>
                  <a:pt x="956305" y="1496777"/>
                </a:lnTo>
                <a:lnTo>
                  <a:pt x="629357" y="1584000"/>
                </a:lnTo>
                <a:lnTo>
                  <a:pt x="302410" y="1496777"/>
                </a:lnTo>
                <a:lnTo>
                  <a:pt x="220330" y="1518674"/>
                </a:lnTo>
                <a:lnTo>
                  <a:pt x="249007" y="1459184"/>
                </a:lnTo>
                <a:lnTo>
                  <a:pt x="302410" y="1444937"/>
                </a:lnTo>
                <a:lnTo>
                  <a:pt x="629357" y="1532160"/>
                </a:lnTo>
                <a:lnTo>
                  <a:pt x="956305" y="1444937"/>
                </a:lnTo>
                <a:lnTo>
                  <a:pt x="1283252" y="1532160"/>
                </a:lnTo>
                <a:lnTo>
                  <a:pt x="1610200" y="1444937"/>
                </a:lnTo>
                <a:lnTo>
                  <a:pt x="1937147" y="1532160"/>
                </a:lnTo>
                <a:lnTo>
                  <a:pt x="2264095" y="1444937"/>
                </a:lnTo>
                <a:lnTo>
                  <a:pt x="2591042" y="1532160"/>
                </a:lnTo>
                <a:lnTo>
                  <a:pt x="2917989" y="1444937"/>
                </a:lnTo>
                <a:lnTo>
                  <a:pt x="3244937" y="1532160"/>
                </a:lnTo>
                <a:lnTo>
                  <a:pt x="3571884" y="1444937"/>
                </a:lnTo>
                <a:lnTo>
                  <a:pt x="3898832" y="1532160"/>
                </a:lnTo>
                <a:lnTo>
                  <a:pt x="4225779" y="1444937"/>
                </a:lnTo>
                <a:lnTo>
                  <a:pt x="4552726" y="1532160"/>
                </a:lnTo>
                <a:lnTo>
                  <a:pt x="4879674" y="1444937"/>
                </a:lnTo>
                <a:lnTo>
                  <a:pt x="4951714" y="1464156"/>
                </a:lnTo>
                <a:lnTo>
                  <a:pt x="4980387" y="1523645"/>
                </a:lnTo>
                <a:lnTo>
                  <a:pt x="4879674" y="1496777"/>
                </a:lnTo>
                <a:close/>
                <a:moveTo>
                  <a:pt x="4552726" y="1718126"/>
                </a:moveTo>
                <a:lnTo>
                  <a:pt x="4225779" y="1630903"/>
                </a:lnTo>
                <a:lnTo>
                  <a:pt x="3898832" y="1718126"/>
                </a:lnTo>
                <a:lnTo>
                  <a:pt x="3571884" y="1630903"/>
                </a:lnTo>
                <a:lnTo>
                  <a:pt x="3244113" y="1718126"/>
                </a:lnTo>
                <a:lnTo>
                  <a:pt x="2917166" y="1630903"/>
                </a:lnTo>
                <a:lnTo>
                  <a:pt x="2590218" y="1718126"/>
                </a:lnTo>
                <a:lnTo>
                  <a:pt x="2263271" y="1630903"/>
                </a:lnTo>
                <a:lnTo>
                  <a:pt x="1936324" y="1718126"/>
                </a:lnTo>
                <a:lnTo>
                  <a:pt x="1609376" y="1630903"/>
                </a:lnTo>
                <a:lnTo>
                  <a:pt x="1282429" y="1718126"/>
                </a:lnTo>
                <a:lnTo>
                  <a:pt x="955481" y="1630903"/>
                </a:lnTo>
                <a:lnTo>
                  <a:pt x="628534" y="1718126"/>
                </a:lnTo>
                <a:lnTo>
                  <a:pt x="301586" y="1630903"/>
                </a:lnTo>
                <a:lnTo>
                  <a:pt x="161381" y="1668659"/>
                </a:lnTo>
                <a:lnTo>
                  <a:pt x="183812" y="1607411"/>
                </a:lnTo>
                <a:lnTo>
                  <a:pt x="302410" y="1575771"/>
                </a:lnTo>
                <a:lnTo>
                  <a:pt x="629357" y="1662994"/>
                </a:lnTo>
                <a:lnTo>
                  <a:pt x="956305" y="1575771"/>
                </a:lnTo>
                <a:lnTo>
                  <a:pt x="1283252" y="1662994"/>
                </a:lnTo>
                <a:lnTo>
                  <a:pt x="1610200" y="1575771"/>
                </a:lnTo>
                <a:lnTo>
                  <a:pt x="1937147" y="1662994"/>
                </a:lnTo>
                <a:lnTo>
                  <a:pt x="2264095" y="1575771"/>
                </a:lnTo>
                <a:lnTo>
                  <a:pt x="2591042" y="1662994"/>
                </a:lnTo>
                <a:lnTo>
                  <a:pt x="2917989" y="1575771"/>
                </a:lnTo>
                <a:lnTo>
                  <a:pt x="3244937" y="1662994"/>
                </a:lnTo>
                <a:lnTo>
                  <a:pt x="3571884" y="1575771"/>
                </a:lnTo>
                <a:lnTo>
                  <a:pt x="3898832" y="1662171"/>
                </a:lnTo>
                <a:lnTo>
                  <a:pt x="4225779" y="1574948"/>
                </a:lnTo>
                <a:lnTo>
                  <a:pt x="4552726" y="1662171"/>
                </a:lnTo>
                <a:lnTo>
                  <a:pt x="4879674" y="1574948"/>
                </a:lnTo>
                <a:lnTo>
                  <a:pt x="5015930" y="1611298"/>
                </a:lnTo>
                <a:lnTo>
                  <a:pt x="5038639" y="1673312"/>
                </a:lnTo>
                <a:lnTo>
                  <a:pt x="4879674" y="1630903"/>
                </a:lnTo>
                <a:close/>
                <a:moveTo>
                  <a:pt x="4551903" y="1853897"/>
                </a:moveTo>
                <a:lnTo>
                  <a:pt x="4224955" y="1766674"/>
                </a:lnTo>
                <a:lnTo>
                  <a:pt x="3898008" y="1853897"/>
                </a:lnTo>
                <a:lnTo>
                  <a:pt x="3571061" y="1766674"/>
                </a:lnTo>
                <a:lnTo>
                  <a:pt x="3244113" y="1853897"/>
                </a:lnTo>
                <a:lnTo>
                  <a:pt x="2917166" y="1766674"/>
                </a:lnTo>
                <a:lnTo>
                  <a:pt x="2590218" y="1853897"/>
                </a:lnTo>
                <a:lnTo>
                  <a:pt x="2263271" y="1766674"/>
                </a:lnTo>
                <a:lnTo>
                  <a:pt x="1936324" y="1853897"/>
                </a:lnTo>
                <a:lnTo>
                  <a:pt x="1609376" y="1766674"/>
                </a:lnTo>
                <a:lnTo>
                  <a:pt x="1282429" y="1853897"/>
                </a:lnTo>
                <a:lnTo>
                  <a:pt x="955481" y="1766674"/>
                </a:lnTo>
                <a:lnTo>
                  <a:pt x="628534" y="1853897"/>
                </a:lnTo>
                <a:lnTo>
                  <a:pt x="301586" y="1766674"/>
                </a:lnTo>
                <a:lnTo>
                  <a:pt x="109533" y="1817910"/>
                </a:lnTo>
                <a:lnTo>
                  <a:pt x="116171" y="1792109"/>
                </a:lnTo>
                <a:lnTo>
                  <a:pt x="130709" y="1752412"/>
                </a:lnTo>
                <a:lnTo>
                  <a:pt x="302410" y="1706605"/>
                </a:lnTo>
                <a:lnTo>
                  <a:pt x="629357" y="1793828"/>
                </a:lnTo>
                <a:lnTo>
                  <a:pt x="956305" y="1706605"/>
                </a:lnTo>
                <a:lnTo>
                  <a:pt x="1283252" y="1793828"/>
                </a:lnTo>
                <a:lnTo>
                  <a:pt x="1610200" y="1706605"/>
                </a:lnTo>
                <a:lnTo>
                  <a:pt x="1937147" y="1793828"/>
                </a:lnTo>
                <a:lnTo>
                  <a:pt x="2264095" y="1706605"/>
                </a:lnTo>
                <a:lnTo>
                  <a:pt x="2591042" y="1793828"/>
                </a:lnTo>
                <a:lnTo>
                  <a:pt x="2917989" y="1706605"/>
                </a:lnTo>
                <a:lnTo>
                  <a:pt x="3244937" y="1793828"/>
                </a:lnTo>
                <a:lnTo>
                  <a:pt x="3571884" y="1706605"/>
                </a:lnTo>
                <a:lnTo>
                  <a:pt x="3898008" y="1794651"/>
                </a:lnTo>
                <a:lnTo>
                  <a:pt x="4224955" y="1707428"/>
                </a:lnTo>
                <a:lnTo>
                  <a:pt x="4551903" y="1794651"/>
                </a:lnTo>
                <a:lnTo>
                  <a:pt x="4878850" y="1707428"/>
                </a:lnTo>
                <a:lnTo>
                  <a:pt x="5069785" y="1758366"/>
                </a:lnTo>
                <a:lnTo>
                  <a:pt x="5082142" y="1792109"/>
                </a:lnTo>
                <a:lnTo>
                  <a:pt x="5090096" y="1823030"/>
                </a:lnTo>
                <a:lnTo>
                  <a:pt x="4878850" y="1766674"/>
                </a:lnTo>
                <a:close/>
                <a:moveTo>
                  <a:pt x="4551903" y="1988845"/>
                </a:moveTo>
                <a:lnTo>
                  <a:pt x="4224955" y="1901623"/>
                </a:lnTo>
                <a:lnTo>
                  <a:pt x="3898008" y="1988845"/>
                </a:lnTo>
                <a:lnTo>
                  <a:pt x="3571061" y="1901623"/>
                </a:lnTo>
                <a:lnTo>
                  <a:pt x="3244113" y="1988845"/>
                </a:lnTo>
                <a:lnTo>
                  <a:pt x="2917166" y="1901623"/>
                </a:lnTo>
                <a:lnTo>
                  <a:pt x="2590218" y="1988845"/>
                </a:lnTo>
                <a:lnTo>
                  <a:pt x="2263271" y="1901623"/>
                </a:lnTo>
                <a:lnTo>
                  <a:pt x="1936324" y="1988845"/>
                </a:lnTo>
                <a:lnTo>
                  <a:pt x="1609376" y="1901623"/>
                </a:lnTo>
                <a:lnTo>
                  <a:pt x="1282429" y="1988845"/>
                </a:lnTo>
                <a:lnTo>
                  <a:pt x="955481" y="1901623"/>
                </a:lnTo>
                <a:lnTo>
                  <a:pt x="628534" y="1988845"/>
                </a:lnTo>
                <a:lnTo>
                  <a:pt x="301586" y="1901623"/>
                </a:lnTo>
                <a:lnTo>
                  <a:pt x="72256" y="1962803"/>
                </a:lnTo>
                <a:lnTo>
                  <a:pt x="89697" y="1895011"/>
                </a:lnTo>
                <a:lnTo>
                  <a:pt x="302410" y="1838263"/>
                </a:lnTo>
                <a:lnTo>
                  <a:pt x="629357" y="1925486"/>
                </a:lnTo>
                <a:lnTo>
                  <a:pt x="956305" y="1838263"/>
                </a:lnTo>
                <a:lnTo>
                  <a:pt x="1283252" y="1925486"/>
                </a:lnTo>
                <a:lnTo>
                  <a:pt x="1610200" y="1838263"/>
                </a:lnTo>
                <a:lnTo>
                  <a:pt x="1937147" y="1925486"/>
                </a:lnTo>
                <a:lnTo>
                  <a:pt x="2264095" y="1838263"/>
                </a:lnTo>
                <a:lnTo>
                  <a:pt x="2591042" y="1925486"/>
                </a:lnTo>
                <a:lnTo>
                  <a:pt x="2917989" y="1838263"/>
                </a:lnTo>
                <a:lnTo>
                  <a:pt x="3244937" y="1925486"/>
                </a:lnTo>
                <a:lnTo>
                  <a:pt x="3571884" y="1838263"/>
                </a:lnTo>
                <a:lnTo>
                  <a:pt x="3898008" y="1926308"/>
                </a:lnTo>
                <a:lnTo>
                  <a:pt x="4224955" y="1839086"/>
                </a:lnTo>
                <a:lnTo>
                  <a:pt x="4551903" y="1926308"/>
                </a:lnTo>
                <a:lnTo>
                  <a:pt x="4878850" y="1839086"/>
                </a:lnTo>
                <a:lnTo>
                  <a:pt x="5110097" y="1900777"/>
                </a:lnTo>
                <a:lnTo>
                  <a:pt x="5127370" y="1967922"/>
                </a:lnTo>
                <a:lnTo>
                  <a:pt x="4878850" y="1901623"/>
                </a:lnTo>
                <a:close/>
                <a:moveTo>
                  <a:pt x="4551903" y="2122971"/>
                </a:moveTo>
                <a:lnTo>
                  <a:pt x="4224955" y="2035748"/>
                </a:lnTo>
                <a:lnTo>
                  <a:pt x="3898008" y="2122971"/>
                </a:lnTo>
                <a:lnTo>
                  <a:pt x="3571061" y="2035748"/>
                </a:lnTo>
                <a:lnTo>
                  <a:pt x="3244113" y="2122971"/>
                </a:lnTo>
                <a:lnTo>
                  <a:pt x="2917166" y="2035748"/>
                </a:lnTo>
                <a:lnTo>
                  <a:pt x="2590218" y="2122971"/>
                </a:lnTo>
                <a:lnTo>
                  <a:pt x="2263271" y="2035748"/>
                </a:lnTo>
                <a:lnTo>
                  <a:pt x="1936324" y="2122971"/>
                </a:lnTo>
                <a:lnTo>
                  <a:pt x="1609376" y="2035748"/>
                </a:lnTo>
                <a:lnTo>
                  <a:pt x="1282429" y="2122971"/>
                </a:lnTo>
                <a:lnTo>
                  <a:pt x="955481" y="2035748"/>
                </a:lnTo>
                <a:lnTo>
                  <a:pt x="628534" y="2122971"/>
                </a:lnTo>
                <a:lnTo>
                  <a:pt x="301586" y="2035748"/>
                </a:lnTo>
                <a:lnTo>
                  <a:pt x="42369" y="2104902"/>
                </a:lnTo>
                <a:lnTo>
                  <a:pt x="52108" y="2041120"/>
                </a:lnTo>
                <a:lnTo>
                  <a:pt x="53557" y="2035486"/>
                </a:lnTo>
                <a:lnTo>
                  <a:pt x="302410" y="1969097"/>
                </a:lnTo>
                <a:lnTo>
                  <a:pt x="629357" y="2056320"/>
                </a:lnTo>
                <a:lnTo>
                  <a:pt x="956305" y="1969097"/>
                </a:lnTo>
                <a:lnTo>
                  <a:pt x="1283252" y="2056320"/>
                </a:lnTo>
                <a:lnTo>
                  <a:pt x="1610200" y="1969097"/>
                </a:lnTo>
                <a:lnTo>
                  <a:pt x="1937147" y="2056320"/>
                </a:lnTo>
                <a:lnTo>
                  <a:pt x="2264095" y="1969097"/>
                </a:lnTo>
                <a:lnTo>
                  <a:pt x="2591042" y="2056320"/>
                </a:lnTo>
                <a:lnTo>
                  <a:pt x="2917989" y="1969097"/>
                </a:lnTo>
                <a:lnTo>
                  <a:pt x="3244937" y="2056320"/>
                </a:lnTo>
                <a:lnTo>
                  <a:pt x="3571884" y="1969097"/>
                </a:lnTo>
                <a:lnTo>
                  <a:pt x="3898008" y="2056320"/>
                </a:lnTo>
                <a:lnTo>
                  <a:pt x="4224955" y="1969097"/>
                </a:lnTo>
                <a:lnTo>
                  <a:pt x="4551903" y="2056320"/>
                </a:lnTo>
                <a:lnTo>
                  <a:pt x="4878850" y="1969097"/>
                </a:lnTo>
                <a:lnTo>
                  <a:pt x="5146008" y="2040369"/>
                </a:lnTo>
                <a:lnTo>
                  <a:pt x="5146201" y="2041120"/>
                </a:lnTo>
                <a:lnTo>
                  <a:pt x="5156698" y="2109872"/>
                </a:lnTo>
                <a:lnTo>
                  <a:pt x="4878850" y="2035748"/>
                </a:lnTo>
                <a:close/>
                <a:moveTo>
                  <a:pt x="4551903" y="2257920"/>
                </a:moveTo>
                <a:lnTo>
                  <a:pt x="4224955" y="2170697"/>
                </a:lnTo>
                <a:lnTo>
                  <a:pt x="3898008" y="2257920"/>
                </a:lnTo>
                <a:lnTo>
                  <a:pt x="3571061" y="2170697"/>
                </a:lnTo>
                <a:lnTo>
                  <a:pt x="3244113" y="2257920"/>
                </a:lnTo>
                <a:lnTo>
                  <a:pt x="2917166" y="2170697"/>
                </a:lnTo>
                <a:lnTo>
                  <a:pt x="2590218" y="2257920"/>
                </a:lnTo>
                <a:lnTo>
                  <a:pt x="2263271" y="2170697"/>
                </a:lnTo>
                <a:lnTo>
                  <a:pt x="1936324" y="2257920"/>
                </a:lnTo>
                <a:lnTo>
                  <a:pt x="1609376" y="2170697"/>
                </a:lnTo>
                <a:lnTo>
                  <a:pt x="1282429" y="2257920"/>
                </a:lnTo>
                <a:lnTo>
                  <a:pt x="955481" y="2170697"/>
                </a:lnTo>
                <a:lnTo>
                  <a:pt x="628534" y="2257920"/>
                </a:lnTo>
                <a:lnTo>
                  <a:pt x="301586" y="2170697"/>
                </a:lnTo>
                <a:lnTo>
                  <a:pt x="20888" y="2245582"/>
                </a:lnTo>
                <a:lnTo>
                  <a:pt x="31986" y="2172898"/>
                </a:lnTo>
                <a:lnTo>
                  <a:pt x="302410" y="2100754"/>
                </a:lnTo>
                <a:lnTo>
                  <a:pt x="629357" y="2187977"/>
                </a:lnTo>
                <a:lnTo>
                  <a:pt x="956305" y="2100754"/>
                </a:lnTo>
                <a:lnTo>
                  <a:pt x="1283252" y="2187977"/>
                </a:lnTo>
                <a:lnTo>
                  <a:pt x="1610200" y="2100754"/>
                </a:lnTo>
                <a:lnTo>
                  <a:pt x="1937147" y="2187977"/>
                </a:lnTo>
                <a:lnTo>
                  <a:pt x="2264095" y="2100754"/>
                </a:lnTo>
                <a:lnTo>
                  <a:pt x="2591042" y="2187977"/>
                </a:lnTo>
                <a:lnTo>
                  <a:pt x="2917989" y="2100754"/>
                </a:lnTo>
                <a:lnTo>
                  <a:pt x="3244937" y="2187977"/>
                </a:lnTo>
                <a:lnTo>
                  <a:pt x="3571884" y="2100754"/>
                </a:lnTo>
                <a:lnTo>
                  <a:pt x="3898008" y="2187977"/>
                </a:lnTo>
                <a:lnTo>
                  <a:pt x="4224955" y="2100754"/>
                </a:lnTo>
                <a:lnTo>
                  <a:pt x="4551903" y="2187977"/>
                </a:lnTo>
                <a:lnTo>
                  <a:pt x="4878850" y="2100754"/>
                </a:lnTo>
                <a:lnTo>
                  <a:pt x="5167046" y="2177639"/>
                </a:lnTo>
                <a:lnTo>
                  <a:pt x="5178179" y="2250552"/>
                </a:lnTo>
                <a:lnTo>
                  <a:pt x="4878850" y="2170697"/>
                </a:lnTo>
                <a:close/>
                <a:moveTo>
                  <a:pt x="4552726" y="2392868"/>
                </a:moveTo>
                <a:lnTo>
                  <a:pt x="4225779" y="2305646"/>
                </a:lnTo>
                <a:lnTo>
                  <a:pt x="3898832" y="2392868"/>
                </a:lnTo>
                <a:lnTo>
                  <a:pt x="3571884" y="2305646"/>
                </a:lnTo>
                <a:lnTo>
                  <a:pt x="3244113" y="2392868"/>
                </a:lnTo>
                <a:lnTo>
                  <a:pt x="2917166" y="2305646"/>
                </a:lnTo>
                <a:lnTo>
                  <a:pt x="2590218" y="2392868"/>
                </a:lnTo>
                <a:lnTo>
                  <a:pt x="2263271" y="2305646"/>
                </a:lnTo>
                <a:lnTo>
                  <a:pt x="1936324" y="2392868"/>
                </a:lnTo>
                <a:lnTo>
                  <a:pt x="1609376" y="2305646"/>
                </a:lnTo>
                <a:lnTo>
                  <a:pt x="1282429" y="2392868"/>
                </a:lnTo>
                <a:lnTo>
                  <a:pt x="955481" y="2305646"/>
                </a:lnTo>
                <a:lnTo>
                  <a:pt x="628534" y="2392868"/>
                </a:lnTo>
                <a:lnTo>
                  <a:pt x="301586" y="2305646"/>
                </a:lnTo>
                <a:lnTo>
                  <a:pt x="8432" y="2383853"/>
                </a:lnTo>
                <a:lnTo>
                  <a:pt x="12171" y="2309841"/>
                </a:lnTo>
                <a:lnTo>
                  <a:pt x="302410" y="2232411"/>
                </a:lnTo>
                <a:lnTo>
                  <a:pt x="629357" y="2319634"/>
                </a:lnTo>
                <a:lnTo>
                  <a:pt x="956305" y="2232411"/>
                </a:lnTo>
                <a:lnTo>
                  <a:pt x="1283252" y="2319634"/>
                </a:lnTo>
                <a:lnTo>
                  <a:pt x="1610200" y="2232411"/>
                </a:lnTo>
                <a:lnTo>
                  <a:pt x="1937147" y="2319634"/>
                </a:lnTo>
                <a:lnTo>
                  <a:pt x="2264095" y="2232411"/>
                </a:lnTo>
                <a:lnTo>
                  <a:pt x="2591042" y="2319634"/>
                </a:lnTo>
                <a:lnTo>
                  <a:pt x="2917989" y="2232411"/>
                </a:lnTo>
                <a:lnTo>
                  <a:pt x="3244937" y="2319634"/>
                </a:lnTo>
                <a:lnTo>
                  <a:pt x="3571884" y="2232411"/>
                </a:lnTo>
                <a:lnTo>
                  <a:pt x="3898832" y="2319634"/>
                </a:lnTo>
                <a:lnTo>
                  <a:pt x="4225779" y="2232411"/>
                </a:lnTo>
                <a:lnTo>
                  <a:pt x="4552726" y="2319634"/>
                </a:lnTo>
                <a:lnTo>
                  <a:pt x="4879674" y="2232411"/>
                </a:lnTo>
                <a:lnTo>
                  <a:pt x="5186358" y="2314228"/>
                </a:lnTo>
                <a:lnTo>
                  <a:pt x="5190108" y="2388463"/>
                </a:lnTo>
                <a:lnTo>
                  <a:pt x="4879674" y="2305646"/>
                </a:lnTo>
                <a:close/>
                <a:moveTo>
                  <a:pt x="4551903" y="2527817"/>
                </a:moveTo>
                <a:lnTo>
                  <a:pt x="4224955" y="2440594"/>
                </a:lnTo>
                <a:lnTo>
                  <a:pt x="3898008" y="2527817"/>
                </a:lnTo>
                <a:lnTo>
                  <a:pt x="3571061" y="2440594"/>
                </a:lnTo>
                <a:lnTo>
                  <a:pt x="3244113" y="2527817"/>
                </a:lnTo>
                <a:lnTo>
                  <a:pt x="2917166" y="2440594"/>
                </a:lnTo>
                <a:lnTo>
                  <a:pt x="2590218" y="2527817"/>
                </a:lnTo>
                <a:lnTo>
                  <a:pt x="2263271" y="2440594"/>
                </a:lnTo>
                <a:lnTo>
                  <a:pt x="1936324" y="2527817"/>
                </a:lnTo>
                <a:lnTo>
                  <a:pt x="1609376" y="2440594"/>
                </a:lnTo>
                <a:lnTo>
                  <a:pt x="1282429" y="2527817"/>
                </a:lnTo>
                <a:lnTo>
                  <a:pt x="955481" y="2440594"/>
                </a:lnTo>
                <a:lnTo>
                  <a:pt x="628534" y="2527817"/>
                </a:lnTo>
                <a:lnTo>
                  <a:pt x="301586" y="2440594"/>
                </a:lnTo>
                <a:lnTo>
                  <a:pt x="1522" y="2520645"/>
                </a:lnTo>
                <a:lnTo>
                  <a:pt x="5483" y="2442240"/>
                </a:lnTo>
                <a:lnTo>
                  <a:pt x="301586" y="2363246"/>
                </a:lnTo>
                <a:lnTo>
                  <a:pt x="628534" y="2450468"/>
                </a:lnTo>
                <a:lnTo>
                  <a:pt x="955481" y="2363246"/>
                </a:lnTo>
                <a:lnTo>
                  <a:pt x="1283252" y="2450468"/>
                </a:lnTo>
                <a:lnTo>
                  <a:pt x="1610200" y="2363246"/>
                </a:lnTo>
                <a:lnTo>
                  <a:pt x="1937147" y="2450468"/>
                </a:lnTo>
                <a:lnTo>
                  <a:pt x="2264095" y="2363246"/>
                </a:lnTo>
                <a:lnTo>
                  <a:pt x="2591042" y="2450468"/>
                </a:lnTo>
                <a:lnTo>
                  <a:pt x="2917989" y="2363246"/>
                </a:lnTo>
                <a:lnTo>
                  <a:pt x="3244937" y="2450468"/>
                </a:lnTo>
                <a:lnTo>
                  <a:pt x="3571884" y="2363246"/>
                </a:lnTo>
                <a:lnTo>
                  <a:pt x="3898832" y="2450468"/>
                </a:lnTo>
                <a:lnTo>
                  <a:pt x="4225779" y="2363246"/>
                </a:lnTo>
                <a:lnTo>
                  <a:pt x="4552726" y="2450468"/>
                </a:lnTo>
                <a:lnTo>
                  <a:pt x="4879674" y="2363246"/>
                </a:lnTo>
                <a:lnTo>
                  <a:pt x="5193068" y="2447063"/>
                </a:lnTo>
                <a:lnTo>
                  <a:pt x="5197029" y="2525478"/>
                </a:lnTo>
                <a:lnTo>
                  <a:pt x="4878850" y="2440594"/>
                </a:lnTo>
                <a:close/>
                <a:moveTo>
                  <a:pt x="4551903" y="2662766"/>
                </a:moveTo>
                <a:lnTo>
                  <a:pt x="4224955" y="2575543"/>
                </a:lnTo>
                <a:lnTo>
                  <a:pt x="3898008" y="2662766"/>
                </a:lnTo>
                <a:lnTo>
                  <a:pt x="3571061" y="2575543"/>
                </a:lnTo>
                <a:lnTo>
                  <a:pt x="3244113" y="2662766"/>
                </a:lnTo>
                <a:lnTo>
                  <a:pt x="2917166" y="2575543"/>
                </a:lnTo>
                <a:lnTo>
                  <a:pt x="2590218" y="2662766"/>
                </a:lnTo>
                <a:lnTo>
                  <a:pt x="2263271" y="2575543"/>
                </a:lnTo>
                <a:lnTo>
                  <a:pt x="1936324" y="2662766"/>
                </a:lnTo>
                <a:lnTo>
                  <a:pt x="1609376" y="2575543"/>
                </a:lnTo>
                <a:lnTo>
                  <a:pt x="1282429" y="2662766"/>
                </a:lnTo>
                <a:lnTo>
                  <a:pt x="955481" y="2575543"/>
                </a:lnTo>
                <a:lnTo>
                  <a:pt x="628534" y="2662766"/>
                </a:lnTo>
                <a:lnTo>
                  <a:pt x="301586" y="2575543"/>
                </a:lnTo>
                <a:lnTo>
                  <a:pt x="5320" y="2654581"/>
                </a:lnTo>
                <a:lnTo>
                  <a:pt x="0" y="2575360"/>
                </a:lnTo>
                <a:lnTo>
                  <a:pt x="301586" y="2494903"/>
                </a:lnTo>
                <a:lnTo>
                  <a:pt x="628534" y="2582126"/>
                </a:lnTo>
                <a:lnTo>
                  <a:pt x="955481" y="2494903"/>
                </a:lnTo>
                <a:lnTo>
                  <a:pt x="1283252" y="2582126"/>
                </a:lnTo>
                <a:lnTo>
                  <a:pt x="1610200" y="2494903"/>
                </a:lnTo>
                <a:lnTo>
                  <a:pt x="1937147" y="2582126"/>
                </a:lnTo>
                <a:lnTo>
                  <a:pt x="2264095" y="2494903"/>
                </a:lnTo>
                <a:lnTo>
                  <a:pt x="2591042" y="2582126"/>
                </a:lnTo>
                <a:lnTo>
                  <a:pt x="2917989" y="2494903"/>
                </a:lnTo>
                <a:lnTo>
                  <a:pt x="3244937" y="2582126"/>
                </a:lnTo>
                <a:lnTo>
                  <a:pt x="3571884" y="2494903"/>
                </a:lnTo>
                <a:lnTo>
                  <a:pt x="3898832" y="2582126"/>
                </a:lnTo>
                <a:lnTo>
                  <a:pt x="4225779" y="2494903"/>
                </a:lnTo>
                <a:lnTo>
                  <a:pt x="4552726" y="2582126"/>
                </a:lnTo>
                <a:lnTo>
                  <a:pt x="4879674" y="2494903"/>
                </a:lnTo>
                <a:lnTo>
                  <a:pt x="5197994" y="2580039"/>
                </a:lnTo>
                <a:lnTo>
                  <a:pt x="5192678" y="2659266"/>
                </a:lnTo>
                <a:lnTo>
                  <a:pt x="4878850" y="2575543"/>
                </a:lnTo>
                <a:close/>
                <a:moveTo>
                  <a:pt x="4551903" y="2797714"/>
                </a:moveTo>
                <a:lnTo>
                  <a:pt x="4224955" y="2710491"/>
                </a:lnTo>
                <a:lnTo>
                  <a:pt x="3898008" y="2797714"/>
                </a:lnTo>
                <a:lnTo>
                  <a:pt x="3571061" y="2710491"/>
                </a:lnTo>
                <a:lnTo>
                  <a:pt x="3244113" y="2797714"/>
                </a:lnTo>
                <a:lnTo>
                  <a:pt x="2917166" y="2710491"/>
                </a:lnTo>
                <a:lnTo>
                  <a:pt x="2590218" y="2797714"/>
                </a:lnTo>
                <a:lnTo>
                  <a:pt x="2263271" y="2710491"/>
                </a:lnTo>
                <a:lnTo>
                  <a:pt x="1936324" y="2797714"/>
                </a:lnTo>
                <a:lnTo>
                  <a:pt x="1609376" y="2710491"/>
                </a:lnTo>
                <a:lnTo>
                  <a:pt x="1282429" y="2797714"/>
                </a:lnTo>
                <a:lnTo>
                  <a:pt x="955481" y="2710491"/>
                </a:lnTo>
                <a:lnTo>
                  <a:pt x="628534" y="2797714"/>
                </a:lnTo>
                <a:lnTo>
                  <a:pt x="301586" y="2710491"/>
                </a:lnTo>
                <a:lnTo>
                  <a:pt x="14223" y="2787154"/>
                </a:lnTo>
                <a:lnTo>
                  <a:pt x="8646" y="2704108"/>
                </a:lnTo>
                <a:lnTo>
                  <a:pt x="302410" y="2625737"/>
                </a:lnTo>
                <a:lnTo>
                  <a:pt x="629357" y="2712960"/>
                </a:lnTo>
                <a:lnTo>
                  <a:pt x="956305" y="2625737"/>
                </a:lnTo>
                <a:lnTo>
                  <a:pt x="1283252" y="2712960"/>
                </a:lnTo>
                <a:lnTo>
                  <a:pt x="1610200" y="2625737"/>
                </a:lnTo>
                <a:lnTo>
                  <a:pt x="1937147" y="2712960"/>
                </a:lnTo>
                <a:lnTo>
                  <a:pt x="2264095" y="2625737"/>
                </a:lnTo>
                <a:lnTo>
                  <a:pt x="2591042" y="2712960"/>
                </a:lnTo>
                <a:lnTo>
                  <a:pt x="2917989" y="2625737"/>
                </a:lnTo>
                <a:lnTo>
                  <a:pt x="3244937" y="2712960"/>
                </a:lnTo>
                <a:lnTo>
                  <a:pt x="3571884" y="2625737"/>
                </a:lnTo>
                <a:lnTo>
                  <a:pt x="3898008" y="2713783"/>
                </a:lnTo>
                <a:lnTo>
                  <a:pt x="4224955" y="2626560"/>
                </a:lnTo>
                <a:lnTo>
                  <a:pt x="4551903" y="2713783"/>
                </a:lnTo>
                <a:lnTo>
                  <a:pt x="4878850" y="2626560"/>
                </a:lnTo>
                <a:lnTo>
                  <a:pt x="5189316" y="2709386"/>
                </a:lnTo>
                <a:lnTo>
                  <a:pt x="5183783" y="2791841"/>
                </a:lnTo>
                <a:lnTo>
                  <a:pt x="4878850" y="2710491"/>
                </a:lnTo>
                <a:close/>
                <a:moveTo>
                  <a:pt x="4551903" y="2932663"/>
                </a:moveTo>
                <a:lnTo>
                  <a:pt x="4224955" y="2845440"/>
                </a:lnTo>
                <a:lnTo>
                  <a:pt x="3898008" y="2932663"/>
                </a:lnTo>
                <a:lnTo>
                  <a:pt x="3571061" y="2845440"/>
                </a:lnTo>
                <a:lnTo>
                  <a:pt x="3244113" y="2932663"/>
                </a:lnTo>
                <a:lnTo>
                  <a:pt x="2917166" y="2845440"/>
                </a:lnTo>
                <a:lnTo>
                  <a:pt x="2590218" y="2932663"/>
                </a:lnTo>
                <a:lnTo>
                  <a:pt x="2263271" y="2845440"/>
                </a:lnTo>
                <a:lnTo>
                  <a:pt x="1936324" y="2932663"/>
                </a:lnTo>
                <a:lnTo>
                  <a:pt x="1609376" y="2845440"/>
                </a:lnTo>
                <a:lnTo>
                  <a:pt x="1282429" y="2932663"/>
                </a:lnTo>
                <a:lnTo>
                  <a:pt x="955481" y="2845440"/>
                </a:lnTo>
                <a:lnTo>
                  <a:pt x="628534" y="2932663"/>
                </a:lnTo>
                <a:lnTo>
                  <a:pt x="301586" y="2845440"/>
                </a:lnTo>
                <a:lnTo>
                  <a:pt x="23842" y="2919537"/>
                </a:lnTo>
                <a:lnTo>
                  <a:pt x="22750" y="2914141"/>
                </a:lnTo>
                <a:lnTo>
                  <a:pt x="17331" y="2833447"/>
                </a:lnTo>
                <a:lnTo>
                  <a:pt x="302410" y="2757394"/>
                </a:lnTo>
                <a:lnTo>
                  <a:pt x="629357" y="2844617"/>
                </a:lnTo>
                <a:lnTo>
                  <a:pt x="956305" y="2757394"/>
                </a:lnTo>
                <a:lnTo>
                  <a:pt x="1283252" y="2844617"/>
                </a:lnTo>
                <a:lnTo>
                  <a:pt x="1610200" y="2757394"/>
                </a:lnTo>
                <a:lnTo>
                  <a:pt x="1937147" y="2844617"/>
                </a:lnTo>
                <a:lnTo>
                  <a:pt x="2264095" y="2757394"/>
                </a:lnTo>
                <a:lnTo>
                  <a:pt x="2591042" y="2844617"/>
                </a:lnTo>
                <a:lnTo>
                  <a:pt x="2917989" y="2757394"/>
                </a:lnTo>
                <a:lnTo>
                  <a:pt x="3244937" y="2844617"/>
                </a:lnTo>
                <a:lnTo>
                  <a:pt x="3571884" y="2757394"/>
                </a:lnTo>
                <a:lnTo>
                  <a:pt x="3898008" y="2845440"/>
                </a:lnTo>
                <a:lnTo>
                  <a:pt x="4224955" y="2758217"/>
                </a:lnTo>
                <a:lnTo>
                  <a:pt x="4551903" y="2845440"/>
                </a:lnTo>
                <a:lnTo>
                  <a:pt x="4878850" y="2758217"/>
                </a:lnTo>
                <a:lnTo>
                  <a:pt x="5180637" y="2838728"/>
                </a:lnTo>
                <a:lnTo>
                  <a:pt x="5175557" y="2914449"/>
                </a:lnTo>
                <a:lnTo>
                  <a:pt x="5173608" y="2924075"/>
                </a:lnTo>
                <a:lnTo>
                  <a:pt x="4878850" y="2845440"/>
                </a:lnTo>
                <a:close/>
                <a:moveTo>
                  <a:pt x="4551903" y="3066788"/>
                </a:moveTo>
                <a:lnTo>
                  <a:pt x="4224955" y="2979566"/>
                </a:lnTo>
                <a:lnTo>
                  <a:pt x="3898008" y="3066788"/>
                </a:lnTo>
                <a:lnTo>
                  <a:pt x="3571061" y="2979566"/>
                </a:lnTo>
                <a:lnTo>
                  <a:pt x="3244113" y="3066788"/>
                </a:lnTo>
                <a:lnTo>
                  <a:pt x="2917166" y="2979566"/>
                </a:lnTo>
                <a:lnTo>
                  <a:pt x="2590218" y="3066788"/>
                </a:lnTo>
                <a:lnTo>
                  <a:pt x="2263271" y="2979566"/>
                </a:lnTo>
                <a:lnTo>
                  <a:pt x="1936324" y="3066788"/>
                </a:lnTo>
                <a:lnTo>
                  <a:pt x="1609376" y="2979566"/>
                </a:lnTo>
                <a:lnTo>
                  <a:pt x="1282429" y="3066788"/>
                </a:lnTo>
                <a:lnTo>
                  <a:pt x="955481" y="2979566"/>
                </a:lnTo>
                <a:lnTo>
                  <a:pt x="628534" y="3066788"/>
                </a:lnTo>
                <a:lnTo>
                  <a:pt x="301586" y="2979566"/>
                </a:lnTo>
                <a:lnTo>
                  <a:pt x="49580" y="3046795"/>
                </a:lnTo>
                <a:lnTo>
                  <a:pt x="32095" y="2960343"/>
                </a:lnTo>
                <a:lnTo>
                  <a:pt x="302410" y="2888228"/>
                </a:lnTo>
                <a:lnTo>
                  <a:pt x="629357" y="2975451"/>
                </a:lnTo>
                <a:lnTo>
                  <a:pt x="956305" y="2888228"/>
                </a:lnTo>
                <a:lnTo>
                  <a:pt x="1283252" y="2975451"/>
                </a:lnTo>
                <a:lnTo>
                  <a:pt x="1610200" y="2888228"/>
                </a:lnTo>
                <a:lnTo>
                  <a:pt x="1937147" y="2975451"/>
                </a:lnTo>
                <a:lnTo>
                  <a:pt x="2264095" y="2888228"/>
                </a:lnTo>
                <a:lnTo>
                  <a:pt x="2591042" y="2975451"/>
                </a:lnTo>
                <a:lnTo>
                  <a:pt x="2917989" y="2888228"/>
                </a:lnTo>
                <a:lnTo>
                  <a:pt x="3244937" y="2975451"/>
                </a:lnTo>
                <a:lnTo>
                  <a:pt x="3571884" y="2888228"/>
                </a:lnTo>
                <a:lnTo>
                  <a:pt x="3898008" y="2975451"/>
                </a:lnTo>
                <a:lnTo>
                  <a:pt x="4224955" y="2888228"/>
                </a:lnTo>
                <a:lnTo>
                  <a:pt x="4551903" y="2975451"/>
                </a:lnTo>
                <a:lnTo>
                  <a:pt x="4878850" y="2888228"/>
                </a:lnTo>
                <a:lnTo>
                  <a:pt x="5165390" y="2964671"/>
                </a:lnTo>
                <a:lnTo>
                  <a:pt x="5147847" y="3051328"/>
                </a:lnTo>
                <a:lnTo>
                  <a:pt x="4878850" y="2979566"/>
                </a:lnTo>
                <a:close/>
                <a:moveTo>
                  <a:pt x="4551903" y="3201737"/>
                </a:moveTo>
                <a:lnTo>
                  <a:pt x="4224955" y="3114514"/>
                </a:lnTo>
                <a:lnTo>
                  <a:pt x="3898008" y="3201737"/>
                </a:lnTo>
                <a:lnTo>
                  <a:pt x="3571061" y="3114514"/>
                </a:lnTo>
                <a:lnTo>
                  <a:pt x="3244113" y="3201737"/>
                </a:lnTo>
                <a:lnTo>
                  <a:pt x="2917166" y="3114514"/>
                </a:lnTo>
                <a:lnTo>
                  <a:pt x="2590218" y="3201737"/>
                </a:lnTo>
                <a:lnTo>
                  <a:pt x="2263271" y="3114514"/>
                </a:lnTo>
                <a:lnTo>
                  <a:pt x="1936324" y="3201737"/>
                </a:lnTo>
                <a:lnTo>
                  <a:pt x="1609376" y="3114514"/>
                </a:lnTo>
                <a:lnTo>
                  <a:pt x="1282429" y="3201737"/>
                </a:lnTo>
                <a:lnTo>
                  <a:pt x="955481" y="3114514"/>
                </a:lnTo>
                <a:lnTo>
                  <a:pt x="628534" y="3201737"/>
                </a:lnTo>
                <a:lnTo>
                  <a:pt x="301586" y="3114514"/>
                </a:lnTo>
                <a:lnTo>
                  <a:pt x="75476" y="3174836"/>
                </a:lnTo>
                <a:lnTo>
                  <a:pt x="57359" y="3085260"/>
                </a:lnTo>
                <a:lnTo>
                  <a:pt x="302410" y="3019885"/>
                </a:lnTo>
                <a:lnTo>
                  <a:pt x="629357" y="3107108"/>
                </a:lnTo>
                <a:lnTo>
                  <a:pt x="956305" y="3019885"/>
                </a:lnTo>
                <a:lnTo>
                  <a:pt x="1283252" y="3107108"/>
                </a:lnTo>
                <a:lnTo>
                  <a:pt x="1610200" y="3019885"/>
                </a:lnTo>
                <a:lnTo>
                  <a:pt x="1937147" y="3107108"/>
                </a:lnTo>
                <a:lnTo>
                  <a:pt x="2264095" y="3019885"/>
                </a:lnTo>
                <a:lnTo>
                  <a:pt x="2591042" y="3107108"/>
                </a:lnTo>
                <a:lnTo>
                  <a:pt x="2917989" y="3019885"/>
                </a:lnTo>
                <a:lnTo>
                  <a:pt x="3244937" y="3107108"/>
                </a:lnTo>
                <a:lnTo>
                  <a:pt x="3571884" y="3019885"/>
                </a:lnTo>
                <a:lnTo>
                  <a:pt x="3898008" y="3107108"/>
                </a:lnTo>
                <a:lnTo>
                  <a:pt x="4224955" y="3019885"/>
                </a:lnTo>
                <a:lnTo>
                  <a:pt x="4551903" y="3107108"/>
                </a:lnTo>
                <a:lnTo>
                  <a:pt x="4878850" y="3019885"/>
                </a:lnTo>
                <a:lnTo>
                  <a:pt x="5140103" y="3089582"/>
                </a:lnTo>
                <a:lnTo>
                  <a:pt x="5121928" y="3179362"/>
                </a:lnTo>
                <a:lnTo>
                  <a:pt x="4878850" y="3114514"/>
                </a:lnTo>
                <a:close/>
                <a:moveTo>
                  <a:pt x="5108071" y="3247817"/>
                </a:moveTo>
                <a:lnTo>
                  <a:pt x="90237" y="3247817"/>
                </a:lnTo>
                <a:lnTo>
                  <a:pt x="82624" y="3210177"/>
                </a:lnTo>
                <a:lnTo>
                  <a:pt x="302410" y="3151543"/>
                </a:lnTo>
                <a:lnTo>
                  <a:pt x="629357" y="3238766"/>
                </a:lnTo>
                <a:lnTo>
                  <a:pt x="956305" y="3151543"/>
                </a:lnTo>
                <a:lnTo>
                  <a:pt x="1283252" y="3238766"/>
                </a:lnTo>
                <a:lnTo>
                  <a:pt x="1610200" y="3151543"/>
                </a:lnTo>
                <a:lnTo>
                  <a:pt x="1937147" y="3238766"/>
                </a:lnTo>
                <a:lnTo>
                  <a:pt x="2264095" y="3151543"/>
                </a:lnTo>
                <a:lnTo>
                  <a:pt x="2591042" y="3238766"/>
                </a:lnTo>
                <a:lnTo>
                  <a:pt x="2917989" y="3151543"/>
                </a:lnTo>
                <a:lnTo>
                  <a:pt x="3244937" y="3238766"/>
                </a:lnTo>
                <a:lnTo>
                  <a:pt x="3571884" y="3151543"/>
                </a:lnTo>
                <a:lnTo>
                  <a:pt x="3898832" y="3238766"/>
                </a:lnTo>
                <a:lnTo>
                  <a:pt x="4225779" y="3151543"/>
                </a:lnTo>
                <a:lnTo>
                  <a:pt x="4552726" y="3238766"/>
                </a:lnTo>
                <a:lnTo>
                  <a:pt x="4879674" y="3151543"/>
                </a:lnTo>
                <a:lnTo>
                  <a:pt x="5114859" y="3214286"/>
                </a:lnTo>
                <a:close/>
              </a:path>
            </a:pathLst>
          </a:custGeom>
          <a:solidFill>
            <a:schemeClr val="bg2"/>
          </a:solidFill>
          <a:ln w="7445" cap="flat">
            <a:noFill/>
            <a:prstDash val="solid"/>
            <a:miter/>
          </a:ln>
        </p:spPr>
        <p:txBody>
          <a:bodyPr rtlCol="0" anchor="ctr"/>
          <a:lstStyle/>
          <a:p>
            <a:endParaRPr lang="en-B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9DD749A-EF56-0681-080F-05B6E605702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21892" y="1787389"/>
            <a:ext cx="5219245" cy="3283200"/>
          </a:xfrm>
          <a:custGeom>
            <a:avLst/>
            <a:gdLst>
              <a:gd name="connsiteX0" fmla="*/ 104944 w 6019800"/>
              <a:gd name="connsiteY0" fmla="*/ 0 h 3786819"/>
              <a:gd name="connsiteX1" fmla="*/ 5914856 w 6019800"/>
              <a:gd name="connsiteY1" fmla="*/ 0 h 3786819"/>
              <a:gd name="connsiteX2" fmla="*/ 5958650 w 6019800"/>
              <a:gd name="connsiteY2" fmla="*/ 170319 h 3786819"/>
              <a:gd name="connsiteX3" fmla="*/ 6019800 w 6019800"/>
              <a:gd name="connsiteY3" fmla="*/ 776919 h 3786819"/>
              <a:gd name="connsiteX4" fmla="*/ 3009900 w 6019800"/>
              <a:gd name="connsiteY4" fmla="*/ 3786819 h 3786819"/>
              <a:gd name="connsiteX5" fmla="*/ 0 w 6019800"/>
              <a:gd name="connsiteY5" fmla="*/ 776919 h 3786819"/>
              <a:gd name="connsiteX6" fmla="*/ 61151 w 6019800"/>
              <a:gd name="connsiteY6" fmla="*/ 170319 h 378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19800" h="3786819">
                <a:moveTo>
                  <a:pt x="104944" y="0"/>
                </a:moveTo>
                <a:lnTo>
                  <a:pt x="5914856" y="0"/>
                </a:lnTo>
                <a:lnTo>
                  <a:pt x="5958650" y="170319"/>
                </a:lnTo>
                <a:cubicBezTo>
                  <a:pt x="5998744" y="366256"/>
                  <a:pt x="6019800" y="569129"/>
                  <a:pt x="6019800" y="776919"/>
                </a:cubicBezTo>
                <a:cubicBezTo>
                  <a:pt x="6019800" y="2439241"/>
                  <a:pt x="4672222" y="3786819"/>
                  <a:pt x="3009900" y="3786819"/>
                </a:cubicBezTo>
                <a:cubicBezTo>
                  <a:pt x="1347578" y="3786819"/>
                  <a:pt x="0" y="2439241"/>
                  <a:pt x="0" y="776919"/>
                </a:cubicBezTo>
                <a:cubicBezTo>
                  <a:pt x="0" y="569129"/>
                  <a:pt x="21056" y="366256"/>
                  <a:pt x="61151" y="170319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 b="0" i="0">
                <a:solidFill>
                  <a:schemeClr val="tx1"/>
                </a:solidFill>
                <a:highlight>
                  <a:srgbClr val="FFFF00"/>
                </a:highlight>
                <a:latin typeface="+mn-lt"/>
              </a:defRPr>
            </a:lvl1pPr>
          </a:lstStyle>
          <a:p>
            <a:r>
              <a:rPr lang="en-BE" dirty="0"/>
              <a:t>Afbeelding (optioneel)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8501B4-8662-315C-12F6-DD444D0A3D1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3B7D7A-9827-433A-8943-7CA628CD3A6E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437BB-3B68-3295-D2FC-3233649D9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BCEF97D-428F-5DC6-799A-CDF44C71EB8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EEB1D-2D0A-C0FD-E14B-E185F62720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5" y="2467960"/>
            <a:ext cx="5580065" cy="524553"/>
          </a:xfrm>
          <a:prstGeom prst="rect">
            <a:avLst/>
          </a:prstGeom>
        </p:spPr>
        <p:txBody>
          <a:bodyPr wrap="square" lIns="0" rIns="0" bIns="108000" anchor="b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b="1" i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Hoofdstuk</a:t>
            </a:r>
            <a:r>
              <a:rPr lang="en-GB" dirty="0"/>
              <a:t> - </a:t>
            </a:r>
            <a:r>
              <a:rPr lang="en-GB" dirty="0" err="1"/>
              <a:t>Ondertitel</a:t>
            </a:r>
            <a:endParaRPr lang="en-B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18E559-974A-8B80-92EA-B5C1CD33B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5" y="2992513"/>
            <a:ext cx="5580065" cy="1588127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Hoofdstuk</a:t>
            </a:r>
            <a:r>
              <a:rPr lang="en-GB" dirty="0"/>
              <a:t> -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10" name="Graphic 1">
            <a:extLst>
              <a:ext uri="{FF2B5EF4-FFF2-40B4-BE49-F238E27FC236}">
                <a16:creationId xmlns:a16="http://schemas.microsoft.com/office/drawing/2014/main" id="{65B8ABBF-7F90-5487-BEAE-C2085A41546E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2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D8B5554D-B5BC-E6DC-412B-9036D65E8BD9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8319519" y="-1556077"/>
            <a:ext cx="1423990" cy="4536144"/>
          </a:xfrm>
          <a:custGeom>
            <a:avLst/>
            <a:gdLst>
              <a:gd name="connsiteX0" fmla="*/ 1423990 w 1423990"/>
              <a:gd name="connsiteY0" fmla="*/ 0 h 4536144"/>
              <a:gd name="connsiteX1" fmla="*/ 1423990 w 1423990"/>
              <a:gd name="connsiteY1" fmla="*/ 4536144 h 4536144"/>
              <a:gd name="connsiteX2" fmla="*/ 1287311 w 1423990"/>
              <a:gd name="connsiteY2" fmla="*/ 4466471 h 4536144"/>
              <a:gd name="connsiteX3" fmla="*/ 0 w 1423990"/>
              <a:gd name="connsiteY3" fmla="*/ 2268072 h 4536144"/>
              <a:gd name="connsiteX4" fmla="*/ 1287311 w 1423990"/>
              <a:gd name="connsiteY4" fmla="*/ 69673 h 453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990" h="4536144">
                <a:moveTo>
                  <a:pt x="1423990" y="0"/>
                </a:moveTo>
                <a:lnTo>
                  <a:pt x="1423990" y="4536144"/>
                </a:lnTo>
                <a:lnTo>
                  <a:pt x="1287311" y="4466471"/>
                </a:lnTo>
                <a:cubicBezTo>
                  <a:pt x="519058" y="4034742"/>
                  <a:pt x="0" y="3212073"/>
                  <a:pt x="0" y="2268072"/>
                </a:cubicBezTo>
                <a:cubicBezTo>
                  <a:pt x="0" y="1324063"/>
                  <a:pt x="519058" y="501399"/>
                  <a:pt x="1287311" y="69673"/>
                </a:cubicBezTo>
                <a:close/>
              </a:path>
            </a:pathLst>
          </a:custGeom>
          <a:solidFill>
            <a:schemeClr val="bg2"/>
          </a:solidFill>
          <a:ln w="8398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522107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2">
            <a:extLst>
              <a:ext uri="{FF2B5EF4-FFF2-40B4-BE49-F238E27FC236}">
                <a16:creationId xmlns:a16="http://schemas.microsoft.com/office/drawing/2014/main" id="{D678BCEA-0B84-4089-DAB5-B0D1E6777972}"/>
              </a:ext>
            </a:extLst>
          </p:cNvPr>
          <p:cNvSpPr/>
          <p:nvPr/>
        </p:nvSpPr>
        <p:spPr>
          <a:xfrm>
            <a:off x="0" y="0"/>
            <a:ext cx="12193272" cy="6865158"/>
          </a:xfrm>
          <a:custGeom>
            <a:avLst/>
            <a:gdLst>
              <a:gd name="connsiteX0" fmla="*/ 1108479 w 12193272"/>
              <a:gd name="connsiteY0" fmla="*/ 0 h 6865158"/>
              <a:gd name="connsiteX1" fmla="*/ 1108479 w 12193272"/>
              <a:gd name="connsiteY1" fmla="*/ 221211 h 6865158"/>
              <a:gd name="connsiteX2" fmla="*/ 887038 w 12193272"/>
              <a:gd name="connsiteY2" fmla="*/ 221211 h 6865158"/>
              <a:gd name="connsiteX3" fmla="*/ 665597 w 12193272"/>
              <a:gd name="connsiteY3" fmla="*/ 221211 h 6865158"/>
              <a:gd name="connsiteX4" fmla="*/ 443519 w 12193272"/>
              <a:gd name="connsiteY4" fmla="*/ 221211 h 6865158"/>
              <a:gd name="connsiteX5" fmla="*/ 443519 w 12193272"/>
              <a:gd name="connsiteY5" fmla="*/ 0 h 6865158"/>
              <a:gd name="connsiteX6" fmla="*/ 664960 w 12193272"/>
              <a:gd name="connsiteY6" fmla="*/ 0 h 6865158"/>
              <a:gd name="connsiteX7" fmla="*/ 886402 w 12193272"/>
              <a:gd name="connsiteY7" fmla="*/ 0 h 6865158"/>
              <a:gd name="connsiteX8" fmla="*/ 1108479 w 12193272"/>
              <a:gd name="connsiteY8" fmla="*/ 0 h 6865158"/>
              <a:gd name="connsiteX9" fmla="*/ 1329921 w 12193272"/>
              <a:gd name="connsiteY9" fmla="*/ 3321974 h 6865158"/>
              <a:gd name="connsiteX10" fmla="*/ 1329921 w 12193272"/>
              <a:gd name="connsiteY10" fmla="*/ 3543185 h 6865158"/>
              <a:gd name="connsiteX11" fmla="*/ 1551362 w 12193272"/>
              <a:gd name="connsiteY11" fmla="*/ 3543185 h 6865158"/>
              <a:gd name="connsiteX12" fmla="*/ 1551362 w 12193272"/>
              <a:gd name="connsiteY12" fmla="*/ 3321974 h 6865158"/>
              <a:gd name="connsiteX13" fmla="*/ 1551362 w 12193272"/>
              <a:gd name="connsiteY13" fmla="*/ 3100763 h 6865158"/>
              <a:gd name="connsiteX14" fmla="*/ 1107843 w 12193272"/>
              <a:gd name="connsiteY14" fmla="*/ 3100763 h 6865158"/>
              <a:gd name="connsiteX15" fmla="*/ 1107843 w 12193272"/>
              <a:gd name="connsiteY15" fmla="*/ 3321974 h 6865158"/>
              <a:gd name="connsiteX16" fmla="*/ 1329921 w 12193272"/>
              <a:gd name="connsiteY16" fmla="*/ 3321974 h 6865158"/>
              <a:gd name="connsiteX17" fmla="*/ 443519 w 12193272"/>
              <a:gd name="connsiteY17" fmla="*/ 443057 h 6865158"/>
              <a:gd name="connsiteX18" fmla="*/ 221441 w 12193272"/>
              <a:gd name="connsiteY18" fmla="*/ 443057 h 6865158"/>
              <a:gd name="connsiteX19" fmla="*/ 221441 w 12193272"/>
              <a:gd name="connsiteY19" fmla="*/ 664268 h 6865158"/>
              <a:gd name="connsiteX20" fmla="*/ 442883 w 12193272"/>
              <a:gd name="connsiteY20" fmla="*/ 664268 h 6865158"/>
              <a:gd name="connsiteX21" fmla="*/ 442883 w 12193272"/>
              <a:gd name="connsiteY21" fmla="*/ 443057 h 6865158"/>
              <a:gd name="connsiteX22" fmla="*/ 3325438 w 12193272"/>
              <a:gd name="connsiteY22" fmla="*/ 1771592 h 6865158"/>
              <a:gd name="connsiteX23" fmla="*/ 3103997 w 12193272"/>
              <a:gd name="connsiteY23" fmla="*/ 1771592 h 6865158"/>
              <a:gd name="connsiteX24" fmla="*/ 3103997 w 12193272"/>
              <a:gd name="connsiteY24" fmla="*/ 1992803 h 6865158"/>
              <a:gd name="connsiteX25" fmla="*/ 3325438 w 12193272"/>
              <a:gd name="connsiteY25" fmla="*/ 1992803 h 6865158"/>
              <a:gd name="connsiteX26" fmla="*/ 3325438 w 12193272"/>
              <a:gd name="connsiteY26" fmla="*/ 1771592 h 6865158"/>
              <a:gd name="connsiteX27" fmla="*/ 1994881 w 12193272"/>
              <a:gd name="connsiteY27" fmla="*/ 664268 h 6865158"/>
              <a:gd name="connsiteX28" fmla="*/ 1994881 w 12193272"/>
              <a:gd name="connsiteY28" fmla="*/ 443057 h 6865158"/>
              <a:gd name="connsiteX29" fmla="*/ 1773440 w 12193272"/>
              <a:gd name="connsiteY29" fmla="*/ 443057 h 6865158"/>
              <a:gd name="connsiteX30" fmla="*/ 1773440 w 12193272"/>
              <a:gd name="connsiteY30" fmla="*/ 664268 h 6865158"/>
              <a:gd name="connsiteX31" fmla="*/ 1994881 w 12193272"/>
              <a:gd name="connsiteY31" fmla="*/ 664268 h 6865158"/>
              <a:gd name="connsiteX32" fmla="*/ 221441 w 12193272"/>
              <a:gd name="connsiteY32" fmla="*/ 3986241 h 6865158"/>
              <a:gd name="connsiteX33" fmla="*/ 221441 w 12193272"/>
              <a:gd name="connsiteY33" fmla="*/ 3765031 h 6865158"/>
              <a:gd name="connsiteX34" fmla="*/ 0 w 12193272"/>
              <a:gd name="connsiteY34" fmla="*/ 3765031 h 6865158"/>
              <a:gd name="connsiteX35" fmla="*/ 0 w 12193272"/>
              <a:gd name="connsiteY35" fmla="*/ 3986241 h 6865158"/>
              <a:gd name="connsiteX36" fmla="*/ 0 w 12193272"/>
              <a:gd name="connsiteY36" fmla="*/ 4207452 h 6865158"/>
              <a:gd name="connsiteX37" fmla="*/ 221441 w 12193272"/>
              <a:gd name="connsiteY37" fmla="*/ 4207452 h 6865158"/>
              <a:gd name="connsiteX38" fmla="*/ 221441 w 12193272"/>
              <a:gd name="connsiteY38" fmla="*/ 3986241 h 6865158"/>
              <a:gd name="connsiteX39" fmla="*/ 443519 w 12193272"/>
              <a:gd name="connsiteY39" fmla="*/ 4429298 h 6865158"/>
              <a:gd name="connsiteX40" fmla="*/ 221441 w 12193272"/>
              <a:gd name="connsiteY40" fmla="*/ 4429298 h 6865158"/>
              <a:gd name="connsiteX41" fmla="*/ 221441 w 12193272"/>
              <a:gd name="connsiteY41" fmla="*/ 4650509 h 6865158"/>
              <a:gd name="connsiteX42" fmla="*/ 442883 w 12193272"/>
              <a:gd name="connsiteY42" fmla="*/ 4650509 h 6865158"/>
              <a:gd name="connsiteX43" fmla="*/ 442883 w 12193272"/>
              <a:gd name="connsiteY43" fmla="*/ 4429298 h 6865158"/>
              <a:gd name="connsiteX44" fmla="*/ 221441 w 12193272"/>
              <a:gd name="connsiteY44" fmla="*/ 5979044 h 6865158"/>
              <a:gd name="connsiteX45" fmla="*/ 0 w 12193272"/>
              <a:gd name="connsiteY45" fmla="*/ 5979044 h 6865158"/>
              <a:gd name="connsiteX46" fmla="*/ 0 w 12193272"/>
              <a:gd name="connsiteY46" fmla="*/ 6200255 h 6865158"/>
              <a:gd name="connsiteX47" fmla="*/ 221441 w 12193272"/>
              <a:gd name="connsiteY47" fmla="*/ 6200255 h 6865158"/>
              <a:gd name="connsiteX48" fmla="*/ 221441 w 12193272"/>
              <a:gd name="connsiteY48" fmla="*/ 5979044 h 6865158"/>
              <a:gd name="connsiteX49" fmla="*/ 221441 w 12193272"/>
              <a:gd name="connsiteY49" fmla="*/ 6643947 h 6865158"/>
              <a:gd name="connsiteX50" fmla="*/ 442883 w 12193272"/>
              <a:gd name="connsiteY50" fmla="*/ 6643947 h 6865158"/>
              <a:gd name="connsiteX51" fmla="*/ 442883 w 12193272"/>
              <a:gd name="connsiteY51" fmla="*/ 6865158 h 6865158"/>
              <a:gd name="connsiteX52" fmla="*/ 664324 w 12193272"/>
              <a:gd name="connsiteY52" fmla="*/ 6865158 h 6865158"/>
              <a:gd name="connsiteX53" fmla="*/ 664324 w 12193272"/>
              <a:gd name="connsiteY53" fmla="*/ 6643947 h 6865158"/>
              <a:gd name="connsiteX54" fmla="*/ 664324 w 12193272"/>
              <a:gd name="connsiteY54" fmla="*/ 6422737 h 6865158"/>
              <a:gd name="connsiteX55" fmla="*/ 221441 w 12193272"/>
              <a:gd name="connsiteY55" fmla="*/ 6422737 h 6865158"/>
              <a:gd name="connsiteX56" fmla="*/ 221441 w 12193272"/>
              <a:gd name="connsiteY56" fmla="*/ 6643947 h 6865158"/>
              <a:gd name="connsiteX57" fmla="*/ 0 w 12193272"/>
              <a:gd name="connsiteY57" fmla="*/ 6865158 h 6865158"/>
              <a:gd name="connsiteX58" fmla="*/ 221441 w 12193272"/>
              <a:gd name="connsiteY58" fmla="*/ 6865158 h 6865158"/>
              <a:gd name="connsiteX59" fmla="*/ 221441 w 12193272"/>
              <a:gd name="connsiteY59" fmla="*/ 6643947 h 6865158"/>
              <a:gd name="connsiteX60" fmla="*/ 0 w 12193272"/>
              <a:gd name="connsiteY60" fmla="*/ 6643947 h 6865158"/>
              <a:gd name="connsiteX61" fmla="*/ 0 w 12193272"/>
              <a:gd name="connsiteY61" fmla="*/ 6865158 h 6865158"/>
              <a:gd name="connsiteX62" fmla="*/ 443519 w 12193272"/>
              <a:gd name="connsiteY62" fmla="*/ 2878917 h 6865158"/>
              <a:gd name="connsiteX63" fmla="*/ 664960 w 12193272"/>
              <a:gd name="connsiteY63" fmla="*/ 2878917 h 6865158"/>
              <a:gd name="connsiteX64" fmla="*/ 664960 w 12193272"/>
              <a:gd name="connsiteY64" fmla="*/ 2657706 h 6865158"/>
              <a:gd name="connsiteX65" fmla="*/ 664960 w 12193272"/>
              <a:gd name="connsiteY65" fmla="*/ 2436495 h 6865158"/>
              <a:gd name="connsiteX66" fmla="*/ 221441 w 12193272"/>
              <a:gd name="connsiteY66" fmla="*/ 2436495 h 6865158"/>
              <a:gd name="connsiteX67" fmla="*/ 221441 w 12193272"/>
              <a:gd name="connsiteY67" fmla="*/ 2657706 h 6865158"/>
              <a:gd name="connsiteX68" fmla="*/ 442883 w 12193272"/>
              <a:gd name="connsiteY68" fmla="*/ 2657706 h 6865158"/>
              <a:gd name="connsiteX69" fmla="*/ 442883 w 12193272"/>
              <a:gd name="connsiteY69" fmla="*/ 2878917 h 6865158"/>
              <a:gd name="connsiteX70" fmla="*/ 887038 w 12193272"/>
              <a:gd name="connsiteY70" fmla="*/ 1992803 h 6865158"/>
              <a:gd name="connsiteX71" fmla="*/ 887038 w 12193272"/>
              <a:gd name="connsiteY71" fmla="*/ 1771592 h 6865158"/>
              <a:gd name="connsiteX72" fmla="*/ 665597 w 12193272"/>
              <a:gd name="connsiteY72" fmla="*/ 1771592 h 6865158"/>
              <a:gd name="connsiteX73" fmla="*/ 665597 w 12193272"/>
              <a:gd name="connsiteY73" fmla="*/ 1550382 h 6865158"/>
              <a:gd name="connsiteX74" fmla="*/ 443519 w 12193272"/>
              <a:gd name="connsiteY74" fmla="*/ 1550382 h 6865158"/>
              <a:gd name="connsiteX75" fmla="*/ 443519 w 12193272"/>
              <a:gd name="connsiteY75" fmla="*/ 1328535 h 6865158"/>
              <a:gd name="connsiteX76" fmla="*/ 221441 w 12193272"/>
              <a:gd name="connsiteY76" fmla="*/ 1328535 h 6865158"/>
              <a:gd name="connsiteX77" fmla="*/ 221441 w 12193272"/>
              <a:gd name="connsiteY77" fmla="*/ 1107325 h 6865158"/>
              <a:gd name="connsiteX78" fmla="*/ 442883 w 12193272"/>
              <a:gd name="connsiteY78" fmla="*/ 1107325 h 6865158"/>
              <a:gd name="connsiteX79" fmla="*/ 442883 w 12193272"/>
              <a:gd name="connsiteY79" fmla="*/ 886114 h 6865158"/>
              <a:gd name="connsiteX80" fmla="*/ 221441 w 12193272"/>
              <a:gd name="connsiteY80" fmla="*/ 886114 h 6865158"/>
              <a:gd name="connsiteX81" fmla="*/ 221441 w 12193272"/>
              <a:gd name="connsiteY81" fmla="*/ 664903 h 6865158"/>
              <a:gd name="connsiteX82" fmla="*/ 0 w 12193272"/>
              <a:gd name="connsiteY82" fmla="*/ 664903 h 6865158"/>
              <a:gd name="connsiteX83" fmla="*/ 0 w 12193272"/>
              <a:gd name="connsiteY83" fmla="*/ 886114 h 6865158"/>
              <a:gd name="connsiteX84" fmla="*/ 0 w 12193272"/>
              <a:gd name="connsiteY84" fmla="*/ 1107325 h 6865158"/>
              <a:gd name="connsiteX85" fmla="*/ 0 w 12193272"/>
              <a:gd name="connsiteY85" fmla="*/ 1328535 h 6865158"/>
              <a:gd name="connsiteX86" fmla="*/ 0 w 12193272"/>
              <a:gd name="connsiteY86" fmla="*/ 1549746 h 6865158"/>
              <a:gd name="connsiteX87" fmla="*/ 221441 w 12193272"/>
              <a:gd name="connsiteY87" fmla="*/ 1549746 h 6865158"/>
              <a:gd name="connsiteX88" fmla="*/ 221441 w 12193272"/>
              <a:gd name="connsiteY88" fmla="*/ 1770957 h 6865158"/>
              <a:gd name="connsiteX89" fmla="*/ 442883 w 12193272"/>
              <a:gd name="connsiteY89" fmla="*/ 1770957 h 6865158"/>
              <a:gd name="connsiteX90" fmla="*/ 442883 w 12193272"/>
              <a:gd name="connsiteY90" fmla="*/ 1992167 h 6865158"/>
              <a:gd name="connsiteX91" fmla="*/ 442883 w 12193272"/>
              <a:gd name="connsiteY91" fmla="*/ 2213378 h 6865158"/>
              <a:gd name="connsiteX92" fmla="*/ 664324 w 12193272"/>
              <a:gd name="connsiteY92" fmla="*/ 2213378 h 6865158"/>
              <a:gd name="connsiteX93" fmla="*/ 664324 w 12193272"/>
              <a:gd name="connsiteY93" fmla="*/ 1992167 h 6865158"/>
              <a:gd name="connsiteX94" fmla="*/ 887038 w 12193272"/>
              <a:gd name="connsiteY94" fmla="*/ 1992167 h 6865158"/>
              <a:gd name="connsiteX95" fmla="*/ 221441 w 12193272"/>
              <a:gd name="connsiteY95" fmla="*/ 1992803 h 6865158"/>
              <a:gd name="connsiteX96" fmla="*/ 0 w 12193272"/>
              <a:gd name="connsiteY96" fmla="*/ 1992803 h 6865158"/>
              <a:gd name="connsiteX97" fmla="*/ 0 w 12193272"/>
              <a:gd name="connsiteY97" fmla="*/ 2214014 h 6865158"/>
              <a:gd name="connsiteX98" fmla="*/ 221441 w 12193272"/>
              <a:gd name="connsiteY98" fmla="*/ 2214014 h 6865158"/>
              <a:gd name="connsiteX99" fmla="*/ 221441 w 12193272"/>
              <a:gd name="connsiteY99" fmla="*/ 1992803 h 6865158"/>
              <a:gd name="connsiteX100" fmla="*/ 1551998 w 12193272"/>
              <a:gd name="connsiteY100" fmla="*/ 5093566 h 6865158"/>
              <a:gd name="connsiteX101" fmla="*/ 1329921 w 12193272"/>
              <a:gd name="connsiteY101" fmla="*/ 5093566 h 6865158"/>
              <a:gd name="connsiteX102" fmla="*/ 1329921 w 12193272"/>
              <a:gd name="connsiteY102" fmla="*/ 4872355 h 6865158"/>
              <a:gd name="connsiteX103" fmla="*/ 1108479 w 12193272"/>
              <a:gd name="connsiteY103" fmla="*/ 4872355 h 6865158"/>
              <a:gd name="connsiteX104" fmla="*/ 1108479 w 12193272"/>
              <a:gd name="connsiteY104" fmla="*/ 5093566 h 6865158"/>
              <a:gd name="connsiteX105" fmla="*/ 887038 w 12193272"/>
              <a:gd name="connsiteY105" fmla="*/ 5093566 h 6865158"/>
              <a:gd name="connsiteX106" fmla="*/ 887038 w 12193272"/>
              <a:gd name="connsiteY106" fmla="*/ 5314777 h 6865158"/>
              <a:gd name="connsiteX107" fmla="*/ 1774076 w 12193272"/>
              <a:gd name="connsiteY107" fmla="*/ 5314777 h 6865158"/>
              <a:gd name="connsiteX108" fmla="*/ 1774076 w 12193272"/>
              <a:gd name="connsiteY108" fmla="*/ 5536623 h 6865158"/>
              <a:gd name="connsiteX109" fmla="*/ 1995517 w 12193272"/>
              <a:gd name="connsiteY109" fmla="*/ 5536623 h 6865158"/>
              <a:gd name="connsiteX110" fmla="*/ 1995517 w 12193272"/>
              <a:gd name="connsiteY110" fmla="*/ 5315412 h 6865158"/>
              <a:gd name="connsiteX111" fmla="*/ 1995517 w 12193272"/>
              <a:gd name="connsiteY111" fmla="*/ 5094202 h 6865158"/>
              <a:gd name="connsiteX112" fmla="*/ 1774076 w 12193272"/>
              <a:gd name="connsiteY112" fmla="*/ 5094202 h 6865158"/>
              <a:gd name="connsiteX113" fmla="*/ 1774076 w 12193272"/>
              <a:gd name="connsiteY113" fmla="*/ 4651145 h 6865158"/>
              <a:gd name="connsiteX114" fmla="*/ 1552635 w 12193272"/>
              <a:gd name="connsiteY114" fmla="*/ 4651145 h 6865158"/>
              <a:gd name="connsiteX115" fmla="*/ 1552635 w 12193272"/>
              <a:gd name="connsiteY115" fmla="*/ 5093566 h 6865158"/>
              <a:gd name="connsiteX116" fmla="*/ 1994881 w 12193272"/>
              <a:gd name="connsiteY116" fmla="*/ 4650509 h 6865158"/>
              <a:gd name="connsiteX117" fmla="*/ 1994881 w 12193272"/>
              <a:gd name="connsiteY117" fmla="*/ 4429298 h 6865158"/>
              <a:gd name="connsiteX118" fmla="*/ 1773440 w 12193272"/>
              <a:gd name="connsiteY118" fmla="*/ 4429298 h 6865158"/>
              <a:gd name="connsiteX119" fmla="*/ 1773440 w 12193272"/>
              <a:gd name="connsiteY119" fmla="*/ 4650509 h 6865158"/>
              <a:gd name="connsiteX120" fmla="*/ 1994881 w 12193272"/>
              <a:gd name="connsiteY120" fmla="*/ 4650509 h 6865158"/>
              <a:gd name="connsiteX121" fmla="*/ 2438400 w 12193272"/>
              <a:gd name="connsiteY121" fmla="*/ 2435860 h 6865158"/>
              <a:gd name="connsiteX122" fmla="*/ 2438400 w 12193272"/>
              <a:gd name="connsiteY122" fmla="*/ 2214649 h 6865158"/>
              <a:gd name="connsiteX123" fmla="*/ 2216959 w 12193272"/>
              <a:gd name="connsiteY123" fmla="*/ 2214649 h 6865158"/>
              <a:gd name="connsiteX124" fmla="*/ 2216959 w 12193272"/>
              <a:gd name="connsiteY124" fmla="*/ 2435860 h 6865158"/>
              <a:gd name="connsiteX125" fmla="*/ 2438400 w 12193272"/>
              <a:gd name="connsiteY125" fmla="*/ 2435860 h 6865158"/>
              <a:gd name="connsiteX126" fmla="*/ 2881919 w 12193272"/>
              <a:gd name="connsiteY126" fmla="*/ 3321974 h 6865158"/>
              <a:gd name="connsiteX127" fmla="*/ 2881919 w 12193272"/>
              <a:gd name="connsiteY127" fmla="*/ 3100763 h 6865158"/>
              <a:gd name="connsiteX128" fmla="*/ 2660478 w 12193272"/>
              <a:gd name="connsiteY128" fmla="*/ 3100763 h 6865158"/>
              <a:gd name="connsiteX129" fmla="*/ 2660478 w 12193272"/>
              <a:gd name="connsiteY129" fmla="*/ 3321974 h 6865158"/>
              <a:gd name="connsiteX130" fmla="*/ 2881919 w 12193272"/>
              <a:gd name="connsiteY130" fmla="*/ 3321974 h 6865158"/>
              <a:gd name="connsiteX131" fmla="*/ 887038 w 12193272"/>
              <a:gd name="connsiteY131" fmla="*/ 2435860 h 6865158"/>
              <a:gd name="connsiteX132" fmla="*/ 665597 w 12193272"/>
              <a:gd name="connsiteY132" fmla="*/ 2435860 h 6865158"/>
              <a:gd name="connsiteX133" fmla="*/ 665597 w 12193272"/>
              <a:gd name="connsiteY133" fmla="*/ 2214649 h 6865158"/>
              <a:gd name="connsiteX134" fmla="*/ 887038 w 12193272"/>
              <a:gd name="connsiteY134" fmla="*/ 2214649 h 6865158"/>
              <a:gd name="connsiteX135" fmla="*/ 887038 w 12193272"/>
              <a:gd name="connsiteY135" fmla="*/ 1993439 h 6865158"/>
              <a:gd name="connsiteX136" fmla="*/ 1329921 w 12193272"/>
              <a:gd name="connsiteY136" fmla="*/ 1993439 h 6865158"/>
              <a:gd name="connsiteX137" fmla="*/ 1329921 w 12193272"/>
              <a:gd name="connsiteY137" fmla="*/ 1550382 h 6865158"/>
              <a:gd name="connsiteX138" fmla="*/ 1551362 w 12193272"/>
              <a:gd name="connsiteY138" fmla="*/ 1550382 h 6865158"/>
              <a:gd name="connsiteX139" fmla="*/ 1551362 w 12193272"/>
              <a:gd name="connsiteY139" fmla="*/ 1993439 h 6865158"/>
              <a:gd name="connsiteX140" fmla="*/ 1772803 w 12193272"/>
              <a:gd name="connsiteY140" fmla="*/ 1993439 h 6865158"/>
              <a:gd name="connsiteX141" fmla="*/ 1772803 w 12193272"/>
              <a:gd name="connsiteY141" fmla="*/ 1772228 h 6865158"/>
              <a:gd name="connsiteX142" fmla="*/ 1994245 w 12193272"/>
              <a:gd name="connsiteY142" fmla="*/ 1772228 h 6865158"/>
              <a:gd name="connsiteX143" fmla="*/ 1994245 w 12193272"/>
              <a:gd name="connsiteY143" fmla="*/ 1993439 h 6865158"/>
              <a:gd name="connsiteX144" fmla="*/ 2215686 w 12193272"/>
              <a:gd name="connsiteY144" fmla="*/ 1993439 h 6865158"/>
              <a:gd name="connsiteX145" fmla="*/ 2215686 w 12193272"/>
              <a:gd name="connsiteY145" fmla="*/ 2214649 h 6865158"/>
              <a:gd name="connsiteX146" fmla="*/ 1994245 w 12193272"/>
              <a:gd name="connsiteY146" fmla="*/ 2214649 h 6865158"/>
              <a:gd name="connsiteX147" fmla="*/ 1994245 w 12193272"/>
              <a:gd name="connsiteY147" fmla="*/ 2435860 h 6865158"/>
              <a:gd name="connsiteX148" fmla="*/ 1550726 w 12193272"/>
              <a:gd name="connsiteY148" fmla="*/ 2435860 h 6865158"/>
              <a:gd name="connsiteX149" fmla="*/ 1550726 w 12193272"/>
              <a:gd name="connsiteY149" fmla="*/ 2657071 h 6865158"/>
              <a:gd name="connsiteX150" fmla="*/ 1772167 w 12193272"/>
              <a:gd name="connsiteY150" fmla="*/ 2657071 h 6865158"/>
              <a:gd name="connsiteX151" fmla="*/ 1772167 w 12193272"/>
              <a:gd name="connsiteY151" fmla="*/ 2878281 h 6865158"/>
              <a:gd name="connsiteX152" fmla="*/ 1108479 w 12193272"/>
              <a:gd name="connsiteY152" fmla="*/ 2878281 h 6865158"/>
              <a:gd name="connsiteX153" fmla="*/ 1108479 w 12193272"/>
              <a:gd name="connsiteY153" fmla="*/ 3099492 h 6865158"/>
              <a:gd name="connsiteX154" fmla="*/ 887038 w 12193272"/>
              <a:gd name="connsiteY154" fmla="*/ 3099492 h 6865158"/>
              <a:gd name="connsiteX155" fmla="*/ 887038 w 12193272"/>
              <a:gd name="connsiteY155" fmla="*/ 2878281 h 6865158"/>
              <a:gd name="connsiteX156" fmla="*/ 887038 w 12193272"/>
              <a:gd name="connsiteY156" fmla="*/ 2878281 h 6865158"/>
              <a:gd name="connsiteX157" fmla="*/ 887038 w 12193272"/>
              <a:gd name="connsiteY157" fmla="*/ 2657071 h 6865158"/>
              <a:gd name="connsiteX158" fmla="*/ 887038 w 12193272"/>
              <a:gd name="connsiteY158" fmla="*/ 2657071 h 6865158"/>
              <a:gd name="connsiteX159" fmla="*/ 887038 w 12193272"/>
              <a:gd name="connsiteY159" fmla="*/ 2435860 h 6865158"/>
              <a:gd name="connsiteX160" fmla="*/ 1108479 w 12193272"/>
              <a:gd name="connsiteY160" fmla="*/ 2657706 h 6865158"/>
              <a:gd name="connsiteX161" fmla="*/ 1329921 w 12193272"/>
              <a:gd name="connsiteY161" fmla="*/ 2657706 h 6865158"/>
              <a:gd name="connsiteX162" fmla="*/ 1329921 w 12193272"/>
              <a:gd name="connsiteY162" fmla="*/ 2436495 h 6865158"/>
              <a:gd name="connsiteX163" fmla="*/ 1329921 w 12193272"/>
              <a:gd name="connsiteY163" fmla="*/ 2215285 h 6865158"/>
              <a:gd name="connsiteX164" fmla="*/ 1108479 w 12193272"/>
              <a:gd name="connsiteY164" fmla="*/ 2215285 h 6865158"/>
              <a:gd name="connsiteX165" fmla="*/ 1108479 w 12193272"/>
              <a:gd name="connsiteY165" fmla="*/ 2436495 h 6865158"/>
              <a:gd name="connsiteX166" fmla="*/ 1108479 w 12193272"/>
              <a:gd name="connsiteY166" fmla="*/ 2436495 h 6865158"/>
              <a:gd name="connsiteX167" fmla="*/ 1108479 w 12193272"/>
              <a:gd name="connsiteY167" fmla="*/ 2657706 h 6865158"/>
              <a:gd name="connsiteX168" fmla="*/ 1551998 w 12193272"/>
              <a:gd name="connsiteY168" fmla="*/ 1107325 h 6865158"/>
              <a:gd name="connsiteX169" fmla="*/ 1329921 w 12193272"/>
              <a:gd name="connsiteY169" fmla="*/ 1107325 h 6865158"/>
              <a:gd name="connsiteX170" fmla="*/ 1329921 w 12193272"/>
              <a:gd name="connsiteY170" fmla="*/ 886114 h 6865158"/>
              <a:gd name="connsiteX171" fmla="*/ 1108479 w 12193272"/>
              <a:gd name="connsiteY171" fmla="*/ 886114 h 6865158"/>
              <a:gd name="connsiteX172" fmla="*/ 1108479 w 12193272"/>
              <a:gd name="connsiteY172" fmla="*/ 1107325 h 6865158"/>
              <a:gd name="connsiteX173" fmla="*/ 887038 w 12193272"/>
              <a:gd name="connsiteY173" fmla="*/ 1107325 h 6865158"/>
              <a:gd name="connsiteX174" fmla="*/ 887038 w 12193272"/>
              <a:gd name="connsiteY174" fmla="*/ 1328535 h 6865158"/>
              <a:gd name="connsiteX175" fmla="*/ 1774076 w 12193272"/>
              <a:gd name="connsiteY175" fmla="*/ 1328535 h 6865158"/>
              <a:gd name="connsiteX176" fmla="*/ 1774076 w 12193272"/>
              <a:gd name="connsiteY176" fmla="*/ 1549746 h 6865158"/>
              <a:gd name="connsiteX177" fmla="*/ 1995517 w 12193272"/>
              <a:gd name="connsiteY177" fmla="*/ 1549746 h 6865158"/>
              <a:gd name="connsiteX178" fmla="*/ 1995517 w 12193272"/>
              <a:gd name="connsiteY178" fmla="*/ 1328535 h 6865158"/>
              <a:gd name="connsiteX179" fmla="*/ 1995517 w 12193272"/>
              <a:gd name="connsiteY179" fmla="*/ 1107325 h 6865158"/>
              <a:gd name="connsiteX180" fmla="*/ 1774076 w 12193272"/>
              <a:gd name="connsiteY180" fmla="*/ 1107325 h 6865158"/>
              <a:gd name="connsiteX181" fmla="*/ 1774076 w 12193272"/>
              <a:gd name="connsiteY181" fmla="*/ 664268 h 6865158"/>
              <a:gd name="connsiteX182" fmla="*/ 1552635 w 12193272"/>
              <a:gd name="connsiteY182" fmla="*/ 664268 h 6865158"/>
              <a:gd name="connsiteX183" fmla="*/ 1552635 w 12193272"/>
              <a:gd name="connsiteY183" fmla="*/ 1107325 h 6865158"/>
              <a:gd name="connsiteX184" fmla="*/ 1108479 w 12193272"/>
              <a:gd name="connsiteY184" fmla="*/ 3321974 h 6865158"/>
              <a:gd name="connsiteX185" fmla="*/ 887038 w 12193272"/>
              <a:gd name="connsiteY185" fmla="*/ 3321974 h 6865158"/>
              <a:gd name="connsiteX186" fmla="*/ 887038 w 12193272"/>
              <a:gd name="connsiteY186" fmla="*/ 3543185 h 6865158"/>
              <a:gd name="connsiteX187" fmla="*/ 887038 w 12193272"/>
              <a:gd name="connsiteY187" fmla="*/ 3764395 h 6865158"/>
              <a:gd name="connsiteX188" fmla="*/ 1329921 w 12193272"/>
              <a:gd name="connsiteY188" fmla="*/ 3764395 h 6865158"/>
              <a:gd name="connsiteX189" fmla="*/ 1329921 w 12193272"/>
              <a:gd name="connsiteY189" fmla="*/ 3543185 h 6865158"/>
              <a:gd name="connsiteX190" fmla="*/ 1108479 w 12193272"/>
              <a:gd name="connsiteY190" fmla="*/ 3543185 h 6865158"/>
              <a:gd name="connsiteX191" fmla="*/ 1108479 w 12193272"/>
              <a:gd name="connsiteY191" fmla="*/ 3321974 h 6865158"/>
              <a:gd name="connsiteX192" fmla="*/ 2216959 w 12193272"/>
              <a:gd name="connsiteY192" fmla="*/ 2657706 h 6865158"/>
              <a:gd name="connsiteX193" fmla="*/ 2216959 w 12193272"/>
              <a:gd name="connsiteY193" fmla="*/ 2657706 h 6865158"/>
              <a:gd name="connsiteX194" fmla="*/ 2216959 w 12193272"/>
              <a:gd name="connsiteY194" fmla="*/ 2436495 h 6865158"/>
              <a:gd name="connsiteX195" fmla="*/ 1995517 w 12193272"/>
              <a:gd name="connsiteY195" fmla="*/ 2436495 h 6865158"/>
              <a:gd name="connsiteX196" fmla="*/ 1995517 w 12193272"/>
              <a:gd name="connsiteY196" fmla="*/ 3543820 h 6865158"/>
              <a:gd name="connsiteX197" fmla="*/ 2216959 w 12193272"/>
              <a:gd name="connsiteY197" fmla="*/ 3543820 h 6865158"/>
              <a:gd name="connsiteX198" fmla="*/ 2216959 w 12193272"/>
              <a:gd name="connsiteY198" fmla="*/ 3100763 h 6865158"/>
              <a:gd name="connsiteX199" fmla="*/ 2660478 w 12193272"/>
              <a:gd name="connsiteY199" fmla="*/ 3100763 h 6865158"/>
              <a:gd name="connsiteX200" fmla="*/ 2660478 w 12193272"/>
              <a:gd name="connsiteY200" fmla="*/ 2657706 h 6865158"/>
              <a:gd name="connsiteX201" fmla="*/ 2881919 w 12193272"/>
              <a:gd name="connsiteY201" fmla="*/ 2657706 h 6865158"/>
              <a:gd name="connsiteX202" fmla="*/ 2881919 w 12193272"/>
              <a:gd name="connsiteY202" fmla="*/ 2878917 h 6865158"/>
              <a:gd name="connsiteX203" fmla="*/ 3103361 w 12193272"/>
              <a:gd name="connsiteY203" fmla="*/ 2878917 h 6865158"/>
              <a:gd name="connsiteX204" fmla="*/ 3103361 w 12193272"/>
              <a:gd name="connsiteY204" fmla="*/ 2657706 h 6865158"/>
              <a:gd name="connsiteX205" fmla="*/ 3103361 w 12193272"/>
              <a:gd name="connsiteY205" fmla="*/ 2436495 h 6865158"/>
              <a:gd name="connsiteX206" fmla="*/ 3103361 w 12193272"/>
              <a:gd name="connsiteY206" fmla="*/ 1993439 h 6865158"/>
              <a:gd name="connsiteX207" fmla="*/ 2887010 w 12193272"/>
              <a:gd name="connsiteY207" fmla="*/ 1993439 h 6865158"/>
              <a:gd name="connsiteX208" fmla="*/ 2887010 w 12193272"/>
              <a:gd name="connsiteY208" fmla="*/ 2436495 h 6865158"/>
              <a:gd name="connsiteX209" fmla="*/ 2438400 w 12193272"/>
              <a:gd name="connsiteY209" fmla="*/ 2436495 h 6865158"/>
              <a:gd name="connsiteX210" fmla="*/ 2438400 w 12193272"/>
              <a:gd name="connsiteY210" fmla="*/ 2657706 h 6865158"/>
              <a:gd name="connsiteX211" fmla="*/ 2216959 w 12193272"/>
              <a:gd name="connsiteY211" fmla="*/ 2657706 h 6865158"/>
              <a:gd name="connsiteX212" fmla="*/ 1108479 w 12193272"/>
              <a:gd name="connsiteY212" fmla="*/ 1550382 h 6865158"/>
              <a:gd name="connsiteX213" fmla="*/ 887038 w 12193272"/>
              <a:gd name="connsiteY213" fmla="*/ 1550382 h 6865158"/>
              <a:gd name="connsiteX214" fmla="*/ 887038 w 12193272"/>
              <a:gd name="connsiteY214" fmla="*/ 1771592 h 6865158"/>
              <a:gd name="connsiteX215" fmla="*/ 1108479 w 12193272"/>
              <a:gd name="connsiteY215" fmla="*/ 1771592 h 6865158"/>
              <a:gd name="connsiteX216" fmla="*/ 1108479 w 12193272"/>
              <a:gd name="connsiteY216" fmla="*/ 1550382 h 6865158"/>
              <a:gd name="connsiteX217" fmla="*/ 1108479 w 12193272"/>
              <a:gd name="connsiteY217" fmla="*/ 886114 h 6865158"/>
              <a:gd name="connsiteX218" fmla="*/ 1108479 w 12193272"/>
              <a:gd name="connsiteY218" fmla="*/ 664903 h 6865158"/>
              <a:gd name="connsiteX219" fmla="*/ 1329921 w 12193272"/>
              <a:gd name="connsiteY219" fmla="*/ 664903 h 6865158"/>
              <a:gd name="connsiteX220" fmla="*/ 1329921 w 12193272"/>
              <a:gd name="connsiteY220" fmla="*/ 443057 h 6865158"/>
              <a:gd name="connsiteX221" fmla="*/ 1773440 w 12193272"/>
              <a:gd name="connsiteY221" fmla="*/ 443057 h 6865158"/>
              <a:gd name="connsiteX222" fmla="*/ 1773440 w 12193272"/>
              <a:gd name="connsiteY222" fmla="*/ 221211 h 6865158"/>
              <a:gd name="connsiteX223" fmla="*/ 1994881 w 12193272"/>
              <a:gd name="connsiteY223" fmla="*/ 221211 h 6865158"/>
              <a:gd name="connsiteX224" fmla="*/ 2216322 w 12193272"/>
              <a:gd name="connsiteY224" fmla="*/ 221211 h 6865158"/>
              <a:gd name="connsiteX225" fmla="*/ 2216322 w 12193272"/>
              <a:gd name="connsiteY225" fmla="*/ 0 h 6865158"/>
              <a:gd name="connsiteX226" fmla="*/ 1994881 w 12193272"/>
              <a:gd name="connsiteY226" fmla="*/ 0 h 6865158"/>
              <a:gd name="connsiteX227" fmla="*/ 1773440 w 12193272"/>
              <a:gd name="connsiteY227" fmla="*/ 0 h 6865158"/>
              <a:gd name="connsiteX228" fmla="*/ 1551998 w 12193272"/>
              <a:gd name="connsiteY228" fmla="*/ 0 h 6865158"/>
              <a:gd name="connsiteX229" fmla="*/ 1329921 w 12193272"/>
              <a:gd name="connsiteY229" fmla="*/ 0 h 6865158"/>
              <a:gd name="connsiteX230" fmla="*/ 1329921 w 12193272"/>
              <a:gd name="connsiteY230" fmla="*/ 221211 h 6865158"/>
              <a:gd name="connsiteX231" fmla="*/ 1108479 w 12193272"/>
              <a:gd name="connsiteY231" fmla="*/ 221211 h 6865158"/>
              <a:gd name="connsiteX232" fmla="*/ 1108479 w 12193272"/>
              <a:gd name="connsiteY232" fmla="*/ 442421 h 6865158"/>
              <a:gd name="connsiteX233" fmla="*/ 664960 w 12193272"/>
              <a:gd name="connsiteY233" fmla="*/ 442421 h 6865158"/>
              <a:gd name="connsiteX234" fmla="*/ 664960 w 12193272"/>
              <a:gd name="connsiteY234" fmla="*/ 663632 h 6865158"/>
              <a:gd name="connsiteX235" fmla="*/ 443519 w 12193272"/>
              <a:gd name="connsiteY235" fmla="*/ 663632 h 6865158"/>
              <a:gd name="connsiteX236" fmla="*/ 443519 w 12193272"/>
              <a:gd name="connsiteY236" fmla="*/ 884843 h 6865158"/>
              <a:gd name="connsiteX237" fmla="*/ 1108479 w 12193272"/>
              <a:gd name="connsiteY237" fmla="*/ 884843 h 6865158"/>
              <a:gd name="connsiteX238" fmla="*/ 11749754 w 12193272"/>
              <a:gd name="connsiteY238" fmla="*/ 221211 h 6865158"/>
              <a:gd name="connsiteX239" fmla="*/ 11528312 w 12193272"/>
              <a:gd name="connsiteY239" fmla="*/ 221211 h 6865158"/>
              <a:gd name="connsiteX240" fmla="*/ 11528312 w 12193272"/>
              <a:gd name="connsiteY240" fmla="*/ 442421 h 6865158"/>
              <a:gd name="connsiteX241" fmla="*/ 11749754 w 12193272"/>
              <a:gd name="connsiteY241" fmla="*/ 442421 h 6865158"/>
              <a:gd name="connsiteX242" fmla="*/ 11749754 w 12193272"/>
              <a:gd name="connsiteY242" fmla="*/ 221211 h 6865158"/>
              <a:gd name="connsiteX243" fmla="*/ 10419197 w 12193272"/>
              <a:gd name="connsiteY243" fmla="*/ 2878917 h 6865158"/>
              <a:gd name="connsiteX244" fmla="*/ 10419197 w 12193272"/>
              <a:gd name="connsiteY244" fmla="*/ 3100128 h 6865158"/>
              <a:gd name="connsiteX245" fmla="*/ 10419197 w 12193272"/>
              <a:gd name="connsiteY245" fmla="*/ 3100128 h 6865158"/>
              <a:gd name="connsiteX246" fmla="*/ 10419197 w 12193272"/>
              <a:gd name="connsiteY246" fmla="*/ 3100128 h 6865158"/>
              <a:gd name="connsiteX247" fmla="*/ 10419197 w 12193272"/>
              <a:gd name="connsiteY247" fmla="*/ 3321338 h 6865158"/>
              <a:gd name="connsiteX248" fmla="*/ 10640638 w 12193272"/>
              <a:gd name="connsiteY248" fmla="*/ 3321338 h 6865158"/>
              <a:gd name="connsiteX249" fmla="*/ 10640638 w 12193272"/>
              <a:gd name="connsiteY249" fmla="*/ 3542549 h 6865158"/>
              <a:gd name="connsiteX250" fmla="*/ 10640638 w 12193272"/>
              <a:gd name="connsiteY250" fmla="*/ 3542549 h 6865158"/>
              <a:gd name="connsiteX251" fmla="*/ 10640638 w 12193272"/>
              <a:gd name="connsiteY251" fmla="*/ 3542549 h 6865158"/>
              <a:gd name="connsiteX252" fmla="*/ 10640638 w 12193272"/>
              <a:gd name="connsiteY252" fmla="*/ 3763759 h 6865158"/>
              <a:gd name="connsiteX253" fmla="*/ 11305598 w 12193272"/>
              <a:gd name="connsiteY253" fmla="*/ 3763759 h 6865158"/>
              <a:gd name="connsiteX254" fmla="*/ 11305598 w 12193272"/>
              <a:gd name="connsiteY254" fmla="*/ 3984970 h 6865158"/>
              <a:gd name="connsiteX255" fmla="*/ 11749117 w 12193272"/>
              <a:gd name="connsiteY255" fmla="*/ 3984970 h 6865158"/>
              <a:gd name="connsiteX256" fmla="*/ 11749117 w 12193272"/>
              <a:gd name="connsiteY256" fmla="*/ 3763759 h 6865158"/>
              <a:gd name="connsiteX257" fmla="*/ 11749117 w 12193272"/>
              <a:gd name="connsiteY257" fmla="*/ 3763759 h 6865158"/>
              <a:gd name="connsiteX258" fmla="*/ 11749117 w 12193272"/>
              <a:gd name="connsiteY258" fmla="*/ 3320703 h 6865158"/>
              <a:gd name="connsiteX259" fmla="*/ 11749117 w 12193272"/>
              <a:gd name="connsiteY259" fmla="*/ 3320703 h 6865158"/>
              <a:gd name="connsiteX260" fmla="*/ 11749117 w 12193272"/>
              <a:gd name="connsiteY260" fmla="*/ 3320703 h 6865158"/>
              <a:gd name="connsiteX261" fmla="*/ 11527676 w 12193272"/>
              <a:gd name="connsiteY261" fmla="*/ 3320703 h 6865158"/>
              <a:gd name="connsiteX262" fmla="*/ 11527676 w 12193272"/>
              <a:gd name="connsiteY262" fmla="*/ 3099492 h 6865158"/>
              <a:gd name="connsiteX263" fmla="*/ 11749117 w 12193272"/>
              <a:gd name="connsiteY263" fmla="*/ 3099492 h 6865158"/>
              <a:gd name="connsiteX264" fmla="*/ 11749117 w 12193272"/>
              <a:gd name="connsiteY264" fmla="*/ 2878281 h 6865158"/>
              <a:gd name="connsiteX265" fmla="*/ 11527676 w 12193272"/>
              <a:gd name="connsiteY265" fmla="*/ 2878281 h 6865158"/>
              <a:gd name="connsiteX266" fmla="*/ 11306235 w 12193272"/>
              <a:gd name="connsiteY266" fmla="*/ 2878281 h 6865158"/>
              <a:gd name="connsiteX267" fmla="*/ 11306235 w 12193272"/>
              <a:gd name="connsiteY267" fmla="*/ 3099492 h 6865158"/>
              <a:gd name="connsiteX268" fmla="*/ 11306235 w 12193272"/>
              <a:gd name="connsiteY268" fmla="*/ 3320703 h 6865158"/>
              <a:gd name="connsiteX269" fmla="*/ 11306235 w 12193272"/>
              <a:gd name="connsiteY269" fmla="*/ 3541913 h 6865158"/>
              <a:gd name="connsiteX270" fmla="*/ 11527676 w 12193272"/>
              <a:gd name="connsiteY270" fmla="*/ 3541913 h 6865158"/>
              <a:gd name="connsiteX271" fmla="*/ 11527676 w 12193272"/>
              <a:gd name="connsiteY271" fmla="*/ 3541913 h 6865158"/>
              <a:gd name="connsiteX272" fmla="*/ 11527676 w 12193272"/>
              <a:gd name="connsiteY272" fmla="*/ 3541913 h 6865158"/>
              <a:gd name="connsiteX273" fmla="*/ 11527676 w 12193272"/>
              <a:gd name="connsiteY273" fmla="*/ 3763124 h 6865158"/>
              <a:gd name="connsiteX274" fmla="*/ 11306235 w 12193272"/>
              <a:gd name="connsiteY274" fmla="*/ 3763124 h 6865158"/>
              <a:gd name="connsiteX275" fmla="*/ 11306235 w 12193272"/>
              <a:gd name="connsiteY275" fmla="*/ 3541913 h 6865158"/>
              <a:gd name="connsiteX276" fmla="*/ 11084793 w 12193272"/>
              <a:gd name="connsiteY276" fmla="*/ 3541913 h 6865158"/>
              <a:gd name="connsiteX277" fmla="*/ 11084793 w 12193272"/>
              <a:gd name="connsiteY277" fmla="*/ 3320703 h 6865158"/>
              <a:gd name="connsiteX278" fmla="*/ 10863352 w 12193272"/>
              <a:gd name="connsiteY278" fmla="*/ 3320703 h 6865158"/>
              <a:gd name="connsiteX279" fmla="*/ 10863352 w 12193272"/>
              <a:gd name="connsiteY279" fmla="*/ 3099492 h 6865158"/>
              <a:gd name="connsiteX280" fmla="*/ 10641911 w 12193272"/>
              <a:gd name="connsiteY280" fmla="*/ 3099492 h 6865158"/>
              <a:gd name="connsiteX281" fmla="*/ 10641911 w 12193272"/>
              <a:gd name="connsiteY281" fmla="*/ 2878281 h 6865158"/>
              <a:gd name="connsiteX282" fmla="*/ 10641911 w 12193272"/>
              <a:gd name="connsiteY282" fmla="*/ 2657071 h 6865158"/>
              <a:gd name="connsiteX283" fmla="*/ 10420469 w 12193272"/>
              <a:gd name="connsiteY283" fmla="*/ 2657071 h 6865158"/>
              <a:gd name="connsiteX284" fmla="*/ 10199028 w 12193272"/>
              <a:gd name="connsiteY284" fmla="*/ 2657071 h 6865158"/>
              <a:gd name="connsiteX285" fmla="*/ 10199028 w 12193272"/>
              <a:gd name="connsiteY285" fmla="*/ 2878281 h 6865158"/>
              <a:gd name="connsiteX286" fmla="*/ 10419197 w 12193272"/>
              <a:gd name="connsiteY286" fmla="*/ 2878281 h 6865158"/>
              <a:gd name="connsiteX287" fmla="*/ 9975677 w 12193272"/>
              <a:gd name="connsiteY287" fmla="*/ 2657706 h 6865158"/>
              <a:gd name="connsiteX288" fmla="*/ 10197119 w 12193272"/>
              <a:gd name="connsiteY288" fmla="*/ 2657706 h 6865158"/>
              <a:gd name="connsiteX289" fmla="*/ 10197119 w 12193272"/>
              <a:gd name="connsiteY289" fmla="*/ 2436495 h 6865158"/>
              <a:gd name="connsiteX290" fmla="*/ 9975677 w 12193272"/>
              <a:gd name="connsiteY290" fmla="*/ 2436495 h 6865158"/>
              <a:gd name="connsiteX291" fmla="*/ 9975677 w 12193272"/>
              <a:gd name="connsiteY291" fmla="*/ 2657706 h 6865158"/>
              <a:gd name="connsiteX292" fmla="*/ 11527676 w 12193272"/>
              <a:gd name="connsiteY292" fmla="*/ 4429298 h 6865158"/>
              <a:gd name="connsiteX293" fmla="*/ 11749117 w 12193272"/>
              <a:gd name="connsiteY293" fmla="*/ 4429298 h 6865158"/>
              <a:gd name="connsiteX294" fmla="*/ 11749117 w 12193272"/>
              <a:gd name="connsiteY294" fmla="*/ 4208088 h 6865158"/>
              <a:gd name="connsiteX295" fmla="*/ 11527676 w 12193272"/>
              <a:gd name="connsiteY295" fmla="*/ 4208088 h 6865158"/>
              <a:gd name="connsiteX296" fmla="*/ 11527676 w 12193272"/>
              <a:gd name="connsiteY296" fmla="*/ 4429298 h 6865158"/>
              <a:gd name="connsiteX297" fmla="*/ 9975677 w 12193272"/>
              <a:gd name="connsiteY297" fmla="*/ 3432579 h 6865158"/>
              <a:gd name="connsiteX298" fmla="*/ 9975677 w 12193272"/>
              <a:gd name="connsiteY298" fmla="*/ 3543185 h 6865158"/>
              <a:gd name="connsiteX299" fmla="*/ 10197119 w 12193272"/>
              <a:gd name="connsiteY299" fmla="*/ 3543185 h 6865158"/>
              <a:gd name="connsiteX300" fmla="*/ 10197119 w 12193272"/>
              <a:gd name="connsiteY300" fmla="*/ 3764395 h 6865158"/>
              <a:gd name="connsiteX301" fmla="*/ 10418561 w 12193272"/>
              <a:gd name="connsiteY301" fmla="*/ 3764395 h 6865158"/>
              <a:gd name="connsiteX302" fmla="*/ 10418561 w 12193272"/>
              <a:gd name="connsiteY302" fmla="*/ 3543185 h 6865158"/>
              <a:gd name="connsiteX303" fmla="*/ 10418561 w 12193272"/>
              <a:gd name="connsiteY303" fmla="*/ 3543185 h 6865158"/>
              <a:gd name="connsiteX304" fmla="*/ 10418561 w 12193272"/>
              <a:gd name="connsiteY304" fmla="*/ 3543185 h 6865158"/>
              <a:gd name="connsiteX305" fmla="*/ 10418561 w 12193272"/>
              <a:gd name="connsiteY305" fmla="*/ 3321974 h 6865158"/>
              <a:gd name="connsiteX306" fmla="*/ 10197119 w 12193272"/>
              <a:gd name="connsiteY306" fmla="*/ 3321974 h 6865158"/>
              <a:gd name="connsiteX307" fmla="*/ 10197119 w 12193272"/>
              <a:gd name="connsiteY307" fmla="*/ 3321974 h 6865158"/>
              <a:gd name="connsiteX308" fmla="*/ 10197119 w 12193272"/>
              <a:gd name="connsiteY308" fmla="*/ 3250144 h 6865158"/>
              <a:gd name="connsiteX309" fmla="*/ 10197119 w 12193272"/>
              <a:gd name="connsiteY309" fmla="*/ 3100763 h 6865158"/>
              <a:gd name="connsiteX310" fmla="*/ 9532159 w 12193272"/>
              <a:gd name="connsiteY310" fmla="*/ 3100763 h 6865158"/>
              <a:gd name="connsiteX311" fmla="*/ 9532159 w 12193272"/>
              <a:gd name="connsiteY311" fmla="*/ 3321974 h 6865158"/>
              <a:gd name="connsiteX312" fmla="*/ 9975677 w 12193272"/>
              <a:gd name="connsiteY312" fmla="*/ 3321974 h 6865158"/>
              <a:gd name="connsiteX313" fmla="*/ 9975677 w 12193272"/>
              <a:gd name="connsiteY313" fmla="*/ 3321974 h 6865158"/>
              <a:gd name="connsiteX314" fmla="*/ 9975677 w 12193272"/>
              <a:gd name="connsiteY314" fmla="*/ 3432579 h 6865158"/>
              <a:gd name="connsiteX315" fmla="*/ 12192636 w 12193272"/>
              <a:gd name="connsiteY315" fmla="*/ 4207452 h 6865158"/>
              <a:gd name="connsiteX316" fmla="*/ 12192636 w 12193272"/>
              <a:gd name="connsiteY316" fmla="*/ 3986241 h 6865158"/>
              <a:gd name="connsiteX317" fmla="*/ 11749117 w 12193272"/>
              <a:gd name="connsiteY317" fmla="*/ 3986241 h 6865158"/>
              <a:gd name="connsiteX318" fmla="*/ 11749117 w 12193272"/>
              <a:gd name="connsiteY318" fmla="*/ 4207452 h 6865158"/>
              <a:gd name="connsiteX319" fmla="*/ 12192636 w 12193272"/>
              <a:gd name="connsiteY319" fmla="*/ 4207452 h 6865158"/>
              <a:gd name="connsiteX320" fmla="*/ 11749754 w 12193272"/>
              <a:gd name="connsiteY320" fmla="*/ 1550382 h 6865158"/>
              <a:gd name="connsiteX321" fmla="*/ 11749754 w 12193272"/>
              <a:gd name="connsiteY321" fmla="*/ 1993439 h 6865158"/>
              <a:gd name="connsiteX322" fmla="*/ 11528312 w 12193272"/>
              <a:gd name="connsiteY322" fmla="*/ 1993439 h 6865158"/>
              <a:gd name="connsiteX323" fmla="*/ 11528312 w 12193272"/>
              <a:gd name="connsiteY323" fmla="*/ 2214649 h 6865158"/>
              <a:gd name="connsiteX324" fmla="*/ 11306871 w 12193272"/>
              <a:gd name="connsiteY324" fmla="*/ 2214649 h 6865158"/>
              <a:gd name="connsiteX325" fmla="*/ 11306871 w 12193272"/>
              <a:gd name="connsiteY325" fmla="*/ 2435860 h 6865158"/>
              <a:gd name="connsiteX326" fmla="*/ 11085429 w 12193272"/>
              <a:gd name="connsiteY326" fmla="*/ 2435860 h 6865158"/>
              <a:gd name="connsiteX327" fmla="*/ 11085429 w 12193272"/>
              <a:gd name="connsiteY327" fmla="*/ 2657071 h 6865158"/>
              <a:gd name="connsiteX328" fmla="*/ 11750390 w 12193272"/>
              <a:gd name="connsiteY328" fmla="*/ 2657071 h 6865158"/>
              <a:gd name="connsiteX329" fmla="*/ 11750390 w 12193272"/>
              <a:gd name="connsiteY329" fmla="*/ 2435860 h 6865158"/>
              <a:gd name="connsiteX330" fmla="*/ 11971831 w 12193272"/>
              <a:gd name="connsiteY330" fmla="*/ 2435860 h 6865158"/>
              <a:gd name="connsiteX331" fmla="*/ 11971831 w 12193272"/>
              <a:gd name="connsiteY331" fmla="*/ 2657071 h 6865158"/>
              <a:gd name="connsiteX332" fmla="*/ 12193272 w 12193272"/>
              <a:gd name="connsiteY332" fmla="*/ 2657071 h 6865158"/>
              <a:gd name="connsiteX333" fmla="*/ 12193272 w 12193272"/>
              <a:gd name="connsiteY333" fmla="*/ 1992803 h 6865158"/>
              <a:gd name="connsiteX334" fmla="*/ 11971831 w 12193272"/>
              <a:gd name="connsiteY334" fmla="*/ 1992803 h 6865158"/>
              <a:gd name="connsiteX335" fmla="*/ 11971831 w 12193272"/>
              <a:gd name="connsiteY335" fmla="*/ 1549746 h 6865158"/>
              <a:gd name="connsiteX336" fmla="*/ 11749754 w 12193272"/>
              <a:gd name="connsiteY336" fmla="*/ 1549746 h 6865158"/>
              <a:gd name="connsiteX337" fmla="*/ 9532795 w 12193272"/>
              <a:gd name="connsiteY337" fmla="*/ 3321974 h 6865158"/>
              <a:gd name="connsiteX338" fmla="*/ 9311354 w 12193272"/>
              <a:gd name="connsiteY338" fmla="*/ 3321974 h 6865158"/>
              <a:gd name="connsiteX339" fmla="*/ 9311354 w 12193272"/>
              <a:gd name="connsiteY339" fmla="*/ 3543185 h 6865158"/>
              <a:gd name="connsiteX340" fmla="*/ 9532795 w 12193272"/>
              <a:gd name="connsiteY340" fmla="*/ 3543185 h 6865158"/>
              <a:gd name="connsiteX341" fmla="*/ 9532795 w 12193272"/>
              <a:gd name="connsiteY341" fmla="*/ 3321974 h 6865158"/>
              <a:gd name="connsiteX342" fmla="*/ 11749754 w 12193272"/>
              <a:gd name="connsiteY342" fmla="*/ 2878917 h 6865158"/>
              <a:gd name="connsiteX343" fmla="*/ 11971195 w 12193272"/>
              <a:gd name="connsiteY343" fmla="*/ 2878917 h 6865158"/>
              <a:gd name="connsiteX344" fmla="*/ 11971195 w 12193272"/>
              <a:gd name="connsiteY344" fmla="*/ 3100128 h 6865158"/>
              <a:gd name="connsiteX345" fmla="*/ 11971195 w 12193272"/>
              <a:gd name="connsiteY345" fmla="*/ 3543185 h 6865158"/>
              <a:gd name="connsiteX346" fmla="*/ 12192636 w 12193272"/>
              <a:gd name="connsiteY346" fmla="*/ 3543185 h 6865158"/>
              <a:gd name="connsiteX347" fmla="*/ 12192636 w 12193272"/>
              <a:gd name="connsiteY347" fmla="*/ 2878917 h 6865158"/>
              <a:gd name="connsiteX348" fmla="*/ 11971195 w 12193272"/>
              <a:gd name="connsiteY348" fmla="*/ 2878917 h 6865158"/>
              <a:gd name="connsiteX349" fmla="*/ 11971195 w 12193272"/>
              <a:gd name="connsiteY349" fmla="*/ 2657706 h 6865158"/>
              <a:gd name="connsiteX350" fmla="*/ 11749754 w 12193272"/>
              <a:gd name="connsiteY350" fmla="*/ 2657706 h 6865158"/>
              <a:gd name="connsiteX351" fmla="*/ 11749754 w 12193272"/>
              <a:gd name="connsiteY351" fmla="*/ 2878917 h 6865158"/>
              <a:gd name="connsiteX352" fmla="*/ 9310717 w 12193272"/>
              <a:gd name="connsiteY352" fmla="*/ 2214649 h 6865158"/>
              <a:gd name="connsiteX353" fmla="*/ 9310717 w 12193272"/>
              <a:gd name="connsiteY353" fmla="*/ 1993439 h 6865158"/>
              <a:gd name="connsiteX354" fmla="*/ 9089276 w 12193272"/>
              <a:gd name="connsiteY354" fmla="*/ 1993439 h 6865158"/>
              <a:gd name="connsiteX355" fmla="*/ 9089276 w 12193272"/>
              <a:gd name="connsiteY355" fmla="*/ 1772228 h 6865158"/>
              <a:gd name="connsiteX356" fmla="*/ 9089276 w 12193272"/>
              <a:gd name="connsiteY356" fmla="*/ 1551017 h 6865158"/>
              <a:gd name="connsiteX357" fmla="*/ 9089276 w 12193272"/>
              <a:gd name="connsiteY357" fmla="*/ 1328535 h 6865158"/>
              <a:gd name="connsiteX358" fmla="*/ 9310717 w 12193272"/>
              <a:gd name="connsiteY358" fmla="*/ 1328535 h 6865158"/>
              <a:gd name="connsiteX359" fmla="*/ 9310717 w 12193272"/>
              <a:gd name="connsiteY359" fmla="*/ 1549746 h 6865158"/>
              <a:gd name="connsiteX360" fmla="*/ 9532159 w 12193272"/>
              <a:gd name="connsiteY360" fmla="*/ 1549746 h 6865158"/>
              <a:gd name="connsiteX361" fmla="*/ 9532159 w 12193272"/>
              <a:gd name="connsiteY361" fmla="*/ 1328535 h 6865158"/>
              <a:gd name="connsiteX362" fmla="*/ 9753600 w 12193272"/>
              <a:gd name="connsiteY362" fmla="*/ 1328535 h 6865158"/>
              <a:gd name="connsiteX363" fmla="*/ 9753600 w 12193272"/>
              <a:gd name="connsiteY363" fmla="*/ 1549746 h 6865158"/>
              <a:gd name="connsiteX364" fmla="*/ 9753600 w 12193272"/>
              <a:gd name="connsiteY364" fmla="*/ 1549746 h 6865158"/>
              <a:gd name="connsiteX365" fmla="*/ 9753600 w 12193272"/>
              <a:gd name="connsiteY365" fmla="*/ 1770957 h 6865158"/>
              <a:gd name="connsiteX366" fmla="*/ 10418561 w 12193272"/>
              <a:gd name="connsiteY366" fmla="*/ 1770957 h 6865158"/>
              <a:gd name="connsiteX367" fmla="*/ 10418561 w 12193272"/>
              <a:gd name="connsiteY367" fmla="*/ 1992167 h 6865158"/>
              <a:gd name="connsiteX368" fmla="*/ 10418561 w 12193272"/>
              <a:gd name="connsiteY368" fmla="*/ 1992167 h 6865158"/>
              <a:gd name="connsiteX369" fmla="*/ 10418561 w 12193272"/>
              <a:gd name="connsiteY369" fmla="*/ 2213378 h 6865158"/>
              <a:gd name="connsiteX370" fmla="*/ 10862079 w 12193272"/>
              <a:gd name="connsiteY370" fmla="*/ 2213378 h 6865158"/>
              <a:gd name="connsiteX371" fmla="*/ 10862079 w 12193272"/>
              <a:gd name="connsiteY371" fmla="*/ 2434589 h 6865158"/>
              <a:gd name="connsiteX372" fmla="*/ 10197119 w 12193272"/>
              <a:gd name="connsiteY372" fmla="*/ 2434589 h 6865158"/>
              <a:gd name="connsiteX373" fmla="*/ 10197119 w 12193272"/>
              <a:gd name="connsiteY373" fmla="*/ 2213378 h 6865158"/>
              <a:gd name="connsiteX374" fmla="*/ 9975677 w 12193272"/>
              <a:gd name="connsiteY374" fmla="*/ 2213378 h 6865158"/>
              <a:gd name="connsiteX375" fmla="*/ 9975677 w 12193272"/>
              <a:gd name="connsiteY375" fmla="*/ 1992167 h 6865158"/>
              <a:gd name="connsiteX376" fmla="*/ 9754236 w 12193272"/>
              <a:gd name="connsiteY376" fmla="*/ 1992167 h 6865158"/>
              <a:gd name="connsiteX377" fmla="*/ 9754236 w 12193272"/>
              <a:gd name="connsiteY377" fmla="*/ 2213378 h 6865158"/>
              <a:gd name="connsiteX378" fmla="*/ 9754236 w 12193272"/>
              <a:gd name="connsiteY378" fmla="*/ 2434589 h 6865158"/>
              <a:gd name="connsiteX379" fmla="*/ 9754236 w 12193272"/>
              <a:gd name="connsiteY379" fmla="*/ 2655799 h 6865158"/>
              <a:gd name="connsiteX380" fmla="*/ 9754236 w 12193272"/>
              <a:gd name="connsiteY380" fmla="*/ 2877010 h 6865158"/>
              <a:gd name="connsiteX381" fmla="*/ 9532795 w 12193272"/>
              <a:gd name="connsiteY381" fmla="*/ 2877010 h 6865158"/>
              <a:gd name="connsiteX382" fmla="*/ 9532795 w 12193272"/>
              <a:gd name="connsiteY382" fmla="*/ 2655799 h 6865158"/>
              <a:gd name="connsiteX383" fmla="*/ 9311354 w 12193272"/>
              <a:gd name="connsiteY383" fmla="*/ 2655799 h 6865158"/>
              <a:gd name="connsiteX384" fmla="*/ 9311354 w 12193272"/>
              <a:gd name="connsiteY384" fmla="*/ 2434589 h 6865158"/>
              <a:gd name="connsiteX385" fmla="*/ 9089912 w 12193272"/>
              <a:gd name="connsiteY385" fmla="*/ 2434589 h 6865158"/>
              <a:gd name="connsiteX386" fmla="*/ 9089912 w 12193272"/>
              <a:gd name="connsiteY386" fmla="*/ 2213378 h 6865158"/>
              <a:gd name="connsiteX387" fmla="*/ 9310717 w 12193272"/>
              <a:gd name="connsiteY387" fmla="*/ 2213378 h 6865158"/>
              <a:gd name="connsiteX388" fmla="*/ 9310717 w 12193272"/>
              <a:gd name="connsiteY388" fmla="*/ 1992803 h 6865158"/>
              <a:gd name="connsiteX389" fmla="*/ 9532159 w 12193272"/>
              <a:gd name="connsiteY389" fmla="*/ 1992803 h 6865158"/>
              <a:gd name="connsiteX390" fmla="*/ 9532159 w 12193272"/>
              <a:gd name="connsiteY390" fmla="*/ 1771592 h 6865158"/>
              <a:gd name="connsiteX391" fmla="*/ 9310717 w 12193272"/>
              <a:gd name="connsiteY391" fmla="*/ 1771592 h 6865158"/>
              <a:gd name="connsiteX392" fmla="*/ 9310717 w 12193272"/>
              <a:gd name="connsiteY392" fmla="*/ 1992803 h 6865158"/>
              <a:gd name="connsiteX393" fmla="*/ 10197755 w 12193272"/>
              <a:gd name="connsiteY393" fmla="*/ 4207452 h 6865158"/>
              <a:gd name="connsiteX394" fmla="*/ 10197755 w 12193272"/>
              <a:gd name="connsiteY394" fmla="*/ 4428663 h 6865158"/>
              <a:gd name="connsiteX395" fmla="*/ 10419197 w 12193272"/>
              <a:gd name="connsiteY395" fmla="*/ 4428663 h 6865158"/>
              <a:gd name="connsiteX396" fmla="*/ 10419197 w 12193272"/>
              <a:gd name="connsiteY396" fmla="*/ 4207452 h 6865158"/>
              <a:gd name="connsiteX397" fmla="*/ 10197755 w 12193272"/>
              <a:gd name="connsiteY397" fmla="*/ 4207452 h 6865158"/>
              <a:gd name="connsiteX398" fmla="*/ 10641275 w 12193272"/>
              <a:gd name="connsiteY398" fmla="*/ 5757834 h 6865158"/>
              <a:gd name="connsiteX399" fmla="*/ 10641275 w 12193272"/>
              <a:gd name="connsiteY399" fmla="*/ 5979044 h 6865158"/>
              <a:gd name="connsiteX400" fmla="*/ 10862716 w 12193272"/>
              <a:gd name="connsiteY400" fmla="*/ 5979044 h 6865158"/>
              <a:gd name="connsiteX401" fmla="*/ 10862716 w 12193272"/>
              <a:gd name="connsiteY401" fmla="*/ 5757834 h 6865158"/>
              <a:gd name="connsiteX402" fmla="*/ 11084157 w 12193272"/>
              <a:gd name="connsiteY402" fmla="*/ 5757834 h 6865158"/>
              <a:gd name="connsiteX403" fmla="*/ 11084157 w 12193272"/>
              <a:gd name="connsiteY403" fmla="*/ 5536623 h 6865158"/>
              <a:gd name="connsiteX404" fmla="*/ 11084157 w 12193272"/>
              <a:gd name="connsiteY404" fmla="*/ 5315412 h 6865158"/>
              <a:gd name="connsiteX405" fmla="*/ 10862716 w 12193272"/>
              <a:gd name="connsiteY405" fmla="*/ 5315412 h 6865158"/>
              <a:gd name="connsiteX406" fmla="*/ 10862716 w 12193272"/>
              <a:gd name="connsiteY406" fmla="*/ 5094202 h 6865158"/>
              <a:gd name="connsiteX407" fmla="*/ 10419197 w 12193272"/>
              <a:gd name="connsiteY407" fmla="*/ 5094202 h 6865158"/>
              <a:gd name="connsiteX408" fmla="*/ 10197755 w 12193272"/>
              <a:gd name="connsiteY408" fmla="*/ 5094202 h 6865158"/>
              <a:gd name="connsiteX409" fmla="*/ 10197755 w 12193272"/>
              <a:gd name="connsiteY409" fmla="*/ 5536623 h 6865158"/>
              <a:gd name="connsiteX410" fmla="*/ 10419197 w 12193272"/>
              <a:gd name="connsiteY410" fmla="*/ 5536623 h 6865158"/>
              <a:gd name="connsiteX411" fmla="*/ 10419197 w 12193272"/>
              <a:gd name="connsiteY411" fmla="*/ 5315412 h 6865158"/>
              <a:gd name="connsiteX412" fmla="*/ 10640638 w 12193272"/>
              <a:gd name="connsiteY412" fmla="*/ 5315412 h 6865158"/>
              <a:gd name="connsiteX413" fmla="*/ 10640638 w 12193272"/>
              <a:gd name="connsiteY413" fmla="*/ 5536623 h 6865158"/>
              <a:gd name="connsiteX414" fmla="*/ 10640638 w 12193272"/>
              <a:gd name="connsiteY414" fmla="*/ 5757834 h 6865158"/>
              <a:gd name="connsiteX415" fmla="*/ 10419197 w 12193272"/>
              <a:gd name="connsiteY415" fmla="*/ 4429298 h 6865158"/>
              <a:gd name="connsiteX416" fmla="*/ 10419197 w 12193272"/>
              <a:gd name="connsiteY416" fmla="*/ 4650509 h 6865158"/>
              <a:gd name="connsiteX417" fmla="*/ 10640638 w 12193272"/>
              <a:gd name="connsiteY417" fmla="*/ 4650509 h 6865158"/>
              <a:gd name="connsiteX418" fmla="*/ 10640638 w 12193272"/>
              <a:gd name="connsiteY418" fmla="*/ 4429298 h 6865158"/>
              <a:gd name="connsiteX419" fmla="*/ 10419197 w 12193272"/>
              <a:gd name="connsiteY419" fmla="*/ 4429298 h 6865158"/>
              <a:gd name="connsiteX420" fmla="*/ 11084157 w 12193272"/>
              <a:gd name="connsiteY420" fmla="*/ 3986241 h 6865158"/>
              <a:gd name="connsiteX421" fmla="*/ 10862716 w 12193272"/>
              <a:gd name="connsiteY421" fmla="*/ 3986241 h 6865158"/>
              <a:gd name="connsiteX422" fmla="*/ 10862716 w 12193272"/>
              <a:gd name="connsiteY422" fmla="*/ 4207452 h 6865158"/>
              <a:gd name="connsiteX423" fmla="*/ 11084157 w 12193272"/>
              <a:gd name="connsiteY423" fmla="*/ 4207452 h 6865158"/>
              <a:gd name="connsiteX424" fmla="*/ 11084157 w 12193272"/>
              <a:gd name="connsiteY424" fmla="*/ 3986241 h 6865158"/>
              <a:gd name="connsiteX425" fmla="*/ 10197755 w 12193272"/>
              <a:gd name="connsiteY425" fmla="*/ 4872355 h 6865158"/>
              <a:gd name="connsiteX426" fmla="*/ 10419197 w 12193272"/>
              <a:gd name="connsiteY426" fmla="*/ 4872355 h 6865158"/>
              <a:gd name="connsiteX427" fmla="*/ 10419197 w 12193272"/>
              <a:gd name="connsiteY427" fmla="*/ 4651145 h 6865158"/>
              <a:gd name="connsiteX428" fmla="*/ 10197755 w 12193272"/>
              <a:gd name="connsiteY428" fmla="*/ 4651145 h 6865158"/>
              <a:gd name="connsiteX429" fmla="*/ 10197755 w 12193272"/>
              <a:gd name="connsiteY429" fmla="*/ 4872355 h 6865158"/>
              <a:gd name="connsiteX430" fmla="*/ 9310717 w 12193272"/>
              <a:gd name="connsiteY430" fmla="*/ 3100128 h 6865158"/>
              <a:gd name="connsiteX431" fmla="*/ 9089276 w 12193272"/>
              <a:gd name="connsiteY431" fmla="*/ 3100128 h 6865158"/>
              <a:gd name="connsiteX432" fmla="*/ 9089276 w 12193272"/>
              <a:gd name="connsiteY432" fmla="*/ 3321338 h 6865158"/>
              <a:gd name="connsiteX433" fmla="*/ 9310717 w 12193272"/>
              <a:gd name="connsiteY433" fmla="*/ 3321338 h 6865158"/>
              <a:gd name="connsiteX434" fmla="*/ 9310717 w 12193272"/>
              <a:gd name="connsiteY434" fmla="*/ 3100128 h 6865158"/>
              <a:gd name="connsiteX435" fmla="*/ 10862716 w 12193272"/>
              <a:gd name="connsiteY435" fmla="*/ 4207452 h 6865158"/>
              <a:gd name="connsiteX436" fmla="*/ 10641275 w 12193272"/>
              <a:gd name="connsiteY436" fmla="*/ 4207452 h 6865158"/>
              <a:gd name="connsiteX437" fmla="*/ 10641275 w 12193272"/>
              <a:gd name="connsiteY437" fmla="*/ 4428663 h 6865158"/>
              <a:gd name="connsiteX438" fmla="*/ 10862716 w 12193272"/>
              <a:gd name="connsiteY438" fmla="*/ 4428663 h 6865158"/>
              <a:gd name="connsiteX439" fmla="*/ 10862716 w 12193272"/>
              <a:gd name="connsiteY439" fmla="*/ 4207452 h 6865158"/>
              <a:gd name="connsiteX440" fmla="*/ 12192636 w 12193272"/>
              <a:gd name="connsiteY440" fmla="*/ 5314777 h 6865158"/>
              <a:gd name="connsiteX441" fmla="*/ 12192636 w 12193272"/>
              <a:gd name="connsiteY441" fmla="*/ 4429298 h 6865158"/>
              <a:gd name="connsiteX442" fmla="*/ 11971195 w 12193272"/>
              <a:gd name="connsiteY442" fmla="*/ 4429298 h 6865158"/>
              <a:gd name="connsiteX443" fmla="*/ 11971195 w 12193272"/>
              <a:gd name="connsiteY443" fmla="*/ 4872355 h 6865158"/>
              <a:gd name="connsiteX444" fmla="*/ 11527676 w 12193272"/>
              <a:gd name="connsiteY444" fmla="*/ 4872355 h 6865158"/>
              <a:gd name="connsiteX445" fmla="*/ 11527676 w 12193272"/>
              <a:gd name="connsiteY445" fmla="*/ 4651145 h 6865158"/>
              <a:gd name="connsiteX446" fmla="*/ 11306235 w 12193272"/>
              <a:gd name="connsiteY446" fmla="*/ 4651145 h 6865158"/>
              <a:gd name="connsiteX447" fmla="*/ 11306235 w 12193272"/>
              <a:gd name="connsiteY447" fmla="*/ 5315412 h 6865158"/>
              <a:gd name="connsiteX448" fmla="*/ 11527676 w 12193272"/>
              <a:gd name="connsiteY448" fmla="*/ 5315412 h 6865158"/>
              <a:gd name="connsiteX449" fmla="*/ 11527676 w 12193272"/>
              <a:gd name="connsiteY449" fmla="*/ 5094202 h 6865158"/>
              <a:gd name="connsiteX450" fmla="*/ 11749117 w 12193272"/>
              <a:gd name="connsiteY450" fmla="*/ 5094202 h 6865158"/>
              <a:gd name="connsiteX451" fmla="*/ 11749117 w 12193272"/>
              <a:gd name="connsiteY451" fmla="*/ 5315412 h 6865158"/>
              <a:gd name="connsiteX452" fmla="*/ 12192636 w 12193272"/>
              <a:gd name="connsiteY452" fmla="*/ 5315412 h 6865158"/>
              <a:gd name="connsiteX453" fmla="*/ 10862716 w 12193272"/>
              <a:gd name="connsiteY453" fmla="*/ 4429298 h 6865158"/>
              <a:gd name="connsiteX454" fmla="*/ 10862716 w 12193272"/>
              <a:gd name="connsiteY454" fmla="*/ 4650509 h 6865158"/>
              <a:gd name="connsiteX455" fmla="*/ 10641275 w 12193272"/>
              <a:gd name="connsiteY455" fmla="*/ 4650509 h 6865158"/>
              <a:gd name="connsiteX456" fmla="*/ 10641275 w 12193272"/>
              <a:gd name="connsiteY456" fmla="*/ 4871720 h 6865158"/>
              <a:gd name="connsiteX457" fmla="*/ 11084793 w 12193272"/>
              <a:gd name="connsiteY457" fmla="*/ 4871720 h 6865158"/>
              <a:gd name="connsiteX458" fmla="*/ 11084793 w 12193272"/>
              <a:gd name="connsiteY458" fmla="*/ 4650509 h 6865158"/>
              <a:gd name="connsiteX459" fmla="*/ 11306235 w 12193272"/>
              <a:gd name="connsiteY459" fmla="*/ 4650509 h 6865158"/>
              <a:gd name="connsiteX460" fmla="*/ 11306235 w 12193272"/>
              <a:gd name="connsiteY460" fmla="*/ 4429298 h 6865158"/>
              <a:gd name="connsiteX461" fmla="*/ 10862716 w 12193272"/>
              <a:gd name="connsiteY461" fmla="*/ 4429298 h 6865158"/>
              <a:gd name="connsiteX462" fmla="*/ 10641275 w 12193272"/>
              <a:gd name="connsiteY462" fmla="*/ 443057 h 6865158"/>
              <a:gd name="connsiteX463" fmla="*/ 10419833 w 12193272"/>
              <a:gd name="connsiteY463" fmla="*/ 443057 h 6865158"/>
              <a:gd name="connsiteX464" fmla="*/ 10419833 w 12193272"/>
              <a:gd name="connsiteY464" fmla="*/ 664268 h 6865158"/>
              <a:gd name="connsiteX465" fmla="*/ 10641275 w 12193272"/>
              <a:gd name="connsiteY465" fmla="*/ 664268 h 6865158"/>
              <a:gd name="connsiteX466" fmla="*/ 10641275 w 12193272"/>
              <a:gd name="connsiteY466" fmla="*/ 443057 h 6865158"/>
              <a:gd name="connsiteX467" fmla="*/ 3768957 w 12193272"/>
              <a:gd name="connsiteY467" fmla="*/ 221211 h 6865158"/>
              <a:gd name="connsiteX468" fmla="*/ 3768957 w 12193272"/>
              <a:gd name="connsiteY468" fmla="*/ 0 h 6865158"/>
              <a:gd name="connsiteX469" fmla="*/ 3547516 w 12193272"/>
              <a:gd name="connsiteY469" fmla="*/ 0 h 6865158"/>
              <a:gd name="connsiteX470" fmla="*/ 3326075 w 12193272"/>
              <a:gd name="connsiteY470" fmla="*/ 0 h 6865158"/>
              <a:gd name="connsiteX471" fmla="*/ 3326075 w 12193272"/>
              <a:gd name="connsiteY471" fmla="*/ 221211 h 6865158"/>
              <a:gd name="connsiteX472" fmla="*/ 3547516 w 12193272"/>
              <a:gd name="connsiteY472" fmla="*/ 221211 h 6865158"/>
              <a:gd name="connsiteX473" fmla="*/ 3768957 w 12193272"/>
              <a:gd name="connsiteY473" fmla="*/ 221211 h 6865158"/>
              <a:gd name="connsiteX474" fmla="*/ 3103361 w 12193272"/>
              <a:gd name="connsiteY474" fmla="*/ 221211 h 6865158"/>
              <a:gd name="connsiteX475" fmla="*/ 3103361 w 12193272"/>
              <a:gd name="connsiteY475" fmla="*/ 442421 h 6865158"/>
              <a:gd name="connsiteX476" fmla="*/ 3324802 w 12193272"/>
              <a:gd name="connsiteY476" fmla="*/ 442421 h 6865158"/>
              <a:gd name="connsiteX477" fmla="*/ 3324802 w 12193272"/>
              <a:gd name="connsiteY477" fmla="*/ 221211 h 6865158"/>
              <a:gd name="connsiteX478" fmla="*/ 3103361 w 12193272"/>
              <a:gd name="connsiteY478" fmla="*/ 221211 h 6865158"/>
              <a:gd name="connsiteX479" fmla="*/ 3325438 w 12193272"/>
              <a:gd name="connsiteY479" fmla="*/ 1328535 h 6865158"/>
              <a:gd name="connsiteX480" fmla="*/ 3325438 w 12193272"/>
              <a:gd name="connsiteY480" fmla="*/ 1771592 h 6865158"/>
              <a:gd name="connsiteX481" fmla="*/ 3546880 w 12193272"/>
              <a:gd name="connsiteY481" fmla="*/ 1771592 h 6865158"/>
              <a:gd name="connsiteX482" fmla="*/ 3990398 w 12193272"/>
              <a:gd name="connsiteY482" fmla="*/ 1771592 h 6865158"/>
              <a:gd name="connsiteX483" fmla="*/ 3990398 w 12193272"/>
              <a:gd name="connsiteY483" fmla="*/ 1550382 h 6865158"/>
              <a:gd name="connsiteX484" fmla="*/ 4211840 w 12193272"/>
              <a:gd name="connsiteY484" fmla="*/ 1550382 h 6865158"/>
              <a:gd name="connsiteX485" fmla="*/ 4211840 w 12193272"/>
              <a:gd name="connsiteY485" fmla="*/ 1328535 h 6865158"/>
              <a:gd name="connsiteX486" fmla="*/ 4211840 w 12193272"/>
              <a:gd name="connsiteY486" fmla="*/ 1107325 h 6865158"/>
              <a:gd name="connsiteX487" fmla="*/ 3990398 w 12193272"/>
              <a:gd name="connsiteY487" fmla="*/ 1107325 h 6865158"/>
              <a:gd name="connsiteX488" fmla="*/ 3990398 w 12193272"/>
              <a:gd name="connsiteY488" fmla="*/ 886114 h 6865158"/>
              <a:gd name="connsiteX489" fmla="*/ 3768957 w 12193272"/>
              <a:gd name="connsiteY489" fmla="*/ 886114 h 6865158"/>
              <a:gd name="connsiteX490" fmla="*/ 3768957 w 12193272"/>
              <a:gd name="connsiteY490" fmla="*/ 1107325 h 6865158"/>
              <a:gd name="connsiteX491" fmla="*/ 3768957 w 12193272"/>
              <a:gd name="connsiteY491" fmla="*/ 1328535 h 6865158"/>
              <a:gd name="connsiteX492" fmla="*/ 3768957 w 12193272"/>
              <a:gd name="connsiteY492" fmla="*/ 1549746 h 6865158"/>
              <a:gd name="connsiteX493" fmla="*/ 3547516 w 12193272"/>
              <a:gd name="connsiteY493" fmla="*/ 1549746 h 6865158"/>
              <a:gd name="connsiteX494" fmla="*/ 3547516 w 12193272"/>
              <a:gd name="connsiteY494" fmla="*/ 1328535 h 6865158"/>
              <a:gd name="connsiteX495" fmla="*/ 3325438 w 12193272"/>
              <a:gd name="connsiteY495" fmla="*/ 1328535 h 6865158"/>
              <a:gd name="connsiteX496" fmla="*/ 2216959 w 12193272"/>
              <a:gd name="connsiteY496" fmla="*/ 443057 h 6865158"/>
              <a:gd name="connsiteX497" fmla="*/ 2438400 w 12193272"/>
              <a:gd name="connsiteY497" fmla="*/ 443057 h 6865158"/>
              <a:gd name="connsiteX498" fmla="*/ 2438400 w 12193272"/>
              <a:gd name="connsiteY498" fmla="*/ 221211 h 6865158"/>
              <a:gd name="connsiteX499" fmla="*/ 2659841 w 12193272"/>
              <a:gd name="connsiteY499" fmla="*/ 221211 h 6865158"/>
              <a:gd name="connsiteX500" fmla="*/ 2659841 w 12193272"/>
              <a:gd name="connsiteY500" fmla="*/ 0 h 6865158"/>
              <a:gd name="connsiteX501" fmla="*/ 2881283 w 12193272"/>
              <a:gd name="connsiteY501" fmla="*/ 0 h 6865158"/>
              <a:gd name="connsiteX502" fmla="*/ 2881283 w 12193272"/>
              <a:gd name="connsiteY502" fmla="*/ 221211 h 6865158"/>
              <a:gd name="connsiteX503" fmla="*/ 2881283 w 12193272"/>
              <a:gd name="connsiteY503" fmla="*/ 442421 h 6865158"/>
              <a:gd name="connsiteX504" fmla="*/ 2881283 w 12193272"/>
              <a:gd name="connsiteY504" fmla="*/ 663632 h 6865158"/>
              <a:gd name="connsiteX505" fmla="*/ 2881283 w 12193272"/>
              <a:gd name="connsiteY505" fmla="*/ 884843 h 6865158"/>
              <a:gd name="connsiteX506" fmla="*/ 3102724 w 12193272"/>
              <a:gd name="connsiteY506" fmla="*/ 884843 h 6865158"/>
              <a:gd name="connsiteX507" fmla="*/ 3102724 w 12193272"/>
              <a:gd name="connsiteY507" fmla="*/ 663632 h 6865158"/>
              <a:gd name="connsiteX508" fmla="*/ 3324166 w 12193272"/>
              <a:gd name="connsiteY508" fmla="*/ 663632 h 6865158"/>
              <a:gd name="connsiteX509" fmla="*/ 3324166 w 12193272"/>
              <a:gd name="connsiteY509" fmla="*/ 443057 h 6865158"/>
              <a:gd name="connsiteX510" fmla="*/ 3989126 w 12193272"/>
              <a:gd name="connsiteY510" fmla="*/ 443057 h 6865158"/>
              <a:gd name="connsiteX511" fmla="*/ 3989126 w 12193272"/>
              <a:gd name="connsiteY511" fmla="*/ 664268 h 6865158"/>
              <a:gd name="connsiteX512" fmla="*/ 3545607 w 12193272"/>
              <a:gd name="connsiteY512" fmla="*/ 664268 h 6865158"/>
              <a:gd name="connsiteX513" fmla="*/ 3545607 w 12193272"/>
              <a:gd name="connsiteY513" fmla="*/ 885478 h 6865158"/>
              <a:gd name="connsiteX514" fmla="*/ 3545607 w 12193272"/>
              <a:gd name="connsiteY514" fmla="*/ 885478 h 6865158"/>
              <a:gd name="connsiteX515" fmla="*/ 3545607 w 12193272"/>
              <a:gd name="connsiteY515" fmla="*/ 1106689 h 6865158"/>
              <a:gd name="connsiteX516" fmla="*/ 2881919 w 12193272"/>
              <a:gd name="connsiteY516" fmla="*/ 1106689 h 6865158"/>
              <a:gd name="connsiteX517" fmla="*/ 2881919 w 12193272"/>
              <a:gd name="connsiteY517" fmla="*/ 1328535 h 6865158"/>
              <a:gd name="connsiteX518" fmla="*/ 2881919 w 12193272"/>
              <a:gd name="connsiteY518" fmla="*/ 1328535 h 6865158"/>
              <a:gd name="connsiteX519" fmla="*/ 2881919 w 12193272"/>
              <a:gd name="connsiteY519" fmla="*/ 1549746 h 6865158"/>
              <a:gd name="connsiteX520" fmla="*/ 2660478 w 12193272"/>
              <a:gd name="connsiteY520" fmla="*/ 1549746 h 6865158"/>
              <a:gd name="connsiteX521" fmla="*/ 2660478 w 12193272"/>
              <a:gd name="connsiteY521" fmla="*/ 1328535 h 6865158"/>
              <a:gd name="connsiteX522" fmla="*/ 2439036 w 12193272"/>
              <a:gd name="connsiteY522" fmla="*/ 1328535 h 6865158"/>
              <a:gd name="connsiteX523" fmla="*/ 2439036 w 12193272"/>
              <a:gd name="connsiteY523" fmla="*/ 1549746 h 6865158"/>
              <a:gd name="connsiteX524" fmla="*/ 2217595 w 12193272"/>
              <a:gd name="connsiteY524" fmla="*/ 1549746 h 6865158"/>
              <a:gd name="connsiteX525" fmla="*/ 2217595 w 12193272"/>
              <a:gd name="connsiteY525" fmla="*/ 1328535 h 6865158"/>
              <a:gd name="connsiteX526" fmla="*/ 2217595 w 12193272"/>
              <a:gd name="connsiteY526" fmla="*/ 1107325 h 6865158"/>
              <a:gd name="connsiteX527" fmla="*/ 2217595 w 12193272"/>
              <a:gd name="connsiteY527" fmla="*/ 886114 h 6865158"/>
              <a:gd name="connsiteX528" fmla="*/ 2439036 w 12193272"/>
              <a:gd name="connsiteY528" fmla="*/ 886114 h 6865158"/>
              <a:gd name="connsiteX529" fmla="*/ 2439036 w 12193272"/>
              <a:gd name="connsiteY529" fmla="*/ 664903 h 6865158"/>
              <a:gd name="connsiteX530" fmla="*/ 2217595 w 12193272"/>
              <a:gd name="connsiteY530" fmla="*/ 664903 h 6865158"/>
              <a:gd name="connsiteX531" fmla="*/ 2217595 w 12193272"/>
              <a:gd name="connsiteY531" fmla="*/ 443057 h 6865158"/>
              <a:gd name="connsiteX532" fmla="*/ 2438400 w 12193272"/>
              <a:gd name="connsiteY532" fmla="*/ 1107325 h 6865158"/>
              <a:gd name="connsiteX533" fmla="*/ 2659841 w 12193272"/>
              <a:gd name="connsiteY533" fmla="*/ 1107325 h 6865158"/>
              <a:gd name="connsiteX534" fmla="*/ 2659841 w 12193272"/>
              <a:gd name="connsiteY534" fmla="*/ 886114 h 6865158"/>
              <a:gd name="connsiteX535" fmla="*/ 2438400 w 12193272"/>
              <a:gd name="connsiteY535" fmla="*/ 886114 h 6865158"/>
              <a:gd name="connsiteX536" fmla="*/ 2438400 w 12193272"/>
              <a:gd name="connsiteY536" fmla="*/ 1107325 h 6865158"/>
              <a:gd name="connsiteX537" fmla="*/ 2660478 w 12193272"/>
              <a:gd name="connsiteY537" fmla="*/ 3765031 h 6865158"/>
              <a:gd name="connsiteX538" fmla="*/ 2439036 w 12193272"/>
              <a:gd name="connsiteY538" fmla="*/ 3765031 h 6865158"/>
              <a:gd name="connsiteX539" fmla="*/ 2439036 w 12193272"/>
              <a:gd name="connsiteY539" fmla="*/ 3986241 h 6865158"/>
              <a:gd name="connsiteX540" fmla="*/ 2660478 w 12193272"/>
              <a:gd name="connsiteY540" fmla="*/ 3986241 h 6865158"/>
              <a:gd name="connsiteX541" fmla="*/ 2660478 w 12193272"/>
              <a:gd name="connsiteY541" fmla="*/ 3765031 h 6865158"/>
              <a:gd name="connsiteX542" fmla="*/ 2660478 w 12193272"/>
              <a:gd name="connsiteY542" fmla="*/ 3321974 h 6865158"/>
              <a:gd name="connsiteX543" fmla="*/ 2439036 w 12193272"/>
              <a:gd name="connsiteY543" fmla="*/ 3321974 h 6865158"/>
              <a:gd name="connsiteX544" fmla="*/ 2439036 w 12193272"/>
              <a:gd name="connsiteY544" fmla="*/ 3543185 h 6865158"/>
              <a:gd name="connsiteX545" fmla="*/ 2660478 w 12193272"/>
              <a:gd name="connsiteY545" fmla="*/ 3543185 h 6865158"/>
              <a:gd name="connsiteX546" fmla="*/ 2660478 w 12193272"/>
              <a:gd name="connsiteY546" fmla="*/ 3321974 h 6865158"/>
              <a:gd name="connsiteX547" fmla="*/ 2438400 w 12193272"/>
              <a:gd name="connsiteY547" fmla="*/ 3543185 h 6865158"/>
              <a:gd name="connsiteX548" fmla="*/ 2216959 w 12193272"/>
              <a:gd name="connsiteY548" fmla="*/ 3543185 h 6865158"/>
              <a:gd name="connsiteX549" fmla="*/ 2216959 w 12193272"/>
              <a:gd name="connsiteY549" fmla="*/ 3764395 h 6865158"/>
              <a:gd name="connsiteX550" fmla="*/ 2438400 w 12193272"/>
              <a:gd name="connsiteY550" fmla="*/ 3764395 h 6865158"/>
              <a:gd name="connsiteX551" fmla="*/ 2438400 w 12193272"/>
              <a:gd name="connsiteY551" fmla="*/ 3543185 h 6865158"/>
              <a:gd name="connsiteX552" fmla="*/ 3546880 w 12193272"/>
              <a:gd name="connsiteY552" fmla="*/ 3100128 h 6865158"/>
              <a:gd name="connsiteX553" fmla="*/ 3325438 w 12193272"/>
              <a:gd name="connsiteY553" fmla="*/ 3100128 h 6865158"/>
              <a:gd name="connsiteX554" fmla="*/ 3325438 w 12193272"/>
              <a:gd name="connsiteY554" fmla="*/ 3321338 h 6865158"/>
              <a:gd name="connsiteX555" fmla="*/ 3103997 w 12193272"/>
              <a:gd name="connsiteY555" fmla="*/ 3321338 h 6865158"/>
              <a:gd name="connsiteX556" fmla="*/ 3103997 w 12193272"/>
              <a:gd name="connsiteY556" fmla="*/ 3432579 h 6865158"/>
              <a:gd name="connsiteX557" fmla="*/ 3103997 w 12193272"/>
              <a:gd name="connsiteY557" fmla="*/ 3543185 h 6865158"/>
              <a:gd name="connsiteX558" fmla="*/ 3103997 w 12193272"/>
              <a:gd name="connsiteY558" fmla="*/ 3543185 h 6865158"/>
              <a:gd name="connsiteX559" fmla="*/ 2660478 w 12193272"/>
              <a:gd name="connsiteY559" fmla="*/ 3543185 h 6865158"/>
              <a:gd name="connsiteX560" fmla="*/ 2660478 w 12193272"/>
              <a:gd name="connsiteY560" fmla="*/ 3764395 h 6865158"/>
              <a:gd name="connsiteX561" fmla="*/ 3325438 w 12193272"/>
              <a:gd name="connsiteY561" fmla="*/ 3764395 h 6865158"/>
              <a:gd name="connsiteX562" fmla="*/ 3325438 w 12193272"/>
              <a:gd name="connsiteY562" fmla="*/ 3615014 h 6865158"/>
              <a:gd name="connsiteX563" fmla="*/ 3325438 w 12193272"/>
              <a:gd name="connsiteY563" fmla="*/ 3543185 h 6865158"/>
              <a:gd name="connsiteX564" fmla="*/ 3325438 w 12193272"/>
              <a:gd name="connsiteY564" fmla="*/ 3543185 h 6865158"/>
              <a:gd name="connsiteX565" fmla="*/ 3546880 w 12193272"/>
              <a:gd name="connsiteY565" fmla="*/ 3543185 h 6865158"/>
              <a:gd name="connsiteX566" fmla="*/ 3546880 w 12193272"/>
              <a:gd name="connsiteY566" fmla="*/ 3321974 h 6865158"/>
              <a:gd name="connsiteX567" fmla="*/ 3546880 w 12193272"/>
              <a:gd name="connsiteY567" fmla="*/ 3321974 h 6865158"/>
              <a:gd name="connsiteX568" fmla="*/ 3546880 w 12193272"/>
              <a:gd name="connsiteY568" fmla="*/ 3321974 h 6865158"/>
              <a:gd name="connsiteX569" fmla="*/ 3546880 w 12193272"/>
              <a:gd name="connsiteY569" fmla="*/ 3100128 h 6865158"/>
              <a:gd name="connsiteX570" fmla="*/ 9532795 w 12193272"/>
              <a:gd name="connsiteY570" fmla="*/ 2878917 h 6865158"/>
              <a:gd name="connsiteX571" fmla="*/ 9311354 w 12193272"/>
              <a:gd name="connsiteY571" fmla="*/ 2878917 h 6865158"/>
              <a:gd name="connsiteX572" fmla="*/ 9311354 w 12193272"/>
              <a:gd name="connsiteY572" fmla="*/ 3100128 h 6865158"/>
              <a:gd name="connsiteX573" fmla="*/ 9532795 w 12193272"/>
              <a:gd name="connsiteY573" fmla="*/ 3100128 h 6865158"/>
              <a:gd name="connsiteX574" fmla="*/ 9532795 w 12193272"/>
              <a:gd name="connsiteY574" fmla="*/ 2878917 h 6865158"/>
              <a:gd name="connsiteX575" fmla="*/ 10419197 w 12193272"/>
              <a:gd name="connsiteY575" fmla="*/ 1328535 h 6865158"/>
              <a:gd name="connsiteX576" fmla="*/ 10640638 w 12193272"/>
              <a:gd name="connsiteY576" fmla="*/ 1328535 h 6865158"/>
              <a:gd name="connsiteX577" fmla="*/ 10640638 w 12193272"/>
              <a:gd name="connsiteY577" fmla="*/ 1549746 h 6865158"/>
              <a:gd name="connsiteX578" fmla="*/ 10640638 w 12193272"/>
              <a:gd name="connsiteY578" fmla="*/ 1770957 h 6865158"/>
              <a:gd name="connsiteX579" fmla="*/ 10640638 w 12193272"/>
              <a:gd name="connsiteY579" fmla="*/ 1992167 h 6865158"/>
              <a:gd name="connsiteX580" fmla="*/ 10862079 w 12193272"/>
              <a:gd name="connsiteY580" fmla="*/ 1992167 h 6865158"/>
              <a:gd name="connsiteX581" fmla="*/ 10862079 w 12193272"/>
              <a:gd name="connsiteY581" fmla="*/ 1770957 h 6865158"/>
              <a:gd name="connsiteX582" fmla="*/ 11083521 w 12193272"/>
              <a:gd name="connsiteY582" fmla="*/ 1770957 h 6865158"/>
              <a:gd name="connsiteX583" fmla="*/ 11083521 w 12193272"/>
              <a:gd name="connsiteY583" fmla="*/ 1549746 h 6865158"/>
              <a:gd name="connsiteX584" fmla="*/ 11083521 w 12193272"/>
              <a:gd name="connsiteY584" fmla="*/ 1328535 h 6865158"/>
              <a:gd name="connsiteX585" fmla="*/ 10862079 w 12193272"/>
              <a:gd name="connsiteY585" fmla="*/ 1328535 h 6865158"/>
              <a:gd name="connsiteX586" fmla="*/ 10862079 w 12193272"/>
              <a:gd name="connsiteY586" fmla="*/ 1107325 h 6865158"/>
              <a:gd name="connsiteX587" fmla="*/ 10418561 w 12193272"/>
              <a:gd name="connsiteY587" fmla="*/ 1107325 h 6865158"/>
              <a:gd name="connsiteX588" fmla="*/ 10197119 w 12193272"/>
              <a:gd name="connsiteY588" fmla="*/ 1107325 h 6865158"/>
              <a:gd name="connsiteX589" fmla="*/ 10197119 w 12193272"/>
              <a:gd name="connsiteY589" fmla="*/ 1550382 h 6865158"/>
              <a:gd name="connsiteX590" fmla="*/ 10418561 w 12193272"/>
              <a:gd name="connsiteY590" fmla="*/ 1550382 h 6865158"/>
              <a:gd name="connsiteX591" fmla="*/ 10418561 w 12193272"/>
              <a:gd name="connsiteY591" fmla="*/ 1328535 h 6865158"/>
              <a:gd name="connsiteX592" fmla="*/ 10862716 w 12193272"/>
              <a:gd name="connsiteY592" fmla="*/ 221211 h 6865158"/>
              <a:gd name="connsiteX593" fmla="*/ 10641275 w 12193272"/>
              <a:gd name="connsiteY593" fmla="*/ 221211 h 6865158"/>
              <a:gd name="connsiteX594" fmla="*/ 10641275 w 12193272"/>
              <a:gd name="connsiteY594" fmla="*/ 442421 h 6865158"/>
              <a:gd name="connsiteX595" fmla="*/ 10862716 w 12193272"/>
              <a:gd name="connsiteY595" fmla="*/ 442421 h 6865158"/>
              <a:gd name="connsiteX596" fmla="*/ 10862716 w 12193272"/>
              <a:gd name="connsiteY596" fmla="*/ 221211 h 6865158"/>
              <a:gd name="connsiteX597" fmla="*/ 11084157 w 12193272"/>
              <a:gd name="connsiteY597" fmla="*/ 0 h 6865158"/>
              <a:gd name="connsiteX598" fmla="*/ 10862716 w 12193272"/>
              <a:gd name="connsiteY598" fmla="*/ 0 h 6865158"/>
              <a:gd name="connsiteX599" fmla="*/ 10862716 w 12193272"/>
              <a:gd name="connsiteY599" fmla="*/ 221211 h 6865158"/>
              <a:gd name="connsiteX600" fmla="*/ 11084157 w 12193272"/>
              <a:gd name="connsiteY600" fmla="*/ 221211 h 6865158"/>
              <a:gd name="connsiteX601" fmla="*/ 11084157 w 12193272"/>
              <a:gd name="connsiteY601" fmla="*/ 0 h 6865158"/>
              <a:gd name="connsiteX602" fmla="*/ 10419197 w 12193272"/>
              <a:gd name="connsiteY602" fmla="*/ 664268 h 6865158"/>
              <a:gd name="connsiteX603" fmla="*/ 10197755 w 12193272"/>
              <a:gd name="connsiteY603" fmla="*/ 664268 h 6865158"/>
              <a:gd name="connsiteX604" fmla="*/ 10197755 w 12193272"/>
              <a:gd name="connsiteY604" fmla="*/ 885478 h 6865158"/>
              <a:gd name="connsiteX605" fmla="*/ 10419197 w 12193272"/>
              <a:gd name="connsiteY605" fmla="*/ 885478 h 6865158"/>
              <a:gd name="connsiteX606" fmla="*/ 10419197 w 12193272"/>
              <a:gd name="connsiteY606" fmla="*/ 664268 h 6865158"/>
              <a:gd name="connsiteX607" fmla="*/ 12192636 w 12193272"/>
              <a:gd name="connsiteY607" fmla="*/ 0 h 6865158"/>
              <a:gd name="connsiteX608" fmla="*/ 11749117 w 12193272"/>
              <a:gd name="connsiteY608" fmla="*/ 0 h 6865158"/>
              <a:gd name="connsiteX609" fmla="*/ 11749117 w 12193272"/>
              <a:gd name="connsiteY609" fmla="*/ 221211 h 6865158"/>
              <a:gd name="connsiteX610" fmla="*/ 12192636 w 12193272"/>
              <a:gd name="connsiteY610" fmla="*/ 221211 h 6865158"/>
              <a:gd name="connsiteX611" fmla="*/ 12192636 w 12193272"/>
              <a:gd name="connsiteY611" fmla="*/ 0 h 6865158"/>
              <a:gd name="connsiteX612" fmla="*/ 10197755 w 12193272"/>
              <a:gd name="connsiteY612" fmla="*/ 221211 h 6865158"/>
              <a:gd name="connsiteX613" fmla="*/ 10197755 w 12193272"/>
              <a:gd name="connsiteY613" fmla="*/ 442421 h 6865158"/>
              <a:gd name="connsiteX614" fmla="*/ 10419197 w 12193272"/>
              <a:gd name="connsiteY614" fmla="*/ 442421 h 6865158"/>
              <a:gd name="connsiteX615" fmla="*/ 10419197 w 12193272"/>
              <a:gd name="connsiteY615" fmla="*/ 221211 h 6865158"/>
              <a:gd name="connsiteX616" fmla="*/ 10197755 w 12193272"/>
              <a:gd name="connsiteY616" fmla="*/ 221211 h 6865158"/>
              <a:gd name="connsiteX617" fmla="*/ 11527676 w 12193272"/>
              <a:gd name="connsiteY617" fmla="*/ 1328535 h 6865158"/>
              <a:gd name="connsiteX618" fmla="*/ 11527676 w 12193272"/>
              <a:gd name="connsiteY618" fmla="*/ 1107325 h 6865158"/>
              <a:gd name="connsiteX619" fmla="*/ 11749117 w 12193272"/>
              <a:gd name="connsiteY619" fmla="*/ 1107325 h 6865158"/>
              <a:gd name="connsiteX620" fmla="*/ 11749117 w 12193272"/>
              <a:gd name="connsiteY620" fmla="*/ 1328535 h 6865158"/>
              <a:gd name="connsiteX621" fmla="*/ 12192636 w 12193272"/>
              <a:gd name="connsiteY621" fmla="*/ 1328535 h 6865158"/>
              <a:gd name="connsiteX622" fmla="*/ 12192636 w 12193272"/>
              <a:gd name="connsiteY622" fmla="*/ 443057 h 6865158"/>
              <a:gd name="connsiteX623" fmla="*/ 11971195 w 12193272"/>
              <a:gd name="connsiteY623" fmla="*/ 443057 h 6865158"/>
              <a:gd name="connsiteX624" fmla="*/ 11971195 w 12193272"/>
              <a:gd name="connsiteY624" fmla="*/ 886114 h 6865158"/>
              <a:gd name="connsiteX625" fmla="*/ 11527676 w 12193272"/>
              <a:gd name="connsiteY625" fmla="*/ 886114 h 6865158"/>
              <a:gd name="connsiteX626" fmla="*/ 11527676 w 12193272"/>
              <a:gd name="connsiteY626" fmla="*/ 664903 h 6865158"/>
              <a:gd name="connsiteX627" fmla="*/ 11306235 w 12193272"/>
              <a:gd name="connsiteY627" fmla="*/ 664903 h 6865158"/>
              <a:gd name="connsiteX628" fmla="*/ 11306235 w 12193272"/>
              <a:gd name="connsiteY628" fmla="*/ 1328535 h 6865158"/>
              <a:gd name="connsiteX629" fmla="*/ 11527676 w 12193272"/>
              <a:gd name="connsiteY629" fmla="*/ 1328535 h 6865158"/>
              <a:gd name="connsiteX630" fmla="*/ 221441 w 12193272"/>
              <a:gd name="connsiteY630" fmla="*/ 0 h 6865158"/>
              <a:gd name="connsiteX631" fmla="*/ 0 w 12193272"/>
              <a:gd name="connsiteY631" fmla="*/ 0 h 6865158"/>
              <a:gd name="connsiteX632" fmla="*/ 0 w 12193272"/>
              <a:gd name="connsiteY632" fmla="*/ 221211 h 6865158"/>
              <a:gd name="connsiteX633" fmla="*/ 221441 w 12193272"/>
              <a:gd name="connsiteY633" fmla="*/ 221211 h 6865158"/>
              <a:gd name="connsiteX634" fmla="*/ 221441 w 12193272"/>
              <a:gd name="connsiteY634" fmla="*/ 0 h 6865158"/>
              <a:gd name="connsiteX635" fmla="*/ 10641275 w 12193272"/>
              <a:gd name="connsiteY635" fmla="*/ 664268 h 6865158"/>
              <a:gd name="connsiteX636" fmla="*/ 10641275 w 12193272"/>
              <a:gd name="connsiteY636" fmla="*/ 885478 h 6865158"/>
              <a:gd name="connsiteX637" fmla="*/ 11084793 w 12193272"/>
              <a:gd name="connsiteY637" fmla="*/ 885478 h 6865158"/>
              <a:gd name="connsiteX638" fmla="*/ 11084793 w 12193272"/>
              <a:gd name="connsiteY638" fmla="*/ 664268 h 6865158"/>
              <a:gd name="connsiteX639" fmla="*/ 11306235 w 12193272"/>
              <a:gd name="connsiteY639" fmla="*/ 664268 h 6865158"/>
              <a:gd name="connsiteX640" fmla="*/ 11306235 w 12193272"/>
              <a:gd name="connsiteY640" fmla="*/ 443057 h 6865158"/>
              <a:gd name="connsiteX641" fmla="*/ 10862716 w 12193272"/>
              <a:gd name="connsiteY641" fmla="*/ 443057 h 6865158"/>
              <a:gd name="connsiteX642" fmla="*/ 10862716 w 12193272"/>
              <a:gd name="connsiteY642" fmla="*/ 664268 h 6865158"/>
              <a:gd name="connsiteX643" fmla="*/ 10641275 w 12193272"/>
              <a:gd name="connsiteY643" fmla="*/ 664268 h 6865158"/>
              <a:gd name="connsiteX644" fmla="*/ 7980797 w 12193272"/>
              <a:gd name="connsiteY644" fmla="*/ 5314777 h 6865158"/>
              <a:gd name="connsiteX645" fmla="*/ 7980797 w 12193272"/>
              <a:gd name="connsiteY645" fmla="*/ 5093566 h 6865158"/>
              <a:gd name="connsiteX646" fmla="*/ 7759356 w 12193272"/>
              <a:gd name="connsiteY646" fmla="*/ 5093566 h 6865158"/>
              <a:gd name="connsiteX647" fmla="*/ 7759356 w 12193272"/>
              <a:gd name="connsiteY647" fmla="*/ 5314777 h 6865158"/>
              <a:gd name="connsiteX648" fmla="*/ 7980797 w 12193272"/>
              <a:gd name="connsiteY648" fmla="*/ 5314777 h 6865158"/>
              <a:gd name="connsiteX649" fmla="*/ 7315836 w 12193272"/>
              <a:gd name="connsiteY649" fmla="*/ 1992803 h 6865158"/>
              <a:gd name="connsiteX650" fmla="*/ 7315836 w 12193272"/>
              <a:gd name="connsiteY650" fmla="*/ 1771592 h 6865158"/>
              <a:gd name="connsiteX651" fmla="*/ 7094395 w 12193272"/>
              <a:gd name="connsiteY651" fmla="*/ 1771592 h 6865158"/>
              <a:gd name="connsiteX652" fmla="*/ 7094395 w 12193272"/>
              <a:gd name="connsiteY652" fmla="*/ 1550382 h 6865158"/>
              <a:gd name="connsiteX653" fmla="*/ 7315836 w 12193272"/>
              <a:gd name="connsiteY653" fmla="*/ 1550382 h 6865158"/>
              <a:gd name="connsiteX654" fmla="*/ 7315836 w 12193272"/>
              <a:gd name="connsiteY654" fmla="*/ 1328535 h 6865158"/>
              <a:gd name="connsiteX655" fmla="*/ 7537278 w 12193272"/>
              <a:gd name="connsiteY655" fmla="*/ 1328535 h 6865158"/>
              <a:gd name="connsiteX656" fmla="*/ 7537278 w 12193272"/>
              <a:gd name="connsiteY656" fmla="*/ 1107325 h 6865158"/>
              <a:gd name="connsiteX657" fmla="*/ 7758720 w 12193272"/>
              <a:gd name="connsiteY657" fmla="*/ 1107325 h 6865158"/>
              <a:gd name="connsiteX658" fmla="*/ 7758720 w 12193272"/>
              <a:gd name="connsiteY658" fmla="*/ 886114 h 6865158"/>
              <a:gd name="connsiteX659" fmla="*/ 7537278 w 12193272"/>
              <a:gd name="connsiteY659" fmla="*/ 886114 h 6865158"/>
              <a:gd name="connsiteX660" fmla="*/ 7537278 w 12193272"/>
              <a:gd name="connsiteY660" fmla="*/ 664903 h 6865158"/>
              <a:gd name="connsiteX661" fmla="*/ 7315836 w 12193272"/>
              <a:gd name="connsiteY661" fmla="*/ 664903 h 6865158"/>
              <a:gd name="connsiteX662" fmla="*/ 7315836 w 12193272"/>
              <a:gd name="connsiteY662" fmla="*/ 886114 h 6865158"/>
              <a:gd name="connsiteX663" fmla="*/ 7315836 w 12193272"/>
              <a:gd name="connsiteY663" fmla="*/ 1107325 h 6865158"/>
              <a:gd name="connsiteX664" fmla="*/ 7094395 w 12193272"/>
              <a:gd name="connsiteY664" fmla="*/ 1107325 h 6865158"/>
              <a:gd name="connsiteX665" fmla="*/ 7094395 w 12193272"/>
              <a:gd name="connsiteY665" fmla="*/ 1328535 h 6865158"/>
              <a:gd name="connsiteX666" fmla="*/ 6872318 w 12193272"/>
              <a:gd name="connsiteY666" fmla="*/ 1328535 h 6865158"/>
              <a:gd name="connsiteX667" fmla="*/ 6650876 w 12193272"/>
              <a:gd name="connsiteY667" fmla="*/ 1328535 h 6865158"/>
              <a:gd name="connsiteX668" fmla="*/ 6650876 w 12193272"/>
              <a:gd name="connsiteY668" fmla="*/ 1771592 h 6865158"/>
              <a:gd name="connsiteX669" fmla="*/ 6872318 w 12193272"/>
              <a:gd name="connsiteY669" fmla="*/ 1771592 h 6865158"/>
              <a:gd name="connsiteX670" fmla="*/ 6872318 w 12193272"/>
              <a:gd name="connsiteY670" fmla="*/ 1771592 h 6865158"/>
              <a:gd name="connsiteX671" fmla="*/ 6872318 w 12193272"/>
              <a:gd name="connsiteY671" fmla="*/ 1992803 h 6865158"/>
              <a:gd name="connsiteX672" fmla="*/ 6872318 w 12193272"/>
              <a:gd name="connsiteY672" fmla="*/ 2214014 h 6865158"/>
              <a:gd name="connsiteX673" fmla="*/ 7093759 w 12193272"/>
              <a:gd name="connsiteY673" fmla="*/ 2214014 h 6865158"/>
              <a:gd name="connsiteX674" fmla="*/ 7093759 w 12193272"/>
              <a:gd name="connsiteY674" fmla="*/ 1992803 h 6865158"/>
              <a:gd name="connsiteX675" fmla="*/ 7315836 w 12193272"/>
              <a:gd name="connsiteY675" fmla="*/ 1992803 h 6865158"/>
              <a:gd name="connsiteX676" fmla="*/ 7980797 w 12193272"/>
              <a:gd name="connsiteY676" fmla="*/ 1328535 h 6865158"/>
              <a:gd name="connsiteX677" fmla="*/ 7980797 w 12193272"/>
              <a:gd name="connsiteY677" fmla="*/ 1107325 h 6865158"/>
              <a:gd name="connsiteX678" fmla="*/ 7759356 w 12193272"/>
              <a:gd name="connsiteY678" fmla="*/ 1107325 h 6865158"/>
              <a:gd name="connsiteX679" fmla="*/ 7759356 w 12193272"/>
              <a:gd name="connsiteY679" fmla="*/ 1328535 h 6865158"/>
              <a:gd name="connsiteX680" fmla="*/ 7980797 w 12193272"/>
              <a:gd name="connsiteY680" fmla="*/ 1328535 h 6865158"/>
              <a:gd name="connsiteX681" fmla="*/ 7759356 w 12193272"/>
              <a:gd name="connsiteY681" fmla="*/ 664268 h 6865158"/>
              <a:gd name="connsiteX682" fmla="*/ 7537914 w 12193272"/>
              <a:gd name="connsiteY682" fmla="*/ 664268 h 6865158"/>
              <a:gd name="connsiteX683" fmla="*/ 7537914 w 12193272"/>
              <a:gd name="connsiteY683" fmla="*/ 443057 h 6865158"/>
              <a:gd name="connsiteX684" fmla="*/ 7759356 w 12193272"/>
              <a:gd name="connsiteY684" fmla="*/ 443057 h 6865158"/>
              <a:gd name="connsiteX685" fmla="*/ 7759356 w 12193272"/>
              <a:gd name="connsiteY685" fmla="*/ 221211 h 6865158"/>
              <a:gd name="connsiteX686" fmla="*/ 7759356 w 12193272"/>
              <a:gd name="connsiteY686" fmla="*/ 221211 h 6865158"/>
              <a:gd name="connsiteX687" fmla="*/ 7759356 w 12193272"/>
              <a:gd name="connsiteY687" fmla="*/ 0 h 6865158"/>
              <a:gd name="connsiteX688" fmla="*/ 7980797 w 12193272"/>
              <a:gd name="connsiteY688" fmla="*/ 0 h 6865158"/>
              <a:gd name="connsiteX689" fmla="*/ 8645757 w 12193272"/>
              <a:gd name="connsiteY689" fmla="*/ 0 h 6865158"/>
              <a:gd name="connsiteX690" fmla="*/ 8645757 w 12193272"/>
              <a:gd name="connsiteY690" fmla="*/ 221211 h 6865158"/>
              <a:gd name="connsiteX691" fmla="*/ 8424316 w 12193272"/>
              <a:gd name="connsiteY691" fmla="*/ 221211 h 6865158"/>
              <a:gd name="connsiteX692" fmla="*/ 8424316 w 12193272"/>
              <a:gd name="connsiteY692" fmla="*/ 442421 h 6865158"/>
              <a:gd name="connsiteX693" fmla="*/ 8867835 w 12193272"/>
              <a:gd name="connsiteY693" fmla="*/ 442421 h 6865158"/>
              <a:gd name="connsiteX694" fmla="*/ 8867835 w 12193272"/>
              <a:gd name="connsiteY694" fmla="*/ 663632 h 6865158"/>
              <a:gd name="connsiteX695" fmla="*/ 9089276 w 12193272"/>
              <a:gd name="connsiteY695" fmla="*/ 663632 h 6865158"/>
              <a:gd name="connsiteX696" fmla="*/ 9089276 w 12193272"/>
              <a:gd name="connsiteY696" fmla="*/ 884843 h 6865158"/>
              <a:gd name="connsiteX697" fmla="*/ 8867835 w 12193272"/>
              <a:gd name="connsiteY697" fmla="*/ 884843 h 6865158"/>
              <a:gd name="connsiteX698" fmla="*/ 8867835 w 12193272"/>
              <a:gd name="connsiteY698" fmla="*/ 1106053 h 6865158"/>
              <a:gd name="connsiteX699" fmla="*/ 8646394 w 12193272"/>
              <a:gd name="connsiteY699" fmla="*/ 1106053 h 6865158"/>
              <a:gd name="connsiteX700" fmla="*/ 8646394 w 12193272"/>
              <a:gd name="connsiteY700" fmla="*/ 884843 h 6865158"/>
              <a:gd name="connsiteX701" fmla="*/ 8424952 w 12193272"/>
              <a:gd name="connsiteY701" fmla="*/ 884843 h 6865158"/>
              <a:gd name="connsiteX702" fmla="*/ 8424952 w 12193272"/>
              <a:gd name="connsiteY702" fmla="*/ 1328535 h 6865158"/>
              <a:gd name="connsiteX703" fmla="*/ 8202238 w 12193272"/>
              <a:gd name="connsiteY703" fmla="*/ 1328535 h 6865158"/>
              <a:gd name="connsiteX704" fmla="*/ 8202238 w 12193272"/>
              <a:gd name="connsiteY704" fmla="*/ 885478 h 6865158"/>
              <a:gd name="connsiteX705" fmla="*/ 7758720 w 12193272"/>
              <a:gd name="connsiteY705" fmla="*/ 885478 h 6865158"/>
              <a:gd name="connsiteX706" fmla="*/ 7758720 w 12193272"/>
              <a:gd name="connsiteY706" fmla="*/ 664268 h 6865158"/>
              <a:gd name="connsiteX707" fmla="*/ 7980797 w 12193272"/>
              <a:gd name="connsiteY707" fmla="*/ 443057 h 6865158"/>
              <a:gd name="connsiteX708" fmla="*/ 7980797 w 12193272"/>
              <a:gd name="connsiteY708" fmla="*/ 443057 h 6865158"/>
              <a:gd name="connsiteX709" fmla="*/ 7980797 w 12193272"/>
              <a:gd name="connsiteY709" fmla="*/ 664268 h 6865158"/>
              <a:gd name="connsiteX710" fmla="*/ 8202238 w 12193272"/>
              <a:gd name="connsiteY710" fmla="*/ 664268 h 6865158"/>
              <a:gd name="connsiteX711" fmla="*/ 8202238 w 12193272"/>
              <a:gd name="connsiteY711" fmla="*/ 443057 h 6865158"/>
              <a:gd name="connsiteX712" fmla="*/ 8202238 w 12193272"/>
              <a:gd name="connsiteY712" fmla="*/ 221211 h 6865158"/>
              <a:gd name="connsiteX713" fmla="*/ 7980797 w 12193272"/>
              <a:gd name="connsiteY713" fmla="*/ 221211 h 6865158"/>
              <a:gd name="connsiteX714" fmla="*/ 7980797 w 12193272"/>
              <a:gd name="connsiteY714" fmla="*/ 443057 h 6865158"/>
              <a:gd name="connsiteX715" fmla="*/ 8867198 w 12193272"/>
              <a:gd name="connsiteY715" fmla="*/ 2435860 h 6865158"/>
              <a:gd name="connsiteX716" fmla="*/ 8867198 w 12193272"/>
              <a:gd name="connsiteY716" fmla="*/ 2214649 h 6865158"/>
              <a:gd name="connsiteX717" fmla="*/ 8645757 w 12193272"/>
              <a:gd name="connsiteY717" fmla="*/ 2214649 h 6865158"/>
              <a:gd name="connsiteX718" fmla="*/ 8645757 w 12193272"/>
              <a:gd name="connsiteY718" fmla="*/ 2435860 h 6865158"/>
              <a:gd name="connsiteX719" fmla="*/ 8867198 w 12193272"/>
              <a:gd name="connsiteY719" fmla="*/ 2435860 h 6865158"/>
              <a:gd name="connsiteX720" fmla="*/ 9089276 w 12193272"/>
              <a:gd name="connsiteY720" fmla="*/ 221211 h 6865158"/>
              <a:gd name="connsiteX721" fmla="*/ 9089276 w 12193272"/>
              <a:gd name="connsiteY721" fmla="*/ 221211 h 6865158"/>
              <a:gd name="connsiteX722" fmla="*/ 9310717 w 12193272"/>
              <a:gd name="connsiteY722" fmla="*/ 221211 h 6865158"/>
              <a:gd name="connsiteX723" fmla="*/ 9310717 w 12193272"/>
              <a:gd name="connsiteY723" fmla="*/ 442421 h 6865158"/>
              <a:gd name="connsiteX724" fmla="*/ 9759327 w 12193272"/>
              <a:gd name="connsiteY724" fmla="*/ 442421 h 6865158"/>
              <a:gd name="connsiteX725" fmla="*/ 9759327 w 12193272"/>
              <a:gd name="connsiteY725" fmla="*/ 885478 h 6865158"/>
              <a:gd name="connsiteX726" fmla="*/ 9975677 w 12193272"/>
              <a:gd name="connsiteY726" fmla="*/ 885478 h 6865158"/>
              <a:gd name="connsiteX727" fmla="*/ 9975677 w 12193272"/>
              <a:gd name="connsiteY727" fmla="*/ 443057 h 6865158"/>
              <a:gd name="connsiteX728" fmla="*/ 9975677 w 12193272"/>
              <a:gd name="connsiteY728" fmla="*/ 221211 h 6865158"/>
              <a:gd name="connsiteX729" fmla="*/ 9975677 w 12193272"/>
              <a:gd name="connsiteY729" fmla="*/ 0 h 6865158"/>
              <a:gd name="connsiteX730" fmla="*/ 9754236 w 12193272"/>
              <a:gd name="connsiteY730" fmla="*/ 0 h 6865158"/>
              <a:gd name="connsiteX731" fmla="*/ 9754236 w 12193272"/>
              <a:gd name="connsiteY731" fmla="*/ 221211 h 6865158"/>
              <a:gd name="connsiteX732" fmla="*/ 9532795 w 12193272"/>
              <a:gd name="connsiteY732" fmla="*/ 221211 h 6865158"/>
              <a:gd name="connsiteX733" fmla="*/ 9532795 w 12193272"/>
              <a:gd name="connsiteY733" fmla="*/ 0 h 6865158"/>
              <a:gd name="connsiteX734" fmla="*/ 8867835 w 12193272"/>
              <a:gd name="connsiteY734" fmla="*/ 0 h 6865158"/>
              <a:gd name="connsiteX735" fmla="*/ 8867835 w 12193272"/>
              <a:gd name="connsiteY735" fmla="*/ 443057 h 6865158"/>
              <a:gd name="connsiteX736" fmla="*/ 9089276 w 12193272"/>
              <a:gd name="connsiteY736" fmla="*/ 443057 h 6865158"/>
              <a:gd name="connsiteX737" fmla="*/ 9089276 w 12193272"/>
              <a:gd name="connsiteY737" fmla="*/ 221211 h 6865158"/>
              <a:gd name="connsiteX738" fmla="*/ 9089276 w 12193272"/>
              <a:gd name="connsiteY738" fmla="*/ 4650509 h 6865158"/>
              <a:gd name="connsiteX739" fmla="*/ 9310717 w 12193272"/>
              <a:gd name="connsiteY739" fmla="*/ 4650509 h 6865158"/>
              <a:gd name="connsiteX740" fmla="*/ 9310717 w 12193272"/>
              <a:gd name="connsiteY740" fmla="*/ 4429298 h 6865158"/>
              <a:gd name="connsiteX741" fmla="*/ 9089276 w 12193272"/>
              <a:gd name="connsiteY741" fmla="*/ 4429298 h 6865158"/>
              <a:gd name="connsiteX742" fmla="*/ 9089276 w 12193272"/>
              <a:gd name="connsiteY742" fmla="*/ 4650509 h 6865158"/>
              <a:gd name="connsiteX743" fmla="*/ 9089276 w 12193272"/>
              <a:gd name="connsiteY743" fmla="*/ 4207452 h 6865158"/>
              <a:gd name="connsiteX744" fmla="*/ 9089276 w 12193272"/>
              <a:gd name="connsiteY744" fmla="*/ 4207452 h 6865158"/>
              <a:gd name="connsiteX745" fmla="*/ 9310717 w 12193272"/>
              <a:gd name="connsiteY745" fmla="*/ 4207452 h 6865158"/>
              <a:gd name="connsiteX746" fmla="*/ 9310717 w 12193272"/>
              <a:gd name="connsiteY746" fmla="*/ 4428663 h 6865158"/>
              <a:gd name="connsiteX747" fmla="*/ 9759327 w 12193272"/>
              <a:gd name="connsiteY747" fmla="*/ 4428663 h 6865158"/>
              <a:gd name="connsiteX748" fmla="*/ 9759327 w 12193272"/>
              <a:gd name="connsiteY748" fmla="*/ 4871720 h 6865158"/>
              <a:gd name="connsiteX749" fmla="*/ 9975677 w 12193272"/>
              <a:gd name="connsiteY749" fmla="*/ 4871720 h 6865158"/>
              <a:gd name="connsiteX750" fmla="*/ 9975677 w 12193272"/>
              <a:gd name="connsiteY750" fmla="*/ 4428663 h 6865158"/>
              <a:gd name="connsiteX751" fmla="*/ 9975677 w 12193272"/>
              <a:gd name="connsiteY751" fmla="*/ 4207452 h 6865158"/>
              <a:gd name="connsiteX752" fmla="*/ 9975677 w 12193272"/>
              <a:gd name="connsiteY752" fmla="*/ 3986241 h 6865158"/>
              <a:gd name="connsiteX753" fmla="*/ 9754236 w 12193272"/>
              <a:gd name="connsiteY753" fmla="*/ 3986241 h 6865158"/>
              <a:gd name="connsiteX754" fmla="*/ 9754236 w 12193272"/>
              <a:gd name="connsiteY754" fmla="*/ 4207452 h 6865158"/>
              <a:gd name="connsiteX755" fmla="*/ 9532795 w 12193272"/>
              <a:gd name="connsiteY755" fmla="*/ 4207452 h 6865158"/>
              <a:gd name="connsiteX756" fmla="*/ 9532795 w 12193272"/>
              <a:gd name="connsiteY756" fmla="*/ 3764395 h 6865158"/>
              <a:gd name="connsiteX757" fmla="*/ 9089276 w 12193272"/>
              <a:gd name="connsiteY757" fmla="*/ 3764395 h 6865158"/>
              <a:gd name="connsiteX758" fmla="*/ 9089276 w 12193272"/>
              <a:gd name="connsiteY758" fmla="*/ 3321338 h 6865158"/>
              <a:gd name="connsiteX759" fmla="*/ 8867835 w 12193272"/>
              <a:gd name="connsiteY759" fmla="*/ 3321338 h 6865158"/>
              <a:gd name="connsiteX760" fmla="*/ 8867835 w 12193272"/>
              <a:gd name="connsiteY760" fmla="*/ 4428663 h 6865158"/>
              <a:gd name="connsiteX761" fmla="*/ 9089276 w 12193272"/>
              <a:gd name="connsiteY761" fmla="*/ 4428663 h 6865158"/>
              <a:gd name="connsiteX762" fmla="*/ 9089276 w 12193272"/>
              <a:gd name="connsiteY762" fmla="*/ 4207452 h 6865158"/>
              <a:gd name="connsiteX763" fmla="*/ 10197755 w 12193272"/>
              <a:gd name="connsiteY763" fmla="*/ 5093566 h 6865158"/>
              <a:gd name="connsiteX764" fmla="*/ 10197755 w 12193272"/>
              <a:gd name="connsiteY764" fmla="*/ 4872355 h 6865158"/>
              <a:gd name="connsiteX765" fmla="*/ 9976314 w 12193272"/>
              <a:gd name="connsiteY765" fmla="*/ 4872355 h 6865158"/>
              <a:gd name="connsiteX766" fmla="*/ 9976314 w 12193272"/>
              <a:gd name="connsiteY766" fmla="*/ 5093566 h 6865158"/>
              <a:gd name="connsiteX767" fmla="*/ 10197755 w 12193272"/>
              <a:gd name="connsiteY767" fmla="*/ 5093566 h 6865158"/>
              <a:gd name="connsiteX768" fmla="*/ 9754236 w 12193272"/>
              <a:gd name="connsiteY768" fmla="*/ 3543185 h 6865158"/>
              <a:gd name="connsiteX769" fmla="*/ 9532795 w 12193272"/>
              <a:gd name="connsiteY769" fmla="*/ 3543185 h 6865158"/>
              <a:gd name="connsiteX770" fmla="*/ 9532795 w 12193272"/>
              <a:gd name="connsiteY770" fmla="*/ 3764395 h 6865158"/>
              <a:gd name="connsiteX771" fmla="*/ 9754236 w 12193272"/>
              <a:gd name="connsiteY771" fmla="*/ 3764395 h 6865158"/>
              <a:gd name="connsiteX772" fmla="*/ 9754236 w 12193272"/>
              <a:gd name="connsiteY772" fmla="*/ 3543185 h 6865158"/>
              <a:gd name="connsiteX773" fmla="*/ 9089276 w 12193272"/>
              <a:gd name="connsiteY773" fmla="*/ 664268 h 6865158"/>
              <a:gd name="connsiteX774" fmla="*/ 9310717 w 12193272"/>
              <a:gd name="connsiteY774" fmla="*/ 664268 h 6865158"/>
              <a:gd name="connsiteX775" fmla="*/ 9310717 w 12193272"/>
              <a:gd name="connsiteY775" fmla="*/ 443057 h 6865158"/>
              <a:gd name="connsiteX776" fmla="*/ 9089276 w 12193272"/>
              <a:gd name="connsiteY776" fmla="*/ 443057 h 6865158"/>
              <a:gd name="connsiteX777" fmla="*/ 9089276 w 12193272"/>
              <a:gd name="connsiteY777" fmla="*/ 664268 h 6865158"/>
              <a:gd name="connsiteX778" fmla="*/ 5098878 w 12193272"/>
              <a:gd name="connsiteY778" fmla="*/ 0 h 6865158"/>
              <a:gd name="connsiteX779" fmla="*/ 4877437 w 12193272"/>
              <a:gd name="connsiteY779" fmla="*/ 0 h 6865158"/>
              <a:gd name="connsiteX780" fmla="*/ 4877437 w 12193272"/>
              <a:gd name="connsiteY780" fmla="*/ 221211 h 6865158"/>
              <a:gd name="connsiteX781" fmla="*/ 5098878 w 12193272"/>
              <a:gd name="connsiteY781" fmla="*/ 221211 h 6865158"/>
              <a:gd name="connsiteX782" fmla="*/ 5098878 w 12193272"/>
              <a:gd name="connsiteY782" fmla="*/ 0 h 6865158"/>
              <a:gd name="connsiteX783" fmla="*/ 5320319 w 12193272"/>
              <a:gd name="connsiteY783" fmla="*/ 664268 h 6865158"/>
              <a:gd name="connsiteX784" fmla="*/ 5320319 w 12193272"/>
              <a:gd name="connsiteY784" fmla="*/ 443057 h 6865158"/>
              <a:gd name="connsiteX785" fmla="*/ 5763838 w 12193272"/>
              <a:gd name="connsiteY785" fmla="*/ 443057 h 6865158"/>
              <a:gd name="connsiteX786" fmla="*/ 5763838 w 12193272"/>
              <a:gd name="connsiteY786" fmla="*/ 221211 h 6865158"/>
              <a:gd name="connsiteX787" fmla="*/ 5098878 w 12193272"/>
              <a:gd name="connsiteY787" fmla="*/ 221211 h 6865158"/>
              <a:gd name="connsiteX788" fmla="*/ 5098878 w 12193272"/>
              <a:gd name="connsiteY788" fmla="*/ 442421 h 6865158"/>
              <a:gd name="connsiteX789" fmla="*/ 4877437 w 12193272"/>
              <a:gd name="connsiteY789" fmla="*/ 442421 h 6865158"/>
              <a:gd name="connsiteX790" fmla="*/ 4877437 w 12193272"/>
              <a:gd name="connsiteY790" fmla="*/ 221211 h 6865158"/>
              <a:gd name="connsiteX791" fmla="*/ 4211840 w 12193272"/>
              <a:gd name="connsiteY791" fmla="*/ 221211 h 6865158"/>
              <a:gd name="connsiteX792" fmla="*/ 4211840 w 12193272"/>
              <a:gd name="connsiteY792" fmla="*/ 442421 h 6865158"/>
              <a:gd name="connsiteX793" fmla="*/ 4433281 w 12193272"/>
              <a:gd name="connsiteY793" fmla="*/ 442421 h 6865158"/>
              <a:gd name="connsiteX794" fmla="*/ 4433281 w 12193272"/>
              <a:gd name="connsiteY794" fmla="*/ 663632 h 6865158"/>
              <a:gd name="connsiteX795" fmla="*/ 4654723 w 12193272"/>
              <a:gd name="connsiteY795" fmla="*/ 663632 h 6865158"/>
              <a:gd name="connsiteX796" fmla="*/ 4654723 w 12193272"/>
              <a:gd name="connsiteY796" fmla="*/ 884843 h 6865158"/>
              <a:gd name="connsiteX797" fmla="*/ 4876164 w 12193272"/>
              <a:gd name="connsiteY797" fmla="*/ 884843 h 6865158"/>
              <a:gd name="connsiteX798" fmla="*/ 4876164 w 12193272"/>
              <a:gd name="connsiteY798" fmla="*/ 1328535 h 6865158"/>
              <a:gd name="connsiteX799" fmla="*/ 5097605 w 12193272"/>
              <a:gd name="connsiteY799" fmla="*/ 1328535 h 6865158"/>
              <a:gd name="connsiteX800" fmla="*/ 5097605 w 12193272"/>
              <a:gd name="connsiteY800" fmla="*/ 885478 h 6865158"/>
              <a:gd name="connsiteX801" fmla="*/ 5319047 w 12193272"/>
              <a:gd name="connsiteY801" fmla="*/ 885478 h 6865158"/>
              <a:gd name="connsiteX802" fmla="*/ 5319047 w 12193272"/>
              <a:gd name="connsiteY802" fmla="*/ 1106689 h 6865158"/>
              <a:gd name="connsiteX803" fmla="*/ 5542397 w 12193272"/>
              <a:gd name="connsiteY803" fmla="*/ 1106689 h 6865158"/>
              <a:gd name="connsiteX804" fmla="*/ 5542397 w 12193272"/>
              <a:gd name="connsiteY804" fmla="*/ 885478 h 6865158"/>
              <a:gd name="connsiteX805" fmla="*/ 5763838 w 12193272"/>
              <a:gd name="connsiteY805" fmla="*/ 885478 h 6865158"/>
              <a:gd name="connsiteX806" fmla="*/ 5763838 w 12193272"/>
              <a:gd name="connsiteY806" fmla="*/ 664268 h 6865158"/>
              <a:gd name="connsiteX807" fmla="*/ 5320319 w 12193272"/>
              <a:gd name="connsiteY807" fmla="*/ 664268 h 6865158"/>
              <a:gd name="connsiteX808" fmla="*/ 6872318 w 12193272"/>
              <a:gd name="connsiteY808" fmla="*/ 886114 h 6865158"/>
              <a:gd name="connsiteX809" fmla="*/ 7093759 w 12193272"/>
              <a:gd name="connsiteY809" fmla="*/ 886114 h 6865158"/>
              <a:gd name="connsiteX810" fmla="*/ 7093759 w 12193272"/>
              <a:gd name="connsiteY810" fmla="*/ 664903 h 6865158"/>
              <a:gd name="connsiteX811" fmla="*/ 6872318 w 12193272"/>
              <a:gd name="connsiteY811" fmla="*/ 664903 h 6865158"/>
              <a:gd name="connsiteX812" fmla="*/ 6650876 w 12193272"/>
              <a:gd name="connsiteY812" fmla="*/ 664903 h 6865158"/>
              <a:gd name="connsiteX813" fmla="*/ 6650876 w 12193272"/>
              <a:gd name="connsiteY813" fmla="*/ 886114 h 6865158"/>
              <a:gd name="connsiteX814" fmla="*/ 6872318 w 12193272"/>
              <a:gd name="connsiteY814" fmla="*/ 886114 h 6865158"/>
              <a:gd name="connsiteX815" fmla="*/ 6872318 w 12193272"/>
              <a:gd name="connsiteY815" fmla="*/ 886114 h 6865158"/>
              <a:gd name="connsiteX816" fmla="*/ 7093759 w 12193272"/>
              <a:gd name="connsiteY816" fmla="*/ 2435860 h 6865158"/>
              <a:gd name="connsiteX817" fmla="*/ 7315200 w 12193272"/>
              <a:gd name="connsiteY817" fmla="*/ 2435860 h 6865158"/>
              <a:gd name="connsiteX818" fmla="*/ 7315200 w 12193272"/>
              <a:gd name="connsiteY818" fmla="*/ 2214649 h 6865158"/>
              <a:gd name="connsiteX819" fmla="*/ 7093759 w 12193272"/>
              <a:gd name="connsiteY819" fmla="*/ 2214649 h 6865158"/>
              <a:gd name="connsiteX820" fmla="*/ 7093759 w 12193272"/>
              <a:gd name="connsiteY820" fmla="*/ 2435860 h 6865158"/>
              <a:gd name="connsiteX821" fmla="*/ 8202238 w 12193272"/>
              <a:gd name="connsiteY821" fmla="*/ 3321974 h 6865158"/>
              <a:gd name="connsiteX822" fmla="*/ 8202238 w 12193272"/>
              <a:gd name="connsiteY822" fmla="*/ 3100763 h 6865158"/>
              <a:gd name="connsiteX823" fmla="*/ 7758720 w 12193272"/>
              <a:gd name="connsiteY823" fmla="*/ 3100763 h 6865158"/>
              <a:gd name="connsiteX824" fmla="*/ 7758720 w 12193272"/>
              <a:gd name="connsiteY824" fmla="*/ 3321974 h 6865158"/>
              <a:gd name="connsiteX825" fmla="*/ 7758720 w 12193272"/>
              <a:gd name="connsiteY825" fmla="*/ 3543185 h 6865158"/>
              <a:gd name="connsiteX826" fmla="*/ 7980160 w 12193272"/>
              <a:gd name="connsiteY826" fmla="*/ 3543185 h 6865158"/>
              <a:gd name="connsiteX827" fmla="*/ 7980160 w 12193272"/>
              <a:gd name="connsiteY827" fmla="*/ 3321974 h 6865158"/>
              <a:gd name="connsiteX828" fmla="*/ 8202238 w 12193272"/>
              <a:gd name="connsiteY828" fmla="*/ 3321974 h 6865158"/>
              <a:gd name="connsiteX829" fmla="*/ 10197755 w 12193272"/>
              <a:gd name="connsiteY829" fmla="*/ 1107325 h 6865158"/>
              <a:gd name="connsiteX830" fmla="*/ 10197755 w 12193272"/>
              <a:gd name="connsiteY830" fmla="*/ 886114 h 6865158"/>
              <a:gd name="connsiteX831" fmla="*/ 9976314 w 12193272"/>
              <a:gd name="connsiteY831" fmla="*/ 886114 h 6865158"/>
              <a:gd name="connsiteX832" fmla="*/ 9976314 w 12193272"/>
              <a:gd name="connsiteY832" fmla="*/ 1107325 h 6865158"/>
              <a:gd name="connsiteX833" fmla="*/ 10197755 w 12193272"/>
              <a:gd name="connsiteY833" fmla="*/ 1107325 h 6865158"/>
              <a:gd name="connsiteX834" fmla="*/ 5542397 w 12193272"/>
              <a:gd name="connsiteY834" fmla="*/ 2435860 h 6865158"/>
              <a:gd name="connsiteX835" fmla="*/ 5320956 w 12193272"/>
              <a:gd name="connsiteY835" fmla="*/ 2435860 h 6865158"/>
              <a:gd name="connsiteX836" fmla="*/ 5320956 w 12193272"/>
              <a:gd name="connsiteY836" fmla="*/ 2214649 h 6865158"/>
              <a:gd name="connsiteX837" fmla="*/ 5542397 w 12193272"/>
              <a:gd name="connsiteY837" fmla="*/ 2214649 h 6865158"/>
              <a:gd name="connsiteX838" fmla="*/ 5542397 w 12193272"/>
              <a:gd name="connsiteY838" fmla="*/ 2435860 h 6865158"/>
              <a:gd name="connsiteX839" fmla="*/ 5763838 w 12193272"/>
              <a:gd name="connsiteY839" fmla="*/ 2435860 h 6865158"/>
              <a:gd name="connsiteX840" fmla="*/ 5763838 w 12193272"/>
              <a:gd name="connsiteY840" fmla="*/ 2214649 h 6865158"/>
              <a:gd name="connsiteX841" fmla="*/ 5763838 w 12193272"/>
              <a:gd name="connsiteY841" fmla="*/ 1993439 h 6865158"/>
              <a:gd name="connsiteX842" fmla="*/ 5320319 w 12193272"/>
              <a:gd name="connsiteY842" fmla="*/ 1993439 h 6865158"/>
              <a:gd name="connsiteX843" fmla="*/ 5320319 w 12193272"/>
              <a:gd name="connsiteY843" fmla="*/ 1993439 h 6865158"/>
              <a:gd name="connsiteX844" fmla="*/ 5320319 w 12193272"/>
              <a:gd name="connsiteY844" fmla="*/ 1772228 h 6865158"/>
              <a:gd name="connsiteX845" fmla="*/ 5542397 w 12193272"/>
              <a:gd name="connsiteY845" fmla="*/ 1772228 h 6865158"/>
              <a:gd name="connsiteX846" fmla="*/ 5542397 w 12193272"/>
              <a:gd name="connsiteY846" fmla="*/ 1551017 h 6865158"/>
              <a:gd name="connsiteX847" fmla="*/ 5542397 w 12193272"/>
              <a:gd name="connsiteY847" fmla="*/ 1328535 h 6865158"/>
              <a:gd name="connsiteX848" fmla="*/ 5320956 w 12193272"/>
              <a:gd name="connsiteY848" fmla="*/ 1328535 h 6865158"/>
              <a:gd name="connsiteX849" fmla="*/ 5320956 w 12193272"/>
              <a:gd name="connsiteY849" fmla="*/ 1549746 h 6865158"/>
              <a:gd name="connsiteX850" fmla="*/ 4877437 w 12193272"/>
              <a:gd name="connsiteY850" fmla="*/ 1549746 h 6865158"/>
              <a:gd name="connsiteX851" fmla="*/ 4877437 w 12193272"/>
              <a:gd name="connsiteY851" fmla="*/ 1770957 h 6865158"/>
              <a:gd name="connsiteX852" fmla="*/ 4655995 w 12193272"/>
              <a:gd name="connsiteY852" fmla="*/ 1770957 h 6865158"/>
              <a:gd name="connsiteX853" fmla="*/ 4655995 w 12193272"/>
              <a:gd name="connsiteY853" fmla="*/ 1549746 h 6865158"/>
              <a:gd name="connsiteX854" fmla="*/ 4434554 w 12193272"/>
              <a:gd name="connsiteY854" fmla="*/ 1549746 h 6865158"/>
              <a:gd name="connsiteX855" fmla="*/ 4434554 w 12193272"/>
              <a:gd name="connsiteY855" fmla="*/ 2214014 h 6865158"/>
              <a:gd name="connsiteX856" fmla="*/ 4655995 w 12193272"/>
              <a:gd name="connsiteY856" fmla="*/ 2214014 h 6865158"/>
              <a:gd name="connsiteX857" fmla="*/ 4655995 w 12193272"/>
              <a:gd name="connsiteY857" fmla="*/ 1992803 h 6865158"/>
              <a:gd name="connsiteX858" fmla="*/ 5099514 w 12193272"/>
              <a:gd name="connsiteY858" fmla="*/ 1992803 h 6865158"/>
              <a:gd name="connsiteX859" fmla="*/ 5099514 w 12193272"/>
              <a:gd name="connsiteY859" fmla="*/ 2435860 h 6865158"/>
              <a:gd name="connsiteX860" fmla="*/ 5320956 w 12193272"/>
              <a:gd name="connsiteY860" fmla="*/ 2435860 h 6865158"/>
              <a:gd name="connsiteX861" fmla="*/ 5320956 w 12193272"/>
              <a:gd name="connsiteY861" fmla="*/ 2657071 h 6865158"/>
              <a:gd name="connsiteX862" fmla="*/ 5542397 w 12193272"/>
              <a:gd name="connsiteY862" fmla="*/ 2657071 h 6865158"/>
              <a:gd name="connsiteX863" fmla="*/ 5542397 w 12193272"/>
              <a:gd name="connsiteY863" fmla="*/ 2435860 h 6865158"/>
              <a:gd name="connsiteX864" fmla="*/ 7537278 w 12193272"/>
              <a:gd name="connsiteY864" fmla="*/ 0 h 6865158"/>
              <a:gd name="connsiteX865" fmla="*/ 7315836 w 12193272"/>
              <a:gd name="connsiteY865" fmla="*/ 0 h 6865158"/>
              <a:gd name="connsiteX866" fmla="*/ 7315836 w 12193272"/>
              <a:gd name="connsiteY866" fmla="*/ 221211 h 6865158"/>
              <a:gd name="connsiteX867" fmla="*/ 7094395 w 12193272"/>
              <a:gd name="connsiteY867" fmla="*/ 221211 h 6865158"/>
              <a:gd name="connsiteX868" fmla="*/ 7094395 w 12193272"/>
              <a:gd name="connsiteY868" fmla="*/ 442421 h 6865158"/>
              <a:gd name="connsiteX869" fmla="*/ 7537914 w 12193272"/>
              <a:gd name="connsiteY869" fmla="*/ 442421 h 6865158"/>
              <a:gd name="connsiteX870" fmla="*/ 7537914 w 12193272"/>
              <a:gd name="connsiteY870" fmla="*/ 221211 h 6865158"/>
              <a:gd name="connsiteX871" fmla="*/ 7537914 w 12193272"/>
              <a:gd name="connsiteY871" fmla="*/ 0 h 6865158"/>
              <a:gd name="connsiteX872" fmla="*/ 6872318 w 12193272"/>
              <a:gd name="connsiteY872" fmla="*/ 0 h 6865158"/>
              <a:gd name="connsiteX873" fmla="*/ 6650876 w 12193272"/>
              <a:gd name="connsiteY873" fmla="*/ 0 h 6865158"/>
              <a:gd name="connsiteX874" fmla="*/ 6650876 w 12193272"/>
              <a:gd name="connsiteY874" fmla="*/ 221211 h 6865158"/>
              <a:gd name="connsiteX875" fmla="*/ 6207357 w 12193272"/>
              <a:gd name="connsiteY875" fmla="*/ 221211 h 6865158"/>
              <a:gd name="connsiteX876" fmla="*/ 6207357 w 12193272"/>
              <a:gd name="connsiteY876" fmla="*/ 0 h 6865158"/>
              <a:gd name="connsiteX877" fmla="*/ 5985916 w 12193272"/>
              <a:gd name="connsiteY877" fmla="*/ 0 h 6865158"/>
              <a:gd name="connsiteX878" fmla="*/ 5985916 w 12193272"/>
              <a:gd name="connsiteY878" fmla="*/ 221211 h 6865158"/>
              <a:gd name="connsiteX879" fmla="*/ 5985916 w 12193272"/>
              <a:gd name="connsiteY879" fmla="*/ 442421 h 6865158"/>
              <a:gd name="connsiteX880" fmla="*/ 5764475 w 12193272"/>
              <a:gd name="connsiteY880" fmla="*/ 442421 h 6865158"/>
              <a:gd name="connsiteX881" fmla="*/ 5764475 w 12193272"/>
              <a:gd name="connsiteY881" fmla="*/ 663632 h 6865158"/>
              <a:gd name="connsiteX882" fmla="*/ 5985916 w 12193272"/>
              <a:gd name="connsiteY882" fmla="*/ 663632 h 6865158"/>
              <a:gd name="connsiteX883" fmla="*/ 5985916 w 12193272"/>
              <a:gd name="connsiteY883" fmla="*/ 884843 h 6865158"/>
              <a:gd name="connsiteX884" fmla="*/ 5764475 w 12193272"/>
              <a:gd name="connsiteY884" fmla="*/ 884843 h 6865158"/>
              <a:gd name="connsiteX885" fmla="*/ 5764475 w 12193272"/>
              <a:gd name="connsiteY885" fmla="*/ 1106053 h 6865158"/>
              <a:gd name="connsiteX886" fmla="*/ 6651513 w 12193272"/>
              <a:gd name="connsiteY886" fmla="*/ 1106053 h 6865158"/>
              <a:gd name="connsiteX887" fmla="*/ 6651513 w 12193272"/>
              <a:gd name="connsiteY887" fmla="*/ 884843 h 6865158"/>
              <a:gd name="connsiteX888" fmla="*/ 6207993 w 12193272"/>
              <a:gd name="connsiteY888" fmla="*/ 884843 h 6865158"/>
              <a:gd name="connsiteX889" fmla="*/ 6207993 w 12193272"/>
              <a:gd name="connsiteY889" fmla="*/ 663632 h 6865158"/>
              <a:gd name="connsiteX890" fmla="*/ 6207993 w 12193272"/>
              <a:gd name="connsiteY890" fmla="*/ 663632 h 6865158"/>
              <a:gd name="connsiteX891" fmla="*/ 6207993 w 12193272"/>
              <a:gd name="connsiteY891" fmla="*/ 443057 h 6865158"/>
              <a:gd name="connsiteX892" fmla="*/ 6872318 w 12193272"/>
              <a:gd name="connsiteY892" fmla="*/ 443057 h 6865158"/>
              <a:gd name="connsiteX893" fmla="*/ 6872318 w 12193272"/>
              <a:gd name="connsiteY893" fmla="*/ 221211 h 6865158"/>
              <a:gd name="connsiteX894" fmla="*/ 7093759 w 12193272"/>
              <a:gd name="connsiteY894" fmla="*/ 221211 h 6865158"/>
              <a:gd name="connsiteX895" fmla="*/ 7093759 w 12193272"/>
              <a:gd name="connsiteY895" fmla="*/ 0 h 6865158"/>
              <a:gd name="connsiteX896" fmla="*/ 6872318 w 12193272"/>
              <a:gd name="connsiteY896" fmla="*/ 0 h 6865158"/>
              <a:gd name="connsiteX897" fmla="*/ 10419197 w 12193272"/>
              <a:gd name="connsiteY897" fmla="*/ 6865158 h 6865158"/>
              <a:gd name="connsiteX898" fmla="*/ 10640638 w 12193272"/>
              <a:gd name="connsiteY898" fmla="*/ 6865158 h 6865158"/>
              <a:gd name="connsiteX899" fmla="*/ 10640638 w 12193272"/>
              <a:gd name="connsiteY899" fmla="*/ 6643947 h 6865158"/>
              <a:gd name="connsiteX900" fmla="*/ 10419197 w 12193272"/>
              <a:gd name="connsiteY900" fmla="*/ 6643947 h 6865158"/>
              <a:gd name="connsiteX901" fmla="*/ 10197755 w 12193272"/>
              <a:gd name="connsiteY901" fmla="*/ 6643947 h 6865158"/>
              <a:gd name="connsiteX902" fmla="*/ 10197755 w 12193272"/>
              <a:gd name="connsiteY902" fmla="*/ 6865158 h 6865158"/>
              <a:gd name="connsiteX903" fmla="*/ 10419197 w 12193272"/>
              <a:gd name="connsiteY903" fmla="*/ 6865158 h 6865158"/>
              <a:gd name="connsiteX904" fmla="*/ 8202238 w 12193272"/>
              <a:gd name="connsiteY904" fmla="*/ 3543185 h 6865158"/>
              <a:gd name="connsiteX905" fmla="*/ 7980797 w 12193272"/>
              <a:gd name="connsiteY905" fmla="*/ 3543185 h 6865158"/>
              <a:gd name="connsiteX906" fmla="*/ 7980797 w 12193272"/>
              <a:gd name="connsiteY906" fmla="*/ 3764395 h 6865158"/>
              <a:gd name="connsiteX907" fmla="*/ 8424316 w 12193272"/>
              <a:gd name="connsiteY907" fmla="*/ 3764395 h 6865158"/>
              <a:gd name="connsiteX908" fmla="*/ 8424316 w 12193272"/>
              <a:gd name="connsiteY908" fmla="*/ 3543185 h 6865158"/>
              <a:gd name="connsiteX909" fmla="*/ 8424316 w 12193272"/>
              <a:gd name="connsiteY909" fmla="*/ 3321974 h 6865158"/>
              <a:gd name="connsiteX910" fmla="*/ 8202238 w 12193272"/>
              <a:gd name="connsiteY910" fmla="*/ 3321974 h 6865158"/>
              <a:gd name="connsiteX911" fmla="*/ 8202238 w 12193272"/>
              <a:gd name="connsiteY911" fmla="*/ 3543185 h 6865158"/>
              <a:gd name="connsiteX912" fmla="*/ 5980189 w 12193272"/>
              <a:gd name="connsiteY912" fmla="*/ 2435860 h 6865158"/>
              <a:gd name="connsiteX913" fmla="*/ 6201630 w 12193272"/>
              <a:gd name="connsiteY913" fmla="*/ 2435860 h 6865158"/>
              <a:gd name="connsiteX914" fmla="*/ 6201630 w 12193272"/>
              <a:gd name="connsiteY914" fmla="*/ 2214649 h 6865158"/>
              <a:gd name="connsiteX915" fmla="*/ 5980189 w 12193272"/>
              <a:gd name="connsiteY915" fmla="*/ 2214649 h 6865158"/>
              <a:gd name="connsiteX916" fmla="*/ 5980189 w 12193272"/>
              <a:gd name="connsiteY916" fmla="*/ 2435860 h 6865158"/>
              <a:gd name="connsiteX917" fmla="*/ 8645757 w 12193272"/>
              <a:gd name="connsiteY917" fmla="*/ 6643947 h 6865158"/>
              <a:gd name="connsiteX918" fmla="*/ 8645757 w 12193272"/>
              <a:gd name="connsiteY918" fmla="*/ 6422737 h 6865158"/>
              <a:gd name="connsiteX919" fmla="*/ 8202238 w 12193272"/>
              <a:gd name="connsiteY919" fmla="*/ 6422737 h 6865158"/>
              <a:gd name="connsiteX920" fmla="*/ 8202238 w 12193272"/>
              <a:gd name="connsiteY920" fmla="*/ 6201526 h 6865158"/>
              <a:gd name="connsiteX921" fmla="*/ 7980797 w 12193272"/>
              <a:gd name="connsiteY921" fmla="*/ 6201526 h 6865158"/>
              <a:gd name="connsiteX922" fmla="*/ 7980797 w 12193272"/>
              <a:gd name="connsiteY922" fmla="*/ 5980316 h 6865158"/>
              <a:gd name="connsiteX923" fmla="*/ 7315836 w 12193272"/>
              <a:gd name="connsiteY923" fmla="*/ 5980316 h 6865158"/>
              <a:gd name="connsiteX924" fmla="*/ 7315836 w 12193272"/>
              <a:gd name="connsiteY924" fmla="*/ 6201526 h 6865158"/>
              <a:gd name="connsiteX925" fmla="*/ 7537278 w 12193272"/>
              <a:gd name="connsiteY925" fmla="*/ 6201526 h 6865158"/>
              <a:gd name="connsiteX926" fmla="*/ 7537278 w 12193272"/>
              <a:gd name="connsiteY926" fmla="*/ 6422737 h 6865158"/>
              <a:gd name="connsiteX927" fmla="*/ 7980797 w 12193272"/>
              <a:gd name="connsiteY927" fmla="*/ 6422737 h 6865158"/>
              <a:gd name="connsiteX928" fmla="*/ 7980797 w 12193272"/>
              <a:gd name="connsiteY928" fmla="*/ 6643947 h 6865158"/>
              <a:gd name="connsiteX929" fmla="*/ 8202238 w 12193272"/>
              <a:gd name="connsiteY929" fmla="*/ 6643947 h 6865158"/>
              <a:gd name="connsiteX930" fmla="*/ 8202238 w 12193272"/>
              <a:gd name="connsiteY930" fmla="*/ 6865158 h 6865158"/>
              <a:gd name="connsiteX931" fmla="*/ 8423680 w 12193272"/>
              <a:gd name="connsiteY931" fmla="*/ 6865158 h 6865158"/>
              <a:gd name="connsiteX932" fmla="*/ 8645121 w 12193272"/>
              <a:gd name="connsiteY932" fmla="*/ 6865158 h 6865158"/>
              <a:gd name="connsiteX933" fmla="*/ 8866562 w 12193272"/>
              <a:gd name="connsiteY933" fmla="*/ 6865158 h 6865158"/>
              <a:gd name="connsiteX934" fmla="*/ 9088003 w 12193272"/>
              <a:gd name="connsiteY934" fmla="*/ 6865158 h 6865158"/>
              <a:gd name="connsiteX935" fmla="*/ 9088003 w 12193272"/>
              <a:gd name="connsiteY935" fmla="*/ 6643947 h 6865158"/>
              <a:gd name="connsiteX936" fmla="*/ 8866562 w 12193272"/>
              <a:gd name="connsiteY936" fmla="*/ 6643947 h 6865158"/>
              <a:gd name="connsiteX937" fmla="*/ 8645757 w 12193272"/>
              <a:gd name="connsiteY937" fmla="*/ 6643947 h 6865158"/>
              <a:gd name="connsiteX938" fmla="*/ 12192636 w 12193272"/>
              <a:gd name="connsiteY938" fmla="*/ 5979044 h 6865158"/>
              <a:gd name="connsiteX939" fmla="*/ 11971195 w 12193272"/>
              <a:gd name="connsiteY939" fmla="*/ 5979044 h 6865158"/>
              <a:gd name="connsiteX940" fmla="*/ 11971195 w 12193272"/>
              <a:gd name="connsiteY940" fmla="*/ 5536623 h 6865158"/>
              <a:gd name="connsiteX941" fmla="*/ 11749754 w 12193272"/>
              <a:gd name="connsiteY941" fmla="*/ 5536623 h 6865158"/>
              <a:gd name="connsiteX942" fmla="*/ 11749754 w 12193272"/>
              <a:gd name="connsiteY942" fmla="*/ 5979680 h 6865158"/>
              <a:gd name="connsiteX943" fmla="*/ 11528312 w 12193272"/>
              <a:gd name="connsiteY943" fmla="*/ 5979680 h 6865158"/>
              <a:gd name="connsiteX944" fmla="*/ 11528312 w 12193272"/>
              <a:gd name="connsiteY944" fmla="*/ 6200891 h 6865158"/>
              <a:gd name="connsiteX945" fmla="*/ 11306871 w 12193272"/>
              <a:gd name="connsiteY945" fmla="*/ 6200891 h 6865158"/>
              <a:gd name="connsiteX946" fmla="*/ 11306871 w 12193272"/>
              <a:gd name="connsiteY946" fmla="*/ 6422101 h 6865158"/>
              <a:gd name="connsiteX947" fmla="*/ 11085429 w 12193272"/>
              <a:gd name="connsiteY947" fmla="*/ 6422101 h 6865158"/>
              <a:gd name="connsiteX948" fmla="*/ 11085429 w 12193272"/>
              <a:gd name="connsiteY948" fmla="*/ 6643312 h 6865158"/>
              <a:gd name="connsiteX949" fmla="*/ 11750390 w 12193272"/>
              <a:gd name="connsiteY949" fmla="*/ 6643312 h 6865158"/>
              <a:gd name="connsiteX950" fmla="*/ 11750390 w 12193272"/>
              <a:gd name="connsiteY950" fmla="*/ 6422101 h 6865158"/>
              <a:gd name="connsiteX951" fmla="*/ 11971831 w 12193272"/>
              <a:gd name="connsiteY951" fmla="*/ 6422101 h 6865158"/>
              <a:gd name="connsiteX952" fmla="*/ 11971831 w 12193272"/>
              <a:gd name="connsiteY952" fmla="*/ 6643312 h 6865158"/>
              <a:gd name="connsiteX953" fmla="*/ 12193272 w 12193272"/>
              <a:gd name="connsiteY953" fmla="*/ 6643312 h 6865158"/>
              <a:gd name="connsiteX954" fmla="*/ 12193272 w 12193272"/>
              <a:gd name="connsiteY954" fmla="*/ 5979044 h 6865158"/>
              <a:gd name="connsiteX955" fmla="*/ 8202238 w 12193272"/>
              <a:gd name="connsiteY955" fmla="*/ 5757834 h 6865158"/>
              <a:gd name="connsiteX956" fmla="*/ 8423680 w 12193272"/>
              <a:gd name="connsiteY956" fmla="*/ 5757834 h 6865158"/>
              <a:gd name="connsiteX957" fmla="*/ 8423680 w 12193272"/>
              <a:gd name="connsiteY957" fmla="*/ 6200891 h 6865158"/>
              <a:gd name="connsiteX958" fmla="*/ 8645121 w 12193272"/>
              <a:gd name="connsiteY958" fmla="*/ 6200891 h 6865158"/>
              <a:gd name="connsiteX959" fmla="*/ 8645121 w 12193272"/>
              <a:gd name="connsiteY959" fmla="*/ 5757834 h 6865158"/>
              <a:gd name="connsiteX960" fmla="*/ 8866562 w 12193272"/>
              <a:gd name="connsiteY960" fmla="*/ 5757834 h 6865158"/>
              <a:gd name="connsiteX961" fmla="*/ 8866562 w 12193272"/>
              <a:gd name="connsiteY961" fmla="*/ 5536623 h 6865158"/>
              <a:gd name="connsiteX962" fmla="*/ 8866562 w 12193272"/>
              <a:gd name="connsiteY962" fmla="*/ 5315412 h 6865158"/>
              <a:gd name="connsiteX963" fmla="*/ 8645121 w 12193272"/>
              <a:gd name="connsiteY963" fmla="*/ 5315412 h 6865158"/>
              <a:gd name="connsiteX964" fmla="*/ 8645121 w 12193272"/>
              <a:gd name="connsiteY964" fmla="*/ 5536623 h 6865158"/>
              <a:gd name="connsiteX965" fmla="*/ 7758083 w 12193272"/>
              <a:gd name="connsiteY965" fmla="*/ 5536623 h 6865158"/>
              <a:gd name="connsiteX966" fmla="*/ 7758083 w 12193272"/>
              <a:gd name="connsiteY966" fmla="*/ 5757834 h 6865158"/>
              <a:gd name="connsiteX967" fmla="*/ 7979524 w 12193272"/>
              <a:gd name="connsiteY967" fmla="*/ 5757834 h 6865158"/>
              <a:gd name="connsiteX968" fmla="*/ 7979524 w 12193272"/>
              <a:gd name="connsiteY968" fmla="*/ 5979044 h 6865158"/>
              <a:gd name="connsiteX969" fmla="*/ 8200966 w 12193272"/>
              <a:gd name="connsiteY969" fmla="*/ 5979044 h 6865158"/>
              <a:gd name="connsiteX970" fmla="*/ 8200966 w 12193272"/>
              <a:gd name="connsiteY970" fmla="*/ 5757834 h 6865158"/>
              <a:gd name="connsiteX971" fmla="*/ 9975677 w 12193272"/>
              <a:gd name="connsiteY971" fmla="*/ 6643947 h 6865158"/>
              <a:gd name="connsiteX972" fmla="*/ 10197119 w 12193272"/>
              <a:gd name="connsiteY972" fmla="*/ 6643947 h 6865158"/>
              <a:gd name="connsiteX973" fmla="*/ 10197119 w 12193272"/>
              <a:gd name="connsiteY973" fmla="*/ 6422737 h 6865158"/>
              <a:gd name="connsiteX974" fmla="*/ 9975677 w 12193272"/>
              <a:gd name="connsiteY974" fmla="*/ 6422737 h 6865158"/>
              <a:gd name="connsiteX975" fmla="*/ 9975677 w 12193272"/>
              <a:gd name="connsiteY975" fmla="*/ 6643947 h 6865158"/>
              <a:gd name="connsiteX976" fmla="*/ 11749754 w 12193272"/>
              <a:gd name="connsiteY976" fmla="*/ 6865158 h 6865158"/>
              <a:gd name="connsiteX977" fmla="*/ 11971195 w 12193272"/>
              <a:gd name="connsiteY977" fmla="*/ 6865158 h 6865158"/>
              <a:gd name="connsiteX978" fmla="*/ 11971195 w 12193272"/>
              <a:gd name="connsiteY978" fmla="*/ 6643947 h 6865158"/>
              <a:gd name="connsiteX979" fmla="*/ 11749754 w 12193272"/>
              <a:gd name="connsiteY979" fmla="*/ 6643947 h 6865158"/>
              <a:gd name="connsiteX980" fmla="*/ 11749754 w 12193272"/>
              <a:gd name="connsiteY980" fmla="*/ 6865158 h 6865158"/>
              <a:gd name="connsiteX981" fmla="*/ 10419197 w 12193272"/>
              <a:gd name="connsiteY981" fmla="*/ 6200891 h 6865158"/>
              <a:gd name="connsiteX982" fmla="*/ 10862716 w 12193272"/>
              <a:gd name="connsiteY982" fmla="*/ 6200891 h 6865158"/>
              <a:gd name="connsiteX983" fmla="*/ 10862716 w 12193272"/>
              <a:gd name="connsiteY983" fmla="*/ 6422101 h 6865158"/>
              <a:gd name="connsiteX984" fmla="*/ 10197755 w 12193272"/>
              <a:gd name="connsiteY984" fmla="*/ 6422101 h 6865158"/>
              <a:gd name="connsiteX985" fmla="*/ 10197755 w 12193272"/>
              <a:gd name="connsiteY985" fmla="*/ 6200891 h 6865158"/>
              <a:gd name="connsiteX986" fmla="*/ 9976314 w 12193272"/>
              <a:gd name="connsiteY986" fmla="*/ 6200891 h 6865158"/>
              <a:gd name="connsiteX987" fmla="*/ 9976314 w 12193272"/>
              <a:gd name="connsiteY987" fmla="*/ 5979680 h 6865158"/>
              <a:gd name="connsiteX988" fmla="*/ 9754873 w 12193272"/>
              <a:gd name="connsiteY988" fmla="*/ 5979680 h 6865158"/>
              <a:gd name="connsiteX989" fmla="*/ 9754873 w 12193272"/>
              <a:gd name="connsiteY989" fmla="*/ 6200891 h 6865158"/>
              <a:gd name="connsiteX990" fmla="*/ 9754873 w 12193272"/>
              <a:gd name="connsiteY990" fmla="*/ 6422101 h 6865158"/>
              <a:gd name="connsiteX991" fmla="*/ 9754873 w 12193272"/>
              <a:gd name="connsiteY991" fmla="*/ 6643312 h 6865158"/>
              <a:gd name="connsiteX992" fmla="*/ 9754873 w 12193272"/>
              <a:gd name="connsiteY992" fmla="*/ 6864523 h 6865158"/>
              <a:gd name="connsiteX993" fmla="*/ 9533431 w 12193272"/>
              <a:gd name="connsiteY993" fmla="*/ 6864523 h 6865158"/>
              <a:gd name="connsiteX994" fmla="*/ 9533431 w 12193272"/>
              <a:gd name="connsiteY994" fmla="*/ 6643312 h 6865158"/>
              <a:gd name="connsiteX995" fmla="*/ 9311990 w 12193272"/>
              <a:gd name="connsiteY995" fmla="*/ 6643312 h 6865158"/>
              <a:gd name="connsiteX996" fmla="*/ 9311990 w 12193272"/>
              <a:gd name="connsiteY996" fmla="*/ 6422101 h 6865158"/>
              <a:gd name="connsiteX997" fmla="*/ 9090548 w 12193272"/>
              <a:gd name="connsiteY997" fmla="*/ 6422101 h 6865158"/>
              <a:gd name="connsiteX998" fmla="*/ 9090548 w 12193272"/>
              <a:gd name="connsiteY998" fmla="*/ 6200891 h 6865158"/>
              <a:gd name="connsiteX999" fmla="*/ 9311990 w 12193272"/>
              <a:gd name="connsiteY999" fmla="*/ 6200891 h 6865158"/>
              <a:gd name="connsiteX1000" fmla="*/ 9311990 w 12193272"/>
              <a:gd name="connsiteY1000" fmla="*/ 5979680 h 6865158"/>
              <a:gd name="connsiteX1001" fmla="*/ 9090548 w 12193272"/>
              <a:gd name="connsiteY1001" fmla="*/ 5979680 h 6865158"/>
              <a:gd name="connsiteX1002" fmla="*/ 9090548 w 12193272"/>
              <a:gd name="connsiteY1002" fmla="*/ 5758470 h 6865158"/>
              <a:gd name="connsiteX1003" fmla="*/ 9090548 w 12193272"/>
              <a:gd name="connsiteY1003" fmla="*/ 5536623 h 6865158"/>
              <a:gd name="connsiteX1004" fmla="*/ 9090548 w 12193272"/>
              <a:gd name="connsiteY1004" fmla="*/ 5315412 h 6865158"/>
              <a:gd name="connsiteX1005" fmla="*/ 9311990 w 12193272"/>
              <a:gd name="connsiteY1005" fmla="*/ 5315412 h 6865158"/>
              <a:gd name="connsiteX1006" fmla="*/ 9311990 w 12193272"/>
              <a:gd name="connsiteY1006" fmla="*/ 5536623 h 6865158"/>
              <a:gd name="connsiteX1007" fmla="*/ 9533431 w 12193272"/>
              <a:gd name="connsiteY1007" fmla="*/ 5536623 h 6865158"/>
              <a:gd name="connsiteX1008" fmla="*/ 9533431 w 12193272"/>
              <a:gd name="connsiteY1008" fmla="*/ 5315412 h 6865158"/>
              <a:gd name="connsiteX1009" fmla="*/ 9754873 w 12193272"/>
              <a:gd name="connsiteY1009" fmla="*/ 5315412 h 6865158"/>
              <a:gd name="connsiteX1010" fmla="*/ 9754873 w 12193272"/>
              <a:gd name="connsiteY1010" fmla="*/ 5536623 h 6865158"/>
              <a:gd name="connsiteX1011" fmla="*/ 9754873 w 12193272"/>
              <a:gd name="connsiteY1011" fmla="*/ 5536623 h 6865158"/>
              <a:gd name="connsiteX1012" fmla="*/ 9754873 w 12193272"/>
              <a:gd name="connsiteY1012" fmla="*/ 5757834 h 6865158"/>
              <a:gd name="connsiteX1013" fmla="*/ 10419833 w 12193272"/>
              <a:gd name="connsiteY1013" fmla="*/ 5757834 h 6865158"/>
              <a:gd name="connsiteX1014" fmla="*/ 10419833 w 12193272"/>
              <a:gd name="connsiteY1014" fmla="*/ 5979044 h 6865158"/>
              <a:gd name="connsiteX1015" fmla="*/ 10419833 w 12193272"/>
              <a:gd name="connsiteY1015" fmla="*/ 5979044 h 6865158"/>
              <a:gd name="connsiteX1016" fmla="*/ 10419833 w 12193272"/>
              <a:gd name="connsiteY1016" fmla="*/ 6200891 h 6865158"/>
              <a:gd name="connsiteX1017" fmla="*/ 9532795 w 12193272"/>
              <a:gd name="connsiteY1017" fmla="*/ 5757834 h 6865158"/>
              <a:gd name="connsiteX1018" fmla="*/ 9311354 w 12193272"/>
              <a:gd name="connsiteY1018" fmla="*/ 5757834 h 6865158"/>
              <a:gd name="connsiteX1019" fmla="*/ 9311354 w 12193272"/>
              <a:gd name="connsiteY1019" fmla="*/ 5979044 h 6865158"/>
              <a:gd name="connsiteX1020" fmla="*/ 9532795 w 12193272"/>
              <a:gd name="connsiteY1020" fmla="*/ 5979044 h 6865158"/>
              <a:gd name="connsiteX1021" fmla="*/ 9532795 w 12193272"/>
              <a:gd name="connsiteY1021" fmla="*/ 5757834 h 6865158"/>
              <a:gd name="connsiteX1022" fmla="*/ 6426890 w 12193272"/>
              <a:gd name="connsiteY1022" fmla="*/ 1992803 h 6865158"/>
              <a:gd name="connsiteX1023" fmla="*/ 6426890 w 12193272"/>
              <a:gd name="connsiteY1023" fmla="*/ 1328535 h 6865158"/>
              <a:gd name="connsiteX1024" fmla="*/ 6205448 w 12193272"/>
              <a:gd name="connsiteY1024" fmla="*/ 1328535 h 6865158"/>
              <a:gd name="connsiteX1025" fmla="*/ 6205448 w 12193272"/>
              <a:gd name="connsiteY1025" fmla="*/ 1771592 h 6865158"/>
              <a:gd name="connsiteX1026" fmla="*/ 5984007 w 12193272"/>
              <a:gd name="connsiteY1026" fmla="*/ 1771592 h 6865158"/>
              <a:gd name="connsiteX1027" fmla="*/ 5984007 w 12193272"/>
              <a:gd name="connsiteY1027" fmla="*/ 1992803 h 6865158"/>
              <a:gd name="connsiteX1028" fmla="*/ 6205448 w 12193272"/>
              <a:gd name="connsiteY1028" fmla="*/ 1992803 h 6865158"/>
              <a:gd name="connsiteX1029" fmla="*/ 6426890 w 12193272"/>
              <a:gd name="connsiteY1029" fmla="*/ 1992803 h 6865158"/>
              <a:gd name="connsiteX1030" fmla="*/ 8867198 w 12193272"/>
              <a:gd name="connsiteY1030" fmla="*/ 6422101 h 6865158"/>
              <a:gd name="connsiteX1031" fmla="*/ 8867198 w 12193272"/>
              <a:gd name="connsiteY1031" fmla="*/ 6200891 h 6865158"/>
              <a:gd name="connsiteX1032" fmla="*/ 8645757 w 12193272"/>
              <a:gd name="connsiteY1032" fmla="*/ 6200891 h 6865158"/>
              <a:gd name="connsiteX1033" fmla="*/ 8645757 w 12193272"/>
              <a:gd name="connsiteY1033" fmla="*/ 6422101 h 6865158"/>
              <a:gd name="connsiteX1034" fmla="*/ 8867198 w 12193272"/>
              <a:gd name="connsiteY1034" fmla="*/ 6422101 h 6865158"/>
              <a:gd name="connsiteX1035" fmla="*/ 5320319 w 12193272"/>
              <a:gd name="connsiteY1035" fmla="*/ 4650509 h 6865158"/>
              <a:gd name="connsiteX1036" fmla="*/ 5320319 w 12193272"/>
              <a:gd name="connsiteY1036" fmla="*/ 4429298 h 6865158"/>
              <a:gd name="connsiteX1037" fmla="*/ 5763838 w 12193272"/>
              <a:gd name="connsiteY1037" fmla="*/ 4429298 h 6865158"/>
              <a:gd name="connsiteX1038" fmla="*/ 5763838 w 12193272"/>
              <a:gd name="connsiteY1038" fmla="*/ 4208088 h 6865158"/>
              <a:gd name="connsiteX1039" fmla="*/ 5098878 w 12193272"/>
              <a:gd name="connsiteY1039" fmla="*/ 4208088 h 6865158"/>
              <a:gd name="connsiteX1040" fmla="*/ 5098878 w 12193272"/>
              <a:gd name="connsiteY1040" fmla="*/ 4429298 h 6865158"/>
              <a:gd name="connsiteX1041" fmla="*/ 4877437 w 12193272"/>
              <a:gd name="connsiteY1041" fmla="*/ 4429298 h 6865158"/>
              <a:gd name="connsiteX1042" fmla="*/ 4877437 w 12193272"/>
              <a:gd name="connsiteY1042" fmla="*/ 4208088 h 6865158"/>
              <a:gd name="connsiteX1043" fmla="*/ 4211840 w 12193272"/>
              <a:gd name="connsiteY1043" fmla="*/ 4208088 h 6865158"/>
              <a:gd name="connsiteX1044" fmla="*/ 4211840 w 12193272"/>
              <a:gd name="connsiteY1044" fmla="*/ 4429298 h 6865158"/>
              <a:gd name="connsiteX1045" fmla="*/ 4433281 w 12193272"/>
              <a:gd name="connsiteY1045" fmla="*/ 4429298 h 6865158"/>
              <a:gd name="connsiteX1046" fmla="*/ 4433281 w 12193272"/>
              <a:gd name="connsiteY1046" fmla="*/ 4650509 h 6865158"/>
              <a:gd name="connsiteX1047" fmla="*/ 4654723 w 12193272"/>
              <a:gd name="connsiteY1047" fmla="*/ 4650509 h 6865158"/>
              <a:gd name="connsiteX1048" fmla="*/ 4654723 w 12193272"/>
              <a:gd name="connsiteY1048" fmla="*/ 4871720 h 6865158"/>
              <a:gd name="connsiteX1049" fmla="*/ 4876164 w 12193272"/>
              <a:gd name="connsiteY1049" fmla="*/ 4871720 h 6865158"/>
              <a:gd name="connsiteX1050" fmla="*/ 4876164 w 12193272"/>
              <a:gd name="connsiteY1050" fmla="*/ 5314777 h 6865158"/>
              <a:gd name="connsiteX1051" fmla="*/ 5097605 w 12193272"/>
              <a:gd name="connsiteY1051" fmla="*/ 5314777 h 6865158"/>
              <a:gd name="connsiteX1052" fmla="*/ 5097605 w 12193272"/>
              <a:gd name="connsiteY1052" fmla="*/ 4871720 h 6865158"/>
              <a:gd name="connsiteX1053" fmla="*/ 5319047 w 12193272"/>
              <a:gd name="connsiteY1053" fmla="*/ 4871720 h 6865158"/>
              <a:gd name="connsiteX1054" fmla="*/ 5319047 w 12193272"/>
              <a:gd name="connsiteY1054" fmla="*/ 5092931 h 6865158"/>
              <a:gd name="connsiteX1055" fmla="*/ 5542397 w 12193272"/>
              <a:gd name="connsiteY1055" fmla="*/ 5092931 h 6865158"/>
              <a:gd name="connsiteX1056" fmla="*/ 5542397 w 12193272"/>
              <a:gd name="connsiteY1056" fmla="*/ 4871720 h 6865158"/>
              <a:gd name="connsiteX1057" fmla="*/ 5763838 w 12193272"/>
              <a:gd name="connsiteY1057" fmla="*/ 4871720 h 6865158"/>
              <a:gd name="connsiteX1058" fmla="*/ 5763838 w 12193272"/>
              <a:gd name="connsiteY1058" fmla="*/ 4650509 h 6865158"/>
              <a:gd name="connsiteX1059" fmla="*/ 5320319 w 12193272"/>
              <a:gd name="connsiteY1059" fmla="*/ 4650509 h 6865158"/>
              <a:gd name="connsiteX1060" fmla="*/ 8202238 w 12193272"/>
              <a:gd name="connsiteY1060" fmla="*/ 1771592 h 6865158"/>
              <a:gd name="connsiteX1061" fmla="*/ 8423680 w 12193272"/>
              <a:gd name="connsiteY1061" fmla="*/ 1771592 h 6865158"/>
              <a:gd name="connsiteX1062" fmla="*/ 8423680 w 12193272"/>
              <a:gd name="connsiteY1062" fmla="*/ 2214649 h 6865158"/>
              <a:gd name="connsiteX1063" fmla="*/ 8645121 w 12193272"/>
              <a:gd name="connsiteY1063" fmla="*/ 2214649 h 6865158"/>
              <a:gd name="connsiteX1064" fmla="*/ 8645121 w 12193272"/>
              <a:gd name="connsiteY1064" fmla="*/ 1771592 h 6865158"/>
              <a:gd name="connsiteX1065" fmla="*/ 8866562 w 12193272"/>
              <a:gd name="connsiteY1065" fmla="*/ 1771592 h 6865158"/>
              <a:gd name="connsiteX1066" fmla="*/ 8866562 w 12193272"/>
              <a:gd name="connsiteY1066" fmla="*/ 1550382 h 6865158"/>
              <a:gd name="connsiteX1067" fmla="*/ 8866562 w 12193272"/>
              <a:gd name="connsiteY1067" fmla="*/ 1328535 h 6865158"/>
              <a:gd name="connsiteX1068" fmla="*/ 8645121 w 12193272"/>
              <a:gd name="connsiteY1068" fmla="*/ 1328535 h 6865158"/>
              <a:gd name="connsiteX1069" fmla="*/ 8645121 w 12193272"/>
              <a:gd name="connsiteY1069" fmla="*/ 1549746 h 6865158"/>
              <a:gd name="connsiteX1070" fmla="*/ 7758083 w 12193272"/>
              <a:gd name="connsiteY1070" fmla="*/ 1549746 h 6865158"/>
              <a:gd name="connsiteX1071" fmla="*/ 7758083 w 12193272"/>
              <a:gd name="connsiteY1071" fmla="*/ 1770957 h 6865158"/>
              <a:gd name="connsiteX1072" fmla="*/ 7979524 w 12193272"/>
              <a:gd name="connsiteY1072" fmla="*/ 1770957 h 6865158"/>
              <a:gd name="connsiteX1073" fmla="*/ 7979524 w 12193272"/>
              <a:gd name="connsiteY1073" fmla="*/ 1992167 h 6865158"/>
              <a:gd name="connsiteX1074" fmla="*/ 8200966 w 12193272"/>
              <a:gd name="connsiteY1074" fmla="*/ 1992167 h 6865158"/>
              <a:gd name="connsiteX1075" fmla="*/ 8200966 w 12193272"/>
              <a:gd name="connsiteY1075" fmla="*/ 1771592 h 6865158"/>
              <a:gd name="connsiteX1076" fmla="*/ 7315836 w 12193272"/>
              <a:gd name="connsiteY1076" fmla="*/ 3986241 h 6865158"/>
              <a:gd name="connsiteX1077" fmla="*/ 7315836 w 12193272"/>
              <a:gd name="connsiteY1077" fmla="*/ 3765031 h 6865158"/>
              <a:gd name="connsiteX1078" fmla="*/ 7537278 w 12193272"/>
              <a:gd name="connsiteY1078" fmla="*/ 3765031 h 6865158"/>
              <a:gd name="connsiteX1079" fmla="*/ 7537278 w 12193272"/>
              <a:gd name="connsiteY1079" fmla="*/ 3543820 h 6865158"/>
              <a:gd name="connsiteX1080" fmla="*/ 7093759 w 12193272"/>
              <a:gd name="connsiteY1080" fmla="*/ 3543820 h 6865158"/>
              <a:gd name="connsiteX1081" fmla="*/ 7093759 w 12193272"/>
              <a:gd name="connsiteY1081" fmla="*/ 3322610 h 6865158"/>
              <a:gd name="connsiteX1082" fmla="*/ 7537278 w 12193272"/>
              <a:gd name="connsiteY1082" fmla="*/ 3322610 h 6865158"/>
              <a:gd name="connsiteX1083" fmla="*/ 7537278 w 12193272"/>
              <a:gd name="connsiteY1083" fmla="*/ 3170686 h 6865158"/>
              <a:gd name="connsiteX1084" fmla="*/ 7537278 w 12193272"/>
              <a:gd name="connsiteY1084" fmla="*/ 3101399 h 6865158"/>
              <a:gd name="connsiteX1085" fmla="*/ 7537278 w 12193272"/>
              <a:gd name="connsiteY1085" fmla="*/ 2880188 h 6865158"/>
              <a:gd name="connsiteX1086" fmla="*/ 7758720 w 12193272"/>
              <a:gd name="connsiteY1086" fmla="*/ 2880188 h 6865158"/>
              <a:gd name="connsiteX1087" fmla="*/ 7980160 w 12193272"/>
              <a:gd name="connsiteY1087" fmla="*/ 2880188 h 6865158"/>
              <a:gd name="connsiteX1088" fmla="*/ 7980160 w 12193272"/>
              <a:gd name="connsiteY1088" fmla="*/ 2658977 h 6865158"/>
              <a:gd name="connsiteX1089" fmla="*/ 7758720 w 12193272"/>
              <a:gd name="connsiteY1089" fmla="*/ 2658977 h 6865158"/>
              <a:gd name="connsiteX1090" fmla="*/ 7537278 w 12193272"/>
              <a:gd name="connsiteY1090" fmla="*/ 2658977 h 6865158"/>
              <a:gd name="connsiteX1091" fmla="*/ 7315836 w 12193272"/>
              <a:gd name="connsiteY1091" fmla="*/ 2658977 h 6865158"/>
              <a:gd name="connsiteX1092" fmla="*/ 7315836 w 12193272"/>
              <a:gd name="connsiteY1092" fmla="*/ 2880188 h 6865158"/>
              <a:gd name="connsiteX1093" fmla="*/ 7315836 w 12193272"/>
              <a:gd name="connsiteY1093" fmla="*/ 3101399 h 6865158"/>
              <a:gd name="connsiteX1094" fmla="*/ 7094395 w 12193272"/>
              <a:gd name="connsiteY1094" fmla="*/ 3101399 h 6865158"/>
              <a:gd name="connsiteX1095" fmla="*/ 7094395 w 12193272"/>
              <a:gd name="connsiteY1095" fmla="*/ 3322610 h 6865158"/>
              <a:gd name="connsiteX1096" fmla="*/ 6872318 w 12193272"/>
              <a:gd name="connsiteY1096" fmla="*/ 3322610 h 6865158"/>
              <a:gd name="connsiteX1097" fmla="*/ 6872318 w 12193272"/>
              <a:gd name="connsiteY1097" fmla="*/ 3543820 h 6865158"/>
              <a:gd name="connsiteX1098" fmla="*/ 6650876 w 12193272"/>
              <a:gd name="connsiteY1098" fmla="*/ 3543820 h 6865158"/>
              <a:gd name="connsiteX1099" fmla="*/ 6650876 w 12193272"/>
              <a:gd name="connsiteY1099" fmla="*/ 3322610 h 6865158"/>
              <a:gd name="connsiteX1100" fmla="*/ 6872318 w 12193272"/>
              <a:gd name="connsiteY1100" fmla="*/ 3322610 h 6865158"/>
              <a:gd name="connsiteX1101" fmla="*/ 6872318 w 12193272"/>
              <a:gd name="connsiteY1101" fmla="*/ 3101399 h 6865158"/>
              <a:gd name="connsiteX1102" fmla="*/ 7093759 w 12193272"/>
              <a:gd name="connsiteY1102" fmla="*/ 3101399 h 6865158"/>
              <a:gd name="connsiteX1103" fmla="*/ 7093759 w 12193272"/>
              <a:gd name="connsiteY1103" fmla="*/ 2880188 h 6865158"/>
              <a:gd name="connsiteX1104" fmla="*/ 7093759 w 12193272"/>
              <a:gd name="connsiteY1104" fmla="*/ 2658977 h 6865158"/>
              <a:gd name="connsiteX1105" fmla="*/ 6872318 w 12193272"/>
              <a:gd name="connsiteY1105" fmla="*/ 2658977 h 6865158"/>
              <a:gd name="connsiteX1106" fmla="*/ 6872318 w 12193272"/>
              <a:gd name="connsiteY1106" fmla="*/ 2880188 h 6865158"/>
              <a:gd name="connsiteX1107" fmla="*/ 6650876 w 12193272"/>
              <a:gd name="connsiteY1107" fmla="*/ 2880188 h 6865158"/>
              <a:gd name="connsiteX1108" fmla="*/ 6650876 w 12193272"/>
              <a:gd name="connsiteY1108" fmla="*/ 2658977 h 6865158"/>
              <a:gd name="connsiteX1109" fmla="*/ 6872318 w 12193272"/>
              <a:gd name="connsiteY1109" fmla="*/ 2658977 h 6865158"/>
              <a:gd name="connsiteX1110" fmla="*/ 6872318 w 12193272"/>
              <a:gd name="connsiteY1110" fmla="*/ 2437767 h 6865158"/>
              <a:gd name="connsiteX1111" fmla="*/ 6650876 w 12193272"/>
              <a:gd name="connsiteY1111" fmla="*/ 2437767 h 6865158"/>
              <a:gd name="connsiteX1112" fmla="*/ 6650876 w 12193272"/>
              <a:gd name="connsiteY1112" fmla="*/ 1994710 h 6865158"/>
              <a:gd name="connsiteX1113" fmla="*/ 6429435 w 12193272"/>
              <a:gd name="connsiteY1113" fmla="*/ 1994710 h 6865158"/>
              <a:gd name="connsiteX1114" fmla="*/ 6429435 w 12193272"/>
              <a:gd name="connsiteY1114" fmla="*/ 2880824 h 6865158"/>
              <a:gd name="connsiteX1115" fmla="*/ 6207993 w 12193272"/>
              <a:gd name="connsiteY1115" fmla="*/ 2880824 h 6865158"/>
              <a:gd name="connsiteX1116" fmla="*/ 6207993 w 12193272"/>
              <a:gd name="connsiteY1116" fmla="*/ 3102034 h 6865158"/>
              <a:gd name="connsiteX1117" fmla="*/ 5764475 w 12193272"/>
              <a:gd name="connsiteY1117" fmla="*/ 3102034 h 6865158"/>
              <a:gd name="connsiteX1118" fmla="*/ 5764475 w 12193272"/>
              <a:gd name="connsiteY1118" fmla="*/ 2879553 h 6865158"/>
              <a:gd name="connsiteX1119" fmla="*/ 5764475 w 12193272"/>
              <a:gd name="connsiteY1119" fmla="*/ 2878917 h 6865158"/>
              <a:gd name="connsiteX1120" fmla="*/ 5764475 w 12193272"/>
              <a:gd name="connsiteY1120" fmla="*/ 2657706 h 6865158"/>
              <a:gd name="connsiteX1121" fmla="*/ 5542397 w 12193272"/>
              <a:gd name="connsiteY1121" fmla="*/ 2657706 h 6865158"/>
              <a:gd name="connsiteX1122" fmla="*/ 5542397 w 12193272"/>
              <a:gd name="connsiteY1122" fmla="*/ 2878917 h 6865158"/>
              <a:gd name="connsiteX1123" fmla="*/ 5320956 w 12193272"/>
              <a:gd name="connsiteY1123" fmla="*/ 2878917 h 6865158"/>
              <a:gd name="connsiteX1124" fmla="*/ 5320956 w 12193272"/>
              <a:gd name="connsiteY1124" fmla="*/ 3100128 h 6865158"/>
              <a:gd name="connsiteX1125" fmla="*/ 5764475 w 12193272"/>
              <a:gd name="connsiteY1125" fmla="*/ 3100128 h 6865158"/>
              <a:gd name="connsiteX1126" fmla="*/ 5764475 w 12193272"/>
              <a:gd name="connsiteY1126" fmla="*/ 3543185 h 6865158"/>
              <a:gd name="connsiteX1127" fmla="*/ 6207993 w 12193272"/>
              <a:gd name="connsiteY1127" fmla="*/ 3543185 h 6865158"/>
              <a:gd name="connsiteX1128" fmla="*/ 6207993 w 12193272"/>
              <a:gd name="connsiteY1128" fmla="*/ 3100128 h 6865158"/>
              <a:gd name="connsiteX1129" fmla="*/ 6429435 w 12193272"/>
              <a:gd name="connsiteY1129" fmla="*/ 3100128 h 6865158"/>
              <a:gd name="connsiteX1130" fmla="*/ 6429435 w 12193272"/>
              <a:gd name="connsiteY1130" fmla="*/ 3986241 h 6865158"/>
              <a:gd name="connsiteX1131" fmla="*/ 6650876 w 12193272"/>
              <a:gd name="connsiteY1131" fmla="*/ 3986241 h 6865158"/>
              <a:gd name="connsiteX1132" fmla="*/ 6650876 w 12193272"/>
              <a:gd name="connsiteY1132" fmla="*/ 3986241 h 6865158"/>
              <a:gd name="connsiteX1133" fmla="*/ 6650876 w 12193272"/>
              <a:gd name="connsiteY1133" fmla="*/ 3986241 h 6865158"/>
              <a:gd name="connsiteX1134" fmla="*/ 6650876 w 12193272"/>
              <a:gd name="connsiteY1134" fmla="*/ 3986241 h 6865158"/>
              <a:gd name="connsiteX1135" fmla="*/ 6650876 w 12193272"/>
              <a:gd name="connsiteY1135" fmla="*/ 4207452 h 6865158"/>
              <a:gd name="connsiteX1136" fmla="*/ 6207357 w 12193272"/>
              <a:gd name="connsiteY1136" fmla="*/ 4207452 h 6865158"/>
              <a:gd name="connsiteX1137" fmla="*/ 6207357 w 12193272"/>
              <a:gd name="connsiteY1137" fmla="*/ 3986241 h 6865158"/>
              <a:gd name="connsiteX1138" fmla="*/ 6207357 w 12193272"/>
              <a:gd name="connsiteY1138" fmla="*/ 3986241 h 6865158"/>
              <a:gd name="connsiteX1139" fmla="*/ 6207357 w 12193272"/>
              <a:gd name="connsiteY1139" fmla="*/ 3765031 h 6865158"/>
              <a:gd name="connsiteX1140" fmla="*/ 5763838 w 12193272"/>
              <a:gd name="connsiteY1140" fmla="*/ 3765031 h 6865158"/>
              <a:gd name="connsiteX1141" fmla="*/ 5763838 w 12193272"/>
              <a:gd name="connsiteY1141" fmla="*/ 3765031 h 6865158"/>
              <a:gd name="connsiteX1142" fmla="*/ 5763838 w 12193272"/>
              <a:gd name="connsiteY1142" fmla="*/ 3765031 h 6865158"/>
              <a:gd name="connsiteX1143" fmla="*/ 5763838 w 12193272"/>
              <a:gd name="connsiteY1143" fmla="*/ 3543820 h 6865158"/>
              <a:gd name="connsiteX1144" fmla="*/ 5542397 w 12193272"/>
              <a:gd name="connsiteY1144" fmla="*/ 3543820 h 6865158"/>
              <a:gd name="connsiteX1145" fmla="*/ 5542397 w 12193272"/>
              <a:gd name="connsiteY1145" fmla="*/ 3322610 h 6865158"/>
              <a:gd name="connsiteX1146" fmla="*/ 5320956 w 12193272"/>
              <a:gd name="connsiteY1146" fmla="*/ 3322610 h 6865158"/>
              <a:gd name="connsiteX1147" fmla="*/ 5099514 w 12193272"/>
              <a:gd name="connsiteY1147" fmla="*/ 3322610 h 6865158"/>
              <a:gd name="connsiteX1148" fmla="*/ 5099514 w 12193272"/>
              <a:gd name="connsiteY1148" fmla="*/ 3765667 h 6865158"/>
              <a:gd name="connsiteX1149" fmla="*/ 5099514 w 12193272"/>
              <a:gd name="connsiteY1149" fmla="*/ 3986877 h 6865158"/>
              <a:gd name="connsiteX1150" fmla="*/ 4878073 w 12193272"/>
              <a:gd name="connsiteY1150" fmla="*/ 3986877 h 6865158"/>
              <a:gd name="connsiteX1151" fmla="*/ 4878073 w 12193272"/>
              <a:gd name="connsiteY1151" fmla="*/ 4208088 h 6865158"/>
              <a:gd name="connsiteX1152" fmla="*/ 5099514 w 12193272"/>
              <a:gd name="connsiteY1152" fmla="*/ 4208088 h 6865158"/>
              <a:gd name="connsiteX1153" fmla="*/ 5099514 w 12193272"/>
              <a:gd name="connsiteY1153" fmla="*/ 3986877 h 6865158"/>
              <a:gd name="connsiteX1154" fmla="*/ 5320956 w 12193272"/>
              <a:gd name="connsiteY1154" fmla="*/ 3986877 h 6865158"/>
              <a:gd name="connsiteX1155" fmla="*/ 5320956 w 12193272"/>
              <a:gd name="connsiteY1155" fmla="*/ 3765667 h 6865158"/>
              <a:gd name="connsiteX1156" fmla="*/ 5542397 w 12193272"/>
              <a:gd name="connsiteY1156" fmla="*/ 3765667 h 6865158"/>
              <a:gd name="connsiteX1157" fmla="*/ 5542397 w 12193272"/>
              <a:gd name="connsiteY1157" fmla="*/ 3765667 h 6865158"/>
              <a:gd name="connsiteX1158" fmla="*/ 5542397 w 12193272"/>
              <a:gd name="connsiteY1158" fmla="*/ 3986877 h 6865158"/>
              <a:gd name="connsiteX1159" fmla="*/ 5985916 w 12193272"/>
              <a:gd name="connsiteY1159" fmla="*/ 3986877 h 6865158"/>
              <a:gd name="connsiteX1160" fmla="*/ 5985916 w 12193272"/>
              <a:gd name="connsiteY1160" fmla="*/ 4208088 h 6865158"/>
              <a:gd name="connsiteX1161" fmla="*/ 5985916 w 12193272"/>
              <a:gd name="connsiteY1161" fmla="*/ 4429298 h 6865158"/>
              <a:gd name="connsiteX1162" fmla="*/ 5764475 w 12193272"/>
              <a:gd name="connsiteY1162" fmla="*/ 4429298 h 6865158"/>
              <a:gd name="connsiteX1163" fmla="*/ 5764475 w 12193272"/>
              <a:gd name="connsiteY1163" fmla="*/ 4650509 h 6865158"/>
              <a:gd name="connsiteX1164" fmla="*/ 5985916 w 12193272"/>
              <a:gd name="connsiteY1164" fmla="*/ 4650509 h 6865158"/>
              <a:gd name="connsiteX1165" fmla="*/ 5985916 w 12193272"/>
              <a:gd name="connsiteY1165" fmla="*/ 4871720 h 6865158"/>
              <a:gd name="connsiteX1166" fmla="*/ 5764475 w 12193272"/>
              <a:gd name="connsiteY1166" fmla="*/ 4871720 h 6865158"/>
              <a:gd name="connsiteX1167" fmla="*/ 5764475 w 12193272"/>
              <a:gd name="connsiteY1167" fmla="*/ 5092931 h 6865158"/>
              <a:gd name="connsiteX1168" fmla="*/ 6651513 w 12193272"/>
              <a:gd name="connsiteY1168" fmla="*/ 5092931 h 6865158"/>
              <a:gd name="connsiteX1169" fmla="*/ 6651513 w 12193272"/>
              <a:gd name="connsiteY1169" fmla="*/ 4871720 h 6865158"/>
              <a:gd name="connsiteX1170" fmla="*/ 6207993 w 12193272"/>
              <a:gd name="connsiteY1170" fmla="*/ 4871720 h 6865158"/>
              <a:gd name="connsiteX1171" fmla="*/ 6207993 w 12193272"/>
              <a:gd name="connsiteY1171" fmla="*/ 4650509 h 6865158"/>
              <a:gd name="connsiteX1172" fmla="*/ 6207993 w 12193272"/>
              <a:gd name="connsiteY1172" fmla="*/ 4650509 h 6865158"/>
              <a:gd name="connsiteX1173" fmla="*/ 6207993 w 12193272"/>
              <a:gd name="connsiteY1173" fmla="*/ 4429298 h 6865158"/>
              <a:gd name="connsiteX1174" fmla="*/ 6872318 w 12193272"/>
              <a:gd name="connsiteY1174" fmla="*/ 4429298 h 6865158"/>
              <a:gd name="connsiteX1175" fmla="*/ 6872318 w 12193272"/>
              <a:gd name="connsiteY1175" fmla="*/ 4208088 h 6865158"/>
              <a:gd name="connsiteX1176" fmla="*/ 7093759 w 12193272"/>
              <a:gd name="connsiteY1176" fmla="*/ 4208088 h 6865158"/>
              <a:gd name="connsiteX1177" fmla="*/ 7093759 w 12193272"/>
              <a:gd name="connsiteY1177" fmla="*/ 3986877 h 6865158"/>
              <a:gd name="connsiteX1178" fmla="*/ 7315836 w 12193272"/>
              <a:gd name="connsiteY1178" fmla="*/ 3986877 h 6865158"/>
              <a:gd name="connsiteX1179" fmla="*/ 8202238 w 12193272"/>
              <a:gd name="connsiteY1179" fmla="*/ 2878917 h 6865158"/>
              <a:gd name="connsiteX1180" fmla="*/ 8202238 w 12193272"/>
              <a:gd name="connsiteY1180" fmla="*/ 2878917 h 6865158"/>
              <a:gd name="connsiteX1181" fmla="*/ 8202238 w 12193272"/>
              <a:gd name="connsiteY1181" fmla="*/ 3100128 h 6865158"/>
              <a:gd name="connsiteX1182" fmla="*/ 8423680 w 12193272"/>
              <a:gd name="connsiteY1182" fmla="*/ 3100128 h 6865158"/>
              <a:gd name="connsiteX1183" fmla="*/ 8423680 w 12193272"/>
              <a:gd name="connsiteY1183" fmla="*/ 3321338 h 6865158"/>
              <a:gd name="connsiteX1184" fmla="*/ 8645121 w 12193272"/>
              <a:gd name="connsiteY1184" fmla="*/ 3321338 h 6865158"/>
              <a:gd name="connsiteX1185" fmla="*/ 8645121 w 12193272"/>
              <a:gd name="connsiteY1185" fmla="*/ 3100128 h 6865158"/>
              <a:gd name="connsiteX1186" fmla="*/ 8645121 w 12193272"/>
              <a:gd name="connsiteY1186" fmla="*/ 2989522 h 6865158"/>
              <a:gd name="connsiteX1187" fmla="*/ 8645121 w 12193272"/>
              <a:gd name="connsiteY1187" fmla="*/ 2878917 h 6865158"/>
              <a:gd name="connsiteX1188" fmla="*/ 8866562 w 12193272"/>
              <a:gd name="connsiteY1188" fmla="*/ 2878917 h 6865158"/>
              <a:gd name="connsiteX1189" fmla="*/ 8866562 w 12193272"/>
              <a:gd name="connsiteY1189" fmla="*/ 3100128 h 6865158"/>
              <a:gd name="connsiteX1190" fmla="*/ 9088003 w 12193272"/>
              <a:gd name="connsiteY1190" fmla="*/ 3100128 h 6865158"/>
              <a:gd name="connsiteX1191" fmla="*/ 9088003 w 12193272"/>
              <a:gd name="connsiteY1191" fmla="*/ 2878917 h 6865158"/>
              <a:gd name="connsiteX1192" fmla="*/ 9088003 w 12193272"/>
              <a:gd name="connsiteY1192" fmla="*/ 2657706 h 6865158"/>
              <a:gd name="connsiteX1193" fmla="*/ 8866562 w 12193272"/>
              <a:gd name="connsiteY1193" fmla="*/ 2657706 h 6865158"/>
              <a:gd name="connsiteX1194" fmla="*/ 8645121 w 12193272"/>
              <a:gd name="connsiteY1194" fmla="*/ 2657706 h 6865158"/>
              <a:gd name="connsiteX1195" fmla="*/ 8645121 w 12193272"/>
              <a:gd name="connsiteY1195" fmla="*/ 2436495 h 6865158"/>
              <a:gd name="connsiteX1196" fmla="*/ 8202238 w 12193272"/>
              <a:gd name="connsiteY1196" fmla="*/ 2436495 h 6865158"/>
              <a:gd name="connsiteX1197" fmla="*/ 8202238 w 12193272"/>
              <a:gd name="connsiteY1197" fmla="*/ 2215285 h 6865158"/>
              <a:gd name="connsiteX1198" fmla="*/ 7980797 w 12193272"/>
              <a:gd name="connsiteY1198" fmla="*/ 2215285 h 6865158"/>
              <a:gd name="connsiteX1199" fmla="*/ 7980797 w 12193272"/>
              <a:gd name="connsiteY1199" fmla="*/ 1994074 h 6865158"/>
              <a:gd name="connsiteX1200" fmla="*/ 7315836 w 12193272"/>
              <a:gd name="connsiteY1200" fmla="*/ 1994074 h 6865158"/>
              <a:gd name="connsiteX1201" fmla="*/ 7315836 w 12193272"/>
              <a:gd name="connsiteY1201" fmla="*/ 2215285 h 6865158"/>
              <a:gd name="connsiteX1202" fmla="*/ 7537278 w 12193272"/>
              <a:gd name="connsiteY1202" fmla="*/ 2215285 h 6865158"/>
              <a:gd name="connsiteX1203" fmla="*/ 7537278 w 12193272"/>
              <a:gd name="connsiteY1203" fmla="*/ 2436495 h 6865158"/>
              <a:gd name="connsiteX1204" fmla="*/ 7980797 w 12193272"/>
              <a:gd name="connsiteY1204" fmla="*/ 2436495 h 6865158"/>
              <a:gd name="connsiteX1205" fmla="*/ 7980797 w 12193272"/>
              <a:gd name="connsiteY1205" fmla="*/ 2657706 h 6865158"/>
              <a:gd name="connsiteX1206" fmla="*/ 8202238 w 12193272"/>
              <a:gd name="connsiteY1206" fmla="*/ 2657706 h 6865158"/>
              <a:gd name="connsiteX1207" fmla="*/ 8202238 w 12193272"/>
              <a:gd name="connsiteY1207" fmla="*/ 2878917 h 6865158"/>
              <a:gd name="connsiteX1208" fmla="*/ 7537278 w 12193272"/>
              <a:gd name="connsiteY1208" fmla="*/ 3986241 h 6865158"/>
              <a:gd name="connsiteX1209" fmla="*/ 7315836 w 12193272"/>
              <a:gd name="connsiteY1209" fmla="*/ 3986241 h 6865158"/>
              <a:gd name="connsiteX1210" fmla="*/ 7315836 w 12193272"/>
              <a:gd name="connsiteY1210" fmla="*/ 4207452 h 6865158"/>
              <a:gd name="connsiteX1211" fmla="*/ 7094395 w 12193272"/>
              <a:gd name="connsiteY1211" fmla="*/ 4207452 h 6865158"/>
              <a:gd name="connsiteX1212" fmla="*/ 7094395 w 12193272"/>
              <a:gd name="connsiteY1212" fmla="*/ 4428663 h 6865158"/>
              <a:gd name="connsiteX1213" fmla="*/ 7537914 w 12193272"/>
              <a:gd name="connsiteY1213" fmla="*/ 4428663 h 6865158"/>
              <a:gd name="connsiteX1214" fmla="*/ 7537914 w 12193272"/>
              <a:gd name="connsiteY1214" fmla="*/ 4207452 h 6865158"/>
              <a:gd name="connsiteX1215" fmla="*/ 7537914 w 12193272"/>
              <a:gd name="connsiteY1215" fmla="*/ 3986241 h 6865158"/>
              <a:gd name="connsiteX1216" fmla="*/ 7315836 w 12193272"/>
              <a:gd name="connsiteY1216" fmla="*/ 5979044 h 6865158"/>
              <a:gd name="connsiteX1217" fmla="*/ 7315836 w 12193272"/>
              <a:gd name="connsiteY1217" fmla="*/ 5757834 h 6865158"/>
              <a:gd name="connsiteX1218" fmla="*/ 7094395 w 12193272"/>
              <a:gd name="connsiteY1218" fmla="*/ 5757834 h 6865158"/>
              <a:gd name="connsiteX1219" fmla="*/ 7094395 w 12193272"/>
              <a:gd name="connsiteY1219" fmla="*/ 5536623 h 6865158"/>
              <a:gd name="connsiteX1220" fmla="*/ 7315836 w 12193272"/>
              <a:gd name="connsiteY1220" fmla="*/ 5536623 h 6865158"/>
              <a:gd name="connsiteX1221" fmla="*/ 7315836 w 12193272"/>
              <a:gd name="connsiteY1221" fmla="*/ 5315412 h 6865158"/>
              <a:gd name="connsiteX1222" fmla="*/ 7537278 w 12193272"/>
              <a:gd name="connsiteY1222" fmla="*/ 5315412 h 6865158"/>
              <a:gd name="connsiteX1223" fmla="*/ 7537278 w 12193272"/>
              <a:gd name="connsiteY1223" fmla="*/ 5094202 h 6865158"/>
              <a:gd name="connsiteX1224" fmla="*/ 7758720 w 12193272"/>
              <a:gd name="connsiteY1224" fmla="*/ 5094202 h 6865158"/>
              <a:gd name="connsiteX1225" fmla="*/ 7758720 w 12193272"/>
              <a:gd name="connsiteY1225" fmla="*/ 4872991 h 6865158"/>
              <a:gd name="connsiteX1226" fmla="*/ 7537278 w 12193272"/>
              <a:gd name="connsiteY1226" fmla="*/ 4872991 h 6865158"/>
              <a:gd name="connsiteX1227" fmla="*/ 7537278 w 12193272"/>
              <a:gd name="connsiteY1227" fmla="*/ 4651780 h 6865158"/>
              <a:gd name="connsiteX1228" fmla="*/ 7315836 w 12193272"/>
              <a:gd name="connsiteY1228" fmla="*/ 4651780 h 6865158"/>
              <a:gd name="connsiteX1229" fmla="*/ 7315836 w 12193272"/>
              <a:gd name="connsiteY1229" fmla="*/ 4872991 h 6865158"/>
              <a:gd name="connsiteX1230" fmla="*/ 7315836 w 12193272"/>
              <a:gd name="connsiteY1230" fmla="*/ 5094202 h 6865158"/>
              <a:gd name="connsiteX1231" fmla="*/ 7094395 w 12193272"/>
              <a:gd name="connsiteY1231" fmla="*/ 5094202 h 6865158"/>
              <a:gd name="connsiteX1232" fmla="*/ 7094395 w 12193272"/>
              <a:gd name="connsiteY1232" fmla="*/ 5315412 h 6865158"/>
              <a:gd name="connsiteX1233" fmla="*/ 6872318 w 12193272"/>
              <a:gd name="connsiteY1233" fmla="*/ 5315412 h 6865158"/>
              <a:gd name="connsiteX1234" fmla="*/ 6872318 w 12193272"/>
              <a:gd name="connsiteY1234" fmla="*/ 5315412 h 6865158"/>
              <a:gd name="connsiteX1235" fmla="*/ 6650876 w 12193272"/>
              <a:gd name="connsiteY1235" fmla="*/ 5315412 h 6865158"/>
              <a:gd name="connsiteX1236" fmla="*/ 6650876 w 12193272"/>
              <a:gd name="connsiteY1236" fmla="*/ 5758470 h 6865158"/>
              <a:gd name="connsiteX1237" fmla="*/ 6872318 w 12193272"/>
              <a:gd name="connsiteY1237" fmla="*/ 5758470 h 6865158"/>
              <a:gd name="connsiteX1238" fmla="*/ 6872318 w 12193272"/>
              <a:gd name="connsiteY1238" fmla="*/ 5758470 h 6865158"/>
              <a:gd name="connsiteX1239" fmla="*/ 6872318 w 12193272"/>
              <a:gd name="connsiteY1239" fmla="*/ 5979680 h 6865158"/>
              <a:gd name="connsiteX1240" fmla="*/ 6872318 w 12193272"/>
              <a:gd name="connsiteY1240" fmla="*/ 6200891 h 6865158"/>
              <a:gd name="connsiteX1241" fmla="*/ 7093759 w 12193272"/>
              <a:gd name="connsiteY1241" fmla="*/ 6200891 h 6865158"/>
              <a:gd name="connsiteX1242" fmla="*/ 7093759 w 12193272"/>
              <a:gd name="connsiteY1242" fmla="*/ 5979680 h 6865158"/>
              <a:gd name="connsiteX1243" fmla="*/ 7315836 w 12193272"/>
              <a:gd name="connsiteY1243" fmla="*/ 5979680 h 6865158"/>
              <a:gd name="connsiteX1244" fmla="*/ 7759356 w 12193272"/>
              <a:gd name="connsiteY1244" fmla="*/ 4650509 h 6865158"/>
              <a:gd name="connsiteX1245" fmla="*/ 7537914 w 12193272"/>
              <a:gd name="connsiteY1245" fmla="*/ 4650509 h 6865158"/>
              <a:gd name="connsiteX1246" fmla="*/ 7537914 w 12193272"/>
              <a:gd name="connsiteY1246" fmla="*/ 4429298 h 6865158"/>
              <a:gd name="connsiteX1247" fmla="*/ 7759356 w 12193272"/>
              <a:gd name="connsiteY1247" fmla="*/ 4429298 h 6865158"/>
              <a:gd name="connsiteX1248" fmla="*/ 7759356 w 12193272"/>
              <a:gd name="connsiteY1248" fmla="*/ 4208088 h 6865158"/>
              <a:gd name="connsiteX1249" fmla="*/ 7759356 w 12193272"/>
              <a:gd name="connsiteY1249" fmla="*/ 4208088 h 6865158"/>
              <a:gd name="connsiteX1250" fmla="*/ 7759356 w 12193272"/>
              <a:gd name="connsiteY1250" fmla="*/ 3986877 h 6865158"/>
              <a:gd name="connsiteX1251" fmla="*/ 7759356 w 12193272"/>
              <a:gd name="connsiteY1251" fmla="*/ 3986877 h 6865158"/>
              <a:gd name="connsiteX1252" fmla="*/ 7759356 w 12193272"/>
              <a:gd name="connsiteY1252" fmla="*/ 3765667 h 6865158"/>
              <a:gd name="connsiteX1253" fmla="*/ 7980797 w 12193272"/>
              <a:gd name="connsiteY1253" fmla="*/ 3765667 h 6865158"/>
              <a:gd name="connsiteX1254" fmla="*/ 7980797 w 12193272"/>
              <a:gd name="connsiteY1254" fmla="*/ 3986877 h 6865158"/>
              <a:gd name="connsiteX1255" fmla="*/ 8645757 w 12193272"/>
              <a:gd name="connsiteY1255" fmla="*/ 3986877 h 6865158"/>
              <a:gd name="connsiteX1256" fmla="*/ 8645757 w 12193272"/>
              <a:gd name="connsiteY1256" fmla="*/ 4208088 h 6865158"/>
              <a:gd name="connsiteX1257" fmla="*/ 8424316 w 12193272"/>
              <a:gd name="connsiteY1257" fmla="*/ 4208088 h 6865158"/>
              <a:gd name="connsiteX1258" fmla="*/ 8424316 w 12193272"/>
              <a:gd name="connsiteY1258" fmla="*/ 4429298 h 6865158"/>
              <a:gd name="connsiteX1259" fmla="*/ 8867835 w 12193272"/>
              <a:gd name="connsiteY1259" fmla="*/ 4429298 h 6865158"/>
              <a:gd name="connsiteX1260" fmla="*/ 8867835 w 12193272"/>
              <a:gd name="connsiteY1260" fmla="*/ 4650509 h 6865158"/>
              <a:gd name="connsiteX1261" fmla="*/ 9089276 w 12193272"/>
              <a:gd name="connsiteY1261" fmla="*/ 4650509 h 6865158"/>
              <a:gd name="connsiteX1262" fmla="*/ 9089276 w 12193272"/>
              <a:gd name="connsiteY1262" fmla="*/ 4871720 h 6865158"/>
              <a:gd name="connsiteX1263" fmla="*/ 8867835 w 12193272"/>
              <a:gd name="connsiteY1263" fmla="*/ 4871720 h 6865158"/>
              <a:gd name="connsiteX1264" fmla="*/ 8867835 w 12193272"/>
              <a:gd name="connsiteY1264" fmla="*/ 5092931 h 6865158"/>
              <a:gd name="connsiteX1265" fmla="*/ 8646394 w 12193272"/>
              <a:gd name="connsiteY1265" fmla="*/ 5092931 h 6865158"/>
              <a:gd name="connsiteX1266" fmla="*/ 8646394 w 12193272"/>
              <a:gd name="connsiteY1266" fmla="*/ 4871720 h 6865158"/>
              <a:gd name="connsiteX1267" fmla="*/ 8424952 w 12193272"/>
              <a:gd name="connsiteY1267" fmla="*/ 4871720 h 6865158"/>
              <a:gd name="connsiteX1268" fmla="*/ 8424952 w 12193272"/>
              <a:gd name="connsiteY1268" fmla="*/ 5314777 h 6865158"/>
              <a:gd name="connsiteX1269" fmla="*/ 8202238 w 12193272"/>
              <a:gd name="connsiteY1269" fmla="*/ 5314777 h 6865158"/>
              <a:gd name="connsiteX1270" fmla="*/ 8202238 w 12193272"/>
              <a:gd name="connsiteY1270" fmla="*/ 4871720 h 6865158"/>
              <a:gd name="connsiteX1271" fmla="*/ 7758720 w 12193272"/>
              <a:gd name="connsiteY1271" fmla="*/ 4871720 h 6865158"/>
              <a:gd name="connsiteX1272" fmla="*/ 7758720 w 12193272"/>
              <a:gd name="connsiteY1272" fmla="*/ 4650509 h 6865158"/>
              <a:gd name="connsiteX1273" fmla="*/ 7980797 w 12193272"/>
              <a:gd name="connsiteY1273" fmla="*/ 4429298 h 6865158"/>
              <a:gd name="connsiteX1274" fmla="*/ 7980797 w 12193272"/>
              <a:gd name="connsiteY1274" fmla="*/ 4429298 h 6865158"/>
              <a:gd name="connsiteX1275" fmla="*/ 7980797 w 12193272"/>
              <a:gd name="connsiteY1275" fmla="*/ 4650509 h 6865158"/>
              <a:gd name="connsiteX1276" fmla="*/ 8202238 w 12193272"/>
              <a:gd name="connsiteY1276" fmla="*/ 4650509 h 6865158"/>
              <a:gd name="connsiteX1277" fmla="*/ 8202238 w 12193272"/>
              <a:gd name="connsiteY1277" fmla="*/ 4429298 h 6865158"/>
              <a:gd name="connsiteX1278" fmla="*/ 8202238 w 12193272"/>
              <a:gd name="connsiteY1278" fmla="*/ 4208088 h 6865158"/>
              <a:gd name="connsiteX1279" fmla="*/ 7980797 w 12193272"/>
              <a:gd name="connsiteY1279" fmla="*/ 4208088 h 6865158"/>
              <a:gd name="connsiteX1280" fmla="*/ 7980797 w 12193272"/>
              <a:gd name="connsiteY1280" fmla="*/ 4429298 h 6865158"/>
              <a:gd name="connsiteX1281" fmla="*/ 3103361 w 12193272"/>
              <a:gd name="connsiteY1281" fmla="*/ 5979044 h 6865158"/>
              <a:gd name="connsiteX1282" fmla="*/ 3324802 w 12193272"/>
              <a:gd name="connsiteY1282" fmla="*/ 5979044 h 6865158"/>
              <a:gd name="connsiteX1283" fmla="*/ 3324802 w 12193272"/>
              <a:gd name="connsiteY1283" fmla="*/ 5757834 h 6865158"/>
              <a:gd name="connsiteX1284" fmla="*/ 3103361 w 12193272"/>
              <a:gd name="connsiteY1284" fmla="*/ 5757834 h 6865158"/>
              <a:gd name="connsiteX1285" fmla="*/ 3103361 w 12193272"/>
              <a:gd name="connsiteY1285" fmla="*/ 5979044 h 6865158"/>
              <a:gd name="connsiteX1286" fmla="*/ 3768957 w 12193272"/>
              <a:gd name="connsiteY1286" fmla="*/ 6643947 h 6865158"/>
              <a:gd name="connsiteX1287" fmla="*/ 3990398 w 12193272"/>
              <a:gd name="connsiteY1287" fmla="*/ 6643947 h 6865158"/>
              <a:gd name="connsiteX1288" fmla="*/ 3990398 w 12193272"/>
              <a:gd name="connsiteY1288" fmla="*/ 6422737 h 6865158"/>
              <a:gd name="connsiteX1289" fmla="*/ 3768957 w 12193272"/>
              <a:gd name="connsiteY1289" fmla="*/ 6422737 h 6865158"/>
              <a:gd name="connsiteX1290" fmla="*/ 3768957 w 12193272"/>
              <a:gd name="connsiteY1290" fmla="*/ 6643947 h 6865158"/>
              <a:gd name="connsiteX1291" fmla="*/ 4211840 w 12193272"/>
              <a:gd name="connsiteY1291" fmla="*/ 6865158 h 6865158"/>
              <a:gd name="connsiteX1292" fmla="*/ 4211840 w 12193272"/>
              <a:gd name="connsiteY1292" fmla="*/ 6643947 h 6865158"/>
              <a:gd name="connsiteX1293" fmla="*/ 3990398 w 12193272"/>
              <a:gd name="connsiteY1293" fmla="*/ 6643947 h 6865158"/>
              <a:gd name="connsiteX1294" fmla="*/ 3990398 w 12193272"/>
              <a:gd name="connsiteY1294" fmla="*/ 6865158 h 6865158"/>
              <a:gd name="connsiteX1295" fmla="*/ 4211840 w 12193272"/>
              <a:gd name="connsiteY1295" fmla="*/ 6865158 h 6865158"/>
              <a:gd name="connsiteX1296" fmla="*/ 4655359 w 12193272"/>
              <a:gd name="connsiteY1296" fmla="*/ 6422101 h 6865158"/>
              <a:gd name="connsiteX1297" fmla="*/ 4655359 w 12193272"/>
              <a:gd name="connsiteY1297" fmla="*/ 6643312 h 6865158"/>
              <a:gd name="connsiteX1298" fmla="*/ 4876800 w 12193272"/>
              <a:gd name="connsiteY1298" fmla="*/ 6643312 h 6865158"/>
              <a:gd name="connsiteX1299" fmla="*/ 4876800 w 12193272"/>
              <a:gd name="connsiteY1299" fmla="*/ 6422101 h 6865158"/>
              <a:gd name="connsiteX1300" fmla="*/ 4655359 w 12193272"/>
              <a:gd name="connsiteY1300" fmla="*/ 6422101 h 6865158"/>
              <a:gd name="connsiteX1301" fmla="*/ 3325438 w 12193272"/>
              <a:gd name="connsiteY1301" fmla="*/ 6643947 h 6865158"/>
              <a:gd name="connsiteX1302" fmla="*/ 3546880 w 12193272"/>
              <a:gd name="connsiteY1302" fmla="*/ 6643947 h 6865158"/>
              <a:gd name="connsiteX1303" fmla="*/ 3546880 w 12193272"/>
              <a:gd name="connsiteY1303" fmla="*/ 6422737 h 6865158"/>
              <a:gd name="connsiteX1304" fmla="*/ 3325438 w 12193272"/>
              <a:gd name="connsiteY1304" fmla="*/ 6422737 h 6865158"/>
              <a:gd name="connsiteX1305" fmla="*/ 3325438 w 12193272"/>
              <a:gd name="connsiteY1305" fmla="*/ 6643947 h 6865158"/>
              <a:gd name="connsiteX1306" fmla="*/ 4877437 w 12193272"/>
              <a:gd name="connsiteY1306" fmla="*/ 6865158 h 6865158"/>
              <a:gd name="connsiteX1307" fmla="*/ 5320956 w 12193272"/>
              <a:gd name="connsiteY1307" fmla="*/ 6865158 h 6865158"/>
              <a:gd name="connsiteX1308" fmla="*/ 5320956 w 12193272"/>
              <a:gd name="connsiteY1308" fmla="*/ 6643947 h 6865158"/>
              <a:gd name="connsiteX1309" fmla="*/ 4877437 w 12193272"/>
              <a:gd name="connsiteY1309" fmla="*/ 6643947 h 6865158"/>
              <a:gd name="connsiteX1310" fmla="*/ 4877437 w 12193272"/>
              <a:gd name="connsiteY1310" fmla="*/ 6865158 h 6865158"/>
              <a:gd name="connsiteX1311" fmla="*/ 4211840 w 12193272"/>
              <a:gd name="connsiteY1311" fmla="*/ 5979044 h 6865158"/>
              <a:gd name="connsiteX1312" fmla="*/ 3768321 w 12193272"/>
              <a:gd name="connsiteY1312" fmla="*/ 5979044 h 6865158"/>
              <a:gd name="connsiteX1313" fmla="*/ 3768321 w 12193272"/>
              <a:gd name="connsiteY1313" fmla="*/ 6200255 h 6865158"/>
              <a:gd name="connsiteX1314" fmla="*/ 3989762 w 12193272"/>
              <a:gd name="connsiteY1314" fmla="*/ 6200255 h 6865158"/>
              <a:gd name="connsiteX1315" fmla="*/ 3989762 w 12193272"/>
              <a:gd name="connsiteY1315" fmla="*/ 6421466 h 6865158"/>
              <a:gd name="connsiteX1316" fmla="*/ 4433281 w 12193272"/>
              <a:gd name="connsiteY1316" fmla="*/ 6421466 h 6865158"/>
              <a:gd name="connsiteX1317" fmla="*/ 4433281 w 12193272"/>
              <a:gd name="connsiteY1317" fmla="*/ 6200255 h 6865158"/>
              <a:gd name="connsiteX1318" fmla="*/ 4211840 w 12193272"/>
              <a:gd name="connsiteY1318" fmla="*/ 6200255 h 6865158"/>
              <a:gd name="connsiteX1319" fmla="*/ 4211840 w 12193272"/>
              <a:gd name="connsiteY1319" fmla="*/ 5979044 h 6865158"/>
              <a:gd name="connsiteX1320" fmla="*/ 3325438 w 12193272"/>
              <a:gd name="connsiteY1320" fmla="*/ 5979044 h 6865158"/>
              <a:gd name="connsiteX1321" fmla="*/ 3325438 w 12193272"/>
              <a:gd name="connsiteY1321" fmla="*/ 6200255 h 6865158"/>
              <a:gd name="connsiteX1322" fmla="*/ 3546880 w 12193272"/>
              <a:gd name="connsiteY1322" fmla="*/ 6200255 h 6865158"/>
              <a:gd name="connsiteX1323" fmla="*/ 3546880 w 12193272"/>
              <a:gd name="connsiteY1323" fmla="*/ 5979044 h 6865158"/>
              <a:gd name="connsiteX1324" fmla="*/ 3325438 w 12193272"/>
              <a:gd name="connsiteY1324" fmla="*/ 5979044 h 6865158"/>
              <a:gd name="connsiteX1325" fmla="*/ 5320319 w 12193272"/>
              <a:gd name="connsiteY1325" fmla="*/ 5979044 h 6865158"/>
              <a:gd name="connsiteX1326" fmla="*/ 5320319 w 12193272"/>
              <a:gd name="connsiteY1326" fmla="*/ 5757834 h 6865158"/>
              <a:gd name="connsiteX1327" fmla="*/ 5542397 w 12193272"/>
              <a:gd name="connsiteY1327" fmla="*/ 5757834 h 6865158"/>
              <a:gd name="connsiteX1328" fmla="*/ 5542397 w 12193272"/>
              <a:gd name="connsiteY1328" fmla="*/ 5536623 h 6865158"/>
              <a:gd name="connsiteX1329" fmla="*/ 5542397 w 12193272"/>
              <a:gd name="connsiteY1329" fmla="*/ 5315412 h 6865158"/>
              <a:gd name="connsiteX1330" fmla="*/ 5320956 w 12193272"/>
              <a:gd name="connsiteY1330" fmla="*/ 5315412 h 6865158"/>
              <a:gd name="connsiteX1331" fmla="*/ 5320956 w 12193272"/>
              <a:gd name="connsiteY1331" fmla="*/ 5536623 h 6865158"/>
              <a:gd name="connsiteX1332" fmla="*/ 4877437 w 12193272"/>
              <a:gd name="connsiteY1332" fmla="*/ 5536623 h 6865158"/>
              <a:gd name="connsiteX1333" fmla="*/ 4877437 w 12193272"/>
              <a:gd name="connsiteY1333" fmla="*/ 5757834 h 6865158"/>
              <a:gd name="connsiteX1334" fmla="*/ 4655995 w 12193272"/>
              <a:gd name="connsiteY1334" fmla="*/ 5757834 h 6865158"/>
              <a:gd name="connsiteX1335" fmla="*/ 4655995 w 12193272"/>
              <a:gd name="connsiteY1335" fmla="*/ 5536623 h 6865158"/>
              <a:gd name="connsiteX1336" fmla="*/ 4434554 w 12193272"/>
              <a:gd name="connsiteY1336" fmla="*/ 5536623 h 6865158"/>
              <a:gd name="connsiteX1337" fmla="*/ 4434554 w 12193272"/>
              <a:gd name="connsiteY1337" fmla="*/ 6200891 h 6865158"/>
              <a:gd name="connsiteX1338" fmla="*/ 4655995 w 12193272"/>
              <a:gd name="connsiteY1338" fmla="*/ 6200891 h 6865158"/>
              <a:gd name="connsiteX1339" fmla="*/ 4655995 w 12193272"/>
              <a:gd name="connsiteY1339" fmla="*/ 5979680 h 6865158"/>
              <a:gd name="connsiteX1340" fmla="*/ 5099514 w 12193272"/>
              <a:gd name="connsiteY1340" fmla="*/ 5979680 h 6865158"/>
              <a:gd name="connsiteX1341" fmla="*/ 5099514 w 12193272"/>
              <a:gd name="connsiteY1341" fmla="*/ 6422737 h 6865158"/>
              <a:gd name="connsiteX1342" fmla="*/ 5320956 w 12193272"/>
              <a:gd name="connsiteY1342" fmla="*/ 6422737 h 6865158"/>
              <a:gd name="connsiteX1343" fmla="*/ 5320956 w 12193272"/>
              <a:gd name="connsiteY1343" fmla="*/ 6643947 h 6865158"/>
              <a:gd name="connsiteX1344" fmla="*/ 5542397 w 12193272"/>
              <a:gd name="connsiteY1344" fmla="*/ 6643947 h 6865158"/>
              <a:gd name="connsiteX1345" fmla="*/ 5542397 w 12193272"/>
              <a:gd name="connsiteY1345" fmla="*/ 6422737 h 6865158"/>
              <a:gd name="connsiteX1346" fmla="*/ 5320956 w 12193272"/>
              <a:gd name="connsiteY1346" fmla="*/ 6422737 h 6865158"/>
              <a:gd name="connsiteX1347" fmla="*/ 5320956 w 12193272"/>
              <a:gd name="connsiteY1347" fmla="*/ 6201526 h 6865158"/>
              <a:gd name="connsiteX1348" fmla="*/ 5542397 w 12193272"/>
              <a:gd name="connsiteY1348" fmla="*/ 6201526 h 6865158"/>
              <a:gd name="connsiteX1349" fmla="*/ 5542397 w 12193272"/>
              <a:gd name="connsiteY1349" fmla="*/ 6422737 h 6865158"/>
              <a:gd name="connsiteX1350" fmla="*/ 5763838 w 12193272"/>
              <a:gd name="connsiteY1350" fmla="*/ 6422737 h 6865158"/>
              <a:gd name="connsiteX1351" fmla="*/ 5763838 w 12193272"/>
              <a:gd name="connsiteY1351" fmla="*/ 6201526 h 6865158"/>
              <a:gd name="connsiteX1352" fmla="*/ 5763838 w 12193272"/>
              <a:gd name="connsiteY1352" fmla="*/ 5980316 h 6865158"/>
              <a:gd name="connsiteX1353" fmla="*/ 5320319 w 12193272"/>
              <a:gd name="connsiteY1353" fmla="*/ 5980316 h 6865158"/>
              <a:gd name="connsiteX1354" fmla="*/ 5320319 w 12193272"/>
              <a:gd name="connsiteY1354" fmla="*/ 5979044 h 6865158"/>
              <a:gd name="connsiteX1355" fmla="*/ 3546880 w 12193272"/>
              <a:gd name="connsiteY1355" fmla="*/ 6200891 h 6865158"/>
              <a:gd name="connsiteX1356" fmla="*/ 3546880 w 12193272"/>
              <a:gd name="connsiteY1356" fmla="*/ 6422101 h 6865158"/>
              <a:gd name="connsiteX1357" fmla="*/ 3768321 w 12193272"/>
              <a:gd name="connsiteY1357" fmla="*/ 6422101 h 6865158"/>
              <a:gd name="connsiteX1358" fmla="*/ 3768321 w 12193272"/>
              <a:gd name="connsiteY1358" fmla="*/ 6200891 h 6865158"/>
              <a:gd name="connsiteX1359" fmla="*/ 3546880 w 12193272"/>
              <a:gd name="connsiteY1359" fmla="*/ 6200891 h 6865158"/>
              <a:gd name="connsiteX1360" fmla="*/ 2887010 w 12193272"/>
              <a:gd name="connsiteY1360" fmla="*/ 6422101 h 6865158"/>
              <a:gd name="connsiteX1361" fmla="*/ 2438400 w 12193272"/>
              <a:gd name="connsiteY1361" fmla="*/ 6422101 h 6865158"/>
              <a:gd name="connsiteX1362" fmla="*/ 2438400 w 12193272"/>
              <a:gd name="connsiteY1362" fmla="*/ 6643312 h 6865158"/>
              <a:gd name="connsiteX1363" fmla="*/ 2216959 w 12193272"/>
              <a:gd name="connsiteY1363" fmla="*/ 6643312 h 6865158"/>
              <a:gd name="connsiteX1364" fmla="*/ 2216959 w 12193272"/>
              <a:gd name="connsiteY1364" fmla="*/ 6643312 h 6865158"/>
              <a:gd name="connsiteX1365" fmla="*/ 2216959 w 12193272"/>
              <a:gd name="connsiteY1365" fmla="*/ 6422101 h 6865158"/>
              <a:gd name="connsiteX1366" fmla="*/ 1995517 w 12193272"/>
              <a:gd name="connsiteY1366" fmla="*/ 6422101 h 6865158"/>
              <a:gd name="connsiteX1367" fmla="*/ 1995517 w 12193272"/>
              <a:gd name="connsiteY1367" fmla="*/ 6865158 h 6865158"/>
              <a:gd name="connsiteX1368" fmla="*/ 2660478 w 12193272"/>
              <a:gd name="connsiteY1368" fmla="*/ 6865158 h 6865158"/>
              <a:gd name="connsiteX1369" fmla="*/ 2660478 w 12193272"/>
              <a:gd name="connsiteY1369" fmla="*/ 6643947 h 6865158"/>
              <a:gd name="connsiteX1370" fmla="*/ 2881919 w 12193272"/>
              <a:gd name="connsiteY1370" fmla="*/ 6643947 h 6865158"/>
              <a:gd name="connsiteX1371" fmla="*/ 2881919 w 12193272"/>
              <a:gd name="connsiteY1371" fmla="*/ 6865158 h 6865158"/>
              <a:gd name="connsiteX1372" fmla="*/ 3103361 w 12193272"/>
              <a:gd name="connsiteY1372" fmla="*/ 6865158 h 6865158"/>
              <a:gd name="connsiteX1373" fmla="*/ 3103361 w 12193272"/>
              <a:gd name="connsiteY1373" fmla="*/ 6643947 h 6865158"/>
              <a:gd name="connsiteX1374" fmla="*/ 3103361 w 12193272"/>
              <a:gd name="connsiteY1374" fmla="*/ 6422737 h 6865158"/>
              <a:gd name="connsiteX1375" fmla="*/ 3103361 w 12193272"/>
              <a:gd name="connsiteY1375" fmla="*/ 5979680 h 6865158"/>
              <a:gd name="connsiteX1376" fmla="*/ 2887010 w 12193272"/>
              <a:gd name="connsiteY1376" fmla="*/ 5979680 h 6865158"/>
              <a:gd name="connsiteX1377" fmla="*/ 2887010 w 12193272"/>
              <a:gd name="connsiteY1377" fmla="*/ 6422101 h 6865158"/>
              <a:gd name="connsiteX1378" fmla="*/ 1108479 w 12193272"/>
              <a:gd name="connsiteY1378" fmla="*/ 5536623 h 6865158"/>
              <a:gd name="connsiteX1379" fmla="*/ 887038 w 12193272"/>
              <a:gd name="connsiteY1379" fmla="*/ 5536623 h 6865158"/>
              <a:gd name="connsiteX1380" fmla="*/ 887038 w 12193272"/>
              <a:gd name="connsiteY1380" fmla="*/ 5757834 h 6865158"/>
              <a:gd name="connsiteX1381" fmla="*/ 1108479 w 12193272"/>
              <a:gd name="connsiteY1381" fmla="*/ 5757834 h 6865158"/>
              <a:gd name="connsiteX1382" fmla="*/ 1108479 w 12193272"/>
              <a:gd name="connsiteY1382" fmla="*/ 5536623 h 6865158"/>
              <a:gd name="connsiteX1383" fmla="*/ 887038 w 12193272"/>
              <a:gd name="connsiteY1383" fmla="*/ 5979044 h 6865158"/>
              <a:gd name="connsiteX1384" fmla="*/ 887038 w 12193272"/>
              <a:gd name="connsiteY1384" fmla="*/ 5757834 h 6865158"/>
              <a:gd name="connsiteX1385" fmla="*/ 665597 w 12193272"/>
              <a:gd name="connsiteY1385" fmla="*/ 5757834 h 6865158"/>
              <a:gd name="connsiteX1386" fmla="*/ 665597 w 12193272"/>
              <a:gd name="connsiteY1386" fmla="*/ 5536623 h 6865158"/>
              <a:gd name="connsiteX1387" fmla="*/ 443519 w 12193272"/>
              <a:gd name="connsiteY1387" fmla="*/ 5536623 h 6865158"/>
              <a:gd name="connsiteX1388" fmla="*/ 443519 w 12193272"/>
              <a:gd name="connsiteY1388" fmla="*/ 5315412 h 6865158"/>
              <a:gd name="connsiteX1389" fmla="*/ 221441 w 12193272"/>
              <a:gd name="connsiteY1389" fmla="*/ 5315412 h 6865158"/>
              <a:gd name="connsiteX1390" fmla="*/ 221441 w 12193272"/>
              <a:gd name="connsiteY1390" fmla="*/ 5094202 h 6865158"/>
              <a:gd name="connsiteX1391" fmla="*/ 442883 w 12193272"/>
              <a:gd name="connsiteY1391" fmla="*/ 5094202 h 6865158"/>
              <a:gd name="connsiteX1392" fmla="*/ 442883 w 12193272"/>
              <a:gd name="connsiteY1392" fmla="*/ 4872991 h 6865158"/>
              <a:gd name="connsiteX1393" fmla="*/ 221441 w 12193272"/>
              <a:gd name="connsiteY1393" fmla="*/ 4872991 h 6865158"/>
              <a:gd name="connsiteX1394" fmla="*/ 221441 w 12193272"/>
              <a:gd name="connsiteY1394" fmla="*/ 4651780 h 6865158"/>
              <a:gd name="connsiteX1395" fmla="*/ 0 w 12193272"/>
              <a:gd name="connsiteY1395" fmla="*/ 4651780 h 6865158"/>
              <a:gd name="connsiteX1396" fmla="*/ 0 w 12193272"/>
              <a:gd name="connsiteY1396" fmla="*/ 4872991 h 6865158"/>
              <a:gd name="connsiteX1397" fmla="*/ 0 w 12193272"/>
              <a:gd name="connsiteY1397" fmla="*/ 5094202 h 6865158"/>
              <a:gd name="connsiteX1398" fmla="*/ 0 w 12193272"/>
              <a:gd name="connsiteY1398" fmla="*/ 5315412 h 6865158"/>
              <a:gd name="connsiteX1399" fmla="*/ 0 w 12193272"/>
              <a:gd name="connsiteY1399" fmla="*/ 5536623 h 6865158"/>
              <a:gd name="connsiteX1400" fmla="*/ 221441 w 12193272"/>
              <a:gd name="connsiteY1400" fmla="*/ 5536623 h 6865158"/>
              <a:gd name="connsiteX1401" fmla="*/ 221441 w 12193272"/>
              <a:gd name="connsiteY1401" fmla="*/ 5757834 h 6865158"/>
              <a:gd name="connsiteX1402" fmla="*/ 442883 w 12193272"/>
              <a:gd name="connsiteY1402" fmla="*/ 5757834 h 6865158"/>
              <a:gd name="connsiteX1403" fmla="*/ 442883 w 12193272"/>
              <a:gd name="connsiteY1403" fmla="*/ 5979044 h 6865158"/>
              <a:gd name="connsiteX1404" fmla="*/ 442883 w 12193272"/>
              <a:gd name="connsiteY1404" fmla="*/ 6200255 h 6865158"/>
              <a:gd name="connsiteX1405" fmla="*/ 664324 w 12193272"/>
              <a:gd name="connsiteY1405" fmla="*/ 6200255 h 6865158"/>
              <a:gd name="connsiteX1406" fmla="*/ 664324 w 12193272"/>
              <a:gd name="connsiteY1406" fmla="*/ 5979044 h 6865158"/>
              <a:gd name="connsiteX1407" fmla="*/ 887038 w 12193272"/>
              <a:gd name="connsiteY1407" fmla="*/ 5979044 h 6865158"/>
              <a:gd name="connsiteX1408" fmla="*/ 2438400 w 12193272"/>
              <a:gd name="connsiteY1408" fmla="*/ 6422101 h 6865158"/>
              <a:gd name="connsiteX1409" fmla="*/ 2438400 w 12193272"/>
              <a:gd name="connsiteY1409" fmla="*/ 6200891 h 6865158"/>
              <a:gd name="connsiteX1410" fmla="*/ 2216959 w 12193272"/>
              <a:gd name="connsiteY1410" fmla="*/ 6200891 h 6865158"/>
              <a:gd name="connsiteX1411" fmla="*/ 2216959 w 12193272"/>
              <a:gd name="connsiteY1411" fmla="*/ 6422101 h 6865158"/>
              <a:gd name="connsiteX1412" fmla="*/ 2438400 w 12193272"/>
              <a:gd name="connsiteY1412" fmla="*/ 6422101 h 6865158"/>
              <a:gd name="connsiteX1413" fmla="*/ 5542397 w 12193272"/>
              <a:gd name="connsiteY1413" fmla="*/ 6865158 h 6865158"/>
              <a:gd name="connsiteX1414" fmla="*/ 5763838 w 12193272"/>
              <a:gd name="connsiteY1414" fmla="*/ 6865158 h 6865158"/>
              <a:gd name="connsiteX1415" fmla="*/ 5763838 w 12193272"/>
              <a:gd name="connsiteY1415" fmla="*/ 6643947 h 6865158"/>
              <a:gd name="connsiteX1416" fmla="*/ 5542397 w 12193272"/>
              <a:gd name="connsiteY1416" fmla="*/ 6643947 h 6865158"/>
              <a:gd name="connsiteX1417" fmla="*/ 5542397 w 12193272"/>
              <a:gd name="connsiteY1417" fmla="*/ 6865158 h 6865158"/>
              <a:gd name="connsiteX1418" fmla="*/ 1108479 w 12193272"/>
              <a:gd name="connsiteY1418" fmla="*/ 4872355 h 6865158"/>
              <a:gd name="connsiteX1419" fmla="*/ 1108479 w 12193272"/>
              <a:gd name="connsiteY1419" fmla="*/ 4651145 h 6865158"/>
              <a:gd name="connsiteX1420" fmla="*/ 1329921 w 12193272"/>
              <a:gd name="connsiteY1420" fmla="*/ 4651145 h 6865158"/>
              <a:gd name="connsiteX1421" fmla="*/ 1329921 w 12193272"/>
              <a:gd name="connsiteY1421" fmla="*/ 4429934 h 6865158"/>
              <a:gd name="connsiteX1422" fmla="*/ 1773440 w 12193272"/>
              <a:gd name="connsiteY1422" fmla="*/ 4429934 h 6865158"/>
              <a:gd name="connsiteX1423" fmla="*/ 1773440 w 12193272"/>
              <a:gd name="connsiteY1423" fmla="*/ 4208723 h 6865158"/>
              <a:gd name="connsiteX1424" fmla="*/ 1994881 w 12193272"/>
              <a:gd name="connsiteY1424" fmla="*/ 4208723 h 6865158"/>
              <a:gd name="connsiteX1425" fmla="*/ 2216322 w 12193272"/>
              <a:gd name="connsiteY1425" fmla="*/ 4208723 h 6865158"/>
              <a:gd name="connsiteX1426" fmla="*/ 2216322 w 12193272"/>
              <a:gd name="connsiteY1426" fmla="*/ 3987513 h 6865158"/>
              <a:gd name="connsiteX1427" fmla="*/ 2216322 w 12193272"/>
              <a:gd name="connsiteY1427" fmla="*/ 3766302 h 6865158"/>
              <a:gd name="connsiteX1428" fmla="*/ 1994881 w 12193272"/>
              <a:gd name="connsiteY1428" fmla="*/ 3766302 h 6865158"/>
              <a:gd name="connsiteX1429" fmla="*/ 1994881 w 12193272"/>
              <a:gd name="connsiteY1429" fmla="*/ 3987513 h 6865158"/>
              <a:gd name="connsiteX1430" fmla="*/ 1773440 w 12193272"/>
              <a:gd name="connsiteY1430" fmla="*/ 3987513 h 6865158"/>
              <a:gd name="connsiteX1431" fmla="*/ 1773440 w 12193272"/>
              <a:gd name="connsiteY1431" fmla="*/ 3876908 h 6865158"/>
              <a:gd name="connsiteX1432" fmla="*/ 1773440 w 12193272"/>
              <a:gd name="connsiteY1432" fmla="*/ 3766302 h 6865158"/>
              <a:gd name="connsiteX1433" fmla="*/ 1773440 w 12193272"/>
              <a:gd name="connsiteY1433" fmla="*/ 3545092 h 6865158"/>
              <a:gd name="connsiteX1434" fmla="*/ 1551998 w 12193272"/>
              <a:gd name="connsiteY1434" fmla="*/ 3545092 h 6865158"/>
              <a:gd name="connsiteX1435" fmla="*/ 1551998 w 12193272"/>
              <a:gd name="connsiteY1435" fmla="*/ 3766302 h 6865158"/>
              <a:gd name="connsiteX1436" fmla="*/ 1329921 w 12193272"/>
              <a:gd name="connsiteY1436" fmla="*/ 3766302 h 6865158"/>
              <a:gd name="connsiteX1437" fmla="*/ 1329921 w 12193272"/>
              <a:gd name="connsiteY1437" fmla="*/ 3987513 h 6865158"/>
              <a:gd name="connsiteX1438" fmla="*/ 1329921 w 12193272"/>
              <a:gd name="connsiteY1438" fmla="*/ 3987513 h 6865158"/>
              <a:gd name="connsiteX1439" fmla="*/ 1329921 w 12193272"/>
              <a:gd name="connsiteY1439" fmla="*/ 4208723 h 6865158"/>
              <a:gd name="connsiteX1440" fmla="*/ 1108479 w 12193272"/>
              <a:gd name="connsiteY1440" fmla="*/ 4208723 h 6865158"/>
              <a:gd name="connsiteX1441" fmla="*/ 1108479 w 12193272"/>
              <a:gd name="connsiteY1441" fmla="*/ 4429934 h 6865158"/>
              <a:gd name="connsiteX1442" fmla="*/ 664960 w 12193272"/>
              <a:gd name="connsiteY1442" fmla="*/ 4429934 h 6865158"/>
              <a:gd name="connsiteX1443" fmla="*/ 664960 w 12193272"/>
              <a:gd name="connsiteY1443" fmla="*/ 4651145 h 6865158"/>
              <a:gd name="connsiteX1444" fmla="*/ 443519 w 12193272"/>
              <a:gd name="connsiteY1444" fmla="*/ 4651145 h 6865158"/>
              <a:gd name="connsiteX1445" fmla="*/ 443519 w 12193272"/>
              <a:gd name="connsiteY1445" fmla="*/ 4872355 h 6865158"/>
              <a:gd name="connsiteX1446" fmla="*/ 1108479 w 12193272"/>
              <a:gd name="connsiteY1446" fmla="*/ 4872355 h 6865158"/>
              <a:gd name="connsiteX1447" fmla="*/ 887038 w 12193272"/>
              <a:gd name="connsiteY1447" fmla="*/ 3986241 h 6865158"/>
              <a:gd name="connsiteX1448" fmla="*/ 665597 w 12193272"/>
              <a:gd name="connsiteY1448" fmla="*/ 3986241 h 6865158"/>
              <a:gd name="connsiteX1449" fmla="*/ 665597 w 12193272"/>
              <a:gd name="connsiteY1449" fmla="*/ 3765031 h 6865158"/>
              <a:gd name="connsiteX1450" fmla="*/ 665597 w 12193272"/>
              <a:gd name="connsiteY1450" fmla="*/ 3695744 h 6865158"/>
              <a:gd name="connsiteX1451" fmla="*/ 665597 w 12193272"/>
              <a:gd name="connsiteY1451" fmla="*/ 3543820 h 6865158"/>
              <a:gd name="connsiteX1452" fmla="*/ 221441 w 12193272"/>
              <a:gd name="connsiteY1452" fmla="*/ 3543820 h 6865158"/>
              <a:gd name="connsiteX1453" fmla="*/ 221441 w 12193272"/>
              <a:gd name="connsiteY1453" fmla="*/ 3322610 h 6865158"/>
              <a:gd name="connsiteX1454" fmla="*/ 664960 w 12193272"/>
              <a:gd name="connsiteY1454" fmla="*/ 3322610 h 6865158"/>
              <a:gd name="connsiteX1455" fmla="*/ 664960 w 12193272"/>
              <a:gd name="connsiteY1455" fmla="*/ 3101399 h 6865158"/>
              <a:gd name="connsiteX1456" fmla="*/ 443519 w 12193272"/>
              <a:gd name="connsiteY1456" fmla="*/ 3101399 h 6865158"/>
              <a:gd name="connsiteX1457" fmla="*/ 443519 w 12193272"/>
              <a:gd name="connsiteY1457" fmla="*/ 2880188 h 6865158"/>
              <a:gd name="connsiteX1458" fmla="*/ 221441 w 12193272"/>
              <a:gd name="connsiteY1458" fmla="*/ 2880188 h 6865158"/>
              <a:gd name="connsiteX1459" fmla="*/ 221441 w 12193272"/>
              <a:gd name="connsiteY1459" fmla="*/ 2658977 h 6865158"/>
              <a:gd name="connsiteX1460" fmla="*/ 0 w 12193272"/>
              <a:gd name="connsiteY1460" fmla="*/ 2658977 h 6865158"/>
              <a:gd name="connsiteX1461" fmla="*/ 0 w 12193272"/>
              <a:gd name="connsiteY1461" fmla="*/ 2880188 h 6865158"/>
              <a:gd name="connsiteX1462" fmla="*/ 0 w 12193272"/>
              <a:gd name="connsiteY1462" fmla="*/ 3101399 h 6865158"/>
              <a:gd name="connsiteX1463" fmla="*/ 0 w 12193272"/>
              <a:gd name="connsiteY1463" fmla="*/ 3259043 h 6865158"/>
              <a:gd name="connsiteX1464" fmla="*/ 0 w 12193272"/>
              <a:gd name="connsiteY1464" fmla="*/ 3322610 h 6865158"/>
              <a:gd name="connsiteX1465" fmla="*/ 0 w 12193272"/>
              <a:gd name="connsiteY1465" fmla="*/ 3543820 h 6865158"/>
              <a:gd name="connsiteX1466" fmla="*/ 221441 w 12193272"/>
              <a:gd name="connsiteY1466" fmla="*/ 3543820 h 6865158"/>
              <a:gd name="connsiteX1467" fmla="*/ 221441 w 12193272"/>
              <a:gd name="connsiteY1467" fmla="*/ 3765031 h 6865158"/>
              <a:gd name="connsiteX1468" fmla="*/ 442883 w 12193272"/>
              <a:gd name="connsiteY1468" fmla="*/ 3765031 h 6865158"/>
              <a:gd name="connsiteX1469" fmla="*/ 442883 w 12193272"/>
              <a:gd name="connsiteY1469" fmla="*/ 3986241 h 6865158"/>
              <a:gd name="connsiteX1470" fmla="*/ 442883 w 12193272"/>
              <a:gd name="connsiteY1470" fmla="*/ 4207452 h 6865158"/>
              <a:gd name="connsiteX1471" fmla="*/ 664324 w 12193272"/>
              <a:gd name="connsiteY1471" fmla="*/ 4207452 h 6865158"/>
              <a:gd name="connsiteX1472" fmla="*/ 885765 w 12193272"/>
              <a:gd name="connsiteY1472" fmla="*/ 4207452 h 6865158"/>
              <a:gd name="connsiteX1473" fmla="*/ 1107207 w 12193272"/>
              <a:gd name="connsiteY1473" fmla="*/ 4207452 h 6865158"/>
              <a:gd name="connsiteX1474" fmla="*/ 1107207 w 12193272"/>
              <a:gd name="connsiteY1474" fmla="*/ 3986241 h 6865158"/>
              <a:gd name="connsiteX1475" fmla="*/ 887038 w 12193272"/>
              <a:gd name="connsiteY1475" fmla="*/ 3986241 h 6865158"/>
              <a:gd name="connsiteX1476" fmla="*/ 1994881 w 12193272"/>
              <a:gd name="connsiteY1476" fmla="*/ 6200891 h 6865158"/>
              <a:gd name="connsiteX1477" fmla="*/ 1994881 w 12193272"/>
              <a:gd name="connsiteY1477" fmla="*/ 6422101 h 6865158"/>
              <a:gd name="connsiteX1478" fmla="*/ 1551362 w 12193272"/>
              <a:gd name="connsiteY1478" fmla="*/ 6422101 h 6865158"/>
              <a:gd name="connsiteX1479" fmla="*/ 1551362 w 12193272"/>
              <a:gd name="connsiteY1479" fmla="*/ 6643312 h 6865158"/>
              <a:gd name="connsiteX1480" fmla="*/ 1772803 w 12193272"/>
              <a:gd name="connsiteY1480" fmla="*/ 6643312 h 6865158"/>
              <a:gd name="connsiteX1481" fmla="*/ 1772803 w 12193272"/>
              <a:gd name="connsiteY1481" fmla="*/ 6864523 h 6865158"/>
              <a:gd name="connsiteX1482" fmla="*/ 1108479 w 12193272"/>
              <a:gd name="connsiteY1482" fmla="*/ 6864523 h 6865158"/>
              <a:gd name="connsiteX1483" fmla="*/ 887038 w 12193272"/>
              <a:gd name="connsiteY1483" fmla="*/ 6864523 h 6865158"/>
              <a:gd name="connsiteX1484" fmla="*/ 887038 w 12193272"/>
              <a:gd name="connsiteY1484" fmla="*/ 6643312 h 6865158"/>
              <a:gd name="connsiteX1485" fmla="*/ 887038 w 12193272"/>
              <a:gd name="connsiteY1485" fmla="*/ 6643312 h 6865158"/>
              <a:gd name="connsiteX1486" fmla="*/ 887038 w 12193272"/>
              <a:gd name="connsiteY1486" fmla="*/ 6422101 h 6865158"/>
              <a:gd name="connsiteX1487" fmla="*/ 665597 w 12193272"/>
              <a:gd name="connsiteY1487" fmla="*/ 6422101 h 6865158"/>
              <a:gd name="connsiteX1488" fmla="*/ 665597 w 12193272"/>
              <a:gd name="connsiteY1488" fmla="*/ 6200891 h 6865158"/>
              <a:gd name="connsiteX1489" fmla="*/ 887038 w 12193272"/>
              <a:gd name="connsiteY1489" fmla="*/ 6200891 h 6865158"/>
              <a:gd name="connsiteX1490" fmla="*/ 887038 w 12193272"/>
              <a:gd name="connsiteY1490" fmla="*/ 5979680 h 6865158"/>
              <a:gd name="connsiteX1491" fmla="*/ 1329921 w 12193272"/>
              <a:gd name="connsiteY1491" fmla="*/ 5979680 h 6865158"/>
              <a:gd name="connsiteX1492" fmla="*/ 1329921 w 12193272"/>
              <a:gd name="connsiteY1492" fmla="*/ 5536623 h 6865158"/>
              <a:gd name="connsiteX1493" fmla="*/ 1551362 w 12193272"/>
              <a:gd name="connsiteY1493" fmla="*/ 5536623 h 6865158"/>
              <a:gd name="connsiteX1494" fmla="*/ 1551362 w 12193272"/>
              <a:gd name="connsiteY1494" fmla="*/ 5979680 h 6865158"/>
              <a:gd name="connsiteX1495" fmla="*/ 1772803 w 12193272"/>
              <a:gd name="connsiteY1495" fmla="*/ 5979680 h 6865158"/>
              <a:gd name="connsiteX1496" fmla="*/ 1772803 w 12193272"/>
              <a:gd name="connsiteY1496" fmla="*/ 5758470 h 6865158"/>
              <a:gd name="connsiteX1497" fmla="*/ 1994245 w 12193272"/>
              <a:gd name="connsiteY1497" fmla="*/ 5758470 h 6865158"/>
              <a:gd name="connsiteX1498" fmla="*/ 1994245 w 12193272"/>
              <a:gd name="connsiteY1498" fmla="*/ 5979680 h 6865158"/>
              <a:gd name="connsiteX1499" fmla="*/ 2215686 w 12193272"/>
              <a:gd name="connsiteY1499" fmla="*/ 5979680 h 6865158"/>
              <a:gd name="connsiteX1500" fmla="*/ 2215686 w 12193272"/>
              <a:gd name="connsiteY1500" fmla="*/ 6200891 h 6865158"/>
              <a:gd name="connsiteX1501" fmla="*/ 1994881 w 12193272"/>
              <a:gd name="connsiteY1501" fmla="*/ 6200891 h 6865158"/>
              <a:gd name="connsiteX1502" fmla="*/ 1329921 w 12193272"/>
              <a:gd name="connsiteY1502" fmla="*/ 6200891 h 6865158"/>
              <a:gd name="connsiteX1503" fmla="*/ 1108479 w 12193272"/>
              <a:gd name="connsiteY1503" fmla="*/ 6200891 h 6865158"/>
              <a:gd name="connsiteX1504" fmla="*/ 1108479 w 12193272"/>
              <a:gd name="connsiteY1504" fmla="*/ 6422101 h 6865158"/>
              <a:gd name="connsiteX1505" fmla="*/ 1108479 w 12193272"/>
              <a:gd name="connsiteY1505" fmla="*/ 6422101 h 6865158"/>
              <a:gd name="connsiteX1506" fmla="*/ 1108479 w 12193272"/>
              <a:gd name="connsiteY1506" fmla="*/ 6643312 h 6865158"/>
              <a:gd name="connsiteX1507" fmla="*/ 1329921 w 12193272"/>
              <a:gd name="connsiteY1507" fmla="*/ 6643312 h 6865158"/>
              <a:gd name="connsiteX1508" fmla="*/ 1329921 w 12193272"/>
              <a:gd name="connsiteY1508" fmla="*/ 6422101 h 6865158"/>
              <a:gd name="connsiteX1509" fmla="*/ 1329921 w 12193272"/>
              <a:gd name="connsiteY1509" fmla="*/ 6200891 h 6865158"/>
              <a:gd name="connsiteX1510" fmla="*/ 3325438 w 12193272"/>
              <a:gd name="connsiteY1510" fmla="*/ 5314777 h 6865158"/>
              <a:gd name="connsiteX1511" fmla="*/ 3325438 w 12193272"/>
              <a:gd name="connsiteY1511" fmla="*/ 5757834 h 6865158"/>
              <a:gd name="connsiteX1512" fmla="*/ 3546880 w 12193272"/>
              <a:gd name="connsiteY1512" fmla="*/ 5757834 h 6865158"/>
              <a:gd name="connsiteX1513" fmla="*/ 3990398 w 12193272"/>
              <a:gd name="connsiteY1513" fmla="*/ 5757834 h 6865158"/>
              <a:gd name="connsiteX1514" fmla="*/ 3990398 w 12193272"/>
              <a:gd name="connsiteY1514" fmla="*/ 5536623 h 6865158"/>
              <a:gd name="connsiteX1515" fmla="*/ 4211840 w 12193272"/>
              <a:gd name="connsiteY1515" fmla="*/ 5536623 h 6865158"/>
              <a:gd name="connsiteX1516" fmla="*/ 4211840 w 12193272"/>
              <a:gd name="connsiteY1516" fmla="*/ 5315412 h 6865158"/>
              <a:gd name="connsiteX1517" fmla="*/ 4211840 w 12193272"/>
              <a:gd name="connsiteY1517" fmla="*/ 5094202 h 6865158"/>
              <a:gd name="connsiteX1518" fmla="*/ 3990398 w 12193272"/>
              <a:gd name="connsiteY1518" fmla="*/ 5094202 h 6865158"/>
              <a:gd name="connsiteX1519" fmla="*/ 3990398 w 12193272"/>
              <a:gd name="connsiteY1519" fmla="*/ 4872991 h 6865158"/>
              <a:gd name="connsiteX1520" fmla="*/ 3768957 w 12193272"/>
              <a:gd name="connsiteY1520" fmla="*/ 4872991 h 6865158"/>
              <a:gd name="connsiteX1521" fmla="*/ 3768957 w 12193272"/>
              <a:gd name="connsiteY1521" fmla="*/ 5094202 h 6865158"/>
              <a:gd name="connsiteX1522" fmla="*/ 3768957 w 12193272"/>
              <a:gd name="connsiteY1522" fmla="*/ 5315412 h 6865158"/>
              <a:gd name="connsiteX1523" fmla="*/ 3768957 w 12193272"/>
              <a:gd name="connsiteY1523" fmla="*/ 5536623 h 6865158"/>
              <a:gd name="connsiteX1524" fmla="*/ 3547516 w 12193272"/>
              <a:gd name="connsiteY1524" fmla="*/ 5536623 h 6865158"/>
              <a:gd name="connsiteX1525" fmla="*/ 3547516 w 12193272"/>
              <a:gd name="connsiteY1525" fmla="*/ 5315412 h 6865158"/>
              <a:gd name="connsiteX1526" fmla="*/ 3325438 w 12193272"/>
              <a:gd name="connsiteY1526" fmla="*/ 5315412 h 6865158"/>
              <a:gd name="connsiteX1527" fmla="*/ 6204812 w 12193272"/>
              <a:gd name="connsiteY1527" fmla="*/ 5757834 h 6865158"/>
              <a:gd name="connsiteX1528" fmla="*/ 5983371 w 12193272"/>
              <a:gd name="connsiteY1528" fmla="*/ 5757834 h 6865158"/>
              <a:gd name="connsiteX1529" fmla="*/ 5983371 w 12193272"/>
              <a:gd name="connsiteY1529" fmla="*/ 5979044 h 6865158"/>
              <a:gd name="connsiteX1530" fmla="*/ 6204812 w 12193272"/>
              <a:gd name="connsiteY1530" fmla="*/ 5979044 h 6865158"/>
              <a:gd name="connsiteX1531" fmla="*/ 6426253 w 12193272"/>
              <a:gd name="connsiteY1531" fmla="*/ 5979044 h 6865158"/>
              <a:gd name="connsiteX1532" fmla="*/ 6426253 w 12193272"/>
              <a:gd name="connsiteY1532" fmla="*/ 5314777 h 6865158"/>
              <a:gd name="connsiteX1533" fmla="*/ 6204812 w 12193272"/>
              <a:gd name="connsiteY1533" fmla="*/ 5314777 h 6865158"/>
              <a:gd name="connsiteX1534" fmla="*/ 6204812 w 12193272"/>
              <a:gd name="connsiteY1534" fmla="*/ 5757834 h 6865158"/>
              <a:gd name="connsiteX1535" fmla="*/ 4877437 w 12193272"/>
              <a:gd name="connsiteY1535" fmla="*/ 2657706 h 6865158"/>
              <a:gd name="connsiteX1536" fmla="*/ 4877437 w 12193272"/>
              <a:gd name="connsiteY1536" fmla="*/ 2878917 h 6865158"/>
              <a:gd name="connsiteX1537" fmla="*/ 5320956 w 12193272"/>
              <a:gd name="connsiteY1537" fmla="*/ 2878917 h 6865158"/>
              <a:gd name="connsiteX1538" fmla="*/ 5320956 w 12193272"/>
              <a:gd name="connsiteY1538" fmla="*/ 2657706 h 6865158"/>
              <a:gd name="connsiteX1539" fmla="*/ 4877437 w 12193272"/>
              <a:gd name="connsiteY1539" fmla="*/ 2657706 h 6865158"/>
              <a:gd name="connsiteX1540" fmla="*/ 4211840 w 12193272"/>
              <a:gd name="connsiteY1540" fmla="*/ 2878917 h 6865158"/>
              <a:gd name="connsiteX1541" fmla="*/ 4211840 w 12193272"/>
              <a:gd name="connsiteY1541" fmla="*/ 2657706 h 6865158"/>
              <a:gd name="connsiteX1542" fmla="*/ 3990398 w 12193272"/>
              <a:gd name="connsiteY1542" fmla="*/ 2657706 h 6865158"/>
              <a:gd name="connsiteX1543" fmla="*/ 3990398 w 12193272"/>
              <a:gd name="connsiteY1543" fmla="*/ 2878917 h 6865158"/>
              <a:gd name="connsiteX1544" fmla="*/ 4211840 w 12193272"/>
              <a:gd name="connsiteY1544" fmla="*/ 2878917 h 6865158"/>
              <a:gd name="connsiteX1545" fmla="*/ 3768957 w 12193272"/>
              <a:gd name="connsiteY1545" fmla="*/ 2657706 h 6865158"/>
              <a:gd name="connsiteX1546" fmla="*/ 3990398 w 12193272"/>
              <a:gd name="connsiteY1546" fmla="*/ 2657706 h 6865158"/>
              <a:gd name="connsiteX1547" fmla="*/ 3990398 w 12193272"/>
              <a:gd name="connsiteY1547" fmla="*/ 2436495 h 6865158"/>
              <a:gd name="connsiteX1548" fmla="*/ 3768957 w 12193272"/>
              <a:gd name="connsiteY1548" fmla="*/ 2436495 h 6865158"/>
              <a:gd name="connsiteX1549" fmla="*/ 3768957 w 12193272"/>
              <a:gd name="connsiteY1549" fmla="*/ 2657706 h 6865158"/>
              <a:gd name="connsiteX1550" fmla="*/ 4655359 w 12193272"/>
              <a:gd name="connsiteY1550" fmla="*/ 2435860 h 6865158"/>
              <a:gd name="connsiteX1551" fmla="*/ 4655359 w 12193272"/>
              <a:gd name="connsiteY1551" fmla="*/ 2657071 h 6865158"/>
              <a:gd name="connsiteX1552" fmla="*/ 4876800 w 12193272"/>
              <a:gd name="connsiteY1552" fmla="*/ 2657071 h 6865158"/>
              <a:gd name="connsiteX1553" fmla="*/ 4876800 w 12193272"/>
              <a:gd name="connsiteY1553" fmla="*/ 2435860 h 6865158"/>
              <a:gd name="connsiteX1554" fmla="*/ 4655359 w 12193272"/>
              <a:gd name="connsiteY1554" fmla="*/ 2435860 h 6865158"/>
              <a:gd name="connsiteX1555" fmla="*/ 4433918 w 12193272"/>
              <a:gd name="connsiteY1555" fmla="*/ 3100128 h 6865158"/>
              <a:gd name="connsiteX1556" fmla="*/ 3768957 w 12193272"/>
              <a:gd name="connsiteY1556" fmla="*/ 3100128 h 6865158"/>
              <a:gd name="connsiteX1557" fmla="*/ 3768957 w 12193272"/>
              <a:gd name="connsiteY1557" fmla="*/ 3321338 h 6865158"/>
              <a:gd name="connsiteX1558" fmla="*/ 3768957 w 12193272"/>
              <a:gd name="connsiteY1558" fmla="*/ 3321338 h 6865158"/>
              <a:gd name="connsiteX1559" fmla="*/ 3768957 w 12193272"/>
              <a:gd name="connsiteY1559" fmla="*/ 3321338 h 6865158"/>
              <a:gd name="connsiteX1560" fmla="*/ 3768957 w 12193272"/>
              <a:gd name="connsiteY1560" fmla="*/ 3542549 h 6865158"/>
              <a:gd name="connsiteX1561" fmla="*/ 3547516 w 12193272"/>
              <a:gd name="connsiteY1561" fmla="*/ 3542549 h 6865158"/>
              <a:gd name="connsiteX1562" fmla="*/ 3547516 w 12193272"/>
              <a:gd name="connsiteY1562" fmla="*/ 3763759 h 6865158"/>
              <a:gd name="connsiteX1563" fmla="*/ 3547516 w 12193272"/>
              <a:gd name="connsiteY1563" fmla="*/ 3763759 h 6865158"/>
              <a:gd name="connsiteX1564" fmla="*/ 3547516 w 12193272"/>
              <a:gd name="connsiteY1564" fmla="*/ 3763759 h 6865158"/>
              <a:gd name="connsiteX1565" fmla="*/ 3547516 w 12193272"/>
              <a:gd name="connsiteY1565" fmla="*/ 3984970 h 6865158"/>
              <a:gd name="connsiteX1566" fmla="*/ 3326075 w 12193272"/>
              <a:gd name="connsiteY1566" fmla="*/ 3984970 h 6865158"/>
              <a:gd name="connsiteX1567" fmla="*/ 3326075 w 12193272"/>
              <a:gd name="connsiteY1567" fmla="*/ 4206181 h 6865158"/>
              <a:gd name="connsiteX1568" fmla="*/ 3547516 w 12193272"/>
              <a:gd name="connsiteY1568" fmla="*/ 4206181 h 6865158"/>
              <a:gd name="connsiteX1569" fmla="*/ 3768957 w 12193272"/>
              <a:gd name="connsiteY1569" fmla="*/ 4206181 h 6865158"/>
              <a:gd name="connsiteX1570" fmla="*/ 3768957 w 12193272"/>
              <a:gd name="connsiteY1570" fmla="*/ 3984970 h 6865158"/>
              <a:gd name="connsiteX1571" fmla="*/ 3768957 w 12193272"/>
              <a:gd name="connsiteY1571" fmla="*/ 3763759 h 6865158"/>
              <a:gd name="connsiteX1572" fmla="*/ 3990398 w 12193272"/>
              <a:gd name="connsiteY1572" fmla="*/ 3763759 h 6865158"/>
              <a:gd name="connsiteX1573" fmla="*/ 3990398 w 12193272"/>
              <a:gd name="connsiteY1573" fmla="*/ 3542549 h 6865158"/>
              <a:gd name="connsiteX1574" fmla="*/ 4211840 w 12193272"/>
              <a:gd name="connsiteY1574" fmla="*/ 3542549 h 6865158"/>
              <a:gd name="connsiteX1575" fmla="*/ 4211840 w 12193272"/>
              <a:gd name="connsiteY1575" fmla="*/ 3321338 h 6865158"/>
              <a:gd name="connsiteX1576" fmla="*/ 4433281 w 12193272"/>
              <a:gd name="connsiteY1576" fmla="*/ 3321338 h 6865158"/>
              <a:gd name="connsiteX1577" fmla="*/ 4433281 w 12193272"/>
              <a:gd name="connsiteY1577" fmla="*/ 3100128 h 6865158"/>
              <a:gd name="connsiteX1578" fmla="*/ 4654723 w 12193272"/>
              <a:gd name="connsiteY1578" fmla="*/ 3100128 h 6865158"/>
              <a:gd name="connsiteX1579" fmla="*/ 4654723 w 12193272"/>
              <a:gd name="connsiteY1579" fmla="*/ 3321338 h 6865158"/>
              <a:gd name="connsiteX1580" fmla="*/ 4654723 w 12193272"/>
              <a:gd name="connsiteY1580" fmla="*/ 3321338 h 6865158"/>
              <a:gd name="connsiteX1581" fmla="*/ 4654723 w 12193272"/>
              <a:gd name="connsiteY1581" fmla="*/ 3321338 h 6865158"/>
              <a:gd name="connsiteX1582" fmla="*/ 4433281 w 12193272"/>
              <a:gd name="connsiteY1582" fmla="*/ 3321338 h 6865158"/>
              <a:gd name="connsiteX1583" fmla="*/ 4433281 w 12193272"/>
              <a:gd name="connsiteY1583" fmla="*/ 3542549 h 6865158"/>
              <a:gd name="connsiteX1584" fmla="*/ 4433281 w 12193272"/>
              <a:gd name="connsiteY1584" fmla="*/ 3763759 h 6865158"/>
              <a:gd name="connsiteX1585" fmla="*/ 4433281 w 12193272"/>
              <a:gd name="connsiteY1585" fmla="*/ 3984970 h 6865158"/>
              <a:gd name="connsiteX1586" fmla="*/ 4654723 w 12193272"/>
              <a:gd name="connsiteY1586" fmla="*/ 3984970 h 6865158"/>
              <a:gd name="connsiteX1587" fmla="*/ 4876164 w 12193272"/>
              <a:gd name="connsiteY1587" fmla="*/ 3984970 h 6865158"/>
              <a:gd name="connsiteX1588" fmla="*/ 4876164 w 12193272"/>
              <a:gd name="connsiteY1588" fmla="*/ 3763759 h 6865158"/>
              <a:gd name="connsiteX1589" fmla="*/ 4654723 w 12193272"/>
              <a:gd name="connsiteY1589" fmla="*/ 3763759 h 6865158"/>
              <a:gd name="connsiteX1590" fmla="*/ 4654723 w 12193272"/>
              <a:gd name="connsiteY1590" fmla="*/ 3542549 h 6865158"/>
              <a:gd name="connsiteX1591" fmla="*/ 4876164 w 12193272"/>
              <a:gd name="connsiteY1591" fmla="*/ 3542549 h 6865158"/>
              <a:gd name="connsiteX1592" fmla="*/ 4876164 w 12193272"/>
              <a:gd name="connsiteY1592" fmla="*/ 3542549 h 6865158"/>
              <a:gd name="connsiteX1593" fmla="*/ 4876164 w 12193272"/>
              <a:gd name="connsiteY1593" fmla="*/ 3542549 h 6865158"/>
              <a:gd name="connsiteX1594" fmla="*/ 4876164 w 12193272"/>
              <a:gd name="connsiteY1594" fmla="*/ 3099492 h 6865158"/>
              <a:gd name="connsiteX1595" fmla="*/ 4876164 w 12193272"/>
              <a:gd name="connsiteY1595" fmla="*/ 3099492 h 6865158"/>
              <a:gd name="connsiteX1596" fmla="*/ 4876164 w 12193272"/>
              <a:gd name="connsiteY1596" fmla="*/ 2878281 h 6865158"/>
              <a:gd name="connsiteX1597" fmla="*/ 4432645 w 12193272"/>
              <a:gd name="connsiteY1597" fmla="*/ 2878281 h 6865158"/>
              <a:gd name="connsiteX1598" fmla="*/ 4432645 w 12193272"/>
              <a:gd name="connsiteY1598" fmla="*/ 3100128 h 6865158"/>
              <a:gd name="connsiteX1599" fmla="*/ 3325438 w 12193272"/>
              <a:gd name="connsiteY1599" fmla="*/ 2657706 h 6865158"/>
              <a:gd name="connsiteX1600" fmla="*/ 3546880 w 12193272"/>
              <a:gd name="connsiteY1600" fmla="*/ 2657706 h 6865158"/>
              <a:gd name="connsiteX1601" fmla="*/ 3546880 w 12193272"/>
              <a:gd name="connsiteY1601" fmla="*/ 2436495 h 6865158"/>
              <a:gd name="connsiteX1602" fmla="*/ 3325438 w 12193272"/>
              <a:gd name="connsiteY1602" fmla="*/ 2436495 h 6865158"/>
              <a:gd name="connsiteX1603" fmla="*/ 3325438 w 12193272"/>
              <a:gd name="connsiteY1603" fmla="*/ 2657706 h 6865158"/>
              <a:gd name="connsiteX1604" fmla="*/ 3546880 w 12193272"/>
              <a:gd name="connsiteY1604" fmla="*/ 2214649 h 6865158"/>
              <a:gd name="connsiteX1605" fmla="*/ 3546880 w 12193272"/>
              <a:gd name="connsiteY1605" fmla="*/ 2435860 h 6865158"/>
              <a:gd name="connsiteX1606" fmla="*/ 3768321 w 12193272"/>
              <a:gd name="connsiteY1606" fmla="*/ 2435860 h 6865158"/>
              <a:gd name="connsiteX1607" fmla="*/ 3768321 w 12193272"/>
              <a:gd name="connsiteY1607" fmla="*/ 2214649 h 6865158"/>
              <a:gd name="connsiteX1608" fmla="*/ 3546880 w 12193272"/>
              <a:gd name="connsiteY1608" fmla="*/ 2214649 h 6865158"/>
              <a:gd name="connsiteX1609" fmla="*/ 3325438 w 12193272"/>
              <a:gd name="connsiteY1609" fmla="*/ 1992803 h 6865158"/>
              <a:gd name="connsiteX1610" fmla="*/ 3325438 w 12193272"/>
              <a:gd name="connsiteY1610" fmla="*/ 2214014 h 6865158"/>
              <a:gd name="connsiteX1611" fmla="*/ 3546880 w 12193272"/>
              <a:gd name="connsiteY1611" fmla="*/ 2214014 h 6865158"/>
              <a:gd name="connsiteX1612" fmla="*/ 3546880 w 12193272"/>
              <a:gd name="connsiteY1612" fmla="*/ 1992803 h 6865158"/>
              <a:gd name="connsiteX1613" fmla="*/ 3325438 w 12193272"/>
              <a:gd name="connsiteY1613" fmla="*/ 1992803 h 6865158"/>
              <a:gd name="connsiteX1614" fmla="*/ 5980189 w 12193272"/>
              <a:gd name="connsiteY1614" fmla="*/ 6422101 h 6865158"/>
              <a:gd name="connsiteX1615" fmla="*/ 6201630 w 12193272"/>
              <a:gd name="connsiteY1615" fmla="*/ 6422101 h 6865158"/>
              <a:gd name="connsiteX1616" fmla="*/ 6201630 w 12193272"/>
              <a:gd name="connsiteY1616" fmla="*/ 6200891 h 6865158"/>
              <a:gd name="connsiteX1617" fmla="*/ 5980189 w 12193272"/>
              <a:gd name="connsiteY1617" fmla="*/ 6200891 h 6865158"/>
              <a:gd name="connsiteX1618" fmla="*/ 5980189 w 12193272"/>
              <a:gd name="connsiteY1618" fmla="*/ 6422101 h 6865158"/>
              <a:gd name="connsiteX1619" fmla="*/ 3103361 w 12193272"/>
              <a:gd name="connsiteY1619" fmla="*/ 4429298 h 6865158"/>
              <a:gd name="connsiteX1620" fmla="*/ 3324802 w 12193272"/>
              <a:gd name="connsiteY1620" fmla="*/ 4429298 h 6865158"/>
              <a:gd name="connsiteX1621" fmla="*/ 3324802 w 12193272"/>
              <a:gd name="connsiteY1621" fmla="*/ 4208088 h 6865158"/>
              <a:gd name="connsiteX1622" fmla="*/ 3103361 w 12193272"/>
              <a:gd name="connsiteY1622" fmla="*/ 4208088 h 6865158"/>
              <a:gd name="connsiteX1623" fmla="*/ 3103361 w 12193272"/>
              <a:gd name="connsiteY1623" fmla="*/ 4429298 h 6865158"/>
              <a:gd name="connsiteX1624" fmla="*/ 6872318 w 12193272"/>
              <a:gd name="connsiteY1624" fmla="*/ 6422101 h 6865158"/>
              <a:gd name="connsiteX1625" fmla="*/ 6650876 w 12193272"/>
              <a:gd name="connsiteY1625" fmla="*/ 6422101 h 6865158"/>
              <a:gd name="connsiteX1626" fmla="*/ 6650876 w 12193272"/>
              <a:gd name="connsiteY1626" fmla="*/ 5979044 h 6865158"/>
              <a:gd name="connsiteX1627" fmla="*/ 6429435 w 12193272"/>
              <a:gd name="connsiteY1627" fmla="*/ 5979044 h 6865158"/>
              <a:gd name="connsiteX1628" fmla="*/ 6429435 w 12193272"/>
              <a:gd name="connsiteY1628" fmla="*/ 6865158 h 6865158"/>
              <a:gd name="connsiteX1629" fmla="*/ 6650876 w 12193272"/>
              <a:gd name="connsiteY1629" fmla="*/ 6865158 h 6865158"/>
              <a:gd name="connsiteX1630" fmla="*/ 6650876 w 12193272"/>
              <a:gd name="connsiteY1630" fmla="*/ 6643947 h 6865158"/>
              <a:gd name="connsiteX1631" fmla="*/ 6872318 w 12193272"/>
              <a:gd name="connsiteY1631" fmla="*/ 6643947 h 6865158"/>
              <a:gd name="connsiteX1632" fmla="*/ 6872318 w 12193272"/>
              <a:gd name="connsiteY1632" fmla="*/ 6422101 h 6865158"/>
              <a:gd name="connsiteX1633" fmla="*/ 6872318 w 12193272"/>
              <a:gd name="connsiteY1633" fmla="*/ 6865158 h 6865158"/>
              <a:gd name="connsiteX1634" fmla="*/ 7093759 w 12193272"/>
              <a:gd name="connsiteY1634" fmla="*/ 6865158 h 6865158"/>
              <a:gd name="connsiteX1635" fmla="*/ 7093759 w 12193272"/>
              <a:gd name="connsiteY1635" fmla="*/ 6643947 h 6865158"/>
              <a:gd name="connsiteX1636" fmla="*/ 6872318 w 12193272"/>
              <a:gd name="connsiteY1636" fmla="*/ 6643947 h 6865158"/>
              <a:gd name="connsiteX1637" fmla="*/ 6872318 w 12193272"/>
              <a:gd name="connsiteY1637" fmla="*/ 6865158 h 6865158"/>
              <a:gd name="connsiteX1638" fmla="*/ 4211840 w 12193272"/>
              <a:gd name="connsiteY1638" fmla="*/ 1992803 h 6865158"/>
              <a:gd name="connsiteX1639" fmla="*/ 3768321 w 12193272"/>
              <a:gd name="connsiteY1639" fmla="*/ 1992803 h 6865158"/>
              <a:gd name="connsiteX1640" fmla="*/ 3768321 w 12193272"/>
              <a:gd name="connsiteY1640" fmla="*/ 2214014 h 6865158"/>
              <a:gd name="connsiteX1641" fmla="*/ 3989762 w 12193272"/>
              <a:gd name="connsiteY1641" fmla="*/ 2214014 h 6865158"/>
              <a:gd name="connsiteX1642" fmla="*/ 3989762 w 12193272"/>
              <a:gd name="connsiteY1642" fmla="*/ 2435224 h 6865158"/>
              <a:gd name="connsiteX1643" fmla="*/ 4433281 w 12193272"/>
              <a:gd name="connsiteY1643" fmla="*/ 2435224 h 6865158"/>
              <a:gd name="connsiteX1644" fmla="*/ 4433281 w 12193272"/>
              <a:gd name="connsiteY1644" fmla="*/ 2214014 h 6865158"/>
              <a:gd name="connsiteX1645" fmla="*/ 4211840 w 12193272"/>
              <a:gd name="connsiteY1645" fmla="*/ 2214014 h 6865158"/>
              <a:gd name="connsiteX1646" fmla="*/ 4211840 w 12193272"/>
              <a:gd name="connsiteY1646" fmla="*/ 1992803 h 6865158"/>
              <a:gd name="connsiteX1647" fmla="*/ 7537278 w 12193272"/>
              <a:gd name="connsiteY1647" fmla="*/ 6643947 h 6865158"/>
              <a:gd name="connsiteX1648" fmla="*/ 7315836 w 12193272"/>
              <a:gd name="connsiteY1648" fmla="*/ 6643947 h 6865158"/>
              <a:gd name="connsiteX1649" fmla="*/ 7315836 w 12193272"/>
              <a:gd name="connsiteY1649" fmla="*/ 6865158 h 6865158"/>
              <a:gd name="connsiteX1650" fmla="*/ 7537278 w 12193272"/>
              <a:gd name="connsiteY1650" fmla="*/ 6865158 h 6865158"/>
              <a:gd name="connsiteX1651" fmla="*/ 7758720 w 12193272"/>
              <a:gd name="connsiteY1651" fmla="*/ 6865158 h 6865158"/>
              <a:gd name="connsiteX1652" fmla="*/ 7980160 w 12193272"/>
              <a:gd name="connsiteY1652" fmla="*/ 6865158 h 6865158"/>
              <a:gd name="connsiteX1653" fmla="*/ 7980160 w 12193272"/>
              <a:gd name="connsiteY1653" fmla="*/ 6643947 h 6865158"/>
              <a:gd name="connsiteX1654" fmla="*/ 7758720 w 12193272"/>
              <a:gd name="connsiteY1654" fmla="*/ 6643947 h 6865158"/>
              <a:gd name="connsiteX1655" fmla="*/ 7537278 w 12193272"/>
              <a:gd name="connsiteY1655" fmla="*/ 6643947 h 6865158"/>
              <a:gd name="connsiteX1656" fmla="*/ 3325438 w 12193272"/>
              <a:gd name="connsiteY1656" fmla="*/ 4650509 h 6865158"/>
              <a:gd name="connsiteX1657" fmla="*/ 3325438 w 12193272"/>
              <a:gd name="connsiteY1657" fmla="*/ 4429298 h 6865158"/>
              <a:gd name="connsiteX1658" fmla="*/ 3990398 w 12193272"/>
              <a:gd name="connsiteY1658" fmla="*/ 4429298 h 6865158"/>
              <a:gd name="connsiteX1659" fmla="*/ 3990398 w 12193272"/>
              <a:gd name="connsiteY1659" fmla="*/ 4650509 h 6865158"/>
              <a:gd name="connsiteX1660" fmla="*/ 3546880 w 12193272"/>
              <a:gd name="connsiteY1660" fmla="*/ 4650509 h 6865158"/>
              <a:gd name="connsiteX1661" fmla="*/ 3546880 w 12193272"/>
              <a:gd name="connsiteY1661" fmla="*/ 4871720 h 6865158"/>
              <a:gd name="connsiteX1662" fmla="*/ 3546880 w 12193272"/>
              <a:gd name="connsiteY1662" fmla="*/ 4871720 h 6865158"/>
              <a:gd name="connsiteX1663" fmla="*/ 3546880 w 12193272"/>
              <a:gd name="connsiteY1663" fmla="*/ 5092931 h 6865158"/>
              <a:gd name="connsiteX1664" fmla="*/ 2881919 w 12193272"/>
              <a:gd name="connsiteY1664" fmla="*/ 5092931 h 6865158"/>
              <a:gd name="connsiteX1665" fmla="*/ 2881919 w 12193272"/>
              <a:gd name="connsiteY1665" fmla="*/ 5314141 h 6865158"/>
              <a:gd name="connsiteX1666" fmla="*/ 2881919 w 12193272"/>
              <a:gd name="connsiteY1666" fmla="*/ 5314141 h 6865158"/>
              <a:gd name="connsiteX1667" fmla="*/ 2881919 w 12193272"/>
              <a:gd name="connsiteY1667" fmla="*/ 5536623 h 6865158"/>
              <a:gd name="connsiteX1668" fmla="*/ 2660478 w 12193272"/>
              <a:gd name="connsiteY1668" fmla="*/ 5536623 h 6865158"/>
              <a:gd name="connsiteX1669" fmla="*/ 2660478 w 12193272"/>
              <a:gd name="connsiteY1669" fmla="*/ 5315412 h 6865158"/>
              <a:gd name="connsiteX1670" fmla="*/ 2439036 w 12193272"/>
              <a:gd name="connsiteY1670" fmla="*/ 5315412 h 6865158"/>
              <a:gd name="connsiteX1671" fmla="*/ 2439036 w 12193272"/>
              <a:gd name="connsiteY1671" fmla="*/ 5536623 h 6865158"/>
              <a:gd name="connsiteX1672" fmla="*/ 2217595 w 12193272"/>
              <a:gd name="connsiteY1672" fmla="*/ 5536623 h 6865158"/>
              <a:gd name="connsiteX1673" fmla="*/ 2217595 w 12193272"/>
              <a:gd name="connsiteY1673" fmla="*/ 5315412 h 6865158"/>
              <a:gd name="connsiteX1674" fmla="*/ 2217595 w 12193272"/>
              <a:gd name="connsiteY1674" fmla="*/ 5094202 h 6865158"/>
              <a:gd name="connsiteX1675" fmla="*/ 2217595 w 12193272"/>
              <a:gd name="connsiteY1675" fmla="*/ 4872991 h 6865158"/>
              <a:gd name="connsiteX1676" fmla="*/ 2439036 w 12193272"/>
              <a:gd name="connsiteY1676" fmla="*/ 4872991 h 6865158"/>
              <a:gd name="connsiteX1677" fmla="*/ 2439036 w 12193272"/>
              <a:gd name="connsiteY1677" fmla="*/ 4651780 h 6865158"/>
              <a:gd name="connsiteX1678" fmla="*/ 2217595 w 12193272"/>
              <a:gd name="connsiteY1678" fmla="*/ 4651780 h 6865158"/>
              <a:gd name="connsiteX1679" fmla="*/ 2217595 w 12193272"/>
              <a:gd name="connsiteY1679" fmla="*/ 4430570 h 6865158"/>
              <a:gd name="connsiteX1680" fmla="*/ 2439036 w 12193272"/>
              <a:gd name="connsiteY1680" fmla="*/ 4430570 h 6865158"/>
              <a:gd name="connsiteX1681" fmla="*/ 2439036 w 12193272"/>
              <a:gd name="connsiteY1681" fmla="*/ 4209359 h 6865158"/>
              <a:gd name="connsiteX1682" fmla="*/ 2660478 w 12193272"/>
              <a:gd name="connsiteY1682" fmla="*/ 4209359 h 6865158"/>
              <a:gd name="connsiteX1683" fmla="*/ 2660478 w 12193272"/>
              <a:gd name="connsiteY1683" fmla="*/ 3988149 h 6865158"/>
              <a:gd name="connsiteX1684" fmla="*/ 2881919 w 12193272"/>
              <a:gd name="connsiteY1684" fmla="*/ 3988149 h 6865158"/>
              <a:gd name="connsiteX1685" fmla="*/ 2881919 w 12193272"/>
              <a:gd name="connsiteY1685" fmla="*/ 4209359 h 6865158"/>
              <a:gd name="connsiteX1686" fmla="*/ 2881919 w 12193272"/>
              <a:gd name="connsiteY1686" fmla="*/ 4430570 h 6865158"/>
              <a:gd name="connsiteX1687" fmla="*/ 2881919 w 12193272"/>
              <a:gd name="connsiteY1687" fmla="*/ 4651780 h 6865158"/>
              <a:gd name="connsiteX1688" fmla="*/ 2881919 w 12193272"/>
              <a:gd name="connsiteY1688" fmla="*/ 4872991 h 6865158"/>
              <a:gd name="connsiteX1689" fmla="*/ 3103361 w 12193272"/>
              <a:gd name="connsiteY1689" fmla="*/ 4872991 h 6865158"/>
              <a:gd name="connsiteX1690" fmla="*/ 3103361 w 12193272"/>
              <a:gd name="connsiteY1690" fmla="*/ 4651780 h 6865158"/>
              <a:gd name="connsiteX1691" fmla="*/ 3325438 w 12193272"/>
              <a:gd name="connsiteY1691" fmla="*/ 4651780 h 6865158"/>
              <a:gd name="connsiteX1692" fmla="*/ 2660478 w 12193272"/>
              <a:gd name="connsiteY1692" fmla="*/ 4872355 h 6865158"/>
              <a:gd name="connsiteX1693" fmla="*/ 2439036 w 12193272"/>
              <a:gd name="connsiteY1693" fmla="*/ 4872355 h 6865158"/>
              <a:gd name="connsiteX1694" fmla="*/ 2439036 w 12193272"/>
              <a:gd name="connsiteY1694" fmla="*/ 5093566 h 6865158"/>
              <a:gd name="connsiteX1695" fmla="*/ 2660478 w 12193272"/>
              <a:gd name="connsiteY1695" fmla="*/ 5093566 h 6865158"/>
              <a:gd name="connsiteX1696" fmla="*/ 2660478 w 12193272"/>
              <a:gd name="connsiteY1696" fmla="*/ 4872355 h 6865158"/>
              <a:gd name="connsiteX1697" fmla="*/ 7093759 w 12193272"/>
              <a:gd name="connsiteY1697" fmla="*/ 6422101 h 6865158"/>
              <a:gd name="connsiteX1698" fmla="*/ 7315200 w 12193272"/>
              <a:gd name="connsiteY1698" fmla="*/ 6422101 h 6865158"/>
              <a:gd name="connsiteX1699" fmla="*/ 7315200 w 12193272"/>
              <a:gd name="connsiteY1699" fmla="*/ 6200891 h 6865158"/>
              <a:gd name="connsiteX1700" fmla="*/ 7093759 w 12193272"/>
              <a:gd name="connsiteY1700" fmla="*/ 6200891 h 6865158"/>
              <a:gd name="connsiteX1701" fmla="*/ 7093759 w 12193272"/>
              <a:gd name="connsiteY1701" fmla="*/ 6422101 h 6865158"/>
              <a:gd name="connsiteX1702" fmla="*/ 7093759 w 12193272"/>
              <a:gd name="connsiteY1702" fmla="*/ 4872355 h 6865158"/>
              <a:gd name="connsiteX1703" fmla="*/ 7093759 w 12193272"/>
              <a:gd name="connsiteY1703" fmla="*/ 4651145 h 6865158"/>
              <a:gd name="connsiteX1704" fmla="*/ 6872318 w 12193272"/>
              <a:gd name="connsiteY1704" fmla="*/ 4651145 h 6865158"/>
              <a:gd name="connsiteX1705" fmla="*/ 6650876 w 12193272"/>
              <a:gd name="connsiteY1705" fmla="*/ 4651145 h 6865158"/>
              <a:gd name="connsiteX1706" fmla="*/ 6650876 w 12193272"/>
              <a:gd name="connsiteY1706" fmla="*/ 4872355 h 6865158"/>
              <a:gd name="connsiteX1707" fmla="*/ 6872318 w 12193272"/>
              <a:gd name="connsiteY1707" fmla="*/ 4872355 h 6865158"/>
              <a:gd name="connsiteX1708" fmla="*/ 7093759 w 12193272"/>
              <a:gd name="connsiteY1708" fmla="*/ 4872355 h 6865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</a:cxnLst>
            <a:rect l="l" t="t" r="r" b="b"/>
            <a:pathLst>
              <a:path w="12193272" h="6865158">
                <a:moveTo>
                  <a:pt x="1108479" y="0"/>
                </a:moveTo>
                <a:lnTo>
                  <a:pt x="1108479" y="221211"/>
                </a:lnTo>
                <a:lnTo>
                  <a:pt x="887038" y="221211"/>
                </a:lnTo>
                <a:lnTo>
                  <a:pt x="665597" y="221211"/>
                </a:lnTo>
                <a:lnTo>
                  <a:pt x="443519" y="221211"/>
                </a:lnTo>
                <a:lnTo>
                  <a:pt x="443519" y="0"/>
                </a:lnTo>
                <a:lnTo>
                  <a:pt x="664960" y="0"/>
                </a:lnTo>
                <a:lnTo>
                  <a:pt x="886402" y="0"/>
                </a:lnTo>
                <a:lnTo>
                  <a:pt x="1108479" y="0"/>
                </a:lnTo>
                <a:close/>
                <a:moveTo>
                  <a:pt x="1329921" y="3321974"/>
                </a:moveTo>
                <a:lnTo>
                  <a:pt x="1329921" y="3543185"/>
                </a:lnTo>
                <a:lnTo>
                  <a:pt x="1551362" y="3543185"/>
                </a:lnTo>
                <a:lnTo>
                  <a:pt x="1551362" y="3321974"/>
                </a:lnTo>
                <a:lnTo>
                  <a:pt x="1551362" y="3100763"/>
                </a:lnTo>
                <a:lnTo>
                  <a:pt x="1107843" y="3100763"/>
                </a:lnTo>
                <a:lnTo>
                  <a:pt x="1107843" y="3321974"/>
                </a:lnTo>
                <a:lnTo>
                  <a:pt x="1329921" y="3321974"/>
                </a:lnTo>
                <a:close/>
                <a:moveTo>
                  <a:pt x="443519" y="443057"/>
                </a:moveTo>
                <a:lnTo>
                  <a:pt x="221441" y="443057"/>
                </a:lnTo>
                <a:lnTo>
                  <a:pt x="221441" y="664268"/>
                </a:lnTo>
                <a:lnTo>
                  <a:pt x="442883" y="664268"/>
                </a:lnTo>
                <a:lnTo>
                  <a:pt x="442883" y="443057"/>
                </a:lnTo>
                <a:close/>
                <a:moveTo>
                  <a:pt x="3325438" y="1771592"/>
                </a:moveTo>
                <a:lnTo>
                  <a:pt x="3103997" y="1771592"/>
                </a:lnTo>
                <a:lnTo>
                  <a:pt x="3103997" y="1992803"/>
                </a:lnTo>
                <a:lnTo>
                  <a:pt x="3325438" y="1992803"/>
                </a:lnTo>
                <a:lnTo>
                  <a:pt x="3325438" y="1771592"/>
                </a:lnTo>
                <a:close/>
                <a:moveTo>
                  <a:pt x="1994881" y="664268"/>
                </a:moveTo>
                <a:lnTo>
                  <a:pt x="1994881" y="443057"/>
                </a:lnTo>
                <a:lnTo>
                  <a:pt x="1773440" y="443057"/>
                </a:lnTo>
                <a:lnTo>
                  <a:pt x="1773440" y="664268"/>
                </a:lnTo>
                <a:lnTo>
                  <a:pt x="1994881" y="664268"/>
                </a:lnTo>
                <a:close/>
                <a:moveTo>
                  <a:pt x="221441" y="3986241"/>
                </a:moveTo>
                <a:lnTo>
                  <a:pt x="221441" y="3765031"/>
                </a:lnTo>
                <a:lnTo>
                  <a:pt x="0" y="3765031"/>
                </a:lnTo>
                <a:lnTo>
                  <a:pt x="0" y="3986241"/>
                </a:lnTo>
                <a:lnTo>
                  <a:pt x="0" y="4207452"/>
                </a:lnTo>
                <a:lnTo>
                  <a:pt x="221441" y="4207452"/>
                </a:lnTo>
                <a:lnTo>
                  <a:pt x="221441" y="3986241"/>
                </a:lnTo>
                <a:close/>
                <a:moveTo>
                  <a:pt x="443519" y="4429298"/>
                </a:moveTo>
                <a:lnTo>
                  <a:pt x="221441" y="4429298"/>
                </a:lnTo>
                <a:lnTo>
                  <a:pt x="221441" y="4650509"/>
                </a:lnTo>
                <a:lnTo>
                  <a:pt x="442883" y="4650509"/>
                </a:lnTo>
                <a:lnTo>
                  <a:pt x="442883" y="4429298"/>
                </a:lnTo>
                <a:close/>
                <a:moveTo>
                  <a:pt x="221441" y="5979044"/>
                </a:moveTo>
                <a:lnTo>
                  <a:pt x="0" y="5979044"/>
                </a:lnTo>
                <a:lnTo>
                  <a:pt x="0" y="6200255"/>
                </a:lnTo>
                <a:lnTo>
                  <a:pt x="221441" y="6200255"/>
                </a:lnTo>
                <a:lnTo>
                  <a:pt x="221441" y="5979044"/>
                </a:lnTo>
                <a:close/>
                <a:moveTo>
                  <a:pt x="221441" y="6643947"/>
                </a:moveTo>
                <a:lnTo>
                  <a:pt x="442883" y="6643947"/>
                </a:lnTo>
                <a:lnTo>
                  <a:pt x="442883" y="6865158"/>
                </a:lnTo>
                <a:lnTo>
                  <a:pt x="664324" y="6865158"/>
                </a:lnTo>
                <a:lnTo>
                  <a:pt x="664324" y="6643947"/>
                </a:lnTo>
                <a:lnTo>
                  <a:pt x="664324" y="6422737"/>
                </a:lnTo>
                <a:lnTo>
                  <a:pt x="221441" y="6422737"/>
                </a:lnTo>
                <a:lnTo>
                  <a:pt x="221441" y="6643947"/>
                </a:lnTo>
                <a:close/>
                <a:moveTo>
                  <a:pt x="0" y="6865158"/>
                </a:moveTo>
                <a:lnTo>
                  <a:pt x="221441" y="6865158"/>
                </a:lnTo>
                <a:lnTo>
                  <a:pt x="221441" y="6643947"/>
                </a:lnTo>
                <a:lnTo>
                  <a:pt x="0" y="6643947"/>
                </a:lnTo>
                <a:lnTo>
                  <a:pt x="0" y="6865158"/>
                </a:lnTo>
                <a:close/>
                <a:moveTo>
                  <a:pt x="443519" y="2878917"/>
                </a:moveTo>
                <a:lnTo>
                  <a:pt x="664960" y="2878917"/>
                </a:lnTo>
                <a:lnTo>
                  <a:pt x="664960" y="2657706"/>
                </a:lnTo>
                <a:lnTo>
                  <a:pt x="664960" y="2436495"/>
                </a:lnTo>
                <a:lnTo>
                  <a:pt x="221441" y="2436495"/>
                </a:lnTo>
                <a:lnTo>
                  <a:pt x="221441" y="2657706"/>
                </a:lnTo>
                <a:lnTo>
                  <a:pt x="442883" y="2657706"/>
                </a:lnTo>
                <a:lnTo>
                  <a:pt x="442883" y="2878917"/>
                </a:lnTo>
                <a:close/>
                <a:moveTo>
                  <a:pt x="887038" y="1992803"/>
                </a:moveTo>
                <a:lnTo>
                  <a:pt x="887038" y="1771592"/>
                </a:lnTo>
                <a:lnTo>
                  <a:pt x="665597" y="1771592"/>
                </a:lnTo>
                <a:lnTo>
                  <a:pt x="665597" y="1550382"/>
                </a:lnTo>
                <a:lnTo>
                  <a:pt x="443519" y="1550382"/>
                </a:lnTo>
                <a:lnTo>
                  <a:pt x="443519" y="1328535"/>
                </a:lnTo>
                <a:lnTo>
                  <a:pt x="221441" y="1328535"/>
                </a:lnTo>
                <a:lnTo>
                  <a:pt x="221441" y="1107325"/>
                </a:lnTo>
                <a:lnTo>
                  <a:pt x="442883" y="1107325"/>
                </a:lnTo>
                <a:lnTo>
                  <a:pt x="442883" y="886114"/>
                </a:lnTo>
                <a:lnTo>
                  <a:pt x="221441" y="886114"/>
                </a:lnTo>
                <a:lnTo>
                  <a:pt x="221441" y="664903"/>
                </a:lnTo>
                <a:lnTo>
                  <a:pt x="0" y="664903"/>
                </a:lnTo>
                <a:lnTo>
                  <a:pt x="0" y="886114"/>
                </a:lnTo>
                <a:lnTo>
                  <a:pt x="0" y="1107325"/>
                </a:lnTo>
                <a:lnTo>
                  <a:pt x="0" y="1328535"/>
                </a:lnTo>
                <a:lnTo>
                  <a:pt x="0" y="1549746"/>
                </a:lnTo>
                <a:lnTo>
                  <a:pt x="221441" y="1549746"/>
                </a:lnTo>
                <a:lnTo>
                  <a:pt x="221441" y="1770957"/>
                </a:lnTo>
                <a:lnTo>
                  <a:pt x="442883" y="1770957"/>
                </a:lnTo>
                <a:lnTo>
                  <a:pt x="442883" y="1992167"/>
                </a:lnTo>
                <a:lnTo>
                  <a:pt x="442883" y="2213378"/>
                </a:lnTo>
                <a:lnTo>
                  <a:pt x="664324" y="2213378"/>
                </a:lnTo>
                <a:lnTo>
                  <a:pt x="664324" y="1992167"/>
                </a:lnTo>
                <a:lnTo>
                  <a:pt x="887038" y="1992167"/>
                </a:lnTo>
                <a:close/>
                <a:moveTo>
                  <a:pt x="221441" y="1992803"/>
                </a:moveTo>
                <a:lnTo>
                  <a:pt x="0" y="1992803"/>
                </a:lnTo>
                <a:lnTo>
                  <a:pt x="0" y="2214014"/>
                </a:lnTo>
                <a:lnTo>
                  <a:pt x="221441" y="2214014"/>
                </a:lnTo>
                <a:lnTo>
                  <a:pt x="221441" y="1992803"/>
                </a:lnTo>
                <a:close/>
                <a:moveTo>
                  <a:pt x="1551998" y="5093566"/>
                </a:moveTo>
                <a:lnTo>
                  <a:pt x="1329921" y="5093566"/>
                </a:lnTo>
                <a:lnTo>
                  <a:pt x="1329921" y="4872355"/>
                </a:lnTo>
                <a:lnTo>
                  <a:pt x="1108479" y="4872355"/>
                </a:lnTo>
                <a:lnTo>
                  <a:pt x="1108479" y="5093566"/>
                </a:lnTo>
                <a:lnTo>
                  <a:pt x="887038" y="5093566"/>
                </a:lnTo>
                <a:lnTo>
                  <a:pt x="887038" y="5314777"/>
                </a:lnTo>
                <a:lnTo>
                  <a:pt x="1774076" y="5314777"/>
                </a:lnTo>
                <a:lnTo>
                  <a:pt x="1774076" y="5536623"/>
                </a:lnTo>
                <a:lnTo>
                  <a:pt x="1995517" y="5536623"/>
                </a:lnTo>
                <a:lnTo>
                  <a:pt x="1995517" y="5315412"/>
                </a:lnTo>
                <a:lnTo>
                  <a:pt x="1995517" y="5094202"/>
                </a:lnTo>
                <a:lnTo>
                  <a:pt x="1774076" y="5094202"/>
                </a:lnTo>
                <a:lnTo>
                  <a:pt x="1774076" y="4651145"/>
                </a:lnTo>
                <a:lnTo>
                  <a:pt x="1552635" y="4651145"/>
                </a:lnTo>
                <a:lnTo>
                  <a:pt x="1552635" y="5093566"/>
                </a:lnTo>
                <a:close/>
                <a:moveTo>
                  <a:pt x="1994881" y="4650509"/>
                </a:moveTo>
                <a:lnTo>
                  <a:pt x="1994881" y="4429298"/>
                </a:lnTo>
                <a:lnTo>
                  <a:pt x="1773440" y="4429298"/>
                </a:lnTo>
                <a:lnTo>
                  <a:pt x="1773440" y="4650509"/>
                </a:lnTo>
                <a:lnTo>
                  <a:pt x="1994881" y="4650509"/>
                </a:lnTo>
                <a:close/>
                <a:moveTo>
                  <a:pt x="2438400" y="2435860"/>
                </a:moveTo>
                <a:lnTo>
                  <a:pt x="2438400" y="2214649"/>
                </a:lnTo>
                <a:lnTo>
                  <a:pt x="2216959" y="2214649"/>
                </a:lnTo>
                <a:lnTo>
                  <a:pt x="2216959" y="2435860"/>
                </a:lnTo>
                <a:lnTo>
                  <a:pt x="2438400" y="2435860"/>
                </a:lnTo>
                <a:close/>
                <a:moveTo>
                  <a:pt x="2881919" y="3321974"/>
                </a:moveTo>
                <a:lnTo>
                  <a:pt x="2881919" y="3100763"/>
                </a:lnTo>
                <a:lnTo>
                  <a:pt x="2660478" y="3100763"/>
                </a:lnTo>
                <a:lnTo>
                  <a:pt x="2660478" y="3321974"/>
                </a:lnTo>
                <a:lnTo>
                  <a:pt x="2881919" y="3321974"/>
                </a:lnTo>
                <a:close/>
                <a:moveTo>
                  <a:pt x="887038" y="2435860"/>
                </a:moveTo>
                <a:lnTo>
                  <a:pt x="665597" y="2435860"/>
                </a:lnTo>
                <a:lnTo>
                  <a:pt x="665597" y="2214649"/>
                </a:lnTo>
                <a:lnTo>
                  <a:pt x="887038" y="2214649"/>
                </a:lnTo>
                <a:lnTo>
                  <a:pt x="887038" y="1993439"/>
                </a:lnTo>
                <a:lnTo>
                  <a:pt x="1329921" y="1993439"/>
                </a:lnTo>
                <a:lnTo>
                  <a:pt x="1329921" y="1550382"/>
                </a:lnTo>
                <a:lnTo>
                  <a:pt x="1551362" y="1550382"/>
                </a:lnTo>
                <a:lnTo>
                  <a:pt x="1551362" y="1993439"/>
                </a:lnTo>
                <a:lnTo>
                  <a:pt x="1772803" y="1993439"/>
                </a:lnTo>
                <a:lnTo>
                  <a:pt x="1772803" y="1772228"/>
                </a:lnTo>
                <a:lnTo>
                  <a:pt x="1994245" y="1772228"/>
                </a:lnTo>
                <a:lnTo>
                  <a:pt x="1994245" y="1993439"/>
                </a:lnTo>
                <a:lnTo>
                  <a:pt x="2215686" y="1993439"/>
                </a:lnTo>
                <a:lnTo>
                  <a:pt x="2215686" y="2214649"/>
                </a:lnTo>
                <a:lnTo>
                  <a:pt x="1994245" y="2214649"/>
                </a:lnTo>
                <a:lnTo>
                  <a:pt x="1994245" y="2435860"/>
                </a:lnTo>
                <a:lnTo>
                  <a:pt x="1550726" y="2435860"/>
                </a:lnTo>
                <a:lnTo>
                  <a:pt x="1550726" y="2657071"/>
                </a:lnTo>
                <a:lnTo>
                  <a:pt x="1772167" y="2657071"/>
                </a:lnTo>
                <a:lnTo>
                  <a:pt x="1772167" y="2878281"/>
                </a:lnTo>
                <a:lnTo>
                  <a:pt x="1108479" y="2878281"/>
                </a:lnTo>
                <a:lnTo>
                  <a:pt x="1108479" y="3099492"/>
                </a:lnTo>
                <a:lnTo>
                  <a:pt x="887038" y="3099492"/>
                </a:lnTo>
                <a:lnTo>
                  <a:pt x="887038" y="2878281"/>
                </a:lnTo>
                <a:lnTo>
                  <a:pt x="887038" y="2878281"/>
                </a:lnTo>
                <a:lnTo>
                  <a:pt x="887038" y="2657071"/>
                </a:lnTo>
                <a:lnTo>
                  <a:pt x="887038" y="2657071"/>
                </a:lnTo>
                <a:lnTo>
                  <a:pt x="887038" y="2435860"/>
                </a:lnTo>
                <a:close/>
                <a:moveTo>
                  <a:pt x="1108479" y="2657706"/>
                </a:moveTo>
                <a:lnTo>
                  <a:pt x="1329921" y="2657706"/>
                </a:lnTo>
                <a:lnTo>
                  <a:pt x="1329921" y="2436495"/>
                </a:lnTo>
                <a:lnTo>
                  <a:pt x="1329921" y="2215285"/>
                </a:lnTo>
                <a:lnTo>
                  <a:pt x="1108479" y="2215285"/>
                </a:lnTo>
                <a:lnTo>
                  <a:pt x="1108479" y="2436495"/>
                </a:lnTo>
                <a:lnTo>
                  <a:pt x="1108479" y="2436495"/>
                </a:lnTo>
                <a:lnTo>
                  <a:pt x="1108479" y="2657706"/>
                </a:lnTo>
                <a:close/>
                <a:moveTo>
                  <a:pt x="1551998" y="1107325"/>
                </a:moveTo>
                <a:lnTo>
                  <a:pt x="1329921" y="1107325"/>
                </a:lnTo>
                <a:lnTo>
                  <a:pt x="1329921" y="886114"/>
                </a:lnTo>
                <a:lnTo>
                  <a:pt x="1108479" y="886114"/>
                </a:lnTo>
                <a:lnTo>
                  <a:pt x="1108479" y="1107325"/>
                </a:lnTo>
                <a:lnTo>
                  <a:pt x="887038" y="1107325"/>
                </a:lnTo>
                <a:lnTo>
                  <a:pt x="887038" y="1328535"/>
                </a:lnTo>
                <a:lnTo>
                  <a:pt x="1774076" y="1328535"/>
                </a:lnTo>
                <a:lnTo>
                  <a:pt x="1774076" y="1549746"/>
                </a:lnTo>
                <a:lnTo>
                  <a:pt x="1995517" y="1549746"/>
                </a:lnTo>
                <a:lnTo>
                  <a:pt x="1995517" y="1328535"/>
                </a:lnTo>
                <a:lnTo>
                  <a:pt x="1995517" y="1107325"/>
                </a:lnTo>
                <a:lnTo>
                  <a:pt x="1774076" y="1107325"/>
                </a:lnTo>
                <a:lnTo>
                  <a:pt x="1774076" y="664268"/>
                </a:lnTo>
                <a:lnTo>
                  <a:pt x="1552635" y="664268"/>
                </a:lnTo>
                <a:lnTo>
                  <a:pt x="1552635" y="1107325"/>
                </a:lnTo>
                <a:close/>
                <a:moveTo>
                  <a:pt x="1108479" y="3321974"/>
                </a:moveTo>
                <a:lnTo>
                  <a:pt x="887038" y="3321974"/>
                </a:lnTo>
                <a:lnTo>
                  <a:pt x="887038" y="3543185"/>
                </a:lnTo>
                <a:lnTo>
                  <a:pt x="887038" y="3764395"/>
                </a:lnTo>
                <a:lnTo>
                  <a:pt x="1329921" y="3764395"/>
                </a:lnTo>
                <a:lnTo>
                  <a:pt x="1329921" y="3543185"/>
                </a:lnTo>
                <a:lnTo>
                  <a:pt x="1108479" y="3543185"/>
                </a:lnTo>
                <a:lnTo>
                  <a:pt x="1108479" y="3321974"/>
                </a:lnTo>
                <a:close/>
                <a:moveTo>
                  <a:pt x="2216959" y="2657706"/>
                </a:moveTo>
                <a:lnTo>
                  <a:pt x="2216959" y="2657706"/>
                </a:lnTo>
                <a:lnTo>
                  <a:pt x="2216959" y="2436495"/>
                </a:lnTo>
                <a:lnTo>
                  <a:pt x="1995517" y="2436495"/>
                </a:lnTo>
                <a:lnTo>
                  <a:pt x="1995517" y="3543820"/>
                </a:lnTo>
                <a:lnTo>
                  <a:pt x="2216959" y="3543820"/>
                </a:lnTo>
                <a:lnTo>
                  <a:pt x="2216959" y="3100763"/>
                </a:lnTo>
                <a:lnTo>
                  <a:pt x="2660478" y="3100763"/>
                </a:lnTo>
                <a:lnTo>
                  <a:pt x="2660478" y="2657706"/>
                </a:lnTo>
                <a:lnTo>
                  <a:pt x="2881919" y="2657706"/>
                </a:lnTo>
                <a:lnTo>
                  <a:pt x="2881919" y="2878917"/>
                </a:lnTo>
                <a:lnTo>
                  <a:pt x="3103361" y="2878917"/>
                </a:lnTo>
                <a:lnTo>
                  <a:pt x="3103361" y="2657706"/>
                </a:lnTo>
                <a:lnTo>
                  <a:pt x="3103361" y="2436495"/>
                </a:lnTo>
                <a:lnTo>
                  <a:pt x="3103361" y="1993439"/>
                </a:lnTo>
                <a:lnTo>
                  <a:pt x="2887010" y="1993439"/>
                </a:lnTo>
                <a:lnTo>
                  <a:pt x="2887010" y="2436495"/>
                </a:lnTo>
                <a:lnTo>
                  <a:pt x="2438400" y="2436495"/>
                </a:lnTo>
                <a:lnTo>
                  <a:pt x="2438400" y="2657706"/>
                </a:lnTo>
                <a:lnTo>
                  <a:pt x="2216959" y="2657706"/>
                </a:lnTo>
                <a:close/>
                <a:moveTo>
                  <a:pt x="1108479" y="1550382"/>
                </a:moveTo>
                <a:lnTo>
                  <a:pt x="887038" y="1550382"/>
                </a:lnTo>
                <a:lnTo>
                  <a:pt x="887038" y="1771592"/>
                </a:lnTo>
                <a:lnTo>
                  <a:pt x="1108479" y="1771592"/>
                </a:lnTo>
                <a:lnTo>
                  <a:pt x="1108479" y="1550382"/>
                </a:lnTo>
                <a:close/>
                <a:moveTo>
                  <a:pt x="1108479" y="886114"/>
                </a:moveTo>
                <a:lnTo>
                  <a:pt x="1108479" y="664903"/>
                </a:lnTo>
                <a:lnTo>
                  <a:pt x="1329921" y="664903"/>
                </a:lnTo>
                <a:lnTo>
                  <a:pt x="1329921" y="443057"/>
                </a:lnTo>
                <a:lnTo>
                  <a:pt x="1773440" y="443057"/>
                </a:lnTo>
                <a:lnTo>
                  <a:pt x="1773440" y="221211"/>
                </a:lnTo>
                <a:lnTo>
                  <a:pt x="1994881" y="221211"/>
                </a:lnTo>
                <a:lnTo>
                  <a:pt x="2216322" y="221211"/>
                </a:lnTo>
                <a:lnTo>
                  <a:pt x="2216322" y="0"/>
                </a:lnTo>
                <a:lnTo>
                  <a:pt x="1994881" y="0"/>
                </a:lnTo>
                <a:lnTo>
                  <a:pt x="1773440" y="0"/>
                </a:lnTo>
                <a:lnTo>
                  <a:pt x="1551998" y="0"/>
                </a:lnTo>
                <a:lnTo>
                  <a:pt x="1329921" y="0"/>
                </a:lnTo>
                <a:lnTo>
                  <a:pt x="1329921" y="221211"/>
                </a:lnTo>
                <a:lnTo>
                  <a:pt x="1108479" y="221211"/>
                </a:lnTo>
                <a:lnTo>
                  <a:pt x="1108479" y="442421"/>
                </a:lnTo>
                <a:lnTo>
                  <a:pt x="664960" y="442421"/>
                </a:lnTo>
                <a:lnTo>
                  <a:pt x="664960" y="663632"/>
                </a:lnTo>
                <a:lnTo>
                  <a:pt x="443519" y="663632"/>
                </a:lnTo>
                <a:lnTo>
                  <a:pt x="443519" y="884843"/>
                </a:lnTo>
                <a:lnTo>
                  <a:pt x="1108479" y="884843"/>
                </a:lnTo>
                <a:close/>
                <a:moveTo>
                  <a:pt x="11749754" y="221211"/>
                </a:moveTo>
                <a:lnTo>
                  <a:pt x="11528312" y="221211"/>
                </a:lnTo>
                <a:lnTo>
                  <a:pt x="11528312" y="442421"/>
                </a:lnTo>
                <a:lnTo>
                  <a:pt x="11749754" y="442421"/>
                </a:lnTo>
                <a:lnTo>
                  <a:pt x="11749754" y="221211"/>
                </a:lnTo>
                <a:close/>
                <a:moveTo>
                  <a:pt x="10419197" y="2878917"/>
                </a:moveTo>
                <a:lnTo>
                  <a:pt x="10419197" y="3100128"/>
                </a:lnTo>
                <a:lnTo>
                  <a:pt x="10419197" y="3100128"/>
                </a:lnTo>
                <a:lnTo>
                  <a:pt x="10419197" y="3100128"/>
                </a:lnTo>
                <a:lnTo>
                  <a:pt x="10419197" y="3321338"/>
                </a:lnTo>
                <a:lnTo>
                  <a:pt x="10640638" y="3321338"/>
                </a:lnTo>
                <a:lnTo>
                  <a:pt x="10640638" y="3542549"/>
                </a:lnTo>
                <a:lnTo>
                  <a:pt x="10640638" y="3542549"/>
                </a:lnTo>
                <a:lnTo>
                  <a:pt x="10640638" y="3542549"/>
                </a:lnTo>
                <a:lnTo>
                  <a:pt x="10640638" y="3763759"/>
                </a:lnTo>
                <a:lnTo>
                  <a:pt x="11305598" y="3763759"/>
                </a:lnTo>
                <a:lnTo>
                  <a:pt x="11305598" y="3984970"/>
                </a:lnTo>
                <a:lnTo>
                  <a:pt x="11749117" y="3984970"/>
                </a:lnTo>
                <a:lnTo>
                  <a:pt x="11749117" y="3763759"/>
                </a:lnTo>
                <a:lnTo>
                  <a:pt x="11749117" y="3763759"/>
                </a:lnTo>
                <a:lnTo>
                  <a:pt x="11749117" y="3320703"/>
                </a:lnTo>
                <a:lnTo>
                  <a:pt x="11749117" y="3320703"/>
                </a:lnTo>
                <a:lnTo>
                  <a:pt x="11749117" y="3320703"/>
                </a:lnTo>
                <a:lnTo>
                  <a:pt x="11527676" y="3320703"/>
                </a:lnTo>
                <a:lnTo>
                  <a:pt x="11527676" y="3099492"/>
                </a:lnTo>
                <a:lnTo>
                  <a:pt x="11749117" y="3099492"/>
                </a:lnTo>
                <a:lnTo>
                  <a:pt x="11749117" y="2878281"/>
                </a:lnTo>
                <a:lnTo>
                  <a:pt x="11527676" y="2878281"/>
                </a:lnTo>
                <a:lnTo>
                  <a:pt x="11306235" y="2878281"/>
                </a:lnTo>
                <a:lnTo>
                  <a:pt x="11306235" y="3099492"/>
                </a:lnTo>
                <a:lnTo>
                  <a:pt x="11306235" y="3320703"/>
                </a:lnTo>
                <a:lnTo>
                  <a:pt x="11306235" y="3541913"/>
                </a:lnTo>
                <a:lnTo>
                  <a:pt x="11527676" y="3541913"/>
                </a:lnTo>
                <a:lnTo>
                  <a:pt x="11527676" y="3541913"/>
                </a:lnTo>
                <a:lnTo>
                  <a:pt x="11527676" y="3541913"/>
                </a:lnTo>
                <a:lnTo>
                  <a:pt x="11527676" y="3763124"/>
                </a:lnTo>
                <a:lnTo>
                  <a:pt x="11306235" y="3763124"/>
                </a:lnTo>
                <a:lnTo>
                  <a:pt x="11306235" y="3541913"/>
                </a:lnTo>
                <a:lnTo>
                  <a:pt x="11084793" y="3541913"/>
                </a:lnTo>
                <a:lnTo>
                  <a:pt x="11084793" y="3320703"/>
                </a:lnTo>
                <a:lnTo>
                  <a:pt x="10863352" y="3320703"/>
                </a:lnTo>
                <a:lnTo>
                  <a:pt x="10863352" y="3099492"/>
                </a:lnTo>
                <a:lnTo>
                  <a:pt x="10641911" y="3099492"/>
                </a:lnTo>
                <a:lnTo>
                  <a:pt x="10641911" y="2878281"/>
                </a:lnTo>
                <a:lnTo>
                  <a:pt x="10641911" y="2657071"/>
                </a:lnTo>
                <a:lnTo>
                  <a:pt x="10420469" y="2657071"/>
                </a:lnTo>
                <a:lnTo>
                  <a:pt x="10199028" y="2657071"/>
                </a:lnTo>
                <a:lnTo>
                  <a:pt x="10199028" y="2878281"/>
                </a:lnTo>
                <a:lnTo>
                  <a:pt x="10419197" y="2878281"/>
                </a:lnTo>
                <a:close/>
                <a:moveTo>
                  <a:pt x="9975677" y="2657706"/>
                </a:moveTo>
                <a:lnTo>
                  <a:pt x="10197119" y="2657706"/>
                </a:lnTo>
                <a:lnTo>
                  <a:pt x="10197119" y="2436495"/>
                </a:lnTo>
                <a:lnTo>
                  <a:pt x="9975677" y="2436495"/>
                </a:lnTo>
                <a:lnTo>
                  <a:pt x="9975677" y="2657706"/>
                </a:lnTo>
                <a:close/>
                <a:moveTo>
                  <a:pt x="11527676" y="4429298"/>
                </a:moveTo>
                <a:lnTo>
                  <a:pt x="11749117" y="4429298"/>
                </a:lnTo>
                <a:lnTo>
                  <a:pt x="11749117" y="4208088"/>
                </a:lnTo>
                <a:lnTo>
                  <a:pt x="11527676" y="4208088"/>
                </a:lnTo>
                <a:lnTo>
                  <a:pt x="11527676" y="4429298"/>
                </a:lnTo>
                <a:close/>
                <a:moveTo>
                  <a:pt x="9975677" y="3432579"/>
                </a:moveTo>
                <a:lnTo>
                  <a:pt x="9975677" y="3543185"/>
                </a:lnTo>
                <a:lnTo>
                  <a:pt x="10197119" y="3543185"/>
                </a:lnTo>
                <a:lnTo>
                  <a:pt x="10197119" y="3764395"/>
                </a:lnTo>
                <a:lnTo>
                  <a:pt x="10418561" y="3764395"/>
                </a:lnTo>
                <a:lnTo>
                  <a:pt x="10418561" y="3543185"/>
                </a:lnTo>
                <a:lnTo>
                  <a:pt x="10418561" y="3543185"/>
                </a:lnTo>
                <a:lnTo>
                  <a:pt x="10418561" y="3543185"/>
                </a:lnTo>
                <a:lnTo>
                  <a:pt x="10418561" y="3321974"/>
                </a:lnTo>
                <a:lnTo>
                  <a:pt x="10197119" y="3321974"/>
                </a:lnTo>
                <a:lnTo>
                  <a:pt x="10197119" y="3321974"/>
                </a:lnTo>
                <a:lnTo>
                  <a:pt x="10197119" y="3250144"/>
                </a:lnTo>
                <a:lnTo>
                  <a:pt x="10197119" y="3100763"/>
                </a:lnTo>
                <a:lnTo>
                  <a:pt x="9532159" y="3100763"/>
                </a:lnTo>
                <a:lnTo>
                  <a:pt x="9532159" y="3321974"/>
                </a:lnTo>
                <a:lnTo>
                  <a:pt x="9975677" y="3321974"/>
                </a:lnTo>
                <a:lnTo>
                  <a:pt x="9975677" y="3321974"/>
                </a:lnTo>
                <a:lnTo>
                  <a:pt x="9975677" y="3432579"/>
                </a:lnTo>
                <a:close/>
                <a:moveTo>
                  <a:pt x="12192636" y="4207452"/>
                </a:moveTo>
                <a:lnTo>
                  <a:pt x="12192636" y="3986241"/>
                </a:lnTo>
                <a:lnTo>
                  <a:pt x="11749117" y="3986241"/>
                </a:lnTo>
                <a:lnTo>
                  <a:pt x="11749117" y="4207452"/>
                </a:lnTo>
                <a:lnTo>
                  <a:pt x="12192636" y="4207452"/>
                </a:lnTo>
                <a:close/>
                <a:moveTo>
                  <a:pt x="11749754" y="1550382"/>
                </a:moveTo>
                <a:lnTo>
                  <a:pt x="11749754" y="1993439"/>
                </a:lnTo>
                <a:lnTo>
                  <a:pt x="11528312" y="1993439"/>
                </a:lnTo>
                <a:lnTo>
                  <a:pt x="11528312" y="2214649"/>
                </a:lnTo>
                <a:lnTo>
                  <a:pt x="11306871" y="2214649"/>
                </a:lnTo>
                <a:lnTo>
                  <a:pt x="11306871" y="2435860"/>
                </a:lnTo>
                <a:lnTo>
                  <a:pt x="11085429" y="2435860"/>
                </a:lnTo>
                <a:lnTo>
                  <a:pt x="11085429" y="2657071"/>
                </a:lnTo>
                <a:lnTo>
                  <a:pt x="11750390" y="2657071"/>
                </a:lnTo>
                <a:lnTo>
                  <a:pt x="11750390" y="2435860"/>
                </a:lnTo>
                <a:lnTo>
                  <a:pt x="11971831" y="2435860"/>
                </a:lnTo>
                <a:lnTo>
                  <a:pt x="11971831" y="2657071"/>
                </a:lnTo>
                <a:lnTo>
                  <a:pt x="12193272" y="2657071"/>
                </a:lnTo>
                <a:lnTo>
                  <a:pt x="12193272" y="1992803"/>
                </a:lnTo>
                <a:lnTo>
                  <a:pt x="11971831" y="1992803"/>
                </a:lnTo>
                <a:lnTo>
                  <a:pt x="11971831" y="1549746"/>
                </a:lnTo>
                <a:lnTo>
                  <a:pt x="11749754" y="1549746"/>
                </a:lnTo>
                <a:close/>
                <a:moveTo>
                  <a:pt x="9532795" y="3321974"/>
                </a:moveTo>
                <a:lnTo>
                  <a:pt x="9311354" y="3321974"/>
                </a:lnTo>
                <a:lnTo>
                  <a:pt x="9311354" y="3543185"/>
                </a:lnTo>
                <a:lnTo>
                  <a:pt x="9532795" y="3543185"/>
                </a:lnTo>
                <a:lnTo>
                  <a:pt x="9532795" y="3321974"/>
                </a:lnTo>
                <a:close/>
                <a:moveTo>
                  <a:pt x="11749754" y="2878917"/>
                </a:moveTo>
                <a:lnTo>
                  <a:pt x="11971195" y="2878917"/>
                </a:lnTo>
                <a:lnTo>
                  <a:pt x="11971195" y="3100128"/>
                </a:lnTo>
                <a:lnTo>
                  <a:pt x="11971195" y="3543185"/>
                </a:lnTo>
                <a:lnTo>
                  <a:pt x="12192636" y="3543185"/>
                </a:lnTo>
                <a:lnTo>
                  <a:pt x="12192636" y="2878917"/>
                </a:lnTo>
                <a:lnTo>
                  <a:pt x="11971195" y="2878917"/>
                </a:lnTo>
                <a:lnTo>
                  <a:pt x="11971195" y="2657706"/>
                </a:lnTo>
                <a:lnTo>
                  <a:pt x="11749754" y="2657706"/>
                </a:lnTo>
                <a:lnTo>
                  <a:pt x="11749754" y="2878917"/>
                </a:lnTo>
                <a:close/>
                <a:moveTo>
                  <a:pt x="9310717" y="2214649"/>
                </a:moveTo>
                <a:lnTo>
                  <a:pt x="9310717" y="1993439"/>
                </a:lnTo>
                <a:lnTo>
                  <a:pt x="9089276" y="1993439"/>
                </a:lnTo>
                <a:lnTo>
                  <a:pt x="9089276" y="1772228"/>
                </a:lnTo>
                <a:lnTo>
                  <a:pt x="9089276" y="1551017"/>
                </a:lnTo>
                <a:lnTo>
                  <a:pt x="9089276" y="1328535"/>
                </a:lnTo>
                <a:lnTo>
                  <a:pt x="9310717" y="1328535"/>
                </a:lnTo>
                <a:lnTo>
                  <a:pt x="9310717" y="1549746"/>
                </a:lnTo>
                <a:lnTo>
                  <a:pt x="9532159" y="1549746"/>
                </a:lnTo>
                <a:lnTo>
                  <a:pt x="9532159" y="1328535"/>
                </a:lnTo>
                <a:lnTo>
                  <a:pt x="9753600" y="1328535"/>
                </a:lnTo>
                <a:lnTo>
                  <a:pt x="9753600" y="1549746"/>
                </a:lnTo>
                <a:lnTo>
                  <a:pt x="9753600" y="1549746"/>
                </a:lnTo>
                <a:lnTo>
                  <a:pt x="9753600" y="1770957"/>
                </a:lnTo>
                <a:lnTo>
                  <a:pt x="10418561" y="1770957"/>
                </a:lnTo>
                <a:lnTo>
                  <a:pt x="10418561" y="1992167"/>
                </a:lnTo>
                <a:lnTo>
                  <a:pt x="10418561" y="1992167"/>
                </a:lnTo>
                <a:lnTo>
                  <a:pt x="10418561" y="2213378"/>
                </a:lnTo>
                <a:lnTo>
                  <a:pt x="10862079" y="2213378"/>
                </a:lnTo>
                <a:lnTo>
                  <a:pt x="10862079" y="2434589"/>
                </a:lnTo>
                <a:lnTo>
                  <a:pt x="10197119" y="2434589"/>
                </a:lnTo>
                <a:lnTo>
                  <a:pt x="10197119" y="2213378"/>
                </a:lnTo>
                <a:lnTo>
                  <a:pt x="9975677" y="2213378"/>
                </a:lnTo>
                <a:lnTo>
                  <a:pt x="9975677" y="1992167"/>
                </a:lnTo>
                <a:lnTo>
                  <a:pt x="9754236" y="1992167"/>
                </a:lnTo>
                <a:lnTo>
                  <a:pt x="9754236" y="2213378"/>
                </a:lnTo>
                <a:lnTo>
                  <a:pt x="9754236" y="2434589"/>
                </a:lnTo>
                <a:lnTo>
                  <a:pt x="9754236" y="2655799"/>
                </a:lnTo>
                <a:lnTo>
                  <a:pt x="9754236" y="2877010"/>
                </a:lnTo>
                <a:lnTo>
                  <a:pt x="9532795" y="2877010"/>
                </a:lnTo>
                <a:lnTo>
                  <a:pt x="9532795" y="2655799"/>
                </a:lnTo>
                <a:lnTo>
                  <a:pt x="9311354" y="2655799"/>
                </a:lnTo>
                <a:lnTo>
                  <a:pt x="9311354" y="2434589"/>
                </a:lnTo>
                <a:lnTo>
                  <a:pt x="9089912" y="2434589"/>
                </a:lnTo>
                <a:lnTo>
                  <a:pt x="9089912" y="2213378"/>
                </a:lnTo>
                <a:lnTo>
                  <a:pt x="9310717" y="2213378"/>
                </a:lnTo>
                <a:close/>
                <a:moveTo>
                  <a:pt x="9310717" y="1992803"/>
                </a:moveTo>
                <a:lnTo>
                  <a:pt x="9532159" y="1992803"/>
                </a:lnTo>
                <a:lnTo>
                  <a:pt x="9532159" y="1771592"/>
                </a:lnTo>
                <a:lnTo>
                  <a:pt x="9310717" y="1771592"/>
                </a:lnTo>
                <a:lnTo>
                  <a:pt x="9310717" y="1992803"/>
                </a:lnTo>
                <a:close/>
                <a:moveTo>
                  <a:pt x="10197755" y="4207452"/>
                </a:moveTo>
                <a:lnTo>
                  <a:pt x="10197755" y="4428663"/>
                </a:lnTo>
                <a:lnTo>
                  <a:pt x="10419197" y="4428663"/>
                </a:lnTo>
                <a:lnTo>
                  <a:pt x="10419197" y="4207452"/>
                </a:lnTo>
                <a:lnTo>
                  <a:pt x="10197755" y="4207452"/>
                </a:lnTo>
                <a:close/>
                <a:moveTo>
                  <a:pt x="10641275" y="5757834"/>
                </a:moveTo>
                <a:lnTo>
                  <a:pt x="10641275" y="5979044"/>
                </a:lnTo>
                <a:lnTo>
                  <a:pt x="10862716" y="5979044"/>
                </a:lnTo>
                <a:lnTo>
                  <a:pt x="10862716" y="5757834"/>
                </a:lnTo>
                <a:lnTo>
                  <a:pt x="11084157" y="5757834"/>
                </a:lnTo>
                <a:lnTo>
                  <a:pt x="11084157" y="5536623"/>
                </a:lnTo>
                <a:lnTo>
                  <a:pt x="11084157" y="5315412"/>
                </a:lnTo>
                <a:lnTo>
                  <a:pt x="10862716" y="5315412"/>
                </a:lnTo>
                <a:lnTo>
                  <a:pt x="10862716" y="5094202"/>
                </a:lnTo>
                <a:lnTo>
                  <a:pt x="10419197" y="5094202"/>
                </a:lnTo>
                <a:lnTo>
                  <a:pt x="10197755" y="5094202"/>
                </a:lnTo>
                <a:lnTo>
                  <a:pt x="10197755" y="5536623"/>
                </a:lnTo>
                <a:lnTo>
                  <a:pt x="10419197" y="5536623"/>
                </a:lnTo>
                <a:lnTo>
                  <a:pt x="10419197" y="5315412"/>
                </a:lnTo>
                <a:lnTo>
                  <a:pt x="10640638" y="5315412"/>
                </a:lnTo>
                <a:lnTo>
                  <a:pt x="10640638" y="5536623"/>
                </a:lnTo>
                <a:lnTo>
                  <a:pt x="10640638" y="5757834"/>
                </a:lnTo>
                <a:close/>
                <a:moveTo>
                  <a:pt x="10419197" y="4429298"/>
                </a:moveTo>
                <a:lnTo>
                  <a:pt x="10419197" y="4650509"/>
                </a:lnTo>
                <a:lnTo>
                  <a:pt x="10640638" y="4650509"/>
                </a:lnTo>
                <a:lnTo>
                  <a:pt x="10640638" y="4429298"/>
                </a:lnTo>
                <a:lnTo>
                  <a:pt x="10419197" y="4429298"/>
                </a:lnTo>
                <a:close/>
                <a:moveTo>
                  <a:pt x="11084157" y="3986241"/>
                </a:moveTo>
                <a:lnTo>
                  <a:pt x="10862716" y="3986241"/>
                </a:lnTo>
                <a:lnTo>
                  <a:pt x="10862716" y="4207452"/>
                </a:lnTo>
                <a:lnTo>
                  <a:pt x="11084157" y="4207452"/>
                </a:lnTo>
                <a:lnTo>
                  <a:pt x="11084157" y="3986241"/>
                </a:lnTo>
                <a:close/>
                <a:moveTo>
                  <a:pt x="10197755" y="4872355"/>
                </a:moveTo>
                <a:lnTo>
                  <a:pt x="10419197" y="4872355"/>
                </a:lnTo>
                <a:lnTo>
                  <a:pt x="10419197" y="4651145"/>
                </a:lnTo>
                <a:lnTo>
                  <a:pt x="10197755" y="4651145"/>
                </a:lnTo>
                <a:lnTo>
                  <a:pt x="10197755" y="4872355"/>
                </a:lnTo>
                <a:close/>
                <a:moveTo>
                  <a:pt x="9310717" y="3100128"/>
                </a:moveTo>
                <a:lnTo>
                  <a:pt x="9089276" y="3100128"/>
                </a:lnTo>
                <a:lnTo>
                  <a:pt x="9089276" y="3321338"/>
                </a:lnTo>
                <a:lnTo>
                  <a:pt x="9310717" y="3321338"/>
                </a:lnTo>
                <a:lnTo>
                  <a:pt x="9310717" y="3100128"/>
                </a:lnTo>
                <a:close/>
                <a:moveTo>
                  <a:pt x="10862716" y="4207452"/>
                </a:moveTo>
                <a:lnTo>
                  <a:pt x="10641275" y="4207452"/>
                </a:lnTo>
                <a:lnTo>
                  <a:pt x="10641275" y="4428663"/>
                </a:lnTo>
                <a:lnTo>
                  <a:pt x="10862716" y="4428663"/>
                </a:lnTo>
                <a:lnTo>
                  <a:pt x="10862716" y="4207452"/>
                </a:lnTo>
                <a:close/>
                <a:moveTo>
                  <a:pt x="12192636" y="5314777"/>
                </a:moveTo>
                <a:lnTo>
                  <a:pt x="12192636" y="4429298"/>
                </a:lnTo>
                <a:lnTo>
                  <a:pt x="11971195" y="4429298"/>
                </a:lnTo>
                <a:lnTo>
                  <a:pt x="11971195" y="4872355"/>
                </a:lnTo>
                <a:lnTo>
                  <a:pt x="11527676" y="4872355"/>
                </a:lnTo>
                <a:lnTo>
                  <a:pt x="11527676" y="4651145"/>
                </a:lnTo>
                <a:lnTo>
                  <a:pt x="11306235" y="4651145"/>
                </a:lnTo>
                <a:lnTo>
                  <a:pt x="11306235" y="5315412"/>
                </a:lnTo>
                <a:lnTo>
                  <a:pt x="11527676" y="5315412"/>
                </a:lnTo>
                <a:lnTo>
                  <a:pt x="11527676" y="5094202"/>
                </a:lnTo>
                <a:lnTo>
                  <a:pt x="11749117" y="5094202"/>
                </a:lnTo>
                <a:lnTo>
                  <a:pt x="11749117" y="5315412"/>
                </a:lnTo>
                <a:lnTo>
                  <a:pt x="12192636" y="5315412"/>
                </a:lnTo>
                <a:close/>
                <a:moveTo>
                  <a:pt x="10862716" y="4429298"/>
                </a:moveTo>
                <a:lnTo>
                  <a:pt x="10862716" y="4650509"/>
                </a:lnTo>
                <a:lnTo>
                  <a:pt x="10641275" y="4650509"/>
                </a:lnTo>
                <a:lnTo>
                  <a:pt x="10641275" y="4871720"/>
                </a:lnTo>
                <a:lnTo>
                  <a:pt x="11084793" y="4871720"/>
                </a:lnTo>
                <a:lnTo>
                  <a:pt x="11084793" y="4650509"/>
                </a:lnTo>
                <a:lnTo>
                  <a:pt x="11306235" y="4650509"/>
                </a:lnTo>
                <a:lnTo>
                  <a:pt x="11306235" y="4429298"/>
                </a:lnTo>
                <a:lnTo>
                  <a:pt x="10862716" y="4429298"/>
                </a:lnTo>
                <a:close/>
                <a:moveTo>
                  <a:pt x="10641275" y="443057"/>
                </a:moveTo>
                <a:lnTo>
                  <a:pt x="10419833" y="443057"/>
                </a:lnTo>
                <a:lnTo>
                  <a:pt x="10419833" y="664268"/>
                </a:lnTo>
                <a:lnTo>
                  <a:pt x="10641275" y="664268"/>
                </a:lnTo>
                <a:lnTo>
                  <a:pt x="10641275" y="443057"/>
                </a:lnTo>
                <a:close/>
                <a:moveTo>
                  <a:pt x="3768957" y="221211"/>
                </a:moveTo>
                <a:lnTo>
                  <a:pt x="3768957" y="0"/>
                </a:lnTo>
                <a:lnTo>
                  <a:pt x="3547516" y="0"/>
                </a:lnTo>
                <a:lnTo>
                  <a:pt x="3326075" y="0"/>
                </a:lnTo>
                <a:lnTo>
                  <a:pt x="3326075" y="221211"/>
                </a:lnTo>
                <a:lnTo>
                  <a:pt x="3547516" y="221211"/>
                </a:lnTo>
                <a:lnTo>
                  <a:pt x="3768957" y="221211"/>
                </a:lnTo>
                <a:close/>
                <a:moveTo>
                  <a:pt x="3103361" y="221211"/>
                </a:moveTo>
                <a:lnTo>
                  <a:pt x="3103361" y="442421"/>
                </a:lnTo>
                <a:lnTo>
                  <a:pt x="3324802" y="442421"/>
                </a:lnTo>
                <a:lnTo>
                  <a:pt x="3324802" y="221211"/>
                </a:lnTo>
                <a:lnTo>
                  <a:pt x="3103361" y="221211"/>
                </a:lnTo>
                <a:close/>
                <a:moveTo>
                  <a:pt x="3325438" y="1328535"/>
                </a:moveTo>
                <a:lnTo>
                  <a:pt x="3325438" y="1771592"/>
                </a:lnTo>
                <a:lnTo>
                  <a:pt x="3546880" y="1771592"/>
                </a:lnTo>
                <a:lnTo>
                  <a:pt x="3990398" y="1771592"/>
                </a:lnTo>
                <a:lnTo>
                  <a:pt x="3990398" y="1550382"/>
                </a:lnTo>
                <a:lnTo>
                  <a:pt x="4211840" y="1550382"/>
                </a:lnTo>
                <a:lnTo>
                  <a:pt x="4211840" y="1328535"/>
                </a:lnTo>
                <a:lnTo>
                  <a:pt x="4211840" y="1107325"/>
                </a:lnTo>
                <a:lnTo>
                  <a:pt x="3990398" y="1107325"/>
                </a:lnTo>
                <a:lnTo>
                  <a:pt x="3990398" y="886114"/>
                </a:lnTo>
                <a:lnTo>
                  <a:pt x="3768957" y="886114"/>
                </a:lnTo>
                <a:lnTo>
                  <a:pt x="3768957" y="1107325"/>
                </a:lnTo>
                <a:lnTo>
                  <a:pt x="3768957" y="1328535"/>
                </a:lnTo>
                <a:lnTo>
                  <a:pt x="3768957" y="1549746"/>
                </a:lnTo>
                <a:lnTo>
                  <a:pt x="3547516" y="1549746"/>
                </a:lnTo>
                <a:lnTo>
                  <a:pt x="3547516" y="1328535"/>
                </a:lnTo>
                <a:lnTo>
                  <a:pt x="3325438" y="1328535"/>
                </a:lnTo>
                <a:close/>
                <a:moveTo>
                  <a:pt x="2216959" y="443057"/>
                </a:moveTo>
                <a:lnTo>
                  <a:pt x="2438400" y="443057"/>
                </a:lnTo>
                <a:lnTo>
                  <a:pt x="2438400" y="221211"/>
                </a:lnTo>
                <a:lnTo>
                  <a:pt x="2659841" y="221211"/>
                </a:lnTo>
                <a:lnTo>
                  <a:pt x="2659841" y="0"/>
                </a:lnTo>
                <a:lnTo>
                  <a:pt x="2881283" y="0"/>
                </a:lnTo>
                <a:lnTo>
                  <a:pt x="2881283" y="221211"/>
                </a:lnTo>
                <a:lnTo>
                  <a:pt x="2881283" y="442421"/>
                </a:lnTo>
                <a:lnTo>
                  <a:pt x="2881283" y="663632"/>
                </a:lnTo>
                <a:lnTo>
                  <a:pt x="2881283" y="884843"/>
                </a:lnTo>
                <a:lnTo>
                  <a:pt x="3102724" y="884843"/>
                </a:lnTo>
                <a:lnTo>
                  <a:pt x="3102724" y="663632"/>
                </a:lnTo>
                <a:lnTo>
                  <a:pt x="3324166" y="663632"/>
                </a:lnTo>
                <a:lnTo>
                  <a:pt x="3324166" y="443057"/>
                </a:lnTo>
                <a:lnTo>
                  <a:pt x="3989126" y="443057"/>
                </a:lnTo>
                <a:lnTo>
                  <a:pt x="3989126" y="664268"/>
                </a:lnTo>
                <a:lnTo>
                  <a:pt x="3545607" y="664268"/>
                </a:lnTo>
                <a:lnTo>
                  <a:pt x="3545607" y="885478"/>
                </a:lnTo>
                <a:lnTo>
                  <a:pt x="3545607" y="885478"/>
                </a:lnTo>
                <a:lnTo>
                  <a:pt x="3545607" y="1106689"/>
                </a:lnTo>
                <a:lnTo>
                  <a:pt x="2881919" y="1106689"/>
                </a:lnTo>
                <a:lnTo>
                  <a:pt x="2881919" y="1328535"/>
                </a:lnTo>
                <a:lnTo>
                  <a:pt x="2881919" y="1328535"/>
                </a:lnTo>
                <a:lnTo>
                  <a:pt x="2881919" y="1549746"/>
                </a:lnTo>
                <a:lnTo>
                  <a:pt x="2660478" y="1549746"/>
                </a:lnTo>
                <a:lnTo>
                  <a:pt x="2660478" y="1328535"/>
                </a:lnTo>
                <a:lnTo>
                  <a:pt x="2439036" y="1328535"/>
                </a:lnTo>
                <a:lnTo>
                  <a:pt x="2439036" y="1549746"/>
                </a:lnTo>
                <a:lnTo>
                  <a:pt x="2217595" y="1549746"/>
                </a:lnTo>
                <a:lnTo>
                  <a:pt x="2217595" y="1328535"/>
                </a:lnTo>
                <a:lnTo>
                  <a:pt x="2217595" y="1107325"/>
                </a:lnTo>
                <a:lnTo>
                  <a:pt x="2217595" y="886114"/>
                </a:lnTo>
                <a:lnTo>
                  <a:pt x="2439036" y="886114"/>
                </a:lnTo>
                <a:lnTo>
                  <a:pt x="2439036" y="664903"/>
                </a:lnTo>
                <a:lnTo>
                  <a:pt x="2217595" y="664903"/>
                </a:lnTo>
                <a:lnTo>
                  <a:pt x="2217595" y="443057"/>
                </a:lnTo>
                <a:close/>
                <a:moveTo>
                  <a:pt x="2438400" y="1107325"/>
                </a:moveTo>
                <a:lnTo>
                  <a:pt x="2659841" y="1107325"/>
                </a:lnTo>
                <a:lnTo>
                  <a:pt x="2659841" y="886114"/>
                </a:lnTo>
                <a:lnTo>
                  <a:pt x="2438400" y="886114"/>
                </a:lnTo>
                <a:lnTo>
                  <a:pt x="2438400" y="1107325"/>
                </a:lnTo>
                <a:close/>
                <a:moveTo>
                  <a:pt x="2660478" y="3765031"/>
                </a:moveTo>
                <a:lnTo>
                  <a:pt x="2439036" y="3765031"/>
                </a:lnTo>
                <a:lnTo>
                  <a:pt x="2439036" y="3986241"/>
                </a:lnTo>
                <a:lnTo>
                  <a:pt x="2660478" y="3986241"/>
                </a:lnTo>
                <a:lnTo>
                  <a:pt x="2660478" y="3765031"/>
                </a:lnTo>
                <a:close/>
                <a:moveTo>
                  <a:pt x="2660478" y="3321974"/>
                </a:moveTo>
                <a:lnTo>
                  <a:pt x="2439036" y="3321974"/>
                </a:lnTo>
                <a:lnTo>
                  <a:pt x="2439036" y="3543185"/>
                </a:lnTo>
                <a:lnTo>
                  <a:pt x="2660478" y="3543185"/>
                </a:lnTo>
                <a:lnTo>
                  <a:pt x="2660478" y="3321974"/>
                </a:lnTo>
                <a:close/>
                <a:moveTo>
                  <a:pt x="2438400" y="3543185"/>
                </a:moveTo>
                <a:lnTo>
                  <a:pt x="2216959" y="3543185"/>
                </a:lnTo>
                <a:lnTo>
                  <a:pt x="2216959" y="3764395"/>
                </a:lnTo>
                <a:lnTo>
                  <a:pt x="2438400" y="3764395"/>
                </a:lnTo>
                <a:lnTo>
                  <a:pt x="2438400" y="3543185"/>
                </a:lnTo>
                <a:close/>
                <a:moveTo>
                  <a:pt x="3546880" y="3100128"/>
                </a:moveTo>
                <a:lnTo>
                  <a:pt x="3325438" y="3100128"/>
                </a:lnTo>
                <a:lnTo>
                  <a:pt x="3325438" y="3321338"/>
                </a:lnTo>
                <a:lnTo>
                  <a:pt x="3103997" y="3321338"/>
                </a:lnTo>
                <a:lnTo>
                  <a:pt x="3103997" y="3432579"/>
                </a:lnTo>
                <a:lnTo>
                  <a:pt x="3103997" y="3543185"/>
                </a:lnTo>
                <a:lnTo>
                  <a:pt x="3103997" y="3543185"/>
                </a:lnTo>
                <a:lnTo>
                  <a:pt x="2660478" y="3543185"/>
                </a:lnTo>
                <a:lnTo>
                  <a:pt x="2660478" y="3764395"/>
                </a:lnTo>
                <a:lnTo>
                  <a:pt x="3325438" y="3764395"/>
                </a:lnTo>
                <a:lnTo>
                  <a:pt x="3325438" y="3615014"/>
                </a:lnTo>
                <a:lnTo>
                  <a:pt x="3325438" y="3543185"/>
                </a:lnTo>
                <a:lnTo>
                  <a:pt x="3325438" y="3543185"/>
                </a:lnTo>
                <a:lnTo>
                  <a:pt x="3546880" y="3543185"/>
                </a:lnTo>
                <a:lnTo>
                  <a:pt x="3546880" y="3321974"/>
                </a:lnTo>
                <a:lnTo>
                  <a:pt x="3546880" y="3321974"/>
                </a:lnTo>
                <a:lnTo>
                  <a:pt x="3546880" y="3321974"/>
                </a:lnTo>
                <a:lnTo>
                  <a:pt x="3546880" y="3100128"/>
                </a:lnTo>
                <a:close/>
                <a:moveTo>
                  <a:pt x="9532795" y="2878917"/>
                </a:moveTo>
                <a:lnTo>
                  <a:pt x="9311354" y="2878917"/>
                </a:lnTo>
                <a:lnTo>
                  <a:pt x="9311354" y="3100128"/>
                </a:lnTo>
                <a:lnTo>
                  <a:pt x="9532795" y="3100128"/>
                </a:lnTo>
                <a:lnTo>
                  <a:pt x="9532795" y="2878917"/>
                </a:lnTo>
                <a:close/>
                <a:moveTo>
                  <a:pt x="10419197" y="1328535"/>
                </a:moveTo>
                <a:lnTo>
                  <a:pt x="10640638" y="1328535"/>
                </a:lnTo>
                <a:lnTo>
                  <a:pt x="10640638" y="1549746"/>
                </a:lnTo>
                <a:lnTo>
                  <a:pt x="10640638" y="1770957"/>
                </a:lnTo>
                <a:lnTo>
                  <a:pt x="10640638" y="1992167"/>
                </a:lnTo>
                <a:lnTo>
                  <a:pt x="10862079" y="1992167"/>
                </a:lnTo>
                <a:lnTo>
                  <a:pt x="10862079" y="1770957"/>
                </a:lnTo>
                <a:lnTo>
                  <a:pt x="11083521" y="1770957"/>
                </a:lnTo>
                <a:lnTo>
                  <a:pt x="11083521" y="1549746"/>
                </a:lnTo>
                <a:lnTo>
                  <a:pt x="11083521" y="1328535"/>
                </a:lnTo>
                <a:lnTo>
                  <a:pt x="10862079" y="1328535"/>
                </a:lnTo>
                <a:lnTo>
                  <a:pt x="10862079" y="1107325"/>
                </a:lnTo>
                <a:lnTo>
                  <a:pt x="10418561" y="1107325"/>
                </a:lnTo>
                <a:lnTo>
                  <a:pt x="10197119" y="1107325"/>
                </a:lnTo>
                <a:lnTo>
                  <a:pt x="10197119" y="1550382"/>
                </a:lnTo>
                <a:lnTo>
                  <a:pt x="10418561" y="1550382"/>
                </a:lnTo>
                <a:lnTo>
                  <a:pt x="10418561" y="1328535"/>
                </a:lnTo>
                <a:close/>
                <a:moveTo>
                  <a:pt x="10862716" y="221211"/>
                </a:moveTo>
                <a:lnTo>
                  <a:pt x="10641275" y="221211"/>
                </a:lnTo>
                <a:lnTo>
                  <a:pt x="10641275" y="442421"/>
                </a:lnTo>
                <a:lnTo>
                  <a:pt x="10862716" y="442421"/>
                </a:lnTo>
                <a:lnTo>
                  <a:pt x="10862716" y="221211"/>
                </a:lnTo>
                <a:close/>
                <a:moveTo>
                  <a:pt x="11084157" y="0"/>
                </a:moveTo>
                <a:lnTo>
                  <a:pt x="10862716" y="0"/>
                </a:lnTo>
                <a:lnTo>
                  <a:pt x="10862716" y="221211"/>
                </a:lnTo>
                <a:lnTo>
                  <a:pt x="11084157" y="221211"/>
                </a:lnTo>
                <a:lnTo>
                  <a:pt x="11084157" y="0"/>
                </a:lnTo>
                <a:close/>
                <a:moveTo>
                  <a:pt x="10419197" y="664268"/>
                </a:moveTo>
                <a:lnTo>
                  <a:pt x="10197755" y="664268"/>
                </a:lnTo>
                <a:lnTo>
                  <a:pt x="10197755" y="885478"/>
                </a:lnTo>
                <a:lnTo>
                  <a:pt x="10419197" y="885478"/>
                </a:lnTo>
                <a:lnTo>
                  <a:pt x="10419197" y="664268"/>
                </a:lnTo>
                <a:close/>
                <a:moveTo>
                  <a:pt x="12192636" y="0"/>
                </a:moveTo>
                <a:lnTo>
                  <a:pt x="11749117" y="0"/>
                </a:lnTo>
                <a:lnTo>
                  <a:pt x="11749117" y="221211"/>
                </a:lnTo>
                <a:lnTo>
                  <a:pt x="12192636" y="221211"/>
                </a:lnTo>
                <a:lnTo>
                  <a:pt x="12192636" y="0"/>
                </a:lnTo>
                <a:close/>
                <a:moveTo>
                  <a:pt x="10197755" y="221211"/>
                </a:moveTo>
                <a:lnTo>
                  <a:pt x="10197755" y="442421"/>
                </a:lnTo>
                <a:lnTo>
                  <a:pt x="10419197" y="442421"/>
                </a:lnTo>
                <a:lnTo>
                  <a:pt x="10419197" y="221211"/>
                </a:lnTo>
                <a:lnTo>
                  <a:pt x="10197755" y="221211"/>
                </a:lnTo>
                <a:close/>
                <a:moveTo>
                  <a:pt x="11527676" y="1328535"/>
                </a:moveTo>
                <a:lnTo>
                  <a:pt x="11527676" y="1107325"/>
                </a:lnTo>
                <a:lnTo>
                  <a:pt x="11749117" y="1107325"/>
                </a:lnTo>
                <a:lnTo>
                  <a:pt x="11749117" y="1328535"/>
                </a:lnTo>
                <a:lnTo>
                  <a:pt x="12192636" y="1328535"/>
                </a:lnTo>
                <a:lnTo>
                  <a:pt x="12192636" y="443057"/>
                </a:lnTo>
                <a:lnTo>
                  <a:pt x="11971195" y="443057"/>
                </a:lnTo>
                <a:lnTo>
                  <a:pt x="11971195" y="886114"/>
                </a:lnTo>
                <a:lnTo>
                  <a:pt x="11527676" y="886114"/>
                </a:lnTo>
                <a:lnTo>
                  <a:pt x="11527676" y="664903"/>
                </a:lnTo>
                <a:lnTo>
                  <a:pt x="11306235" y="664903"/>
                </a:lnTo>
                <a:lnTo>
                  <a:pt x="11306235" y="1328535"/>
                </a:lnTo>
                <a:lnTo>
                  <a:pt x="11527676" y="1328535"/>
                </a:lnTo>
                <a:close/>
                <a:moveTo>
                  <a:pt x="221441" y="0"/>
                </a:moveTo>
                <a:lnTo>
                  <a:pt x="0" y="0"/>
                </a:lnTo>
                <a:lnTo>
                  <a:pt x="0" y="221211"/>
                </a:lnTo>
                <a:lnTo>
                  <a:pt x="221441" y="221211"/>
                </a:lnTo>
                <a:lnTo>
                  <a:pt x="221441" y="0"/>
                </a:lnTo>
                <a:close/>
                <a:moveTo>
                  <a:pt x="10641275" y="664268"/>
                </a:moveTo>
                <a:lnTo>
                  <a:pt x="10641275" y="885478"/>
                </a:lnTo>
                <a:lnTo>
                  <a:pt x="11084793" y="885478"/>
                </a:lnTo>
                <a:lnTo>
                  <a:pt x="11084793" y="664268"/>
                </a:lnTo>
                <a:lnTo>
                  <a:pt x="11306235" y="664268"/>
                </a:lnTo>
                <a:lnTo>
                  <a:pt x="11306235" y="443057"/>
                </a:lnTo>
                <a:lnTo>
                  <a:pt x="10862716" y="443057"/>
                </a:lnTo>
                <a:lnTo>
                  <a:pt x="10862716" y="664268"/>
                </a:lnTo>
                <a:lnTo>
                  <a:pt x="10641275" y="664268"/>
                </a:lnTo>
                <a:close/>
                <a:moveTo>
                  <a:pt x="7980797" y="5314777"/>
                </a:moveTo>
                <a:lnTo>
                  <a:pt x="7980797" y="5093566"/>
                </a:lnTo>
                <a:lnTo>
                  <a:pt x="7759356" y="5093566"/>
                </a:lnTo>
                <a:lnTo>
                  <a:pt x="7759356" y="5314777"/>
                </a:lnTo>
                <a:lnTo>
                  <a:pt x="7980797" y="5314777"/>
                </a:lnTo>
                <a:close/>
                <a:moveTo>
                  <a:pt x="7315836" y="1992803"/>
                </a:moveTo>
                <a:lnTo>
                  <a:pt x="7315836" y="1771592"/>
                </a:lnTo>
                <a:lnTo>
                  <a:pt x="7094395" y="1771592"/>
                </a:lnTo>
                <a:lnTo>
                  <a:pt x="7094395" y="1550382"/>
                </a:lnTo>
                <a:lnTo>
                  <a:pt x="7315836" y="1550382"/>
                </a:lnTo>
                <a:lnTo>
                  <a:pt x="7315836" y="1328535"/>
                </a:lnTo>
                <a:lnTo>
                  <a:pt x="7537278" y="1328535"/>
                </a:lnTo>
                <a:lnTo>
                  <a:pt x="7537278" y="1107325"/>
                </a:lnTo>
                <a:lnTo>
                  <a:pt x="7758720" y="1107325"/>
                </a:lnTo>
                <a:lnTo>
                  <a:pt x="7758720" y="886114"/>
                </a:lnTo>
                <a:lnTo>
                  <a:pt x="7537278" y="886114"/>
                </a:lnTo>
                <a:lnTo>
                  <a:pt x="7537278" y="664903"/>
                </a:lnTo>
                <a:lnTo>
                  <a:pt x="7315836" y="664903"/>
                </a:lnTo>
                <a:lnTo>
                  <a:pt x="7315836" y="886114"/>
                </a:lnTo>
                <a:lnTo>
                  <a:pt x="7315836" y="1107325"/>
                </a:lnTo>
                <a:lnTo>
                  <a:pt x="7094395" y="1107325"/>
                </a:lnTo>
                <a:lnTo>
                  <a:pt x="7094395" y="1328535"/>
                </a:lnTo>
                <a:lnTo>
                  <a:pt x="6872318" y="1328535"/>
                </a:lnTo>
                <a:lnTo>
                  <a:pt x="6650876" y="1328535"/>
                </a:lnTo>
                <a:lnTo>
                  <a:pt x="6650876" y="1771592"/>
                </a:lnTo>
                <a:lnTo>
                  <a:pt x="6872318" y="1771592"/>
                </a:lnTo>
                <a:lnTo>
                  <a:pt x="6872318" y="1771592"/>
                </a:lnTo>
                <a:lnTo>
                  <a:pt x="6872318" y="1992803"/>
                </a:lnTo>
                <a:lnTo>
                  <a:pt x="6872318" y="2214014"/>
                </a:lnTo>
                <a:lnTo>
                  <a:pt x="7093759" y="2214014"/>
                </a:lnTo>
                <a:lnTo>
                  <a:pt x="7093759" y="1992803"/>
                </a:lnTo>
                <a:lnTo>
                  <a:pt x="7315836" y="1992803"/>
                </a:lnTo>
                <a:close/>
                <a:moveTo>
                  <a:pt x="7980797" y="1328535"/>
                </a:moveTo>
                <a:lnTo>
                  <a:pt x="7980797" y="1107325"/>
                </a:lnTo>
                <a:lnTo>
                  <a:pt x="7759356" y="1107325"/>
                </a:lnTo>
                <a:lnTo>
                  <a:pt x="7759356" y="1328535"/>
                </a:lnTo>
                <a:lnTo>
                  <a:pt x="7980797" y="1328535"/>
                </a:lnTo>
                <a:close/>
                <a:moveTo>
                  <a:pt x="7759356" y="664268"/>
                </a:moveTo>
                <a:lnTo>
                  <a:pt x="7537914" y="664268"/>
                </a:lnTo>
                <a:lnTo>
                  <a:pt x="7537914" y="443057"/>
                </a:lnTo>
                <a:lnTo>
                  <a:pt x="7759356" y="443057"/>
                </a:lnTo>
                <a:lnTo>
                  <a:pt x="7759356" y="221211"/>
                </a:lnTo>
                <a:lnTo>
                  <a:pt x="7759356" y="221211"/>
                </a:lnTo>
                <a:lnTo>
                  <a:pt x="7759356" y="0"/>
                </a:lnTo>
                <a:lnTo>
                  <a:pt x="7980797" y="0"/>
                </a:lnTo>
                <a:lnTo>
                  <a:pt x="8645757" y="0"/>
                </a:lnTo>
                <a:lnTo>
                  <a:pt x="8645757" y="221211"/>
                </a:lnTo>
                <a:lnTo>
                  <a:pt x="8424316" y="221211"/>
                </a:lnTo>
                <a:lnTo>
                  <a:pt x="8424316" y="442421"/>
                </a:lnTo>
                <a:lnTo>
                  <a:pt x="8867835" y="442421"/>
                </a:lnTo>
                <a:lnTo>
                  <a:pt x="8867835" y="663632"/>
                </a:lnTo>
                <a:lnTo>
                  <a:pt x="9089276" y="663632"/>
                </a:lnTo>
                <a:lnTo>
                  <a:pt x="9089276" y="884843"/>
                </a:lnTo>
                <a:lnTo>
                  <a:pt x="8867835" y="884843"/>
                </a:lnTo>
                <a:lnTo>
                  <a:pt x="8867835" y="1106053"/>
                </a:lnTo>
                <a:lnTo>
                  <a:pt x="8646394" y="1106053"/>
                </a:lnTo>
                <a:lnTo>
                  <a:pt x="8646394" y="884843"/>
                </a:lnTo>
                <a:lnTo>
                  <a:pt x="8424952" y="884843"/>
                </a:lnTo>
                <a:lnTo>
                  <a:pt x="8424952" y="1328535"/>
                </a:lnTo>
                <a:lnTo>
                  <a:pt x="8202238" y="1328535"/>
                </a:lnTo>
                <a:lnTo>
                  <a:pt x="8202238" y="885478"/>
                </a:lnTo>
                <a:lnTo>
                  <a:pt x="7758720" y="885478"/>
                </a:lnTo>
                <a:lnTo>
                  <a:pt x="7758720" y="664268"/>
                </a:lnTo>
                <a:close/>
                <a:moveTo>
                  <a:pt x="7980797" y="443057"/>
                </a:moveTo>
                <a:lnTo>
                  <a:pt x="7980797" y="443057"/>
                </a:lnTo>
                <a:lnTo>
                  <a:pt x="7980797" y="664268"/>
                </a:lnTo>
                <a:lnTo>
                  <a:pt x="8202238" y="664268"/>
                </a:lnTo>
                <a:lnTo>
                  <a:pt x="8202238" y="443057"/>
                </a:lnTo>
                <a:lnTo>
                  <a:pt x="8202238" y="221211"/>
                </a:lnTo>
                <a:lnTo>
                  <a:pt x="7980797" y="221211"/>
                </a:lnTo>
                <a:lnTo>
                  <a:pt x="7980797" y="443057"/>
                </a:lnTo>
                <a:close/>
                <a:moveTo>
                  <a:pt x="8867198" y="2435860"/>
                </a:moveTo>
                <a:lnTo>
                  <a:pt x="8867198" y="2214649"/>
                </a:lnTo>
                <a:lnTo>
                  <a:pt x="8645757" y="2214649"/>
                </a:lnTo>
                <a:lnTo>
                  <a:pt x="8645757" y="2435860"/>
                </a:lnTo>
                <a:lnTo>
                  <a:pt x="8867198" y="2435860"/>
                </a:lnTo>
                <a:close/>
                <a:moveTo>
                  <a:pt x="9089276" y="221211"/>
                </a:moveTo>
                <a:lnTo>
                  <a:pt x="9089276" y="221211"/>
                </a:lnTo>
                <a:lnTo>
                  <a:pt x="9310717" y="221211"/>
                </a:lnTo>
                <a:lnTo>
                  <a:pt x="9310717" y="442421"/>
                </a:lnTo>
                <a:lnTo>
                  <a:pt x="9759327" y="442421"/>
                </a:lnTo>
                <a:lnTo>
                  <a:pt x="9759327" y="885478"/>
                </a:lnTo>
                <a:lnTo>
                  <a:pt x="9975677" y="885478"/>
                </a:lnTo>
                <a:lnTo>
                  <a:pt x="9975677" y="443057"/>
                </a:lnTo>
                <a:lnTo>
                  <a:pt x="9975677" y="221211"/>
                </a:lnTo>
                <a:lnTo>
                  <a:pt x="9975677" y="0"/>
                </a:lnTo>
                <a:lnTo>
                  <a:pt x="9754236" y="0"/>
                </a:lnTo>
                <a:lnTo>
                  <a:pt x="9754236" y="221211"/>
                </a:lnTo>
                <a:lnTo>
                  <a:pt x="9532795" y="221211"/>
                </a:lnTo>
                <a:lnTo>
                  <a:pt x="9532795" y="0"/>
                </a:lnTo>
                <a:lnTo>
                  <a:pt x="8867835" y="0"/>
                </a:lnTo>
                <a:lnTo>
                  <a:pt x="8867835" y="443057"/>
                </a:lnTo>
                <a:lnTo>
                  <a:pt x="9089276" y="443057"/>
                </a:lnTo>
                <a:lnTo>
                  <a:pt x="9089276" y="221211"/>
                </a:lnTo>
                <a:close/>
                <a:moveTo>
                  <a:pt x="9089276" y="4650509"/>
                </a:moveTo>
                <a:lnTo>
                  <a:pt x="9310717" y="4650509"/>
                </a:lnTo>
                <a:lnTo>
                  <a:pt x="9310717" y="4429298"/>
                </a:lnTo>
                <a:lnTo>
                  <a:pt x="9089276" y="4429298"/>
                </a:lnTo>
                <a:lnTo>
                  <a:pt x="9089276" y="4650509"/>
                </a:lnTo>
                <a:close/>
                <a:moveTo>
                  <a:pt x="9089276" y="4207452"/>
                </a:moveTo>
                <a:lnTo>
                  <a:pt x="9089276" y="4207452"/>
                </a:lnTo>
                <a:lnTo>
                  <a:pt x="9310717" y="4207452"/>
                </a:lnTo>
                <a:lnTo>
                  <a:pt x="9310717" y="4428663"/>
                </a:lnTo>
                <a:lnTo>
                  <a:pt x="9759327" y="4428663"/>
                </a:lnTo>
                <a:lnTo>
                  <a:pt x="9759327" y="4871720"/>
                </a:lnTo>
                <a:lnTo>
                  <a:pt x="9975677" y="4871720"/>
                </a:lnTo>
                <a:lnTo>
                  <a:pt x="9975677" y="4428663"/>
                </a:lnTo>
                <a:lnTo>
                  <a:pt x="9975677" y="4207452"/>
                </a:lnTo>
                <a:lnTo>
                  <a:pt x="9975677" y="3986241"/>
                </a:lnTo>
                <a:lnTo>
                  <a:pt x="9754236" y="3986241"/>
                </a:lnTo>
                <a:lnTo>
                  <a:pt x="9754236" y="4207452"/>
                </a:lnTo>
                <a:lnTo>
                  <a:pt x="9532795" y="4207452"/>
                </a:lnTo>
                <a:lnTo>
                  <a:pt x="9532795" y="3764395"/>
                </a:lnTo>
                <a:lnTo>
                  <a:pt x="9089276" y="3764395"/>
                </a:lnTo>
                <a:lnTo>
                  <a:pt x="9089276" y="3321338"/>
                </a:lnTo>
                <a:lnTo>
                  <a:pt x="8867835" y="3321338"/>
                </a:lnTo>
                <a:lnTo>
                  <a:pt x="8867835" y="4428663"/>
                </a:lnTo>
                <a:lnTo>
                  <a:pt x="9089276" y="4428663"/>
                </a:lnTo>
                <a:lnTo>
                  <a:pt x="9089276" y="4207452"/>
                </a:lnTo>
                <a:close/>
                <a:moveTo>
                  <a:pt x="10197755" y="5093566"/>
                </a:moveTo>
                <a:lnTo>
                  <a:pt x="10197755" y="4872355"/>
                </a:lnTo>
                <a:lnTo>
                  <a:pt x="9976314" y="4872355"/>
                </a:lnTo>
                <a:lnTo>
                  <a:pt x="9976314" y="5093566"/>
                </a:lnTo>
                <a:lnTo>
                  <a:pt x="10197755" y="5093566"/>
                </a:lnTo>
                <a:close/>
                <a:moveTo>
                  <a:pt x="9754236" y="3543185"/>
                </a:moveTo>
                <a:lnTo>
                  <a:pt x="9532795" y="3543185"/>
                </a:lnTo>
                <a:lnTo>
                  <a:pt x="9532795" y="3764395"/>
                </a:lnTo>
                <a:lnTo>
                  <a:pt x="9754236" y="3764395"/>
                </a:lnTo>
                <a:lnTo>
                  <a:pt x="9754236" y="3543185"/>
                </a:lnTo>
                <a:close/>
                <a:moveTo>
                  <a:pt x="9089276" y="664268"/>
                </a:moveTo>
                <a:lnTo>
                  <a:pt x="9310717" y="664268"/>
                </a:lnTo>
                <a:lnTo>
                  <a:pt x="9310717" y="443057"/>
                </a:lnTo>
                <a:lnTo>
                  <a:pt x="9089276" y="443057"/>
                </a:lnTo>
                <a:lnTo>
                  <a:pt x="9089276" y="664268"/>
                </a:lnTo>
                <a:close/>
                <a:moveTo>
                  <a:pt x="5098878" y="0"/>
                </a:moveTo>
                <a:lnTo>
                  <a:pt x="4877437" y="0"/>
                </a:lnTo>
                <a:lnTo>
                  <a:pt x="4877437" y="221211"/>
                </a:lnTo>
                <a:lnTo>
                  <a:pt x="5098878" y="221211"/>
                </a:lnTo>
                <a:lnTo>
                  <a:pt x="5098878" y="0"/>
                </a:lnTo>
                <a:close/>
                <a:moveTo>
                  <a:pt x="5320319" y="664268"/>
                </a:moveTo>
                <a:lnTo>
                  <a:pt x="5320319" y="443057"/>
                </a:lnTo>
                <a:lnTo>
                  <a:pt x="5763838" y="443057"/>
                </a:lnTo>
                <a:lnTo>
                  <a:pt x="5763838" y="221211"/>
                </a:lnTo>
                <a:lnTo>
                  <a:pt x="5098878" y="221211"/>
                </a:lnTo>
                <a:lnTo>
                  <a:pt x="5098878" y="442421"/>
                </a:lnTo>
                <a:lnTo>
                  <a:pt x="4877437" y="442421"/>
                </a:lnTo>
                <a:lnTo>
                  <a:pt x="4877437" y="221211"/>
                </a:lnTo>
                <a:lnTo>
                  <a:pt x="4211840" y="221211"/>
                </a:lnTo>
                <a:lnTo>
                  <a:pt x="4211840" y="442421"/>
                </a:lnTo>
                <a:lnTo>
                  <a:pt x="4433281" y="442421"/>
                </a:lnTo>
                <a:lnTo>
                  <a:pt x="4433281" y="663632"/>
                </a:lnTo>
                <a:lnTo>
                  <a:pt x="4654723" y="663632"/>
                </a:lnTo>
                <a:lnTo>
                  <a:pt x="4654723" y="884843"/>
                </a:lnTo>
                <a:lnTo>
                  <a:pt x="4876164" y="884843"/>
                </a:lnTo>
                <a:lnTo>
                  <a:pt x="4876164" y="1328535"/>
                </a:lnTo>
                <a:lnTo>
                  <a:pt x="5097605" y="1328535"/>
                </a:lnTo>
                <a:lnTo>
                  <a:pt x="5097605" y="885478"/>
                </a:lnTo>
                <a:lnTo>
                  <a:pt x="5319047" y="885478"/>
                </a:lnTo>
                <a:lnTo>
                  <a:pt x="5319047" y="1106689"/>
                </a:lnTo>
                <a:lnTo>
                  <a:pt x="5542397" y="1106689"/>
                </a:lnTo>
                <a:lnTo>
                  <a:pt x="5542397" y="885478"/>
                </a:lnTo>
                <a:lnTo>
                  <a:pt x="5763838" y="885478"/>
                </a:lnTo>
                <a:lnTo>
                  <a:pt x="5763838" y="664268"/>
                </a:lnTo>
                <a:lnTo>
                  <a:pt x="5320319" y="664268"/>
                </a:lnTo>
                <a:close/>
                <a:moveTo>
                  <a:pt x="6872318" y="886114"/>
                </a:moveTo>
                <a:lnTo>
                  <a:pt x="7093759" y="886114"/>
                </a:lnTo>
                <a:lnTo>
                  <a:pt x="7093759" y="664903"/>
                </a:lnTo>
                <a:lnTo>
                  <a:pt x="6872318" y="664903"/>
                </a:lnTo>
                <a:lnTo>
                  <a:pt x="6650876" y="664903"/>
                </a:lnTo>
                <a:lnTo>
                  <a:pt x="6650876" y="886114"/>
                </a:lnTo>
                <a:lnTo>
                  <a:pt x="6872318" y="886114"/>
                </a:lnTo>
                <a:lnTo>
                  <a:pt x="6872318" y="886114"/>
                </a:lnTo>
                <a:close/>
                <a:moveTo>
                  <a:pt x="7093759" y="2435860"/>
                </a:moveTo>
                <a:lnTo>
                  <a:pt x="7315200" y="2435860"/>
                </a:lnTo>
                <a:lnTo>
                  <a:pt x="7315200" y="2214649"/>
                </a:lnTo>
                <a:lnTo>
                  <a:pt x="7093759" y="2214649"/>
                </a:lnTo>
                <a:lnTo>
                  <a:pt x="7093759" y="2435860"/>
                </a:lnTo>
                <a:close/>
                <a:moveTo>
                  <a:pt x="8202238" y="3321974"/>
                </a:moveTo>
                <a:lnTo>
                  <a:pt x="8202238" y="3100763"/>
                </a:lnTo>
                <a:lnTo>
                  <a:pt x="7758720" y="3100763"/>
                </a:lnTo>
                <a:lnTo>
                  <a:pt x="7758720" y="3321974"/>
                </a:lnTo>
                <a:lnTo>
                  <a:pt x="7758720" y="3543185"/>
                </a:lnTo>
                <a:lnTo>
                  <a:pt x="7980160" y="3543185"/>
                </a:lnTo>
                <a:lnTo>
                  <a:pt x="7980160" y="3321974"/>
                </a:lnTo>
                <a:lnTo>
                  <a:pt x="8202238" y="3321974"/>
                </a:lnTo>
                <a:close/>
                <a:moveTo>
                  <a:pt x="10197755" y="1107325"/>
                </a:moveTo>
                <a:lnTo>
                  <a:pt x="10197755" y="886114"/>
                </a:lnTo>
                <a:lnTo>
                  <a:pt x="9976314" y="886114"/>
                </a:lnTo>
                <a:lnTo>
                  <a:pt x="9976314" y="1107325"/>
                </a:lnTo>
                <a:lnTo>
                  <a:pt x="10197755" y="1107325"/>
                </a:lnTo>
                <a:close/>
                <a:moveTo>
                  <a:pt x="5542397" y="2435860"/>
                </a:moveTo>
                <a:lnTo>
                  <a:pt x="5320956" y="2435860"/>
                </a:lnTo>
                <a:lnTo>
                  <a:pt x="5320956" y="2214649"/>
                </a:lnTo>
                <a:lnTo>
                  <a:pt x="5542397" y="2214649"/>
                </a:lnTo>
                <a:lnTo>
                  <a:pt x="5542397" y="2435860"/>
                </a:lnTo>
                <a:lnTo>
                  <a:pt x="5763838" y="2435860"/>
                </a:lnTo>
                <a:lnTo>
                  <a:pt x="5763838" y="2214649"/>
                </a:lnTo>
                <a:lnTo>
                  <a:pt x="5763838" y="1993439"/>
                </a:lnTo>
                <a:lnTo>
                  <a:pt x="5320319" y="1993439"/>
                </a:lnTo>
                <a:lnTo>
                  <a:pt x="5320319" y="1993439"/>
                </a:lnTo>
                <a:lnTo>
                  <a:pt x="5320319" y="1772228"/>
                </a:lnTo>
                <a:lnTo>
                  <a:pt x="5542397" y="1772228"/>
                </a:lnTo>
                <a:lnTo>
                  <a:pt x="5542397" y="1551017"/>
                </a:lnTo>
                <a:lnTo>
                  <a:pt x="5542397" y="1328535"/>
                </a:lnTo>
                <a:lnTo>
                  <a:pt x="5320956" y="1328535"/>
                </a:lnTo>
                <a:lnTo>
                  <a:pt x="5320956" y="1549746"/>
                </a:lnTo>
                <a:lnTo>
                  <a:pt x="4877437" y="1549746"/>
                </a:lnTo>
                <a:lnTo>
                  <a:pt x="4877437" y="1770957"/>
                </a:lnTo>
                <a:lnTo>
                  <a:pt x="4655995" y="1770957"/>
                </a:lnTo>
                <a:lnTo>
                  <a:pt x="4655995" y="1549746"/>
                </a:lnTo>
                <a:lnTo>
                  <a:pt x="4434554" y="1549746"/>
                </a:lnTo>
                <a:lnTo>
                  <a:pt x="4434554" y="2214014"/>
                </a:lnTo>
                <a:lnTo>
                  <a:pt x="4655995" y="2214014"/>
                </a:lnTo>
                <a:lnTo>
                  <a:pt x="4655995" y="1992803"/>
                </a:lnTo>
                <a:lnTo>
                  <a:pt x="5099514" y="1992803"/>
                </a:lnTo>
                <a:lnTo>
                  <a:pt x="5099514" y="2435860"/>
                </a:lnTo>
                <a:lnTo>
                  <a:pt x="5320956" y="2435860"/>
                </a:lnTo>
                <a:lnTo>
                  <a:pt x="5320956" y="2657071"/>
                </a:lnTo>
                <a:lnTo>
                  <a:pt x="5542397" y="2657071"/>
                </a:lnTo>
                <a:lnTo>
                  <a:pt x="5542397" y="2435860"/>
                </a:lnTo>
                <a:close/>
                <a:moveTo>
                  <a:pt x="7537278" y="0"/>
                </a:moveTo>
                <a:lnTo>
                  <a:pt x="7315836" y="0"/>
                </a:lnTo>
                <a:lnTo>
                  <a:pt x="7315836" y="221211"/>
                </a:lnTo>
                <a:lnTo>
                  <a:pt x="7094395" y="221211"/>
                </a:lnTo>
                <a:lnTo>
                  <a:pt x="7094395" y="442421"/>
                </a:lnTo>
                <a:lnTo>
                  <a:pt x="7537914" y="442421"/>
                </a:lnTo>
                <a:lnTo>
                  <a:pt x="7537914" y="221211"/>
                </a:lnTo>
                <a:lnTo>
                  <a:pt x="7537914" y="0"/>
                </a:lnTo>
                <a:close/>
                <a:moveTo>
                  <a:pt x="6872318" y="0"/>
                </a:moveTo>
                <a:lnTo>
                  <a:pt x="6650876" y="0"/>
                </a:lnTo>
                <a:lnTo>
                  <a:pt x="6650876" y="221211"/>
                </a:lnTo>
                <a:lnTo>
                  <a:pt x="6207357" y="221211"/>
                </a:lnTo>
                <a:lnTo>
                  <a:pt x="6207357" y="0"/>
                </a:lnTo>
                <a:lnTo>
                  <a:pt x="5985916" y="0"/>
                </a:lnTo>
                <a:lnTo>
                  <a:pt x="5985916" y="221211"/>
                </a:lnTo>
                <a:lnTo>
                  <a:pt x="5985916" y="442421"/>
                </a:lnTo>
                <a:lnTo>
                  <a:pt x="5764475" y="442421"/>
                </a:lnTo>
                <a:lnTo>
                  <a:pt x="5764475" y="663632"/>
                </a:lnTo>
                <a:lnTo>
                  <a:pt x="5985916" y="663632"/>
                </a:lnTo>
                <a:lnTo>
                  <a:pt x="5985916" y="884843"/>
                </a:lnTo>
                <a:lnTo>
                  <a:pt x="5764475" y="884843"/>
                </a:lnTo>
                <a:lnTo>
                  <a:pt x="5764475" y="1106053"/>
                </a:lnTo>
                <a:lnTo>
                  <a:pt x="6651513" y="1106053"/>
                </a:lnTo>
                <a:lnTo>
                  <a:pt x="6651513" y="884843"/>
                </a:lnTo>
                <a:lnTo>
                  <a:pt x="6207993" y="884843"/>
                </a:lnTo>
                <a:lnTo>
                  <a:pt x="6207993" y="663632"/>
                </a:lnTo>
                <a:lnTo>
                  <a:pt x="6207993" y="663632"/>
                </a:lnTo>
                <a:lnTo>
                  <a:pt x="6207993" y="443057"/>
                </a:lnTo>
                <a:lnTo>
                  <a:pt x="6872318" y="443057"/>
                </a:lnTo>
                <a:lnTo>
                  <a:pt x="6872318" y="221211"/>
                </a:lnTo>
                <a:lnTo>
                  <a:pt x="7093759" y="221211"/>
                </a:lnTo>
                <a:lnTo>
                  <a:pt x="7093759" y="0"/>
                </a:lnTo>
                <a:lnTo>
                  <a:pt x="6872318" y="0"/>
                </a:lnTo>
                <a:close/>
                <a:moveTo>
                  <a:pt x="10419197" y="6865158"/>
                </a:moveTo>
                <a:lnTo>
                  <a:pt x="10640638" y="6865158"/>
                </a:lnTo>
                <a:lnTo>
                  <a:pt x="10640638" y="6643947"/>
                </a:lnTo>
                <a:lnTo>
                  <a:pt x="10419197" y="6643947"/>
                </a:lnTo>
                <a:lnTo>
                  <a:pt x="10197755" y="6643947"/>
                </a:lnTo>
                <a:lnTo>
                  <a:pt x="10197755" y="6865158"/>
                </a:lnTo>
                <a:lnTo>
                  <a:pt x="10419197" y="6865158"/>
                </a:lnTo>
                <a:close/>
                <a:moveTo>
                  <a:pt x="8202238" y="3543185"/>
                </a:moveTo>
                <a:lnTo>
                  <a:pt x="7980797" y="3543185"/>
                </a:lnTo>
                <a:lnTo>
                  <a:pt x="7980797" y="3764395"/>
                </a:lnTo>
                <a:lnTo>
                  <a:pt x="8424316" y="3764395"/>
                </a:lnTo>
                <a:lnTo>
                  <a:pt x="8424316" y="3543185"/>
                </a:lnTo>
                <a:lnTo>
                  <a:pt x="8424316" y="3321974"/>
                </a:lnTo>
                <a:lnTo>
                  <a:pt x="8202238" y="3321974"/>
                </a:lnTo>
                <a:lnTo>
                  <a:pt x="8202238" y="3543185"/>
                </a:lnTo>
                <a:close/>
                <a:moveTo>
                  <a:pt x="5980189" y="2435860"/>
                </a:moveTo>
                <a:lnTo>
                  <a:pt x="6201630" y="2435860"/>
                </a:lnTo>
                <a:lnTo>
                  <a:pt x="6201630" y="2214649"/>
                </a:lnTo>
                <a:lnTo>
                  <a:pt x="5980189" y="2214649"/>
                </a:lnTo>
                <a:lnTo>
                  <a:pt x="5980189" y="2435860"/>
                </a:lnTo>
                <a:close/>
                <a:moveTo>
                  <a:pt x="8645757" y="6643947"/>
                </a:moveTo>
                <a:lnTo>
                  <a:pt x="8645757" y="6422737"/>
                </a:lnTo>
                <a:lnTo>
                  <a:pt x="8202238" y="6422737"/>
                </a:lnTo>
                <a:lnTo>
                  <a:pt x="8202238" y="6201526"/>
                </a:lnTo>
                <a:lnTo>
                  <a:pt x="7980797" y="6201526"/>
                </a:lnTo>
                <a:lnTo>
                  <a:pt x="7980797" y="5980316"/>
                </a:lnTo>
                <a:lnTo>
                  <a:pt x="7315836" y="5980316"/>
                </a:lnTo>
                <a:lnTo>
                  <a:pt x="7315836" y="6201526"/>
                </a:lnTo>
                <a:lnTo>
                  <a:pt x="7537278" y="6201526"/>
                </a:lnTo>
                <a:lnTo>
                  <a:pt x="7537278" y="6422737"/>
                </a:lnTo>
                <a:lnTo>
                  <a:pt x="7980797" y="6422737"/>
                </a:lnTo>
                <a:lnTo>
                  <a:pt x="7980797" y="6643947"/>
                </a:lnTo>
                <a:lnTo>
                  <a:pt x="8202238" y="6643947"/>
                </a:lnTo>
                <a:lnTo>
                  <a:pt x="8202238" y="6865158"/>
                </a:lnTo>
                <a:lnTo>
                  <a:pt x="8423680" y="6865158"/>
                </a:lnTo>
                <a:lnTo>
                  <a:pt x="8645121" y="6865158"/>
                </a:lnTo>
                <a:lnTo>
                  <a:pt x="8866562" y="6865158"/>
                </a:lnTo>
                <a:lnTo>
                  <a:pt x="9088003" y="6865158"/>
                </a:lnTo>
                <a:lnTo>
                  <a:pt x="9088003" y="6643947"/>
                </a:lnTo>
                <a:lnTo>
                  <a:pt x="8866562" y="6643947"/>
                </a:lnTo>
                <a:lnTo>
                  <a:pt x="8645757" y="6643947"/>
                </a:lnTo>
                <a:close/>
                <a:moveTo>
                  <a:pt x="12192636" y="5979044"/>
                </a:moveTo>
                <a:lnTo>
                  <a:pt x="11971195" y="5979044"/>
                </a:lnTo>
                <a:lnTo>
                  <a:pt x="11971195" y="5536623"/>
                </a:lnTo>
                <a:lnTo>
                  <a:pt x="11749754" y="5536623"/>
                </a:lnTo>
                <a:lnTo>
                  <a:pt x="11749754" y="5979680"/>
                </a:lnTo>
                <a:lnTo>
                  <a:pt x="11528312" y="5979680"/>
                </a:lnTo>
                <a:lnTo>
                  <a:pt x="11528312" y="6200891"/>
                </a:lnTo>
                <a:lnTo>
                  <a:pt x="11306871" y="6200891"/>
                </a:lnTo>
                <a:lnTo>
                  <a:pt x="11306871" y="6422101"/>
                </a:lnTo>
                <a:lnTo>
                  <a:pt x="11085429" y="6422101"/>
                </a:lnTo>
                <a:lnTo>
                  <a:pt x="11085429" y="6643312"/>
                </a:lnTo>
                <a:lnTo>
                  <a:pt x="11750390" y="6643312"/>
                </a:lnTo>
                <a:lnTo>
                  <a:pt x="11750390" y="6422101"/>
                </a:lnTo>
                <a:lnTo>
                  <a:pt x="11971831" y="6422101"/>
                </a:lnTo>
                <a:lnTo>
                  <a:pt x="11971831" y="6643312"/>
                </a:lnTo>
                <a:lnTo>
                  <a:pt x="12193272" y="6643312"/>
                </a:lnTo>
                <a:lnTo>
                  <a:pt x="12193272" y="5979044"/>
                </a:lnTo>
                <a:close/>
                <a:moveTo>
                  <a:pt x="8202238" y="5757834"/>
                </a:moveTo>
                <a:lnTo>
                  <a:pt x="8423680" y="5757834"/>
                </a:lnTo>
                <a:lnTo>
                  <a:pt x="8423680" y="6200891"/>
                </a:lnTo>
                <a:lnTo>
                  <a:pt x="8645121" y="6200891"/>
                </a:lnTo>
                <a:lnTo>
                  <a:pt x="8645121" y="5757834"/>
                </a:lnTo>
                <a:lnTo>
                  <a:pt x="8866562" y="5757834"/>
                </a:lnTo>
                <a:lnTo>
                  <a:pt x="8866562" y="5536623"/>
                </a:lnTo>
                <a:lnTo>
                  <a:pt x="8866562" y="5315412"/>
                </a:lnTo>
                <a:lnTo>
                  <a:pt x="8645121" y="5315412"/>
                </a:lnTo>
                <a:lnTo>
                  <a:pt x="8645121" y="5536623"/>
                </a:lnTo>
                <a:lnTo>
                  <a:pt x="7758083" y="5536623"/>
                </a:lnTo>
                <a:lnTo>
                  <a:pt x="7758083" y="5757834"/>
                </a:lnTo>
                <a:lnTo>
                  <a:pt x="7979524" y="5757834"/>
                </a:lnTo>
                <a:lnTo>
                  <a:pt x="7979524" y="5979044"/>
                </a:lnTo>
                <a:lnTo>
                  <a:pt x="8200966" y="5979044"/>
                </a:lnTo>
                <a:lnTo>
                  <a:pt x="8200966" y="5757834"/>
                </a:lnTo>
                <a:close/>
                <a:moveTo>
                  <a:pt x="9975677" y="6643947"/>
                </a:moveTo>
                <a:lnTo>
                  <a:pt x="10197119" y="6643947"/>
                </a:lnTo>
                <a:lnTo>
                  <a:pt x="10197119" y="6422737"/>
                </a:lnTo>
                <a:lnTo>
                  <a:pt x="9975677" y="6422737"/>
                </a:lnTo>
                <a:lnTo>
                  <a:pt x="9975677" y="6643947"/>
                </a:lnTo>
                <a:close/>
                <a:moveTo>
                  <a:pt x="11749754" y="6865158"/>
                </a:moveTo>
                <a:lnTo>
                  <a:pt x="11971195" y="6865158"/>
                </a:lnTo>
                <a:lnTo>
                  <a:pt x="11971195" y="6643947"/>
                </a:lnTo>
                <a:lnTo>
                  <a:pt x="11749754" y="6643947"/>
                </a:lnTo>
                <a:lnTo>
                  <a:pt x="11749754" y="6865158"/>
                </a:lnTo>
                <a:close/>
                <a:moveTo>
                  <a:pt x="10419197" y="6200891"/>
                </a:moveTo>
                <a:lnTo>
                  <a:pt x="10862716" y="6200891"/>
                </a:lnTo>
                <a:lnTo>
                  <a:pt x="10862716" y="6422101"/>
                </a:lnTo>
                <a:lnTo>
                  <a:pt x="10197755" y="6422101"/>
                </a:lnTo>
                <a:lnTo>
                  <a:pt x="10197755" y="6200891"/>
                </a:lnTo>
                <a:lnTo>
                  <a:pt x="9976314" y="6200891"/>
                </a:lnTo>
                <a:lnTo>
                  <a:pt x="9976314" y="5979680"/>
                </a:lnTo>
                <a:lnTo>
                  <a:pt x="9754873" y="5979680"/>
                </a:lnTo>
                <a:lnTo>
                  <a:pt x="9754873" y="6200891"/>
                </a:lnTo>
                <a:lnTo>
                  <a:pt x="9754873" y="6422101"/>
                </a:lnTo>
                <a:lnTo>
                  <a:pt x="9754873" y="6643312"/>
                </a:lnTo>
                <a:lnTo>
                  <a:pt x="9754873" y="6864523"/>
                </a:lnTo>
                <a:lnTo>
                  <a:pt x="9533431" y="6864523"/>
                </a:lnTo>
                <a:lnTo>
                  <a:pt x="9533431" y="6643312"/>
                </a:lnTo>
                <a:lnTo>
                  <a:pt x="9311990" y="6643312"/>
                </a:lnTo>
                <a:lnTo>
                  <a:pt x="9311990" y="6422101"/>
                </a:lnTo>
                <a:lnTo>
                  <a:pt x="9090548" y="6422101"/>
                </a:lnTo>
                <a:lnTo>
                  <a:pt x="9090548" y="6200891"/>
                </a:lnTo>
                <a:lnTo>
                  <a:pt x="9311990" y="6200891"/>
                </a:lnTo>
                <a:lnTo>
                  <a:pt x="9311990" y="5979680"/>
                </a:lnTo>
                <a:lnTo>
                  <a:pt x="9090548" y="5979680"/>
                </a:lnTo>
                <a:lnTo>
                  <a:pt x="9090548" y="5758470"/>
                </a:lnTo>
                <a:lnTo>
                  <a:pt x="9090548" y="5536623"/>
                </a:lnTo>
                <a:lnTo>
                  <a:pt x="9090548" y="5315412"/>
                </a:lnTo>
                <a:lnTo>
                  <a:pt x="9311990" y="5315412"/>
                </a:lnTo>
                <a:lnTo>
                  <a:pt x="9311990" y="5536623"/>
                </a:lnTo>
                <a:lnTo>
                  <a:pt x="9533431" y="5536623"/>
                </a:lnTo>
                <a:lnTo>
                  <a:pt x="9533431" y="5315412"/>
                </a:lnTo>
                <a:lnTo>
                  <a:pt x="9754873" y="5315412"/>
                </a:lnTo>
                <a:lnTo>
                  <a:pt x="9754873" y="5536623"/>
                </a:lnTo>
                <a:lnTo>
                  <a:pt x="9754873" y="5536623"/>
                </a:lnTo>
                <a:lnTo>
                  <a:pt x="9754873" y="5757834"/>
                </a:lnTo>
                <a:lnTo>
                  <a:pt x="10419833" y="5757834"/>
                </a:lnTo>
                <a:lnTo>
                  <a:pt x="10419833" y="5979044"/>
                </a:lnTo>
                <a:lnTo>
                  <a:pt x="10419833" y="5979044"/>
                </a:lnTo>
                <a:lnTo>
                  <a:pt x="10419833" y="6200891"/>
                </a:lnTo>
                <a:close/>
                <a:moveTo>
                  <a:pt x="9532795" y="5757834"/>
                </a:moveTo>
                <a:lnTo>
                  <a:pt x="9311354" y="5757834"/>
                </a:lnTo>
                <a:lnTo>
                  <a:pt x="9311354" y="5979044"/>
                </a:lnTo>
                <a:lnTo>
                  <a:pt x="9532795" y="5979044"/>
                </a:lnTo>
                <a:lnTo>
                  <a:pt x="9532795" y="5757834"/>
                </a:lnTo>
                <a:close/>
                <a:moveTo>
                  <a:pt x="6426890" y="1992803"/>
                </a:moveTo>
                <a:lnTo>
                  <a:pt x="6426890" y="1328535"/>
                </a:lnTo>
                <a:lnTo>
                  <a:pt x="6205448" y="1328535"/>
                </a:lnTo>
                <a:lnTo>
                  <a:pt x="6205448" y="1771592"/>
                </a:lnTo>
                <a:lnTo>
                  <a:pt x="5984007" y="1771592"/>
                </a:lnTo>
                <a:lnTo>
                  <a:pt x="5984007" y="1992803"/>
                </a:lnTo>
                <a:lnTo>
                  <a:pt x="6205448" y="1992803"/>
                </a:lnTo>
                <a:lnTo>
                  <a:pt x="6426890" y="1992803"/>
                </a:lnTo>
                <a:close/>
                <a:moveTo>
                  <a:pt x="8867198" y="6422101"/>
                </a:moveTo>
                <a:lnTo>
                  <a:pt x="8867198" y="6200891"/>
                </a:lnTo>
                <a:lnTo>
                  <a:pt x="8645757" y="6200891"/>
                </a:lnTo>
                <a:lnTo>
                  <a:pt x="8645757" y="6422101"/>
                </a:lnTo>
                <a:lnTo>
                  <a:pt x="8867198" y="6422101"/>
                </a:lnTo>
                <a:close/>
                <a:moveTo>
                  <a:pt x="5320319" y="4650509"/>
                </a:moveTo>
                <a:lnTo>
                  <a:pt x="5320319" y="4429298"/>
                </a:lnTo>
                <a:lnTo>
                  <a:pt x="5763838" y="4429298"/>
                </a:lnTo>
                <a:lnTo>
                  <a:pt x="5763838" y="4208088"/>
                </a:lnTo>
                <a:lnTo>
                  <a:pt x="5098878" y="4208088"/>
                </a:lnTo>
                <a:lnTo>
                  <a:pt x="5098878" y="4429298"/>
                </a:lnTo>
                <a:lnTo>
                  <a:pt x="4877437" y="4429298"/>
                </a:lnTo>
                <a:lnTo>
                  <a:pt x="4877437" y="4208088"/>
                </a:lnTo>
                <a:lnTo>
                  <a:pt x="4211840" y="4208088"/>
                </a:lnTo>
                <a:lnTo>
                  <a:pt x="4211840" y="4429298"/>
                </a:lnTo>
                <a:lnTo>
                  <a:pt x="4433281" y="4429298"/>
                </a:lnTo>
                <a:lnTo>
                  <a:pt x="4433281" y="4650509"/>
                </a:lnTo>
                <a:lnTo>
                  <a:pt x="4654723" y="4650509"/>
                </a:lnTo>
                <a:lnTo>
                  <a:pt x="4654723" y="4871720"/>
                </a:lnTo>
                <a:lnTo>
                  <a:pt x="4876164" y="4871720"/>
                </a:lnTo>
                <a:lnTo>
                  <a:pt x="4876164" y="5314777"/>
                </a:lnTo>
                <a:lnTo>
                  <a:pt x="5097605" y="5314777"/>
                </a:lnTo>
                <a:lnTo>
                  <a:pt x="5097605" y="4871720"/>
                </a:lnTo>
                <a:lnTo>
                  <a:pt x="5319047" y="4871720"/>
                </a:lnTo>
                <a:lnTo>
                  <a:pt x="5319047" y="5092931"/>
                </a:lnTo>
                <a:lnTo>
                  <a:pt x="5542397" y="5092931"/>
                </a:lnTo>
                <a:lnTo>
                  <a:pt x="5542397" y="4871720"/>
                </a:lnTo>
                <a:lnTo>
                  <a:pt x="5763838" y="4871720"/>
                </a:lnTo>
                <a:lnTo>
                  <a:pt x="5763838" y="4650509"/>
                </a:lnTo>
                <a:lnTo>
                  <a:pt x="5320319" y="4650509"/>
                </a:lnTo>
                <a:close/>
                <a:moveTo>
                  <a:pt x="8202238" y="1771592"/>
                </a:moveTo>
                <a:lnTo>
                  <a:pt x="8423680" y="1771592"/>
                </a:lnTo>
                <a:lnTo>
                  <a:pt x="8423680" y="2214649"/>
                </a:lnTo>
                <a:lnTo>
                  <a:pt x="8645121" y="2214649"/>
                </a:lnTo>
                <a:lnTo>
                  <a:pt x="8645121" y="1771592"/>
                </a:lnTo>
                <a:lnTo>
                  <a:pt x="8866562" y="1771592"/>
                </a:lnTo>
                <a:lnTo>
                  <a:pt x="8866562" y="1550382"/>
                </a:lnTo>
                <a:lnTo>
                  <a:pt x="8866562" y="1328535"/>
                </a:lnTo>
                <a:lnTo>
                  <a:pt x="8645121" y="1328535"/>
                </a:lnTo>
                <a:lnTo>
                  <a:pt x="8645121" y="1549746"/>
                </a:lnTo>
                <a:lnTo>
                  <a:pt x="7758083" y="1549746"/>
                </a:lnTo>
                <a:lnTo>
                  <a:pt x="7758083" y="1770957"/>
                </a:lnTo>
                <a:lnTo>
                  <a:pt x="7979524" y="1770957"/>
                </a:lnTo>
                <a:lnTo>
                  <a:pt x="7979524" y="1992167"/>
                </a:lnTo>
                <a:lnTo>
                  <a:pt x="8200966" y="1992167"/>
                </a:lnTo>
                <a:lnTo>
                  <a:pt x="8200966" y="1771592"/>
                </a:lnTo>
                <a:close/>
                <a:moveTo>
                  <a:pt x="7315836" y="3986241"/>
                </a:moveTo>
                <a:lnTo>
                  <a:pt x="7315836" y="3765031"/>
                </a:lnTo>
                <a:lnTo>
                  <a:pt x="7537278" y="3765031"/>
                </a:lnTo>
                <a:lnTo>
                  <a:pt x="7537278" y="3543820"/>
                </a:lnTo>
                <a:lnTo>
                  <a:pt x="7093759" y="3543820"/>
                </a:lnTo>
                <a:lnTo>
                  <a:pt x="7093759" y="3322610"/>
                </a:lnTo>
                <a:lnTo>
                  <a:pt x="7537278" y="3322610"/>
                </a:lnTo>
                <a:lnTo>
                  <a:pt x="7537278" y="3170686"/>
                </a:lnTo>
                <a:lnTo>
                  <a:pt x="7537278" y="3101399"/>
                </a:lnTo>
                <a:lnTo>
                  <a:pt x="7537278" y="2880188"/>
                </a:lnTo>
                <a:lnTo>
                  <a:pt x="7758720" y="2880188"/>
                </a:lnTo>
                <a:lnTo>
                  <a:pt x="7980160" y="2880188"/>
                </a:lnTo>
                <a:lnTo>
                  <a:pt x="7980160" y="2658977"/>
                </a:lnTo>
                <a:lnTo>
                  <a:pt x="7758720" y="2658977"/>
                </a:lnTo>
                <a:lnTo>
                  <a:pt x="7537278" y="2658977"/>
                </a:lnTo>
                <a:lnTo>
                  <a:pt x="7315836" y="2658977"/>
                </a:lnTo>
                <a:lnTo>
                  <a:pt x="7315836" y="2880188"/>
                </a:lnTo>
                <a:lnTo>
                  <a:pt x="7315836" y="3101399"/>
                </a:lnTo>
                <a:lnTo>
                  <a:pt x="7094395" y="3101399"/>
                </a:lnTo>
                <a:lnTo>
                  <a:pt x="7094395" y="3322610"/>
                </a:lnTo>
                <a:lnTo>
                  <a:pt x="6872318" y="3322610"/>
                </a:lnTo>
                <a:lnTo>
                  <a:pt x="6872318" y="3543820"/>
                </a:lnTo>
                <a:lnTo>
                  <a:pt x="6650876" y="3543820"/>
                </a:lnTo>
                <a:lnTo>
                  <a:pt x="6650876" y="3322610"/>
                </a:lnTo>
                <a:lnTo>
                  <a:pt x="6872318" y="3322610"/>
                </a:lnTo>
                <a:lnTo>
                  <a:pt x="6872318" y="3101399"/>
                </a:lnTo>
                <a:lnTo>
                  <a:pt x="7093759" y="3101399"/>
                </a:lnTo>
                <a:lnTo>
                  <a:pt x="7093759" y="2880188"/>
                </a:lnTo>
                <a:lnTo>
                  <a:pt x="7093759" y="2658977"/>
                </a:lnTo>
                <a:lnTo>
                  <a:pt x="6872318" y="2658977"/>
                </a:lnTo>
                <a:lnTo>
                  <a:pt x="6872318" y="2880188"/>
                </a:lnTo>
                <a:lnTo>
                  <a:pt x="6650876" y="2880188"/>
                </a:lnTo>
                <a:lnTo>
                  <a:pt x="6650876" y="2658977"/>
                </a:lnTo>
                <a:lnTo>
                  <a:pt x="6872318" y="2658977"/>
                </a:lnTo>
                <a:lnTo>
                  <a:pt x="6872318" y="2437767"/>
                </a:lnTo>
                <a:lnTo>
                  <a:pt x="6650876" y="2437767"/>
                </a:lnTo>
                <a:lnTo>
                  <a:pt x="6650876" y="1994710"/>
                </a:lnTo>
                <a:lnTo>
                  <a:pt x="6429435" y="1994710"/>
                </a:lnTo>
                <a:lnTo>
                  <a:pt x="6429435" y="2880824"/>
                </a:lnTo>
                <a:lnTo>
                  <a:pt x="6207993" y="2880824"/>
                </a:lnTo>
                <a:lnTo>
                  <a:pt x="6207993" y="3102034"/>
                </a:lnTo>
                <a:lnTo>
                  <a:pt x="5764475" y="3102034"/>
                </a:lnTo>
                <a:lnTo>
                  <a:pt x="5764475" y="2879553"/>
                </a:lnTo>
                <a:lnTo>
                  <a:pt x="5764475" y="2878917"/>
                </a:lnTo>
                <a:lnTo>
                  <a:pt x="5764475" y="2657706"/>
                </a:lnTo>
                <a:lnTo>
                  <a:pt x="5542397" y="2657706"/>
                </a:lnTo>
                <a:lnTo>
                  <a:pt x="5542397" y="2878917"/>
                </a:lnTo>
                <a:lnTo>
                  <a:pt x="5320956" y="2878917"/>
                </a:lnTo>
                <a:lnTo>
                  <a:pt x="5320956" y="3100128"/>
                </a:lnTo>
                <a:lnTo>
                  <a:pt x="5764475" y="3100128"/>
                </a:lnTo>
                <a:lnTo>
                  <a:pt x="5764475" y="3543185"/>
                </a:lnTo>
                <a:lnTo>
                  <a:pt x="6207993" y="3543185"/>
                </a:lnTo>
                <a:lnTo>
                  <a:pt x="6207993" y="3100128"/>
                </a:lnTo>
                <a:lnTo>
                  <a:pt x="6429435" y="3100128"/>
                </a:lnTo>
                <a:lnTo>
                  <a:pt x="6429435" y="3986241"/>
                </a:lnTo>
                <a:lnTo>
                  <a:pt x="6650876" y="3986241"/>
                </a:lnTo>
                <a:lnTo>
                  <a:pt x="6650876" y="3986241"/>
                </a:lnTo>
                <a:lnTo>
                  <a:pt x="6650876" y="3986241"/>
                </a:lnTo>
                <a:lnTo>
                  <a:pt x="6650876" y="3986241"/>
                </a:lnTo>
                <a:lnTo>
                  <a:pt x="6650876" y="4207452"/>
                </a:lnTo>
                <a:lnTo>
                  <a:pt x="6207357" y="4207452"/>
                </a:lnTo>
                <a:lnTo>
                  <a:pt x="6207357" y="3986241"/>
                </a:lnTo>
                <a:lnTo>
                  <a:pt x="6207357" y="3986241"/>
                </a:lnTo>
                <a:lnTo>
                  <a:pt x="6207357" y="3765031"/>
                </a:lnTo>
                <a:lnTo>
                  <a:pt x="5763838" y="3765031"/>
                </a:lnTo>
                <a:lnTo>
                  <a:pt x="5763838" y="3765031"/>
                </a:lnTo>
                <a:lnTo>
                  <a:pt x="5763838" y="3765031"/>
                </a:lnTo>
                <a:lnTo>
                  <a:pt x="5763838" y="3543820"/>
                </a:lnTo>
                <a:lnTo>
                  <a:pt x="5542397" y="3543820"/>
                </a:lnTo>
                <a:lnTo>
                  <a:pt x="5542397" y="3322610"/>
                </a:lnTo>
                <a:lnTo>
                  <a:pt x="5320956" y="3322610"/>
                </a:lnTo>
                <a:lnTo>
                  <a:pt x="5099514" y="3322610"/>
                </a:lnTo>
                <a:lnTo>
                  <a:pt x="5099514" y="3765667"/>
                </a:lnTo>
                <a:lnTo>
                  <a:pt x="5099514" y="3986877"/>
                </a:lnTo>
                <a:lnTo>
                  <a:pt x="4878073" y="3986877"/>
                </a:lnTo>
                <a:lnTo>
                  <a:pt x="4878073" y="4208088"/>
                </a:lnTo>
                <a:lnTo>
                  <a:pt x="5099514" y="4208088"/>
                </a:lnTo>
                <a:lnTo>
                  <a:pt x="5099514" y="3986877"/>
                </a:lnTo>
                <a:lnTo>
                  <a:pt x="5320956" y="3986877"/>
                </a:lnTo>
                <a:lnTo>
                  <a:pt x="5320956" y="3765667"/>
                </a:lnTo>
                <a:lnTo>
                  <a:pt x="5542397" y="3765667"/>
                </a:lnTo>
                <a:lnTo>
                  <a:pt x="5542397" y="3765667"/>
                </a:lnTo>
                <a:lnTo>
                  <a:pt x="5542397" y="3986877"/>
                </a:lnTo>
                <a:lnTo>
                  <a:pt x="5985916" y="3986877"/>
                </a:lnTo>
                <a:lnTo>
                  <a:pt x="5985916" y="4208088"/>
                </a:lnTo>
                <a:lnTo>
                  <a:pt x="5985916" y="4429298"/>
                </a:lnTo>
                <a:lnTo>
                  <a:pt x="5764475" y="4429298"/>
                </a:lnTo>
                <a:lnTo>
                  <a:pt x="5764475" y="4650509"/>
                </a:lnTo>
                <a:lnTo>
                  <a:pt x="5985916" y="4650509"/>
                </a:lnTo>
                <a:lnTo>
                  <a:pt x="5985916" y="4871720"/>
                </a:lnTo>
                <a:lnTo>
                  <a:pt x="5764475" y="4871720"/>
                </a:lnTo>
                <a:lnTo>
                  <a:pt x="5764475" y="5092931"/>
                </a:lnTo>
                <a:lnTo>
                  <a:pt x="6651513" y="5092931"/>
                </a:lnTo>
                <a:lnTo>
                  <a:pt x="6651513" y="4871720"/>
                </a:lnTo>
                <a:lnTo>
                  <a:pt x="6207993" y="4871720"/>
                </a:lnTo>
                <a:lnTo>
                  <a:pt x="6207993" y="4650509"/>
                </a:lnTo>
                <a:lnTo>
                  <a:pt x="6207993" y="4650509"/>
                </a:lnTo>
                <a:lnTo>
                  <a:pt x="6207993" y="4429298"/>
                </a:lnTo>
                <a:lnTo>
                  <a:pt x="6872318" y="4429298"/>
                </a:lnTo>
                <a:lnTo>
                  <a:pt x="6872318" y="4208088"/>
                </a:lnTo>
                <a:lnTo>
                  <a:pt x="7093759" y="4208088"/>
                </a:lnTo>
                <a:lnTo>
                  <a:pt x="7093759" y="3986877"/>
                </a:lnTo>
                <a:lnTo>
                  <a:pt x="7315836" y="3986877"/>
                </a:lnTo>
                <a:close/>
                <a:moveTo>
                  <a:pt x="8202238" y="2878917"/>
                </a:moveTo>
                <a:lnTo>
                  <a:pt x="8202238" y="2878917"/>
                </a:lnTo>
                <a:lnTo>
                  <a:pt x="8202238" y="3100128"/>
                </a:lnTo>
                <a:lnTo>
                  <a:pt x="8423680" y="3100128"/>
                </a:lnTo>
                <a:lnTo>
                  <a:pt x="8423680" y="3321338"/>
                </a:lnTo>
                <a:lnTo>
                  <a:pt x="8645121" y="3321338"/>
                </a:lnTo>
                <a:lnTo>
                  <a:pt x="8645121" y="3100128"/>
                </a:lnTo>
                <a:lnTo>
                  <a:pt x="8645121" y="2989522"/>
                </a:lnTo>
                <a:lnTo>
                  <a:pt x="8645121" y="2878917"/>
                </a:lnTo>
                <a:lnTo>
                  <a:pt x="8866562" y="2878917"/>
                </a:lnTo>
                <a:lnTo>
                  <a:pt x="8866562" y="3100128"/>
                </a:lnTo>
                <a:lnTo>
                  <a:pt x="9088003" y="3100128"/>
                </a:lnTo>
                <a:lnTo>
                  <a:pt x="9088003" y="2878917"/>
                </a:lnTo>
                <a:lnTo>
                  <a:pt x="9088003" y="2657706"/>
                </a:lnTo>
                <a:lnTo>
                  <a:pt x="8866562" y="2657706"/>
                </a:lnTo>
                <a:lnTo>
                  <a:pt x="8645121" y="2657706"/>
                </a:lnTo>
                <a:lnTo>
                  <a:pt x="8645121" y="2436495"/>
                </a:lnTo>
                <a:lnTo>
                  <a:pt x="8202238" y="2436495"/>
                </a:lnTo>
                <a:lnTo>
                  <a:pt x="8202238" y="2215285"/>
                </a:lnTo>
                <a:lnTo>
                  <a:pt x="7980797" y="2215285"/>
                </a:lnTo>
                <a:lnTo>
                  <a:pt x="7980797" y="1994074"/>
                </a:lnTo>
                <a:lnTo>
                  <a:pt x="7315836" y="1994074"/>
                </a:lnTo>
                <a:lnTo>
                  <a:pt x="7315836" y="2215285"/>
                </a:lnTo>
                <a:lnTo>
                  <a:pt x="7537278" y="2215285"/>
                </a:lnTo>
                <a:lnTo>
                  <a:pt x="7537278" y="2436495"/>
                </a:lnTo>
                <a:lnTo>
                  <a:pt x="7980797" y="2436495"/>
                </a:lnTo>
                <a:lnTo>
                  <a:pt x="7980797" y="2657706"/>
                </a:lnTo>
                <a:lnTo>
                  <a:pt x="8202238" y="2657706"/>
                </a:lnTo>
                <a:lnTo>
                  <a:pt x="8202238" y="2878917"/>
                </a:lnTo>
                <a:close/>
                <a:moveTo>
                  <a:pt x="7537278" y="3986241"/>
                </a:moveTo>
                <a:lnTo>
                  <a:pt x="7315836" y="3986241"/>
                </a:lnTo>
                <a:lnTo>
                  <a:pt x="7315836" y="4207452"/>
                </a:lnTo>
                <a:lnTo>
                  <a:pt x="7094395" y="4207452"/>
                </a:lnTo>
                <a:lnTo>
                  <a:pt x="7094395" y="4428663"/>
                </a:lnTo>
                <a:lnTo>
                  <a:pt x="7537914" y="4428663"/>
                </a:lnTo>
                <a:lnTo>
                  <a:pt x="7537914" y="4207452"/>
                </a:lnTo>
                <a:lnTo>
                  <a:pt x="7537914" y="3986241"/>
                </a:lnTo>
                <a:close/>
                <a:moveTo>
                  <a:pt x="7315836" y="5979044"/>
                </a:moveTo>
                <a:lnTo>
                  <a:pt x="7315836" y="5757834"/>
                </a:lnTo>
                <a:lnTo>
                  <a:pt x="7094395" y="5757834"/>
                </a:lnTo>
                <a:lnTo>
                  <a:pt x="7094395" y="5536623"/>
                </a:lnTo>
                <a:lnTo>
                  <a:pt x="7315836" y="5536623"/>
                </a:lnTo>
                <a:lnTo>
                  <a:pt x="7315836" y="5315412"/>
                </a:lnTo>
                <a:lnTo>
                  <a:pt x="7537278" y="5315412"/>
                </a:lnTo>
                <a:lnTo>
                  <a:pt x="7537278" y="5094202"/>
                </a:lnTo>
                <a:lnTo>
                  <a:pt x="7758720" y="5094202"/>
                </a:lnTo>
                <a:lnTo>
                  <a:pt x="7758720" y="4872991"/>
                </a:lnTo>
                <a:lnTo>
                  <a:pt x="7537278" y="4872991"/>
                </a:lnTo>
                <a:lnTo>
                  <a:pt x="7537278" y="4651780"/>
                </a:lnTo>
                <a:lnTo>
                  <a:pt x="7315836" y="4651780"/>
                </a:lnTo>
                <a:lnTo>
                  <a:pt x="7315836" y="4872991"/>
                </a:lnTo>
                <a:lnTo>
                  <a:pt x="7315836" y="5094202"/>
                </a:lnTo>
                <a:lnTo>
                  <a:pt x="7094395" y="5094202"/>
                </a:lnTo>
                <a:lnTo>
                  <a:pt x="7094395" y="5315412"/>
                </a:lnTo>
                <a:lnTo>
                  <a:pt x="6872318" y="5315412"/>
                </a:lnTo>
                <a:lnTo>
                  <a:pt x="6872318" y="5315412"/>
                </a:lnTo>
                <a:lnTo>
                  <a:pt x="6650876" y="5315412"/>
                </a:lnTo>
                <a:lnTo>
                  <a:pt x="6650876" y="5758470"/>
                </a:lnTo>
                <a:lnTo>
                  <a:pt x="6872318" y="5758470"/>
                </a:lnTo>
                <a:lnTo>
                  <a:pt x="6872318" y="5758470"/>
                </a:lnTo>
                <a:lnTo>
                  <a:pt x="6872318" y="5979680"/>
                </a:lnTo>
                <a:lnTo>
                  <a:pt x="6872318" y="6200891"/>
                </a:lnTo>
                <a:lnTo>
                  <a:pt x="7093759" y="6200891"/>
                </a:lnTo>
                <a:lnTo>
                  <a:pt x="7093759" y="5979680"/>
                </a:lnTo>
                <a:lnTo>
                  <a:pt x="7315836" y="5979680"/>
                </a:lnTo>
                <a:close/>
                <a:moveTo>
                  <a:pt x="7759356" y="4650509"/>
                </a:moveTo>
                <a:lnTo>
                  <a:pt x="7537914" y="4650509"/>
                </a:lnTo>
                <a:lnTo>
                  <a:pt x="7537914" y="4429298"/>
                </a:lnTo>
                <a:lnTo>
                  <a:pt x="7759356" y="4429298"/>
                </a:lnTo>
                <a:lnTo>
                  <a:pt x="7759356" y="4208088"/>
                </a:lnTo>
                <a:lnTo>
                  <a:pt x="7759356" y="4208088"/>
                </a:lnTo>
                <a:lnTo>
                  <a:pt x="7759356" y="3986877"/>
                </a:lnTo>
                <a:lnTo>
                  <a:pt x="7759356" y="3986877"/>
                </a:lnTo>
                <a:lnTo>
                  <a:pt x="7759356" y="3765667"/>
                </a:lnTo>
                <a:lnTo>
                  <a:pt x="7980797" y="3765667"/>
                </a:lnTo>
                <a:lnTo>
                  <a:pt x="7980797" y="3986877"/>
                </a:lnTo>
                <a:lnTo>
                  <a:pt x="8645757" y="3986877"/>
                </a:lnTo>
                <a:lnTo>
                  <a:pt x="8645757" y="4208088"/>
                </a:lnTo>
                <a:lnTo>
                  <a:pt x="8424316" y="4208088"/>
                </a:lnTo>
                <a:lnTo>
                  <a:pt x="8424316" y="4429298"/>
                </a:lnTo>
                <a:lnTo>
                  <a:pt x="8867835" y="4429298"/>
                </a:lnTo>
                <a:lnTo>
                  <a:pt x="8867835" y="4650509"/>
                </a:lnTo>
                <a:lnTo>
                  <a:pt x="9089276" y="4650509"/>
                </a:lnTo>
                <a:lnTo>
                  <a:pt x="9089276" y="4871720"/>
                </a:lnTo>
                <a:lnTo>
                  <a:pt x="8867835" y="4871720"/>
                </a:lnTo>
                <a:lnTo>
                  <a:pt x="8867835" y="5092931"/>
                </a:lnTo>
                <a:lnTo>
                  <a:pt x="8646394" y="5092931"/>
                </a:lnTo>
                <a:lnTo>
                  <a:pt x="8646394" y="4871720"/>
                </a:lnTo>
                <a:lnTo>
                  <a:pt x="8424952" y="4871720"/>
                </a:lnTo>
                <a:lnTo>
                  <a:pt x="8424952" y="5314777"/>
                </a:lnTo>
                <a:lnTo>
                  <a:pt x="8202238" y="5314777"/>
                </a:lnTo>
                <a:lnTo>
                  <a:pt x="8202238" y="4871720"/>
                </a:lnTo>
                <a:lnTo>
                  <a:pt x="7758720" y="4871720"/>
                </a:lnTo>
                <a:lnTo>
                  <a:pt x="7758720" y="4650509"/>
                </a:lnTo>
                <a:close/>
                <a:moveTo>
                  <a:pt x="7980797" y="4429298"/>
                </a:moveTo>
                <a:lnTo>
                  <a:pt x="7980797" y="4429298"/>
                </a:lnTo>
                <a:lnTo>
                  <a:pt x="7980797" y="4650509"/>
                </a:lnTo>
                <a:lnTo>
                  <a:pt x="8202238" y="4650509"/>
                </a:lnTo>
                <a:lnTo>
                  <a:pt x="8202238" y="4429298"/>
                </a:lnTo>
                <a:lnTo>
                  <a:pt x="8202238" y="4208088"/>
                </a:lnTo>
                <a:lnTo>
                  <a:pt x="7980797" y="4208088"/>
                </a:lnTo>
                <a:lnTo>
                  <a:pt x="7980797" y="4429298"/>
                </a:lnTo>
                <a:close/>
                <a:moveTo>
                  <a:pt x="3103361" y="5979044"/>
                </a:moveTo>
                <a:lnTo>
                  <a:pt x="3324802" y="5979044"/>
                </a:lnTo>
                <a:lnTo>
                  <a:pt x="3324802" y="5757834"/>
                </a:lnTo>
                <a:lnTo>
                  <a:pt x="3103361" y="5757834"/>
                </a:lnTo>
                <a:lnTo>
                  <a:pt x="3103361" y="5979044"/>
                </a:lnTo>
                <a:close/>
                <a:moveTo>
                  <a:pt x="3768957" y="6643947"/>
                </a:moveTo>
                <a:lnTo>
                  <a:pt x="3990398" y="6643947"/>
                </a:lnTo>
                <a:lnTo>
                  <a:pt x="3990398" y="6422737"/>
                </a:lnTo>
                <a:lnTo>
                  <a:pt x="3768957" y="6422737"/>
                </a:lnTo>
                <a:lnTo>
                  <a:pt x="3768957" y="6643947"/>
                </a:lnTo>
                <a:close/>
                <a:moveTo>
                  <a:pt x="4211840" y="6865158"/>
                </a:moveTo>
                <a:lnTo>
                  <a:pt x="4211840" y="6643947"/>
                </a:lnTo>
                <a:lnTo>
                  <a:pt x="3990398" y="6643947"/>
                </a:lnTo>
                <a:lnTo>
                  <a:pt x="3990398" y="6865158"/>
                </a:lnTo>
                <a:lnTo>
                  <a:pt x="4211840" y="6865158"/>
                </a:lnTo>
                <a:close/>
                <a:moveTo>
                  <a:pt x="4655359" y="6422101"/>
                </a:moveTo>
                <a:lnTo>
                  <a:pt x="4655359" y="6643312"/>
                </a:lnTo>
                <a:lnTo>
                  <a:pt x="4876800" y="6643312"/>
                </a:lnTo>
                <a:lnTo>
                  <a:pt x="4876800" y="6422101"/>
                </a:lnTo>
                <a:lnTo>
                  <a:pt x="4655359" y="6422101"/>
                </a:lnTo>
                <a:close/>
                <a:moveTo>
                  <a:pt x="3325438" y="6643947"/>
                </a:moveTo>
                <a:lnTo>
                  <a:pt x="3546880" y="6643947"/>
                </a:lnTo>
                <a:lnTo>
                  <a:pt x="3546880" y="6422737"/>
                </a:lnTo>
                <a:lnTo>
                  <a:pt x="3325438" y="6422737"/>
                </a:lnTo>
                <a:lnTo>
                  <a:pt x="3325438" y="6643947"/>
                </a:lnTo>
                <a:close/>
                <a:moveTo>
                  <a:pt x="4877437" y="6865158"/>
                </a:moveTo>
                <a:lnTo>
                  <a:pt x="5320956" y="6865158"/>
                </a:lnTo>
                <a:lnTo>
                  <a:pt x="5320956" y="6643947"/>
                </a:lnTo>
                <a:lnTo>
                  <a:pt x="4877437" y="6643947"/>
                </a:lnTo>
                <a:lnTo>
                  <a:pt x="4877437" y="6865158"/>
                </a:lnTo>
                <a:close/>
                <a:moveTo>
                  <a:pt x="4211840" y="5979044"/>
                </a:moveTo>
                <a:lnTo>
                  <a:pt x="3768321" y="5979044"/>
                </a:lnTo>
                <a:lnTo>
                  <a:pt x="3768321" y="6200255"/>
                </a:lnTo>
                <a:lnTo>
                  <a:pt x="3989762" y="6200255"/>
                </a:lnTo>
                <a:lnTo>
                  <a:pt x="3989762" y="6421466"/>
                </a:lnTo>
                <a:lnTo>
                  <a:pt x="4433281" y="6421466"/>
                </a:lnTo>
                <a:lnTo>
                  <a:pt x="4433281" y="6200255"/>
                </a:lnTo>
                <a:lnTo>
                  <a:pt x="4211840" y="6200255"/>
                </a:lnTo>
                <a:lnTo>
                  <a:pt x="4211840" y="5979044"/>
                </a:lnTo>
                <a:close/>
                <a:moveTo>
                  <a:pt x="3325438" y="5979044"/>
                </a:moveTo>
                <a:lnTo>
                  <a:pt x="3325438" y="6200255"/>
                </a:lnTo>
                <a:lnTo>
                  <a:pt x="3546880" y="6200255"/>
                </a:lnTo>
                <a:lnTo>
                  <a:pt x="3546880" y="5979044"/>
                </a:lnTo>
                <a:lnTo>
                  <a:pt x="3325438" y="5979044"/>
                </a:lnTo>
                <a:close/>
                <a:moveTo>
                  <a:pt x="5320319" y="5979044"/>
                </a:moveTo>
                <a:lnTo>
                  <a:pt x="5320319" y="5757834"/>
                </a:lnTo>
                <a:lnTo>
                  <a:pt x="5542397" y="5757834"/>
                </a:lnTo>
                <a:lnTo>
                  <a:pt x="5542397" y="5536623"/>
                </a:lnTo>
                <a:lnTo>
                  <a:pt x="5542397" y="5315412"/>
                </a:lnTo>
                <a:lnTo>
                  <a:pt x="5320956" y="5315412"/>
                </a:lnTo>
                <a:lnTo>
                  <a:pt x="5320956" y="5536623"/>
                </a:lnTo>
                <a:lnTo>
                  <a:pt x="4877437" y="5536623"/>
                </a:lnTo>
                <a:lnTo>
                  <a:pt x="4877437" y="5757834"/>
                </a:lnTo>
                <a:lnTo>
                  <a:pt x="4655995" y="5757834"/>
                </a:lnTo>
                <a:lnTo>
                  <a:pt x="4655995" y="5536623"/>
                </a:lnTo>
                <a:lnTo>
                  <a:pt x="4434554" y="5536623"/>
                </a:lnTo>
                <a:lnTo>
                  <a:pt x="4434554" y="6200891"/>
                </a:lnTo>
                <a:lnTo>
                  <a:pt x="4655995" y="6200891"/>
                </a:lnTo>
                <a:lnTo>
                  <a:pt x="4655995" y="5979680"/>
                </a:lnTo>
                <a:lnTo>
                  <a:pt x="5099514" y="5979680"/>
                </a:lnTo>
                <a:lnTo>
                  <a:pt x="5099514" y="6422737"/>
                </a:lnTo>
                <a:lnTo>
                  <a:pt x="5320956" y="6422737"/>
                </a:lnTo>
                <a:lnTo>
                  <a:pt x="5320956" y="6643947"/>
                </a:lnTo>
                <a:lnTo>
                  <a:pt x="5542397" y="6643947"/>
                </a:lnTo>
                <a:lnTo>
                  <a:pt x="5542397" y="6422737"/>
                </a:lnTo>
                <a:lnTo>
                  <a:pt x="5320956" y="6422737"/>
                </a:lnTo>
                <a:lnTo>
                  <a:pt x="5320956" y="6201526"/>
                </a:lnTo>
                <a:lnTo>
                  <a:pt x="5542397" y="6201526"/>
                </a:lnTo>
                <a:lnTo>
                  <a:pt x="5542397" y="6422737"/>
                </a:lnTo>
                <a:lnTo>
                  <a:pt x="5763838" y="6422737"/>
                </a:lnTo>
                <a:lnTo>
                  <a:pt x="5763838" y="6201526"/>
                </a:lnTo>
                <a:lnTo>
                  <a:pt x="5763838" y="5980316"/>
                </a:lnTo>
                <a:lnTo>
                  <a:pt x="5320319" y="5980316"/>
                </a:lnTo>
                <a:lnTo>
                  <a:pt x="5320319" y="5979044"/>
                </a:lnTo>
                <a:close/>
                <a:moveTo>
                  <a:pt x="3546880" y="6200891"/>
                </a:moveTo>
                <a:lnTo>
                  <a:pt x="3546880" y="6422101"/>
                </a:lnTo>
                <a:lnTo>
                  <a:pt x="3768321" y="6422101"/>
                </a:lnTo>
                <a:lnTo>
                  <a:pt x="3768321" y="6200891"/>
                </a:lnTo>
                <a:lnTo>
                  <a:pt x="3546880" y="6200891"/>
                </a:lnTo>
                <a:close/>
                <a:moveTo>
                  <a:pt x="2887010" y="6422101"/>
                </a:moveTo>
                <a:lnTo>
                  <a:pt x="2438400" y="6422101"/>
                </a:lnTo>
                <a:lnTo>
                  <a:pt x="2438400" y="6643312"/>
                </a:lnTo>
                <a:lnTo>
                  <a:pt x="2216959" y="6643312"/>
                </a:lnTo>
                <a:lnTo>
                  <a:pt x="2216959" y="6643312"/>
                </a:lnTo>
                <a:lnTo>
                  <a:pt x="2216959" y="6422101"/>
                </a:lnTo>
                <a:lnTo>
                  <a:pt x="1995517" y="6422101"/>
                </a:lnTo>
                <a:lnTo>
                  <a:pt x="1995517" y="6865158"/>
                </a:lnTo>
                <a:lnTo>
                  <a:pt x="2660478" y="6865158"/>
                </a:lnTo>
                <a:lnTo>
                  <a:pt x="2660478" y="6643947"/>
                </a:lnTo>
                <a:lnTo>
                  <a:pt x="2881919" y="6643947"/>
                </a:lnTo>
                <a:lnTo>
                  <a:pt x="2881919" y="6865158"/>
                </a:lnTo>
                <a:lnTo>
                  <a:pt x="3103361" y="6865158"/>
                </a:lnTo>
                <a:lnTo>
                  <a:pt x="3103361" y="6643947"/>
                </a:lnTo>
                <a:lnTo>
                  <a:pt x="3103361" y="6422737"/>
                </a:lnTo>
                <a:lnTo>
                  <a:pt x="3103361" y="5979680"/>
                </a:lnTo>
                <a:lnTo>
                  <a:pt x="2887010" y="5979680"/>
                </a:lnTo>
                <a:lnTo>
                  <a:pt x="2887010" y="6422101"/>
                </a:lnTo>
                <a:close/>
                <a:moveTo>
                  <a:pt x="1108479" y="5536623"/>
                </a:moveTo>
                <a:lnTo>
                  <a:pt x="887038" y="5536623"/>
                </a:lnTo>
                <a:lnTo>
                  <a:pt x="887038" y="5757834"/>
                </a:lnTo>
                <a:lnTo>
                  <a:pt x="1108479" y="5757834"/>
                </a:lnTo>
                <a:lnTo>
                  <a:pt x="1108479" y="5536623"/>
                </a:lnTo>
                <a:close/>
                <a:moveTo>
                  <a:pt x="887038" y="5979044"/>
                </a:moveTo>
                <a:lnTo>
                  <a:pt x="887038" y="5757834"/>
                </a:lnTo>
                <a:lnTo>
                  <a:pt x="665597" y="5757834"/>
                </a:lnTo>
                <a:lnTo>
                  <a:pt x="665597" y="5536623"/>
                </a:lnTo>
                <a:lnTo>
                  <a:pt x="443519" y="5536623"/>
                </a:lnTo>
                <a:lnTo>
                  <a:pt x="443519" y="5315412"/>
                </a:lnTo>
                <a:lnTo>
                  <a:pt x="221441" y="5315412"/>
                </a:lnTo>
                <a:lnTo>
                  <a:pt x="221441" y="5094202"/>
                </a:lnTo>
                <a:lnTo>
                  <a:pt x="442883" y="5094202"/>
                </a:lnTo>
                <a:lnTo>
                  <a:pt x="442883" y="4872991"/>
                </a:lnTo>
                <a:lnTo>
                  <a:pt x="221441" y="4872991"/>
                </a:lnTo>
                <a:lnTo>
                  <a:pt x="221441" y="4651780"/>
                </a:lnTo>
                <a:lnTo>
                  <a:pt x="0" y="4651780"/>
                </a:lnTo>
                <a:lnTo>
                  <a:pt x="0" y="4872991"/>
                </a:lnTo>
                <a:lnTo>
                  <a:pt x="0" y="5094202"/>
                </a:lnTo>
                <a:lnTo>
                  <a:pt x="0" y="5315412"/>
                </a:lnTo>
                <a:lnTo>
                  <a:pt x="0" y="5536623"/>
                </a:lnTo>
                <a:lnTo>
                  <a:pt x="221441" y="5536623"/>
                </a:lnTo>
                <a:lnTo>
                  <a:pt x="221441" y="5757834"/>
                </a:lnTo>
                <a:lnTo>
                  <a:pt x="442883" y="5757834"/>
                </a:lnTo>
                <a:lnTo>
                  <a:pt x="442883" y="5979044"/>
                </a:lnTo>
                <a:lnTo>
                  <a:pt x="442883" y="6200255"/>
                </a:lnTo>
                <a:lnTo>
                  <a:pt x="664324" y="6200255"/>
                </a:lnTo>
                <a:lnTo>
                  <a:pt x="664324" y="5979044"/>
                </a:lnTo>
                <a:lnTo>
                  <a:pt x="887038" y="5979044"/>
                </a:lnTo>
                <a:close/>
                <a:moveTo>
                  <a:pt x="2438400" y="6422101"/>
                </a:moveTo>
                <a:lnTo>
                  <a:pt x="2438400" y="6200891"/>
                </a:lnTo>
                <a:lnTo>
                  <a:pt x="2216959" y="6200891"/>
                </a:lnTo>
                <a:lnTo>
                  <a:pt x="2216959" y="6422101"/>
                </a:lnTo>
                <a:lnTo>
                  <a:pt x="2438400" y="6422101"/>
                </a:lnTo>
                <a:close/>
                <a:moveTo>
                  <a:pt x="5542397" y="6865158"/>
                </a:moveTo>
                <a:lnTo>
                  <a:pt x="5763838" y="6865158"/>
                </a:lnTo>
                <a:lnTo>
                  <a:pt x="5763838" y="6643947"/>
                </a:lnTo>
                <a:lnTo>
                  <a:pt x="5542397" y="6643947"/>
                </a:lnTo>
                <a:lnTo>
                  <a:pt x="5542397" y="6865158"/>
                </a:lnTo>
                <a:close/>
                <a:moveTo>
                  <a:pt x="1108479" y="4872355"/>
                </a:moveTo>
                <a:lnTo>
                  <a:pt x="1108479" y="4651145"/>
                </a:lnTo>
                <a:lnTo>
                  <a:pt x="1329921" y="4651145"/>
                </a:lnTo>
                <a:lnTo>
                  <a:pt x="1329921" y="4429934"/>
                </a:lnTo>
                <a:lnTo>
                  <a:pt x="1773440" y="4429934"/>
                </a:lnTo>
                <a:lnTo>
                  <a:pt x="1773440" y="4208723"/>
                </a:lnTo>
                <a:lnTo>
                  <a:pt x="1994881" y="4208723"/>
                </a:lnTo>
                <a:lnTo>
                  <a:pt x="2216322" y="4208723"/>
                </a:lnTo>
                <a:lnTo>
                  <a:pt x="2216322" y="3987513"/>
                </a:lnTo>
                <a:lnTo>
                  <a:pt x="2216322" y="3766302"/>
                </a:lnTo>
                <a:lnTo>
                  <a:pt x="1994881" y="3766302"/>
                </a:lnTo>
                <a:lnTo>
                  <a:pt x="1994881" y="3987513"/>
                </a:lnTo>
                <a:lnTo>
                  <a:pt x="1773440" y="3987513"/>
                </a:lnTo>
                <a:lnTo>
                  <a:pt x="1773440" y="3876908"/>
                </a:lnTo>
                <a:lnTo>
                  <a:pt x="1773440" y="3766302"/>
                </a:lnTo>
                <a:lnTo>
                  <a:pt x="1773440" y="3545092"/>
                </a:lnTo>
                <a:lnTo>
                  <a:pt x="1551998" y="3545092"/>
                </a:lnTo>
                <a:lnTo>
                  <a:pt x="1551998" y="3766302"/>
                </a:lnTo>
                <a:lnTo>
                  <a:pt x="1329921" y="3766302"/>
                </a:lnTo>
                <a:lnTo>
                  <a:pt x="1329921" y="3987513"/>
                </a:lnTo>
                <a:lnTo>
                  <a:pt x="1329921" y="3987513"/>
                </a:lnTo>
                <a:lnTo>
                  <a:pt x="1329921" y="4208723"/>
                </a:lnTo>
                <a:lnTo>
                  <a:pt x="1108479" y="4208723"/>
                </a:lnTo>
                <a:lnTo>
                  <a:pt x="1108479" y="4429934"/>
                </a:lnTo>
                <a:lnTo>
                  <a:pt x="664960" y="4429934"/>
                </a:lnTo>
                <a:lnTo>
                  <a:pt x="664960" y="4651145"/>
                </a:lnTo>
                <a:lnTo>
                  <a:pt x="443519" y="4651145"/>
                </a:lnTo>
                <a:lnTo>
                  <a:pt x="443519" y="4872355"/>
                </a:lnTo>
                <a:lnTo>
                  <a:pt x="1108479" y="4872355"/>
                </a:lnTo>
                <a:close/>
                <a:moveTo>
                  <a:pt x="887038" y="3986241"/>
                </a:moveTo>
                <a:lnTo>
                  <a:pt x="665597" y="3986241"/>
                </a:lnTo>
                <a:lnTo>
                  <a:pt x="665597" y="3765031"/>
                </a:lnTo>
                <a:lnTo>
                  <a:pt x="665597" y="3695744"/>
                </a:lnTo>
                <a:lnTo>
                  <a:pt x="665597" y="3543820"/>
                </a:lnTo>
                <a:lnTo>
                  <a:pt x="221441" y="3543820"/>
                </a:lnTo>
                <a:lnTo>
                  <a:pt x="221441" y="3322610"/>
                </a:lnTo>
                <a:lnTo>
                  <a:pt x="664960" y="3322610"/>
                </a:lnTo>
                <a:lnTo>
                  <a:pt x="664960" y="3101399"/>
                </a:lnTo>
                <a:lnTo>
                  <a:pt x="443519" y="3101399"/>
                </a:lnTo>
                <a:lnTo>
                  <a:pt x="443519" y="2880188"/>
                </a:lnTo>
                <a:lnTo>
                  <a:pt x="221441" y="2880188"/>
                </a:lnTo>
                <a:lnTo>
                  <a:pt x="221441" y="2658977"/>
                </a:lnTo>
                <a:lnTo>
                  <a:pt x="0" y="2658977"/>
                </a:lnTo>
                <a:lnTo>
                  <a:pt x="0" y="2880188"/>
                </a:lnTo>
                <a:lnTo>
                  <a:pt x="0" y="3101399"/>
                </a:lnTo>
                <a:lnTo>
                  <a:pt x="0" y="3259043"/>
                </a:lnTo>
                <a:lnTo>
                  <a:pt x="0" y="3322610"/>
                </a:lnTo>
                <a:lnTo>
                  <a:pt x="0" y="3543820"/>
                </a:lnTo>
                <a:lnTo>
                  <a:pt x="221441" y="3543820"/>
                </a:lnTo>
                <a:lnTo>
                  <a:pt x="221441" y="3765031"/>
                </a:lnTo>
                <a:lnTo>
                  <a:pt x="442883" y="3765031"/>
                </a:lnTo>
                <a:lnTo>
                  <a:pt x="442883" y="3986241"/>
                </a:lnTo>
                <a:lnTo>
                  <a:pt x="442883" y="4207452"/>
                </a:lnTo>
                <a:lnTo>
                  <a:pt x="664324" y="4207452"/>
                </a:lnTo>
                <a:lnTo>
                  <a:pt x="885765" y="4207452"/>
                </a:lnTo>
                <a:lnTo>
                  <a:pt x="1107207" y="4207452"/>
                </a:lnTo>
                <a:lnTo>
                  <a:pt x="1107207" y="3986241"/>
                </a:lnTo>
                <a:lnTo>
                  <a:pt x="887038" y="3986241"/>
                </a:lnTo>
                <a:close/>
                <a:moveTo>
                  <a:pt x="1994881" y="6200891"/>
                </a:moveTo>
                <a:lnTo>
                  <a:pt x="1994881" y="6422101"/>
                </a:lnTo>
                <a:lnTo>
                  <a:pt x="1551362" y="6422101"/>
                </a:lnTo>
                <a:lnTo>
                  <a:pt x="1551362" y="6643312"/>
                </a:lnTo>
                <a:lnTo>
                  <a:pt x="1772803" y="6643312"/>
                </a:lnTo>
                <a:lnTo>
                  <a:pt x="1772803" y="6864523"/>
                </a:lnTo>
                <a:lnTo>
                  <a:pt x="1108479" y="6864523"/>
                </a:lnTo>
                <a:lnTo>
                  <a:pt x="887038" y="6864523"/>
                </a:lnTo>
                <a:lnTo>
                  <a:pt x="887038" y="6643312"/>
                </a:lnTo>
                <a:lnTo>
                  <a:pt x="887038" y="6643312"/>
                </a:lnTo>
                <a:lnTo>
                  <a:pt x="887038" y="6422101"/>
                </a:lnTo>
                <a:lnTo>
                  <a:pt x="665597" y="6422101"/>
                </a:lnTo>
                <a:lnTo>
                  <a:pt x="665597" y="6200891"/>
                </a:lnTo>
                <a:lnTo>
                  <a:pt x="887038" y="6200891"/>
                </a:lnTo>
                <a:lnTo>
                  <a:pt x="887038" y="5979680"/>
                </a:lnTo>
                <a:lnTo>
                  <a:pt x="1329921" y="5979680"/>
                </a:lnTo>
                <a:lnTo>
                  <a:pt x="1329921" y="5536623"/>
                </a:lnTo>
                <a:lnTo>
                  <a:pt x="1551362" y="5536623"/>
                </a:lnTo>
                <a:lnTo>
                  <a:pt x="1551362" y="5979680"/>
                </a:lnTo>
                <a:lnTo>
                  <a:pt x="1772803" y="5979680"/>
                </a:lnTo>
                <a:lnTo>
                  <a:pt x="1772803" y="5758470"/>
                </a:lnTo>
                <a:lnTo>
                  <a:pt x="1994245" y="5758470"/>
                </a:lnTo>
                <a:lnTo>
                  <a:pt x="1994245" y="5979680"/>
                </a:lnTo>
                <a:lnTo>
                  <a:pt x="2215686" y="5979680"/>
                </a:lnTo>
                <a:lnTo>
                  <a:pt x="2215686" y="6200891"/>
                </a:lnTo>
                <a:lnTo>
                  <a:pt x="1994881" y="6200891"/>
                </a:lnTo>
                <a:close/>
                <a:moveTo>
                  <a:pt x="1329921" y="6200891"/>
                </a:moveTo>
                <a:lnTo>
                  <a:pt x="1108479" y="6200891"/>
                </a:lnTo>
                <a:lnTo>
                  <a:pt x="1108479" y="6422101"/>
                </a:lnTo>
                <a:lnTo>
                  <a:pt x="1108479" y="6422101"/>
                </a:lnTo>
                <a:lnTo>
                  <a:pt x="1108479" y="6643312"/>
                </a:lnTo>
                <a:lnTo>
                  <a:pt x="1329921" y="6643312"/>
                </a:lnTo>
                <a:lnTo>
                  <a:pt x="1329921" y="6422101"/>
                </a:lnTo>
                <a:lnTo>
                  <a:pt x="1329921" y="6200891"/>
                </a:lnTo>
                <a:close/>
                <a:moveTo>
                  <a:pt x="3325438" y="5314777"/>
                </a:moveTo>
                <a:lnTo>
                  <a:pt x="3325438" y="5757834"/>
                </a:lnTo>
                <a:lnTo>
                  <a:pt x="3546880" y="5757834"/>
                </a:lnTo>
                <a:lnTo>
                  <a:pt x="3990398" y="5757834"/>
                </a:lnTo>
                <a:lnTo>
                  <a:pt x="3990398" y="5536623"/>
                </a:lnTo>
                <a:lnTo>
                  <a:pt x="4211840" y="5536623"/>
                </a:lnTo>
                <a:lnTo>
                  <a:pt x="4211840" y="5315412"/>
                </a:lnTo>
                <a:lnTo>
                  <a:pt x="4211840" y="5094202"/>
                </a:lnTo>
                <a:lnTo>
                  <a:pt x="3990398" y="5094202"/>
                </a:lnTo>
                <a:lnTo>
                  <a:pt x="3990398" y="4872991"/>
                </a:lnTo>
                <a:lnTo>
                  <a:pt x="3768957" y="4872991"/>
                </a:lnTo>
                <a:lnTo>
                  <a:pt x="3768957" y="5094202"/>
                </a:lnTo>
                <a:lnTo>
                  <a:pt x="3768957" y="5315412"/>
                </a:lnTo>
                <a:lnTo>
                  <a:pt x="3768957" y="5536623"/>
                </a:lnTo>
                <a:lnTo>
                  <a:pt x="3547516" y="5536623"/>
                </a:lnTo>
                <a:lnTo>
                  <a:pt x="3547516" y="5315412"/>
                </a:lnTo>
                <a:lnTo>
                  <a:pt x="3325438" y="5315412"/>
                </a:lnTo>
                <a:close/>
                <a:moveTo>
                  <a:pt x="6204812" y="5757834"/>
                </a:moveTo>
                <a:lnTo>
                  <a:pt x="5983371" y="5757834"/>
                </a:lnTo>
                <a:lnTo>
                  <a:pt x="5983371" y="5979044"/>
                </a:lnTo>
                <a:lnTo>
                  <a:pt x="6204812" y="5979044"/>
                </a:lnTo>
                <a:lnTo>
                  <a:pt x="6426253" y="5979044"/>
                </a:lnTo>
                <a:lnTo>
                  <a:pt x="6426253" y="5314777"/>
                </a:lnTo>
                <a:lnTo>
                  <a:pt x="6204812" y="5314777"/>
                </a:lnTo>
                <a:lnTo>
                  <a:pt x="6204812" y="5757834"/>
                </a:lnTo>
                <a:close/>
                <a:moveTo>
                  <a:pt x="4877437" y="2657706"/>
                </a:moveTo>
                <a:lnTo>
                  <a:pt x="4877437" y="2878917"/>
                </a:lnTo>
                <a:lnTo>
                  <a:pt x="5320956" y="2878917"/>
                </a:lnTo>
                <a:lnTo>
                  <a:pt x="5320956" y="2657706"/>
                </a:lnTo>
                <a:lnTo>
                  <a:pt x="4877437" y="2657706"/>
                </a:lnTo>
                <a:close/>
                <a:moveTo>
                  <a:pt x="4211840" y="2878917"/>
                </a:moveTo>
                <a:lnTo>
                  <a:pt x="4211840" y="2657706"/>
                </a:lnTo>
                <a:lnTo>
                  <a:pt x="3990398" y="2657706"/>
                </a:lnTo>
                <a:lnTo>
                  <a:pt x="3990398" y="2878917"/>
                </a:lnTo>
                <a:lnTo>
                  <a:pt x="4211840" y="2878917"/>
                </a:lnTo>
                <a:close/>
                <a:moveTo>
                  <a:pt x="3768957" y="2657706"/>
                </a:moveTo>
                <a:lnTo>
                  <a:pt x="3990398" y="2657706"/>
                </a:lnTo>
                <a:lnTo>
                  <a:pt x="3990398" y="2436495"/>
                </a:lnTo>
                <a:lnTo>
                  <a:pt x="3768957" y="2436495"/>
                </a:lnTo>
                <a:lnTo>
                  <a:pt x="3768957" y="2657706"/>
                </a:lnTo>
                <a:close/>
                <a:moveTo>
                  <a:pt x="4655359" y="2435860"/>
                </a:moveTo>
                <a:lnTo>
                  <a:pt x="4655359" y="2657071"/>
                </a:lnTo>
                <a:lnTo>
                  <a:pt x="4876800" y="2657071"/>
                </a:lnTo>
                <a:lnTo>
                  <a:pt x="4876800" y="2435860"/>
                </a:lnTo>
                <a:lnTo>
                  <a:pt x="4655359" y="2435860"/>
                </a:lnTo>
                <a:close/>
                <a:moveTo>
                  <a:pt x="4433918" y="3100128"/>
                </a:moveTo>
                <a:lnTo>
                  <a:pt x="3768957" y="3100128"/>
                </a:lnTo>
                <a:lnTo>
                  <a:pt x="3768957" y="3321338"/>
                </a:lnTo>
                <a:lnTo>
                  <a:pt x="3768957" y="3321338"/>
                </a:lnTo>
                <a:lnTo>
                  <a:pt x="3768957" y="3321338"/>
                </a:lnTo>
                <a:lnTo>
                  <a:pt x="3768957" y="3542549"/>
                </a:lnTo>
                <a:lnTo>
                  <a:pt x="3547516" y="3542549"/>
                </a:lnTo>
                <a:lnTo>
                  <a:pt x="3547516" y="3763759"/>
                </a:lnTo>
                <a:lnTo>
                  <a:pt x="3547516" y="3763759"/>
                </a:lnTo>
                <a:lnTo>
                  <a:pt x="3547516" y="3763759"/>
                </a:lnTo>
                <a:lnTo>
                  <a:pt x="3547516" y="3984970"/>
                </a:lnTo>
                <a:lnTo>
                  <a:pt x="3326075" y="3984970"/>
                </a:lnTo>
                <a:lnTo>
                  <a:pt x="3326075" y="4206181"/>
                </a:lnTo>
                <a:lnTo>
                  <a:pt x="3547516" y="4206181"/>
                </a:lnTo>
                <a:lnTo>
                  <a:pt x="3768957" y="4206181"/>
                </a:lnTo>
                <a:lnTo>
                  <a:pt x="3768957" y="3984970"/>
                </a:lnTo>
                <a:lnTo>
                  <a:pt x="3768957" y="3763759"/>
                </a:lnTo>
                <a:lnTo>
                  <a:pt x="3990398" y="3763759"/>
                </a:lnTo>
                <a:lnTo>
                  <a:pt x="3990398" y="3542549"/>
                </a:lnTo>
                <a:lnTo>
                  <a:pt x="4211840" y="3542549"/>
                </a:lnTo>
                <a:lnTo>
                  <a:pt x="4211840" y="3321338"/>
                </a:lnTo>
                <a:lnTo>
                  <a:pt x="4433281" y="3321338"/>
                </a:lnTo>
                <a:lnTo>
                  <a:pt x="4433281" y="3100128"/>
                </a:lnTo>
                <a:lnTo>
                  <a:pt x="4654723" y="3100128"/>
                </a:lnTo>
                <a:lnTo>
                  <a:pt x="4654723" y="3321338"/>
                </a:lnTo>
                <a:lnTo>
                  <a:pt x="4654723" y="3321338"/>
                </a:lnTo>
                <a:lnTo>
                  <a:pt x="4654723" y="3321338"/>
                </a:lnTo>
                <a:lnTo>
                  <a:pt x="4433281" y="3321338"/>
                </a:lnTo>
                <a:lnTo>
                  <a:pt x="4433281" y="3542549"/>
                </a:lnTo>
                <a:lnTo>
                  <a:pt x="4433281" y="3763759"/>
                </a:lnTo>
                <a:lnTo>
                  <a:pt x="4433281" y="3984970"/>
                </a:lnTo>
                <a:lnTo>
                  <a:pt x="4654723" y="3984970"/>
                </a:lnTo>
                <a:lnTo>
                  <a:pt x="4876164" y="3984970"/>
                </a:lnTo>
                <a:lnTo>
                  <a:pt x="4876164" y="3763759"/>
                </a:lnTo>
                <a:lnTo>
                  <a:pt x="4654723" y="3763759"/>
                </a:lnTo>
                <a:lnTo>
                  <a:pt x="4654723" y="3542549"/>
                </a:lnTo>
                <a:lnTo>
                  <a:pt x="4876164" y="3542549"/>
                </a:lnTo>
                <a:lnTo>
                  <a:pt x="4876164" y="3542549"/>
                </a:lnTo>
                <a:lnTo>
                  <a:pt x="4876164" y="3542549"/>
                </a:lnTo>
                <a:lnTo>
                  <a:pt x="4876164" y="3099492"/>
                </a:lnTo>
                <a:lnTo>
                  <a:pt x="4876164" y="3099492"/>
                </a:lnTo>
                <a:lnTo>
                  <a:pt x="4876164" y="2878281"/>
                </a:lnTo>
                <a:lnTo>
                  <a:pt x="4432645" y="2878281"/>
                </a:lnTo>
                <a:lnTo>
                  <a:pt x="4432645" y="3100128"/>
                </a:lnTo>
                <a:close/>
                <a:moveTo>
                  <a:pt x="3325438" y="2657706"/>
                </a:moveTo>
                <a:lnTo>
                  <a:pt x="3546880" y="2657706"/>
                </a:lnTo>
                <a:lnTo>
                  <a:pt x="3546880" y="2436495"/>
                </a:lnTo>
                <a:lnTo>
                  <a:pt x="3325438" y="2436495"/>
                </a:lnTo>
                <a:lnTo>
                  <a:pt x="3325438" y="2657706"/>
                </a:lnTo>
                <a:close/>
                <a:moveTo>
                  <a:pt x="3546880" y="2214649"/>
                </a:moveTo>
                <a:lnTo>
                  <a:pt x="3546880" y="2435860"/>
                </a:lnTo>
                <a:lnTo>
                  <a:pt x="3768321" y="2435860"/>
                </a:lnTo>
                <a:lnTo>
                  <a:pt x="3768321" y="2214649"/>
                </a:lnTo>
                <a:lnTo>
                  <a:pt x="3546880" y="2214649"/>
                </a:lnTo>
                <a:close/>
                <a:moveTo>
                  <a:pt x="3325438" y="1992803"/>
                </a:moveTo>
                <a:lnTo>
                  <a:pt x="3325438" y="2214014"/>
                </a:lnTo>
                <a:lnTo>
                  <a:pt x="3546880" y="2214014"/>
                </a:lnTo>
                <a:lnTo>
                  <a:pt x="3546880" y="1992803"/>
                </a:lnTo>
                <a:lnTo>
                  <a:pt x="3325438" y="1992803"/>
                </a:lnTo>
                <a:close/>
                <a:moveTo>
                  <a:pt x="5980189" y="6422101"/>
                </a:moveTo>
                <a:lnTo>
                  <a:pt x="6201630" y="6422101"/>
                </a:lnTo>
                <a:lnTo>
                  <a:pt x="6201630" y="6200891"/>
                </a:lnTo>
                <a:lnTo>
                  <a:pt x="5980189" y="6200891"/>
                </a:lnTo>
                <a:lnTo>
                  <a:pt x="5980189" y="6422101"/>
                </a:lnTo>
                <a:close/>
                <a:moveTo>
                  <a:pt x="3103361" y="4429298"/>
                </a:moveTo>
                <a:lnTo>
                  <a:pt x="3324802" y="4429298"/>
                </a:lnTo>
                <a:lnTo>
                  <a:pt x="3324802" y="4208088"/>
                </a:lnTo>
                <a:lnTo>
                  <a:pt x="3103361" y="4208088"/>
                </a:lnTo>
                <a:lnTo>
                  <a:pt x="3103361" y="4429298"/>
                </a:lnTo>
                <a:close/>
                <a:moveTo>
                  <a:pt x="6872318" y="6422101"/>
                </a:moveTo>
                <a:lnTo>
                  <a:pt x="6650876" y="6422101"/>
                </a:lnTo>
                <a:lnTo>
                  <a:pt x="6650876" y="5979044"/>
                </a:lnTo>
                <a:lnTo>
                  <a:pt x="6429435" y="5979044"/>
                </a:lnTo>
                <a:lnTo>
                  <a:pt x="6429435" y="6865158"/>
                </a:lnTo>
                <a:lnTo>
                  <a:pt x="6650876" y="6865158"/>
                </a:lnTo>
                <a:lnTo>
                  <a:pt x="6650876" y="6643947"/>
                </a:lnTo>
                <a:lnTo>
                  <a:pt x="6872318" y="6643947"/>
                </a:lnTo>
                <a:lnTo>
                  <a:pt x="6872318" y="6422101"/>
                </a:lnTo>
                <a:close/>
                <a:moveTo>
                  <a:pt x="6872318" y="6865158"/>
                </a:moveTo>
                <a:lnTo>
                  <a:pt x="7093759" y="6865158"/>
                </a:lnTo>
                <a:lnTo>
                  <a:pt x="7093759" y="6643947"/>
                </a:lnTo>
                <a:lnTo>
                  <a:pt x="6872318" y="6643947"/>
                </a:lnTo>
                <a:lnTo>
                  <a:pt x="6872318" y="6865158"/>
                </a:lnTo>
                <a:close/>
                <a:moveTo>
                  <a:pt x="4211840" y="1992803"/>
                </a:moveTo>
                <a:lnTo>
                  <a:pt x="3768321" y="1992803"/>
                </a:lnTo>
                <a:lnTo>
                  <a:pt x="3768321" y="2214014"/>
                </a:lnTo>
                <a:lnTo>
                  <a:pt x="3989762" y="2214014"/>
                </a:lnTo>
                <a:lnTo>
                  <a:pt x="3989762" y="2435224"/>
                </a:lnTo>
                <a:lnTo>
                  <a:pt x="4433281" y="2435224"/>
                </a:lnTo>
                <a:lnTo>
                  <a:pt x="4433281" y="2214014"/>
                </a:lnTo>
                <a:lnTo>
                  <a:pt x="4211840" y="2214014"/>
                </a:lnTo>
                <a:lnTo>
                  <a:pt x="4211840" y="1992803"/>
                </a:lnTo>
                <a:close/>
                <a:moveTo>
                  <a:pt x="7537278" y="6643947"/>
                </a:moveTo>
                <a:lnTo>
                  <a:pt x="7315836" y="6643947"/>
                </a:lnTo>
                <a:lnTo>
                  <a:pt x="7315836" y="6865158"/>
                </a:lnTo>
                <a:lnTo>
                  <a:pt x="7537278" y="6865158"/>
                </a:lnTo>
                <a:lnTo>
                  <a:pt x="7758720" y="6865158"/>
                </a:lnTo>
                <a:lnTo>
                  <a:pt x="7980160" y="6865158"/>
                </a:lnTo>
                <a:lnTo>
                  <a:pt x="7980160" y="6643947"/>
                </a:lnTo>
                <a:lnTo>
                  <a:pt x="7758720" y="6643947"/>
                </a:lnTo>
                <a:lnTo>
                  <a:pt x="7537278" y="6643947"/>
                </a:lnTo>
                <a:close/>
                <a:moveTo>
                  <a:pt x="3325438" y="4650509"/>
                </a:moveTo>
                <a:lnTo>
                  <a:pt x="3325438" y="4429298"/>
                </a:lnTo>
                <a:lnTo>
                  <a:pt x="3990398" y="4429298"/>
                </a:lnTo>
                <a:lnTo>
                  <a:pt x="3990398" y="4650509"/>
                </a:lnTo>
                <a:lnTo>
                  <a:pt x="3546880" y="4650509"/>
                </a:lnTo>
                <a:lnTo>
                  <a:pt x="3546880" y="4871720"/>
                </a:lnTo>
                <a:lnTo>
                  <a:pt x="3546880" y="4871720"/>
                </a:lnTo>
                <a:lnTo>
                  <a:pt x="3546880" y="5092931"/>
                </a:lnTo>
                <a:lnTo>
                  <a:pt x="2881919" y="5092931"/>
                </a:lnTo>
                <a:lnTo>
                  <a:pt x="2881919" y="5314141"/>
                </a:lnTo>
                <a:lnTo>
                  <a:pt x="2881919" y="5314141"/>
                </a:lnTo>
                <a:lnTo>
                  <a:pt x="2881919" y="5536623"/>
                </a:lnTo>
                <a:lnTo>
                  <a:pt x="2660478" y="5536623"/>
                </a:lnTo>
                <a:lnTo>
                  <a:pt x="2660478" y="5315412"/>
                </a:lnTo>
                <a:lnTo>
                  <a:pt x="2439036" y="5315412"/>
                </a:lnTo>
                <a:lnTo>
                  <a:pt x="2439036" y="5536623"/>
                </a:lnTo>
                <a:lnTo>
                  <a:pt x="2217595" y="5536623"/>
                </a:lnTo>
                <a:lnTo>
                  <a:pt x="2217595" y="5315412"/>
                </a:lnTo>
                <a:lnTo>
                  <a:pt x="2217595" y="5094202"/>
                </a:lnTo>
                <a:lnTo>
                  <a:pt x="2217595" y="4872991"/>
                </a:lnTo>
                <a:lnTo>
                  <a:pt x="2439036" y="4872991"/>
                </a:lnTo>
                <a:lnTo>
                  <a:pt x="2439036" y="4651780"/>
                </a:lnTo>
                <a:lnTo>
                  <a:pt x="2217595" y="4651780"/>
                </a:lnTo>
                <a:lnTo>
                  <a:pt x="2217595" y="4430570"/>
                </a:lnTo>
                <a:lnTo>
                  <a:pt x="2439036" y="4430570"/>
                </a:lnTo>
                <a:lnTo>
                  <a:pt x="2439036" y="4209359"/>
                </a:lnTo>
                <a:lnTo>
                  <a:pt x="2660478" y="4209359"/>
                </a:lnTo>
                <a:lnTo>
                  <a:pt x="2660478" y="3988149"/>
                </a:lnTo>
                <a:lnTo>
                  <a:pt x="2881919" y="3988149"/>
                </a:lnTo>
                <a:lnTo>
                  <a:pt x="2881919" y="4209359"/>
                </a:lnTo>
                <a:lnTo>
                  <a:pt x="2881919" y="4430570"/>
                </a:lnTo>
                <a:lnTo>
                  <a:pt x="2881919" y="4651780"/>
                </a:lnTo>
                <a:lnTo>
                  <a:pt x="2881919" y="4872991"/>
                </a:lnTo>
                <a:lnTo>
                  <a:pt x="3103361" y="4872991"/>
                </a:lnTo>
                <a:lnTo>
                  <a:pt x="3103361" y="4651780"/>
                </a:lnTo>
                <a:lnTo>
                  <a:pt x="3325438" y="4651780"/>
                </a:lnTo>
                <a:close/>
                <a:moveTo>
                  <a:pt x="2660478" y="4872355"/>
                </a:moveTo>
                <a:lnTo>
                  <a:pt x="2439036" y="4872355"/>
                </a:lnTo>
                <a:lnTo>
                  <a:pt x="2439036" y="5093566"/>
                </a:lnTo>
                <a:lnTo>
                  <a:pt x="2660478" y="5093566"/>
                </a:lnTo>
                <a:lnTo>
                  <a:pt x="2660478" y="4872355"/>
                </a:lnTo>
                <a:close/>
                <a:moveTo>
                  <a:pt x="7093759" y="6422101"/>
                </a:moveTo>
                <a:lnTo>
                  <a:pt x="7315200" y="6422101"/>
                </a:lnTo>
                <a:lnTo>
                  <a:pt x="7315200" y="6200891"/>
                </a:lnTo>
                <a:lnTo>
                  <a:pt x="7093759" y="6200891"/>
                </a:lnTo>
                <a:lnTo>
                  <a:pt x="7093759" y="6422101"/>
                </a:lnTo>
                <a:close/>
                <a:moveTo>
                  <a:pt x="7093759" y="4872355"/>
                </a:moveTo>
                <a:lnTo>
                  <a:pt x="7093759" y="4651145"/>
                </a:lnTo>
                <a:lnTo>
                  <a:pt x="6872318" y="4651145"/>
                </a:lnTo>
                <a:lnTo>
                  <a:pt x="6650876" y="4651145"/>
                </a:lnTo>
                <a:lnTo>
                  <a:pt x="6650876" y="4872355"/>
                </a:lnTo>
                <a:lnTo>
                  <a:pt x="6872318" y="4872355"/>
                </a:lnTo>
                <a:lnTo>
                  <a:pt x="7093759" y="4872355"/>
                </a:lnTo>
                <a:close/>
              </a:path>
            </a:pathLst>
          </a:custGeom>
          <a:solidFill>
            <a:schemeClr val="tx1"/>
          </a:solidFill>
          <a:ln w="636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4" name="Media Placeholder 2">
            <a:extLst>
              <a:ext uri="{FF2B5EF4-FFF2-40B4-BE49-F238E27FC236}">
                <a16:creationId xmlns:a16="http://schemas.microsoft.com/office/drawing/2014/main" id="{F3454101-EAFC-EFD7-FDCD-06EFD0129F8E}"/>
              </a:ext>
            </a:extLst>
          </p:cNvPr>
          <p:cNvSpPr>
            <a:spLocks noGrp="1"/>
          </p:cNvSpPr>
          <p:nvPr>
            <p:ph type="media" sz="quarter" idx="22"/>
          </p:nvPr>
        </p:nvSpPr>
        <p:spPr>
          <a:xfrm>
            <a:off x="515938" y="512765"/>
            <a:ext cx="11160124" cy="58324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>
                <a:solidFill>
                  <a:schemeClr val="tx1"/>
                </a:solidFill>
                <a:highlight>
                  <a:srgbClr val="FFFF00"/>
                </a:highlight>
              </a:defRPr>
            </a:lvl1pPr>
          </a:lstStyle>
          <a:p>
            <a:endParaRPr lang="en-B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727BB2-CDEB-BCE3-4545-60091C334A16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37DC6070-4017-41F5-A5B8-2FD4FA816DD0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A0061-A474-21E4-E88A-9A310BC690B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A4DD7-4355-9D81-A622-CE0A954EF3F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83975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taf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>
            <a:extLst>
              <a:ext uri="{FF2B5EF4-FFF2-40B4-BE49-F238E27FC236}">
                <a16:creationId xmlns:a16="http://schemas.microsoft.com/office/drawing/2014/main" id="{711960DC-58DE-63C0-957D-625A21F9915A}"/>
              </a:ext>
            </a:extLst>
          </p:cNvPr>
          <p:cNvSpPr/>
          <p:nvPr userDrawn="1"/>
        </p:nvSpPr>
        <p:spPr>
          <a:xfrm rot="10800000">
            <a:off x="-3" y="3348809"/>
            <a:ext cx="4708558" cy="3153149"/>
          </a:xfrm>
          <a:custGeom>
            <a:avLst/>
            <a:gdLst>
              <a:gd name="connsiteX0" fmla="*/ 2506657 w 4693851"/>
              <a:gd name="connsiteY0" fmla="*/ 112116 h 3143300"/>
              <a:gd name="connsiteX1" fmla="*/ 2476737 w 4693851"/>
              <a:gd name="connsiteY1" fmla="*/ 598 h 3143300"/>
              <a:gd name="connsiteX2" fmla="*/ 2488583 w 4693851"/>
              <a:gd name="connsiteY2" fmla="*/ 0 h 3143300"/>
              <a:gd name="connsiteX3" fmla="*/ 2664240 w 4693851"/>
              <a:gd name="connsiteY3" fmla="*/ 6100 h 3143300"/>
              <a:gd name="connsiteX4" fmla="*/ 2686414 w 4693851"/>
              <a:gd name="connsiteY4" fmla="*/ 8419 h 3143300"/>
              <a:gd name="connsiteX5" fmla="*/ 3465186 w 4693851"/>
              <a:gd name="connsiteY5" fmla="*/ 240160 h 3143300"/>
              <a:gd name="connsiteX6" fmla="*/ 3452972 w 4693851"/>
              <a:gd name="connsiteY6" fmla="*/ 194634 h 3143300"/>
              <a:gd name="connsiteX7" fmla="*/ 3485079 w 4693851"/>
              <a:gd name="connsiteY7" fmla="*/ 207398 h 3143300"/>
              <a:gd name="connsiteX8" fmla="*/ 3505263 w 4693851"/>
              <a:gd name="connsiteY8" fmla="*/ 217040 h 3143300"/>
              <a:gd name="connsiteX9" fmla="*/ 1213476 w 4693851"/>
              <a:gd name="connsiteY9" fmla="*/ 458099 h 3143300"/>
              <a:gd name="connsiteX10" fmla="*/ 1189410 w 4693851"/>
              <a:gd name="connsiteY10" fmla="*/ 368398 h 3143300"/>
              <a:gd name="connsiteX11" fmla="*/ 1301836 w 4693851"/>
              <a:gd name="connsiteY11" fmla="*/ 300163 h 3143300"/>
              <a:gd name="connsiteX12" fmla="*/ 1519457 w 4693851"/>
              <a:gd name="connsiteY12" fmla="*/ 195435 h 3143300"/>
              <a:gd name="connsiteX13" fmla="*/ 1597569 w 4693851"/>
              <a:gd name="connsiteY13" fmla="*/ 166876 h 3143300"/>
              <a:gd name="connsiteX14" fmla="*/ 1598819 w 4693851"/>
              <a:gd name="connsiteY14" fmla="*/ 171534 h 3143300"/>
              <a:gd name="connsiteX15" fmla="*/ 1623014 w 4693851"/>
              <a:gd name="connsiteY15" fmla="*/ 157573 h 3143300"/>
              <a:gd name="connsiteX16" fmla="*/ 1748193 w 4693851"/>
              <a:gd name="connsiteY16" fmla="*/ 111806 h 3143300"/>
              <a:gd name="connsiteX17" fmla="*/ 1986792 w 4693851"/>
              <a:gd name="connsiteY17" fmla="*/ 50525 h 3143300"/>
              <a:gd name="connsiteX18" fmla="*/ 2026720 w 4693851"/>
              <a:gd name="connsiteY18" fmla="*/ 44438 h 3143300"/>
              <a:gd name="connsiteX19" fmla="*/ 2029806 w 4693851"/>
              <a:gd name="connsiteY19" fmla="*/ 55987 h 3143300"/>
              <a:gd name="connsiteX20" fmla="*/ 2058148 w 4693851"/>
              <a:gd name="connsiteY20" fmla="*/ 39647 h 3143300"/>
              <a:gd name="connsiteX21" fmla="*/ 2234006 w 4693851"/>
              <a:gd name="connsiteY21" fmla="*/ 12840 h 3143300"/>
              <a:gd name="connsiteX22" fmla="*/ 2468357 w 4693851"/>
              <a:gd name="connsiteY22" fmla="*/ 1020 h 3143300"/>
              <a:gd name="connsiteX23" fmla="*/ 2075450 w 4693851"/>
              <a:gd name="connsiteY23" fmla="*/ 227005 h 3143300"/>
              <a:gd name="connsiteX24" fmla="*/ 2044509 w 4693851"/>
              <a:gd name="connsiteY24" fmla="*/ 111677 h 3143300"/>
              <a:gd name="connsiteX25" fmla="*/ 1644463 w 4693851"/>
              <a:gd name="connsiteY25" fmla="*/ 342552 h 3143300"/>
              <a:gd name="connsiteX26" fmla="*/ 1613522 w 4693851"/>
              <a:gd name="connsiteY26" fmla="*/ 227224 h 3143300"/>
              <a:gd name="connsiteX27" fmla="*/ 469139 w 4693851"/>
              <a:gd name="connsiteY27" fmla="*/ 1036510 h 3143300"/>
              <a:gd name="connsiteX28" fmla="*/ 567500 w 4693851"/>
              <a:gd name="connsiteY28" fmla="*/ 905072 h 3143300"/>
              <a:gd name="connsiteX29" fmla="*/ 728162 w 4693851"/>
              <a:gd name="connsiteY29" fmla="*/ 728443 h 3143300"/>
              <a:gd name="connsiteX30" fmla="*/ 805466 w 4693851"/>
              <a:gd name="connsiteY30" fmla="*/ 658245 h 3143300"/>
              <a:gd name="connsiteX31" fmla="*/ 833180 w 4693851"/>
              <a:gd name="connsiteY31" fmla="*/ 761546 h 3143300"/>
              <a:gd name="connsiteX32" fmla="*/ 1233226 w 4693851"/>
              <a:gd name="connsiteY32" fmla="*/ 530672 h 3143300"/>
              <a:gd name="connsiteX33" fmla="*/ 1264168 w 4693851"/>
              <a:gd name="connsiteY33" fmla="*/ 645999 h 3143300"/>
              <a:gd name="connsiteX34" fmla="*/ 1664213 w 4693851"/>
              <a:gd name="connsiteY34" fmla="*/ 415125 h 3143300"/>
              <a:gd name="connsiteX35" fmla="*/ 1695155 w 4693851"/>
              <a:gd name="connsiteY35" fmla="*/ 530452 h 3143300"/>
              <a:gd name="connsiteX36" fmla="*/ 2095200 w 4693851"/>
              <a:gd name="connsiteY36" fmla="*/ 299578 h 3143300"/>
              <a:gd name="connsiteX37" fmla="*/ 2126142 w 4693851"/>
              <a:gd name="connsiteY37" fmla="*/ 414906 h 3143300"/>
              <a:gd name="connsiteX38" fmla="*/ 2526187 w 4693851"/>
              <a:gd name="connsiteY38" fmla="*/ 184250 h 3143300"/>
              <a:gd name="connsiteX39" fmla="*/ 2557129 w 4693851"/>
              <a:gd name="connsiteY39" fmla="*/ 299578 h 3143300"/>
              <a:gd name="connsiteX40" fmla="*/ 2957174 w 4693851"/>
              <a:gd name="connsiteY40" fmla="*/ 68923 h 3143300"/>
              <a:gd name="connsiteX41" fmla="*/ 2988116 w 4693851"/>
              <a:gd name="connsiteY41" fmla="*/ 184250 h 3143300"/>
              <a:gd name="connsiteX42" fmla="*/ 3151678 w 4693851"/>
              <a:gd name="connsiteY42" fmla="*/ 89849 h 3143300"/>
              <a:gd name="connsiteX43" fmla="*/ 3169859 w 4693851"/>
              <a:gd name="connsiteY43" fmla="*/ 94342 h 3143300"/>
              <a:gd name="connsiteX44" fmla="*/ 3329926 w 4693851"/>
              <a:gd name="connsiteY44" fmla="*/ 145718 h 3143300"/>
              <a:gd name="connsiteX45" fmla="*/ 3370268 w 4693851"/>
              <a:gd name="connsiteY45" fmla="*/ 161755 h 3143300"/>
              <a:gd name="connsiteX46" fmla="*/ 3034199 w 4693851"/>
              <a:gd name="connsiteY46" fmla="*/ 355707 h 3143300"/>
              <a:gd name="connsiteX47" fmla="*/ 3003257 w 4693851"/>
              <a:gd name="connsiteY47" fmla="*/ 240379 h 3143300"/>
              <a:gd name="connsiteX48" fmla="*/ 2603212 w 4693851"/>
              <a:gd name="connsiteY48" fmla="*/ 471254 h 3143300"/>
              <a:gd name="connsiteX49" fmla="*/ 2572270 w 4693851"/>
              <a:gd name="connsiteY49" fmla="*/ 355926 h 3143300"/>
              <a:gd name="connsiteX50" fmla="*/ 2172225 w 4693851"/>
              <a:gd name="connsiteY50" fmla="*/ 586801 h 3143300"/>
              <a:gd name="connsiteX51" fmla="*/ 2141283 w 4693851"/>
              <a:gd name="connsiteY51" fmla="*/ 471473 h 3143300"/>
              <a:gd name="connsiteX52" fmla="*/ 1741238 w 4693851"/>
              <a:gd name="connsiteY52" fmla="*/ 702347 h 3143300"/>
              <a:gd name="connsiteX53" fmla="*/ 1710296 w 4693851"/>
              <a:gd name="connsiteY53" fmla="*/ 587020 h 3143300"/>
              <a:gd name="connsiteX54" fmla="*/ 1310251 w 4693851"/>
              <a:gd name="connsiteY54" fmla="*/ 817675 h 3143300"/>
              <a:gd name="connsiteX55" fmla="*/ 1279309 w 4693851"/>
              <a:gd name="connsiteY55" fmla="*/ 702347 h 3143300"/>
              <a:gd name="connsiteX56" fmla="*/ 879264 w 4693851"/>
              <a:gd name="connsiteY56" fmla="*/ 933002 h 3143300"/>
              <a:gd name="connsiteX57" fmla="*/ 848322 w 4693851"/>
              <a:gd name="connsiteY57" fmla="*/ 817675 h 3143300"/>
              <a:gd name="connsiteX58" fmla="*/ 224255 w 4693851"/>
              <a:gd name="connsiteY58" fmla="*/ 1457784 h 3143300"/>
              <a:gd name="connsiteX59" fmla="*/ 299523 w 4693851"/>
              <a:gd name="connsiteY59" fmla="*/ 1301639 h 3143300"/>
              <a:gd name="connsiteX60" fmla="*/ 377951 w 4693851"/>
              <a:gd name="connsiteY60" fmla="*/ 1172634 h 3143300"/>
              <a:gd name="connsiteX61" fmla="*/ 467588 w 4693851"/>
              <a:gd name="connsiteY61" fmla="*/ 1120903 h 3143300"/>
              <a:gd name="connsiteX62" fmla="*/ 498529 w 4693851"/>
              <a:gd name="connsiteY62" fmla="*/ 1236230 h 3143300"/>
              <a:gd name="connsiteX63" fmla="*/ 898575 w 4693851"/>
              <a:gd name="connsiteY63" fmla="*/ 1005356 h 3143300"/>
              <a:gd name="connsiteX64" fmla="*/ 929516 w 4693851"/>
              <a:gd name="connsiteY64" fmla="*/ 1120684 h 3143300"/>
              <a:gd name="connsiteX65" fmla="*/ 1329562 w 4693851"/>
              <a:gd name="connsiteY65" fmla="*/ 889809 h 3143300"/>
              <a:gd name="connsiteX66" fmla="*/ 1360503 w 4693851"/>
              <a:gd name="connsiteY66" fmla="*/ 1005137 h 3143300"/>
              <a:gd name="connsiteX67" fmla="*/ 1760549 w 4693851"/>
              <a:gd name="connsiteY67" fmla="*/ 774263 h 3143300"/>
              <a:gd name="connsiteX68" fmla="*/ 1791490 w 4693851"/>
              <a:gd name="connsiteY68" fmla="*/ 889590 h 3143300"/>
              <a:gd name="connsiteX69" fmla="*/ 2191536 w 4693851"/>
              <a:gd name="connsiteY69" fmla="*/ 658716 h 3143300"/>
              <a:gd name="connsiteX70" fmla="*/ 2222477 w 4693851"/>
              <a:gd name="connsiteY70" fmla="*/ 774043 h 3143300"/>
              <a:gd name="connsiteX71" fmla="*/ 2622523 w 4693851"/>
              <a:gd name="connsiteY71" fmla="*/ 543169 h 3143300"/>
              <a:gd name="connsiteX72" fmla="*/ 2653464 w 4693851"/>
              <a:gd name="connsiteY72" fmla="*/ 658497 h 3143300"/>
              <a:gd name="connsiteX73" fmla="*/ 3053510 w 4693851"/>
              <a:gd name="connsiteY73" fmla="*/ 427842 h 3143300"/>
              <a:gd name="connsiteX74" fmla="*/ 3084452 w 4693851"/>
              <a:gd name="connsiteY74" fmla="*/ 543169 h 3143300"/>
              <a:gd name="connsiteX75" fmla="*/ 3484497 w 4693851"/>
              <a:gd name="connsiteY75" fmla="*/ 312514 h 3143300"/>
              <a:gd name="connsiteX76" fmla="*/ 3515439 w 4693851"/>
              <a:gd name="connsiteY76" fmla="*/ 427842 h 3143300"/>
              <a:gd name="connsiteX77" fmla="*/ 3705031 w 4693851"/>
              <a:gd name="connsiteY77" fmla="*/ 318425 h 3143300"/>
              <a:gd name="connsiteX78" fmla="*/ 3779017 w 4693851"/>
              <a:gd name="connsiteY78" fmla="*/ 360048 h 3143300"/>
              <a:gd name="connsiteX79" fmla="*/ 3870134 w 4693851"/>
              <a:gd name="connsiteY79" fmla="*/ 419589 h 3143300"/>
              <a:gd name="connsiteX80" fmla="*/ 3560644 w 4693851"/>
              <a:gd name="connsiteY80" fmla="*/ 598202 h 3143300"/>
              <a:gd name="connsiteX81" fmla="*/ 3529703 w 4693851"/>
              <a:gd name="connsiteY81" fmla="*/ 482874 h 3143300"/>
              <a:gd name="connsiteX82" fmla="*/ 3129657 w 4693851"/>
              <a:gd name="connsiteY82" fmla="*/ 713749 h 3143300"/>
              <a:gd name="connsiteX83" fmla="*/ 3098716 w 4693851"/>
              <a:gd name="connsiteY83" fmla="*/ 598421 h 3143300"/>
              <a:gd name="connsiteX84" fmla="*/ 2698670 w 4693851"/>
              <a:gd name="connsiteY84" fmla="*/ 829295 h 3143300"/>
              <a:gd name="connsiteX85" fmla="*/ 2667728 w 4693851"/>
              <a:gd name="connsiteY85" fmla="*/ 713968 h 3143300"/>
              <a:gd name="connsiteX86" fmla="*/ 2267683 w 4693851"/>
              <a:gd name="connsiteY86" fmla="*/ 944842 h 3143300"/>
              <a:gd name="connsiteX87" fmla="*/ 2236741 w 4693851"/>
              <a:gd name="connsiteY87" fmla="*/ 829515 h 3143300"/>
              <a:gd name="connsiteX88" fmla="*/ 1836696 w 4693851"/>
              <a:gd name="connsiteY88" fmla="*/ 1060170 h 3143300"/>
              <a:gd name="connsiteX89" fmla="*/ 1805754 w 4693851"/>
              <a:gd name="connsiteY89" fmla="*/ 944842 h 3143300"/>
              <a:gd name="connsiteX90" fmla="*/ 1405709 w 4693851"/>
              <a:gd name="connsiteY90" fmla="*/ 1175497 h 3143300"/>
              <a:gd name="connsiteX91" fmla="*/ 1374767 w 4693851"/>
              <a:gd name="connsiteY91" fmla="*/ 1060170 h 3143300"/>
              <a:gd name="connsiteX92" fmla="*/ 974722 w 4693851"/>
              <a:gd name="connsiteY92" fmla="*/ 1291044 h 3143300"/>
              <a:gd name="connsiteX93" fmla="*/ 943780 w 4693851"/>
              <a:gd name="connsiteY93" fmla="*/ 1175716 h 3143300"/>
              <a:gd name="connsiteX94" fmla="*/ 543735 w 4693851"/>
              <a:gd name="connsiteY94" fmla="*/ 1406591 h 3143300"/>
              <a:gd name="connsiteX95" fmla="*/ 512793 w 4693851"/>
              <a:gd name="connsiteY95" fmla="*/ 1291263 h 3143300"/>
              <a:gd name="connsiteX96" fmla="*/ 209083 w 4693851"/>
              <a:gd name="connsiteY96" fmla="*/ 1880837 h 3143300"/>
              <a:gd name="connsiteX97" fmla="*/ 178142 w 4693851"/>
              <a:gd name="connsiteY97" fmla="*/ 1765509 h 3143300"/>
              <a:gd name="connsiteX98" fmla="*/ 93900 w 4693851"/>
              <a:gd name="connsiteY98" fmla="*/ 1814127 h 3143300"/>
              <a:gd name="connsiteX99" fmla="*/ 111010 w 4693851"/>
              <a:gd name="connsiteY99" fmla="*/ 1747623 h 3143300"/>
              <a:gd name="connsiteX100" fmla="*/ 146955 w 4693851"/>
              <a:gd name="connsiteY100" fmla="*/ 1649473 h 3143300"/>
              <a:gd name="connsiteX101" fmla="*/ 163439 w 4693851"/>
              <a:gd name="connsiteY101" fmla="*/ 1710915 h 3143300"/>
              <a:gd name="connsiteX102" fmla="*/ 563484 w 4693851"/>
              <a:gd name="connsiteY102" fmla="*/ 1480041 h 3143300"/>
              <a:gd name="connsiteX103" fmla="*/ 594426 w 4693851"/>
              <a:gd name="connsiteY103" fmla="*/ 1595368 h 3143300"/>
              <a:gd name="connsiteX104" fmla="*/ 994471 w 4693851"/>
              <a:gd name="connsiteY104" fmla="*/ 1364494 h 3143300"/>
              <a:gd name="connsiteX105" fmla="*/ 1025413 w 4693851"/>
              <a:gd name="connsiteY105" fmla="*/ 1479822 h 3143300"/>
              <a:gd name="connsiteX106" fmla="*/ 1425458 w 4693851"/>
              <a:gd name="connsiteY106" fmla="*/ 1248947 h 3143300"/>
              <a:gd name="connsiteX107" fmla="*/ 1456400 w 4693851"/>
              <a:gd name="connsiteY107" fmla="*/ 1364275 h 3143300"/>
              <a:gd name="connsiteX108" fmla="*/ 1856446 w 4693851"/>
              <a:gd name="connsiteY108" fmla="*/ 1133400 h 3143300"/>
              <a:gd name="connsiteX109" fmla="*/ 1887387 w 4693851"/>
              <a:gd name="connsiteY109" fmla="*/ 1248728 h 3143300"/>
              <a:gd name="connsiteX110" fmla="*/ 2287433 w 4693851"/>
              <a:gd name="connsiteY110" fmla="*/ 1017854 h 3143300"/>
              <a:gd name="connsiteX111" fmla="*/ 2318374 w 4693851"/>
              <a:gd name="connsiteY111" fmla="*/ 1133181 h 3143300"/>
              <a:gd name="connsiteX112" fmla="*/ 2718420 w 4693851"/>
              <a:gd name="connsiteY112" fmla="*/ 902307 h 3143300"/>
              <a:gd name="connsiteX113" fmla="*/ 2749362 w 4693851"/>
              <a:gd name="connsiteY113" fmla="*/ 1017634 h 3143300"/>
              <a:gd name="connsiteX114" fmla="*/ 3149407 w 4693851"/>
              <a:gd name="connsiteY114" fmla="*/ 786760 h 3143300"/>
              <a:gd name="connsiteX115" fmla="*/ 3180349 w 4693851"/>
              <a:gd name="connsiteY115" fmla="*/ 902088 h 3143300"/>
              <a:gd name="connsiteX116" fmla="*/ 3580394 w 4693851"/>
              <a:gd name="connsiteY116" fmla="*/ 671213 h 3143300"/>
              <a:gd name="connsiteX117" fmla="*/ 3611336 w 4693851"/>
              <a:gd name="connsiteY117" fmla="*/ 786541 h 3143300"/>
              <a:gd name="connsiteX118" fmla="*/ 4011381 w 4693851"/>
              <a:gd name="connsiteY118" fmla="*/ 555667 h 3143300"/>
              <a:gd name="connsiteX119" fmla="*/ 4042323 w 4693851"/>
              <a:gd name="connsiteY119" fmla="*/ 670994 h 3143300"/>
              <a:gd name="connsiteX120" fmla="*/ 4130801 w 4693851"/>
              <a:gd name="connsiteY120" fmla="*/ 619932 h 3143300"/>
              <a:gd name="connsiteX121" fmla="*/ 4172902 w 4693851"/>
              <a:gd name="connsiteY121" fmla="*/ 656157 h 3143300"/>
              <a:gd name="connsiteX122" fmla="*/ 4259983 w 4693851"/>
              <a:gd name="connsiteY122" fmla="*/ 741642 h 3143300"/>
              <a:gd name="connsiteX123" fmla="*/ 4087967 w 4693851"/>
              <a:gd name="connsiteY123" fmla="*/ 840916 h 3143300"/>
              <a:gd name="connsiteX124" fmla="*/ 4057025 w 4693851"/>
              <a:gd name="connsiteY124" fmla="*/ 725588 h 3143300"/>
              <a:gd name="connsiteX125" fmla="*/ 3656980 w 4693851"/>
              <a:gd name="connsiteY125" fmla="*/ 956463 h 3143300"/>
              <a:gd name="connsiteX126" fmla="*/ 3626038 w 4693851"/>
              <a:gd name="connsiteY126" fmla="*/ 841135 h 3143300"/>
              <a:gd name="connsiteX127" fmla="*/ 3225993 w 4693851"/>
              <a:gd name="connsiteY127" fmla="*/ 1072009 h 3143300"/>
              <a:gd name="connsiteX128" fmla="*/ 3195051 w 4693851"/>
              <a:gd name="connsiteY128" fmla="*/ 956682 h 3143300"/>
              <a:gd name="connsiteX129" fmla="*/ 2795005 w 4693851"/>
              <a:gd name="connsiteY129" fmla="*/ 1187556 h 3143300"/>
              <a:gd name="connsiteX130" fmla="*/ 2764064 w 4693851"/>
              <a:gd name="connsiteY130" fmla="*/ 1072229 h 3143300"/>
              <a:gd name="connsiteX131" fmla="*/ 2364019 w 4693851"/>
              <a:gd name="connsiteY131" fmla="*/ 1303103 h 3143300"/>
              <a:gd name="connsiteX132" fmla="*/ 2333077 w 4693851"/>
              <a:gd name="connsiteY132" fmla="*/ 1187775 h 3143300"/>
              <a:gd name="connsiteX133" fmla="*/ 1933032 w 4693851"/>
              <a:gd name="connsiteY133" fmla="*/ 1418650 h 3143300"/>
              <a:gd name="connsiteX134" fmla="*/ 1902090 w 4693851"/>
              <a:gd name="connsiteY134" fmla="*/ 1303322 h 3143300"/>
              <a:gd name="connsiteX135" fmla="*/ 1502044 w 4693851"/>
              <a:gd name="connsiteY135" fmla="*/ 1534196 h 3143300"/>
              <a:gd name="connsiteX136" fmla="*/ 1471103 w 4693851"/>
              <a:gd name="connsiteY136" fmla="*/ 1418869 h 3143300"/>
              <a:gd name="connsiteX137" fmla="*/ 1071057 w 4693851"/>
              <a:gd name="connsiteY137" fmla="*/ 1649743 h 3143300"/>
              <a:gd name="connsiteX138" fmla="*/ 1040116 w 4693851"/>
              <a:gd name="connsiteY138" fmla="*/ 1534416 h 3143300"/>
              <a:gd name="connsiteX139" fmla="*/ 640070 w 4693851"/>
              <a:gd name="connsiteY139" fmla="*/ 1765290 h 3143300"/>
              <a:gd name="connsiteX140" fmla="*/ 609129 w 4693851"/>
              <a:gd name="connsiteY140" fmla="*/ 1649962 h 3143300"/>
              <a:gd name="connsiteX141" fmla="*/ 9664 w 4693851"/>
              <a:gd name="connsiteY141" fmla="*/ 2278480 h 3143300"/>
              <a:gd name="connsiteX142" fmla="*/ 11960 w 4693851"/>
              <a:gd name="connsiteY142" fmla="*/ 2233031 h 3143300"/>
              <a:gd name="connsiteX143" fmla="*/ 37714 w 4693851"/>
              <a:gd name="connsiteY143" fmla="*/ 2064367 h 3143300"/>
              <a:gd name="connsiteX144" fmla="*/ 228833 w 4693851"/>
              <a:gd name="connsiteY144" fmla="*/ 1954068 h 3143300"/>
              <a:gd name="connsiteX145" fmla="*/ 259775 w 4693851"/>
              <a:gd name="connsiteY145" fmla="*/ 2069395 h 3143300"/>
              <a:gd name="connsiteX146" fmla="*/ 659820 w 4693851"/>
              <a:gd name="connsiteY146" fmla="*/ 1838521 h 3143300"/>
              <a:gd name="connsiteX147" fmla="*/ 690762 w 4693851"/>
              <a:gd name="connsiteY147" fmla="*/ 1953848 h 3143300"/>
              <a:gd name="connsiteX148" fmla="*/ 1090807 w 4693851"/>
              <a:gd name="connsiteY148" fmla="*/ 1722974 h 3143300"/>
              <a:gd name="connsiteX149" fmla="*/ 1121749 w 4693851"/>
              <a:gd name="connsiteY149" fmla="*/ 1838302 h 3143300"/>
              <a:gd name="connsiteX150" fmla="*/ 1521794 w 4693851"/>
              <a:gd name="connsiteY150" fmla="*/ 1607427 h 3143300"/>
              <a:gd name="connsiteX151" fmla="*/ 1552736 w 4693851"/>
              <a:gd name="connsiteY151" fmla="*/ 1722755 h 3143300"/>
              <a:gd name="connsiteX152" fmla="*/ 1952781 w 4693851"/>
              <a:gd name="connsiteY152" fmla="*/ 1491880 h 3143300"/>
              <a:gd name="connsiteX153" fmla="*/ 1983723 w 4693851"/>
              <a:gd name="connsiteY153" fmla="*/ 1607208 h 3143300"/>
              <a:gd name="connsiteX154" fmla="*/ 2383769 w 4693851"/>
              <a:gd name="connsiteY154" fmla="*/ 1376334 h 3143300"/>
              <a:gd name="connsiteX155" fmla="*/ 2414710 w 4693851"/>
              <a:gd name="connsiteY155" fmla="*/ 1491661 h 3143300"/>
              <a:gd name="connsiteX156" fmla="*/ 2814756 w 4693851"/>
              <a:gd name="connsiteY156" fmla="*/ 1260787 h 3143300"/>
              <a:gd name="connsiteX157" fmla="*/ 2845697 w 4693851"/>
              <a:gd name="connsiteY157" fmla="*/ 1376114 h 3143300"/>
              <a:gd name="connsiteX158" fmla="*/ 3245743 w 4693851"/>
              <a:gd name="connsiteY158" fmla="*/ 1145240 h 3143300"/>
              <a:gd name="connsiteX159" fmla="*/ 3276684 w 4693851"/>
              <a:gd name="connsiteY159" fmla="*/ 1260568 h 3143300"/>
              <a:gd name="connsiteX160" fmla="*/ 3676730 w 4693851"/>
              <a:gd name="connsiteY160" fmla="*/ 1029693 h 3143300"/>
              <a:gd name="connsiteX161" fmla="*/ 3707671 w 4693851"/>
              <a:gd name="connsiteY161" fmla="*/ 1145021 h 3143300"/>
              <a:gd name="connsiteX162" fmla="*/ 4107717 w 4693851"/>
              <a:gd name="connsiteY162" fmla="*/ 914366 h 3143300"/>
              <a:gd name="connsiteX163" fmla="*/ 4138659 w 4693851"/>
              <a:gd name="connsiteY163" fmla="*/ 1029693 h 3143300"/>
              <a:gd name="connsiteX164" fmla="*/ 4386630 w 4693851"/>
              <a:gd name="connsiteY164" fmla="*/ 886720 h 3143300"/>
              <a:gd name="connsiteX165" fmla="*/ 4498272 w 4693851"/>
              <a:gd name="connsiteY165" fmla="*/ 1020298 h 3143300"/>
              <a:gd name="connsiteX166" fmla="*/ 4184522 w 4693851"/>
              <a:gd name="connsiteY166" fmla="*/ 1201369 h 3143300"/>
              <a:gd name="connsiteX167" fmla="*/ 4153581 w 4693851"/>
              <a:gd name="connsiteY167" fmla="*/ 1086042 h 3143300"/>
              <a:gd name="connsiteX168" fmla="*/ 3753535 w 4693851"/>
              <a:gd name="connsiteY168" fmla="*/ 1316916 h 3143300"/>
              <a:gd name="connsiteX169" fmla="*/ 3722593 w 4693851"/>
              <a:gd name="connsiteY169" fmla="*/ 1201588 h 3143300"/>
              <a:gd name="connsiteX170" fmla="*/ 3322548 w 4693851"/>
              <a:gd name="connsiteY170" fmla="*/ 1432243 h 3143300"/>
              <a:gd name="connsiteX171" fmla="*/ 3291606 w 4693851"/>
              <a:gd name="connsiteY171" fmla="*/ 1316916 h 3143300"/>
              <a:gd name="connsiteX172" fmla="*/ 2891561 w 4693851"/>
              <a:gd name="connsiteY172" fmla="*/ 1547571 h 3143300"/>
              <a:gd name="connsiteX173" fmla="*/ 2860619 w 4693851"/>
              <a:gd name="connsiteY173" fmla="*/ 1432243 h 3143300"/>
              <a:gd name="connsiteX174" fmla="*/ 2460574 w 4693851"/>
              <a:gd name="connsiteY174" fmla="*/ 1663118 h 3143300"/>
              <a:gd name="connsiteX175" fmla="*/ 2429632 w 4693851"/>
              <a:gd name="connsiteY175" fmla="*/ 1547790 h 3143300"/>
              <a:gd name="connsiteX176" fmla="*/ 2029587 w 4693851"/>
              <a:gd name="connsiteY176" fmla="*/ 1778665 h 3143300"/>
              <a:gd name="connsiteX177" fmla="*/ 1998645 w 4693851"/>
              <a:gd name="connsiteY177" fmla="*/ 1663337 h 3143300"/>
              <a:gd name="connsiteX178" fmla="*/ 1598599 w 4693851"/>
              <a:gd name="connsiteY178" fmla="*/ 1894211 h 3143300"/>
              <a:gd name="connsiteX179" fmla="*/ 1567658 w 4693851"/>
              <a:gd name="connsiteY179" fmla="*/ 1778884 h 3143300"/>
              <a:gd name="connsiteX180" fmla="*/ 1167612 w 4693851"/>
              <a:gd name="connsiteY180" fmla="*/ 2009758 h 3143300"/>
              <a:gd name="connsiteX181" fmla="*/ 1136671 w 4693851"/>
              <a:gd name="connsiteY181" fmla="*/ 1894431 h 3143300"/>
              <a:gd name="connsiteX182" fmla="*/ 736625 w 4693851"/>
              <a:gd name="connsiteY182" fmla="*/ 2125305 h 3143300"/>
              <a:gd name="connsiteX183" fmla="*/ 705684 w 4693851"/>
              <a:gd name="connsiteY183" fmla="*/ 2009977 h 3143300"/>
              <a:gd name="connsiteX184" fmla="*/ 305638 w 4693851"/>
              <a:gd name="connsiteY184" fmla="*/ 2240852 h 3143300"/>
              <a:gd name="connsiteX185" fmla="*/ 274697 w 4693851"/>
              <a:gd name="connsiteY185" fmla="*/ 2125524 h 3143300"/>
              <a:gd name="connsiteX186" fmla="*/ 12804 w 4693851"/>
              <a:gd name="connsiteY186" fmla="*/ 2691310 h 3143300"/>
              <a:gd name="connsiteX187" fmla="*/ 0 w 4693851"/>
              <a:gd name="connsiteY187" fmla="*/ 2500648 h 3143300"/>
              <a:gd name="connsiteX188" fmla="*/ 325169 w 4693851"/>
              <a:gd name="connsiteY188" fmla="*/ 2312986 h 3143300"/>
              <a:gd name="connsiteX189" fmla="*/ 356110 w 4693851"/>
              <a:gd name="connsiteY189" fmla="*/ 2428314 h 3143300"/>
              <a:gd name="connsiteX190" fmla="*/ 756156 w 4693851"/>
              <a:gd name="connsiteY190" fmla="*/ 2197439 h 3143300"/>
              <a:gd name="connsiteX191" fmla="*/ 787097 w 4693851"/>
              <a:gd name="connsiteY191" fmla="*/ 2312767 h 3143300"/>
              <a:gd name="connsiteX192" fmla="*/ 1187143 w 4693851"/>
              <a:gd name="connsiteY192" fmla="*/ 2081893 h 3143300"/>
              <a:gd name="connsiteX193" fmla="*/ 1218084 w 4693851"/>
              <a:gd name="connsiteY193" fmla="*/ 2197220 h 3143300"/>
              <a:gd name="connsiteX194" fmla="*/ 1618130 w 4693851"/>
              <a:gd name="connsiteY194" fmla="*/ 1966346 h 3143300"/>
              <a:gd name="connsiteX195" fmla="*/ 1649072 w 4693851"/>
              <a:gd name="connsiteY195" fmla="*/ 2081673 h 3143300"/>
              <a:gd name="connsiteX196" fmla="*/ 2049117 w 4693851"/>
              <a:gd name="connsiteY196" fmla="*/ 1850799 h 3143300"/>
              <a:gd name="connsiteX197" fmla="*/ 2080059 w 4693851"/>
              <a:gd name="connsiteY197" fmla="*/ 1966126 h 3143300"/>
              <a:gd name="connsiteX198" fmla="*/ 2480104 w 4693851"/>
              <a:gd name="connsiteY198" fmla="*/ 1735252 h 3143300"/>
              <a:gd name="connsiteX199" fmla="*/ 2511046 w 4693851"/>
              <a:gd name="connsiteY199" fmla="*/ 1850580 h 3143300"/>
              <a:gd name="connsiteX200" fmla="*/ 2911091 w 4693851"/>
              <a:gd name="connsiteY200" fmla="*/ 1619705 h 3143300"/>
              <a:gd name="connsiteX201" fmla="*/ 2942033 w 4693851"/>
              <a:gd name="connsiteY201" fmla="*/ 1735033 h 3143300"/>
              <a:gd name="connsiteX202" fmla="*/ 3342078 w 4693851"/>
              <a:gd name="connsiteY202" fmla="*/ 1504159 h 3143300"/>
              <a:gd name="connsiteX203" fmla="*/ 3373020 w 4693851"/>
              <a:gd name="connsiteY203" fmla="*/ 1619486 h 3143300"/>
              <a:gd name="connsiteX204" fmla="*/ 3773066 w 4693851"/>
              <a:gd name="connsiteY204" fmla="*/ 1388612 h 3143300"/>
              <a:gd name="connsiteX205" fmla="*/ 3804007 w 4693851"/>
              <a:gd name="connsiteY205" fmla="*/ 1503939 h 3143300"/>
              <a:gd name="connsiteX206" fmla="*/ 4204053 w 4693851"/>
              <a:gd name="connsiteY206" fmla="*/ 1273284 h 3143300"/>
              <a:gd name="connsiteX207" fmla="*/ 4234994 w 4693851"/>
              <a:gd name="connsiteY207" fmla="*/ 1388612 h 3143300"/>
              <a:gd name="connsiteX208" fmla="*/ 4599075 w 4693851"/>
              <a:gd name="connsiteY208" fmla="*/ 1178694 h 3143300"/>
              <a:gd name="connsiteX209" fmla="*/ 4676879 w 4693851"/>
              <a:gd name="connsiteY209" fmla="*/ 1301639 h 3143300"/>
              <a:gd name="connsiteX210" fmla="*/ 4693851 w 4693851"/>
              <a:gd name="connsiteY210" fmla="*/ 1336851 h 3143300"/>
              <a:gd name="connsiteX211" fmla="*/ 4693851 w 4693851"/>
              <a:gd name="connsiteY211" fmla="*/ 1376855 h 3143300"/>
              <a:gd name="connsiteX212" fmla="*/ 4681123 w 4693851"/>
              <a:gd name="connsiteY212" fmla="*/ 1329413 h 3143300"/>
              <a:gd name="connsiteX213" fmla="*/ 4281077 w 4693851"/>
              <a:gd name="connsiteY213" fmla="*/ 1560288 h 3143300"/>
              <a:gd name="connsiteX214" fmla="*/ 4250136 w 4693851"/>
              <a:gd name="connsiteY214" fmla="*/ 1444960 h 3143300"/>
              <a:gd name="connsiteX215" fmla="*/ 3850090 w 4693851"/>
              <a:gd name="connsiteY215" fmla="*/ 1675834 h 3143300"/>
              <a:gd name="connsiteX216" fmla="*/ 3819149 w 4693851"/>
              <a:gd name="connsiteY216" fmla="*/ 1560507 h 3143300"/>
              <a:gd name="connsiteX217" fmla="*/ 3419103 w 4693851"/>
              <a:gd name="connsiteY217" fmla="*/ 1791162 h 3143300"/>
              <a:gd name="connsiteX218" fmla="*/ 3388161 w 4693851"/>
              <a:gd name="connsiteY218" fmla="*/ 1675834 h 3143300"/>
              <a:gd name="connsiteX219" fmla="*/ 2988116 w 4693851"/>
              <a:gd name="connsiteY219" fmla="*/ 1906490 h 3143300"/>
              <a:gd name="connsiteX220" fmla="*/ 2957174 w 4693851"/>
              <a:gd name="connsiteY220" fmla="*/ 1791162 h 3143300"/>
              <a:gd name="connsiteX221" fmla="*/ 2557129 w 4693851"/>
              <a:gd name="connsiteY221" fmla="*/ 2022036 h 3143300"/>
              <a:gd name="connsiteX222" fmla="*/ 2526187 w 4693851"/>
              <a:gd name="connsiteY222" fmla="*/ 1906709 h 3143300"/>
              <a:gd name="connsiteX223" fmla="*/ 2126142 w 4693851"/>
              <a:gd name="connsiteY223" fmla="*/ 2137583 h 3143300"/>
              <a:gd name="connsiteX224" fmla="*/ 2095200 w 4693851"/>
              <a:gd name="connsiteY224" fmla="*/ 2022256 h 3143300"/>
              <a:gd name="connsiteX225" fmla="*/ 1695155 w 4693851"/>
              <a:gd name="connsiteY225" fmla="*/ 2253130 h 3143300"/>
              <a:gd name="connsiteX226" fmla="*/ 1664213 w 4693851"/>
              <a:gd name="connsiteY226" fmla="*/ 2137802 h 3143300"/>
              <a:gd name="connsiteX227" fmla="*/ 1264168 w 4693851"/>
              <a:gd name="connsiteY227" fmla="*/ 2368677 h 3143300"/>
              <a:gd name="connsiteX228" fmla="*/ 1233226 w 4693851"/>
              <a:gd name="connsiteY228" fmla="*/ 2253349 h 3143300"/>
              <a:gd name="connsiteX229" fmla="*/ 833180 w 4693851"/>
              <a:gd name="connsiteY229" fmla="*/ 2484223 h 3143300"/>
              <a:gd name="connsiteX230" fmla="*/ 802239 w 4693851"/>
              <a:gd name="connsiteY230" fmla="*/ 2368896 h 3143300"/>
              <a:gd name="connsiteX231" fmla="*/ 402193 w 4693851"/>
              <a:gd name="connsiteY231" fmla="*/ 2599770 h 3143300"/>
              <a:gd name="connsiteX232" fmla="*/ 371252 w 4693851"/>
              <a:gd name="connsiteY232" fmla="*/ 2484443 h 3143300"/>
              <a:gd name="connsiteX233" fmla="*/ 72142 w 4693851"/>
              <a:gd name="connsiteY233" fmla="*/ 3071893 h 3143300"/>
              <a:gd name="connsiteX234" fmla="*/ 36256 w 4693851"/>
              <a:gd name="connsiteY234" fmla="*/ 2894458 h 3143300"/>
              <a:gd name="connsiteX235" fmla="*/ 421504 w 4693851"/>
              <a:gd name="connsiteY235" fmla="*/ 2672124 h 3143300"/>
              <a:gd name="connsiteX236" fmla="*/ 452446 w 4693851"/>
              <a:gd name="connsiteY236" fmla="*/ 2787452 h 3143300"/>
              <a:gd name="connsiteX237" fmla="*/ 852492 w 4693851"/>
              <a:gd name="connsiteY237" fmla="*/ 2556577 h 3143300"/>
              <a:gd name="connsiteX238" fmla="*/ 883433 w 4693851"/>
              <a:gd name="connsiteY238" fmla="*/ 2671905 h 3143300"/>
              <a:gd name="connsiteX239" fmla="*/ 1283479 w 4693851"/>
              <a:gd name="connsiteY239" fmla="*/ 2441030 h 3143300"/>
              <a:gd name="connsiteX240" fmla="*/ 1314420 w 4693851"/>
              <a:gd name="connsiteY240" fmla="*/ 2556358 h 3143300"/>
              <a:gd name="connsiteX241" fmla="*/ 1714466 w 4693851"/>
              <a:gd name="connsiteY241" fmla="*/ 2325484 h 3143300"/>
              <a:gd name="connsiteX242" fmla="*/ 1745407 w 4693851"/>
              <a:gd name="connsiteY242" fmla="*/ 2440811 h 3143300"/>
              <a:gd name="connsiteX243" fmla="*/ 2145453 w 4693851"/>
              <a:gd name="connsiteY243" fmla="*/ 2209937 h 3143300"/>
              <a:gd name="connsiteX244" fmla="*/ 2176394 w 4693851"/>
              <a:gd name="connsiteY244" fmla="*/ 2325264 h 3143300"/>
              <a:gd name="connsiteX245" fmla="*/ 2576440 w 4693851"/>
              <a:gd name="connsiteY245" fmla="*/ 2094390 h 3143300"/>
              <a:gd name="connsiteX246" fmla="*/ 2607382 w 4693851"/>
              <a:gd name="connsiteY246" fmla="*/ 2209718 h 3143300"/>
              <a:gd name="connsiteX247" fmla="*/ 3007427 w 4693851"/>
              <a:gd name="connsiteY247" fmla="*/ 1978843 h 3143300"/>
              <a:gd name="connsiteX248" fmla="*/ 3038369 w 4693851"/>
              <a:gd name="connsiteY248" fmla="*/ 2094171 h 3143300"/>
              <a:gd name="connsiteX249" fmla="*/ 3438414 w 4693851"/>
              <a:gd name="connsiteY249" fmla="*/ 1863297 h 3143300"/>
              <a:gd name="connsiteX250" fmla="*/ 3469356 w 4693851"/>
              <a:gd name="connsiteY250" fmla="*/ 1978624 h 3143300"/>
              <a:gd name="connsiteX251" fmla="*/ 3869401 w 4693851"/>
              <a:gd name="connsiteY251" fmla="*/ 1747750 h 3143300"/>
              <a:gd name="connsiteX252" fmla="*/ 3900343 w 4693851"/>
              <a:gd name="connsiteY252" fmla="*/ 1863077 h 3143300"/>
              <a:gd name="connsiteX253" fmla="*/ 4300388 w 4693851"/>
              <a:gd name="connsiteY253" fmla="*/ 1632203 h 3143300"/>
              <a:gd name="connsiteX254" fmla="*/ 4331330 w 4693851"/>
              <a:gd name="connsiteY254" fmla="*/ 1747531 h 3143300"/>
              <a:gd name="connsiteX255" fmla="*/ 4693851 w 4693851"/>
              <a:gd name="connsiteY255" fmla="*/ 1538511 h 3143300"/>
              <a:gd name="connsiteX256" fmla="*/ 4693851 w 4693851"/>
              <a:gd name="connsiteY256" fmla="*/ 1736895 h 3143300"/>
              <a:gd name="connsiteX257" fmla="*/ 4377194 w 4693851"/>
              <a:gd name="connsiteY257" fmla="*/ 1919645 h 3143300"/>
              <a:gd name="connsiteX258" fmla="*/ 4346252 w 4693851"/>
              <a:gd name="connsiteY258" fmla="*/ 1804317 h 3143300"/>
              <a:gd name="connsiteX259" fmla="*/ 3946206 w 4693851"/>
              <a:gd name="connsiteY259" fmla="*/ 2034972 h 3143300"/>
              <a:gd name="connsiteX260" fmla="*/ 3915265 w 4693851"/>
              <a:gd name="connsiteY260" fmla="*/ 1919645 h 3143300"/>
              <a:gd name="connsiteX261" fmla="*/ 3515219 w 4693851"/>
              <a:gd name="connsiteY261" fmla="*/ 2150300 h 3143300"/>
              <a:gd name="connsiteX262" fmla="*/ 3484278 w 4693851"/>
              <a:gd name="connsiteY262" fmla="*/ 2034972 h 3143300"/>
              <a:gd name="connsiteX263" fmla="*/ 3084232 w 4693851"/>
              <a:gd name="connsiteY263" fmla="*/ 2265847 h 3143300"/>
              <a:gd name="connsiteX264" fmla="*/ 3053291 w 4693851"/>
              <a:gd name="connsiteY264" fmla="*/ 2150519 h 3143300"/>
              <a:gd name="connsiteX265" fmla="*/ 2653245 w 4693851"/>
              <a:gd name="connsiteY265" fmla="*/ 2381393 h 3143300"/>
              <a:gd name="connsiteX266" fmla="*/ 2622304 w 4693851"/>
              <a:gd name="connsiteY266" fmla="*/ 2266066 h 3143300"/>
              <a:gd name="connsiteX267" fmla="*/ 2222258 w 4693851"/>
              <a:gd name="connsiteY267" fmla="*/ 2496940 h 3143300"/>
              <a:gd name="connsiteX268" fmla="*/ 2191316 w 4693851"/>
              <a:gd name="connsiteY268" fmla="*/ 2381613 h 3143300"/>
              <a:gd name="connsiteX269" fmla="*/ 1791271 w 4693851"/>
              <a:gd name="connsiteY269" fmla="*/ 2612487 h 3143300"/>
              <a:gd name="connsiteX270" fmla="*/ 1760329 w 4693851"/>
              <a:gd name="connsiteY270" fmla="*/ 2497159 h 3143300"/>
              <a:gd name="connsiteX271" fmla="*/ 1360284 w 4693851"/>
              <a:gd name="connsiteY271" fmla="*/ 2728034 h 3143300"/>
              <a:gd name="connsiteX272" fmla="*/ 1329342 w 4693851"/>
              <a:gd name="connsiteY272" fmla="*/ 2612706 h 3143300"/>
              <a:gd name="connsiteX273" fmla="*/ 929297 w 4693851"/>
              <a:gd name="connsiteY273" fmla="*/ 2843581 h 3143300"/>
              <a:gd name="connsiteX274" fmla="*/ 898355 w 4693851"/>
              <a:gd name="connsiteY274" fmla="*/ 2728253 h 3143300"/>
              <a:gd name="connsiteX275" fmla="*/ 498310 w 4693851"/>
              <a:gd name="connsiteY275" fmla="*/ 2959127 h 3143300"/>
              <a:gd name="connsiteX276" fmla="*/ 467368 w 4693851"/>
              <a:gd name="connsiteY276" fmla="*/ 2843800 h 3143300"/>
              <a:gd name="connsiteX277" fmla="*/ 547899 w 4693851"/>
              <a:gd name="connsiteY277" fmla="*/ 3143300 h 3143300"/>
              <a:gd name="connsiteX278" fmla="*/ 323699 w 4693851"/>
              <a:gd name="connsiteY278" fmla="*/ 3143300 h 3143300"/>
              <a:gd name="connsiteX279" fmla="*/ 517840 w 4693851"/>
              <a:gd name="connsiteY279" fmla="*/ 3031262 h 3143300"/>
              <a:gd name="connsiteX280" fmla="*/ 1128609 w 4693851"/>
              <a:gd name="connsiteY280" fmla="*/ 3143300 h 3143300"/>
              <a:gd name="connsiteX281" fmla="*/ 1009697 w 4693851"/>
              <a:gd name="connsiteY281" fmla="*/ 3143300 h 3143300"/>
              <a:gd name="connsiteX282" fmla="*/ 994691 w 4693851"/>
              <a:gd name="connsiteY282" fmla="*/ 3087391 h 3143300"/>
              <a:gd name="connsiteX283" fmla="*/ 897783 w 4693851"/>
              <a:gd name="connsiteY283" fmla="*/ 3143300 h 3143300"/>
              <a:gd name="connsiteX284" fmla="*/ 554481 w 4693851"/>
              <a:gd name="connsiteY284" fmla="*/ 3143300 h 3143300"/>
              <a:gd name="connsiteX285" fmla="*/ 948827 w 4693851"/>
              <a:gd name="connsiteY285" fmla="*/ 2915715 h 3143300"/>
              <a:gd name="connsiteX286" fmla="*/ 979769 w 4693851"/>
              <a:gd name="connsiteY286" fmla="*/ 3031043 h 3143300"/>
              <a:gd name="connsiteX287" fmla="*/ 1379814 w 4693851"/>
              <a:gd name="connsiteY287" fmla="*/ 2800168 h 3143300"/>
              <a:gd name="connsiteX288" fmla="*/ 1410756 w 4693851"/>
              <a:gd name="connsiteY288" fmla="*/ 2915496 h 3143300"/>
              <a:gd name="connsiteX289" fmla="*/ 1810801 w 4693851"/>
              <a:gd name="connsiteY289" fmla="*/ 2684621 h 3143300"/>
              <a:gd name="connsiteX290" fmla="*/ 1841743 w 4693851"/>
              <a:gd name="connsiteY290" fmla="*/ 2799949 h 3143300"/>
              <a:gd name="connsiteX291" fmla="*/ 2241789 w 4693851"/>
              <a:gd name="connsiteY291" fmla="*/ 2569075 h 3143300"/>
              <a:gd name="connsiteX292" fmla="*/ 2272730 w 4693851"/>
              <a:gd name="connsiteY292" fmla="*/ 2684402 h 3143300"/>
              <a:gd name="connsiteX293" fmla="*/ 2672776 w 4693851"/>
              <a:gd name="connsiteY293" fmla="*/ 2453528 h 3143300"/>
              <a:gd name="connsiteX294" fmla="*/ 2703717 w 4693851"/>
              <a:gd name="connsiteY294" fmla="*/ 2568855 h 3143300"/>
              <a:gd name="connsiteX295" fmla="*/ 3103763 w 4693851"/>
              <a:gd name="connsiteY295" fmla="*/ 2337981 h 3143300"/>
              <a:gd name="connsiteX296" fmla="*/ 3134704 w 4693851"/>
              <a:gd name="connsiteY296" fmla="*/ 2453309 h 3143300"/>
              <a:gd name="connsiteX297" fmla="*/ 3534750 w 4693851"/>
              <a:gd name="connsiteY297" fmla="*/ 2222434 h 3143300"/>
              <a:gd name="connsiteX298" fmla="*/ 3565691 w 4693851"/>
              <a:gd name="connsiteY298" fmla="*/ 2337762 h 3143300"/>
              <a:gd name="connsiteX299" fmla="*/ 3965737 w 4693851"/>
              <a:gd name="connsiteY299" fmla="*/ 2106888 h 3143300"/>
              <a:gd name="connsiteX300" fmla="*/ 3996679 w 4693851"/>
              <a:gd name="connsiteY300" fmla="*/ 2222215 h 3143300"/>
              <a:gd name="connsiteX301" fmla="*/ 4396724 w 4693851"/>
              <a:gd name="connsiteY301" fmla="*/ 1991341 h 3143300"/>
              <a:gd name="connsiteX302" fmla="*/ 4427666 w 4693851"/>
              <a:gd name="connsiteY302" fmla="*/ 2106668 h 3143300"/>
              <a:gd name="connsiteX303" fmla="*/ 4693851 w 4693851"/>
              <a:gd name="connsiteY303" fmla="*/ 1953048 h 3143300"/>
              <a:gd name="connsiteX304" fmla="*/ 4693851 w 4693851"/>
              <a:gd name="connsiteY304" fmla="*/ 2151192 h 3143300"/>
              <a:gd name="connsiteX305" fmla="*/ 4473529 w 4693851"/>
              <a:gd name="connsiteY305" fmla="*/ 2278344 h 3143300"/>
              <a:gd name="connsiteX306" fmla="*/ 4442588 w 4693851"/>
              <a:gd name="connsiteY306" fmla="*/ 2163017 h 3143300"/>
              <a:gd name="connsiteX307" fmla="*/ 4042542 w 4693851"/>
              <a:gd name="connsiteY307" fmla="*/ 2393891 h 3143300"/>
              <a:gd name="connsiteX308" fmla="*/ 4011601 w 4693851"/>
              <a:gd name="connsiteY308" fmla="*/ 2278563 h 3143300"/>
              <a:gd name="connsiteX309" fmla="*/ 3611555 w 4693851"/>
              <a:gd name="connsiteY309" fmla="*/ 2509438 h 3143300"/>
              <a:gd name="connsiteX310" fmla="*/ 3580613 w 4693851"/>
              <a:gd name="connsiteY310" fmla="*/ 2394110 h 3143300"/>
              <a:gd name="connsiteX311" fmla="*/ 3180568 w 4693851"/>
              <a:gd name="connsiteY311" fmla="*/ 2624984 h 3143300"/>
              <a:gd name="connsiteX312" fmla="*/ 3149626 w 4693851"/>
              <a:gd name="connsiteY312" fmla="*/ 2509657 h 3143300"/>
              <a:gd name="connsiteX313" fmla="*/ 2749581 w 4693851"/>
              <a:gd name="connsiteY313" fmla="*/ 2740531 h 3143300"/>
              <a:gd name="connsiteX314" fmla="*/ 2718639 w 4693851"/>
              <a:gd name="connsiteY314" fmla="*/ 2625204 h 3143300"/>
              <a:gd name="connsiteX315" fmla="*/ 2318594 w 4693851"/>
              <a:gd name="connsiteY315" fmla="*/ 2856078 h 3143300"/>
              <a:gd name="connsiteX316" fmla="*/ 2287652 w 4693851"/>
              <a:gd name="connsiteY316" fmla="*/ 2740750 h 3143300"/>
              <a:gd name="connsiteX317" fmla="*/ 1887607 w 4693851"/>
              <a:gd name="connsiteY317" fmla="*/ 2971625 h 3143300"/>
              <a:gd name="connsiteX318" fmla="*/ 1856665 w 4693851"/>
              <a:gd name="connsiteY318" fmla="*/ 2856297 h 3143300"/>
              <a:gd name="connsiteX319" fmla="*/ 1456620 w 4693851"/>
              <a:gd name="connsiteY319" fmla="*/ 3087172 h 3143300"/>
              <a:gd name="connsiteX320" fmla="*/ 1425678 w 4693851"/>
              <a:gd name="connsiteY320" fmla="*/ 2971844 h 3143300"/>
              <a:gd name="connsiteX321" fmla="*/ 1933741 w 4693851"/>
              <a:gd name="connsiteY321" fmla="*/ 3143300 h 3143300"/>
              <a:gd name="connsiteX322" fmla="*/ 1733607 w 4693851"/>
              <a:gd name="connsiteY322" fmla="*/ 3143300 h 3143300"/>
              <a:gd name="connsiteX323" fmla="*/ 1906918 w 4693851"/>
              <a:gd name="connsiteY323" fmla="*/ 3043321 h 3143300"/>
              <a:gd name="connsiteX324" fmla="*/ 2538509 w 4693851"/>
              <a:gd name="connsiteY324" fmla="*/ 3143300 h 3143300"/>
              <a:gd name="connsiteX325" fmla="*/ 2395487 w 4693851"/>
              <a:gd name="connsiteY325" fmla="*/ 3143300 h 3143300"/>
              <a:gd name="connsiteX326" fmla="*/ 2383769 w 4693851"/>
              <a:gd name="connsiteY326" fmla="*/ 3099450 h 3143300"/>
              <a:gd name="connsiteX327" fmla="*/ 2307712 w 4693851"/>
              <a:gd name="connsiteY327" fmla="*/ 3143300 h 3143300"/>
              <a:gd name="connsiteX328" fmla="*/ 1964453 w 4693851"/>
              <a:gd name="connsiteY328" fmla="*/ 3143300 h 3143300"/>
              <a:gd name="connsiteX329" fmla="*/ 2337905 w 4693851"/>
              <a:gd name="connsiteY329" fmla="*/ 2927774 h 3143300"/>
              <a:gd name="connsiteX330" fmla="*/ 2368846 w 4693851"/>
              <a:gd name="connsiteY330" fmla="*/ 3043102 h 3143300"/>
              <a:gd name="connsiteX331" fmla="*/ 2768892 w 4693851"/>
              <a:gd name="connsiteY331" fmla="*/ 2812227 h 3143300"/>
              <a:gd name="connsiteX332" fmla="*/ 2799833 w 4693851"/>
              <a:gd name="connsiteY332" fmla="*/ 2927555 h 3143300"/>
              <a:gd name="connsiteX333" fmla="*/ 3199879 w 4693851"/>
              <a:gd name="connsiteY333" fmla="*/ 2696680 h 3143300"/>
              <a:gd name="connsiteX334" fmla="*/ 3230820 w 4693851"/>
              <a:gd name="connsiteY334" fmla="*/ 2812008 h 3143300"/>
              <a:gd name="connsiteX335" fmla="*/ 3630866 w 4693851"/>
              <a:gd name="connsiteY335" fmla="*/ 2581134 h 3143300"/>
              <a:gd name="connsiteX336" fmla="*/ 3661808 w 4693851"/>
              <a:gd name="connsiteY336" fmla="*/ 2696461 h 3143300"/>
              <a:gd name="connsiteX337" fmla="*/ 4061853 w 4693851"/>
              <a:gd name="connsiteY337" fmla="*/ 2465587 h 3143300"/>
              <a:gd name="connsiteX338" fmla="*/ 4092795 w 4693851"/>
              <a:gd name="connsiteY338" fmla="*/ 2580914 h 3143300"/>
              <a:gd name="connsiteX339" fmla="*/ 4492840 w 4693851"/>
              <a:gd name="connsiteY339" fmla="*/ 2350040 h 3143300"/>
              <a:gd name="connsiteX340" fmla="*/ 4523782 w 4693851"/>
              <a:gd name="connsiteY340" fmla="*/ 2465368 h 3143300"/>
              <a:gd name="connsiteX341" fmla="*/ 4523782 w 4693851"/>
              <a:gd name="connsiteY341" fmla="*/ 2466025 h 3143300"/>
              <a:gd name="connsiteX342" fmla="*/ 4693851 w 4693851"/>
              <a:gd name="connsiteY342" fmla="*/ 2367875 h 3143300"/>
              <a:gd name="connsiteX343" fmla="*/ 4693851 w 4693851"/>
              <a:gd name="connsiteY343" fmla="*/ 2565430 h 3143300"/>
              <a:gd name="connsiteX344" fmla="*/ 4569646 w 4693851"/>
              <a:gd name="connsiteY344" fmla="*/ 2637043 h 3143300"/>
              <a:gd name="connsiteX345" fmla="*/ 4538704 w 4693851"/>
              <a:gd name="connsiteY345" fmla="*/ 2521716 h 3143300"/>
              <a:gd name="connsiteX346" fmla="*/ 4138659 w 4693851"/>
              <a:gd name="connsiteY346" fmla="*/ 2752590 h 3143300"/>
              <a:gd name="connsiteX347" fmla="*/ 4107717 w 4693851"/>
              <a:gd name="connsiteY347" fmla="*/ 2637263 h 3143300"/>
              <a:gd name="connsiteX348" fmla="*/ 3707671 w 4693851"/>
              <a:gd name="connsiteY348" fmla="*/ 2868137 h 3143300"/>
              <a:gd name="connsiteX349" fmla="*/ 3676730 w 4693851"/>
              <a:gd name="connsiteY349" fmla="*/ 2752809 h 3143300"/>
              <a:gd name="connsiteX350" fmla="*/ 3276684 w 4693851"/>
              <a:gd name="connsiteY350" fmla="*/ 2983684 h 3143300"/>
              <a:gd name="connsiteX351" fmla="*/ 3245743 w 4693851"/>
              <a:gd name="connsiteY351" fmla="*/ 2868356 h 3143300"/>
              <a:gd name="connsiteX352" fmla="*/ 2845697 w 4693851"/>
              <a:gd name="connsiteY352" fmla="*/ 3099231 h 3143300"/>
              <a:gd name="connsiteX353" fmla="*/ 2814756 w 4693851"/>
              <a:gd name="connsiteY353" fmla="*/ 2983903 h 3143300"/>
              <a:gd name="connsiteX354" fmla="*/ 3319744 w 4693851"/>
              <a:gd name="connsiteY354" fmla="*/ 3143300 h 3143300"/>
              <a:gd name="connsiteX355" fmla="*/ 3144118 w 4693851"/>
              <a:gd name="connsiteY355" fmla="*/ 3143300 h 3143300"/>
              <a:gd name="connsiteX356" fmla="*/ 3296215 w 4693851"/>
              <a:gd name="connsiteY356" fmla="*/ 3055599 h 3143300"/>
              <a:gd name="connsiteX357" fmla="*/ 3949183 w 4693851"/>
              <a:gd name="connsiteY357" fmla="*/ 3143300 h 3143300"/>
              <a:gd name="connsiteX358" fmla="*/ 3781551 w 4693851"/>
              <a:gd name="connsiteY358" fmla="*/ 3143300 h 3143300"/>
              <a:gd name="connsiteX359" fmla="*/ 3773066 w 4693851"/>
              <a:gd name="connsiteY359" fmla="*/ 3111728 h 3143300"/>
              <a:gd name="connsiteX360" fmla="*/ 3718254 w 4693851"/>
              <a:gd name="connsiteY360" fmla="*/ 3143300 h 3143300"/>
              <a:gd name="connsiteX361" fmla="*/ 3375025 w 4693851"/>
              <a:gd name="connsiteY361" fmla="*/ 3143300 h 3143300"/>
              <a:gd name="connsiteX362" fmla="*/ 3727202 w 4693851"/>
              <a:gd name="connsiteY362" fmla="*/ 2940052 h 3143300"/>
              <a:gd name="connsiteX363" fmla="*/ 3758143 w 4693851"/>
              <a:gd name="connsiteY363" fmla="*/ 3055380 h 3143300"/>
              <a:gd name="connsiteX364" fmla="*/ 4158189 w 4693851"/>
              <a:gd name="connsiteY364" fmla="*/ 2824506 h 3143300"/>
              <a:gd name="connsiteX365" fmla="*/ 4189130 w 4693851"/>
              <a:gd name="connsiteY365" fmla="*/ 2939833 h 3143300"/>
              <a:gd name="connsiteX366" fmla="*/ 4589176 w 4693851"/>
              <a:gd name="connsiteY366" fmla="*/ 2708959 h 3143300"/>
              <a:gd name="connsiteX367" fmla="*/ 4620118 w 4693851"/>
              <a:gd name="connsiteY367" fmla="*/ 2824286 h 3143300"/>
              <a:gd name="connsiteX368" fmla="*/ 4619898 w 4693851"/>
              <a:gd name="connsiteY368" fmla="*/ 2824725 h 3143300"/>
              <a:gd name="connsiteX369" fmla="*/ 4693851 w 4693851"/>
              <a:gd name="connsiteY369" fmla="*/ 2782045 h 3143300"/>
              <a:gd name="connsiteX370" fmla="*/ 4693851 w 4693851"/>
              <a:gd name="connsiteY370" fmla="*/ 2979889 h 3143300"/>
              <a:gd name="connsiteX371" fmla="*/ 4665981 w 4693851"/>
              <a:gd name="connsiteY371" fmla="*/ 2995962 h 3143300"/>
              <a:gd name="connsiteX372" fmla="*/ 4635040 w 4693851"/>
              <a:gd name="connsiteY372" fmla="*/ 2880634 h 3143300"/>
              <a:gd name="connsiteX373" fmla="*/ 4234994 w 4693851"/>
              <a:gd name="connsiteY373" fmla="*/ 3111509 h 3143300"/>
              <a:gd name="connsiteX374" fmla="*/ 4204053 w 4693851"/>
              <a:gd name="connsiteY374" fmla="*/ 2996181 h 3143300"/>
              <a:gd name="connsiteX375" fmla="*/ 4693851 w 4693851"/>
              <a:gd name="connsiteY375" fmla="*/ 3143300 h 3143300"/>
              <a:gd name="connsiteX376" fmla="*/ 4554562 w 4693851"/>
              <a:gd name="connsiteY376" fmla="*/ 3143300 h 3143300"/>
              <a:gd name="connsiteX377" fmla="*/ 4685292 w 4693851"/>
              <a:gd name="connsiteY377" fmla="*/ 3067877 h 3143300"/>
              <a:gd name="connsiteX378" fmla="*/ 4693851 w 4693851"/>
              <a:gd name="connsiteY378" fmla="*/ 3099762 h 314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</a:cxnLst>
            <a:rect l="l" t="t" r="r" b="b"/>
            <a:pathLst>
              <a:path w="4693851" h="3143300">
                <a:moveTo>
                  <a:pt x="2506657" y="112116"/>
                </a:moveTo>
                <a:lnTo>
                  <a:pt x="2476737" y="598"/>
                </a:lnTo>
                <a:lnTo>
                  <a:pt x="2488583" y="0"/>
                </a:lnTo>
                <a:cubicBezTo>
                  <a:pt x="2547638" y="0"/>
                  <a:pt x="2606213" y="2056"/>
                  <a:pt x="2664240" y="6100"/>
                </a:cubicBezTo>
                <a:lnTo>
                  <a:pt x="2686414" y="8419"/>
                </a:lnTo>
                <a:close/>
                <a:moveTo>
                  <a:pt x="3465186" y="240160"/>
                </a:moveTo>
                <a:lnTo>
                  <a:pt x="3452972" y="194634"/>
                </a:lnTo>
                <a:lnTo>
                  <a:pt x="3485079" y="207398"/>
                </a:lnTo>
                <a:lnTo>
                  <a:pt x="3505263" y="217040"/>
                </a:lnTo>
                <a:close/>
                <a:moveTo>
                  <a:pt x="1213476" y="458099"/>
                </a:moveTo>
                <a:lnTo>
                  <a:pt x="1189410" y="368398"/>
                </a:lnTo>
                <a:lnTo>
                  <a:pt x="1301836" y="300163"/>
                </a:lnTo>
                <a:cubicBezTo>
                  <a:pt x="1372385" y="261876"/>
                  <a:pt x="1444995" y="226897"/>
                  <a:pt x="1519457" y="195435"/>
                </a:cubicBezTo>
                <a:lnTo>
                  <a:pt x="1597569" y="166876"/>
                </a:lnTo>
                <a:lnTo>
                  <a:pt x="1598819" y="171534"/>
                </a:lnTo>
                <a:lnTo>
                  <a:pt x="1623014" y="157573"/>
                </a:lnTo>
                <a:lnTo>
                  <a:pt x="1748193" y="111806"/>
                </a:lnTo>
                <a:cubicBezTo>
                  <a:pt x="1826151" y="87585"/>
                  <a:pt x="1905754" y="67088"/>
                  <a:pt x="1986792" y="50525"/>
                </a:cubicBezTo>
                <a:lnTo>
                  <a:pt x="2026720" y="44438"/>
                </a:lnTo>
                <a:lnTo>
                  <a:pt x="2029806" y="55987"/>
                </a:lnTo>
                <a:lnTo>
                  <a:pt x="2058148" y="39647"/>
                </a:lnTo>
                <a:lnTo>
                  <a:pt x="2234006" y="12840"/>
                </a:lnTo>
                <a:lnTo>
                  <a:pt x="2468357" y="1020"/>
                </a:lnTo>
                <a:lnTo>
                  <a:pt x="2075450" y="227005"/>
                </a:lnTo>
                <a:lnTo>
                  <a:pt x="2044509" y="111677"/>
                </a:lnTo>
                <a:lnTo>
                  <a:pt x="1644463" y="342552"/>
                </a:lnTo>
                <a:lnTo>
                  <a:pt x="1613522" y="227224"/>
                </a:lnTo>
                <a:close/>
                <a:moveTo>
                  <a:pt x="469139" y="1036510"/>
                </a:moveTo>
                <a:lnTo>
                  <a:pt x="567500" y="905072"/>
                </a:lnTo>
                <a:cubicBezTo>
                  <a:pt x="618229" y="843651"/>
                  <a:pt x="671852" y="784705"/>
                  <a:pt x="728162" y="728443"/>
                </a:cubicBezTo>
                <a:lnTo>
                  <a:pt x="805466" y="658245"/>
                </a:lnTo>
                <a:lnTo>
                  <a:pt x="833180" y="761546"/>
                </a:lnTo>
                <a:lnTo>
                  <a:pt x="1233226" y="530672"/>
                </a:lnTo>
                <a:lnTo>
                  <a:pt x="1264168" y="645999"/>
                </a:lnTo>
                <a:lnTo>
                  <a:pt x="1664213" y="415125"/>
                </a:lnTo>
                <a:lnTo>
                  <a:pt x="1695155" y="530452"/>
                </a:lnTo>
                <a:lnTo>
                  <a:pt x="2095200" y="299578"/>
                </a:lnTo>
                <a:lnTo>
                  <a:pt x="2126142" y="414906"/>
                </a:lnTo>
                <a:lnTo>
                  <a:pt x="2526187" y="184250"/>
                </a:lnTo>
                <a:lnTo>
                  <a:pt x="2557129" y="299578"/>
                </a:lnTo>
                <a:lnTo>
                  <a:pt x="2957174" y="68923"/>
                </a:lnTo>
                <a:lnTo>
                  <a:pt x="2988116" y="184250"/>
                </a:lnTo>
                <a:lnTo>
                  <a:pt x="3151678" y="89849"/>
                </a:lnTo>
                <a:lnTo>
                  <a:pt x="3169859" y="94342"/>
                </a:lnTo>
                <a:cubicBezTo>
                  <a:pt x="3223989" y="109705"/>
                  <a:pt x="3277367" y="126852"/>
                  <a:pt x="3329926" y="145718"/>
                </a:cubicBezTo>
                <a:lnTo>
                  <a:pt x="3370268" y="161755"/>
                </a:lnTo>
                <a:lnTo>
                  <a:pt x="3034199" y="355707"/>
                </a:lnTo>
                <a:lnTo>
                  <a:pt x="3003257" y="240379"/>
                </a:lnTo>
                <a:lnTo>
                  <a:pt x="2603212" y="471254"/>
                </a:lnTo>
                <a:lnTo>
                  <a:pt x="2572270" y="355926"/>
                </a:lnTo>
                <a:lnTo>
                  <a:pt x="2172225" y="586801"/>
                </a:lnTo>
                <a:lnTo>
                  <a:pt x="2141283" y="471473"/>
                </a:lnTo>
                <a:lnTo>
                  <a:pt x="1741238" y="702347"/>
                </a:lnTo>
                <a:lnTo>
                  <a:pt x="1710296" y="587020"/>
                </a:lnTo>
                <a:lnTo>
                  <a:pt x="1310251" y="817675"/>
                </a:lnTo>
                <a:lnTo>
                  <a:pt x="1279309" y="702347"/>
                </a:lnTo>
                <a:lnTo>
                  <a:pt x="879264" y="933002"/>
                </a:lnTo>
                <a:lnTo>
                  <a:pt x="848322" y="817675"/>
                </a:lnTo>
                <a:close/>
                <a:moveTo>
                  <a:pt x="224255" y="1457784"/>
                </a:moveTo>
                <a:lnTo>
                  <a:pt x="299523" y="1301639"/>
                </a:lnTo>
                <a:lnTo>
                  <a:pt x="377951" y="1172634"/>
                </a:lnTo>
                <a:lnTo>
                  <a:pt x="467588" y="1120903"/>
                </a:lnTo>
                <a:lnTo>
                  <a:pt x="498529" y="1236230"/>
                </a:lnTo>
                <a:lnTo>
                  <a:pt x="898575" y="1005356"/>
                </a:lnTo>
                <a:lnTo>
                  <a:pt x="929516" y="1120684"/>
                </a:lnTo>
                <a:lnTo>
                  <a:pt x="1329562" y="889809"/>
                </a:lnTo>
                <a:lnTo>
                  <a:pt x="1360503" y="1005137"/>
                </a:lnTo>
                <a:lnTo>
                  <a:pt x="1760549" y="774263"/>
                </a:lnTo>
                <a:lnTo>
                  <a:pt x="1791490" y="889590"/>
                </a:lnTo>
                <a:lnTo>
                  <a:pt x="2191536" y="658716"/>
                </a:lnTo>
                <a:lnTo>
                  <a:pt x="2222477" y="774043"/>
                </a:lnTo>
                <a:lnTo>
                  <a:pt x="2622523" y="543169"/>
                </a:lnTo>
                <a:lnTo>
                  <a:pt x="2653464" y="658497"/>
                </a:lnTo>
                <a:lnTo>
                  <a:pt x="3053510" y="427842"/>
                </a:lnTo>
                <a:lnTo>
                  <a:pt x="3084452" y="543169"/>
                </a:lnTo>
                <a:lnTo>
                  <a:pt x="3484497" y="312514"/>
                </a:lnTo>
                <a:lnTo>
                  <a:pt x="3515439" y="427842"/>
                </a:lnTo>
                <a:lnTo>
                  <a:pt x="3705031" y="318425"/>
                </a:lnTo>
                <a:lnTo>
                  <a:pt x="3779017" y="360048"/>
                </a:lnTo>
                <a:lnTo>
                  <a:pt x="3870134" y="419589"/>
                </a:lnTo>
                <a:lnTo>
                  <a:pt x="3560644" y="598202"/>
                </a:lnTo>
                <a:lnTo>
                  <a:pt x="3529703" y="482874"/>
                </a:lnTo>
                <a:lnTo>
                  <a:pt x="3129657" y="713749"/>
                </a:lnTo>
                <a:lnTo>
                  <a:pt x="3098716" y="598421"/>
                </a:lnTo>
                <a:lnTo>
                  <a:pt x="2698670" y="829295"/>
                </a:lnTo>
                <a:lnTo>
                  <a:pt x="2667728" y="713968"/>
                </a:lnTo>
                <a:lnTo>
                  <a:pt x="2267683" y="944842"/>
                </a:lnTo>
                <a:lnTo>
                  <a:pt x="2236741" y="829515"/>
                </a:lnTo>
                <a:lnTo>
                  <a:pt x="1836696" y="1060170"/>
                </a:lnTo>
                <a:lnTo>
                  <a:pt x="1805754" y="944842"/>
                </a:lnTo>
                <a:lnTo>
                  <a:pt x="1405709" y="1175497"/>
                </a:lnTo>
                <a:lnTo>
                  <a:pt x="1374767" y="1060170"/>
                </a:lnTo>
                <a:lnTo>
                  <a:pt x="974722" y="1291044"/>
                </a:lnTo>
                <a:lnTo>
                  <a:pt x="943780" y="1175716"/>
                </a:lnTo>
                <a:lnTo>
                  <a:pt x="543735" y="1406591"/>
                </a:lnTo>
                <a:lnTo>
                  <a:pt x="512793" y="1291263"/>
                </a:lnTo>
                <a:close/>
                <a:moveTo>
                  <a:pt x="209083" y="1880837"/>
                </a:moveTo>
                <a:lnTo>
                  <a:pt x="178142" y="1765509"/>
                </a:lnTo>
                <a:lnTo>
                  <a:pt x="93900" y="1814127"/>
                </a:lnTo>
                <a:lnTo>
                  <a:pt x="111010" y="1747623"/>
                </a:lnTo>
                <a:lnTo>
                  <a:pt x="146955" y="1649473"/>
                </a:lnTo>
                <a:lnTo>
                  <a:pt x="163439" y="1710915"/>
                </a:lnTo>
                <a:lnTo>
                  <a:pt x="563484" y="1480041"/>
                </a:lnTo>
                <a:lnTo>
                  <a:pt x="594426" y="1595368"/>
                </a:lnTo>
                <a:lnTo>
                  <a:pt x="994471" y="1364494"/>
                </a:lnTo>
                <a:lnTo>
                  <a:pt x="1025413" y="1479822"/>
                </a:lnTo>
                <a:lnTo>
                  <a:pt x="1425458" y="1248947"/>
                </a:lnTo>
                <a:lnTo>
                  <a:pt x="1456400" y="1364275"/>
                </a:lnTo>
                <a:lnTo>
                  <a:pt x="1856446" y="1133400"/>
                </a:lnTo>
                <a:lnTo>
                  <a:pt x="1887387" y="1248728"/>
                </a:lnTo>
                <a:lnTo>
                  <a:pt x="2287433" y="1017854"/>
                </a:lnTo>
                <a:lnTo>
                  <a:pt x="2318374" y="1133181"/>
                </a:lnTo>
                <a:lnTo>
                  <a:pt x="2718420" y="902307"/>
                </a:lnTo>
                <a:lnTo>
                  <a:pt x="2749362" y="1017634"/>
                </a:lnTo>
                <a:lnTo>
                  <a:pt x="3149407" y="786760"/>
                </a:lnTo>
                <a:lnTo>
                  <a:pt x="3180349" y="902088"/>
                </a:lnTo>
                <a:lnTo>
                  <a:pt x="3580394" y="671213"/>
                </a:lnTo>
                <a:lnTo>
                  <a:pt x="3611336" y="786541"/>
                </a:lnTo>
                <a:lnTo>
                  <a:pt x="4011381" y="555667"/>
                </a:lnTo>
                <a:lnTo>
                  <a:pt x="4042323" y="670994"/>
                </a:lnTo>
                <a:lnTo>
                  <a:pt x="4130801" y="619932"/>
                </a:lnTo>
                <a:lnTo>
                  <a:pt x="4172902" y="656157"/>
                </a:lnTo>
                <a:lnTo>
                  <a:pt x="4259983" y="741642"/>
                </a:lnTo>
                <a:lnTo>
                  <a:pt x="4087967" y="840916"/>
                </a:lnTo>
                <a:lnTo>
                  <a:pt x="4057025" y="725588"/>
                </a:lnTo>
                <a:lnTo>
                  <a:pt x="3656980" y="956463"/>
                </a:lnTo>
                <a:lnTo>
                  <a:pt x="3626038" y="841135"/>
                </a:lnTo>
                <a:lnTo>
                  <a:pt x="3225993" y="1072009"/>
                </a:lnTo>
                <a:lnTo>
                  <a:pt x="3195051" y="956682"/>
                </a:lnTo>
                <a:lnTo>
                  <a:pt x="2795005" y="1187556"/>
                </a:lnTo>
                <a:lnTo>
                  <a:pt x="2764064" y="1072229"/>
                </a:lnTo>
                <a:lnTo>
                  <a:pt x="2364019" y="1303103"/>
                </a:lnTo>
                <a:lnTo>
                  <a:pt x="2333077" y="1187775"/>
                </a:lnTo>
                <a:lnTo>
                  <a:pt x="1933032" y="1418650"/>
                </a:lnTo>
                <a:lnTo>
                  <a:pt x="1902090" y="1303322"/>
                </a:lnTo>
                <a:lnTo>
                  <a:pt x="1502044" y="1534196"/>
                </a:lnTo>
                <a:lnTo>
                  <a:pt x="1471103" y="1418869"/>
                </a:lnTo>
                <a:lnTo>
                  <a:pt x="1071057" y="1649743"/>
                </a:lnTo>
                <a:lnTo>
                  <a:pt x="1040116" y="1534416"/>
                </a:lnTo>
                <a:lnTo>
                  <a:pt x="640070" y="1765290"/>
                </a:lnTo>
                <a:lnTo>
                  <a:pt x="609129" y="1649962"/>
                </a:lnTo>
                <a:close/>
                <a:moveTo>
                  <a:pt x="9664" y="2278480"/>
                </a:moveTo>
                <a:lnTo>
                  <a:pt x="11960" y="2233031"/>
                </a:lnTo>
                <a:lnTo>
                  <a:pt x="37714" y="2064367"/>
                </a:lnTo>
                <a:lnTo>
                  <a:pt x="228833" y="1954068"/>
                </a:lnTo>
                <a:lnTo>
                  <a:pt x="259775" y="2069395"/>
                </a:lnTo>
                <a:lnTo>
                  <a:pt x="659820" y="1838521"/>
                </a:lnTo>
                <a:lnTo>
                  <a:pt x="690762" y="1953848"/>
                </a:lnTo>
                <a:lnTo>
                  <a:pt x="1090807" y="1722974"/>
                </a:lnTo>
                <a:lnTo>
                  <a:pt x="1121749" y="1838302"/>
                </a:lnTo>
                <a:lnTo>
                  <a:pt x="1521794" y="1607427"/>
                </a:lnTo>
                <a:lnTo>
                  <a:pt x="1552736" y="1722755"/>
                </a:lnTo>
                <a:lnTo>
                  <a:pt x="1952781" y="1491880"/>
                </a:lnTo>
                <a:lnTo>
                  <a:pt x="1983723" y="1607208"/>
                </a:lnTo>
                <a:lnTo>
                  <a:pt x="2383769" y="1376334"/>
                </a:lnTo>
                <a:lnTo>
                  <a:pt x="2414710" y="1491661"/>
                </a:lnTo>
                <a:lnTo>
                  <a:pt x="2814756" y="1260787"/>
                </a:lnTo>
                <a:lnTo>
                  <a:pt x="2845697" y="1376114"/>
                </a:lnTo>
                <a:lnTo>
                  <a:pt x="3245743" y="1145240"/>
                </a:lnTo>
                <a:lnTo>
                  <a:pt x="3276684" y="1260568"/>
                </a:lnTo>
                <a:lnTo>
                  <a:pt x="3676730" y="1029693"/>
                </a:lnTo>
                <a:lnTo>
                  <a:pt x="3707671" y="1145021"/>
                </a:lnTo>
                <a:lnTo>
                  <a:pt x="4107717" y="914366"/>
                </a:lnTo>
                <a:lnTo>
                  <a:pt x="4138659" y="1029693"/>
                </a:lnTo>
                <a:lnTo>
                  <a:pt x="4386630" y="886720"/>
                </a:lnTo>
                <a:lnTo>
                  <a:pt x="4498272" y="1020298"/>
                </a:lnTo>
                <a:lnTo>
                  <a:pt x="4184522" y="1201369"/>
                </a:lnTo>
                <a:lnTo>
                  <a:pt x="4153581" y="1086042"/>
                </a:lnTo>
                <a:lnTo>
                  <a:pt x="3753535" y="1316916"/>
                </a:lnTo>
                <a:lnTo>
                  <a:pt x="3722593" y="1201588"/>
                </a:lnTo>
                <a:lnTo>
                  <a:pt x="3322548" y="1432243"/>
                </a:lnTo>
                <a:lnTo>
                  <a:pt x="3291606" y="1316916"/>
                </a:lnTo>
                <a:lnTo>
                  <a:pt x="2891561" y="1547571"/>
                </a:lnTo>
                <a:lnTo>
                  <a:pt x="2860619" y="1432243"/>
                </a:lnTo>
                <a:lnTo>
                  <a:pt x="2460574" y="1663118"/>
                </a:lnTo>
                <a:lnTo>
                  <a:pt x="2429632" y="1547790"/>
                </a:lnTo>
                <a:lnTo>
                  <a:pt x="2029587" y="1778665"/>
                </a:lnTo>
                <a:lnTo>
                  <a:pt x="1998645" y="1663337"/>
                </a:lnTo>
                <a:lnTo>
                  <a:pt x="1598599" y="1894211"/>
                </a:lnTo>
                <a:lnTo>
                  <a:pt x="1567658" y="1778884"/>
                </a:lnTo>
                <a:lnTo>
                  <a:pt x="1167612" y="2009758"/>
                </a:lnTo>
                <a:lnTo>
                  <a:pt x="1136671" y="1894431"/>
                </a:lnTo>
                <a:lnTo>
                  <a:pt x="736625" y="2125305"/>
                </a:lnTo>
                <a:lnTo>
                  <a:pt x="705684" y="2009977"/>
                </a:lnTo>
                <a:lnTo>
                  <a:pt x="305638" y="2240852"/>
                </a:lnTo>
                <a:lnTo>
                  <a:pt x="274697" y="2125524"/>
                </a:lnTo>
                <a:close/>
                <a:moveTo>
                  <a:pt x="12804" y="2691310"/>
                </a:moveTo>
                <a:lnTo>
                  <a:pt x="0" y="2500648"/>
                </a:lnTo>
                <a:lnTo>
                  <a:pt x="325169" y="2312986"/>
                </a:lnTo>
                <a:lnTo>
                  <a:pt x="356110" y="2428314"/>
                </a:lnTo>
                <a:lnTo>
                  <a:pt x="756156" y="2197439"/>
                </a:lnTo>
                <a:lnTo>
                  <a:pt x="787097" y="2312767"/>
                </a:lnTo>
                <a:lnTo>
                  <a:pt x="1187143" y="2081893"/>
                </a:lnTo>
                <a:lnTo>
                  <a:pt x="1218084" y="2197220"/>
                </a:lnTo>
                <a:lnTo>
                  <a:pt x="1618130" y="1966346"/>
                </a:lnTo>
                <a:lnTo>
                  <a:pt x="1649072" y="2081673"/>
                </a:lnTo>
                <a:lnTo>
                  <a:pt x="2049117" y="1850799"/>
                </a:lnTo>
                <a:lnTo>
                  <a:pt x="2080059" y="1966126"/>
                </a:lnTo>
                <a:lnTo>
                  <a:pt x="2480104" y="1735252"/>
                </a:lnTo>
                <a:lnTo>
                  <a:pt x="2511046" y="1850580"/>
                </a:lnTo>
                <a:lnTo>
                  <a:pt x="2911091" y="1619705"/>
                </a:lnTo>
                <a:lnTo>
                  <a:pt x="2942033" y="1735033"/>
                </a:lnTo>
                <a:lnTo>
                  <a:pt x="3342078" y="1504159"/>
                </a:lnTo>
                <a:lnTo>
                  <a:pt x="3373020" y="1619486"/>
                </a:lnTo>
                <a:lnTo>
                  <a:pt x="3773066" y="1388612"/>
                </a:lnTo>
                <a:lnTo>
                  <a:pt x="3804007" y="1503939"/>
                </a:lnTo>
                <a:lnTo>
                  <a:pt x="4204053" y="1273284"/>
                </a:lnTo>
                <a:lnTo>
                  <a:pt x="4234994" y="1388612"/>
                </a:lnTo>
                <a:lnTo>
                  <a:pt x="4599075" y="1178694"/>
                </a:lnTo>
                <a:lnTo>
                  <a:pt x="4676879" y="1301639"/>
                </a:lnTo>
                <a:lnTo>
                  <a:pt x="4693851" y="1336851"/>
                </a:lnTo>
                <a:lnTo>
                  <a:pt x="4693851" y="1376855"/>
                </a:lnTo>
                <a:lnTo>
                  <a:pt x="4681123" y="1329413"/>
                </a:lnTo>
                <a:lnTo>
                  <a:pt x="4281077" y="1560288"/>
                </a:lnTo>
                <a:lnTo>
                  <a:pt x="4250136" y="1444960"/>
                </a:lnTo>
                <a:lnTo>
                  <a:pt x="3850090" y="1675834"/>
                </a:lnTo>
                <a:lnTo>
                  <a:pt x="3819149" y="1560507"/>
                </a:lnTo>
                <a:lnTo>
                  <a:pt x="3419103" y="1791162"/>
                </a:lnTo>
                <a:lnTo>
                  <a:pt x="3388161" y="1675834"/>
                </a:lnTo>
                <a:lnTo>
                  <a:pt x="2988116" y="1906490"/>
                </a:lnTo>
                <a:lnTo>
                  <a:pt x="2957174" y="1791162"/>
                </a:lnTo>
                <a:lnTo>
                  <a:pt x="2557129" y="2022036"/>
                </a:lnTo>
                <a:lnTo>
                  <a:pt x="2526187" y="1906709"/>
                </a:lnTo>
                <a:lnTo>
                  <a:pt x="2126142" y="2137583"/>
                </a:lnTo>
                <a:lnTo>
                  <a:pt x="2095200" y="2022256"/>
                </a:lnTo>
                <a:lnTo>
                  <a:pt x="1695155" y="2253130"/>
                </a:lnTo>
                <a:lnTo>
                  <a:pt x="1664213" y="2137802"/>
                </a:lnTo>
                <a:lnTo>
                  <a:pt x="1264168" y="2368677"/>
                </a:lnTo>
                <a:lnTo>
                  <a:pt x="1233226" y="2253349"/>
                </a:lnTo>
                <a:lnTo>
                  <a:pt x="833180" y="2484223"/>
                </a:lnTo>
                <a:lnTo>
                  <a:pt x="802239" y="2368896"/>
                </a:lnTo>
                <a:lnTo>
                  <a:pt x="402193" y="2599770"/>
                </a:lnTo>
                <a:lnTo>
                  <a:pt x="371252" y="2484443"/>
                </a:lnTo>
                <a:close/>
                <a:moveTo>
                  <a:pt x="72142" y="3071893"/>
                </a:moveTo>
                <a:lnTo>
                  <a:pt x="36256" y="2894458"/>
                </a:lnTo>
                <a:lnTo>
                  <a:pt x="421504" y="2672124"/>
                </a:lnTo>
                <a:lnTo>
                  <a:pt x="452446" y="2787452"/>
                </a:lnTo>
                <a:lnTo>
                  <a:pt x="852492" y="2556577"/>
                </a:lnTo>
                <a:lnTo>
                  <a:pt x="883433" y="2671905"/>
                </a:lnTo>
                <a:lnTo>
                  <a:pt x="1283479" y="2441030"/>
                </a:lnTo>
                <a:lnTo>
                  <a:pt x="1314420" y="2556358"/>
                </a:lnTo>
                <a:lnTo>
                  <a:pt x="1714466" y="2325484"/>
                </a:lnTo>
                <a:lnTo>
                  <a:pt x="1745407" y="2440811"/>
                </a:lnTo>
                <a:lnTo>
                  <a:pt x="2145453" y="2209937"/>
                </a:lnTo>
                <a:lnTo>
                  <a:pt x="2176394" y="2325264"/>
                </a:lnTo>
                <a:lnTo>
                  <a:pt x="2576440" y="2094390"/>
                </a:lnTo>
                <a:lnTo>
                  <a:pt x="2607382" y="2209718"/>
                </a:lnTo>
                <a:lnTo>
                  <a:pt x="3007427" y="1978843"/>
                </a:lnTo>
                <a:lnTo>
                  <a:pt x="3038369" y="2094171"/>
                </a:lnTo>
                <a:lnTo>
                  <a:pt x="3438414" y="1863297"/>
                </a:lnTo>
                <a:lnTo>
                  <a:pt x="3469356" y="1978624"/>
                </a:lnTo>
                <a:lnTo>
                  <a:pt x="3869401" y="1747750"/>
                </a:lnTo>
                <a:lnTo>
                  <a:pt x="3900343" y="1863077"/>
                </a:lnTo>
                <a:lnTo>
                  <a:pt x="4300388" y="1632203"/>
                </a:lnTo>
                <a:lnTo>
                  <a:pt x="4331330" y="1747531"/>
                </a:lnTo>
                <a:lnTo>
                  <a:pt x="4693851" y="1538511"/>
                </a:lnTo>
                <a:lnTo>
                  <a:pt x="4693851" y="1736895"/>
                </a:lnTo>
                <a:lnTo>
                  <a:pt x="4377194" y="1919645"/>
                </a:lnTo>
                <a:lnTo>
                  <a:pt x="4346252" y="1804317"/>
                </a:lnTo>
                <a:lnTo>
                  <a:pt x="3946206" y="2034972"/>
                </a:lnTo>
                <a:lnTo>
                  <a:pt x="3915265" y="1919645"/>
                </a:lnTo>
                <a:lnTo>
                  <a:pt x="3515219" y="2150300"/>
                </a:lnTo>
                <a:lnTo>
                  <a:pt x="3484278" y="2034972"/>
                </a:lnTo>
                <a:lnTo>
                  <a:pt x="3084232" y="2265847"/>
                </a:lnTo>
                <a:lnTo>
                  <a:pt x="3053291" y="2150519"/>
                </a:lnTo>
                <a:lnTo>
                  <a:pt x="2653245" y="2381393"/>
                </a:lnTo>
                <a:lnTo>
                  <a:pt x="2622304" y="2266066"/>
                </a:lnTo>
                <a:lnTo>
                  <a:pt x="2222258" y="2496940"/>
                </a:lnTo>
                <a:lnTo>
                  <a:pt x="2191316" y="2381613"/>
                </a:lnTo>
                <a:lnTo>
                  <a:pt x="1791271" y="2612487"/>
                </a:lnTo>
                <a:lnTo>
                  <a:pt x="1760329" y="2497159"/>
                </a:lnTo>
                <a:lnTo>
                  <a:pt x="1360284" y="2728034"/>
                </a:lnTo>
                <a:lnTo>
                  <a:pt x="1329342" y="2612706"/>
                </a:lnTo>
                <a:lnTo>
                  <a:pt x="929297" y="2843581"/>
                </a:lnTo>
                <a:lnTo>
                  <a:pt x="898355" y="2728253"/>
                </a:lnTo>
                <a:lnTo>
                  <a:pt x="498310" y="2959127"/>
                </a:lnTo>
                <a:lnTo>
                  <a:pt x="467368" y="2843800"/>
                </a:lnTo>
                <a:close/>
                <a:moveTo>
                  <a:pt x="547899" y="3143300"/>
                </a:moveTo>
                <a:lnTo>
                  <a:pt x="323699" y="3143300"/>
                </a:lnTo>
                <a:lnTo>
                  <a:pt x="517840" y="3031262"/>
                </a:lnTo>
                <a:close/>
                <a:moveTo>
                  <a:pt x="1128609" y="3143300"/>
                </a:moveTo>
                <a:lnTo>
                  <a:pt x="1009697" y="3143300"/>
                </a:lnTo>
                <a:lnTo>
                  <a:pt x="994691" y="3087391"/>
                </a:lnTo>
                <a:lnTo>
                  <a:pt x="897783" y="3143300"/>
                </a:lnTo>
                <a:lnTo>
                  <a:pt x="554481" y="3143300"/>
                </a:lnTo>
                <a:lnTo>
                  <a:pt x="948827" y="2915715"/>
                </a:lnTo>
                <a:lnTo>
                  <a:pt x="979769" y="3031043"/>
                </a:lnTo>
                <a:lnTo>
                  <a:pt x="1379814" y="2800168"/>
                </a:lnTo>
                <a:lnTo>
                  <a:pt x="1410756" y="2915496"/>
                </a:lnTo>
                <a:lnTo>
                  <a:pt x="1810801" y="2684621"/>
                </a:lnTo>
                <a:lnTo>
                  <a:pt x="1841743" y="2799949"/>
                </a:lnTo>
                <a:lnTo>
                  <a:pt x="2241789" y="2569075"/>
                </a:lnTo>
                <a:lnTo>
                  <a:pt x="2272730" y="2684402"/>
                </a:lnTo>
                <a:lnTo>
                  <a:pt x="2672776" y="2453528"/>
                </a:lnTo>
                <a:lnTo>
                  <a:pt x="2703717" y="2568855"/>
                </a:lnTo>
                <a:lnTo>
                  <a:pt x="3103763" y="2337981"/>
                </a:lnTo>
                <a:lnTo>
                  <a:pt x="3134704" y="2453309"/>
                </a:lnTo>
                <a:lnTo>
                  <a:pt x="3534750" y="2222434"/>
                </a:lnTo>
                <a:lnTo>
                  <a:pt x="3565691" y="2337762"/>
                </a:lnTo>
                <a:lnTo>
                  <a:pt x="3965737" y="2106888"/>
                </a:lnTo>
                <a:lnTo>
                  <a:pt x="3996679" y="2222215"/>
                </a:lnTo>
                <a:lnTo>
                  <a:pt x="4396724" y="1991341"/>
                </a:lnTo>
                <a:lnTo>
                  <a:pt x="4427666" y="2106668"/>
                </a:lnTo>
                <a:lnTo>
                  <a:pt x="4693851" y="1953048"/>
                </a:lnTo>
                <a:lnTo>
                  <a:pt x="4693851" y="2151192"/>
                </a:lnTo>
                <a:lnTo>
                  <a:pt x="4473529" y="2278344"/>
                </a:lnTo>
                <a:lnTo>
                  <a:pt x="4442588" y="2163017"/>
                </a:lnTo>
                <a:lnTo>
                  <a:pt x="4042542" y="2393891"/>
                </a:lnTo>
                <a:lnTo>
                  <a:pt x="4011601" y="2278563"/>
                </a:lnTo>
                <a:lnTo>
                  <a:pt x="3611555" y="2509438"/>
                </a:lnTo>
                <a:lnTo>
                  <a:pt x="3580613" y="2394110"/>
                </a:lnTo>
                <a:lnTo>
                  <a:pt x="3180568" y="2624984"/>
                </a:lnTo>
                <a:lnTo>
                  <a:pt x="3149626" y="2509657"/>
                </a:lnTo>
                <a:lnTo>
                  <a:pt x="2749581" y="2740531"/>
                </a:lnTo>
                <a:lnTo>
                  <a:pt x="2718639" y="2625204"/>
                </a:lnTo>
                <a:lnTo>
                  <a:pt x="2318594" y="2856078"/>
                </a:lnTo>
                <a:lnTo>
                  <a:pt x="2287652" y="2740750"/>
                </a:lnTo>
                <a:lnTo>
                  <a:pt x="1887607" y="2971625"/>
                </a:lnTo>
                <a:lnTo>
                  <a:pt x="1856665" y="2856297"/>
                </a:lnTo>
                <a:lnTo>
                  <a:pt x="1456620" y="3087172"/>
                </a:lnTo>
                <a:lnTo>
                  <a:pt x="1425678" y="2971844"/>
                </a:lnTo>
                <a:close/>
                <a:moveTo>
                  <a:pt x="1933741" y="3143300"/>
                </a:moveTo>
                <a:lnTo>
                  <a:pt x="1733607" y="3143300"/>
                </a:lnTo>
                <a:lnTo>
                  <a:pt x="1906918" y="3043321"/>
                </a:lnTo>
                <a:close/>
                <a:moveTo>
                  <a:pt x="2538509" y="3143300"/>
                </a:moveTo>
                <a:lnTo>
                  <a:pt x="2395487" y="3143300"/>
                </a:lnTo>
                <a:lnTo>
                  <a:pt x="2383769" y="3099450"/>
                </a:lnTo>
                <a:lnTo>
                  <a:pt x="2307712" y="3143300"/>
                </a:lnTo>
                <a:lnTo>
                  <a:pt x="1964453" y="3143300"/>
                </a:lnTo>
                <a:lnTo>
                  <a:pt x="2337905" y="2927774"/>
                </a:lnTo>
                <a:lnTo>
                  <a:pt x="2368846" y="3043102"/>
                </a:lnTo>
                <a:lnTo>
                  <a:pt x="2768892" y="2812227"/>
                </a:lnTo>
                <a:lnTo>
                  <a:pt x="2799833" y="2927555"/>
                </a:lnTo>
                <a:lnTo>
                  <a:pt x="3199879" y="2696680"/>
                </a:lnTo>
                <a:lnTo>
                  <a:pt x="3230820" y="2812008"/>
                </a:lnTo>
                <a:lnTo>
                  <a:pt x="3630866" y="2581134"/>
                </a:lnTo>
                <a:lnTo>
                  <a:pt x="3661808" y="2696461"/>
                </a:lnTo>
                <a:lnTo>
                  <a:pt x="4061853" y="2465587"/>
                </a:lnTo>
                <a:lnTo>
                  <a:pt x="4092795" y="2580914"/>
                </a:lnTo>
                <a:lnTo>
                  <a:pt x="4492840" y="2350040"/>
                </a:lnTo>
                <a:lnTo>
                  <a:pt x="4523782" y="2465368"/>
                </a:lnTo>
                <a:lnTo>
                  <a:pt x="4523782" y="2466025"/>
                </a:lnTo>
                <a:lnTo>
                  <a:pt x="4693851" y="2367875"/>
                </a:lnTo>
                <a:lnTo>
                  <a:pt x="4693851" y="2565430"/>
                </a:lnTo>
                <a:lnTo>
                  <a:pt x="4569646" y="2637043"/>
                </a:lnTo>
                <a:lnTo>
                  <a:pt x="4538704" y="2521716"/>
                </a:lnTo>
                <a:lnTo>
                  <a:pt x="4138659" y="2752590"/>
                </a:lnTo>
                <a:lnTo>
                  <a:pt x="4107717" y="2637263"/>
                </a:lnTo>
                <a:lnTo>
                  <a:pt x="3707671" y="2868137"/>
                </a:lnTo>
                <a:lnTo>
                  <a:pt x="3676730" y="2752809"/>
                </a:lnTo>
                <a:lnTo>
                  <a:pt x="3276684" y="2983684"/>
                </a:lnTo>
                <a:lnTo>
                  <a:pt x="3245743" y="2868356"/>
                </a:lnTo>
                <a:lnTo>
                  <a:pt x="2845697" y="3099231"/>
                </a:lnTo>
                <a:lnTo>
                  <a:pt x="2814756" y="2983903"/>
                </a:lnTo>
                <a:close/>
                <a:moveTo>
                  <a:pt x="3319744" y="3143300"/>
                </a:moveTo>
                <a:lnTo>
                  <a:pt x="3144118" y="3143300"/>
                </a:lnTo>
                <a:lnTo>
                  <a:pt x="3296215" y="3055599"/>
                </a:lnTo>
                <a:close/>
                <a:moveTo>
                  <a:pt x="3949183" y="3143300"/>
                </a:moveTo>
                <a:lnTo>
                  <a:pt x="3781551" y="3143300"/>
                </a:lnTo>
                <a:lnTo>
                  <a:pt x="3773066" y="3111728"/>
                </a:lnTo>
                <a:lnTo>
                  <a:pt x="3718254" y="3143300"/>
                </a:lnTo>
                <a:lnTo>
                  <a:pt x="3375025" y="3143300"/>
                </a:lnTo>
                <a:lnTo>
                  <a:pt x="3727202" y="2940052"/>
                </a:lnTo>
                <a:lnTo>
                  <a:pt x="3758143" y="3055380"/>
                </a:lnTo>
                <a:lnTo>
                  <a:pt x="4158189" y="2824506"/>
                </a:lnTo>
                <a:lnTo>
                  <a:pt x="4189130" y="2939833"/>
                </a:lnTo>
                <a:lnTo>
                  <a:pt x="4589176" y="2708959"/>
                </a:lnTo>
                <a:lnTo>
                  <a:pt x="4620118" y="2824286"/>
                </a:lnTo>
                <a:lnTo>
                  <a:pt x="4619898" y="2824725"/>
                </a:lnTo>
                <a:lnTo>
                  <a:pt x="4693851" y="2782045"/>
                </a:lnTo>
                <a:lnTo>
                  <a:pt x="4693851" y="2979889"/>
                </a:lnTo>
                <a:lnTo>
                  <a:pt x="4665981" y="2995962"/>
                </a:lnTo>
                <a:lnTo>
                  <a:pt x="4635040" y="2880634"/>
                </a:lnTo>
                <a:lnTo>
                  <a:pt x="4234994" y="3111509"/>
                </a:lnTo>
                <a:lnTo>
                  <a:pt x="4204053" y="2996181"/>
                </a:lnTo>
                <a:close/>
                <a:moveTo>
                  <a:pt x="4693851" y="3143300"/>
                </a:moveTo>
                <a:lnTo>
                  <a:pt x="4554562" y="3143300"/>
                </a:lnTo>
                <a:lnTo>
                  <a:pt x="4685292" y="3067877"/>
                </a:lnTo>
                <a:lnTo>
                  <a:pt x="4693851" y="3099762"/>
                </a:lnTo>
                <a:close/>
              </a:path>
            </a:pathLst>
          </a:custGeom>
          <a:solidFill>
            <a:srgbClr val="E8EBEE"/>
          </a:solidFill>
          <a:ln w="7445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386D47D-9BD0-FBED-100B-F2F2BC4967D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3354246"/>
            <a:ext cx="4708560" cy="3142274"/>
          </a:xfrm>
          <a:custGeom>
            <a:avLst/>
            <a:gdLst>
              <a:gd name="connsiteX0" fmla="*/ 0 w 4708560"/>
              <a:gd name="connsiteY0" fmla="*/ 0 h 3142274"/>
              <a:gd name="connsiteX1" fmla="*/ 4621478 w 4708560"/>
              <a:gd name="connsiteY1" fmla="*/ 0 h 3142274"/>
              <a:gd name="connsiteX2" fmla="*/ 4657818 w 4708560"/>
              <a:gd name="connsiteY2" fmla="*/ 141330 h 3142274"/>
              <a:gd name="connsiteX3" fmla="*/ 4708560 w 4708560"/>
              <a:gd name="connsiteY3" fmla="*/ 644682 h 3142274"/>
              <a:gd name="connsiteX4" fmla="*/ 2210967 w 4708560"/>
              <a:gd name="connsiteY4" fmla="*/ 3142274 h 3142274"/>
              <a:gd name="connsiteX5" fmla="*/ 14820 w 4708560"/>
              <a:gd name="connsiteY5" fmla="*/ 1835183 h 3142274"/>
              <a:gd name="connsiteX6" fmla="*/ 0 w 4708560"/>
              <a:gd name="connsiteY6" fmla="*/ 1804418 h 314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08560" h="3142274">
                <a:moveTo>
                  <a:pt x="0" y="0"/>
                </a:moveTo>
                <a:lnTo>
                  <a:pt x="4621478" y="0"/>
                </a:lnTo>
                <a:lnTo>
                  <a:pt x="4657818" y="141330"/>
                </a:lnTo>
                <a:cubicBezTo>
                  <a:pt x="4691088" y="303917"/>
                  <a:pt x="4708560" y="472259"/>
                  <a:pt x="4708560" y="644682"/>
                </a:cubicBezTo>
                <a:cubicBezTo>
                  <a:pt x="4708560" y="2024064"/>
                  <a:pt x="3590350" y="3142274"/>
                  <a:pt x="2210967" y="3142274"/>
                </a:cubicBezTo>
                <a:cubicBezTo>
                  <a:pt x="1262642" y="3142274"/>
                  <a:pt x="437761" y="2613745"/>
                  <a:pt x="14820" y="1835183"/>
                </a:cubicBezTo>
                <a:lnTo>
                  <a:pt x="0" y="1804418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 b="0" i="0">
                <a:highlight>
                  <a:srgbClr val="FFFF00"/>
                </a:highlight>
                <a:latin typeface="+mn-lt"/>
              </a:defRPr>
            </a:lvl1pPr>
          </a:lstStyle>
          <a:p>
            <a:r>
              <a:rPr lang="en-BE" dirty="0"/>
              <a:t>Afbeelding (optioneel)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E43CB1D-E6B5-D611-F75F-206B1D05B4DC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140C4FDA-41A6-4A94-AB44-E8EB251AC328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46A547A-2B78-37DB-74F0-EE0495887A4D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E38182D-5335-28BB-0BA8-DC73BAA3A6FA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E6BCAC9-8293-1EC8-1C6A-1B363C2F2B2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24463" y="1628775"/>
            <a:ext cx="6451600" cy="4716463"/>
          </a:xfrm>
        </p:spPr>
        <p:txBody>
          <a:bodyPr/>
          <a:lstStyle/>
          <a:p>
            <a:pPr lvl="0"/>
            <a:r>
              <a:rPr lang="nl-BE" dirty="0"/>
              <a:t>Klik om tekst toe te voegen. </a:t>
            </a:r>
            <a:br>
              <a:rPr lang="nl-BE" dirty="0"/>
            </a:br>
            <a:r>
              <a:rPr lang="nl-BE" dirty="0"/>
              <a:t>Voor bullets, selecteer je je tekst + TAB-toets.</a:t>
            </a:r>
          </a:p>
          <a:p>
            <a:pPr lvl="1"/>
            <a:r>
              <a:rPr lang="nl-BE" dirty="0"/>
              <a:t>Bullets 1</a:t>
            </a:r>
          </a:p>
          <a:p>
            <a:pPr lvl="2"/>
            <a:r>
              <a:rPr lang="nl-BE" dirty="0"/>
              <a:t>Bullets 2</a:t>
            </a:r>
          </a:p>
          <a:p>
            <a:pPr lvl="3"/>
            <a:r>
              <a:rPr lang="nl-BE" dirty="0"/>
              <a:t>Bullets 3</a:t>
            </a:r>
          </a:p>
          <a:p>
            <a:pPr lvl="4"/>
            <a:r>
              <a:rPr lang="nl-BE" dirty="0"/>
              <a:t>Bullets 4</a:t>
            </a:r>
          </a:p>
          <a:p>
            <a:pPr lvl="5"/>
            <a:r>
              <a:rPr lang="nl-BE" dirty="0"/>
              <a:t>Bullets 5</a:t>
            </a:r>
          </a:p>
          <a:p>
            <a:pPr lvl="6"/>
            <a:r>
              <a:rPr lang="nl-BE" dirty="0"/>
              <a:t>Bullets 6</a:t>
            </a:r>
          </a:p>
          <a:p>
            <a:pPr lvl="7"/>
            <a:r>
              <a:rPr lang="nl-BE" dirty="0"/>
              <a:t>Bullets 7</a:t>
            </a:r>
          </a:p>
          <a:p>
            <a:pPr lvl="8"/>
            <a:r>
              <a:rPr lang="nl-BE" dirty="0"/>
              <a:t>Bullets 8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C83CC24-E708-9C93-77B0-68D511D6D4CE}"/>
              </a:ext>
            </a:extLst>
          </p:cNvPr>
          <p:cNvSpPr/>
          <p:nvPr userDrawn="1"/>
        </p:nvSpPr>
        <p:spPr>
          <a:xfrm rot="10800000">
            <a:off x="-2" y="-1579"/>
            <a:ext cx="4708560" cy="3152552"/>
          </a:xfrm>
          <a:custGeom>
            <a:avLst/>
            <a:gdLst>
              <a:gd name="connsiteX0" fmla="*/ 4708560 w 4708560"/>
              <a:gd name="connsiteY0" fmla="*/ 3152552 h 3152552"/>
              <a:gd name="connsiteX1" fmla="*/ 87732 w 4708560"/>
              <a:gd name="connsiteY1" fmla="*/ 3152552 h 3152552"/>
              <a:gd name="connsiteX2" fmla="*/ 0 w 4708560"/>
              <a:gd name="connsiteY2" fmla="*/ 2494717 h 3152552"/>
              <a:gd name="connsiteX3" fmla="*/ 2496801 w 4708560"/>
              <a:gd name="connsiteY3" fmla="*/ 0 h 3152552"/>
              <a:gd name="connsiteX4" fmla="*/ 4691538 w 4708560"/>
              <a:gd name="connsiteY4" fmla="*/ 1305470 h 3152552"/>
              <a:gd name="connsiteX5" fmla="*/ 4708560 w 4708560"/>
              <a:gd name="connsiteY5" fmla="*/ 1340786 h 315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08560" h="3152552">
                <a:moveTo>
                  <a:pt x="4708560" y="3152552"/>
                </a:moveTo>
                <a:lnTo>
                  <a:pt x="87732" y="3152552"/>
                </a:lnTo>
                <a:cubicBezTo>
                  <a:pt x="30825" y="2942487"/>
                  <a:pt x="0" y="2722156"/>
                  <a:pt x="0" y="2494717"/>
                </a:cubicBezTo>
                <a:cubicBezTo>
                  <a:pt x="0" y="1116660"/>
                  <a:pt x="1117593" y="0"/>
                  <a:pt x="2496801" y="0"/>
                </a:cubicBezTo>
                <a:cubicBezTo>
                  <a:pt x="3444463" y="0"/>
                  <a:pt x="4268845" y="527796"/>
                  <a:pt x="4691538" y="1305470"/>
                </a:cubicBezTo>
                <a:lnTo>
                  <a:pt x="4708560" y="1340786"/>
                </a:lnTo>
                <a:close/>
              </a:path>
            </a:pathLst>
          </a:custGeom>
          <a:solidFill>
            <a:schemeClr val="bg2"/>
          </a:solidFill>
          <a:ln w="7445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C89652F3-DF29-BFE1-DF65-004084A8A7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814001"/>
            <a:ext cx="4450081" cy="1116012"/>
          </a:xfrm>
        </p:spPr>
        <p:txBody>
          <a:bodyPr wrap="none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Inhoud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9701143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5">
            <a:extLst>
              <a:ext uri="{FF2B5EF4-FFF2-40B4-BE49-F238E27FC236}">
                <a16:creationId xmlns:a16="http://schemas.microsoft.com/office/drawing/2014/main" id="{8B62EBAC-4F7D-5BF5-F072-0F6A06E938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1415395 w 12192000"/>
              <a:gd name="connsiteY0" fmla="*/ 4010025 h 6858000"/>
              <a:gd name="connsiteX1" fmla="*/ 11415395 w 12192000"/>
              <a:gd name="connsiteY1" fmla="*/ 4141470 h 6858000"/>
              <a:gd name="connsiteX2" fmla="*/ 11283950 w 12192000"/>
              <a:gd name="connsiteY2" fmla="*/ 4141470 h 6858000"/>
              <a:gd name="connsiteX3" fmla="*/ 11283950 w 12192000"/>
              <a:gd name="connsiteY3" fmla="*/ 4010025 h 6858000"/>
              <a:gd name="connsiteX4" fmla="*/ 11415395 w 12192000"/>
              <a:gd name="connsiteY4" fmla="*/ 4010025 h 6858000"/>
              <a:gd name="connsiteX5" fmla="*/ 10321925 w 12192000"/>
              <a:gd name="connsiteY5" fmla="*/ 2479040 h 6858000"/>
              <a:gd name="connsiteX6" fmla="*/ 10190480 w 12192000"/>
              <a:gd name="connsiteY6" fmla="*/ 2479040 h 6858000"/>
              <a:gd name="connsiteX7" fmla="*/ 10190480 w 12192000"/>
              <a:gd name="connsiteY7" fmla="*/ 2610485 h 6858000"/>
              <a:gd name="connsiteX8" fmla="*/ 10321925 w 12192000"/>
              <a:gd name="connsiteY8" fmla="*/ 2610485 h 6858000"/>
              <a:gd name="connsiteX9" fmla="*/ 10321925 w 12192000"/>
              <a:gd name="connsiteY9" fmla="*/ 2479040 h 6858000"/>
              <a:gd name="connsiteX10" fmla="*/ 11415395 w 12192000"/>
              <a:gd name="connsiteY10" fmla="*/ 3135630 h 6858000"/>
              <a:gd name="connsiteX11" fmla="*/ 11283950 w 12192000"/>
              <a:gd name="connsiteY11" fmla="*/ 3135630 h 6858000"/>
              <a:gd name="connsiteX12" fmla="*/ 11283950 w 12192000"/>
              <a:gd name="connsiteY12" fmla="*/ 3267075 h 6858000"/>
              <a:gd name="connsiteX13" fmla="*/ 11415395 w 12192000"/>
              <a:gd name="connsiteY13" fmla="*/ 3267075 h 6858000"/>
              <a:gd name="connsiteX14" fmla="*/ 11415395 w 12192000"/>
              <a:gd name="connsiteY14" fmla="*/ 3135630 h 6858000"/>
              <a:gd name="connsiteX15" fmla="*/ 11415395 w 12192000"/>
              <a:gd name="connsiteY15" fmla="*/ 3573145 h 6858000"/>
              <a:gd name="connsiteX16" fmla="*/ 11283950 w 12192000"/>
              <a:gd name="connsiteY16" fmla="*/ 3573145 h 6858000"/>
              <a:gd name="connsiteX17" fmla="*/ 11283950 w 12192000"/>
              <a:gd name="connsiteY17" fmla="*/ 3704590 h 6858000"/>
              <a:gd name="connsiteX18" fmla="*/ 11415395 w 12192000"/>
              <a:gd name="connsiteY18" fmla="*/ 3704590 h 6858000"/>
              <a:gd name="connsiteX19" fmla="*/ 11415395 w 12192000"/>
              <a:gd name="connsiteY19" fmla="*/ 3573145 h 6858000"/>
              <a:gd name="connsiteX20" fmla="*/ 11852910 w 12192000"/>
              <a:gd name="connsiteY20" fmla="*/ 2698115 h 6858000"/>
              <a:gd name="connsiteX21" fmla="*/ 11721465 w 12192000"/>
              <a:gd name="connsiteY21" fmla="*/ 2698115 h 6858000"/>
              <a:gd name="connsiteX22" fmla="*/ 11721465 w 12192000"/>
              <a:gd name="connsiteY22" fmla="*/ 2829560 h 6858000"/>
              <a:gd name="connsiteX23" fmla="*/ 11852910 w 12192000"/>
              <a:gd name="connsiteY23" fmla="*/ 2829560 h 6858000"/>
              <a:gd name="connsiteX24" fmla="*/ 11852910 w 12192000"/>
              <a:gd name="connsiteY24" fmla="*/ 2698115 h 6858000"/>
              <a:gd name="connsiteX25" fmla="*/ 11196955 w 12192000"/>
              <a:gd name="connsiteY25" fmla="*/ 3791585 h 6858000"/>
              <a:gd name="connsiteX26" fmla="*/ 11065510 w 12192000"/>
              <a:gd name="connsiteY26" fmla="*/ 3791585 h 6858000"/>
              <a:gd name="connsiteX27" fmla="*/ 11065510 w 12192000"/>
              <a:gd name="connsiteY27" fmla="*/ 3923030 h 6858000"/>
              <a:gd name="connsiteX28" fmla="*/ 11196955 w 12192000"/>
              <a:gd name="connsiteY28" fmla="*/ 3923030 h 6858000"/>
              <a:gd name="connsiteX29" fmla="*/ 11196955 w 12192000"/>
              <a:gd name="connsiteY29" fmla="*/ 3791585 h 6858000"/>
              <a:gd name="connsiteX30" fmla="*/ 11087735 w 12192000"/>
              <a:gd name="connsiteY30" fmla="*/ 4250690 h 6858000"/>
              <a:gd name="connsiteX31" fmla="*/ 11087735 w 12192000"/>
              <a:gd name="connsiteY31" fmla="*/ 4338320 h 6858000"/>
              <a:gd name="connsiteX32" fmla="*/ 11175365 w 12192000"/>
              <a:gd name="connsiteY32" fmla="*/ 4338320 h 6858000"/>
              <a:gd name="connsiteX33" fmla="*/ 11175365 w 12192000"/>
              <a:gd name="connsiteY33" fmla="*/ 4250690 h 6858000"/>
              <a:gd name="connsiteX34" fmla="*/ 11087735 w 12192000"/>
              <a:gd name="connsiteY34" fmla="*/ 4250690 h 6858000"/>
              <a:gd name="connsiteX35" fmla="*/ 10541000 w 12192000"/>
              <a:gd name="connsiteY35" fmla="*/ 5760085 h 6858000"/>
              <a:gd name="connsiteX36" fmla="*/ 10409555 w 12192000"/>
              <a:gd name="connsiteY36" fmla="*/ 5760085 h 6858000"/>
              <a:gd name="connsiteX37" fmla="*/ 10409555 w 12192000"/>
              <a:gd name="connsiteY37" fmla="*/ 5891530 h 6858000"/>
              <a:gd name="connsiteX38" fmla="*/ 10541000 w 12192000"/>
              <a:gd name="connsiteY38" fmla="*/ 5891530 h 6858000"/>
              <a:gd name="connsiteX39" fmla="*/ 10541000 w 12192000"/>
              <a:gd name="connsiteY39" fmla="*/ 5760085 h 6858000"/>
              <a:gd name="connsiteX40" fmla="*/ 10759440 w 12192000"/>
              <a:gd name="connsiteY40" fmla="*/ 5541645 h 6858000"/>
              <a:gd name="connsiteX41" fmla="*/ 10627995 w 12192000"/>
              <a:gd name="connsiteY41" fmla="*/ 5541645 h 6858000"/>
              <a:gd name="connsiteX42" fmla="*/ 10627995 w 12192000"/>
              <a:gd name="connsiteY42" fmla="*/ 5673090 h 6858000"/>
              <a:gd name="connsiteX43" fmla="*/ 10759440 w 12192000"/>
              <a:gd name="connsiteY43" fmla="*/ 5673090 h 6858000"/>
              <a:gd name="connsiteX44" fmla="*/ 10759440 w 12192000"/>
              <a:gd name="connsiteY44" fmla="*/ 5541645 h 6858000"/>
              <a:gd name="connsiteX45" fmla="*/ 10409555 w 12192000"/>
              <a:gd name="connsiteY45" fmla="*/ 6635115 h 6858000"/>
              <a:gd name="connsiteX46" fmla="*/ 10409555 w 12192000"/>
              <a:gd name="connsiteY46" fmla="*/ 6766560 h 6858000"/>
              <a:gd name="connsiteX47" fmla="*/ 10541000 w 12192000"/>
              <a:gd name="connsiteY47" fmla="*/ 6766560 h 6858000"/>
              <a:gd name="connsiteX48" fmla="*/ 10541000 w 12192000"/>
              <a:gd name="connsiteY48" fmla="*/ 6635115 h 6858000"/>
              <a:gd name="connsiteX49" fmla="*/ 10409555 w 12192000"/>
              <a:gd name="connsiteY49" fmla="*/ 6635115 h 6858000"/>
              <a:gd name="connsiteX50" fmla="*/ 11437620 w 12192000"/>
              <a:gd name="connsiteY50" fmla="*/ 2239010 h 6858000"/>
              <a:gd name="connsiteX51" fmla="*/ 11262360 w 12192000"/>
              <a:gd name="connsiteY51" fmla="*/ 2239010 h 6858000"/>
              <a:gd name="connsiteX52" fmla="*/ 11262360 w 12192000"/>
              <a:gd name="connsiteY52" fmla="*/ 2414270 h 6858000"/>
              <a:gd name="connsiteX53" fmla="*/ 11437620 w 12192000"/>
              <a:gd name="connsiteY53" fmla="*/ 2414270 h 6858000"/>
              <a:gd name="connsiteX54" fmla="*/ 11437620 w 12192000"/>
              <a:gd name="connsiteY54" fmla="*/ 2239010 h 6858000"/>
              <a:gd name="connsiteX55" fmla="*/ 10541000 w 12192000"/>
              <a:gd name="connsiteY55" fmla="*/ 5322570 h 6858000"/>
              <a:gd name="connsiteX56" fmla="*/ 10409555 w 12192000"/>
              <a:gd name="connsiteY56" fmla="*/ 5322570 h 6858000"/>
              <a:gd name="connsiteX57" fmla="*/ 10409555 w 12192000"/>
              <a:gd name="connsiteY57" fmla="*/ 5454015 h 6858000"/>
              <a:gd name="connsiteX58" fmla="*/ 10541000 w 12192000"/>
              <a:gd name="connsiteY58" fmla="*/ 5454015 h 6858000"/>
              <a:gd name="connsiteX59" fmla="*/ 10541000 w 12192000"/>
              <a:gd name="connsiteY59" fmla="*/ 5322570 h 6858000"/>
              <a:gd name="connsiteX60" fmla="*/ 10627995 w 12192000"/>
              <a:gd name="connsiteY60" fmla="*/ 6416040 h 6858000"/>
              <a:gd name="connsiteX61" fmla="*/ 10627995 w 12192000"/>
              <a:gd name="connsiteY61" fmla="*/ 6547485 h 6858000"/>
              <a:gd name="connsiteX62" fmla="*/ 10759440 w 12192000"/>
              <a:gd name="connsiteY62" fmla="*/ 6547485 h 6858000"/>
              <a:gd name="connsiteX63" fmla="*/ 10759440 w 12192000"/>
              <a:gd name="connsiteY63" fmla="*/ 6416040 h 6858000"/>
              <a:gd name="connsiteX64" fmla="*/ 10627995 w 12192000"/>
              <a:gd name="connsiteY64" fmla="*/ 6416040 h 6858000"/>
              <a:gd name="connsiteX65" fmla="*/ 10541000 w 12192000"/>
              <a:gd name="connsiteY65" fmla="*/ 6197600 h 6858000"/>
              <a:gd name="connsiteX66" fmla="*/ 10409555 w 12192000"/>
              <a:gd name="connsiteY66" fmla="*/ 6197600 h 6858000"/>
              <a:gd name="connsiteX67" fmla="*/ 10409555 w 12192000"/>
              <a:gd name="connsiteY67" fmla="*/ 6329045 h 6858000"/>
              <a:gd name="connsiteX68" fmla="*/ 10541000 w 12192000"/>
              <a:gd name="connsiteY68" fmla="*/ 6329045 h 6858000"/>
              <a:gd name="connsiteX69" fmla="*/ 10541000 w 12192000"/>
              <a:gd name="connsiteY69" fmla="*/ 6197600 h 6858000"/>
              <a:gd name="connsiteX70" fmla="*/ 11415395 w 12192000"/>
              <a:gd name="connsiteY70" fmla="*/ 2698115 h 6858000"/>
              <a:gd name="connsiteX71" fmla="*/ 11283950 w 12192000"/>
              <a:gd name="connsiteY71" fmla="*/ 2698115 h 6858000"/>
              <a:gd name="connsiteX72" fmla="*/ 11283950 w 12192000"/>
              <a:gd name="connsiteY72" fmla="*/ 2829560 h 6858000"/>
              <a:gd name="connsiteX73" fmla="*/ 11415395 w 12192000"/>
              <a:gd name="connsiteY73" fmla="*/ 2829560 h 6858000"/>
              <a:gd name="connsiteX74" fmla="*/ 11415395 w 12192000"/>
              <a:gd name="connsiteY74" fmla="*/ 2698115 h 6858000"/>
              <a:gd name="connsiteX75" fmla="*/ 11852910 w 12192000"/>
              <a:gd name="connsiteY75" fmla="*/ 3135630 h 6858000"/>
              <a:gd name="connsiteX76" fmla="*/ 11721465 w 12192000"/>
              <a:gd name="connsiteY76" fmla="*/ 3135630 h 6858000"/>
              <a:gd name="connsiteX77" fmla="*/ 11721465 w 12192000"/>
              <a:gd name="connsiteY77" fmla="*/ 3267075 h 6858000"/>
              <a:gd name="connsiteX78" fmla="*/ 11852910 w 12192000"/>
              <a:gd name="connsiteY78" fmla="*/ 3267075 h 6858000"/>
              <a:gd name="connsiteX79" fmla="*/ 11852910 w 12192000"/>
              <a:gd name="connsiteY79" fmla="*/ 3135630 h 6858000"/>
              <a:gd name="connsiteX80" fmla="*/ 11634470 w 12192000"/>
              <a:gd name="connsiteY80" fmla="*/ 3354070 h 6858000"/>
              <a:gd name="connsiteX81" fmla="*/ 11503025 w 12192000"/>
              <a:gd name="connsiteY81" fmla="*/ 3354070 h 6858000"/>
              <a:gd name="connsiteX82" fmla="*/ 11503025 w 12192000"/>
              <a:gd name="connsiteY82" fmla="*/ 3485515 h 6858000"/>
              <a:gd name="connsiteX83" fmla="*/ 11634470 w 12192000"/>
              <a:gd name="connsiteY83" fmla="*/ 3485515 h 6858000"/>
              <a:gd name="connsiteX84" fmla="*/ 11634470 w 12192000"/>
              <a:gd name="connsiteY84" fmla="*/ 3354070 h 6858000"/>
              <a:gd name="connsiteX85" fmla="*/ 11503025 w 12192000"/>
              <a:gd name="connsiteY85" fmla="*/ 3791585 h 6858000"/>
              <a:gd name="connsiteX86" fmla="*/ 11503025 w 12192000"/>
              <a:gd name="connsiteY86" fmla="*/ 3923030 h 6858000"/>
              <a:gd name="connsiteX87" fmla="*/ 11634470 w 12192000"/>
              <a:gd name="connsiteY87" fmla="*/ 3923030 h 6858000"/>
              <a:gd name="connsiteX88" fmla="*/ 11634470 w 12192000"/>
              <a:gd name="connsiteY88" fmla="*/ 3791585 h 6858000"/>
              <a:gd name="connsiteX89" fmla="*/ 11503025 w 12192000"/>
              <a:gd name="connsiteY89" fmla="*/ 3791585 h 6858000"/>
              <a:gd name="connsiteX90" fmla="*/ 10191115 w 12192000"/>
              <a:gd name="connsiteY90" fmla="*/ 2916555 h 6858000"/>
              <a:gd name="connsiteX91" fmla="*/ 10191115 w 12192000"/>
              <a:gd name="connsiteY91" fmla="*/ 3048000 h 6858000"/>
              <a:gd name="connsiteX92" fmla="*/ 10322560 w 12192000"/>
              <a:gd name="connsiteY92" fmla="*/ 3048000 h 6858000"/>
              <a:gd name="connsiteX93" fmla="*/ 10322560 w 12192000"/>
              <a:gd name="connsiteY93" fmla="*/ 2916555 h 6858000"/>
              <a:gd name="connsiteX94" fmla="*/ 10191115 w 12192000"/>
              <a:gd name="connsiteY94" fmla="*/ 2916555 h 6858000"/>
              <a:gd name="connsiteX95" fmla="*/ 10234930 w 12192000"/>
              <a:gd name="connsiteY95" fmla="*/ 1254760 h 6858000"/>
              <a:gd name="connsiteX96" fmla="*/ 10278745 w 12192000"/>
              <a:gd name="connsiteY96" fmla="*/ 1254760 h 6858000"/>
              <a:gd name="connsiteX97" fmla="*/ 10278745 w 12192000"/>
              <a:gd name="connsiteY97" fmla="*/ 1210945 h 6858000"/>
              <a:gd name="connsiteX98" fmla="*/ 10234930 w 12192000"/>
              <a:gd name="connsiteY98" fmla="*/ 1210945 h 6858000"/>
              <a:gd name="connsiteX99" fmla="*/ 10234930 w 12192000"/>
              <a:gd name="connsiteY99" fmla="*/ 1254760 h 6858000"/>
              <a:gd name="connsiteX100" fmla="*/ 10212705 w 12192000"/>
              <a:gd name="connsiteY100" fmla="*/ 1713865 h 6858000"/>
              <a:gd name="connsiteX101" fmla="*/ 10300335 w 12192000"/>
              <a:gd name="connsiteY101" fmla="*/ 1713865 h 6858000"/>
              <a:gd name="connsiteX102" fmla="*/ 10300335 w 12192000"/>
              <a:gd name="connsiteY102" fmla="*/ 1626235 h 6858000"/>
              <a:gd name="connsiteX103" fmla="*/ 10212705 w 12192000"/>
              <a:gd name="connsiteY103" fmla="*/ 1626235 h 6858000"/>
              <a:gd name="connsiteX104" fmla="*/ 10212705 w 12192000"/>
              <a:gd name="connsiteY104" fmla="*/ 1713865 h 6858000"/>
              <a:gd name="connsiteX105" fmla="*/ 11196955 w 12192000"/>
              <a:gd name="connsiteY105" fmla="*/ 3354070 h 6858000"/>
              <a:gd name="connsiteX106" fmla="*/ 11065510 w 12192000"/>
              <a:gd name="connsiteY106" fmla="*/ 3354070 h 6858000"/>
              <a:gd name="connsiteX107" fmla="*/ 11065510 w 12192000"/>
              <a:gd name="connsiteY107" fmla="*/ 3485515 h 6858000"/>
              <a:gd name="connsiteX108" fmla="*/ 11196955 w 12192000"/>
              <a:gd name="connsiteY108" fmla="*/ 3485515 h 6858000"/>
              <a:gd name="connsiteX109" fmla="*/ 11196955 w 12192000"/>
              <a:gd name="connsiteY109" fmla="*/ 3354070 h 6858000"/>
              <a:gd name="connsiteX110" fmla="*/ 11852910 w 12192000"/>
              <a:gd name="connsiteY110" fmla="*/ 2260600 h 6858000"/>
              <a:gd name="connsiteX111" fmla="*/ 11721465 w 12192000"/>
              <a:gd name="connsiteY111" fmla="*/ 2260600 h 6858000"/>
              <a:gd name="connsiteX112" fmla="*/ 11721465 w 12192000"/>
              <a:gd name="connsiteY112" fmla="*/ 2392045 h 6858000"/>
              <a:gd name="connsiteX113" fmla="*/ 11852910 w 12192000"/>
              <a:gd name="connsiteY113" fmla="*/ 2392045 h 6858000"/>
              <a:gd name="connsiteX114" fmla="*/ 11852910 w 12192000"/>
              <a:gd name="connsiteY114" fmla="*/ 2260600 h 6858000"/>
              <a:gd name="connsiteX115" fmla="*/ 11853545 w 12192000"/>
              <a:gd name="connsiteY115" fmla="*/ 641985 h 6858000"/>
              <a:gd name="connsiteX116" fmla="*/ 11853545 w 12192000"/>
              <a:gd name="connsiteY116" fmla="*/ 510540 h 6858000"/>
              <a:gd name="connsiteX117" fmla="*/ 11722100 w 12192000"/>
              <a:gd name="connsiteY117" fmla="*/ 510540 h 6858000"/>
              <a:gd name="connsiteX118" fmla="*/ 11722100 w 12192000"/>
              <a:gd name="connsiteY118" fmla="*/ 641985 h 6858000"/>
              <a:gd name="connsiteX119" fmla="*/ 11853545 w 12192000"/>
              <a:gd name="connsiteY119" fmla="*/ 641985 h 6858000"/>
              <a:gd name="connsiteX120" fmla="*/ 11875135 w 12192000"/>
              <a:gd name="connsiteY120" fmla="*/ 1801495 h 6858000"/>
              <a:gd name="connsiteX121" fmla="*/ 11699875 w 12192000"/>
              <a:gd name="connsiteY121" fmla="*/ 1801495 h 6858000"/>
              <a:gd name="connsiteX122" fmla="*/ 11699875 w 12192000"/>
              <a:gd name="connsiteY122" fmla="*/ 1976755 h 6858000"/>
              <a:gd name="connsiteX123" fmla="*/ 11875135 w 12192000"/>
              <a:gd name="connsiteY123" fmla="*/ 1976755 h 6858000"/>
              <a:gd name="connsiteX124" fmla="*/ 11875135 w 12192000"/>
              <a:gd name="connsiteY124" fmla="*/ 1801495 h 6858000"/>
              <a:gd name="connsiteX125" fmla="*/ 11722100 w 12192000"/>
              <a:gd name="connsiteY125" fmla="*/ 1079500 h 6858000"/>
              <a:gd name="connsiteX126" fmla="*/ 11853545 w 12192000"/>
              <a:gd name="connsiteY126" fmla="*/ 1079500 h 6858000"/>
              <a:gd name="connsiteX127" fmla="*/ 11853545 w 12192000"/>
              <a:gd name="connsiteY127" fmla="*/ 948055 h 6858000"/>
              <a:gd name="connsiteX128" fmla="*/ 11722100 w 12192000"/>
              <a:gd name="connsiteY128" fmla="*/ 948055 h 6858000"/>
              <a:gd name="connsiteX129" fmla="*/ 11722100 w 12192000"/>
              <a:gd name="connsiteY129" fmla="*/ 1079500 h 6858000"/>
              <a:gd name="connsiteX130" fmla="*/ 11634470 w 12192000"/>
              <a:gd name="connsiteY130" fmla="*/ 2479040 h 6858000"/>
              <a:gd name="connsiteX131" fmla="*/ 11503025 w 12192000"/>
              <a:gd name="connsiteY131" fmla="*/ 2479040 h 6858000"/>
              <a:gd name="connsiteX132" fmla="*/ 11503025 w 12192000"/>
              <a:gd name="connsiteY132" fmla="*/ 2610485 h 6858000"/>
              <a:gd name="connsiteX133" fmla="*/ 11634470 w 12192000"/>
              <a:gd name="connsiteY133" fmla="*/ 2610485 h 6858000"/>
              <a:gd name="connsiteX134" fmla="*/ 11634470 w 12192000"/>
              <a:gd name="connsiteY134" fmla="*/ 2479040 h 6858000"/>
              <a:gd name="connsiteX135" fmla="*/ 10278745 w 12192000"/>
              <a:gd name="connsiteY135" fmla="*/ 379730 h 6858000"/>
              <a:gd name="connsiteX136" fmla="*/ 10278745 w 12192000"/>
              <a:gd name="connsiteY136" fmla="*/ 335915 h 6858000"/>
              <a:gd name="connsiteX137" fmla="*/ 10234930 w 12192000"/>
              <a:gd name="connsiteY137" fmla="*/ 335915 h 6858000"/>
              <a:gd name="connsiteX138" fmla="*/ 10234930 w 12192000"/>
              <a:gd name="connsiteY138" fmla="*/ 379730 h 6858000"/>
              <a:gd name="connsiteX139" fmla="*/ 10278745 w 12192000"/>
              <a:gd name="connsiteY139" fmla="*/ 379730 h 6858000"/>
              <a:gd name="connsiteX140" fmla="*/ 10321925 w 12192000"/>
              <a:gd name="connsiteY140" fmla="*/ 2042160 h 6858000"/>
              <a:gd name="connsiteX141" fmla="*/ 10190480 w 12192000"/>
              <a:gd name="connsiteY141" fmla="*/ 2042160 h 6858000"/>
              <a:gd name="connsiteX142" fmla="*/ 10190480 w 12192000"/>
              <a:gd name="connsiteY142" fmla="*/ 2173605 h 6858000"/>
              <a:gd name="connsiteX143" fmla="*/ 10321925 w 12192000"/>
              <a:gd name="connsiteY143" fmla="*/ 2173605 h 6858000"/>
              <a:gd name="connsiteX144" fmla="*/ 10321925 w 12192000"/>
              <a:gd name="connsiteY144" fmla="*/ 2042160 h 6858000"/>
              <a:gd name="connsiteX145" fmla="*/ 11656695 w 12192000"/>
              <a:gd name="connsiteY145" fmla="*/ 2019935 h 6858000"/>
              <a:gd name="connsiteX146" fmla="*/ 11481435 w 12192000"/>
              <a:gd name="connsiteY146" fmla="*/ 2019935 h 6858000"/>
              <a:gd name="connsiteX147" fmla="*/ 11481435 w 12192000"/>
              <a:gd name="connsiteY147" fmla="*/ 2195195 h 6858000"/>
              <a:gd name="connsiteX148" fmla="*/ 11656695 w 12192000"/>
              <a:gd name="connsiteY148" fmla="*/ 2195195 h 6858000"/>
              <a:gd name="connsiteX149" fmla="*/ 11656695 w 12192000"/>
              <a:gd name="connsiteY149" fmla="*/ 2019935 h 6858000"/>
              <a:gd name="connsiteX150" fmla="*/ 10234930 w 12192000"/>
              <a:gd name="connsiteY150" fmla="*/ 817245 h 6858000"/>
              <a:gd name="connsiteX151" fmla="*/ 10278745 w 12192000"/>
              <a:gd name="connsiteY151" fmla="*/ 817245 h 6858000"/>
              <a:gd name="connsiteX152" fmla="*/ 10278745 w 12192000"/>
              <a:gd name="connsiteY152" fmla="*/ 773430 h 6858000"/>
              <a:gd name="connsiteX153" fmla="*/ 10234930 w 12192000"/>
              <a:gd name="connsiteY153" fmla="*/ 773430 h 6858000"/>
              <a:gd name="connsiteX154" fmla="*/ 10234930 w 12192000"/>
              <a:gd name="connsiteY154" fmla="*/ 817245 h 6858000"/>
              <a:gd name="connsiteX155" fmla="*/ 10759440 w 12192000"/>
              <a:gd name="connsiteY155" fmla="*/ 5978525 h 6858000"/>
              <a:gd name="connsiteX156" fmla="*/ 10627995 w 12192000"/>
              <a:gd name="connsiteY156" fmla="*/ 5978525 h 6858000"/>
              <a:gd name="connsiteX157" fmla="*/ 10627995 w 12192000"/>
              <a:gd name="connsiteY157" fmla="*/ 6109970 h 6858000"/>
              <a:gd name="connsiteX158" fmla="*/ 10759440 w 12192000"/>
              <a:gd name="connsiteY158" fmla="*/ 6109970 h 6858000"/>
              <a:gd name="connsiteX159" fmla="*/ 10759440 w 12192000"/>
              <a:gd name="connsiteY159" fmla="*/ 5978525 h 6858000"/>
              <a:gd name="connsiteX160" fmla="*/ 11634470 w 12192000"/>
              <a:gd name="connsiteY160" fmla="*/ 3048000 h 6858000"/>
              <a:gd name="connsiteX161" fmla="*/ 11634470 w 12192000"/>
              <a:gd name="connsiteY161" fmla="*/ 2916555 h 6858000"/>
              <a:gd name="connsiteX162" fmla="*/ 11503025 w 12192000"/>
              <a:gd name="connsiteY162" fmla="*/ 2916555 h 6858000"/>
              <a:gd name="connsiteX163" fmla="*/ 11503025 w 12192000"/>
              <a:gd name="connsiteY163" fmla="*/ 3048000 h 6858000"/>
              <a:gd name="connsiteX164" fmla="*/ 11634470 w 12192000"/>
              <a:gd name="connsiteY164" fmla="*/ 3048000 h 6858000"/>
              <a:gd name="connsiteX165" fmla="*/ 11722100 w 12192000"/>
              <a:gd name="connsiteY165" fmla="*/ 3573145 h 6858000"/>
              <a:gd name="connsiteX166" fmla="*/ 11722100 w 12192000"/>
              <a:gd name="connsiteY166" fmla="*/ 3704590 h 6858000"/>
              <a:gd name="connsiteX167" fmla="*/ 11853545 w 12192000"/>
              <a:gd name="connsiteY167" fmla="*/ 3704590 h 6858000"/>
              <a:gd name="connsiteX168" fmla="*/ 11853545 w 12192000"/>
              <a:gd name="connsiteY168" fmla="*/ 3573145 h 6858000"/>
              <a:gd name="connsiteX169" fmla="*/ 11722100 w 12192000"/>
              <a:gd name="connsiteY169" fmla="*/ 3573145 h 6858000"/>
              <a:gd name="connsiteX170" fmla="*/ 11699875 w 12192000"/>
              <a:gd name="connsiteY170" fmla="*/ 1538605 h 6858000"/>
              <a:gd name="connsiteX171" fmla="*/ 11875135 w 12192000"/>
              <a:gd name="connsiteY171" fmla="*/ 1538605 h 6858000"/>
              <a:gd name="connsiteX172" fmla="*/ 11875135 w 12192000"/>
              <a:gd name="connsiteY172" fmla="*/ 1363345 h 6858000"/>
              <a:gd name="connsiteX173" fmla="*/ 11699875 w 12192000"/>
              <a:gd name="connsiteY173" fmla="*/ 1363345 h 6858000"/>
              <a:gd name="connsiteX174" fmla="*/ 11699875 w 12192000"/>
              <a:gd name="connsiteY174" fmla="*/ 1538605 h 6858000"/>
              <a:gd name="connsiteX175" fmla="*/ 11459210 w 12192000"/>
              <a:gd name="connsiteY175" fmla="*/ 5060315 h 6858000"/>
              <a:gd name="connsiteX176" fmla="*/ 11459210 w 12192000"/>
              <a:gd name="connsiteY176" fmla="*/ 4841875 h 6858000"/>
              <a:gd name="connsiteX177" fmla="*/ 11240770 w 12192000"/>
              <a:gd name="connsiteY177" fmla="*/ 4841875 h 6858000"/>
              <a:gd name="connsiteX178" fmla="*/ 11240770 w 12192000"/>
              <a:gd name="connsiteY178" fmla="*/ 5060315 h 6858000"/>
              <a:gd name="connsiteX179" fmla="*/ 11459210 w 12192000"/>
              <a:gd name="connsiteY179" fmla="*/ 5060315 h 6858000"/>
              <a:gd name="connsiteX180" fmla="*/ 11240770 w 12192000"/>
              <a:gd name="connsiteY180" fmla="*/ 5060315 h 6858000"/>
              <a:gd name="connsiteX181" fmla="*/ 11022330 w 12192000"/>
              <a:gd name="connsiteY181" fmla="*/ 5060315 h 6858000"/>
              <a:gd name="connsiteX182" fmla="*/ 11022330 w 12192000"/>
              <a:gd name="connsiteY182" fmla="*/ 5278755 h 6858000"/>
              <a:gd name="connsiteX183" fmla="*/ 11240770 w 12192000"/>
              <a:gd name="connsiteY183" fmla="*/ 5278755 h 6858000"/>
              <a:gd name="connsiteX184" fmla="*/ 11240770 w 12192000"/>
              <a:gd name="connsiteY184" fmla="*/ 5060315 h 6858000"/>
              <a:gd name="connsiteX185" fmla="*/ 11678285 w 12192000"/>
              <a:gd name="connsiteY185" fmla="*/ 4841240 h 6858000"/>
              <a:gd name="connsiteX186" fmla="*/ 11678285 w 12192000"/>
              <a:gd name="connsiteY186" fmla="*/ 4622800 h 6858000"/>
              <a:gd name="connsiteX187" fmla="*/ 11459845 w 12192000"/>
              <a:gd name="connsiteY187" fmla="*/ 4622800 h 6858000"/>
              <a:gd name="connsiteX188" fmla="*/ 11459845 w 12192000"/>
              <a:gd name="connsiteY188" fmla="*/ 4841240 h 6858000"/>
              <a:gd name="connsiteX189" fmla="*/ 11678285 w 12192000"/>
              <a:gd name="connsiteY189" fmla="*/ 4841240 h 6858000"/>
              <a:gd name="connsiteX190" fmla="*/ 12159615 w 12192000"/>
              <a:gd name="connsiteY190" fmla="*/ 1517015 h 6858000"/>
              <a:gd name="connsiteX191" fmla="*/ 12192000 w 12192000"/>
              <a:gd name="connsiteY191" fmla="*/ 1537970 h 6858000"/>
              <a:gd name="connsiteX192" fmla="*/ 12192000 w 12192000"/>
              <a:gd name="connsiteY192" fmla="*/ 1364615 h 6858000"/>
              <a:gd name="connsiteX193" fmla="*/ 12159615 w 12192000"/>
              <a:gd name="connsiteY193" fmla="*/ 1385570 h 6858000"/>
              <a:gd name="connsiteX194" fmla="*/ 12159615 w 12192000"/>
              <a:gd name="connsiteY194" fmla="*/ 1517015 h 6858000"/>
              <a:gd name="connsiteX195" fmla="*/ 11240770 w 12192000"/>
              <a:gd name="connsiteY195" fmla="*/ 5278755 h 6858000"/>
              <a:gd name="connsiteX196" fmla="*/ 11240770 w 12192000"/>
              <a:gd name="connsiteY196" fmla="*/ 5497195 h 6858000"/>
              <a:gd name="connsiteX197" fmla="*/ 11459210 w 12192000"/>
              <a:gd name="connsiteY197" fmla="*/ 5497195 h 6858000"/>
              <a:gd name="connsiteX198" fmla="*/ 11459210 w 12192000"/>
              <a:gd name="connsiteY198" fmla="*/ 5278755 h 6858000"/>
              <a:gd name="connsiteX199" fmla="*/ 11240770 w 12192000"/>
              <a:gd name="connsiteY199" fmla="*/ 5278755 h 6858000"/>
              <a:gd name="connsiteX200" fmla="*/ 12159615 w 12192000"/>
              <a:gd name="connsiteY200" fmla="*/ 1954530 h 6858000"/>
              <a:gd name="connsiteX201" fmla="*/ 12192000 w 12192000"/>
              <a:gd name="connsiteY201" fmla="*/ 1975485 h 6858000"/>
              <a:gd name="connsiteX202" fmla="*/ 12192000 w 12192000"/>
              <a:gd name="connsiteY202" fmla="*/ 1802130 h 6858000"/>
              <a:gd name="connsiteX203" fmla="*/ 12159615 w 12192000"/>
              <a:gd name="connsiteY203" fmla="*/ 1823085 h 6858000"/>
              <a:gd name="connsiteX204" fmla="*/ 12159615 w 12192000"/>
              <a:gd name="connsiteY204" fmla="*/ 1954530 h 6858000"/>
              <a:gd name="connsiteX205" fmla="*/ 11459210 w 12192000"/>
              <a:gd name="connsiteY205" fmla="*/ 5060315 h 6858000"/>
              <a:gd name="connsiteX206" fmla="*/ 11459210 w 12192000"/>
              <a:gd name="connsiteY206" fmla="*/ 5278755 h 6858000"/>
              <a:gd name="connsiteX207" fmla="*/ 11677650 w 12192000"/>
              <a:gd name="connsiteY207" fmla="*/ 5278755 h 6858000"/>
              <a:gd name="connsiteX208" fmla="*/ 11677650 w 12192000"/>
              <a:gd name="connsiteY208" fmla="*/ 5060315 h 6858000"/>
              <a:gd name="connsiteX209" fmla="*/ 11459210 w 12192000"/>
              <a:gd name="connsiteY209" fmla="*/ 5060315 h 6858000"/>
              <a:gd name="connsiteX210" fmla="*/ 11896725 w 12192000"/>
              <a:gd name="connsiteY210" fmla="*/ 4185285 h 6858000"/>
              <a:gd name="connsiteX211" fmla="*/ 11896725 w 12192000"/>
              <a:gd name="connsiteY211" fmla="*/ 3966845 h 6858000"/>
              <a:gd name="connsiteX212" fmla="*/ 11678285 w 12192000"/>
              <a:gd name="connsiteY212" fmla="*/ 3966845 h 6858000"/>
              <a:gd name="connsiteX213" fmla="*/ 11678285 w 12192000"/>
              <a:gd name="connsiteY213" fmla="*/ 4185285 h 6858000"/>
              <a:gd name="connsiteX214" fmla="*/ 11896725 w 12192000"/>
              <a:gd name="connsiteY214" fmla="*/ 4185285 h 6858000"/>
              <a:gd name="connsiteX215" fmla="*/ 11678285 w 12192000"/>
              <a:gd name="connsiteY215" fmla="*/ 4403725 h 6858000"/>
              <a:gd name="connsiteX216" fmla="*/ 11678285 w 12192000"/>
              <a:gd name="connsiteY216" fmla="*/ 4185285 h 6858000"/>
              <a:gd name="connsiteX217" fmla="*/ 11459845 w 12192000"/>
              <a:gd name="connsiteY217" fmla="*/ 4185285 h 6858000"/>
              <a:gd name="connsiteX218" fmla="*/ 11459845 w 12192000"/>
              <a:gd name="connsiteY218" fmla="*/ 4403725 h 6858000"/>
              <a:gd name="connsiteX219" fmla="*/ 11678285 w 12192000"/>
              <a:gd name="connsiteY219" fmla="*/ 4403725 h 6858000"/>
              <a:gd name="connsiteX220" fmla="*/ 11459210 w 12192000"/>
              <a:gd name="connsiteY220" fmla="*/ 4622800 h 6858000"/>
              <a:gd name="connsiteX221" fmla="*/ 11459210 w 12192000"/>
              <a:gd name="connsiteY221" fmla="*/ 4404360 h 6858000"/>
              <a:gd name="connsiteX222" fmla="*/ 11240770 w 12192000"/>
              <a:gd name="connsiteY222" fmla="*/ 4404360 h 6858000"/>
              <a:gd name="connsiteX223" fmla="*/ 11240770 w 12192000"/>
              <a:gd name="connsiteY223" fmla="*/ 4622800 h 6858000"/>
              <a:gd name="connsiteX224" fmla="*/ 11459210 w 12192000"/>
              <a:gd name="connsiteY224" fmla="*/ 4622800 h 6858000"/>
              <a:gd name="connsiteX225" fmla="*/ 12159615 w 12192000"/>
              <a:gd name="connsiteY225" fmla="*/ 1079500 h 6858000"/>
              <a:gd name="connsiteX226" fmla="*/ 12192000 w 12192000"/>
              <a:gd name="connsiteY226" fmla="*/ 1100455 h 6858000"/>
              <a:gd name="connsiteX227" fmla="*/ 12192000 w 12192000"/>
              <a:gd name="connsiteY227" fmla="*/ 927100 h 6858000"/>
              <a:gd name="connsiteX228" fmla="*/ 12159615 w 12192000"/>
              <a:gd name="connsiteY228" fmla="*/ 948055 h 6858000"/>
              <a:gd name="connsiteX229" fmla="*/ 12159615 w 12192000"/>
              <a:gd name="connsiteY229" fmla="*/ 1079500 h 6858000"/>
              <a:gd name="connsiteX230" fmla="*/ 11678285 w 12192000"/>
              <a:gd name="connsiteY230" fmla="*/ 4403725 h 6858000"/>
              <a:gd name="connsiteX231" fmla="*/ 11678285 w 12192000"/>
              <a:gd name="connsiteY231" fmla="*/ 4622165 h 6858000"/>
              <a:gd name="connsiteX232" fmla="*/ 11896725 w 12192000"/>
              <a:gd name="connsiteY232" fmla="*/ 4622165 h 6858000"/>
              <a:gd name="connsiteX233" fmla="*/ 11896725 w 12192000"/>
              <a:gd name="connsiteY233" fmla="*/ 4403725 h 6858000"/>
              <a:gd name="connsiteX234" fmla="*/ 11678285 w 12192000"/>
              <a:gd name="connsiteY234" fmla="*/ 4403725 h 6858000"/>
              <a:gd name="connsiteX235" fmla="*/ 11678285 w 12192000"/>
              <a:gd name="connsiteY235" fmla="*/ 4841240 h 6858000"/>
              <a:gd name="connsiteX236" fmla="*/ 11678285 w 12192000"/>
              <a:gd name="connsiteY236" fmla="*/ 5059680 h 6858000"/>
              <a:gd name="connsiteX237" fmla="*/ 11896725 w 12192000"/>
              <a:gd name="connsiteY237" fmla="*/ 5059680 h 6858000"/>
              <a:gd name="connsiteX238" fmla="*/ 11896725 w 12192000"/>
              <a:gd name="connsiteY238" fmla="*/ 4841240 h 6858000"/>
              <a:gd name="connsiteX239" fmla="*/ 11678285 w 12192000"/>
              <a:gd name="connsiteY239" fmla="*/ 4841240 h 6858000"/>
              <a:gd name="connsiteX240" fmla="*/ 12159615 w 12192000"/>
              <a:gd name="connsiteY240" fmla="*/ 641985 h 6858000"/>
              <a:gd name="connsiteX241" fmla="*/ 12192000 w 12192000"/>
              <a:gd name="connsiteY241" fmla="*/ 662940 h 6858000"/>
              <a:gd name="connsiteX242" fmla="*/ 12192000 w 12192000"/>
              <a:gd name="connsiteY242" fmla="*/ 489585 h 6858000"/>
              <a:gd name="connsiteX243" fmla="*/ 12159615 w 12192000"/>
              <a:gd name="connsiteY243" fmla="*/ 510540 h 6858000"/>
              <a:gd name="connsiteX244" fmla="*/ 12159615 w 12192000"/>
              <a:gd name="connsiteY244" fmla="*/ 641985 h 6858000"/>
              <a:gd name="connsiteX245" fmla="*/ 11940540 w 12192000"/>
              <a:gd name="connsiteY245" fmla="*/ 861060 h 6858000"/>
              <a:gd name="connsiteX246" fmla="*/ 12071985 w 12192000"/>
              <a:gd name="connsiteY246" fmla="*/ 861060 h 6858000"/>
              <a:gd name="connsiteX247" fmla="*/ 12071985 w 12192000"/>
              <a:gd name="connsiteY247" fmla="*/ 729615 h 6858000"/>
              <a:gd name="connsiteX248" fmla="*/ 11940540 w 12192000"/>
              <a:gd name="connsiteY248" fmla="*/ 729615 h 6858000"/>
              <a:gd name="connsiteX249" fmla="*/ 11940540 w 12192000"/>
              <a:gd name="connsiteY249" fmla="*/ 861060 h 6858000"/>
              <a:gd name="connsiteX250" fmla="*/ 9644380 w 12192000"/>
              <a:gd name="connsiteY250" fmla="*/ 1407795 h 6858000"/>
              <a:gd name="connsiteX251" fmla="*/ 9556750 w 12192000"/>
              <a:gd name="connsiteY251" fmla="*/ 1407795 h 6858000"/>
              <a:gd name="connsiteX252" fmla="*/ 9556750 w 12192000"/>
              <a:gd name="connsiteY252" fmla="*/ 1495425 h 6858000"/>
              <a:gd name="connsiteX253" fmla="*/ 9644380 w 12192000"/>
              <a:gd name="connsiteY253" fmla="*/ 1495425 h 6858000"/>
              <a:gd name="connsiteX254" fmla="*/ 9644380 w 12192000"/>
              <a:gd name="connsiteY254" fmla="*/ 1407795 h 6858000"/>
              <a:gd name="connsiteX255" fmla="*/ 12071985 w 12192000"/>
              <a:gd name="connsiteY255" fmla="*/ 423545 h 6858000"/>
              <a:gd name="connsiteX256" fmla="*/ 12071985 w 12192000"/>
              <a:gd name="connsiteY256" fmla="*/ 292100 h 6858000"/>
              <a:gd name="connsiteX257" fmla="*/ 11940540 w 12192000"/>
              <a:gd name="connsiteY257" fmla="*/ 292100 h 6858000"/>
              <a:gd name="connsiteX258" fmla="*/ 11940540 w 12192000"/>
              <a:gd name="connsiteY258" fmla="*/ 423545 h 6858000"/>
              <a:gd name="connsiteX259" fmla="*/ 12071985 w 12192000"/>
              <a:gd name="connsiteY259" fmla="*/ 423545 h 6858000"/>
              <a:gd name="connsiteX260" fmla="*/ 9556750 w 12192000"/>
              <a:gd name="connsiteY260" fmla="*/ 2282190 h 6858000"/>
              <a:gd name="connsiteX261" fmla="*/ 9556750 w 12192000"/>
              <a:gd name="connsiteY261" fmla="*/ 2369820 h 6858000"/>
              <a:gd name="connsiteX262" fmla="*/ 9644380 w 12192000"/>
              <a:gd name="connsiteY262" fmla="*/ 2369820 h 6858000"/>
              <a:gd name="connsiteX263" fmla="*/ 9644380 w 12192000"/>
              <a:gd name="connsiteY263" fmla="*/ 2282190 h 6858000"/>
              <a:gd name="connsiteX264" fmla="*/ 9556750 w 12192000"/>
              <a:gd name="connsiteY264" fmla="*/ 2282190 h 6858000"/>
              <a:gd name="connsiteX265" fmla="*/ 9644380 w 12192000"/>
              <a:gd name="connsiteY265" fmla="*/ 970280 h 6858000"/>
              <a:gd name="connsiteX266" fmla="*/ 9556750 w 12192000"/>
              <a:gd name="connsiteY266" fmla="*/ 970280 h 6858000"/>
              <a:gd name="connsiteX267" fmla="*/ 9556750 w 12192000"/>
              <a:gd name="connsiteY267" fmla="*/ 1057910 h 6858000"/>
              <a:gd name="connsiteX268" fmla="*/ 9644380 w 12192000"/>
              <a:gd name="connsiteY268" fmla="*/ 1057910 h 6858000"/>
              <a:gd name="connsiteX269" fmla="*/ 9644380 w 12192000"/>
              <a:gd name="connsiteY269" fmla="*/ 970280 h 6858000"/>
              <a:gd name="connsiteX270" fmla="*/ 11940540 w 12192000"/>
              <a:gd name="connsiteY270" fmla="*/ 1297940 h 6858000"/>
              <a:gd name="connsiteX271" fmla="*/ 12071985 w 12192000"/>
              <a:gd name="connsiteY271" fmla="*/ 1297940 h 6858000"/>
              <a:gd name="connsiteX272" fmla="*/ 12071985 w 12192000"/>
              <a:gd name="connsiteY272" fmla="*/ 1166495 h 6858000"/>
              <a:gd name="connsiteX273" fmla="*/ 11940540 w 12192000"/>
              <a:gd name="connsiteY273" fmla="*/ 1166495 h 6858000"/>
              <a:gd name="connsiteX274" fmla="*/ 11940540 w 12192000"/>
              <a:gd name="connsiteY274" fmla="*/ 1297940 h 6858000"/>
              <a:gd name="connsiteX275" fmla="*/ 12159615 w 12192000"/>
              <a:gd name="connsiteY275" fmla="*/ 2828925 h 6858000"/>
              <a:gd name="connsiteX276" fmla="*/ 12192000 w 12192000"/>
              <a:gd name="connsiteY276" fmla="*/ 2849880 h 6858000"/>
              <a:gd name="connsiteX277" fmla="*/ 12192000 w 12192000"/>
              <a:gd name="connsiteY277" fmla="*/ 2676525 h 6858000"/>
              <a:gd name="connsiteX278" fmla="*/ 12159615 w 12192000"/>
              <a:gd name="connsiteY278" fmla="*/ 2697480 h 6858000"/>
              <a:gd name="connsiteX279" fmla="*/ 12159615 w 12192000"/>
              <a:gd name="connsiteY279" fmla="*/ 2828925 h 6858000"/>
              <a:gd name="connsiteX280" fmla="*/ 12159615 w 12192000"/>
              <a:gd name="connsiteY280" fmla="*/ 3266440 h 6858000"/>
              <a:gd name="connsiteX281" fmla="*/ 12192000 w 12192000"/>
              <a:gd name="connsiteY281" fmla="*/ 3287395 h 6858000"/>
              <a:gd name="connsiteX282" fmla="*/ 12192000 w 12192000"/>
              <a:gd name="connsiteY282" fmla="*/ 3114040 h 6858000"/>
              <a:gd name="connsiteX283" fmla="*/ 12159615 w 12192000"/>
              <a:gd name="connsiteY283" fmla="*/ 3134995 h 6858000"/>
              <a:gd name="connsiteX284" fmla="*/ 12159615 w 12192000"/>
              <a:gd name="connsiteY284" fmla="*/ 3266440 h 6858000"/>
              <a:gd name="connsiteX285" fmla="*/ 12159615 w 12192000"/>
              <a:gd name="connsiteY285" fmla="*/ 2391410 h 6858000"/>
              <a:gd name="connsiteX286" fmla="*/ 12192000 w 12192000"/>
              <a:gd name="connsiteY286" fmla="*/ 2412365 h 6858000"/>
              <a:gd name="connsiteX287" fmla="*/ 12192000 w 12192000"/>
              <a:gd name="connsiteY287" fmla="*/ 2239010 h 6858000"/>
              <a:gd name="connsiteX288" fmla="*/ 12159615 w 12192000"/>
              <a:gd name="connsiteY288" fmla="*/ 2259965 h 6858000"/>
              <a:gd name="connsiteX289" fmla="*/ 12159615 w 12192000"/>
              <a:gd name="connsiteY289" fmla="*/ 2391410 h 6858000"/>
              <a:gd name="connsiteX290" fmla="*/ 11918950 w 12192000"/>
              <a:gd name="connsiteY290" fmla="*/ 1757680 h 6858000"/>
              <a:gd name="connsiteX291" fmla="*/ 12094210 w 12192000"/>
              <a:gd name="connsiteY291" fmla="*/ 1757680 h 6858000"/>
              <a:gd name="connsiteX292" fmla="*/ 12094210 w 12192000"/>
              <a:gd name="connsiteY292" fmla="*/ 1582420 h 6858000"/>
              <a:gd name="connsiteX293" fmla="*/ 11918950 w 12192000"/>
              <a:gd name="connsiteY293" fmla="*/ 1582420 h 6858000"/>
              <a:gd name="connsiteX294" fmla="*/ 11918950 w 12192000"/>
              <a:gd name="connsiteY294" fmla="*/ 1757680 h 6858000"/>
              <a:gd name="connsiteX295" fmla="*/ 11809095 w 12192000"/>
              <a:gd name="connsiteY295" fmla="*/ 5803900 h 6858000"/>
              <a:gd name="connsiteX296" fmla="*/ 11765280 w 12192000"/>
              <a:gd name="connsiteY296" fmla="*/ 5803900 h 6858000"/>
              <a:gd name="connsiteX297" fmla="*/ 11765280 w 12192000"/>
              <a:gd name="connsiteY297" fmla="*/ 5847715 h 6858000"/>
              <a:gd name="connsiteX298" fmla="*/ 11809095 w 12192000"/>
              <a:gd name="connsiteY298" fmla="*/ 5847715 h 6858000"/>
              <a:gd name="connsiteX299" fmla="*/ 11809095 w 12192000"/>
              <a:gd name="connsiteY299" fmla="*/ 5803900 h 6858000"/>
              <a:gd name="connsiteX300" fmla="*/ 12115800 w 12192000"/>
              <a:gd name="connsiteY300" fmla="*/ 3747770 h 6858000"/>
              <a:gd name="connsiteX301" fmla="*/ 12192000 w 12192000"/>
              <a:gd name="connsiteY301" fmla="*/ 3789680 h 6858000"/>
              <a:gd name="connsiteX302" fmla="*/ 12192000 w 12192000"/>
              <a:gd name="connsiteY302" fmla="*/ 3487420 h 6858000"/>
              <a:gd name="connsiteX303" fmla="*/ 12115800 w 12192000"/>
              <a:gd name="connsiteY303" fmla="*/ 3529330 h 6858000"/>
              <a:gd name="connsiteX304" fmla="*/ 12115800 w 12192000"/>
              <a:gd name="connsiteY304" fmla="*/ 3747770 h 6858000"/>
              <a:gd name="connsiteX305" fmla="*/ 11896725 w 12192000"/>
              <a:gd name="connsiteY305" fmla="*/ 4185285 h 6858000"/>
              <a:gd name="connsiteX306" fmla="*/ 11896725 w 12192000"/>
              <a:gd name="connsiteY306" fmla="*/ 4403725 h 6858000"/>
              <a:gd name="connsiteX307" fmla="*/ 12115165 w 12192000"/>
              <a:gd name="connsiteY307" fmla="*/ 4403725 h 6858000"/>
              <a:gd name="connsiteX308" fmla="*/ 12115165 w 12192000"/>
              <a:gd name="connsiteY308" fmla="*/ 4185285 h 6858000"/>
              <a:gd name="connsiteX309" fmla="*/ 11896725 w 12192000"/>
              <a:gd name="connsiteY309" fmla="*/ 4185285 h 6858000"/>
              <a:gd name="connsiteX310" fmla="*/ 11984355 w 12192000"/>
              <a:gd name="connsiteY310" fmla="*/ 6459855 h 6858000"/>
              <a:gd name="connsiteX311" fmla="*/ 11984355 w 12192000"/>
              <a:gd name="connsiteY311" fmla="*/ 6503670 h 6858000"/>
              <a:gd name="connsiteX312" fmla="*/ 12028170 w 12192000"/>
              <a:gd name="connsiteY312" fmla="*/ 6503670 h 6858000"/>
              <a:gd name="connsiteX313" fmla="*/ 12028170 w 12192000"/>
              <a:gd name="connsiteY313" fmla="*/ 6459855 h 6858000"/>
              <a:gd name="connsiteX314" fmla="*/ 11984355 w 12192000"/>
              <a:gd name="connsiteY314" fmla="*/ 6459855 h 6858000"/>
              <a:gd name="connsiteX315" fmla="*/ 12028170 w 12192000"/>
              <a:gd name="connsiteY315" fmla="*/ 5584825 h 6858000"/>
              <a:gd name="connsiteX316" fmla="*/ 11984355 w 12192000"/>
              <a:gd name="connsiteY316" fmla="*/ 5584825 h 6858000"/>
              <a:gd name="connsiteX317" fmla="*/ 11984355 w 12192000"/>
              <a:gd name="connsiteY317" fmla="*/ 5628640 h 6858000"/>
              <a:gd name="connsiteX318" fmla="*/ 12028170 w 12192000"/>
              <a:gd name="connsiteY318" fmla="*/ 5628640 h 6858000"/>
              <a:gd name="connsiteX319" fmla="*/ 12028170 w 12192000"/>
              <a:gd name="connsiteY319" fmla="*/ 5584825 h 6858000"/>
              <a:gd name="connsiteX320" fmla="*/ 12115800 w 12192000"/>
              <a:gd name="connsiteY320" fmla="*/ 4185285 h 6858000"/>
              <a:gd name="connsiteX321" fmla="*/ 12192000 w 12192000"/>
              <a:gd name="connsiteY321" fmla="*/ 4227195 h 6858000"/>
              <a:gd name="connsiteX322" fmla="*/ 12192000 w 12192000"/>
              <a:gd name="connsiteY322" fmla="*/ 3924935 h 6858000"/>
              <a:gd name="connsiteX323" fmla="*/ 12115800 w 12192000"/>
              <a:gd name="connsiteY323" fmla="*/ 3966845 h 6858000"/>
              <a:gd name="connsiteX324" fmla="*/ 12115800 w 12192000"/>
              <a:gd name="connsiteY324" fmla="*/ 4185285 h 6858000"/>
              <a:gd name="connsiteX325" fmla="*/ 11896725 w 12192000"/>
              <a:gd name="connsiteY325" fmla="*/ 3747770 h 6858000"/>
              <a:gd name="connsiteX326" fmla="*/ 11896725 w 12192000"/>
              <a:gd name="connsiteY326" fmla="*/ 3966210 h 6858000"/>
              <a:gd name="connsiteX327" fmla="*/ 12115165 w 12192000"/>
              <a:gd name="connsiteY327" fmla="*/ 3966210 h 6858000"/>
              <a:gd name="connsiteX328" fmla="*/ 12115165 w 12192000"/>
              <a:gd name="connsiteY328" fmla="*/ 3747770 h 6858000"/>
              <a:gd name="connsiteX329" fmla="*/ 11896725 w 12192000"/>
              <a:gd name="connsiteY329" fmla="*/ 3747770 h 6858000"/>
              <a:gd name="connsiteX330" fmla="*/ 12028170 w 12192000"/>
              <a:gd name="connsiteY330" fmla="*/ 6022340 h 6858000"/>
              <a:gd name="connsiteX331" fmla="*/ 11984355 w 12192000"/>
              <a:gd name="connsiteY331" fmla="*/ 6022340 h 6858000"/>
              <a:gd name="connsiteX332" fmla="*/ 11984355 w 12192000"/>
              <a:gd name="connsiteY332" fmla="*/ 6066155 h 6858000"/>
              <a:gd name="connsiteX333" fmla="*/ 12028170 w 12192000"/>
              <a:gd name="connsiteY333" fmla="*/ 6066155 h 6858000"/>
              <a:gd name="connsiteX334" fmla="*/ 12028170 w 12192000"/>
              <a:gd name="connsiteY334" fmla="*/ 6022340 h 6858000"/>
              <a:gd name="connsiteX335" fmla="*/ 11065510 w 12192000"/>
              <a:gd name="connsiteY335" fmla="*/ 5978525 h 6858000"/>
              <a:gd name="connsiteX336" fmla="*/ 11065510 w 12192000"/>
              <a:gd name="connsiteY336" fmla="*/ 6109970 h 6858000"/>
              <a:gd name="connsiteX337" fmla="*/ 11196955 w 12192000"/>
              <a:gd name="connsiteY337" fmla="*/ 6109970 h 6858000"/>
              <a:gd name="connsiteX338" fmla="*/ 11196955 w 12192000"/>
              <a:gd name="connsiteY338" fmla="*/ 5978525 h 6858000"/>
              <a:gd name="connsiteX339" fmla="*/ 11065510 w 12192000"/>
              <a:gd name="connsiteY339" fmla="*/ 5978525 h 6858000"/>
              <a:gd name="connsiteX340" fmla="*/ 10978515 w 12192000"/>
              <a:gd name="connsiteY340" fmla="*/ 5760085 h 6858000"/>
              <a:gd name="connsiteX341" fmla="*/ 10847070 w 12192000"/>
              <a:gd name="connsiteY341" fmla="*/ 5760085 h 6858000"/>
              <a:gd name="connsiteX342" fmla="*/ 10847070 w 12192000"/>
              <a:gd name="connsiteY342" fmla="*/ 5891530 h 6858000"/>
              <a:gd name="connsiteX343" fmla="*/ 10978515 w 12192000"/>
              <a:gd name="connsiteY343" fmla="*/ 5891530 h 6858000"/>
              <a:gd name="connsiteX344" fmla="*/ 10978515 w 12192000"/>
              <a:gd name="connsiteY344" fmla="*/ 5760085 h 6858000"/>
              <a:gd name="connsiteX345" fmla="*/ 11765915 w 12192000"/>
              <a:gd name="connsiteY345" fmla="*/ 6241415 h 6858000"/>
              <a:gd name="connsiteX346" fmla="*/ 11765915 w 12192000"/>
              <a:gd name="connsiteY346" fmla="*/ 6285230 h 6858000"/>
              <a:gd name="connsiteX347" fmla="*/ 11809730 w 12192000"/>
              <a:gd name="connsiteY347" fmla="*/ 6285230 h 6858000"/>
              <a:gd name="connsiteX348" fmla="*/ 11809730 w 12192000"/>
              <a:gd name="connsiteY348" fmla="*/ 6241415 h 6858000"/>
              <a:gd name="connsiteX349" fmla="*/ 11765915 w 12192000"/>
              <a:gd name="connsiteY349" fmla="*/ 6241415 h 6858000"/>
              <a:gd name="connsiteX350" fmla="*/ 10847070 w 12192000"/>
              <a:gd name="connsiteY350" fmla="*/ 6197600 h 6858000"/>
              <a:gd name="connsiteX351" fmla="*/ 10847070 w 12192000"/>
              <a:gd name="connsiteY351" fmla="*/ 6329045 h 6858000"/>
              <a:gd name="connsiteX352" fmla="*/ 10978515 w 12192000"/>
              <a:gd name="connsiteY352" fmla="*/ 6329045 h 6858000"/>
              <a:gd name="connsiteX353" fmla="*/ 10978515 w 12192000"/>
              <a:gd name="connsiteY353" fmla="*/ 6197600 h 6858000"/>
              <a:gd name="connsiteX354" fmla="*/ 10847070 w 12192000"/>
              <a:gd name="connsiteY354" fmla="*/ 6197600 h 6858000"/>
              <a:gd name="connsiteX355" fmla="*/ 11546840 w 12192000"/>
              <a:gd name="connsiteY355" fmla="*/ 6022340 h 6858000"/>
              <a:gd name="connsiteX356" fmla="*/ 11546840 w 12192000"/>
              <a:gd name="connsiteY356" fmla="*/ 6066155 h 6858000"/>
              <a:gd name="connsiteX357" fmla="*/ 11590655 w 12192000"/>
              <a:gd name="connsiteY357" fmla="*/ 6066155 h 6858000"/>
              <a:gd name="connsiteX358" fmla="*/ 11590655 w 12192000"/>
              <a:gd name="connsiteY358" fmla="*/ 6022340 h 6858000"/>
              <a:gd name="connsiteX359" fmla="*/ 11546840 w 12192000"/>
              <a:gd name="connsiteY359" fmla="*/ 6022340 h 6858000"/>
              <a:gd name="connsiteX360" fmla="*/ 10803255 w 12192000"/>
              <a:gd name="connsiteY360" fmla="*/ 5060315 h 6858000"/>
              <a:gd name="connsiteX361" fmla="*/ 10584815 w 12192000"/>
              <a:gd name="connsiteY361" fmla="*/ 5060315 h 6858000"/>
              <a:gd name="connsiteX362" fmla="*/ 10584815 w 12192000"/>
              <a:gd name="connsiteY362" fmla="*/ 5278755 h 6858000"/>
              <a:gd name="connsiteX363" fmla="*/ 10803255 w 12192000"/>
              <a:gd name="connsiteY363" fmla="*/ 5278755 h 6858000"/>
              <a:gd name="connsiteX364" fmla="*/ 10803255 w 12192000"/>
              <a:gd name="connsiteY364" fmla="*/ 5060315 h 6858000"/>
              <a:gd name="connsiteX365" fmla="*/ 11021695 w 12192000"/>
              <a:gd name="connsiteY365" fmla="*/ 5278755 h 6858000"/>
              <a:gd name="connsiteX366" fmla="*/ 10803255 w 12192000"/>
              <a:gd name="connsiteY366" fmla="*/ 5278755 h 6858000"/>
              <a:gd name="connsiteX367" fmla="*/ 10803255 w 12192000"/>
              <a:gd name="connsiteY367" fmla="*/ 5497195 h 6858000"/>
              <a:gd name="connsiteX368" fmla="*/ 11021695 w 12192000"/>
              <a:gd name="connsiteY368" fmla="*/ 5497195 h 6858000"/>
              <a:gd name="connsiteX369" fmla="*/ 11021695 w 12192000"/>
              <a:gd name="connsiteY369" fmla="*/ 5278755 h 6858000"/>
              <a:gd name="connsiteX370" fmla="*/ 11240770 w 12192000"/>
              <a:gd name="connsiteY370" fmla="*/ 5497830 h 6858000"/>
              <a:gd name="connsiteX371" fmla="*/ 11022330 w 12192000"/>
              <a:gd name="connsiteY371" fmla="*/ 5497830 h 6858000"/>
              <a:gd name="connsiteX372" fmla="*/ 11022330 w 12192000"/>
              <a:gd name="connsiteY372" fmla="*/ 5716270 h 6858000"/>
              <a:gd name="connsiteX373" fmla="*/ 11240770 w 12192000"/>
              <a:gd name="connsiteY373" fmla="*/ 5716270 h 6858000"/>
              <a:gd name="connsiteX374" fmla="*/ 11240770 w 12192000"/>
              <a:gd name="connsiteY374" fmla="*/ 5497830 h 6858000"/>
              <a:gd name="connsiteX375" fmla="*/ 12115800 w 12192000"/>
              <a:gd name="connsiteY375" fmla="*/ 4622800 h 6858000"/>
              <a:gd name="connsiteX376" fmla="*/ 12192000 w 12192000"/>
              <a:gd name="connsiteY376" fmla="*/ 4664710 h 6858000"/>
              <a:gd name="connsiteX377" fmla="*/ 12192000 w 12192000"/>
              <a:gd name="connsiteY377" fmla="*/ 4362450 h 6858000"/>
              <a:gd name="connsiteX378" fmla="*/ 12115800 w 12192000"/>
              <a:gd name="connsiteY378" fmla="*/ 4404360 h 6858000"/>
              <a:gd name="connsiteX379" fmla="*/ 12115800 w 12192000"/>
              <a:gd name="connsiteY379" fmla="*/ 4622800 h 6858000"/>
              <a:gd name="connsiteX380" fmla="*/ 11021695 w 12192000"/>
              <a:gd name="connsiteY380" fmla="*/ 5060315 h 6858000"/>
              <a:gd name="connsiteX381" fmla="*/ 11021695 w 12192000"/>
              <a:gd name="connsiteY381" fmla="*/ 4841875 h 6858000"/>
              <a:gd name="connsiteX382" fmla="*/ 10803255 w 12192000"/>
              <a:gd name="connsiteY382" fmla="*/ 4841875 h 6858000"/>
              <a:gd name="connsiteX383" fmla="*/ 10803255 w 12192000"/>
              <a:gd name="connsiteY383" fmla="*/ 5060315 h 6858000"/>
              <a:gd name="connsiteX384" fmla="*/ 11021695 w 12192000"/>
              <a:gd name="connsiteY384" fmla="*/ 5060315 h 6858000"/>
              <a:gd name="connsiteX385" fmla="*/ 11240770 w 12192000"/>
              <a:gd name="connsiteY385" fmla="*/ 5716270 h 6858000"/>
              <a:gd name="connsiteX386" fmla="*/ 11240770 w 12192000"/>
              <a:gd name="connsiteY386" fmla="*/ 5934710 h 6858000"/>
              <a:gd name="connsiteX387" fmla="*/ 11459210 w 12192000"/>
              <a:gd name="connsiteY387" fmla="*/ 5934710 h 6858000"/>
              <a:gd name="connsiteX388" fmla="*/ 11459210 w 12192000"/>
              <a:gd name="connsiteY388" fmla="*/ 5716270 h 6858000"/>
              <a:gd name="connsiteX389" fmla="*/ 11240770 w 12192000"/>
              <a:gd name="connsiteY389" fmla="*/ 5716270 h 6858000"/>
              <a:gd name="connsiteX390" fmla="*/ 11240770 w 12192000"/>
              <a:gd name="connsiteY390" fmla="*/ 4841240 h 6858000"/>
              <a:gd name="connsiteX391" fmla="*/ 11240770 w 12192000"/>
              <a:gd name="connsiteY391" fmla="*/ 4622800 h 6858000"/>
              <a:gd name="connsiteX392" fmla="*/ 11022330 w 12192000"/>
              <a:gd name="connsiteY392" fmla="*/ 4622800 h 6858000"/>
              <a:gd name="connsiteX393" fmla="*/ 11022330 w 12192000"/>
              <a:gd name="connsiteY393" fmla="*/ 4841240 h 6858000"/>
              <a:gd name="connsiteX394" fmla="*/ 11240770 w 12192000"/>
              <a:gd name="connsiteY394" fmla="*/ 4841240 h 6858000"/>
              <a:gd name="connsiteX395" fmla="*/ 12115800 w 12192000"/>
              <a:gd name="connsiteY395" fmla="*/ 5060315 h 6858000"/>
              <a:gd name="connsiteX396" fmla="*/ 12192000 w 12192000"/>
              <a:gd name="connsiteY396" fmla="*/ 5102225 h 6858000"/>
              <a:gd name="connsiteX397" fmla="*/ 12192000 w 12192000"/>
              <a:gd name="connsiteY397" fmla="*/ 4799965 h 6858000"/>
              <a:gd name="connsiteX398" fmla="*/ 12115800 w 12192000"/>
              <a:gd name="connsiteY398" fmla="*/ 4841875 h 6858000"/>
              <a:gd name="connsiteX399" fmla="*/ 12115800 w 12192000"/>
              <a:gd name="connsiteY399" fmla="*/ 5060315 h 6858000"/>
              <a:gd name="connsiteX400" fmla="*/ 11896725 w 12192000"/>
              <a:gd name="connsiteY400" fmla="*/ 4622800 h 6858000"/>
              <a:gd name="connsiteX401" fmla="*/ 11896725 w 12192000"/>
              <a:gd name="connsiteY401" fmla="*/ 4841240 h 6858000"/>
              <a:gd name="connsiteX402" fmla="*/ 12115165 w 12192000"/>
              <a:gd name="connsiteY402" fmla="*/ 4841240 h 6858000"/>
              <a:gd name="connsiteX403" fmla="*/ 12115165 w 12192000"/>
              <a:gd name="connsiteY403" fmla="*/ 4622800 h 6858000"/>
              <a:gd name="connsiteX404" fmla="*/ 11896725 w 12192000"/>
              <a:gd name="connsiteY404" fmla="*/ 4622800 h 6858000"/>
              <a:gd name="connsiteX405" fmla="*/ 11678285 w 12192000"/>
              <a:gd name="connsiteY405" fmla="*/ 5278755 h 6858000"/>
              <a:gd name="connsiteX406" fmla="*/ 11678285 w 12192000"/>
              <a:gd name="connsiteY406" fmla="*/ 5497195 h 6858000"/>
              <a:gd name="connsiteX407" fmla="*/ 11896725 w 12192000"/>
              <a:gd name="connsiteY407" fmla="*/ 5497195 h 6858000"/>
              <a:gd name="connsiteX408" fmla="*/ 11896725 w 12192000"/>
              <a:gd name="connsiteY408" fmla="*/ 5278755 h 6858000"/>
              <a:gd name="connsiteX409" fmla="*/ 11678285 w 12192000"/>
              <a:gd name="connsiteY409" fmla="*/ 5278755 h 6858000"/>
              <a:gd name="connsiteX410" fmla="*/ 11896725 w 12192000"/>
              <a:gd name="connsiteY410" fmla="*/ 5060315 h 6858000"/>
              <a:gd name="connsiteX411" fmla="*/ 11896725 w 12192000"/>
              <a:gd name="connsiteY411" fmla="*/ 5278755 h 6858000"/>
              <a:gd name="connsiteX412" fmla="*/ 12115165 w 12192000"/>
              <a:gd name="connsiteY412" fmla="*/ 5278755 h 6858000"/>
              <a:gd name="connsiteX413" fmla="*/ 12115165 w 12192000"/>
              <a:gd name="connsiteY413" fmla="*/ 5060315 h 6858000"/>
              <a:gd name="connsiteX414" fmla="*/ 11896725 w 12192000"/>
              <a:gd name="connsiteY414" fmla="*/ 5060315 h 6858000"/>
              <a:gd name="connsiteX415" fmla="*/ 11459210 w 12192000"/>
              <a:gd name="connsiteY415" fmla="*/ 5497830 h 6858000"/>
              <a:gd name="connsiteX416" fmla="*/ 11459210 w 12192000"/>
              <a:gd name="connsiteY416" fmla="*/ 5716270 h 6858000"/>
              <a:gd name="connsiteX417" fmla="*/ 11677650 w 12192000"/>
              <a:gd name="connsiteY417" fmla="*/ 5716270 h 6858000"/>
              <a:gd name="connsiteX418" fmla="*/ 11677650 w 12192000"/>
              <a:gd name="connsiteY418" fmla="*/ 5497830 h 6858000"/>
              <a:gd name="connsiteX419" fmla="*/ 11459210 w 12192000"/>
              <a:gd name="connsiteY419" fmla="*/ 5497830 h 6858000"/>
              <a:gd name="connsiteX420" fmla="*/ 10015855 w 12192000"/>
              <a:gd name="connsiteY420" fmla="*/ 1035685 h 6858000"/>
              <a:gd name="connsiteX421" fmla="*/ 10059670 w 12192000"/>
              <a:gd name="connsiteY421" fmla="*/ 1035685 h 6858000"/>
              <a:gd name="connsiteX422" fmla="*/ 10059670 w 12192000"/>
              <a:gd name="connsiteY422" fmla="*/ 991870 h 6858000"/>
              <a:gd name="connsiteX423" fmla="*/ 10015855 w 12192000"/>
              <a:gd name="connsiteY423" fmla="*/ 991870 h 6858000"/>
              <a:gd name="connsiteX424" fmla="*/ 10015855 w 12192000"/>
              <a:gd name="connsiteY424" fmla="*/ 1035685 h 6858000"/>
              <a:gd name="connsiteX425" fmla="*/ 10103485 w 12192000"/>
              <a:gd name="connsiteY425" fmla="*/ 5760085 h 6858000"/>
              <a:gd name="connsiteX426" fmla="*/ 9972040 w 12192000"/>
              <a:gd name="connsiteY426" fmla="*/ 5760085 h 6858000"/>
              <a:gd name="connsiteX427" fmla="*/ 9972040 w 12192000"/>
              <a:gd name="connsiteY427" fmla="*/ 5891530 h 6858000"/>
              <a:gd name="connsiteX428" fmla="*/ 10103485 w 12192000"/>
              <a:gd name="connsiteY428" fmla="*/ 5891530 h 6858000"/>
              <a:gd name="connsiteX429" fmla="*/ 10103485 w 12192000"/>
              <a:gd name="connsiteY429" fmla="*/ 5760085 h 6858000"/>
              <a:gd name="connsiteX430" fmla="*/ 9972040 w 12192000"/>
              <a:gd name="connsiteY430" fmla="*/ 6197600 h 6858000"/>
              <a:gd name="connsiteX431" fmla="*/ 9972040 w 12192000"/>
              <a:gd name="connsiteY431" fmla="*/ 6329045 h 6858000"/>
              <a:gd name="connsiteX432" fmla="*/ 10103485 w 12192000"/>
              <a:gd name="connsiteY432" fmla="*/ 6329045 h 6858000"/>
              <a:gd name="connsiteX433" fmla="*/ 10103485 w 12192000"/>
              <a:gd name="connsiteY433" fmla="*/ 6197600 h 6858000"/>
              <a:gd name="connsiteX434" fmla="*/ 9972040 w 12192000"/>
              <a:gd name="connsiteY434" fmla="*/ 6197600 h 6858000"/>
              <a:gd name="connsiteX435" fmla="*/ 10212705 w 12192000"/>
              <a:gd name="connsiteY435" fmla="*/ 4338320 h 6858000"/>
              <a:gd name="connsiteX436" fmla="*/ 10300335 w 12192000"/>
              <a:gd name="connsiteY436" fmla="*/ 4338320 h 6858000"/>
              <a:gd name="connsiteX437" fmla="*/ 10300335 w 12192000"/>
              <a:gd name="connsiteY437" fmla="*/ 4250690 h 6858000"/>
              <a:gd name="connsiteX438" fmla="*/ 10212705 w 12192000"/>
              <a:gd name="connsiteY438" fmla="*/ 4250690 h 6858000"/>
              <a:gd name="connsiteX439" fmla="*/ 10212705 w 12192000"/>
              <a:gd name="connsiteY439" fmla="*/ 4338320 h 6858000"/>
              <a:gd name="connsiteX440" fmla="*/ 10212705 w 12192000"/>
              <a:gd name="connsiteY440" fmla="*/ 5169535 h 6858000"/>
              <a:gd name="connsiteX441" fmla="*/ 10212705 w 12192000"/>
              <a:gd name="connsiteY441" fmla="*/ 5213350 h 6858000"/>
              <a:gd name="connsiteX442" fmla="*/ 10256520 w 12192000"/>
              <a:gd name="connsiteY442" fmla="*/ 5213350 h 6858000"/>
              <a:gd name="connsiteX443" fmla="*/ 10256520 w 12192000"/>
              <a:gd name="connsiteY443" fmla="*/ 5169535 h 6858000"/>
              <a:gd name="connsiteX444" fmla="*/ 10212705 w 12192000"/>
              <a:gd name="connsiteY444" fmla="*/ 5169535 h 6858000"/>
              <a:gd name="connsiteX445" fmla="*/ 10300335 w 12192000"/>
              <a:gd name="connsiteY445" fmla="*/ 3900805 h 6858000"/>
              <a:gd name="connsiteX446" fmla="*/ 10300335 w 12192000"/>
              <a:gd name="connsiteY446" fmla="*/ 3813175 h 6858000"/>
              <a:gd name="connsiteX447" fmla="*/ 10212705 w 12192000"/>
              <a:gd name="connsiteY447" fmla="*/ 3813175 h 6858000"/>
              <a:gd name="connsiteX448" fmla="*/ 10212705 w 12192000"/>
              <a:gd name="connsiteY448" fmla="*/ 3900805 h 6858000"/>
              <a:gd name="connsiteX449" fmla="*/ 10300335 w 12192000"/>
              <a:gd name="connsiteY449" fmla="*/ 3900805 h 6858000"/>
              <a:gd name="connsiteX450" fmla="*/ 10081260 w 12192000"/>
              <a:gd name="connsiteY450" fmla="*/ 4119880 h 6858000"/>
              <a:gd name="connsiteX451" fmla="*/ 10081260 w 12192000"/>
              <a:gd name="connsiteY451" fmla="*/ 4032250 h 6858000"/>
              <a:gd name="connsiteX452" fmla="*/ 9993630 w 12192000"/>
              <a:gd name="connsiteY452" fmla="*/ 4032250 h 6858000"/>
              <a:gd name="connsiteX453" fmla="*/ 9993630 w 12192000"/>
              <a:gd name="connsiteY453" fmla="*/ 4119880 h 6858000"/>
              <a:gd name="connsiteX454" fmla="*/ 10081260 w 12192000"/>
              <a:gd name="connsiteY454" fmla="*/ 4119880 h 6858000"/>
              <a:gd name="connsiteX455" fmla="*/ 10212705 w 12192000"/>
              <a:gd name="connsiteY455" fmla="*/ 4775835 h 6858000"/>
              <a:gd name="connsiteX456" fmla="*/ 10300335 w 12192000"/>
              <a:gd name="connsiteY456" fmla="*/ 4775835 h 6858000"/>
              <a:gd name="connsiteX457" fmla="*/ 10300335 w 12192000"/>
              <a:gd name="connsiteY457" fmla="*/ 4688205 h 6858000"/>
              <a:gd name="connsiteX458" fmla="*/ 10212705 w 12192000"/>
              <a:gd name="connsiteY458" fmla="*/ 4688205 h 6858000"/>
              <a:gd name="connsiteX459" fmla="*/ 10212705 w 12192000"/>
              <a:gd name="connsiteY459" fmla="*/ 4775835 h 6858000"/>
              <a:gd name="connsiteX460" fmla="*/ 9994265 w 12192000"/>
              <a:gd name="connsiteY460" fmla="*/ 4557395 h 6858000"/>
              <a:gd name="connsiteX461" fmla="*/ 10081895 w 12192000"/>
              <a:gd name="connsiteY461" fmla="*/ 4557395 h 6858000"/>
              <a:gd name="connsiteX462" fmla="*/ 10081895 w 12192000"/>
              <a:gd name="connsiteY462" fmla="*/ 4469765 h 6858000"/>
              <a:gd name="connsiteX463" fmla="*/ 9994265 w 12192000"/>
              <a:gd name="connsiteY463" fmla="*/ 4469765 h 6858000"/>
              <a:gd name="connsiteX464" fmla="*/ 9994265 w 12192000"/>
              <a:gd name="connsiteY464" fmla="*/ 4557395 h 6858000"/>
              <a:gd name="connsiteX465" fmla="*/ 9819005 w 12192000"/>
              <a:gd name="connsiteY465" fmla="*/ 4732020 h 6858000"/>
              <a:gd name="connsiteX466" fmla="*/ 9775190 w 12192000"/>
              <a:gd name="connsiteY466" fmla="*/ 4732020 h 6858000"/>
              <a:gd name="connsiteX467" fmla="*/ 9775190 w 12192000"/>
              <a:gd name="connsiteY467" fmla="*/ 4775835 h 6858000"/>
              <a:gd name="connsiteX468" fmla="*/ 9819005 w 12192000"/>
              <a:gd name="connsiteY468" fmla="*/ 4775835 h 6858000"/>
              <a:gd name="connsiteX469" fmla="*/ 9819005 w 12192000"/>
              <a:gd name="connsiteY469" fmla="*/ 4732020 h 6858000"/>
              <a:gd name="connsiteX470" fmla="*/ 9862820 w 12192000"/>
              <a:gd name="connsiteY470" fmla="*/ 4250690 h 6858000"/>
              <a:gd name="connsiteX471" fmla="*/ 9775190 w 12192000"/>
              <a:gd name="connsiteY471" fmla="*/ 4250690 h 6858000"/>
              <a:gd name="connsiteX472" fmla="*/ 9775190 w 12192000"/>
              <a:gd name="connsiteY472" fmla="*/ 4338320 h 6858000"/>
              <a:gd name="connsiteX473" fmla="*/ 9862820 w 12192000"/>
              <a:gd name="connsiteY473" fmla="*/ 4338320 h 6858000"/>
              <a:gd name="connsiteX474" fmla="*/ 9862820 w 12192000"/>
              <a:gd name="connsiteY474" fmla="*/ 4250690 h 6858000"/>
              <a:gd name="connsiteX475" fmla="*/ 10037445 w 12192000"/>
              <a:gd name="connsiteY475" fmla="*/ 4951095 h 6858000"/>
              <a:gd name="connsiteX476" fmla="*/ 9993630 w 12192000"/>
              <a:gd name="connsiteY476" fmla="*/ 4951095 h 6858000"/>
              <a:gd name="connsiteX477" fmla="*/ 9993630 w 12192000"/>
              <a:gd name="connsiteY477" fmla="*/ 4994910 h 6858000"/>
              <a:gd name="connsiteX478" fmla="*/ 10037445 w 12192000"/>
              <a:gd name="connsiteY478" fmla="*/ 4994910 h 6858000"/>
              <a:gd name="connsiteX479" fmla="*/ 10037445 w 12192000"/>
              <a:gd name="connsiteY479" fmla="*/ 4951095 h 6858000"/>
              <a:gd name="connsiteX480" fmla="*/ 9775190 w 12192000"/>
              <a:gd name="connsiteY480" fmla="*/ 5607050 h 6858000"/>
              <a:gd name="connsiteX481" fmla="*/ 9775190 w 12192000"/>
              <a:gd name="connsiteY481" fmla="*/ 5650865 h 6858000"/>
              <a:gd name="connsiteX482" fmla="*/ 9819005 w 12192000"/>
              <a:gd name="connsiteY482" fmla="*/ 5650865 h 6858000"/>
              <a:gd name="connsiteX483" fmla="*/ 9819005 w 12192000"/>
              <a:gd name="connsiteY483" fmla="*/ 5607050 h 6858000"/>
              <a:gd name="connsiteX484" fmla="*/ 9775190 w 12192000"/>
              <a:gd name="connsiteY484" fmla="*/ 5607050 h 6858000"/>
              <a:gd name="connsiteX485" fmla="*/ 9819005 w 12192000"/>
              <a:gd name="connsiteY485" fmla="*/ 5169535 h 6858000"/>
              <a:gd name="connsiteX486" fmla="*/ 9775190 w 12192000"/>
              <a:gd name="connsiteY486" fmla="*/ 5169535 h 6858000"/>
              <a:gd name="connsiteX487" fmla="*/ 9775190 w 12192000"/>
              <a:gd name="connsiteY487" fmla="*/ 5213350 h 6858000"/>
              <a:gd name="connsiteX488" fmla="*/ 9819005 w 12192000"/>
              <a:gd name="connsiteY488" fmla="*/ 5213350 h 6858000"/>
              <a:gd name="connsiteX489" fmla="*/ 9819005 w 12192000"/>
              <a:gd name="connsiteY489" fmla="*/ 5169535 h 6858000"/>
              <a:gd name="connsiteX490" fmla="*/ 9753600 w 12192000"/>
              <a:gd name="connsiteY490" fmla="*/ 6109970 h 6858000"/>
              <a:gd name="connsiteX491" fmla="*/ 9885045 w 12192000"/>
              <a:gd name="connsiteY491" fmla="*/ 6109970 h 6858000"/>
              <a:gd name="connsiteX492" fmla="*/ 9885045 w 12192000"/>
              <a:gd name="connsiteY492" fmla="*/ 5978525 h 6858000"/>
              <a:gd name="connsiteX493" fmla="*/ 9753600 w 12192000"/>
              <a:gd name="connsiteY493" fmla="*/ 5978525 h 6858000"/>
              <a:gd name="connsiteX494" fmla="*/ 9753600 w 12192000"/>
              <a:gd name="connsiteY494" fmla="*/ 6109970 h 6858000"/>
              <a:gd name="connsiteX495" fmla="*/ 9994265 w 12192000"/>
              <a:gd name="connsiteY495" fmla="*/ 5387975 h 6858000"/>
              <a:gd name="connsiteX496" fmla="*/ 9994265 w 12192000"/>
              <a:gd name="connsiteY496" fmla="*/ 5431790 h 6858000"/>
              <a:gd name="connsiteX497" fmla="*/ 10038080 w 12192000"/>
              <a:gd name="connsiteY497" fmla="*/ 5431790 h 6858000"/>
              <a:gd name="connsiteX498" fmla="*/ 10038080 w 12192000"/>
              <a:gd name="connsiteY498" fmla="*/ 5387975 h 6858000"/>
              <a:gd name="connsiteX499" fmla="*/ 9994265 w 12192000"/>
              <a:gd name="connsiteY499" fmla="*/ 5387975 h 6858000"/>
              <a:gd name="connsiteX500" fmla="*/ 10103485 w 12192000"/>
              <a:gd name="connsiteY500" fmla="*/ 73660 h 6858000"/>
              <a:gd name="connsiteX501" fmla="*/ 9972040 w 12192000"/>
              <a:gd name="connsiteY501" fmla="*/ 73660 h 6858000"/>
              <a:gd name="connsiteX502" fmla="*/ 9972040 w 12192000"/>
              <a:gd name="connsiteY502" fmla="*/ 205105 h 6858000"/>
              <a:gd name="connsiteX503" fmla="*/ 10103485 w 12192000"/>
              <a:gd name="connsiteY503" fmla="*/ 205105 h 6858000"/>
              <a:gd name="connsiteX504" fmla="*/ 10103485 w 12192000"/>
              <a:gd name="connsiteY504" fmla="*/ 73660 h 6858000"/>
              <a:gd name="connsiteX505" fmla="*/ 9994265 w 12192000"/>
              <a:gd name="connsiteY505" fmla="*/ 1932305 h 6858000"/>
              <a:gd name="connsiteX506" fmla="*/ 10081895 w 12192000"/>
              <a:gd name="connsiteY506" fmla="*/ 1932305 h 6858000"/>
              <a:gd name="connsiteX507" fmla="*/ 10081895 w 12192000"/>
              <a:gd name="connsiteY507" fmla="*/ 1844675 h 6858000"/>
              <a:gd name="connsiteX508" fmla="*/ 9994265 w 12192000"/>
              <a:gd name="connsiteY508" fmla="*/ 1844675 h 6858000"/>
              <a:gd name="connsiteX509" fmla="*/ 9994265 w 12192000"/>
              <a:gd name="connsiteY509" fmla="*/ 1932305 h 6858000"/>
              <a:gd name="connsiteX510" fmla="*/ 9753600 w 12192000"/>
              <a:gd name="connsiteY510" fmla="*/ 292100 h 6858000"/>
              <a:gd name="connsiteX511" fmla="*/ 9753600 w 12192000"/>
              <a:gd name="connsiteY511" fmla="*/ 423545 h 6858000"/>
              <a:gd name="connsiteX512" fmla="*/ 9885045 w 12192000"/>
              <a:gd name="connsiteY512" fmla="*/ 423545 h 6858000"/>
              <a:gd name="connsiteX513" fmla="*/ 9885045 w 12192000"/>
              <a:gd name="connsiteY513" fmla="*/ 292100 h 6858000"/>
              <a:gd name="connsiteX514" fmla="*/ 9753600 w 12192000"/>
              <a:gd name="connsiteY514" fmla="*/ 292100 h 6858000"/>
              <a:gd name="connsiteX515" fmla="*/ 9644380 w 12192000"/>
              <a:gd name="connsiteY515" fmla="*/ 1845310 h 6858000"/>
              <a:gd name="connsiteX516" fmla="*/ 9556750 w 12192000"/>
              <a:gd name="connsiteY516" fmla="*/ 1845310 h 6858000"/>
              <a:gd name="connsiteX517" fmla="*/ 9556750 w 12192000"/>
              <a:gd name="connsiteY517" fmla="*/ 1932940 h 6858000"/>
              <a:gd name="connsiteX518" fmla="*/ 9644380 w 12192000"/>
              <a:gd name="connsiteY518" fmla="*/ 1932940 h 6858000"/>
              <a:gd name="connsiteX519" fmla="*/ 9644380 w 12192000"/>
              <a:gd name="connsiteY519" fmla="*/ 1845310 h 6858000"/>
              <a:gd name="connsiteX520" fmla="*/ 9862820 w 12192000"/>
              <a:gd name="connsiteY520" fmla="*/ 1626235 h 6858000"/>
              <a:gd name="connsiteX521" fmla="*/ 9775190 w 12192000"/>
              <a:gd name="connsiteY521" fmla="*/ 1626235 h 6858000"/>
              <a:gd name="connsiteX522" fmla="*/ 9775190 w 12192000"/>
              <a:gd name="connsiteY522" fmla="*/ 1713865 h 6858000"/>
              <a:gd name="connsiteX523" fmla="*/ 9862820 w 12192000"/>
              <a:gd name="connsiteY523" fmla="*/ 1713865 h 6858000"/>
              <a:gd name="connsiteX524" fmla="*/ 9862820 w 12192000"/>
              <a:gd name="connsiteY524" fmla="*/ 1626235 h 6858000"/>
              <a:gd name="connsiteX525" fmla="*/ 9994265 w 12192000"/>
              <a:gd name="connsiteY525" fmla="*/ 1494790 h 6858000"/>
              <a:gd name="connsiteX526" fmla="*/ 10081895 w 12192000"/>
              <a:gd name="connsiteY526" fmla="*/ 1494790 h 6858000"/>
              <a:gd name="connsiteX527" fmla="*/ 10081895 w 12192000"/>
              <a:gd name="connsiteY527" fmla="*/ 1407160 h 6858000"/>
              <a:gd name="connsiteX528" fmla="*/ 9994265 w 12192000"/>
              <a:gd name="connsiteY528" fmla="*/ 1407160 h 6858000"/>
              <a:gd name="connsiteX529" fmla="*/ 9994265 w 12192000"/>
              <a:gd name="connsiteY529" fmla="*/ 1494790 h 6858000"/>
              <a:gd name="connsiteX530" fmla="*/ 10321925 w 12192000"/>
              <a:gd name="connsiteY530" fmla="*/ 5541645 h 6858000"/>
              <a:gd name="connsiteX531" fmla="*/ 10190480 w 12192000"/>
              <a:gd name="connsiteY531" fmla="*/ 5541645 h 6858000"/>
              <a:gd name="connsiteX532" fmla="*/ 10190480 w 12192000"/>
              <a:gd name="connsiteY532" fmla="*/ 5673090 h 6858000"/>
              <a:gd name="connsiteX533" fmla="*/ 10321925 w 12192000"/>
              <a:gd name="connsiteY533" fmla="*/ 5673090 h 6858000"/>
              <a:gd name="connsiteX534" fmla="*/ 10321925 w 12192000"/>
              <a:gd name="connsiteY534" fmla="*/ 5541645 h 6858000"/>
              <a:gd name="connsiteX535" fmla="*/ 10059670 w 12192000"/>
              <a:gd name="connsiteY535" fmla="*/ 598170 h 6858000"/>
              <a:gd name="connsiteX536" fmla="*/ 10059670 w 12192000"/>
              <a:gd name="connsiteY536" fmla="*/ 554355 h 6858000"/>
              <a:gd name="connsiteX537" fmla="*/ 10015855 w 12192000"/>
              <a:gd name="connsiteY537" fmla="*/ 554355 h 6858000"/>
              <a:gd name="connsiteX538" fmla="*/ 10015855 w 12192000"/>
              <a:gd name="connsiteY538" fmla="*/ 598170 h 6858000"/>
              <a:gd name="connsiteX539" fmla="*/ 10059670 w 12192000"/>
              <a:gd name="connsiteY539" fmla="*/ 598170 h 6858000"/>
              <a:gd name="connsiteX540" fmla="*/ 9753600 w 12192000"/>
              <a:gd name="connsiteY540" fmla="*/ 2610485 h 6858000"/>
              <a:gd name="connsiteX541" fmla="*/ 9885045 w 12192000"/>
              <a:gd name="connsiteY541" fmla="*/ 2610485 h 6858000"/>
              <a:gd name="connsiteX542" fmla="*/ 9885045 w 12192000"/>
              <a:gd name="connsiteY542" fmla="*/ 2479040 h 6858000"/>
              <a:gd name="connsiteX543" fmla="*/ 9753600 w 12192000"/>
              <a:gd name="connsiteY543" fmla="*/ 2479040 h 6858000"/>
              <a:gd name="connsiteX544" fmla="*/ 9753600 w 12192000"/>
              <a:gd name="connsiteY544" fmla="*/ 2610485 h 6858000"/>
              <a:gd name="connsiteX545" fmla="*/ 10321925 w 12192000"/>
              <a:gd name="connsiteY545" fmla="*/ 5978525 h 6858000"/>
              <a:gd name="connsiteX546" fmla="*/ 10190480 w 12192000"/>
              <a:gd name="connsiteY546" fmla="*/ 5978525 h 6858000"/>
              <a:gd name="connsiteX547" fmla="*/ 10190480 w 12192000"/>
              <a:gd name="connsiteY547" fmla="*/ 6109970 h 6858000"/>
              <a:gd name="connsiteX548" fmla="*/ 10321925 w 12192000"/>
              <a:gd name="connsiteY548" fmla="*/ 6109970 h 6858000"/>
              <a:gd name="connsiteX549" fmla="*/ 10321925 w 12192000"/>
              <a:gd name="connsiteY549" fmla="*/ 5978525 h 6858000"/>
              <a:gd name="connsiteX550" fmla="*/ 10191115 w 12192000"/>
              <a:gd name="connsiteY550" fmla="*/ 6416040 h 6858000"/>
              <a:gd name="connsiteX551" fmla="*/ 10191115 w 12192000"/>
              <a:gd name="connsiteY551" fmla="*/ 6547485 h 6858000"/>
              <a:gd name="connsiteX552" fmla="*/ 10322560 w 12192000"/>
              <a:gd name="connsiteY552" fmla="*/ 6547485 h 6858000"/>
              <a:gd name="connsiteX553" fmla="*/ 10322560 w 12192000"/>
              <a:gd name="connsiteY553" fmla="*/ 6416040 h 6858000"/>
              <a:gd name="connsiteX554" fmla="*/ 10191115 w 12192000"/>
              <a:gd name="connsiteY554" fmla="*/ 6416040 h 6858000"/>
              <a:gd name="connsiteX555" fmla="*/ 9841230 w 12192000"/>
              <a:gd name="connsiteY555" fmla="*/ 817245 h 6858000"/>
              <a:gd name="connsiteX556" fmla="*/ 9841230 w 12192000"/>
              <a:gd name="connsiteY556" fmla="*/ 773430 h 6858000"/>
              <a:gd name="connsiteX557" fmla="*/ 9797415 w 12192000"/>
              <a:gd name="connsiteY557" fmla="*/ 773430 h 6858000"/>
              <a:gd name="connsiteX558" fmla="*/ 9797415 w 12192000"/>
              <a:gd name="connsiteY558" fmla="*/ 817245 h 6858000"/>
              <a:gd name="connsiteX559" fmla="*/ 9841230 w 12192000"/>
              <a:gd name="connsiteY559" fmla="*/ 817245 h 6858000"/>
              <a:gd name="connsiteX560" fmla="*/ 9775190 w 12192000"/>
              <a:gd name="connsiteY560" fmla="*/ 2063750 h 6858000"/>
              <a:gd name="connsiteX561" fmla="*/ 9775190 w 12192000"/>
              <a:gd name="connsiteY561" fmla="*/ 2151380 h 6858000"/>
              <a:gd name="connsiteX562" fmla="*/ 9862820 w 12192000"/>
              <a:gd name="connsiteY562" fmla="*/ 2151380 h 6858000"/>
              <a:gd name="connsiteX563" fmla="*/ 9862820 w 12192000"/>
              <a:gd name="connsiteY563" fmla="*/ 2063750 h 6858000"/>
              <a:gd name="connsiteX564" fmla="*/ 9775190 w 12192000"/>
              <a:gd name="connsiteY564" fmla="*/ 2063750 h 6858000"/>
              <a:gd name="connsiteX565" fmla="*/ 9862820 w 12192000"/>
              <a:gd name="connsiteY565" fmla="*/ 1188720 h 6858000"/>
              <a:gd name="connsiteX566" fmla="*/ 9775190 w 12192000"/>
              <a:gd name="connsiteY566" fmla="*/ 1188720 h 6858000"/>
              <a:gd name="connsiteX567" fmla="*/ 9775190 w 12192000"/>
              <a:gd name="connsiteY567" fmla="*/ 1276350 h 6858000"/>
              <a:gd name="connsiteX568" fmla="*/ 9862820 w 12192000"/>
              <a:gd name="connsiteY568" fmla="*/ 1276350 h 6858000"/>
              <a:gd name="connsiteX569" fmla="*/ 9862820 w 12192000"/>
              <a:gd name="connsiteY569" fmla="*/ 1188720 h 6858000"/>
              <a:gd name="connsiteX570" fmla="*/ 9600565 w 12192000"/>
              <a:gd name="connsiteY570" fmla="*/ 4513580 h 6858000"/>
              <a:gd name="connsiteX571" fmla="*/ 9556750 w 12192000"/>
              <a:gd name="connsiteY571" fmla="*/ 4513580 h 6858000"/>
              <a:gd name="connsiteX572" fmla="*/ 9556750 w 12192000"/>
              <a:gd name="connsiteY572" fmla="*/ 4557395 h 6858000"/>
              <a:gd name="connsiteX573" fmla="*/ 9600565 w 12192000"/>
              <a:gd name="connsiteY573" fmla="*/ 4557395 h 6858000"/>
              <a:gd name="connsiteX574" fmla="*/ 9600565 w 12192000"/>
              <a:gd name="connsiteY574" fmla="*/ 4513580 h 6858000"/>
              <a:gd name="connsiteX575" fmla="*/ 5379085 w 12192000"/>
              <a:gd name="connsiteY575" fmla="*/ 3923030 h 6858000"/>
              <a:gd name="connsiteX576" fmla="*/ 5510530 w 12192000"/>
              <a:gd name="connsiteY576" fmla="*/ 3923030 h 6858000"/>
              <a:gd name="connsiteX577" fmla="*/ 5510530 w 12192000"/>
              <a:gd name="connsiteY577" fmla="*/ 3791585 h 6858000"/>
              <a:gd name="connsiteX578" fmla="*/ 5379085 w 12192000"/>
              <a:gd name="connsiteY578" fmla="*/ 3791585 h 6858000"/>
              <a:gd name="connsiteX579" fmla="*/ 5379085 w 12192000"/>
              <a:gd name="connsiteY579" fmla="*/ 3923030 h 6858000"/>
              <a:gd name="connsiteX580" fmla="*/ 5488305 w 12192000"/>
              <a:gd name="connsiteY580" fmla="*/ 3463290 h 6858000"/>
              <a:gd name="connsiteX581" fmla="*/ 5488305 w 12192000"/>
              <a:gd name="connsiteY581" fmla="*/ 3375660 h 6858000"/>
              <a:gd name="connsiteX582" fmla="*/ 5400675 w 12192000"/>
              <a:gd name="connsiteY582" fmla="*/ 3375660 h 6858000"/>
              <a:gd name="connsiteX583" fmla="*/ 5400675 w 12192000"/>
              <a:gd name="connsiteY583" fmla="*/ 3463290 h 6858000"/>
              <a:gd name="connsiteX584" fmla="*/ 5488305 w 12192000"/>
              <a:gd name="connsiteY584" fmla="*/ 3463290 h 6858000"/>
              <a:gd name="connsiteX585" fmla="*/ 5269865 w 12192000"/>
              <a:gd name="connsiteY585" fmla="*/ 5344795 h 6858000"/>
              <a:gd name="connsiteX586" fmla="*/ 5182235 w 12192000"/>
              <a:gd name="connsiteY586" fmla="*/ 5344795 h 6858000"/>
              <a:gd name="connsiteX587" fmla="*/ 5182235 w 12192000"/>
              <a:gd name="connsiteY587" fmla="*/ 5432425 h 6858000"/>
              <a:gd name="connsiteX588" fmla="*/ 5269865 w 12192000"/>
              <a:gd name="connsiteY588" fmla="*/ 5432425 h 6858000"/>
              <a:gd name="connsiteX589" fmla="*/ 5269865 w 12192000"/>
              <a:gd name="connsiteY589" fmla="*/ 5344795 h 6858000"/>
              <a:gd name="connsiteX590" fmla="*/ 5269865 w 12192000"/>
              <a:gd name="connsiteY590" fmla="*/ 6219825 h 6858000"/>
              <a:gd name="connsiteX591" fmla="*/ 5182235 w 12192000"/>
              <a:gd name="connsiteY591" fmla="*/ 6219825 h 6858000"/>
              <a:gd name="connsiteX592" fmla="*/ 5182235 w 12192000"/>
              <a:gd name="connsiteY592" fmla="*/ 6307455 h 6858000"/>
              <a:gd name="connsiteX593" fmla="*/ 5269865 w 12192000"/>
              <a:gd name="connsiteY593" fmla="*/ 6307455 h 6858000"/>
              <a:gd name="connsiteX594" fmla="*/ 5269865 w 12192000"/>
              <a:gd name="connsiteY594" fmla="*/ 6219825 h 6858000"/>
              <a:gd name="connsiteX595" fmla="*/ 5619750 w 12192000"/>
              <a:gd name="connsiteY595" fmla="*/ 3682365 h 6858000"/>
              <a:gd name="connsiteX596" fmla="*/ 5707380 w 12192000"/>
              <a:gd name="connsiteY596" fmla="*/ 3682365 h 6858000"/>
              <a:gd name="connsiteX597" fmla="*/ 5707380 w 12192000"/>
              <a:gd name="connsiteY597" fmla="*/ 3594735 h 6858000"/>
              <a:gd name="connsiteX598" fmla="*/ 5619750 w 12192000"/>
              <a:gd name="connsiteY598" fmla="*/ 3594735 h 6858000"/>
              <a:gd name="connsiteX599" fmla="*/ 5619750 w 12192000"/>
              <a:gd name="connsiteY599" fmla="*/ 3682365 h 6858000"/>
              <a:gd name="connsiteX600" fmla="*/ 5269865 w 12192000"/>
              <a:gd name="connsiteY600" fmla="*/ 5782310 h 6858000"/>
              <a:gd name="connsiteX601" fmla="*/ 5182235 w 12192000"/>
              <a:gd name="connsiteY601" fmla="*/ 5782310 h 6858000"/>
              <a:gd name="connsiteX602" fmla="*/ 5182235 w 12192000"/>
              <a:gd name="connsiteY602" fmla="*/ 5869940 h 6858000"/>
              <a:gd name="connsiteX603" fmla="*/ 5269865 w 12192000"/>
              <a:gd name="connsiteY603" fmla="*/ 5869940 h 6858000"/>
              <a:gd name="connsiteX604" fmla="*/ 5269865 w 12192000"/>
              <a:gd name="connsiteY604" fmla="*/ 5782310 h 6858000"/>
              <a:gd name="connsiteX605" fmla="*/ 5182235 w 12192000"/>
              <a:gd name="connsiteY605" fmla="*/ 6656706 h 6858000"/>
              <a:gd name="connsiteX606" fmla="*/ 5182235 w 12192000"/>
              <a:gd name="connsiteY606" fmla="*/ 6744335 h 6858000"/>
              <a:gd name="connsiteX607" fmla="*/ 5269865 w 12192000"/>
              <a:gd name="connsiteY607" fmla="*/ 6744335 h 6858000"/>
              <a:gd name="connsiteX608" fmla="*/ 5269865 w 12192000"/>
              <a:gd name="connsiteY608" fmla="*/ 6656706 h 6858000"/>
              <a:gd name="connsiteX609" fmla="*/ 5182235 w 12192000"/>
              <a:gd name="connsiteY609" fmla="*/ 6656706 h 6858000"/>
              <a:gd name="connsiteX610" fmla="*/ 5597525 w 12192000"/>
              <a:gd name="connsiteY610" fmla="*/ 4141470 h 6858000"/>
              <a:gd name="connsiteX611" fmla="*/ 5728970 w 12192000"/>
              <a:gd name="connsiteY611" fmla="*/ 4141470 h 6858000"/>
              <a:gd name="connsiteX612" fmla="*/ 5728970 w 12192000"/>
              <a:gd name="connsiteY612" fmla="*/ 4010025 h 6858000"/>
              <a:gd name="connsiteX613" fmla="*/ 5597525 w 12192000"/>
              <a:gd name="connsiteY613" fmla="*/ 4010025 h 6858000"/>
              <a:gd name="connsiteX614" fmla="*/ 5597525 w 12192000"/>
              <a:gd name="connsiteY614" fmla="*/ 4141470 h 6858000"/>
              <a:gd name="connsiteX615" fmla="*/ 5619750 w 12192000"/>
              <a:gd name="connsiteY615" fmla="*/ 6219825 h 6858000"/>
              <a:gd name="connsiteX616" fmla="*/ 5619750 w 12192000"/>
              <a:gd name="connsiteY616" fmla="*/ 6307455 h 6858000"/>
              <a:gd name="connsiteX617" fmla="*/ 5707380 w 12192000"/>
              <a:gd name="connsiteY617" fmla="*/ 6307455 h 6858000"/>
              <a:gd name="connsiteX618" fmla="*/ 5707380 w 12192000"/>
              <a:gd name="connsiteY618" fmla="*/ 6219825 h 6858000"/>
              <a:gd name="connsiteX619" fmla="*/ 5619750 w 12192000"/>
              <a:gd name="connsiteY619" fmla="*/ 6219825 h 6858000"/>
              <a:gd name="connsiteX620" fmla="*/ 5707380 w 12192000"/>
              <a:gd name="connsiteY620" fmla="*/ 5782310 h 6858000"/>
              <a:gd name="connsiteX621" fmla="*/ 5619750 w 12192000"/>
              <a:gd name="connsiteY621" fmla="*/ 5782310 h 6858000"/>
              <a:gd name="connsiteX622" fmla="*/ 5619750 w 12192000"/>
              <a:gd name="connsiteY622" fmla="*/ 5869940 h 6858000"/>
              <a:gd name="connsiteX623" fmla="*/ 5707380 w 12192000"/>
              <a:gd name="connsiteY623" fmla="*/ 5869940 h 6858000"/>
              <a:gd name="connsiteX624" fmla="*/ 5707380 w 12192000"/>
              <a:gd name="connsiteY624" fmla="*/ 5782310 h 6858000"/>
              <a:gd name="connsiteX625" fmla="*/ 5707380 w 12192000"/>
              <a:gd name="connsiteY625" fmla="*/ 3244850 h 6858000"/>
              <a:gd name="connsiteX626" fmla="*/ 5707380 w 12192000"/>
              <a:gd name="connsiteY626" fmla="*/ 3157220 h 6858000"/>
              <a:gd name="connsiteX627" fmla="*/ 5619750 w 12192000"/>
              <a:gd name="connsiteY627" fmla="*/ 3157220 h 6858000"/>
              <a:gd name="connsiteX628" fmla="*/ 5619750 w 12192000"/>
              <a:gd name="connsiteY628" fmla="*/ 3244850 h 6858000"/>
              <a:gd name="connsiteX629" fmla="*/ 5707380 w 12192000"/>
              <a:gd name="connsiteY629" fmla="*/ 3244850 h 6858000"/>
              <a:gd name="connsiteX630" fmla="*/ 5641340 w 12192000"/>
              <a:gd name="connsiteY630" fmla="*/ 5410200 h 6858000"/>
              <a:gd name="connsiteX631" fmla="*/ 5685155 w 12192000"/>
              <a:gd name="connsiteY631" fmla="*/ 5410200 h 6858000"/>
              <a:gd name="connsiteX632" fmla="*/ 5685155 w 12192000"/>
              <a:gd name="connsiteY632" fmla="*/ 5366385 h 6858000"/>
              <a:gd name="connsiteX633" fmla="*/ 5641340 w 12192000"/>
              <a:gd name="connsiteY633" fmla="*/ 5366385 h 6858000"/>
              <a:gd name="connsiteX634" fmla="*/ 5641340 w 12192000"/>
              <a:gd name="connsiteY634" fmla="*/ 5410200 h 6858000"/>
              <a:gd name="connsiteX635" fmla="*/ 5160010 w 12192000"/>
              <a:gd name="connsiteY635" fmla="*/ 5016500 h 6858000"/>
              <a:gd name="connsiteX636" fmla="*/ 5291455 w 12192000"/>
              <a:gd name="connsiteY636" fmla="*/ 5016500 h 6858000"/>
              <a:gd name="connsiteX637" fmla="*/ 5291455 w 12192000"/>
              <a:gd name="connsiteY637" fmla="*/ 4885055 h 6858000"/>
              <a:gd name="connsiteX638" fmla="*/ 5160010 w 12192000"/>
              <a:gd name="connsiteY638" fmla="*/ 4885055 h 6858000"/>
              <a:gd name="connsiteX639" fmla="*/ 5160010 w 12192000"/>
              <a:gd name="connsiteY639" fmla="*/ 5016500 h 6858000"/>
              <a:gd name="connsiteX640" fmla="*/ 5597525 w 12192000"/>
              <a:gd name="connsiteY640" fmla="*/ 4578985 h 6858000"/>
              <a:gd name="connsiteX641" fmla="*/ 5728970 w 12192000"/>
              <a:gd name="connsiteY641" fmla="*/ 4578985 h 6858000"/>
              <a:gd name="connsiteX642" fmla="*/ 5728970 w 12192000"/>
              <a:gd name="connsiteY642" fmla="*/ 4447540 h 6858000"/>
              <a:gd name="connsiteX643" fmla="*/ 5597525 w 12192000"/>
              <a:gd name="connsiteY643" fmla="*/ 4447540 h 6858000"/>
              <a:gd name="connsiteX644" fmla="*/ 5597525 w 12192000"/>
              <a:gd name="connsiteY644" fmla="*/ 4578985 h 6858000"/>
              <a:gd name="connsiteX645" fmla="*/ 9600565 w 12192000"/>
              <a:gd name="connsiteY645" fmla="*/ 5431790 h 6858000"/>
              <a:gd name="connsiteX646" fmla="*/ 9600565 w 12192000"/>
              <a:gd name="connsiteY646" fmla="*/ 5387975 h 6858000"/>
              <a:gd name="connsiteX647" fmla="*/ 9556750 w 12192000"/>
              <a:gd name="connsiteY647" fmla="*/ 5387975 h 6858000"/>
              <a:gd name="connsiteX648" fmla="*/ 9556750 w 12192000"/>
              <a:gd name="connsiteY648" fmla="*/ 5431790 h 6858000"/>
              <a:gd name="connsiteX649" fmla="*/ 9600565 w 12192000"/>
              <a:gd name="connsiteY649" fmla="*/ 5431790 h 6858000"/>
              <a:gd name="connsiteX650" fmla="*/ 4963160 w 12192000"/>
              <a:gd name="connsiteY650" fmla="*/ 6438265 h 6858000"/>
              <a:gd name="connsiteX651" fmla="*/ 4963160 w 12192000"/>
              <a:gd name="connsiteY651" fmla="*/ 6525895 h 6858000"/>
              <a:gd name="connsiteX652" fmla="*/ 5050790 w 12192000"/>
              <a:gd name="connsiteY652" fmla="*/ 6525895 h 6858000"/>
              <a:gd name="connsiteX653" fmla="*/ 5050790 w 12192000"/>
              <a:gd name="connsiteY653" fmla="*/ 6438265 h 6858000"/>
              <a:gd name="connsiteX654" fmla="*/ 4963160 w 12192000"/>
              <a:gd name="connsiteY654" fmla="*/ 6438265 h 6858000"/>
              <a:gd name="connsiteX655" fmla="*/ 5050790 w 12192000"/>
              <a:gd name="connsiteY655" fmla="*/ 5563235 h 6858000"/>
              <a:gd name="connsiteX656" fmla="*/ 4963160 w 12192000"/>
              <a:gd name="connsiteY656" fmla="*/ 5563235 h 6858000"/>
              <a:gd name="connsiteX657" fmla="*/ 4963160 w 12192000"/>
              <a:gd name="connsiteY657" fmla="*/ 5650865 h 6858000"/>
              <a:gd name="connsiteX658" fmla="*/ 5050790 w 12192000"/>
              <a:gd name="connsiteY658" fmla="*/ 5650865 h 6858000"/>
              <a:gd name="connsiteX659" fmla="*/ 5050790 w 12192000"/>
              <a:gd name="connsiteY659" fmla="*/ 5563235 h 6858000"/>
              <a:gd name="connsiteX660" fmla="*/ 5050790 w 12192000"/>
              <a:gd name="connsiteY660" fmla="*/ 6000750 h 6858000"/>
              <a:gd name="connsiteX661" fmla="*/ 4963160 w 12192000"/>
              <a:gd name="connsiteY661" fmla="*/ 6000750 h 6858000"/>
              <a:gd name="connsiteX662" fmla="*/ 4963160 w 12192000"/>
              <a:gd name="connsiteY662" fmla="*/ 6088380 h 6858000"/>
              <a:gd name="connsiteX663" fmla="*/ 5050790 w 12192000"/>
              <a:gd name="connsiteY663" fmla="*/ 6088380 h 6858000"/>
              <a:gd name="connsiteX664" fmla="*/ 5050790 w 12192000"/>
              <a:gd name="connsiteY664" fmla="*/ 6000750 h 6858000"/>
              <a:gd name="connsiteX665" fmla="*/ 9972040 w 12192000"/>
              <a:gd name="connsiteY665" fmla="*/ 2698115 h 6858000"/>
              <a:gd name="connsiteX666" fmla="*/ 9972040 w 12192000"/>
              <a:gd name="connsiteY666" fmla="*/ 2829560 h 6858000"/>
              <a:gd name="connsiteX667" fmla="*/ 10103485 w 12192000"/>
              <a:gd name="connsiteY667" fmla="*/ 2829560 h 6858000"/>
              <a:gd name="connsiteX668" fmla="*/ 10103485 w 12192000"/>
              <a:gd name="connsiteY668" fmla="*/ 2698115 h 6858000"/>
              <a:gd name="connsiteX669" fmla="*/ 9972040 w 12192000"/>
              <a:gd name="connsiteY669" fmla="*/ 2698115 h 6858000"/>
              <a:gd name="connsiteX670" fmla="*/ 9622155 w 12192000"/>
              <a:gd name="connsiteY670" fmla="*/ 5847715 h 6858000"/>
              <a:gd name="connsiteX671" fmla="*/ 9622155 w 12192000"/>
              <a:gd name="connsiteY671" fmla="*/ 5803900 h 6858000"/>
              <a:gd name="connsiteX672" fmla="*/ 9578340 w 12192000"/>
              <a:gd name="connsiteY672" fmla="*/ 5803900 h 6858000"/>
              <a:gd name="connsiteX673" fmla="*/ 9578340 w 12192000"/>
              <a:gd name="connsiteY673" fmla="*/ 5847715 h 6858000"/>
              <a:gd name="connsiteX674" fmla="*/ 9622155 w 12192000"/>
              <a:gd name="connsiteY674" fmla="*/ 5847715 h 6858000"/>
              <a:gd name="connsiteX675" fmla="*/ 9556750 w 12192000"/>
              <a:gd name="connsiteY675" fmla="*/ 4951095 h 6858000"/>
              <a:gd name="connsiteX676" fmla="*/ 9556750 w 12192000"/>
              <a:gd name="connsiteY676" fmla="*/ 4994910 h 6858000"/>
              <a:gd name="connsiteX677" fmla="*/ 9600565 w 12192000"/>
              <a:gd name="connsiteY677" fmla="*/ 4994910 h 6858000"/>
              <a:gd name="connsiteX678" fmla="*/ 9600565 w 12192000"/>
              <a:gd name="connsiteY678" fmla="*/ 4951095 h 6858000"/>
              <a:gd name="connsiteX679" fmla="*/ 9556750 w 12192000"/>
              <a:gd name="connsiteY679" fmla="*/ 4951095 h 6858000"/>
              <a:gd name="connsiteX680" fmla="*/ 5029200 w 12192000"/>
              <a:gd name="connsiteY680" fmla="*/ 5191760 h 6858000"/>
              <a:gd name="connsiteX681" fmla="*/ 5029200 w 12192000"/>
              <a:gd name="connsiteY681" fmla="*/ 5147945 h 6858000"/>
              <a:gd name="connsiteX682" fmla="*/ 4985385 w 12192000"/>
              <a:gd name="connsiteY682" fmla="*/ 5147945 h 6858000"/>
              <a:gd name="connsiteX683" fmla="*/ 4985385 w 12192000"/>
              <a:gd name="connsiteY683" fmla="*/ 5191760 h 6858000"/>
              <a:gd name="connsiteX684" fmla="*/ 5029200 w 12192000"/>
              <a:gd name="connsiteY684" fmla="*/ 5191760 h 6858000"/>
              <a:gd name="connsiteX685" fmla="*/ 5160010 w 12192000"/>
              <a:gd name="connsiteY685" fmla="*/ 4141470 h 6858000"/>
              <a:gd name="connsiteX686" fmla="*/ 5291455 w 12192000"/>
              <a:gd name="connsiteY686" fmla="*/ 4141470 h 6858000"/>
              <a:gd name="connsiteX687" fmla="*/ 5291455 w 12192000"/>
              <a:gd name="connsiteY687" fmla="*/ 4010025 h 6858000"/>
              <a:gd name="connsiteX688" fmla="*/ 5160010 w 12192000"/>
              <a:gd name="connsiteY688" fmla="*/ 4010025 h 6858000"/>
              <a:gd name="connsiteX689" fmla="*/ 5160010 w 12192000"/>
              <a:gd name="connsiteY689" fmla="*/ 4141470 h 6858000"/>
              <a:gd name="connsiteX690" fmla="*/ 5160010 w 12192000"/>
              <a:gd name="connsiteY690" fmla="*/ 4578985 h 6858000"/>
              <a:gd name="connsiteX691" fmla="*/ 5291455 w 12192000"/>
              <a:gd name="connsiteY691" fmla="*/ 4578985 h 6858000"/>
              <a:gd name="connsiteX692" fmla="*/ 5291455 w 12192000"/>
              <a:gd name="connsiteY692" fmla="*/ 4447540 h 6858000"/>
              <a:gd name="connsiteX693" fmla="*/ 5160010 w 12192000"/>
              <a:gd name="connsiteY693" fmla="*/ 4447540 h 6858000"/>
              <a:gd name="connsiteX694" fmla="*/ 5160010 w 12192000"/>
              <a:gd name="connsiteY694" fmla="*/ 4578985 h 6858000"/>
              <a:gd name="connsiteX695" fmla="*/ 5291455 w 12192000"/>
              <a:gd name="connsiteY695" fmla="*/ 3703955 h 6858000"/>
              <a:gd name="connsiteX696" fmla="*/ 5291455 w 12192000"/>
              <a:gd name="connsiteY696" fmla="*/ 3572510 h 6858000"/>
              <a:gd name="connsiteX697" fmla="*/ 5160010 w 12192000"/>
              <a:gd name="connsiteY697" fmla="*/ 3572510 h 6858000"/>
              <a:gd name="connsiteX698" fmla="*/ 5160010 w 12192000"/>
              <a:gd name="connsiteY698" fmla="*/ 3703955 h 6858000"/>
              <a:gd name="connsiteX699" fmla="*/ 5291455 w 12192000"/>
              <a:gd name="connsiteY699" fmla="*/ 3703955 h 6858000"/>
              <a:gd name="connsiteX700" fmla="*/ 5073015 w 12192000"/>
              <a:gd name="connsiteY700" fmla="*/ 4666615 h 6858000"/>
              <a:gd name="connsiteX701" fmla="*/ 4941570 w 12192000"/>
              <a:gd name="connsiteY701" fmla="*/ 4666615 h 6858000"/>
              <a:gd name="connsiteX702" fmla="*/ 4941570 w 12192000"/>
              <a:gd name="connsiteY702" fmla="*/ 4798060 h 6858000"/>
              <a:gd name="connsiteX703" fmla="*/ 5073015 w 12192000"/>
              <a:gd name="connsiteY703" fmla="*/ 4798060 h 6858000"/>
              <a:gd name="connsiteX704" fmla="*/ 5073015 w 12192000"/>
              <a:gd name="connsiteY704" fmla="*/ 4666615 h 6858000"/>
              <a:gd name="connsiteX705" fmla="*/ 11196955 w 12192000"/>
              <a:gd name="connsiteY705" fmla="*/ 2916555 h 6858000"/>
              <a:gd name="connsiteX706" fmla="*/ 11065510 w 12192000"/>
              <a:gd name="connsiteY706" fmla="*/ 2916555 h 6858000"/>
              <a:gd name="connsiteX707" fmla="*/ 11065510 w 12192000"/>
              <a:gd name="connsiteY707" fmla="*/ 3048000 h 6858000"/>
              <a:gd name="connsiteX708" fmla="*/ 11196955 w 12192000"/>
              <a:gd name="connsiteY708" fmla="*/ 3048000 h 6858000"/>
              <a:gd name="connsiteX709" fmla="*/ 11196955 w 12192000"/>
              <a:gd name="connsiteY709" fmla="*/ 2916555 h 6858000"/>
              <a:gd name="connsiteX710" fmla="*/ 4941570 w 12192000"/>
              <a:gd name="connsiteY710" fmla="*/ 3923030 h 6858000"/>
              <a:gd name="connsiteX711" fmla="*/ 5073015 w 12192000"/>
              <a:gd name="connsiteY711" fmla="*/ 3923030 h 6858000"/>
              <a:gd name="connsiteX712" fmla="*/ 5073015 w 12192000"/>
              <a:gd name="connsiteY712" fmla="*/ 3791585 h 6858000"/>
              <a:gd name="connsiteX713" fmla="*/ 4941570 w 12192000"/>
              <a:gd name="connsiteY713" fmla="*/ 3791585 h 6858000"/>
              <a:gd name="connsiteX714" fmla="*/ 4941570 w 12192000"/>
              <a:gd name="connsiteY714" fmla="*/ 3923030 h 6858000"/>
              <a:gd name="connsiteX715" fmla="*/ 5050790 w 12192000"/>
              <a:gd name="connsiteY715" fmla="*/ 3463290 h 6858000"/>
              <a:gd name="connsiteX716" fmla="*/ 5050790 w 12192000"/>
              <a:gd name="connsiteY716" fmla="*/ 3375660 h 6858000"/>
              <a:gd name="connsiteX717" fmla="*/ 4963160 w 12192000"/>
              <a:gd name="connsiteY717" fmla="*/ 3375660 h 6858000"/>
              <a:gd name="connsiteX718" fmla="*/ 4963160 w 12192000"/>
              <a:gd name="connsiteY718" fmla="*/ 3463290 h 6858000"/>
              <a:gd name="connsiteX719" fmla="*/ 5050790 w 12192000"/>
              <a:gd name="connsiteY719" fmla="*/ 3463290 h 6858000"/>
              <a:gd name="connsiteX720" fmla="*/ 4941570 w 12192000"/>
              <a:gd name="connsiteY720" fmla="*/ 4360545 h 6858000"/>
              <a:gd name="connsiteX721" fmla="*/ 5073015 w 12192000"/>
              <a:gd name="connsiteY721" fmla="*/ 4360545 h 6858000"/>
              <a:gd name="connsiteX722" fmla="*/ 5073015 w 12192000"/>
              <a:gd name="connsiteY722" fmla="*/ 4229100 h 6858000"/>
              <a:gd name="connsiteX723" fmla="*/ 4941570 w 12192000"/>
              <a:gd name="connsiteY723" fmla="*/ 4229100 h 6858000"/>
              <a:gd name="connsiteX724" fmla="*/ 4941570 w 12192000"/>
              <a:gd name="connsiteY724" fmla="*/ 4360545 h 6858000"/>
              <a:gd name="connsiteX725" fmla="*/ 10672445 w 12192000"/>
              <a:gd name="connsiteY725" fmla="*/ 1254760 h 6858000"/>
              <a:gd name="connsiteX726" fmla="*/ 10716260 w 12192000"/>
              <a:gd name="connsiteY726" fmla="*/ 1254760 h 6858000"/>
              <a:gd name="connsiteX727" fmla="*/ 10716260 w 12192000"/>
              <a:gd name="connsiteY727" fmla="*/ 1210945 h 6858000"/>
              <a:gd name="connsiteX728" fmla="*/ 10672445 w 12192000"/>
              <a:gd name="connsiteY728" fmla="*/ 1210945 h 6858000"/>
              <a:gd name="connsiteX729" fmla="*/ 10672445 w 12192000"/>
              <a:gd name="connsiteY729" fmla="*/ 1254760 h 6858000"/>
              <a:gd name="connsiteX730" fmla="*/ 10715625 w 12192000"/>
              <a:gd name="connsiteY730" fmla="*/ 379730 h 6858000"/>
              <a:gd name="connsiteX731" fmla="*/ 10715625 w 12192000"/>
              <a:gd name="connsiteY731" fmla="*/ 335915 h 6858000"/>
              <a:gd name="connsiteX732" fmla="*/ 10671810 w 12192000"/>
              <a:gd name="connsiteY732" fmla="*/ 335915 h 6858000"/>
              <a:gd name="connsiteX733" fmla="*/ 10671810 w 12192000"/>
              <a:gd name="connsiteY733" fmla="*/ 379730 h 6858000"/>
              <a:gd name="connsiteX734" fmla="*/ 10715625 w 12192000"/>
              <a:gd name="connsiteY734" fmla="*/ 379730 h 6858000"/>
              <a:gd name="connsiteX735" fmla="*/ 11481435 w 12192000"/>
              <a:gd name="connsiteY735" fmla="*/ 1320165 h 6858000"/>
              <a:gd name="connsiteX736" fmla="*/ 11656695 w 12192000"/>
              <a:gd name="connsiteY736" fmla="*/ 1320165 h 6858000"/>
              <a:gd name="connsiteX737" fmla="*/ 11656695 w 12192000"/>
              <a:gd name="connsiteY737" fmla="*/ 1144905 h 6858000"/>
              <a:gd name="connsiteX738" fmla="*/ 11481435 w 12192000"/>
              <a:gd name="connsiteY738" fmla="*/ 1144905 h 6858000"/>
              <a:gd name="connsiteX739" fmla="*/ 11481435 w 12192000"/>
              <a:gd name="connsiteY739" fmla="*/ 1320165 h 6858000"/>
              <a:gd name="connsiteX740" fmla="*/ 11634470 w 12192000"/>
              <a:gd name="connsiteY740" fmla="*/ 861060 h 6858000"/>
              <a:gd name="connsiteX741" fmla="*/ 11634470 w 12192000"/>
              <a:gd name="connsiteY741" fmla="*/ 729615 h 6858000"/>
              <a:gd name="connsiteX742" fmla="*/ 11503025 w 12192000"/>
              <a:gd name="connsiteY742" fmla="*/ 729615 h 6858000"/>
              <a:gd name="connsiteX743" fmla="*/ 11503025 w 12192000"/>
              <a:gd name="connsiteY743" fmla="*/ 861060 h 6858000"/>
              <a:gd name="connsiteX744" fmla="*/ 11634470 w 12192000"/>
              <a:gd name="connsiteY744" fmla="*/ 861060 h 6858000"/>
              <a:gd name="connsiteX745" fmla="*/ 10759440 w 12192000"/>
              <a:gd name="connsiteY745" fmla="*/ 2042160 h 6858000"/>
              <a:gd name="connsiteX746" fmla="*/ 10627995 w 12192000"/>
              <a:gd name="connsiteY746" fmla="*/ 2042160 h 6858000"/>
              <a:gd name="connsiteX747" fmla="*/ 10627995 w 12192000"/>
              <a:gd name="connsiteY747" fmla="*/ 2173605 h 6858000"/>
              <a:gd name="connsiteX748" fmla="*/ 10759440 w 12192000"/>
              <a:gd name="connsiteY748" fmla="*/ 2173605 h 6858000"/>
              <a:gd name="connsiteX749" fmla="*/ 10759440 w 12192000"/>
              <a:gd name="connsiteY749" fmla="*/ 2042160 h 6858000"/>
              <a:gd name="connsiteX750" fmla="*/ 10781665 w 12192000"/>
              <a:gd name="connsiteY750" fmla="*/ 1582420 h 6858000"/>
              <a:gd name="connsiteX751" fmla="*/ 10606405 w 12192000"/>
              <a:gd name="connsiteY751" fmla="*/ 1582420 h 6858000"/>
              <a:gd name="connsiteX752" fmla="*/ 10606405 w 12192000"/>
              <a:gd name="connsiteY752" fmla="*/ 1757680 h 6858000"/>
              <a:gd name="connsiteX753" fmla="*/ 10781665 w 12192000"/>
              <a:gd name="connsiteY753" fmla="*/ 1757680 h 6858000"/>
              <a:gd name="connsiteX754" fmla="*/ 10781665 w 12192000"/>
              <a:gd name="connsiteY754" fmla="*/ 1582420 h 6858000"/>
              <a:gd name="connsiteX755" fmla="*/ 10672445 w 12192000"/>
              <a:gd name="connsiteY755" fmla="*/ 817245 h 6858000"/>
              <a:gd name="connsiteX756" fmla="*/ 10716260 w 12192000"/>
              <a:gd name="connsiteY756" fmla="*/ 817245 h 6858000"/>
              <a:gd name="connsiteX757" fmla="*/ 10716260 w 12192000"/>
              <a:gd name="connsiteY757" fmla="*/ 773430 h 6858000"/>
              <a:gd name="connsiteX758" fmla="*/ 10672445 w 12192000"/>
              <a:gd name="connsiteY758" fmla="*/ 773430 h 6858000"/>
              <a:gd name="connsiteX759" fmla="*/ 10672445 w 12192000"/>
              <a:gd name="connsiteY759" fmla="*/ 817245 h 6858000"/>
              <a:gd name="connsiteX760" fmla="*/ 11043920 w 12192000"/>
              <a:gd name="connsiteY760" fmla="*/ 1320165 h 6858000"/>
              <a:gd name="connsiteX761" fmla="*/ 11219180 w 12192000"/>
              <a:gd name="connsiteY761" fmla="*/ 1320165 h 6858000"/>
              <a:gd name="connsiteX762" fmla="*/ 11219180 w 12192000"/>
              <a:gd name="connsiteY762" fmla="*/ 1144905 h 6858000"/>
              <a:gd name="connsiteX763" fmla="*/ 11043920 w 12192000"/>
              <a:gd name="connsiteY763" fmla="*/ 1144905 h 6858000"/>
              <a:gd name="connsiteX764" fmla="*/ 11043920 w 12192000"/>
              <a:gd name="connsiteY764" fmla="*/ 1320165 h 6858000"/>
              <a:gd name="connsiteX765" fmla="*/ 10759440 w 12192000"/>
              <a:gd name="connsiteY765" fmla="*/ 2479040 h 6858000"/>
              <a:gd name="connsiteX766" fmla="*/ 10627995 w 12192000"/>
              <a:gd name="connsiteY766" fmla="*/ 2479040 h 6858000"/>
              <a:gd name="connsiteX767" fmla="*/ 10627995 w 12192000"/>
              <a:gd name="connsiteY767" fmla="*/ 2610485 h 6858000"/>
              <a:gd name="connsiteX768" fmla="*/ 10759440 w 12192000"/>
              <a:gd name="connsiteY768" fmla="*/ 2610485 h 6858000"/>
              <a:gd name="connsiteX769" fmla="*/ 10759440 w 12192000"/>
              <a:gd name="connsiteY769" fmla="*/ 2479040 h 6858000"/>
              <a:gd name="connsiteX770" fmla="*/ 11043920 w 12192000"/>
              <a:gd name="connsiteY770" fmla="*/ 1757680 h 6858000"/>
              <a:gd name="connsiteX771" fmla="*/ 11219180 w 12192000"/>
              <a:gd name="connsiteY771" fmla="*/ 1757680 h 6858000"/>
              <a:gd name="connsiteX772" fmla="*/ 11219180 w 12192000"/>
              <a:gd name="connsiteY772" fmla="*/ 1582420 h 6858000"/>
              <a:gd name="connsiteX773" fmla="*/ 11043920 w 12192000"/>
              <a:gd name="connsiteY773" fmla="*/ 1582420 h 6858000"/>
              <a:gd name="connsiteX774" fmla="*/ 11043920 w 12192000"/>
              <a:gd name="connsiteY774" fmla="*/ 1757680 h 6858000"/>
              <a:gd name="connsiteX775" fmla="*/ 11437620 w 12192000"/>
              <a:gd name="connsiteY775" fmla="*/ 1976120 h 6858000"/>
              <a:gd name="connsiteX776" fmla="*/ 11437620 w 12192000"/>
              <a:gd name="connsiteY776" fmla="*/ 1800860 h 6858000"/>
              <a:gd name="connsiteX777" fmla="*/ 11262360 w 12192000"/>
              <a:gd name="connsiteY777" fmla="*/ 1800860 h 6858000"/>
              <a:gd name="connsiteX778" fmla="*/ 11262360 w 12192000"/>
              <a:gd name="connsiteY778" fmla="*/ 1976120 h 6858000"/>
              <a:gd name="connsiteX779" fmla="*/ 11437620 w 12192000"/>
              <a:gd name="connsiteY779" fmla="*/ 1976120 h 6858000"/>
              <a:gd name="connsiteX780" fmla="*/ 11262995 w 12192000"/>
              <a:gd name="connsiteY780" fmla="*/ 1363980 h 6858000"/>
              <a:gd name="connsiteX781" fmla="*/ 11262995 w 12192000"/>
              <a:gd name="connsiteY781" fmla="*/ 1539240 h 6858000"/>
              <a:gd name="connsiteX782" fmla="*/ 11438255 w 12192000"/>
              <a:gd name="connsiteY782" fmla="*/ 1539240 h 6858000"/>
              <a:gd name="connsiteX783" fmla="*/ 11438255 w 12192000"/>
              <a:gd name="connsiteY783" fmla="*/ 1363980 h 6858000"/>
              <a:gd name="connsiteX784" fmla="*/ 11262995 w 12192000"/>
              <a:gd name="connsiteY784" fmla="*/ 1363980 h 6858000"/>
              <a:gd name="connsiteX785" fmla="*/ 11153140 w 12192000"/>
              <a:gd name="connsiteY785" fmla="*/ 817245 h 6858000"/>
              <a:gd name="connsiteX786" fmla="*/ 11153140 w 12192000"/>
              <a:gd name="connsiteY786" fmla="*/ 773430 h 6858000"/>
              <a:gd name="connsiteX787" fmla="*/ 11109325 w 12192000"/>
              <a:gd name="connsiteY787" fmla="*/ 773430 h 6858000"/>
              <a:gd name="connsiteX788" fmla="*/ 11109325 w 12192000"/>
              <a:gd name="connsiteY788" fmla="*/ 817245 h 6858000"/>
              <a:gd name="connsiteX789" fmla="*/ 11153140 w 12192000"/>
              <a:gd name="connsiteY789" fmla="*/ 817245 h 6858000"/>
              <a:gd name="connsiteX790" fmla="*/ 11437620 w 12192000"/>
              <a:gd name="connsiteY790" fmla="*/ 926465 h 6858000"/>
              <a:gd name="connsiteX791" fmla="*/ 11262360 w 12192000"/>
              <a:gd name="connsiteY791" fmla="*/ 926465 h 6858000"/>
              <a:gd name="connsiteX792" fmla="*/ 11262360 w 12192000"/>
              <a:gd name="connsiteY792" fmla="*/ 1101725 h 6858000"/>
              <a:gd name="connsiteX793" fmla="*/ 11437620 w 12192000"/>
              <a:gd name="connsiteY793" fmla="*/ 1101725 h 6858000"/>
              <a:gd name="connsiteX794" fmla="*/ 11437620 w 12192000"/>
              <a:gd name="connsiteY794" fmla="*/ 926465 h 6858000"/>
              <a:gd name="connsiteX795" fmla="*/ 10978515 w 12192000"/>
              <a:gd name="connsiteY795" fmla="*/ 3135630 h 6858000"/>
              <a:gd name="connsiteX796" fmla="*/ 10847070 w 12192000"/>
              <a:gd name="connsiteY796" fmla="*/ 3135630 h 6858000"/>
              <a:gd name="connsiteX797" fmla="*/ 10847070 w 12192000"/>
              <a:gd name="connsiteY797" fmla="*/ 3267075 h 6858000"/>
              <a:gd name="connsiteX798" fmla="*/ 10978515 w 12192000"/>
              <a:gd name="connsiteY798" fmla="*/ 3267075 h 6858000"/>
              <a:gd name="connsiteX799" fmla="*/ 10978515 w 12192000"/>
              <a:gd name="connsiteY799" fmla="*/ 3135630 h 6858000"/>
              <a:gd name="connsiteX800" fmla="*/ 10978515 w 12192000"/>
              <a:gd name="connsiteY800" fmla="*/ 3573145 h 6858000"/>
              <a:gd name="connsiteX801" fmla="*/ 10847070 w 12192000"/>
              <a:gd name="connsiteY801" fmla="*/ 3573145 h 6858000"/>
              <a:gd name="connsiteX802" fmla="*/ 10847070 w 12192000"/>
              <a:gd name="connsiteY802" fmla="*/ 3704590 h 6858000"/>
              <a:gd name="connsiteX803" fmla="*/ 10978515 w 12192000"/>
              <a:gd name="connsiteY803" fmla="*/ 3704590 h 6858000"/>
              <a:gd name="connsiteX804" fmla="*/ 10978515 w 12192000"/>
              <a:gd name="connsiteY804" fmla="*/ 3573145 h 6858000"/>
              <a:gd name="connsiteX805" fmla="*/ 10868660 w 12192000"/>
              <a:gd name="connsiteY805" fmla="*/ 4469765 h 6858000"/>
              <a:gd name="connsiteX806" fmla="*/ 10868660 w 12192000"/>
              <a:gd name="connsiteY806" fmla="*/ 4557395 h 6858000"/>
              <a:gd name="connsiteX807" fmla="*/ 10956290 w 12192000"/>
              <a:gd name="connsiteY807" fmla="*/ 4557395 h 6858000"/>
              <a:gd name="connsiteX808" fmla="*/ 10956290 w 12192000"/>
              <a:gd name="connsiteY808" fmla="*/ 4469765 h 6858000"/>
              <a:gd name="connsiteX809" fmla="*/ 10868660 w 12192000"/>
              <a:gd name="connsiteY809" fmla="*/ 4469765 h 6858000"/>
              <a:gd name="connsiteX810" fmla="*/ 11656695 w 12192000"/>
              <a:gd name="connsiteY810" fmla="*/ 1757680 h 6858000"/>
              <a:gd name="connsiteX811" fmla="*/ 11656695 w 12192000"/>
              <a:gd name="connsiteY811" fmla="*/ 1582420 h 6858000"/>
              <a:gd name="connsiteX812" fmla="*/ 11481435 w 12192000"/>
              <a:gd name="connsiteY812" fmla="*/ 1582420 h 6858000"/>
              <a:gd name="connsiteX813" fmla="*/ 11481435 w 12192000"/>
              <a:gd name="connsiteY813" fmla="*/ 1757680 h 6858000"/>
              <a:gd name="connsiteX814" fmla="*/ 11656695 w 12192000"/>
              <a:gd name="connsiteY814" fmla="*/ 1757680 h 6858000"/>
              <a:gd name="connsiteX815" fmla="*/ 10956290 w 12192000"/>
              <a:gd name="connsiteY815" fmla="*/ 4032250 h 6858000"/>
              <a:gd name="connsiteX816" fmla="*/ 10868660 w 12192000"/>
              <a:gd name="connsiteY816" fmla="*/ 4032250 h 6858000"/>
              <a:gd name="connsiteX817" fmla="*/ 10868660 w 12192000"/>
              <a:gd name="connsiteY817" fmla="*/ 4119880 h 6858000"/>
              <a:gd name="connsiteX818" fmla="*/ 10956290 w 12192000"/>
              <a:gd name="connsiteY818" fmla="*/ 4119880 h 6858000"/>
              <a:gd name="connsiteX819" fmla="*/ 10956290 w 12192000"/>
              <a:gd name="connsiteY819" fmla="*/ 4032250 h 6858000"/>
              <a:gd name="connsiteX820" fmla="*/ 10978515 w 12192000"/>
              <a:gd name="connsiteY820" fmla="*/ 2698115 h 6858000"/>
              <a:gd name="connsiteX821" fmla="*/ 10847070 w 12192000"/>
              <a:gd name="connsiteY821" fmla="*/ 2698115 h 6858000"/>
              <a:gd name="connsiteX822" fmla="*/ 10847070 w 12192000"/>
              <a:gd name="connsiteY822" fmla="*/ 2829560 h 6858000"/>
              <a:gd name="connsiteX823" fmla="*/ 10978515 w 12192000"/>
              <a:gd name="connsiteY823" fmla="*/ 2829560 h 6858000"/>
              <a:gd name="connsiteX824" fmla="*/ 10978515 w 12192000"/>
              <a:gd name="connsiteY824" fmla="*/ 2698115 h 6858000"/>
              <a:gd name="connsiteX825" fmla="*/ 11196955 w 12192000"/>
              <a:gd name="connsiteY825" fmla="*/ 2479040 h 6858000"/>
              <a:gd name="connsiteX826" fmla="*/ 11065510 w 12192000"/>
              <a:gd name="connsiteY826" fmla="*/ 2479040 h 6858000"/>
              <a:gd name="connsiteX827" fmla="*/ 11065510 w 12192000"/>
              <a:gd name="connsiteY827" fmla="*/ 2610485 h 6858000"/>
              <a:gd name="connsiteX828" fmla="*/ 11196955 w 12192000"/>
              <a:gd name="connsiteY828" fmla="*/ 2610485 h 6858000"/>
              <a:gd name="connsiteX829" fmla="*/ 11196955 w 12192000"/>
              <a:gd name="connsiteY829" fmla="*/ 2479040 h 6858000"/>
              <a:gd name="connsiteX830" fmla="*/ 10759440 w 12192000"/>
              <a:gd name="connsiteY830" fmla="*/ 2916555 h 6858000"/>
              <a:gd name="connsiteX831" fmla="*/ 10627995 w 12192000"/>
              <a:gd name="connsiteY831" fmla="*/ 2916555 h 6858000"/>
              <a:gd name="connsiteX832" fmla="*/ 10627995 w 12192000"/>
              <a:gd name="connsiteY832" fmla="*/ 3048000 h 6858000"/>
              <a:gd name="connsiteX833" fmla="*/ 10759440 w 12192000"/>
              <a:gd name="connsiteY833" fmla="*/ 3048000 h 6858000"/>
              <a:gd name="connsiteX834" fmla="*/ 10759440 w 12192000"/>
              <a:gd name="connsiteY834" fmla="*/ 2916555 h 6858000"/>
              <a:gd name="connsiteX835" fmla="*/ 11219180 w 12192000"/>
              <a:gd name="connsiteY835" fmla="*/ 2019935 h 6858000"/>
              <a:gd name="connsiteX836" fmla="*/ 11043920 w 12192000"/>
              <a:gd name="connsiteY836" fmla="*/ 2019935 h 6858000"/>
              <a:gd name="connsiteX837" fmla="*/ 11043920 w 12192000"/>
              <a:gd name="connsiteY837" fmla="*/ 2195195 h 6858000"/>
              <a:gd name="connsiteX838" fmla="*/ 11219180 w 12192000"/>
              <a:gd name="connsiteY838" fmla="*/ 2195195 h 6858000"/>
              <a:gd name="connsiteX839" fmla="*/ 11219180 w 12192000"/>
              <a:gd name="connsiteY839" fmla="*/ 2019935 h 6858000"/>
              <a:gd name="connsiteX840" fmla="*/ 10650220 w 12192000"/>
              <a:gd name="connsiteY840" fmla="*/ 4688205 h 6858000"/>
              <a:gd name="connsiteX841" fmla="*/ 10650220 w 12192000"/>
              <a:gd name="connsiteY841" fmla="*/ 4775835 h 6858000"/>
              <a:gd name="connsiteX842" fmla="*/ 10737850 w 12192000"/>
              <a:gd name="connsiteY842" fmla="*/ 4775835 h 6858000"/>
              <a:gd name="connsiteX843" fmla="*/ 10737850 w 12192000"/>
              <a:gd name="connsiteY843" fmla="*/ 4688205 h 6858000"/>
              <a:gd name="connsiteX844" fmla="*/ 10650220 w 12192000"/>
              <a:gd name="connsiteY844" fmla="*/ 4688205 h 6858000"/>
              <a:gd name="connsiteX845" fmla="*/ 10978515 w 12192000"/>
              <a:gd name="connsiteY845" fmla="*/ 2260600 h 6858000"/>
              <a:gd name="connsiteX846" fmla="*/ 10847070 w 12192000"/>
              <a:gd name="connsiteY846" fmla="*/ 2260600 h 6858000"/>
              <a:gd name="connsiteX847" fmla="*/ 10847070 w 12192000"/>
              <a:gd name="connsiteY847" fmla="*/ 2392045 h 6858000"/>
              <a:gd name="connsiteX848" fmla="*/ 10978515 w 12192000"/>
              <a:gd name="connsiteY848" fmla="*/ 2392045 h 6858000"/>
              <a:gd name="connsiteX849" fmla="*/ 10978515 w 12192000"/>
              <a:gd name="connsiteY849" fmla="*/ 2260600 h 6858000"/>
              <a:gd name="connsiteX850" fmla="*/ 10759440 w 12192000"/>
              <a:gd name="connsiteY850" fmla="*/ 3354070 h 6858000"/>
              <a:gd name="connsiteX851" fmla="*/ 10627995 w 12192000"/>
              <a:gd name="connsiteY851" fmla="*/ 3354070 h 6858000"/>
              <a:gd name="connsiteX852" fmla="*/ 10627995 w 12192000"/>
              <a:gd name="connsiteY852" fmla="*/ 3485515 h 6858000"/>
              <a:gd name="connsiteX853" fmla="*/ 10759440 w 12192000"/>
              <a:gd name="connsiteY853" fmla="*/ 3485515 h 6858000"/>
              <a:gd name="connsiteX854" fmla="*/ 10759440 w 12192000"/>
              <a:gd name="connsiteY854" fmla="*/ 3354070 h 6858000"/>
              <a:gd name="connsiteX855" fmla="*/ 10737850 w 12192000"/>
              <a:gd name="connsiteY855" fmla="*/ 3813175 h 6858000"/>
              <a:gd name="connsiteX856" fmla="*/ 10650220 w 12192000"/>
              <a:gd name="connsiteY856" fmla="*/ 3813175 h 6858000"/>
              <a:gd name="connsiteX857" fmla="*/ 10650220 w 12192000"/>
              <a:gd name="connsiteY857" fmla="*/ 3900805 h 6858000"/>
              <a:gd name="connsiteX858" fmla="*/ 10737850 w 12192000"/>
              <a:gd name="connsiteY858" fmla="*/ 3900805 h 6858000"/>
              <a:gd name="connsiteX859" fmla="*/ 10737850 w 12192000"/>
              <a:gd name="connsiteY859" fmla="*/ 3813175 h 6858000"/>
              <a:gd name="connsiteX860" fmla="*/ 11000105 w 12192000"/>
              <a:gd name="connsiteY860" fmla="*/ 1801495 h 6858000"/>
              <a:gd name="connsiteX861" fmla="*/ 10824845 w 12192000"/>
              <a:gd name="connsiteY861" fmla="*/ 1801495 h 6858000"/>
              <a:gd name="connsiteX862" fmla="*/ 10824845 w 12192000"/>
              <a:gd name="connsiteY862" fmla="*/ 1976755 h 6858000"/>
              <a:gd name="connsiteX863" fmla="*/ 11000105 w 12192000"/>
              <a:gd name="connsiteY863" fmla="*/ 1976755 h 6858000"/>
              <a:gd name="connsiteX864" fmla="*/ 11000105 w 12192000"/>
              <a:gd name="connsiteY864" fmla="*/ 1801495 h 6858000"/>
              <a:gd name="connsiteX865" fmla="*/ 10737850 w 12192000"/>
              <a:gd name="connsiteY865" fmla="*/ 4250690 h 6858000"/>
              <a:gd name="connsiteX866" fmla="*/ 10650220 w 12192000"/>
              <a:gd name="connsiteY866" fmla="*/ 4250690 h 6858000"/>
              <a:gd name="connsiteX867" fmla="*/ 10650220 w 12192000"/>
              <a:gd name="connsiteY867" fmla="*/ 4338320 h 6858000"/>
              <a:gd name="connsiteX868" fmla="*/ 10737850 w 12192000"/>
              <a:gd name="connsiteY868" fmla="*/ 4338320 h 6858000"/>
              <a:gd name="connsiteX869" fmla="*/ 10737850 w 12192000"/>
              <a:gd name="connsiteY869" fmla="*/ 4250690 h 6858000"/>
              <a:gd name="connsiteX870" fmla="*/ 11940540 w 12192000"/>
              <a:gd name="connsiteY870" fmla="*/ 3485515 h 6858000"/>
              <a:gd name="connsiteX871" fmla="*/ 12071985 w 12192000"/>
              <a:gd name="connsiteY871" fmla="*/ 3485515 h 6858000"/>
              <a:gd name="connsiteX872" fmla="*/ 12071985 w 12192000"/>
              <a:gd name="connsiteY872" fmla="*/ 3354070 h 6858000"/>
              <a:gd name="connsiteX873" fmla="*/ 11940540 w 12192000"/>
              <a:gd name="connsiteY873" fmla="*/ 3354070 h 6858000"/>
              <a:gd name="connsiteX874" fmla="*/ 11940540 w 12192000"/>
              <a:gd name="connsiteY874" fmla="*/ 3485515 h 6858000"/>
              <a:gd name="connsiteX875" fmla="*/ 10431145 w 12192000"/>
              <a:gd name="connsiteY875" fmla="*/ 4469765 h 6858000"/>
              <a:gd name="connsiteX876" fmla="*/ 10431145 w 12192000"/>
              <a:gd name="connsiteY876" fmla="*/ 4557395 h 6858000"/>
              <a:gd name="connsiteX877" fmla="*/ 10518775 w 12192000"/>
              <a:gd name="connsiteY877" fmla="*/ 4557395 h 6858000"/>
              <a:gd name="connsiteX878" fmla="*/ 10518775 w 12192000"/>
              <a:gd name="connsiteY878" fmla="*/ 4469765 h 6858000"/>
              <a:gd name="connsiteX879" fmla="*/ 10431145 w 12192000"/>
              <a:gd name="connsiteY879" fmla="*/ 4469765 h 6858000"/>
              <a:gd name="connsiteX880" fmla="*/ 11940540 w 12192000"/>
              <a:gd name="connsiteY880" fmla="*/ 2610485 h 6858000"/>
              <a:gd name="connsiteX881" fmla="*/ 12071985 w 12192000"/>
              <a:gd name="connsiteY881" fmla="*/ 2610485 h 6858000"/>
              <a:gd name="connsiteX882" fmla="*/ 12071985 w 12192000"/>
              <a:gd name="connsiteY882" fmla="*/ 2479040 h 6858000"/>
              <a:gd name="connsiteX883" fmla="*/ 11940540 w 12192000"/>
              <a:gd name="connsiteY883" fmla="*/ 2479040 h 6858000"/>
              <a:gd name="connsiteX884" fmla="*/ 11940540 w 12192000"/>
              <a:gd name="connsiteY884" fmla="*/ 2610485 h 6858000"/>
              <a:gd name="connsiteX885" fmla="*/ 10518775 w 12192000"/>
              <a:gd name="connsiteY885" fmla="*/ 4994275 h 6858000"/>
              <a:gd name="connsiteX886" fmla="*/ 10518775 w 12192000"/>
              <a:gd name="connsiteY886" fmla="*/ 4906645 h 6858000"/>
              <a:gd name="connsiteX887" fmla="*/ 10431145 w 12192000"/>
              <a:gd name="connsiteY887" fmla="*/ 4906645 h 6858000"/>
              <a:gd name="connsiteX888" fmla="*/ 10431145 w 12192000"/>
              <a:gd name="connsiteY888" fmla="*/ 4994275 h 6858000"/>
              <a:gd name="connsiteX889" fmla="*/ 10518775 w 12192000"/>
              <a:gd name="connsiteY889" fmla="*/ 4994275 h 6858000"/>
              <a:gd name="connsiteX890" fmla="*/ 10518775 w 12192000"/>
              <a:gd name="connsiteY890" fmla="*/ 3594735 h 6858000"/>
              <a:gd name="connsiteX891" fmla="*/ 10431145 w 12192000"/>
              <a:gd name="connsiteY891" fmla="*/ 3594735 h 6858000"/>
              <a:gd name="connsiteX892" fmla="*/ 10431145 w 12192000"/>
              <a:gd name="connsiteY892" fmla="*/ 3682365 h 6858000"/>
              <a:gd name="connsiteX893" fmla="*/ 10518775 w 12192000"/>
              <a:gd name="connsiteY893" fmla="*/ 3682365 h 6858000"/>
              <a:gd name="connsiteX894" fmla="*/ 10518775 w 12192000"/>
              <a:gd name="connsiteY894" fmla="*/ 3594735 h 6858000"/>
              <a:gd name="connsiteX895" fmla="*/ 10518775 w 12192000"/>
              <a:gd name="connsiteY895" fmla="*/ 4032250 h 6858000"/>
              <a:gd name="connsiteX896" fmla="*/ 10431145 w 12192000"/>
              <a:gd name="connsiteY896" fmla="*/ 4032250 h 6858000"/>
              <a:gd name="connsiteX897" fmla="*/ 10431145 w 12192000"/>
              <a:gd name="connsiteY897" fmla="*/ 4119880 h 6858000"/>
              <a:gd name="connsiteX898" fmla="*/ 10518775 w 12192000"/>
              <a:gd name="connsiteY898" fmla="*/ 4119880 h 6858000"/>
              <a:gd name="connsiteX899" fmla="*/ 10518775 w 12192000"/>
              <a:gd name="connsiteY899" fmla="*/ 4032250 h 6858000"/>
              <a:gd name="connsiteX900" fmla="*/ 10453370 w 12192000"/>
              <a:gd name="connsiteY900" fmla="*/ 1035685 h 6858000"/>
              <a:gd name="connsiteX901" fmla="*/ 10497185 w 12192000"/>
              <a:gd name="connsiteY901" fmla="*/ 1035685 h 6858000"/>
              <a:gd name="connsiteX902" fmla="*/ 10497185 w 12192000"/>
              <a:gd name="connsiteY902" fmla="*/ 991870 h 6858000"/>
              <a:gd name="connsiteX903" fmla="*/ 10453370 w 12192000"/>
              <a:gd name="connsiteY903" fmla="*/ 991870 h 6858000"/>
              <a:gd name="connsiteX904" fmla="*/ 10453370 w 12192000"/>
              <a:gd name="connsiteY904" fmla="*/ 1035685 h 6858000"/>
              <a:gd name="connsiteX905" fmla="*/ 10541000 w 12192000"/>
              <a:gd name="connsiteY905" fmla="*/ 3266440 h 6858000"/>
              <a:gd name="connsiteX906" fmla="*/ 10541000 w 12192000"/>
              <a:gd name="connsiteY906" fmla="*/ 3134995 h 6858000"/>
              <a:gd name="connsiteX907" fmla="*/ 10409555 w 12192000"/>
              <a:gd name="connsiteY907" fmla="*/ 3134995 h 6858000"/>
              <a:gd name="connsiteX908" fmla="*/ 10409555 w 12192000"/>
              <a:gd name="connsiteY908" fmla="*/ 3266440 h 6858000"/>
              <a:gd name="connsiteX909" fmla="*/ 10541000 w 12192000"/>
              <a:gd name="connsiteY909" fmla="*/ 3266440 h 6858000"/>
              <a:gd name="connsiteX910" fmla="*/ 10453370 w 12192000"/>
              <a:gd name="connsiteY910" fmla="*/ 1473200 h 6858000"/>
              <a:gd name="connsiteX911" fmla="*/ 10497185 w 12192000"/>
              <a:gd name="connsiteY911" fmla="*/ 1473200 h 6858000"/>
              <a:gd name="connsiteX912" fmla="*/ 10497185 w 12192000"/>
              <a:gd name="connsiteY912" fmla="*/ 1429385 h 6858000"/>
              <a:gd name="connsiteX913" fmla="*/ 10453370 w 12192000"/>
              <a:gd name="connsiteY913" fmla="*/ 1429385 h 6858000"/>
              <a:gd name="connsiteX914" fmla="*/ 10453370 w 12192000"/>
              <a:gd name="connsiteY914" fmla="*/ 1473200 h 6858000"/>
              <a:gd name="connsiteX915" fmla="*/ 11262995 w 12192000"/>
              <a:gd name="connsiteY915" fmla="*/ 488950 h 6858000"/>
              <a:gd name="connsiteX916" fmla="*/ 11262995 w 12192000"/>
              <a:gd name="connsiteY916" fmla="*/ 664210 h 6858000"/>
              <a:gd name="connsiteX917" fmla="*/ 11438255 w 12192000"/>
              <a:gd name="connsiteY917" fmla="*/ 664210 h 6858000"/>
              <a:gd name="connsiteX918" fmla="*/ 11438255 w 12192000"/>
              <a:gd name="connsiteY918" fmla="*/ 488950 h 6858000"/>
              <a:gd name="connsiteX919" fmla="*/ 11262995 w 12192000"/>
              <a:gd name="connsiteY919" fmla="*/ 488950 h 6858000"/>
              <a:gd name="connsiteX920" fmla="*/ 10303510 w 12192000"/>
              <a:gd name="connsiteY920" fmla="*/ 0 h 6858000"/>
              <a:gd name="connsiteX921" fmla="*/ 10208895 w 12192000"/>
              <a:gd name="connsiteY921" fmla="*/ 0 h 6858000"/>
              <a:gd name="connsiteX922" fmla="*/ 10303510 w 12192000"/>
              <a:gd name="connsiteY922" fmla="*/ 0 h 6858000"/>
              <a:gd name="connsiteX923" fmla="*/ 11699875 w 12192000"/>
              <a:gd name="connsiteY923" fmla="*/ 51435 h 6858000"/>
              <a:gd name="connsiteX924" fmla="*/ 11699875 w 12192000"/>
              <a:gd name="connsiteY924" fmla="*/ 226695 h 6858000"/>
              <a:gd name="connsiteX925" fmla="*/ 11875135 w 12192000"/>
              <a:gd name="connsiteY925" fmla="*/ 226695 h 6858000"/>
              <a:gd name="connsiteX926" fmla="*/ 11875135 w 12192000"/>
              <a:gd name="connsiteY926" fmla="*/ 51435 h 6858000"/>
              <a:gd name="connsiteX927" fmla="*/ 11699875 w 12192000"/>
              <a:gd name="connsiteY927" fmla="*/ 51435 h 6858000"/>
              <a:gd name="connsiteX928" fmla="*/ 12071985 w 12192000"/>
              <a:gd name="connsiteY928" fmla="*/ 2172970 h 6858000"/>
              <a:gd name="connsiteX929" fmla="*/ 12071985 w 12192000"/>
              <a:gd name="connsiteY929" fmla="*/ 2041525 h 6858000"/>
              <a:gd name="connsiteX930" fmla="*/ 11940540 w 12192000"/>
              <a:gd name="connsiteY930" fmla="*/ 2041525 h 6858000"/>
              <a:gd name="connsiteX931" fmla="*/ 11940540 w 12192000"/>
              <a:gd name="connsiteY931" fmla="*/ 2172970 h 6858000"/>
              <a:gd name="connsiteX932" fmla="*/ 12071985 w 12192000"/>
              <a:gd name="connsiteY932" fmla="*/ 2172970 h 6858000"/>
              <a:gd name="connsiteX933" fmla="*/ 11940540 w 12192000"/>
              <a:gd name="connsiteY933" fmla="*/ 3048000 h 6858000"/>
              <a:gd name="connsiteX934" fmla="*/ 12071985 w 12192000"/>
              <a:gd name="connsiteY934" fmla="*/ 3048000 h 6858000"/>
              <a:gd name="connsiteX935" fmla="*/ 12071985 w 12192000"/>
              <a:gd name="connsiteY935" fmla="*/ 2916555 h 6858000"/>
              <a:gd name="connsiteX936" fmla="*/ 11940540 w 12192000"/>
              <a:gd name="connsiteY936" fmla="*/ 2916555 h 6858000"/>
              <a:gd name="connsiteX937" fmla="*/ 11940540 w 12192000"/>
              <a:gd name="connsiteY937" fmla="*/ 3048000 h 6858000"/>
              <a:gd name="connsiteX938" fmla="*/ 10103485 w 12192000"/>
              <a:gd name="connsiteY938" fmla="*/ 2260600 h 6858000"/>
              <a:gd name="connsiteX939" fmla="*/ 9972040 w 12192000"/>
              <a:gd name="connsiteY939" fmla="*/ 2260600 h 6858000"/>
              <a:gd name="connsiteX940" fmla="*/ 9972040 w 12192000"/>
              <a:gd name="connsiteY940" fmla="*/ 2392045 h 6858000"/>
              <a:gd name="connsiteX941" fmla="*/ 10103485 w 12192000"/>
              <a:gd name="connsiteY941" fmla="*/ 2392045 h 6858000"/>
              <a:gd name="connsiteX942" fmla="*/ 10103485 w 12192000"/>
              <a:gd name="connsiteY942" fmla="*/ 2260600 h 6858000"/>
              <a:gd name="connsiteX943" fmla="*/ 11481435 w 12192000"/>
              <a:gd name="connsiteY943" fmla="*/ 7620 h 6858000"/>
              <a:gd name="connsiteX944" fmla="*/ 11656695 w 12192000"/>
              <a:gd name="connsiteY944" fmla="*/ 7620 h 6858000"/>
              <a:gd name="connsiteX945" fmla="*/ 11663680 w 12192000"/>
              <a:gd name="connsiteY945" fmla="*/ 0 h 6858000"/>
              <a:gd name="connsiteX946" fmla="*/ 11474450 w 12192000"/>
              <a:gd name="connsiteY946" fmla="*/ 0 h 6858000"/>
              <a:gd name="connsiteX947" fmla="*/ 11481435 w 12192000"/>
              <a:gd name="connsiteY947" fmla="*/ 7620 h 6858000"/>
              <a:gd name="connsiteX948" fmla="*/ 10497185 w 12192000"/>
              <a:gd name="connsiteY948" fmla="*/ 160655 h 6858000"/>
              <a:gd name="connsiteX949" fmla="*/ 10497185 w 12192000"/>
              <a:gd name="connsiteY949" fmla="*/ 116840 h 6858000"/>
              <a:gd name="connsiteX950" fmla="*/ 10453370 w 12192000"/>
              <a:gd name="connsiteY950" fmla="*/ 116840 h 6858000"/>
              <a:gd name="connsiteX951" fmla="*/ 10453370 w 12192000"/>
              <a:gd name="connsiteY951" fmla="*/ 160655 h 6858000"/>
              <a:gd name="connsiteX952" fmla="*/ 10497185 w 12192000"/>
              <a:gd name="connsiteY952" fmla="*/ 160655 h 6858000"/>
              <a:gd name="connsiteX953" fmla="*/ 11262995 w 12192000"/>
              <a:gd name="connsiteY953" fmla="*/ 51435 h 6858000"/>
              <a:gd name="connsiteX954" fmla="*/ 11262995 w 12192000"/>
              <a:gd name="connsiteY954" fmla="*/ 226695 h 6858000"/>
              <a:gd name="connsiteX955" fmla="*/ 11438255 w 12192000"/>
              <a:gd name="connsiteY955" fmla="*/ 226695 h 6858000"/>
              <a:gd name="connsiteX956" fmla="*/ 11438255 w 12192000"/>
              <a:gd name="connsiteY956" fmla="*/ 51435 h 6858000"/>
              <a:gd name="connsiteX957" fmla="*/ 11262995 w 12192000"/>
              <a:gd name="connsiteY957" fmla="*/ 51435 h 6858000"/>
              <a:gd name="connsiteX958" fmla="*/ 11481435 w 12192000"/>
              <a:gd name="connsiteY958" fmla="*/ 270510 h 6858000"/>
              <a:gd name="connsiteX959" fmla="*/ 11481435 w 12192000"/>
              <a:gd name="connsiteY959" fmla="*/ 445770 h 6858000"/>
              <a:gd name="connsiteX960" fmla="*/ 11656695 w 12192000"/>
              <a:gd name="connsiteY960" fmla="*/ 445770 h 6858000"/>
              <a:gd name="connsiteX961" fmla="*/ 11656695 w 12192000"/>
              <a:gd name="connsiteY961" fmla="*/ 270510 h 6858000"/>
              <a:gd name="connsiteX962" fmla="*/ 11481435 w 12192000"/>
              <a:gd name="connsiteY962" fmla="*/ 270510 h 6858000"/>
              <a:gd name="connsiteX963" fmla="*/ 10890885 w 12192000"/>
              <a:gd name="connsiteY963" fmla="*/ 991870 h 6858000"/>
              <a:gd name="connsiteX964" fmla="*/ 10890885 w 12192000"/>
              <a:gd name="connsiteY964" fmla="*/ 1035685 h 6858000"/>
              <a:gd name="connsiteX965" fmla="*/ 10934700 w 12192000"/>
              <a:gd name="connsiteY965" fmla="*/ 1035685 h 6858000"/>
              <a:gd name="connsiteX966" fmla="*/ 10934700 w 12192000"/>
              <a:gd name="connsiteY966" fmla="*/ 991870 h 6858000"/>
              <a:gd name="connsiteX967" fmla="*/ 10890885 w 12192000"/>
              <a:gd name="connsiteY967" fmla="*/ 991870 h 6858000"/>
              <a:gd name="connsiteX968" fmla="*/ 11043920 w 12192000"/>
              <a:gd name="connsiteY968" fmla="*/ 270510 h 6858000"/>
              <a:gd name="connsiteX969" fmla="*/ 11043920 w 12192000"/>
              <a:gd name="connsiteY969" fmla="*/ 445770 h 6858000"/>
              <a:gd name="connsiteX970" fmla="*/ 11219180 w 12192000"/>
              <a:gd name="connsiteY970" fmla="*/ 445770 h 6858000"/>
              <a:gd name="connsiteX971" fmla="*/ 11219180 w 12192000"/>
              <a:gd name="connsiteY971" fmla="*/ 270510 h 6858000"/>
              <a:gd name="connsiteX972" fmla="*/ 11043920 w 12192000"/>
              <a:gd name="connsiteY972" fmla="*/ 270510 h 6858000"/>
              <a:gd name="connsiteX973" fmla="*/ 10825480 w 12192000"/>
              <a:gd name="connsiteY973" fmla="*/ 51435 h 6858000"/>
              <a:gd name="connsiteX974" fmla="*/ 10825480 w 12192000"/>
              <a:gd name="connsiteY974" fmla="*/ 226695 h 6858000"/>
              <a:gd name="connsiteX975" fmla="*/ 11000740 w 12192000"/>
              <a:gd name="connsiteY975" fmla="*/ 226695 h 6858000"/>
              <a:gd name="connsiteX976" fmla="*/ 11000740 w 12192000"/>
              <a:gd name="connsiteY976" fmla="*/ 51435 h 6858000"/>
              <a:gd name="connsiteX977" fmla="*/ 10825480 w 12192000"/>
              <a:gd name="connsiteY977" fmla="*/ 51435 h 6858000"/>
              <a:gd name="connsiteX978" fmla="*/ 10934700 w 12192000"/>
              <a:gd name="connsiteY978" fmla="*/ 554355 h 6858000"/>
              <a:gd name="connsiteX979" fmla="*/ 10890885 w 12192000"/>
              <a:gd name="connsiteY979" fmla="*/ 554355 h 6858000"/>
              <a:gd name="connsiteX980" fmla="*/ 10890885 w 12192000"/>
              <a:gd name="connsiteY980" fmla="*/ 598170 h 6858000"/>
              <a:gd name="connsiteX981" fmla="*/ 10934700 w 12192000"/>
              <a:gd name="connsiteY981" fmla="*/ 598170 h 6858000"/>
              <a:gd name="connsiteX982" fmla="*/ 10934700 w 12192000"/>
              <a:gd name="connsiteY982" fmla="*/ 554355 h 6858000"/>
              <a:gd name="connsiteX983" fmla="*/ 11000105 w 12192000"/>
              <a:gd name="connsiteY983" fmla="*/ 1538605 h 6858000"/>
              <a:gd name="connsiteX984" fmla="*/ 11000105 w 12192000"/>
              <a:gd name="connsiteY984" fmla="*/ 1363345 h 6858000"/>
              <a:gd name="connsiteX985" fmla="*/ 10824845 w 12192000"/>
              <a:gd name="connsiteY985" fmla="*/ 1363345 h 6858000"/>
              <a:gd name="connsiteX986" fmla="*/ 10824845 w 12192000"/>
              <a:gd name="connsiteY986" fmla="*/ 1538605 h 6858000"/>
              <a:gd name="connsiteX987" fmla="*/ 11000105 w 12192000"/>
              <a:gd name="connsiteY987" fmla="*/ 1538605 h 6858000"/>
              <a:gd name="connsiteX988" fmla="*/ 11043920 w 12192000"/>
              <a:gd name="connsiteY988" fmla="*/ 7620 h 6858000"/>
              <a:gd name="connsiteX989" fmla="*/ 11219180 w 12192000"/>
              <a:gd name="connsiteY989" fmla="*/ 7620 h 6858000"/>
              <a:gd name="connsiteX990" fmla="*/ 11226165 w 12192000"/>
              <a:gd name="connsiteY990" fmla="*/ 0 h 6858000"/>
              <a:gd name="connsiteX991" fmla="*/ 11036935 w 12192000"/>
              <a:gd name="connsiteY991" fmla="*/ 0 h 6858000"/>
              <a:gd name="connsiteX992" fmla="*/ 11043920 w 12192000"/>
              <a:gd name="connsiteY992" fmla="*/ 7620 h 6858000"/>
              <a:gd name="connsiteX993" fmla="*/ 10541000 w 12192000"/>
              <a:gd name="connsiteY993" fmla="*/ 1823085 h 6858000"/>
              <a:gd name="connsiteX994" fmla="*/ 10409555 w 12192000"/>
              <a:gd name="connsiteY994" fmla="*/ 1823085 h 6858000"/>
              <a:gd name="connsiteX995" fmla="*/ 10409555 w 12192000"/>
              <a:gd name="connsiteY995" fmla="*/ 1954530 h 6858000"/>
              <a:gd name="connsiteX996" fmla="*/ 10541000 w 12192000"/>
              <a:gd name="connsiteY996" fmla="*/ 1954530 h 6858000"/>
              <a:gd name="connsiteX997" fmla="*/ 10541000 w 12192000"/>
              <a:gd name="connsiteY997" fmla="*/ 1823085 h 6858000"/>
              <a:gd name="connsiteX998" fmla="*/ 10453370 w 12192000"/>
              <a:gd name="connsiteY998" fmla="*/ 598170 h 6858000"/>
              <a:gd name="connsiteX999" fmla="*/ 10497185 w 12192000"/>
              <a:gd name="connsiteY999" fmla="*/ 598170 h 6858000"/>
              <a:gd name="connsiteX1000" fmla="*/ 10497185 w 12192000"/>
              <a:gd name="connsiteY1000" fmla="*/ 554355 h 6858000"/>
              <a:gd name="connsiteX1001" fmla="*/ 10453370 w 12192000"/>
              <a:gd name="connsiteY1001" fmla="*/ 554355 h 6858000"/>
              <a:gd name="connsiteX1002" fmla="*/ 10453370 w 12192000"/>
              <a:gd name="connsiteY1002" fmla="*/ 598170 h 6858000"/>
              <a:gd name="connsiteX1003" fmla="*/ 10409555 w 12192000"/>
              <a:gd name="connsiteY1003" fmla="*/ 2698115 h 6858000"/>
              <a:gd name="connsiteX1004" fmla="*/ 10409555 w 12192000"/>
              <a:gd name="connsiteY1004" fmla="*/ 2829560 h 6858000"/>
              <a:gd name="connsiteX1005" fmla="*/ 10541000 w 12192000"/>
              <a:gd name="connsiteY1005" fmla="*/ 2829560 h 6858000"/>
              <a:gd name="connsiteX1006" fmla="*/ 10541000 w 12192000"/>
              <a:gd name="connsiteY1006" fmla="*/ 2698115 h 6858000"/>
              <a:gd name="connsiteX1007" fmla="*/ 10409555 w 12192000"/>
              <a:gd name="connsiteY1007" fmla="*/ 2698115 h 6858000"/>
              <a:gd name="connsiteX1008" fmla="*/ 10541000 w 12192000"/>
              <a:gd name="connsiteY1008" fmla="*/ 2260600 h 6858000"/>
              <a:gd name="connsiteX1009" fmla="*/ 10409555 w 12192000"/>
              <a:gd name="connsiteY1009" fmla="*/ 2260600 h 6858000"/>
              <a:gd name="connsiteX1010" fmla="*/ 10409555 w 12192000"/>
              <a:gd name="connsiteY1010" fmla="*/ 2392045 h 6858000"/>
              <a:gd name="connsiteX1011" fmla="*/ 10541000 w 12192000"/>
              <a:gd name="connsiteY1011" fmla="*/ 2392045 h 6858000"/>
              <a:gd name="connsiteX1012" fmla="*/ 10541000 w 12192000"/>
              <a:gd name="connsiteY1012" fmla="*/ 2260600 h 6858000"/>
              <a:gd name="connsiteX1013" fmla="*/ 10781665 w 12192000"/>
              <a:gd name="connsiteY1013" fmla="*/ 7620 h 6858000"/>
              <a:gd name="connsiteX1014" fmla="*/ 10788650 w 12192000"/>
              <a:gd name="connsiteY1014" fmla="*/ 0 h 6858000"/>
              <a:gd name="connsiteX1015" fmla="*/ 10599420 w 12192000"/>
              <a:gd name="connsiteY1015" fmla="*/ 0 h 6858000"/>
              <a:gd name="connsiteX1016" fmla="*/ 10606405 w 12192000"/>
              <a:gd name="connsiteY1016" fmla="*/ 7620 h 6858000"/>
              <a:gd name="connsiteX1017" fmla="*/ 10781665 w 12192000"/>
              <a:gd name="connsiteY1017" fmla="*/ 7620 h 6858000"/>
              <a:gd name="connsiteX1018" fmla="*/ 960755 w 12192000"/>
              <a:gd name="connsiteY1018" fmla="*/ 6591300 h 6858000"/>
              <a:gd name="connsiteX1019" fmla="*/ 1179195 w 12192000"/>
              <a:gd name="connsiteY1019" fmla="*/ 6591300 h 6858000"/>
              <a:gd name="connsiteX1020" fmla="*/ 1179195 w 12192000"/>
              <a:gd name="connsiteY1020" fmla="*/ 6372860 h 6858000"/>
              <a:gd name="connsiteX1021" fmla="*/ 960755 w 12192000"/>
              <a:gd name="connsiteY1021" fmla="*/ 6372860 h 6858000"/>
              <a:gd name="connsiteX1022" fmla="*/ 960755 w 12192000"/>
              <a:gd name="connsiteY1022" fmla="*/ 6591300 h 6858000"/>
              <a:gd name="connsiteX1023" fmla="*/ 1463675 w 12192000"/>
              <a:gd name="connsiteY1023" fmla="*/ 4338320 h 6858000"/>
              <a:gd name="connsiteX1024" fmla="*/ 1551305 w 12192000"/>
              <a:gd name="connsiteY1024" fmla="*/ 4338320 h 6858000"/>
              <a:gd name="connsiteX1025" fmla="*/ 1551305 w 12192000"/>
              <a:gd name="connsiteY1025" fmla="*/ 4250690 h 6858000"/>
              <a:gd name="connsiteX1026" fmla="*/ 1463675 w 12192000"/>
              <a:gd name="connsiteY1026" fmla="*/ 4250690 h 6858000"/>
              <a:gd name="connsiteX1027" fmla="*/ 1463675 w 12192000"/>
              <a:gd name="connsiteY1027" fmla="*/ 4338320 h 6858000"/>
              <a:gd name="connsiteX1028" fmla="*/ 1572895 w 12192000"/>
              <a:gd name="connsiteY1028" fmla="*/ 5541645 h 6858000"/>
              <a:gd name="connsiteX1029" fmla="*/ 1441450 w 12192000"/>
              <a:gd name="connsiteY1029" fmla="*/ 5541645 h 6858000"/>
              <a:gd name="connsiteX1030" fmla="*/ 1441450 w 12192000"/>
              <a:gd name="connsiteY1030" fmla="*/ 5673090 h 6858000"/>
              <a:gd name="connsiteX1031" fmla="*/ 1572895 w 12192000"/>
              <a:gd name="connsiteY1031" fmla="*/ 5673090 h 6858000"/>
              <a:gd name="connsiteX1032" fmla="*/ 1572895 w 12192000"/>
              <a:gd name="connsiteY1032" fmla="*/ 5541645 h 6858000"/>
              <a:gd name="connsiteX1033" fmla="*/ 1463675 w 12192000"/>
              <a:gd name="connsiteY1033" fmla="*/ 4775835 h 6858000"/>
              <a:gd name="connsiteX1034" fmla="*/ 1551305 w 12192000"/>
              <a:gd name="connsiteY1034" fmla="*/ 4775835 h 6858000"/>
              <a:gd name="connsiteX1035" fmla="*/ 1551305 w 12192000"/>
              <a:gd name="connsiteY1035" fmla="*/ 4688205 h 6858000"/>
              <a:gd name="connsiteX1036" fmla="*/ 1463675 w 12192000"/>
              <a:gd name="connsiteY1036" fmla="*/ 4688205 h 6858000"/>
              <a:gd name="connsiteX1037" fmla="*/ 1463675 w 12192000"/>
              <a:gd name="connsiteY1037" fmla="*/ 4775835 h 6858000"/>
              <a:gd name="connsiteX1038" fmla="*/ 1879600 w 12192000"/>
              <a:gd name="connsiteY1038" fmla="*/ 6416675 h 6858000"/>
              <a:gd name="connsiteX1039" fmla="*/ 1879600 w 12192000"/>
              <a:gd name="connsiteY1039" fmla="*/ 6548120 h 6858000"/>
              <a:gd name="connsiteX1040" fmla="*/ 2011045 w 12192000"/>
              <a:gd name="connsiteY1040" fmla="*/ 6548120 h 6858000"/>
              <a:gd name="connsiteX1041" fmla="*/ 2011045 w 12192000"/>
              <a:gd name="connsiteY1041" fmla="*/ 6416675 h 6858000"/>
              <a:gd name="connsiteX1042" fmla="*/ 1879600 w 12192000"/>
              <a:gd name="connsiteY1042" fmla="*/ 6416675 h 6858000"/>
              <a:gd name="connsiteX1043" fmla="*/ 2010410 w 12192000"/>
              <a:gd name="connsiteY1043" fmla="*/ 5541645 h 6858000"/>
              <a:gd name="connsiteX1044" fmla="*/ 1878965 w 12192000"/>
              <a:gd name="connsiteY1044" fmla="*/ 5541645 h 6858000"/>
              <a:gd name="connsiteX1045" fmla="*/ 1878965 w 12192000"/>
              <a:gd name="connsiteY1045" fmla="*/ 5673090 h 6858000"/>
              <a:gd name="connsiteX1046" fmla="*/ 2010410 w 12192000"/>
              <a:gd name="connsiteY1046" fmla="*/ 5673090 h 6858000"/>
              <a:gd name="connsiteX1047" fmla="*/ 2010410 w 12192000"/>
              <a:gd name="connsiteY1047" fmla="*/ 5541645 h 6858000"/>
              <a:gd name="connsiteX1048" fmla="*/ 1572895 w 12192000"/>
              <a:gd name="connsiteY1048" fmla="*/ 5979160 h 6858000"/>
              <a:gd name="connsiteX1049" fmla="*/ 1441450 w 12192000"/>
              <a:gd name="connsiteY1049" fmla="*/ 5979160 h 6858000"/>
              <a:gd name="connsiteX1050" fmla="*/ 1441450 w 12192000"/>
              <a:gd name="connsiteY1050" fmla="*/ 6110605 h 6858000"/>
              <a:gd name="connsiteX1051" fmla="*/ 1572895 w 12192000"/>
              <a:gd name="connsiteY1051" fmla="*/ 6110605 h 6858000"/>
              <a:gd name="connsiteX1052" fmla="*/ 1572895 w 12192000"/>
              <a:gd name="connsiteY1052" fmla="*/ 5979160 h 6858000"/>
              <a:gd name="connsiteX1053" fmla="*/ 1442085 w 12192000"/>
              <a:gd name="connsiteY1053" fmla="*/ 6416675 h 6858000"/>
              <a:gd name="connsiteX1054" fmla="*/ 1442085 w 12192000"/>
              <a:gd name="connsiteY1054" fmla="*/ 6548120 h 6858000"/>
              <a:gd name="connsiteX1055" fmla="*/ 1573530 w 12192000"/>
              <a:gd name="connsiteY1055" fmla="*/ 6548120 h 6858000"/>
              <a:gd name="connsiteX1056" fmla="*/ 1573530 w 12192000"/>
              <a:gd name="connsiteY1056" fmla="*/ 6416675 h 6858000"/>
              <a:gd name="connsiteX1057" fmla="*/ 1442085 w 12192000"/>
              <a:gd name="connsiteY1057" fmla="*/ 6416675 h 6858000"/>
              <a:gd name="connsiteX1058" fmla="*/ 1551305 w 12192000"/>
              <a:gd name="connsiteY1058" fmla="*/ 3900805 h 6858000"/>
              <a:gd name="connsiteX1059" fmla="*/ 1551305 w 12192000"/>
              <a:gd name="connsiteY1059" fmla="*/ 3813175 h 6858000"/>
              <a:gd name="connsiteX1060" fmla="*/ 1463675 w 12192000"/>
              <a:gd name="connsiteY1060" fmla="*/ 3813175 h 6858000"/>
              <a:gd name="connsiteX1061" fmla="*/ 1463675 w 12192000"/>
              <a:gd name="connsiteY1061" fmla="*/ 3900805 h 6858000"/>
              <a:gd name="connsiteX1062" fmla="*/ 1551305 w 12192000"/>
              <a:gd name="connsiteY1062" fmla="*/ 3900805 h 6858000"/>
              <a:gd name="connsiteX1063" fmla="*/ 960755 w 12192000"/>
              <a:gd name="connsiteY1063" fmla="*/ 3310890 h 6858000"/>
              <a:gd name="connsiteX1064" fmla="*/ 960755 w 12192000"/>
              <a:gd name="connsiteY1064" fmla="*/ 3529330 h 6858000"/>
              <a:gd name="connsiteX1065" fmla="*/ 1179195 w 12192000"/>
              <a:gd name="connsiteY1065" fmla="*/ 3529330 h 6858000"/>
              <a:gd name="connsiteX1066" fmla="*/ 1179195 w 12192000"/>
              <a:gd name="connsiteY1066" fmla="*/ 3310890 h 6858000"/>
              <a:gd name="connsiteX1067" fmla="*/ 960755 w 12192000"/>
              <a:gd name="connsiteY1067" fmla="*/ 3310890 h 6858000"/>
              <a:gd name="connsiteX1068" fmla="*/ 742315 w 12192000"/>
              <a:gd name="connsiteY1068" fmla="*/ 3529330 h 6858000"/>
              <a:gd name="connsiteX1069" fmla="*/ 742315 w 12192000"/>
              <a:gd name="connsiteY1069" fmla="*/ 3747770 h 6858000"/>
              <a:gd name="connsiteX1070" fmla="*/ 960755 w 12192000"/>
              <a:gd name="connsiteY1070" fmla="*/ 3747770 h 6858000"/>
              <a:gd name="connsiteX1071" fmla="*/ 960755 w 12192000"/>
              <a:gd name="connsiteY1071" fmla="*/ 3529330 h 6858000"/>
              <a:gd name="connsiteX1072" fmla="*/ 742315 w 12192000"/>
              <a:gd name="connsiteY1072" fmla="*/ 3529330 h 6858000"/>
              <a:gd name="connsiteX1073" fmla="*/ 1179830 w 12192000"/>
              <a:gd name="connsiteY1073" fmla="*/ 3310890 h 6858000"/>
              <a:gd name="connsiteX1074" fmla="*/ 1398270 w 12192000"/>
              <a:gd name="connsiteY1074" fmla="*/ 3310890 h 6858000"/>
              <a:gd name="connsiteX1075" fmla="*/ 1398270 w 12192000"/>
              <a:gd name="connsiteY1075" fmla="*/ 3092450 h 6858000"/>
              <a:gd name="connsiteX1076" fmla="*/ 1179830 w 12192000"/>
              <a:gd name="connsiteY1076" fmla="*/ 3092450 h 6858000"/>
              <a:gd name="connsiteX1077" fmla="*/ 1179830 w 12192000"/>
              <a:gd name="connsiteY1077" fmla="*/ 3310890 h 6858000"/>
              <a:gd name="connsiteX1078" fmla="*/ 960755 w 12192000"/>
              <a:gd name="connsiteY1078" fmla="*/ 3310890 h 6858000"/>
              <a:gd name="connsiteX1079" fmla="*/ 960755 w 12192000"/>
              <a:gd name="connsiteY1079" fmla="*/ 3092450 h 6858000"/>
              <a:gd name="connsiteX1080" fmla="*/ 742315 w 12192000"/>
              <a:gd name="connsiteY1080" fmla="*/ 3092450 h 6858000"/>
              <a:gd name="connsiteX1081" fmla="*/ 742315 w 12192000"/>
              <a:gd name="connsiteY1081" fmla="*/ 3310890 h 6858000"/>
              <a:gd name="connsiteX1082" fmla="*/ 960755 w 12192000"/>
              <a:gd name="connsiteY1082" fmla="*/ 3310890 h 6858000"/>
              <a:gd name="connsiteX1083" fmla="*/ 1463675 w 12192000"/>
              <a:gd name="connsiteY1083" fmla="*/ 5169535 h 6858000"/>
              <a:gd name="connsiteX1084" fmla="*/ 1463675 w 12192000"/>
              <a:gd name="connsiteY1084" fmla="*/ 5213350 h 6858000"/>
              <a:gd name="connsiteX1085" fmla="*/ 1507490 w 12192000"/>
              <a:gd name="connsiteY1085" fmla="*/ 5213350 h 6858000"/>
              <a:gd name="connsiteX1086" fmla="*/ 1507490 w 12192000"/>
              <a:gd name="connsiteY1086" fmla="*/ 5169535 h 6858000"/>
              <a:gd name="connsiteX1087" fmla="*/ 1463675 w 12192000"/>
              <a:gd name="connsiteY1087" fmla="*/ 5169535 h 6858000"/>
              <a:gd name="connsiteX1088" fmla="*/ 742315 w 12192000"/>
              <a:gd name="connsiteY1088" fmla="*/ 3310890 h 6858000"/>
              <a:gd name="connsiteX1089" fmla="*/ 523875 w 12192000"/>
              <a:gd name="connsiteY1089" fmla="*/ 3310890 h 6858000"/>
              <a:gd name="connsiteX1090" fmla="*/ 523875 w 12192000"/>
              <a:gd name="connsiteY1090" fmla="*/ 3529330 h 6858000"/>
              <a:gd name="connsiteX1091" fmla="*/ 742315 w 12192000"/>
              <a:gd name="connsiteY1091" fmla="*/ 3529330 h 6858000"/>
              <a:gd name="connsiteX1092" fmla="*/ 742315 w 12192000"/>
              <a:gd name="connsiteY1092" fmla="*/ 3310890 h 6858000"/>
              <a:gd name="connsiteX1093" fmla="*/ 2010410 w 12192000"/>
              <a:gd name="connsiteY1093" fmla="*/ 5979160 h 6858000"/>
              <a:gd name="connsiteX1094" fmla="*/ 1878965 w 12192000"/>
              <a:gd name="connsiteY1094" fmla="*/ 5979160 h 6858000"/>
              <a:gd name="connsiteX1095" fmla="*/ 1878965 w 12192000"/>
              <a:gd name="connsiteY1095" fmla="*/ 6110605 h 6858000"/>
              <a:gd name="connsiteX1096" fmla="*/ 2010410 w 12192000"/>
              <a:gd name="connsiteY1096" fmla="*/ 6110605 h 6858000"/>
              <a:gd name="connsiteX1097" fmla="*/ 2010410 w 12192000"/>
              <a:gd name="connsiteY1097" fmla="*/ 5979160 h 6858000"/>
              <a:gd name="connsiteX1098" fmla="*/ 4241800 w 12192000"/>
              <a:gd name="connsiteY1098" fmla="*/ 4185285 h 6858000"/>
              <a:gd name="connsiteX1099" fmla="*/ 4023360 w 12192000"/>
              <a:gd name="connsiteY1099" fmla="*/ 4185285 h 6858000"/>
              <a:gd name="connsiteX1100" fmla="*/ 4023360 w 12192000"/>
              <a:gd name="connsiteY1100" fmla="*/ 4403725 h 6858000"/>
              <a:gd name="connsiteX1101" fmla="*/ 4241800 w 12192000"/>
              <a:gd name="connsiteY1101" fmla="*/ 4403725 h 6858000"/>
              <a:gd name="connsiteX1102" fmla="*/ 4241800 w 12192000"/>
              <a:gd name="connsiteY1102" fmla="*/ 4185285 h 6858000"/>
              <a:gd name="connsiteX1103" fmla="*/ 3279140 w 12192000"/>
              <a:gd name="connsiteY1103" fmla="*/ 6022975 h 6858000"/>
              <a:gd name="connsiteX1104" fmla="*/ 3235325 w 12192000"/>
              <a:gd name="connsiteY1104" fmla="*/ 6022975 h 6858000"/>
              <a:gd name="connsiteX1105" fmla="*/ 3235325 w 12192000"/>
              <a:gd name="connsiteY1105" fmla="*/ 6066790 h 6858000"/>
              <a:gd name="connsiteX1106" fmla="*/ 3279140 w 12192000"/>
              <a:gd name="connsiteY1106" fmla="*/ 6066790 h 6858000"/>
              <a:gd name="connsiteX1107" fmla="*/ 3279140 w 12192000"/>
              <a:gd name="connsiteY1107" fmla="*/ 6022975 h 6858000"/>
              <a:gd name="connsiteX1108" fmla="*/ 3235325 w 12192000"/>
              <a:gd name="connsiteY1108" fmla="*/ 6459855 h 6858000"/>
              <a:gd name="connsiteX1109" fmla="*/ 3235325 w 12192000"/>
              <a:gd name="connsiteY1109" fmla="*/ 6503670 h 6858000"/>
              <a:gd name="connsiteX1110" fmla="*/ 3279140 w 12192000"/>
              <a:gd name="connsiteY1110" fmla="*/ 6503670 h 6858000"/>
              <a:gd name="connsiteX1111" fmla="*/ 3279140 w 12192000"/>
              <a:gd name="connsiteY1111" fmla="*/ 6459855 h 6858000"/>
              <a:gd name="connsiteX1112" fmla="*/ 3235325 w 12192000"/>
              <a:gd name="connsiteY1112" fmla="*/ 6459855 h 6858000"/>
              <a:gd name="connsiteX1113" fmla="*/ 3585210 w 12192000"/>
              <a:gd name="connsiteY1113" fmla="*/ 4622800 h 6858000"/>
              <a:gd name="connsiteX1114" fmla="*/ 3585210 w 12192000"/>
              <a:gd name="connsiteY1114" fmla="*/ 4841240 h 6858000"/>
              <a:gd name="connsiteX1115" fmla="*/ 3803650 w 12192000"/>
              <a:gd name="connsiteY1115" fmla="*/ 4841240 h 6858000"/>
              <a:gd name="connsiteX1116" fmla="*/ 3803650 w 12192000"/>
              <a:gd name="connsiteY1116" fmla="*/ 4622800 h 6858000"/>
              <a:gd name="connsiteX1117" fmla="*/ 3585210 w 12192000"/>
              <a:gd name="connsiteY1117" fmla="*/ 4622800 h 6858000"/>
              <a:gd name="connsiteX1118" fmla="*/ 3279140 w 12192000"/>
              <a:gd name="connsiteY1118" fmla="*/ 5585460 h 6858000"/>
              <a:gd name="connsiteX1119" fmla="*/ 3235325 w 12192000"/>
              <a:gd name="connsiteY1119" fmla="*/ 5585460 h 6858000"/>
              <a:gd name="connsiteX1120" fmla="*/ 3235325 w 12192000"/>
              <a:gd name="connsiteY1120" fmla="*/ 5629275 h 6858000"/>
              <a:gd name="connsiteX1121" fmla="*/ 3279140 w 12192000"/>
              <a:gd name="connsiteY1121" fmla="*/ 5629275 h 6858000"/>
              <a:gd name="connsiteX1122" fmla="*/ 3279140 w 12192000"/>
              <a:gd name="connsiteY1122" fmla="*/ 5585460 h 6858000"/>
              <a:gd name="connsiteX1123" fmla="*/ 3804285 w 12192000"/>
              <a:gd name="connsiteY1123" fmla="*/ 4404360 h 6858000"/>
              <a:gd name="connsiteX1124" fmla="*/ 3804285 w 12192000"/>
              <a:gd name="connsiteY1124" fmla="*/ 4622800 h 6858000"/>
              <a:gd name="connsiteX1125" fmla="*/ 4022725 w 12192000"/>
              <a:gd name="connsiteY1125" fmla="*/ 4622800 h 6858000"/>
              <a:gd name="connsiteX1126" fmla="*/ 4022725 w 12192000"/>
              <a:gd name="connsiteY1126" fmla="*/ 4404360 h 6858000"/>
              <a:gd name="connsiteX1127" fmla="*/ 3804285 w 12192000"/>
              <a:gd name="connsiteY1127" fmla="*/ 4404360 h 6858000"/>
              <a:gd name="connsiteX1128" fmla="*/ 2797810 w 12192000"/>
              <a:gd name="connsiteY1128" fmla="*/ 6022975 h 6858000"/>
              <a:gd name="connsiteX1129" fmla="*/ 2797810 w 12192000"/>
              <a:gd name="connsiteY1129" fmla="*/ 6066790 h 6858000"/>
              <a:gd name="connsiteX1130" fmla="*/ 2841625 w 12192000"/>
              <a:gd name="connsiteY1130" fmla="*/ 6066790 h 6858000"/>
              <a:gd name="connsiteX1131" fmla="*/ 2841625 w 12192000"/>
              <a:gd name="connsiteY1131" fmla="*/ 6022975 h 6858000"/>
              <a:gd name="connsiteX1132" fmla="*/ 2797810 w 12192000"/>
              <a:gd name="connsiteY1132" fmla="*/ 6022975 h 6858000"/>
              <a:gd name="connsiteX1133" fmla="*/ 2229485 w 12192000"/>
              <a:gd name="connsiteY1133" fmla="*/ 5760085 h 6858000"/>
              <a:gd name="connsiteX1134" fmla="*/ 2098040 w 12192000"/>
              <a:gd name="connsiteY1134" fmla="*/ 5760085 h 6858000"/>
              <a:gd name="connsiteX1135" fmla="*/ 2098040 w 12192000"/>
              <a:gd name="connsiteY1135" fmla="*/ 5891530 h 6858000"/>
              <a:gd name="connsiteX1136" fmla="*/ 2229485 w 12192000"/>
              <a:gd name="connsiteY1136" fmla="*/ 5891530 h 6858000"/>
              <a:gd name="connsiteX1137" fmla="*/ 2229485 w 12192000"/>
              <a:gd name="connsiteY1137" fmla="*/ 5760085 h 6858000"/>
              <a:gd name="connsiteX1138" fmla="*/ 2317115 w 12192000"/>
              <a:gd name="connsiteY1138" fmla="*/ 5979160 h 6858000"/>
              <a:gd name="connsiteX1139" fmla="*/ 2317115 w 12192000"/>
              <a:gd name="connsiteY1139" fmla="*/ 6110605 h 6858000"/>
              <a:gd name="connsiteX1140" fmla="*/ 2448560 w 12192000"/>
              <a:gd name="connsiteY1140" fmla="*/ 6110605 h 6858000"/>
              <a:gd name="connsiteX1141" fmla="*/ 2448560 w 12192000"/>
              <a:gd name="connsiteY1141" fmla="*/ 5979160 h 6858000"/>
              <a:gd name="connsiteX1142" fmla="*/ 2317115 w 12192000"/>
              <a:gd name="connsiteY1142" fmla="*/ 5979160 h 6858000"/>
              <a:gd name="connsiteX1143" fmla="*/ 2098040 w 12192000"/>
              <a:gd name="connsiteY1143" fmla="*/ 6197600 h 6858000"/>
              <a:gd name="connsiteX1144" fmla="*/ 2098040 w 12192000"/>
              <a:gd name="connsiteY1144" fmla="*/ 6329045 h 6858000"/>
              <a:gd name="connsiteX1145" fmla="*/ 2229485 w 12192000"/>
              <a:gd name="connsiteY1145" fmla="*/ 6329045 h 6858000"/>
              <a:gd name="connsiteX1146" fmla="*/ 2229485 w 12192000"/>
              <a:gd name="connsiteY1146" fmla="*/ 6197600 h 6858000"/>
              <a:gd name="connsiteX1147" fmla="*/ 2098040 w 12192000"/>
              <a:gd name="connsiteY1147" fmla="*/ 6197600 h 6858000"/>
              <a:gd name="connsiteX1148" fmla="*/ 3060700 w 12192000"/>
              <a:gd name="connsiteY1148" fmla="*/ 5803900 h 6858000"/>
              <a:gd name="connsiteX1149" fmla="*/ 3016885 w 12192000"/>
              <a:gd name="connsiteY1149" fmla="*/ 5803900 h 6858000"/>
              <a:gd name="connsiteX1150" fmla="*/ 3016885 w 12192000"/>
              <a:gd name="connsiteY1150" fmla="*/ 5847715 h 6858000"/>
              <a:gd name="connsiteX1151" fmla="*/ 3060700 w 12192000"/>
              <a:gd name="connsiteY1151" fmla="*/ 5847715 h 6858000"/>
              <a:gd name="connsiteX1152" fmla="*/ 3060700 w 12192000"/>
              <a:gd name="connsiteY1152" fmla="*/ 5803900 h 6858000"/>
              <a:gd name="connsiteX1153" fmla="*/ 960755 w 12192000"/>
              <a:gd name="connsiteY1153" fmla="*/ 3091815 h 6858000"/>
              <a:gd name="connsiteX1154" fmla="*/ 1179195 w 12192000"/>
              <a:gd name="connsiteY1154" fmla="*/ 3091815 h 6858000"/>
              <a:gd name="connsiteX1155" fmla="*/ 1179195 w 12192000"/>
              <a:gd name="connsiteY1155" fmla="*/ 2873375 h 6858000"/>
              <a:gd name="connsiteX1156" fmla="*/ 960755 w 12192000"/>
              <a:gd name="connsiteY1156" fmla="*/ 2873375 h 6858000"/>
              <a:gd name="connsiteX1157" fmla="*/ 960755 w 12192000"/>
              <a:gd name="connsiteY1157" fmla="*/ 3091815 h 6858000"/>
              <a:gd name="connsiteX1158" fmla="*/ 3016885 w 12192000"/>
              <a:gd name="connsiteY1158" fmla="*/ 6241415 h 6858000"/>
              <a:gd name="connsiteX1159" fmla="*/ 3016885 w 12192000"/>
              <a:gd name="connsiteY1159" fmla="*/ 6285230 h 6858000"/>
              <a:gd name="connsiteX1160" fmla="*/ 3060700 w 12192000"/>
              <a:gd name="connsiteY1160" fmla="*/ 6285230 h 6858000"/>
              <a:gd name="connsiteX1161" fmla="*/ 3060700 w 12192000"/>
              <a:gd name="connsiteY1161" fmla="*/ 6241415 h 6858000"/>
              <a:gd name="connsiteX1162" fmla="*/ 3016885 w 12192000"/>
              <a:gd name="connsiteY1162" fmla="*/ 6241415 h 6858000"/>
              <a:gd name="connsiteX1163" fmla="*/ 1245235 w 12192000"/>
              <a:gd name="connsiteY1163" fmla="*/ 4557395 h 6858000"/>
              <a:gd name="connsiteX1164" fmla="*/ 1332865 w 12192000"/>
              <a:gd name="connsiteY1164" fmla="*/ 4557395 h 6858000"/>
              <a:gd name="connsiteX1165" fmla="*/ 1332865 w 12192000"/>
              <a:gd name="connsiteY1165" fmla="*/ 4469765 h 6858000"/>
              <a:gd name="connsiteX1166" fmla="*/ 1245235 w 12192000"/>
              <a:gd name="connsiteY1166" fmla="*/ 4469765 h 6858000"/>
              <a:gd name="connsiteX1167" fmla="*/ 1245235 w 12192000"/>
              <a:gd name="connsiteY1167" fmla="*/ 4557395 h 6858000"/>
              <a:gd name="connsiteX1168" fmla="*/ 1026160 w 12192000"/>
              <a:gd name="connsiteY1168" fmla="*/ 5607050 h 6858000"/>
              <a:gd name="connsiteX1169" fmla="*/ 1026160 w 12192000"/>
              <a:gd name="connsiteY1169" fmla="*/ 5650865 h 6858000"/>
              <a:gd name="connsiteX1170" fmla="*/ 1069975 w 12192000"/>
              <a:gd name="connsiteY1170" fmla="*/ 5650865 h 6858000"/>
              <a:gd name="connsiteX1171" fmla="*/ 1069975 w 12192000"/>
              <a:gd name="connsiteY1171" fmla="*/ 5607050 h 6858000"/>
              <a:gd name="connsiteX1172" fmla="*/ 1026160 w 12192000"/>
              <a:gd name="connsiteY1172" fmla="*/ 5607050 h 6858000"/>
              <a:gd name="connsiteX1173" fmla="*/ 1069975 w 12192000"/>
              <a:gd name="connsiteY1173" fmla="*/ 4732020 h 6858000"/>
              <a:gd name="connsiteX1174" fmla="*/ 1026160 w 12192000"/>
              <a:gd name="connsiteY1174" fmla="*/ 4732020 h 6858000"/>
              <a:gd name="connsiteX1175" fmla="*/ 1026160 w 12192000"/>
              <a:gd name="connsiteY1175" fmla="*/ 4775835 h 6858000"/>
              <a:gd name="connsiteX1176" fmla="*/ 1069975 w 12192000"/>
              <a:gd name="connsiteY1176" fmla="*/ 4775835 h 6858000"/>
              <a:gd name="connsiteX1177" fmla="*/ 1069975 w 12192000"/>
              <a:gd name="connsiteY1177" fmla="*/ 4732020 h 6858000"/>
              <a:gd name="connsiteX1178" fmla="*/ 960755 w 12192000"/>
              <a:gd name="connsiteY1178" fmla="*/ 2873375 h 6858000"/>
              <a:gd name="connsiteX1179" fmla="*/ 960755 w 12192000"/>
              <a:gd name="connsiteY1179" fmla="*/ 2654935 h 6858000"/>
              <a:gd name="connsiteX1180" fmla="*/ 742315 w 12192000"/>
              <a:gd name="connsiteY1180" fmla="*/ 2654935 h 6858000"/>
              <a:gd name="connsiteX1181" fmla="*/ 742315 w 12192000"/>
              <a:gd name="connsiteY1181" fmla="*/ 2873375 h 6858000"/>
              <a:gd name="connsiteX1182" fmla="*/ 960755 w 12192000"/>
              <a:gd name="connsiteY1182" fmla="*/ 2873375 h 6858000"/>
              <a:gd name="connsiteX1183" fmla="*/ 1113790 w 12192000"/>
              <a:gd name="connsiteY1183" fmla="*/ 4250690 h 6858000"/>
              <a:gd name="connsiteX1184" fmla="*/ 1026160 w 12192000"/>
              <a:gd name="connsiteY1184" fmla="*/ 4250690 h 6858000"/>
              <a:gd name="connsiteX1185" fmla="*/ 1026160 w 12192000"/>
              <a:gd name="connsiteY1185" fmla="*/ 4338320 h 6858000"/>
              <a:gd name="connsiteX1186" fmla="*/ 1113790 w 12192000"/>
              <a:gd name="connsiteY1186" fmla="*/ 4338320 h 6858000"/>
              <a:gd name="connsiteX1187" fmla="*/ 1113790 w 12192000"/>
              <a:gd name="connsiteY1187" fmla="*/ 4250690 h 6858000"/>
              <a:gd name="connsiteX1188" fmla="*/ 1289050 w 12192000"/>
              <a:gd name="connsiteY1188" fmla="*/ 4951095 h 6858000"/>
              <a:gd name="connsiteX1189" fmla="*/ 1245235 w 12192000"/>
              <a:gd name="connsiteY1189" fmla="*/ 4951095 h 6858000"/>
              <a:gd name="connsiteX1190" fmla="*/ 1245235 w 12192000"/>
              <a:gd name="connsiteY1190" fmla="*/ 4994910 h 6858000"/>
              <a:gd name="connsiteX1191" fmla="*/ 1289050 w 12192000"/>
              <a:gd name="connsiteY1191" fmla="*/ 4994910 h 6858000"/>
              <a:gd name="connsiteX1192" fmla="*/ 1289050 w 12192000"/>
              <a:gd name="connsiteY1192" fmla="*/ 4951095 h 6858000"/>
              <a:gd name="connsiteX1193" fmla="*/ 1245235 w 12192000"/>
              <a:gd name="connsiteY1193" fmla="*/ 5388610 h 6858000"/>
              <a:gd name="connsiteX1194" fmla="*/ 1245235 w 12192000"/>
              <a:gd name="connsiteY1194" fmla="*/ 5432425 h 6858000"/>
              <a:gd name="connsiteX1195" fmla="*/ 1289050 w 12192000"/>
              <a:gd name="connsiteY1195" fmla="*/ 5432425 h 6858000"/>
              <a:gd name="connsiteX1196" fmla="*/ 1289050 w 12192000"/>
              <a:gd name="connsiteY1196" fmla="*/ 5388610 h 6858000"/>
              <a:gd name="connsiteX1197" fmla="*/ 1245235 w 12192000"/>
              <a:gd name="connsiteY1197" fmla="*/ 5388610 h 6858000"/>
              <a:gd name="connsiteX1198" fmla="*/ 1069975 w 12192000"/>
              <a:gd name="connsiteY1198" fmla="*/ 5169535 h 6858000"/>
              <a:gd name="connsiteX1199" fmla="*/ 1026160 w 12192000"/>
              <a:gd name="connsiteY1199" fmla="*/ 5169535 h 6858000"/>
              <a:gd name="connsiteX1200" fmla="*/ 1026160 w 12192000"/>
              <a:gd name="connsiteY1200" fmla="*/ 5213350 h 6858000"/>
              <a:gd name="connsiteX1201" fmla="*/ 1069975 w 12192000"/>
              <a:gd name="connsiteY1201" fmla="*/ 5213350 h 6858000"/>
              <a:gd name="connsiteX1202" fmla="*/ 1069975 w 12192000"/>
              <a:gd name="connsiteY1202" fmla="*/ 5169535 h 6858000"/>
              <a:gd name="connsiteX1203" fmla="*/ 851535 w 12192000"/>
              <a:gd name="connsiteY1203" fmla="*/ 4513580 h 6858000"/>
              <a:gd name="connsiteX1204" fmla="*/ 807720 w 12192000"/>
              <a:gd name="connsiteY1204" fmla="*/ 4513580 h 6858000"/>
              <a:gd name="connsiteX1205" fmla="*/ 807720 w 12192000"/>
              <a:gd name="connsiteY1205" fmla="*/ 4557395 h 6858000"/>
              <a:gd name="connsiteX1206" fmla="*/ 851535 w 12192000"/>
              <a:gd name="connsiteY1206" fmla="*/ 4557395 h 6858000"/>
              <a:gd name="connsiteX1207" fmla="*/ 851535 w 12192000"/>
              <a:gd name="connsiteY1207" fmla="*/ 4513580 h 6858000"/>
              <a:gd name="connsiteX1208" fmla="*/ 632460 w 12192000"/>
              <a:gd name="connsiteY1208" fmla="*/ 4775835 h 6858000"/>
              <a:gd name="connsiteX1209" fmla="*/ 632460 w 12192000"/>
              <a:gd name="connsiteY1209" fmla="*/ 4732020 h 6858000"/>
              <a:gd name="connsiteX1210" fmla="*/ 588645 w 12192000"/>
              <a:gd name="connsiteY1210" fmla="*/ 4732020 h 6858000"/>
              <a:gd name="connsiteX1211" fmla="*/ 588645 w 12192000"/>
              <a:gd name="connsiteY1211" fmla="*/ 4775835 h 6858000"/>
              <a:gd name="connsiteX1212" fmla="*/ 632460 w 12192000"/>
              <a:gd name="connsiteY1212" fmla="*/ 4775835 h 6858000"/>
              <a:gd name="connsiteX1213" fmla="*/ 873125 w 12192000"/>
              <a:gd name="connsiteY1213" fmla="*/ 5847715 h 6858000"/>
              <a:gd name="connsiteX1214" fmla="*/ 873125 w 12192000"/>
              <a:gd name="connsiteY1214" fmla="*/ 5803900 h 6858000"/>
              <a:gd name="connsiteX1215" fmla="*/ 829310 w 12192000"/>
              <a:gd name="connsiteY1215" fmla="*/ 5803900 h 6858000"/>
              <a:gd name="connsiteX1216" fmla="*/ 829310 w 12192000"/>
              <a:gd name="connsiteY1216" fmla="*/ 5847715 h 6858000"/>
              <a:gd name="connsiteX1217" fmla="*/ 873125 w 12192000"/>
              <a:gd name="connsiteY1217" fmla="*/ 5847715 h 6858000"/>
              <a:gd name="connsiteX1218" fmla="*/ 588645 w 12192000"/>
              <a:gd name="connsiteY1218" fmla="*/ 5213350 h 6858000"/>
              <a:gd name="connsiteX1219" fmla="*/ 632460 w 12192000"/>
              <a:gd name="connsiteY1219" fmla="*/ 5213350 h 6858000"/>
              <a:gd name="connsiteX1220" fmla="*/ 632460 w 12192000"/>
              <a:gd name="connsiteY1220" fmla="*/ 5169535 h 6858000"/>
              <a:gd name="connsiteX1221" fmla="*/ 588645 w 12192000"/>
              <a:gd name="connsiteY1221" fmla="*/ 5169535 h 6858000"/>
              <a:gd name="connsiteX1222" fmla="*/ 588645 w 12192000"/>
              <a:gd name="connsiteY1222" fmla="*/ 5213350 h 6858000"/>
              <a:gd name="connsiteX1223" fmla="*/ 807720 w 12192000"/>
              <a:gd name="connsiteY1223" fmla="*/ 4951095 h 6858000"/>
              <a:gd name="connsiteX1224" fmla="*/ 807720 w 12192000"/>
              <a:gd name="connsiteY1224" fmla="*/ 4994910 h 6858000"/>
              <a:gd name="connsiteX1225" fmla="*/ 851535 w 12192000"/>
              <a:gd name="connsiteY1225" fmla="*/ 4994910 h 6858000"/>
              <a:gd name="connsiteX1226" fmla="*/ 851535 w 12192000"/>
              <a:gd name="connsiteY1226" fmla="*/ 4951095 h 6858000"/>
              <a:gd name="connsiteX1227" fmla="*/ 807720 w 12192000"/>
              <a:gd name="connsiteY1227" fmla="*/ 4951095 h 6858000"/>
              <a:gd name="connsiteX1228" fmla="*/ 851535 w 12192000"/>
              <a:gd name="connsiteY1228" fmla="*/ 5431790 h 6858000"/>
              <a:gd name="connsiteX1229" fmla="*/ 851535 w 12192000"/>
              <a:gd name="connsiteY1229" fmla="*/ 5387975 h 6858000"/>
              <a:gd name="connsiteX1230" fmla="*/ 807720 w 12192000"/>
              <a:gd name="connsiteY1230" fmla="*/ 5387975 h 6858000"/>
              <a:gd name="connsiteX1231" fmla="*/ 807720 w 12192000"/>
              <a:gd name="connsiteY1231" fmla="*/ 5431790 h 6858000"/>
              <a:gd name="connsiteX1232" fmla="*/ 851535 w 12192000"/>
              <a:gd name="connsiteY1232" fmla="*/ 5431790 h 6858000"/>
              <a:gd name="connsiteX1233" fmla="*/ 1004570 w 12192000"/>
              <a:gd name="connsiteY1233" fmla="*/ 6109970 h 6858000"/>
              <a:gd name="connsiteX1234" fmla="*/ 1136015 w 12192000"/>
              <a:gd name="connsiteY1234" fmla="*/ 6109970 h 6858000"/>
              <a:gd name="connsiteX1235" fmla="*/ 1136015 w 12192000"/>
              <a:gd name="connsiteY1235" fmla="*/ 5978525 h 6858000"/>
              <a:gd name="connsiteX1236" fmla="*/ 1004570 w 12192000"/>
              <a:gd name="connsiteY1236" fmla="*/ 5978525 h 6858000"/>
              <a:gd name="connsiteX1237" fmla="*/ 1004570 w 12192000"/>
              <a:gd name="connsiteY1237" fmla="*/ 6109970 h 6858000"/>
              <a:gd name="connsiteX1238" fmla="*/ 304800 w 12192000"/>
              <a:gd name="connsiteY1238" fmla="*/ 3310890 h 6858000"/>
              <a:gd name="connsiteX1239" fmla="*/ 86360 w 12192000"/>
              <a:gd name="connsiteY1239" fmla="*/ 3310890 h 6858000"/>
              <a:gd name="connsiteX1240" fmla="*/ 86360 w 12192000"/>
              <a:gd name="connsiteY1240" fmla="*/ 3529330 h 6858000"/>
              <a:gd name="connsiteX1241" fmla="*/ 304800 w 12192000"/>
              <a:gd name="connsiteY1241" fmla="*/ 3529330 h 6858000"/>
              <a:gd name="connsiteX1242" fmla="*/ 304800 w 12192000"/>
              <a:gd name="connsiteY1242" fmla="*/ 3310890 h 6858000"/>
              <a:gd name="connsiteX1243" fmla="*/ 523240 w 12192000"/>
              <a:gd name="connsiteY1243" fmla="*/ 3529330 h 6858000"/>
              <a:gd name="connsiteX1244" fmla="*/ 304800 w 12192000"/>
              <a:gd name="connsiteY1244" fmla="*/ 3529330 h 6858000"/>
              <a:gd name="connsiteX1245" fmla="*/ 304800 w 12192000"/>
              <a:gd name="connsiteY1245" fmla="*/ 3747770 h 6858000"/>
              <a:gd name="connsiteX1246" fmla="*/ 523240 w 12192000"/>
              <a:gd name="connsiteY1246" fmla="*/ 3747770 h 6858000"/>
              <a:gd name="connsiteX1247" fmla="*/ 523240 w 12192000"/>
              <a:gd name="connsiteY1247" fmla="*/ 3529330 h 6858000"/>
              <a:gd name="connsiteX1248" fmla="*/ 742315 w 12192000"/>
              <a:gd name="connsiteY1248" fmla="*/ 3747770 h 6858000"/>
              <a:gd name="connsiteX1249" fmla="*/ 523875 w 12192000"/>
              <a:gd name="connsiteY1249" fmla="*/ 3747770 h 6858000"/>
              <a:gd name="connsiteX1250" fmla="*/ 523875 w 12192000"/>
              <a:gd name="connsiteY1250" fmla="*/ 3966210 h 6858000"/>
              <a:gd name="connsiteX1251" fmla="*/ 742315 w 12192000"/>
              <a:gd name="connsiteY1251" fmla="*/ 3966210 h 6858000"/>
              <a:gd name="connsiteX1252" fmla="*/ 742315 w 12192000"/>
              <a:gd name="connsiteY1252" fmla="*/ 3747770 h 6858000"/>
              <a:gd name="connsiteX1253" fmla="*/ 742315 w 12192000"/>
              <a:gd name="connsiteY1253" fmla="*/ 3966845 h 6858000"/>
              <a:gd name="connsiteX1254" fmla="*/ 742315 w 12192000"/>
              <a:gd name="connsiteY1254" fmla="*/ 4185285 h 6858000"/>
              <a:gd name="connsiteX1255" fmla="*/ 960755 w 12192000"/>
              <a:gd name="connsiteY1255" fmla="*/ 4185285 h 6858000"/>
              <a:gd name="connsiteX1256" fmla="*/ 960755 w 12192000"/>
              <a:gd name="connsiteY1256" fmla="*/ 3966845 h 6858000"/>
              <a:gd name="connsiteX1257" fmla="*/ 742315 w 12192000"/>
              <a:gd name="connsiteY1257" fmla="*/ 3966845 h 6858000"/>
              <a:gd name="connsiteX1258" fmla="*/ 523240 w 12192000"/>
              <a:gd name="connsiteY1258" fmla="*/ 3310890 h 6858000"/>
              <a:gd name="connsiteX1259" fmla="*/ 523240 w 12192000"/>
              <a:gd name="connsiteY1259" fmla="*/ 3092450 h 6858000"/>
              <a:gd name="connsiteX1260" fmla="*/ 304800 w 12192000"/>
              <a:gd name="connsiteY1260" fmla="*/ 3092450 h 6858000"/>
              <a:gd name="connsiteX1261" fmla="*/ 304800 w 12192000"/>
              <a:gd name="connsiteY1261" fmla="*/ 3310890 h 6858000"/>
              <a:gd name="connsiteX1262" fmla="*/ 523240 w 12192000"/>
              <a:gd name="connsiteY1262" fmla="*/ 3310890 h 6858000"/>
              <a:gd name="connsiteX1263" fmla="*/ 742315 w 12192000"/>
              <a:gd name="connsiteY1263" fmla="*/ 3091815 h 6858000"/>
              <a:gd name="connsiteX1264" fmla="*/ 742315 w 12192000"/>
              <a:gd name="connsiteY1264" fmla="*/ 2873375 h 6858000"/>
              <a:gd name="connsiteX1265" fmla="*/ 523875 w 12192000"/>
              <a:gd name="connsiteY1265" fmla="*/ 2873375 h 6858000"/>
              <a:gd name="connsiteX1266" fmla="*/ 523875 w 12192000"/>
              <a:gd name="connsiteY1266" fmla="*/ 3091815 h 6858000"/>
              <a:gd name="connsiteX1267" fmla="*/ 742315 w 12192000"/>
              <a:gd name="connsiteY1267" fmla="*/ 3091815 h 6858000"/>
              <a:gd name="connsiteX1268" fmla="*/ 1179830 w 12192000"/>
              <a:gd name="connsiteY1268" fmla="*/ 3529330 h 6858000"/>
              <a:gd name="connsiteX1269" fmla="*/ 1179830 w 12192000"/>
              <a:gd name="connsiteY1269" fmla="*/ 3747770 h 6858000"/>
              <a:gd name="connsiteX1270" fmla="*/ 1398270 w 12192000"/>
              <a:gd name="connsiteY1270" fmla="*/ 3747770 h 6858000"/>
              <a:gd name="connsiteX1271" fmla="*/ 1398270 w 12192000"/>
              <a:gd name="connsiteY1271" fmla="*/ 3529330 h 6858000"/>
              <a:gd name="connsiteX1272" fmla="*/ 1179830 w 12192000"/>
              <a:gd name="connsiteY1272" fmla="*/ 3529330 h 6858000"/>
              <a:gd name="connsiteX1273" fmla="*/ 1223010 w 12192000"/>
              <a:gd name="connsiteY1273" fmla="*/ 6197600 h 6858000"/>
              <a:gd name="connsiteX1274" fmla="*/ 1223010 w 12192000"/>
              <a:gd name="connsiteY1274" fmla="*/ 6329045 h 6858000"/>
              <a:gd name="connsiteX1275" fmla="*/ 1354455 w 12192000"/>
              <a:gd name="connsiteY1275" fmla="*/ 6329045 h 6858000"/>
              <a:gd name="connsiteX1276" fmla="*/ 1354455 w 12192000"/>
              <a:gd name="connsiteY1276" fmla="*/ 6197600 h 6858000"/>
              <a:gd name="connsiteX1277" fmla="*/ 1223010 w 12192000"/>
              <a:gd name="connsiteY1277" fmla="*/ 6197600 h 6858000"/>
              <a:gd name="connsiteX1278" fmla="*/ 1354455 w 12192000"/>
              <a:gd name="connsiteY1278" fmla="*/ 5760085 h 6858000"/>
              <a:gd name="connsiteX1279" fmla="*/ 1223010 w 12192000"/>
              <a:gd name="connsiteY1279" fmla="*/ 5760085 h 6858000"/>
              <a:gd name="connsiteX1280" fmla="*/ 1223010 w 12192000"/>
              <a:gd name="connsiteY1280" fmla="*/ 5891530 h 6858000"/>
              <a:gd name="connsiteX1281" fmla="*/ 1354455 w 12192000"/>
              <a:gd name="connsiteY1281" fmla="*/ 5891530 h 6858000"/>
              <a:gd name="connsiteX1282" fmla="*/ 1354455 w 12192000"/>
              <a:gd name="connsiteY1282" fmla="*/ 5760085 h 6858000"/>
              <a:gd name="connsiteX1283" fmla="*/ 3366770 w 12192000"/>
              <a:gd name="connsiteY1283" fmla="*/ 4841240 h 6858000"/>
              <a:gd name="connsiteX1284" fmla="*/ 3366770 w 12192000"/>
              <a:gd name="connsiteY1284" fmla="*/ 5059680 h 6858000"/>
              <a:gd name="connsiteX1285" fmla="*/ 3585210 w 12192000"/>
              <a:gd name="connsiteY1285" fmla="*/ 5059680 h 6858000"/>
              <a:gd name="connsiteX1286" fmla="*/ 3585210 w 12192000"/>
              <a:gd name="connsiteY1286" fmla="*/ 4841240 h 6858000"/>
              <a:gd name="connsiteX1287" fmla="*/ 3366770 w 12192000"/>
              <a:gd name="connsiteY1287" fmla="*/ 4841240 h 6858000"/>
              <a:gd name="connsiteX1288" fmla="*/ 1617345 w 12192000"/>
              <a:gd name="connsiteY1288" fmla="*/ 3310890 h 6858000"/>
              <a:gd name="connsiteX1289" fmla="*/ 1398905 w 12192000"/>
              <a:gd name="connsiteY1289" fmla="*/ 3310890 h 6858000"/>
              <a:gd name="connsiteX1290" fmla="*/ 1398905 w 12192000"/>
              <a:gd name="connsiteY1290" fmla="*/ 3529330 h 6858000"/>
              <a:gd name="connsiteX1291" fmla="*/ 1617345 w 12192000"/>
              <a:gd name="connsiteY1291" fmla="*/ 3529330 h 6858000"/>
              <a:gd name="connsiteX1292" fmla="*/ 1617345 w 12192000"/>
              <a:gd name="connsiteY1292" fmla="*/ 3310890 h 6858000"/>
              <a:gd name="connsiteX1293" fmla="*/ 960755 w 12192000"/>
              <a:gd name="connsiteY1293" fmla="*/ 3747770 h 6858000"/>
              <a:gd name="connsiteX1294" fmla="*/ 960755 w 12192000"/>
              <a:gd name="connsiteY1294" fmla="*/ 3966210 h 6858000"/>
              <a:gd name="connsiteX1295" fmla="*/ 1179195 w 12192000"/>
              <a:gd name="connsiteY1295" fmla="*/ 3966210 h 6858000"/>
              <a:gd name="connsiteX1296" fmla="*/ 1179195 w 12192000"/>
              <a:gd name="connsiteY1296" fmla="*/ 3747770 h 6858000"/>
              <a:gd name="connsiteX1297" fmla="*/ 960755 w 12192000"/>
              <a:gd name="connsiteY1297" fmla="*/ 3747770 h 6858000"/>
              <a:gd name="connsiteX1298" fmla="*/ 1332865 w 12192000"/>
              <a:gd name="connsiteY1298" fmla="*/ 4119880 h 6858000"/>
              <a:gd name="connsiteX1299" fmla="*/ 1332865 w 12192000"/>
              <a:gd name="connsiteY1299" fmla="*/ 4032250 h 6858000"/>
              <a:gd name="connsiteX1300" fmla="*/ 1245235 w 12192000"/>
              <a:gd name="connsiteY1300" fmla="*/ 4032250 h 6858000"/>
              <a:gd name="connsiteX1301" fmla="*/ 1245235 w 12192000"/>
              <a:gd name="connsiteY1301" fmla="*/ 4119880 h 6858000"/>
              <a:gd name="connsiteX1302" fmla="*/ 1332865 w 12192000"/>
              <a:gd name="connsiteY1302" fmla="*/ 4119880 h 6858000"/>
              <a:gd name="connsiteX1303" fmla="*/ 3716655 w 12192000"/>
              <a:gd name="connsiteY1303" fmla="*/ 5191760 h 6858000"/>
              <a:gd name="connsiteX1304" fmla="*/ 3716655 w 12192000"/>
              <a:gd name="connsiteY1304" fmla="*/ 5147945 h 6858000"/>
              <a:gd name="connsiteX1305" fmla="*/ 3672840 w 12192000"/>
              <a:gd name="connsiteY1305" fmla="*/ 5147945 h 6858000"/>
              <a:gd name="connsiteX1306" fmla="*/ 3672840 w 12192000"/>
              <a:gd name="connsiteY1306" fmla="*/ 5191760 h 6858000"/>
              <a:gd name="connsiteX1307" fmla="*/ 3716655 w 12192000"/>
              <a:gd name="connsiteY1307" fmla="*/ 5191760 h 6858000"/>
              <a:gd name="connsiteX1308" fmla="*/ 3891915 w 12192000"/>
              <a:gd name="connsiteY1308" fmla="*/ 5847715 h 6858000"/>
              <a:gd name="connsiteX1309" fmla="*/ 3935730 w 12192000"/>
              <a:gd name="connsiteY1309" fmla="*/ 5847715 h 6858000"/>
              <a:gd name="connsiteX1310" fmla="*/ 3935730 w 12192000"/>
              <a:gd name="connsiteY1310" fmla="*/ 5803900 h 6858000"/>
              <a:gd name="connsiteX1311" fmla="*/ 3891915 w 12192000"/>
              <a:gd name="connsiteY1311" fmla="*/ 5803900 h 6858000"/>
              <a:gd name="connsiteX1312" fmla="*/ 3891915 w 12192000"/>
              <a:gd name="connsiteY1312" fmla="*/ 5847715 h 6858000"/>
              <a:gd name="connsiteX1313" fmla="*/ 3672840 w 12192000"/>
              <a:gd name="connsiteY1313" fmla="*/ 6503670 h 6858000"/>
              <a:gd name="connsiteX1314" fmla="*/ 3716655 w 12192000"/>
              <a:gd name="connsiteY1314" fmla="*/ 6503670 h 6858000"/>
              <a:gd name="connsiteX1315" fmla="*/ 3716655 w 12192000"/>
              <a:gd name="connsiteY1315" fmla="*/ 6459855 h 6858000"/>
              <a:gd name="connsiteX1316" fmla="*/ 3672840 w 12192000"/>
              <a:gd name="connsiteY1316" fmla="*/ 6459855 h 6858000"/>
              <a:gd name="connsiteX1317" fmla="*/ 3672840 w 12192000"/>
              <a:gd name="connsiteY1317" fmla="*/ 6503670 h 6858000"/>
              <a:gd name="connsiteX1318" fmla="*/ 3935730 w 12192000"/>
              <a:gd name="connsiteY1318" fmla="*/ 4972685 h 6858000"/>
              <a:gd name="connsiteX1319" fmla="*/ 3935730 w 12192000"/>
              <a:gd name="connsiteY1319" fmla="*/ 4928870 h 6858000"/>
              <a:gd name="connsiteX1320" fmla="*/ 3891915 w 12192000"/>
              <a:gd name="connsiteY1320" fmla="*/ 4928870 h 6858000"/>
              <a:gd name="connsiteX1321" fmla="*/ 3891915 w 12192000"/>
              <a:gd name="connsiteY1321" fmla="*/ 4972685 h 6858000"/>
              <a:gd name="connsiteX1322" fmla="*/ 3935730 w 12192000"/>
              <a:gd name="connsiteY1322" fmla="*/ 4972685 h 6858000"/>
              <a:gd name="connsiteX1323" fmla="*/ 3891915 w 12192000"/>
              <a:gd name="connsiteY1323" fmla="*/ 5410200 h 6858000"/>
              <a:gd name="connsiteX1324" fmla="*/ 3935730 w 12192000"/>
              <a:gd name="connsiteY1324" fmla="*/ 5410200 h 6858000"/>
              <a:gd name="connsiteX1325" fmla="*/ 3935730 w 12192000"/>
              <a:gd name="connsiteY1325" fmla="*/ 5366385 h 6858000"/>
              <a:gd name="connsiteX1326" fmla="*/ 3891915 w 12192000"/>
              <a:gd name="connsiteY1326" fmla="*/ 5366385 h 6858000"/>
              <a:gd name="connsiteX1327" fmla="*/ 3891915 w 12192000"/>
              <a:gd name="connsiteY1327" fmla="*/ 5410200 h 6858000"/>
              <a:gd name="connsiteX1328" fmla="*/ 3672840 w 12192000"/>
              <a:gd name="connsiteY1328" fmla="*/ 5629275 h 6858000"/>
              <a:gd name="connsiteX1329" fmla="*/ 3716655 w 12192000"/>
              <a:gd name="connsiteY1329" fmla="*/ 5629275 h 6858000"/>
              <a:gd name="connsiteX1330" fmla="*/ 3716655 w 12192000"/>
              <a:gd name="connsiteY1330" fmla="*/ 5585460 h 6858000"/>
              <a:gd name="connsiteX1331" fmla="*/ 3672840 w 12192000"/>
              <a:gd name="connsiteY1331" fmla="*/ 5585460 h 6858000"/>
              <a:gd name="connsiteX1332" fmla="*/ 3672840 w 12192000"/>
              <a:gd name="connsiteY1332" fmla="*/ 5629275 h 6858000"/>
              <a:gd name="connsiteX1333" fmla="*/ 3672840 w 12192000"/>
              <a:gd name="connsiteY1333" fmla="*/ 6066155 h 6858000"/>
              <a:gd name="connsiteX1334" fmla="*/ 3716655 w 12192000"/>
              <a:gd name="connsiteY1334" fmla="*/ 6066155 h 6858000"/>
              <a:gd name="connsiteX1335" fmla="*/ 3716655 w 12192000"/>
              <a:gd name="connsiteY1335" fmla="*/ 6022340 h 6858000"/>
              <a:gd name="connsiteX1336" fmla="*/ 3672840 w 12192000"/>
              <a:gd name="connsiteY1336" fmla="*/ 6022340 h 6858000"/>
              <a:gd name="connsiteX1337" fmla="*/ 3672840 w 12192000"/>
              <a:gd name="connsiteY1337" fmla="*/ 6066155 h 6858000"/>
              <a:gd name="connsiteX1338" fmla="*/ 3147695 w 12192000"/>
              <a:gd name="connsiteY1338" fmla="*/ 5060315 h 6858000"/>
              <a:gd name="connsiteX1339" fmla="*/ 3147695 w 12192000"/>
              <a:gd name="connsiteY1339" fmla="*/ 5278755 h 6858000"/>
              <a:gd name="connsiteX1340" fmla="*/ 3366135 w 12192000"/>
              <a:gd name="connsiteY1340" fmla="*/ 5278755 h 6858000"/>
              <a:gd name="connsiteX1341" fmla="*/ 3366135 w 12192000"/>
              <a:gd name="connsiteY1341" fmla="*/ 5060315 h 6858000"/>
              <a:gd name="connsiteX1342" fmla="*/ 3147695 w 12192000"/>
              <a:gd name="connsiteY1342" fmla="*/ 5060315 h 6858000"/>
              <a:gd name="connsiteX1343" fmla="*/ 610870 w 12192000"/>
              <a:gd name="connsiteY1343" fmla="*/ 5585460 h 6858000"/>
              <a:gd name="connsiteX1344" fmla="*/ 610870 w 12192000"/>
              <a:gd name="connsiteY1344" fmla="*/ 5629275 h 6858000"/>
              <a:gd name="connsiteX1345" fmla="*/ 654685 w 12192000"/>
              <a:gd name="connsiteY1345" fmla="*/ 5629275 h 6858000"/>
              <a:gd name="connsiteX1346" fmla="*/ 654685 w 12192000"/>
              <a:gd name="connsiteY1346" fmla="*/ 5585460 h 6858000"/>
              <a:gd name="connsiteX1347" fmla="*/ 610870 w 12192000"/>
              <a:gd name="connsiteY1347" fmla="*/ 5585460 h 6858000"/>
              <a:gd name="connsiteX1348" fmla="*/ 4066540 w 12192000"/>
              <a:gd name="connsiteY1348" fmla="*/ 6547485 h 6858000"/>
              <a:gd name="connsiteX1349" fmla="*/ 4197985 w 12192000"/>
              <a:gd name="connsiteY1349" fmla="*/ 6547485 h 6858000"/>
              <a:gd name="connsiteX1350" fmla="*/ 4197985 w 12192000"/>
              <a:gd name="connsiteY1350" fmla="*/ 6416040 h 6858000"/>
              <a:gd name="connsiteX1351" fmla="*/ 4066540 w 12192000"/>
              <a:gd name="connsiteY1351" fmla="*/ 6416040 h 6858000"/>
              <a:gd name="connsiteX1352" fmla="*/ 4066540 w 12192000"/>
              <a:gd name="connsiteY1352" fmla="*/ 6547485 h 6858000"/>
              <a:gd name="connsiteX1353" fmla="*/ 4110355 w 12192000"/>
              <a:gd name="connsiteY1353" fmla="*/ 5585460 h 6858000"/>
              <a:gd name="connsiteX1354" fmla="*/ 4110355 w 12192000"/>
              <a:gd name="connsiteY1354" fmla="*/ 5629275 h 6858000"/>
              <a:gd name="connsiteX1355" fmla="*/ 4154170 w 12192000"/>
              <a:gd name="connsiteY1355" fmla="*/ 5629275 h 6858000"/>
              <a:gd name="connsiteX1356" fmla="*/ 4154170 w 12192000"/>
              <a:gd name="connsiteY1356" fmla="*/ 5585460 h 6858000"/>
              <a:gd name="connsiteX1357" fmla="*/ 4110355 w 12192000"/>
              <a:gd name="connsiteY1357" fmla="*/ 5585460 h 6858000"/>
              <a:gd name="connsiteX1358" fmla="*/ 4110355 w 12192000"/>
              <a:gd name="connsiteY1358" fmla="*/ 6066155 h 6858000"/>
              <a:gd name="connsiteX1359" fmla="*/ 4154170 w 12192000"/>
              <a:gd name="connsiteY1359" fmla="*/ 6066155 h 6858000"/>
              <a:gd name="connsiteX1360" fmla="*/ 4154170 w 12192000"/>
              <a:gd name="connsiteY1360" fmla="*/ 6022340 h 6858000"/>
              <a:gd name="connsiteX1361" fmla="*/ 4110355 w 12192000"/>
              <a:gd name="connsiteY1361" fmla="*/ 6022340 h 6858000"/>
              <a:gd name="connsiteX1362" fmla="*/ 4110355 w 12192000"/>
              <a:gd name="connsiteY1362" fmla="*/ 6066155 h 6858000"/>
              <a:gd name="connsiteX1363" fmla="*/ 4154170 w 12192000"/>
              <a:gd name="connsiteY1363" fmla="*/ 4710430 h 6858000"/>
              <a:gd name="connsiteX1364" fmla="*/ 4110355 w 12192000"/>
              <a:gd name="connsiteY1364" fmla="*/ 4710430 h 6858000"/>
              <a:gd name="connsiteX1365" fmla="*/ 4110355 w 12192000"/>
              <a:gd name="connsiteY1365" fmla="*/ 4754245 h 6858000"/>
              <a:gd name="connsiteX1366" fmla="*/ 4154170 w 12192000"/>
              <a:gd name="connsiteY1366" fmla="*/ 4754245 h 6858000"/>
              <a:gd name="connsiteX1367" fmla="*/ 4154170 w 12192000"/>
              <a:gd name="connsiteY1367" fmla="*/ 4710430 h 6858000"/>
              <a:gd name="connsiteX1368" fmla="*/ 3848100 w 12192000"/>
              <a:gd name="connsiteY1368" fmla="*/ 6766560 h 6858000"/>
              <a:gd name="connsiteX1369" fmla="*/ 3979545 w 12192000"/>
              <a:gd name="connsiteY1369" fmla="*/ 6766560 h 6858000"/>
              <a:gd name="connsiteX1370" fmla="*/ 3979545 w 12192000"/>
              <a:gd name="connsiteY1370" fmla="*/ 6635115 h 6858000"/>
              <a:gd name="connsiteX1371" fmla="*/ 3848100 w 12192000"/>
              <a:gd name="connsiteY1371" fmla="*/ 6635115 h 6858000"/>
              <a:gd name="connsiteX1372" fmla="*/ 3848100 w 12192000"/>
              <a:gd name="connsiteY1372" fmla="*/ 6766560 h 6858000"/>
              <a:gd name="connsiteX1373" fmla="*/ 4154170 w 12192000"/>
              <a:gd name="connsiteY1373" fmla="*/ 5147945 h 6858000"/>
              <a:gd name="connsiteX1374" fmla="*/ 4110355 w 12192000"/>
              <a:gd name="connsiteY1374" fmla="*/ 5147945 h 6858000"/>
              <a:gd name="connsiteX1375" fmla="*/ 4110355 w 12192000"/>
              <a:gd name="connsiteY1375" fmla="*/ 5191760 h 6858000"/>
              <a:gd name="connsiteX1376" fmla="*/ 4154170 w 12192000"/>
              <a:gd name="connsiteY1376" fmla="*/ 5191760 h 6858000"/>
              <a:gd name="connsiteX1377" fmla="*/ 4154170 w 12192000"/>
              <a:gd name="connsiteY1377" fmla="*/ 5147945 h 6858000"/>
              <a:gd name="connsiteX1378" fmla="*/ 3891915 w 12192000"/>
              <a:gd name="connsiteY1378" fmla="*/ 6285230 h 6858000"/>
              <a:gd name="connsiteX1379" fmla="*/ 3935730 w 12192000"/>
              <a:gd name="connsiteY1379" fmla="*/ 6285230 h 6858000"/>
              <a:gd name="connsiteX1380" fmla="*/ 3935730 w 12192000"/>
              <a:gd name="connsiteY1380" fmla="*/ 6241415 h 6858000"/>
              <a:gd name="connsiteX1381" fmla="*/ 3891915 w 12192000"/>
              <a:gd name="connsiteY1381" fmla="*/ 6241415 h 6858000"/>
              <a:gd name="connsiteX1382" fmla="*/ 3891915 w 12192000"/>
              <a:gd name="connsiteY1382" fmla="*/ 6285230 h 6858000"/>
              <a:gd name="connsiteX1383" fmla="*/ 960755 w 12192000"/>
              <a:gd name="connsiteY1383" fmla="*/ 6372860 h 6858000"/>
              <a:gd name="connsiteX1384" fmla="*/ 960755 w 12192000"/>
              <a:gd name="connsiteY1384" fmla="*/ 6154420 h 6858000"/>
              <a:gd name="connsiteX1385" fmla="*/ 742315 w 12192000"/>
              <a:gd name="connsiteY1385" fmla="*/ 6154420 h 6858000"/>
              <a:gd name="connsiteX1386" fmla="*/ 742315 w 12192000"/>
              <a:gd name="connsiteY1386" fmla="*/ 6372860 h 6858000"/>
              <a:gd name="connsiteX1387" fmla="*/ 960755 w 12192000"/>
              <a:gd name="connsiteY1387" fmla="*/ 6372860 h 6858000"/>
              <a:gd name="connsiteX1388" fmla="*/ 742315 w 12192000"/>
              <a:gd name="connsiteY1388" fmla="*/ 6591300 h 6858000"/>
              <a:gd name="connsiteX1389" fmla="*/ 742315 w 12192000"/>
              <a:gd name="connsiteY1389" fmla="*/ 6372860 h 6858000"/>
              <a:gd name="connsiteX1390" fmla="*/ 523875 w 12192000"/>
              <a:gd name="connsiteY1390" fmla="*/ 6372860 h 6858000"/>
              <a:gd name="connsiteX1391" fmla="*/ 523875 w 12192000"/>
              <a:gd name="connsiteY1391" fmla="*/ 6591300 h 6858000"/>
              <a:gd name="connsiteX1392" fmla="*/ 742315 w 12192000"/>
              <a:gd name="connsiteY1392" fmla="*/ 6591300 h 6858000"/>
              <a:gd name="connsiteX1393" fmla="*/ 523240 w 12192000"/>
              <a:gd name="connsiteY1393" fmla="*/ 6591300 h 6858000"/>
              <a:gd name="connsiteX1394" fmla="*/ 304800 w 12192000"/>
              <a:gd name="connsiteY1394" fmla="*/ 6591300 h 6858000"/>
              <a:gd name="connsiteX1395" fmla="*/ 304800 w 12192000"/>
              <a:gd name="connsiteY1395" fmla="*/ 6809740 h 6858000"/>
              <a:gd name="connsiteX1396" fmla="*/ 523240 w 12192000"/>
              <a:gd name="connsiteY1396" fmla="*/ 6809740 h 6858000"/>
              <a:gd name="connsiteX1397" fmla="*/ 523240 w 12192000"/>
              <a:gd name="connsiteY1397" fmla="*/ 6591300 h 6858000"/>
              <a:gd name="connsiteX1398" fmla="*/ 3454400 w 12192000"/>
              <a:gd name="connsiteY1398" fmla="*/ 6722745 h 6858000"/>
              <a:gd name="connsiteX1399" fmla="*/ 3498215 w 12192000"/>
              <a:gd name="connsiteY1399" fmla="*/ 6722745 h 6858000"/>
              <a:gd name="connsiteX1400" fmla="*/ 3498215 w 12192000"/>
              <a:gd name="connsiteY1400" fmla="*/ 6678931 h 6858000"/>
              <a:gd name="connsiteX1401" fmla="*/ 3454400 w 12192000"/>
              <a:gd name="connsiteY1401" fmla="*/ 6678931 h 6858000"/>
              <a:gd name="connsiteX1402" fmla="*/ 3454400 w 12192000"/>
              <a:gd name="connsiteY1402" fmla="*/ 6722745 h 6858000"/>
              <a:gd name="connsiteX1403" fmla="*/ 5685155 w 12192000"/>
              <a:gd name="connsiteY1403" fmla="*/ 4972685 h 6858000"/>
              <a:gd name="connsiteX1404" fmla="*/ 5685155 w 12192000"/>
              <a:gd name="connsiteY1404" fmla="*/ 4928870 h 6858000"/>
              <a:gd name="connsiteX1405" fmla="*/ 5641340 w 12192000"/>
              <a:gd name="connsiteY1405" fmla="*/ 4928870 h 6858000"/>
              <a:gd name="connsiteX1406" fmla="*/ 5641340 w 12192000"/>
              <a:gd name="connsiteY1406" fmla="*/ 4972685 h 6858000"/>
              <a:gd name="connsiteX1407" fmla="*/ 5685155 w 12192000"/>
              <a:gd name="connsiteY1407" fmla="*/ 4972685 h 6858000"/>
              <a:gd name="connsiteX1408" fmla="*/ 523240 w 12192000"/>
              <a:gd name="connsiteY1408" fmla="*/ 6810375 h 6858000"/>
              <a:gd name="connsiteX1409" fmla="*/ 490855 w 12192000"/>
              <a:gd name="connsiteY1409" fmla="*/ 6858000 h 6858000"/>
              <a:gd name="connsiteX1410" fmla="*/ 774700 w 12192000"/>
              <a:gd name="connsiteY1410" fmla="*/ 6858000 h 6858000"/>
              <a:gd name="connsiteX1411" fmla="*/ 742315 w 12192000"/>
              <a:gd name="connsiteY1411" fmla="*/ 6810375 h 6858000"/>
              <a:gd name="connsiteX1412" fmla="*/ 523240 w 12192000"/>
              <a:gd name="connsiteY1412" fmla="*/ 6810375 h 6858000"/>
              <a:gd name="connsiteX1413" fmla="*/ 85725 w 12192000"/>
              <a:gd name="connsiteY1413" fmla="*/ 6810375 h 6858000"/>
              <a:gd name="connsiteX1414" fmla="*/ 53340 w 12192000"/>
              <a:gd name="connsiteY1414" fmla="*/ 6858000 h 6858000"/>
              <a:gd name="connsiteX1415" fmla="*/ 337185 w 12192000"/>
              <a:gd name="connsiteY1415" fmla="*/ 6858000 h 6858000"/>
              <a:gd name="connsiteX1416" fmla="*/ 304800 w 12192000"/>
              <a:gd name="connsiteY1416" fmla="*/ 6810375 h 6858000"/>
              <a:gd name="connsiteX1417" fmla="*/ 85725 w 12192000"/>
              <a:gd name="connsiteY1417" fmla="*/ 6810375 h 6858000"/>
              <a:gd name="connsiteX1418" fmla="*/ 3454400 w 12192000"/>
              <a:gd name="connsiteY1418" fmla="*/ 5847715 h 6858000"/>
              <a:gd name="connsiteX1419" fmla="*/ 3498215 w 12192000"/>
              <a:gd name="connsiteY1419" fmla="*/ 5847715 h 6858000"/>
              <a:gd name="connsiteX1420" fmla="*/ 3498215 w 12192000"/>
              <a:gd name="connsiteY1420" fmla="*/ 5803900 h 6858000"/>
              <a:gd name="connsiteX1421" fmla="*/ 3454400 w 12192000"/>
              <a:gd name="connsiteY1421" fmla="*/ 5803900 h 6858000"/>
              <a:gd name="connsiteX1422" fmla="*/ 3454400 w 12192000"/>
              <a:gd name="connsiteY1422" fmla="*/ 5847715 h 6858000"/>
              <a:gd name="connsiteX1423" fmla="*/ 3498215 w 12192000"/>
              <a:gd name="connsiteY1423" fmla="*/ 5410200 h 6858000"/>
              <a:gd name="connsiteX1424" fmla="*/ 3498215 w 12192000"/>
              <a:gd name="connsiteY1424" fmla="*/ 5366385 h 6858000"/>
              <a:gd name="connsiteX1425" fmla="*/ 3454400 w 12192000"/>
              <a:gd name="connsiteY1425" fmla="*/ 5366385 h 6858000"/>
              <a:gd name="connsiteX1426" fmla="*/ 3454400 w 12192000"/>
              <a:gd name="connsiteY1426" fmla="*/ 5410200 h 6858000"/>
              <a:gd name="connsiteX1427" fmla="*/ 3498215 w 12192000"/>
              <a:gd name="connsiteY1427" fmla="*/ 5410200 h 6858000"/>
              <a:gd name="connsiteX1428" fmla="*/ 3454400 w 12192000"/>
              <a:gd name="connsiteY1428" fmla="*/ 6285230 h 6858000"/>
              <a:gd name="connsiteX1429" fmla="*/ 3498215 w 12192000"/>
              <a:gd name="connsiteY1429" fmla="*/ 6285230 h 6858000"/>
              <a:gd name="connsiteX1430" fmla="*/ 3498215 w 12192000"/>
              <a:gd name="connsiteY1430" fmla="*/ 6241415 h 6858000"/>
              <a:gd name="connsiteX1431" fmla="*/ 3454400 w 12192000"/>
              <a:gd name="connsiteY1431" fmla="*/ 6241415 h 6858000"/>
              <a:gd name="connsiteX1432" fmla="*/ 3454400 w 12192000"/>
              <a:gd name="connsiteY1432" fmla="*/ 6285230 h 6858000"/>
              <a:gd name="connsiteX1433" fmla="*/ 1398270 w 12192000"/>
              <a:gd name="connsiteY1433" fmla="*/ 6591300 h 6858000"/>
              <a:gd name="connsiteX1434" fmla="*/ 1179830 w 12192000"/>
              <a:gd name="connsiteY1434" fmla="*/ 6591300 h 6858000"/>
              <a:gd name="connsiteX1435" fmla="*/ 1179830 w 12192000"/>
              <a:gd name="connsiteY1435" fmla="*/ 6809740 h 6858000"/>
              <a:gd name="connsiteX1436" fmla="*/ 1398270 w 12192000"/>
              <a:gd name="connsiteY1436" fmla="*/ 6809740 h 6858000"/>
              <a:gd name="connsiteX1437" fmla="*/ 1398270 w 12192000"/>
              <a:gd name="connsiteY1437" fmla="*/ 6591300 h 6858000"/>
              <a:gd name="connsiteX1438" fmla="*/ 1616710 w 12192000"/>
              <a:gd name="connsiteY1438" fmla="*/ 6810375 h 6858000"/>
              <a:gd name="connsiteX1439" fmla="*/ 1398270 w 12192000"/>
              <a:gd name="connsiteY1439" fmla="*/ 6810375 h 6858000"/>
              <a:gd name="connsiteX1440" fmla="*/ 1365885 w 12192000"/>
              <a:gd name="connsiteY1440" fmla="*/ 6858000 h 6858000"/>
              <a:gd name="connsiteX1441" fmla="*/ 1649730 w 12192000"/>
              <a:gd name="connsiteY1441" fmla="*/ 6858000 h 6858000"/>
              <a:gd name="connsiteX1442" fmla="*/ 1616710 w 12192000"/>
              <a:gd name="connsiteY1442" fmla="*/ 6810375 h 6858000"/>
              <a:gd name="connsiteX1443" fmla="*/ 960755 w 12192000"/>
              <a:gd name="connsiteY1443" fmla="*/ 6591300 h 6858000"/>
              <a:gd name="connsiteX1444" fmla="*/ 742315 w 12192000"/>
              <a:gd name="connsiteY1444" fmla="*/ 6591300 h 6858000"/>
              <a:gd name="connsiteX1445" fmla="*/ 742315 w 12192000"/>
              <a:gd name="connsiteY1445" fmla="*/ 6809740 h 6858000"/>
              <a:gd name="connsiteX1446" fmla="*/ 960755 w 12192000"/>
              <a:gd name="connsiteY1446" fmla="*/ 6809740 h 6858000"/>
              <a:gd name="connsiteX1447" fmla="*/ 960755 w 12192000"/>
              <a:gd name="connsiteY1447" fmla="*/ 6591300 h 6858000"/>
              <a:gd name="connsiteX1448" fmla="*/ 3629025 w 12192000"/>
              <a:gd name="connsiteY1448" fmla="*/ 6853556 h 6858000"/>
              <a:gd name="connsiteX1449" fmla="*/ 3625215 w 12192000"/>
              <a:gd name="connsiteY1449" fmla="*/ 6858000 h 6858000"/>
              <a:gd name="connsiteX1450" fmla="*/ 3764280 w 12192000"/>
              <a:gd name="connsiteY1450" fmla="*/ 6858000 h 6858000"/>
              <a:gd name="connsiteX1451" fmla="*/ 3760470 w 12192000"/>
              <a:gd name="connsiteY1451" fmla="*/ 6853556 h 6858000"/>
              <a:gd name="connsiteX1452" fmla="*/ 3629025 w 12192000"/>
              <a:gd name="connsiteY1452" fmla="*/ 6853556 h 6858000"/>
              <a:gd name="connsiteX1453" fmla="*/ 2710815 w 12192000"/>
              <a:gd name="connsiteY1453" fmla="*/ 4622800 h 6858000"/>
              <a:gd name="connsiteX1454" fmla="*/ 2710815 w 12192000"/>
              <a:gd name="connsiteY1454" fmla="*/ 4404360 h 6858000"/>
              <a:gd name="connsiteX1455" fmla="*/ 2492375 w 12192000"/>
              <a:gd name="connsiteY1455" fmla="*/ 4404360 h 6858000"/>
              <a:gd name="connsiteX1456" fmla="*/ 2492375 w 12192000"/>
              <a:gd name="connsiteY1456" fmla="*/ 4622800 h 6858000"/>
              <a:gd name="connsiteX1457" fmla="*/ 2710815 w 12192000"/>
              <a:gd name="connsiteY1457" fmla="*/ 4622800 h 6858000"/>
              <a:gd name="connsiteX1458" fmla="*/ 2929255 w 12192000"/>
              <a:gd name="connsiteY1458" fmla="*/ 4404360 h 6858000"/>
              <a:gd name="connsiteX1459" fmla="*/ 2929255 w 12192000"/>
              <a:gd name="connsiteY1459" fmla="*/ 4185920 h 6858000"/>
              <a:gd name="connsiteX1460" fmla="*/ 2710815 w 12192000"/>
              <a:gd name="connsiteY1460" fmla="*/ 4185920 h 6858000"/>
              <a:gd name="connsiteX1461" fmla="*/ 2710815 w 12192000"/>
              <a:gd name="connsiteY1461" fmla="*/ 4404360 h 6858000"/>
              <a:gd name="connsiteX1462" fmla="*/ 2929255 w 12192000"/>
              <a:gd name="connsiteY1462" fmla="*/ 4404360 h 6858000"/>
              <a:gd name="connsiteX1463" fmla="*/ 2273300 w 12192000"/>
              <a:gd name="connsiteY1463" fmla="*/ 5060315 h 6858000"/>
              <a:gd name="connsiteX1464" fmla="*/ 2273300 w 12192000"/>
              <a:gd name="connsiteY1464" fmla="*/ 4841875 h 6858000"/>
              <a:gd name="connsiteX1465" fmla="*/ 2054860 w 12192000"/>
              <a:gd name="connsiteY1465" fmla="*/ 4841875 h 6858000"/>
              <a:gd name="connsiteX1466" fmla="*/ 2054860 w 12192000"/>
              <a:gd name="connsiteY1466" fmla="*/ 5060315 h 6858000"/>
              <a:gd name="connsiteX1467" fmla="*/ 2273300 w 12192000"/>
              <a:gd name="connsiteY1467" fmla="*/ 5060315 h 6858000"/>
              <a:gd name="connsiteX1468" fmla="*/ 2491740 w 12192000"/>
              <a:gd name="connsiteY1468" fmla="*/ 4841240 h 6858000"/>
              <a:gd name="connsiteX1469" fmla="*/ 2491740 w 12192000"/>
              <a:gd name="connsiteY1469" fmla="*/ 4622800 h 6858000"/>
              <a:gd name="connsiteX1470" fmla="*/ 2273300 w 12192000"/>
              <a:gd name="connsiteY1470" fmla="*/ 4622800 h 6858000"/>
              <a:gd name="connsiteX1471" fmla="*/ 2273300 w 12192000"/>
              <a:gd name="connsiteY1471" fmla="*/ 4841240 h 6858000"/>
              <a:gd name="connsiteX1472" fmla="*/ 2491740 w 12192000"/>
              <a:gd name="connsiteY1472" fmla="*/ 4841240 h 6858000"/>
              <a:gd name="connsiteX1473" fmla="*/ 3366770 w 12192000"/>
              <a:gd name="connsiteY1473" fmla="*/ 3966845 h 6858000"/>
              <a:gd name="connsiteX1474" fmla="*/ 3366770 w 12192000"/>
              <a:gd name="connsiteY1474" fmla="*/ 3748405 h 6858000"/>
              <a:gd name="connsiteX1475" fmla="*/ 3148330 w 12192000"/>
              <a:gd name="connsiteY1475" fmla="*/ 3748405 h 6858000"/>
              <a:gd name="connsiteX1476" fmla="*/ 3148330 w 12192000"/>
              <a:gd name="connsiteY1476" fmla="*/ 3966845 h 6858000"/>
              <a:gd name="connsiteX1477" fmla="*/ 3366770 w 12192000"/>
              <a:gd name="connsiteY1477" fmla="*/ 3966845 h 6858000"/>
              <a:gd name="connsiteX1478" fmla="*/ 3585210 w 12192000"/>
              <a:gd name="connsiteY1478" fmla="*/ 3747770 h 6858000"/>
              <a:gd name="connsiteX1479" fmla="*/ 3585210 w 12192000"/>
              <a:gd name="connsiteY1479" fmla="*/ 3529330 h 6858000"/>
              <a:gd name="connsiteX1480" fmla="*/ 3366770 w 12192000"/>
              <a:gd name="connsiteY1480" fmla="*/ 3529330 h 6858000"/>
              <a:gd name="connsiteX1481" fmla="*/ 3366770 w 12192000"/>
              <a:gd name="connsiteY1481" fmla="*/ 3747770 h 6858000"/>
              <a:gd name="connsiteX1482" fmla="*/ 3585210 w 12192000"/>
              <a:gd name="connsiteY1482" fmla="*/ 3747770 h 6858000"/>
              <a:gd name="connsiteX1483" fmla="*/ 3147695 w 12192000"/>
              <a:gd name="connsiteY1483" fmla="*/ 4185285 h 6858000"/>
              <a:gd name="connsiteX1484" fmla="*/ 3147695 w 12192000"/>
              <a:gd name="connsiteY1484" fmla="*/ 3966845 h 6858000"/>
              <a:gd name="connsiteX1485" fmla="*/ 2929255 w 12192000"/>
              <a:gd name="connsiteY1485" fmla="*/ 3966845 h 6858000"/>
              <a:gd name="connsiteX1486" fmla="*/ 2929255 w 12192000"/>
              <a:gd name="connsiteY1486" fmla="*/ 4185285 h 6858000"/>
              <a:gd name="connsiteX1487" fmla="*/ 3147695 w 12192000"/>
              <a:gd name="connsiteY1487" fmla="*/ 4185285 h 6858000"/>
              <a:gd name="connsiteX1488" fmla="*/ 2491740 w 12192000"/>
              <a:gd name="connsiteY1488" fmla="*/ 5716270 h 6858000"/>
              <a:gd name="connsiteX1489" fmla="*/ 2491740 w 12192000"/>
              <a:gd name="connsiteY1489" fmla="*/ 5934710 h 6858000"/>
              <a:gd name="connsiteX1490" fmla="*/ 2710180 w 12192000"/>
              <a:gd name="connsiteY1490" fmla="*/ 5934710 h 6858000"/>
              <a:gd name="connsiteX1491" fmla="*/ 2710180 w 12192000"/>
              <a:gd name="connsiteY1491" fmla="*/ 5716270 h 6858000"/>
              <a:gd name="connsiteX1492" fmla="*/ 2491740 w 12192000"/>
              <a:gd name="connsiteY1492" fmla="*/ 5716270 h 6858000"/>
              <a:gd name="connsiteX1493" fmla="*/ 2710815 w 12192000"/>
              <a:gd name="connsiteY1493" fmla="*/ 5497830 h 6858000"/>
              <a:gd name="connsiteX1494" fmla="*/ 2710815 w 12192000"/>
              <a:gd name="connsiteY1494" fmla="*/ 5716270 h 6858000"/>
              <a:gd name="connsiteX1495" fmla="*/ 2929255 w 12192000"/>
              <a:gd name="connsiteY1495" fmla="*/ 5716270 h 6858000"/>
              <a:gd name="connsiteX1496" fmla="*/ 2929255 w 12192000"/>
              <a:gd name="connsiteY1496" fmla="*/ 5497830 h 6858000"/>
              <a:gd name="connsiteX1497" fmla="*/ 2710815 w 12192000"/>
              <a:gd name="connsiteY1497" fmla="*/ 5497830 h 6858000"/>
              <a:gd name="connsiteX1498" fmla="*/ 2929255 w 12192000"/>
              <a:gd name="connsiteY1498" fmla="*/ 5278755 h 6858000"/>
              <a:gd name="connsiteX1499" fmla="*/ 2929255 w 12192000"/>
              <a:gd name="connsiteY1499" fmla="*/ 5497195 h 6858000"/>
              <a:gd name="connsiteX1500" fmla="*/ 3147695 w 12192000"/>
              <a:gd name="connsiteY1500" fmla="*/ 5497195 h 6858000"/>
              <a:gd name="connsiteX1501" fmla="*/ 3147695 w 12192000"/>
              <a:gd name="connsiteY1501" fmla="*/ 5278755 h 6858000"/>
              <a:gd name="connsiteX1502" fmla="*/ 2929255 w 12192000"/>
              <a:gd name="connsiteY1502" fmla="*/ 5278755 h 6858000"/>
              <a:gd name="connsiteX1503" fmla="*/ 2054225 w 12192000"/>
              <a:gd name="connsiteY1503" fmla="*/ 5060315 h 6858000"/>
              <a:gd name="connsiteX1504" fmla="*/ 1835785 w 12192000"/>
              <a:gd name="connsiteY1504" fmla="*/ 5060315 h 6858000"/>
              <a:gd name="connsiteX1505" fmla="*/ 1835785 w 12192000"/>
              <a:gd name="connsiteY1505" fmla="*/ 5278755 h 6858000"/>
              <a:gd name="connsiteX1506" fmla="*/ 2054225 w 12192000"/>
              <a:gd name="connsiteY1506" fmla="*/ 5278755 h 6858000"/>
              <a:gd name="connsiteX1507" fmla="*/ 2054225 w 12192000"/>
              <a:gd name="connsiteY1507" fmla="*/ 5060315 h 6858000"/>
              <a:gd name="connsiteX1508" fmla="*/ 2491740 w 12192000"/>
              <a:gd name="connsiteY1508" fmla="*/ 5497830 h 6858000"/>
              <a:gd name="connsiteX1509" fmla="*/ 2273300 w 12192000"/>
              <a:gd name="connsiteY1509" fmla="*/ 5497830 h 6858000"/>
              <a:gd name="connsiteX1510" fmla="*/ 2273300 w 12192000"/>
              <a:gd name="connsiteY1510" fmla="*/ 5716270 h 6858000"/>
              <a:gd name="connsiteX1511" fmla="*/ 2491740 w 12192000"/>
              <a:gd name="connsiteY1511" fmla="*/ 5716270 h 6858000"/>
              <a:gd name="connsiteX1512" fmla="*/ 2491740 w 12192000"/>
              <a:gd name="connsiteY1512" fmla="*/ 5497830 h 6858000"/>
              <a:gd name="connsiteX1513" fmla="*/ 2273300 w 12192000"/>
              <a:gd name="connsiteY1513" fmla="*/ 5278755 h 6858000"/>
              <a:gd name="connsiteX1514" fmla="*/ 2054860 w 12192000"/>
              <a:gd name="connsiteY1514" fmla="*/ 5278755 h 6858000"/>
              <a:gd name="connsiteX1515" fmla="*/ 2054860 w 12192000"/>
              <a:gd name="connsiteY1515" fmla="*/ 5497195 h 6858000"/>
              <a:gd name="connsiteX1516" fmla="*/ 2273300 w 12192000"/>
              <a:gd name="connsiteY1516" fmla="*/ 5497195 h 6858000"/>
              <a:gd name="connsiteX1517" fmla="*/ 2273300 w 12192000"/>
              <a:gd name="connsiteY1517" fmla="*/ 5278755 h 6858000"/>
              <a:gd name="connsiteX1518" fmla="*/ 3585210 w 12192000"/>
              <a:gd name="connsiteY1518" fmla="*/ 3966845 h 6858000"/>
              <a:gd name="connsiteX1519" fmla="*/ 3803650 w 12192000"/>
              <a:gd name="connsiteY1519" fmla="*/ 3966845 h 6858000"/>
              <a:gd name="connsiteX1520" fmla="*/ 3803650 w 12192000"/>
              <a:gd name="connsiteY1520" fmla="*/ 3748405 h 6858000"/>
              <a:gd name="connsiteX1521" fmla="*/ 3585210 w 12192000"/>
              <a:gd name="connsiteY1521" fmla="*/ 3748405 h 6858000"/>
              <a:gd name="connsiteX1522" fmla="*/ 3585210 w 12192000"/>
              <a:gd name="connsiteY1522" fmla="*/ 3966845 h 6858000"/>
              <a:gd name="connsiteX1523" fmla="*/ 2491740 w 12192000"/>
              <a:gd name="connsiteY1523" fmla="*/ 5278755 h 6858000"/>
              <a:gd name="connsiteX1524" fmla="*/ 2491740 w 12192000"/>
              <a:gd name="connsiteY1524" fmla="*/ 5497195 h 6858000"/>
              <a:gd name="connsiteX1525" fmla="*/ 2710180 w 12192000"/>
              <a:gd name="connsiteY1525" fmla="*/ 5497195 h 6858000"/>
              <a:gd name="connsiteX1526" fmla="*/ 2710180 w 12192000"/>
              <a:gd name="connsiteY1526" fmla="*/ 5278755 h 6858000"/>
              <a:gd name="connsiteX1527" fmla="*/ 2491740 w 12192000"/>
              <a:gd name="connsiteY1527" fmla="*/ 5278755 h 6858000"/>
              <a:gd name="connsiteX1528" fmla="*/ 3585210 w 12192000"/>
              <a:gd name="connsiteY1528" fmla="*/ 4185285 h 6858000"/>
              <a:gd name="connsiteX1529" fmla="*/ 3585210 w 12192000"/>
              <a:gd name="connsiteY1529" fmla="*/ 3966845 h 6858000"/>
              <a:gd name="connsiteX1530" fmla="*/ 3366770 w 12192000"/>
              <a:gd name="connsiteY1530" fmla="*/ 3966845 h 6858000"/>
              <a:gd name="connsiteX1531" fmla="*/ 3366770 w 12192000"/>
              <a:gd name="connsiteY1531" fmla="*/ 4185285 h 6858000"/>
              <a:gd name="connsiteX1532" fmla="*/ 3585210 w 12192000"/>
              <a:gd name="connsiteY1532" fmla="*/ 4185285 h 6858000"/>
              <a:gd name="connsiteX1533" fmla="*/ 2491740 w 12192000"/>
              <a:gd name="connsiteY1533" fmla="*/ 5060315 h 6858000"/>
              <a:gd name="connsiteX1534" fmla="*/ 2273300 w 12192000"/>
              <a:gd name="connsiteY1534" fmla="*/ 5060315 h 6858000"/>
              <a:gd name="connsiteX1535" fmla="*/ 2273300 w 12192000"/>
              <a:gd name="connsiteY1535" fmla="*/ 5278755 h 6858000"/>
              <a:gd name="connsiteX1536" fmla="*/ 2491740 w 12192000"/>
              <a:gd name="connsiteY1536" fmla="*/ 5278755 h 6858000"/>
              <a:gd name="connsiteX1537" fmla="*/ 2491740 w 12192000"/>
              <a:gd name="connsiteY1537" fmla="*/ 5060315 h 6858000"/>
              <a:gd name="connsiteX1538" fmla="*/ 2710815 w 12192000"/>
              <a:gd name="connsiteY1538" fmla="*/ 5060315 h 6858000"/>
              <a:gd name="connsiteX1539" fmla="*/ 2710815 w 12192000"/>
              <a:gd name="connsiteY1539" fmla="*/ 4841875 h 6858000"/>
              <a:gd name="connsiteX1540" fmla="*/ 2492375 w 12192000"/>
              <a:gd name="connsiteY1540" fmla="*/ 4841875 h 6858000"/>
              <a:gd name="connsiteX1541" fmla="*/ 2492375 w 12192000"/>
              <a:gd name="connsiteY1541" fmla="*/ 5060315 h 6858000"/>
              <a:gd name="connsiteX1542" fmla="*/ 2710815 w 12192000"/>
              <a:gd name="connsiteY1542" fmla="*/ 5060315 h 6858000"/>
              <a:gd name="connsiteX1543" fmla="*/ 3147695 w 12192000"/>
              <a:gd name="connsiteY1543" fmla="*/ 4622800 h 6858000"/>
              <a:gd name="connsiteX1544" fmla="*/ 3147695 w 12192000"/>
              <a:gd name="connsiteY1544" fmla="*/ 4404360 h 6858000"/>
              <a:gd name="connsiteX1545" fmla="*/ 2929255 w 12192000"/>
              <a:gd name="connsiteY1545" fmla="*/ 4404360 h 6858000"/>
              <a:gd name="connsiteX1546" fmla="*/ 2929255 w 12192000"/>
              <a:gd name="connsiteY1546" fmla="*/ 4622800 h 6858000"/>
              <a:gd name="connsiteX1547" fmla="*/ 3147695 w 12192000"/>
              <a:gd name="connsiteY1547" fmla="*/ 4622800 h 6858000"/>
              <a:gd name="connsiteX1548" fmla="*/ 3366770 w 12192000"/>
              <a:gd name="connsiteY1548" fmla="*/ 4404360 h 6858000"/>
              <a:gd name="connsiteX1549" fmla="*/ 3366770 w 12192000"/>
              <a:gd name="connsiteY1549" fmla="*/ 4185920 h 6858000"/>
              <a:gd name="connsiteX1550" fmla="*/ 3148330 w 12192000"/>
              <a:gd name="connsiteY1550" fmla="*/ 4185920 h 6858000"/>
              <a:gd name="connsiteX1551" fmla="*/ 3148330 w 12192000"/>
              <a:gd name="connsiteY1551" fmla="*/ 4404360 h 6858000"/>
              <a:gd name="connsiteX1552" fmla="*/ 3366770 w 12192000"/>
              <a:gd name="connsiteY1552" fmla="*/ 4404360 h 6858000"/>
              <a:gd name="connsiteX1553" fmla="*/ 2929255 w 12192000"/>
              <a:gd name="connsiteY1553" fmla="*/ 4841240 h 6858000"/>
              <a:gd name="connsiteX1554" fmla="*/ 2929255 w 12192000"/>
              <a:gd name="connsiteY1554" fmla="*/ 4622800 h 6858000"/>
              <a:gd name="connsiteX1555" fmla="*/ 2710815 w 12192000"/>
              <a:gd name="connsiteY1555" fmla="*/ 4622800 h 6858000"/>
              <a:gd name="connsiteX1556" fmla="*/ 2710815 w 12192000"/>
              <a:gd name="connsiteY1556" fmla="*/ 4841240 h 6858000"/>
              <a:gd name="connsiteX1557" fmla="*/ 2929255 w 12192000"/>
              <a:gd name="connsiteY1557" fmla="*/ 4841240 h 6858000"/>
              <a:gd name="connsiteX1558" fmla="*/ 3366770 w 12192000"/>
              <a:gd name="connsiteY1558" fmla="*/ 4404360 h 6858000"/>
              <a:gd name="connsiteX1559" fmla="*/ 3366770 w 12192000"/>
              <a:gd name="connsiteY1559" fmla="*/ 4622800 h 6858000"/>
              <a:gd name="connsiteX1560" fmla="*/ 3585210 w 12192000"/>
              <a:gd name="connsiteY1560" fmla="*/ 4622800 h 6858000"/>
              <a:gd name="connsiteX1561" fmla="*/ 3585210 w 12192000"/>
              <a:gd name="connsiteY1561" fmla="*/ 4404360 h 6858000"/>
              <a:gd name="connsiteX1562" fmla="*/ 3366770 w 12192000"/>
              <a:gd name="connsiteY1562" fmla="*/ 4404360 h 6858000"/>
              <a:gd name="connsiteX1563" fmla="*/ 3585210 w 12192000"/>
              <a:gd name="connsiteY1563" fmla="*/ 4185285 h 6858000"/>
              <a:gd name="connsiteX1564" fmla="*/ 3585210 w 12192000"/>
              <a:gd name="connsiteY1564" fmla="*/ 4403725 h 6858000"/>
              <a:gd name="connsiteX1565" fmla="*/ 3803650 w 12192000"/>
              <a:gd name="connsiteY1565" fmla="*/ 4403725 h 6858000"/>
              <a:gd name="connsiteX1566" fmla="*/ 3803650 w 12192000"/>
              <a:gd name="connsiteY1566" fmla="*/ 4185285 h 6858000"/>
              <a:gd name="connsiteX1567" fmla="*/ 3585210 w 12192000"/>
              <a:gd name="connsiteY1567" fmla="*/ 4185285 h 6858000"/>
              <a:gd name="connsiteX1568" fmla="*/ 3804285 w 12192000"/>
              <a:gd name="connsiteY1568" fmla="*/ 4185285 h 6858000"/>
              <a:gd name="connsiteX1569" fmla="*/ 4022725 w 12192000"/>
              <a:gd name="connsiteY1569" fmla="*/ 4185285 h 6858000"/>
              <a:gd name="connsiteX1570" fmla="*/ 4022725 w 12192000"/>
              <a:gd name="connsiteY1570" fmla="*/ 3966845 h 6858000"/>
              <a:gd name="connsiteX1571" fmla="*/ 3804285 w 12192000"/>
              <a:gd name="connsiteY1571" fmla="*/ 3966845 h 6858000"/>
              <a:gd name="connsiteX1572" fmla="*/ 3804285 w 12192000"/>
              <a:gd name="connsiteY1572" fmla="*/ 4185285 h 6858000"/>
              <a:gd name="connsiteX1573" fmla="*/ 3147695 w 12192000"/>
              <a:gd name="connsiteY1573" fmla="*/ 4622800 h 6858000"/>
              <a:gd name="connsiteX1574" fmla="*/ 3147695 w 12192000"/>
              <a:gd name="connsiteY1574" fmla="*/ 4841240 h 6858000"/>
              <a:gd name="connsiteX1575" fmla="*/ 3366135 w 12192000"/>
              <a:gd name="connsiteY1575" fmla="*/ 4841240 h 6858000"/>
              <a:gd name="connsiteX1576" fmla="*/ 3366135 w 12192000"/>
              <a:gd name="connsiteY1576" fmla="*/ 4622800 h 6858000"/>
              <a:gd name="connsiteX1577" fmla="*/ 3147695 w 12192000"/>
              <a:gd name="connsiteY1577" fmla="*/ 4622800 h 6858000"/>
              <a:gd name="connsiteX1578" fmla="*/ 2710815 w 12192000"/>
              <a:gd name="connsiteY1578" fmla="*/ 5060315 h 6858000"/>
              <a:gd name="connsiteX1579" fmla="*/ 2710815 w 12192000"/>
              <a:gd name="connsiteY1579" fmla="*/ 5278755 h 6858000"/>
              <a:gd name="connsiteX1580" fmla="*/ 2929255 w 12192000"/>
              <a:gd name="connsiteY1580" fmla="*/ 5278755 h 6858000"/>
              <a:gd name="connsiteX1581" fmla="*/ 2929255 w 12192000"/>
              <a:gd name="connsiteY1581" fmla="*/ 5060315 h 6858000"/>
              <a:gd name="connsiteX1582" fmla="*/ 2710815 w 12192000"/>
              <a:gd name="connsiteY1582" fmla="*/ 5060315 h 6858000"/>
              <a:gd name="connsiteX1583" fmla="*/ 2929255 w 12192000"/>
              <a:gd name="connsiteY1583" fmla="*/ 4841240 h 6858000"/>
              <a:gd name="connsiteX1584" fmla="*/ 2929255 w 12192000"/>
              <a:gd name="connsiteY1584" fmla="*/ 5059680 h 6858000"/>
              <a:gd name="connsiteX1585" fmla="*/ 3147695 w 12192000"/>
              <a:gd name="connsiteY1585" fmla="*/ 5059680 h 6858000"/>
              <a:gd name="connsiteX1586" fmla="*/ 3147695 w 12192000"/>
              <a:gd name="connsiteY1586" fmla="*/ 4841240 h 6858000"/>
              <a:gd name="connsiteX1587" fmla="*/ 2929255 w 12192000"/>
              <a:gd name="connsiteY1587" fmla="*/ 4841240 h 6858000"/>
              <a:gd name="connsiteX1588" fmla="*/ 8222615 w 12192000"/>
              <a:gd name="connsiteY1588" fmla="*/ 2829560 h 6858000"/>
              <a:gd name="connsiteX1589" fmla="*/ 8354060 w 12192000"/>
              <a:gd name="connsiteY1589" fmla="*/ 2829560 h 6858000"/>
              <a:gd name="connsiteX1590" fmla="*/ 8354060 w 12192000"/>
              <a:gd name="connsiteY1590" fmla="*/ 2698115 h 6858000"/>
              <a:gd name="connsiteX1591" fmla="*/ 8222615 w 12192000"/>
              <a:gd name="connsiteY1591" fmla="*/ 2698115 h 6858000"/>
              <a:gd name="connsiteX1592" fmla="*/ 8222615 w 12192000"/>
              <a:gd name="connsiteY1592" fmla="*/ 2829560 h 6858000"/>
              <a:gd name="connsiteX1593" fmla="*/ 8922385 w 12192000"/>
              <a:gd name="connsiteY1593" fmla="*/ 817245 h 6858000"/>
              <a:gd name="connsiteX1594" fmla="*/ 8966200 w 12192000"/>
              <a:gd name="connsiteY1594" fmla="*/ 817245 h 6858000"/>
              <a:gd name="connsiteX1595" fmla="*/ 8966200 w 12192000"/>
              <a:gd name="connsiteY1595" fmla="*/ 773430 h 6858000"/>
              <a:gd name="connsiteX1596" fmla="*/ 8922385 w 12192000"/>
              <a:gd name="connsiteY1596" fmla="*/ 773430 h 6858000"/>
              <a:gd name="connsiteX1597" fmla="*/ 8922385 w 12192000"/>
              <a:gd name="connsiteY1597" fmla="*/ 817245 h 6858000"/>
              <a:gd name="connsiteX1598" fmla="*/ 8966200 w 12192000"/>
              <a:gd name="connsiteY1598" fmla="*/ 379730 h 6858000"/>
              <a:gd name="connsiteX1599" fmla="*/ 8966200 w 12192000"/>
              <a:gd name="connsiteY1599" fmla="*/ 335915 h 6858000"/>
              <a:gd name="connsiteX1600" fmla="*/ 8922385 w 12192000"/>
              <a:gd name="connsiteY1600" fmla="*/ 335915 h 6858000"/>
              <a:gd name="connsiteX1601" fmla="*/ 8922385 w 12192000"/>
              <a:gd name="connsiteY1601" fmla="*/ 379730 h 6858000"/>
              <a:gd name="connsiteX1602" fmla="*/ 8966200 w 12192000"/>
              <a:gd name="connsiteY1602" fmla="*/ 379730 h 6858000"/>
              <a:gd name="connsiteX1603" fmla="*/ 8660130 w 12192000"/>
              <a:gd name="connsiteY1603" fmla="*/ 1954530 h 6858000"/>
              <a:gd name="connsiteX1604" fmla="*/ 8791575 w 12192000"/>
              <a:gd name="connsiteY1604" fmla="*/ 1954530 h 6858000"/>
              <a:gd name="connsiteX1605" fmla="*/ 8791575 w 12192000"/>
              <a:gd name="connsiteY1605" fmla="*/ 1823085 h 6858000"/>
              <a:gd name="connsiteX1606" fmla="*/ 8660130 w 12192000"/>
              <a:gd name="connsiteY1606" fmla="*/ 1823085 h 6858000"/>
              <a:gd name="connsiteX1607" fmla="*/ 8660130 w 12192000"/>
              <a:gd name="connsiteY1607" fmla="*/ 1954530 h 6858000"/>
              <a:gd name="connsiteX1608" fmla="*/ 8309610 w 12192000"/>
              <a:gd name="connsiteY1608" fmla="*/ 598170 h 6858000"/>
              <a:gd name="connsiteX1609" fmla="*/ 8309610 w 12192000"/>
              <a:gd name="connsiteY1609" fmla="*/ 554355 h 6858000"/>
              <a:gd name="connsiteX1610" fmla="*/ 8265795 w 12192000"/>
              <a:gd name="connsiteY1610" fmla="*/ 554355 h 6858000"/>
              <a:gd name="connsiteX1611" fmla="*/ 8265795 w 12192000"/>
              <a:gd name="connsiteY1611" fmla="*/ 598170 h 6858000"/>
              <a:gd name="connsiteX1612" fmla="*/ 8309610 w 12192000"/>
              <a:gd name="connsiteY1612" fmla="*/ 598170 h 6858000"/>
              <a:gd name="connsiteX1613" fmla="*/ 8703310 w 12192000"/>
              <a:gd name="connsiteY1613" fmla="*/ 1429385 h 6858000"/>
              <a:gd name="connsiteX1614" fmla="*/ 8703310 w 12192000"/>
              <a:gd name="connsiteY1614" fmla="*/ 1473200 h 6858000"/>
              <a:gd name="connsiteX1615" fmla="*/ 8747125 w 12192000"/>
              <a:gd name="connsiteY1615" fmla="*/ 1473200 h 6858000"/>
              <a:gd name="connsiteX1616" fmla="*/ 8747125 w 12192000"/>
              <a:gd name="connsiteY1616" fmla="*/ 1429385 h 6858000"/>
              <a:gd name="connsiteX1617" fmla="*/ 8703310 w 12192000"/>
              <a:gd name="connsiteY1617" fmla="*/ 1429385 h 6858000"/>
              <a:gd name="connsiteX1618" fmla="*/ 8922385 w 12192000"/>
              <a:gd name="connsiteY1618" fmla="*/ 1254760 h 6858000"/>
              <a:gd name="connsiteX1619" fmla="*/ 8966200 w 12192000"/>
              <a:gd name="connsiteY1619" fmla="*/ 1254760 h 6858000"/>
              <a:gd name="connsiteX1620" fmla="*/ 8966200 w 12192000"/>
              <a:gd name="connsiteY1620" fmla="*/ 1210945 h 6858000"/>
              <a:gd name="connsiteX1621" fmla="*/ 8922385 w 12192000"/>
              <a:gd name="connsiteY1621" fmla="*/ 1210945 h 6858000"/>
              <a:gd name="connsiteX1622" fmla="*/ 8922385 w 12192000"/>
              <a:gd name="connsiteY1622" fmla="*/ 1254760 h 6858000"/>
              <a:gd name="connsiteX1623" fmla="*/ 8747125 w 12192000"/>
              <a:gd name="connsiteY1623" fmla="*/ 991870 h 6858000"/>
              <a:gd name="connsiteX1624" fmla="*/ 8703310 w 12192000"/>
              <a:gd name="connsiteY1624" fmla="*/ 991870 h 6858000"/>
              <a:gd name="connsiteX1625" fmla="*/ 8703310 w 12192000"/>
              <a:gd name="connsiteY1625" fmla="*/ 1035685 h 6858000"/>
              <a:gd name="connsiteX1626" fmla="*/ 8747125 w 12192000"/>
              <a:gd name="connsiteY1626" fmla="*/ 1035685 h 6858000"/>
              <a:gd name="connsiteX1627" fmla="*/ 8747125 w 12192000"/>
              <a:gd name="connsiteY1627" fmla="*/ 991870 h 6858000"/>
              <a:gd name="connsiteX1628" fmla="*/ 9709785 w 12192000"/>
              <a:gd name="connsiteY1628" fmla="*/ 3310255 h 6858000"/>
              <a:gd name="connsiteX1629" fmla="*/ 9709785 w 12192000"/>
              <a:gd name="connsiteY1629" fmla="*/ 3091815 h 6858000"/>
              <a:gd name="connsiteX1630" fmla="*/ 9491345 w 12192000"/>
              <a:gd name="connsiteY1630" fmla="*/ 3091815 h 6858000"/>
              <a:gd name="connsiteX1631" fmla="*/ 9491345 w 12192000"/>
              <a:gd name="connsiteY1631" fmla="*/ 3310255 h 6858000"/>
              <a:gd name="connsiteX1632" fmla="*/ 9709785 w 12192000"/>
              <a:gd name="connsiteY1632" fmla="*/ 3310255 h 6858000"/>
              <a:gd name="connsiteX1633" fmla="*/ 9490710 w 12192000"/>
              <a:gd name="connsiteY1633" fmla="*/ 3529330 h 6858000"/>
              <a:gd name="connsiteX1634" fmla="*/ 9490710 w 12192000"/>
              <a:gd name="connsiteY1634" fmla="*/ 3747770 h 6858000"/>
              <a:gd name="connsiteX1635" fmla="*/ 9709150 w 12192000"/>
              <a:gd name="connsiteY1635" fmla="*/ 3747770 h 6858000"/>
              <a:gd name="connsiteX1636" fmla="*/ 9709150 w 12192000"/>
              <a:gd name="connsiteY1636" fmla="*/ 3529330 h 6858000"/>
              <a:gd name="connsiteX1637" fmla="*/ 9490710 w 12192000"/>
              <a:gd name="connsiteY1637" fmla="*/ 3529330 h 6858000"/>
              <a:gd name="connsiteX1638" fmla="*/ 567055 w 12192000"/>
              <a:gd name="connsiteY1638" fmla="*/ 6109970 h 6858000"/>
              <a:gd name="connsiteX1639" fmla="*/ 698500 w 12192000"/>
              <a:gd name="connsiteY1639" fmla="*/ 6109970 h 6858000"/>
              <a:gd name="connsiteX1640" fmla="*/ 698500 w 12192000"/>
              <a:gd name="connsiteY1640" fmla="*/ 5978525 h 6858000"/>
              <a:gd name="connsiteX1641" fmla="*/ 567055 w 12192000"/>
              <a:gd name="connsiteY1641" fmla="*/ 5978525 h 6858000"/>
              <a:gd name="connsiteX1642" fmla="*/ 567055 w 12192000"/>
              <a:gd name="connsiteY1642" fmla="*/ 6109970 h 6858000"/>
              <a:gd name="connsiteX1643" fmla="*/ 8900160 w 12192000"/>
              <a:gd name="connsiteY1643" fmla="*/ 1713865 h 6858000"/>
              <a:gd name="connsiteX1644" fmla="*/ 8987790 w 12192000"/>
              <a:gd name="connsiteY1644" fmla="*/ 1713865 h 6858000"/>
              <a:gd name="connsiteX1645" fmla="*/ 8987790 w 12192000"/>
              <a:gd name="connsiteY1645" fmla="*/ 1626235 h 6858000"/>
              <a:gd name="connsiteX1646" fmla="*/ 8900160 w 12192000"/>
              <a:gd name="connsiteY1646" fmla="*/ 1626235 h 6858000"/>
              <a:gd name="connsiteX1647" fmla="*/ 8900160 w 12192000"/>
              <a:gd name="connsiteY1647" fmla="*/ 1713865 h 6858000"/>
              <a:gd name="connsiteX1648" fmla="*/ 8703310 w 12192000"/>
              <a:gd name="connsiteY1648" fmla="*/ 598170 h 6858000"/>
              <a:gd name="connsiteX1649" fmla="*/ 8747125 w 12192000"/>
              <a:gd name="connsiteY1649" fmla="*/ 598170 h 6858000"/>
              <a:gd name="connsiteX1650" fmla="*/ 8747125 w 12192000"/>
              <a:gd name="connsiteY1650" fmla="*/ 554355 h 6858000"/>
              <a:gd name="connsiteX1651" fmla="*/ 8703310 w 12192000"/>
              <a:gd name="connsiteY1651" fmla="*/ 554355 h 6858000"/>
              <a:gd name="connsiteX1652" fmla="*/ 8703310 w 12192000"/>
              <a:gd name="connsiteY1652" fmla="*/ 598170 h 6858000"/>
              <a:gd name="connsiteX1653" fmla="*/ 8878570 w 12192000"/>
              <a:gd name="connsiteY1653" fmla="*/ 2172970 h 6858000"/>
              <a:gd name="connsiteX1654" fmla="*/ 9010015 w 12192000"/>
              <a:gd name="connsiteY1654" fmla="*/ 2172970 h 6858000"/>
              <a:gd name="connsiteX1655" fmla="*/ 9010015 w 12192000"/>
              <a:gd name="connsiteY1655" fmla="*/ 2041525 h 6858000"/>
              <a:gd name="connsiteX1656" fmla="*/ 8878570 w 12192000"/>
              <a:gd name="connsiteY1656" fmla="*/ 2041525 h 6858000"/>
              <a:gd name="connsiteX1657" fmla="*/ 8878570 w 12192000"/>
              <a:gd name="connsiteY1657" fmla="*/ 2172970 h 6858000"/>
              <a:gd name="connsiteX1658" fmla="*/ 8878570 w 12192000"/>
              <a:gd name="connsiteY1658" fmla="*/ 2610485 h 6858000"/>
              <a:gd name="connsiteX1659" fmla="*/ 9010015 w 12192000"/>
              <a:gd name="connsiteY1659" fmla="*/ 2610485 h 6858000"/>
              <a:gd name="connsiteX1660" fmla="*/ 9010015 w 12192000"/>
              <a:gd name="connsiteY1660" fmla="*/ 2479040 h 6858000"/>
              <a:gd name="connsiteX1661" fmla="*/ 8878570 w 12192000"/>
              <a:gd name="connsiteY1661" fmla="*/ 2479040 h 6858000"/>
              <a:gd name="connsiteX1662" fmla="*/ 8878570 w 12192000"/>
              <a:gd name="connsiteY1662" fmla="*/ 2610485 h 6858000"/>
              <a:gd name="connsiteX1663" fmla="*/ 8878570 w 12192000"/>
              <a:gd name="connsiteY1663" fmla="*/ 3048000 h 6858000"/>
              <a:gd name="connsiteX1664" fmla="*/ 9010015 w 12192000"/>
              <a:gd name="connsiteY1664" fmla="*/ 3048000 h 6858000"/>
              <a:gd name="connsiteX1665" fmla="*/ 9010015 w 12192000"/>
              <a:gd name="connsiteY1665" fmla="*/ 2916555 h 6858000"/>
              <a:gd name="connsiteX1666" fmla="*/ 8878570 w 12192000"/>
              <a:gd name="connsiteY1666" fmla="*/ 2916555 h 6858000"/>
              <a:gd name="connsiteX1667" fmla="*/ 8878570 w 12192000"/>
              <a:gd name="connsiteY1667" fmla="*/ 3048000 h 6858000"/>
              <a:gd name="connsiteX1668" fmla="*/ 8484870 w 12192000"/>
              <a:gd name="connsiteY1668" fmla="*/ 817245 h 6858000"/>
              <a:gd name="connsiteX1669" fmla="*/ 8528685 w 12192000"/>
              <a:gd name="connsiteY1669" fmla="*/ 817245 h 6858000"/>
              <a:gd name="connsiteX1670" fmla="*/ 8528685 w 12192000"/>
              <a:gd name="connsiteY1670" fmla="*/ 773430 h 6858000"/>
              <a:gd name="connsiteX1671" fmla="*/ 8484870 w 12192000"/>
              <a:gd name="connsiteY1671" fmla="*/ 773430 h 6858000"/>
              <a:gd name="connsiteX1672" fmla="*/ 8484870 w 12192000"/>
              <a:gd name="connsiteY1672" fmla="*/ 817245 h 6858000"/>
              <a:gd name="connsiteX1673" fmla="*/ 8200390 w 12192000"/>
              <a:gd name="connsiteY1673" fmla="*/ 3288665 h 6858000"/>
              <a:gd name="connsiteX1674" fmla="*/ 8375650 w 12192000"/>
              <a:gd name="connsiteY1674" fmla="*/ 3288665 h 6858000"/>
              <a:gd name="connsiteX1675" fmla="*/ 8375650 w 12192000"/>
              <a:gd name="connsiteY1675" fmla="*/ 3113405 h 6858000"/>
              <a:gd name="connsiteX1676" fmla="*/ 8200390 w 12192000"/>
              <a:gd name="connsiteY1676" fmla="*/ 3113405 h 6858000"/>
              <a:gd name="connsiteX1677" fmla="*/ 8200390 w 12192000"/>
              <a:gd name="connsiteY1677" fmla="*/ 3288665 h 6858000"/>
              <a:gd name="connsiteX1678" fmla="*/ 8222615 w 12192000"/>
              <a:gd name="connsiteY1678" fmla="*/ 2392045 h 6858000"/>
              <a:gd name="connsiteX1679" fmla="*/ 8354060 w 12192000"/>
              <a:gd name="connsiteY1679" fmla="*/ 2392045 h 6858000"/>
              <a:gd name="connsiteX1680" fmla="*/ 8354060 w 12192000"/>
              <a:gd name="connsiteY1680" fmla="*/ 2260600 h 6858000"/>
              <a:gd name="connsiteX1681" fmla="*/ 8222615 w 12192000"/>
              <a:gd name="connsiteY1681" fmla="*/ 2260600 h 6858000"/>
              <a:gd name="connsiteX1682" fmla="*/ 8222615 w 12192000"/>
              <a:gd name="connsiteY1682" fmla="*/ 2392045 h 6858000"/>
              <a:gd name="connsiteX1683" fmla="*/ 9665970 w 12192000"/>
              <a:gd name="connsiteY1683" fmla="*/ 204470 h 6858000"/>
              <a:gd name="connsiteX1684" fmla="*/ 9665970 w 12192000"/>
              <a:gd name="connsiteY1684" fmla="*/ 73025 h 6858000"/>
              <a:gd name="connsiteX1685" fmla="*/ 9534525 w 12192000"/>
              <a:gd name="connsiteY1685" fmla="*/ 73025 h 6858000"/>
              <a:gd name="connsiteX1686" fmla="*/ 9534525 w 12192000"/>
              <a:gd name="connsiteY1686" fmla="*/ 204470 h 6858000"/>
              <a:gd name="connsiteX1687" fmla="*/ 9665970 w 12192000"/>
              <a:gd name="connsiteY1687" fmla="*/ 204470 h 6858000"/>
              <a:gd name="connsiteX1688" fmla="*/ 8266431 w 12192000"/>
              <a:gd name="connsiteY1688" fmla="*/ 1910715 h 6858000"/>
              <a:gd name="connsiteX1689" fmla="*/ 8310245 w 12192000"/>
              <a:gd name="connsiteY1689" fmla="*/ 1910715 h 6858000"/>
              <a:gd name="connsiteX1690" fmla="*/ 8310245 w 12192000"/>
              <a:gd name="connsiteY1690" fmla="*/ 1866900 h 6858000"/>
              <a:gd name="connsiteX1691" fmla="*/ 8266431 w 12192000"/>
              <a:gd name="connsiteY1691" fmla="*/ 1866900 h 6858000"/>
              <a:gd name="connsiteX1692" fmla="*/ 8266431 w 12192000"/>
              <a:gd name="connsiteY1692" fmla="*/ 1910715 h 6858000"/>
              <a:gd name="connsiteX1693" fmla="*/ 8266431 w 12192000"/>
              <a:gd name="connsiteY1693" fmla="*/ 1473200 h 6858000"/>
              <a:gd name="connsiteX1694" fmla="*/ 8310245 w 12192000"/>
              <a:gd name="connsiteY1694" fmla="*/ 1473200 h 6858000"/>
              <a:gd name="connsiteX1695" fmla="*/ 8310245 w 12192000"/>
              <a:gd name="connsiteY1695" fmla="*/ 1429385 h 6858000"/>
              <a:gd name="connsiteX1696" fmla="*/ 8266431 w 12192000"/>
              <a:gd name="connsiteY1696" fmla="*/ 1429385 h 6858000"/>
              <a:gd name="connsiteX1697" fmla="*/ 8266431 w 12192000"/>
              <a:gd name="connsiteY1697" fmla="*/ 1473200 h 6858000"/>
              <a:gd name="connsiteX1698" fmla="*/ 8441055 w 12192000"/>
              <a:gd name="connsiteY1698" fmla="*/ 3048000 h 6858000"/>
              <a:gd name="connsiteX1699" fmla="*/ 8572500 w 12192000"/>
              <a:gd name="connsiteY1699" fmla="*/ 3048000 h 6858000"/>
              <a:gd name="connsiteX1700" fmla="*/ 8572500 w 12192000"/>
              <a:gd name="connsiteY1700" fmla="*/ 2916555 h 6858000"/>
              <a:gd name="connsiteX1701" fmla="*/ 8441055 w 12192000"/>
              <a:gd name="connsiteY1701" fmla="*/ 2916555 h 6858000"/>
              <a:gd name="connsiteX1702" fmla="*/ 8441055 w 12192000"/>
              <a:gd name="connsiteY1702" fmla="*/ 3048000 h 6858000"/>
              <a:gd name="connsiteX1703" fmla="*/ 8441055 w 12192000"/>
              <a:gd name="connsiteY1703" fmla="*/ 2610485 h 6858000"/>
              <a:gd name="connsiteX1704" fmla="*/ 8572500 w 12192000"/>
              <a:gd name="connsiteY1704" fmla="*/ 2610485 h 6858000"/>
              <a:gd name="connsiteX1705" fmla="*/ 8572500 w 12192000"/>
              <a:gd name="connsiteY1705" fmla="*/ 2479040 h 6858000"/>
              <a:gd name="connsiteX1706" fmla="*/ 8441055 w 12192000"/>
              <a:gd name="connsiteY1706" fmla="*/ 2479040 h 6858000"/>
              <a:gd name="connsiteX1707" fmla="*/ 8441055 w 12192000"/>
              <a:gd name="connsiteY1707" fmla="*/ 2610485 h 6858000"/>
              <a:gd name="connsiteX1708" fmla="*/ 8419465 w 12192000"/>
              <a:gd name="connsiteY1708" fmla="*/ 3507105 h 6858000"/>
              <a:gd name="connsiteX1709" fmla="*/ 8594725 w 12192000"/>
              <a:gd name="connsiteY1709" fmla="*/ 3507105 h 6858000"/>
              <a:gd name="connsiteX1710" fmla="*/ 8594725 w 12192000"/>
              <a:gd name="connsiteY1710" fmla="*/ 3331845 h 6858000"/>
              <a:gd name="connsiteX1711" fmla="*/ 8419465 w 12192000"/>
              <a:gd name="connsiteY1711" fmla="*/ 3331845 h 6858000"/>
              <a:gd name="connsiteX1712" fmla="*/ 8419465 w 12192000"/>
              <a:gd name="connsiteY1712" fmla="*/ 3507105 h 6858000"/>
              <a:gd name="connsiteX1713" fmla="*/ 8441055 w 12192000"/>
              <a:gd name="connsiteY1713" fmla="*/ 2172970 h 6858000"/>
              <a:gd name="connsiteX1714" fmla="*/ 8572500 w 12192000"/>
              <a:gd name="connsiteY1714" fmla="*/ 2172970 h 6858000"/>
              <a:gd name="connsiteX1715" fmla="*/ 8572500 w 12192000"/>
              <a:gd name="connsiteY1715" fmla="*/ 2041525 h 6858000"/>
              <a:gd name="connsiteX1716" fmla="*/ 8441055 w 12192000"/>
              <a:gd name="connsiteY1716" fmla="*/ 2041525 h 6858000"/>
              <a:gd name="connsiteX1717" fmla="*/ 8441055 w 12192000"/>
              <a:gd name="connsiteY1717" fmla="*/ 2172970 h 6858000"/>
              <a:gd name="connsiteX1718" fmla="*/ 8484870 w 12192000"/>
              <a:gd name="connsiteY1718" fmla="*/ 1254760 h 6858000"/>
              <a:gd name="connsiteX1719" fmla="*/ 8528685 w 12192000"/>
              <a:gd name="connsiteY1719" fmla="*/ 1254760 h 6858000"/>
              <a:gd name="connsiteX1720" fmla="*/ 8528685 w 12192000"/>
              <a:gd name="connsiteY1720" fmla="*/ 1210945 h 6858000"/>
              <a:gd name="connsiteX1721" fmla="*/ 8484870 w 12192000"/>
              <a:gd name="connsiteY1721" fmla="*/ 1210945 h 6858000"/>
              <a:gd name="connsiteX1722" fmla="*/ 8484870 w 12192000"/>
              <a:gd name="connsiteY1722" fmla="*/ 1254760 h 6858000"/>
              <a:gd name="connsiteX1723" fmla="*/ 8484870 w 12192000"/>
              <a:gd name="connsiteY1723" fmla="*/ 1691640 h 6858000"/>
              <a:gd name="connsiteX1724" fmla="*/ 8528685 w 12192000"/>
              <a:gd name="connsiteY1724" fmla="*/ 1691640 h 6858000"/>
              <a:gd name="connsiteX1725" fmla="*/ 8528685 w 12192000"/>
              <a:gd name="connsiteY1725" fmla="*/ 1647825 h 6858000"/>
              <a:gd name="connsiteX1726" fmla="*/ 8484870 w 12192000"/>
              <a:gd name="connsiteY1726" fmla="*/ 1647825 h 6858000"/>
              <a:gd name="connsiteX1727" fmla="*/ 8484870 w 12192000"/>
              <a:gd name="connsiteY1727" fmla="*/ 1691640 h 6858000"/>
              <a:gd name="connsiteX1728" fmla="*/ 8528685 w 12192000"/>
              <a:gd name="connsiteY1728" fmla="*/ 379730 h 6858000"/>
              <a:gd name="connsiteX1729" fmla="*/ 8528685 w 12192000"/>
              <a:gd name="connsiteY1729" fmla="*/ 335915 h 6858000"/>
              <a:gd name="connsiteX1730" fmla="*/ 8484870 w 12192000"/>
              <a:gd name="connsiteY1730" fmla="*/ 335915 h 6858000"/>
              <a:gd name="connsiteX1731" fmla="*/ 8484870 w 12192000"/>
              <a:gd name="connsiteY1731" fmla="*/ 379730 h 6858000"/>
              <a:gd name="connsiteX1732" fmla="*/ 8528685 w 12192000"/>
              <a:gd name="connsiteY1732" fmla="*/ 379730 h 6858000"/>
              <a:gd name="connsiteX1733" fmla="*/ 8747125 w 12192000"/>
              <a:gd name="connsiteY1733" fmla="*/ 160655 h 6858000"/>
              <a:gd name="connsiteX1734" fmla="*/ 8747125 w 12192000"/>
              <a:gd name="connsiteY1734" fmla="*/ 116840 h 6858000"/>
              <a:gd name="connsiteX1735" fmla="*/ 8703310 w 12192000"/>
              <a:gd name="connsiteY1735" fmla="*/ 116840 h 6858000"/>
              <a:gd name="connsiteX1736" fmla="*/ 8703310 w 12192000"/>
              <a:gd name="connsiteY1736" fmla="*/ 160655 h 6858000"/>
              <a:gd name="connsiteX1737" fmla="*/ 8747125 w 12192000"/>
              <a:gd name="connsiteY1737" fmla="*/ 160655 h 6858000"/>
              <a:gd name="connsiteX1738" fmla="*/ 9228455 w 12192000"/>
              <a:gd name="connsiteY1738" fmla="*/ 73660 h 6858000"/>
              <a:gd name="connsiteX1739" fmla="*/ 9097010 w 12192000"/>
              <a:gd name="connsiteY1739" fmla="*/ 73660 h 6858000"/>
              <a:gd name="connsiteX1740" fmla="*/ 9097010 w 12192000"/>
              <a:gd name="connsiteY1740" fmla="*/ 205105 h 6858000"/>
              <a:gd name="connsiteX1741" fmla="*/ 9228455 w 12192000"/>
              <a:gd name="connsiteY1741" fmla="*/ 205105 h 6858000"/>
              <a:gd name="connsiteX1742" fmla="*/ 9228455 w 12192000"/>
              <a:gd name="connsiteY1742" fmla="*/ 73660 h 6858000"/>
              <a:gd name="connsiteX1743" fmla="*/ 9119235 w 12192000"/>
              <a:gd name="connsiteY1743" fmla="*/ 1845310 h 6858000"/>
              <a:gd name="connsiteX1744" fmla="*/ 9119235 w 12192000"/>
              <a:gd name="connsiteY1744" fmla="*/ 1932940 h 6858000"/>
              <a:gd name="connsiteX1745" fmla="*/ 9206865 w 12192000"/>
              <a:gd name="connsiteY1745" fmla="*/ 1932940 h 6858000"/>
              <a:gd name="connsiteX1746" fmla="*/ 9206865 w 12192000"/>
              <a:gd name="connsiteY1746" fmla="*/ 1845310 h 6858000"/>
              <a:gd name="connsiteX1747" fmla="*/ 9119235 w 12192000"/>
              <a:gd name="connsiteY1747" fmla="*/ 1845310 h 6858000"/>
              <a:gd name="connsiteX1748" fmla="*/ 9097010 w 12192000"/>
              <a:gd name="connsiteY1748" fmla="*/ 2829560 h 6858000"/>
              <a:gd name="connsiteX1749" fmla="*/ 9228455 w 12192000"/>
              <a:gd name="connsiteY1749" fmla="*/ 2829560 h 6858000"/>
              <a:gd name="connsiteX1750" fmla="*/ 9228455 w 12192000"/>
              <a:gd name="connsiteY1750" fmla="*/ 2698115 h 6858000"/>
              <a:gd name="connsiteX1751" fmla="*/ 9097010 w 12192000"/>
              <a:gd name="connsiteY1751" fmla="*/ 2698115 h 6858000"/>
              <a:gd name="connsiteX1752" fmla="*/ 9097010 w 12192000"/>
              <a:gd name="connsiteY1752" fmla="*/ 2829560 h 6858000"/>
              <a:gd name="connsiteX1753" fmla="*/ 9140825 w 12192000"/>
              <a:gd name="connsiteY1753" fmla="*/ 1035685 h 6858000"/>
              <a:gd name="connsiteX1754" fmla="*/ 9184640 w 12192000"/>
              <a:gd name="connsiteY1754" fmla="*/ 1035685 h 6858000"/>
              <a:gd name="connsiteX1755" fmla="*/ 9184640 w 12192000"/>
              <a:gd name="connsiteY1755" fmla="*/ 991870 h 6858000"/>
              <a:gd name="connsiteX1756" fmla="*/ 9140825 w 12192000"/>
              <a:gd name="connsiteY1756" fmla="*/ 991870 h 6858000"/>
              <a:gd name="connsiteX1757" fmla="*/ 9140825 w 12192000"/>
              <a:gd name="connsiteY1757" fmla="*/ 1035685 h 6858000"/>
              <a:gd name="connsiteX1758" fmla="*/ 9425305 w 12192000"/>
              <a:gd name="connsiteY1758" fmla="*/ 1626235 h 6858000"/>
              <a:gd name="connsiteX1759" fmla="*/ 9337675 w 12192000"/>
              <a:gd name="connsiteY1759" fmla="*/ 1626235 h 6858000"/>
              <a:gd name="connsiteX1760" fmla="*/ 9337675 w 12192000"/>
              <a:gd name="connsiteY1760" fmla="*/ 1713865 h 6858000"/>
              <a:gd name="connsiteX1761" fmla="*/ 9425305 w 12192000"/>
              <a:gd name="connsiteY1761" fmla="*/ 1713865 h 6858000"/>
              <a:gd name="connsiteX1762" fmla="*/ 9425305 w 12192000"/>
              <a:gd name="connsiteY1762" fmla="*/ 1626235 h 6858000"/>
              <a:gd name="connsiteX1763" fmla="*/ 9184640 w 12192000"/>
              <a:gd name="connsiteY1763" fmla="*/ 598170 h 6858000"/>
              <a:gd name="connsiteX1764" fmla="*/ 9184640 w 12192000"/>
              <a:gd name="connsiteY1764" fmla="*/ 554355 h 6858000"/>
              <a:gd name="connsiteX1765" fmla="*/ 9140825 w 12192000"/>
              <a:gd name="connsiteY1765" fmla="*/ 554355 h 6858000"/>
              <a:gd name="connsiteX1766" fmla="*/ 9140825 w 12192000"/>
              <a:gd name="connsiteY1766" fmla="*/ 598170 h 6858000"/>
              <a:gd name="connsiteX1767" fmla="*/ 9184640 w 12192000"/>
              <a:gd name="connsiteY1767" fmla="*/ 598170 h 6858000"/>
              <a:gd name="connsiteX1768" fmla="*/ 9097010 w 12192000"/>
              <a:gd name="connsiteY1768" fmla="*/ 2392045 h 6858000"/>
              <a:gd name="connsiteX1769" fmla="*/ 9228455 w 12192000"/>
              <a:gd name="connsiteY1769" fmla="*/ 2392045 h 6858000"/>
              <a:gd name="connsiteX1770" fmla="*/ 9228455 w 12192000"/>
              <a:gd name="connsiteY1770" fmla="*/ 2260600 h 6858000"/>
              <a:gd name="connsiteX1771" fmla="*/ 9097010 w 12192000"/>
              <a:gd name="connsiteY1771" fmla="*/ 2260600 h 6858000"/>
              <a:gd name="connsiteX1772" fmla="*/ 9097010 w 12192000"/>
              <a:gd name="connsiteY1772" fmla="*/ 2392045 h 6858000"/>
              <a:gd name="connsiteX1773" fmla="*/ 9316085 w 12192000"/>
              <a:gd name="connsiteY1773" fmla="*/ 2610485 h 6858000"/>
              <a:gd name="connsiteX1774" fmla="*/ 9447530 w 12192000"/>
              <a:gd name="connsiteY1774" fmla="*/ 2610485 h 6858000"/>
              <a:gd name="connsiteX1775" fmla="*/ 9447530 w 12192000"/>
              <a:gd name="connsiteY1775" fmla="*/ 2479040 h 6858000"/>
              <a:gd name="connsiteX1776" fmla="*/ 9316085 w 12192000"/>
              <a:gd name="connsiteY1776" fmla="*/ 2479040 h 6858000"/>
              <a:gd name="connsiteX1777" fmla="*/ 9316085 w 12192000"/>
              <a:gd name="connsiteY1777" fmla="*/ 2610485 h 6858000"/>
              <a:gd name="connsiteX1778" fmla="*/ 9534525 w 12192000"/>
              <a:gd name="connsiteY1778" fmla="*/ 641985 h 6858000"/>
              <a:gd name="connsiteX1779" fmla="*/ 9665970 w 12192000"/>
              <a:gd name="connsiteY1779" fmla="*/ 641985 h 6858000"/>
              <a:gd name="connsiteX1780" fmla="*/ 9665970 w 12192000"/>
              <a:gd name="connsiteY1780" fmla="*/ 510540 h 6858000"/>
              <a:gd name="connsiteX1781" fmla="*/ 9534525 w 12192000"/>
              <a:gd name="connsiteY1781" fmla="*/ 510540 h 6858000"/>
              <a:gd name="connsiteX1782" fmla="*/ 9534525 w 12192000"/>
              <a:gd name="connsiteY1782" fmla="*/ 641985 h 6858000"/>
              <a:gd name="connsiteX1783" fmla="*/ 9490710 w 12192000"/>
              <a:gd name="connsiteY1783" fmla="*/ 3529330 h 6858000"/>
              <a:gd name="connsiteX1784" fmla="*/ 9490710 w 12192000"/>
              <a:gd name="connsiteY1784" fmla="*/ 3310890 h 6858000"/>
              <a:gd name="connsiteX1785" fmla="*/ 9272270 w 12192000"/>
              <a:gd name="connsiteY1785" fmla="*/ 3310890 h 6858000"/>
              <a:gd name="connsiteX1786" fmla="*/ 9272270 w 12192000"/>
              <a:gd name="connsiteY1786" fmla="*/ 3529330 h 6858000"/>
              <a:gd name="connsiteX1787" fmla="*/ 9490710 w 12192000"/>
              <a:gd name="connsiteY1787" fmla="*/ 3529330 h 6858000"/>
              <a:gd name="connsiteX1788" fmla="*/ 9337675 w 12192000"/>
              <a:gd name="connsiteY1788" fmla="*/ 2063750 h 6858000"/>
              <a:gd name="connsiteX1789" fmla="*/ 9337675 w 12192000"/>
              <a:gd name="connsiteY1789" fmla="*/ 2151380 h 6858000"/>
              <a:gd name="connsiteX1790" fmla="*/ 9425305 w 12192000"/>
              <a:gd name="connsiteY1790" fmla="*/ 2151380 h 6858000"/>
              <a:gd name="connsiteX1791" fmla="*/ 9425305 w 12192000"/>
              <a:gd name="connsiteY1791" fmla="*/ 2063750 h 6858000"/>
              <a:gd name="connsiteX1792" fmla="*/ 9337675 w 12192000"/>
              <a:gd name="connsiteY1792" fmla="*/ 2063750 h 6858000"/>
              <a:gd name="connsiteX1793" fmla="*/ 9403715 w 12192000"/>
              <a:gd name="connsiteY1793" fmla="*/ 817245 h 6858000"/>
              <a:gd name="connsiteX1794" fmla="*/ 9403715 w 12192000"/>
              <a:gd name="connsiteY1794" fmla="*/ 773430 h 6858000"/>
              <a:gd name="connsiteX1795" fmla="*/ 9359900 w 12192000"/>
              <a:gd name="connsiteY1795" fmla="*/ 773430 h 6858000"/>
              <a:gd name="connsiteX1796" fmla="*/ 9359900 w 12192000"/>
              <a:gd name="connsiteY1796" fmla="*/ 817245 h 6858000"/>
              <a:gd name="connsiteX1797" fmla="*/ 9403715 w 12192000"/>
              <a:gd name="connsiteY1797" fmla="*/ 817245 h 6858000"/>
              <a:gd name="connsiteX1798" fmla="*/ 9425305 w 12192000"/>
              <a:gd name="connsiteY1798" fmla="*/ 1188720 h 6858000"/>
              <a:gd name="connsiteX1799" fmla="*/ 9337675 w 12192000"/>
              <a:gd name="connsiteY1799" fmla="*/ 1188720 h 6858000"/>
              <a:gd name="connsiteX1800" fmla="*/ 9337675 w 12192000"/>
              <a:gd name="connsiteY1800" fmla="*/ 1276350 h 6858000"/>
              <a:gd name="connsiteX1801" fmla="*/ 9425305 w 12192000"/>
              <a:gd name="connsiteY1801" fmla="*/ 1276350 h 6858000"/>
              <a:gd name="connsiteX1802" fmla="*/ 9425305 w 12192000"/>
              <a:gd name="connsiteY1802" fmla="*/ 1188720 h 6858000"/>
              <a:gd name="connsiteX1803" fmla="*/ 9447530 w 12192000"/>
              <a:gd name="connsiteY1803" fmla="*/ 292100 h 6858000"/>
              <a:gd name="connsiteX1804" fmla="*/ 9316085 w 12192000"/>
              <a:gd name="connsiteY1804" fmla="*/ 292100 h 6858000"/>
              <a:gd name="connsiteX1805" fmla="*/ 9316085 w 12192000"/>
              <a:gd name="connsiteY1805" fmla="*/ 423545 h 6858000"/>
              <a:gd name="connsiteX1806" fmla="*/ 9447530 w 12192000"/>
              <a:gd name="connsiteY1806" fmla="*/ 423545 h 6858000"/>
              <a:gd name="connsiteX1807" fmla="*/ 9447530 w 12192000"/>
              <a:gd name="connsiteY1807" fmla="*/ 292100 h 6858000"/>
              <a:gd name="connsiteX1808" fmla="*/ 10147300 w 12192000"/>
              <a:gd name="connsiteY1808" fmla="*/ 3529330 h 6858000"/>
              <a:gd name="connsiteX1809" fmla="*/ 10365740 w 12192000"/>
              <a:gd name="connsiteY1809" fmla="*/ 3529330 h 6858000"/>
              <a:gd name="connsiteX1810" fmla="*/ 10365740 w 12192000"/>
              <a:gd name="connsiteY1810" fmla="*/ 3310890 h 6858000"/>
              <a:gd name="connsiteX1811" fmla="*/ 10147300 w 12192000"/>
              <a:gd name="connsiteY1811" fmla="*/ 3310890 h 6858000"/>
              <a:gd name="connsiteX1812" fmla="*/ 10147300 w 12192000"/>
              <a:gd name="connsiteY1812" fmla="*/ 3529330 h 6858000"/>
              <a:gd name="connsiteX1813" fmla="*/ 9490710 w 12192000"/>
              <a:gd name="connsiteY1813" fmla="*/ 3966845 h 6858000"/>
              <a:gd name="connsiteX1814" fmla="*/ 9490710 w 12192000"/>
              <a:gd name="connsiteY1814" fmla="*/ 4185285 h 6858000"/>
              <a:gd name="connsiteX1815" fmla="*/ 9709150 w 12192000"/>
              <a:gd name="connsiteY1815" fmla="*/ 4185285 h 6858000"/>
              <a:gd name="connsiteX1816" fmla="*/ 9709150 w 12192000"/>
              <a:gd name="connsiteY1816" fmla="*/ 3966845 h 6858000"/>
              <a:gd name="connsiteX1817" fmla="*/ 9490710 w 12192000"/>
              <a:gd name="connsiteY1817" fmla="*/ 3966845 h 6858000"/>
              <a:gd name="connsiteX1818" fmla="*/ 9928225 w 12192000"/>
              <a:gd name="connsiteY1818" fmla="*/ 3529330 h 6858000"/>
              <a:gd name="connsiteX1819" fmla="*/ 9928225 w 12192000"/>
              <a:gd name="connsiteY1819" fmla="*/ 3747770 h 6858000"/>
              <a:gd name="connsiteX1820" fmla="*/ 10146665 w 12192000"/>
              <a:gd name="connsiteY1820" fmla="*/ 3747770 h 6858000"/>
              <a:gd name="connsiteX1821" fmla="*/ 10146665 w 12192000"/>
              <a:gd name="connsiteY1821" fmla="*/ 3529330 h 6858000"/>
              <a:gd name="connsiteX1822" fmla="*/ 9928225 w 12192000"/>
              <a:gd name="connsiteY1822" fmla="*/ 3529330 h 6858000"/>
              <a:gd name="connsiteX1823" fmla="*/ 9709785 w 12192000"/>
              <a:gd name="connsiteY1823" fmla="*/ 3747770 h 6858000"/>
              <a:gd name="connsiteX1824" fmla="*/ 9709785 w 12192000"/>
              <a:gd name="connsiteY1824" fmla="*/ 3966210 h 6858000"/>
              <a:gd name="connsiteX1825" fmla="*/ 9928225 w 12192000"/>
              <a:gd name="connsiteY1825" fmla="*/ 3966210 h 6858000"/>
              <a:gd name="connsiteX1826" fmla="*/ 9928225 w 12192000"/>
              <a:gd name="connsiteY1826" fmla="*/ 3747770 h 6858000"/>
              <a:gd name="connsiteX1827" fmla="*/ 9709785 w 12192000"/>
              <a:gd name="connsiteY1827" fmla="*/ 3747770 h 6858000"/>
              <a:gd name="connsiteX1828" fmla="*/ 9272270 w 12192000"/>
              <a:gd name="connsiteY1828" fmla="*/ 3529330 h 6858000"/>
              <a:gd name="connsiteX1829" fmla="*/ 9053830 w 12192000"/>
              <a:gd name="connsiteY1829" fmla="*/ 3529330 h 6858000"/>
              <a:gd name="connsiteX1830" fmla="*/ 9053830 w 12192000"/>
              <a:gd name="connsiteY1830" fmla="*/ 3747770 h 6858000"/>
              <a:gd name="connsiteX1831" fmla="*/ 9272270 w 12192000"/>
              <a:gd name="connsiteY1831" fmla="*/ 3747770 h 6858000"/>
              <a:gd name="connsiteX1832" fmla="*/ 9272270 w 12192000"/>
              <a:gd name="connsiteY1832" fmla="*/ 3529330 h 6858000"/>
              <a:gd name="connsiteX1833" fmla="*/ 9490710 w 12192000"/>
              <a:gd name="connsiteY1833" fmla="*/ 3747770 h 6858000"/>
              <a:gd name="connsiteX1834" fmla="*/ 9272270 w 12192000"/>
              <a:gd name="connsiteY1834" fmla="*/ 3747770 h 6858000"/>
              <a:gd name="connsiteX1835" fmla="*/ 9272270 w 12192000"/>
              <a:gd name="connsiteY1835" fmla="*/ 3966210 h 6858000"/>
              <a:gd name="connsiteX1836" fmla="*/ 9490710 w 12192000"/>
              <a:gd name="connsiteY1836" fmla="*/ 3966210 h 6858000"/>
              <a:gd name="connsiteX1837" fmla="*/ 9490710 w 12192000"/>
              <a:gd name="connsiteY1837" fmla="*/ 3747770 h 6858000"/>
              <a:gd name="connsiteX1838" fmla="*/ 9709785 w 12192000"/>
              <a:gd name="connsiteY1838" fmla="*/ 3091815 h 6858000"/>
              <a:gd name="connsiteX1839" fmla="*/ 9928225 w 12192000"/>
              <a:gd name="connsiteY1839" fmla="*/ 3091815 h 6858000"/>
              <a:gd name="connsiteX1840" fmla="*/ 9928225 w 12192000"/>
              <a:gd name="connsiteY1840" fmla="*/ 2873375 h 6858000"/>
              <a:gd name="connsiteX1841" fmla="*/ 9709785 w 12192000"/>
              <a:gd name="connsiteY1841" fmla="*/ 2873375 h 6858000"/>
              <a:gd name="connsiteX1842" fmla="*/ 9709785 w 12192000"/>
              <a:gd name="connsiteY1842" fmla="*/ 3091815 h 6858000"/>
              <a:gd name="connsiteX1843" fmla="*/ 9272270 w 12192000"/>
              <a:gd name="connsiteY1843" fmla="*/ 3310255 h 6858000"/>
              <a:gd name="connsiteX1844" fmla="*/ 9272270 w 12192000"/>
              <a:gd name="connsiteY1844" fmla="*/ 3091815 h 6858000"/>
              <a:gd name="connsiteX1845" fmla="*/ 9053830 w 12192000"/>
              <a:gd name="connsiteY1845" fmla="*/ 3091815 h 6858000"/>
              <a:gd name="connsiteX1846" fmla="*/ 9053830 w 12192000"/>
              <a:gd name="connsiteY1846" fmla="*/ 3310255 h 6858000"/>
              <a:gd name="connsiteX1847" fmla="*/ 9272270 w 12192000"/>
              <a:gd name="connsiteY1847" fmla="*/ 3310255 h 6858000"/>
              <a:gd name="connsiteX1848" fmla="*/ 9490710 w 12192000"/>
              <a:gd name="connsiteY1848" fmla="*/ 3091815 h 6858000"/>
              <a:gd name="connsiteX1849" fmla="*/ 9490710 w 12192000"/>
              <a:gd name="connsiteY1849" fmla="*/ 2873375 h 6858000"/>
              <a:gd name="connsiteX1850" fmla="*/ 9272270 w 12192000"/>
              <a:gd name="connsiteY1850" fmla="*/ 2873375 h 6858000"/>
              <a:gd name="connsiteX1851" fmla="*/ 9272270 w 12192000"/>
              <a:gd name="connsiteY1851" fmla="*/ 3091815 h 6858000"/>
              <a:gd name="connsiteX1852" fmla="*/ 9490710 w 12192000"/>
              <a:gd name="connsiteY1852" fmla="*/ 3091815 h 6858000"/>
              <a:gd name="connsiteX1853" fmla="*/ 8834755 w 12192000"/>
              <a:gd name="connsiteY1853" fmla="*/ 3529330 h 6858000"/>
              <a:gd name="connsiteX1854" fmla="*/ 9053195 w 12192000"/>
              <a:gd name="connsiteY1854" fmla="*/ 3529330 h 6858000"/>
              <a:gd name="connsiteX1855" fmla="*/ 9053195 w 12192000"/>
              <a:gd name="connsiteY1855" fmla="*/ 3310890 h 6858000"/>
              <a:gd name="connsiteX1856" fmla="*/ 8834755 w 12192000"/>
              <a:gd name="connsiteY1856" fmla="*/ 3310890 h 6858000"/>
              <a:gd name="connsiteX1857" fmla="*/ 8834755 w 12192000"/>
              <a:gd name="connsiteY1857" fmla="*/ 3529330 h 6858000"/>
              <a:gd name="connsiteX1858" fmla="*/ 9709785 w 12192000"/>
              <a:gd name="connsiteY1858" fmla="*/ 2872740 h 6858000"/>
              <a:gd name="connsiteX1859" fmla="*/ 9709785 w 12192000"/>
              <a:gd name="connsiteY1859" fmla="*/ 2654300 h 6858000"/>
              <a:gd name="connsiteX1860" fmla="*/ 9491345 w 12192000"/>
              <a:gd name="connsiteY1860" fmla="*/ 2654300 h 6858000"/>
              <a:gd name="connsiteX1861" fmla="*/ 9491345 w 12192000"/>
              <a:gd name="connsiteY1861" fmla="*/ 2872740 h 6858000"/>
              <a:gd name="connsiteX1862" fmla="*/ 9709785 w 12192000"/>
              <a:gd name="connsiteY1862" fmla="*/ 2872740 h 6858000"/>
              <a:gd name="connsiteX1863" fmla="*/ 9928225 w 12192000"/>
              <a:gd name="connsiteY1863" fmla="*/ 3310255 h 6858000"/>
              <a:gd name="connsiteX1864" fmla="*/ 10146665 w 12192000"/>
              <a:gd name="connsiteY1864" fmla="*/ 3310255 h 6858000"/>
              <a:gd name="connsiteX1865" fmla="*/ 10146665 w 12192000"/>
              <a:gd name="connsiteY1865" fmla="*/ 3091815 h 6858000"/>
              <a:gd name="connsiteX1866" fmla="*/ 9928225 w 12192000"/>
              <a:gd name="connsiteY1866" fmla="*/ 3091815 h 6858000"/>
              <a:gd name="connsiteX1867" fmla="*/ 9928225 w 12192000"/>
              <a:gd name="connsiteY1867" fmla="*/ 3310255 h 6858000"/>
              <a:gd name="connsiteX1868" fmla="*/ 9206865 w 12192000"/>
              <a:gd name="connsiteY1868" fmla="*/ 1407795 h 6858000"/>
              <a:gd name="connsiteX1869" fmla="*/ 9119235 w 12192000"/>
              <a:gd name="connsiteY1869" fmla="*/ 1407795 h 6858000"/>
              <a:gd name="connsiteX1870" fmla="*/ 9119235 w 12192000"/>
              <a:gd name="connsiteY1870" fmla="*/ 1495425 h 6858000"/>
              <a:gd name="connsiteX1871" fmla="*/ 9206865 w 12192000"/>
              <a:gd name="connsiteY1871" fmla="*/ 1495425 h 6858000"/>
              <a:gd name="connsiteX1872" fmla="*/ 9206865 w 12192000"/>
              <a:gd name="connsiteY1872" fmla="*/ 1407795 h 6858000"/>
              <a:gd name="connsiteX1873" fmla="*/ 9709785 w 12192000"/>
              <a:gd name="connsiteY1873" fmla="*/ 3529330 h 6858000"/>
              <a:gd name="connsiteX1874" fmla="*/ 9928225 w 12192000"/>
              <a:gd name="connsiteY1874" fmla="*/ 3529330 h 6858000"/>
              <a:gd name="connsiteX1875" fmla="*/ 9928225 w 12192000"/>
              <a:gd name="connsiteY1875" fmla="*/ 3310890 h 6858000"/>
              <a:gd name="connsiteX1876" fmla="*/ 9709785 w 12192000"/>
              <a:gd name="connsiteY1876" fmla="*/ 3310890 h 6858000"/>
              <a:gd name="connsiteX1877" fmla="*/ 9709785 w 12192000"/>
              <a:gd name="connsiteY1877" fmla="*/ 3529330 h 6858000"/>
              <a:gd name="connsiteX1878" fmla="*/ 6254115 w 12192000"/>
              <a:gd name="connsiteY1878" fmla="*/ 2172970 h 6858000"/>
              <a:gd name="connsiteX1879" fmla="*/ 6385560 w 12192000"/>
              <a:gd name="connsiteY1879" fmla="*/ 2172970 h 6858000"/>
              <a:gd name="connsiteX1880" fmla="*/ 6385560 w 12192000"/>
              <a:gd name="connsiteY1880" fmla="*/ 2041525 h 6858000"/>
              <a:gd name="connsiteX1881" fmla="*/ 6254115 w 12192000"/>
              <a:gd name="connsiteY1881" fmla="*/ 2041525 h 6858000"/>
              <a:gd name="connsiteX1882" fmla="*/ 6254115 w 12192000"/>
              <a:gd name="connsiteY1882" fmla="*/ 2172970 h 6858000"/>
              <a:gd name="connsiteX1883" fmla="*/ 6384925 w 12192000"/>
              <a:gd name="connsiteY1883" fmla="*/ 1297940 h 6858000"/>
              <a:gd name="connsiteX1884" fmla="*/ 6384925 w 12192000"/>
              <a:gd name="connsiteY1884" fmla="*/ 1166495 h 6858000"/>
              <a:gd name="connsiteX1885" fmla="*/ 6253480 w 12192000"/>
              <a:gd name="connsiteY1885" fmla="*/ 1166495 h 6858000"/>
              <a:gd name="connsiteX1886" fmla="*/ 6253480 w 12192000"/>
              <a:gd name="connsiteY1886" fmla="*/ 1297940 h 6858000"/>
              <a:gd name="connsiteX1887" fmla="*/ 6384925 w 12192000"/>
              <a:gd name="connsiteY1887" fmla="*/ 1297940 h 6858000"/>
              <a:gd name="connsiteX1888" fmla="*/ 6866256 w 12192000"/>
              <a:gd name="connsiteY1888" fmla="*/ 2654300 h 6858000"/>
              <a:gd name="connsiteX1889" fmla="*/ 6866256 w 12192000"/>
              <a:gd name="connsiteY1889" fmla="*/ 2872740 h 6858000"/>
              <a:gd name="connsiteX1890" fmla="*/ 7084695 w 12192000"/>
              <a:gd name="connsiteY1890" fmla="*/ 2872740 h 6858000"/>
              <a:gd name="connsiteX1891" fmla="*/ 7084695 w 12192000"/>
              <a:gd name="connsiteY1891" fmla="*/ 2654300 h 6858000"/>
              <a:gd name="connsiteX1892" fmla="*/ 6866256 w 12192000"/>
              <a:gd name="connsiteY1892" fmla="*/ 2654300 h 6858000"/>
              <a:gd name="connsiteX1893" fmla="*/ 6494780 w 12192000"/>
              <a:gd name="connsiteY1893" fmla="*/ 95250 h 6858000"/>
              <a:gd name="connsiteX1894" fmla="*/ 6494780 w 12192000"/>
              <a:gd name="connsiteY1894" fmla="*/ 182880 h 6858000"/>
              <a:gd name="connsiteX1895" fmla="*/ 6582410 w 12192000"/>
              <a:gd name="connsiteY1895" fmla="*/ 182880 h 6858000"/>
              <a:gd name="connsiteX1896" fmla="*/ 6582410 w 12192000"/>
              <a:gd name="connsiteY1896" fmla="*/ 95250 h 6858000"/>
              <a:gd name="connsiteX1897" fmla="*/ 6494780 w 12192000"/>
              <a:gd name="connsiteY1897" fmla="*/ 95250 h 6858000"/>
              <a:gd name="connsiteX1898" fmla="*/ 7085331 w 12192000"/>
              <a:gd name="connsiteY1898" fmla="*/ 2654300 h 6858000"/>
              <a:gd name="connsiteX1899" fmla="*/ 7303770 w 12192000"/>
              <a:gd name="connsiteY1899" fmla="*/ 2654300 h 6858000"/>
              <a:gd name="connsiteX1900" fmla="*/ 7303770 w 12192000"/>
              <a:gd name="connsiteY1900" fmla="*/ 2435860 h 6858000"/>
              <a:gd name="connsiteX1901" fmla="*/ 7085331 w 12192000"/>
              <a:gd name="connsiteY1901" fmla="*/ 2435860 h 6858000"/>
              <a:gd name="connsiteX1902" fmla="*/ 7085331 w 12192000"/>
              <a:gd name="connsiteY1902" fmla="*/ 2654300 h 6858000"/>
              <a:gd name="connsiteX1903" fmla="*/ 6275705 w 12192000"/>
              <a:gd name="connsiteY1903" fmla="*/ 313690 h 6858000"/>
              <a:gd name="connsiteX1904" fmla="*/ 6275705 w 12192000"/>
              <a:gd name="connsiteY1904" fmla="*/ 401320 h 6858000"/>
              <a:gd name="connsiteX1905" fmla="*/ 6363335 w 12192000"/>
              <a:gd name="connsiteY1905" fmla="*/ 401320 h 6858000"/>
              <a:gd name="connsiteX1906" fmla="*/ 6363335 w 12192000"/>
              <a:gd name="connsiteY1906" fmla="*/ 313690 h 6858000"/>
              <a:gd name="connsiteX1907" fmla="*/ 6275705 w 12192000"/>
              <a:gd name="connsiteY1907" fmla="*/ 313690 h 6858000"/>
              <a:gd name="connsiteX1908" fmla="*/ 260985 w 12192000"/>
              <a:gd name="connsiteY1908" fmla="*/ 3791585 h 6858000"/>
              <a:gd name="connsiteX1909" fmla="*/ 129540 w 12192000"/>
              <a:gd name="connsiteY1909" fmla="*/ 3791585 h 6858000"/>
              <a:gd name="connsiteX1910" fmla="*/ 129540 w 12192000"/>
              <a:gd name="connsiteY1910" fmla="*/ 3923030 h 6858000"/>
              <a:gd name="connsiteX1911" fmla="*/ 260985 w 12192000"/>
              <a:gd name="connsiteY1911" fmla="*/ 3923030 h 6858000"/>
              <a:gd name="connsiteX1912" fmla="*/ 260985 w 12192000"/>
              <a:gd name="connsiteY1912" fmla="*/ 3791585 h 6858000"/>
              <a:gd name="connsiteX1913" fmla="*/ 6254115 w 12192000"/>
              <a:gd name="connsiteY1913" fmla="*/ 1735455 h 6858000"/>
              <a:gd name="connsiteX1914" fmla="*/ 6385560 w 12192000"/>
              <a:gd name="connsiteY1914" fmla="*/ 1735455 h 6858000"/>
              <a:gd name="connsiteX1915" fmla="*/ 6385560 w 12192000"/>
              <a:gd name="connsiteY1915" fmla="*/ 1604010 h 6858000"/>
              <a:gd name="connsiteX1916" fmla="*/ 6254115 w 12192000"/>
              <a:gd name="connsiteY1916" fmla="*/ 1604010 h 6858000"/>
              <a:gd name="connsiteX1917" fmla="*/ 6254115 w 12192000"/>
              <a:gd name="connsiteY1917" fmla="*/ 1735455 h 6858000"/>
              <a:gd name="connsiteX1918" fmla="*/ 6866256 w 12192000"/>
              <a:gd name="connsiteY1918" fmla="*/ 2872740 h 6858000"/>
              <a:gd name="connsiteX1919" fmla="*/ 6647815 w 12192000"/>
              <a:gd name="connsiteY1919" fmla="*/ 2872740 h 6858000"/>
              <a:gd name="connsiteX1920" fmla="*/ 6647815 w 12192000"/>
              <a:gd name="connsiteY1920" fmla="*/ 3091180 h 6858000"/>
              <a:gd name="connsiteX1921" fmla="*/ 6866256 w 12192000"/>
              <a:gd name="connsiteY1921" fmla="*/ 3091180 h 6858000"/>
              <a:gd name="connsiteX1922" fmla="*/ 6866256 w 12192000"/>
              <a:gd name="connsiteY1922" fmla="*/ 2872740 h 6858000"/>
              <a:gd name="connsiteX1923" fmla="*/ 7085331 w 12192000"/>
              <a:gd name="connsiteY1923" fmla="*/ 2435860 h 6858000"/>
              <a:gd name="connsiteX1924" fmla="*/ 7085331 w 12192000"/>
              <a:gd name="connsiteY1924" fmla="*/ 2217420 h 6858000"/>
              <a:gd name="connsiteX1925" fmla="*/ 6866890 w 12192000"/>
              <a:gd name="connsiteY1925" fmla="*/ 2217420 h 6858000"/>
              <a:gd name="connsiteX1926" fmla="*/ 6866890 w 12192000"/>
              <a:gd name="connsiteY1926" fmla="*/ 2435860 h 6858000"/>
              <a:gd name="connsiteX1927" fmla="*/ 7085331 w 12192000"/>
              <a:gd name="connsiteY1927" fmla="*/ 2435860 h 6858000"/>
              <a:gd name="connsiteX1928" fmla="*/ 7085331 w 12192000"/>
              <a:gd name="connsiteY1928" fmla="*/ 2872740 h 6858000"/>
              <a:gd name="connsiteX1929" fmla="*/ 7085331 w 12192000"/>
              <a:gd name="connsiteY1929" fmla="*/ 3091180 h 6858000"/>
              <a:gd name="connsiteX1930" fmla="*/ 7303770 w 12192000"/>
              <a:gd name="connsiteY1930" fmla="*/ 3091180 h 6858000"/>
              <a:gd name="connsiteX1931" fmla="*/ 7303770 w 12192000"/>
              <a:gd name="connsiteY1931" fmla="*/ 2872740 h 6858000"/>
              <a:gd name="connsiteX1932" fmla="*/ 7085331 w 12192000"/>
              <a:gd name="connsiteY1932" fmla="*/ 2872740 h 6858000"/>
              <a:gd name="connsiteX1933" fmla="*/ 7303770 w 12192000"/>
              <a:gd name="connsiteY1933" fmla="*/ 2654300 h 6858000"/>
              <a:gd name="connsiteX1934" fmla="*/ 7303770 w 12192000"/>
              <a:gd name="connsiteY1934" fmla="*/ 2872740 h 6858000"/>
              <a:gd name="connsiteX1935" fmla="*/ 7522210 w 12192000"/>
              <a:gd name="connsiteY1935" fmla="*/ 2872740 h 6858000"/>
              <a:gd name="connsiteX1936" fmla="*/ 7522210 w 12192000"/>
              <a:gd name="connsiteY1936" fmla="*/ 2654300 h 6858000"/>
              <a:gd name="connsiteX1937" fmla="*/ 7303770 w 12192000"/>
              <a:gd name="connsiteY1937" fmla="*/ 2654300 h 6858000"/>
              <a:gd name="connsiteX1938" fmla="*/ 6647815 w 12192000"/>
              <a:gd name="connsiteY1938" fmla="*/ 2654300 h 6858000"/>
              <a:gd name="connsiteX1939" fmla="*/ 6429375 w 12192000"/>
              <a:gd name="connsiteY1939" fmla="*/ 2654300 h 6858000"/>
              <a:gd name="connsiteX1940" fmla="*/ 6429375 w 12192000"/>
              <a:gd name="connsiteY1940" fmla="*/ 2872740 h 6858000"/>
              <a:gd name="connsiteX1941" fmla="*/ 6647815 w 12192000"/>
              <a:gd name="connsiteY1941" fmla="*/ 2872740 h 6858000"/>
              <a:gd name="connsiteX1942" fmla="*/ 6647815 w 12192000"/>
              <a:gd name="connsiteY1942" fmla="*/ 2654300 h 6858000"/>
              <a:gd name="connsiteX1943" fmla="*/ 6866256 w 12192000"/>
              <a:gd name="connsiteY1943" fmla="*/ 2654300 h 6858000"/>
              <a:gd name="connsiteX1944" fmla="*/ 6866256 w 12192000"/>
              <a:gd name="connsiteY1944" fmla="*/ 2435860 h 6858000"/>
              <a:gd name="connsiteX1945" fmla="*/ 6647815 w 12192000"/>
              <a:gd name="connsiteY1945" fmla="*/ 2435860 h 6858000"/>
              <a:gd name="connsiteX1946" fmla="*/ 6647815 w 12192000"/>
              <a:gd name="connsiteY1946" fmla="*/ 2654300 h 6858000"/>
              <a:gd name="connsiteX1947" fmla="*/ 6866256 w 12192000"/>
              <a:gd name="connsiteY1947" fmla="*/ 2654300 h 6858000"/>
              <a:gd name="connsiteX1948" fmla="*/ 6866256 w 12192000"/>
              <a:gd name="connsiteY1948" fmla="*/ 3091815 h 6858000"/>
              <a:gd name="connsiteX1949" fmla="*/ 6866256 w 12192000"/>
              <a:gd name="connsiteY1949" fmla="*/ 3310255 h 6858000"/>
              <a:gd name="connsiteX1950" fmla="*/ 7084695 w 12192000"/>
              <a:gd name="connsiteY1950" fmla="*/ 3310255 h 6858000"/>
              <a:gd name="connsiteX1951" fmla="*/ 7084695 w 12192000"/>
              <a:gd name="connsiteY1951" fmla="*/ 3091815 h 6858000"/>
              <a:gd name="connsiteX1952" fmla="*/ 6866256 w 12192000"/>
              <a:gd name="connsiteY1952" fmla="*/ 3091815 h 6858000"/>
              <a:gd name="connsiteX1953" fmla="*/ 348615 w 12192000"/>
              <a:gd name="connsiteY1953" fmla="*/ 6197600 h 6858000"/>
              <a:gd name="connsiteX1954" fmla="*/ 348615 w 12192000"/>
              <a:gd name="connsiteY1954" fmla="*/ 6329045 h 6858000"/>
              <a:gd name="connsiteX1955" fmla="*/ 480060 w 12192000"/>
              <a:gd name="connsiteY1955" fmla="*/ 6329045 h 6858000"/>
              <a:gd name="connsiteX1956" fmla="*/ 480060 w 12192000"/>
              <a:gd name="connsiteY1956" fmla="*/ 6197600 h 6858000"/>
              <a:gd name="connsiteX1957" fmla="*/ 348615 w 12192000"/>
              <a:gd name="connsiteY1957" fmla="*/ 6197600 h 6858000"/>
              <a:gd name="connsiteX1958" fmla="*/ 370205 w 12192000"/>
              <a:gd name="connsiteY1958" fmla="*/ 4951095 h 6858000"/>
              <a:gd name="connsiteX1959" fmla="*/ 370205 w 12192000"/>
              <a:gd name="connsiteY1959" fmla="*/ 4994910 h 6858000"/>
              <a:gd name="connsiteX1960" fmla="*/ 414020 w 12192000"/>
              <a:gd name="connsiteY1960" fmla="*/ 4994910 h 6858000"/>
              <a:gd name="connsiteX1961" fmla="*/ 414020 w 12192000"/>
              <a:gd name="connsiteY1961" fmla="*/ 4951095 h 6858000"/>
              <a:gd name="connsiteX1962" fmla="*/ 370205 w 12192000"/>
              <a:gd name="connsiteY1962" fmla="*/ 4951095 h 6858000"/>
              <a:gd name="connsiteX1963" fmla="*/ 391795 w 12192000"/>
              <a:gd name="connsiteY1963" fmla="*/ 5410200 h 6858000"/>
              <a:gd name="connsiteX1964" fmla="*/ 435610 w 12192000"/>
              <a:gd name="connsiteY1964" fmla="*/ 5410200 h 6858000"/>
              <a:gd name="connsiteX1965" fmla="*/ 435610 w 12192000"/>
              <a:gd name="connsiteY1965" fmla="*/ 5366385 h 6858000"/>
              <a:gd name="connsiteX1966" fmla="*/ 391795 w 12192000"/>
              <a:gd name="connsiteY1966" fmla="*/ 5366385 h 6858000"/>
              <a:gd name="connsiteX1967" fmla="*/ 391795 w 12192000"/>
              <a:gd name="connsiteY1967" fmla="*/ 5410200 h 6858000"/>
              <a:gd name="connsiteX1968" fmla="*/ 8266431 w 12192000"/>
              <a:gd name="connsiteY1968" fmla="*/ 1035685 h 6858000"/>
              <a:gd name="connsiteX1969" fmla="*/ 8310245 w 12192000"/>
              <a:gd name="connsiteY1969" fmla="*/ 1035685 h 6858000"/>
              <a:gd name="connsiteX1970" fmla="*/ 8310245 w 12192000"/>
              <a:gd name="connsiteY1970" fmla="*/ 991870 h 6858000"/>
              <a:gd name="connsiteX1971" fmla="*/ 8266431 w 12192000"/>
              <a:gd name="connsiteY1971" fmla="*/ 991870 h 6858000"/>
              <a:gd name="connsiteX1972" fmla="*/ 8266431 w 12192000"/>
              <a:gd name="connsiteY1972" fmla="*/ 1035685 h 6858000"/>
              <a:gd name="connsiteX1973" fmla="*/ 698500 w 12192000"/>
              <a:gd name="connsiteY1973" fmla="*/ 4229100 h 6858000"/>
              <a:gd name="connsiteX1974" fmla="*/ 567055 w 12192000"/>
              <a:gd name="connsiteY1974" fmla="*/ 4229100 h 6858000"/>
              <a:gd name="connsiteX1975" fmla="*/ 567055 w 12192000"/>
              <a:gd name="connsiteY1975" fmla="*/ 4360545 h 6858000"/>
              <a:gd name="connsiteX1976" fmla="*/ 698500 w 12192000"/>
              <a:gd name="connsiteY1976" fmla="*/ 4360545 h 6858000"/>
              <a:gd name="connsiteX1977" fmla="*/ 698500 w 12192000"/>
              <a:gd name="connsiteY1977" fmla="*/ 4229100 h 6858000"/>
              <a:gd name="connsiteX1978" fmla="*/ 479425 w 12192000"/>
              <a:gd name="connsiteY1978" fmla="*/ 5760085 h 6858000"/>
              <a:gd name="connsiteX1979" fmla="*/ 347980 w 12192000"/>
              <a:gd name="connsiteY1979" fmla="*/ 5760085 h 6858000"/>
              <a:gd name="connsiteX1980" fmla="*/ 347980 w 12192000"/>
              <a:gd name="connsiteY1980" fmla="*/ 5891530 h 6858000"/>
              <a:gd name="connsiteX1981" fmla="*/ 479425 w 12192000"/>
              <a:gd name="connsiteY1981" fmla="*/ 5891530 h 6858000"/>
              <a:gd name="connsiteX1982" fmla="*/ 479425 w 12192000"/>
              <a:gd name="connsiteY1982" fmla="*/ 5760085 h 6858000"/>
              <a:gd name="connsiteX1983" fmla="*/ 260985 w 12192000"/>
              <a:gd name="connsiteY1983" fmla="*/ 5979160 h 6858000"/>
              <a:gd name="connsiteX1984" fmla="*/ 129540 w 12192000"/>
              <a:gd name="connsiteY1984" fmla="*/ 5979160 h 6858000"/>
              <a:gd name="connsiteX1985" fmla="*/ 129540 w 12192000"/>
              <a:gd name="connsiteY1985" fmla="*/ 6110605 h 6858000"/>
              <a:gd name="connsiteX1986" fmla="*/ 260985 w 12192000"/>
              <a:gd name="connsiteY1986" fmla="*/ 6110605 h 6858000"/>
              <a:gd name="connsiteX1987" fmla="*/ 260985 w 12192000"/>
              <a:gd name="connsiteY1987" fmla="*/ 5979160 h 6858000"/>
              <a:gd name="connsiteX1988" fmla="*/ 479425 w 12192000"/>
              <a:gd name="connsiteY1988" fmla="*/ 4010660 h 6858000"/>
              <a:gd name="connsiteX1989" fmla="*/ 347980 w 12192000"/>
              <a:gd name="connsiteY1989" fmla="*/ 4010660 h 6858000"/>
              <a:gd name="connsiteX1990" fmla="*/ 347980 w 12192000"/>
              <a:gd name="connsiteY1990" fmla="*/ 4142105 h 6858000"/>
              <a:gd name="connsiteX1991" fmla="*/ 479425 w 12192000"/>
              <a:gd name="connsiteY1991" fmla="*/ 4142105 h 6858000"/>
              <a:gd name="connsiteX1992" fmla="*/ 479425 w 12192000"/>
              <a:gd name="connsiteY1992" fmla="*/ 4010660 h 6858000"/>
              <a:gd name="connsiteX1993" fmla="*/ 260985 w 12192000"/>
              <a:gd name="connsiteY1993" fmla="*/ 4666615 h 6858000"/>
              <a:gd name="connsiteX1994" fmla="*/ 129540 w 12192000"/>
              <a:gd name="connsiteY1994" fmla="*/ 4666615 h 6858000"/>
              <a:gd name="connsiteX1995" fmla="*/ 129540 w 12192000"/>
              <a:gd name="connsiteY1995" fmla="*/ 4798060 h 6858000"/>
              <a:gd name="connsiteX1996" fmla="*/ 260985 w 12192000"/>
              <a:gd name="connsiteY1996" fmla="*/ 4798060 h 6858000"/>
              <a:gd name="connsiteX1997" fmla="*/ 260985 w 12192000"/>
              <a:gd name="connsiteY1997" fmla="*/ 4666615 h 6858000"/>
              <a:gd name="connsiteX1998" fmla="*/ 260985 w 12192000"/>
              <a:gd name="connsiteY1998" fmla="*/ 5541645 h 6858000"/>
              <a:gd name="connsiteX1999" fmla="*/ 129540 w 12192000"/>
              <a:gd name="connsiteY1999" fmla="*/ 5541645 h 6858000"/>
              <a:gd name="connsiteX2000" fmla="*/ 129540 w 12192000"/>
              <a:gd name="connsiteY2000" fmla="*/ 5673090 h 6858000"/>
              <a:gd name="connsiteX2001" fmla="*/ 260985 w 12192000"/>
              <a:gd name="connsiteY2001" fmla="*/ 5673090 h 6858000"/>
              <a:gd name="connsiteX2002" fmla="*/ 260985 w 12192000"/>
              <a:gd name="connsiteY2002" fmla="*/ 5541645 h 6858000"/>
              <a:gd name="connsiteX2003" fmla="*/ 217170 w 12192000"/>
              <a:gd name="connsiteY2003" fmla="*/ 5191760 h 6858000"/>
              <a:gd name="connsiteX2004" fmla="*/ 217170 w 12192000"/>
              <a:gd name="connsiteY2004" fmla="*/ 5147945 h 6858000"/>
              <a:gd name="connsiteX2005" fmla="*/ 173355 w 12192000"/>
              <a:gd name="connsiteY2005" fmla="*/ 5147945 h 6858000"/>
              <a:gd name="connsiteX2006" fmla="*/ 173355 w 12192000"/>
              <a:gd name="connsiteY2006" fmla="*/ 5191760 h 6858000"/>
              <a:gd name="connsiteX2007" fmla="*/ 217170 w 12192000"/>
              <a:gd name="connsiteY2007" fmla="*/ 5191760 h 6858000"/>
              <a:gd name="connsiteX2008" fmla="*/ 260985 w 12192000"/>
              <a:gd name="connsiteY2008" fmla="*/ 4229100 h 6858000"/>
              <a:gd name="connsiteX2009" fmla="*/ 129540 w 12192000"/>
              <a:gd name="connsiteY2009" fmla="*/ 4229100 h 6858000"/>
              <a:gd name="connsiteX2010" fmla="*/ 129540 w 12192000"/>
              <a:gd name="connsiteY2010" fmla="*/ 4360545 h 6858000"/>
              <a:gd name="connsiteX2011" fmla="*/ 260985 w 12192000"/>
              <a:gd name="connsiteY2011" fmla="*/ 4360545 h 6858000"/>
              <a:gd name="connsiteX2012" fmla="*/ 260985 w 12192000"/>
              <a:gd name="connsiteY2012" fmla="*/ 4229100 h 6858000"/>
              <a:gd name="connsiteX2013" fmla="*/ 129540 w 12192000"/>
              <a:gd name="connsiteY2013" fmla="*/ 6416675 h 6858000"/>
              <a:gd name="connsiteX2014" fmla="*/ 129540 w 12192000"/>
              <a:gd name="connsiteY2014" fmla="*/ 6548120 h 6858000"/>
              <a:gd name="connsiteX2015" fmla="*/ 260985 w 12192000"/>
              <a:gd name="connsiteY2015" fmla="*/ 6548120 h 6858000"/>
              <a:gd name="connsiteX2016" fmla="*/ 260985 w 12192000"/>
              <a:gd name="connsiteY2016" fmla="*/ 6416675 h 6858000"/>
              <a:gd name="connsiteX2017" fmla="*/ 129540 w 12192000"/>
              <a:gd name="connsiteY2017" fmla="*/ 6416675 h 6858000"/>
              <a:gd name="connsiteX2018" fmla="*/ 479425 w 12192000"/>
              <a:gd name="connsiteY2018" fmla="*/ 4448175 h 6858000"/>
              <a:gd name="connsiteX2019" fmla="*/ 347980 w 12192000"/>
              <a:gd name="connsiteY2019" fmla="*/ 4448175 h 6858000"/>
              <a:gd name="connsiteX2020" fmla="*/ 347980 w 12192000"/>
              <a:gd name="connsiteY2020" fmla="*/ 4579620 h 6858000"/>
              <a:gd name="connsiteX2021" fmla="*/ 479425 w 12192000"/>
              <a:gd name="connsiteY2021" fmla="*/ 4579620 h 6858000"/>
              <a:gd name="connsiteX2022" fmla="*/ 479425 w 12192000"/>
              <a:gd name="connsiteY2022" fmla="*/ 4448175 h 6858000"/>
              <a:gd name="connsiteX2023" fmla="*/ 7872731 w 12192000"/>
              <a:gd name="connsiteY2023" fmla="*/ 1035685 h 6858000"/>
              <a:gd name="connsiteX2024" fmla="*/ 7872731 w 12192000"/>
              <a:gd name="connsiteY2024" fmla="*/ 991870 h 6858000"/>
              <a:gd name="connsiteX2025" fmla="*/ 7828915 w 12192000"/>
              <a:gd name="connsiteY2025" fmla="*/ 991870 h 6858000"/>
              <a:gd name="connsiteX2026" fmla="*/ 7828915 w 12192000"/>
              <a:gd name="connsiteY2026" fmla="*/ 1035685 h 6858000"/>
              <a:gd name="connsiteX2027" fmla="*/ 7872731 w 12192000"/>
              <a:gd name="connsiteY2027" fmla="*/ 1035685 h 6858000"/>
              <a:gd name="connsiteX2028" fmla="*/ 7828915 w 12192000"/>
              <a:gd name="connsiteY2028" fmla="*/ 1910715 h 6858000"/>
              <a:gd name="connsiteX2029" fmla="*/ 7872731 w 12192000"/>
              <a:gd name="connsiteY2029" fmla="*/ 1910715 h 6858000"/>
              <a:gd name="connsiteX2030" fmla="*/ 7872731 w 12192000"/>
              <a:gd name="connsiteY2030" fmla="*/ 1866900 h 6858000"/>
              <a:gd name="connsiteX2031" fmla="*/ 7828915 w 12192000"/>
              <a:gd name="connsiteY2031" fmla="*/ 1866900 h 6858000"/>
              <a:gd name="connsiteX2032" fmla="*/ 7828915 w 12192000"/>
              <a:gd name="connsiteY2032" fmla="*/ 1910715 h 6858000"/>
              <a:gd name="connsiteX2033" fmla="*/ 7828915 w 12192000"/>
              <a:gd name="connsiteY2033" fmla="*/ 2348230 h 6858000"/>
              <a:gd name="connsiteX2034" fmla="*/ 7872731 w 12192000"/>
              <a:gd name="connsiteY2034" fmla="*/ 2348230 h 6858000"/>
              <a:gd name="connsiteX2035" fmla="*/ 7872731 w 12192000"/>
              <a:gd name="connsiteY2035" fmla="*/ 2304415 h 6858000"/>
              <a:gd name="connsiteX2036" fmla="*/ 7828915 w 12192000"/>
              <a:gd name="connsiteY2036" fmla="*/ 2304415 h 6858000"/>
              <a:gd name="connsiteX2037" fmla="*/ 7828915 w 12192000"/>
              <a:gd name="connsiteY2037" fmla="*/ 2348230 h 6858000"/>
              <a:gd name="connsiteX2038" fmla="*/ 7828915 w 12192000"/>
              <a:gd name="connsiteY2038" fmla="*/ 1473200 h 6858000"/>
              <a:gd name="connsiteX2039" fmla="*/ 7872731 w 12192000"/>
              <a:gd name="connsiteY2039" fmla="*/ 1473200 h 6858000"/>
              <a:gd name="connsiteX2040" fmla="*/ 7872731 w 12192000"/>
              <a:gd name="connsiteY2040" fmla="*/ 1429385 h 6858000"/>
              <a:gd name="connsiteX2041" fmla="*/ 7828915 w 12192000"/>
              <a:gd name="connsiteY2041" fmla="*/ 1429385 h 6858000"/>
              <a:gd name="connsiteX2042" fmla="*/ 7828915 w 12192000"/>
              <a:gd name="connsiteY2042" fmla="*/ 1473200 h 6858000"/>
              <a:gd name="connsiteX2043" fmla="*/ 7609840 w 12192000"/>
              <a:gd name="connsiteY2043" fmla="*/ 2129155 h 6858000"/>
              <a:gd name="connsiteX2044" fmla="*/ 7653656 w 12192000"/>
              <a:gd name="connsiteY2044" fmla="*/ 2129155 h 6858000"/>
              <a:gd name="connsiteX2045" fmla="*/ 7653656 w 12192000"/>
              <a:gd name="connsiteY2045" fmla="*/ 2085340 h 6858000"/>
              <a:gd name="connsiteX2046" fmla="*/ 7609840 w 12192000"/>
              <a:gd name="connsiteY2046" fmla="*/ 2085340 h 6858000"/>
              <a:gd name="connsiteX2047" fmla="*/ 7609840 w 12192000"/>
              <a:gd name="connsiteY2047" fmla="*/ 2129155 h 6858000"/>
              <a:gd name="connsiteX2048" fmla="*/ 7762875 w 12192000"/>
              <a:gd name="connsiteY2048" fmla="*/ 2851150 h 6858000"/>
              <a:gd name="connsiteX2049" fmla="*/ 7938135 w 12192000"/>
              <a:gd name="connsiteY2049" fmla="*/ 2851150 h 6858000"/>
              <a:gd name="connsiteX2050" fmla="*/ 7938135 w 12192000"/>
              <a:gd name="connsiteY2050" fmla="*/ 2675890 h 6858000"/>
              <a:gd name="connsiteX2051" fmla="*/ 7762875 w 12192000"/>
              <a:gd name="connsiteY2051" fmla="*/ 2675890 h 6858000"/>
              <a:gd name="connsiteX2052" fmla="*/ 7762875 w 12192000"/>
              <a:gd name="connsiteY2052" fmla="*/ 2851150 h 6858000"/>
              <a:gd name="connsiteX2053" fmla="*/ 8047356 w 12192000"/>
              <a:gd name="connsiteY2053" fmla="*/ 1691640 h 6858000"/>
              <a:gd name="connsiteX2054" fmla="*/ 8091170 w 12192000"/>
              <a:gd name="connsiteY2054" fmla="*/ 1691640 h 6858000"/>
              <a:gd name="connsiteX2055" fmla="*/ 8091170 w 12192000"/>
              <a:gd name="connsiteY2055" fmla="*/ 1647825 h 6858000"/>
              <a:gd name="connsiteX2056" fmla="*/ 8047356 w 12192000"/>
              <a:gd name="connsiteY2056" fmla="*/ 1647825 h 6858000"/>
              <a:gd name="connsiteX2057" fmla="*/ 8047356 w 12192000"/>
              <a:gd name="connsiteY2057" fmla="*/ 1691640 h 6858000"/>
              <a:gd name="connsiteX2058" fmla="*/ 8003540 w 12192000"/>
              <a:gd name="connsiteY2058" fmla="*/ 2610485 h 6858000"/>
              <a:gd name="connsiteX2059" fmla="*/ 8134985 w 12192000"/>
              <a:gd name="connsiteY2059" fmla="*/ 2610485 h 6858000"/>
              <a:gd name="connsiteX2060" fmla="*/ 8134985 w 12192000"/>
              <a:gd name="connsiteY2060" fmla="*/ 2479040 h 6858000"/>
              <a:gd name="connsiteX2061" fmla="*/ 8003540 w 12192000"/>
              <a:gd name="connsiteY2061" fmla="*/ 2479040 h 6858000"/>
              <a:gd name="connsiteX2062" fmla="*/ 8003540 w 12192000"/>
              <a:gd name="connsiteY2062" fmla="*/ 2610485 h 6858000"/>
              <a:gd name="connsiteX2063" fmla="*/ 8047356 w 12192000"/>
              <a:gd name="connsiteY2063" fmla="*/ 2129155 h 6858000"/>
              <a:gd name="connsiteX2064" fmla="*/ 8091170 w 12192000"/>
              <a:gd name="connsiteY2064" fmla="*/ 2129155 h 6858000"/>
              <a:gd name="connsiteX2065" fmla="*/ 8091170 w 12192000"/>
              <a:gd name="connsiteY2065" fmla="*/ 2085340 h 6858000"/>
              <a:gd name="connsiteX2066" fmla="*/ 8047356 w 12192000"/>
              <a:gd name="connsiteY2066" fmla="*/ 2085340 h 6858000"/>
              <a:gd name="connsiteX2067" fmla="*/ 8047356 w 12192000"/>
              <a:gd name="connsiteY2067" fmla="*/ 2129155 h 6858000"/>
              <a:gd name="connsiteX2068" fmla="*/ 7981950 w 12192000"/>
              <a:gd name="connsiteY2068" fmla="*/ 3069590 h 6858000"/>
              <a:gd name="connsiteX2069" fmla="*/ 8157210 w 12192000"/>
              <a:gd name="connsiteY2069" fmla="*/ 3069590 h 6858000"/>
              <a:gd name="connsiteX2070" fmla="*/ 8157210 w 12192000"/>
              <a:gd name="connsiteY2070" fmla="*/ 2894330 h 6858000"/>
              <a:gd name="connsiteX2071" fmla="*/ 7981950 w 12192000"/>
              <a:gd name="connsiteY2071" fmla="*/ 2894330 h 6858000"/>
              <a:gd name="connsiteX2072" fmla="*/ 7981950 w 12192000"/>
              <a:gd name="connsiteY2072" fmla="*/ 3069590 h 6858000"/>
              <a:gd name="connsiteX2073" fmla="*/ 8091170 w 12192000"/>
              <a:gd name="connsiteY2073" fmla="*/ 817245 h 6858000"/>
              <a:gd name="connsiteX2074" fmla="*/ 8091170 w 12192000"/>
              <a:gd name="connsiteY2074" fmla="*/ 773430 h 6858000"/>
              <a:gd name="connsiteX2075" fmla="*/ 8047356 w 12192000"/>
              <a:gd name="connsiteY2075" fmla="*/ 773430 h 6858000"/>
              <a:gd name="connsiteX2076" fmla="*/ 8047356 w 12192000"/>
              <a:gd name="connsiteY2076" fmla="*/ 817245 h 6858000"/>
              <a:gd name="connsiteX2077" fmla="*/ 8091170 w 12192000"/>
              <a:gd name="connsiteY2077" fmla="*/ 817245 h 6858000"/>
              <a:gd name="connsiteX2078" fmla="*/ 7653656 w 12192000"/>
              <a:gd name="connsiteY2078" fmla="*/ 1254760 h 6858000"/>
              <a:gd name="connsiteX2079" fmla="*/ 7653656 w 12192000"/>
              <a:gd name="connsiteY2079" fmla="*/ 1210945 h 6858000"/>
              <a:gd name="connsiteX2080" fmla="*/ 7609840 w 12192000"/>
              <a:gd name="connsiteY2080" fmla="*/ 1210945 h 6858000"/>
              <a:gd name="connsiteX2081" fmla="*/ 7609840 w 12192000"/>
              <a:gd name="connsiteY2081" fmla="*/ 1254760 h 6858000"/>
              <a:gd name="connsiteX2082" fmla="*/ 7653656 w 12192000"/>
              <a:gd name="connsiteY2082" fmla="*/ 1254760 h 6858000"/>
              <a:gd name="connsiteX2083" fmla="*/ 8047356 w 12192000"/>
              <a:gd name="connsiteY2083" fmla="*/ 1254760 h 6858000"/>
              <a:gd name="connsiteX2084" fmla="*/ 8091170 w 12192000"/>
              <a:gd name="connsiteY2084" fmla="*/ 1254760 h 6858000"/>
              <a:gd name="connsiteX2085" fmla="*/ 8091170 w 12192000"/>
              <a:gd name="connsiteY2085" fmla="*/ 1210945 h 6858000"/>
              <a:gd name="connsiteX2086" fmla="*/ 8047356 w 12192000"/>
              <a:gd name="connsiteY2086" fmla="*/ 1210945 h 6858000"/>
              <a:gd name="connsiteX2087" fmla="*/ 8047356 w 12192000"/>
              <a:gd name="connsiteY2087" fmla="*/ 1254760 h 6858000"/>
              <a:gd name="connsiteX2088" fmla="*/ 6210300 w 12192000"/>
              <a:gd name="connsiteY2088" fmla="*/ 2654300 h 6858000"/>
              <a:gd name="connsiteX2089" fmla="*/ 6428740 w 12192000"/>
              <a:gd name="connsiteY2089" fmla="*/ 2654300 h 6858000"/>
              <a:gd name="connsiteX2090" fmla="*/ 6428740 w 12192000"/>
              <a:gd name="connsiteY2090" fmla="*/ 2435860 h 6858000"/>
              <a:gd name="connsiteX2091" fmla="*/ 6210300 w 12192000"/>
              <a:gd name="connsiteY2091" fmla="*/ 2435860 h 6858000"/>
              <a:gd name="connsiteX2092" fmla="*/ 6210300 w 12192000"/>
              <a:gd name="connsiteY2092" fmla="*/ 2654300 h 6858000"/>
              <a:gd name="connsiteX2093" fmla="*/ 7085331 w 12192000"/>
              <a:gd name="connsiteY2093" fmla="*/ 1998345 h 6858000"/>
              <a:gd name="connsiteX2094" fmla="*/ 7085331 w 12192000"/>
              <a:gd name="connsiteY2094" fmla="*/ 1779905 h 6858000"/>
              <a:gd name="connsiteX2095" fmla="*/ 6866890 w 12192000"/>
              <a:gd name="connsiteY2095" fmla="*/ 1779905 h 6858000"/>
              <a:gd name="connsiteX2096" fmla="*/ 6866890 w 12192000"/>
              <a:gd name="connsiteY2096" fmla="*/ 1998345 h 6858000"/>
              <a:gd name="connsiteX2097" fmla="*/ 7085331 w 12192000"/>
              <a:gd name="connsiteY2097" fmla="*/ 1998345 h 6858000"/>
              <a:gd name="connsiteX2098" fmla="*/ 6866256 w 12192000"/>
              <a:gd name="connsiteY2098" fmla="*/ 2216785 h 6858000"/>
              <a:gd name="connsiteX2099" fmla="*/ 6866256 w 12192000"/>
              <a:gd name="connsiteY2099" fmla="*/ 1998345 h 6858000"/>
              <a:gd name="connsiteX2100" fmla="*/ 6647815 w 12192000"/>
              <a:gd name="connsiteY2100" fmla="*/ 1998345 h 6858000"/>
              <a:gd name="connsiteX2101" fmla="*/ 6647815 w 12192000"/>
              <a:gd name="connsiteY2101" fmla="*/ 2216785 h 6858000"/>
              <a:gd name="connsiteX2102" fmla="*/ 6866256 w 12192000"/>
              <a:gd name="connsiteY2102" fmla="*/ 2216785 h 6858000"/>
              <a:gd name="connsiteX2103" fmla="*/ 6647815 w 12192000"/>
              <a:gd name="connsiteY2103" fmla="*/ 2435860 h 6858000"/>
              <a:gd name="connsiteX2104" fmla="*/ 6647815 w 12192000"/>
              <a:gd name="connsiteY2104" fmla="*/ 2217420 h 6858000"/>
              <a:gd name="connsiteX2105" fmla="*/ 6429375 w 12192000"/>
              <a:gd name="connsiteY2105" fmla="*/ 2217420 h 6858000"/>
              <a:gd name="connsiteX2106" fmla="*/ 6429375 w 12192000"/>
              <a:gd name="connsiteY2106" fmla="*/ 2435860 h 6858000"/>
              <a:gd name="connsiteX2107" fmla="*/ 6647815 w 12192000"/>
              <a:gd name="connsiteY2107" fmla="*/ 2435860 h 6858000"/>
              <a:gd name="connsiteX2108" fmla="*/ 7522210 w 12192000"/>
              <a:gd name="connsiteY2108" fmla="*/ 2654300 h 6858000"/>
              <a:gd name="connsiteX2109" fmla="*/ 7740650 w 12192000"/>
              <a:gd name="connsiteY2109" fmla="*/ 2654300 h 6858000"/>
              <a:gd name="connsiteX2110" fmla="*/ 7740650 w 12192000"/>
              <a:gd name="connsiteY2110" fmla="*/ 2435860 h 6858000"/>
              <a:gd name="connsiteX2111" fmla="*/ 7522210 w 12192000"/>
              <a:gd name="connsiteY2111" fmla="*/ 2435860 h 6858000"/>
              <a:gd name="connsiteX2112" fmla="*/ 7522210 w 12192000"/>
              <a:gd name="connsiteY2112" fmla="*/ 2654300 h 6858000"/>
              <a:gd name="connsiteX2113" fmla="*/ 7303770 w 12192000"/>
              <a:gd name="connsiteY2113" fmla="*/ 2435860 h 6858000"/>
              <a:gd name="connsiteX2114" fmla="*/ 7522210 w 12192000"/>
              <a:gd name="connsiteY2114" fmla="*/ 2435860 h 6858000"/>
              <a:gd name="connsiteX2115" fmla="*/ 7522210 w 12192000"/>
              <a:gd name="connsiteY2115" fmla="*/ 2217420 h 6858000"/>
              <a:gd name="connsiteX2116" fmla="*/ 7303770 w 12192000"/>
              <a:gd name="connsiteY2116" fmla="*/ 2217420 h 6858000"/>
              <a:gd name="connsiteX2117" fmla="*/ 7303770 w 12192000"/>
              <a:gd name="connsiteY2117" fmla="*/ 2435860 h 6858000"/>
              <a:gd name="connsiteX2118" fmla="*/ 7085331 w 12192000"/>
              <a:gd name="connsiteY2118" fmla="*/ 2216785 h 6858000"/>
              <a:gd name="connsiteX2119" fmla="*/ 7303770 w 12192000"/>
              <a:gd name="connsiteY2119" fmla="*/ 2216785 h 6858000"/>
              <a:gd name="connsiteX2120" fmla="*/ 7303770 w 12192000"/>
              <a:gd name="connsiteY2120" fmla="*/ 1998345 h 6858000"/>
              <a:gd name="connsiteX2121" fmla="*/ 7085331 w 12192000"/>
              <a:gd name="connsiteY2121" fmla="*/ 1998345 h 6858000"/>
              <a:gd name="connsiteX2122" fmla="*/ 7085331 w 12192000"/>
              <a:gd name="connsiteY2122" fmla="*/ 2216785 h 6858000"/>
              <a:gd name="connsiteX2123" fmla="*/ 7435215 w 12192000"/>
              <a:gd name="connsiteY2123" fmla="*/ 1473200 h 6858000"/>
              <a:gd name="connsiteX2124" fmla="*/ 7435215 w 12192000"/>
              <a:gd name="connsiteY2124" fmla="*/ 1429385 h 6858000"/>
              <a:gd name="connsiteX2125" fmla="*/ 7391400 w 12192000"/>
              <a:gd name="connsiteY2125" fmla="*/ 1429385 h 6858000"/>
              <a:gd name="connsiteX2126" fmla="*/ 7391400 w 12192000"/>
              <a:gd name="connsiteY2126" fmla="*/ 1473200 h 6858000"/>
              <a:gd name="connsiteX2127" fmla="*/ 7435215 w 12192000"/>
              <a:gd name="connsiteY2127" fmla="*/ 1473200 h 6858000"/>
              <a:gd name="connsiteX2128" fmla="*/ 7391400 w 12192000"/>
              <a:gd name="connsiteY2128" fmla="*/ 1910715 h 6858000"/>
              <a:gd name="connsiteX2129" fmla="*/ 7435215 w 12192000"/>
              <a:gd name="connsiteY2129" fmla="*/ 1910715 h 6858000"/>
              <a:gd name="connsiteX2130" fmla="*/ 7435215 w 12192000"/>
              <a:gd name="connsiteY2130" fmla="*/ 1866900 h 6858000"/>
              <a:gd name="connsiteX2131" fmla="*/ 7391400 w 12192000"/>
              <a:gd name="connsiteY2131" fmla="*/ 1866900 h 6858000"/>
              <a:gd name="connsiteX2132" fmla="*/ 7391400 w 12192000"/>
              <a:gd name="connsiteY2132" fmla="*/ 1910715 h 6858000"/>
              <a:gd name="connsiteX2133" fmla="*/ 7216140 w 12192000"/>
              <a:gd name="connsiteY2133" fmla="*/ 1691640 h 6858000"/>
              <a:gd name="connsiteX2134" fmla="*/ 7216140 w 12192000"/>
              <a:gd name="connsiteY2134" fmla="*/ 1647825 h 6858000"/>
              <a:gd name="connsiteX2135" fmla="*/ 7172325 w 12192000"/>
              <a:gd name="connsiteY2135" fmla="*/ 1647825 h 6858000"/>
              <a:gd name="connsiteX2136" fmla="*/ 7172325 w 12192000"/>
              <a:gd name="connsiteY2136" fmla="*/ 1691640 h 6858000"/>
              <a:gd name="connsiteX2137" fmla="*/ 7216140 w 12192000"/>
              <a:gd name="connsiteY2137" fmla="*/ 1691640 h 6858000"/>
              <a:gd name="connsiteX2138" fmla="*/ 7609840 w 12192000"/>
              <a:gd name="connsiteY2138" fmla="*/ 1691640 h 6858000"/>
              <a:gd name="connsiteX2139" fmla="*/ 7653656 w 12192000"/>
              <a:gd name="connsiteY2139" fmla="*/ 1691640 h 6858000"/>
              <a:gd name="connsiteX2140" fmla="*/ 7653656 w 12192000"/>
              <a:gd name="connsiteY2140" fmla="*/ 1647825 h 6858000"/>
              <a:gd name="connsiteX2141" fmla="*/ 7609840 w 12192000"/>
              <a:gd name="connsiteY2141" fmla="*/ 1647825 h 6858000"/>
              <a:gd name="connsiteX2142" fmla="*/ 7609840 w 12192000"/>
              <a:gd name="connsiteY2142" fmla="*/ 1691640 h 6858000"/>
              <a:gd name="connsiteX2143" fmla="*/ 6472555 w 12192000"/>
              <a:gd name="connsiteY2143" fmla="*/ 1954530 h 6858000"/>
              <a:gd name="connsiteX2144" fmla="*/ 6604000 w 12192000"/>
              <a:gd name="connsiteY2144" fmla="*/ 1954530 h 6858000"/>
              <a:gd name="connsiteX2145" fmla="*/ 6604000 w 12192000"/>
              <a:gd name="connsiteY2145" fmla="*/ 1823085 h 6858000"/>
              <a:gd name="connsiteX2146" fmla="*/ 6472555 w 12192000"/>
              <a:gd name="connsiteY2146" fmla="*/ 1823085 h 6858000"/>
              <a:gd name="connsiteX2147" fmla="*/ 6472555 w 12192000"/>
              <a:gd name="connsiteY2147" fmla="*/ 1954530 h 6858000"/>
              <a:gd name="connsiteX2148" fmla="*/ 6604000 w 12192000"/>
              <a:gd name="connsiteY2148" fmla="*/ 1517015 h 6858000"/>
              <a:gd name="connsiteX2149" fmla="*/ 6604000 w 12192000"/>
              <a:gd name="connsiteY2149" fmla="*/ 1385570 h 6858000"/>
              <a:gd name="connsiteX2150" fmla="*/ 6472555 w 12192000"/>
              <a:gd name="connsiteY2150" fmla="*/ 1385570 h 6858000"/>
              <a:gd name="connsiteX2151" fmla="*/ 6472555 w 12192000"/>
              <a:gd name="connsiteY2151" fmla="*/ 1517015 h 6858000"/>
              <a:gd name="connsiteX2152" fmla="*/ 6604000 w 12192000"/>
              <a:gd name="connsiteY2152" fmla="*/ 1517015 h 6858000"/>
              <a:gd name="connsiteX2153" fmla="*/ 6822440 w 12192000"/>
              <a:gd name="connsiteY2153" fmla="*/ 1735455 h 6858000"/>
              <a:gd name="connsiteX2154" fmla="*/ 6822440 w 12192000"/>
              <a:gd name="connsiteY2154" fmla="*/ 1604010 h 6858000"/>
              <a:gd name="connsiteX2155" fmla="*/ 6690995 w 12192000"/>
              <a:gd name="connsiteY2155" fmla="*/ 1604010 h 6858000"/>
              <a:gd name="connsiteX2156" fmla="*/ 6690995 w 12192000"/>
              <a:gd name="connsiteY2156" fmla="*/ 1735455 h 6858000"/>
              <a:gd name="connsiteX2157" fmla="*/ 6822440 w 12192000"/>
              <a:gd name="connsiteY2157" fmla="*/ 1735455 h 6858000"/>
              <a:gd name="connsiteX2158" fmla="*/ 960755 w 12192000"/>
              <a:gd name="connsiteY2158" fmla="*/ 6810375 h 6858000"/>
              <a:gd name="connsiteX2159" fmla="*/ 928370 w 12192000"/>
              <a:gd name="connsiteY2159" fmla="*/ 6858000 h 6858000"/>
              <a:gd name="connsiteX2160" fmla="*/ 1212215 w 12192000"/>
              <a:gd name="connsiteY2160" fmla="*/ 6858000 h 6858000"/>
              <a:gd name="connsiteX2161" fmla="*/ 1179830 w 12192000"/>
              <a:gd name="connsiteY2161" fmla="*/ 6810375 h 6858000"/>
              <a:gd name="connsiteX2162" fmla="*/ 960755 w 12192000"/>
              <a:gd name="connsiteY2162" fmla="*/ 6810375 h 6858000"/>
              <a:gd name="connsiteX2163" fmla="*/ 895350 w 12192000"/>
              <a:gd name="connsiteY2163" fmla="*/ 1845310 h 6858000"/>
              <a:gd name="connsiteX2164" fmla="*/ 807720 w 12192000"/>
              <a:gd name="connsiteY2164" fmla="*/ 1845310 h 6858000"/>
              <a:gd name="connsiteX2165" fmla="*/ 807720 w 12192000"/>
              <a:gd name="connsiteY2165" fmla="*/ 1932940 h 6858000"/>
              <a:gd name="connsiteX2166" fmla="*/ 895350 w 12192000"/>
              <a:gd name="connsiteY2166" fmla="*/ 1932940 h 6858000"/>
              <a:gd name="connsiteX2167" fmla="*/ 895350 w 12192000"/>
              <a:gd name="connsiteY2167" fmla="*/ 1845310 h 6858000"/>
              <a:gd name="connsiteX2168" fmla="*/ 1245235 w 12192000"/>
              <a:gd name="connsiteY2168" fmla="*/ 1932305 h 6858000"/>
              <a:gd name="connsiteX2169" fmla="*/ 1332865 w 12192000"/>
              <a:gd name="connsiteY2169" fmla="*/ 1932305 h 6858000"/>
              <a:gd name="connsiteX2170" fmla="*/ 1332865 w 12192000"/>
              <a:gd name="connsiteY2170" fmla="*/ 1844675 h 6858000"/>
              <a:gd name="connsiteX2171" fmla="*/ 1245235 w 12192000"/>
              <a:gd name="connsiteY2171" fmla="*/ 1844675 h 6858000"/>
              <a:gd name="connsiteX2172" fmla="*/ 1245235 w 12192000"/>
              <a:gd name="connsiteY2172" fmla="*/ 1932305 h 6858000"/>
              <a:gd name="connsiteX2173" fmla="*/ 1354455 w 12192000"/>
              <a:gd name="connsiteY2173" fmla="*/ 73660 h 6858000"/>
              <a:gd name="connsiteX2174" fmla="*/ 1223010 w 12192000"/>
              <a:gd name="connsiteY2174" fmla="*/ 73660 h 6858000"/>
              <a:gd name="connsiteX2175" fmla="*/ 1223010 w 12192000"/>
              <a:gd name="connsiteY2175" fmla="*/ 205105 h 6858000"/>
              <a:gd name="connsiteX2176" fmla="*/ 1354455 w 12192000"/>
              <a:gd name="connsiteY2176" fmla="*/ 205105 h 6858000"/>
              <a:gd name="connsiteX2177" fmla="*/ 1354455 w 12192000"/>
              <a:gd name="connsiteY2177" fmla="*/ 73660 h 6858000"/>
              <a:gd name="connsiteX2178" fmla="*/ 1245235 w 12192000"/>
              <a:gd name="connsiteY2178" fmla="*/ 1495425 h 6858000"/>
              <a:gd name="connsiteX2179" fmla="*/ 1332865 w 12192000"/>
              <a:gd name="connsiteY2179" fmla="*/ 1495425 h 6858000"/>
              <a:gd name="connsiteX2180" fmla="*/ 1332865 w 12192000"/>
              <a:gd name="connsiteY2180" fmla="*/ 1407795 h 6858000"/>
              <a:gd name="connsiteX2181" fmla="*/ 1245235 w 12192000"/>
              <a:gd name="connsiteY2181" fmla="*/ 1407795 h 6858000"/>
              <a:gd name="connsiteX2182" fmla="*/ 1245235 w 12192000"/>
              <a:gd name="connsiteY2182" fmla="*/ 1495425 h 6858000"/>
              <a:gd name="connsiteX2183" fmla="*/ 1223645 w 12192000"/>
              <a:gd name="connsiteY2183" fmla="*/ 2698115 h 6858000"/>
              <a:gd name="connsiteX2184" fmla="*/ 1223645 w 12192000"/>
              <a:gd name="connsiteY2184" fmla="*/ 2829560 h 6858000"/>
              <a:gd name="connsiteX2185" fmla="*/ 1355090 w 12192000"/>
              <a:gd name="connsiteY2185" fmla="*/ 2829560 h 6858000"/>
              <a:gd name="connsiteX2186" fmla="*/ 1355090 w 12192000"/>
              <a:gd name="connsiteY2186" fmla="*/ 2698115 h 6858000"/>
              <a:gd name="connsiteX2187" fmla="*/ 1223645 w 12192000"/>
              <a:gd name="connsiteY2187" fmla="*/ 2698115 h 6858000"/>
              <a:gd name="connsiteX2188" fmla="*/ 1266825 w 12192000"/>
              <a:gd name="connsiteY2188" fmla="*/ 1035685 h 6858000"/>
              <a:gd name="connsiteX2189" fmla="*/ 1310640 w 12192000"/>
              <a:gd name="connsiteY2189" fmla="*/ 1035685 h 6858000"/>
              <a:gd name="connsiteX2190" fmla="*/ 1310640 w 12192000"/>
              <a:gd name="connsiteY2190" fmla="*/ 991870 h 6858000"/>
              <a:gd name="connsiteX2191" fmla="*/ 1266825 w 12192000"/>
              <a:gd name="connsiteY2191" fmla="*/ 991870 h 6858000"/>
              <a:gd name="connsiteX2192" fmla="*/ 1266825 w 12192000"/>
              <a:gd name="connsiteY2192" fmla="*/ 1035685 h 6858000"/>
              <a:gd name="connsiteX2193" fmla="*/ 1310640 w 12192000"/>
              <a:gd name="connsiteY2193" fmla="*/ 598170 h 6858000"/>
              <a:gd name="connsiteX2194" fmla="*/ 1310640 w 12192000"/>
              <a:gd name="connsiteY2194" fmla="*/ 554355 h 6858000"/>
              <a:gd name="connsiteX2195" fmla="*/ 1266825 w 12192000"/>
              <a:gd name="connsiteY2195" fmla="*/ 554355 h 6858000"/>
              <a:gd name="connsiteX2196" fmla="*/ 1266825 w 12192000"/>
              <a:gd name="connsiteY2196" fmla="*/ 598170 h 6858000"/>
              <a:gd name="connsiteX2197" fmla="*/ 1310640 w 12192000"/>
              <a:gd name="connsiteY2197" fmla="*/ 598170 h 6858000"/>
              <a:gd name="connsiteX2198" fmla="*/ 348615 w 12192000"/>
              <a:gd name="connsiteY2198" fmla="*/ 2698115 h 6858000"/>
              <a:gd name="connsiteX2199" fmla="*/ 348615 w 12192000"/>
              <a:gd name="connsiteY2199" fmla="*/ 2829560 h 6858000"/>
              <a:gd name="connsiteX2200" fmla="*/ 480060 w 12192000"/>
              <a:gd name="connsiteY2200" fmla="*/ 2829560 h 6858000"/>
              <a:gd name="connsiteX2201" fmla="*/ 480060 w 12192000"/>
              <a:gd name="connsiteY2201" fmla="*/ 2698115 h 6858000"/>
              <a:gd name="connsiteX2202" fmla="*/ 348615 w 12192000"/>
              <a:gd name="connsiteY2202" fmla="*/ 2698115 h 6858000"/>
              <a:gd name="connsiteX2203" fmla="*/ 916940 w 12192000"/>
              <a:gd name="connsiteY2203" fmla="*/ 73660 h 6858000"/>
              <a:gd name="connsiteX2204" fmla="*/ 785495 w 12192000"/>
              <a:gd name="connsiteY2204" fmla="*/ 73660 h 6858000"/>
              <a:gd name="connsiteX2205" fmla="*/ 785495 w 12192000"/>
              <a:gd name="connsiteY2205" fmla="*/ 205105 h 6858000"/>
              <a:gd name="connsiteX2206" fmla="*/ 916940 w 12192000"/>
              <a:gd name="connsiteY2206" fmla="*/ 205105 h 6858000"/>
              <a:gd name="connsiteX2207" fmla="*/ 916940 w 12192000"/>
              <a:gd name="connsiteY2207" fmla="*/ 73660 h 6858000"/>
              <a:gd name="connsiteX2208" fmla="*/ 479425 w 12192000"/>
              <a:gd name="connsiteY2208" fmla="*/ 2260600 h 6858000"/>
              <a:gd name="connsiteX2209" fmla="*/ 347980 w 12192000"/>
              <a:gd name="connsiteY2209" fmla="*/ 2260600 h 6858000"/>
              <a:gd name="connsiteX2210" fmla="*/ 347980 w 12192000"/>
              <a:gd name="connsiteY2210" fmla="*/ 2392045 h 6858000"/>
              <a:gd name="connsiteX2211" fmla="*/ 479425 w 12192000"/>
              <a:gd name="connsiteY2211" fmla="*/ 2392045 h 6858000"/>
              <a:gd name="connsiteX2212" fmla="*/ 479425 w 12192000"/>
              <a:gd name="connsiteY2212" fmla="*/ 2260600 h 6858000"/>
              <a:gd name="connsiteX2213" fmla="*/ 807720 w 12192000"/>
              <a:gd name="connsiteY2213" fmla="*/ 2282825 h 6858000"/>
              <a:gd name="connsiteX2214" fmla="*/ 807720 w 12192000"/>
              <a:gd name="connsiteY2214" fmla="*/ 2370455 h 6858000"/>
              <a:gd name="connsiteX2215" fmla="*/ 895350 w 12192000"/>
              <a:gd name="connsiteY2215" fmla="*/ 2370455 h 6858000"/>
              <a:gd name="connsiteX2216" fmla="*/ 895350 w 12192000"/>
              <a:gd name="connsiteY2216" fmla="*/ 2282825 h 6858000"/>
              <a:gd name="connsiteX2217" fmla="*/ 807720 w 12192000"/>
              <a:gd name="connsiteY2217" fmla="*/ 2282825 h 6858000"/>
              <a:gd name="connsiteX2218" fmla="*/ 1354455 w 12192000"/>
              <a:gd name="connsiteY2218" fmla="*/ 2260600 h 6858000"/>
              <a:gd name="connsiteX2219" fmla="*/ 1223010 w 12192000"/>
              <a:gd name="connsiteY2219" fmla="*/ 2260600 h 6858000"/>
              <a:gd name="connsiteX2220" fmla="*/ 1223010 w 12192000"/>
              <a:gd name="connsiteY2220" fmla="*/ 2392045 h 6858000"/>
              <a:gd name="connsiteX2221" fmla="*/ 1354455 w 12192000"/>
              <a:gd name="connsiteY2221" fmla="*/ 2392045 h 6858000"/>
              <a:gd name="connsiteX2222" fmla="*/ 1354455 w 12192000"/>
              <a:gd name="connsiteY2222" fmla="*/ 2260600 h 6858000"/>
              <a:gd name="connsiteX2223" fmla="*/ 895350 w 12192000"/>
              <a:gd name="connsiteY2223" fmla="*/ 1407795 h 6858000"/>
              <a:gd name="connsiteX2224" fmla="*/ 807720 w 12192000"/>
              <a:gd name="connsiteY2224" fmla="*/ 1407795 h 6858000"/>
              <a:gd name="connsiteX2225" fmla="*/ 807720 w 12192000"/>
              <a:gd name="connsiteY2225" fmla="*/ 1495425 h 6858000"/>
              <a:gd name="connsiteX2226" fmla="*/ 895350 w 12192000"/>
              <a:gd name="connsiteY2226" fmla="*/ 1495425 h 6858000"/>
              <a:gd name="connsiteX2227" fmla="*/ 895350 w 12192000"/>
              <a:gd name="connsiteY2227" fmla="*/ 1407795 h 6858000"/>
              <a:gd name="connsiteX2228" fmla="*/ 916940 w 12192000"/>
              <a:gd name="connsiteY2228" fmla="*/ 511175 h 6858000"/>
              <a:gd name="connsiteX2229" fmla="*/ 785495 w 12192000"/>
              <a:gd name="connsiteY2229" fmla="*/ 511175 h 6858000"/>
              <a:gd name="connsiteX2230" fmla="*/ 785495 w 12192000"/>
              <a:gd name="connsiteY2230" fmla="*/ 642620 h 6858000"/>
              <a:gd name="connsiteX2231" fmla="*/ 916940 w 12192000"/>
              <a:gd name="connsiteY2231" fmla="*/ 642620 h 6858000"/>
              <a:gd name="connsiteX2232" fmla="*/ 916940 w 12192000"/>
              <a:gd name="connsiteY2232" fmla="*/ 511175 h 6858000"/>
              <a:gd name="connsiteX2233" fmla="*/ 895350 w 12192000"/>
              <a:gd name="connsiteY2233" fmla="*/ 970280 h 6858000"/>
              <a:gd name="connsiteX2234" fmla="*/ 807720 w 12192000"/>
              <a:gd name="connsiteY2234" fmla="*/ 970280 h 6858000"/>
              <a:gd name="connsiteX2235" fmla="*/ 807720 w 12192000"/>
              <a:gd name="connsiteY2235" fmla="*/ 1057910 h 6858000"/>
              <a:gd name="connsiteX2236" fmla="*/ 895350 w 12192000"/>
              <a:gd name="connsiteY2236" fmla="*/ 1057910 h 6858000"/>
              <a:gd name="connsiteX2237" fmla="*/ 895350 w 12192000"/>
              <a:gd name="connsiteY2237" fmla="*/ 970280 h 6858000"/>
              <a:gd name="connsiteX2238" fmla="*/ 1682750 w 12192000"/>
              <a:gd name="connsiteY2238" fmla="*/ 4907280 h 6858000"/>
              <a:gd name="connsiteX2239" fmla="*/ 1682750 w 12192000"/>
              <a:gd name="connsiteY2239" fmla="*/ 4994910 h 6858000"/>
              <a:gd name="connsiteX2240" fmla="*/ 1770380 w 12192000"/>
              <a:gd name="connsiteY2240" fmla="*/ 4994910 h 6858000"/>
              <a:gd name="connsiteX2241" fmla="*/ 1770380 w 12192000"/>
              <a:gd name="connsiteY2241" fmla="*/ 4907280 h 6858000"/>
              <a:gd name="connsiteX2242" fmla="*/ 1682750 w 12192000"/>
              <a:gd name="connsiteY2242" fmla="*/ 4907280 h 6858000"/>
              <a:gd name="connsiteX2243" fmla="*/ 2513965 w 12192000"/>
              <a:gd name="connsiteY2243" fmla="*/ 926465 h 6858000"/>
              <a:gd name="connsiteX2244" fmla="*/ 2513965 w 12192000"/>
              <a:gd name="connsiteY2244" fmla="*/ 1101725 h 6858000"/>
              <a:gd name="connsiteX2245" fmla="*/ 2689225 w 12192000"/>
              <a:gd name="connsiteY2245" fmla="*/ 1101725 h 6858000"/>
              <a:gd name="connsiteX2246" fmla="*/ 2689225 w 12192000"/>
              <a:gd name="connsiteY2246" fmla="*/ 926465 h 6858000"/>
              <a:gd name="connsiteX2247" fmla="*/ 2513965 w 12192000"/>
              <a:gd name="connsiteY2247" fmla="*/ 926465 h 6858000"/>
              <a:gd name="connsiteX2248" fmla="*/ 1026160 w 12192000"/>
              <a:gd name="connsiteY2248" fmla="*/ 1713865 h 6858000"/>
              <a:gd name="connsiteX2249" fmla="*/ 1113790 w 12192000"/>
              <a:gd name="connsiteY2249" fmla="*/ 1713865 h 6858000"/>
              <a:gd name="connsiteX2250" fmla="*/ 1113790 w 12192000"/>
              <a:gd name="connsiteY2250" fmla="*/ 1626235 h 6858000"/>
              <a:gd name="connsiteX2251" fmla="*/ 1026160 w 12192000"/>
              <a:gd name="connsiteY2251" fmla="*/ 1626235 h 6858000"/>
              <a:gd name="connsiteX2252" fmla="*/ 1026160 w 12192000"/>
              <a:gd name="connsiteY2252" fmla="*/ 1713865 h 6858000"/>
              <a:gd name="connsiteX2253" fmla="*/ 1769745 w 12192000"/>
              <a:gd name="connsiteY2253" fmla="*/ 4032250 h 6858000"/>
              <a:gd name="connsiteX2254" fmla="*/ 1682115 w 12192000"/>
              <a:gd name="connsiteY2254" fmla="*/ 4032250 h 6858000"/>
              <a:gd name="connsiteX2255" fmla="*/ 1682115 w 12192000"/>
              <a:gd name="connsiteY2255" fmla="*/ 4119880 h 6858000"/>
              <a:gd name="connsiteX2256" fmla="*/ 1769745 w 12192000"/>
              <a:gd name="connsiteY2256" fmla="*/ 4119880 h 6858000"/>
              <a:gd name="connsiteX2257" fmla="*/ 1769745 w 12192000"/>
              <a:gd name="connsiteY2257" fmla="*/ 4032250 h 6858000"/>
              <a:gd name="connsiteX2258" fmla="*/ 3235325 w 12192000"/>
              <a:gd name="connsiteY2258" fmla="*/ 817245 h 6858000"/>
              <a:gd name="connsiteX2259" fmla="*/ 3279140 w 12192000"/>
              <a:gd name="connsiteY2259" fmla="*/ 817245 h 6858000"/>
              <a:gd name="connsiteX2260" fmla="*/ 3279140 w 12192000"/>
              <a:gd name="connsiteY2260" fmla="*/ 773430 h 6858000"/>
              <a:gd name="connsiteX2261" fmla="*/ 3235325 w 12192000"/>
              <a:gd name="connsiteY2261" fmla="*/ 773430 h 6858000"/>
              <a:gd name="connsiteX2262" fmla="*/ 3235325 w 12192000"/>
              <a:gd name="connsiteY2262" fmla="*/ 817245 h 6858000"/>
              <a:gd name="connsiteX2263" fmla="*/ 3235325 w 12192000"/>
              <a:gd name="connsiteY2263" fmla="*/ 1254760 h 6858000"/>
              <a:gd name="connsiteX2264" fmla="*/ 3279140 w 12192000"/>
              <a:gd name="connsiteY2264" fmla="*/ 1254760 h 6858000"/>
              <a:gd name="connsiteX2265" fmla="*/ 3279140 w 12192000"/>
              <a:gd name="connsiteY2265" fmla="*/ 1210945 h 6858000"/>
              <a:gd name="connsiteX2266" fmla="*/ 3235325 w 12192000"/>
              <a:gd name="connsiteY2266" fmla="*/ 1210945 h 6858000"/>
              <a:gd name="connsiteX2267" fmla="*/ 3235325 w 12192000"/>
              <a:gd name="connsiteY2267" fmla="*/ 1254760 h 6858000"/>
              <a:gd name="connsiteX2268" fmla="*/ 1769745 w 12192000"/>
              <a:gd name="connsiteY2268" fmla="*/ 3594735 h 6858000"/>
              <a:gd name="connsiteX2269" fmla="*/ 1682115 w 12192000"/>
              <a:gd name="connsiteY2269" fmla="*/ 3594735 h 6858000"/>
              <a:gd name="connsiteX2270" fmla="*/ 1682115 w 12192000"/>
              <a:gd name="connsiteY2270" fmla="*/ 3682365 h 6858000"/>
              <a:gd name="connsiteX2271" fmla="*/ 1769745 w 12192000"/>
              <a:gd name="connsiteY2271" fmla="*/ 3682365 h 6858000"/>
              <a:gd name="connsiteX2272" fmla="*/ 1769745 w 12192000"/>
              <a:gd name="connsiteY2272" fmla="*/ 3594735 h 6858000"/>
              <a:gd name="connsiteX2273" fmla="*/ 3279140 w 12192000"/>
              <a:gd name="connsiteY2273" fmla="*/ 379730 h 6858000"/>
              <a:gd name="connsiteX2274" fmla="*/ 3279140 w 12192000"/>
              <a:gd name="connsiteY2274" fmla="*/ 335915 h 6858000"/>
              <a:gd name="connsiteX2275" fmla="*/ 3235325 w 12192000"/>
              <a:gd name="connsiteY2275" fmla="*/ 335915 h 6858000"/>
              <a:gd name="connsiteX2276" fmla="*/ 3235325 w 12192000"/>
              <a:gd name="connsiteY2276" fmla="*/ 379730 h 6858000"/>
              <a:gd name="connsiteX2277" fmla="*/ 3279140 w 12192000"/>
              <a:gd name="connsiteY2277" fmla="*/ 379730 h 6858000"/>
              <a:gd name="connsiteX2278" fmla="*/ 392430 w 12192000"/>
              <a:gd name="connsiteY2278" fmla="*/ 1035685 h 6858000"/>
              <a:gd name="connsiteX2279" fmla="*/ 436245 w 12192000"/>
              <a:gd name="connsiteY2279" fmla="*/ 1035685 h 6858000"/>
              <a:gd name="connsiteX2280" fmla="*/ 436245 w 12192000"/>
              <a:gd name="connsiteY2280" fmla="*/ 991870 h 6858000"/>
              <a:gd name="connsiteX2281" fmla="*/ 392430 w 12192000"/>
              <a:gd name="connsiteY2281" fmla="*/ 991870 h 6858000"/>
              <a:gd name="connsiteX2282" fmla="*/ 392430 w 12192000"/>
              <a:gd name="connsiteY2282" fmla="*/ 1035685 h 6858000"/>
              <a:gd name="connsiteX2283" fmla="*/ 1704340 w 12192000"/>
              <a:gd name="connsiteY2283" fmla="*/ 598170 h 6858000"/>
              <a:gd name="connsiteX2284" fmla="*/ 1748155 w 12192000"/>
              <a:gd name="connsiteY2284" fmla="*/ 598170 h 6858000"/>
              <a:gd name="connsiteX2285" fmla="*/ 1748155 w 12192000"/>
              <a:gd name="connsiteY2285" fmla="*/ 554355 h 6858000"/>
              <a:gd name="connsiteX2286" fmla="*/ 1704340 w 12192000"/>
              <a:gd name="connsiteY2286" fmla="*/ 554355 h 6858000"/>
              <a:gd name="connsiteX2287" fmla="*/ 1704340 w 12192000"/>
              <a:gd name="connsiteY2287" fmla="*/ 598170 h 6858000"/>
              <a:gd name="connsiteX2288" fmla="*/ 1748155 w 12192000"/>
              <a:gd name="connsiteY2288" fmla="*/ 160655 h 6858000"/>
              <a:gd name="connsiteX2289" fmla="*/ 1748155 w 12192000"/>
              <a:gd name="connsiteY2289" fmla="*/ 116840 h 6858000"/>
              <a:gd name="connsiteX2290" fmla="*/ 1704340 w 12192000"/>
              <a:gd name="connsiteY2290" fmla="*/ 116840 h 6858000"/>
              <a:gd name="connsiteX2291" fmla="*/ 1704340 w 12192000"/>
              <a:gd name="connsiteY2291" fmla="*/ 160655 h 6858000"/>
              <a:gd name="connsiteX2292" fmla="*/ 1748155 w 12192000"/>
              <a:gd name="connsiteY2292" fmla="*/ 160655 h 6858000"/>
              <a:gd name="connsiteX2293" fmla="*/ 1704340 w 12192000"/>
              <a:gd name="connsiteY2293" fmla="*/ 1035685 h 6858000"/>
              <a:gd name="connsiteX2294" fmla="*/ 1748155 w 12192000"/>
              <a:gd name="connsiteY2294" fmla="*/ 1035685 h 6858000"/>
              <a:gd name="connsiteX2295" fmla="*/ 1748155 w 12192000"/>
              <a:gd name="connsiteY2295" fmla="*/ 991870 h 6858000"/>
              <a:gd name="connsiteX2296" fmla="*/ 1704340 w 12192000"/>
              <a:gd name="connsiteY2296" fmla="*/ 991870 h 6858000"/>
              <a:gd name="connsiteX2297" fmla="*/ 1704340 w 12192000"/>
              <a:gd name="connsiteY2297" fmla="*/ 1035685 h 6858000"/>
              <a:gd name="connsiteX2298" fmla="*/ 1791970 w 12192000"/>
              <a:gd name="connsiteY2298" fmla="*/ 3135630 h 6858000"/>
              <a:gd name="connsiteX2299" fmla="*/ 1660525 w 12192000"/>
              <a:gd name="connsiteY2299" fmla="*/ 3135630 h 6858000"/>
              <a:gd name="connsiteX2300" fmla="*/ 1660525 w 12192000"/>
              <a:gd name="connsiteY2300" fmla="*/ 3267075 h 6858000"/>
              <a:gd name="connsiteX2301" fmla="*/ 1791970 w 12192000"/>
              <a:gd name="connsiteY2301" fmla="*/ 3267075 h 6858000"/>
              <a:gd name="connsiteX2302" fmla="*/ 1791970 w 12192000"/>
              <a:gd name="connsiteY2302" fmla="*/ 3135630 h 6858000"/>
              <a:gd name="connsiteX2303" fmla="*/ 1791970 w 12192000"/>
              <a:gd name="connsiteY2303" fmla="*/ 2698115 h 6858000"/>
              <a:gd name="connsiteX2304" fmla="*/ 1660525 w 12192000"/>
              <a:gd name="connsiteY2304" fmla="*/ 2698115 h 6858000"/>
              <a:gd name="connsiteX2305" fmla="*/ 1660525 w 12192000"/>
              <a:gd name="connsiteY2305" fmla="*/ 2829560 h 6858000"/>
              <a:gd name="connsiteX2306" fmla="*/ 1791970 w 12192000"/>
              <a:gd name="connsiteY2306" fmla="*/ 2829560 h 6858000"/>
              <a:gd name="connsiteX2307" fmla="*/ 1791970 w 12192000"/>
              <a:gd name="connsiteY2307" fmla="*/ 2698115 h 6858000"/>
              <a:gd name="connsiteX2308" fmla="*/ 1791970 w 12192000"/>
              <a:gd name="connsiteY2308" fmla="*/ 2260600 h 6858000"/>
              <a:gd name="connsiteX2309" fmla="*/ 1660525 w 12192000"/>
              <a:gd name="connsiteY2309" fmla="*/ 2260600 h 6858000"/>
              <a:gd name="connsiteX2310" fmla="*/ 1660525 w 12192000"/>
              <a:gd name="connsiteY2310" fmla="*/ 2392045 h 6858000"/>
              <a:gd name="connsiteX2311" fmla="*/ 1791970 w 12192000"/>
              <a:gd name="connsiteY2311" fmla="*/ 2392045 h 6858000"/>
              <a:gd name="connsiteX2312" fmla="*/ 1791970 w 12192000"/>
              <a:gd name="connsiteY2312" fmla="*/ 2260600 h 6858000"/>
              <a:gd name="connsiteX2313" fmla="*/ 1791970 w 12192000"/>
              <a:gd name="connsiteY2313" fmla="*/ 1823085 h 6858000"/>
              <a:gd name="connsiteX2314" fmla="*/ 1660525 w 12192000"/>
              <a:gd name="connsiteY2314" fmla="*/ 1823085 h 6858000"/>
              <a:gd name="connsiteX2315" fmla="*/ 1660525 w 12192000"/>
              <a:gd name="connsiteY2315" fmla="*/ 1954530 h 6858000"/>
              <a:gd name="connsiteX2316" fmla="*/ 1791970 w 12192000"/>
              <a:gd name="connsiteY2316" fmla="*/ 1954530 h 6858000"/>
              <a:gd name="connsiteX2317" fmla="*/ 1791970 w 12192000"/>
              <a:gd name="connsiteY2317" fmla="*/ 1823085 h 6858000"/>
              <a:gd name="connsiteX2318" fmla="*/ 1769745 w 12192000"/>
              <a:gd name="connsiteY2318" fmla="*/ 4469765 h 6858000"/>
              <a:gd name="connsiteX2319" fmla="*/ 1682115 w 12192000"/>
              <a:gd name="connsiteY2319" fmla="*/ 4469765 h 6858000"/>
              <a:gd name="connsiteX2320" fmla="*/ 1682115 w 12192000"/>
              <a:gd name="connsiteY2320" fmla="*/ 4557395 h 6858000"/>
              <a:gd name="connsiteX2321" fmla="*/ 1769745 w 12192000"/>
              <a:gd name="connsiteY2321" fmla="*/ 4557395 h 6858000"/>
              <a:gd name="connsiteX2322" fmla="*/ 1769745 w 12192000"/>
              <a:gd name="connsiteY2322" fmla="*/ 4469765 h 6858000"/>
              <a:gd name="connsiteX2323" fmla="*/ 242570 w 12192000"/>
              <a:gd name="connsiteY2323" fmla="*/ 0 h 6858000"/>
              <a:gd name="connsiteX2324" fmla="*/ 147955 w 12192000"/>
              <a:gd name="connsiteY2324" fmla="*/ 0 h 6858000"/>
              <a:gd name="connsiteX2325" fmla="*/ 242570 w 12192000"/>
              <a:gd name="connsiteY2325" fmla="*/ 0 h 6858000"/>
              <a:gd name="connsiteX2326" fmla="*/ 260985 w 12192000"/>
              <a:gd name="connsiteY2326" fmla="*/ 2042160 h 6858000"/>
              <a:gd name="connsiteX2327" fmla="*/ 129540 w 12192000"/>
              <a:gd name="connsiteY2327" fmla="*/ 2042160 h 6858000"/>
              <a:gd name="connsiteX2328" fmla="*/ 129540 w 12192000"/>
              <a:gd name="connsiteY2328" fmla="*/ 2173605 h 6858000"/>
              <a:gd name="connsiteX2329" fmla="*/ 260985 w 12192000"/>
              <a:gd name="connsiteY2329" fmla="*/ 2173605 h 6858000"/>
              <a:gd name="connsiteX2330" fmla="*/ 260985 w 12192000"/>
              <a:gd name="connsiteY2330" fmla="*/ 2042160 h 6858000"/>
              <a:gd name="connsiteX2331" fmla="*/ 589280 w 12192000"/>
              <a:gd name="connsiteY2331" fmla="*/ 1276350 h 6858000"/>
              <a:gd name="connsiteX2332" fmla="*/ 676910 w 12192000"/>
              <a:gd name="connsiteY2332" fmla="*/ 1276350 h 6858000"/>
              <a:gd name="connsiteX2333" fmla="*/ 676910 w 12192000"/>
              <a:gd name="connsiteY2333" fmla="*/ 1188720 h 6858000"/>
              <a:gd name="connsiteX2334" fmla="*/ 589280 w 12192000"/>
              <a:gd name="connsiteY2334" fmla="*/ 1188720 h 6858000"/>
              <a:gd name="connsiteX2335" fmla="*/ 589280 w 12192000"/>
              <a:gd name="connsiteY2335" fmla="*/ 1276350 h 6858000"/>
              <a:gd name="connsiteX2336" fmla="*/ 151765 w 12192000"/>
              <a:gd name="connsiteY2336" fmla="*/ 1713865 h 6858000"/>
              <a:gd name="connsiteX2337" fmla="*/ 239395 w 12192000"/>
              <a:gd name="connsiteY2337" fmla="*/ 1713865 h 6858000"/>
              <a:gd name="connsiteX2338" fmla="*/ 239395 w 12192000"/>
              <a:gd name="connsiteY2338" fmla="*/ 1626235 h 6858000"/>
              <a:gd name="connsiteX2339" fmla="*/ 151765 w 12192000"/>
              <a:gd name="connsiteY2339" fmla="*/ 1626235 h 6858000"/>
              <a:gd name="connsiteX2340" fmla="*/ 151765 w 12192000"/>
              <a:gd name="connsiteY2340" fmla="*/ 1713865 h 6858000"/>
              <a:gd name="connsiteX2341" fmla="*/ 129540 w 12192000"/>
              <a:gd name="connsiteY2341" fmla="*/ 2917190 h 6858000"/>
              <a:gd name="connsiteX2342" fmla="*/ 129540 w 12192000"/>
              <a:gd name="connsiteY2342" fmla="*/ 3048635 h 6858000"/>
              <a:gd name="connsiteX2343" fmla="*/ 260985 w 12192000"/>
              <a:gd name="connsiteY2343" fmla="*/ 3048635 h 6858000"/>
              <a:gd name="connsiteX2344" fmla="*/ 260985 w 12192000"/>
              <a:gd name="connsiteY2344" fmla="*/ 2917190 h 6858000"/>
              <a:gd name="connsiteX2345" fmla="*/ 129540 w 12192000"/>
              <a:gd name="connsiteY2345" fmla="*/ 2917190 h 6858000"/>
              <a:gd name="connsiteX2346" fmla="*/ 654685 w 12192000"/>
              <a:gd name="connsiteY2346" fmla="*/ 817245 h 6858000"/>
              <a:gd name="connsiteX2347" fmla="*/ 654685 w 12192000"/>
              <a:gd name="connsiteY2347" fmla="*/ 773430 h 6858000"/>
              <a:gd name="connsiteX2348" fmla="*/ 610870 w 12192000"/>
              <a:gd name="connsiteY2348" fmla="*/ 773430 h 6858000"/>
              <a:gd name="connsiteX2349" fmla="*/ 610870 w 12192000"/>
              <a:gd name="connsiteY2349" fmla="*/ 817245 h 6858000"/>
              <a:gd name="connsiteX2350" fmla="*/ 654685 w 12192000"/>
              <a:gd name="connsiteY2350" fmla="*/ 817245 h 6858000"/>
              <a:gd name="connsiteX2351" fmla="*/ 260985 w 12192000"/>
              <a:gd name="connsiteY2351" fmla="*/ 2479675 h 6858000"/>
              <a:gd name="connsiteX2352" fmla="*/ 129540 w 12192000"/>
              <a:gd name="connsiteY2352" fmla="*/ 2479675 h 6858000"/>
              <a:gd name="connsiteX2353" fmla="*/ 129540 w 12192000"/>
              <a:gd name="connsiteY2353" fmla="*/ 2611120 h 6858000"/>
              <a:gd name="connsiteX2354" fmla="*/ 260985 w 12192000"/>
              <a:gd name="connsiteY2354" fmla="*/ 2611120 h 6858000"/>
              <a:gd name="connsiteX2355" fmla="*/ 260985 w 12192000"/>
              <a:gd name="connsiteY2355" fmla="*/ 2479675 h 6858000"/>
              <a:gd name="connsiteX2356" fmla="*/ 589280 w 12192000"/>
              <a:gd name="connsiteY2356" fmla="*/ 2151380 h 6858000"/>
              <a:gd name="connsiteX2357" fmla="*/ 676910 w 12192000"/>
              <a:gd name="connsiteY2357" fmla="*/ 2151380 h 6858000"/>
              <a:gd name="connsiteX2358" fmla="*/ 676910 w 12192000"/>
              <a:gd name="connsiteY2358" fmla="*/ 2063750 h 6858000"/>
              <a:gd name="connsiteX2359" fmla="*/ 589280 w 12192000"/>
              <a:gd name="connsiteY2359" fmla="*/ 2063750 h 6858000"/>
              <a:gd name="connsiteX2360" fmla="*/ 589280 w 12192000"/>
              <a:gd name="connsiteY2360" fmla="*/ 2151380 h 6858000"/>
              <a:gd name="connsiteX2361" fmla="*/ 589280 w 12192000"/>
              <a:gd name="connsiteY2361" fmla="*/ 1713865 h 6858000"/>
              <a:gd name="connsiteX2362" fmla="*/ 676910 w 12192000"/>
              <a:gd name="connsiteY2362" fmla="*/ 1713865 h 6858000"/>
              <a:gd name="connsiteX2363" fmla="*/ 676910 w 12192000"/>
              <a:gd name="connsiteY2363" fmla="*/ 1626235 h 6858000"/>
              <a:gd name="connsiteX2364" fmla="*/ 589280 w 12192000"/>
              <a:gd name="connsiteY2364" fmla="*/ 1626235 h 6858000"/>
              <a:gd name="connsiteX2365" fmla="*/ 589280 w 12192000"/>
              <a:gd name="connsiteY2365" fmla="*/ 1713865 h 6858000"/>
              <a:gd name="connsiteX2366" fmla="*/ 1092200 w 12192000"/>
              <a:gd name="connsiteY2366" fmla="*/ 817245 h 6858000"/>
              <a:gd name="connsiteX2367" fmla="*/ 1092200 w 12192000"/>
              <a:gd name="connsiteY2367" fmla="*/ 773430 h 6858000"/>
              <a:gd name="connsiteX2368" fmla="*/ 1048385 w 12192000"/>
              <a:gd name="connsiteY2368" fmla="*/ 773430 h 6858000"/>
              <a:gd name="connsiteX2369" fmla="*/ 1048385 w 12192000"/>
              <a:gd name="connsiteY2369" fmla="*/ 817245 h 6858000"/>
              <a:gd name="connsiteX2370" fmla="*/ 1092200 w 12192000"/>
              <a:gd name="connsiteY2370" fmla="*/ 817245 h 6858000"/>
              <a:gd name="connsiteX2371" fmla="*/ 680085 w 12192000"/>
              <a:gd name="connsiteY2371" fmla="*/ 0 h 6858000"/>
              <a:gd name="connsiteX2372" fmla="*/ 585470 w 12192000"/>
              <a:gd name="connsiteY2372" fmla="*/ 0 h 6858000"/>
              <a:gd name="connsiteX2373" fmla="*/ 680085 w 12192000"/>
              <a:gd name="connsiteY2373" fmla="*/ 0 h 6858000"/>
              <a:gd name="connsiteX2374" fmla="*/ 1026160 w 12192000"/>
              <a:gd name="connsiteY2374" fmla="*/ 1276350 h 6858000"/>
              <a:gd name="connsiteX2375" fmla="*/ 1113790 w 12192000"/>
              <a:gd name="connsiteY2375" fmla="*/ 1276350 h 6858000"/>
              <a:gd name="connsiteX2376" fmla="*/ 1113790 w 12192000"/>
              <a:gd name="connsiteY2376" fmla="*/ 1188720 h 6858000"/>
              <a:gd name="connsiteX2377" fmla="*/ 1026160 w 12192000"/>
              <a:gd name="connsiteY2377" fmla="*/ 1188720 h 6858000"/>
              <a:gd name="connsiteX2378" fmla="*/ 1026160 w 12192000"/>
              <a:gd name="connsiteY2378" fmla="*/ 1276350 h 6858000"/>
              <a:gd name="connsiteX2379" fmla="*/ 173355 w 12192000"/>
              <a:gd name="connsiteY2379" fmla="*/ 1254760 h 6858000"/>
              <a:gd name="connsiteX2380" fmla="*/ 217170 w 12192000"/>
              <a:gd name="connsiteY2380" fmla="*/ 1254760 h 6858000"/>
              <a:gd name="connsiteX2381" fmla="*/ 217170 w 12192000"/>
              <a:gd name="connsiteY2381" fmla="*/ 1210945 h 6858000"/>
              <a:gd name="connsiteX2382" fmla="*/ 173355 w 12192000"/>
              <a:gd name="connsiteY2382" fmla="*/ 1210945 h 6858000"/>
              <a:gd name="connsiteX2383" fmla="*/ 173355 w 12192000"/>
              <a:gd name="connsiteY2383" fmla="*/ 1254760 h 6858000"/>
              <a:gd name="connsiteX2384" fmla="*/ 567055 w 12192000"/>
              <a:gd name="connsiteY2384" fmla="*/ 2610485 h 6858000"/>
              <a:gd name="connsiteX2385" fmla="*/ 698500 w 12192000"/>
              <a:gd name="connsiteY2385" fmla="*/ 2610485 h 6858000"/>
              <a:gd name="connsiteX2386" fmla="*/ 698500 w 12192000"/>
              <a:gd name="connsiteY2386" fmla="*/ 2479040 h 6858000"/>
              <a:gd name="connsiteX2387" fmla="*/ 567055 w 12192000"/>
              <a:gd name="connsiteY2387" fmla="*/ 2479040 h 6858000"/>
              <a:gd name="connsiteX2388" fmla="*/ 567055 w 12192000"/>
              <a:gd name="connsiteY2388" fmla="*/ 2610485 h 6858000"/>
              <a:gd name="connsiteX2389" fmla="*/ 698500 w 12192000"/>
              <a:gd name="connsiteY2389" fmla="*/ 292100 h 6858000"/>
              <a:gd name="connsiteX2390" fmla="*/ 567055 w 12192000"/>
              <a:gd name="connsiteY2390" fmla="*/ 292100 h 6858000"/>
              <a:gd name="connsiteX2391" fmla="*/ 567055 w 12192000"/>
              <a:gd name="connsiteY2391" fmla="*/ 423545 h 6858000"/>
              <a:gd name="connsiteX2392" fmla="*/ 698500 w 12192000"/>
              <a:gd name="connsiteY2392" fmla="*/ 423545 h 6858000"/>
              <a:gd name="connsiteX2393" fmla="*/ 698500 w 12192000"/>
              <a:gd name="connsiteY2393" fmla="*/ 292100 h 6858000"/>
              <a:gd name="connsiteX2394" fmla="*/ 370205 w 12192000"/>
              <a:gd name="connsiteY2394" fmla="*/ 1932305 h 6858000"/>
              <a:gd name="connsiteX2395" fmla="*/ 457835 w 12192000"/>
              <a:gd name="connsiteY2395" fmla="*/ 1932305 h 6858000"/>
              <a:gd name="connsiteX2396" fmla="*/ 457835 w 12192000"/>
              <a:gd name="connsiteY2396" fmla="*/ 1844675 h 6858000"/>
              <a:gd name="connsiteX2397" fmla="*/ 370205 w 12192000"/>
              <a:gd name="connsiteY2397" fmla="*/ 1844675 h 6858000"/>
              <a:gd name="connsiteX2398" fmla="*/ 370205 w 12192000"/>
              <a:gd name="connsiteY2398" fmla="*/ 1932305 h 6858000"/>
              <a:gd name="connsiteX2399" fmla="*/ 41910 w 12192000"/>
              <a:gd name="connsiteY2399" fmla="*/ 3135630 h 6858000"/>
              <a:gd name="connsiteX2400" fmla="*/ 0 w 12192000"/>
              <a:gd name="connsiteY2400" fmla="*/ 3111500 h 6858000"/>
              <a:gd name="connsiteX2401" fmla="*/ 0 w 12192000"/>
              <a:gd name="connsiteY2401" fmla="*/ 3291205 h 6858000"/>
              <a:gd name="connsiteX2402" fmla="*/ 41910 w 12192000"/>
              <a:gd name="connsiteY2402" fmla="*/ 3267075 h 6858000"/>
              <a:gd name="connsiteX2403" fmla="*/ 41910 w 12192000"/>
              <a:gd name="connsiteY2403" fmla="*/ 3135630 h 6858000"/>
              <a:gd name="connsiteX2404" fmla="*/ 41910 w 12192000"/>
              <a:gd name="connsiteY2404" fmla="*/ 5322570 h 6858000"/>
              <a:gd name="connsiteX2405" fmla="*/ 0 w 12192000"/>
              <a:gd name="connsiteY2405" fmla="*/ 5298440 h 6858000"/>
              <a:gd name="connsiteX2406" fmla="*/ 0 w 12192000"/>
              <a:gd name="connsiteY2406" fmla="*/ 5477510 h 6858000"/>
              <a:gd name="connsiteX2407" fmla="*/ 41910 w 12192000"/>
              <a:gd name="connsiteY2407" fmla="*/ 5453380 h 6858000"/>
              <a:gd name="connsiteX2408" fmla="*/ 41910 w 12192000"/>
              <a:gd name="connsiteY2408" fmla="*/ 5322570 h 6858000"/>
              <a:gd name="connsiteX2409" fmla="*/ 41910 w 12192000"/>
              <a:gd name="connsiteY2409" fmla="*/ 2698115 h 6858000"/>
              <a:gd name="connsiteX2410" fmla="*/ 0 w 12192000"/>
              <a:gd name="connsiteY2410" fmla="*/ 2673985 h 6858000"/>
              <a:gd name="connsiteX2411" fmla="*/ 0 w 12192000"/>
              <a:gd name="connsiteY2411" fmla="*/ 2853690 h 6858000"/>
              <a:gd name="connsiteX2412" fmla="*/ 41910 w 12192000"/>
              <a:gd name="connsiteY2412" fmla="*/ 2829560 h 6858000"/>
              <a:gd name="connsiteX2413" fmla="*/ 41910 w 12192000"/>
              <a:gd name="connsiteY2413" fmla="*/ 2698115 h 6858000"/>
              <a:gd name="connsiteX2414" fmla="*/ 370205 w 12192000"/>
              <a:gd name="connsiteY2414" fmla="*/ 1495425 h 6858000"/>
              <a:gd name="connsiteX2415" fmla="*/ 457835 w 12192000"/>
              <a:gd name="connsiteY2415" fmla="*/ 1495425 h 6858000"/>
              <a:gd name="connsiteX2416" fmla="*/ 457835 w 12192000"/>
              <a:gd name="connsiteY2416" fmla="*/ 1407795 h 6858000"/>
              <a:gd name="connsiteX2417" fmla="*/ 370205 w 12192000"/>
              <a:gd name="connsiteY2417" fmla="*/ 1407795 h 6858000"/>
              <a:gd name="connsiteX2418" fmla="*/ 370205 w 12192000"/>
              <a:gd name="connsiteY2418" fmla="*/ 1495425 h 6858000"/>
              <a:gd name="connsiteX2419" fmla="*/ 41910 w 12192000"/>
              <a:gd name="connsiteY2419" fmla="*/ 2260600 h 6858000"/>
              <a:gd name="connsiteX2420" fmla="*/ 0 w 12192000"/>
              <a:gd name="connsiteY2420" fmla="*/ 2236470 h 6858000"/>
              <a:gd name="connsiteX2421" fmla="*/ 0 w 12192000"/>
              <a:gd name="connsiteY2421" fmla="*/ 2416175 h 6858000"/>
              <a:gd name="connsiteX2422" fmla="*/ 41910 w 12192000"/>
              <a:gd name="connsiteY2422" fmla="*/ 2392045 h 6858000"/>
              <a:gd name="connsiteX2423" fmla="*/ 41910 w 12192000"/>
              <a:gd name="connsiteY2423" fmla="*/ 2260600 h 6858000"/>
              <a:gd name="connsiteX2424" fmla="*/ 435610 w 12192000"/>
              <a:gd name="connsiteY2424" fmla="*/ 598170 h 6858000"/>
              <a:gd name="connsiteX2425" fmla="*/ 435610 w 12192000"/>
              <a:gd name="connsiteY2425" fmla="*/ 554355 h 6858000"/>
              <a:gd name="connsiteX2426" fmla="*/ 391795 w 12192000"/>
              <a:gd name="connsiteY2426" fmla="*/ 554355 h 6858000"/>
              <a:gd name="connsiteX2427" fmla="*/ 391795 w 12192000"/>
              <a:gd name="connsiteY2427" fmla="*/ 598170 h 6858000"/>
              <a:gd name="connsiteX2428" fmla="*/ 435610 w 12192000"/>
              <a:gd name="connsiteY2428" fmla="*/ 598170 h 6858000"/>
              <a:gd name="connsiteX2429" fmla="*/ 479425 w 12192000"/>
              <a:gd name="connsiteY2429" fmla="*/ 73660 h 6858000"/>
              <a:gd name="connsiteX2430" fmla="*/ 347980 w 12192000"/>
              <a:gd name="connsiteY2430" fmla="*/ 73660 h 6858000"/>
              <a:gd name="connsiteX2431" fmla="*/ 347980 w 12192000"/>
              <a:gd name="connsiteY2431" fmla="*/ 205105 h 6858000"/>
              <a:gd name="connsiteX2432" fmla="*/ 479425 w 12192000"/>
              <a:gd name="connsiteY2432" fmla="*/ 205105 h 6858000"/>
              <a:gd name="connsiteX2433" fmla="*/ 479425 w 12192000"/>
              <a:gd name="connsiteY2433" fmla="*/ 73660 h 6858000"/>
              <a:gd name="connsiteX2434" fmla="*/ 0 w 12192000"/>
              <a:gd name="connsiteY2434" fmla="*/ 119380 h 6858000"/>
              <a:gd name="connsiteX2435" fmla="*/ 0 w 12192000"/>
              <a:gd name="connsiteY2435" fmla="*/ 158750 h 6858000"/>
              <a:gd name="connsiteX2436" fmla="*/ 0 w 12192000"/>
              <a:gd name="connsiteY2436" fmla="*/ 119380 h 6858000"/>
              <a:gd name="connsiteX2437" fmla="*/ 41910 w 12192000"/>
              <a:gd name="connsiteY2437" fmla="*/ 1823085 h 6858000"/>
              <a:gd name="connsiteX2438" fmla="*/ 0 w 12192000"/>
              <a:gd name="connsiteY2438" fmla="*/ 1798955 h 6858000"/>
              <a:gd name="connsiteX2439" fmla="*/ 0 w 12192000"/>
              <a:gd name="connsiteY2439" fmla="*/ 1978660 h 6858000"/>
              <a:gd name="connsiteX2440" fmla="*/ 41910 w 12192000"/>
              <a:gd name="connsiteY2440" fmla="*/ 1954530 h 6858000"/>
              <a:gd name="connsiteX2441" fmla="*/ 41910 w 12192000"/>
              <a:gd name="connsiteY2441" fmla="*/ 1823085 h 6858000"/>
              <a:gd name="connsiteX2442" fmla="*/ 217170 w 12192000"/>
              <a:gd name="connsiteY2442" fmla="*/ 379730 h 6858000"/>
              <a:gd name="connsiteX2443" fmla="*/ 217170 w 12192000"/>
              <a:gd name="connsiteY2443" fmla="*/ 335915 h 6858000"/>
              <a:gd name="connsiteX2444" fmla="*/ 173355 w 12192000"/>
              <a:gd name="connsiteY2444" fmla="*/ 335915 h 6858000"/>
              <a:gd name="connsiteX2445" fmla="*/ 173355 w 12192000"/>
              <a:gd name="connsiteY2445" fmla="*/ 379730 h 6858000"/>
              <a:gd name="connsiteX2446" fmla="*/ 217170 w 12192000"/>
              <a:gd name="connsiteY2446" fmla="*/ 379730 h 6858000"/>
              <a:gd name="connsiteX2447" fmla="*/ 173355 w 12192000"/>
              <a:gd name="connsiteY2447" fmla="*/ 817245 h 6858000"/>
              <a:gd name="connsiteX2448" fmla="*/ 217170 w 12192000"/>
              <a:gd name="connsiteY2448" fmla="*/ 817245 h 6858000"/>
              <a:gd name="connsiteX2449" fmla="*/ 217170 w 12192000"/>
              <a:gd name="connsiteY2449" fmla="*/ 773430 h 6858000"/>
              <a:gd name="connsiteX2450" fmla="*/ 173355 w 12192000"/>
              <a:gd name="connsiteY2450" fmla="*/ 773430 h 6858000"/>
              <a:gd name="connsiteX2451" fmla="*/ 173355 w 12192000"/>
              <a:gd name="connsiteY2451" fmla="*/ 817245 h 6858000"/>
              <a:gd name="connsiteX2452" fmla="*/ 0 w 12192000"/>
              <a:gd name="connsiteY2452" fmla="*/ 556260 h 6858000"/>
              <a:gd name="connsiteX2453" fmla="*/ 0 w 12192000"/>
              <a:gd name="connsiteY2453" fmla="*/ 596265 h 6858000"/>
              <a:gd name="connsiteX2454" fmla="*/ 0 w 12192000"/>
              <a:gd name="connsiteY2454" fmla="*/ 556260 h 6858000"/>
              <a:gd name="connsiteX2455" fmla="*/ 0 w 12192000"/>
              <a:gd name="connsiteY2455" fmla="*/ 993775 h 6858000"/>
              <a:gd name="connsiteX2456" fmla="*/ 0 w 12192000"/>
              <a:gd name="connsiteY2456" fmla="*/ 1033780 h 6858000"/>
              <a:gd name="connsiteX2457" fmla="*/ 0 w 12192000"/>
              <a:gd name="connsiteY2457" fmla="*/ 993775 h 6858000"/>
              <a:gd name="connsiteX2458" fmla="*/ 0 w 12192000"/>
              <a:gd name="connsiteY2458" fmla="*/ 1431290 h 6858000"/>
              <a:gd name="connsiteX2459" fmla="*/ 0 w 12192000"/>
              <a:gd name="connsiteY2459" fmla="*/ 1471295 h 6858000"/>
              <a:gd name="connsiteX2460" fmla="*/ 0 w 12192000"/>
              <a:gd name="connsiteY2460" fmla="*/ 1431290 h 6858000"/>
              <a:gd name="connsiteX2461" fmla="*/ 1704340 w 12192000"/>
              <a:gd name="connsiteY2461" fmla="*/ 1473200 h 6858000"/>
              <a:gd name="connsiteX2462" fmla="*/ 1748155 w 12192000"/>
              <a:gd name="connsiteY2462" fmla="*/ 1473200 h 6858000"/>
              <a:gd name="connsiteX2463" fmla="*/ 1748155 w 12192000"/>
              <a:gd name="connsiteY2463" fmla="*/ 1429385 h 6858000"/>
              <a:gd name="connsiteX2464" fmla="*/ 1704340 w 12192000"/>
              <a:gd name="connsiteY2464" fmla="*/ 1429385 h 6858000"/>
              <a:gd name="connsiteX2465" fmla="*/ 1704340 w 12192000"/>
              <a:gd name="connsiteY2465" fmla="*/ 1473200 h 6858000"/>
              <a:gd name="connsiteX2466" fmla="*/ 2667000 w 12192000"/>
              <a:gd name="connsiteY2466" fmla="*/ 2698115 h 6858000"/>
              <a:gd name="connsiteX2467" fmla="*/ 2535555 w 12192000"/>
              <a:gd name="connsiteY2467" fmla="*/ 2698115 h 6858000"/>
              <a:gd name="connsiteX2468" fmla="*/ 2535555 w 12192000"/>
              <a:gd name="connsiteY2468" fmla="*/ 2829560 h 6858000"/>
              <a:gd name="connsiteX2469" fmla="*/ 2667000 w 12192000"/>
              <a:gd name="connsiteY2469" fmla="*/ 2829560 h 6858000"/>
              <a:gd name="connsiteX2470" fmla="*/ 2667000 w 12192000"/>
              <a:gd name="connsiteY2470" fmla="*/ 2698115 h 6858000"/>
              <a:gd name="connsiteX2471" fmla="*/ 2667000 w 12192000"/>
              <a:gd name="connsiteY2471" fmla="*/ 3573145 h 6858000"/>
              <a:gd name="connsiteX2472" fmla="*/ 2535555 w 12192000"/>
              <a:gd name="connsiteY2472" fmla="*/ 3573145 h 6858000"/>
              <a:gd name="connsiteX2473" fmla="*/ 2535555 w 12192000"/>
              <a:gd name="connsiteY2473" fmla="*/ 3704590 h 6858000"/>
              <a:gd name="connsiteX2474" fmla="*/ 2667000 w 12192000"/>
              <a:gd name="connsiteY2474" fmla="*/ 3704590 h 6858000"/>
              <a:gd name="connsiteX2475" fmla="*/ 2667000 w 12192000"/>
              <a:gd name="connsiteY2475" fmla="*/ 3573145 h 6858000"/>
              <a:gd name="connsiteX2476" fmla="*/ 2667000 w 12192000"/>
              <a:gd name="connsiteY2476" fmla="*/ 3135630 h 6858000"/>
              <a:gd name="connsiteX2477" fmla="*/ 2535555 w 12192000"/>
              <a:gd name="connsiteY2477" fmla="*/ 3135630 h 6858000"/>
              <a:gd name="connsiteX2478" fmla="*/ 2535555 w 12192000"/>
              <a:gd name="connsiteY2478" fmla="*/ 3267075 h 6858000"/>
              <a:gd name="connsiteX2479" fmla="*/ 2667000 w 12192000"/>
              <a:gd name="connsiteY2479" fmla="*/ 3267075 h 6858000"/>
              <a:gd name="connsiteX2480" fmla="*/ 2667000 w 12192000"/>
              <a:gd name="connsiteY2480" fmla="*/ 3135630 h 6858000"/>
              <a:gd name="connsiteX2481" fmla="*/ 2535555 w 12192000"/>
              <a:gd name="connsiteY2481" fmla="*/ 4010660 h 6858000"/>
              <a:gd name="connsiteX2482" fmla="*/ 2535555 w 12192000"/>
              <a:gd name="connsiteY2482" fmla="*/ 4142105 h 6858000"/>
              <a:gd name="connsiteX2483" fmla="*/ 2667000 w 12192000"/>
              <a:gd name="connsiteY2483" fmla="*/ 4142105 h 6858000"/>
              <a:gd name="connsiteX2484" fmla="*/ 2667000 w 12192000"/>
              <a:gd name="connsiteY2484" fmla="*/ 4010660 h 6858000"/>
              <a:gd name="connsiteX2485" fmla="*/ 2535555 w 12192000"/>
              <a:gd name="connsiteY2485" fmla="*/ 4010660 h 6858000"/>
              <a:gd name="connsiteX2486" fmla="*/ 2907665 w 12192000"/>
              <a:gd name="connsiteY2486" fmla="*/ 2019935 h 6858000"/>
              <a:gd name="connsiteX2487" fmla="*/ 2732405 w 12192000"/>
              <a:gd name="connsiteY2487" fmla="*/ 2019935 h 6858000"/>
              <a:gd name="connsiteX2488" fmla="*/ 2732405 w 12192000"/>
              <a:gd name="connsiteY2488" fmla="*/ 2195195 h 6858000"/>
              <a:gd name="connsiteX2489" fmla="*/ 2907665 w 12192000"/>
              <a:gd name="connsiteY2489" fmla="*/ 2195195 h 6858000"/>
              <a:gd name="connsiteX2490" fmla="*/ 2907665 w 12192000"/>
              <a:gd name="connsiteY2490" fmla="*/ 2019935 h 6858000"/>
              <a:gd name="connsiteX2491" fmla="*/ 2885440 w 12192000"/>
              <a:gd name="connsiteY2491" fmla="*/ 3048000 h 6858000"/>
              <a:gd name="connsiteX2492" fmla="*/ 2885440 w 12192000"/>
              <a:gd name="connsiteY2492" fmla="*/ 2916555 h 6858000"/>
              <a:gd name="connsiteX2493" fmla="*/ 2753995 w 12192000"/>
              <a:gd name="connsiteY2493" fmla="*/ 2916555 h 6858000"/>
              <a:gd name="connsiteX2494" fmla="*/ 2753995 w 12192000"/>
              <a:gd name="connsiteY2494" fmla="*/ 3048000 h 6858000"/>
              <a:gd name="connsiteX2495" fmla="*/ 2885440 w 12192000"/>
              <a:gd name="connsiteY2495" fmla="*/ 3048000 h 6858000"/>
              <a:gd name="connsiteX2496" fmla="*/ 2885440 w 12192000"/>
              <a:gd name="connsiteY2496" fmla="*/ 2479040 h 6858000"/>
              <a:gd name="connsiteX2497" fmla="*/ 2753995 w 12192000"/>
              <a:gd name="connsiteY2497" fmla="*/ 2479040 h 6858000"/>
              <a:gd name="connsiteX2498" fmla="*/ 2753995 w 12192000"/>
              <a:gd name="connsiteY2498" fmla="*/ 2610485 h 6858000"/>
              <a:gd name="connsiteX2499" fmla="*/ 2885440 w 12192000"/>
              <a:gd name="connsiteY2499" fmla="*/ 2610485 h 6858000"/>
              <a:gd name="connsiteX2500" fmla="*/ 2885440 w 12192000"/>
              <a:gd name="connsiteY2500" fmla="*/ 2479040 h 6858000"/>
              <a:gd name="connsiteX2501" fmla="*/ 2470150 w 12192000"/>
              <a:gd name="connsiteY2501" fmla="*/ 2019935 h 6858000"/>
              <a:gd name="connsiteX2502" fmla="*/ 2294890 w 12192000"/>
              <a:gd name="connsiteY2502" fmla="*/ 2019935 h 6858000"/>
              <a:gd name="connsiteX2503" fmla="*/ 2294890 w 12192000"/>
              <a:gd name="connsiteY2503" fmla="*/ 2195195 h 6858000"/>
              <a:gd name="connsiteX2504" fmla="*/ 2470150 w 12192000"/>
              <a:gd name="connsiteY2504" fmla="*/ 2195195 h 6858000"/>
              <a:gd name="connsiteX2505" fmla="*/ 2470150 w 12192000"/>
              <a:gd name="connsiteY2505" fmla="*/ 2019935 h 6858000"/>
              <a:gd name="connsiteX2506" fmla="*/ 2447925 w 12192000"/>
              <a:gd name="connsiteY2506" fmla="*/ 2479675 h 6858000"/>
              <a:gd name="connsiteX2507" fmla="*/ 2316480 w 12192000"/>
              <a:gd name="connsiteY2507" fmla="*/ 2479675 h 6858000"/>
              <a:gd name="connsiteX2508" fmla="*/ 2316480 w 12192000"/>
              <a:gd name="connsiteY2508" fmla="*/ 2611120 h 6858000"/>
              <a:gd name="connsiteX2509" fmla="*/ 2447925 w 12192000"/>
              <a:gd name="connsiteY2509" fmla="*/ 2611120 h 6858000"/>
              <a:gd name="connsiteX2510" fmla="*/ 2447925 w 12192000"/>
              <a:gd name="connsiteY2510" fmla="*/ 2479675 h 6858000"/>
              <a:gd name="connsiteX2511" fmla="*/ 2447925 w 12192000"/>
              <a:gd name="connsiteY2511" fmla="*/ 3048000 h 6858000"/>
              <a:gd name="connsiteX2512" fmla="*/ 2447925 w 12192000"/>
              <a:gd name="connsiteY2512" fmla="*/ 2916555 h 6858000"/>
              <a:gd name="connsiteX2513" fmla="*/ 2316480 w 12192000"/>
              <a:gd name="connsiteY2513" fmla="*/ 2916555 h 6858000"/>
              <a:gd name="connsiteX2514" fmla="*/ 2316480 w 12192000"/>
              <a:gd name="connsiteY2514" fmla="*/ 3048000 h 6858000"/>
              <a:gd name="connsiteX2515" fmla="*/ 2447925 w 12192000"/>
              <a:gd name="connsiteY2515" fmla="*/ 3048000 h 6858000"/>
              <a:gd name="connsiteX2516" fmla="*/ 2688590 w 12192000"/>
              <a:gd name="connsiteY2516" fmla="*/ 2239010 h 6858000"/>
              <a:gd name="connsiteX2517" fmla="*/ 2513330 w 12192000"/>
              <a:gd name="connsiteY2517" fmla="*/ 2239010 h 6858000"/>
              <a:gd name="connsiteX2518" fmla="*/ 2513330 w 12192000"/>
              <a:gd name="connsiteY2518" fmla="*/ 2414270 h 6858000"/>
              <a:gd name="connsiteX2519" fmla="*/ 2688590 w 12192000"/>
              <a:gd name="connsiteY2519" fmla="*/ 2414270 h 6858000"/>
              <a:gd name="connsiteX2520" fmla="*/ 2688590 w 12192000"/>
              <a:gd name="connsiteY2520" fmla="*/ 2239010 h 6858000"/>
              <a:gd name="connsiteX2521" fmla="*/ 2753995 w 12192000"/>
              <a:gd name="connsiteY2521" fmla="*/ 3791585 h 6858000"/>
              <a:gd name="connsiteX2522" fmla="*/ 2753995 w 12192000"/>
              <a:gd name="connsiteY2522" fmla="*/ 3923030 h 6858000"/>
              <a:gd name="connsiteX2523" fmla="*/ 2885440 w 12192000"/>
              <a:gd name="connsiteY2523" fmla="*/ 3923030 h 6858000"/>
              <a:gd name="connsiteX2524" fmla="*/ 2885440 w 12192000"/>
              <a:gd name="connsiteY2524" fmla="*/ 3791585 h 6858000"/>
              <a:gd name="connsiteX2525" fmla="*/ 2753995 w 12192000"/>
              <a:gd name="connsiteY2525" fmla="*/ 3791585 h 6858000"/>
              <a:gd name="connsiteX2526" fmla="*/ 2447925 w 12192000"/>
              <a:gd name="connsiteY2526" fmla="*/ 3791585 h 6858000"/>
              <a:gd name="connsiteX2527" fmla="*/ 2316480 w 12192000"/>
              <a:gd name="connsiteY2527" fmla="*/ 3791585 h 6858000"/>
              <a:gd name="connsiteX2528" fmla="*/ 2316480 w 12192000"/>
              <a:gd name="connsiteY2528" fmla="*/ 3923030 h 6858000"/>
              <a:gd name="connsiteX2529" fmla="*/ 2447925 w 12192000"/>
              <a:gd name="connsiteY2529" fmla="*/ 3923030 h 6858000"/>
              <a:gd name="connsiteX2530" fmla="*/ 2447925 w 12192000"/>
              <a:gd name="connsiteY2530" fmla="*/ 3791585 h 6858000"/>
              <a:gd name="connsiteX2531" fmla="*/ 2338705 w 12192000"/>
              <a:gd name="connsiteY2531" fmla="*/ 4250690 h 6858000"/>
              <a:gd name="connsiteX2532" fmla="*/ 2338705 w 12192000"/>
              <a:gd name="connsiteY2532" fmla="*/ 4338320 h 6858000"/>
              <a:gd name="connsiteX2533" fmla="*/ 2426335 w 12192000"/>
              <a:gd name="connsiteY2533" fmla="*/ 4338320 h 6858000"/>
              <a:gd name="connsiteX2534" fmla="*/ 2426335 w 12192000"/>
              <a:gd name="connsiteY2534" fmla="*/ 4250690 h 6858000"/>
              <a:gd name="connsiteX2535" fmla="*/ 2338705 w 12192000"/>
              <a:gd name="connsiteY2535" fmla="*/ 4250690 h 6858000"/>
              <a:gd name="connsiteX2536" fmla="*/ 2207260 w 12192000"/>
              <a:gd name="connsiteY2536" fmla="*/ 4032250 h 6858000"/>
              <a:gd name="connsiteX2537" fmla="*/ 2119630 w 12192000"/>
              <a:gd name="connsiteY2537" fmla="*/ 4032250 h 6858000"/>
              <a:gd name="connsiteX2538" fmla="*/ 2119630 w 12192000"/>
              <a:gd name="connsiteY2538" fmla="*/ 4119880 h 6858000"/>
              <a:gd name="connsiteX2539" fmla="*/ 2207260 w 12192000"/>
              <a:gd name="connsiteY2539" fmla="*/ 4119880 h 6858000"/>
              <a:gd name="connsiteX2540" fmla="*/ 2207260 w 12192000"/>
              <a:gd name="connsiteY2540" fmla="*/ 4032250 h 6858000"/>
              <a:gd name="connsiteX2541" fmla="*/ 2317115 w 12192000"/>
              <a:gd name="connsiteY2541" fmla="*/ 3485515 h 6858000"/>
              <a:gd name="connsiteX2542" fmla="*/ 2448560 w 12192000"/>
              <a:gd name="connsiteY2542" fmla="*/ 3485515 h 6858000"/>
              <a:gd name="connsiteX2543" fmla="*/ 2448560 w 12192000"/>
              <a:gd name="connsiteY2543" fmla="*/ 3354070 h 6858000"/>
              <a:gd name="connsiteX2544" fmla="*/ 2317115 w 12192000"/>
              <a:gd name="connsiteY2544" fmla="*/ 3354070 h 6858000"/>
              <a:gd name="connsiteX2545" fmla="*/ 2317115 w 12192000"/>
              <a:gd name="connsiteY2545" fmla="*/ 3485515 h 6858000"/>
              <a:gd name="connsiteX2546" fmla="*/ 3191510 w 12192000"/>
              <a:gd name="connsiteY2546" fmla="*/ 3354070 h 6858000"/>
              <a:gd name="connsiteX2547" fmla="*/ 3191510 w 12192000"/>
              <a:gd name="connsiteY2547" fmla="*/ 3485515 h 6858000"/>
              <a:gd name="connsiteX2548" fmla="*/ 3322955 w 12192000"/>
              <a:gd name="connsiteY2548" fmla="*/ 3485515 h 6858000"/>
              <a:gd name="connsiteX2549" fmla="*/ 3322955 w 12192000"/>
              <a:gd name="connsiteY2549" fmla="*/ 3354070 h 6858000"/>
              <a:gd name="connsiteX2550" fmla="*/ 3191510 w 12192000"/>
              <a:gd name="connsiteY2550" fmla="*/ 3354070 h 6858000"/>
              <a:gd name="connsiteX2551" fmla="*/ 3322955 w 12192000"/>
              <a:gd name="connsiteY2551" fmla="*/ 2479040 h 6858000"/>
              <a:gd name="connsiteX2552" fmla="*/ 3191510 w 12192000"/>
              <a:gd name="connsiteY2552" fmla="*/ 2479040 h 6858000"/>
              <a:gd name="connsiteX2553" fmla="*/ 3191510 w 12192000"/>
              <a:gd name="connsiteY2553" fmla="*/ 2610485 h 6858000"/>
              <a:gd name="connsiteX2554" fmla="*/ 3322955 w 12192000"/>
              <a:gd name="connsiteY2554" fmla="*/ 2610485 h 6858000"/>
              <a:gd name="connsiteX2555" fmla="*/ 3322955 w 12192000"/>
              <a:gd name="connsiteY2555" fmla="*/ 2479040 h 6858000"/>
              <a:gd name="connsiteX2556" fmla="*/ 3322955 w 12192000"/>
              <a:gd name="connsiteY2556" fmla="*/ 2916555 h 6858000"/>
              <a:gd name="connsiteX2557" fmla="*/ 3191510 w 12192000"/>
              <a:gd name="connsiteY2557" fmla="*/ 2916555 h 6858000"/>
              <a:gd name="connsiteX2558" fmla="*/ 3191510 w 12192000"/>
              <a:gd name="connsiteY2558" fmla="*/ 3048000 h 6858000"/>
              <a:gd name="connsiteX2559" fmla="*/ 3322955 w 12192000"/>
              <a:gd name="connsiteY2559" fmla="*/ 3048000 h 6858000"/>
              <a:gd name="connsiteX2560" fmla="*/ 3322955 w 12192000"/>
              <a:gd name="connsiteY2560" fmla="*/ 2916555 h 6858000"/>
              <a:gd name="connsiteX2561" fmla="*/ 3322955 w 12192000"/>
              <a:gd name="connsiteY2561" fmla="*/ 2042160 h 6858000"/>
              <a:gd name="connsiteX2562" fmla="*/ 3191510 w 12192000"/>
              <a:gd name="connsiteY2562" fmla="*/ 2042160 h 6858000"/>
              <a:gd name="connsiteX2563" fmla="*/ 3191510 w 12192000"/>
              <a:gd name="connsiteY2563" fmla="*/ 2173605 h 6858000"/>
              <a:gd name="connsiteX2564" fmla="*/ 3322955 w 12192000"/>
              <a:gd name="connsiteY2564" fmla="*/ 2173605 h 6858000"/>
              <a:gd name="connsiteX2565" fmla="*/ 3322955 w 12192000"/>
              <a:gd name="connsiteY2565" fmla="*/ 2042160 h 6858000"/>
              <a:gd name="connsiteX2566" fmla="*/ 2491740 w 12192000"/>
              <a:gd name="connsiteY2566" fmla="*/ 29845 h 6858000"/>
              <a:gd name="connsiteX2567" fmla="*/ 2514600 w 12192000"/>
              <a:gd name="connsiteY2567" fmla="*/ 0 h 6858000"/>
              <a:gd name="connsiteX2568" fmla="*/ 2249805 w 12192000"/>
              <a:gd name="connsiteY2568" fmla="*/ 0 h 6858000"/>
              <a:gd name="connsiteX2569" fmla="*/ 2272665 w 12192000"/>
              <a:gd name="connsiteY2569" fmla="*/ 29845 h 6858000"/>
              <a:gd name="connsiteX2570" fmla="*/ 2491740 w 12192000"/>
              <a:gd name="connsiteY2570" fmla="*/ 29845 h 6858000"/>
              <a:gd name="connsiteX2571" fmla="*/ 2054225 w 12192000"/>
              <a:gd name="connsiteY2571" fmla="*/ 29845 h 6858000"/>
              <a:gd name="connsiteX2572" fmla="*/ 2077085 w 12192000"/>
              <a:gd name="connsiteY2572" fmla="*/ 0 h 6858000"/>
              <a:gd name="connsiteX2573" fmla="*/ 1812290 w 12192000"/>
              <a:gd name="connsiteY2573" fmla="*/ 0 h 6858000"/>
              <a:gd name="connsiteX2574" fmla="*/ 1835150 w 12192000"/>
              <a:gd name="connsiteY2574" fmla="*/ 29845 h 6858000"/>
              <a:gd name="connsiteX2575" fmla="*/ 2054225 w 12192000"/>
              <a:gd name="connsiteY2575" fmla="*/ 29845 h 6858000"/>
              <a:gd name="connsiteX2576" fmla="*/ 2054225 w 12192000"/>
              <a:gd name="connsiteY2576" fmla="*/ 248285 h 6858000"/>
              <a:gd name="connsiteX2577" fmla="*/ 2272665 w 12192000"/>
              <a:gd name="connsiteY2577" fmla="*/ 248285 h 6858000"/>
              <a:gd name="connsiteX2578" fmla="*/ 2272665 w 12192000"/>
              <a:gd name="connsiteY2578" fmla="*/ 29845 h 6858000"/>
              <a:gd name="connsiteX2579" fmla="*/ 2230755 w 12192000"/>
              <a:gd name="connsiteY2579" fmla="*/ 0 h 6858000"/>
              <a:gd name="connsiteX2580" fmla="*/ 2096135 w 12192000"/>
              <a:gd name="connsiteY2580" fmla="*/ 0 h 6858000"/>
              <a:gd name="connsiteX2581" fmla="*/ 2054225 w 12192000"/>
              <a:gd name="connsiteY2581" fmla="*/ 29845 h 6858000"/>
              <a:gd name="connsiteX2582" fmla="*/ 2054225 w 12192000"/>
              <a:gd name="connsiteY2582" fmla="*/ 248285 h 6858000"/>
              <a:gd name="connsiteX2583" fmla="*/ 3104515 w 12192000"/>
              <a:gd name="connsiteY2583" fmla="*/ 2698115 h 6858000"/>
              <a:gd name="connsiteX2584" fmla="*/ 2973070 w 12192000"/>
              <a:gd name="connsiteY2584" fmla="*/ 2698115 h 6858000"/>
              <a:gd name="connsiteX2585" fmla="*/ 2973070 w 12192000"/>
              <a:gd name="connsiteY2585" fmla="*/ 2829560 h 6858000"/>
              <a:gd name="connsiteX2586" fmla="*/ 3104515 w 12192000"/>
              <a:gd name="connsiteY2586" fmla="*/ 2829560 h 6858000"/>
              <a:gd name="connsiteX2587" fmla="*/ 3104515 w 12192000"/>
              <a:gd name="connsiteY2587" fmla="*/ 2698115 h 6858000"/>
              <a:gd name="connsiteX2588" fmla="*/ 2885440 w 12192000"/>
              <a:gd name="connsiteY2588" fmla="*/ 3354070 h 6858000"/>
              <a:gd name="connsiteX2589" fmla="*/ 2753995 w 12192000"/>
              <a:gd name="connsiteY2589" fmla="*/ 3354070 h 6858000"/>
              <a:gd name="connsiteX2590" fmla="*/ 2753995 w 12192000"/>
              <a:gd name="connsiteY2590" fmla="*/ 3485515 h 6858000"/>
              <a:gd name="connsiteX2591" fmla="*/ 2885440 w 12192000"/>
              <a:gd name="connsiteY2591" fmla="*/ 3485515 h 6858000"/>
              <a:gd name="connsiteX2592" fmla="*/ 2885440 w 12192000"/>
              <a:gd name="connsiteY2592" fmla="*/ 3354070 h 6858000"/>
              <a:gd name="connsiteX2593" fmla="*/ 3104515 w 12192000"/>
              <a:gd name="connsiteY2593" fmla="*/ 2260600 h 6858000"/>
              <a:gd name="connsiteX2594" fmla="*/ 2973070 w 12192000"/>
              <a:gd name="connsiteY2594" fmla="*/ 2260600 h 6858000"/>
              <a:gd name="connsiteX2595" fmla="*/ 2973070 w 12192000"/>
              <a:gd name="connsiteY2595" fmla="*/ 2392045 h 6858000"/>
              <a:gd name="connsiteX2596" fmla="*/ 3104515 w 12192000"/>
              <a:gd name="connsiteY2596" fmla="*/ 2392045 h 6858000"/>
              <a:gd name="connsiteX2597" fmla="*/ 3104515 w 12192000"/>
              <a:gd name="connsiteY2597" fmla="*/ 2260600 h 6858000"/>
              <a:gd name="connsiteX2598" fmla="*/ 3126105 w 12192000"/>
              <a:gd name="connsiteY2598" fmla="*/ 1801495 h 6858000"/>
              <a:gd name="connsiteX2599" fmla="*/ 2950845 w 12192000"/>
              <a:gd name="connsiteY2599" fmla="*/ 1801495 h 6858000"/>
              <a:gd name="connsiteX2600" fmla="*/ 2950845 w 12192000"/>
              <a:gd name="connsiteY2600" fmla="*/ 1976755 h 6858000"/>
              <a:gd name="connsiteX2601" fmla="*/ 3126105 w 12192000"/>
              <a:gd name="connsiteY2601" fmla="*/ 1976755 h 6858000"/>
              <a:gd name="connsiteX2602" fmla="*/ 3126105 w 12192000"/>
              <a:gd name="connsiteY2602" fmla="*/ 1801495 h 6858000"/>
              <a:gd name="connsiteX2603" fmla="*/ 3345180 w 12192000"/>
              <a:gd name="connsiteY2603" fmla="*/ 1582420 h 6858000"/>
              <a:gd name="connsiteX2604" fmla="*/ 3169920 w 12192000"/>
              <a:gd name="connsiteY2604" fmla="*/ 1582420 h 6858000"/>
              <a:gd name="connsiteX2605" fmla="*/ 3169920 w 12192000"/>
              <a:gd name="connsiteY2605" fmla="*/ 1757680 h 6858000"/>
              <a:gd name="connsiteX2606" fmla="*/ 3345180 w 12192000"/>
              <a:gd name="connsiteY2606" fmla="*/ 1757680 h 6858000"/>
              <a:gd name="connsiteX2607" fmla="*/ 3345180 w 12192000"/>
              <a:gd name="connsiteY2607" fmla="*/ 1582420 h 6858000"/>
              <a:gd name="connsiteX2608" fmla="*/ 3104515 w 12192000"/>
              <a:gd name="connsiteY2608" fmla="*/ 3135630 h 6858000"/>
              <a:gd name="connsiteX2609" fmla="*/ 2973070 w 12192000"/>
              <a:gd name="connsiteY2609" fmla="*/ 3135630 h 6858000"/>
              <a:gd name="connsiteX2610" fmla="*/ 2973070 w 12192000"/>
              <a:gd name="connsiteY2610" fmla="*/ 3267075 h 6858000"/>
              <a:gd name="connsiteX2611" fmla="*/ 3104515 w 12192000"/>
              <a:gd name="connsiteY2611" fmla="*/ 3267075 h 6858000"/>
              <a:gd name="connsiteX2612" fmla="*/ 3104515 w 12192000"/>
              <a:gd name="connsiteY2612" fmla="*/ 3135630 h 6858000"/>
              <a:gd name="connsiteX2613" fmla="*/ 2973070 w 12192000"/>
              <a:gd name="connsiteY2613" fmla="*/ 3573145 h 6858000"/>
              <a:gd name="connsiteX2614" fmla="*/ 2973070 w 12192000"/>
              <a:gd name="connsiteY2614" fmla="*/ 3704590 h 6858000"/>
              <a:gd name="connsiteX2615" fmla="*/ 3104515 w 12192000"/>
              <a:gd name="connsiteY2615" fmla="*/ 3704590 h 6858000"/>
              <a:gd name="connsiteX2616" fmla="*/ 3104515 w 12192000"/>
              <a:gd name="connsiteY2616" fmla="*/ 3573145 h 6858000"/>
              <a:gd name="connsiteX2617" fmla="*/ 2973070 w 12192000"/>
              <a:gd name="connsiteY2617" fmla="*/ 3573145 h 6858000"/>
              <a:gd name="connsiteX2618" fmla="*/ 2294890 w 12192000"/>
              <a:gd name="connsiteY2618" fmla="*/ 1582420 h 6858000"/>
              <a:gd name="connsiteX2619" fmla="*/ 2294890 w 12192000"/>
              <a:gd name="connsiteY2619" fmla="*/ 1757680 h 6858000"/>
              <a:gd name="connsiteX2620" fmla="*/ 2470150 w 12192000"/>
              <a:gd name="connsiteY2620" fmla="*/ 1757680 h 6858000"/>
              <a:gd name="connsiteX2621" fmla="*/ 2470150 w 12192000"/>
              <a:gd name="connsiteY2621" fmla="*/ 1582420 h 6858000"/>
              <a:gd name="connsiteX2622" fmla="*/ 2294890 w 12192000"/>
              <a:gd name="connsiteY2622" fmla="*/ 1582420 h 6858000"/>
              <a:gd name="connsiteX2623" fmla="*/ 2294890 w 12192000"/>
              <a:gd name="connsiteY2623" fmla="*/ 1320165 h 6858000"/>
              <a:gd name="connsiteX2624" fmla="*/ 2470150 w 12192000"/>
              <a:gd name="connsiteY2624" fmla="*/ 1320165 h 6858000"/>
              <a:gd name="connsiteX2625" fmla="*/ 2470150 w 12192000"/>
              <a:gd name="connsiteY2625" fmla="*/ 1144905 h 6858000"/>
              <a:gd name="connsiteX2626" fmla="*/ 2294890 w 12192000"/>
              <a:gd name="connsiteY2626" fmla="*/ 1144905 h 6858000"/>
              <a:gd name="connsiteX2627" fmla="*/ 2294890 w 12192000"/>
              <a:gd name="connsiteY2627" fmla="*/ 1320165 h 6858000"/>
              <a:gd name="connsiteX2628" fmla="*/ 1967230 w 12192000"/>
              <a:gd name="connsiteY2628" fmla="*/ 379730 h 6858000"/>
              <a:gd name="connsiteX2629" fmla="*/ 1967230 w 12192000"/>
              <a:gd name="connsiteY2629" fmla="*/ 335915 h 6858000"/>
              <a:gd name="connsiteX2630" fmla="*/ 1923415 w 12192000"/>
              <a:gd name="connsiteY2630" fmla="*/ 335915 h 6858000"/>
              <a:gd name="connsiteX2631" fmla="*/ 1923415 w 12192000"/>
              <a:gd name="connsiteY2631" fmla="*/ 379730 h 6858000"/>
              <a:gd name="connsiteX2632" fmla="*/ 1967230 w 12192000"/>
              <a:gd name="connsiteY2632" fmla="*/ 379730 h 6858000"/>
              <a:gd name="connsiteX2633" fmla="*/ 2076450 w 12192000"/>
              <a:gd name="connsiteY2633" fmla="*/ 1538605 h 6858000"/>
              <a:gd name="connsiteX2634" fmla="*/ 2251710 w 12192000"/>
              <a:gd name="connsiteY2634" fmla="*/ 1538605 h 6858000"/>
              <a:gd name="connsiteX2635" fmla="*/ 2251710 w 12192000"/>
              <a:gd name="connsiteY2635" fmla="*/ 1363345 h 6858000"/>
              <a:gd name="connsiteX2636" fmla="*/ 2076450 w 12192000"/>
              <a:gd name="connsiteY2636" fmla="*/ 1363345 h 6858000"/>
              <a:gd name="connsiteX2637" fmla="*/ 2076450 w 12192000"/>
              <a:gd name="connsiteY2637" fmla="*/ 1538605 h 6858000"/>
              <a:gd name="connsiteX2638" fmla="*/ 1923415 w 12192000"/>
              <a:gd name="connsiteY2638" fmla="*/ 1254760 h 6858000"/>
              <a:gd name="connsiteX2639" fmla="*/ 1967230 w 12192000"/>
              <a:gd name="connsiteY2639" fmla="*/ 1254760 h 6858000"/>
              <a:gd name="connsiteX2640" fmla="*/ 1967230 w 12192000"/>
              <a:gd name="connsiteY2640" fmla="*/ 1210945 h 6858000"/>
              <a:gd name="connsiteX2641" fmla="*/ 1923415 w 12192000"/>
              <a:gd name="connsiteY2641" fmla="*/ 1210945 h 6858000"/>
              <a:gd name="connsiteX2642" fmla="*/ 1923415 w 12192000"/>
              <a:gd name="connsiteY2642" fmla="*/ 1254760 h 6858000"/>
              <a:gd name="connsiteX2643" fmla="*/ 2732405 w 12192000"/>
              <a:gd name="connsiteY2643" fmla="*/ 1320165 h 6858000"/>
              <a:gd name="connsiteX2644" fmla="*/ 2907665 w 12192000"/>
              <a:gd name="connsiteY2644" fmla="*/ 1320165 h 6858000"/>
              <a:gd name="connsiteX2645" fmla="*/ 2907665 w 12192000"/>
              <a:gd name="connsiteY2645" fmla="*/ 1144905 h 6858000"/>
              <a:gd name="connsiteX2646" fmla="*/ 2732405 w 12192000"/>
              <a:gd name="connsiteY2646" fmla="*/ 1144905 h 6858000"/>
              <a:gd name="connsiteX2647" fmla="*/ 2732405 w 12192000"/>
              <a:gd name="connsiteY2647" fmla="*/ 1320165 h 6858000"/>
              <a:gd name="connsiteX2648" fmla="*/ 2141855 w 12192000"/>
              <a:gd name="connsiteY2648" fmla="*/ 1035685 h 6858000"/>
              <a:gd name="connsiteX2649" fmla="*/ 2185670 w 12192000"/>
              <a:gd name="connsiteY2649" fmla="*/ 1035685 h 6858000"/>
              <a:gd name="connsiteX2650" fmla="*/ 2185670 w 12192000"/>
              <a:gd name="connsiteY2650" fmla="*/ 991870 h 6858000"/>
              <a:gd name="connsiteX2651" fmla="*/ 2141855 w 12192000"/>
              <a:gd name="connsiteY2651" fmla="*/ 991870 h 6858000"/>
              <a:gd name="connsiteX2652" fmla="*/ 2141855 w 12192000"/>
              <a:gd name="connsiteY2652" fmla="*/ 1035685 h 6858000"/>
              <a:gd name="connsiteX2653" fmla="*/ 2185670 w 12192000"/>
              <a:gd name="connsiteY2653" fmla="*/ 598170 h 6858000"/>
              <a:gd name="connsiteX2654" fmla="*/ 2185670 w 12192000"/>
              <a:gd name="connsiteY2654" fmla="*/ 554355 h 6858000"/>
              <a:gd name="connsiteX2655" fmla="*/ 2141855 w 12192000"/>
              <a:gd name="connsiteY2655" fmla="*/ 554355 h 6858000"/>
              <a:gd name="connsiteX2656" fmla="*/ 2141855 w 12192000"/>
              <a:gd name="connsiteY2656" fmla="*/ 598170 h 6858000"/>
              <a:gd name="connsiteX2657" fmla="*/ 2185670 w 12192000"/>
              <a:gd name="connsiteY2657" fmla="*/ 598170 h 6858000"/>
              <a:gd name="connsiteX2658" fmla="*/ 2404745 w 12192000"/>
              <a:gd name="connsiteY2658" fmla="*/ 817245 h 6858000"/>
              <a:gd name="connsiteX2659" fmla="*/ 2404745 w 12192000"/>
              <a:gd name="connsiteY2659" fmla="*/ 773430 h 6858000"/>
              <a:gd name="connsiteX2660" fmla="*/ 2360930 w 12192000"/>
              <a:gd name="connsiteY2660" fmla="*/ 773430 h 6858000"/>
              <a:gd name="connsiteX2661" fmla="*/ 2360930 w 12192000"/>
              <a:gd name="connsiteY2661" fmla="*/ 817245 h 6858000"/>
              <a:gd name="connsiteX2662" fmla="*/ 2404745 w 12192000"/>
              <a:gd name="connsiteY2662" fmla="*/ 817245 h 6858000"/>
              <a:gd name="connsiteX2663" fmla="*/ 2688590 w 12192000"/>
              <a:gd name="connsiteY2663" fmla="*/ 1538605 h 6858000"/>
              <a:gd name="connsiteX2664" fmla="*/ 2688590 w 12192000"/>
              <a:gd name="connsiteY2664" fmla="*/ 1363345 h 6858000"/>
              <a:gd name="connsiteX2665" fmla="*/ 2513330 w 12192000"/>
              <a:gd name="connsiteY2665" fmla="*/ 1363345 h 6858000"/>
              <a:gd name="connsiteX2666" fmla="*/ 2513330 w 12192000"/>
              <a:gd name="connsiteY2666" fmla="*/ 1538605 h 6858000"/>
              <a:gd name="connsiteX2667" fmla="*/ 2688590 w 12192000"/>
              <a:gd name="connsiteY2667" fmla="*/ 1538605 h 6858000"/>
              <a:gd name="connsiteX2668" fmla="*/ 2688590 w 12192000"/>
              <a:gd name="connsiteY2668" fmla="*/ 1976120 h 6858000"/>
              <a:gd name="connsiteX2669" fmla="*/ 2688590 w 12192000"/>
              <a:gd name="connsiteY2669" fmla="*/ 1800860 h 6858000"/>
              <a:gd name="connsiteX2670" fmla="*/ 2513330 w 12192000"/>
              <a:gd name="connsiteY2670" fmla="*/ 1800860 h 6858000"/>
              <a:gd name="connsiteX2671" fmla="*/ 2513330 w 12192000"/>
              <a:gd name="connsiteY2671" fmla="*/ 1976120 h 6858000"/>
              <a:gd name="connsiteX2672" fmla="*/ 2688590 w 12192000"/>
              <a:gd name="connsiteY2672" fmla="*/ 1976120 h 6858000"/>
              <a:gd name="connsiteX2673" fmla="*/ 2907665 w 12192000"/>
              <a:gd name="connsiteY2673" fmla="*/ 1757680 h 6858000"/>
              <a:gd name="connsiteX2674" fmla="*/ 2907665 w 12192000"/>
              <a:gd name="connsiteY2674" fmla="*/ 1582420 h 6858000"/>
              <a:gd name="connsiteX2675" fmla="*/ 2732405 w 12192000"/>
              <a:gd name="connsiteY2675" fmla="*/ 1582420 h 6858000"/>
              <a:gd name="connsiteX2676" fmla="*/ 2732405 w 12192000"/>
              <a:gd name="connsiteY2676" fmla="*/ 1757680 h 6858000"/>
              <a:gd name="connsiteX2677" fmla="*/ 2907665 w 12192000"/>
              <a:gd name="connsiteY2677" fmla="*/ 1757680 h 6858000"/>
              <a:gd name="connsiteX2678" fmla="*/ 2841625 w 12192000"/>
              <a:gd name="connsiteY2678" fmla="*/ 817245 h 6858000"/>
              <a:gd name="connsiteX2679" fmla="*/ 2841625 w 12192000"/>
              <a:gd name="connsiteY2679" fmla="*/ 773430 h 6858000"/>
              <a:gd name="connsiteX2680" fmla="*/ 2797810 w 12192000"/>
              <a:gd name="connsiteY2680" fmla="*/ 773430 h 6858000"/>
              <a:gd name="connsiteX2681" fmla="*/ 2797810 w 12192000"/>
              <a:gd name="connsiteY2681" fmla="*/ 817245 h 6858000"/>
              <a:gd name="connsiteX2682" fmla="*/ 2841625 w 12192000"/>
              <a:gd name="connsiteY2682" fmla="*/ 817245 h 6858000"/>
              <a:gd name="connsiteX2683" fmla="*/ 3016885 w 12192000"/>
              <a:gd name="connsiteY2683" fmla="*/ 1035685 h 6858000"/>
              <a:gd name="connsiteX2684" fmla="*/ 3060700 w 12192000"/>
              <a:gd name="connsiteY2684" fmla="*/ 1035685 h 6858000"/>
              <a:gd name="connsiteX2685" fmla="*/ 3060700 w 12192000"/>
              <a:gd name="connsiteY2685" fmla="*/ 991870 h 6858000"/>
              <a:gd name="connsiteX2686" fmla="*/ 3016885 w 12192000"/>
              <a:gd name="connsiteY2686" fmla="*/ 991870 h 6858000"/>
              <a:gd name="connsiteX2687" fmla="*/ 3016885 w 12192000"/>
              <a:gd name="connsiteY2687" fmla="*/ 1035685 h 6858000"/>
              <a:gd name="connsiteX2688" fmla="*/ 2951480 w 12192000"/>
              <a:gd name="connsiteY2688" fmla="*/ 1538605 h 6858000"/>
              <a:gd name="connsiteX2689" fmla="*/ 3126740 w 12192000"/>
              <a:gd name="connsiteY2689" fmla="*/ 1538605 h 6858000"/>
              <a:gd name="connsiteX2690" fmla="*/ 3126740 w 12192000"/>
              <a:gd name="connsiteY2690" fmla="*/ 1363345 h 6858000"/>
              <a:gd name="connsiteX2691" fmla="*/ 2951480 w 12192000"/>
              <a:gd name="connsiteY2691" fmla="*/ 1363345 h 6858000"/>
              <a:gd name="connsiteX2692" fmla="*/ 2951480 w 12192000"/>
              <a:gd name="connsiteY2692" fmla="*/ 1538605 h 6858000"/>
              <a:gd name="connsiteX2693" fmla="*/ 3060700 w 12192000"/>
              <a:gd name="connsiteY2693" fmla="*/ 598170 h 6858000"/>
              <a:gd name="connsiteX2694" fmla="*/ 3060700 w 12192000"/>
              <a:gd name="connsiteY2694" fmla="*/ 554355 h 6858000"/>
              <a:gd name="connsiteX2695" fmla="*/ 3016885 w 12192000"/>
              <a:gd name="connsiteY2695" fmla="*/ 554355 h 6858000"/>
              <a:gd name="connsiteX2696" fmla="*/ 3016885 w 12192000"/>
              <a:gd name="connsiteY2696" fmla="*/ 598170 h 6858000"/>
              <a:gd name="connsiteX2697" fmla="*/ 3060700 w 12192000"/>
              <a:gd name="connsiteY2697" fmla="*/ 598170 h 6858000"/>
              <a:gd name="connsiteX2698" fmla="*/ 2229485 w 12192000"/>
              <a:gd name="connsiteY2698" fmla="*/ 2260600 h 6858000"/>
              <a:gd name="connsiteX2699" fmla="*/ 2098040 w 12192000"/>
              <a:gd name="connsiteY2699" fmla="*/ 2260600 h 6858000"/>
              <a:gd name="connsiteX2700" fmla="*/ 2098040 w 12192000"/>
              <a:gd name="connsiteY2700" fmla="*/ 2392045 h 6858000"/>
              <a:gd name="connsiteX2701" fmla="*/ 2229485 w 12192000"/>
              <a:gd name="connsiteY2701" fmla="*/ 2392045 h 6858000"/>
              <a:gd name="connsiteX2702" fmla="*/ 2229485 w 12192000"/>
              <a:gd name="connsiteY2702" fmla="*/ 2260600 h 6858000"/>
              <a:gd name="connsiteX2703" fmla="*/ 2251075 w 12192000"/>
              <a:gd name="connsiteY2703" fmla="*/ 1801495 h 6858000"/>
              <a:gd name="connsiteX2704" fmla="*/ 2075815 w 12192000"/>
              <a:gd name="connsiteY2704" fmla="*/ 1801495 h 6858000"/>
              <a:gd name="connsiteX2705" fmla="*/ 2075815 w 12192000"/>
              <a:gd name="connsiteY2705" fmla="*/ 1976755 h 6858000"/>
              <a:gd name="connsiteX2706" fmla="*/ 2251075 w 12192000"/>
              <a:gd name="connsiteY2706" fmla="*/ 1976755 h 6858000"/>
              <a:gd name="connsiteX2707" fmla="*/ 2251075 w 12192000"/>
              <a:gd name="connsiteY2707" fmla="*/ 1801495 h 6858000"/>
              <a:gd name="connsiteX2708" fmla="*/ 1901190 w 12192000"/>
              <a:gd name="connsiteY2708" fmla="*/ 4688205 h 6858000"/>
              <a:gd name="connsiteX2709" fmla="*/ 1901190 w 12192000"/>
              <a:gd name="connsiteY2709" fmla="*/ 4775835 h 6858000"/>
              <a:gd name="connsiteX2710" fmla="*/ 1988820 w 12192000"/>
              <a:gd name="connsiteY2710" fmla="*/ 4775835 h 6858000"/>
              <a:gd name="connsiteX2711" fmla="*/ 1988820 w 12192000"/>
              <a:gd name="connsiteY2711" fmla="*/ 4688205 h 6858000"/>
              <a:gd name="connsiteX2712" fmla="*/ 1901190 w 12192000"/>
              <a:gd name="connsiteY2712" fmla="*/ 4688205 h 6858000"/>
              <a:gd name="connsiteX2713" fmla="*/ 1988820 w 12192000"/>
              <a:gd name="connsiteY2713" fmla="*/ 4250690 h 6858000"/>
              <a:gd name="connsiteX2714" fmla="*/ 1901190 w 12192000"/>
              <a:gd name="connsiteY2714" fmla="*/ 4250690 h 6858000"/>
              <a:gd name="connsiteX2715" fmla="*/ 1901190 w 12192000"/>
              <a:gd name="connsiteY2715" fmla="*/ 4338320 h 6858000"/>
              <a:gd name="connsiteX2716" fmla="*/ 1988820 w 12192000"/>
              <a:gd name="connsiteY2716" fmla="*/ 4338320 h 6858000"/>
              <a:gd name="connsiteX2717" fmla="*/ 1988820 w 12192000"/>
              <a:gd name="connsiteY2717" fmla="*/ 4250690 h 6858000"/>
              <a:gd name="connsiteX2718" fmla="*/ 2120265 w 12192000"/>
              <a:gd name="connsiteY2718" fmla="*/ 4469765 h 6858000"/>
              <a:gd name="connsiteX2719" fmla="*/ 2120265 w 12192000"/>
              <a:gd name="connsiteY2719" fmla="*/ 4557395 h 6858000"/>
              <a:gd name="connsiteX2720" fmla="*/ 2207895 w 12192000"/>
              <a:gd name="connsiteY2720" fmla="*/ 4557395 h 6858000"/>
              <a:gd name="connsiteX2721" fmla="*/ 2207895 w 12192000"/>
              <a:gd name="connsiteY2721" fmla="*/ 4469765 h 6858000"/>
              <a:gd name="connsiteX2722" fmla="*/ 2120265 w 12192000"/>
              <a:gd name="connsiteY2722" fmla="*/ 4469765 h 6858000"/>
              <a:gd name="connsiteX2723" fmla="*/ 2229485 w 12192000"/>
              <a:gd name="connsiteY2723" fmla="*/ 3573145 h 6858000"/>
              <a:gd name="connsiteX2724" fmla="*/ 2098040 w 12192000"/>
              <a:gd name="connsiteY2724" fmla="*/ 3573145 h 6858000"/>
              <a:gd name="connsiteX2725" fmla="*/ 2098040 w 12192000"/>
              <a:gd name="connsiteY2725" fmla="*/ 3704590 h 6858000"/>
              <a:gd name="connsiteX2726" fmla="*/ 2229485 w 12192000"/>
              <a:gd name="connsiteY2726" fmla="*/ 3704590 h 6858000"/>
              <a:gd name="connsiteX2727" fmla="*/ 2229485 w 12192000"/>
              <a:gd name="connsiteY2727" fmla="*/ 3573145 h 6858000"/>
              <a:gd name="connsiteX2728" fmla="*/ 2229485 w 12192000"/>
              <a:gd name="connsiteY2728" fmla="*/ 3135630 h 6858000"/>
              <a:gd name="connsiteX2729" fmla="*/ 2098040 w 12192000"/>
              <a:gd name="connsiteY2729" fmla="*/ 3135630 h 6858000"/>
              <a:gd name="connsiteX2730" fmla="*/ 2098040 w 12192000"/>
              <a:gd name="connsiteY2730" fmla="*/ 3267075 h 6858000"/>
              <a:gd name="connsiteX2731" fmla="*/ 2229485 w 12192000"/>
              <a:gd name="connsiteY2731" fmla="*/ 3267075 h 6858000"/>
              <a:gd name="connsiteX2732" fmla="*/ 2229485 w 12192000"/>
              <a:gd name="connsiteY2732" fmla="*/ 3135630 h 6858000"/>
              <a:gd name="connsiteX2733" fmla="*/ 2229485 w 12192000"/>
              <a:gd name="connsiteY2733" fmla="*/ 2698115 h 6858000"/>
              <a:gd name="connsiteX2734" fmla="*/ 2098040 w 12192000"/>
              <a:gd name="connsiteY2734" fmla="*/ 2698115 h 6858000"/>
              <a:gd name="connsiteX2735" fmla="*/ 2098040 w 12192000"/>
              <a:gd name="connsiteY2735" fmla="*/ 2829560 h 6858000"/>
              <a:gd name="connsiteX2736" fmla="*/ 2229485 w 12192000"/>
              <a:gd name="connsiteY2736" fmla="*/ 2829560 h 6858000"/>
              <a:gd name="connsiteX2737" fmla="*/ 2229485 w 12192000"/>
              <a:gd name="connsiteY2737" fmla="*/ 2698115 h 6858000"/>
              <a:gd name="connsiteX2738" fmla="*/ 1988820 w 12192000"/>
              <a:gd name="connsiteY2738" fmla="*/ 3813810 h 6858000"/>
              <a:gd name="connsiteX2739" fmla="*/ 1901190 w 12192000"/>
              <a:gd name="connsiteY2739" fmla="*/ 3813810 h 6858000"/>
              <a:gd name="connsiteX2740" fmla="*/ 1901190 w 12192000"/>
              <a:gd name="connsiteY2740" fmla="*/ 3901440 h 6858000"/>
              <a:gd name="connsiteX2741" fmla="*/ 1988820 w 12192000"/>
              <a:gd name="connsiteY2741" fmla="*/ 3901440 h 6858000"/>
              <a:gd name="connsiteX2742" fmla="*/ 1988820 w 12192000"/>
              <a:gd name="connsiteY2742" fmla="*/ 3813810 h 6858000"/>
              <a:gd name="connsiteX2743" fmla="*/ 2011045 w 12192000"/>
              <a:gd name="connsiteY2743" fmla="*/ 2479675 h 6858000"/>
              <a:gd name="connsiteX2744" fmla="*/ 1879600 w 12192000"/>
              <a:gd name="connsiteY2744" fmla="*/ 2479675 h 6858000"/>
              <a:gd name="connsiteX2745" fmla="*/ 1879600 w 12192000"/>
              <a:gd name="connsiteY2745" fmla="*/ 2611120 h 6858000"/>
              <a:gd name="connsiteX2746" fmla="*/ 2011045 w 12192000"/>
              <a:gd name="connsiteY2746" fmla="*/ 2611120 h 6858000"/>
              <a:gd name="connsiteX2747" fmla="*/ 2011045 w 12192000"/>
              <a:gd name="connsiteY2747" fmla="*/ 2479675 h 6858000"/>
              <a:gd name="connsiteX2748" fmla="*/ 2011045 w 12192000"/>
              <a:gd name="connsiteY2748" fmla="*/ 2042160 h 6858000"/>
              <a:gd name="connsiteX2749" fmla="*/ 1879600 w 12192000"/>
              <a:gd name="connsiteY2749" fmla="*/ 2042160 h 6858000"/>
              <a:gd name="connsiteX2750" fmla="*/ 1879600 w 12192000"/>
              <a:gd name="connsiteY2750" fmla="*/ 2173605 h 6858000"/>
              <a:gd name="connsiteX2751" fmla="*/ 2011045 w 12192000"/>
              <a:gd name="connsiteY2751" fmla="*/ 2173605 h 6858000"/>
              <a:gd name="connsiteX2752" fmla="*/ 2011045 w 12192000"/>
              <a:gd name="connsiteY2752" fmla="*/ 2042160 h 6858000"/>
              <a:gd name="connsiteX2753" fmla="*/ 1923415 w 12192000"/>
              <a:gd name="connsiteY2753" fmla="*/ 817245 h 6858000"/>
              <a:gd name="connsiteX2754" fmla="*/ 1967230 w 12192000"/>
              <a:gd name="connsiteY2754" fmla="*/ 817245 h 6858000"/>
              <a:gd name="connsiteX2755" fmla="*/ 1967230 w 12192000"/>
              <a:gd name="connsiteY2755" fmla="*/ 773430 h 6858000"/>
              <a:gd name="connsiteX2756" fmla="*/ 1923415 w 12192000"/>
              <a:gd name="connsiteY2756" fmla="*/ 773430 h 6858000"/>
              <a:gd name="connsiteX2757" fmla="*/ 1923415 w 12192000"/>
              <a:gd name="connsiteY2757" fmla="*/ 817245 h 6858000"/>
              <a:gd name="connsiteX2758" fmla="*/ 2032635 w 12192000"/>
              <a:gd name="connsiteY2758" fmla="*/ 1582420 h 6858000"/>
              <a:gd name="connsiteX2759" fmla="*/ 1857375 w 12192000"/>
              <a:gd name="connsiteY2759" fmla="*/ 1582420 h 6858000"/>
              <a:gd name="connsiteX2760" fmla="*/ 1857375 w 12192000"/>
              <a:gd name="connsiteY2760" fmla="*/ 1757680 h 6858000"/>
              <a:gd name="connsiteX2761" fmla="*/ 2032635 w 12192000"/>
              <a:gd name="connsiteY2761" fmla="*/ 1757680 h 6858000"/>
              <a:gd name="connsiteX2762" fmla="*/ 2032635 w 12192000"/>
              <a:gd name="connsiteY2762" fmla="*/ 1582420 h 6858000"/>
              <a:gd name="connsiteX2763" fmla="*/ 2010410 w 12192000"/>
              <a:gd name="connsiteY2763" fmla="*/ 3354070 h 6858000"/>
              <a:gd name="connsiteX2764" fmla="*/ 1878965 w 12192000"/>
              <a:gd name="connsiteY2764" fmla="*/ 3354070 h 6858000"/>
              <a:gd name="connsiteX2765" fmla="*/ 1878965 w 12192000"/>
              <a:gd name="connsiteY2765" fmla="*/ 3485515 h 6858000"/>
              <a:gd name="connsiteX2766" fmla="*/ 2010410 w 12192000"/>
              <a:gd name="connsiteY2766" fmla="*/ 3485515 h 6858000"/>
              <a:gd name="connsiteX2767" fmla="*/ 2010410 w 12192000"/>
              <a:gd name="connsiteY2767" fmla="*/ 3354070 h 6858000"/>
              <a:gd name="connsiteX2768" fmla="*/ 2011045 w 12192000"/>
              <a:gd name="connsiteY2768" fmla="*/ 2917190 h 6858000"/>
              <a:gd name="connsiteX2769" fmla="*/ 1879600 w 12192000"/>
              <a:gd name="connsiteY2769" fmla="*/ 2917190 h 6858000"/>
              <a:gd name="connsiteX2770" fmla="*/ 1879600 w 12192000"/>
              <a:gd name="connsiteY2770" fmla="*/ 3048635 h 6858000"/>
              <a:gd name="connsiteX2771" fmla="*/ 2011045 w 12192000"/>
              <a:gd name="connsiteY2771" fmla="*/ 3048635 h 6858000"/>
              <a:gd name="connsiteX2772" fmla="*/ 2011045 w 12192000"/>
              <a:gd name="connsiteY2772" fmla="*/ 2917190 h 6858000"/>
              <a:gd name="connsiteX2773" fmla="*/ 1004570 w 12192000"/>
              <a:gd name="connsiteY2773" fmla="*/ 2610485 h 6858000"/>
              <a:gd name="connsiteX2774" fmla="*/ 1136015 w 12192000"/>
              <a:gd name="connsiteY2774" fmla="*/ 2610485 h 6858000"/>
              <a:gd name="connsiteX2775" fmla="*/ 1136015 w 12192000"/>
              <a:gd name="connsiteY2775" fmla="*/ 2479040 h 6858000"/>
              <a:gd name="connsiteX2776" fmla="*/ 1004570 w 12192000"/>
              <a:gd name="connsiteY2776" fmla="*/ 2479040 h 6858000"/>
              <a:gd name="connsiteX2777" fmla="*/ 1004570 w 12192000"/>
              <a:gd name="connsiteY2777" fmla="*/ 2610485 h 6858000"/>
              <a:gd name="connsiteX2778" fmla="*/ 9429115 w 12192000"/>
              <a:gd name="connsiteY2778" fmla="*/ 0 h 6858000"/>
              <a:gd name="connsiteX2779" fmla="*/ 9334500 w 12192000"/>
              <a:gd name="connsiteY2779" fmla="*/ 0 h 6858000"/>
              <a:gd name="connsiteX2780" fmla="*/ 9429115 w 12192000"/>
              <a:gd name="connsiteY2780" fmla="*/ 0 h 6858000"/>
              <a:gd name="connsiteX2781" fmla="*/ 9866630 w 12192000"/>
              <a:gd name="connsiteY2781" fmla="*/ 0 h 6858000"/>
              <a:gd name="connsiteX2782" fmla="*/ 9772015 w 12192000"/>
              <a:gd name="connsiteY2782" fmla="*/ 0 h 6858000"/>
              <a:gd name="connsiteX2783" fmla="*/ 9866630 w 12192000"/>
              <a:gd name="connsiteY2783" fmla="*/ 0 h 6858000"/>
              <a:gd name="connsiteX2784" fmla="*/ 8991600 w 12192000"/>
              <a:gd name="connsiteY2784" fmla="*/ 0 h 6858000"/>
              <a:gd name="connsiteX2785" fmla="*/ 8896985 w 12192000"/>
              <a:gd name="connsiteY2785" fmla="*/ 0 h 6858000"/>
              <a:gd name="connsiteX2786" fmla="*/ 8991600 w 12192000"/>
              <a:gd name="connsiteY2786" fmla="*/ 0 h 6858000"/>
              <a:gd name="connsiteX2787" fmla="*/ 11021695 w 12192000"/>
              <a:gd name="connsiteY2787" fmla="*/ 6809740 h 6858000"/>
              <a:gd name="connsiteX2788" fmla="*/ 11021695 w 12192000"/>
              <a:gd name="connsiteY2788" fmla="*/ 6591300 h 6858000"/>
              <a:gd name="connsiteX2789" fmla="*/ 10803255 w 12192000"/>
              <a:gd name="connsiteY2789" fmla="*/ 6591300 h 6858000"/>
              <a:gd name="connsiteX2790" fmla="*/ 10803255 w 12192000"/>
              <a:gd name="connsiteY2790" fmla="*/ 6809740 h 6858000"/>
              <a:gd name="connsiteX2791" fmla="*/ 11021695 w 12192000"/>
              <a:gd name="connsiteY2791" fmla="*/ 6809740 h 6858000"/>
              <a:gd name="connsiteX2792" fmla="*/ 8178800 w 12192000"/>
              <a:gd name="connsiteY2792" fmla="*/ 29845 h 6858000"/>
              <a:gd name="connsiteX2793" fmla="*/ 8201660 w 12192000"/>
              <a:gd name="connsiteY2793" fmla="*/ 0 h 6858000"/>
              <a:gd name="connsiteX2794" fmla="*/ 7936865 w 12192000"/>
              <a:gd name="connsiteY2794" fmla="*/ 0 h 6858000"/>
              <a:gd name="connsiteX2795" fmla="*/ 7959725 w 12192000"/>
              <a:gd name="connsiteY2795" fmla="*/ 29845 h 6858000"/>
              <a:gd name="connsiteX2796" fmla="*/ 8178800 w 12192000"/>
              <a:gd name="connsiteY2796" fmla="*/ 29845 h 6858000"/>
              <a:gd name="connsiteX2797" fmla="*/ 7741285 w 12192000"/>
              <a:gd name="connsiteY2797" fmla="*/ 248285 h 6858000"/>
              <a:gd name="connsiteX2798" fmla="*/ 7959725 w 12192000"/>
              <a:gd name="connsiteY2798" fmla="*/ 248285 h 6858000"/>
              <a:gd name="connsiteX2799" fmla="*/ 7959725 w 12192000"/>
              <a:gd name="connsiteY2799" fmla="*/ 29845 h 6858000"/>
              <a:gd name="connsiteX2800" fmla="*/ 7917815 w 12192000"/>
              <a:gd name="connsiteY2800" fmla="*/ 0 h 6858000"/>
              <a:gd name="connsiteX2801" fmla="*/ 7782560 w 12192000"/>
              <a:gd name="connsiteY2801" fmla="*/ 0 h 6858000"/>
              <a:gd name="connsiteX2802" fmla="*/ 7740650 w 12192000"/>
              <a:gd name="connsiteY2802" fmla="*/ 29845 h 6858000"/>
              <a:gd name="connsiteX2803" fmla="*/ 7741285 w 12192000"/>
              <a:gd name="connsiteY2803" fmla="*/ 248285 h 6858000"/>
              <a:gd name="connsiteX2804" fmla="*/ 12159615 w 12192000"/>
              <a:gd name="connsiteY2804" fmla="*/ 204470 h 6858000"/>
              <a:gd name="connsiteX2805" fmla="*/ 12192000 w 12192000"/>
              <a:gd name="connsiteY2805" fmla="*/ 225425 h 6858000"/>
              <a:gd name="connsiteX2806" fmla="*/ 12192000 w 12192000"/>
              <a:gd name="connsiteY2806" fmla="*/ 52070 h 6858000"/>
              <a:gd name="connsiteX2807" fmla="*/ 12159615 w 12192000"/>
              <a:gd name="connsiteY2807" fmla="*/ 73025 h 6858000"/>
              <a:gd name="connsiteX2808" fmla="*/ 12159615 w 12192000"/>
              <a:gd name="connsiteY2808" fmla="*/ 204470 h 6858000"/>
              <a:gd name="connsiteX2809" fmla="*/ 11918950 w 12192000"/>
              <a:gd name="connsiteY2809" fmla="*/ 7620 h 6858000"/>
              <a:gd name="connsiteX2810" fmla="*/ 12094210 w 12192000"/>
              <a:gd name="connsiteY2810" fmla="*/ 7620 h 6858000"/>
              <a:gd name="connsiteX2811" fmla="*/ 12101195 w 12192000"/>
              <a:gd name="connsiteY2811" fmla="*/ 0 h 6858000"/>
              <a:gd name="connsiteX2812" fmla="*/ 11911965 w 12192000"/>
              <a:gd name="connsiteY2812" fmla="*/ 0 h 6858000"/>
              <a:gd name="connsiteX2813" fmla="*/ 11918950 w 12192000"/>
              <a:gd name="connsiteY2813" fmla="*/ 7620 h 6858000"/>
              <a:gd name="connsiteX2814" fmla="*/ 7085331 w 12192000"/>
              <a:gd name="connsiteY2814" fmla="*/ 685800 h 6858000"/>
              <a:gd name="connsiteX2815" fmla="*/ 7085331 w 12192000"/>
              <a:gd name="connsiteY2815" fmla="*/ 904240 h 6858000"/>
              <a:gd name="connsiteX2816" fmla="*/ 7303770 w 12192000"/>
              <a:gd name="connsiteY2816" fmla="*/ 904240 h 6858000"/>
              <a:gd name="connsiteX2817" fmla="*/ 7303770 w 12192000"/>
              <a:gd name="connsiteY2817" fmla="*/ 685800 h 6858000"/>
              <a:gd name="connsiteX2818" fmla="*/ 7085331 w 12192000"/>
              <a:gd name="connsiteY2818" fmla="*/ 685800 h 6858000"/>
              <a:gd name="connsiteX2819" fmla="*/ 7303770 w 12192000"/>
              <a:gd name="connsiteY2819" fmla="*/ 467360 h 6858000"/>
              <a:gd name="connsiteX2820" fmla="*/ 7303770 w 12192000"/>
              <a:gd name="connsiteY2820" fmla="*/ 685800 h 6858000"/>
              <a:gd name="connsiteX2821" fmla="*/ 7522210 w 12192000"/>
              <a:gd name="connsiteY2821" fmla="*/ 685800 h 6858000"/>
              <a:gd name="connsiteX2822" fmla="*/ 7522210 w 12192000"/>
              <a:gd name="connsiteY2822" fmla="*/ 467360 h 6858000"/>
              <a:gd name="connsiteX2823" fmla="*/ 7303770 w 12192000"/>
              <a:gd name="connsiteY2823" fmla="*/ 467360 h 6858000"/>
              <a:gd name="connsiteX2824" fmla="*/ 7303770 w 12192000"/>
              <a:gd name="connsiteY2824" fmla="*/ 467360 h 6858000"/>
              <a:gd name="connsiteX2825" fmla="*/ 7303770 w 12192000"/>
              <a:gd name="connsiteY2825" fmla="*/ 248920 h 6858000"/>
              <a:gd name="connsiteX2826" fmla="*/ 7085331 w 12192000"/>
              <a:gd name="connsiteY2826" fmla="*/ 248920 h 6858000"/>
              <a:gd name="connsiteX2827" fmla="*/ 7085331 w 12192000"/>
              <a:gd name="connsiteY2827" fmla="*/ 467360 h 6858000"/>
              <a:gd name="connsiteX2828" fmla="*/ 7303770 w 12192000"/>
              <a:gd name="connsiteY2828" fmla="*/ 467360 h 6858000"/>
              <a:gd name="connsiteX2829" fmla="*/ 7522210 w 12192000"/>
              <a:gd name="connsiteY2829" fmla="*/ 248285 h 6858000"/>
              <a:gd name="connsiteX2830" fmla="*/ 7522210 w 12192000"/>
              <a:gd name="connsiteY2830" fmla="*/ 466725 h 6858000"/>
              <a:gd name="connsiteX2831" fmla="*/ 7740650 w 12192000"/>
              <a:gd name="connsiteY2831" fmla="*/ 466725 h 6858000"/>
              <a:gd name="connsiteX2832" fmla="*/ 7740650 w 12192000"/>
              <a:gd name="connsiteY2832" fmla="*/ 248285 h 6858000"/>
              <a:gd name="connsiteX2833" fmla="*/ 7522210 w 12192000"/>
              <a:gd name="connsiteY2833" fmla="*/ 248285 h 6858000"/>
              <a:gd name="connsiteX2834" fmla="*/ 6866256 w 12192000"/>
              <a:gd name="connsiteY2834" fmla="*/ 904240 h 6858000"/>
              <a:gd name="connsiteX2835" fmla="*/ 6866256 w 12192000"/>
              <a:gd name="connsiteY2835" fmla="*/ 1122680 h 6858000"/>
              <a:gd name="connsiteX2836" fmla="*/ 7084695 w 12192000"/>
              <a:gd name="connsiteY2836" fmla="*/ 1122680 h 6858000"/>
              <a:gd name="connsiteX2837" fmla="*/ 7084695 w 12192000"/>
              <a:gd name="connsiteY2837" fmla="*/ 904240 h 6858000"/>
              <a:gd name="connsiteX2838" fmla="*/ 6866256 w 12192000"/>
              <a:gd name="connsiteY2838" fmla="*/ 904240 h 6858000"/>
              <a:gd name="connsiteX2839" fmla="*/ 7085331 w 12192000"/>
              <a:gd name="connsiteY2839" fmla="*/ 685800 h 6858000"/>
              <a:gd name="connsiteX2840" fmla="*/ 7085331 w 12192000"/>
              <a:gd name="connsiteY2840" fmla="*/ 467360 h 6858000"/>
              <a:gd name="connsiteX2841" fmla="*/ 6866890 w 12192000"/>
              <a:gd name="connsiteY2841" fmla="*/ 467360 h 6858000"/>
              <a:gd name="connsiteX2842" fmla="*/ 6866890 w 12192000"/>
              <a:gd name="connsiteY2842" fmla="*/ 685800 h 6858000"/>
              <a:gd name="connsiteX2843" fmla="*/ 7085331 w 12192000"/>
              <a:gd name="connsiteY2843" fmla="*/ 685800 h 6858000"/>
              <a:gd name="connsiteX2844" fmla="*/ 6866256 w 12192000"/>
              <a:gd name="connsiteY2844" fmla="*/ 685800 h 6858000"/>
              <a:gd name="connsiteX2845" fmla="*/ 6647815 w 12192000"/>
              <a:gd name="connsiteY2845" fmla="*/ 685800 h 6858000"/>
              <a:gd name="connsiteX2846" fmla="*/ 6647815 w 12192000"/>
              <a:gd name="connsiteY2846" fmla="*/ 904240 h 6858000"/>
              <a:gd name="connsiteX2847" fmla="*/ 6866256 w 12192000"/>
              <a:gd name="connsiteY2847" fmla="*/ 904240 h 6858000"/>
              <a:gd name="connsiteX2848" fmla="*/ 6866256 w 12192000"/>
              <a:gd name="connsiteY2848" fmla="*/ 685800 h 6858000"/>
              <a:gd name="connsiteX2849" fmla="*/ 10803255 w 12192000"/>
              <a:gd name="connsiteY2849" fmla="*/ 6809740 h 6858000"/>
              <a:gd name="connsiteX2850" fmla="*/ 10584815 w 12192000"/>
              <a:gd name="connsiteY2850" fmla="*/ 6809740 h 6858000"/>
              <a:gd name="connsiteX2851" fmla="*/ 10552430 w 12192000"/>
              <a:gd name="connsiteY2851" fmla="*/ 6858000 h 6858000"/>
              <a:gd name="connsiteX2852" fmla="*/ 10836275 w 12192000"/>
              <a:gd name="connsiteY2852" fmla="*/ 6858000 h 6858000"/>
              <a:gd name="connsiteX2853" fmla="*/ 10803255 w 12192000"/>
              <a:gd name="connsiteY2853" fmla="*/ 6809740 h 6858000"/>
              <a:gd name="connsiteX2854" fmla="*/ 9709785 w 12192000"/>
              <a:gd name="connsiteY2854" fmla="*/ 6809740 h 6858000"/>
              <a:gd name="connsiteX2855" fmla="*/ 9677400 w 12192000"/>
              <a:gd name="connsiteY2855" fmla="*/ 6858000 h 6858000"/>
              <a:gd name="connsiteX2856" fmla="*/ 9961245 w 12192000"/>
              <a:gd name="connsiteY2856" fmla="*/ 6858000 h 6858000"/>
              <a:gd name="connsiteX2857" fmla="*/ 9928860 w 12192000"/>
              <a:gd name="connsiteY2857" fmla="*/ 6809740 h 6858000"/>
              <a:gd name="connsiteX2858" fmla="*/ 9709785 w 12192000"/>
              <a:gd name="connsiteY2858" fmla="*/ 6809740 h 6858000"/>
              <a:gd name="connsiteX2859" fmla="*/ 10147300 w 12192000"/>
              <a:gd name="connsiteY2859" fmla="*/ 6591300 h 6858000"/>
              <a:gd name="connsiteX2860" fmla="*/ 9928860 w 12192000"/>
              <a:gd name="connsiteY2860" fmla="*/ 6591300 h 6858000"/>
              <a:gd name="connsiteX2861" fmla="*/ 9928860 w 12192000"/>
              <a:gd name="connsiteY2861" fmla="*/ 6809740 h 6858000"/>
              <a:gd name="connsiteX2862" fmla="*/ 10147300 w 12192000"/>
              <a:gd name="connsiteY2862" fmla="*/ 6809740 h 6858000"/>
              <a:gd name="connsiteX2863" fmla="*/ 10147300 w 12192000"/>
              <a:gd name="connsiteY2863" fmla="*/ 6591300 h 6858000"/>
              <a:gd name="connsiteX2864" fmla="*/ 9709785 w 12192000"/>
              <a:gd name="connsiteY2864" fmla="*/ 6591300 h 6858000"/>
              <a:gd name="connsiteX2865" fmla="*/ 9491345 w 12192000"/>
              <a:gd name="connsiteY2865" fmla="*/ 6591300 h 6858000"/>
              <a:gd name="connsiteX2866" fmla="*/ 9491345 w 12192000"/>
              <a:gd name="connsiteY2866" fmla="*/ 6809740 h 6858000"/>
              <a:gd name="connsiteX2867" fmla="*/ 9709785 w 12192000"/>
              <a:gd name="connsiteY2867" fmla="*/ 6809740 h 6858000"/>
              <a:gd name="connsiteX2868" fmla="*/ 9709785 w 12192000"/>
              <a:gd name="connsiteY2868" fmla="*/ 6591300 h 6858000"/>
              <a:gd name="connsiteX2869" fmla="*/ 9490710 w 12192000"/>
              <a:gd name="connsiteY2869" fmla="*/ 6591300 h 6858000"/>
              <a:gd name="connsiteX2870" fmla="*/ 9490710 w 12192000"/>
              <a:gd name="connsiteY2870" fmla="*/ 6372860 h 6858000"/>
              <a:gd name="connsiteX2871" fmla="*/ 9272270 w 12192000"/>
              <a:gd name="connsiteY2871" fmla="*/ 6372860 h 6858000"/>
              <a:gd name="connsiteX2872" fmla="*/ 9272270 w 12192000"/>
              <a:gd name="connsiteY2872" fmla="*/ 6591300 h 6858000"/>
              <a:gd name="connsiteX2873" fmla="*/ 9490710 w 12192000"/>
              <a:gd name="connsiteY2873" fmla="*/ 6591300 h 6858000"/>
              <a:gd name="connsiteX2874" fmla="*/ 9272270 w 12192000"/>
              <a:gd name="connsiteY2874" fmla="*/ 6809740 h 6858000"/>
              <a:gd name="connsiteX2875" fmla="*/ 9239885 w 12192000"/>
              <a:gd name="connsiteY2875" fmla="*/ 6858000 h 6858000"/>
              <a:gd name="connsiteX2876" fmla="*/ 9523730 w 12192000"/>
              <a:gd name="connsiteY2876" fmla="*/ 6858000 h 6858000"/>
              <a:gd name="connsiteX2877" fmla="*/ 9491345 w 12192000"/>
              <a:gd name="connsiteY2877" fmla="*/ 6809740 h 6858000"/>
              <a:gd name="connsiteX2878" fmla="*/ 9272270 w 12192000"/>
              <a:gd name="connsiteY2878" fmla="*/ 6809740 h 6858000"/>
              <a:gd name="connsiteX2879" fmla="*/ 10147300 w 12192000"/>
              <a:gd name="connsiteY2879" fmla="*/ 6809740 h 6858000"/>
              <a:gd name="connsiteX2880" fmla="*/ 10114915 w 12192000"/>
              <a:gd name="connsiteY2880" fmla="*/ 6858000 h 6858000"/>
              <a:gd name="connsiteX2881" fmla="*/ 10398760 w 12192000"/>
              <a:gd name="connsiteY2881" fmla="*/ 6858000 h 6858000"/>
              <a:gd name="connsiteX2882" fmla="*/ 10366375 w 12192000"/>
              <a:gd name="connsiteY2882" fmla="*/ 6809740 h 6858000"/>
              <a:gd name="connsiteX2883" fmla="*/ 10147300 w 12192000"/>
              <a:gd name="connsiteY2883" fmla="*/ 6809740 h 6858000"/>
              <a:gd name="connsiteX2884" fmla="*/ 9272270 w 12192000"/>
              <a:gd name="connsiteY2884" fmla="*/ 6591300 h 6858000"/>
              <a:gd name="connsiteX2885" fmla="*/ 9053830 w 12192000"/>
              <a:gd name="connsiteY2885" fmla="*/ 6591300 h 6858000"/>
              <a:gd name="connsiteX2886" fmla="*/ 9053830 w 12192000"/>
              <a:gd name="connsiteY2886" fmla="*/ 6809740 h 6858000"/>
              <a:gd name="connsiteX2887" fmla="*/ 9272270 w 12192000"/>
              <a:gd name="connsiteY2887" fmla="*/ 6809740 h 6858000"/>
              <a:gd name="connsiteX2888" fmla="*/ 9272270 w 12192000"/>
              <a:gd name="connsiteY2888" fmla="*/ 6591300 h 6858000"/>
              <a:gd name="connsiteX2889" fmla="*/ 11678285 w 12192000"/>
              <a:gd name="connsiteY2889" fmla="*/ 6809740 h 6858000"/>
              <a:gd name="connsiteX2890" fmla="*/ 11896725 w 12192000"/>
              <a:gd name="connsiteY2890" fmla="*/ 6809740 h 6858000"/>
              <a:gd name="connsiteX2891" fmla="*/ 11896725 w 12192000"/>
              <a:gd name="connsiteY2891" fmla="*/ 6591300 h 6858000"/>
              <a:gd name="connsiteX2892" fmla="*/ 11678285 w 12192000"/>
              <a:gd name="connsiteY2892" fmla="*/ 6591300 h 6858000"/>
              <a:gd name="connsiteX2893" fmla="*/ 11678285 w 12192000"/>
              <a:gd name="connsiteY2893" fmla="*/ 6809740 h 6858000"/>
              <a:gd name="connsiteX2894" fmla="*/ 11459210 w 12192000"/>
              <a:gd name="connsiteY2894" fmla="*/ 6591300 h 6858000"/>
              <a:gd name="connsiteX2895" fmla="*/ 11677650 w 12192000"/>
              <a:gd name="connsiteY2895" fmla="*/ 6591300 h 6858000"/>
              <a:gd name="connsiteX2896" fmla="*/ 11677650 w 12192000"/>
              <a:gd name="connsiteY2896" fmla="*/ 6372860 h 6858000"/>
              <a:gd name="connsiteX2897" fmla="*/ 11459210 w 12192000"/>
              <a:gd name="connsiteY2897" fmla="*/ 6372860 h 6858000"/>
              <a:gd name="connsiteX2898" fmla="*/ 11459210 w 12192000"/>
              <a:gd name="connsiteY2898" fmla="*/ 6591300 h 6858000"/>
              <a:gd name="connsiteX2899" fmla="*/ 11459210 w 12192000"/>
              <a:gd name="connsiteY2899" fmla="*/ 6372225 h 6858000"/>
              <a:gd name="connsiteX2900" fmla="*/ 11459210 w 12192000"/>
              <a:gd name="connsiteY2900" fmla="*/ 6153785 h 6858000"/>
              <a:gd name="connsiteX2901" fmla="*/ 11240770 w 12192000"/>
              <a:gd name="connsiteY2901" fmla="*/ 6153785 h 6858000"/>
              <a:gd name="connsiteX2902" fmla="*/ 11240770 w 12192000"/>
              <a:gd name="connsiteY2902" fmla="*/ 6372225 h 6858000"/>
              <a:gd name="connsiteX2903" fmla="*/ 11459210 w 12192000"/>
              <a:gd name="connsiteY2903" fmla="*/ 6372225 h 6858000"/>
              <a:gd name="connsiteX2904" fmla="*/ 11240770 w 12192000"/>
              <a:gd name="connsiteY2904" fmla="*/ 6591300 h 6858000"/>
              <a:gd name="connsiteX2905" fmla="*/ 11240770 w 12192000"/>
              <a:gd name="connsiteY2905" fmla="*/ 6372860 h 6858000"/>
              <a:gd name="connsiteX2906" fmla="*/ 11022330 w 12192000"/>
              <a:gd name="connsiteY2906" fmla="*/ 6372860 h 6858000"/>
              <a:gd name="connsiteX2907" fmla="*/ 11022330 w 12192000"/>
              <a:gd name="connsiteY2907" fmla="*/ 6591300 h 6858000"/>
              <a:gd name="connsiteX2908" fmla="*/ 11240770 w 12192000"/>
              <a:gd name="connsiteY2908" fmla="*/ 6591300 h 6858000"/>
              <a:gd name="connsiteX2909" fmla="*/ 12148185 w 12192000"/>
              <a:gd name="connsiteY2909" fmla="*/ 6858000 h 6858000"/>
              <a:gd name="connsiteX2910" fmla="*/ 12115800 w 12192000"/>
              <a:gd name="connsiteY2910" fmla="*/ 6809740 h 6858000"/>
              <a:gd name="connsiteX2911" fmla="*/ 11897360 w 12192000"/>
              <a:gd name="connsiteY2911" fmla="*/ 6809740 h 6858000"/>
              <a:gd name="connsiteX2912" fmla="*/ 11864975 w 12192000"/>
              <a:gd name="connsiteY2912" fmla="*/ 6858000 h 6858000"/>
              <a:gd name="connsiteX2913" fmla="*/ 12148185 w 12192000"/>
              <a:gd name="connsiteY2913" fmla="*/ 6858000 h 6858000"/>
              <a:gd name="connsiteX2914" fmla="*/ 11021695 w 12192000"/>
              <a:gd name="connsiteY2914" fmla="*/ 6809740 h 6858000"/>
              <a:gd name="connsiteX2915" fmla="*/ 10989310 w 12192000"/>
              <a:gd name="connsiteY2915" fmla="*/ 6858000 h 6858000"/>
              <a:gd name="connsiteX2916" fmla="*/ 11273155 w 12192000"/>
              <a:gd name="connsiteY2916" fmla="*/ 6858000 h 6858000"/>
              <a:gd name="connsiteX2917" fmla="*/ 11240770 w 12192000"/>
              <a:gd name="connsiteY2917" fmla="*/ 6809740 h 6858000"/>
              <a:gd name="connsiteX2918" fmla="*/ 11021695 w 12192000"/>
              <a:gd name="connsiteY2918" fmla="*/ 6809740 h 6858000"/>
              <a:gd name="connsiteX2919" fmla="*/ 11459210 w 12192000"/>
              <a:gd name="connsiteY2919" fmla="*/ 6809740 h 6858000"/>
              <a:gd name="connsiteX2920" fmla="*/ 11426825 w 12192000"/>
              <a:gd name="connsiteY2920" fmla="*/ 6858000 h 6858000"/>
              <a:gd name="connsiteX2921" fmla="*/ 11710670 w 12192000"/>
              <a:gd name="connsiteY2921" fmla="*/ 6858000 h 6858000"/>
              <a:gd name="connsiteX2922" fmla="*/ 11678285 w 12192000"/>
              <a:gd name="connsiteY2922" fmla="*/ 6809740 h 6858000"/>
              <a:gd name="connsiteX2923" fmla="*/ 11459210 w 12192000"/>
              <a:gd name="connsiteY2923" fmla="*/ 6809740 h 6858000"/>
              <a:gd name="connsiteX2924" fmla="*/ 11459210 w 12192000"/>
              <a:gd name="connsiteY2924" fmla="*/ 6591300 h 6858000"/>
              <a:gd name="connsiteX2925" fmla="*/ 11240770 w 12192000"/>
              <a:gd name="connsiteY2925" fmla="*/ 6591300 h 6858000"/>
              <a:gd name="connsiteX2926" fmla="*/ 11240770 w 12192000"/>
              <a:gd name="connsiteY2926" fmla="*/ 6809740 h 6858000"/>
              <a:gd name="connsiteX2927" fmla="*/ 11459210 w 12192000"/>
              <a:gd name="connsiteY2927" fmla="*/ 6809740 h 6858000"/>
              <a:gd name="connsiteX2928" fmla="*/ 11459210 w 12192000"/>
              <a:gd name="connsiteY2928" fmla="*/ 6591300 h 6858000"/>
              <a:gd name="connsiteX2929" fmla="*/ 2491740 w 12192000"/>
              <a:gd name="connsiteY2929" fmla="*/ 6591300 h 6858000"/>
              <a:gd name="connsiteX2930" fmla="*/ 2491740 w 12192000"/>
              <a:gd name="connsiteY2930" fmla="*/ 6372860 h 6858000"/>
              <a:gd name="connsiteX2931" fmla="*/ 2273300 w 12192000"/>
              <a:gd name="connsiteY2931" fmla="*/ 6372860 h 6858000"/>
              <a:gd name="connsiteX2932" fmla="*/ 2273300 w 12192000"/>
              <a:gd name="connsiteY2932" fmla="*/ 6591300 h 6858000"/>
              <a:gd name="connsiteX2933" fmla="*/ 2491740 w 12192000"/>
              <a:gd name="connsiteY2933" fmla="*/ 6591300 h 6858000"/>
              <a:gd name="connsiteX2934" fmla="*/ 2710815 w 12192000"/>
              <a:gd name="connsiteY2934" fmla="*/ 6591300 h 6858000"/>
              <a:gd name="connsiteX2935" fmla="*/ 2492375 w 12192000"/>
              <a:gd name="connsiteY2935" fmla="*/ 6591300 h 6858000"/>
              <a:gd name="connsiteX2936" fmla="*/ 2492375 w 12192000"/>
              <a:gd name="connsiteY2936" fmla="*/ 6809740 h 6858000"/>
              <a:gd name="connsiteX2937" fmla="*/ 2710815 w 12192000"/>
              <a:gd name="connsiteY2937" fmla="*/ 6809740 h 6858000"/>
              <a:gd name="connsiteX2938" fmla="*/ 2710815 w 12192000"/>
              <a:gd name="connsiteY2938" fmla="*/ 6591300 h 6858000"/>
              <a:gd name="connsiteX2939" fmla="*/ 2710815 w 12192000"/>
              <a:gd name="connsiteY2939" fmla="*/ 6810375 h 6858000"/>
              <a:gd name="connsiteX2940" fmla="*/ 2678430 w 12192000"/>
              <a:gd name="connsiteY2940" fmla="*/ 6858000 h 6858000"/>
              <a:gd name="connsiteX2941" fmla="*/ 2962275 w 12192000"/>
              <a:gd name="connsiteY2941" fmla="*/ 6858000 h 6858000"/>
              <a:gd name="connsiteX2942" fmla="*/ 2929890 w 12192000"/>
              <a:gd name="connsiteY2942" fmla="*/ 6810375 h 6858000"/>
              <a:gd name="connsiteX2943" fmla="*/ 2710815 w 12192000"/>
              <a:gd name="connsiteY2943" fmla="*/ 6810375 h 6858000"/>
              <a:gd name="connsiteX2944" fmla="*/ 2273300 w 12192000"/>
              <a:gd name="connsiteY2944" fmla="*/ 6810375 h 6858000"/>
              <a:gd name="connsiteX2945" fmla="*/ 2240915 w 12192000"/>
              <a:gd name="connsiteY2945" fmla="*/ 6858000 h 6858000"/>
              <a:gd name="connsiteX2946" fmla="*/ 2524760 w 12192000"/>
              <a:gd name="connsiteY2946" fmla="*/ 6858000 h 6858000"/>
              <a:gd name="connsiteX2947" fmla="*/ 2492375 w 12192000"/>
              <a:gd name="connsiteY2947" fmla="*/ 6810375 h 6858000"/>
              <a:gd name="connsiteX2948" fmla="*/ 2273300 w 12192000"/>
              <a:gd name="connsiteY2948" fmla="*/ 6810375 h 6858000"/>
              <a:gd name="connsiteX2949" fmla="*/ 8397240 w 12192000"/>
              <a:gd name="connsiteY2949" fmla="*/ 29845 h 6858000"/>
              <a:gd name="connsiteX2950" fmla="*/ 8615680 w 12192000"/>
              <a:gd name="connsiteY2950" fmla="*/ 29845 h 6858000"/>
              <a:gd name="connsiteX2951" fmla="*/ 8638540 w 12192000"/>
              <a:gd name="connsiteY2951" fmla="*/ 0 h 6858000"/>
              <a:gd name="connsiteX2952" fmla="*/ 8373745 w 12192000"/>
              <a:gd name="connsiteY2952" fmla="*/ 0 h 6858000"/>
              <a:gd name="connsiteX2953" fmla="*/ 8397240 w 12192000"/>
              <a:gd name="connsiteY2953" fmla="*/ 29845 h 6858000"/>
              <a:gd name="connsiteX2954" fmla="*/ 3399155 w 12192000"/>
              <a:gd name="connsiteY2954" fmla="*/ 6858000 h 6858000"/>
              <a:gd name="connsiteX2955" fmla="*/ 3366770 w 12192000"/>
              <a:gd name="connsiteY2955" fmla="*/ 6810375 h 6858000"/>
              <a:gd name="connsiteX2956" fmla="*/ 3148330 w 12192000"/>
              <a:gd name="connsiteY2956" fmla="*/ 6810375 h 6858000"/>
              <a:gd name="connsiteX2957" fmla="*/ 3115945 w 12192000"/>
              <a:gd name="connsiteY2957" fmla="*/ 6858000 h 6858000"/>
              <a:gd name="connsiteX2958" fmla="*/ 3399155 w 12192000"/>
              <a:gd name="connsiteY2958" fmla="*/ 6858000 h 6858000"/>
              <a:gd name="connsiteX2959" fmla="*/ 2929255 w 12192000"/>
              <a:gd name="connsiteY2959" fmla="*/ 6810375 h 6858000"/>
              <a:gd name="connsiteX2960" fmla="*/ 3147695 w 12192000"/>
              <a:gd name="connsiteY2960" fmla="*/ 6810375 h 6858000"/>
              <a:gd name="connsiteX2961" fmla="*/ 3147695 w 12192000"/>
              <a:gd name="connsiteY2961" fmla="*/ 6591935 h 6858000"/>
              <a:gd name="connsiteX2962" fmla="*/ 2929255 w 12192000"/>
              <a:gd name="connsiteY2962" fmla="*/ 6591935 h 6858000"/>
              <a:gd name="connsiteX2963" fmla="*/ 2929255 w 12192000"/>
              <a:gd name="connsiteY2963" fmla="*/ 6810375 h 6858000"/>
              <a:gd name="connsiteX2964" fmla="*/ 41910 w 12192000"/>
              <a:gd name="connsiteY2964" fmla="*/ 6635115 h 6858000"/>
              <a:gd name="connsiteX2965" fmla="*/ 0 w 12192000"/>
              <a:gd name="connsiteY2965" fmla="*/ 6610985 h 6858000"/>
              <a:gd name="connsiteX2966" fmla="*/ 0 w 12192000"/>
              <a:gd name="connsiteY2966" fmla="*/ 6790056 h 6858000"/>
              <a:gd name="connsiteX2967" fmla="*/ 41910 w 12192000"/>
              <a:gd name="connsiteY2967" fmla="*/ 6765925 h 6858000"/>
              <a:gd name="connsiteX2968" fmla="*/ 41910 w 12192000"/>
              <a:gd name="connsiteY2968" fmla="*/ 6635115 h 6858000"/>
              <a:gd name="connsiteX2969" fmla="*/ 2710815 w 12192000"/>
              <a:gd name="connsiteY2969" fmla="*/ 6591300 h 6858000"/>
              <a:gd name="connsiteX2970" fmla="*/ 2929255 w 12192000"/>
              <a:gd name="connsiteY2970" fmla="*/ 6591300 h 6858000"/>
              <a:gd name="connsiteX2971" fmla="*/ 2929255 w 12192000"/>
              <a:gd name="connsiteY2971" fmla="*/ 6372860 h 6858000"/>
              <a:gd name="connsiteX2972" fmla="*/ 2710815 w 12192000"/>
              <a:gd name="connsiteY2972" fmla="*/ 6372860 h 6858000"/>
              <a:gd name="connsiteX2973" fmla="*/ 2710815 w 12192000"/>
              <a:gd name="connsiteY2973" fmla="*/ 6591300 h 6858000"/>
              <a:gd name="connsiteX2974" fmla="*/ 4066540 w 12192000"/>
              <a:gd name="connsiteY2974" fmla="*/ 6853556 h 6858000"/>
              <a:gd name="connsiteX2975" fmla="*/ 4062730 w 12192000"/>
              <a:gd name="connsiteY2975" fmla="*/ 6858000 h 6858000"/>
              <a:gd name="connsiteX2976" fmla="*/ 4201795 w 12192000"/>
              <a:gd name="connsiteY2976" fmla="*/ 6858000 h 6858000"/>
              <a:gd name="connsiteX2977" fmla="*/ 4197985 w 12192000"/>
              <a:gd name="connsiteY2977" fmla="*/ 6853556 h 6858000"/>
              <a:gd name="connsiteX2978" fmla="*/ 4066540 w 12192000"/>
              <a:gd name="connsiteY2978" fmla="*/ 6853556 h 6858000"/>
              <a:gd name="connsiteX2979" fmla="*/ 8220710 w 12192000"/>
              <a:gd name="connsiteY2979" fmla="*/ 0 h 6858000"/>
              <a:gd name="connsiteX2980" fmla="*/ 8178800 w 12192000"/>
              <a:gd name="connsiteY2980" fmla="*/ 29845 h 6858000"/>
              <a:gd name="connsiteX2981" fmla="*/ 8178800 w 12192000"/>
              <a:gd name="connsiteY2981" fmla="*/ 248285 h 6858000"/>
              <a:gd name="connsiteX2982" fmla="*/ 8397240 w 12192000"/>
              <a:gd name="connsiteY2982" fmla="*/ 248285 h 6858000"/>
              <a:gd name="connsiteX2983" fmla="*/ 8397240 w 12192000"/>
              <a:gd name="connsiteY2983" fmla="*/ 29845 h 6858000"/>
              <a:gd name="connsiteX2984" fmla="*/ 8355331 w 12192000"/>
              <a:gd name="connsiteY2984" fmla="*/ 0 h 6858000"/>
              <a:gd name="connsiteX2985" fmla="*/ 8220710 w 12192000"/>
              <a:gd name="connsiteY2985" fmla="*/ 0 h 6858000"/>
              <a:gd name="connsiteX2986" fmla="*/ 2054225 w 12192000"/>
              <a:gd name="connsiteY2986" fmla="*/ 6810375 h 6858000"/>
              <a:gd name="connsiteX2987" fmla="*/ 1835785 w 12192000"/>
              <a:gd name="connsiteY2987" fmla="*/ 6810375 h 6858000"/>
              <a:gd name="connsiteX2988" fmla="*/ 1803400 w 12192000"/>
              <a:gd name="connsiteY2988" fmla="*/ 6858000 h 6858000"/>
              <a:gd name="connsiteX2989" fmla="*/ 2087245 w 12192000"/>
              <a:gd name="connsiteY2989" fmla="*/ 6858000 h 6858000"/>
              <a:gd name="connsiteX2990" fmla="*/ 2054225 w 12192000"/>
              <a:gd name="connsiteY2990" fmla="*/ 6810375 h 6858000"/>
              <a:gd name="connsiteX2991" fmla="*/ 4635500 w 12192000"/>
              <a:gd name="connsiteY2991" fmla="*/ 6853556 h 6858000"/>
              <a:gd name="connsiteX2992" fmla="*/ 4504055 w 12192000"/>
              <a:gd name="connsiteY2992" fmla="*/ 6853556 h 6858000"/>
              <a:gd name="connsiteX2993" fmla="*/ 4500245 w 12192000"/>
              <a:gd name="connsiteY2993" fmla="*/ 6858000 h 6858000"/>
              <a:gd name="connsiteX2994" fmla="*/ 4639310 w 12192000"/>
              <a:gd name="connsiteY2994" fmla="*/ 6858000 h 6858000"/>
              <a:gd name="connsiteX2995" fmla="*/ 4635500 w 12192000"/>
              <a:gd name="connsiteY2995" fmla="*/ 6853556 h 6858000"/>
              <a:gd name="connsiteX2996" fmla="*/ 2710815 w 12192000"/>
              <a:gd name="connsiteY2996" fmla="*/ 6372860 h 6858000"/>
              <a:gd name="connsiteX2997" fmla="*/ 2710815 w 12192000"/>
              <a:gd name="connsiteY2997" fmla="*/ 6154420 h 6858000"/>
              <a:gd name="connsiteX2998" fmla="*/ 2492375 w 12192000"/>
              <a:gd name="connsiteY2998" fmla="*/ 6154420 h 6858000"/>
              <a:gd name="connsiteX2999" fmla="*/ 2492375 w 12192000"/>
              <a:gd name="connsiteY2999" fmla="*/ 6372860 h 6858000"/>
              <a:gd name="connsiteX3000" fmla="*/ 2710815 w 12192000"/>
              <a:gd name="connsiteY3000" fmla="*/ 6372860 h 6858000"/>
              <a:gd name="connsiteX3001" fmla="*/ 7741285 w 12192000"/>
              <a:gd name="connsiteY3001" fmla="*/ 29845 h 6858000"/>
              <a:gd name="connsiteX3002" fmla="*/ 7764145 w 12192000"/>
              <a:gd name="connsiteY3002" fmla="*/ 0 h 6858000"/>
              <a:gd name="connsiteX3003" fmla="*/ 7499350 w 12192000"/>
              <a:gd name="connsiteY3003" fmla="*/ 0 h 6858000"/>
              <a:gd name="connsiteX3004" fmla="*/ 7522210 w 12192000"/>
              <a:gd name="connsiteY3004" fmla="*/ 29845 h 6858000"/>
              <a:gd name="connsiteX3005" fmla="*/ 7741285 w 12192000"/>
              <a:gd name="connsiteY3005" fmla="*/ 29845 h 6858000"/>
              <a:gd name="connsiteX3006" fmla="*/ 9709785 w 12192000"/>
              <a:gd name="connsiteY3006" fmla="*/ 6372225 h 6858000"/>
              <a:gd name="connsiteX3007" fmla="*/ 9709785 w 12192000"/>
              <a:gd name="connsiteY3007" fmla="*/ 6153785 h 6858000"/>
              <a:gd name="connsiteX3008" fmla="*/ 9491345 w 12192000"/>
              <a:gd name="connsiteY3008" fmla="*/ 6153785 h 6858000"/>
              <a:gd name="connsiteX3009" fmla="*/ 9491345 w 12192000"/>
              <a:gd name="connsiteY3009" fmla="*/ 6372225 h 6858000"/>
              <a:gd name="connsiteX3010" fmla="*/ 9709785 w 12192000"/>
              <a:gd name="connsiteY3010" fmla="*/ 6372225 h 6858000"/>
              <a:gd name="connsiteX3011" fmla="*/ 2273300 w 12192000"/>
              <a:gd name="connsiteY3011" fmla="*/ 6810375 h 6858000"/>
              <a:gd name="connsiteX3012" fmla="*/ 2273300 w 12192000"/>
              <a:gd name="connsiteY3012" fmla="*/ 6591935 h 6858000"/>
              <a:gd name="connsiteX3013" fmla="*/ 2054860 w 12192000"/>
              <a:gd name="connsiteY3013" fmla="*/ 6591935 h 6858000"/>
              <a:gd name="connsiteX3014" fmla="*/ 2054860 w 12192000"/>
              <a:gd name="connsiteY3014" fmla="*/ 6810375 h 6858000"/>
              <a:gd name="connsiteX3015" fmla="*/ 2273300 w 12192000"/>
              <a:gd name="connsiteY3015" fmla="*/ 6810375 h 6858000"/>
              <a:gd name="connsiteX3016" fmla="*/ 6866256 w 12192000"/>
              <a:gd name="connsiteY3016" fmla="*/ 467360 h 6858000"/>
              <a:gd name="connsiteX3017" fmla="*/ 6866256 w 12192000"/>
              <a:gd name="connsiteY3017" fmla="*/ 248920 h 6858000"/>
              <a:gd name="connsiteX3018" fmla="*/ 6647815 w 12192000"/>
              <a:gd name="connsiteY3018" fmla="*/ 248920 h 6858000"/>
              <a:gd name="connsiteX3019" fmla="*/ 6647815 w 12192000"/>
              <a:gd name="connsiteY3019" fmla="*/ 467360 h 6858000"/>
              <a:gd name="connsiteX3020" fmla="*/ 6866256 w 12192000"/>
              <a:gd name="connsiteY3020" fmla="*/ 467360 h 6858000"/>
              <a:gd name="connsiteX3021" fmla="*/ 6647815 w 12192000"/>
              <a:gd name="connsiteY3021" fmla="*/ 685800 h 6858000"/>
              <a:gd name="connsiteX3022" fmla="*/ 6647815 w 12192000"/>
              <a:gd name="connsiteY3022" fmla="*/ 467360 h 6858000"/>
              <a:gd name="connsiteX3023" fmla="*/ 6429375 w 12192000"/>
              <a:gd name="connsiteY3023" fmla="*/ 467360 h 6858000"/>
              <a:gd name="connsiteX3024" fmla="*/ 6429375 w 12192000"/>
              <a:gd name="connsiteY3024" fmla="*/ 685800 h 6858000"/>
              <a:gd name="connsiteX3025" fmla="*/ 6647815 w 12192000"/>
              <a:gd name="connsiteY3025" fmla="*/ 685800 h 6858000"/>
              <a:gd name="connsiteX3026" fmla="*/ 6428740 w 12192000"/>
              <a:gd name="connsiteY3026" fmla="*/ 685800 h 6858000"/>
              <a:gd name="connsiteX3027" fmla="*/ 6210300 w 12192000"/>
              <a:gd name="connsiteY3027" fmla="*/ 685800 h 6858000"/>
              <a:gd name="connsiteX3028" fmla="*/ 6210300 w 12192000"/>
              <a:gd name="connsiteY3028" fmla="*/ 904240 h 6858000"/>
              <a:gd name="connsiteX3029" fmla="*/ 6428740 w 12192000"/>
              <a:gd name="connsiteY3029" fmla="*/ 904240 h 6858000"/>
              <a:gd name="connsiteX3030" fmla="*/ 6428740 w 12192000"/>
              <a:gd name="connsiteY3030" fmla="*/ 685800 h 6858000"/>
              <a:gd name="connsiteX3031" fmla="*/ 7303770 w 12192000"/>
              <a:gd name="connsiteY3031" fmla="*/ 29845 h 6858000"/>
              <a:gd name="connsiteX3032" fmla="*/ 7326631 w 12192000"/>
              <a:gd name="connsiteY3032" fmla="*/ 0 h 6858000"/>
              <a:gd name="connsiteX3033" fmla="*/ 7061835 w 12192000"/>
              <a:gd name="connsiteY3033" fmla="*/ 0 h 6858000"/>
              <a:gd name="connsiteX3034" fmla="*/ 7084695 w 12192000"/>
              <a:gd name="connsiteY3034" fmla="*/ 29845 h 6858000"/>
              <a:gd name="connsiteX3035" fmla="*/ 7303770 w 12192000"/>
              <a:gd name="connsiteY3035" fmla="*/ 29845 h 6858000"/>
              <a:gd name="connsiteX3036" fmla="*/ 7303770 w 12192000"/>
              <a:gd name="connsiteY3036" fmla="*/ 248285 h 6858000"/>
              <a:gd name="connsiteX3037" fmla="*/ 7522210 w 12192000"/>
              <a:gd name="connsiteY3037" fmla="*/ 248285 h 6858000"/>
              <a:gd name="connsiteX3038" fmla="*/ 7522210 w 12192000"/>
              <a:gd name="connsiteY3038" fmla="*/ 29845 h 6858000"/>
              <a:gd name="connsiteX3039" fmla="*/ 7480300 w 12192000"/>
              <a:gd name="connsiteY3039" fmla="*/ 0 h 6858000"/>
              <a:gd name="connsiteX3040" fmla="*/ 7345045 w 12192000"/>
              <a:gd name="connsiteY3040" fmla="*/ 0 h 6858000"/>
              <a:gd name="connsiteX3041" fmla="*/ 7303135 w 12192000"/>
              <a:gd name="connsiteY3041" fmla="*/ 29845 h 6858000"/>
              <a:gd name="connsiteX3042" fmla="*/ 7303770 w 12192000"/>
              <a:gd name="connsiteY3042" fmla="*/ 248285 h 6858000"/>
              <a:gd name="connsiteX3043" fmla="*/ 6647815 w 12192000"/>
              <a:gd name="connsiteY3043" fmla="*/ 904240 h 6858000"/>
              <a:gd name="connsiteX3044" fmla="*/ 6429375 w 12192000"/>
              <a:gd name="connsiteY3044" fmla="*/ 904240 h 6858000"/>
              <a:gd name="connsiteX3045" fmla="*/ 6429375 w 12192000"/>
              <a:gd name="connsiteY3045" fmla="*/ 1122680 h 6858000"/>
              <a:gd name="connsiteX3046" fmla="*/ 6647815 w 12192000"/>
              <a:gd name="connsiteY3046" fmla="*/ 1122680 h 6858000"/>
              <a:gd name="connsiteX3047" fmla="*/ 6647815 w 12192000"/>
              <a:gd name="connsiteY3047" fmla="*/ 904240 h 6858000"/>
              <a:gd name="connsiteX3048" fmla="*/ 7959725 w 12192000"/>
              <a:gd name="connsiteY3048" fmla="*/ 248285 h 6858000"/>
              <a:gd name="connsiteX3049" fmla="*/ 7959725 w 12192000"/>
              <a:gd name="connsiteY3049" fmla="*/ 466725 h 6858000"/>
              <a:gd name="connsiteX3050" fmla="*/ 8178165 w 12192000"/>
              <a:gd name="connsiteY3050" fmla="*/ 466725 h 6858000"/>
              <a:gd name="connsiteX3051" fmla="*/ 8178165 w 12192000"/>
              <a:gd name="connsiteY3051" fmla="*/ 248285 h 6858000"/>
              <a:gd name="connsiteX3052" fmla="*/ 7959725 w 12192000"/>
              <a:gd name="connsiteY3052" fmla="*/ 248285 h 6858000"/>
              <a:gd name="connsiteX3053" fmla="*/ 7085331 w 12192000"/>
              <a:gd name="connsiteY3053" fmla="*/ 248285 h 6858000"/>
              <a:gd name="connsiteX3054" fmla="*/ 7085331 w 12192000"/>
              <a:gd name="connsiteY3054" fmla="*/ 29845 h 6858000"/>
              <a:gd name="connsiteX3055" fmla="*/ 7043420 w 12192000"/>
              <a:gd name="connsiteY3055" fmla="*/ 0 h 6858000"/>
              <a:gd name="connsiteX3056" fmla="*/ 6908165 w 12192000"/>
              <a:gd name="connsiteY3056" fmla="*/ 0 h 6858000"/>
              <a:gd name="connsiteX3057" fmla="*/ 6866256 w 12192000"/>
              <a:gd name="connsiteY3057" fmla="*/ 29845 h 6858000"/>
              <a:gd name="connsiteX3058" fmla="*/ 6866256 w 12192000"/>
              <a:gd name="connsiteY3058" fmla="*/ 248285 h 6858000"/>
              <a:gd name="connsiteX3059" fmla="*/ 7085331 w 12192000"/>
              <a:gd name="connsiteY3059" fmla="*/ 248285 h 6858000"/>
              <a:gd name="connsiteX3060" fmla="*/ 7522210 w 12192000"/>
              <a:gd name="connsiteY3060" fmla="*/ 685800 h 6858000"/>
              <a:gd name="connsiteX3061" fmla="*/ 7522210 w 12192000"/>
              <a:gd name="connsiteY3061" fmla="*/ 904240 h 6858000"/>
              <a:gd name="connsiteX3062" fmla="*/ 7740650 w 12192000"/>
              <a:gd name="connsiteY3062" fmla="*/ 904240 h 6858000"/>
              <a:gd name="connsiteX3063" fmla="*/ 7740650 w 12192000"/>
              <a:gd name="connsiteY3063" fmla="*/ 685800 h 6858000"/>
              <a:gd name="connsiteX3064" fmla="*/ 7522210 w 12192000"/>
              <a:gd name="connsiteY3064" fmla="*/ 685800 h 6858000"/>
              <a:gd name="connsiteX3065" fmla="*/ 7741285 w 12192000"/>
              <a:gd name="connsiteY3065" fmla="*/ 467360 h 6858000"/>
              <a:gd name="connsiteX3066" fmla="*/ 7741285 w 12192000"/>
              <a:gd name="connsiteY3066" fmla="*/ 685800 h 6858000"/>
              <a:gd name="connsiteX3067" fmla="*/ 7959725 w 12192000"/>
              <a:gd name="connsiteY3067" fmla="*/ 685800 h 6858000"/>
              <a:gd name="connsiteX3068" fmla="*/ 7959725 w 12192000"/>
              <a:gd name="connsiteY3068" fmla="*/ 467360 h 6858000"/>
              <a:gd name="connsiteX3069" fmla="*/ 7741285 w 12192000"/>
              <a:gd name="connsiteY3069" fmla="*/ 467360 h 6858000"/>
              <a:gd name="connsiteX3070" fmla="*/ 7303770 w 12192000"/>
              <a:gd name="connsiteY3070" fmla="*/ 904240 h 6858000"/>
              <a:gd name="connsiteX3071" fmla="*/ 7303770 w 12192000"/>
              <a:gd name="connsiteY3071" fmla="*/ 1122680 h 6858000"/>
              <a:gd name="connsiteX3072" fmla="*/ 7522210 w 12192000"/>
              <a:gd name="connsiteY3072" fmla="*/ 1122680 h 6858000"/>
              <a:gd name="connsiteX3073" fmla="*/ 7522210 w 12192000"/>
              <a:gd name="connsiteY3073" fmla="*/ 904240 h 6858000"/>
              <a:gd name="connsiteX3074" fmla="*/ 7303770 w 12192000"/>
              <a:gd name="connsiteY3074" fmla="*/ 904240 h 6858000"/>
              <a:gd name="connsiteX3075" fmla="*/ 6866256 w 12192000"/>
              <a:gd name="connsiteY3075" fmla="*/ 1341755 h 6858000"/>
              <a:gd name="connsiteX3076" fmla="*/ 6866256 w 12192000"/>
              <a:gd name="connsiteY3076" fmla="*/ 1560195 h 6858000"/>
              <a:gd name="connsiteX3077" fmla="*/ 7084695 w 12192000"/>
              <a:gd name="connsiteY3077" fmla="*/ 1560195 h 6858000"/>
              <a:gd name="connsiteX3078" fmla="*/ 7084695 w 12192000"/>
              <a:gd name="connsiteY3078" fmla="*/ 1341755 h 6858000"/>
              <a:gd name="connsiteX3079" fmla="*/ 6866256 w 12192000"/>
              <a:gd name="connsiteY3079" fmla="*/ 1341755 h 6858000"/>
              <a:gd name="connsiteX3080" fmla="*/ 7085331 w 12192000"/>
              <a:gd name="connsiteY3080" fmla="*/ 1123315 h 6858000"/>
              <a:gd name="connsiteX3081" fmla="*/ 7085331 w 12192000"/>
              <a:gd name="connsiteY3081" fmla="*/ 1341755 h 6858000"/>
              <a:gd name="connsiteX3082" fmla="*/ 7303770 w 12192000"/>
              <a:gd name="connsiteY3082" fmla="*/ 1341755 h 6858000"/>
              <a:gd name="connsiteX3083" fmla="*/ 7303770 w 12192000"/>
              <a:gd name="connsiteY3083" fmla="*/ 1123315 h 6858000"/>
              <a:gd name="connsiteX3084" fmla="*/ 7085331 w 12192000"/>
              <a:gd name="connsiteY3084" fmla="*/ 1123315 h 6858000"/>
              <a:gd name="connsiteX3085" fmla="*/ 6866256 w 12192000"/>
              <a:gd name="connsiteY3085" fmla="*/ 1123315 h 6858000"/>
              <a:gd name="connsiteX3086" fmla="*/ 6647815 w 12192000"/>
              <a:gd name="connsiteY3086" fmla="*/ 1123315 h 6858000"/>
              <a:gd name="connsiteX3087" fmla="*/ 6647815 w 12192000"/>
              <a:gd name="connsiteY3087" fmla="*/ 1341755 h 6858000"/>
              <a:gd name="connsiteX3088" fmla="*/ 6866256 w 12192000"/>
              <a:gd name="connsiteY3088" fmla="*/ 1341755 h 6858000"/>
              <a:gd name="connsiteX3089" fmla="*/ 6866256 w 12192000"/>
              <a:gd name="connsiteY3089" fmla="*/ 1123315 h 6858000"/>
              <a:gd name="connsiteX3090" fmla="*/ 5116830 w 12192000"/>
              <a:gd name="connsiteY3090" fmla="*/ 3091815 h 6858000"/>
              <a:gd name="connsiteX3091" fmla="*/ 5116830 w 12192000"/>
              <a:gd name="connsiteY3091" fmla="*/ 3310255 h 6858000"/>
              <a:gd name="connsiteX3092" fmla="*/ 5335270 w 12192000"/>
              <a:gd name="connsiteY3092" fmla="*/ 3310255 h 6858000"/>
              <a:gd name="connsiteX3093" fmla="*/ 5335270 w 12192000"/>
              <a:gd name="connsiteY3093" fmla="*/ 3091815 h 6858000"/>
              <a:gd name="connsiteX3094" fmla="*/ 5116830 w 12192000"/>
              <a:gd name="connsiteY3094" fmla="*/ 3091815 h 6858000"/>
              <a:gd name="connsiteX3095" fmla="*/ 1791970 w 12192000"/>
              <a:gd name="connsiteY3095" fmla="*/ 5760085 h 6858000"/>
              <a:gd name="connsiteX3096" fmla="*/ 1660525 w 12192000"/>
              <a:gd name="connsiteY3096" fmla="*/ 5760085 h 6858000"/>
              <a:gd name="connsiteX3097" fmla="*/ 1660525 w 12192000"/>
              <a:gd name="connsiteY3097" fmla="*/ 5891530 h 6858000"/>
              <a:gd name="connsiteX3098" fmla="*/ 1791970 w 12192000"/>
              <a:gd name="connsiteY3098" fmla="*/ 5891530 h 6858000"/>
              <a:gd name="connsiteX3099" fmla="*/ 1791970 w 12192000"/>
              <a:gd name="connsiteY3099" fmla="*/ 5760085 h 6858000"/>
              <a:gd name="connsiteX3100" fmla="*/ 1791970 w 12192000"/>
              <a:gd name="connsiteY3100" fmla="*/ 5322570 h 6858000"/>
              <a:gd name="connsiteX3101" fmla="*/ 1660525 w 12192000"/>
              <a:gd name="connsiteY3101" fmla="*/ 5322570 h 6858000"/>
              <a:gd name="connsiteX3102" fmla="*/ 1660525 w 12192000"/>
              <a:gd name="connsiteY3102" fmla="*/ 5454015 h 6858000"/>
              <a:gd name="connsiteX3103" fmla="*/ 1791970 w 12192000"/>
              <a:gd name="connsiteY3103" fmla="*/ 5454015 h 6858000"/>
              <a:gd name="connsiteX3104" fmla="*/ 1791970 w 12192000"/>
              <a:gd name="connsiteY3104" fmla="*/ 5322570 h 6858000"/>
              <a:gd name="connsiteX3105" fmla="*/ 1660525 w 12192000"/>
              <a:gd name="connsiteY3105" fmla="*/ 6635115 h 6858000"/>
              <a:gd name="connsiteX3106" fmla="*/ 1660525 w 12192000"/>
              <a:gd name="connsiteY3106" fmla="*/ 6766560 h 6858000"/>
              <a:gd name="connsiteX3107" fmla="*/ 1791970 w 12192000"/>
              <a:gd name="connsiteY3107" fmla="*/ 6766560 h 6858000"/>
              <a:gd name="connsiteX3108" fmla="*/ 1791970 w 12192000"/>
              <a:gd name="connsiteY3108" fmla="*/ 6635115 h 6858000"/>
              <a:gd name="connsiteX3109" fmla="*/ 1660525 w 12192000"/>
              <a:gd name="connsiteY3109" fmla="*/ 6635115 h 6858000"/>
              <a:gd name="connsiteX3110" fmla="*/ 41910 w 12192000"/>
              <a:gd name="connsiteY3110" fmla="*/ 3573145 h 6858000"/>
              <a:gd name="connsiteX3111" fmla="*/ 0 w 12192000"/>
              <a:gd name="connsiteY3111" fmla="*/ 3549015 h 6858000"/>
              <a:gd name="connsiteX3112" fmla="*/ 0 w 12192000"/>
              <a:gd name="connsiteY3112" fmla="*/ 3728720 h 6858000"/>
              <a:gd name="connsiteX3113" fmla="*/ 41910 w 12192000"/>
              <a:gd name="connsiteY3113" fmla="*/ 3704590 h 6858000"/>
              <a:gd name="connsiteX3114" fmla="*/ 41910 w 12192000"/>
              <a:gd name="connsiteY3114" fmla="*/ 3573145 h 6858000"/>
              <a:gd name="connsiteX3115" fmla="*/ 41910 w 12192000"/>
              <a:gd name="connsiteY3115" fmla="*/ 4010660 h 6858000"/>
              <a:gd name="connsiteX3116" fmla="*/ 0 w 12192000"/>
              <a:gd name="connsiteY3116" fmla="*/ 3986530 h 6858000"/>
              <a:gd name="connsiteX3117" fmla="*/ 0 w 12192000"/>
              <a:gd name="connsiteY3117" fmla="*/ 4165600 h 6858000"/>
              <a:gd name="connsiteX3118" fmla="*/ 41910 w 12192000"/>
              <a:gd name="connsiteY3118" fmla="*/ 4141470 h 6858000"/>
              <a:gd name="connsiteX3119" fmla="*/ 41910 w 12192000"/>
              <a:gd name="connsiteY3119" fmla="*/ 4010660 h 6858000"/>
              <a:gd name="connsiteX3120" fmla="*/ 1791970 w 12192000"/>
              <a:gd name="connsiteY3120" fmla="*/ 6197600 h 6858000"/>
              <a:gd name="connsiteX3121" fmla="*/ 1660525 w 12192000"/>
              <a:gd name="connsiteY3121" fmla="*/ 6197600 h 6858000"/>
              <a:gd name="connsiteX3122" fmla="*/ 1660525 w 12192000"/>
              <a:gd name="connsiteY3122" fmla="*/ 6329045 h 6858000"/>
              <a:gd name="connsiteX3123" fmla="*/ 1791970 w 12192000"/>
              <a:gd name="connsiteY3123" fmla="*/ 6329045 h 6858000"/>
              <a:gd name="connsiteX3124" fmla="*/ 1791970 w 12192000"/>
              <a:gd name="connsiteY3124" fmla="*/ 6197600 h 6858000"/>
              <a:gd name="connsiteX3125" fmla="*/ 4416425 w 12192000"/>
              <a:gd name="connsiteY3125" fmla="*/ 6197600 h 6858000"/>
              <a:gd name="connsiteX3126" fmla="*/ 4284980 w 12192000"/>
              <a:gd name="connsiteY3126" fmla="*/ 6197600 h 6858000"/>
              <a:gd name="connsiteX3127" fmla="*/ 4284980 w 12192000"/>
              <a:gd name="connsiteY3127" fmla="*/ 6329045 h 6858000"/>
              <a:gd name="connsiteX3128" fmla="*/ 4416425 w 12192000"/>
              <a:gd name="connsiteY3128" fmla="*/ 6329045 h 6858000"/>
              <a:gd name="connsiteX3129" fmla="*/ 4416425 w 12192000"/>
              <a:gd name="connsiteY3129" fmla="*/ 6197600 h 6858000"/>
              <a:gd name="connsiteX3130" fmla="*/ 41910 w 12192000"/>
              <a:gd name="connsiteY3130" fmla="*/ 4448175 h 6858000"/>
              <a:gd name="connsiteX3131" fmla="*/ 0 w 12192000"/>
              <a:gd name="connsiteY3131" fmla="*/ 4424045 h 6858000"/>
              <a:gd name="connsiteX3132" fmla="*/ 0 w 12192000"/>
              <a:gd name="connsiteY3132" fmla="*/ 4603750 h 6858000"/>
              <a:gd name="connsiteX3133" fmla="*/ 41910 w 12192000"/>
              <a:gd name="connsiteY3133" fmla="*/ 4579620 h 6858000"/>
              <a:gd name="connsiteX3134" fmla="*/ 41910 w 12192000"/>
              <a:gd name="connsiteY3134" fmla="*/ 4448175 h 6858000"/>
              <a:gd name="connsiteX3135" fmla="*/ 5116830 w 12192000"/>
              <a:gd name="connsiteY3135" fmla="*/ 2654300 h 6858000"/>
              <a:gd name="connsiteX3136" fmla="*/ 5116830 w 12192000"/>
              <a:gd name="connsiteY3136" fmla="*/ 2435860 h 6858000"/>
              <a:gd name="connsiteX3137" fmla="*/ 4898390 w 12192000"/>
              <a:gd name="connsiteY3137" fmla="*/ 2435860 h 6858000"/>
              <a:gd name="connsiteX3138" fmla="*/ 4898390 w 12192000"/>
              <a:gd name="connsiteY3138" fmla="*/ 2654300 h 6858000"/>
              <a:gd name="connsiteX3139" fmla="*/ 5116830 w 12192000"/>
              <a:gd name="connsiteY3139" fmla="*/ 2654300 h 6858000"/>
              <a:gd name="connsiteX3140" fmla="*/ 4897755 w 12192000"/>
              <a:gd name="connsiteY3140" fmla="*/ 2654300 h 6858000"/>
              <a:gd name="connsiteX3141" fmla="*/ 4679315 w 12192000"/>
              <a:gd name="connsiteY3141" fmla="*/ 2654300 h 6858000"/>
              <a:gd name="connsiteX3142" fmla="*/ 4679315 w 12192000"/>
              <a:gd name="connsiteY3142" fmla="*/ 2872740 h 6858000"/>
              <a:gd name="connsiteX3143" fmla="*/ 4897755 w 12192000"/>
              <a:gd name="connsiteY3143" fmla="*/ 2872740 h 6858000"/>
              <a:gd name="connsiteX3144" fmla="*/ 4897755 w 12192000"/>
              <a:gd name="connsiteY3144" fmla="*/ 2654300 h 6858000"/>
              <a:gd name="connsiteX3145" fmla="*/ 5116830 w 12192000"/>
              <a:gd name="connsiteY3145" fmla="*/ 2872740 h 6858000"/>
              <a:gd name="connsiteX3146" fmla="*/ 4898390 w 12192000"/>
              <a:gd name="connsiteY3146" fmla="*/ 2872740 h 6858000"/>
              <a:gd name="connsiteX3147" fmla="*/ 4898390 w 12192000"/>
              <a:gd name="connsiteY3147" fmla="*/ 3091180 h 6858000"/>
              <a:gd name="connsiteX3148" fmla="*/ 5116830 w 12192000"/>
              <a:gd name="connsiteY3148" fmla="*/ 3091180 h 6858000"/>
              <a:gd name="connsiteX3149" fmla="*/ 5116830 w 12192000"/>
              <a:gd name="connsiteY3149" fmla="*/ 2872740 h 6858000"/>
              <a:gd name="connsiteX3150" fmla="*/ 5335270 w 12192000"/>
              <a:gd name="connsiteY3150" fmla="*/ 2654300 h 6858000"/>
              <a:gd name="connsiteX3151" fmla="*/ 5553710 w 12192000"/>
              <a:gd name="connsiteY3151" fmla="*/ 2654300 h 6858000"/>
              <a:gd name="connsiteX3152" fmla="*/ 5553710 w 12192000"/>
              <a:gd name="connsiteY3152" fmla="*/ 2435860 h 6858000"/>
              <a:gd name="connsiteX3153" fmla="*/ 5335270 w 12192000"/>
              <a:gd name="connsiteY3153" fmla="*/ 2435860 h 6858000"/>
              <a:gd name="connsiteX3154" fmla="*/ 5335270 w 12192000"/>
              <a:gd name="connsiteY3154" fmla="*/ 2654300 h 6858000"/>
              <a:gd name="connsiteX3155" fmla="*/ 5116830 w 12192000"/>
              <a:gd name="connsiteY3155" fmla="*/ 2654300 h 6858000"/>
              <a:gd name="connsiteX3156" fmla="*/ 5116830 w 12192000"/>
              <a:gd name="connsiteY3156" fmla="*/ 2872740 h 6858000"/>
              <a:gd name="connsiteX3157" fmla="*/ 5335270 w 12192000"/>
              <a:gd name="connsiteY3157" fmla="*/ 2872740 h 6858000"/>
              <a:gd name="connsiteX3158" fmla="*/ 5335270 w 12192000"/>
              <a:gd name="connsiteY3158" fmla="*/ 2654300 h 6858000"/>
              <a:gd name="connsiteX3159" fmla="*/ 5116830 w 12192000"/>
              <a:gd name="connsiteY3159" fmla="*/ 2654300 h 6858000"/>
              <a:gd name="connsiteX3160" fmla="*/ 5335270 w 12192000"/>
              <a:gd name="connsiteY3160" fmla="*/ 2435860 h 6858000"/>
              <a:gd name="connsiteX3161" fmla="*/ 5335270 w 12192000"/>
              <a:gd name="connsiteY3161" fmla="*/ 2217420 h 6858000"/>
              <a:gd name="connsiteX3162" fmla="*/ 5116830 w 12192000"/>
              <a:gd name="connsiteY3162" fmla="*/ 2217420 h 6858000"/>
              <a:gd name="connsiteX3163" fmla="*/ 5116830 w 12192000"/>
              <a:gd name="connsiteY3163" fmla="*/ 2435860 h 6858000"/>
              <a:gd name="connsiteX3164" fmla="*/ 5335270 w 12192000"/>
              <a:gd name="connsiteY3164" fmla="*/ 2435860 h 6858000"/>
              <a:gd name="connsiteX3165" fmla="*/ 4285615 w 12192000"/>
              <a:gd name="connsiteY3165" fmla="*/ 6635115 h 6858000"/>
              <a:gd name="connsiteX3166" fmla="*/ 4285615 w 12192000"/>
              <a:gd name="connsiteY3166" fmla="*/ 6766560 h 6858000"/>
              <a:gd name="connsiteX3167" fmla="*/ 4417060 w 12192000"/>
              <a:gd name="connsiteY3167" fmla="*/ 6766560 h 6858000"/>
              <a:gd name="connsiteX3168" fmla="*/ 4417060 w 12192000"/>
              <a:gd name="connsiteY3168" fmla="*/ 6635115 h 6858000"/>
              <a:gd name="connsiteX3169" fmla="*/ 4285615 w 12192000"/>
              <a:gd name="connsiteY3169" fmla="*/ 6635115 h 6858000"/>
              <a:gd name="connsiteX3170" fmla="*/ 41910 w 12192000"/>
              <a:gd name="connsiteY3170" fmla="*/ 5760085 h 6858000"/>
              <a:gd name="connsiteX3171" fmla="*/ 0 w 12192000"/>
              <a:gd name="connsiteY3171" fmla="*/ 5735955 h 6858000"/>
              <a:gd name="connsiteX3172" fmla="*/ 0 w 12192000"/>
              <a:gd name="connsiteY3172" fmla="*/ 5915025 h 6858000"/>
              <a:gd name="connsiteX3173" fmla="*/ 41910 w 12192000"/>
              <a:gd name="connsiteY3173" fmla="*/ 5890895 h 6858000"/>
              <a:gd name="connsiteX3174" fmla="*/ 41910 w 12192000"/>
              <a:gd name="connsiteY3174" fmla="*/ 5760085 h 6858000"/>
              <a:gd name="connsiteX3175" fmla="*/ 1529715 w 12192000"/>
              <a:gd name="connsiteY3175" fmla="*/ 379730 h 6858000"/>
              <a:gd name="connsiteX3176" fmla="*/ 1529715 w 12192000"/>
              <a:gd name="connsiteY3176" fmla="*/ 335915 h 6858000"/>
              <a:gd name="connsiteX3177" fmla="*/ 1485900 w 12192000"/>
              <a:gd name="connsiteY3177" fmla="*/ 335915 h 6858000"/>
              <a:gd name="connsiteX3178" fmla="*/ 1485900 w 12192000"/>
              <a:gd name="connsiteY3178" fmla="*/ 379730 h 6858000"/>
              <a:gd name="connsiteX3179" fmla="*/ 1529715 w 12192000"/>
              <a:gd name="connsiteY3179" fmla="*/ 379730 h 6858000"/>
              <a:gd name="connsiteX3180" fmla="*/ 1485900 w 12192000"/>
              <a:gd name="connsiteY3180" fmla="*/ 817245 h 6858000"/>
              <a:gd name="connsiteX3181" fmla="*/ 1529715 w 12192000"/>
              <a:gd name="connsiteY3181" fmla="*/ 817245 h 6858000"/>
              <a:gd name="connsiteX3182" fmla="*/ 1529715 w 12192000"/>
              <a:gd name="connsiteY3182" fmla="*/ 773430 h 6858000"/>
              <a:gd name="connsiteX3183" fmla="*/ 1485900 w 12192000"/>
              <a:gd name="connsiteY3183" fmla="*/ 773430 h 6858000"/>
              <a:gd name="connsiteX3184" fmla="*/ 1485900 w 12192000"/>
              <a:gd name="connsiteY3184" fmla="*/ 817245 h 6858000"/>
              <a:gd name="connsiteX3185" fmla="*/ 1463675 w 12192000"/>
              <a:gd name="connsiteY3185" fmla="*/ 1713865 h 6858000"/>
              <a:gd name="connsiteX3186" fmla="*/ 1551305 w 12192000"/>
              <a:gd name="connsiteY3186" fmla="*/ 1713865 h 6858000"/>
              <a:gd name="connsiteX3187" fmla="*/ 1551305 w 12192000"/>
              <a:gd name="connsiteY3187" fmla="*/ 1626235 h 6858000"/>
              <a:gd name="connsiteX3188" fmla="*/ 1463675 w 12192000"/>
              <a:gd name="connsiteY3188" fmla="*/ 1626235 h 6858000"/>
              <a:gd name="connsiteX3189" fmla="*/ 1463675 w 12192000"/>
              <a:gd name="connsiteY3189" fmla="*/ 1713865 h 6858000"/>
              <a:gd name="connsiteX3190" fmla="*/ 1485900 w 12192000"/>
              <a:gd name="connsiteY3190" fmla="*/ 1254760 h 6858000"/>
              <a:gd name="connsiteX3191" fmla="*/ 1529715 w 12192000"/>
              <a:gd name="connsiteY3191" fmla="*/ 1254760 h 6858000"/>
              <a:gd name="connsiteX3192" fmla="*/ 1529715 w 12192000"/>
              <a:gd name="connsiteY3192" fmla="*/ 1210945 h 6858000"/>
              <a:gd name="connsiteX3193" fmla="*/ 1485900 w 12192000"/>
              <a:gd name="connsiteY3193" fmla="*/ 1210945 h 6858000"/>
              <a:gd name="connsiteX3194" fmla="*/ 1485900 w 12192000"/>
              <a:gd name="connsiteY3194" fmla="*/ 1254760 h 6858000"/>
              <a:gd name="connsiteX3195" fmla="*/ 2491740 w 12192000"/>
              <a:gd name="connsiteY3195" fmla="*/ 248285 h 6858000"/>
              <a:gd name="connsiteX3196" fmla="*/ 2710180 w 12192000"/>
              <a:gd name="connsiteY3196" fmla="*/ 248285 h 6858000"/>
              <a:gd name="connsiteX3197" fmla="*/ 2710180 w 12192000"/>
              <a:gd name="connsiteY3197" fmla="*/ 29845 h 6858000"/>
              <a:gd name="connsiteX3198" fmla="*/ 2668270 w 12192000"/>
              <a:gd name="connsiteY3198" fmla="*/ 0 h 6858000"/>
              <a:gd name="connsiteX3199" fmla="*/ 2533650 w 12192000"/>
              <a:gd name="connsiteY3199" fmla="*/ 0 h 6858000"/>
              <a:gd name="connsiteX3200" fmla="*/ 2491740 w 12192000"/>
              <a:gd name="connsiteY3200" fmla="*/ 29845 h 6858000"/>
              <a:gd name="connsiteX3201" fmla="*/ 2491740 w 12192000"/>
              <a:gd name="connsiteY3201" fmla="*/ 248285 h 6858000"/>
              <a:gd name="connsiteX3202" fmla="*/ 1117600 w 12192000"/>
              <a:gd name="connsiteY3202" fmla="*/ 0 h 6858000"/>
              <a:gd name="connsiteX3203" fmla="*/ 1022985 w 12192000"/>
              <a:gd name="connsiteY3203" fmla="*/ 0 h 6858000"/>
              <a:gd name="connsiteX3204" fmla="*/ 1117600 w 12192000"/>
              <a:gd name="connsiteY3204" fmla="*/ 0 h 6858000"/>
              <a:gd name="connsiteX3205" fmla="*/ 41910 w 12192000"/>
              <a:gd name="connsiteY3205" fmla="*/ 4885690 h 6858000"/>
              <a:gd name="connsiteX3206" fmla="*/ 0 w 12192000"/>
              <a:gd name="connsiteY3206" fmla="*/ 4861560 h 6858000"/>
              <a:gd name="connsiteX3207" fmla="*/ 0 w 12192000"/>
              <a:gd name="connsiteY3207" fmla="*/ 5041265 h 6858000"/>
              <a:gd name="connsiteX3208" fmla="*/ 41910 w 12192000"/>
              <a:gd name="connsiteY3208" fmla="*/ 5017135 h 6858000"/>
              <a:gd name="connsiteX3209" fmla="*/ 41910 w 12192000"/>
              <a:gd name="connsiteY3209" fmla="*/ 4885690 h 6858000"/>
              <a:gd name="connsiteX3210" fmla="*/ 1136015 w 12192000"/>
              <a:gd name="connsiteY3210" fmla="*/ 292100 h 6858000"/>
              <a:gd name="connsiteX3211" fmla="*/ 1004570 w 12192000"/>
              <a:gd name="connsiteY3211" fmla="*/ 292100 h 6858000"/>
              <a:gd name="connsiteX3212" fmla="*/ 1004570 w 12192000"/>
              <a:gd name="connsiteY3212" fmla="*/ 423545 h 6858000"/>
              <a:gd name="connsiteX3213" fmla="*/ 1136015 w 12192000"/>
              <a:gd name="connsiteY3213" fmla="*/ 423545 h 6858000"/>
              <a:gd name="connsiteX3214" fmla="*/ 1136015 w 12192000"/>
              <a:gd name="connsiteY3214" fmla="*/ 292100 h 6858000"/>
              <a:gd name="connsiteX3215" fmla="*/ 1573530 w 12192000"/>
              <a:gd name="connsiteY3215" fmla="*/ 2479675 h 6858000"/>
              <a:gd name="connsiteX3216" fmla="*/ 1442085 w 12192000"/>
              <a:gd name="connsiteY3216" fmla="*/ 2479675 h 6858000"/>
              <a:gd name="connsiteX3217" fmla="*/ 1442085 w 12192000"/>
              <a:gd name="connsiteY3217" fmla="*/ 2611120 h 6858000"/>
              <a:gd name="connsiteX3218" fmla="*/ 1573530 w 12192000"/>
              <a:gd name="connsiteY3218" fmla="*/ 2611120 h 6858000"/>
              <a:gd name="connsiteX3219" fmla="*/ 1573530 w 12192000"/>
              <a:gd name="connsiteY3219" fmla="*/ 2479675 h 6858000"/>
              <a:gd name="connsiteX3220" fmla="*/ 1555115 w 12192000"/>
              <a:gd name="connsiteY3220" fmla="*/ 0 h 6858000"/>
              <a:gd name="connsiteX3221" fmla="*/ 1460500 w 12192000"/>
              <a:gd name="connsiteY3221" fmla="*/ 0 h 6858000"/>
              <a:gd name="connsiteX3222" fmla="*/ 1555115 w 12192000"/>
              <a:gd name="connsiteY3222" fmla="*/ 0 h 6858000"/>
              <a:gd name="connsiteX3223" fmla="*/ 1026160 w 12192000"/>
              <a:gd name="connsiteY3223" fmla="*/ 2151380 h 6858000"/>
              <a:gd name="connsiteX3224" fmla="*/ 1113790 w 12192000"/>
              <a:gd name="connsiteY3224" fmla="*/ 2151380 h 6858000"/>
              <a:gd name="connsiteX3225" fmla="*/ 1113790 w 12192000"/>
              <a:gd name="connsiteY3225" fmla="*/ 2063750 h 6858000"/>
              <a:gd name="connsiteX3226" fmla="*/ 1026160 w 12192000"/>
              <a:gd name="connsiteY3226" fmla="*/ 2063750 h 6858000"/>
              <a:gd name="connsiteX3227" fmla="*/ 1026160 w 12192000"/>
              <a:gd name="connsiteY3227" fmla="*/ 2151380 h 6858000"/>
              <a:gd name="connsiteX3228" fmla="*/ 41910 w 12192000"/>
              <a:gd name="connsiteY3228" fmla="*/ 6197600 h 6858000"/>
              <a:gd name="connsiteX3229" fmla="*/ 0 w 12192000"/>
              <a:gd name="connsiteY3229" fmla="*/ 6173470 h 6858000"/>
              <a:gd name="connsiteX3230" fmla="*/ 0 w 12192000"/>
              <a:gd name="connsiteY3230" fmla="*/ 6352540 h 6858000"/>
              <a:gd name="connsiteX3231" fmla="*/ 41910 w 12192000"/>
              <a:gd name="connsiteY3231" fmla="*/ 6328410 h 6858000"/>
              <a:gd name="connsiteX3232" fmla="*/ 41910 w 12192000"/>
              <a:gd name="connsiteY3232" fmla="*/ 6197600 h 6858000"/>
              <a:gd name="connsiteX3233" fmla="*/ 1442085 w 12192000"/>
              <a:gd name="connsiteY3233" fmla="*/ 2917190 h 6858000"/>
              <a:gd name="connsiteX3234" fmla="*/ 1442085 w 12192000"/>
              <a:gd name="connsiteY3234" fmla="*/ 3048635 h 6858000"/>
              <a:gd name="connsiteX3235" fmla="*/ 1573530 w 12192000"/>
              <a:gd name="connsiteY3235" fmla="*/ 3048635 h 6858000"/>
              <a:gd name="connsiteX3236" fmla="*/ 1573530 w 12192000"/>
              <a:gd name="connsiteY3236" fmla="*/ 2917190 h 6858000"/>
              <a:gd name="connsiteX3237" fmla="*/ 1442085 w 12192000"/>
              <a:gd name="connsiteY3237" fmla="*/ 2917190 h 6858000"/>
              <a:gd name="connsiteX3238" fmla="*/ 1573530 w 12192000"/>
              <a:gd name="connsiteY3238" fmla="*/ 2042160 h 6858000"/>
              <a:gd name="connsiteX3239" fmla="*/ 1442085 w 12192000"/>
              <a:gd name="connsiteY3239" fmla="*/ 2042160 h 6858000"/>
              <a:gd name="connsiteX3240" fmla="*/ 1442085 w 12192000"/>
              <a:gd name="connsiteY3240" fmla="*/ 2173605 h 6858000"/>
              <a:gd name="connsiteX3241" fmla="*/ 1573530 w 12192000"/>
              <a:gd name="connsiteY3241" fmla="*/ 2173605 h 6858000"/>
              <a:gd name="connsiteX3242" fmla="*/ 1573530 w 12192000"/>
              <a:gd name="connsiteY3242" fmla="*/ 2042160 h 6858000"/>
              <a:gd name="connsiteX3243" fmla="*/ 4547870 w 12192000"/>
              <a:gd name="connsiteY3243" fmla="*/ 5629275 h 6858000"/>
              <a:gd name="connsiteX3244" fmla="*/ 4591685 w 12192000"/>
              <a:gd name="connsiteY3244" fmla="*/ 5629275 h 6858000"/>
              <a:gd name="connsiteX3245" fmla="*/ 4591685 w 12192000"/>
              <a:gd name="connsiteY3245" fmla="*/ 5585460 h 6858000"/>
              <a:gd name="connsiteX3246" fmla="*/ 4547870 w 12192000"/>
              <a:gd name="connsiteY3246" fmla="*/ 5585460 h 6858000"/>
              <a:gd name="connsiteX3247" fmla="*/ 4547870 w 12192000"/>
              <a:gd name="connsiteY3247" fmla="*/ 5629275 h 6858000"/>
              <a:gd name="connsiteX3248" fmla="*/ 9709785 w 12192000"/>
              <a:gd name="connsiteY3248" fmla="*/ 6591300 h 6858000"/>
              <a:gd name="connsiteX3249" fmla="*/ 9928225 w 12192000"/>
              <a:gd name="connsiteY3249" fmla="*/ 6591300 h 6858000"/>
              <a:gd name="connsiteX3250" fmla="*/ 9928225 w 12192000"/>
              <a:gd name="connsiteY3250" fmla="*/ 6372860 h 6858000"/>
              <a:gd name="connsiteX3251" fmla="*/ 9709785 w 12192000"/>
              <a:gd name="connsiteY3251" fmla="*/ 6372860 h 6858000"/>
              <a:gd name="connsiteX3252" fmla="*/ 9709785 w 12192000"/>
              <a:gd name="connsiteY3252" fmla="*/ 6591300 h 6858000"/>
              <a:gd name="connsiteX3253" fmla="*/ 4591685 w 12192000"/>
              <a:gd name="connsiteY3253" fmla="*/ 4754245 h 6858000"/>
              <a:gd name="connsiteX3254" fmla="*/ 4591685 w 12192000"/>
              <a:gd name="connsiteY3254" fmla="*/ 4710430 h 6858000"/>
              <a:gd name="connsiteX3255" fmla="*/ 4547870 w 12192000"/>
              <a:gd name="connsiteY3255" fmla="*/ 4710430 h 6858000"/>
              <a:gd name="connsiteX3256" fmla="*/ 4547870 w 12192000"/>
              <a:gd name="connsiteY3256" fmla="*/ 4754245 h 6858000"/>
              <a:gd name="connsiteX3257" fmla="*/ 4591685 w 12192000"/>
              <a:gd name="connsiteY3257" fmla="*/ 4754245 h 6858000"/>
              <a:gd name="connsiteX3258" fmla="*/ 4853940 w 12192000"/>
              <a:gd name="connsiteY3258" fmla="*/ 4010660 h 6858000"/>
              <a:gd name="connsiteX3259" fmla="*/ 4722495 w 12192000"/>
              <a:gd name="connsiteY3259" fmla="*/ 4010660 h 6858000"/>
              <a:gd name="connsiteX3260" fmla="*/ 4722495 w 12192000"/>
              <a:gd name="connsiteY3260" fmla="*/ 4142105 h 6858000"/>
              <a:gd name="connsiteX3261" fmla="*/ 4853940 w 12192000"/>
              <a:gd name="connsiteY3261" fmla="*/ 4142105 h 6858000"/>
              <a:gd name="connsiteX3262" fmla="*/ 4853940 w 12192000"/>
              <a:gd name="connsiteY3262" fmla="*/ 4010660 h 6858000"/>
              <a:gd name="connsiteX3263" fmla="*/ 4547870 w 12192000"/>
              <a:gd name="connsiteY3263" fmla="*/ 5191760 h 6858000"/>
              <a:gd name="connsiteX3264" fmla="*/ 4591685 w 12192000"/>
              <a:gd name="connsiteY3264" fmla="*/ 5191760 h 6858000"/>
              <a:gd name="connsiteX3265" fmla="*/ 4591685 w 12192000"/>
              <a:gd name="connsiteY3265" fmla="*/ 5147945 h 6858000"/>
              <a:gd name="connsiteX3266" fmla="*/ 4547870 w 12192000"/>
              <a:gd name="connsiteY3266" fmla="*/ 5147945 h 6858000"/>
              <a:gd name="connsiteX3267" fmla="*/ 4547870 w 12192000"/>
              <a:gd name="connsiteY3267" fmla="*/ 5191760 h 6858000"/>
              <a:gd name="connsiteX3268" fmla="*/ 4744720 w 12192000"/>
              <a:gd name="connsiteY3268" fmla="*/ 3682365 h 6858000"/>
              <a:gd name="connsiteX3269" fmla="*/ 4832350 w 12192000"/>
              <a:gd name="connsiteY3269" fmla="*/ 3682365 h 6858000"/>
              <a:gd name="connsiteX3270" fmla="*/ 4832350 w 12192000"/>
              <a:gd name="connsiteY3270" fmla="*/ 3594735 h 6858000"/>
              <a:gd name="connsiteX3271" fmla="*/ 4744720 w 12192000"/>
              <a:gd name="connsiteY3271" fmla="*/ 3594735 h 6858000"/>
              <a:gd name="connsiteX3272" fmla="*/ 4744720 w 12192000"/>
              <a:gd name="connsiteY3272" fmla="*/ 3682365 h 6858000"/>
              <a:gd name="connsiteX3273" fmla="*/ 4832350 w 12192000"/>
              <a:gd name="connsiteY3273" fmla="*/ 3244850 h 6858000"/>
              <a:gd name="connsiteX3274" fmla="*/ 4832350 w 12192000"/>
              <a:gd name="connsiteY3274" fmla="*/ 3157220 h 6858000"/>
              <a:gd name="connsiteX3275" fmla="*/ 4744720 w 12192000"/>
              <a:gd name="connsiteY3275" fmla="*/ 3157220 h 6858000"/>
              <a:gd name="connsiteX3276" fmla="*/ 4744720 w 12192000"/>
              <a:gd name="connsiteY3276" fmla="*/ 3244850 h 6858000"/>
              <a:gd name="connsiteX3277" fmla="*/ 4832350 w 12192000"/>
              <a:gd name="connsiteY3277" fmla="*/ 3244850 h 6858000"/>
              <a:gd name="connsiteX3278" fmla="*/ 4635500 w 12192000"/>
              <a:gd name="connsiteY3278" fmla="*/ 4229100 h 6858000"/>
              <a:gd name="connsiteX3279" fmla="*/ 4504055 w 12192000"/>
              <a:gd name="connsiteY3279" fmla="*/ 4229100 h 6858000"/>
              <a:gd name="connsiteX3280" fmla="*/ 4504055 w 12192000"/>
              <a:gd name="connsiteY3280" fmla="*/ 4360545 h 6858000"/>
              <a:gd name="connsiteX3281" fmla="*/ 4635500 w 12192000"/>
              <a:gd name="connsiteY3281" fmla="*/ 4360545 h 6858000"/>
              <a:gd name="connsiteX3282" fmla="*/ 4635500 w 12192000"/>
              <a:gd name="connsiteY3282" fmla="*/ 4229100 h 6858000"/>
              <a:gd name="connsiteX3283" fmla="*/ 5597525 w 12192000"/>
              <a:gd name="connsiteY3283" fmla="*/ 6766560 h 6858000"/>
              <a:gd name="connsiteX3284" fmla="*/ 5728970 w 12192000"/>
              <a:gd name="connsiteY3284" fmla="*/ 6766560 h 6858000"/>
              <a:gd name="connsiteX3285" fmla="*/ 5728970 w 12192000"/>
              <a:gd name="connsiteY3285" fmla="*/ 6635115 h 6858000"/>
              <a:gd name="connsiteX3286" fmla="*/ 5597525 w 12192000"/>
              <a:gd name="connsiteY3286" fmla="*/ 6635115 h 6858000"/>
              <a:gd name="connsiteX3287" fmla="*/ 5597525 w 12192000"/>
              <a:gd name="connsiteY3287" fmla="*/ 6766560 h 6858000"/>
              <a:gd name="connsiteX3288" fmla="*/ 4526280 w 12192000"/>
              <a:gd name="connsiteY3288" fmla="*/ 3463290 h 6858000"/>
              <a:gd name="connsiteX3289" fmla="*/ 4613910 w 12192000"/>
              <a:gd name="connsiteY3289" fmla="*/ 3463290 h 6858000"/>
              <a:gd name="connsiteX3290" fmla="*/ 4613910 w 12192000"/>
              <a:gd name="connsiteY3290" fmla="*/ 3375660 h 6858000"/>
              <a:gd name="connsiteX3291" fmla="*/ 4526280 w 12192000"/>
              <a:gd name="connsiteY3291" fmla="*/ 3375660 h 6858000"/>
              <a:gd name="connsiteX3292" fmla="*/ 4526280 w 12192000"/>
              <a:gd name="connsiteY3292" fmla="*/ 3463290 h 6858000"/>
              <a:gd name="connsiteX3293" fmla="*/ 8441055 w 12192000"/>
              <a:gd name="connsiteY3293" fmla="*/ 6853556 h 6858000"/>
              <a:gd name="connsiteX3294" fmla="*/ 8437245 w 12192000"/>
              <a:gd name="connsiteY3294" fmla="*/ 6858000 h 6858000"/>
              <a:gd name="connsiteX3295" fmla="*/ 8576310 w 12192000"/>
              <a:gd name="connsiteY3295" fmla="*/ 6858000 h 6858000"/>
              <a:gd name="connsiteX3296" fmla="*/ 8572500 w 12192000"/>
              <a:gd name="connsiteY3296" fmla="*/ 6853556 h 6858000"/>
              <a:gd name="connsiteX3297" fmla="*/ 8441055 w 12192000"/>
              <a:gd name="connsiteY3297" fmla="*/ 6853556 h 6858000"/>
              <a:gd name="connsiteX3298" fmla="*/ 8834755 w 12192000"/>
              <a:gd name="connsiteY3298" fmla="*/ 6809740 h 6858000"/>
              <a:gd name="connsiteX3299" fmla="*/ 8802370 w 12192000"/>
              <a:gd name="connsiteY3299" fmla="*/ 6858000 h 6858000"/>
              <a:gd name="connsiteX3300" fmla="*/ 9086215 w 12192000"/>
              <a:gd name="connsiteY3300" fmla="*/ 6858000 h 6858000"/>
              <a:gd name="connsiteX3301" fmla="*/ 9053830 w 12192000"/>
              <a:gd name="connsiteY3301" fmla="*/ 6809740 h 6858000"/>
              <a:gd name="connsiteX3302" fmla="*/ 8834755 w 12192000"/>
              <a:gd name="connsiteY3302" fmla="*/ 6809740 h 6858000"/>
              <a:gd name="connsiteX3303" fmla="*/ 5073015 w 12192000"/>
              <a:gd name="connsiteY3303" fmla="*/ 6853556 h 6858000"/>
              <a:gd name="connsiteX3304" fmla="*/ 4941570 w 12192000"/>
              <a:gd name="connsiteY3304" fmla="*/ 6853556 h 6858000"/>
              <a:gd name="connsiteX3305" fmla="*/ 4937760 w 12192000"/>
              <a:gd name="connsiteY3305" fmla="*/ 6858000 h 6858000"/>
              <a:gd name="connsiteX3306" fmla="*/ 5076825 w 12192000"/>
              <a:gd name="connsiteY3306" fmla="*/ 6858000 h 6858000"/>
              <a:gd name="connsiteX3307" fmla="*/ 5073015 w 12192000"/>
              <a:gd name="connsiteY3307" fmla="*/ 6853556 h 6858000"/>
              <a:gd name="connsiteX3308" fmla="*/ 4613275 w 12192000"/>
              <a:gd name="connsiteY3308" fmla="*/ 3026410 h 6858000"/>
              <a:gd name="connsiteX3309" fmla="*/ 4613275 w 12192000"/>
              <a:gd name="connsiteY3309" fmla="*/ 2938780 h 6858000"/>
              <a:gd name="connsiteX3310" fmla="*/ 4525645 w 12192000"/>
              <a:gd name="connsiteY3310" fmla="*/ 2938780 h 6858000"/>
              <a:gd name="connsiteX3311" fmla="*/ 4525645 w 12192000"/>
              <a:gd name="connsiteY3311" fmla="*/ 3026410 h 6858000"/>
              <a:gd name="connsiteX3312" fmla="*/ 4613275 w 12192000"/>
              <a:gd name="connsiteY3312" fmla="*/ 3026410 h 6858000"/>
              <a:gd name="connsiteX3313" fmla="*/ 4526280 w 12192000"/>
              <a:gd name="connsiteY3313" fmla="*/ 3900805 h 6858000"/>
              <a:gd name="connsiteX3314" fmla="*/ 4613910 w 12192000"/>
              <a:gd name="connsiteY3314" fmla="*/ 3900805 h 6858000"/>
              <a:gd name="connsiteX3315" fmla="*/ 4613910 w 12192000"/>
              <a:gd name="connsiteY3315" fmla="*/ 3813175 h 6858000"/>
              <a:gd name="connsiteX3316" fmla="*/ 4526280 w 12192000"/>
              <a:gd name="connsiteY3316" fmla="*/ 3813175 h 6858000"/>
              <a:gd name="connsiteX3317" fmla="*/ 4526280 w 12192000"/>
              <a:gd name="connsiteY3317" fmla="*/ 3900805 h 6858000"/>
              <a:gd name="connsiteX3318" fmla="*/ 4635500 w 12192000"/>
              <a:gd name="connsiteY3318" fmla="*/ 6547485 h 6858000"/>
              <a:gd name="connsiteX3319" fmla="*/ 4635500 w 12192000"/>
              <a:gd name="connsiteY3319" fmla="*/ 6416040 h 6858000"/>
              <a:gd name="connsiteX3320" fmla="*/ 4504055 w 12192000"/>
              <a:gd name="connsiteY3320" fmla="*/ 6416040 h 6858000"/>
              <a:gd name="connsiteX3321" fmla="*/ 4504055 w 12192000"/>
              <a:gd name="connsiteY3321" fmla="*/ 6547485 h 6858000"/>
              <a:gd name="connsiteX3322" fmla="*/ 4635500 w 12192000"/>
              <a:gd name="connsiteY3322" fmla="*/ 6547485 h 6858000"/>
              <a:gd name="connsiteX3323" fmla="*/ 4679315 w 12192000"/>
              <a:gd name="connsiteY3323" fmla="*/ 2654300 h 6858000"/>
              <a:gd name="connsiteX3324" fmla="*/ 4679315 w 12192000"/>
              <a:gd name="connsiteY3324" fmla="*/ 2435860 h 6858000"/>
              <a:gd name="connsiteX3325" fmla="*/ 4460875 w 12192000"/>
              <a:gd name="connsiteY3325" fmla="*/ 2435860 h 6858000"/>
              <a:gd name="connsiteX3326" fmla="*/ 4460875 w 12192000"/>
              <a:gd name="connsiteY3326" fmla="*/ 2654300 h 6858000"/>
              <a:gd name="connsiteX3327" fmla="*/ 4679315 w 12192000"/>
              <a:gd name="connsiteY3327" fmla="*/ 2654300 h 6858000"/>
              <a:gd name="connsiteX3328" fmla="*/ 5335270 w 12192000"/>
              <a:gd name="connsiteY3328" fmla="*/ 2216785 h 6858000"/>
              <a:gd name="connsiteX3329" fmla="*/ 5553710 w 12192000"/>
              <a:gd name="connsiteY3329" fmla="*/ 2216785 h 6858000"/>
              <a:gd name="connsiteX3330" fmla="*/ 5553710 w 12192000"/>
              <a:gd name="connsiteY3330" fmla="*/ 1998345 h 6858000"/>
              <a:gd name="connsiteX3331" fmla="*/ 5335270 w 12192000"/>
              <a:gd name="connsiteY3331" fmla="*/ 1998345 h 6858000"/>
              <a:gd name="connsiteX3332" fmla="*/ 5335270 w 12192000"/>
              <a:gd name="connsiteY3332" fmla="*/ 2216785 h 6858000"/>
              <a:gd name="connsiteX3333" fmla="*/ 5335270 w 12192000"/>
              <a:gd name="connsiteY3333" fmla="*/ 1998345 h 6858000"/>
              <a:gd name="connsiteX3334" fmla="*/ 5335270 w 12192000"/>
              <a:gd name="connsiteY3334" fmla="*/ 1779905 h 6858000"/>
              <a:gd name="connsiteX3335" fmla="*/ 5116830 w 12192000"/>
              <a:gd name="connsiteY3335" fmla="*/ 1779905 h 6858000"/>
              <a:gd name="connsiteX3336" fmla="*/ 5116830 w 12192000"/>
              <a:gd name="connsiteY3336" fmla="*/ 1998345 h 6858000"/>
              <a:gd name="connsiteX3337" fmla="*/ 5335270 w 12192000"/>
              <a:gd name="connsiteY3337" fmla="*/ 1998345 h 6858000"/>
              <a:gd name="connsiteX3338" fmla="*/ 4853940 w 12192000"/>
              <a:gd name="connsiteY3338" fmla="*/ 4447540 h 6858000"/>
              <a:gd name="connsiteX3339" fmla="*/ 4722495 w 12192000"/>
              <a:gd name="connsiteY3339" fmla="*/ 4447540 h 6858000"/>
              <a:gd name="connsiteX3340" fmla="*/ 4722495 w 12192000"/>
              <a:gd name="connsiteY3340" fmla="*/ 4578985 h 6858000"/>
              <a:gd name="connsiteX3341" fmla="*/ 4853940 w 12192000"/>
              <a:gd name="connsiteY3341" fmla="*/ 4578985 h 6858000"/>
              <a:gd name="connsiteX3342" fmla="*/ 4853940 w 12192000"/>
              <a:gd name="connsiteY3342" fmla="*/ 4447540 h 6858000"/>
              <a:gd name="connsiteX3343" fmla="*/ 5553710 w 12192000"/>
              <a:gd name="connsiteY3343" fmla="*/ 2654300 h 6858000"/>
              <a:gd name="connsiteX3344" fmla="*/ 5553710 w 12192000"/>
              <a:gd name="connsiteY3344" fmla="*/ 2872740 h 6858000"/>
              <a:gd name="connsiteX3345" fmla="*/ 5772150 w 12192000"/>
              <a:gd name="connsiteY3345" fmla="*/ 2872740 h 6858000"/>
              <a:gd name="connsiteX3346" fmla="*/ 5772150 w 12192000"/>
              <a:gd name="connsiteY3346" fmla="*/ 2654300 h 6858000"/>
              <a:gd name="connsiteX3347" fmla="*/ 5553710 w 12192000"/>
              <a:gd name="connsiteY3347" fmla="*/ 2654300 h 6858000"/>
              <a:gd name="connsiteX3348" fmla="*/ 5553710 w 12192000"/>
              <a:gd name="connsiteY3348" fmla="*/ 2435860 h 6858000"/>
              <a:gd name="connsiteX3349" fmla="*/ 5772150 w 12192000"/>
              <a:gd name="connsiteY3349" fmla="*/ 2435860 h 6858000"/>
              <a:gd name="connsiteX3350" fmla="*/ 5772150 w 12192000"/>
              <a:gd name="connsiteY3350" fmla="*/ 2217420 h 6858000"/>
              <a:gd name="connsiteX3351" fmla="*/ 5553710 w 12192000"/>
              <a:gd name="connsiteY3351" fmla="*/ 2217420 h 6858000"/>
              <a:gd name="connsiteX3352" fmla="*/ 5553710 w 12192000"/>
              <a:gd name="connsiteY3352" fmla="*/ 2435860 h 6858000"/>
              <a:gd name="connsiteX3353" fmla="*/ 4897755 w 12192000"/>
              <a:gd name="connsiteY3353" fmla="*/ 2435860 h 6858000"/>
              <a:gd name="connsiteX3354" fmla="*/ 4897755 w 12192000"/>
              <a:gd name="connsiteY3354" fmla="*/ 2217420 h 6858000"/>
              <a:gd name="connsiteX3355" fmla="*/ 4679315 w 12192000"/>
              <a:gd name="connsiteY3355" fmla="*/ 2217420 h 6858000"/>
              <a:gd name="connsiteX3356" fmla="*/ 4679315 w 12192000"/>
              <a:gd name="connsiteY3356" fmla="*/ 2435860 h 6858000"/>
              <a:gd name="connsiteX3357" fmla="*/ 4897755 w 12192000"/>
              <a:gd name="connsiteY3357" fmla="*/ 2435860 h 6858000"/>
              <a:gd name="connsiteX3358" fmla="*/ 5772785 w 12192000"/>
              <a:gd name="connsiteY3358" fmla="*/ 2654300 h 6858000"/>
              <a:gd name="connsiteX3359" fmla="*/ 5991225 w 12192000"/>
              <a:gd name="connsiteY3359" fmla="*/ 2654300 h 6858000"/>
              <a:gd name="connsiteX3360" fmla="*/ 5991225 w 12192000"/>
              <a:gd name="connsiteY3360" fmla="*/ 2435860 h 6858000"/>
              <a:gd name="connsiteX3361" fmla="*/ 5772785 w 12192000"/>
              <a:gd name="connsiteY3361" fmla="*/ 2435860 h 6858000"/>
              <a:gd name="connsiteX3362" fmla="*/ 5772785 w 12192000"/>
              <a:gd name="connsiteY3362" fmla="*/ 2654300 h 6858000"/>
              <a:gd name="connsiteX3363" fmla="*/ 5116830 w 12192000"/>
              <a:gd name="connsiteY3363" fmla="*/ 2216785 h 6858000"/>
              <a:gd name="connsiteX3364" fmla="*/ 5116830 w 12192000"/>
              <a:gd name="connsiteY3364" fmla="*/ 1998345 h 6858000"/>
              <a:gd name="connsiteX3365" fmla="*/ 4898390 w 12192000"/>
              <a:gd name="connsiteY3365" fmla="*/ 1998345 h 6858000"/>
              <a:gd name="connsiteX3366" fmla="*/ 4898390 w 12192000"/>
              <a:gd name="connsiteY3366" fmla="*/ 2216785 h 6858000"/>
              <a:gd name="connsiteX3367" fmla="*/ 5116830 w 12192000"/>
              <a:gd name="connsiteY3367" fmla="*/ 2216785 h 6858000"/>
              <a:gd name="connsiteX3368" fmla="*/ 5335270 w 12192000"/>
              <a:gd name="connsiteY3368" fmla="*/ 2872740 h 6858000"/>
              <a:gd name="connsiteX3369" fmla="*/ 5335270 w 12192000"/>
              <a:gd name="connsiteY3369" fmla="*/ 3091180 h 6858000"/>
              <a:gd name="connsiteX3370" fmla="*/ 5553710 w 12192000"/>
              <a:gd name="connsiteY3370" fmla="*/ 3091180 h 6858000"/>
              <a:gd name="connsiteX3371" fmla="*/ 5553710 w 12192000"/>
              <a:gd name="connsiteY3371" fmla="*/ 2872740 h 6858000"/>
              <a:gd name="connsiteX3372" fmla="*/ 5335270 w 12192000"/>
              <a:gd name="connsiteY3372" fmla="*/ 2872740 h 6858000"/>
              <a:gd name="connsiteX3373" fmla="*/ 4744720 w 12192000"/>
              <a:gd name="connsiteY3373" fmla="*/ 6306820 h 6858000"/>
              <a:gd name="connsiteX3374" fmla="*/ 4832350 w 12192000"/>
              <a:gd name="connsiteY3374" fmla="*/ 6306820 h 6858000"/>
              <a:gd name="connsiteX3375" fmla="*/ 4832350 w 12192000"/>
              <a:gd name="connsiteY3375" fmla="*/ 6219190 h 6858000"/>
              <a:gd name="connsiteX3376" fmla="*/ 4744720 w 12192000"/>
              <a:gd name="connsiteY3376" fmla="*/ 6219190 h 6858000"/>
              <a:gd name="connsiteX3377" fmla="*/ 4744720 w 12192000"/>
              <a:gd name="connsiteY3377" fmla="*/ 6306820 h 6858000"/>
              <a:gd name="connsiteX3378" fmla="*/ 4723130 w 12192000"/>
              <a:gd name="connsiteY3378" fmla="*/ 6766560 h 6858000"/>
              <a:gd name="connsiteX3379" fmla="*/ 4854575 w 12192000"/>
              <a:gd name="connsiteY3379" fmla="*/ 6766560 h 6858000"/>
              <a:gd name="connsiteX3380" fmla="*/ 4854575 w 12192000"/>
              <a:gd name="connsiteY3380" fmla="*/ 6635115 h 6858000"/>
              <a:gd name="connsiteX3381" fmla="*/ 4723130 w 12192000"/>
              <a:gd name="connsiteY3381" fmla="*/ 6635115 h 6858000"/>
              <a:gd name="connsiteX3382" fmla="*/ 4723130 w 12192000"/>
              <a:gd name="connsiteY3382" fmla="*/ 6766560 h 6858000"/>
              <a:gd name="connsiteX3383" fmla="*/ 4744720 w 12192000"/>
              <a:gd name="connsiteY3383" fmla="*/ 5869305 h 6858000"/>
              <a:gd name="connsiteX3384" fmla="*/ 4832350 w 12192000"/>
              <a:gd name="connsiteY3384" fmla="*/ 5869305 h 6858000"/>
              <a:gd name="connsiteX3385" fmla="*/ 4832350 w 12192000"/>
              <a:gd name="connsiteY3385" fmla="*/ 5781675 h 6858000"/>
              <a:gd name="connsiteX3386" fmla="*/ 4744720 w 12192000"/>
              <a:gd name="connsiteY3386" fmla="*/ 5781675 h 6858000"/>
              <a:gd name="connsiteX3387" fmla="*/ 4744720 w 12192000"/>
              <a:gd name="connsiteY3387" fmla="*/ 5869305 h 6858000"/>
              <a:gd name="connsiteX3388" fmla="*/ 4766310 w 12192000"/>
              <a:gd name="connsiteY3388" fmla="*/ 5410200 h 6858000"/>
              <a:gd name="connsiteX3389" fmla="*/ 4810125 w 12192000"/>
              <a:gd name="connsiteY3389" fmla="*/ 5410200 h 6858000"/>
              <a:gd name="connsiteX3390" fmla="*/ 4810125 w 12192000"/>
              <a:gd name="connsiteY3390" fmla="*/ 5366385 h 6858000"/>
              <a:gd name="connsiteX3391" fmla="*/ 4766310 w 12192000"/>
              <a:gd name="connsiteY3391" fmla="*/ 5366385 h 6858000"/>
              <a:gd name="connsiteX3392" fmla="*/ 4766310 w 12192000"/>
              <a:gd name="connsiteY3392" fmla="*/ 5410200 h 6858000"/>
              <a:gd name="connsiteX3393" fmla="*/ 4810125 w 12192000"/>
              <a:gd name="connsiteY3393" fmla="*/ 4972685 h 6858000"/>
              <a:gd name="connsiteX3394" fmla="*/ 4810125 w 12192000"/>
              <a:gd name="connsiteY3394" fmla="*/ 4928870 h 6858000"/>
              <a:gd name="connsiteX3395" fmla="*/ 4766310 w 12192000"/>
              <a:gd name="connsiteY3395" fmla="*/ 4928870 h 6858000"/>
              <a:gd name="connsiteX3396" fmla="*/ 4766310 w 12192000"/>
              <a:gd name="connsiteY3396" fmla="*/ 4972685 h 6858000"/>
              <a:gd name="connsiteX3397" fmla="*/ 4810125 w 12192000"/>
              <a:gd name="connsiteY3397" fmla="*/ 4972685 h 6858000"/>
              <a:gd name="connsiteX3398" fmla="*/ 4526280 w 12192000"/>
              <a:gd name="connsiteY3398" fmla="*/ 6088380 h 6858000"/>
              <a:gd name="connsiteX3399" fmla="*/ 4613910 w 12192000"/>
              <a:gd name="connsiteY3399" fmla="*/ 6088380 h 6858000"/>
              <a:gd name="connsiteX3400" fmla="*/ 4613910 w 12192000"/>
              <a:gd name="connsiteY3400" fmla="*/ 6000750 h 6858000"/>
              <a:gd name="connsiteX3401" fmla="*/ 4526280 w 12192000"/>
              <a:gd name="connsiteY3401" fmla="*/ 6000750 h 6858000"/>
              <a:gd name="connsiteX3402" fmla="*/ 4526280 w 12192000"/>
              <a:gd name="connsiteY3402" fmla="*/ 6088380 h 6858000"/>
              <a:gd name="connsiteX3403" fmla="*/ 8353425 w 12192000"/>
              <a:gd name="connsiteY3403" fmla="*/ 4141470 h 6858000"/>
              <a:gd name="connsiteX3404" fmla="*/ 8353425 w 12192000"/>
              <a:gd name="connsiteY3404" fmla="*/ 4010025 h 6858000"/>
              <a:gd name="connsiteX3405" fmla="*/ 8221981 w 12192000"/>
              <a:gd name="connsiteY3405" fmla="*/ 4010025 h 6858000"/>
              <a:gd name="connsiteX3406" fmla="*/ 8221981 w 12192000"/>
              <a:gd name="connsiteY3406" fmla="*/ 4141470 h 6858000"/>
              <a:gd name="connsiteX3407" fmla="*/ 8353425 w 12192000"/>
              <a:gd name="connsiteY3407" fmla="*/ 4141470 h 6858000"/>
              <a:gd name="connsiteX3408" fmla="*/ 8222615 w 12192000"/>
              <a:gd name="connsiteY3408" fmla="*/ 4578985 h 6858000"/>
              <a:gd name="connsiteX3409" fmla="*/ 8354060 w 12192000"/>
              <a:gd name="connsiteY3409" fmla="*/ 4578985 h 6858000"/>
              <a:gd name="connsiteX3410" fmla="*/ 8354060 w 12192000"/>
              <a:gd name="connsiteY3410" fmla="*/ 4447540 h 6858000"/>
              <a:gd name="connsiteX3411" fmla="*/ 8222615 w 12192000"/>
              <a:gd name="connsiteY3411" fmla="*/ 4447540 h 6858000"/>
              <a:gd name="connsiteX3412" fmla="*/ 8222615 w 12192000"/>
              <a:gd name="connsiteY3412" fmla="*/ 4578985 h 6858000"/>
              <a:gd name="connsiteX3413" fmla="*/ 8309610 w 12192000"/>
              <a:gd name="connsiteY3413" fmla="*/ 4928870 h 6858000"/>
              <a:gd name="connsiteX3414" fmla="*/ 8265795 w 12192000"/>
              <a:gd name="connsiteY3414" fmla="*/ 4928870 h 6858000"/>
              <a:gd name="connsiteX3415" fmla="*/ 8265795 w 12192000"/>
              <a:gd name="connsiteY3415" fmla="*/ 4972685 h 6858000"/>
              <a:gd name="connsiteX3416" fmla="*/ 8309610 w 12192000"/>
              <a:gd name="connsiteY3416" fmla="*/ 4972685 h 6858000"/>
              <a:gd name="connsiteX3417" fmla="*/ 8309610 w 12192000"/>
              <a:gd name="connsiteY3417" fmla="*/ 4928870 h 6858000"/>
              <a:gd name="connsiteX3418" fmla="*/ 6822440 w 12192000"/>
              <a:gd name="connsiteY3418" fmla="*/ 6853556 h 6858000"/>
              <a:gd name="connsiteX3419" fmla="*/ 6690995 w 12192000"/>
              <a:gd name="connsiteY3419" fmla="*/ 6853556 h 6858000"/>
              <a:gd name="connsiteX3420" fmla="*/ 6687185 w 12192000"/>
              <a:gd name="connsiteY3420" fmla="*/ 6858000 h 6858000"/>
              <a:gd name="connsiteX3421" fmla="*/ 6826250 w 12192000"/>
              <a:gd name="connsiteY3421" fmla="*/ 6858000 h 6858000"/>
              <a:gd name="connsiteX3422" fmla="*/ 6822440 w 12192000"/>
              <a:gd name="connsiteY3422" fmla="*/ 6853556 h 6858000"/>
              <a:gd name="connsiteX3423" fmla="*/ 6384925 w 12192000"/>
              <a:gd name="connsiteY3423" fmla="*/ 6547485 h 6858000"/>
              <a:gd name="connsiteX3424" fmla="*/ 6384925 w 12192000"/>
              <a:gd name="connsiteY3424" fmla="*/ 6416040 h 6858000"/>
              <a:gd name="connsiteX3425" fmla="*/ 6253480 w 12192000"/>
              <a:gd name="connsiteY3425" fmla="*/ 6416040 h 6858000"/>
              <a:gd name="connsiteX3426" fmla="*/ 6253480 w 12192000"/>
              <a:gd name="connsiteY3426" fmla="*/ 6547485 h 6858000"/>
              <a:gd name="connsiteX3427" fmla="*/ 6384925 w 12192000"/>
              <a:gd name="connsiteY3427" fmla="*/ 6547485 h 6858000"/>
              <a:gd name="connsiteX3428" fmla="*/ 8266431 w 12192000"/>
              <a:gd name="connsiteY3428" fmla="*/ 5366385 h 6858000"/>
              <a:gd name="connsiteX3429" fmla="*/ 8266431 w 12192000"/>
              <a:gd name="connsiteY3429" fmla="*/ 5410200 h 6858000"/>
              <a:gd name="connsiteX3430" fmla="*/ 8310245 w 12192000"/>
              <a:gd name="connsiteY3430" fmla="*/ 5410200 h 6858000"/>
              <a:gd name="connsiteX3431" fmla="*/ 8310245 w 12192000"/>
              <a:gd name="connsiteY3431" fmla="*/ 5366385 h 6858000"/>
              <a:gd name="connsiteX3432" fmla="*/ 8266431 w 12192000"/>
              <a:gd name="connsiteY3432" fmla="*/ 5366385 h 6858000"/>
              <a:gd name="connsiteX3433" fmla="*/ 7566025 w 12192000"/>
              <a:gd name="connsiteY3433" fmla="*/ 6853556 h 6858000"/>
              <a:gd name="connsiteX3434" fmla="*/ 7562215 w 12192000"/>
              <a:gd name="connsiteY3434" fmla="*/ 6858000 h 6858000"/>
              <a:gd name="connsiteX3435" fmla="*/ 7701281 w 12192000"/>
              <a:gd name="connsiteY3435" fmla="*/ 6858000 h 6858000"/>
              <a:gd name="connsiteX3436" fmla="*/ 7697470 w 12192000"/>
              <a:gd name="connsiteY3436" fmla="*/ 6853556 h 6858000"/>
              <a:gd name="connsiteX3437" fmla="*/ 7566025 w 12192000"/>
              <a:gd name="connsiteY3437" fmla="*/ 6853556 h 6858000"/>
              <a:gd name="connsiteX3438" fmla="*/ 7544435 w 12192000"/>
              <a:gd name="connsiteY3438" fmla="*/ 3332480 h 6858000"/>
              <a:gd name="connsiteX3439" fmla="*/ 7544435 w 12192000"/>
              <a:gd name="connsiteY3439" fmla="*/ 3507740 h 6858000"/>
              <a:gd name="connsiteX3440" fmla="*/ 7719695 w 12192000"/>
              <a:gd name="connsiteY3440" fmla="*/ 3507740 h 6858000"/>
              <a:gd name="connsiteX3441" fmla="*/ 7719695 w 12192000"/>
              <a:gd name="connsiteY3441" fmla="*/ 3332480 h 6858000"/>
              <a:gd name="connsiteX3442" fmla="*/ 7544435 w 12192000"/>
              <a:gd name="connsiteY3442" fmla="*/ 3332480 h 6858000"/>
              <a:gd name="connsiteX3443" fmla="*/ 8091170 w 12192000"/>
              <a:gd name="connsiteY3443" fmla="*/ 4710430 h 6858000"/>
              <a:gd name="connsiteX3444" fmla="*/ 8047356 w 12192000"/>
              <a:gd name="connsiteY3444" fmla="*/ 4710430 h 6858000"/>
              <a:gd name="connsiteX3445" fmla="*/ 8047356 w 12192000"/>
              <a:gd name="connsiteY3445" fmla="*/ 4754245 h 6858000"/>
              <a:gd name="connsiteX3446" fmla="*/ 8091170 w 12192000"/>
              <a:gd name="connsiteY3446" fmla="*/ 4754245 h 6858000"/>
              <a:gd name="connsiteX3447" fmla="*/ 8091170 w 12192000"/>
              <a:gd name="connsiteY3447" fmla="*/ 4710430 h 6858000"/>
              <a:gd name="connsiteX3448" fmla="*/ 8134985 w 12192000"/>
              <a:gd name="connsiteY3448" fmla="*/ 4229100 h 6858000"/>
              <a:gd name="connsiteX3449" fmla="*/ 8003540 w 12192000"/>
              <a:gd name="connsiteY3449" fmla="*/ 4229100 h 6858000"/>
              <a:gd name="connsiteX3450" fmla="*/ 8003540 w 12192000"/>
              <a:gd name="connsiteY3450" fmla="*/ 4360545 h 6858000"/>
              <a:gd name="connsiteX3451" fmla="*/ 8134985 w 12192000"/>
              <a:gd name="connsiteY3451" fmla="*/ 4360545 h 6858000"/>
              <a:gd name="connsiteX3452" fmla="*/ 8134985 w 12192000"/>
              <a:gd name="connsiteY3452" fmla="*/ 4229100 h 6858000"/>
              <a:gd name="connsiteX3453" fmla="*/ 7762875 w 12192000"/>
              <a:gd name="connsiteY3453" fmla="*/ 3550920 h 6858000"/>
              <a:gd name="connsiteX3454" fmla="*/ 7762875 w 12192000"/>
              <a:gd name="connsiteY3454" fmla="*/ 3726180 h 6858000"/>
              <a:gd name="connsiteX3455" fmla="*/ 7938135 w 12192000"/>
              <a:gd name="connsiteY3455" fmla="*/ 3726180 h 6858000"/>
              <a:gd name="connsiteX3456" fmla="*/ 7938135 w 12192000"/>
              <a:gd name="connsiteY3456" fmla="*/ 3550920 h 6858000"/>
              <a:gd name="connsiteX3457" fmla="*/ 7762875 w 12192000"/>
              <a:gd name="connsiteY3457" fmla="*/ 3550920 h 6858000"/>
              <a:gd name="connsiteX3458" fmla="*/ 6888481 w 12192000"/>
              <a:gd name="connsiteY3458" fmla="*/ 5300980 h 6858000"/>
              <a:gd name="connsiteX3459" fmla="*/ 6888481 w 12192000"/>
              <a:gd name="connsiteY3459" fmla="*/ 5476240 h 6858000"/>
              <a:gd name="connsiteX3460" fmla="*/ 7063740 w 12192000"/>
              <a:gd name="connsiteY3460" fmla="*/ 5476240 h 6858000"/>
              <a:gd name="connsiteX3461" fmla="*/ 7063740 w 12192000"/>
              <a:gd name="connsiteY3461" fmla="*/ 5300980 h 6858000"/>
              <a:gd name="connsiteX3462" fmla="*/ 6888481 w 12192000"/>
              <a:gd name="connsiteY3462" fmla="*/ 5300980 h 6858000"/>
              <a:gd name="connsiteX3463" fmla="*/ 8200390 w 12192000"/>
              <a:gd name="connsiteY3463" fmla="*/ 5913120 h 6858000"/>
              <a:gd name="connsiteX3464" fmla="*/ 8375650 w 12192000"/>
              <a:gd name="connsiteY3464" fmla="*/ 5913120 h 6858000"/>
              <a:gd name="connsiteX3465" fmla="*/ 8375650 w 12192000"/>
              <a:gd name="connsiteY3465" fmla="*/ 5737860 h 6858000"/>
              <a:gd name="connsiteX3466" fmla="*/ 8200390 w 12192000"/>
              <a:gd name="connsiteY3466" fmla="*/ 5737860 h 6858000"/>
              <a:gd name="connsiteX3467" fmla="*/ 8200390 w 12192000"/>
              <a:gd name="connsiteY3467" fmla="*/ 5913120 h 6858000"/>
              <a:gd name="connsiteX3468" fmla="*/ 7981950 w 12192000"/>
              <a:gd name="connsiteY3468" fmla="*/ 3769995 h 6858000"/>
              <a:gd name="connsiteX3469" fmla="*/ 7981950 w 12192000"/>
              <a:gd name="connsiteY3469" fmla="*/ 3945255 h 6858000"/>
              <a:gd name="connsiteX3470" fmla="*/ 8157210 w 12192000"/>
              <a:gd name="connsiteY3470" fmla="*/ 3945255 h 6858000"/>
              <a:gd name="connsiteX3471" fmla="*/ 8157210 w 12192000"/>
              <a:gd name="connsiteY3471" fmla="*/ 3769995 h 6858000"/>
              <a:gd name="connsiteX3472" fmla="*/ 7981950 w 12192000"/>
              <a:gd name="connsiteY3472" fmla="*/ 3769995 h 6858000"/>
              <a:gd name="connsiteX3473" fmla="*/ 8091170 w 12192000"/>
              <a:gd name="connsiteY3473" fmla="*/ 5147945 h 6858000"/>
              <a:gd name="connsiteX3474" fmla="*/ 8047356 w 12192000"/>
              <a:gd name="connsiteY3474" fmla="*/ 5147945 h 6858000"/>
              <a:gd name="connsiteX3475" fmla="*/ 8047356 w 12192000"/>
              <a:gd name="connsiteY3475" fmla="*/ 5191760 h 6858000"/>
              <a:gd name="connsiteX3476" fmla="*/ 8091170 w 12192000"/>
              <a:gd name="connsiteY3476" fmla="*/ 5191760 h 6858000"/>
              <a:gd name="connsiteX3477" fmla="*/ 8091170 w 12192000"/>
              <a:gd name="connsiteY3477" fmla="*/ 5147945 h 6858000"/>
              <a:gd name="connsiteX3478" fmla="*/ 8047356 w 12192000"/>
              <a:gd name="connsiteY3478" fmla="*/ 5585460 h 6858000"/>
              <a:gd name="connsiteX3479" fmla="*/ 8047356 w 12192000"/>
              <a:gd name="connsiteY3479" fmla="*/ 5629275 h 6858000"/>
              <a:gd name="connsiteX3480" fmla="*/ 8091170 w 12192000"/>
              <a:gd name="connsiteY3480" fmla="*/ 5629275 h 6858000"/>
              <a:gd name="connsiteX3481" fmla="*/ 8091170 w 12192000"/>
              <a:gd name="connsiteY3481" fmla="*/ 5585460 h 6858000"/>
              <a:gd name="connsiteX3482" fmla="*/ 8047356 w 12192000"/>
              <a:gd name="connsiteY3482" fmla="*/ 5585460 h 6858000"/>
              <a:gd name="connsiteX3483" fmla="*/ 6888481 w 12192000"/>
              <a:gd name="connsiteY3483" fmla="*/ 6788150 h 6858000"/>
              <a:gd name="connsiteX3484" fmla="*/ 7063740 w 12192000"/>
              <a:gd name="connsiteY3484" fmla="*/ 6788150 h 6858000"/>
              <a:gd name="connsiteX3485" fmla="*/ 7063740 w 12192000"/>
              <a:gd name="connsiteY3485" fmla="*/ 6612890 h 6858000"/>
              <a:gd name="connsiteX3486" fmla="*/ 6888481 w 12192000"/>
              <a:gd name="connsiteY3486" fmla="*/ 6612890 h 6858000"/>
              <a:gd name="connsiteX3487" fmla="*/ 6888481 w 12192000"/>
              <a:gd name="connsiteY3487" fmla="*/ 6788150 h 6858000"/>
              <a:gd name="connsiteX3488" fmla="*/ 7566025 w 12192000"/>
              <a:gd name="connsiteY3488" fmla="*/ 6416040 h 6858000"/>
              <a:gd name="connsiteX3489" fmla="*/ 7566025 w 12192000"/>
              <a:gd name="connsiteY3489" fmla="*/ 6547485 h 6858000"/>
              <a:gd name="connsiteX3490" fmla="*/ 7697470 w 12192000"/>
              <a:gd name="connsiteY3490" fmla="*/ 6547485 h 6858000"/>
              <a:gd name="connsiteX3491" fmla="*/ 7697470 w 12192000"/>
              <a:gd name="connsiteY3491" fmla="*/ 6416040 h 6858000"/>
              <a:gd name="connsiteX3492" fmla="*/ 7566025 w 12192000"/>
              <a:gd name="connsiteY3492" fmla="*/ 6416040 h 6858000"/>
              <a:gd name="connsiteX3493" fmla="*/ 7347585 w 12192000"/>
              <a:gd name="connsiteY3493" fmla="*/ 6635115 h 6858000"/>
              <a:gd name="connsiteX3494" fmla="*/ 7347585 w 12192000"/>
              <a:gd name="connsiteY3494" fmla="*/ 6766560 h 6858000"/>
              <a:gd name="connsiteX3495" fmla="*/ 7479031 w 12192000"/>
              <a:gd name="connsiteY3495" fmla="*/ 6766560 h 6858000"/>
              <a:gd name="connsiteX3496" fmla="*/ 7479031 w 12192000"/>
              <a:gd name="connsiteY3496" fmla="*/ 6635115 h 6858000"/>
              <a:gd name="connsiteX3497" fmla="*/ 7347585 w 12192000"/>
              <a:gd name="connsiteY3497" fmla="*/ 6635115 h 6858000"/>
              <a:gd name="connsiteX3498" fmla="*/ 6472555 w 12192000"/>
              <a:gd name="connsiteY3498" fmla="*/ 6635115 h 6858000"/>
              <a:gd name="connsiteX3499" fmla="*/ 6472555 w 12192000"/>
              <a:gd name="connsiteY3499" fmla="*/ 6766560 h 6858000"/>
              <a:gd name="connsiteX3500" fmla="*/ 6604000 w 12192000"/>
              <a:gd name="connsiteY3500" fmla="*/ 6766560 h 6858000"/>
              <a:gd name="connsiteX3501" fmla="*/ 6604000 w 12192000"/>
              <a:gd name="connsiteY3501" fmla="*/ 6635115 h 6858000"/>
              <a:gd name="connsiteX3502" fmla="*/ 6472555 w 12192000"/>
              <a:gd name="connsiteY3502" fmla="*/ 6635115 h 6858000"/>
              <a:gd name="connsiteX3503" fmla="*/ 7609840 w 12192000"/>
              <a:gd name="connsiteY3503" fmla="*/ 5629275 h 6858000"/>
              <a:gd name="connsiteX3504" fmla="*/ 7653656 w 12192000"/>
              <a:gd name="connsiteY3504" fmla="*/ 5629275 h 6858000"/>
              <a:gd name="connsiteX3505" fmla="*/ 7653656 w 12192000"/>
              <a:gd name="connsiteY3505" fmla="*/ 5585460 h 6858000"/>
              <a:gd name="connsiteX3506" fmla="*/ 7609840 w 12192000"/>
              <a:gd name="connsiteY3506" fmla="*/ 5585460 h 6858000"/>
              <a:gd name="connsiteX3507" fmla="*/ 7609840 w 12192000"/>
              <a:gd name="connsiteY3507" fmla="*/ 5629275 h 6858000"/>
              <a:gd name="connsiteX3508" fmla="*/ 7544435 w 12192000"/>
              <a:gd name="connsiteY3508" fmla="*/ 6132195 h 6858000"/>
              <a:gd name="connsiteX3509" fmla="*/ 7719695 w 12192000"/>
              <a:gd name="connsiteY3509" fmla="*/ 6132195 h 6858000"/>
              <a:gd name="connsiteX3510" fmla="*/ 7719695 w 12192000"/>
              <a:gd name="connsiteY3510" fmla="*/ 5956935 h 6858000"/>
              <a:gd name="connsiteX3511" fmla="*/ 7544435 w 12192000"/>
              <a:gd name="connsiteY3511" fmla="*/ 5956935 h 6858000"/>
              <a:gd name="connsiteX3512" fmla="*/ 7544435 w 12192000"/>
              <a:gd name="connsiteY3512" fmla="*/ 6132195 h 6858000"/>
              <a:gd name="connsiteX3513" fmla="*/ 6625590 w 12192000"/>
              <a:gd name="connsiteY3513" fmla="*/ 6176010 h 6858000"/>
              <a:gd name="connsiteX3514" fmla="*/ 6450330 w 12192000"/>
              <a:gd name="connsiteY3514" fmla="*/ 6176010 h 6858000"/>
              <a:gd name="connsiteX3515" fmla="*/ 6450330 w 12192000"/>
              <a:gd name="connsiteY3515" fmla="*/ 6351270 h 6858000"/>
              <a:gd name="connsiteX3516" fmla="*/ 6625590 w 12192000"/>
              <a:gd name="connsiteY3516" fmla="*/ 6351270 h 6858000"/>
              <a:gd name="connsiteX3517" fmla="*/ 6625590 w 12192000"/>
              <a:gd name="connsiteY3517" fmla="*/ 6176010 h 6858000"/>
              <a:gd name="connsiteX3518" fmla="*/ 7500620 w 12192000"/>
              <a:gd name="connsiteY3518" fmla="*/ 6176010 h 6858000"/>
              <a:gd name="connsiteX3519" fmla="*/ 7325360 w 12192000"/>
              <a:gd name="connsiteY3519" fmla="*/ 6176010 h 6858000"/>
              <a:gd name="connsiteX3520" fmla="*/ 7325360 w 12192000"/>
              <a:gd name="connsiteY3520" fmla="*/ 6351270 h 6858000"/>
              <a:gd name="connsiteX3521" fmla="*/ 7500620 w 12192000"/>
              <a:gd name="connsiteY3521" fmla="*/ 6351270 h 6858000"/>
              <a:gd name="connsiteX3522" fmla="*/ 7500620 w 12192000"/>
              <a:gd name="connsiteY3522" fmla="*/ 6176010 h 6858000"/>
              <a:gd name="connsiteX3523" fmla="*/ 7063106 w 12192000"/>
              <a:gd name="connsiteY3523" fmla="*/ 6350635 h 6858000"/>
              <a:gd name="connsiteX3524" fmla="*/ 7063106 w 12192000"/>
              <a:gd name="connsiteY3524" fmla="*/ 6175375 h 6858000"/>
              <a:gd name="connsiteX3525" fmla="*/ 6887845 w 12192000"/>
              <a:gd name="connsiteY3525" fmla="*/ 6175375 h 6858000"/>
              <a:gd name="connsiteX3526" fmla="*/ 6887845 w 12192000"/>
              <a:gd name="connsiteY3526" fmla="*/ 6350635 h 6858000"/>
              <a:gd name="connsiteX3527" fmla="*/ 7063106 w 12192000"/>
              <a:gd name="connsiteY3527" fmla="*/ 6350635 h 6858000"/>
              <a:gd name="connsiteX3528" fmla="*/ 6669406 w 12192000"/>
              <a:gd name="connsiteY3528" fmla="*/ 5956935 h 6858000"/>
              <a:gd name="connsiteX3529" fmla="*/ 6669406 w 12192000"/>
              <a:gd name="connsiteY3529" fmla="*/ 6132195 h 6858000"/>
              <a:gd name="connsiteX3530" fmla="*/ 6844665 w 12192000"/>
              <a:gd name="connsiteY3530" fmla="*/ 6132195 h 6858000"/>
              <a:gd name="connsiteX3531" fmla="*/ 6844665 w 12192000"/>
              <a:gd name="connsiteY3531" fmla="*/ 5956935 h 6858000"/>
              <a:gd name="connsiteX3532" fmla="*/ 6669406 w 12192000"/>
              <a:gd name="connsiteY3532" fmla="*/ 5956935 h 6858000"/>
              <a:gd name="connsiteX3533" fmla="*/ 7128510 w 12192000"/>
              <a:gd name="connsiteY3533" fmla="*/ 6853556 h 6858000"/>
              <a:gd name="connsiteX3534" fmla="*/ 7124700 w 12192000"/>
              <a:gd name="connsiteY3534" fmla="*/ 6858000 h 6858000"/>
              <a:gd name="connsiteX3535" fmla="*/ 7263765 w 12192000"/>
              <a:gd name="connsiteY3535" fmla="*/ 6858000 h 6858000"/>
              <a:gd name="connsiteX3536" fmla="*/ 7259956 w 12192000"/>
              <a:gd name="connsiteY3536" fmla="*/ 6853556 h 6858000"/>
              <a:gd name="connsiteX3537" fmla="*/ 7128510 w 12192000"/>
              <a:gd name="connsiteY3537" fmla="*/ 6853556 h 6858000"/>
              <a:gd name="connsiteX3538" fmla="*/ 6844665 w 12192000"/>
              <a:gd name="connsiteY3538" fmla="*/ 6569710 h 6858000"/>
              <a:gd name="connsiteX3539" fmla="*/ 6844665 w 12192000"/>
              <a:gd name="connsiteY3539" fmla="*/ 6394450 h 6858000"/>
              <a:gd name="connsiteX3540" fmla="*/ 6669406 w 12192000"/>
              <a:gd name="connsiteY3540" fmla="*/ 6394450 h 6858000"/>
              <a:gd name="connsiteX3541" fmla="*/ 6669406 w 12192000"/>
              <a:gd name="connsiteY3541" fmla="*/ 6569710 h 6858000"/>
              <a:gd name="connsiteX3542" fmla="*/ 6844665 w 12192000"/>
              <a:gd name="connsiteY3542" fmla="*/ 6569710 h 6858000"/>
              <a:gd name="connsiteX3543" fmla="*/ 7282181 w 12192000"/>
              <a:gd name="connsiteY3543" fmla="*/ 6569710 h 6858000"/>
              <a:gd name="connsiteX3544" fmla="*/ 7282181 w 12192000"/>
              <a:gd name="connsiteY3544" fmla="*/ 6394450 h 6858000"/>
              <a:gd name="connsiteX3545" fmla="*/ 7106920 w 12192000"/>
              <a:gd name="connsiteY3545" fmla="*/ 6394450 h 6858000"/>
              <a:gd name="connsiteX3546" fmla="*/ 7106920 w 12192000"/>
              <a:gd name="connsiteY3546" fmla="*/ 6569710 h 6858000"/>
              <a:gd name="connsiteX3547" fmla="*/ 7282181 w 12192000"/>
              <a:gd name="connsiteY3547" fmla="*/ 6569710 h 6858000"/>
              <a:gd name="connsiteX3548" fmla="*/ 6888481 w 12192000"/>
              <a:gd name="connsiteY3548" fmla="*/ 5738495 h 6858000"/>
              <a:gd name="connsiteX3549" fmla="*/ 6888481 w 12192000"/>
              <a:gd name="connsiteY3549" fmla="*/ 5913755 h 6858000"/>
              <a:gd name="connsiteX3550" fmla="*/ 7063740 w 12192000"/>
              <a:gd name="connsiteY3550" fmla="*/ 5913755 h 6858000"/>
              <a:gd name="connsiteX3551" fmla="*/ 7063740 w 12192000"/>
              <a:gd name="connsiteY3551" fmla="*/ 5738495 h 6858000"/>
              <a:gd name="connsiteX3552" fmla="*/ 6888481 w 12192000"/>
              <a:gd name="connsiteY3552" fmla="*/ 5738495 h 6858000"/>
              <a:gd name="connsiteX3553" fmla="*/ 7106920 w 12192000"/>
              <a:gd name="connsiteY3553" fmla="*/ 5956935 h 6858000"/>
              <a:gd name="connsiteX3554" fmla="*/ 7106920 w 12192000"/>
              <a:gd name="connsiteY3554" fmla="*/ 6132195 h 6858000"/>
              <a:gd name="connsiteX3555" fmla="*/ 7282181 w 12192000"/>
              <a:gd name="connsiteY3555" fmla="*/ 6132195 h 6858000"/>
              <a:gd name="connsiteX3556" fmla="*/ 7282181 w 12192000"/>
              <a:gd name="connsiteY3556" fmla="*/ 5956935 h 6858000"/>
              <a:gd name="connsiteX3557" fmla="*/ 7106920 w 12192000"/>
              <a:gd name="connsiteY3557" fmla="*/ 5956935 h 6858000"/>
              <a:gd name="connsiteX3558" fmla="*/ 6035040 w 12192000"/>
              <a:gd name="connsiteY3558" fmla="*/ 6329045 h 6858000"/>
              <a:gd name="connsiteX3559" fmla="*/ 6166485 w 12192000"/>
              <a:gd name="connsiteY3559" fmla="*/ 6329045 h 6858000"/>
              <a:gd name="connsiteX3560" fmla="*/ 6166485 w 12192000"/>
              <a:gd name="connsiteY3560" fmla="*/ 6197600 h 6858000"/>
              <a:gd name="connsiteX3561" fmla="*/ 6035040 w 12192000"/>
              <a:gd name="connsiteY3561" fmla="*/ 6197600 h 6858000"/>
              <a:gd name="connsiteX3562" fmla="*/ 6035040 w 12192000"/>
              <a:gd name="connsiteY3562" fmla="*/ 6329045 h 6858000"/>
              <a:gd name="connsiteX3563" fmla="*/ 6057265 w 12192000"/>
              <a:gd name="connsiteY3563" fmla="*/ 3594735 h 6858000"/>
              <a:gd name="connsiteX3564" fmla="*/ 6057265 w 12192000"/>
              <a:gd name="connsiteY3564" fmla="*/ 3682365 h 6858000"/>
              <a:gd name="connsiteX3565" fmla="*/ 6144895 w 12192000"/>
              <a:gd name="connsiteY3565" fmla="*/ 3682365 h 6858000"/>
              <a:gd name="connsiteX3566" fmla="*/ 6144895 w 12192000"/>
              <a:gd name="connsiteY3566" fmla="*/ 3594735 h 6858000"/>
              <a:gd name="connsiteX3567" fmla="*/ 6057265 w 12192000"/>
              <a:gd name="connsiteY3567" fmla="*/ 3594735 h 6858000"/>
              <a:gd name="connsiteX3568" fmla="*/ 7106920 w 12192000"/>
              <a:gd name="connsiteY3568" fmla="*/ 3332480 h 6858000"/>
              <a:gd name="connsiteX3569" fmla="*/ 7106920 w 12192000"/>
              <a:gd name="connsiteY3569" fmla="*/ 3507740 h 6858000"/>
              <a:gd name="connsiteX3570" fmla="*/ 7282181 w 12192000"/>
              <a:gd name="connsiteY3570" fmla="*/ 3507740 h 6858000"/>
              <a:gd name="connsiteX3571" fmla="*/ 7282181 w 12192000"/>
              <a:gd name="connsiteY3571" fmla="*/ 3332480 h 6858000"/>
              <a:gd name="connsiteX3572" fmla="*/ 7106920 w 12192000"/>
              <a:gd name="connsiteY3572" fmla="*/ 3332480 h 6858000"/>
              <a:gd name="connsiteX3573" fmla="*/ 6144260 w 12192000"/>
              <a:gd name="connsiteY3573" fmla="*/ 3157220 h 6858000"/>
              <a:gd name="connsiteX3574" fmla="*/ 6056630 w 12192000"/>
              <a:gd name="connsiteY3574" fmla="*/ 3157220 h 6858000"/>
              <a:gd name="connsiteX3575" fmla="*/ 6056630 w 12192000"/>
              <a:gd name="connsiteY3575" fmla="*/ 3244850 h 6858000"/>
              <a:gd name="connsiteX3576" fmla="*/ 6144260 w 12192000"/>
              <a:gd name="connsiteY3576" fmla="*/ 3244850 h 6858000"/>
              <a:gd name="connsiteX3577" fmla="*/ 6144260 w 12192000"/>
              <a:gd name="connsiteY3577" fmla="*/ 3157220 h 6858000"/>
              <a:gd name="connsiteX3578" fmla="*/ 7325360 w 12192000"/>
              <a:gd name="connsiteY3578" fmla="*/ 3113405 h 6858000"/>
              <a:gd name="connsiteX3579" fmla="*/ 7325360 w 12192000"/>
              <a:gd name="connsiteY3579" fmla="*/ 3288665 h 6858000"/>
              <a:gd name="connsiteX3580" fmla="*/ 7500620 w 12192000"/>
              <a:gd name="connsiteY3580" fmla="*/ 3288665 h 6858000"/>
              <a:gd name="connsiteX3581" fmla="*/ 7500620 w 12192000"/>
              <a:gd name="connsiteY3581" fmla="*/ 3113405 h 6858000"/>
              <a:gd name="connsiteX3582" fmla="*/ 7325360 w 12192000"/>
              <a:gd name="connsiteY3582" fmla="*/ 3113405 h 6858000"/>
              <a:gd name="connsiteX3583" fmla="*/ 7981950 w 12192000"/>
              <a:gd name="connsiteY3583" fmla="*/ 3332480 h 6858000"/>
              <a:gd name="connsiteX3584" fmla="*/ 7981950 w 12192000"/>
              <a:gd name="connsiteY3584" fmla="*/ 3507740 h 6858000"/>
              <a:gd name="connsiteX3585" fmla="*/ 8157210 w 12192000"/>
              <a:gd name="connsiteY3585" fmla="*/ 3507740 h 6858000"/>
              <a:gd name="connsiteX3586" fmla="*/ 8157210 w 12192000"/>
              <a:gd name="connsiteY3586" fmla="*/ 3332480 h 6858000"/>
              <a:gd name="connsiteX3587" fmla="*/ 7981950 w 12192000"/>
              <a:gd name="connsiteY3587" fmla="*/ 3332480 h 6858000"/>
              <a:gd name="connsiteX3588" fmla="*/ 7762875 w 12192000"/>
              <a:gd name="connsiteY3588" fmla="*/ 3113405 h 6858000"/>
              <a:gd name="connsiteX3589" fmla="*/ 7762875 w 12192000"/>
              <a:gd name="connsiteY3589" fmla="*/ 3288665 h 6858000"/>
              <a:gd name="connsiteX3590" fmla="*/ 7938135 w 12192000"/>
              <a:gd name="connsiteY3590" fmla="*/ 3288665 h 6858000"/>
              <a:gd name="connsiteX3591" fmla="*/ 7938135 w 12192000"/>
              <a:gd name="connsiteY3591" fmla="*/ 3113405 h 6858000"/>
              <a:gd name="connsiteX3592" fmla="*/ 7762875 w 12192000"/>
              <a:gd name="connsiteY3592" fmla="*/ 3113405 h 6858000"/>
              <a:gd name="connsiteX3593" fmla="*/ 7544435 w 12192000"/>
              <a:gd name="connsiteY3593" fmla="*/ 2894965 h 6858000"/>
              <a:gd name="connsiteX3594" fmla="*/ 7544435 w 12192000"/>
              <a:gd name="connsiteY3594" fmla="*/ 3070225 h 6858000"/>
              <a:gd name="connsiteX3595" fmla="*/ 7719695 w 12192000"/>
              <a:gd name="connsiteY3595" fmla="*/ 3070225 h 6858000"/>
              <a:gd name="connsiteX3596" fmla="*/ 7719695 w 12192000"/>
              <a:gd name="connsiteY3596" fmla="*/ 2894965 h 6858000"/>
              <a:gd name="connsiteX3597" fmla="*/ 7544435 w 12192000"/>
              <a:gd name="connsiteY3597" fmla="*/ 2894965 h 6858000"/>
              <a:gd name="connsiteX3598" fmla="*/ 7653656 w 12192000"/>
              <a:gd name="connsiteY3598" fmla="*/ 4754245 h 6858000"/>
              <a:gd name="connsiteX3599" fmla="*/ 7653656 w 12192000"/>
              <a:gd name="connsiteY3599" fmla="*/ 4710430 h 6858000"/>
              <a:gd name="connsiteX3600" fmla="*/ 7609840 w 12192000"/>
              <a:gd name="connsiteY3600" fmla="*/ 4710430 h 6858000"/>
              <a:gd name="connsiteX3601" fmla="*/ 7609840 w 12192000"/>
              <a:gd name="connsiteY3601" fmla="*/ 4754245 h 6858000"/>
              <a:gd name="connsiteX3602" fmla="*/ 7653656 w 12192000"/>
              <a:gd name="connsiteY3602" fmla="*/ 4754245 h 6858000"/>
              <a:gd name="connsiteX3603" fmla="*/ 6144260 w 12192000"/>
              <a:gd name="connsiteY3603" fmla="*/ 2719705 h 6858000"/>
              <a:gd name="connsiteX3604" fmla="*/ 6056630 w 12192000"/>
              <a:gd name="connsiteY3604" fmla="*/ 2719705 h 6858000"/>
              <a:gd name="connsiteX3605" fmla="*/ 6056630 w 12192000"/>
              <a:gd name="connsiteY3605" fmla="*/ 2807335 h 6858000"/>
              <a:gd name="connsiteX3606" fmla="*/ 6144260 w 12192000"/>
              <a:gd name="connsiteY3606" fmla="*/ 2807335 h 6858000"/>
              <a:gd name="connsiteX3607" fmla="*/ 6144260 w 12192000"/>
              <a:gd name="connsiteY3607" fmla="*/ 2719705 h 6858000"/>
              <a:gd name="connsiteX3608" fmla="*/ 6122670 w 12192000"/>
              <a:gd name="connsiteY3608" fmla="*/ 4928870 h 6858000"/>
              <a:gd name="connsiteX3609" fmla="*/ 6078855 w 12192000"/>
              <a:gd name="connsiteY3609" fmla="*/ 4928870 h 6858000"/>
              <a:gd name="connsiteX3610" fmla="*/ 6078855 w 12192000"/>
              <a:gd name="connsiteY3610" fmla="*/ 4972685 h 6858000"/>
              <a:gd name="connsiteX3611" fmla="*/ 6122670 w 12192000"/>
              <a:gd name="connsiteY3611" fmla="*/ 4972685 h 6858000"/>
              <a:gd name="connsiteX3612" fmla="*/ 6122670 w 12192000"/>
              <a:gd name="connsiteY3612" fmla="*/ 4928870 h 6858000"/>
              <a:gd name="connsiteX3613" fmla="*/ 8200390 w 12192000"/>
              <a:gd name="connsiteY3613" fmla="*/ 3550920 h 6858000"/>
              <a:gd name="connsiteX3614" fmla="*/ 8200390 w 12192000"/>
              <a:gd name="connsiteY3614" fmla="*/ 3726180 h 6858000"/>
              <a:gd name="connsiteX3615" fmla="*/ 8375650 w 12192000"/>
              <a:gd name="connsiteY3615" fmla="*/ 3726180 h 6858000"/>
              <a:gd name="connsiteX3616" fmla="*/ 8375650 w 12192000"/>
              <a:gd name="connsiteY3616" fmla="*/ 3550920 h 6858000"/>
              <a:gd name="connsiteX3617" fmla="*/ 8200390 w 12192000"/>
              <a:gd name="connsiteY3617" fmla="*/ 3550920 h 6858000"/>
              <a:gd name="connsiteX3618" fmla="*/ 6122670 w 12192000"/>
              <a:gd name="connsiteY3618" fmla="*/ 4491355 h 6858000"/>
              <a:gd name="connsiteX3619" fmla="*/ 6078855 w 12192000"/>
              <a:gd name="connsiteY3619" fmla="*/ 4491355 h 6858000"/>
              <a:gd name="connsiteX3620" fmla="*/ 6078855 w 12192000"/>
              <a:gd name="connsiteY3620" fmla="*/ 4535170 h 6858000"/>
              <a:gd name="connsiteX3621" fmla="*/ 6122670 w 12192000"/>
              <a:gd name="connsiteY3621" fmla="*/ 4535170 h 6858000"/>
              <a:gd name="connsiteX3622" fmla="*/ 6122670 w 12192000"/>
              <a:gd name="connsiteY3622" fmla="*/ 4491355 h 6858000"/>
              <a:gd name="connsiteX3623" fmla="*/ 6144260 w 12192000"/>
              <a:gd name="connsiteY3623" fmla="*/ 4119880 h 6858000"/>
              <a:gd name="connsiteX3624" fmla="*/ 6144260 w 12192000"/>
              <a:gd name="connsiteY3624" fmla="*/ 4032250 h 6858000"/>
              <a:gd name="connsiteX3625" fmla="*/ 6056630 w 12192000"/>
              <a:gd name="connsiteY3625" fmla="*/ 4032250 h 6858000"/>
              <a:gd name="connsiteX3626" fmla="*/ 6056630 w 12192000"/>
              <a:gd name="connsiteY3626" fmla="*/ 4119880 h 6858000"/>
              <a:gd name="connsiteX3627" fmla="*/ 6144260 w 12192000"/>
              <a:gd name="connsiteY3627" fmla="*/ 4119880 h 6858000"/>
              <a:gd name="connsiteX3628" fmla="*/ 6078855 w 12192000"/>
              <a:gd name="connsiteY3628" fmla="*/ 5803900 h 6858000"/>
              <a:gd name="connsiteX3629" fmla="*/ 6078855 w 12192000"/>
              <a:gd name="connsiteY3629" fmla="*/ 5847715 h 6858000"/>
              <a:gd name="connsiteX3630" fmla="*/ 6122670 w 12192000"/>
              <a:gd name="connsiteY3630" fmla="*/ 5847715 h 6858000"/>
              <a:gd name="connsiteX3631" fmla="*/ 6122670 w 12192000"/>
              <a:gd name="connsiteY3631" fmla="*/ 5803900 h 6858000"/>
              <a:gd name="connsiteX3632" fmla="*/ 6078855 w 12192000"/>
              <a:gd name="connsiteY3632" fmla="*/ 5803900 h 6858000"/>
              <a:gd name="connsiteX3633" fmla="*/ 6122670 w 12192000"/>
              <a:gd name="connsiteY3633" fmla="*/ 5366385 h 6858000"/>
              <a:gd name="connsiteX3634" fmla="*/ 6078855 w 12192000"/>
              <a:gd name="connsiteY3634" fmla="*/ 5366385 h 6858000"/>
              <a:gd name="connsiteX3635" fmla="*/ 6078855 w 12192000"/>
              <a:gd name="connsiteY3635" fmla="*/ 5410200 h 6858000"/>
              <a:gd name="connsiteX3636" fmla="*/ 6122670 w 12192000"/>
              <a:gd name="connsiteY3636" fmla="*/ 5410200 h 6858000"/>
              <a:gd name="connsiteX3637" fmla="*/ 6122670 w 12192000"/>
              <a:gd name="connsiteY3637" fmla="*/ 5366385 h 6858000"/>
              <a:gd name="connsiteX3638" fmla="*/ 8637905 w 12192000"/>
              <a:gd name="connsiteY3638" fmla="*/ 5738495 h 6858000"/>
              <a:gd name="connsiteX3639" fmla="*/ 8637905 w 12192000"/>
              <a:gd name="connsiteY3639" fmla="*/ 5913755 h 6858000"/>
              <a:gd name="connsiteX3640" fmla="*/ 8813165 w 12192000"/>
              <a:gd name="connsiteY3640" fmla="*/ 5913755 h 6858000"/>
              <a:gd name="connsiteX3641" fmla="*/ 8813165 w 12192000"/>
              <a:gd name="connsiteY3641" fmla="*/ 5738495 h 6858000"/>
              <a:gd name="connsiteX3642" fmla="*/ 8637905 w 12192000"/>
              <a:gd name="connsiteY3642" fmla="*/ 5738495 h 6858000"/>
              <a:gd name="connsiteX3643" fmla="*/ 7828915 w 12192000"/>
              <a:gd name="connsiteY3643" fmla="*/ 5366385 h 6858000"/>
              <a:gd name="connsiteX3644" fmla="*/ 7828915 w 12192000"/>
              <a:gd name="connsiteY3644" fmla="*/ 5410200 h 6858000"/>
              <a:gd name="connsiteX3645" fmla="*/ 7872731 w 12192000"/>
              <a:gd name="connsiteY3645" fmla="*/ 5410200 h 6858000"/>
              <a:gd name="connsiteX3646" fmla="*/ 7872731 w 12192000"/>
              <a:gd name="connsiteY3646" fmla="*/ 5366385 h 6858000"/>
              <a:gd name="connsiteX3647" fmla="*/ 7828915 w 12192000"/>
              <a:gd name="connsiteY3647" fmla="*/ 5366385 h 6858000"/>
              <a:gd name="connsiteX3648" fmla="*/ 7325360 w 12192000"/>
              <a:gd name="connsiteY3648" fmla="*/ 3550920 h 6858000"/>
              <a:gd name="connsiteX3649" fmla="*/ 7325360 w 12192000"/>
              <a:gd name="connsiteY3649" fmla="*/ 3726180 h 6858000"/>
              <a:gd name="connsiteX3650" fmla="*/ 7500620 w 12192000"/>
              <a:gd name="connsiteY3650" fmla="*/ 3726180 h 6858000"/>
              <a:gd name="connsiteX3651" fmla="*/ 7500620 w 12192000"/>
              <a:gd name="connsiteY3651" fmla="*/ 3550920 h 6858000"/>
              <a:gd name="connsiteX3652" fmla="*/ 7325360 w 12192000"/>
              <a:gd name="connsiteY3652" fmla="*/ 3550920 h 6858000"/>
              <a:gd name="connsiteX3653" fmla="*/ 7872731 w 12192000"/>
              <a:gd name="connsiteY3653" fmla="*/ 5847715 h 6858000"/>
              <a:gd name="connsiteX3654" fmla="*/ 7872731 w 12192000"/>
              <a:gd name="connsiteY3654" fmla="*/ 5803900 h 6858000"/>
              <a:gd name="connsiteX3655" fmla="*/ 7828915 w 12192000"/>
              <a:gd name="connsiteY3655" fmla="*/ 5803900 h 6858000"/>
              <a:gd name="connsiteX3656" fmla="*/ 7828915 w 12192000"/>
              <a:gd name="connsiteY3656" fmla="*/ 5847715 h 6858000"/>
              <a:gd name="connsiteX3657" fmla="*/ 7872731 w 12192000"/>
              <a:gd name="connsiteY3657" fmla="*/ 5847715 h 6858000"/>
              <a:gd name="connsiteX3658" fmla="*/ 7785100 w 12192000"/>
              <a:gd name="connsiteY3658" fmla="*/ 6329045 h 6858000"/>
              <a:gd name="connsiteX3659" fmla="*/ 7916545 w 12192000"/>
              <a:gd name="connsiteY3659" fmla="*/ 6329045 h 6858000"/>
              <a:gd name="connsiteX3660" fmla="*/ 7916545 w 12192000"/>
              <a:gd name="connsiteY3660" fmla="*/ 6197600 h 6858000"/>
              <a:gd name="connsiteX3661" fmla="*/ 7785100 w 12192000"/>
              <a:gd name="connsiteY3661" fmla="*/ 6197600 h 6858000"/>
              <a:gd name="connsiteX3662" fmla="*/ 7785100 w 12192000"/>
              <a:gd name="connsiteY3662" fmla="*/ 6329045 h 6858000"/>
              <a:gd name="connsiteX3663" fmla="*/ 7719060 w 12192000"/>
              <a:gd name="connsiteY3663" fmla="*/ 3944620 h 6858000"/>
              <a:gd name="connsiteX3664" fmla="*/ 7719060 w 12192000"/>
              <a:gd name="connsiteY3664" fmla="*/ 3769360 h 6858000"/>
              <a:gd name="connsiteX3665" fmla="*/ 7543800 w 12192000"/>
              <a:gd name="connsiteY3665" fmla="*/ 3769360 h 6858000"/>
              <a:gd name="connsiteX3666" fmla="*/ 7543800 w 12192000"/>
              <a:gd name="connsiteY3666" fmla="*/ 3944620 h 6858000"/>
              <a:gd name="connsiteX3667" fmla="*/ 7719060 w 12192000"/>
              <a:gd name="connsiteY3667" fmla="*/ 3944620 h 6858000"/>
              <a:gd name="connsiteX3668" fmla="*/ 7872731 w 12192000"/>
              <a:gd name="connsiteY3668" fmla="*/ 4928870 h 6858000"/>
              <a:gd name="connsiteX3669" fmla="*/ 7828915 w 12192000"/>
              <a:gd name="connsiteY3669" fmla="*/ 4928870 h 6858000"/>
              <a:gd name="connsiteX3670" fmla="*/ 7828915 w 12192000"/>
              <a:gd name="connsiteY3670" fmla="*/ 4972685 h 6858000"/>
              <a:gd name="connsiteX3671" fmla="*/ 7872731 w 12192000"/>
              <a:gd name="connsiteY3671" fmla="*/ 4972685 h 6858000"/>
              <a:gd name="connsiteX3672" fmla="*/ 7872731 w 12192000"/>
              <a:gd name="connsiteY3672" fmla="*/ 4928870 h 6858000"/>
              <a:gd name="connsiteX3673" fmla="*/ 7938135 w 12192000"/>
              <a:gd name="connsiteY3673" fmla="*/ 4163695 h 6858000"/>
              <a:gd name="connsiteX3674" fmla="*/ 7938135 w 12192000"/>
              <a:gd name="connsiteY3674" fmla="*/ 3988435 h 6858000"/>
              <a:gd name="connsiteX3675" fmla="*/ 7762875 w 12192000"/>
              <a:gd name="connsiteY3675" fmla="*/ 3988435 h 6858000"/>
              <a:gd name="connsiteX3676" fmla="*/ 7762875 w 12192000"/>
              <a:gd name="connsiteY3676" fmla="*/ 4163695 h 6858000"/>
              <a:gd name="connsiteX3677" fmla="*/ 7938135 w 12192000"/>
              <a:gd name="connsiteY3677" fmla="*/ 4163695 h 6858000"/>
              <a:gd name="connsiteX3678" fmla="*/ 7872731 w 12192000"/>
              <a:gd name="connsiteY3678" fmla="*/ 4491355 h 6858000"/>
              <a:gd name="connsiteX3679" fmla="*/ 7828915 w 12192000"/>
              <a:gd name="connsiteY3679" fmla="*/ 4491355 h 6858000"/>
              <a:gd name="connsiteX3680" fmla="*/ 7828915 w 12192000"/>
              <a:gd name="connsiteY3680" fmla="*/ 4535170 h 6858000"/>
              <a:gd name="connsiteX3681" fmla="*/ 7872731 w 12192000"/>
              <a:gd name="connsiteY3681" fmla="*/ 4535170 h 6858000"/>
              <a:gd name="connsiteX3682" fmla="*/ 7872731 w 12192000"/>
              <a:gd name="connsiteY3682" fmla="*/ 4491355 h 6858000"/>
              <a:gd name="connsiteX3683" fmla="*/ 8813165 w 12192000"/>
              <a:gd name="connsiteY3683" fmla="*/ 6350635 h 6858000"/>
              <a:gd name="connsiteX3684" fmla="*/ 8813165 w 12192000"/>
              <a:gd name="connsiteY3684" fmla="*/ 6175375 h 6858000"/>
              <a:gd name="connsiteX3685" fmla="*/ 8637905 w 12192000"/>
              <a:gd name="connsiteY3685" fmla="*/ 6175375 h 6858000"/>
              <a:gd name="connsiteX3686" fmla="*/ 8637905 w 12192000"/>
              <a:gd name="connsiteY3686" fmla="*/ 6350635 h 6858000"/>
              <a:gd name="connsiteX3687" fmla="*/ 8813165 w 12192000"/>
              <a:gd name="connsiteY3687" fmla="*/ 6350635 h 6858000"/>
              <a:gd name="connsiteX3688" fmla="*/ 8594090 w 12192000"/>
              <a:gd name="connsiteY3688" fmla="*/ 6132195 h 6858000"/>
              <a:gd name="connsiteX3689" fmla="*/ 8594090 w 12192000"/>
              <a:gd name="connsiteY3689" fmla="*/ 5956935 h 6858000"/>
              <a:gd name="connsiteX3690" fmla="*/ 8418830 w 12192000"/>
              <a:gd name="connsiteY3690" fmla="*/ 5956935 h 6858000"/>
              <a:gd name="connsiteX3691" fmla="*/ 8418830 w 12192000"/>
              <a:gd name="connsiteY3691" fmla="*/ 6132195 h 6858000"/>
              <a:gd name="connsiteX3692" fmla="*/ 8594090 w 12192000"/>
              <a:gd name="connsiteY3692" fmla="*/ 6132195 h 6858000"/>
              <a:gd name="connsiteX3693" fmla="*/ 9031605 w 12192000"/>
              <a:gd name="connsiteY3693" fmla="*/ 6132195 h 6858000"/>
              <a:gd name="connsiteX3694" fmla="*/ 9031605 w 12192000"/>
              <a:gd name="connsiteY3694" fmla="*/ 5956935 h 6858000"/>
              <a:gd name="connsiteX3695" fmla="*/ 8856345 w 12192000"/>
              <a:gd name="connsiteY3695" fmla="*/ 5956935 h 6858000"/>
              <a:gd name="connsiteX3696" fmla="*/ 8856345 w 12192000"/>
              <a:gd name="connsiteY3696" fmla="*/ 6132195 h 6858000"/>
              <a:gd name="connsiteX3697" fmla="*/ 9031605 w 12192000"/>
              <a:gd name="connsiteY3697" fmla="*/ 6132195 h 6858000"/>
              <a:gd name="connsiteX3698" fmla="*/ 8003540 w 12192000"/>
              <a:gd name="connsiteY3698" fmla="*/ 6416040 h 6858000"/>
              <a:gd name="connsiteX3699" fmla="*/ 8003540 w 12192000"/>
              <a:gd name="connsiteY3699" fmla="*/ 6547485 h 6858000"/>
              <a:gd name="connsiteX3700" fmla="*/ 8134985 w 12192000"/>
              <a:gd name="connsiteY3700" fmla="*/ 6547485 h 6858000"/>
              <a:gd name="connsiteX3701" fmla="*/ 8134985 w 12192000"/>
              <a:gd name="connsiteY3701" fmla="*/ 6416040 h 6858000"/>
              <a:gd name="connsiteX3702" fmla="*/ 8003540 w 12192000"/>
              <a:gd name="connsiteY3702" fmla="*/ 6416040 h 6858000"/>
              <a:gd name="connsiteX3703" fmla="*/ 7785100 w 12192000"/>
              <a:gd name="connsiteY3703" fmla="*/ 6765925 h 6858000"/>
              <a:gd name="connsiteX3704" fmla="*/ 7916545 w 12192000"/>
              <a:gd name="connsiteY3704" fmla="*/ 6765925 h 6858000"/>
              <a:gd name="connsiteX3705" fmla="*/ 7916545 w 12192000"/>
              <a:gd name="connsiteY3705" fmla="*/ 6634481 h 6858000"/>
              <a:gd name="connsiteX3706" fmla="*/ 7785100 w 12192000"/>
              <a:gd name="connsiteY3706" fmla="*/ 6634481 h 6858000"/>
              <a:gd name="connsiteX3707" fmla="*/ 7785100 w 12192000"/>
              <a:gd name="connsiteY3707" fmla="*/ 6765925 h 6858000"/>
              <a:gd name="connsiteX3708" fmla="*/ 8156575 w 12192000"/>
              <a:gd name="connsiteY3708" fmla="*/ 5956935 h 6858000"/>
              <a:gd name="connsiteX3709" fmla="*/ 7981315 w 12192000"/>
              <a:gd name="connsiteY3709" fmla="*/ 5956935 h 6858000"/>
              <a:gd name="connsiteX3710" fmla="*/ 7981315 w 12192000"/>
              <a:gd name="connsiteY3710" fmla="*/ 6132195 h 6858000"/>
              <a:gd name="connsiteX3711" fmla="*/ 8156575 w 12192000"/>
              <a:gd name="connsiteY3711" fmla="*/ 6132195 h 6858000"/>
              <a:gd name="connsiteX3712" fmla="*/ 8156575 w 12192000"/>
              <a:gd name="connsiteY3712" fmla="*/ 5956935 h 6858000"/>
              <a:gd name="connsiteX3713" fmla="*/ 6363335 w 12192000"/>
              <a:gd name="connsiteY3713" fmla="*/ 3026410 h 6858000"/>
              <a:gd name="connsiteX3714" fmla="*/ 6363335 w 12192000"/>
              <a:gd name="connsiteY3714" fmla="*/ 2938780 h 6858000"/>
              <a:gd name="connsiteX3715" fmla="*/ 6275705 w 12192000"/>
              <a:gd name="connsiteY3715" fmla="*/ 2938780 h 6858000"/>
              <a:gd name="connsiteX3716" fmla="*/ 6275705 w 12192000"/>
              <a:gd name="connsiteY3716" fmla="*/ 3026410 h 6858000"/>
              <a:gd name="connsiteX3717" fmla="*/ 6363335 w 12192000"/>
              <a:gd name="connsiteY3717" fmla="*/ 3026410 h 6858000"/>
              <a:gd name="connsiteX3718" fmla="*/ 7522210 w 12192000"/>
              <a:gd name="connsiteY3718" fmla="*/ 4404360 h 6858000"/>
              <a:gd name="connsiteX3719" fmla="*/ 7740650 w 12192000"/>
              <a:gd name="connsiteY3719" fmla="*/ 4404360 h 6858000"/>
              <a:gd name="connsiteX3720" fmla="*/ 7740650 w 12192000"/>
              <a:gd name="connsiteY3720" fmla="*/ 4185920 h 6858000"/>
              <a:gd name="connsiteX3721" fmla="*/ 7522210 w 12192000"/>
              <a:gd name="connsiteY3721" fmla="*/ 4185920 h 6858000"/>
              <a:gd name="connsiteX3722" fmla="*/ 7522210 w 12192000"/>
              <a:gd name="connsiteY3722" fmla="*/ 4404360 h 6858000"/>
              <a:gd name="connsiteX3723" fmla="*/ 7609840 w 12192000"/>
              <a:gd name="connsiteY3723" fmla="*/ 5191760 h 6858000"/>
              <a:gd name="connsiteX3724" fmla="*/ 7653656 w 12192000"/>
              <a:gd name="connsiteY3724" fmla="*/ 5191760 h 6858000"/>
              <a:gd name="connsiteX3725" fmla="*/ 7653656 w 12192000"/>
              <a:gd name="connsiteY3725" fmla="*/ 5147945 h 6858000"/>
              <a:gd name="connsiteX3726" fmla="*/ 7609840 w 12192000"/>
              <a:gd name="connsiteY3726" fmla="*/ 5147945 h 6858000"/>
              <a:gd name="connsiteX3727" fmla="*/ 7609840 w 12192000"/>
              <a:gd name="connsiteY3727" fmla="*/ 5191760 h 6858000"/>
              <a:gd name="connsiteX3728" fmla="*/ 7085331 w 12192000"/>
              <a:gd name="connsiteY3728" fmla="*/ 3966845 h 6858000"/>
              <a:gd name="connsiteX3729" fmla="*/ 7303770 w 12192000"/>
              <a:gd name="connsiteY3729" fmla="*/ 3966845 h 6858000"/>
              <a:gd name="connsiteX3730" fmla="*/ 7303770 w 12192000"/>
              <a:gd name="connsiteY3730" fmla="*/ 3748405 h 6858000"/>
              <a:gd name="connsiteX3731" fmla="*/ 7085331 w 12192000"/>
              <a:gd name="connsiteY3731" fmla="*/ 3748405 h 6858000"/>
              <a:gd name="connsiteX3732" fmla="*/ 7085331 w 12192000"/>
              <a:gd name="connsiteY3732" fmla="*/ 3966845 h 6858000"/>
              <a:gd name="connsiteX3733" fmla="*/ 6647815 w 12192000"/>
              <a:gd name="connsiteY3733" fmla="*/ 4404360 h 6858000"/>
              <a:gd name="connsiteX3734" fmla="*/ 6429375 w 12192000"/>
              <a:gd name="connsiteY3734" fmla="*/ 4404360 h 6858000"/>
              <a:gd name="connsiteX3735" fmla="*/ 6429375 w 12192000"/>
              <a:gd name="connsiteY3735" fmla="*/ 4622800 h 6858000"/>
              <a:gd name="connsiteX3736" fmla="*/ 6647815 w 12192000"/>
              <a:gd name="connsiteY3736" fmla="*/ 4622800 h 6858000"/>
              <a:gd name="connsiteX3737" fmla="*/ 6647815 w 12192000"/>
              <a:gd name="connsiteY3737" fmla="*/ 4404360 h 6858000"/>
              <a:gd name="connsiteX3738" fmla="*/ 8441055 w 12192000"/>
              <a:gd name="connsiteY3738" fmla="*/ 4360545 h 6858000"/>
              <a:gd name="connsiteX3739" fmla="*/ 8572500 w 12192000"/>
              <a:gd name="connsiteY3739" fmla="*/ 4360545 h 6858000"/>
              <a:gd name="connsiteX3740" fmla="*/ 8572500 w 12192000"/>
              <a:gd name="connsiteY3740" fmla="*/ 4229100 h 6858000"/>
              <a:gd name="connsiteX3741" fmla="*/ 8441055 w 12192000"/>
              <a:gd name="connsiteY3741" fmla="*/ 4229100 h 6858000"/>
              <a:gd name="connsiteX3742" fmla="*/ 8441055 w 12192000"/>
              <a:gd name="connsiteY3742" fmla="*/ 4360545 h 6858000"/>
              <a:gd name="connsiteX3743" fmla="*/ 7085331 w 12192000"/>
              <a:gd name="connsiteY3743" fmla="*/ 4622800 h 6858000"/>
              <a:gd name="connsiteX3744" fmla="*/ 7085331 w 12192000"/>
              <a:gd name="connsiteY3744" fmla="*/ 4841240 h 6858000"/>
              <a:gd name="connsiteX3745" fmla="*/ 7303770 w 12192000"/>
              <a:gd name="connsiteY3745" fmla="*/ 4841240 h 6858000"/>
              <a:gd name="connsiteX3746" fmla="*/ 7303770 w 12192000"/>
              <a:gd name="connsiteY3746" fmla="*/ 4622800 h 6858000"/>
              <a:gd name="connsiteX3747" fmla="*/ 7085331 w 12192000"/>
              <a:gd name="connsiteY3747" fmla="*/ 4622800 h 6858000"/>
              <a:gd name="connsiteX3748" fmla="*/ 6866256 w 12192000"/>
              <a:gd name="connsiteY3748" fmla="*/ 4841240 h 6858000"/>
              <a:gd name="connsiteX3749" fmla="*/ 6866256 w 12192000"/>
              <a:gd name="connsiteY3749" fmla="*/ 5059680 h 6858000"/>
              <a:gd name="connsiteX3750" fmla="*/ 7084695 w 12192000"/>
              <a:gd name="connsiteY3750" fmla="*/ 5059680 h 6858000"/>
              <a:gd name="connsiteX3751" fmla="*/ 7084695 w 12192000"/>
              <a:gd name="connsiteY3751" fmla="*/ 4841240 h 6858000"/>
              <a:gd name="connsiteX3752" fmla="*/ 6866256 w 12192000"/>
              <a:gd name="connsiteY3752" fmla="*/ 4841240 h 6858000"/>
              <a:gd name="connsiteX3753" fmla="*/ 7303770 w 12192000"/>
              <a:gd name="connsiteY3753" fmla="*/ 4185285 h 6858000"/>
              <a:gd name="connsiteX3754" fmla="*/ 7522210 w 12192000"/>
              <a:gd name="connsiteY3754" fmla="*/ 4185285 h 6858000"/>
              <a:gd name="connsiteX3755" fmla="*/ 7522210 w 12192000"/>
              <a:gd name="connsiteY3755" fmla="*/ 3966845 h 6858000"/>
              <a:gd name="connsiteX3756" fmla="*/ 7303770 w 12192000"/>
              <a:gd name="connsiteY3756" fmla="*/ 3966845 h 6858000"/>
              <a:gd name="connsiteX3757" fmla="*/ 7303770 w 12192000"/>
              <a:gd name="connsiteY3757" fmla="*/ 4185285 h 6858000"/>
              <a:gd name="connsiteX3758" fmla="*/ 6581775 w 12192000"/>
              <a:gd name="connsiteY3758" fmla="*/ 3244850 h 6858000"/>
              <a:gd name="connsiteX3759" fmla="*/ 6581775 w 12192000"/>
              <a:gd name="connsiteY3759" fmla="*/ 3157220 h 6858000"/>
              <a:gd name="connsiteX3760" fmla="*/ 6494145 w 12192000"/>
              <a:gd name="connsiteY3760" fmla="*/ 3157220 h 6858000"/>
              <a:gd name="connsiteX3761" fmla="*/ 6494145 w 12192000"/>
              <a:gd name="connsiteY3761" fmla="*/ 3244850 h 6858000"/>
              <a:gd name="connsiteX3762" fmla="*/ 6581775 w 12192000"/>
              <a:gd name="connsiteY3762" fmla="*/ 3244850 h 6858000"/>
              <a:gd name="connsiteX3763" fmla="*/ 6494780 w 12192000"/>
              <a:gd name="connsiteY3763" fmla="*/ 3682365 h 6858000"/>
              <a:gd name="connsiteX3764" fmla="*/ 6582410 w 12192000"/>
              <a:gd name="connsiteY3764" fmla="*/ 3682365 h 6858000"/>
              <a:gd name="connsiteX3765" fmla="*/ 6582410 w 12192000"/>
              <a:gd name="connsiteY3765" fmla="*/ 3594735 h 6858000"/>
              <a:gd name="connsiteX3766" fmla="*/ 6494780 w 12192000"/>
              <a:gd name="connsiteY3766" fmla="*/ 3594735 h 6858000"/>
              <a:gd name="connsiteX3767" fmla="*/ 6494780 w 12192000"/>
              <a:gd name="connsiteY3767" fmla="*/ 3682365 h 6858000"/>
              <a:gd name="connsiteX3768" fmla="*/ 6800850 w 12192000"/>
              <a:gd name="connsiteY3768" fmla="*/ 3463290 h 6858000"/>
              <a:gd name="connsiteX3769" fmla="*/ 6800850 w 12192000"/>
              <a:gd name="connsiteY3769" fmla="*/ 3375660 h 6858000"/>
              <a:gd name="connsiteX3770" fmla="*/ 6713220 w 12192000"/>
              <a:gd name="connsiteY3770" fmla="*/ 3375660 h 6858000"/>
              <a:gd name="connsiteX3771" fmla="*/ 6713220 w 12192000"/>
              <a:gd name="connsiteY3771" fmla="*/ 3463290 h 6858000"/>
              <a:gd name="connsiteX3772" fmla="*/ 6800850 w 12192000"/>
              <a:gd name="connsiteY3772" fmla="*/ 3463290 h 6858000"/>
              <a:gd name="connsiteX3773" fmla="*/ 6210300 w 12192000"/>
              <a:gd name="connsiteY3773" fmla="*/ 4404360 h 6858000"/>
              <a:gd name="connsiteX3774" fmla="*/ 6428740 w 12192000"/>
              <a:gd name="connsiteY3774" fmla="*/ 4404360 h 6858000"/>
              <a:gd name="connsiteX3775" fmla="*/ 6428740 w 12192000"/>
              <a:gd name="connsiteY3775" fmla="*/ 4185920 h 6858000"/>
              <a:gd name="connsiteX3776" fmla="*/ 6210300 w 12192000"/>
              <a:gd name="connsiteY3776" fmla="*/ 4185920 h 6858000"/>
              <a:gd name="connsiteX3777" fmla="*/ 6210300 w 12192000"/>
              <a:gd name="connsiteY3777" fmla="*/ 4404360 h 6858000"/>
              <a:gd name="connsiteX3778" fmla="*/ 6866256 w 12192000"/>
              <a:gd name="connsiteY3778" fmla="*/ 3966845 h 6858000"/>
              <a:gd name="connsiteX3779" fmla="*/ 6866256 w 12192000"/>
              <a:gd name="connsiteY3779" fmla="*/ 3748405 h 6858000"/>
              <a:gd name="connsiteX3780" fmla="*/ 6647815 w 12192000"/>
              <a:gd name="connsiteY3780" fmla="*/ 3748405 h 6858000"/>
              <a:gd name="connsiteX3781" fmla="*/ 6647815 w 12192000"/>
              <a:gd name="connsiteY3781" fmla="*/ 3966845 h 6858000"/>
              <a:gd name="connsiteX3782" fmla="*/ 6866256 w 12192000"/>
              <a:gd name="connsiteY3782" fmla="*/ 3966845 h 6858000"/>
              <a:gd name="connsiteX3783" fmla="*/ 7085331 w 12192000"/>
              <a:gd name="connsiteY3783" fmla="*/ 3747770 h 6858000"/>
              <a:gd name="connsiteX3784" fmla="*/ 7085331 w 12192000"/>
              <a:gd name="connsiteY3784" fmla="*/ 3529330 h 6858000"/>
              <a:gd name="connsiteX3785" fmla="*/ 6866890 w 12192000"/>
              <a:gd name="connsiteY3785" fmla="*/ 3529330 h 6858000"/>
              <a:gd name="connsiteX3786" fmla="*/ 6866890 w 12192000"/>
              <a:gd name="connsiteY3786" fmla="*/ 3747770 h 6858000"/>
              <a:gd name="connsiteX3787" fmla="*/ 7085331 w 12192000"/>
              <a:gd name="connsiteY3787" fmla="*/ 3747770 h 6858000"/>
              <a:gd name="connsiteX3788" fmla="*/ 6647815 w 12192000"/>
              <a:gd name="connsiteY3788" fmla="*/ 4185285 h 6858000"/>
              <a:gd name="connsiteX3789" fmla="*/ 6647815 w 12192000"/>
              <a:gd name="connsiteY3789" fmla="*/ 3966845 h 6858000"/>
              <a:gd name="connsiteX3790" fmla="*/ 6429375 w 12192000"/>
              <a:gd name="connsiteY3790" fmla="*/ 3966845 h 6858000"/>
              <a:gd name="connsiteX3791" fmla="*/ 6429375 w 12192000"/>
              <a:gd name="connsiteY3791" fmla="*/ 4185285 h 6858000"/>
              <a:gd name="connsiteX3792" fmla="*/ 6647815 w 12192000"/>
              <a:gd name="connsiteY3792" fmla="*/ 4185285 h 6858000"/>
              <a:gd name="connsiteX3793" fmla="*/ 6866256 w 12192000"/>
              <a:gd name="connsiteY3793" fmla="*/ 4622800 h 6858000"/>
              <a:gd name="connsiteX3794" fmla="*/ 6647815 w 12192000"/>
              <a:gd name="connsiteY3794" fmla="*/ 4622800 h 6858000"/>
              <a:gd name="connsiteX3795" fmla="*/ 6647815 w 12192000"/>
              <a:gd name="connsiteY3795" fmla="*/ 4841240 h 6858000"/>
              <a:gd name="connsiteX3796" fmla="*/ 6866256 w 12192000"/>
              <a:gd name="connsiteY3796" fmla="*/ 4841240 h 6858000"/>
              <a:gd name="connsiteX3797" fmla="*/ 6866256 w 12192000"/>
              <a:gd name="connsiteY3797" fmla="*/ 4622800 h 6858000"/>
              <a:gd name="connsiteX3798" fmla="*/ 6035040 w 12192000"/>
              <a:gd name="connsiteY3798" fmla="*/ 1954530 h 6858000"/>
              <a:gd name="connsiteX3799" fmla="*/ 6166485 w 12192000"/>
              <a:gd name="connsiteY3799" fmla="*/ 1954530 h 6858000"/>
              <a:gd name="connsiteX3800" fmla="*/ 6166485 w 12192000"/>
              <a:gd name="connsiteY3800" fmla="*/ 1823085 h 6858000"/>
              <a:gd name="connsiteX3801" fmla="*/ 6035040 w 12192000"/>
              <a:gd name="connsiteY3801" fmla="*/ 1823085 h 6858000"/>
              <a:gd name="connsiteX3802" fmla="*/ 6035040 w 12192000"/>
              <a:gd name="connsiteY3802" fmla="*/ 1954530 h 6858000"/>
              <a:gd name="connsiteX3803" fmla="*/ 6166485 w 12192000"/>
              <a:gd name="connsiteY3803" fmla="*/ 1517015 h 6858000"/>
              <a:gd name="connsiteX3804" fmla="*/ 6166485 w 12192000"/>
              <a:gd name="connsiteY3804" fmla="*/ 1385570 h 6858000"/>
              <a:gd name="connsiteX3805" fmla="*/ 6035040 w 12192000"/>
              <a:gd name="connsiteY3805" fmla="*/ 1385570 h 6858000"/>
              <a:gd name="connsiteX3806" fmla="*/ 6035040 w 12192000"/>
              <a:gd name="connsiteY3806" fmla="*/ 1517015 h 6858000"/>
              <a:gd name="connsiteX3807" fmla="*/ 6166485 w 12192000"/>
              <a:gd name="connsiteY3807" fmla="*/ 1517015 h 6858000"/>
              <a:gd name="connsiteX3808" fmla="*/ 6035040 w 12192000"/>
              <a:gd name="connsiteY3808" fmla="*/ 2392045 h 6858000"/>
              <a:gd name="connsiteX3809" fmla="*/ 6166485 w 12192000"/>
              <a:gd name="connsiteY3809" fmla="*/ 2392045 h 6858000"/>
              <a:gd name="connsiteX3810" fmla="*/ 6166485 w 12192000"/>
              <a:gd name="connsiteY3810" fmla="*/ 2260600 h 6858000"/>
              <a:gd name="connsiteX3811" fmla="*/ 6035040 w 12192000"/>
              <a:gd name="connsiteY3811" fmla="*/ 2260600 h 6858000"/>
              <a:gd name="connsiteX3812" fmla="*/ 6035040 w 12192000"/>
              <a:gd name="connsiteY3812" fmla="*/ 2392045 h 6858000"/>
              <a:gd name="connsiteX3813" fmla="*/ 6866256 w 12192000"/>
              <a:gd name="connsiteY3813" fmla="*/ 4404360 h 6858000"/>
              <a:gd name="connsiteX3814" fmla="*/ 6866256 w 12192000"/>
              <a:gd name="connsiteY3814" fmla="*/ 4185920 h 6858000"/>
              <a:gd name="connsiteX3815" fmla="*/ 6647815 w 12192000"/>
              <a:gd name="connsiteY3815" fmla="*/ 4185920 h 6858000"/>
              <a:gd name="connsiteX3816" fmla="*/ 6647815 w 12192000"/>
              <a:gd name="connsiteY3816" fmla="*/ 4404360 h 6858000"/>
              <a:gd name="connsiteX3817" fmla="*/ 6866256 w 12192000"/>
              <a:gd name="connsiteY3817" fmla="*/ 4404360 h 6858000"/>
              <a:gd name="connsiteX3818" fmla="*/ 5838190 w 12192000"/>
              <a:gd name="connsiteY3818" fmla="*/ 3463290 h 6858000"/>
              <a:gd name="connsiteX3819" fmla="*/ 5925820 w 12192000"/>
              <a:gd name="connsiteY3819" fmla="*/ 3463290 h 6858000"/>
              <a:gd name="connsiteX3820" fmla="*/ 5925820 w 12192000"/>
              <a:gd name="connsiteY3820" fmla="*/ 3375660 h 6858000"/>
              <a:gd name="connsiteX3821" fmla="*/ 5838190 w 12192000"/>
              <a:gd name="connsiteY3821" fmla="*/ 3375660 h 6858000"/>
              <a:gd name="connsiteX3822" fmla="*/ 5838190 w 12192000"/>
              <a:gd name="connsiteY3822" fmla="*/ 3463290 h 6858000"/>
              <a:gd name="connsiteX3823" fmla="*/ 5925820 w 12192000"/>
              <a:gd name="connsiteY3823" fmla="*/ 3026410 h 6858000"/>
              <a:gd name="connsiteX3824" fmla="*/ 5925820 w 12192000"/>
              <a:gd name="connsiteY3824" fmla="*/ 2938780 h 6858000"/>
              <a:gd name="connsiteX3825" fmla="*/ 5838190 w 12192000"/>
              <a:gd name="connsiteY3825" fmla="*/ 2938780 h 6858000"/>
              <a:gd name="connsiteX3826" fmla="*/ 5838190 w 12192000"/>
              <a:gd name="connsiteY3826" fmla="*/ 3026410 h 6858000"/>
              <a:gd name="connsiteX3827" fmla="*/ 5925820 w 12192000"/>
              <a:gd name="connsiteY3827" fmla="*/ 3026410 h 6858000"/>
              <a:gd name="connsiteX3828" fmla="*/ 5838190 w 12192000"/>
              <a:gd name="connsiteY3828" fmla="*/ 3900805 h 6858000"/>
              <a:gd name="connsiteX3829" fmla="*/ 5925820 w 12192000"/>
              <a:gd name="connsiteY3829" fmla="*/ 3900805 h 6858000"/>
              <a:gd name="connsiteX3830" fmla="*/ 5925820 w 12192000"/>
              <a:gd name="connsiteY3830" fmla="*/ 3813175 h 6858000"/>
              <a:gd name="connsiteX3831" fmla="*/ 5838190 w 12192000"/>
              <a:gd name="connsiteY3831" fmla="*/ 3813175 h 6858000"/>
              <a:gd name="connsiteX3832" fmla="*/ 5838190 w 12192000"/>
              <a:gd name="connsiteY3832" fmla="*/ 3900805 h 6858000"/>
              <a:gd name="connsiteX3833" fmla="*/ 5816600 w 12192000"/>
              <a:gd name="connsiteY3833" fmla="*/ 4360545 h 6858000"/>
              <a:gd name="connsiteX3834" fmla="*/ 5948045 w 12192000"/>
              <a:gd name="connsiteY3834" fmla="*/ 4360545 h 6858000"/>
              <a:gd name="connsiteX3835" fmla="*/ 5948045 w 12192000"/>
              <a:gd name="connsiteY3835" fmla="*/ 4229100 h 6858000"/>
              <a:gd name="connsiteX3836" fmla="*/ 5816600 w 12192000"/>
              <a:gd name="connsiteY3836" fmla="*/ 4229100 h 6858000"/>
              <a:gd name="connsiteX3837" fmla="*/ 5816600 w 12192000"/>
              <a:gd name="connsiteY3837" fmla="*/ 4360545 h 6858000"/>
              <a:gd name="connsiteX3838" fmla="*/ 7085331 w 12192000"/>
              <a:gd name="connsiteY3838" fmla="*/ 4404360 h 6858000"/>
              <a:gd name="connsiteX3839" fmla="*/ 7303770 w 12192000"/>
              <a:gd name="connsiteY3839" fmla="*/ 4404360 h 6858000"/>
              <a:gd name="connsiteX3840" fmla="*/ 7303770 w 12192000"/>
              <a:gd name="connsiteY3840" fmla="*/ 4185920 h 6858000"/>
              <a:gd name="connsiteX3841" fmla="*/ 7085331 w 12192000"/>
              <a:gd name="connsiteY3841" fmla="*/ 4185920 h 6858000"/>
              <a:gd name="connsiteX3842" fmla="*/ 7085331 w 12192000"/>
              <a:gd name="connsiteY3842" fmla="*/ 4404360 h 6858000"/>
              <a:gd name="connsiteX3843" fmla="*/ 7085331 w 12192000"/>
              <a:gd name="connsiteY3843" fmla="*/ 4185285 h 6858000"/>
              <a:gd name="connsiteX3844" fmla="*/ 7085331 w 12192000"/>
              <a:gd name="connsiteY3844" fmla="*/ 3966845 h 6858000"/>
              <a:gd name="connsiteX3845" fmla="*/ 6866890 w 12192000"/>
              <a:gd name="connsiteY3845" fmla="*/ 3966845 h 6858000"/>
              <a:gd name="connsiteX3846" fmla="*/ 6866890 w 12192000"/>
              <a:gd name="connsiteY3846" fmla="*/ 4185285 h 6858000"/>
              <a:gd name="connsiteX3847" fmla="*/ 7085331 w 12192000"/>
              <a:gd name="connsiteY3847" fmla="*/ 4185285 h 6858000"/>
              <a:gd name="connsiteX3848" fmla="*/ 6866256 w 12192000"/>
              <a:gd name="connsiteY3848" fmla="*/ 4404360 h 6858000"/>
              <a:gd name="connsiteX3849" fmla="*/ 6866256 w 12192000"/>
              <a:gd name="connsiteY3849" fmla="*/ 4622800 h 6858000"/>
              <a:gd name="connsiteX3850" fmla="*/ 7084695 w 12192000"/>
              <a:gd name="connsiteY3850" fmla="*/ 4622800 h 6858000"/>
              <a:gd name="connsiteX3851" fmla="*/ 7084695 w 12192000"/>
              <a:gd name="connsiteY3851" fmla="*/ 4404360 h 6858000"/>
              <a:gd name="connsiteX3852" fmla="*/ 6866256 w 12192000"/>
              <a:gd name="connsiteY3852" fmla="*/ 4404360 h 6858000"/>
              <a:gd name="connsiteX3853" fmla="*/ 6035040 w 12192000"/>
              <a:gd name="connsiteY3853" fmla="*/ 6766560 h 6858000"/>
              <a:gd name="connsiteX3854" fmla="*/ 6166485 w 12192000"/>
              <a:gd name="connsiteY3854" fmla="*/ 6766560 h 6858000"/>
              <a:gd name="connsiteX3855" fmla="*/ 6166485 w 12192000"/>
              <a:gd name="connsiteY3855" fmla="*/ 6635115 h 6858000"/>
              <a:gd name="connsiteX3856" fmla="*/ 6035040 w 12192000"/>
              <a:gd name="connsiteY3856" fmla="*/ 6635115 h 6858000"/>
              <a:gd name="connsiteX3857" fmla="*/ 6035040 w 12192000"/>
              <a:gd name="connsiteY3857" fmla="*/ 6766560 h 6858000"/>
              <a:gd name="connsiteX3858" fmla="*/ 6275705 w 12192000"/>
              <a:gd name="connsiteY3858" fmla="*/ 3900805 h 6858000"/>
              <a:gd name="connsiteX3859" fmla="*/ 6363335 w 12192000"/>
              <a:gd name="connsiteY3859" fmla="*/ 3900805 h 6858000"/>
              <a:gd name="connsiteX3860" fmla="*/ 6363335 w 12192000"/>
              <a:gd name="connsiteY3860" fmla="*/ 3813175 h 6858000"/>
              <a:gd name="connsiteX3861" fmla="*/ 6275705 w 12192000"/>
              <a:gd name="connsiteY3861" fmla="*/ 3813175 h 6858000"/>
              <a:gd name="connsiteX3862" fmla="*/ 6275705 w 12192000"/>
              <a:gd name="connsiteY3862" fmla="*/ 3900805 h 6858000"/>
              <a:gd name="connsiteX3863" fmla="*/ 6275705 w 12192000"/>
              <a:gd name="connsiteY3863" fmla="*/ 3463290 h 6858000"/>
              <a:gd name="connsiteX3864" fmla="*/ 6363335 w 12192000"/>
              <a:gd name="connsiteY3864" fmla="*/ 3463290 h 6858000"/>
              <a:gd name="connsiteX3865" fmla="*/ 6363335 w 12192000"/>
              <a:gd name="connsiteY3865" fmla="*/ 3375660 h 6858000"/>
              <a:gd name="connsiteX3866" fmla="*/ 6275705 w 12192000"/>
              <a:gd name="connsiteY3866" fmla="*/ 3375660 h 6858000"/>
              <a:gd name="connsiteX3867" fmla="*/ 6275705 w 12192000"/>
              <a:gd name="connsiteY3867" fmla="*/ 3463290 h 6858000"/>
              <a:gd name="connsiteX3868" fmla="*/ 7303770 w 12192000"/>
              <a:gd name="connsiteY3868" fmla="*/ 4404360 h 6858000"/>
              <a:gd name="connsiteX3869" fmla="*/ 7303770 w 12192000"/>
              <a:gd name="connsiteY3869" fmla="*/ 4622800 h 6858000"/>
              <a:gd name="connsiteX3870" fmla="*/ 7522210 w 12192000"/>
              <a:gd name="connsiteY3870" fmla="*/ 4622800 h 6858000"/>
              <a:gd name="connsiteX3871" fmla="*/ 7522210 w 12192000"/>
              <a:gd name="connsiteY3871" fmla="*/ 4404360 h 6858000"/>
              <a:gd name="connsiteX3872" fmla="*/ 7303770 w 12192000"/>
              <a:gd name="connsiteY3872" fmla="*/ 4404360 h 6858000"/>
              <a:gd name="connsiteX3873" fmla="*/ 6231890 w 12192000"/>
              <a:gd name="connsiteY3873" fmla="*/ 6132195 h 6858000"/>
              <a:gd name="connsiteX3874" fmla="*/ 6407150 w 12192000"/>
              <a:gd name="connsiteY3874" fmla="*/ 6132195 h 6858000"/>
              <a:gd name="connsiteX3875" fmla="*/ 6407150 w 12192000"/>
              <a:gd name="connsiteY3875" fmla="*/ 5956935 h 6858000"/>
              <a:gd name="connsiteX3876" fmla="*/ 6231890 w 12192000"/>
              <a:gd name="connsiteY3876" fmla="*/ 5956935 h 6858000"/>
              <a:gd name="connsiteX3877" fmla="*/ 6231890 w 12192000"/>
              <a:gd name="connsiteY3877" fmla="*/ 6132195 h 6858000"/>
              <a:gd name="connsiteX3878" fmla="*/ 8222615 w 12192000"/>
              <a:gd name="connsiteY3878" fmla="*/ 6635115 h 6858000"/>
              <a:gd name="connsiteX3879" fmla="*/ 8222615 w 12192000"/>
              <a:gd name="connsiteY3879" fmla="*/ 6766560 h 6858000"/>
              <a:gd name="connsiteX3880" fmla="*/ 8354060 w 12192000"/>
              <a:gd name="connsiteY3880" fmla="*/ 6766560 h 6858000"/>
              <a:gd name="connsiteX3881" fmla="*/ 8354060 w 12192000"/>
              <a:gd name="connsiteY3881" fmla="*/ 6635115 h 6858000"/>
              <a:gd name="connsiteX3882" fmla="*/ 8222615 w 12192000"/>
              <a:gd name="connsiteY3882" fmla="*/ 6635115 h 6858000"/>
              <a:gd name="connsiteX3883" fmla="*/ 6560185 w 12192000"/>
              <a:gd name="connsiteY3883" fmla="*/ 4972685 h 6858000"/>
              <a:gd name="connsiteX3884" fmla="*/ 6560185 w 12192000"/>
              <a:gd name="connsiteY3884" fmla="*/ 4928870 h 6858000"/>
              <a:gd name="connsiteX3885" fmla="*/ 6516370 w 12192000"/>
              <a:gd name="connsiteY3885" fmla="*/ 4928870 h 6858000"/>
              <a:gd name="connsiteX3886" fmla="*/ 6516370 w 12192000"/>
              <a:gd name="connsiteY3886" fmla="*/ 4972685 h 6858000"/>
              <a:gd name="connsiteX3887" fmla="*/ 6560185 w 12192000"/>
              <a:gd name="connsiteY3887" fmla="*/ 4972685 h 6858000"/>
              <a:gd name="connsiteX3888" fmla="*/ 6450965 w 12192000"/>
              <a:gd name="connsiteY3888" fmla="*/ 5913120 h 6858000"/>
              <a:gd name="connsiteX3889" fmla="*/ 6626225 w 12192000"/>
              <a:gd name="connsiteY3889" fmla="*/ 5913120 h 6858000"/>
              <a:gd name="connsiteX3890" fmla="*/ 6626225 w 12192000"/>
              <a:gd name="connsiteY3890" fmla="*/ 5737860 h 6858000"/>
              <a:gd name="connsiteX3891" fmla="*/ 6450965 w 12192000"/>
              <a:gd name="connsiteY3891" fmla="*/ 5737860 h 6858000"/>
              <a:gd name="connsiteX3892" fmla="*/ 6450965 w 12192000"/>
              <a:gd name="connsiteY3892" fmla="*/ 5913120 h 6858000"/>
              <a:gd name="connsiteX3893" fmla="*/ 6297930 w 12192000"/>
              <a:gd name="connsiteY3893" fmla="*/ 5191760 h 6858000"/>
              <a:gd name="connsiteX3894" fmla="*/ 6341745 w 12192000"/>
              <a:gd name="connsiteY3894" fmla="*/ 5191760 h 6858000"/>
              <a:gd name="connsiteX3895" fmla="*/ 6341745 w 12192000"/>
              <a:gd name="connsiteY3895" fmla="*/ 5147945 h 6858000"/>
              <a:gd name="connsiteX3896" fmla="*/ 6297930 w 12192000"/>
              <a:gd name="connsiteY3896" fmla="*/ 5147945 h 6858000"/>
              <a:gd name="connsiteX3897" fmla="*/ 6297930 w 12192000"/>
              <a:gd name="connsiteY3897" fmla="*/ 5191760 h 6858000"/>
              <a:gd name="connsiteX3898" fmla="*/ 6341110 w 12192000"/>
              <a:gd name="connsiteY3898" fmla="*/ 4754245 h 6858000"/>
              <a:gd name="connsiteX3899" fmla="*/ 6341110 w 12192000"/>
              <a:gd name="connsiteY3899" fmla="*/ 4710430 h 6858000"/>
              <a:gd name="connsiteX3900" fmla="*/ 6297295 w 12192000"/>
              <a:gd name="connsiteY3900" fmla="*/ 4710430 h 6858000"/>
              <a:gd name="connsiteX3901" fmla="*/ 6297295 w 12192000"/>
              <a:gd name="connsiteY3901" fmla="*/ 4754245 h 6858000"/>
              <a:gd name="connsiteX3902" fmla="*/ 6341110 w 12192000"/>
              <a:gd name="connsiteY3902" fmla="*/ 4754245 h 6858000"/>
              <a:gd name="connsiteX3903" fmla="*/ 8572500 w 12192000"/>
              <a:gd name="connsiteY3903" fmla="*/ 3923030 h 6858000"/>
              <a:gd name="connsiteX3904" fmla="*/ 8572500 w 12192000"/>
              <a:gd name="connsiteY3904" fmla="*/ 3791585 h 6858000"/>
              <a:gd name="connsiteX3905" fmla="*/ 8441055 w 12192000"/>
              <a:gd name="connsiteY3905" fmla="*/ 3791585 h 6858000"/>
              <a:gd name="connsiteX3906" fmla="*/ 8441055 w 12192000"/>
              <a:gd name="connsiteY3906" fmla="*/ 3923030 h 6858000"/>
              <a:gd name="connsiteX3907" fmla="*/ 8572500 w 12192000"/>
              <a:gd name="connsiteY3907" fmla="*/ 3923030 h 6858000"/>
              <a:gd name="connsiteX3908" fmla="*/ 6516370 w 12192000"/>
              <a:gd name="connsiteY3908" fmla="*/ 5410200 h 6858000"/>
              <a:gd name="connsiteX3909" fmla="*/ 6560185 w 12192000"/>
              <a:gd name="connsiteY3909" fmla="*/ 5410200 h 6858000"/>
              <a:gd name="connsiteX3910" fmla="*/ 6560185 w 12192000"/>
              <a:gd name="connsiteY3910" fmla="*/ 5366385 h 6858000"/>
              <a:gd name="connsiteX3911" fmla="*/ 6516370 w 12192000"/>
              <a:gd name="connsiteY3911" fmla="*/ 5366385 h 6858000"/>
              <a:gd name="connsiteX3912" fmla="*/ 6516370 w 12192000"/>
              <a:gd name="connsiteY3912" fmla="*/ 5410200 h 6858000"/>
              <a:gd name="connsiteX3913" fmla="*/ 7435215 w 12192000"/>
              <a:gd name="connsiteY3913" fmla="*/ 4972685 h 6858000"/>
              <a:gd name="connsiteX3914" fmla="*/ 7435215 w 12192000"/>
              <a:gd name="connsiteY3914" fmla="*/ 4928870 h 6858000"/>
              <a:gd name="connsiteX3915" fmla="*/ 7391400 w 12192000"/>
              <a:gd name="connsiteY3915" fmla="*/ 4928870 h 6858000"/>
              <a:gd name="connsiteX3916" fmla="*/ 7391400 w 12192000"/>
              <a:gd name="connsiteY3916" fmla="*/ 4972685 h 6858000"/>
              <a:gd name="connsiteX3917" fmla="*/ 7435215 w 12192000"/>
              <a:gd name="connsiteY3917" fmla="*/ 4972685 h 6858000"/>
              <a:gd name="connsiteX3918" fmla="*/ 7325360 w 12192000"/>
              <a:gd name="connsiteY3918" fmla="*/ 5913120 h 6858000"/>
              <a:gd name="connsiteX3919" fmla="*/ 7500620 w 12192000"/>
              <a:gd name="connsiteY3919" fmla="*/ 5913120 h 6858000"/>
              <a:gd name="connsiteX3920" fmla="*/ 7500620 w 12192000"/>
              <a:gd name="connsiteY3920" fmla="*/ 5737860 h 6858000"/>
              <a:gd name="connsiteX3921" fmla="*/ 7325360 w 12192000"/>
              <a:gd name="connsiteY3921" fmla="*/ 5737860 h 6858000"/>
              <a:gd name="connsiteX3922" fmla="*/ 7325360 w 12192000"/>
              <a:gd name="connsiteY3922" fmla="*/ 5913120 h 6858000"/>
              <a:gd name="connsiteX3923" fmla="*/ 7391400 w 12192000"/>
              <a:gd name="connsiteY3923" fmla="*/ 5410200 h 6858000"/>
              <a:gd name="connsiteX3924" fmla="*/ 7435215 w 12192000"/>
              <a:gd name="connsiteY3924" fmla="*/ 5410200 h 6858000"/>
              <a:gd name="connsiteX3925" fmla="*/ 7435215 w 12192000"/>
              <a:gd name="connsiteY3925" fmla="*/ 5366385 h 6858000"/>
              <a:gd name="connsiteX3926" fmla="*/ 7391400 w 12192000"/>
              <a:gd name="connsiteY3926" fmla="*/ 5366385 h 6858000"/>
              <a:gd name="connsiteX3927" fmla="*/ 7391400 w 12192000"/>
              <a:gd name="connsiteY3927" fmla="*/ 5410200 h 6858000"/>
              <a:gd name="connsiteX3928" fmla="*/ 6669406 w 12192000"/>
              <a:gd name="connsiteY3928" fmla="*/ 5694680 h 6858000"/>
              <a:gd name="connsiteX3929" fmla="*/ 6844665 w 12192000"/>
              <a:gd name="connsiteY3929" fmla="*/ 5694680 h 6858000"/>
              <a:gd name="connsiteX3930" fmla="*/ 6844665 w 12192000"/>
              <a:gd name="connsiteY3930" fmla="*/ 5519420 h 6858000"/>
              <a:gd name="connsiteX3931" fmla="*/ 6669406 w 12192000"/>
              <a:gd name="connsiteY3931" fmla="*/ 5519420 h 6858000"/>
              <a:gd name="connsiteX3932" fmla="*/ 6669406 w 12192000"/>
              <a:gd name="connsiteY3932" fmla="*/ 5694680 h 6858000"/>
              <a:gd name="connsiteX3933" fmla="*/ 7216140 w 12192000"/>
              <a:gd name="connsiteY3933" fmla="*/ 5191760 h 6858000"/>
              <a:gd name="connsiteX3934" fmla="*/ 7216140 w 12192000"/>
              <a:gd name="connsiteY3934" fmla="*/ 5147945 h 6858000"/>
              <a:gd name="connsiteX3935" fmla="*/ 7172325 w 12192000"/>
              <a:gd name="connsiteY3935" fmla="*/ 5147945 h 6858000"/>
              <a:gd name="connsiteX3936" fmla="*/ 7172325 w 12192000"/>
              <a:gd name="connsiteY3936" fmla="*/ 5191760 h 6858000"/>
              <a:gd name="connsiteX3937" fmla="*/ 7216140 w 12192000"/>
              <a:gd name="connsiteY3937" fmla="*/ 5191760 h 6858000"/>
              <a:gd name="connsiteX3938" fmla="*/ 6778625 w 12192000"/>
              <a:gd name="connsiteY3938" fmla="*/ 5191760 h 6858000"/>
              <a:gd name="connsiteX3939" fmla="*/ 6778625 w 12192000"/>
              <a:gd name="connsiteY3939" fmla="*/ 5147945 h 6858000"/>
              <a:gd name="connsiteX3940" fmla="*/ 6734810 w 12192000"/>
              <a:gd name="connsiteY3940" fmla="*/ 5147945 h 6858000"/>
              <a:gd name="connsiteX3941" fmla="*/ 6734810 w 12192000"/>
              <a:gd name="connsiteY3941" fmla="*/ 5191760 h 6858000"/>
              <a:gd name="connsiteX3942" fmla="*/ 6778625 w 12192000"/>
              <a:gd name="connsiteY3942" fmla="*/ 5191760 h 6858000"/>
              <a:gd name="connsiteX3943" fmla="*/ 7106920 w 12192000"/>
              <a:gd name="connsiteY3943" fmla="*/ 5694680 h 6858000"/>
              <a:gd name="connsiteX3944" fmla="*/ 7282181 w 12192000"/>
              <a:gd name="connsiteY3944" fmla="*/ 5694680 h 6858000"/>
              <a:gd name="connsiteX3945" fmla="*/ 7282181 w 12192000"/>
              <a:gd name="connsiteY3945" fmla="*/ 5519420 h 6858000"/>
              <a:gd name="connsiteX3946" fmla="*/ 7106920 w 12192000"/>
              <a:gd name="connsiteY3946" fmla="*/ 5519420 h 6858000"/>
              <a:gd name="connsiteX3947" fmla="*/ 7106920 w 12192000"/>
              <a:gd name="connsiteY3947" fmla="*/ 5694680 h 6858000"/>
              <a:gd name="connsiteX3948" fmla="*/ 6297930 w 12192000"/>
              <a:gd name="connsiteY3948" fmla="*/ 5629275 h 6858000"/>
              <a:gd name="connsiteX3949" fmla="*/ 6341745 w 12192000"/>
              <a:gd name="connsiteY3949" fmla="*/ 5629275 h 6858000"/>
              <a:gd name="connsiteX3950" fmla="*/ 6341745 w 12192000"/>
              <a:gd name="connsiteY3950" fmla="*/ 5585460 h 6858000"/>
              <a:gd name="connsiteX3951" fmla="*/ 6297930 w 12192000"/>
              <a:gd name="connsiteY3951" fmla="*/ 5585460 h 6858000"/>
              <a:gd name="connsiteX3952" fmla="*/ 6297930 w 12192000"/>
              <a:gd name="connsiteY3952" fmla="*/ 5629275 h 6858000"/>
              <a:gd name="connsiteX3953" fmla="*/ 8878570 w 12192000"/>
              <a:gd name="connsiteY3953" fmla="*/ 4360545 h 6858000"/>
              <a:gd name="connsiteX3954" fmla="*/ 9010015 w 12192000"/>
              <a:gd name="connsiteY3954" fmla="*/ 4360545 h 6858000"/>
              <a:gd name="connsiteX3955" fmla="*/ 9010015 w 12192000"/>
              <a:gd name="connsiteY3955" fmla="*/ 4229100 h 6858000"/>
              <a:gd name="connsiteX3956" fmla="*/ 8878570 w 12192000"/>
              <a:gd name="connsiteY3956" fmla="*/ 4229100 h 6858000"/>
              <a:gd name="connsiteX3957" fmla="*/ 8878570 w 12192000"/>
              <a:gd name="connsiteY3957" fmla="*/ 4360545 h 6858000"/>
              <a:gd name="connsiteX3958" fmla="*/ 9010015 w 12192000"/>
              <a:gd name="connsiteY3958" fmla="*/ 3923030 h 6858000"/>
              <a:gd name="connsiteX3959" fmla="*/ 9010015 w 12192000"/>
              <a:gd name="connsiteY3959" fmla="*/ 3791585 h 6858000"/>
              <a:gd name="connsiteX3960" fmla="*/ 8878570 w 12192000"/>
              <a:gd name="connsiteY3960" fmla="*/ 3791585 h 6858000"/>
              <a:gd name="connsiteX3961" fmla="*/ 8878570 w 12192000"/>
              <a:gd name="connsiteY3961" fmla="*/ 3923030 h 6858000"/>
              <a:gd name="connsiteX3962" fmla="*/ 9010015 w 12192000"/>
              <a:gd name="connsiteY3962" fmla="*/ 3923030 h 6858000"/>
              <a:gd name="connsiteX3963" fmla="*/ 8878570 w 12192000"/>
              <a:gd name="connsiteY3963" fmla="*/ 4798060 h 6858000"/>
              <a:gd name="connsiteX3964" fmla="*/ 9010015 w 12192000"/>
              <a:gd name="connsiteY3964" fmla="*/ 4798060 h 6858000"/>
              <a:gd name="connsiteX3965" fmla="*/ 9010015 w 12192000"/>
              <a:gd name="connsiteY3965" fmla="*/ 4666615 h 6858000"/>
              <a:gd name="connsiteX3966" fmla="*/ 8878570 w 12192000"/>
              <a:gd name="connsiteY3966" fmla="*/ 4666615 h 6858000"/>
              <a:gd name="connsiteX3967" fmla="*/ 8878570 w 12192000"/>
              <a:gd name="connsiteY3967" fmla="*/ 4798060 h 6858000"/>
              <a:gd name="connsiteX3968" fmla="*/ 8922385 w 12192000"/>
              <a:gd name="connsiteY3968" fmla="*/ 5147945 h 6858000"/>
              <a:gd name="connsiteX3969" fmla="*/ 8922385 w 12192000"/>
              <a:gd name="connsiteY3969" fmla="*/ 5191760 h 6858000"/>
              <a:gd name="connsiteX3970" fmla="*/ 8966200 w 12192000"/>
              <a:gd name="connsiteY3970" fmla="*/ 5191760 h 6858000"/>
              <a:gd name="connsiteX3971" fmla="*/ 8966200 w 12192000"/>
              <a:gd name="connsiteY3971" fmla="*/ 5147945 h 6858000"/>
              <a:gd name="connsiteX3972" fmla="*/ 8922385 w 12192000"/>
              <a:gd name="connsiteY3972" fmla="*/ 5147945 h 6858000"/>
              <a:gd name="connsiteX3973" fmla="*/ 8419465 w 12192000"/>
              <a:gd name="connsiteY3973" fmla="*/ 5694680 h 6858000"/>
              <a:gd name="connsiteX3974" fmla="*/ 8594725 w 12192000"/>
              <a:gd name="connsiteY3974" fmla="*/ 5694680 h 6858000"/>
              <a:gd name="connsiteX3975" fmla="*/ 8594725 w 12192000"/>
              <a:gd name="connsiteY3975" fmla="*/ 5519420 h 6858000"/>
              <a:gd name="connsiteX3976" fmla="*/ 8419465 w 12192000"/>
              <a:gd name="connsiteY3976" fmla="*/ 5519420 h 6858000"/>
              <a:gd name="connsiteX3977" fmla="*/ 8419465 w 12192000"/>
              <a:gd name="connsiteY3977" fmla="*/ 5694680 h 6858000"/>
              <a:gd name="connsiteX3978" fmla="*/ 8441055 w 12192000"/>
              <a:gd name="connsiteY3978" fmla="*/ 4798060 h 6858000"/>
              <a:gd name="connsiteX3979" fmla="*/ 8572500 w 12192000"/>
              <a:gd name="connsiteY3979" fmla="*/ 4798060 h 6858000"/>
              <a:gd name="connsiteX3980" fmla="*/ 8572500 w 12192000"/>
              <a:gd name="connsiteY3980" fmla="*/ 4666615 h 6858000"/>
              <a:gd name="connsiteX3981" fmla="*/ 8441055 w 12192000"/>
              <a:gd name="connsiteY3981" fmla="*/ 4666615 h 6858000"/>
              <a:gd name="connsiteX3982" fmla="*/ 8441055 w 12192000"/>
              <a:gd name="connsiteY3982" fmla="*/ 4798060 h 6858000"/>
              <a:gd name="connsiteX3983" fmla="*/ 8375650 w 12192000"/>
              <a:gd name="connsiteY3983" fmla="*/ 6175375 h 6858000"/>
              <a:gd name="connsiteX3984" fmla="*/ 8200390 w 12192000"/>
              <a:gd name="connsiteY3984" fmla="*/ 6175375 h 6858000"/>
              <a:gd name="connsiteX3985" fmla="*/ 8200390 w 12192000"/>
              <a:gd name="connsiteY3985" fmla="*/ 6350635 h 6858000"/>
              <a:gd name="connsiteX3986" fmla="*/ 8375650 w 12192000"/>
              <a:gd name="connsiteY3986" fmla="*/ 6350635 h 6858000"/>
              <a:gd name="connsiteX3987" fmla="*/ 8375650 w 12192000"/>
              <a:gd name="connsiteY3987" fmla="*/ 6175375 h 6858000"/>
              <a:gd name="connsiteX3988" fmla="*/ 8484870 w 12192000"/>
              <a:gd name="connsiteY3988" fmla="*/ 5147945 h 6858000"/>
              <a:gd name="connsiteX3989" fmla="*/ 8484870 w 12192000"/>
              <a:gd name="connsiteY3989" fmla="*/ 5191760 h 6858000"/>
              <a:gd name="connsiteX3990" fmla="*/ 8528685 w 12192000"/>
              <a:gd name="connsiteY3990" fmla="*/ 5191760 h 6858000"/>
              <a:gd name="connsiteX3991" fmla="*/ 8528685 w 12192000"/>
              <a:gd name="connsiteY3991" fmla="*/ 5147945 h 6858000"/>
              <a:gd name="connsiteX3992" fmla="*/ 8484870 w 12192000"/>
              <a:gd name="connsiteY3992" fmla="*/ 5147945 h 6858000"/>
              <a:gd name="connsiteX3993" fmla="*/ 9184640 w 12192000"/>
              <a:gd name="connsiteY3993" fmla="*/ 5410200 h 6858000"/>
              <a:gd name="connsiteX3994" fmla="*/ 9184640 w 12192000"/>
              <a:gd name="connsiteY3994" fmla="*/ 5366385 h 6858000"/>
              <a:gd name="connsiteX3995" fmla="*/ 9140825 w 12192000"/>
              <a:gd name="connsiteY3995" fmla="*/ 5366385 h 6858000"/>
              <a:gd name="connsiteX3996" fmla="*/ 9140825 w 12192000"/>
              <a:gd name="connsiteY3996" fmla="*/ 5410200 h 6858000"/>
              <a:gd name="connsiteX3997" fmla="*/ 9184640 w 12192000"/>
              <a:gd name="connsiteY3997" fmla="*/ 5410200 h 6858000"/>
              <a:gd name="connsiteX3998" fmla="*/ 9163050 w 12192000"/>
              <a:gd name="connsiteY3998" fmla="*/ 4994275 h 6858000"/>
              <a:gd name="connsiteX3999" fmla="*/ 9163050 w 12192000"/>
              <a:gd name="connsiteY3999" fmla="*/ 4950460 h 6858000"/>
              <a:gd name="connsiteX4000" fmla="*/ 9119235 w 12192000"/>
              <a:gd name="connsiteY4000" fmla="*/ 4950460 h 6858000"/>
              <a:gd name="connsiteX4001" fmla="*/ 9119235 w 12192000"/>
              <a:gd name="connsiteY4001" fmla="*/ 4994275 h 6858000"/>
              <a:gd name="connsiteX4002" fmla="*/ 9163050 w 12192000"/>
              <a:gd name="connsiteY4002" fmla="*/ 4994275 h 6858000"/>
              <a:gd name="connsiteX4003" fmla="*/ 9075420 w 12192000"/>
              <a:gd name="connsiteY4003" fmla="*/ 5913120 h 6858000"/>
              <a:gd name="connsiteX4004" fmla="*/ 9250680 w 12192000"/>
              <a:gd name="connsiteY4004" fmla="*/ 5913120 h 6858000"/>
              <a:gd name="connsiteX4005" fmla="*/ 9250680 w 12192000"/>
              <a:gd name="connsiteY4005" fmla="*/ 5737860 h 6858000"/>
              <a:gd name="connsiteX4006" fmla="*/ 9075420 w 12192000"/>
              <a:gd name="connsiteY4006" fmla="*/ 5737860 h 6858000"/>
              <a:gd name="connsiteX4007" fmla="*/ 9075420 w 12192000"/>
              <a:gd name="connsiteY4007" fmla="*/ 5913120 h 6858000"/>
              <a:gd name="connsiteX4008" fmla="*/ 8856345 w 12192000"/>
              <a:gd name="connsiteY4008" fmla="*/ 5694680 h 6858000"/>
              <a:gd name="connsiteX4009" fmla="*/ 9031605 w 12192000"/>
              <a:gd name="connsiteY4009" fmla="*/ 5694680 h 6858000"/>
              <a:gd name="connsiteX4010" fmla="*/ 9031605 w 12192000"/>
              <a:gd name="connsiteY4010" fmla="*/ 5519420 h 6858000"/>
              <a:gd name="connsiteX4011" fmla="*/ 8856345 w 12192000"/>
              <a:gd name="connsiteY4011" fmla="*/ 5519420 h 6858000"/>
              <a:gd name="connsiteX4012" fmla="*/ 8856345 w 12192000"/>
              <a:gd name="connsiteY4012" fmla="*/ 5694680 h 6858000"/>
              <a:gd name="connsiteX4013" fmla="*/ 9228455 w 12192000"/>
              <a:gd name="connsiteY4013" fmla="*/ 4141470 h 6858000"/>
              <a:gd name="connsiteX4014" fmla="*/ 9228455 w 12192000"/>
              <a:gd name="connsiteY4014" fmla="*/ 4010025 h 6858000"/>
              <a:gd name="connsiteX4015" fmla="*/ 9097010 w 12192000"/>
              <a:gd name="connsiteY4015" fmla="*/ 4010025 h 6858000"/>
              <a:gd name="connsiteX4016" fmla="*/ 9097010 w 12192000"/>
              <a:gd name="connsiteY4016" fmla="*/ 4141470 h 6858000"/>
              <a:gd name="connsiteX4017" fmla="*/ 9228455 w 12192000"/>
              <a:gd name="connsiteY4017" fmla="*/ 4141470 h 6858000"/>
              <a:gd name="connsiteX4018" fmla="*/ 9097010 w 12192000"/>
              <a:gd name="connsiteY4018" fmla="*/ 4578985 h 6858000"/>
              <a:gd name="connsiteX4019" fmla="*/ 9228455 w 12192000"/>
              <a:gd name="connsiteY4019" fmla="*/ 4578985 h 6858000"/>
              <a:gd name="connsiteX4020" fmla="*/ 9228455 w 12192000"/>
              <a:gd name="connsiteY4020" fmla="*/ 4447540 h 6858000"/>
              <a:gd name="connsiteX4021" fmla="*/ 9097010 w 12192000"/>
              <a:gd name="connsiteY4021" fmla="*/ 4447540 h 6858000"/>
              <a:gd name="connsiteX4022" fmla="*/ 9097010 w 12192000"/>
              <a:gd name="connsiteY4022" fmla="*/ 4578985 h 6858000"/>
              <a:gd name="connsiteX4023" fmla="*/ 8594090 w 12192000"/>
              <a:gd name="connsiteY4023" fmla="*/ 6569075 h 6858000"/>
              <a:gd name="connsiteX4024" fmla="*/ 8594090 w 12192000"/>
              <a:gd name="connsiteY4024" fmla="*/ 6393815 h 6858000"/>
              <a:gd name="connsiteX4025" fmla="*/ 8418830 w 12192000"/>
              <a:gd name="connsiteY4025" fmla="*/ 6393815 h 6858000"/>
              <a:gd name="connsiteX4026" fmla="*/ 8418830 w 12192000"/>
              <a:gd name="connsiteY4026" fmla="*/ 6569075 h 6858000"/>
              <a:gd name="connsiteX4027" fmla="*/ 8594090 w 12192000"/>
              <a:gd name="connsiteY4027" fmla="*/ 6569075 h 6858000"/>
              <a:gd name="connsiteX4028" fmla="*/ 3498215 w 12192000"/>
              <a:gd name="connsiteY4028" fmla="*/ 160655 h 6858000"/>
              <a:gd name="connsiteX4029" fmla="*/ 3498215 w 12192000"/>
              <a:gd name="connsiteY4029" fmla="*/ 116840 h 6858000"/>
              <a:gd name="connsiteX4030" fmla="*/ 3454400 w 12192000"/>
              <a:gd name="connsiteY4030" fmla="*/ 116840 h 6858000"/>
              <a:gd name="connsiteX4031" fmla="*/ 3454400 w 12192000"/>
              <a:gd name="connsiteY4031" fmla="*/ 160655 h 6858000"/>
              <a:gd name="connsiteX4032" fmla="*/ 3498215 w 12192000"/>
              <a:gd name="connsiteY4032" fmla="*/ 160655 h 6858000"/>
              <a:gd name="connsiteX4033" fmla="*/ 3454400 w 12192000"/>
              <a:gd name="connsiteY4033" fmla="*/ 1035685 h 6858000"/>
              <a:gd name="connsiteX4034" fmla="*/ 3498215 w 12192000"/>
              <a:gd name="connsiteY4034" fmla="*/ 1035685 h 6858000"/>
              <a:gd name="connsiteX4035" fmla="*/ 3498215 w 12192000"/>
              <a:gd name="connsiteY4035" fmla="*/ 991870 h 6858000"/>
              <a:gd name="connsiteX4036" fmla="*/ 3454400 w 12192000"/>
              <a:gd name="connsiteY4036" fmla="*/ 991870 h 6858000"/>
              <a:gd name="connsiteX4037" fmla="*/ 3454400 w 12192000"/>
              <a:gd name="connsiteY4037" fmla="*/ 1035685 h 6858000"/>
              <a:gd name="connsiteX4038" fmla="*/ 3454400 w 12192000"/>
              <a:gd name="connsiteY4038" fmla="*/ 1473200 h 6858000"/>
              <a:gd name="connsiteX4039" fmla="*/ 3498215 w 12192000"/>
              <a:gd name="connsiteY4039" fmla="*/ 1473200 h 6858000"/>
              <a:gd name="connsiteX4040" fmla="*/ 3498215 w 12192000"/>
              <a:gd name="connsiteY4040" fmla="*/ 1429385 h 6858000"/>
              <a:gd name="connsiteX4041" fmla="*/ 3454400 w 12192000"/>
              <a:gd name="connsiteY4041" fmla="*/ 1429385 h 6858000"/>
              <a:gd name="connsiteX4042" fmla="*/ 3454400 w 12192000"/>
              <a:gd name="connsiteY4042" fmla="*/ 1473200 h 6858000"/>
              <a:gd name="connsiteX4043" fmla="*/ 3541395 w 12192000"/>
              <a:gd name="connsiteY4043" fmla="*/ 2260600 h 6858000"/>
              <a:gd name="connsiteX4044" fmla="*/ 3409950 w 12192000"/>
              <a:gd name="connsiteY4044" fmla="*/ 2260600 h 6858000"/>
              <a:gd name="connsiteX4045" fmla="*/ 3409950 w 12192000"/>
              <a:gd name="connsiteY4045" fmla="*/ 2392045 h 6858000"/>
              <a:gd name="connsiteX4046" fmla="*/ 3541395 w 12192000"/>
              <a:gd name="connsiteY4046" fmla="*/ 2392045 h 6858000"/>
              <a:gd name="connsiteX4047" fmla="*/ 3541395 w 12192000"/>
              <a:gd name="connsiteY4047" fmla="*/ 2260600 h 6858000"/>
              <a:gd name="connsiteX4048" fmla="*/ 3454400 w 12192000"/>
              <a:gd name="connsiteY4048" fmla="*/ 598170 h 6858000"/>
              <a:gd name="connsiteX4049" fmla="*/ 3498215 w 12192000"/>
              <a:gd name="connsiteY4049" fmla="*/ 598170 h 6858000"/>
              <a:gd name="connsiteX4050" fmla="*/ 3498215 w 12192000"/>
              <a:gd name="connsiteY4050" fmla="*/ 554355 h 6858000"/>
              <a:gd name="connsiteX4051" fmla="*/ 3454400 w 12192000"/>
              <a:gd name="connsiteY4051" fmla="*/ 554355 h 6858000"/>
              <a:gd name="connsiteX4052" fmla="*/ 3454400 w 12192000"/>
              <a:gd name="connsiteY4052" fmla="*/ 598170 h 6858000"/>
              <a:gd name="connsiteX4053" fmla="*/ 4285615 w 12192000"/>
              <a:gd name="connsiteY4053" fmla="*/ 641985 h 6858000"/>
              <a:gd name="connsiteX4054" fmla="*/ 4417060 w 12192000"/>
              <a:gd name="connsiteY4054" fmla="*/ 641985 h 6858000"/>
              <a:gd name="connsiteX4055" fmla="*/ 4417060 w 12192000"/>
              <a:gd name="connsiteY4055" fmla="*/ 510540 h 6858000"/>
              <a:gd name="connsiteX4056" fmla="*/ 4285615 w 12192000"/>
              <a:gd name="connsiteY4056" fmla="*/ 510540 h 6858000"/>
              <a:gd name="connsiteX4057" fmla="*/ 4285615 w 12192000"/>
              <a:gd name="connsiteY4057" fmla="*/ 641985 h 6858000"/>
              <a:gd name="connsiteX4058" fmla="*/ 3541395 w 12192000"/>
              <a:gd name="connsiteY4058" fmla="*/ 1823085 h 6858000"/>
              <a:gd name="connsiteX4059" fmla="*/ 3409950 w 12192000"/>
              <a:gd name="connsiteY4059" fmla="*/ 1823085 h 6858000"/>
              <a:gd name="connsiteX4060" fmla="*/ 3409950 w 12192000"/>
              <a:gd name="connsiteY4060" fmla="*/ 1954530 h 6858000"/>
              <a:gd name="connsiteX4061" fmla="*/ 3541395 w 12192000"/>
              <a:gd name="connsiteY4061" fmla="*/ 1954530 h 6858000"/>
              <a:gd name="connsiteX4062" fmla="*/ 3541395 w 12192000"/>
              <a:gd name="connsiteY4062" fmla="*/ 1823085 h 6858000"/>
              <a:gd name="connsiteX4063" fmla="*/ 4416425 w 12192000"/>
              <a:gd name="connsiteY4063" fmla="*/ 204470 h 6858000"/>
              <a:gd name="connsiteX4064" fmla="*/ 4416425 w 12192000"/>
              <a:gd name="connsiteY4064" fmla="*/ 73025 h 6858000"/>
              <a:gd name="connsiteX4065" fmla="*/ 4284980 w 12192000"/>
              <a:gd name="connsiteY4065" fmla="*/ 73025 h 6858000"/>
              <a:gd name="connsiteX4066" fmla="*/ 4284980 w 12192000"/>
              <a:gd name="connsiteY4066" fmla="*/ 204470 h 6858000"/>
              <a:gd name="connsiteX4067" fmla="*/ 4416425 w 12192000"/>
              <a:gd name="connsiteY4067" fmla="*/ 204470 h 6858000"/>
              <a:gd name="connsiteX4068" fmla="*/ 3935730 w 12192000"/>
              <a:gd name="connsiteY4068" fmla="*/ 554355 h 6858000"/>
              <a:gd name="connsiteX4069" fmla="*/ 3891915 w 12192000"/>
              <a:gd name="connsiteY4069" fmla="*/ 554355 h 6858000"/>
              <a:gd name="connsiteX4070" fmla="*/ 3891915 w 12192000"/>
              <a:gd name="connsiteY4070" fmla="*/ 598170 h 6858000"/>
              <a:gd name="connsiteX4071" fmla="*/ 3935730 w 12192000"/>
              <a:gd name="connsiteY4071" fmla="*/ 598170 h 6858000"/>
              <a:gd name="connsiteX4072" fmla="*/ 3935730 w 12192000"/>
              <a:gd name="connsiteY4072" fmla="*/ 554355 h 6858000"/>
              <a:gd name="connsiteX4073" fmla="*/ 3410585 w 12192000"/>
              <a:gd name="connsiteY4073" fmla="*/ 3135630 h 6858000"/>
              <a:gd name="connsiteX4074" fmla="*/ 3410585 w 12192000"/>
              <a:gd name="connsiteY4074" fmla="*/ 3267075 h 6858000"/>
              <a:gd name="connsiteX4075" fmla="*/ 3542030 w 12192000"/>
              <a:gd name="connsiteY4075" fmla="*/ 3267075 h 6858000"/>
              <a:gd name="connsiteX4076" fmla="*/ 3542030 w 12192000"/>
              <a:gd name="connsiteY4076" fmla="*/ 3135630 h 6858000"/>
              <a:gd name="connsiteX4077" fmla="*/ 3410585 w 12192000"/>
              <a:gd name="connsiteY4077" fmla="*/ 3135630 h 6858000"/>
              <a:gd name="connsiteX4078" fmla="*/ 4963160 w 12192000"/>
              <a:gd name="connsiteY4078" fmla="*/ 357505 h 6858000"/>
              <a:gd name="connsiteX4079" fmla="*/ 4963160 w 12192000"/>
              <a:gd name="connsiteY4079" fmla="*/ 401320 h 6858000"/>
              <a:gd name="connsiteX4080" fmla="*/ 5006975 w 12192000"/>
              <a:gd name="connsiteY4080" fmla="*/ 401320 h 6858000"/>
              <a:gd name="connsiteX4081" fmla="*/ 5006975 w 12192000"/>
              <a:gd name="connsiteY4081" fmla="*/ 357505 h 6858000"/>
              <a:gd name="connsiteX4082" fmla="*/ 4963160 w 12192000"/>
              <a:gd name="connsiteY4082" fmla="*/ 357505 h 6858000"/>
              <a:gd name="connsiteX4083" fmla="*/ 3891915 w 12192000"/>
              <a:gd name="connsiteY4083" fmla="*/ 991870 h 6858000"/>
              <a:gd name="connsiteX4084" fmla="*/ 3891915 w 12192000"/>
              <a:gd name="connsiteY4084" fmla="*/ 1035685 h 6858000"/>
              <a:gd name="connsiteX4085" fmla="*/ 3935730 w 12192000"/>
              <a:gd name="connsiteY4085" fmla="*/ 1035685 h 6858000"/>
              <a:gd name="connsiteX4086" fmla="*/ 3935730 w 12192000"/>
              <a:gd name="connsiteY4086" fmla="*/ 991870 h 6858000"/>
              <a:gd name="connsiteX4087" fmla="*/ 3891915 w 12192000"/>
              <a:gd name="connsiteY4087" fmla="*/ 991870 h 6858000"/>
              <a:gd name="connsiteX4088" fmla="*/ 4263390 w 12192000"/>
              <a:gd name="connsiteY4088" fmla="*/ 1101090 h 6858000"/>
              <a:gd name="connsiteX4089" fmla="*/ 4438650 w 12192000"/>
              <a:gd name="connsiteY4089" fmla="*/ 1101090 h 6858000"/>
              <a:gd name="connsiteX4090" fmla="*/ 4438650 w 12192000"/>
              <a:gd name="connsiteY4090" fmla="*/ 925830 h 6858000"/>
              <a:gd name="connsiteX4091" fmla="*/ 4263390 w 12192000"/>
              <a:gd name="connsiteY4091" fmla="*/ 925830 h 6858000"/>
              <a:gd name="connsiteX4092" fmla="*/ 4263390 w 12192000"/>
              <a:gd name="connsiteY4092" fmla="*/ 1101090 h 6858000"/>
              <a:gd name="connsiteX4093" fmla="*/ 5029200 w 12192000"/>
              <a:gd name="connsiteY4093" fmla="*/ 1254760 h 6858000"/>
              <a:gd name="connsiteX4094" fmla="*/ 5029200 w 12192000"/>
              <a:gd name="connsiteY4094" fmla="*/ 1210945 h 6858000"/>
              <a:gd name="connsiteX4095" fmla="*/ 4985385 w 12192000"/>
              <a:gd name="connsiteY4095" fmla="*/ 1210945 h 6858000"/>
              <a:gd name="connsiteX4096" fmla="*/ 4985385 w 12192000"/>
              <a:gd name="connsiteY4096" fmla="*/ 1254760 h 6858000"/>
              <a:gd name="connsiteX4097" fmla="*/ 5029200 w 12192000"/>
              <a:gd name="connsiteY4097" fmla="*/ 1254760 h 6858000"/>
              <a:gd name="connsiteX4098" fmla="*/ 5006975 w 12192000"/>
              <a:gd name="connsiteY4098" fmla="*/ 838835 h 6858000"/>
              <a:gd name="connsiteX4099" fmla="*/ 5006975 w 12192000"/>
              <a:gd name="connsiteY4099" fmla="*/ 795020 h 6858000"/>
              <a:gd name="connsiteX4100" fmla="*/ 4963160 w 12192000"/>
              <a:gd name="connsiteY4100" fmla="*/ 795020 h 6858000"/>
              <a:gd name="connsiteX4101" fmla="*/ 4963160 w 12192000"/>
              <a:gd name="connsiteY4101" fmla="*/ 838835 h 6858000"/>
              <a:gd name="connsiteX4102" fmla="*/ 5006975 w 12192000"/>
              <a:gd name="connsiteY4102" fmla="*/ 838835 h 6858000"/>
              <a:gd name="connsiteX4103" fmla="*/ 3978910 w 12192000"/>
              <a:gd name="connsiteY4103" fmla="*/ 2260600 h 6858000"/>
              <a:gd name="connsiteX4104" fmla="*/ 3847465 w 12192000"/>
              <a:gd name="connsiteY4104" fmla="*/ 2260600 h 6858000"/>
              <a:gd name="connsiteX4105" fmla="*/ 3847465 w 12192000"/>
              <a:gd name="connsiteY4105" fmla="*/ 2392045 h 6858000"/>
              <a:gd name="connsiteX4106" fmla="*/ 3978910 w 12192000"/>
              <a:gd name="connsiteY4106" fmla="*/ 2392045 h 6858000"/>
              <a:gd name="connsiteX4107" fmla="*/ 3978910 w 12192000"/>
              <a:gd name="connsiteY4107" fmla="*/ 2260600 h 6858000"/>
              <a:gd name="connsiteX4108" fmla="*/ 3957320 w 12192000"/>
              <a:gd name="connsiteY4108" fmla="*/ 3157220 h 6858000"/>
              <a:gd name="connsiteX4109" fmla="*/ 3869690 w 12192000"/>
              <a:gd name="connsiteY4109" fmla="*/ 3157220 h 6858000"/>
              <a:gd name="connsiteX4110" fmla="*/ 3869690 w 12192000"/>
              <a:gd name="connsiteY4110" fmla="*/ 3244850 h 6858000"/>
              <a:gd name="connsiteX4111" fmla="*/ 3957320 w 12192000"/>
              <a:gd name="connsiteY4111" fmla="*/ 3244850 h 6858000"/>
              <a:gd name="connsiteX4112" fmla="*/ 3957320 w 12192000"/>
              <a:gd name="connsiteY4112" fmla="*/ 3157220 h 6858000"/>
              <a:gd name="connsiteX4113" fmla="*/ 3869690 w 12192000"/>
              <a:gd name="connsiteY4113" fmla="*/ 3594735 h 6858000"/>
              <a:gd name="connsiteX4114" fmla="*/ 3869690 w 12192000"/>
              <a:gd name="connsiteY4114" fmla="*/ 3682365 h 6858000"/>
              <a:gd name="connsiteX4115" fmla="*/ 3957320 w 12192000"/>
              <a:gd name="connsiteY4115" fmla="*/ 3682365 h 6858000"/>
              <a:gd name="connsiteX4116" fmla="*/ 3957320 w 12192000"/>
              <a:gd name="connsiteY4116" fmla="*/ 3594735 h 6858000"/>
              <a:gd name="connsiteX4117" fmla="*/ 3869690 w 12192000"/>
              <a:gd name="connsiteY4117" fmla="*/ 3594735 h 6858000"/>
              <a:gd name="connsiteX4118" fmla="*/ 3978910 w 12192000"/>
              <a:gd name="connsiteY4118" fmla="*/ 2698115 h 6858000"/>
              <a:gd name="connsiteX4119" fmla="*/ 3847465 w 12192000"/>
              <a:gd name="connsiteY4119" fmla="*/ 2698115 h 6858000"/>
              <a:gd name="connsiteX4120" fmla="*/ 3847465 w 12192000"/>
              <a:gd name="connsiteY4120" fmla="*/ 2829560 h 6858000"/>
              <a:gd name="connsiteX4121" fmla="*/ 3978910 w 12192000"/>
              <a:gd name="connsiteY4121" fmla="*/ 2829560 h 6858000"/>
              <a:gd name="connsiteX4122" fmla="*/ 3978910 w 12192000"/>
              <a:gd name="connsiteY4122" fmla="*/ 2698115 h 6858000"/>
              <a:gd name="connsiteX4123" fmla="*/ 4219575 w 12192000"/>
              <a:gd name="connsiteY4123" fmla="*/ 2019935 h 6858000"/>
              <a:gd name="connsiteX4124" fmla="*/ 4044315 w 12192000"/>
              <a:gd name="connsiteY4124" fmla="*/ 2019935 h 6858000"/>
              <a:gd name="connsiteX4125" fmla="*/ 4044315 w 12192000"/>
              <a:gd name="connsiteY4125" fmla="*/ 2195195 h 6858000"/>
              <a:gd name="connsiteX4126" fmla="*/ 4219575 w 12192000"/>
              <a:gd name="connsiteY4126" fmla="*/ 2195195 h 6858000"/>
              <a:gd name="connsiteX4127" fmla="*/ 4219575 w 12192000"/>
              <a:gd name="connsiteY4127" fmla="*/ 2019935 h 6858000"/>
              <a:gd name="connsiteX4128" fmla="*/ 4197985 w 12192000"/>
              <a:gd name="connsiteY4128" fmla="*/ 2479040 h 6858000"/>
              <a:gd name="connsiteX4129" fmla="*/ 4066540 w 12192000"/>
              <a:gd name="connsiteY4129" fmla="*/ 2479040 h 6858000"/>
              <a:gd name="connsiteX4130" fmla="*/ 4066540 w 12192000"/>
              <a:gd name="connsiteY4130" fmla="*/ 2610485 h 6858000"/>
              <a:gd name="connsiteX4131" fmla="*/ 4197985 w 12192000"/>
              <a:gd name="connsiteY4131" fmla="*/ 2610485 h 6858000"/>
              <a:gd name="connsiteX4132" fmla="*/ 4197985 w 12192000"/>
              <a:gd name="connsiteY4132" fmla="*/ 2479040 h 6858000"/>
              <a:gd name="connsiteX4133" fmla="*/ 4088765 w 12192000"/>
              <a:gd name="connsiteY4133" fmla="*/ 3813810 h 6858000"/>
              <a:gd name="connsiteX4134" fmla="*/ 4088765 w 12192000"/>
              <a:gd name="connsiteY4134" fmla="*/ 3901440 h 6858000"/>
              <a:gd name="connsiteX4135" fmla="*/ 4176395 w 12192000"/>
              <a:gd name="connsiteY4135" fmla="*/ 3901440 h 6858000"/>
              <a:gd name="connsiteX4136" fmla="*/ 4176395 w 12192000"/>
              <a:gd name="connsiteY4136" fmla="*/ 3813810 h 6858000"/>
              <a:gd name="connsiteX4137" fmla="*/ 4088765 w 12192000"/>
              <a:gd name="connsiteY4137" fmla="*/ 3813810 h 6858000"/>
              <a:gd name="connsiteX4138" fmla="*/ 4175760 w 12192000"/>
              <a:gd name="connsiteY4138" fmla="*/ 2938780 h 6858000"/>
              <a:gd name="connsiteX4139" fmla="*/ 4088130 w 12192000"/>
              <a:gd name="connsiteY4139" fmla="*/ 2938780 h 6858000"/>
              <a:gd name="connsiteX4140" fmla="*/ 4088130 w 12192000"/>
              <a:gd name="connsiteY4140" fmla="*/ 3026410 h 6858000"/>
              <a:gd name="connsiteX4141" fmla="*/ 4175760 w 12192000"/>
              <a:gd name="connsiteY4141" fmla="*/ 3026410 h 6858000"/>
              <a:gd name="connsiteX4142" fmla="*/ 4175760 w 12192000"/>
              <a:gd name="connsiteY4142" fmla="*/ 2938780 h 6858000"/>
              <a:gd name="connsiteX4143" fmla="*/ 3979545 w 12192000"/>
              <a:gd name="connsiteY4143" fmla="*/ 73660 h 6858000"/>
              <a:gd name="connsiteX4144" fmla="*/ 3848100 w 12192000"/>
              <a:gd name="connsiteY4144" fmla="*/ 73660 h 6858000"/>
              <a:gd name="connsiteX4145" fmla="*/ 3848100 w 12192000"/>
              <a:gd name="connsiteY4145" fmla="*/ 205105 h 6858000"/>
              <a:gd name="connsiteX4146" fmla="*/ 3979545 w 12192000"/>
              <a:gd name="connsiteY4146" fmla="*/ 205105 h 6858000"/>
              <a:gd name="connsiteX4147" fmla="*/ 3979545 w 12192000"/>
              <a:gd name="connsiteY4147" fmla="*/ 73660 h 6858000"/>
              <a:gd name="connsiteX4148" fmla="*/ 3760470 w 12192000"/>
              <a:gd name="connsiteY4148" fmla="*/ 2172970 h 6858000"/>
              <a:gd name="connsiteX4149" fmla="*/ 3760470 w 12192000"/>
              <a:gd name="connsiteY4149" fmla="*/ 2041525 h 6858000"/>
              <a:gd name="connsiteX4150" fmla="*/ 3629025 w 12192000"/>
              <a:gd name="connsiteY4150" fmla="*/ 2041525 h 6858000"/>
              <a:gd name="connsiteX4151" fmla="*/ 3629025 w 12192000"/>
              <a:gd name="connsiteY4151" fmla="*/ 2172970 h 6858000"/>
              <a:gd name="connsiteX4152" fmla="*/ 3760470 w 12192000"/>
              <a:gd name="connsiteY4152" fmla="*/ 2172970 h 6858000"/>
              <a:gd name="connsiteX4153" fmla="*/ 3541395 w 12192000"/>
              <a:gd name="connsiteY4153" fmla="*/ 2698115 h 6858000"/>
              <a:gd name="connsiteX4154" fmla="*/ 3409950 w 12192000"/>
              <a:gd name="connsiteY4154" fmla="*/ 2698115 h 6858000"/>
              <a:gd name="connsiteX4155" fmla="*/ 3409950 w 12192000"/>
              <a:gd name="connsiteY4155" fmla="*/ 2829560 h 6858000"/>
              <a:gd name="connsiteX4156" fmla="*/ 3541395 w 12192000"/>
              <a:gd name="connsiteY4156" fmla="*/ 2829560 h 6858000"/>
              <a:gd name="connsiteX4157" fmla="*/ 3541395 w 12192000"/>
              <a:gd name="connsiteY4157" fmla="*/ 2698115 h 6858000"/>
              <a:gd name="connsiteX4158" fmla="*/ 3629025 w 12192000"/>
              <a:gd name="connsiteY4158" fmla="*/ 2610485 h 6858000"/>
              <a:gd name="connsiteX4159" fmla="*/ 3760470 w 12192000"/>
              <a:gd name="connsiteY4159" fmla="*/ 2610485 h 6858000"/>
              <a:gd name="connsiteX4160" fmla="*/ 3760470 w 12192000"/>
              <a:gd name="connsiteY4160" fmla="*/ 2479040 h 6858000"/>
              <a:gd name="connsiteX4161" fmla="*/ 3629025 w 12192000"/>
              <a:gd name="connsiteY4161" fmla="*/ 2479040 h 6858000"/>
              <a:gd name="connsiteX4162" fmla="*/ 3629025 w 12192000"/>
              <a:gd name="connsiteY4162" fmla="*/ 2610485 h 6858000"/>
              <a:gd name="connsiteX4163" fmla="*/ 3782060 w 12192000"/>
              <a:gd name="connsiteY4163" fmla="*/ 1582420 h 6858000"/>
              <a:gd name="connsiteX4164" fmla="*/ 3606800 w 12192000"/>
              <a:gd name="connsiteY4164" fmla="*/ 1582420 h 6858000"/>
              <a:gd name="connsiteX4165" fmla="*/ 3606800 w 12192000"/>
              <a:gd name="connsiteY4165" fmla="*/ 1757680 h 6858000"/>
              <a:gd name="connsiteX4166" fmla="*/ 3782060 w 12192000"/>
              <a:gd name="connsiteY4166" fmla="*/ 1757680 h 6858000"/>
              <a:gd name="connsiteX4167" fmla="*/ 3782060 w 12192000"/>
              <a:gd name="connsiteY4167" fmla="*/ 1582420 h 6858000"/>
              <a:gd name="connsiteX4168" fmla="*/ 4001135 w 12192000"/>
              <a:gd name="connsiteY4168" fmla="*/ 1801495 h 6858000"/>
              <a:gd name="connsiteX4169" fmla="*/ 3825875 w 12192000"/>
              <a:gd name="connsiteY4169" fmla="*/ 1801495 h 6858000"/>
              <a:gd name="connsiteX4170" fmla="*/ 3825875 w 12192000"/>
              <a:gd name="connsiteY4170" fmla="*/ 1976755 h 6858000"/>
              <a:gd name="connsiteX4171" fmla="*/ 4001135 w 12192000"/>
              <a:gd name="connsiteY4171" fmla="*/ 1976755 h 6858000"/>
              <a:gd name="connsiteX4172" fmla="*/ 4001135 w 12192000"/>
              <a:gd name="connsiteY4172" fmla="*/ 1801495 h 6858000"/>
              <a:gd name="connsiteX4173" fmla="*/ 3760470 w 12192000"/>
              <a:gd name="connsiteY4173" fmla="*/ 2916555 h 6858000"/>
              <a:gd name="connsiteX4174" fmla="*/ 3629025 w 12192000"/>
              <a:gd name="connsiteY4174" fmla="*/ 2916555 h 6858000"/>
              <a:gd name="connsiteX4175" fmla="*/ 3629025 w 12192000"/>
              <a:gd name="connsiteY4175" fmla="*/ 3048000 h 6858000"/>
              <a:gd name="connsiteX4176" fmla="*/ 3760470 w 12192000"/>
              <a:gd name="connsiteY4176" fmla="*/ 3048000 h 6858000"/>
              <a:gd name="connsiteX4177" fmla="*/ 3760470 w 12192000"/>
              <a:gd name="connsiteY4177" fmla="*/ 2916555 h 6858000"/>
              <a:gd name="connsiteX4178" fmla="*/ 3651250 w 12192000"/>
              <a:gd name="connsiteY4178" fmla="*/ 3376295 h 6858000"/>
              <a:gd name="connsiteX4179" fmla="*/ 3651250 w 12192000"/>
              <a:gd name="connsiteY4179" fmla="*/ 3463925 h 6858000"/>
              <a:gd name="connsiteX4180" fmla="*/ 3738880 w 12192000"/>
              <a:gd name="connsiteY4180" fmla="*/ 3463925 h 6858000"/>
              <a:gd name="connsiteX4181" fmla="*/ 3738880 w 12192000"/>
              <a:gd name="connsiteY4181" fmla="*/ 3376295 h 6858000"/>
              <a:gd name="connsiteX4182" fmla="*/ 3651250 w 12192000"/>
              <a:gd name="connsiteY4182" fmla="*/ 3376295 h 6858000"/>
              <a:gd name="connsiteX4183" fmla="*/ 4066540 w 12192000"/>
              <a:gd name="connsiteY4183" fmla="*/ 292100 h 6858000"/>
              <a:gd name="connsiteX4184" fmla="*/ 4066540 w 12192000"/>
              <a:gd name="connsiteY4184" fmla="*/ 423545 h 6858000"/>
              <a:gd name="connsiteX4185" fmla="*/ 4197985 w 12192000"/>
              <a:gd name="connsiteY4185" fmla="*/ 423545 h 6858000"/>
              <a:gd name="connsiteX4186" fmla="*/ 4197985 w 12192000"/>
              <a:gd name="connsiteY4186" fmla="*/ 292100 h 6858000"/>
              <a:gd name="connsiteX4187" fmla="*/ 4066540 w 12192000"/>
              <a:gd name="connsiteY4187" fmla="*/ 292100 h 6858000"/>
              <a:gd name="connsiteX4188" fmla="*/ 4657090 w 12192000"/>
              <a:gd name="connsiteY4188" fmla="*/ 2195195 h 6858000"/>
              <a:gd name="connsiteX4189" fmla="*/ 4657090 w 12192000"/>
              <a:gd name="connsiteY4189" fmla="*/ 2019935 h 6858000"/>
              <a:gd name="connsiteX4190" fmla="*/ 4481830 w 12192000"/>
              <a:gd name="connsiteY4190" fmla="*/ 2019935 h 6858000"/>
              <a:gd name="connsiteX4191" fmla="*/ 4481830 w 12192000"/>
              <a:gd name="connsiteY4191" fmla="*/ 2195195 h 6858000"/>
              <a:gd name="connsiteX4192" fmla="*/ 4657090 w 12192000"/>
              <a:gd name="connsiteY4192" fmla="*/ 2195195 h 6858000"/>
              <a:gd name="connsiteX4193" fmla="*/ 4876165 w 12192000"/>
              <a:gd name="connsiteY4193" fmla="*/ 1976120 h 6858000"/>
              <a:gd name="connsiteX4194" fmla="*/ 4876165 w 12192000"/>
              <a:gd name="connsiteY4194" fmla="*/ 1800860 h 6858000"/>
              <a:gd name="connsiteX4195" fmla="*/ 4700905 w 12192000"/>
              <a:gd name="connsiteY4195" fmla="*/ 1800860 h 6858000"/>
              <a:gd name="connsiteX4196" fmla="*/ 4700905 w 12192000"/>
              <a:gd name="connsiteY4196" fmla="*/ 1976120 h 6858000"/>
              <a:gd name="connsiteX4197" fmla="*/ 4876165 w 12192000"/>
              <a:gd name="connsiteY4197" fmla="*/ 1976120 h 6858000"/>
              <a:gd name="connsiteX4198" fmla="*/ 5094605 w 12192000"/>
              <a:gd name="connsiteY4198" fmla="*/ 1757680 h 6858000"/>
              <a:gd name="connsiteX4199" fmla="*/ 5094605 w 12192000"/>
              <a:gd name="connsiteY4199" fmla="*/ 1582420 h 6858000"/>
              <a:gd name="connsiteX4200" fmla="*/ 4919345 w 12192000"/>
              <a:gd name="connsiteY4200" fmla="*/ 1582420 h 6858000"/>
              <a:gd name="connsiteX4201" fmla="*/ 4919345 w 12192000"/>
              <a:gd name="connsiteY4201" fmla="*/ 1757680 h 6858000"/>
              <a:gd name="connsiteX4202" fmla="*/ 5094605 w 12192000"/>
              <a:gd name="connsiteY4202" fmla="*/ 1757680 h 6858000"/>
              <a:gd name="connsiteX4203" fmla="*/ 3742055 w 12192000"/>
              <a:gd name="connsiteY4203" fmla="*/ 0 h 6858000"/>
              <a:gd name="connsiteX4204" fmla="*/ 3647440 w 12192000"/>
              <a:gd name="connsiteY4204" fmla="*/ 0 h 6858000"/>
              <a:gd name="connsiteX4205" fmla="*/ 3742055 w 12192000"/>
              <a:gd name="connsiteY4205" fmla="*/ 0 h 6858000"/>
              <a:gd name="connsiteX4206" fmla="*/ 3825875 w 12192000"/>
              <a:gd name="connsiteY4206" fmla="*/ 1538605 h 6858000"/>
              <a:gd name="connsiteX4207" fmla="*/ 4001135 w 12192000"/>
              <a:gd name="connsiteY4207" fmla="*/ 1538605 h 6858000"/>
              <a:gd name="connsiteX4208" fmla="*/ 4001135 w 12192000"/>
              <a:gd name="connsiteY4208" fmla="*/ 1363345 h 6858000"/>
              <a:gd name="connsiteX4209" fmla="*/ 3825875 w 12192000"/>
              <a:gd name="connsiteY4209" fmla="*/ 1363345 h 6858000"/>
              <a:gd name="connsiteX4210" fmla="*/ 3825875 w 12192000"/>
              <a:gd name="connsiteY4210" fmla="*/ 1538605 h 6858000"/>
              <a:gd name="connsiteX4211" fmla="*/ 3716655 w 12192000"/>
              <a:gd name="connsiteY4211" fmla="*/ 773430 h 6858000"/>
              <a:gd name="connsiteX4212" fmla="*/ 3672840 w 12192000"/>
              <a:gd name="connsiteY4212" fmla="*/ 773430 h 6858000"/>
              <a:gd name="connsiteX4213" fmla="*/ 3672840 w 12192000"/>
              <a:gd name="connsiteY4213" fmla="*/ 817245 h 6858000"/>
              <a:gd name="connsiteX4214" fmla="*/ 3716655 w 12192000"/>
              <a:gd name="connsiteY4214" fmla="*/ 817245 h 6858000"/>
              <a:gd name="connsiteX4215" fmla="*/ 3716655 w 12192000"/>
              <a:gd name="connsiteY4215" fmla="*/ 773430 h 6858000"/>
              <a:gd name="connsiteX4216" fmla="*/ 3672840 w 12192000"/>
              <a:gd name="connsiteY4216" fmla="*/ 1210945 h 6858000"/>
              <a:gd name="connsiteX4217" fmla="*/ 3672840 w 12192000"/>
              <a:gd name="connsiteY4217" fmla="*/ 1254760 h 6858000"/>
              <a:gd name="connsiteX4218" fmla="*/ 3716655 w 12192000"/>
              <a:gd name="connsiteY4218" fmla="*/ 1254760 h 6858000"/>
              <a:gd name="connsiteX4219" fmla="*/ 3716655 w 12192000"/>
              <a:gd name="connsiteY4219" fmla="*/ 1210945 h 6858000"/>
              <a:gd name="connsiteX4220" fmla="*/ 3672840 w 12192000"/>
              <a:gd name="connsiteY4220" fmla="*/ 1210945 h 6858000"/>
              <a:gd name="connsiteX4221" fmla="*/ 3716655 w 12192000"/>
              <a:gd name="connsiteY4221" fmla="*/ 335915 h 6858000"/>
              <a:gd name="connsiteX4222" fmla="*/ 3672840 w 12192000"/>
              <a:gd name="connsiteY4222" fmla="*/ 335915 h 6858000"/>
              <a:gd name="connsiteX4223" fmla="*/ 3672840 w 12192000"/>
              <a:gd name="connsiteY4223" fmla="*/ 379730 h 6858000"/>
              <a:gd name="connsiteX4224" fmla="*/ 3716655 w 12192000"/>
              <a:gd name="connsiteY4224" fmla="*/ 379730 h 6858000"/>
              <a:gd name="connsiteX4225" fmla="*/ 3716655 w 12192000"/>
              <a:gd name="connsiteY4225" fmla="*/ 335915 h 6858000"/>
              <a:gd name="connsiteX4226" fmla="*/ 4617085 w 12192000"/>
              <a:gd name="connsiteY4226" fmla="*/ 0 h 6858000"/>
              <a:gd name="connsiteX4227" fmla="*/ 4522470 w 12192000"/>
              <a:gd name="connsiteY4227" fmla="*/ 0 h 6858000"/>
              <a:gd name="connsiteX4228" fmla="*/ 4617085 w 12192000"/>
              <a:gd name="connsiteY4228" fmla="*/ 0 h 6858000"/>
              <a:gd name="connsiteX4229" fmla="*/ 2491740 w 12192000"/>
              <a:gd name="connsiteY4229" fmla="*/ 467360 h 6858000"/>
              <a:gd name="connsiteX4230" fmla="*/ 2491740 w 12192000"/>
              <a:gd name="connsiteY4230" fmla="*/ 685800 h 6858000"/>
              <a:gd name="connsiteX4231" fmla="*/ 2710180 w 12192000"/>
              <a:gd name="connsiteY4231" fmla="*/ 685800 h 6858000"/>
              <a:gd name="connsiteX4232" fmla="*/ 2710180 w 12192000"/>
              <a:gd name="connsiteY4232" fmla="*/ 467360 h 6858000"/>
              <a:gd name="connsiteX4233" fmla="*/ 2491740 w 12192000"/>
              <a:gd name="connsiteY4233" fmla="*/ 467360 h 6858000"/>
              <a:gd name="connsiteX4234" fmla="*/ 2929255 w 12192000"/>
              <a:gd name="connsiteY4234" fmla="*/ 248285 h 6858000"/>
              <a:gd name="connsiteX4235" fmla="*/ 3147695 w 12192000"/>
              <a:gd name="connsiteY4235" fmla="*/ 248285 h 6858000"/>
              <a:gd name="connsiteX4236" fmla="*/ 3147695 w 12192000"/>
              <a:gd name="connsiteY4236" fmla="*/ 29845 h 6858000"/>
              <a:gd name="connsiteX4237" fmla="*/ 3105785 w 12192000"/>
              <a:gd name="connsiteY4237" fmla="*/ 0 h 6858000"/>
              <a:gd name="connsiteX4238" fmla="*/ 2971165 w 12192000"/>
              <a:gd name="connsiteY4238" fmla="*/ 0 h 6858000"/>
              <a:gd name="connsiteX4239" fmla="*/ 2929255 w 12192000"/>
              <a:gd name="connsiteY4239" fmla="*/ 29845 h 6858000"/>
              <a:gd name="connsiteX4240" fmla="*/ 2929255 w 12192000"/>
              <a:gd name="connsiteY4240" fmla="*/ 248285 h 6858000"/>
              <a:gd name="connsiteX4241" fmla="*/ 2710815 w 12192000"/>
              <a:gd name="connsiteY4241" fmla="*/ 248285 h 6858000"/>
              <a:gd name="connsiteX4242" fmla="*/ 2710815 w 12192000"/>
              <a:gd name="connsiteY4242" fmla="*/ 466725 h 6858000"/>
              <a:gd name="connsiteX4243" fmla="*/ 2929255 w 12192000"/>
              <a:gd name="connsiteY4243" fmla="*/ 466725 h 6858000"/>
              <a:gd name="connsiteX4244" fmla="*/ 2929255 w 12192000"/>
              <a:gd name="connsiteY4244" fmla="*/ 248285 h 6858000"/>
              <a:gd name="connsiteX4245" fmla="*/ 2710815 w 12192000"/>
              <a:gd name="connsiteY4245" fmla="*/ 248285 h 6858000"/>
              <a:gd name="connsiteX4246" fmla="*/ 2491740 w 12192000"/>
              <a:gd name="connsiteY4246" fmla="*/ 248285 h 6858000"/>
              <a:gd name="connsiteX4247" fmla="*/ 2273300 w 12192000"/>
              <a:gd name="connsiteY4247" fmla="*/ 248285 h 6858000"/>
              <a:gd name="connsiteX4248" fmla="*/ 2273300 w 12192000"/>
              <a:gd name="connsiteY4248" fmla="*/ 466725 h 6858000"/>
              <a:gd name="connsiteX4249" fmla="*/ 2491740 w 12192000"/>
              <a:gd name="connsiteY4249" fmla="*/ 466725 h 6858000"/>
              <a:gd name="connsiteX4250" fmla="*/ 2491740 w 12192000"/>
              <a:gd name="connsiteY4250" fmla="*/ 248285 h 6858000"/>
              <a:gd name="connsiteX4251" fmla="*/ 4179570 w 12192000"/>
              <a:gd name="connsiteY4251" fmla="*/ 0 h 6858000"/>
              <a:gd name="connsiteX4252" fmla="*/ 4084955 w 12192000"/>
              <a:gd name="connsiteY4252" fmla="*/ 0 h 6858000"/>
              <a:gd name="connsiteX4253" fmla="*/ 4179570 w 12192000"/>
              <a:gd name="connsiteY4253" fmla="*/ 0 h 6858000"/>
              <a:gd name="connsiteX4254" fmla="*/ 3366770 w 12192000"/>
              <a:gd name="connsiteY4254" fmla="*/ 29845 h 6858000"/>
              <a:gd name="connsiteX4255" fmla="*/ 3389630 w 12192000"/>
              <a:gd name="connsiteY4255" fmla="*/ 0 h 6858000"/>
              <a:gd name="connsiteX4256" fmla="*/ 3124835 w 12192000"/>
              <a:gd name="connsiteY4256" fmla="*/ 0 h 6858000"/>
              <a:gd name="connsiteX4257" fmla="*/ 3147695 w 12192000"/>
              <a:gd name="connsiteY4257" fmla="*/ 29845 h 6858000"/>
              <a:gd name="connsiteX4258" fmla="*/ 3366770 w 12192000"/>
              <a:gd name="connsiteY4258" fmla="*/ 29845 h 6858000"/>
              <a:gd name="connsiteX4259" fmla="*/ 5054600 w 12192000"/>
              <a:gd name="connsiteY4259" fmla="*/ 0 h 6858000"/>
              <a:gd name="connsiteX4260" fmla="*/ 4959985 w 12192000"/>
              <a:gd name="connsiteY4260" fmla="*/ 0 h 6858000"/>
              <a:gd name="connsiteX4261" fmla="*/ 5054600 w 12192000"/>
              <a:gd name="connsiteY4261" fmla="*/ 0 h 6858000"/>
              <a:gd name="connsiteX4262" fmla="*/ 4876165 w 12192000"/>
              <a:gd name="connsiteY4262" fmla="*/ 1538605 h 6858000"/>
              <a:gd name="connsiteX4263" fmla="*/ 4876165 w 12192000"/>
              <a:gd name="connsiteY4263" fmla="*/ 1363345 h 6858000"/>
              <a:gd name="connsiteX4264" fmla="*/ 4700905 w 12192000"/>
              <a:gd name="connsiteY4264" fmla="*/ 1363345 h 6858000"/>
              <a:gd name="connsiteX4265" fmla="*/ 4700905 w 12192000"/>
              <a:gd name="connsiteY4265" fmla="*/ 1538605 h 6858000"/>
              <a:gd name="connsiteX4266" fmla="*/ 4876165 w 12192000"/>
              <a:gd name="connsiteY4266" fmla="*/ 1538605 h 6858000"/>
              <a:gd name="connsiteX4267" fmla="*/ 4810125 w 12192000"/>
              <a:gd name="connsiteY4267" fmla="*/ 1035685 h 6858000"/>
              <a:gd name="connsiteX4268" fmla="*/ 4810125 w 12192000"/>
              <a:gd name="connsiteY4268" fmla="*/ 991870 h 6858000"/>
              <a:gd name="connsiteX4269" fmla="*/ 4766310 w 12192000"/>
              <a:gd name="connsiteY4269" fmla="*/ 991870 h 6858000"/>
              <a:gd name="connsiteX4270" fmla="*/ 4766310 w 12192000"/>
              <a:gd name="connsiteY4270" fmla="*/ 1035685 h 6858000"/>
              <a:gd name="connsiteX4271" fmla="*/ 4810125 w 12192000"/>
              <a:gd name="connsiteY4271" fmla="*/ 1035685 h 6858000"/>
              <a:gd name="connsiteX4272" fmla="*/ 4657090 w 12192000"/>
              <a:gd name="connsiteY4272" fmla="*/ 1757680 h 6858000"/>
              <a:gd name="connsiteX4273" fmla="*/ 4657090 w 12192000"/>
              <a:gd name="connsiteY4273" fmla="*/ 1582420 h 6858000"/>
              <a:gd name="connsiteX4274" fmla="*/ 4481830 w 12192000"/>
              <a:gd name="connsiteY4274" fmla="*/ 1582420 h 6858000"/>
              <a:gd name="connsiteX4275" fmla="*/ 4481830 w 12192000"/>
              <a:gd name="connsiteY4275" fmla="*/ 1757680 h 6858000"/>
              <a:gd name="connsiteX4276" fmla="*/ 4657090 w 12192000"/>
              <a:gd name="connsiteY4276" fmla="*/ 1757680 h 6858000"/>
              <a:gd name="connsiteX4277" fmla="*/ 4219575 w 12192000"/>
              <a:gd name="connsiteY4277" fmla="*/ 1757680 h 6858000"/>
              <a:gd name="connsiteX4278" fmla="*/ 4219575 w 12192000"/>
              <a:gd name="connsiteY4278" fmla="*/ 1582420 h 6858000"/>
              <a:gd name="connsiteX4279" fmla="*/ 4044315 w 12192000"/>
              <a:gd name="connsiteY4279" fmla="*/ 1582420 h 6858000"/>
              <a:gd name="connsiteX4280" fmla="*/ 4044315 w 12192000"/>
              <a:gd name="connsiteY4280" fmla="*/ 1757680 h 6858000"/>
              <a:gd name="connsiteX4281" fmla="*/ 4219575 w 12192000"/>
              <a:gd name="connsiteY4281" fmla="*/ 1757680 h 6858000"/>
              <a:gd name="connsiteX4282" fmla="*/ 4438650 w 12192000"/>
              <a:gd name="connsiteY4282" fmla="*/ 1976120 h 6858000"/>
              <a:gd name="connsiteX4283" fmla="*/ 4438650 w 12192000"/>
              <a:gd name="connsiteY4283" fmla="*/ 1800860 h 6858000"/>
              <a:gd name="connsiteX4284" fmla="*/ 4263390 w 12192000"/>
              <a:gd name="connsiteY4284" fmla="*/ 1800860 h 6858000"/>
              <a:gd name="connsiteX4285" fmla="*/ 4263390 w 12192000"/>
              <a:gd name="connsiteY4285" fmla="*/ 1976120 h 6858000"/>
              <a:gd name="connsiteX4286" fmla="*/ 4438650 w 12192000"/>
              <a:gd name="connsiteY4286" fmla="*/ 1976120 h 6858000"/>
              <a:gd name="connsiteX4287" fmla="*/ 4788535 w 12192000"/>
              <a:gd name="connsiteY4287" fmla="*/ 620395 h 6858000"/>
              <a:gd name="connsiteX4288" fmla="*/ 4788535 w 12192000"/>
              <a:gd name="connsiteY4288" fmla="*/ 576580 h 6858000"/>
              <a:gd name="connsiteX4289" fmla="*/ 4744720 w 12192000"/>
              <a:gd name="connsiteY4289" fmla="*/ 576580 h 6858000"/>
              <a:gd name="connsiteX4290" fmla="*/ 4744720 w 12192000"/>
              <a:gd name="connsiteY4290" fmla="*/ 620395 h 6858000"/>
              <a:gd name="connsiteX4291" fmla="*/ 4788535 w 12192000"/>
              <a:gd name="connsiteY4291" fmla="*/ 620395 h 6858000"/>
              <a:gd name="connsiteX4292" fmla="*/ 4438650 w 12192000"/>
              <a:gd name="connsiteY4292" fmla="*/ 1538605 h 6858000"/>
              <a:gd name="connsiteX4293" fmla="*/ 4438650 w 12192000"/>
              <a:gd name="connsiteY4293" fmla="*/ 1363345 h 6858000"/>
              <a:gd name="connsiteX4294" fmla="*/ 4263390 w 12192000"/>
              <a:gd name="connsiteY4294" fmla="*/ 1363345 h 6858000"/>
              <a:gd name="connsiteX4295" fmla="*/ 4263390 w 12192000"/>
              <a:gd name="connsiteY4295" fmla="*/ 1538605 h 6858000"/>
              <a:gd name="connsiteX4296" fmla="*/ 4438650 w 12192000"/>
              <a:gd name="connsiteY4296" fmla="*/ 1538605 h 6858000"/>
              <a:gd name="connsiteX4297" fmla="*/ 4482465 w 12192000"/>
              <a:gd name="connsiteY4297" fmla="*/ 1320165 h 6858000"/>
              <a:gd name="connsiteX4298" fmla="*/ 4657725 w 12192000"/>
              <a:gd name="connsiteY4298" fmla="*/ 1320165 h 6858000"/>
              <a:gd name="connsiteX4299" fmla="*/ 4657725 w 12192000"/>
              <a:gd name="connsiteY4299" fmla="*/ 1144905 h 6858000"/>
              <a:gd name="connsiteX4300" fmla="*/ 4482465 w 12192000"/>
              <a:gd name="connsiteY4300" fmla="*/ 1144905 h 6858000"/>
              <a:gd name="connsiteX4301" fmla="*/ 4482465 w 12192000"/>
              <a:gd name="connsiteY4301" fmla="*/ 1320165 h 6858000"/>
              <a:gd name="connsiteX4302" fmla="*/ 4175760 w 12192000"/>
              <a:gd name="connsiteY4302" fmla="*/ 3376295 h 6858000"/>
              <a:gd name="connsiteX4303" fmla="*/ 4088130 w 12192000"/>
              <a:gd name="connsiteY4303" fmla="*/ 3376295 h 6858000"/>
              <a:gd name="connsiteX4304" fmla="*/ 4088130 w 12192000"/>
              <a:gd name="connsiteY4304" fmla="*/ 3463925 h 6858000"/>
              <a:gd name="connsiteX4305" fmla="*/ 4175760 w 12192000"/>
              <a:gd name="connsiteY4305" fmla="*/ 3463925 h 6858000"/>
              <a:gd name="connsiteX4306" fmla="*/ 4175760 w 12192000"/>
              <a:gd name="connsiteY4306" fmla="*/ 3376295 h 6858000"/>
              <a:gd name="connsiteX4307" fmla="*/ 4044950 w 12192000"/>
              <a:gd name="connsiteY4307" fmla="*/ 1144905 h 6858000"/>
              <a:gd name="connsiteX4308" fmla="*/ 4044950 w 12192000"/>
              <a:gd name="connsiteY4308" fmla="*/ 1320165 h 6858000"/>
              <a:gd name="connsiteX4309" fmla="*/ 4220210 w 12192000"/>
              <a:gd name="connsiteY4309" fmla="*/ 1320165 h 6858000"/>
              <a:gd name="connsiteX4310" fmla="*/ 4220210 w 12192000"/>
              <a:gd name="connsiteY4310" fmla="*/ 1144905 h 6858000"/>
              <a:gd name="connsiteX4311" fmla="*/ 4044950 w 12192000"/>
              <a:gd name="connsiteY4311" fmla="*/ 1144905 h 6858000"/>
              <a:gd name="connsiteX4312" fmla="*/ 4154170 w 12192000"/>
              <a:gd name="connsiteY4312" fmla="*/ 817245 h 6858000"/>
              <a:gd name="connsiteX4313" fmla="*/ 4154170 w 12192000"/>
              <a:gd name="connsiteY4313" fmla="*/ 773430 h 6858000"/>
              <a:gd name="connsiteX4314" fmla="*/ 4110355 w 12192000"/>
              <a:gd name="connsiteY4314" fmla="*/ 773430 h 6858000"/>
              <a:gd name="connsiteX4315" fmla="*/ 4110355 w 12192000"/>
              <a:gd name="connsiteY4315" fmla="*/ 817245 h 6858000"/>
              <a:gd name="connsiteX4316" fmla="*/ 4154170 w 12192000"/>
              <a:gd name="connsiteY4316" fmla="*/ 817245 h 6858000"/>
              <a:gd name="connsiteX4317" fmla="*/ 4853940 w 12192000"/>
              <a:gd name="connsiteY4317" fmla="*/ 73660 h 6858000"/>
              <a:gd name="connsiteX4318" fmla="*/ 4722495 w 12192000"/>
              <a:gd name="connsiteY4318" fmla="*/ 73660 h 6858000"/>
              <a:gd name="connsiteX4319" fmla="*/ 4722495 w 12192000"/>
              <a:gd name="connsiteY4319" fmla="*/ 205105 h 6858000"/>
              <a:gd name="connsiteX4320" fmla="*/ 4853940 w 12192000"/>
              <a:gd name="connsiteY4320" fmla="*/ 205105 h 6858000"/>
              <a:gd name="connsiteX4321" fmla="*/ 4853940 w 12192000"/>
              <a:gd name="connsiteY4321" fmla="*/ 73660 h 6858000"/>
              <a:gd name="connsiteX4322" fmla="*/ 4504055 w 12192000"/>
              <a:gd name="connsiteY4322" fmla="*/ 292100 h 6858000"/>
              <a:gd name="connsiteX4323" fmla="*/ 4504055 w 12192000"/>
              <a:gd name="connsiteY4323" fmla="*/ 423545 h 6858000"/>
              <a:gd name="connsiteX4324" fmla="*/ 4635500 w 12192000"/>
              <a:gd name="connsiteY4324" fmla="*/ 423545 h 6858000"/>
              <a:gd name="connsiteX4325" fmla="*/ 4635500 w 12192000"/>
              <a:gd name="connsiteY4325" fmla="*/ 292100 h 6858000"/>
              <a:gd name="connsiteX4326" fmla="*/ 4504055 w 12192000"/>
              <a:gd name="connsiteY4326" fmla="*/ 292100 h 6858000"/>
              <a:gd name="connsiteX4327" fmla="*/ 4547870 w 12192000"/>
              <a:gd name="connsiteY4327" fmla="*/ 773430 h 6858000"/>
              <a:gd name="connsiteX4328" fmla="*/ 4547870 w 12192000"/>
              <a:gd name="connsiteY4328" fmla="*/ 817245 h 6858000"/>
              <a:gd name="connsiteX4329" fmla="*/ 4591685 w 12192000"/>
              <a:gd name="connsiteY4329" fmla="*/ 817245 h 6858000"/>
              <a:gd name="connsiteX4330" fmla="*/ 4591685 w 12192000"/>
              <a:gd name="connsiteY4330" fmla="*/ 773430 h 6858000"/>
              <a:gd name="connsiteX4331" fmla="*/ 4547870 w 12192000"/>
              <a:gd name="connsiteY4331" fmla="*/ 773430 h 6858000"/>
              <a:gd name="connsiteX4332" fmla="*/ 2929255 w 12192000"/>
              <a:gd name="connsiteY4332" fmla="*/ 29845 h 6858000"/>
              <a:gd name="connsiteX4333" fmla="*/ 2952115 w 12192000"/>
              <a:gd name="connsiteY4333" fmla="*/ 0 h 6858000"/>
              <a:gd name="connsiteX4334" fmla="*/ 2687320 w 12192000"/>
              <a:gd name="connsiteY4334" fmla="*/ 0 h 6858000"/>
              <a:gd name="connsiteX4335" fmla="*/ 2710180 w 12192000"/>
              <a:gd name="connsiteY4335" fmla="*/ 29845 h 6858000"/>
              <a:gd name="connsiteX4336" fmla="*/ 2929255 w 12192000"/>
              <a:gd name="connsiteY4336" fmla="*/ 29845 h 6858000"/>
              <a:gd name="connsiteX4337" fmla="*/ 9337675 w 12192000"/>
              <a:gd name="connsiteY4337" fmla="*/ 5213350 h 6858000"/>
              <a:gd name="connsiteX4338" fmla="*/ 9381490 w 12192000"/>
              <a:gd name="connsiteY4338" fmla="*/ 5213350 h 6858000"/>
              <a:gd name="connsiteX4339" fmla="*/ 9381490 w 12192000"/>
              <a:gd name="connsiteY4339" fmla="*/ 5169535 h 6858000"/>
              <a:gd name="connsiteX4340" fmla="*/ 9337675 w 12192000"/>
              <a:gd name="connsiteY4340" fmla="*/ 5169535 h 6858000"/>
              <a:gd name="connsiteX4341" fmla="*/ 9337675 w 12192000"/>
              <a:gd name="connsiteY4341" fmla="*/ 5213350 h 6858000"/>
              <a:gd name="connsiteX4342" fmla="*/ 9469120 w 12192000"/>
              <a:gd name="connsiteY4342" fmla="*/ 6132195 h 6858000"/>
              <a:gd name="connsiteX4343" fmla="*/ 9469120 w 12192000"/>
              <a:gd name="connsiteY4343" fmla="*/ 5956935 h 6858000"/>
              <a:gd name="connsiteX4344" fmla="*/ 9293860 w 12192000"/>
              <a:gd name="connsiteY4344" fmla="*/ 5956935 h 6858000"/>
              <a:gd name="connsiteX4345" fmla="*/ 9293860 w 12192000"/>
              <a:gd name="connsiteY4345" fmla="*/ 6132195 h 6858000"/>
              <a:gd name="connsiteX4346" fmla="*/ 9469120 w 12192000"/>
              <a:gd name="connsiteY4346" fmla="*/ 6132195 h 6858000"/>
              <a:gd name="connsiteX4347" fmla="*/ 6384925 w 12192000"/>
              <a:gd name="connsiteY4347" fmla="*/ 6853556 h 6858000"/>
              <a:gd name="connsiteX4348" fmla="*/ 6253480 w 12192000"/>
              <a:gd name="connsiteY4348" fmla="*/ 6853556 h 6858000"/>
              <a:gd name="connsiteX4349" fmla="*/ 6249670 w 12192000"/>
              <a:gd name="connsiteY4349" fmla="*/ 6858000 h 6858000"/>
              <a:gd name="connsiteX4350" fmla="*/ 6388735 w 12192000"/>
              <a:gd name="connsiteY4350" fmla="*/ 6858000 h 6858000"/>
              <a:gd name="connsiteX4351" fmla="*/ 6384925 w 12192000"/>
              <a:gd name="connsiteY4351" fmla="*/ 6853556 h 6858000"/>
              <a:gd name="connsiteX4352" fmla="*/ 8660130 w 12192000"/>
              <a:gd name="connsiteY4352" fmla="*/ 5016500 h 6858000"/>
              <a:gd name="connsiteX4353" fmla="*/ 8791575 w 12192000"/>
              <a:gd name="connsiteY4353" fmla="*/ 5016500 h 6858000"/>
              <a:gd name="connsiteX4354" fmla="*/ 8791575 w 12192000"/>
              <a:gd name="connsiteY4354" fmla="*/ 4885055 h 6858000"/>
              <a:gd name="connsiteX4355" fmla="*/ 8660130 w 12192000"/>
              <a:gd name="connsiteY4355" fmla="*/ 4885055 h 6858000"/>
              <a:gd name="connsiteX4356" fmla="*/ 8660130 w 12192000"/>
              <a:gd name="connsiteY4356" fmla="*/ 5016500 h 6858000"/>
              <a:gd name="connsiteX4357" fmla="*/ 8813165 w 12192000"/>
              <a:gd name="connsiteY4357" fmla="*/ 6788150 h 6858000"/>
              <a:gd name="connsiteX4358" fmla="*/ 8813165 w 12192000"/>
              <a:gd name="connsiteY4358" fmla="*/ 6612890 h 6858000"/>
              <a:gd name="connsiteX4359" fmla="*/ 8637905 w 12192000"/>
              <a:gd name="connsiteY4359" fmla="*/ 6612890 h 6858000"/>
              <a:gd name="connsiteX4360" fmla="*/ 8637905 w 12192000"/>
              <a:gd name="connsiteY4360" fmla="*/ 6788150 h 6858000"/>
              <a:gd name="connsiteX4361" fmla="*/ 8813165 w 12192000"/>
              <a:gd name="connsiteY4361" fmla="*/ 6788150 h 6858000"/>
              <a:gd name="connsiteX4362" fmla="*/ 9031605 w 12192000"/>
              <a:gd name="connsiteY4362" fmla="*/ 6569075 h 6858000"/>
              <a:gd name="connsiteX4363" fmla="*/ 9031605 w 12192000"/>
              <a:gd name="connsiteY4363" fmla="*/ 6393815 h 6858000"/>
              <a:gd name="connsiteX4364" fmla="*/ 8856345 w 12192000"/>
              <a:gd name="connsiteY4364" fmla="*/ 6393815 h 6858000"/>
              <a:gd name="connsiteX4365" fmla="*/ 8856345 w 12192000"/>
              <a:gd name="connsiteY4365" fmla="*/ 6569075 h 6858000"/>
              <a:gd name="connsiteX4366" fmla="*/ 9031605 w 12192000"/>
              <a:gd name="connsiteY4366" fmla="*/ 6569075 h 6858000"/>
              <a:gd name="connsiteX4367" fmla="*/ 9250045 w 12192000"/>
              <a:gd name="connsiteY4367" fmla="*/ 6350635 h 6858000"/>
              <a:gd name="connsiteX4368" fmla="*/ 9250045 w 12192000"/>
              <a:gd name="connsiteY4368" fmla="*/ 6175375 h 6858000"/>
              <a:gd name="connsiteX4369" fmla="*/ 9074785 w 12192000"/>
              <a:gd name="connsiteY4369" fmla="*/ 6175375 h 6858000"/>
              <a:gd name="connsiteX4370" fmla="*/ 9074785 w 12192000"/>
              <a:gd name="connsiteY4370" fmla="*/ 6350635 h 6858000"/>
              <a:gd name="connsiteX4371" fmla="*/ 9250045 w 12192000"/>
              <a:gd name="connsiteY4371" fmla="*/ 6350635 h 6858000"/>
              <a:gd name="connsiteX4372" fmla="*/ 9381490 w 12192000"/>
              <a:gd name="connsiteY4372" fmla="*/ 4775835 h 6858000"/>
              <a:gd name="connsiteX4373" fmla="*/ 9381490 w 12192000"/>
              <a:gd name="connsiteY4373" fmla="*/ 4732020 h 6858000"/>
              <a:gd name="connsiteX4374" fmla="*/ 9337675 w 12192000"/>
              <a:gd name="connsiteY4374" fmla="*/ 4732020 h 6858000"/>
              <a:gd name="connsiteX4375" fmla="*/ 9337675 w 12192000"/>
              <a:gd name="connsiteY4375" fmla="*/ 4775835 h 6858000"/>
              <a:gd name="connsiteX4376" fmla="*/ 9381490 w 12192000"/>
              <a:gd name="connsiteY4376" fmla="*/ 4775835 h 6858000"/>
              <a:gd name="connsiteX4377" fmla="*/ 8660130 w 12192000"/>
              <a:gd name="connsiteY4377" fmla="*/ 4141470 h 6858000"/>
              <a:gd name="connsiteX4378" fmla="*/ 8791575 w 12192000"/>
              <a:gd name="connsiteY4378" fmla="*/ 4141470 h 6858000"/>
              <a:gd name="connsiteX4379" fmla="*/ 8791575 w 12192000"/>
              <a:gd name="connsiteY4379" fmla="*/ 4010025 h 6858000"/>
              <a:gd name="connsiteX4380" fmla="*/ 8660130 w 12192000"/>
              <a:gd name="connsiteY4380" fmla="*/ 4010025 h 6858000"/>
              <a:gd name="connsiteX4381" fmla="*/ 8660130 w 12192000"/>
              <a:gd name="connsiteY4381" fmla="*/ 4141470 h 6858000"/>
              <a:gd name="connsiteX4382" fmla="*/ 8660130 w 12192000"/>
              <a:gd name="connsiteY4382" fmla="*/ 4578985 h 6858000"/>
              <a:gd name="connsiteX4383" fmla="*/ 8791575 w 12192000"/>
              <a:gd name="connsiteY4383" fmla="*/ 4578985 h 6858000"/>
              <a:gd name="connsiteX4384" fmla="*/ 8791575 w 12192000"/>
              <a:gd name="connsiteY4384" fmla="*/ 4447540 h 6858000"/>
              <a:gd name="connsiteX4385" fmla="*/ 8660130 w 12192000"/>
              <a:gd name="connsiteY4385" fmla="*/ 4447540 h 6858000"/>
              <a:gd name="connsiteX4386" fmla="*/ 8660130 w 12192000"/>
              <a:gd name="connsiteY4386" fmla="*/ 4578985 h 6858000"/>
              <a:gd name="connsiteX4387" fmla="*/ 8660130 w 12192000"/>
              <a:gd name="connsiteY4387" fmla="*/ 3703955 h 6858000"/>
              <a:gd name="connsiteX4388" fmla="*/ 8791575 w 12192000"/>
              <a:gd name="connsiteY4388" fmla="*/ 3703955 h 6858000"/>
              <a:gd name="connsiteX4389" fmla="*/ 8791575 w 12192000"/>
              <a:gd name="connsiteY4389" fmla="*/ 3572510 h 6858000"/>
              <a:gd name="connsiteX4390" fmla="*/ 8660130 w 12192000"/>
              <a:gd name="connsiteY4390" fmla="*/ 3572510 h 6858000"/>
              <a:gd name="connsiteX4391" fmla="*/ 8660130 w 12192000"/>
              <a:gd name="connsiteY4391" fmla="*/ 3703955 h 6858000"/>
              <a:gd name="connsiteX4392" fmla="*/ 8660130 w 12192000"/>
              <a:gd name="connsiteY4392" fmla="*/ 3266440 h 6858000"/>
              <a:gd name="connsiteX4393" fmla="*/ 8791575 w 12192000"/>
              <a:gd name="connsiteY4393" fmla="*/ 3266440 h 6858000"/>
              <a:gd name="connsiteX4394" fmla="*/ 8791575 w 12192000"/>
              <a:gd name="connsiteY4394" fmla="*/ 3134995 h 6858000"/>
              <a:gd name="connsiteX4395" fmla="*/ 8660130 w 12192000"/>
              <a:gd name="connsiteY4395" fmla="*/ 3134995 h 6858000"/>
              <a:gd name="connsiteX4396" fmla="*/ 8660130 w 12192000"/>
              <a:gd name="connsiteY4396" fmla="*/ 3266440 h 6858000"/>
              <a:gd name="connsiteX4397" fmla="*/ 9447530 w 12192000"/>
              <a:gd name="connsiteY4397" fmla="*/ 4229100 h 6858000"/>
              <a:gd name="connsiteX4398" fmla="*/ 9316085 w 12192000"/>
              <a:gd name="connsiteY4398" fmla="*/ 4229100 h 6858000"/>
              <a:gd name="connsiteX4399" fmla="*/ 9316085 w 12192000"/>
              <a:gd name="connsiteY4399" fmla="*/ 4360545 h 6858000"/>
              <a:gd name="connsiteX4400" fmla="*/ 9447530 w 12192000"/>
              <a:gd name="connsiteY4400" fmla="*/ 4360545 h 6858000"/>
              <a:gd name="connsiteX4401" fmla="*/ 9447530 w 12192000"/>
              <a:gd name="connsiteY4401" fmla="*/ 4229100 h 6858000"/>
              <a:gd name="connsiteX4402" fmla="*/ 8660130 w 12192000"/>
              <a:gd name="connsiteY4402" fmla="*/ 2392045 h 6858000"/>
              <a:gd name="connsiteX4403" fmla="*/ 8791575 w 12192000"/>
              <a:gd name="connsiteY4403" fmla="*/ 2392045 h 6858000"/>
              <a:gd name="connsiteX4404" fmla="*/ 8791575 w 12192000"/>
              <a:gd name="connsiteY4404" fmla="*/ 2260600 h 6858000"/>
              <a:gd name="connsiteX4405" fmla="*/ 8660130 w 12192000"/>
              <a:gd name="connsiteY4405" fmla="*/ 2260600 h 6858000"/>
              <a:gd name="connsiteX4406" fmla="*/ 8660130 w 12192000"/>
              <a:gd name="connsiteY4406" fmla="*/ 2392045 h 6858000"/>
              <a:gd name="connsiteX4407" fmla="*/ 8660130 w 12192000"/>
              <a:gd name="connsiteY4407" fmla="*/ 2829560 h 6858000"/>
              <a:gd name="connsiteX4408" fmla="*/ 8791575 w 12192000"/>
              <a:gd name="connsiteY4408" fmla="*/ 2829560 h 6858000"/>
              <a:gd name="connsiteX4409" fmla="*/ 8791575 w 12192000"/>
              <a:gd name="connsiteY4409" fmla="*/ 2698115 h 6858000"/>
              <a:gd name="connsiteX4410" fmla="*/ 8660130 w 12192000"/>
              <a:gd name="connsiteY4410" fmla="*/ 2698115 h 6858000"/>
              <a:gd name="connsiteX4411" fmla="*/ 8660130 w 12192000"/>
              <a:gd name="connsiteY4411" fmla="*/ 2829560 h 6858000"/>
              <a:gd name="connsiteX4412" fmla="*/ 9403715 w 12192000"/>
              <a:gd name="connsiteY4412" fmla="*/ 5628640 h 6858000"/>
              <a:gd name="connsiteX4413" fmla="*/ 9403715 w 12192000"/>
              <a:gd name="connsiteY4413" fmla="*/ 5584825 h 6858000"/>
              <a:gd name="connsiteX4414" fmla="*/ 9359900 w 12192000"/>
              <a:gd name="connsiteY4414" fmla="*/ 5584825 h 6858000"/>
              <a:gd name="connsiteX4415" fmla="*/ 9359900 w 12192000"/>
              <a:gd name="connsiteY4415" fmla="*/ 5628640 h 6858000"/>
              <a:gd name="connsiteX4416" fmla="*/ 9403715 w 12192000"/>
              <a:gd name="connsiteY4416" fmla="*/ 5628640 h 6858000"/>
              <a:gd name="connsiteX4417" fmla="*/ 5816600 w 12192000"/>
              <a:gd name="connsiteY4417" fmla="*/ 6547485 h 6858000"/>
              <a:gd name="connsiteX4418" fmla="*/ 5948045 w 12192000"/>
              <a:gd name="connsiteY4418" fmla="*/ 6547485 h 6858000"/>
              <a:gd name="connsiteX4419" fmla="*/ 5948045 w 12192000"/>
              <a:gd name="connsiteY4419" fmla="*/ 6416040 h 6858000"/>
              <a:gd name="connsiteX4420" fmla="*/ 5816600 w 12192000"/>
              <a:gd name="connsiteY4420" fmla="*/ 6416040 h 6858000"/>
              <a:gd name="connsiteX4421" fmla="*/ 5816600 w 12192000"/>
              <a:gd name="connsiteY4421" fmla="*/ 6547485 h 6858000"/>
              <a:gd name="connsiteX4422" fmla="*/ 8003540 w 12192000"/>
              <a:gd name="connsiteY4422" fmla="*/ 6853556 h 6858000"/>
              <a:gd name="connsiteX4423" fmla="*/ 7999731 w 12192000"/>
              <a:gd name="connsiteY4423" fmla="*/ 6858000 h 6858000"/>
              <a:gd name="connsiteX4424" fmla="*/ 8138795 w 12192000"/>
              <a:gd name="connsiteY4424" fmla="*/ 6858000 h 6858000"/>
              <a:gd name="connsiteX4425" fmla="*/ 8134985 w 12192000"/>
              <a:gd name="connsiteY4425" fmla="*/ 6853556 h 6858000"/>
              <a:gd name="connsiteX4426" fmla="*/ 8003540 w 12192000"/>
              <a:gd name="connsiteY4426" fmla="*/ 6853556 h 6858000"/>
              <a:gd name="connsiteX4427" fmla="*/ 5947410 w 12192000"/>
              <a:gd name="connsiteY4427" fmla="*/ 6853556 h 6858000"/>
              <a:gd name="connsiteX4428" fmla="*/ 5815965 w 12192000"/>
              <a:gd name="connsiteY4428" fmla="*/ 6853556 h 6858000"/>
              <a:gd name="connsiteX4429" fmla="*/ 5812155 w 12192000"/>
              <a:gd name="connsiteY4429" fmla="*/ 6858000 h 6858000"/>
              <a:gd name="connsiteX4430" fmla="*/ 5951220 w 12192000"/>
              <a:gd name="connsiteY4430" fmla="*/ 6858000 h 6858000"/>
              <a:gd name="connsiteX4431" fmla="*/ 5947410 w 12192000"/>
              <a:gd name="connsiteY4431" fmla="*/ 6853556 h 6858000"/>
              <a:gd name="connsiteX4432" fmla="*/ 5860415 w 12192000"/>
              <a:gd name="connsiteY4432" fmla="*/ 5629275 h 6858000"/>
              <a:gd name="connsiteX4433" fmla="*/ 5904230 w 12192000"/>
              <a:gd name="connsiteY4433" fmla="*/ 5629275 h 6858000"/>
              <a:gd name="connsiteX4434" fmla="*/ 5904230 w 12192000"/>
              <a:gd name="connsiteY4434" fmla="*/ 5585460 h 6858000"/>
              <a:gd name="connsiteX4435" fmla="*/ 5860415 w 12192000"/>
              <a:gd name="connsiteY4435" fmla="*/ 5585460 h 6858000"/>
              <a:gd name="connsiteX4436" fmla="*/ 5860415 w 12192000"/>
              <a:gd name="connsiteY4436" fmla="*/ 5629275 h 6858000"/>
              <a:gd name="connsiteX4437" fmla="*/ 5379085 w 12192000"/>
              <a:gd name="connsiteY4437" fmla="*/ 4360545 h 6858000"/>
              <a:gd name="connsiteX4438" fmla="*/ 5510530 w 12192000"/>
              <a:gd name="connsiteY4438" fmla="*/ 4360545 h 6858000"/>
              <a:gd name="connsiteX4439" fmla="*/ 5510530 w 12192000"/>
              <a:gd name="connsiteY4439" fmla="*/ 4229100 h 6858000"/>
              <a:gd name="connsiteX4440" fmla="*/ 5379085 w 12192000"/>
              <a:gd name="connsiteY4440" fmla="*/ 4229100 h 6858000"/>
              <a:gd name="connsiteX4441" fmla="*/ 5379085 w 12192000"/>
              <a:gd name="connsiteY4441" fmla="*/ 4360545 h 6858000"/>
              <a:gd name="connsiteX4442" fmla="*/ 5860415 w 12192000"/>
              <a:gd name="connsiteY4442" fmla="*/ 5191760 h 6858000"/>
              <a:gd name="connsiteX4443" fmla="*/ 5904230 w 12192000"/>
              <a:gd name="connsiteY4443" fmla="*/ 5191760 h 6858000"/>
              <a:gd name="connsiteX4444" fmla="*/ 5904230 w 12192000"/>
              <a:gd name="connsiteY4444" fmla="*/ 5147945 h 6858000"/>
              <a:gd name="connsiteX4445" fmla="*/ 5860415 w 12192000"/>
              <a:gd name="connsiteY4445" fmla="*/ 5147945 h 6858000"/>
              <a:gd name="connsiteX4446" fmla="*/ 5860415 w 12192000"/>
              <a:gd name="connsiteY4446" fmla="*/ 5191760 h 6858000"/>
              <a:gd name="connsiteX4447" fmla="*/ 4438650 w 12192000"/>
              <a:gd name="connsiteY4447" fmla="*/ 2239010 h 6858000"/>
              <a:gd name="connsiteX4448" fmla="*/ 4263390 w 12192000"/>
              <a:gd name="connsiteY4448" fmla="*/ 2239010 h 6858000"/>
              <a:gd name="connsiteX4449" fmla="*/ 4263390 w 12192000"/>
              <a:gd name="connsiteY4449" fmla="*/ 2414270 h 6858000"/>
              <a:gd name="connsiteX4450" fmla="*/ 4438650 w 12192000"/>
              <a:gd name="connsiteY4450" fmla="*/ 2414270 h 6858000"/>
              <a:gd name="connsiteX4451" fmla="*/ 4438650 w 12192000"/>
              <a:gd name="connsiteY4451" fmla="*/ 2239010 h 6858000"/>
              <a:gd name="connsiteX4452" fmla="*/ 5838190 w 12192000"/>
              <a:gd name="connsiteY4452" fmla="*/ 6088380 h 6858000"/>
              <a:gd name="connsiteX4453" fmla="*/ 5925820 w 12192000"/>
              <a:gd name="connsiteY4453" fmla="*/ 6088380 h 6858000"/>
              <a:gd name="connsiteX4454" fmla="*/ 5925820 w 12192000"/>
              <a:gd name="connsiteY4454" fmla="*/ 6000750 h 6858000"/>
              <a:gd name="connsiteX4455" fmla="*/ 5838190 w 12192000"/>
              <a:gd name="connsiteY4455" fmla="*/ 6000750 h 6858000"/>
              <a:gd name="connsiteX4456" fmla="*/ 5838190 w 12192000"/>
              <a:gd name="connsiteY4456" fmla="*/ 6088380 h 6858000"/>
              <a:gd name="connsiteX4457" fmla="*/ 5488305 w 12192000"/>
              <a:gd name="connsiteY4457" fmla="*/ 5563235 h 6858000"/>
              <a:gd name="connsiteX4458" fmla="*/ 5400675 w 12192000"/>
              <a:gd name="connsiteY4458" fmla="*/ 5563235 h 6858000"/>
              <a:gd name="connsiteX4459" fmla="*/ 5400675 w 12192000"/>
              <a:gd name="connsiteY4459" fmla="*/ 5650865 h 6858000"/>
              <a:gd name="connsiteX4460" fmla="*/ 5488305 w 12192000"/>
              <a:gd name="connsiteY4460" fmla="*/ 5650865 h 6858000"/>
              <a:gd name="connsiteX4461" fmla="*/ 5488305 w 12192000"/>
              <a:gd name="connsiteY4461" fmla="*/ 5563235 h 6858000"/>
              <a:gd name="connsiteX4462" fmla="*/ 5466715 w 12192000"/>
              <a:gd name="connsiteY4462" fmla="*/ 5191760 h 6858000"/>
              <a:gd name="connsiteX4463" fmla="*/ 5466715 w 12192000"/>
              <a:gd name="connsiteY4463" fmla="*/ 5147945 h 6858000"/>
              <a:gd name="connsiteX4464" fmla="*/ 5422900 w 12192000"/>
              <a:gd name="connsiteY4464" fmla="*/ 5147945 h 6858000"/>
              <a:gd name="connsiteX4465" fmla="*/ 5422900 w 12192000"/>
              <a:gd name="connsiteY4465" fmla="*/ 5191760 h 6858000"/>
              <a:gd name="connsiteX4466" fmla="*/ 5466715 w 12192000"/>
              <a:gd name="connsiteY4466" fmla="*/ 5191760 h 6858000"/>
              <a:gd name="connsiteX4467" fmla="*/ 5379085 w 12192000"/>
              <a:gd name="connsiteY4467" fmla="*/ 4798060 h 6858000"/>
              <a:gd name="connsiteX4468" fmla="*/ 5510530 w 12192000"/>
              <a:gd name="connsiteY4468" fmla="*/ 4798060 h 6858000"/>
              <a:gd name="connsiteX4469" fmla="*/ 5510530 w 12192000"/>
              <a:gd name="connsiteY4469" fmla="*/ 4666615 h 6858000"/>
              <a:gd name="connsiteX4470" fmla="*/ 5379085 w 12192000"/>
              <a:gd name="connsiteY4470" fmla="*/ 4666615 h 6858000"/>
              <a:gd name="connsiteX4471" fmla="*/ 5379085 w 12192000"/>
              <a:gd name="connsiteY4471" fmla="*/ 4798060 h 6858000"/>
              <a:gd name="connsiteX4472" fmla="*/ 5510530 w 12192000"/>
              <a:gd name="connsiteY4472" fmla="*/ 6853556 h 6858000"/>
              <a:gd name="connsiteX4473" fmla="*/ 5379085 w 12192000"/>
              <a:gd name="connsiteY4473" fmla="*/ 6853556 h 6858000"/>
              <a:gd name="connsiteX4474" fmla="*/ 5375275 w 12192000"/>
              <a:gd name="connsiteY4474" fmla="*/ 6858000 h 6858000"/>
              <a:gd name="connsiteX4475" fmla="*/ 5514340 w 12192000"/>
              <a:gd name="connsiteY4475" fmla="*/ 6858000 h 6858000"/>
              <a:gd name="connsiteX4476" fmla="*/ 5510530 w 12192000"/>
              <a:gd name="connsiteY4476" fmla="*/ 6853556 h 6858000"/>
              <a:gd name="connsiteX4477" fmla="*/ 5488305 w 12192000"/>
              <a:gd name="connsiteY4477" fmla="*/ 6000750 h 6858000"/>
              <a:gd name="connsiteX4478" fmla="*/ 5400675 w 12192000"/>
              <a:gd name="connsiteY4478" fmla="*/ 6000750 h 6858000"/>
              <a:gd name="connsiteX4479" fmla="*/ 5400675 w 12192000"/>
              <a:gd name="connsiteY4479" fmla="*/ 6088380 h 6858000"/>
              <a:gd name="connsiteX4480" fmla="*/ 5488305 w 12192000"/>
              <a:gd name="connsiteY4480" fmla="*/ 6088380 h 6858000"/>
              <a:gd name="connsiteX4481" fmla="*/ 5488305 w 12192000"/>
              <a:gd name="connsiteY4481" fmla="*/ 6000750 h 6858000"/>
              <a:gd name="connsiteX4482" fmla="*/ 5400675 w 12192000"/>
              <a:gd name="connsiteY4482" fmla="*/ 6438265 h 6858000"/>
              <a:gd name="connsiteX4483" fmla="*/ 5400675 w 12192000"/>
              <a:gd name="connsiteY4483" fmla="*/ 6525895 h 6858000"/>
              <a:gd name="connsiteX4484" fmla="*/ 5488305 w 12192000"/>
              <a:gd name="connsiteY4484" fmla="*/ 6525895 h 6858000"/>
              <a:gd name="connsiteX4485" fmla="*/ 5488305 w 12192000"/>
              <a:gd name="connsiteY4485" fmla="*/ 6438265 h 6858000"/>
              <a:gd name="connsiteX4486" fmla="*/ 5400675 w 12192000"/>
              <a:gd name="connsiteY4486" fmla="*/ 6438265 h 6858000"/>
              <a:gd name="connsiteX4487" fmla="*/ 5904230 w 12192000"/>
              <a:gd name="connsiteY4487" fmla="*/ 4754245 h 6858000"/>
              <a:gd name="connsiteX4488" fmla="*/ 5904230 w 12192000"/>
              <a:gd name="connsiteY4488" fmla="*/ 4710430 h 6858000"/>
              <a:gd name="connsiteX4489" fmla="*/ 5860415 w 12192000"/>
              <a:gd name="connsiteY4489" fmla="*/ 4710430 h 6858000"/>
              <a:gd name="connsiteX4490" fmla="*/ 5860415 w 12192000"/>
              <a:gd name="connsiteY4490" fmla="*/ 4754245 h 6858000"/>
              <a:gd name="connsiteX4491" fmla="*/ 5904230 w 12192000"/>
              <a:gd name="connsiteY4491" fmla="*/ 4754245 h 6858000"/>
              <a:gd name="connsiteX4492" fmla="*/ 4372610 w 12192000"/>
              <a:gd name="connsiteY4492" fmla="*/ 5366385 h 6858000"/>
              <a:gd name="connsiteX4493" fmla="*/ 4328795 w 12192000"/>
              <a:gd name="connsiteY4493" fmla="*/ 5366385 h 6858000"/>
              <a:gd name="connsiteX4494" fmla="*/ 4328795 w 12192000"/>
              <a:gd name="connsiteY4494" fmla="*/ 5410200 h 6858000"/>
              <a:gd name="connsiteX4495" fmla="*/ 4372610 w 12192000"/>
              <a:gd name="connsiteY4495" fmla="*/ 5410200 h 6858000"/>
              <a:gd name="connsiteX4496" fmla="*/ 4372610 w 12192000"/>
              <a:gd name="connsiteY4496" fmla="*/ 5366385 h 6858000"/>
              <a:gd name="connsiteX4497" fmla="*/ 5182235 w 12192000"/>
              <a:gd name="connsiteY4497" fmla="*/ 1057910 h 6858000"/>
              <a:gd name="connsiteX4498" fmla="*/ 5226050 w 12192000"/>
              <a:gd name="connsiteY4498" fmla="*/ 1057910 h 6858000"/>
              <a:gd name="connsiteX4499" fmla="*/ 5226050 w 12192000"/>
              <a:gd name="connsiteY4499" fmla="*/ 1014095 h 6858000"/>
              <a:gd name="connsiteX4500" fmla="*/ 5182235 w 12192000"/>
              <a:gd name="connsiteY4500" fmla="*/ 1014095 h 6858000"/>
              <a:gd name="connsiteX4501" fmla="*/ 5182235 w 12192000"/>
              <a:gd name="connsiteY4501" fmla="*/ 1057910 h 6858000"/>
              <a:gd name="connsiteX4502" fmla="*/ 5247640 w 12192000"/>
              <a:gd name="connsiteY4502" fmla="*/ 1473200 h 6858000"/>
              <a:gd name="connsiteX4503" fmla="*/ 5247640 w 12192000"/>
              <a:gd name="connsiteY4503" fmla="*/ 1429385 h 6858000"/>
              <a:gd name="connsiteX4504" fmla="*/ 5203825 w 12192000"/>
              <a:gd name="connsiteY4504" fmla="*/ 1429385 h 6858000"/>
              <a:gd name="connsiteX4505" fmla="*/ 5203825 w 12192000"/>
              <a:gd name="connsiteY4505" fmla="*/ 1473200 h 6858000"/>
              <a:gd name="connsiteX4506" fmla="*/ 5247640 w 12192000"/>
              <a:gd name="connsiteY4506" fmla="*/ 1473200 h 6858000"/>
              <a:gd name="connsiteX4507" fmla="*/ 5226050 w 12192000"/>
              <a:gd name="connsiteY4507" fmla="*/ 182880 h 6858000"/>
              <a:gd name="connsiteX4508" fmla="*/ 5226050 w 12192000"/>
              <a:gd name="connsiteY4508" fmla="*/ 139065 h 6858000"/>
              <a:gd name="connsiteX4509" fmla="*/ 5182235 w 12192000"/>
              <a:gd name="connsiteY4509" fmla="*/ 139065 h 6858000"/>
              <a:gd name="connsiteX4510" fmla="*/ 5182235 w 12192000"/>
              <a:gd name="connsiteY4510" fmla="*/ 182880 h 6858000"/>
              <a:gd name="connsiteX4511" fmla="*/ 5226050 w 12192000"/>
              <a:gd name="connsiteY4511" fmla="*/ 182880 h 6858000"/>
              <a:gd name="connsiteX4512" fmla="*/ 5400675 w 12192000"/>
              <a:gd name="connsiteY4512" fmla="*/ 357505 h 6858000"/>
              <a:gd name="connsiteX4513" fmla="*/ 5400675 w 12192000"/>
              <a:gd name="connsiteY4513" fmla="*/ 401320 h 6858000"/>
              <a:gd name="connsiteX4514" fmla="*/ 5444490 w 12192000"/>
              <a:gd name="connsiteY4514" fmla="*/ 401320 h 6858000"/>
              <a:gd name="connsiteX4515" fmla="*/ 5444490 w 12192000"/>
              <a:gd name="connsiteY4515" fmla="*/ 357505 h 6858000"/>
              <a:gd name="connsiteX4516" fmla="*/ 5400675 w 12192000"/>
              <a:gd name="connsiteY4516" fmla="*/ 357505 h 6858000"/>
              <a:gd name="connsiteX4517" fmla="*/ 5444490 w 12192000"/>
              <a:gd name="connsiteY4517" fmla="*/ 838835 h 6858000"/>
              <a:gd name="connsiteX4518" fmla="*/ 5444490 w 12192000"/>
              <a:gd name="connsiteY4518" fmla="*/ 795020 h 6858000"/>
              <a:gd name="connsiteX4519" fmla="*/ 5400675 w 12192000"/>
              <a:gd name="connsiteY4519" fmla="*/ 795020 h 6858000"/>
              <a:gd name="connsiteX4520" fmla="*/ 5400675 w 12192000"/>
              <a:gd name="connsiteY4520" fmla="*/ 838835 h 6858000"/>
              <a:gd name="connsiteX4521" fmla="*/ 5444490 w 12192000"/>
              <a:gd name="connsiteY4521" fmla="*/ 838835 h 6858000"/>
              <a:gd name="connsiteX4522" fmla="*/ 5182235 w 12192000"/>
              <a:gd name="connsiteY4522" fmla="*/ 620395 h 6858000"/>
              <a:gd name="connsiteX4523" fmla="*/ 5226050 w 12192000"/>
              <a:gd name="connsiteY4523" fmla="*/ 620395 h 6858000"/>
              <a:gd name="connsiteX4524" fmla="*/ 5226050 w 12192000"/>
              <a:gd name="connsiteY4524" fmla="*/ 576580 h 6858000"/>
              <a:gd name="connsiteX4525" fmla="*/ 5182235 w 12192000"/>
              <a:gd name="connsiteY4525" fmla="*/ 576580 h 6858000"/>
              <a:gd name="connsiteX4526" fmla="*/ 5182235 w 12192000"/>
              <a:gd name="connsiteY4526" fmla="*/ 620395 h 6858000"/>
              <a:gd name="connsiteX4527" fmla="*/ 5379085 w 12192000"/>
              <a:gd name="connsiteY4527" fmla="*/ 1735455 h 6858000"/>
              <a:gd name="connsiteX4528" fmla="*/ 5510530 w 12192000"/>
              <a:gd name="connsiteY4528" fmla="*/ 1735455 h 6858000"/>
              <a:gd name="connsiteX4529" fmla="*/ 5510530 w 12192000"/>
              <a:gd name="connsiteY4529" fmla="*/ 1604010 h 6858000"/>
              <a:gd name="connsiteX4530" fmla="*/ 5379085 w 12192000"/>
              <a:gd name="connsiteY4530" fmla="*/ 1604010 h 6858000"/>
              <a:gd name="connsiteX4531" fmla="*/ 5379085 w 12192000"/>
              <a:gd name="connsiteY4531" fmla="*/ 1735455 h 6858000"/>
              <a:gd name="connsiteX4532" fmla="*/ 8637905 w 12192000"/>
              <a:gd name="connsiteY4532" fmla="*/ 5475605 h 6858000"/>
              <a:gd name="connsiteX4533" fmla="*/ 8813165 w 12192000"/>
              <a:gd name="connsiteY4533" fmla="*/ 5475605 h 6858000"/>
              <a:gd name="connsiteX4534" fmla="*/ 8813165 w 12192000"/>
              <a:gd name="connsiteY4534" fmla="*/ 5300345 h 6858000"/>
              <a:gd name="connsiteX4535" fmla="*/ 8637905 w 12192000"/>
              <a:gd name="connsiteY4535" fmla="*/ 5300345 h 6858000"/>
              <a:gd name="connsiteX4536" fmla="*/ 8637905 w 12192000"/>
              <a:gd name="connsiteY4536" fmla="*/ 5475605 h 6858000"/>
              <a:gd name="connsiteX4537" fmla="*/ 4394835 w 12192000"/>
              <a:gd name="connsiteY4537" fmla="*/ 3594735 h 6858000"/>
              <a:gd name="connsiteX4538" fmla="*/ 4307205 w 12192000"/>
              <a:gd name="connsiteY4538" fmla="*/ 3594735 h 6858000"/>
              <a:gd name="connsiteX4539" fmla="*/ 4307205 w 12192000"/>
              <a:gd name="connsiteY4539" fmla="*/ 3682365 h 6858000"/>
              <a:gd name="connsiteX4540" fmla="*/ 4394835 w 12192000"/>
              <a:gd name="connsiteY4540" fmla="*/ 3682365 h 6858000"/>
              <a:gd name="connsiteX4541" fmla="*/ 4394835 w 12192000"/>
              <a:gd name="connsiteY4541" fmla="*/ 3594735 h 6858000"/>
              <a:gd name="connsiteX4542" fmla="*/ 4329430 w 12192000"/>
              <a:gd name="connsiteY4542" fmla="*/ 5803900 h 6858000"/>
              <a:gd name="connsiteX4543" fmla="*/ 4329430 w 12192000"/>
              <a:gd name="connsiteY4543" fmla="*/ 5847715 h 6858000"/>
              <a:gd name="connsiteX4544" fmla="*/ 4373245 w 12192000"/>
              <a:gd name="connsiteY4544" fmla="*/ 5847715 h 6858000"/>
              <a:gd name="connsiteX4545" fmla="*/ 4373245 w 12192000"/>
              <a:gd name="connsiteY4545" fmla="*/ 5803900 h 6858000"/>
              <a:gd name="connsiteX4546" fmla="*/ 4329430 w 12192000"/>
              <a:gd name="connsiteY4546" fmla="*/ 5803900 h 6858000"/>
              <a:gd name="connsiteX4547" fmla="*/ 4394835 w 12192000"/>
              <a:gd name="connsiteY4547" fmla="*/ 2719705 h 6858000"/>
              <a:gd name="connsiteX4548" fmla="*/ 4307205 w 12192000"/>
              <a:gd name="connsiteY4548" fmla="*/ 2719705 h 6858000"/>
              <a:gd name="connsiteX4549" fmla="*/ 4307205 w 12192000"/>
              <a:gd name="connsiteY4549" fmla="*/ 2807335 h 6858000"/>
              <a:gd name="connsiteX4550" fmla="*/ 4394835 w 12192000"/>
              <a:gd name="connsiteY4550" fmla="*/ 2807335 h 6858000"/>
              <a:gd name="connsiteX4551" fmla="*/ 4394835 w 12192000"/>
              <a:gd name="connsiteY4551" fmla="*/ 2719705 h 6858000"/>
              <a:gd name="connsiteX4552" fmla="*/ 4394835 w 12192000"/>
              <a:gd name="connsiteY4552" fmla="*/ 4032250 h 6858000"/>
              <a:gd name="connsiteX4553" fmla="*/ 4307205 w 12192000"/>
              <a:gd name="connsiteY4553" fmla="*/ 4032250 h 6858000"/>
              <a:gd name="connsiteX4554" fmla="*/ 4307205 w 12192000"/>
              <a:gd name="connsiteY4554" fmla="*/ 4119880 h 6858000"/>
              <a:gd name="connsiteX4555" fmla="*/ 4394835 w 12192000"/>
              <a:gd name="connsiteY4555" fmla="*/ 4119880 h 6858000"/>
              <a:gd name="connsiteX4556" fmla="*/ 4394835 w 12192000"/>
              <a:gd name="connsiteY4556" fmla="*/ 4032250 h 6858000"/>
              <a:gd name="connsiteX4557" fmla="*/ 4372610 w 12192000"/>
              <a:gd name="connsiteY4557" fmla="*/ 4928870 h 6858000"/>
              <a:gd name="connsiteX4558" fmla="*/ 4328795 w 12192000"/>
              <a:gd name="connsiteY4558" fmla="*/ 4928870 h 6858000"/>
              <a:gd name="connsiteX4559" fmla="*/ 4328795 w 12192000"/>
              <a:gd name="connsiteY4559" fmla="*/ 4972685 h 6858000"/>
              <a:gd name="connsiteX4560" fmla="*/ 4372610 w 12192000"/>
              <a:gd name="connsiteY4560" fmla="*/ 4972685 h 6858000"/>
              <a:gd name="connsiteX4561" fmla="*/ 4372610 w 12192000"/>
              <a:gd name="connsiteY4561" fmla="*/ 4928870 h 6858000"/>
              <a:gd name="connsiteX4562" fmla="*/ 4372610 w 12192000"/>
              <a:gd name="connsiteY4562" fmla="*/ 4491355 h 6858000"/>
              <a:gd name="connsiteX4563" fmla="*/ 4328795 w 12192000"/>
              <a:gd name="connsiteY4563" fmla="*/ 4491355 h 6858000"/>
              <a:gd name="connsiteX4564" fmla="*/ 4328795 w 12192000"/>
              <a:gd name="connsiteY4564" fmla="*/ 4535170 h 6858000"/>
              <a:gd name="connsiteX4565" fmla="*/ 4372610 w 12192000"/>
              <a:gd name="connsiteY4565" fmla="*/ 4535170 h 6858000"/>
              <a:gd name="connsiteX4566" fmla="*/ 4372610 w 12192000"/>
              <a:gd name="connsiteY4566" fmla="*/ 4491355 h 6858000"/>
              <a:gd name="connsiteX4567" fmla="*/ 4394835 w 12192000"/>
              <a:gd name="connsiteY4567" fmla="*/ 3157220 h 6858000"/>
              <a:gd name="connsiteX4568" fmla="*/ 4307205 w 12192000"/>
              <a:gd name="connsiteY4568" fmla="*/ 3157220 h 6858000"/>
              <a:gd name="connsiteX4569" fmla="*/ 4307205 w 12192000"/>
              <a:gd name="connsiteY4569" fmla="*/ 3244850 h 6858000"/>
              <a:gd name="connsiteX4570" fmla="*/ 4394835 w 12192000"/>
              <a:gd name="connsiteY4570" fmla="*/ 3244850 h 6858000"/>
              <a:gd name="connsiteX4571" fmla="*/ 4394835 w 12192000"/>
              <a:gd name="connsiteY4571" fmla="*/ 3157220 h 6858000"/>
              <a:gd name="connsiteX4572" fmla="*/ 5816600 w 12192000"/>
              <a:gd name="connsiteY4572" fmla="*/ 2042160 h 6858000"/>
              <a:gd name="connsiteX4573" fmla="*/ 5816600 w 12192000"/>
              <a:gd name="connsiteY4573" fmla="*/ 2173605 h 6858000"/>
              <a:gd name="connsiteX4574" fmla="*/ 5948045 w 12192000"/>
              <a:gd name="connsiteY4574" fmla="*/ 2173605 h 6858000"/>
              <a:gd name="connsiteX4575" fmla="*/ 5948045 w 12192000"/>
              <a:gd name="connsiteY4575" fmla="*/ 2042160 h 6858000"/>
              <a:gd name="connsiteX4576" fmla="*/ 5816600 w 12192000"/>
              <a:gd name="connsiteY4576" fmla="*/ 2042160 h 6858000"/>
              <a:gd name="connsiteX4577" fmla="*/ 5947410 w 12192000"/>
              <a:gd name="connsiteY4577" fmla="*/ 1167130 h 6858000"/>
              <a:gd name="connsiteX4578" fmla="*/ 5815965 w 12192000"/>
              <a:gd name="connsiteY4578" fmla="*/ 1167130 h 6858000"/>
              <a:gd name="connsiteX4579" fmla="*/ 5815965 w 12192000"/>
              <a:gd name="connsiteY4579" fmla="*/ 1298575 h 6858000"/>
              <a:gd name="connsiteX4580" fmla="*/ 5947410 w 12192000"/>
              <a:gd name="connsiteY4580" fmla="*/ 1298575 h 6858000"/>
              <a:gd name="connsiteX4581" fmla="*/ 5947410 w 12192000"/>
              <a:gd name="connsiteY4581" fmla="*/ 1167130 h 6858000"/>
              <a:gd name="connsiteX4582" fmla="*/ 5925820 w 12192000"/>
              <a:gd name="connsiteY4582" fmla="*/ 313690 h 6858000"/>
              <a:gd name="connsiteX4583" fmla="*/ 5838190 w 12192000"/>
              <a:gd name="connsiteY4583" fmla="*/ 313690 h 6858000"/>
              <a:gd name="connsiteX4584" fmla="*/ 5838190 w 12192000"/>
              <a:gd name="connsiteY4584" fmla="*/ 401320 h 6858000"/>
              <a:gd name="connsiteX4585" fmla="*/ 5925820 w 12192000"/>
              <a:gd name="connsiteY4585" fmla="*/ 401320 h 6858000"/>
              <a:gd name="connsiteX4586" fmla="*/ 5925820 w 12192000"/>
              <a:gd name="connsiteY4586" fmla="*/ 313690 h 6858000"/>
              <a:gd name="connsiteX4587" fmla="*/ 5947410 w 12192000"/>
              <a:gd name="connsiteY4587" fmla="*/ 1604645 h 6858000"/>
              <a:gd name="connsiteX4588" fmla="*/ 5815965 w 12192000"/>
              <a:gd name="connsiteY4588" fmla="*/ 1604645 h 6858000"/>
              <a:gd name="connsiteX4589" fmla="*/ 5815965 w 12192000"/>
              <a:gd name="connsiteY4589" fmla="*/ 1736090 h 6858000"/>
              <a:gd name="connsiteX4590" fmla="*/ 5947410 w 12192000"/>
              <a:gd name="connsiteY4590" fmla="*/ 1736090 h 6858000"/>
              <a:gd name="connsiteX4591" fmla="*/ 5947410 w 12192000"/>
              <a:gd name="connsiteY4591" fmla="*/ 1604645 h 6858000"/>
              <a:gd name="connsiteX4592" fmla="*/ 6035040 w 12192000"/>
              <a:gd name="connsiteY4592" fmla="*/ 948055 h 6858000"/>
              <a:gd name="connsiteX4593" fmla="*/ 6035040 w 12192000"/>
              <a:gd name="connsiteY4593" fmla="*/ 1079500 h 6858000"/>
              <a:gd name="connsiteX4594" fmla="*/ 6166485 w 12192000"/>
              <a:gd name="connsiteY4594" fmla="*/ 1079500 h 6858000"/>
              <a:gd name="connsiteX4595" fmla="*/ 6166485 w 12192000"/>
              <a:gd name="connsiteY4595" fmla="*/ 948055 h 6858000"/>
              <a:gd name="connsiteX4596" fmla="*/ 6035040 w 12192000"/>
              <a:gd name="connsiteY4596" fmla="*/ 948055 h 6858000"/>
              <a:gd name="connsiteX4597" fmla="*/ 6057265 w 12192000"/>
              <a:gd name="connsiteY4597" fmla="*/ 95250 h 6858000"/>
              <a:gd name="connsiteX4598" fmla="*/ 6057265 w 12192000"/>
              <a:gd name="connsiteY4598" fmla="*/ 182880 h 6858000"/>
              <a:gd name="connsiteX4599" fmla="*/ 6144895 w 12192000"/>
              <a:gd name="connsiteY4599" fmla="*/ 182880 h 6858000"/>
              <a:gd name="connsiteX4600" fmla="*/ 6144895 w 12192000"/>
              <a:gd name="connsiteY4600" fmla="*/ 95250 h 6858000"/>
              <a:gd name="connsiteX4601" fmla="*/ 6057265 w 12192000"/>
              <a:gd name="connsiteY4601" fmla="*/ 95250 h 6858000"/>
              <a:gd name="connsiteX4602" fmla="*/ 6144260 w 12192000"/>
              <a:gd name="connsiteY4602" fmla="*/ 620395 h 6858000"/>
              <a:gd name="connsiteX4603" fmla="*/ 6144260 w 12192000"/>
              <a:gd name="connsiteY4603" fmla="*/ 532765 h 6858000"/>
              <a:gd name="connsiteX4604" fmla="*/ 6056630 w 12192000"/>
              <a:gd name="connsiteY4604" fmla="*/ 532765 h 6858000"/>
              <a:gd name="connsiteX4605" fmla="*/ 6056630 w 12192000"/>
              <a:gd name="connsiteY4605" fmla="*/ 620395 h 6858000"/>
              <a:gd name="connsiteX4606" fmla="*/ 6144260 w 12192000"/>
              <a:gd name="connsiteY4606" fmla="*/ 620395 h 6858000"/>
              <a:gd name="connsiteX4607" fmla="*/ 5838190 w 12192000"/>
              <a:gd name="connsiteY4607" fmla="*/ 795020 h 6858000"/>
              <a:gd name="connsiteX4608" fmla="*/ 5838190 w 12192000"/>
              <a:gd name="connsiteY4608" fmla="*/ 838835 h 6858000"/>
              <a:gd name="connsiteX4609" fmla="*/ 5882005 w 12192000"/>
              <a:gd name="connsiteY4609" fmla="*/ 838835 h 6858000"/>
              <a:gd name="connsiteX4610" fmla="*/ 5882005 w 12192000"/>
              <a:gd name="connsiteY4610" fmla="*/ 795020 h 6858000"/>
              <a:gd name="connsiteX4611" fmla="*/ 5838190 w 12192000"/>
              <a:gd name="connsiteY4611" fmla="*/ 795020 h 6858000"/>
              <a:gd name="connsiteX4612" fmla="*/ 5400675 w 12192000"/>
              <a:gd name="connsiteY4612" fmla="*/ 1276350 h 6858000"/>
              <a:gd name="connsiteX4613" fmla="*/ 5444490 w 12192000"/>
              <a:gd name="connsiteY4613" fmla="*/ 1276350 h 6858000"/>
              <a:gd name="connsiteX4614" fmla="*/ 5444490 w 12192000"/>
              <a:gd name="connsiteY4614" fmla="*/ 1232535 h 6858000"/>
              <a:gd name="connsiteX4615" fmla="*/ 5400675 w 12192000"/>
              <a:gd name="connsiteY4615" fmla="*/ 1232535 h 6858000"/>
              <a:gd name="connsiteX4616" fmla="*/ 5400675 w 12192000"/>
              <a:gd name="connsiteY4616" fmla="*/ 1276350 h 6858000"/>
              <a:gd name="connsiteX4617" fmla="*/ 5707380 w 12192000"/>
              <a:gd name="connsiteY4617" fmla="*/ 95250 h 6858000"/>
              <a:gd name="connsiteX4618" fmla="*/ 5619750 w 12192000"/>
              <a:gd name="connsiteY4618" fmla="*/ 95250 h 6858000"/>
              <a:gd name="connsiteX4619" fmla="*/ 5619750 w 12192000"/>
              <a:gd name="connsiteY4619" fmla="*/ 182880 h 6858000"/>
              <a:gd name="connsiteX4620" fmla="*/ 5707380 w 12192000"/>
              <a:gd name="connsiteY4620" fmla="*/ 182880 h 6858000"/>
              <a:gd name="connsiteX4621" fmla="*/ 5707380 w 12192000"/>
              <a:gd name="connsiteY4621" fmla="*/ 95250 h 6858000"/>
              <a:gd name="connsiteX4622" fmla="*/ 5663565 w 12192000"/>
              <a:gd name="connsiteY4622" fmla="*/ 576580 h 6858000"/>
              <a:gd name="connsiteX4623" fmla="*/ 5619750 w 12192000"/>
              <a:gd name="connsiteY4623" fmla="*/ 576580 h 6858000"/>
              <a:gd name="connsiteX4624" fmla="*/ 5619750 w 12192000"/>
              <a:gd name="connsiteY4624" fmla="*/ 620395 h 6858000"/>
              <a:gd name="connsiteX4625" fmla="*/ 5663565 w 12192000"/>
              <a:gd name="connsiteY4625" fmla="*/ 620395 h 6858000"/>
              <a:gd name="connsiteX4626" fmla="*/ 5663565 w 12192000"/>
              <a:gd name="connsiteY4626" fmla="*/ 576580 h 6858000"/>
              <a:gd name="connsiteX4627" fmla="*/ 5619750 w 12192000"/>
              <a:gd name="connsiteY4627" fmla="*/ 1014095 h 6858000"/>
              <a:gd name="connsiteX4628" fmla="*/ 5619750 w 12192000"/>
              <a:gd name="connsiteY4628" fmla="*/ 1057910 h 6858000"/>
              <a:gd name="connsiteX4629" fmla="*/ 5663565 w 12192000"/>
              <a:gd name="connsiteY4629" fmla="*/ 1057910 h 6858000"/>
              <a:gd name="connsiteX4630" fmla="*/ 5663565 w 12192000"/>
              <a:gd name="connsiteY4630" fmla="*/ 1014095 h 6858000"/>
              <a:gd name="connsiteX4631" fmla="*/ 5619750 w 12192000"/>
              <a:gd name="connsiteY4631" fmla="*/ 1014095 h 6858000"/>
              <a:gd name="connsiteX4632" fmla="*/ 5597525 w 12192000"/>
              <a:gd name="connsiteY4632" fmla="*/ 1823085 h 6858000"/>
              <a:gd name="connsiteX4633" fmla="*/ 5597525 w 12192000"/>
              <a:gd name="connsiteY4633" fmla="*/ 1954530 h 6858000"/>
              <a:gd name="connsiteX4634" fmla="*/ 5728970 w 12192000"/>
              <a:gd name="connsiteY4634" fmla="*/ 1954530 h 6858000"/>
              <a:gd name="connsiteX4635" fmla="*/ 5728970 w 12192000"/>
              <a:gd name="connsiteY4635" fmla="*/ 1823085 h 6858000"/>
              <a:gd name="connsiteX4636" fmla="*/ 5597525 w 12192000"/>
              <a:gd name="connsiteY4636" fmla="*/ 1823085 h 6858000"/>
              <a:gd name="connsiteX4637" fmla="*/ 5728970 w 12192000"/>
              <a:gd name="connsiteY4637" fmla="*/ 1385570 h 6858000"/>
              <a:gd name="connsiteX4638" fmla="*/ 5597525 w 12192000"/>
              <a:gd name="connsiteY4638" fmla="*/ 1385570 h 6858000"/>
              <a:gd name="connsiteX4639" fmla="*/ 5597525 w 12192000"/>
              <a:gd name="connsiteY4639" fmla="*/ 1517015 h 6858000"/>
              <a:gd name="connsiteX4640" fmla="*/ 5728970 w 12192000"/>
              <a:gd name="connsiteY4640" fmla="*/ 1517015 h 6858000"/>
              <a:gd name="connsiteX4641" fmla="*/ 5728970 w 12192000"/>
              <a:gd name="connsiteY4641" fmla="*/ 13855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</a:cxnLst>
            <a:rect l="l" t="t" r="r" b="b"/>
            <a:pathLst>
              <a:path w="12192000" h="6858000">
                <a:moveTo>
                  <a:pt x="11415395" y="4010025"/>
                </a:moveTo>
                <a:cubicBezTo>
                  <a:pt x="11451590" y="4046220"/>
                  <a:pt x="11451590" y="4105275"/>
                  <a:pt x="11415395" y="4141470"/>
                </a:cubicBezTo>
                <a:cubicBezTo>
                  <a:pt x="11379200" y="4177665"/>
                  <a:pt x="11320145" y="4177665"/>
                  <a:pt x="11283950" y="4141470"/>
                </a:cubicBezTo>
                <a:cubicBezTo>
                  <a:pt x="11247755" y="4105275"/>
                  <a:pt x="11247755" y="4046220"/>
                  <a:pt x="11283950" y="4010025"/>
                </a:cubicBezTo>
                <a:cubicBezTo>
                  <a:pt x="11320780" y="3973830"/>
                  <a:pt x="11379200" y="3973830"/>
                  <a:pt x="11415395" y="4010025"/>
                </a:cubicBezTo>
                <a:close/>
                <a:moveTo>
                  <a:pt x="10321925" y="2479040"/>
                </a:moveTo>
                <a:cubicBezTo>
                  <a:pt x="10285730" y="2442845"/>
                  <a:pt x="10226675" y="2442845"/>
                  <a:pt x="10190480" y="2479040"/>
                </a:cubicBezTo>
                <a:cubicBezTo>
                  <a:pt x="10154285" y="2515235"/>
                  <a:pt x="10154285" y="2574290"/>
                  <a:pt x="10190480" y="2610485"/>
                </a:cubicBezTo>
                <a:cubicBezTo>
                  <a:pt x="10226675" y="2646680"/>
                  <a:pt x="10285730" y="2646680"/>
                  <a:pt x="10321925" y="2610485"/>
                </a:cubicBezTo>
                <a:cubicBezTo>
                  <a:pt x="10358120" y="2574290"/>
                  <a:pt x="10358120" y="2515870"/>
                  <a:pt x="10321925" y="2479040"/>
                </a:cubicBezTo>
                <a:close/>
                <a:moveTo>
                  <a:pt x="11415395" y="3135630"/>
                </a:moveTo>
                <a:cubicBezTo>
                  <a:pt x="11379200" y="3099435"/>
                  <a:pt x="11320145" y="3099435"/>
                  <a:pt x="11283950" y="3135630"/>
                </a:cubicBezTo>
                <a:cubicBezTo>
                  <a:pt x="11247755" y="3171825"/>
                  <a:pt x="11247755" y="3230880"/>
                  <a:pt x="11283950" y="3267075"/>
                </a:cubicBezTo>
                <a:cubicBezTo>
                  <a:pt x="11320145" y="3303270"/>
                  <a:pt x="11379200" y="3303270"/>
                  <a:pt x="11415395" y="3267075"/>
                </a:cubicBezTo>
                <a:cubicBezTo>
                  <a:pt x="11452225" y="3230245"/>
                  <a:pt x="11452225" y="3171825"/>
                  <a:pt x="11415395" y="3135630"/>
                </a:cubicBezTo>
                <a:close/>
                <a:moveTo>
                  <a:pt x="11415395" y="3573145"/>
                </a:moveTo>
                <a:cubicBezTo>
                  <a:pt x="11379200" y="3536950"/>
                  <a:pt x="11320145" y="3536950"/>
                  <a:pt x="11283950" y="3573145"/>
                </a:cubicBezTo>
                <a:cubicBezTo>
                  <a:pt x="11247755" y="3609340"/>
                  <a:pt x="11247755" y="3668395"/>
                  <a:pt x="11283950" y="3704590"/>
                </a:cubicBezTo>
                <a:cubicBezTo>
                  <a:pt x="11320145" y="3740785"/>
                  <a:pt x="11379200" y="3740785"/>
                  <a:pt x="11415395" y="3704590"/>
                </a:cubicBezTo>
                <a:cubicBezTo>
                  <a:pt x="11452225" y="3667760"/>
                  <a:pt x="11452225" y="3609340"/>
                  <a:pt x="11415395" y="3573145"/>
                </a:cubicBezTo>
                <a:close/>
                <a:moveTo>
                  <a:pt x="11852910" y="2698115"/>
                </a:moveTo>
                <a:cubicBezTo>
                  <a:pt x="11816715" y="2661920"/>
                  <a:pt x="11757660" y="2661920"/>
                  <a:pt x="11721465" y="2698115"/>
                </a:cubicBezTo>
                <a:cubicBezTo>
                  <a:pt x="11685270" y="2734310"/>
                  <a:pt x="11685270" y="2793365"/>
                  <a:pt x="11721465" y="2829560"/>
                </a:cubicBezTo>
                <a:cubicBezTo>
                  <a:pt x="11757660" y="2865755"/>
                  <a:pt x="11816715" y="2865755"/>
                  <a:pt x="11852910" y="2829560"/>
                </a:cubicBezTo>
                <a:cubicBezTo>
                  <a:pt x="11889105" y="2793365"/>
                  <a:pt x="11889105" y="2734310"/>
                  <a:pt x="11852910" y="2698115"/>
                </a:cubicBezTo>
                <a:close/>
                <a:moveTo>
                  <a:pt x="11196955" y="3791585"/>
                </a:moveTo>
                <a:cubicBezTo>
                  <a:pt x="11160760" y="3755390"/>
                  <a:pt x="11101705" y="3755390"/>
                  <a:pt x="11065510" y="3791585"/>
                </a:cubicBezTo>
                <a:cubicBezTo>
                  <a:pt x="11029315" y="3827780"/>
                  <a:pt x="11029315" y="3886835"/>
                  <a:pt x="11065510" y="3923030"/>
                </a:cubicBezTo>
                <a:cubicBezTo>
                  <a:pt x="11101705" y="3959225"/>
                  <a:pt x="11160760" y="3959225"/>
                  <a:pt x="11196955" y="3923030"/>
                </a:cubicBezTo>
                <a:cubicBezTo>
                  <a:pt x="11233150" y="3886835"/>
                  <a:pt x="11233150" y="3827780"/>
                  <a:pt x="11196955" y="3791585"/>
                </a:cubicBezTo>
                <a:close/>
                <a:moveTo>
                  <a:pt x="11087735" y="4250690"/>
                </a:moveTo>
                <a:cubicBezTo>
                  <a:pt x="11063605" y="4274820"/>
                  <a:pt x="11063605" y="4314190"/>
                  <a:pt x="11087735" y="4338320"/>
                </a:cubicBezTo>
                <a:cubicBezTo>
                  <a:pt x="11111865" y="4362450"/>
                  <a:pt x="11151235" y="4362450"/>
                  <a:pt x="11175365" y="4338320"/>
                </a:cubicBezTo>
                <a:cubicBezTo>
                  <a:pt x="11199495" y="4314190"/>
                  <a:pt x="11199495" y="4274820"/>
                  <a:pt x="11175365" y="4250690"/>
                </a:cubicBezTo>
                <a:cubicBezTo>
                  <a:pt x="11151235" y="4226560"/>
                  <a:pt x="11111865" y="4226560"/>
                  <a:pt x="11087735" y="4250690"/>
                </a:cubicBezTo>
                <a:close/>
                <a:moveTo>
                  <a:pt x="10541000" y="5760085"/>
                </a:moveTo>
                <a:cubicBezTo>
                  <a:pt x="10504805" y="5723890"/>
                  <a:pt x="10445750" y="5723890"/>
                  <a:pt x="10409555" y="5760085"/>
                </a:cubicBezTo>
                <a:cubicBezTo>
                  <a:pt x="10373360" y="5796280"/>
                  <a:pt x="10373360" y="5855335"/>
                  <a:pt x="10409555" y="5891530"/>
                </a:cubicBezTo>
                <a:cubicBezTo>
                  <a:pt x="10445750" y="5927725"/>
                  <a:pt x="10504805" y="5927725"/>
                  <a:pt x="10541000" y="5891530"/>
                </a:cubicBezTo>
                <a:cubicBezTo>
                  <a:pt x="10577195" y="5855335"/>
                  <a:pt x="10577195" y="5796280"/>
                  <a:pt x="10541000" y="5760085"/>
                </a:cubicBezTo>
                <a:close/>
                <a:moveTo>
                  <a:pt x="10759440" y="5541645"/>
                </a:moveTo>
                <a:cubicBezTo>
                  <a:pt x="10723245" y="5505450"/>
                  <a:pt x="10664190" y="5505450"/>
                  <a:pt x="10627995" y="5541645"/>
                </a:cubicBezTo>
                <a:cubicBezTo>
                  <a:pt x="10591800" y="5577840"/>
                  <a:pt x="10591800" y="5636895"/>
                  <a:pt x="10627995" y="5673090"/>
                </a:cubicBezTo>
                <a:cubicBezTo>
                  <a:pt x="10664190" y="5709285"/>
                  <a:pt x="10723245" y="5709285"/>
                  <a:pt x="10759440" y="5673090"/>
                </a:cubicBezTo>
                <a:cubicBezTo>
                  <a:pt x="10795635" y="5636260"/>
                  <a:pt x="10795635" y="5577840"/>
                  <a:pt x="10759440" y="5541645"/>
                </a:cubicBezTo>
                <a:close/>
                <a:moveTo>
                  <a:pt x="10409555" y="6635115"/>
                </a:moveTo>
                <a:cubicBezTo>
                  <a:pt x="10373360" y="6671310"/>
                  <a:pt x="10373360" y="6730365"/>
                  <a:pt x="10409555" y="6766560"/>
                </a:cubicBezTo>
                <a:cubicBezTo>
                  <a:pt x="10445750" y="6802756"/>
                  <a:pt x="10504805" y="6802756"/>
                  <a:pt x="10541000" y="6766560"/>
                </a:cubicBezTo>
                <a:cubicBezTo>
                  <a:pt x="10577195" y="6730365"/>
                  <a:pt x="10577195" y="6671310"/>
                  <a:pt x="10541000" y="6635115"/>
                </a:cubicBezTo>
                <a:cubicBezTo>
                  <a:pt x="10504805" y="6598920"/>
                  <a:pt x="10445750" y="6598920"/>
                  <a:pt x="10409555" y="6635115"/>
                </a:cubicBezTo>
                <a:close/>
                <a:moveTo>
                  <a:pt x="11437620" y="2239010"/>
                </a:moveTo>
                <a:cubicBezTo>
                  <a:pt x="11389360" y="2190750"/>
                  <a:pt x="11311255" y="2190750"/>
                  <a:pt x="11262360" y="2239010"/>
                </a:cubicBezTo>
                <a:cubicBezTo>
                  <a:pt x="11214100" y="2287270"/>
                  <a:pt x="11214100" y="2365375"/>
                  <a:pt x="11262360" y="2414270"/>
                </a:cubicBezTo>
                <a:cubicBezTo>
                  <a:pt x="11310620" y="2462530"/>
                  <a:pt x="11388725" y="2462530"/>
                  <a:pt x="11437620" y="2414270"/>
                </a:cubicBezTo>
                <a:cubicBezTo>
                  <a:pt x="11485880" y="2365375"/>
                  <a:pt x="11485880" y="2287270"/>
                  <a:pt x="11437620" y="2239010"/>
                </a:cubicBezTo>
                <a:close/>
                <a:moveTo>
                  <a:pt x="10541000" y="5322570"/>
                </a:moveTo>
                <a:cubicBezTo>
                  <a:pt x="10504805" y="5286375"/>
                  <a:pt x="10445750" y="5286375"/>
                  <a:pt x="10409555" y="5322570"/>
                </a:cubicBezTo>
                <a:cubicBezTo>
                  <a:pt x="10373360" y="5358765"/>
                  <a:pt x="10373360" y="5417820"/>
                  <a:pt x="10409555" y="5454015"/>
                </a:cubicBezTo>
                <a:cubicBezTo>
                  <a:pt x="10445750" y="5490210"/>
                  <a:pt x="10504805" y="5490210"/>
                  <a:pt x="10541000" y="5454015"/>
                </a:cubicBezTo>
                <a:cubicBezTo>
                  <a:pt x="10577195" y="5417820"/>
                  <a:pt x="10577195" y="5358765"/>
                  <a:pt x="10541000" y="5322570"/>
                </a:cubicBezTo>
                <a:close/>
                <a:moveTo>
                  <a:pt x="10627995" y="6416040"/>
                </a:moveTo>
                <a:cubicBezTo>
                  <a:pt x="10591800" y="6452235"/>
                  <a:pt x="10591800" y="6511290"/>
                  <a:pt x="10627995" y="6547485"/>
                </a:cubicBezTo>
                <a:cubicBezTo>
                  <a:pt x="10664190" y="6583681"/>
                  <a:pt x="10723245" y="6583681"/>
                  <a:pt x="10759440" y="6547485"/>
                </a:cubicBezTo>
                <a:cubicBezTo>
                  <a:pt x="10795635" y="6511290"/>
                  <a:pt x="10795635" y="6452235"/>
                  <a:pt x="10759440" y="6416040"/>
                </a:cubicBezTo>
                <a:cubicBezTo>
                  <a:pt x="10723245" y="6379845"/>
                  <a:pt x="10664825" y="6379845"/>
                  <a:pt x="10627995" y="6416040"/>
                </a:cubicBezTo>
                <a:close/>
                <a:moveTo>
                  <a:pt x="10541000" y="6197600"/>
                </a:moveTo>
                <a:cubicBezTo>
                  <a:pt x="10504805" y="6161405"/>
                  <a:pt x="10445750" y="6161405"/>
                  <a:pt x="10409555" y="6197600"/>
                </a:cubicBezTo>
                <a:cubicBezTo>
                  <a:pt x="10373360" y="6233795"/>
                  <a:pt x="10373360" y="6292850"/>
                  <a:pt x="10409555" y="6329045"/>
                </a:cubicBezTo>
                <a:cubicBezTo>
                  <a:pt x="10445750" y="6365240"/>
                  <a:pt x="10504805" y="6365240"/>
                  <a:pt x="10541000" y="6329045"/>
                </a:cubicBezTo>
                <a:cubicBezTo>
                  <a:pt x="10577195" y="6292850"/>
                  <a:pt x="10577195" y="6233795"/>
                  <a:pt x="10541000" y="6197600"/>
                </a:cubicBezTo>
                <a:close/>
                <a:moveTo>
                  <a:pt x="11415395" y="2698115"/>
                </a:moveTo>
                <a:cubicBezTo>
                  <a:pt x="11379200" y="2661920"/>
                  <a:pt x="11320145" y="2661920"/>
                  <a:pt x="11283950" y="2698115"/>
                </a:cubicBezTo>
                <a:cubicBezTo>
                  <a:pt x="11247755" y="2734310"/>
                  <a:pt x="11247755" y="2793365"/>
                  <a:pt x="11283950" y="2829560"/>
                </a:cubicBezTo>
                <a:cubicBezTo>
                  <a:pt x="11320145" y="2865755"/>
                  <a:pt x="11379200" y="2865755"/>
                  <a:pt x="11415395" y="2829560"/>
                </a:cubicBezTo>
                <a:cubicBezTo>
                  <a:pt x="11452225" y="2792730"/>
                  <a:pt x="11452225" y="2734310"/>
                  <a:pt x="11415395" y="2698115"/>
                </a:cubicBezTo>
                <a:close/>
                <a:moveTo>
                  <a:pt x="11852910" y="3135630"/>
                </a:moveTo>
                <a:cubicBezTo>
                  <a:pt x="11816715" y="3099435"/>
                  <a:pt x="11757660" y="3099435"/>
                  <a:pt x="11721465" y="3135630"/>
                </a:cubicBezTo>
                <a:cubicBezTo>
                  <a:pt x="11685270" y="3171825"/>
                  <a:pt x="11685270" y="3230880"/>
                  <a:pt x="11721465" y="3267075"/>
                </a:cubicBezTo>
                <a:cubicBezTo>
                  <a:pt x="11757660" y="3303270"/>
                  <a:pt x="11816715" y="3303270"/>
                  <a:pt x="11852910" y="3267075"/>
                </a:cubicBezTo>
                <a:cubicBezTo>
                  <a:pt x="11889105" y="3230245"/>
                  <a:pt x="11889105" y="3171825"/>
                  <a:pt x="11852910" y="3135630"/>
                </a:cubicBezTo>
                <a:close/>
                <a:moveTo>
                  <a:pt x="11634470" y="3354070"/>
                </a:moveTo>
                <a:cubicBezTo>
                  <a:pt x="11598275" y="3317875"/>
                  <a:pt x="11539220" y="3317875"/>
                  <a:pt x="11503025" y="3354070"/>
                </a:cubicBezTo>
                <a:cubicBezTo>
                  <a:pt x="11466830" y="3390265"/>
                  <a:pt x="11466830" y="3449320"/>
                  <a:pt x="11503025" y="3485515"/>
                </a:cubicBezTo>
                <a:cubicBezTo>
                  <a:pt x="11539220" y="3521710"/>
                  <a:pt x="11598275" y="3521710"/>
                  <a:pt x="11634470" y="3485515"/>
                </a:cubicBezTo>
                <a:cubicBezTo>
                  <a:pt x="11670665" y="3449320"/>
                  <a:pt x="11670665" y="3390265"/>
                  <a:pt x="11634470" y="3354070"/>
                </a:cubicBezTo>
                <a:close/>
                <a:moveTo>
                  <a:pt x="11503025" y="3791585"/>
                </a:moveTo>
                <a:cubicBezTo>
                  <a:pt x="11466830" y="3827780"/>
                  <a:pt x="11466830" y="3886835"/>
                  <a:pt x="11503025" y="3923030"/>
                </a:cubicBezTo>
                <a:cubicBezTo>
                  <a:pt x="11539220" y="3959225"/>
                  <a:pt x="11598275" y="3959225"/>
                  <a:pt x="11634470" y="3923030"/>
                </a:cubicBezTo>
                <a:cubicBezTo>
                  <a:pt x="11670665" y="3886835"/>
                  <a:pt x="11670665" y="3827780"/>
                  <a:pt x="11634470" y="3791585"/>
                </a:cubicBezTo>
                <a:cubicBezTo>
                  <a:pt x="11598275" y="3755390"/>
                  <a:pt x="11539220" y="3755390"/>
                  <a:pt x="11503025" y="3791585"/>
                </a:cubicBezTo>
                <a:close/>
                <a:moveTo>
                  <a:pt x="10191115" y="2916555"/>
                </a:moveTo>
                <a:cubicBezTo>
                  <a:pt x="10154920" y="2952750"/>
                  <a:pt x="10154920" y="3011805"/>
                  <a:pt x="10191115" y="3048000"/>
                </a:cubicBezTo>
                <a:cubicBezTo>
                  <a:pt x="10227310" y="3084195"/>
                  <a:pt x="10286365" y="3084195"/>
                  <a:pt x="10322560" y="3048000"/>
                </a:cubicBezTo>
                <a:cubicBezTo>
                  <a:pt x="10358755" y="3011805"/>
                  <a:pt x="10358755" y="2952750"/>
                  <a:pt x="10322560" y="2916555"/>
                </a:cubicBezTo>
                <a:cubicBezTo>
                  <a:pt x="10285730" y="2880360"/>
                  <a:pt x="10227310" y="2880360"/>
                  <a:pt x="10191115" y="2916555"/>
                </a:cubicBezTo>
                <a:close/>
                <a:moveTo>
                  <a:pt x="10234930" y="1254760"/>
                </a:moveTo>
                <a:cubicBezTo>
                  <a:pt x="10246995" y="1266825"/>
                  <a:pt x="10266680" y="1266825"/>
                  <a:pt x="10278745" y="1254760"/>
                </a:cubicBezTo>
                <a:cubicBezTo>
                  <a:pt x="10290810" y="1242695"/>
                  <a:pt x="10290810" y="1223010"/>
                  <a:pt x="10278745" y="1210945"/>
                </a:cubicBezTo>
                <a:cubicBezTo>
                  <a:pt x="10266680" y="1198880"/>
                  <a:pt x="10246995" y="1198880"/>
                  <a:pt x="10234930" y="1210945"/>
                </a:cubicBezTo>
                <a:cubicBezTo>
                  <a:pt x="10222865" y="1223010"/>
                  <a:pt x="10222865" y="1242695"/>
                  <a:pt x="10234930" y="1254760"/>
                </a:cubicBezTo>
                <a:close/>
                <a:moveTo>
                  <a:pt x="10212705" y="1713865"/>
                </a:moveTo>
                <a:cubicBezTo>
                  <a:pt x="10236835" y="1737995"/>
                  <a:pt x="10276205" y="1737995"/>
                  <a:pt x="10300335" y="1713865"/>
                </a:cubicBezTo>
                <a:cubicBezTo>
                  <a:pt x="10324465" y="1689735"/>
                  <a:pt x="10324465" y="1650365"/>
                  <a:pt x="10300335" y="1626235"/>
                </a:cubicBezTo>
                <a:cubicBezTo>
                  <a:pt x="10276205" y="1602105"/>
                  <a:pt x="10236835" y="1602105"/>
                  <a:pt x="10212705" y="1626235"/>
                </a:cubicBezTo>
                <a:cubicBezTo>
                  <a:pt x="10188575" y="1650365"/>
                  <a:pt x="10188575" y="1689735"/>
                  <a:pt x="10212705" y="1713865"/>
                </a:cubicBezTo>
                <a:close/>
                <a:moveTo>
                  <a:pt x="11196955" y="3354070"/>
                </a:moveTo>
                <a:cubicBezTo>
                  <a:pt x="11160760" y="3317875"/>
                  <a:pt x="11101705" y="3317875"/>
                  <a:pt x="11065510" y="3354070"/>
                </a:cubicBezTo>
                <a:cubicBezTo>
                  <a:pt x="11029315" y="3390265"/>
                  <a:pt x="11029315" y="3449320"/>
                  <a:pt x="11065510" y="3485515"/>
                </a:cubicBezTo>
                <a:cubicBezTo>
                  <a:pt x="11101705" y="3521710"/>
                  <a:pt x="11160760" y="3521710"/>
                  <a:pt x="11196955" y="3485515"/>
                </a:cubicBezTo>
                <a:cubicBezTo>
                  <a:pt x="11233150" y="3449320"/>
                  <a:pt x="11233150" y="3390265"/>
                  <a:pt x="11196955" y="3354070"/>
                </a:cubicBezTo>
                <a:close/>
                <a:moveTo>
                  <a:pt x="11852910" y="2260600"/>
                </a:moveTo>
                <a:cubicBezTo>
                  <a:pt x="11816715" y="2224405"/>
                  <a:pt x="11757660" y="2224405"/>
                  <a:pt x="11721465" y="2260600"/>
                </a:cubicBezTo>
                <a:cubicBezTo>
                  <a:pt x="11685270" y="2296795"/>
                  <a:pt x="11685270" y="2355850"/>
                  <a:pt x="11721465" y="2392045"/>
                </a:cubicBezTo>
                <a:cubicBezTo>
                  <a:pt x="11757660" y="2428240"/>
                  <a:pt x="11816715" y="2428240"/>
                  <a:pt x="11852910" y="2392045"/>
                </a:cubicBezTo>
                <a:cubicBezTo>
                  <a:pt x="11889105" y="2355850"/>
                  <a:pt x="11889105" y="2296795"/>
                  <a:pt x="11852910" y="2260600"/>
                </a:cubicBezTo>
                <a:close/>
                <a:moveTo>
                  <a:pt x="11853545" y="641985"/>
                </a:moveTo>
                <a:cubicBezTo>
                  <a:pt x="11889740" y="605790"/>
                  <a:pt x="11889740" y="546735"/>
                  <a:pt x="11853545" y="510540"/>
                </a:cubicBezTo>
                <a:cubicBezTo>
                  <a:pt x="11817350" y="474345"/>
                  <a:pt x="11758295" y="474345"/>
                  <a:pt x="11722100" y="510540"/>
                </a:cubicBezTo>
                <a:cubicBezTo>
                  <a:pt x="11685905" y="546735"/>
                  <a:pt x="11685905" y="605790"/>
                  <a:pt x="11722100" y="641985"/>
                </a:cubicBezTo>
                <a:cubicBezTo>
                  <a:pt x="11758295" y="678180"/>
                  <a:pt x="11816715" y="678180"/>
                  <a:pt x="11853545" y="641985"/>
                </a:cubicBezTo>
                <a:close/>
                <a:moveTo>
                  <a:pt x="11875135" y="1801495"/>
                </a:moveTo>
                <a:cubicBezTo>
                  <a:pt x="11826875" y="1753235"/>
                  <a:pt x="11748770" y="1753235"/>
                  <a:pt x="11699875" y="1801495"/>
                </a:cubicBezTo>
                <a:cubicBezTo>
                  <a:pt x="11650980" y="1849755"/>
                  <a:pt x="11651615" y="1927860"/>
                  <a:pt x="11699875" y="1976755"/>
                </a:cubicBezTo>
                <a:cubicBezTo>
                  <a:pt x="11748135" y="2025015"/>
                  <a:pt x="11826240" y="2025015"/>
                  <a:pt x="11875135" y="1976755"/>
                </a:cubicBezTo>
                <a:cubicBezTo>
                  <a:pt x="11923395" y="1927860"/>
                  <a:pt x="11923395" y="1849755"/>
                  <a:pt x="11875135" y="1801495"/>
                </a:cubicBezTo>
                <a:close/>
                <a:moveTo>
                  <a:pt x="11722100" y="1079500"/>
                </a:moveTo>
                <a:cubicBezTo>
                  <a:pt x="11758295" y="1115695"/>
                  <a:pt x="11817350" y="1115695"/>
                  <a:pt x="11853545" y="1079500"/>
                </a:cubicBezTo>
                <a:cubicBezTo>
                  <a:pt x="11889740" y="1043305"/>
                  <a:pt x="11889740" y="984250"/>
                  <a:pt x="11853545" y="948055"/>
                </a:cubicBezTo>
                <a:cubicBezTo>
                  <a:pt x="11817350" y="911860"/>
                  <a:pt x="11758295" y="911860"/>
                  <a:pt x="11722100" y="948055"/>
                </a:cubicBezTo>
                <a:cubicBezTo>
                  <a:pt x="11685905" y="984250"/>
                  <a:pt x="11685905" y="1043305"/>
                  <a:pt x="11722100" y="1079500"/>
                </a:cubicBezTo>
                <a:close/>
                <a:moveTo>
                  <a:pt x="11634470" y="2479040"/>
                </a:moveTo>
                <a:cubicBezTo>
                  <a:pt x="11598275" y="2442845"/>
                  <a:pt x="11539220" y="2442845"/>
                  <a:pt x="11503025" y="2479040"/>
                </a:cubicBezTo>
                <a:cubicBezTo>
                  <a:pt x="11466830" y="2515235"/>
                  <a:pt x="11466830" y="2574290"/>
                  <a:pt x="11503025" y="2610485"/>
                </a:cubicBezTo>
                <a:cubicBezTo>
                  <a:pt x="11539220" y="2646680"/>
                  <a:pt x="11598275" y="2646680"/>
                  <a:pt x="11634470" y="2610485"/>
                </a:cubicBezTo>
                <a:cubicBezTo>
                  <a:pt x="11670665" y="2574290"/>
                  <a:pt x="11670665" y="2515235"/>
                  <a:pt x="11634470" y="2479040"/>
                </a:cubicBezTo>
                <a:close/>
                <a:moveTo>
                  <a:pt x="10278745" y="379730"/>
                </a:moveTo>
                <a:cubicBezTo>
                  <a:pt x="10290810" y="367665"/>
                  <a:pt x="10290810" y="347980"/>
                  <a:pt x="10278745" y="335915"/>
                </a:cubicBezTo>
                <a:cubicBezTo>
                  <a:pt x="10266680" y="323850"/>
                  <a:pt x="10246995" y="323850"/>
                  <a:pt x="10234930" y="335915"/>
                </a:cubicBezTo>
                <a:cubicBezTo>
                  <a:pt x="10222865" y="347980"/>
                  <a:pt x="10222865" y="367665"/>
                  <a:pt x="10234930" y="379730"/>
                </a:cubicBezTo>
                <a:cubicBezTo>
                  <a:pt x="10246995" y="391795"/>
                  <a:pt x="10266045" y="391795"/>
                  <a:pt x="10278745" y="379730"/>
                </a:cubicBezTo>
                <a:close/>
                <a:moveTo>
                  <a:pt x="10321925" y="2042160"/>
                </a:moveTo>
                <a:cubicBezTo>
                  <a:pt x="10285730" y="2005965"/>
                  <a:pt x="10226675" y="2005965"/>
                  <a:pt x="10190480" y="2042160"/>
                </a:cubicBezTo>
                <a:cubicBezTo>
                  <a:pt x="10154285" y="2078355"/>
                  <a:pt x="10154285" y="2137410"/>
                  <a:pt x="10190480" y="2173605"/>
                </a:cubicBezTo>
                <a:cubicBezTo>
                  <a:pt x="10226675" y="2209800"/>
                  <a:pt x="10285730" y="2209800"/>
                  <a:pt x="10321925" y="2173605"/>
                </a:cubicBezTo>
                <a:cubicBezTo>
                  <a:pt x="10358120" y="2137410"/>
                  <a:pt x="10358120" y="2078355"/>
                  <a:pt x="10321925" y="2042160"/>
                </a:cubicBezTo>
                <a:close/>
                <a:moveTo>
                  <a:pt x="11656695" y="2019935"/>
                </a:moveTo>
                <a:cubicBezTo>
                  <a:pt x="11608435" y="1971675"/>
                  <a:pt x="11530330" y="1971675"/>
                  <a:pt x="11481435" y="2019935"/>
                </a:cubicBezTo>
                <a:cubicBezTo>
                  <a:pt x="11433175" y="2068195"/>
                  <a:pt x="11433175" y="2146300"/>
                  <a:pt x="11481435" y="2195195"/>
                </a:cubicBezTo>
                <a:cubicBezTo>
                  <a:pt x="11529695" y="2243455"/>
                  <a:pt x="11607800" y="2243455"/>
                  <a:pt x="11656695" y="2195195"/>
                </a:cubicBezTo>
                <a:cubicBezTo>
                  <a:pt x="11704955" y="2146935"/>
                  <a:pt x="11704955" y="2068195"/>
                  <a:pt x="11656695" y="2019935"/>
                </a:cubicBezTo>
                <a:close/>
                <a:moveTo>
                  <a:pt x="10234930" y="817245"/>
                </a:moveTo>
                <a:cubicBezTo>
                  <a:pt x="10246995" y="829310"/>
                  <a:pt x="10266680" y="829310"/>
                  <a:pt x="10278745" y="817245"/>
                </a:cubicBezTo>
                <a:cubicBezTo>
                  <a:pt x="10290810" y="805180"/>
                  <a:pt x="10290810" y="785495"/>
                  <a:pt x="10278745" y="773430"/>
                </a:cubicBezTo>
                <a:cubicBezTo>
                  <a:pt x="10266680" y="761365"/>
                  <a:pt x="10246995" y="761365"/>
                  <a:pt x="10234930" y="773430"/>
                </a:cubicBezTo>
                <a:cubicBezTo>
                  <a:pt x="10222865" y="785495"/>
                  <a:pt x="10222865" y="805180"/>
                  <a:pt x="10234930" y="817245"/>
                </a:cubicBezTo>
                <a:close/>
                <a:moveTo>
                  <a:pt x="10759440" y="5978525"/>
                </a:moveTo>
                <a:cubicBezTo>
                  <a:pt x="10723245" y="5942330"/>
                  <a:pt x="10664190" y="5942330"/>
                  <a:pt x="10627995" y="5978525"/>
                </a:cubicBezTo>
                <a:cubicBezTo>
                  <a:pt x="10591800" y="6014720"/>
                  <a:pt x="10591800" y="6073775"/>
                  <a:pt x="10627995" y="6109970"/>
                </a:cubicBezTo>
                <a:cubicBezTo>
                  <a:pt x="10664190" y="6146165"/>
                  <a:pt x="10723245" y="6146165"/>
                  <a:pt x="10759440" y="6109970"/>
                </a:cubicBezTo>
                <a:cubicBezTo>
                  <a:pt x="10795635" y="6073775"/>
                  <a:pt x="10795635" y="6015355"/>
                  <a:pt x="10759440" y="5978525"/>
                </a:cubicBezTo>
                <a:close/>
                <a:moveTo>
                  <a:pt x="11634470" y="3048000"/>
                </a:moveTo>
                <a:cubicBezTo>
                  <a:pt x="11670665" y="3011805"/>
                  <a:pt x="11670665" y="2952750"/>
                  <a:pt x="11634470" y="2916555"/>
                </a:cubicBezTo>
                <a:cubicBezTo>
                  <a:pt x="11598275" y="2880360"/>
                  <a:pt x="11539220" y="2880360"/>
                  <a:pt x="11503025" y="2916555"/>
                </a:cubicBezTo>
                <a:cubicBezTo>
                  <a:pt x="11466830" y="2952750"/>
                  <a:pt x="11466830" y="3011805"/>
                  <a:pt x="11503025" y="3048000"/>
                </a:cubicBezTo>
                <a:cubicBezTo>
                  <a:pt x="11539220" y="3084195"/>
                  <a:pt x="11598275" y="3084195"/>
                  <a:pt x="11634470" y="3048000"/>
                </a:cubicBezTo>
                <a:close/>
                <a:moveTo>
                  <a:pt x="11722100" y="3573145"/>
                </a:moveTo>
                <a:cubicBezTo>
                  <a:pt x="11685905" y="3609340"/>
                  <a:pt x="11685905" y="3668395"/>
                  <a:pt x="11722100" y="3704590"/>
                </a:cubicBezTo>
                <a:cubicBezTo>
                  <a:pt x="11758295" y="3740785"/>
                  <a:pt x="11817350" y="3740785"/>
                  <a:pt x="11853545" y="3704590"/>
                </a:cubicBezTo>
                <a:cubicBezTo>
                  <a:pt x="11889740" y="3668395"/>
                  <a:pt x="11889740" y="3609340"/>
                  <a:pt x="11853545" y="3573145"/>
                </a:cubicBezTo>
                <a:cubicBezTo>
                  <a:pt x="11816715" y="3536315"/>
                  <a:pt x="11758295" y="3536315"/>
                  <a:pt x="11722100" y="3573145"/>
                </a:cubicBezTo>
                <a:close/>
                <a:moveTo>
                  <a:pt x="11699875" y="1538605"/>
                </a:moveTo>
                <a:cubicBezTo>
                  <a:pt x="11748135" y="1586865"/>
                  <a:pt x="11826240" y="1586865"/>
                  <a:pt x="11875135" y="1538605"/>
                </a:cubicBezTo>
                <a:cubicBezTo>
                  <a:pt x="11923395" y="1490345"/>
                  <a:pt x="11923395" y="1412240"/>
                  <a:pt x="11875135" y="1363345"/>
                </a:cubicBezTo>
                <a:cubicBezTo>
                  <a:pt x="11826875" y="1315085"/>
                  <a:pt x="11748770" y="1315085"/>
                  <a:pt x="11699875" y="1363345"/>
                </a:cubicBezTo>
                <a:cubicBezTo>
                  <a:pt x="11651615" y="1412240"/>
                  <a:pt x="11651615" y="1490345"/>
                  <a:pt x="11699875" y="1538605"/>
                </a:cubicBezTo>
                <a:close/>
                <a:moveTo>
                  <a:pt x="11459210" y="5060315"/>
                </a:moveTo>
                <a:cubicBezTo>
                  <a:pt x="11519535" y="4999990"/>
                  <a:pt x="11519535" y="4902200"/>
                  <a:pt x="11459210" y="4841875"/>
                </a:cubicBezTo>
                <a:cubicBezTo>
                  <a:pt x="11398885" y="4781550"/>
                  <a:pt x="11301095" y="4781550"/>
                  <a:pt x="11240770" y="4841875"/>
                </a:cubicBezTo>
                <a:cubicBezTo>
                  <a:pt x="11180445" y="4902200"/>
                  <a:pt x="11180445" y="4999990"/>
                  <a:pt x="11240770" y="5060315"/>
                </a:cubicBezTo>
                <a:cubicBezTo>
                  <a:pt x="11301095" y="5120640"/>
                  <a:pt x="11398885" y="5120640"/>
                  <a:pt x="11459210" y="5060315"/>
                </a:cubicBezTo>
                <a:close/>
                <a:moveTo>
                  <a:pt x="11240770" y="5060315"/>
                </a:moveTo>
                <a:cubicBezTo>
                  <a:pt x="11180445" y="4999990"/>
                  <a:pt x="11082655" y="4999990"/>
                  <a:pt x="11022330" y="5060315"/>
                </a:cubicBezTo>
                <a:cubicBezTo>
                  <a:pt x="10962005" y="5120640"/>
                  <a:pt x="10962005" y="5218430"/>
                  <a:pt x="11022330" y="5278755"/>
                </a:cubicBezTo>
                <a:cubicBezTo>
                  <a:pt x="11082655" y="5339080"/>
                  <a:pt x="11180445" y="5339080"/>
                  <a:pt x="11240770" y="5278755"/>
                </a:cubicBezTo>
                <a:cubicBezTo>
                  <a:pt x="11301095" y="5218430"/>
                  <a:pt x="11301095" y="5120640"/>
                  <a:pt x="11240770" y="5060315"/>
                </a:cubicBezTo>
                <a:close/>
                <a:moveTo>
                  <a:pt x="11678285" y="4841240"/>
                </a:moveTo>
                <a:cubicBezTo>
                  <a:pt x="11738610" y="4780915"/>
                  <a:pt x="11738610" y="4683125"/>
                  <a:pt x="11678285" y="4622800"/>
                </a:cubicBezTo>
                <a:cubicBezTo>
                  <a:pt x="11617960" y="4562475"/>
                  <a:pt x="11520170" y="4562475"/>
                  <a:pt x="11459845" y="4622800"/>
                </a:cubicBezTo>
                <a:cubicBezTo>
                  <a:pt x="11399520" y="4683125"/>
                  <a:pt x="11399520" y="4780915"/>
                  <a:pt x="11459845" y="4841240"/>
                </a:cubicBezTo>
                <a:cubicBezTo>
                  <a:pt x="11519535" y="4901565"/>
                  <a:pt x="11617960" y="4901565"/>
                  <a:pt x="11678285" y="4841240"/>
                </a:cubicBezTo>
                <a:close/>
                <a:moveTo>
                  <a:pt x="12159615" y="1517015"/>
                </a:moveTo>
                <a:cubicBezTo>
                  <a:pt x="12169140" y="1526540"/>
                  <a:pt x="12180570" y="1533525"/>
                  <a:pt x="12192000" y="1537970"/>
                </a:cubicBezTo>
                <a:lnTo>
                  <a:pt x="12192000" y="1364615"/>
                </a:lnTo>
                <a:cubicBezTo>
                  <a:pt x="12179935" y="1369060"/>
                  <a:pt x="12169140" y="1376045"/>
                  <a:pt x="12159615" y="1385570"/>
                </a:cubicBezTo>
                <a:cubicBezTo>
                  <a:pt x="12123420" y="1421765"/>
                  <a:pt x="12123420" y="1480820"/>
                  <a:pt x="12159615" y="1517015"/>
                </a:cubicBezTo>
                <a:close/>
                <a:moveTo>
                  <a:pt x="11240770" y="5278755"/>
                </a:moveTo>
                <a:cubicBezTo>
                  <a:pt x="11180445" y="5339080"/>
                  <a:pt x="11180445" y="5436870"/>
                  <a:pt x="11240770" y="5497195"/>
                </a:cubicBezTo>
                <a:cubicBezTo>
                  <a:pt x="11301095" y="5557520"/>
                  <a:pt x="11398885" y="5557520"/>
                  <a:pt x="11459210" y="5497195"/>
                </a:cubicBezTo>
                <a:cubicBezTo>
                  <a:pt x="11519535" y="5436870"/>
                  <a:pt x="11519535" y="5339080"/>
                  <a:pt x="11459210" y="5278755"/>
                </a:cubicBezTo>
                <a:cubicBezTo>
                  <a:pt x="11398885" y="5218430"/>
                  <a:pt x="11301095" y="5218430"/>
                  <a:pt x="11240770" y="5278755"/>
                </a:cubicBezTo>
                <a:close/>
                <a:moveTo>
                  <a:pt x="12159615" y="1954530"/>
                </a:moveTo>
                <a:cubicBezTo>
                  <a:pt x="12169140" y="1964055"/>
                  <a:pt x="12180570" y="1971040"/>
                  <a:pt x="12192000" y="1975485"/>
                </a:cubicBezTo>
                <a:lnTo>
                  <a:pt x="12192000" y="1802130"/>
                </a:lnTo>
                <a:cubicBezTo>
                  <a:pt x="12179935" y="1806575"/>
                  <a:pt x="12169140" y="1813560"/>
                  <a:pt x="12159615" y="1823085"/>
                </a:cubicBezTo>
                <a:cubicBezTo>
                  <a:pt x="12123420" y="1859280"/>
                  <a:pt x="12123420" y="1918335"/>
                  <a:pt x="12159615" y="1954530"/>
                </a:cubicBezTo>
                <a:close/>
                <a:moveTo>
                  <a:pt x="11459210" y="5060315"/>
                </a:moveTo>
                <a:cubicBezTo>
                  <a:pt x="11398885" y="5120640"/>
                  <a:pt x="11398885" y="5218430"/>
                  <a:pt x="11459210" y="5278755"/>
                </a:cubicBezTo>
                <a:cubicBezTo>
                  <a:pt x="11519535" y="5339080"/>
                  <a:pt x="11617325" y="5339080"/>
                  <a:pt x="11677650" y="5278755"/>
                </a:cubicBezTo>
                <a:cubicBezTo>
                  <a:pt x="11737975" y="5218430"/>
                  <a:pt x="11737975" y="5120640"/>
                  <a:pt x="11677650" y="5060315"/>
                </a:cubicBezTo>
                <a:cubicBezTo>
                  <a:pt x="11617960" y="4999990"/>
                  <a:pt x="11519535" y="4999990"/>
                  <a:pt x="11459210" y="5060315"/>
                </a:cubicBezTo>
                <a:close/>
                <a:moveTo>
                  <a:pt x="11896725" y="4185285"/>
                </a:moveTo>
                <a:cubicBezTo>
                  <a:pt x="11957050" y="4124960"/>
                  <a:pt x="11957050" y="4027170"/>
                  <a:pt x="11896725" y="3966845"/>
                </a:cubicBezTo>
                <a:cubicBezTo>
                  <a:pt x="11836400" y="3906520"/>
                  <a:pt x="11738610" y="3906520"/>
                  <a:pt x="11678285" y="3966845"/>
                </a:cubicBezTo>
                <a:cubicBezTo>
                  <a:pt x="11617960" y="4027170"/>
                  <a:pt x="11617960" y="4124960"/>
                  <a:pt x="11678285" y="4185285"/>
                </a:cubicBezTo>
                <a:cubicBezTo>
                  <a:pt x="11738610" y="4245610"/>
                  <a:pt x="11836400" y="4245610"/>
                  <a:pt x="11896725" y="4185285"/>
                </a:cubicBezTo>
                <a:close/>
                <a:moveTo>
                  <a:pt x="11678285" y="4403725"/>
                </a:moveTo>
                <a:cubicBezTo>
                  <a:pt x="11738610" y="4343400"/>
                  <a:pt x="11738610" y="4245610"/>
                  <a:pt x="11678285" y="4185285"/>
                </a:cubicBezTo>
                <a:cubicBezTo>
                  <a:pt x="11617960" y="4124960"/>
                  <a:pt x="11520170" y="4124960"/>
                  <a:pt x="11459845" y="4185285"/>
                </a:cubicBezTo>
                <a:cubicBezTo>
                  <a:pt x="11399520" y="4245610"/>
                  <a:pt x="11399520" y="4343400"/>
                  <a:pt x="11459845" y="4403725"/>
                </a:cubicBezTo>
                <a:cubicBezTo>
                  <a:pt x="11519535" y="4464685"/>
                  <a:pt x="11617960" y="4464685"/>
                  <a:pt x="11678285" y="4403725"/>
                </a:cubicBezTo>
                <a:close/>
                <a:moveTo>
                  <a:pt x="11459210" y="4622800"/>
                </a:moveTo>
                <a:cubicBezTo>
                  <a:pt x="11519535" y="4562475"/>
                  <a:pt x="11519535" y="4464685"/>
                  <a:pt x="11459210" y="4404360"/>
                </a:cubicBezTo>
                <a:cubicBezTo>
                  <a:pt x="11398885" y="4344035"/>
                  <a:pt x="11301095" y="4344035"/>
                  <a:pt x="11240770" y="4404360"/>
                </a:cubicBezTo>
                <a:cubicBezTo>
                  <a:pt x="11180445" y="4464685"/>
                  <a:pt x="11180445" y="4562475"/>
                  <a:pt x="11240770" y="4622800"/>
                </a:cubicBezTo>
                <a:cubicBezTo>
                  <a:pt x="11301095" y="4683125"/>
                  <a:pt x="11398885" y="4683125"/>
                  <a:pt x="11459210" y="4622800"/>
                </a:cubicBezTo>
                <a:close/>
                <a:moveTo>
                  <a:pt x="12159615" y="1079500"/>
                </a:moveTo>
                <a:cubicBezTo>
                  <a:pt x="12169140" y="1089025"/>
                  <a:pt x="12180570" y="1096010"/>
                  <a:pt x="12192000" y="1100455"/>
                </a:cubicBezTo>
                <a:lnTo>
                  <a:pt x="12192000" y="927100"/>
                </a:lnTo>
                <a:cubicBezTo>
                  <a:pt x="12179935" y="931545"/>
                  <a:pt x="12169140" y="938530"/>
                  <a:pt x="12159615" y="948055"/>
                </a:cubicBezTo>
                <a:cubicBezTo>
                  <a:pt x="12123420" y="984250"/>
                  <a:pt x="12123420" y="1043305"/>
                  <a:pt x="12159615" y="1079500"/>
                </a:cubicBezTo>
                <a:close/>
                <a:moveTo>
                  <a:pt x="11678285" y="4403725"/>
                </a:moveTo>
                <a:cubicBezTo>
                  <a:pt x="11617960" y="4464050"/>
                  <a:pt x="11617960" y="4561840"/>
                  <a:pt x="11678285" y="4622165"/>
                </a:cubicBezTo>
                <a:cubicBezTo>
                  <a:pt x="11738610" y="4682490"/>
                  <a:pt x="11836400" y="4682490"/>
                  <a:pt x="11896725" y="4622165"/>
                </a:cubicBezTo>
                <a:cubicBezTo>
                  <a:pt x="11957050" y="4561840"/>
                  <a:pt x="11957050" y="4464050"/>
                  <a:pt x="11896725" y="4403725"/>
                </a:cubicBezTo>
                <a:cubicBezTo>
                  <a:pt x="11836400" y="4343400"/>
                  <a:pt x="11738610" y="4343400"/>
                  <a:pt x="11678285" y="4403725"/>
                </a:cubicBezTo>
                <a:close/>
                <a:moveTo>
                  <a:pt x="11678285" y="4841240"/>
                </a:moveTo>
                <a:cubicBezTo>
                  <a:pt x="11617960" y="4901565"/>
                  <a:pt x="11617960" y="4999355"/>
                  <a:pt x="11678285" y="5059680"/>
                </a:cubicBezTo>
                <a:cubicBezTo>
                  <a:pt x="11738610" y="5120005"/>
                  <a:pt x="11836400" y="5120005"/>
                  <a:pt x="11896725" y="5059680"/>
                </a:cubicBezTo>
                <a:cubicBezTo>
                  <a:pt x="11957050" y="4999355"/>
                  <a:pt x="11957050" y="4901565"/>
                  <a:pt x="11896725" y="4841240"/>
                </a:cubicBezTo>
                <a:cubicBezTo>
                  <a:pt x="11836400" y="4780915"/>
                  <a:pt x="11738610" y="4780915"/>
                  <a:pt x="11678285" y="4841240"/>
                </a:cubicBezTo>
                <a:close/>
                <a:moveTo>
                  <a:pt x="12159615" y="641985"/>
                </a:moveTo>
                <a:cubicBezTo>
                  <a:pt x="12169140" y="651510"/>
                  <a:pt x="12180570" y="658495"/>
                  <a:pt x="12192000" y="662940"/>
                </a:cubicBezTo>
                <a:lnTo>
                  <a:pt x="12192000" y="489585"/>
                </a:lnTo>
                <a:cubicBezTo>
                  <a:pt x="12179935" y="494030"/>
                  <a:pt x="12169140" y="501015"/>
                  <a:pt x="12159615" y="510540"/>
                </a:cubicBezTo>
                <a:cubicBezTo>
                  <a:pt x="12123420" y="546735"/>
                  <a:pt x="12123420" y="605790"/>
                  <a:pt x="12159615" y="641985"/>
                </a:cubicBezTo>
                <a:close/>
                <a:moveTo>
                  <a:pt x="11940540" y="861060"/>
                </a:moveTo>
                <a:cubicBezTo>
                  <a:pt x="11976735" y="897255"/>
                  <a:pt x="12035790" y="897255"/>
                  <a:pt x="12071985" y="861060"/>
                </a:cubicBezTo>
                <a:cubicBezTo>
                  <a:pt x="12108180" y="824865"/>
                  <a:pt x="12108180" y="765810"/>
                  <a:pt x="12071985" y="729615"/>
                </a:cubicBezTo>
                <a:cubicBezTo>
                  <a:pt x="12035790" y="693420"/>
                  <a:pt x="11976735" y="693420"/>
                  <a:pt x="11940540" y="729615"/>
                </a:cubicBezTo>
                <a:cubicBezTo>
                  <a:pt x="11904345" y="765810"/>
                  <a:pt x="11904345" y="824230"/>
                  <a:pt x="11940540" y="861060"/>
                </a:cubicBezTo>
                <a:close/>
                <a:moveTo>
                  <a:pt x="9644380" y="1407795"/>
                </a:moveTo>
                <a:cubicBezTo>
                  <a:pt x="9620250" y="1383665"/>
                  <a:pt x="9580880" y="1383665"/>
                  <a:pt x="9556750" y="1407795"/>
                </a:cubicBezTo>
                <a:cubicBezTo>
                  <a:pt x="9532620" y="1431925"/>
                  <a:pt x="9532620" y="1471295"/>
                  <a:pt x="9556750" y="1495425"/>
                </a:cubicBezTo>
                <a:cubicBezTo>
                  <a:pt x="9580880" y="1519555"/>
                  <a:pt x="9620250" y="1519555"/>
                  <a:pt x="9644380" y="1495425"/>
                </a:cubicBezTo>
                <a:cubicBezTo>
                  <a:pt x="9668510" y="1470660"/>
                  <a:pt x="9668510" y="1431925"/>
                  <a:pt x="9644380" y="1407795"/>
                </a:cubicBezTo>
                <a:close/>
                <a:moveTo>
                  <a:pt x="12071985" y="423545"/>
                </a:moveTo>
                <a:cubicBezTo>
                  <a:pt x="12108180" y="387350"/>
                  <a:pt x="12108180" y="328295"/>
                  <a:pt x="12071985" y="292100"/>
                </a:cubicBezTo>
                <a:cubicBezTo>
                  <a:pt x="12035790" y="255905"/>
                  <a:pt x="11976735" y="255905"/>
                  <a:pt x="11940540" y="292100"/>
                </a:cubicBezTo>
                <a:cubicBezTo>
                  <a:pt x="11904345" y="328295"/>
                  <a:pt x="11904345" y="387350"/>
                  <a:pt x="11940540" y="423545"/>
                </a:cubicBezTo>
                <a:cubicBezTo>
                  <a:pt x="11976735" y="459740"/>
                  <a:pt x="12035790" y="459740"/>
                  <a:pt x="12071985" y="423545"/>
                </a:cubicBezTo>
                <a:close/>
                <a:moveTo>
                  <a:pt x="9556750" y="2282190"/>
                </a:moveTo>
                <a:cubicBezTo>
                  <a:pt x="9532620" y="2306320"/>
                  <a:pt x="9532620" y="2345690"/>
                  <a:pt x="9556750" y="2369820"/>
                </a:cubicBezTo>
                <a:cubicBezTo>
                  <a:pt x="9580880" y="2393950"/>
                  <a:pt x="9620250" y="2393950"/>
                  <a:pt x="9644380" y="2369820"/>
                </a:cubicBezTo>
                <a:cubicBezTo>
                  <a:pt x="9668510" y="2345690"/>
                  <a:pt x="9668510" y="2306320"/>
                  <a:pt x="9644380" y="2282190"/>
                </a:cubicBezTo>
                <a:cubicBezTo>
                  <a:pt x="9620250" y="2258060"/>
                  <a:pt x="9580880" y="2258060"/>
                  <a:pt x="9556750" y="2282190"/>
                </a:cubicBezTo>
                <a:close/>
                <a:moveTo>
                  <a:pt x="9644380" y="970280"/>
                </a:moveTo>
                <a:cubicBezTo>
                  <a:pt x="9620250" y="946150"/>
                  <a:pt x="9580880" y="946150"/>
                  <a:pt x="9556750" y="970280"/>
                </a:cubicBezTo>
                <a:cubicBezTo>
                  <a:pt x="9532620" y="994410"/>
                  <a:pt x="9532620" y="1033780"/>
                  <a:pt x="9556750" y="1057910"/>
                </a:cubicBezTo>
                <a:cubicBezTo>
                  <a:pt x="9580880" y="1082040"/>
                  <a:pt x="9620250" y="1082040"/>
                  <a:pt x="9644380" y="1057910"/>
                </a:cubicBezTo>
                <a:cubicBezTo>
                  <a:pt x="9668510" y="1033145"/>
                  <a:pt x="9668510" y="994410"/>
                  <a:pt x="9644380" y="970280"/>
                </a:cubicBezTo>
                <a:close/>
                <a:moveTo>
                  <a:pt x="11940540" y="1297940"/>
                </a:moveTo>
                <a:cubicBezTo>
                  <a:pt x="11976735" y="1334135"/>
                  <a:pt x="12035790" y="1334135"/>
                  <a:pt x="12071985" y="1297940"/>
                </a:cubicBezTo>
                <a:cubicBezTo>
                  <a:pt x="12108180" y="1261745"/>
                  <a:pt x="12108180" y="1202690"/>
                  <a:pt x="12071985" y="1166495"/>
                </a:cubicBezTo>
                <a:cubicBezTo>
                  <a:pt x="12035790" y="1130300"/>
                  <a:pt x="11976735" y="1130300"/>
                  <a:pt x="11940540" y="1166495"/>
                </a:cubicBezTo>
                <a:cubicBezTo>
                  <a:pt x="11904345" y="1203325"/>
                  <a:pt x="11904345" y="1261745"/>
                  <a:pt x="11940540" y="1297940"/>
                </a:cubicBezTo>
                <a:close/>
                <a:moveTo>
                  <a:pt x="12159615" y="2828925"/>
                </a:moveTo>
                <a:cubicBezTo>
                  <a:pt x="12169140" y="2838450"/>
                  <a:pt x="12180570" y="2845435"/>
                  <a:pt x="12192000" y="2849880"/>
                </a:cubicBezTo>
                <a:lnTo>
                  <a:pt x="12192000" y="2676525"/>
                </a:lnTo>
                <a:cubicBezTo>
                  <a:pt x="12179935" y="2680970"/>
                  <a:pt x="12169140" y="2687955"/>
                  <a:pt x="12159615" y="2697480"/>
                </a:cubicBezTo>
                <a:cubicBezTo>
                  <a:pt x="12123420" y="2734310"/>
                  <a:pt x="12123420" y="2792730"/>
                  <a:pt x="12159615" y="2828925"/>
                </a:cubicBezTo>
                <a:close/>
                <a:moveTo>
                  <a:pt x="12159615" y="3266440"/>
                </a:moveTo>
                <a:cubicBezTo>
                  <a:pt x="12169140" y="3275965"/>
                  <a:pt x="12180570" y="3282950"/>
                  <a:pt x="12192000" y="3287395"/>
                </a:cubicBezTo>
                <a:lnTo>
                  <a:pt x="12192000" y="3114040"/>
                </a:lnTo>
                <a:cubicBezTo>
                  <a:pt x="12179935" y="3118485"/>
                  <a:pt x="12169140" y="3125470"/>
                  <a:pt x="12159615" y="3134995"/>
                </a:cubicBezTo>
                <a:cubicBezTo>
                  <a:pt x="12123420" y="3171825"/>
                  <a:pt x="12123420" y="3230245"/>
                  <a:pt x="12159615" y="3266440"/>
                </a:cubicBezTo>
                <a:close/>
                <a:moveTo>
                  <a:pt x="12159615" y="2391410"/>
                </a:moveTo>
                <a:cubicBezTo>
                  <a:pt x="12169140" y="2400935"/>
                  <a:pt x="12180570" y="2407920"/>
                  <a:pt x="12192000" y="2412365"/>
                </a:cubicBezTo>
                <a:lnTo>
                  <a:pt x="12192000" y="2239010"/>
                </a:lnTo>
                <a:cubicBezTo>
                  <a:pt x="12179935" y="2243455"/>
                  <a:pt x="12169140" y="2250440"/>
                  <a:pt x="12159615" y="2259965"/>
                </a:cubicBezTo>
                <a:cubicBezTo>
                  <a:pt x="12123420" y="2296795"/>
                  <a:pt x="12123420" y="2355215"/>
                  <a:pt x="12159615" y="2391410"/>
                </a:cubicBezTo>
                <a:close/>
                <a:moveTo>
                  <a:pt x="11918950" y="1757680"/>
                </a:moveTo>
                <a:cubicBezTo>
                  <a:pt x="11967210" y="1805940"/>
                  <a:pt x="12045315" y="1805940"/>
                  <a:pt x="12094210" y="1757680"/>
                </a:cubicBezTo>
                <a:cubicBezTo>
                  <a:pt x="12142470" y="1709420"/>
                  <a:pt x="12142470" y="1631315"/>
                  <a:pt x="12094210" y="1582420"/>
                </a:cubicBezTo>
                <a:cubicBezTo>
                  <a:pt x="12045950" y="1534160"/>
                  <a:pt x="11967845" y="1534160"/>
                  <a:pt x="11918950" y="1582420"/>
                </a:cubicBezTo>
                <a:cubicBezTo>
                  <a:pt x="11870690" y="1630680"/>
                  <a:pt x="11870690" y="1709420"/>
                  <a:pt x="11918950" y="1757680"/>
                </a:cubicBezTo>
                <a:close/>
                <a:moveTo>
                  <a:pt x="11809095" y="5803900"/>
                </a:moveTo>
                <a:cubicBezTo>
                  <a:pt x="11797030" y="5791835"/>
                  <a:pt x="11777345" y="5791835"/>
                  <a:pt x="11765280" y="5803900"/>
                </a:cubicBezTo>
                <a:cubicBezTo>
                  <a:pt x="11753215" y="5815965"/>
                  <a:pt x="11753215" y="5835650"/>
                  <a:pt x="11765280" y="5847715"/>
                </a:cubicBezTo>
                <a:cubicBezTo>
                  <a:pt x="11777345" y="5859780"/>
                  <a:pt x="11797030" y="5859780"/>
                  <a:pt x="11809095" y="5847715"/>
                </a:cubicBezTo>
                <a:cubicBezTo>
                  <a:pt x="11821795" y="5835650"/>
                  <a:pt x="11821795" y="5815965"/>
                  <a:pt x="11809095" y="5803900"/>
                </a:cubicBezTo>
                <a:close/>
                <a:moveTo>
                  <a:pt x="12115800" y="3747770"/>
                </a:moveTo>
                <a:cubicBezTo>
                  <a:pt x="12137390" y="3769360"/>
                  <a:pt x="12164060" y="3783330"/>
                  <a:pt x="12192000" y="3789680"/>
                </a:cubicBezTo>
                <a:lnTo>
                  <a:pt x="12192000" y="3487420"/>
                </a:lnTo>
                <a:cubicBezTo>
                  <a:pt x="12164060" y="3493770"/>
                  <a:pt x="12137390" y="3507105"/>
                  <a:pt x="12115800" y="3529330"/>
                </a:cubicBezTo>
                <a:cubicBezTo>
                  <a:pt x="12055475" y="3589655"/>
                  <a:pt x="12055475" y="3687445"/>
                  <a:pt x="12115800" y="3747770"/>
                </a:cubicBezTo>
                <a:close/>
                <a:moveTo>
                  <a:pt x="11896725" y="4185285"/>
                </a:moveTo>
                <a:cubicBezTo>
                  <a:pt x="11836400" y="4245610"/>
                  <a:pt x="11836400" y="4343400"/>
                  <a:pt x="11896725" y="4403725"/>
                </a:cubicBezTo>
                <a:cubicBezTo>
                  <a:pt x="11957050" y="4464050"/>
                  <a:pt x="12054840" y="4464050"/>
                  <a:pt x="12115165" y="4403725"/>
                </a:cubicBezTo>
                <a:cubicBezTo>
                  <a:pt x="12175490" y="4343400"/>
                  <a:pt x="12175490" y="4245610"/>
                  <a:pt x="12115165" y="4185285"/>
                </a:cubicBezTo>
                <a:cubicBezTo>
                  <a:pt x="12055475" y="4124960"/>
                  <a:pt x="11957050" y="4124960"/>
                  <a:pt x="11896725" y="4185285"/>
                </a:cubicBezTo>
                <a:close/>
                <a:moveTo>
                  <a:pt x="11984355" y="6459855"/>
                </a:moveTo>
                <a:cubicBezTo>
                  <a:pt x="11972290" y="6471920"/>
                  <a:pt x="11972290" y="6491605"/>
                  <a:pt x="11984355" y="6503670"/>
                </a:cubicBezTo>
                <a:cubicBezTo>
                  <a:pt x="11996420" y="6515735"/>
                  <a:pt x="12016105" y="6515735"/>
                  <a:pt x="12028170" y="6503670"/>
                </a:cubicBezTo>
                <a:cubicBezTo>
                  <a:pt x="12040235" y="6491605"/>
                  <a:pt x="12040235" y="6471920"/>
                  <a:pt x="12028170" y="6459855"/>
                </a:cubicBezTo>
                <a:cubicBezTo>
                  <a:pt x="12016105" y="6447790"/>
                  <a:pt x="11996420" y="6447790"/>
                  <a:pt x="11984355" y="6459855"/>
                </a:cubicBezTo>
                <a:close/>
                <a:moveTo>
                  <a:pt x="12028170" y="5584825"/>
                </a:moveTo>
                <a:cubicBezTo>
                  <a:pt x="12016105" y="5572760"/>
                  <a:pt x="11996420" y="5572760"/>
                  <a:pt x="11984355" y="5584825"/>
                </a:cubicBezTo>
                <a:cubicBezTo>
                  <a:pt x="11972290" y="5596890"/>
                  <a:pt x="11972290" y="5616575"/>
                  <a:pt x="11984355" y="5628640"/>
                </a:cubicBezTo>
                <a:cubicBezTo>
                  <a:pt x="11996420" y="5640705"/>
                  <a:pt x="12016105" y="5640705"/>
                  <a:pt x="12028170" y="5628640"/>
                </a:cubicBezTo>
                <a:cubicBezTo>
                  <a:pt x="12040235" y="5616575"/>
                  <a:pt x="12040235" y="5596890"/>
                  <a:pt x="12028170" y="5584825"/>
                </a:cubicBezTo>
                <a:close/>
                <a:moveTo>
                  <a:pt x="12115800" y="4185285"/>
                </a:moveTo>
                <a:cubicBezTo>
                  <a:pt x="12137390" y="4206875"/>
                  <a:pt x="12164060" y="4220845"/>
                  <a:pt x="12192000" y="4227195"/>
                </a:cubicBezTo>
                <a:lnTo>
                  <a:pt x="12192000" y="3924935"/>
                </a:lnTo>
                <a:cubicBezTo>
                  <a:pt x="12164060" y="3931285"/>
                  <a:pt x="12137390" y="3944620"/>
                  <a:pt x="12115800" y="3966845"/>
                </a:cubicBezTo>
                <a:cubicBezTo>
                  <a:pt x="12055475" y="4027170"/>
                  <a:pt x="12055475" y="4124960"/>
                  <a:pt x="12115800" y="4185285"/>
                </a:cubicBezTo>
                <a:close/>
                <a:moveTo>
                  <a:pt x="11896725" y="3747770"/>
                </a:moveTo>
                <a:cubicBezTo>
                  <a:pt x="11836400" y="3808095"/>
                  <a:pt x="11836400" y="3905885"/>
                  <a:pt x="11896725" y="3966210"/>
                </a:cubicBezTo>
                <a:cubicBezTo>
                  <a:pt x="11957050" y="4026535"/>
                  <a:pt x="12054840" y="4026535"/>
                  <a:pt x="12115165" y="3966210"/>
                </a:cubicBezTo>
                <a:cubicBezTo>
                  <a:pt x="12175490" y="3905885"/>
                  <a:pt x="12175490" y="3808095"/>
                  <a:pt x="12115165" y="3747770"/>
                </a:cubicBezTo>
                <a:cubicBezTo>
                  <a:pt x="12055475" y="3687445"/>
                  <a:pt x="11957050" y="3687445"/>
                  <a:pt x="11896725" y="3747770"/>
                </a:cubicBezTo>
                <a:close/>
                <a:moveTo>
                  <a:pt x="12028170" y="6022340"/>
                </a:moveTo>
                <a:cubicBezTo>
                  <a:pt x="12016105" y="6010275"/>
                  <a:pt x="11996420" y="6010275"/>
                  <a:pt x="11984355" y="6022340"/>
                </a:cubicBezTo>
                <a:cubicBezTo>
                  <a:pt x="11972290" y="6034405"/>
                  <a:pt x="11972290" y="6054090"/>
                  <a:pt x="11984355" y="6066155"/>
                </a:cubicBezTo>
                <a:cubicBezTo>
                  <a:pt x="11996420" y="6078220"/>
                  <a:pt x="12016105" y="6078220"/>
                  <a:pt x="12028170" y="6066155"/>
                </a:cubicBezTo>
                <a:cubicBezTo>
                  <a:pt x="12040235" y="6054090"/>
                  <a:pt x="12040235" y="6034405"/>
                  <a:pt x="12028170" y="6022340"/>
                </a:cubicBezTo>
                <a:close/>
                <a:moveTo>
                  <a:pt x="11065510" y="5978525"/>
                </a:moveTo>
                <a:cubicBezTo>
                  <a:pt x="11029315" y="6014720"/>
                  <a:pt x="11029315" y="6073775"/>
                  <a:pt x="11065510" y="6109970"/>
                </a:cubicBezTo>
                <a:cubicBezTo>
                  <a:pt x="11101705" y="6146165"/>
                  <a:pt x="11160760" y="6146165"/>
                  <a:pt x="11196955" y="6109970"/>
                </a:cubicBezTo>
                <a:cubicBezTo>
                  <a:pt x="11233150" y="6073775"/>
                  <a:pt x="11233150" y="6014720"/>
                  <a:pt x="11196955" y="5978525"/>
                </a:cubicBezTo>
                <a:cubicBezTo>
                  <a:pt x="11160760" y="5942330"/>
                  <a:pt x="11101705" y="5942330"/>
                  <a:pt x="11065510" y="5978525"/>
                </a:cubicBezTo>
                <a:close/>
                <a:moveTo>
                  <a:pt x="10978515" y="5760085"/>
                </a:moveTo>
                <a:cubicBezTo>
                  <a:pt x="10942320" y="5723890"/>
                  <a:pt x="10883265" y="5723890"/>
                  <a:pt x="10847070" y="5760085"/>
                </a:cubicBezTo>
                <a:cubicBezTo>
                  <a:pt x="10810875" y="5796280"/>
                  <a:pt x="10810875" y="5855335"/>
                  <a:pt x="10847070" y="5891530"/>
                </a:cubicBezTo>
                <a:cubicBezTo>
                  <a:pt x="10883265" y="5927725"/>
                  <a:pt x="10942320" y="5927725"/>
                  <a:pt x="10978515" y="5891530"/>
                </a:cubicBezTo>
                <a:cubicBezTo>
                  <a:pt x="11014710" y="5855335"/>
                  <a:pt x="11014710" y="5796280"/>
                  <a:pt x="10978515" y="5760085"/>
                </a:cubicBezTo>
                <a:close/>
                <a:moveTo>
                  <a:pt x="11765915" y="6241415"/>
                </a:moveTo>
                <a:cubicBezTo>
                  <a:pt x="11753850" y="6253480"/>
                  <a:pt x="11753850" y="6273165"/>
                  <a:pt x="11765915" y="6285230"/>
                </a:cubicBezTo>
                <a:cubicBezTo>
                  <a:pt x="11777980" y="6297295"/>
                  <a:pt x="11797665" y="6297295"/>
                  <a:pt x="11809730" y="6285230"/>
                </a:cubicBezTo>
                <a:cubicBezTo>
                  <a:pt x="11821795" y="6273165"/>
                  <a:pt x="11821795" y="6253480"/>
                  <a:pt x="11809730" y="6241415"/>
                </a:cubicBezTo>
                <a:cubicBezTo>
                  <a:pt x="11797665" y="6229350"/>
                  <a:pt x="11777980" y="6229350"/>
                  <a:pt x="11765915" y="6241415"/>
                </a:cubicBezTo>
                <a:close/>
                <a:moveTo>
                  <a:pt x="10847070" y="6197600"/>
                </a:moveTo>
                <a:cubicBezTo>
                  <a:pt x="10810875" y="6233795"/>
                  <a:pt x="10810875" y="6292850"/>
                  <a:pt x="10847070" y="6329045"/>
                </a:cubicBezTo>
                <a:cubicBezTo>
                  <a:pt x="10883265" y="6365240"/>
                  <a:pt x="10942320" y="6365240"/>
                  <a:pt x="10978515" y="6329045"/>
                </a:cubicBezTo>
                <a:cubicBezTo>
                  <a:pt x="11014710" y="6292850"/>
                  <a:pt x="11014710" y="6233795"/>
                  <a:pt x="10978515" y="6197600"/>
                </a:cubicBezTo>
                <a:cubicBezTo>
                  <a:pt x="10942320" y="6161405"/>
                  <a:pt x="10883265" y="6161405"/>
                  <a:pt x="10847070" y="6197600"/>
                </a:cubicBezTo>
                <a:close/>
                <a:moveTo>
                  <a:pt x="11546840" y="6022340"/>
                </a:moveTo>
                <a:cubicBezTo>
                  <a:pt x="11534775" y="6034405"/>
                  <a:pt x="11534775" y="6054090"/>
                  <a:pt x="11546840" y="6066155"/>
                </a:cubicBezTo>
                <a:cubicBezTo>
                  <a:pt x="11558905" y="6078220"/>
                  <a:pt x="11578590" y="6078220"/>
                  <a:pt x="11590655" y="6066155"/>
                </a:cubicBezTo>
                <a:cubicBezTo>
                  <a:pt x="11602720" y="6054090"/>
                  <a:pt x="11602720" y="6034405"/>
                  <a:pt x="11590655" y="6022340"/>
                </a:cubicBezTo>
                <a:cubicBezTo>
                  <a:pt x="11578590" y="6010275"/>
                  <a:pt x="11558905" y="6010275"/>
                  <a:pt x="11546840" y="6022340"/>
                </a:cubicBezTo>
                <a:close/>
                <a:moveTo>
                  <a:pt x="10803255" y="5060315"/>
                </a:moveTo>
                <a:cubicBezTo>
                  <a:pt x="10742930" y="4999990"/>
                  <a:pt x="10645140" y="4999990"/>
                  <a:pt x="10584815" y="5060315"/>
                </a:cubicBezTo>
                <a:cubicBezTo>
                  <a:pt x="10524490" y="5120640"/>
                  <a:pt x="10524490" y="5218430"/>
                  <a:pt x="10584815" y="5278755"/>
                </a:cubicBezTo>
                <a:cubicBezTo>
                  <a:pt x="10645140" y="5339080"/>
                  <a:pt x="10742930" y="5339080"/>
                  <a:pt x="10803255" y="5278755"/>
                </a:cubicBezTo>
                <a:cubicBezTo>
                  <a:pt x="10863580" y="5218430"/>
                  <a:pt x="10863580" y="5120640"/>
                  <a:pt x="10803255" y="5060315"/>
                </a:cubicBezTo>
                <a:close/>
                <a:moveTo>
                  <a:pt x="11021695" y="5278755"/>
                </a:moveTo>
                <a:cubicBezTo>
                  <a:pt x="10961370" y="5218430"/>
                  <a:pt x="10863580" y="5218430"/>
                  <a:pt x="10803255" y="5278755"/>
                </a:cubicBezTo>
                <a:cubicBezTo>
                  <a:pt x="10742930" y="5339080"/>
                  <a:pt x="10742930" y="5436870"/>
                  <a:pt x="10803255" y="5497195"/>
                </a:cubicBezTo>
                <a:cubicBezTo>
                  <a:pt x="10863580" y="5557520"/>
                  <a:pt x="10961370" y="5557520"/>
                  <a:pt x="11021695" y="5497195"/>
                </a:cubicBezTo>
                <a:cubicBezTo>
                  <a:pt x="11082655" y="5437505"/>
                  <a:pt x="11082655" y="5339080"/>
                  <a:pt x="11021695" y="5278755"/>
                </a:cubicBezTo>
                <a:close/>
                <a:moveTo>
                  <a:pt x="11240770" y="5497830"/>
                </a:moveTo>
                <a:cubicBezTo>
                  <a:pt x="11180445" y="5437505"/>
                  <a:pt x="11082655" y="5437505"/>
                  <a:pt x="11022330" y="5497830"/>
                </a:cubicBezTo>
                <a:cubicBezTo>
                  <a:pt x="10962005" y="5558155"/>
                  <a:pt x="10962005" y="5655945"/>
                  <a:pt x="11022330" y="5716270"/>
                </a:cubicBezTo>
                <a:cubicBezTo>
                  <a:pt x="11082655" y="5776595"/>
                  <a:pt x="11180445" y="5776595"/>
                  <a:pt x="11240770" y="5716270"/>
                </a:cubicBezTo>
                <a:cubicBezTo>
                  <a:pt x="11301095" y="5655945"/>
                  <a:pt x="11301095" y="5558155"/>
                  <a:pt x="11240770" y="5497830"/>
                </a:cubicBezTo>
                <a:close/>
                <a:moveTo>
                  <a:pt x="12115800" y="4622800"/>
                </a:moveTo>
                <a:cubicBezTo>
                  <a:pt x="12137390" y="4644390"/>
                  <a:pt x="12164060" y="4658360"/>
                  <a:pt x="12192000" y="4664710"/>
                </a:cubicBezTo>
                <a:lnTo>
                  <a:pt x="12192000" y="4362450"/>
                </a:lnTo>
                <a:cubicBezTo>
                  <a:pt x="12164060" y="4368800"/>
                  <a:pt x="12137390" y="4382135"/>
                  <a:pt x="12115800" y="4404360"/>
                </a:cubicBezTo>
                <a:cubicBezTo>
                  <a:pt x="12055475" y="4464685"/>
                  <a:pt x="12055475" y="4562475"/>
                  <a:pt x="12115800" y="4622800"/>
                </a:cubicBezTo>
                <a:close/>
                <a:moveTo>
                  <a:pt x="11021695" y="5060315"/>
                </a:moveTo>
                <a:cubicBezTo>
                  <a:pt x="11082020" y="4999990"/>
                  <a:pt x="11082020" y="4902200"/>
                  <a:pt x="11021695" y="4841875"/>
                </a:cubicBezTo>
                <a:cubicBezTo>
                  <a:pt x="10961370" y="4781550"/>
                  <a:pt x="10863580" y="4781550"/>
                  <a:pt x="10803255" y="4841875"/>
                </a:cubicBezTo>
                <a:cubicBezTo>
                  <a:pt x="10742930" y="4902200"/>
                  <a:pt x="10742930" y="4999990"/>
                  <a:pt x="10803255" y="5060315"/>
                </a:cubicBezTo>
                <a:cubicBezTo>
                  <a:pt x="10863580" y="5120640"/>
                  <a:pt x="10961370" y="5120640"/>
                  <a:pt x="11021695" y="5060315"/>
                </a:cubicBezTo>
                <a:close/>
                <a:moveTo>
                  <a:pt x="11240770" y="5716270"/>
                </a:moveTo>
                <a:cubicBezTo>
                  <a:pt x="11180445" y="5776595"/>
                  <a:pt x="11180445" y="5874385"/>
                  <a:pt x="11240770" y="5934710"/>
                </a:cubicBezTo>
                <a:cubicBezTo>
                  <a:pt x="11301095" y="5995035"/>
                  <a:pt x="11398885" y="5995035"/>
                  <a:pt x="11459210" y="5934710"/>
                </a:cubicBezTo>
                <a:cubicBezTo>
                  <a:pt x="11519535" y="5874385"/>
                  <a:pt x="11519535" y="5776595"/>
                  <a:pt x="11459210" y="5716270"/>
                </a:cubicBezTo>
                <a:cubicBezTo>
                  <a:pt x="11398885" y="5655945"/>
                  <a:pt x="11301095" y="5655945"/>
                  <a:pt x="11240770" y="5716270"/>
                </a:cubicBezTo>
                <a:close/>
                <a:moveTo>
                  <a:pt x="11240770" y="4841240"/>
                </a:moveTo>
                <a:cubicBezTo>
                  <a:pt x="11301095" y="4780915"/>
                  <a:pt x="11301095" y="4683125"/>
                  <a:pt x="11240770" y="4622800"/>
                </a:cubicBezTo>
                <a:cubicBezTo>
                  <a:pt x="11180445" y="4562475"/>
                  <a:pt x="11082655" y="4562475"/>
                  <a:pt x="11022330" y="4622800"/>
                </a:cubicBezTo>
                <a:cubicBezTo>
                  <a:pt x="10962005" y="4683125"/>
                  <a:pt x="10962005" y="4780915"/>
                  <a:pt x="11022330" y="4841240"/>
                </a:cubicBezTo>
                <a:cubicBezTo>
                  <a:pt x="11082655" y="4901565"/>
                  <a:pt x="11180445" y="4901565"/>
                  <a:pt x="11240770" y="4841240"/>
                </a:cubicBezTo>
                <a:close/>
                <a:moveTo>
                  <a:pt x="12115800" y="5060315"/>
                </a:moveTo>
                <a:cubicBezTo>
                  <a:pt x="12137390" y="5081905"/>
                  <a:pt x="12164060" y="5095875"/>
                  <a:pt x="12192000" y="5102225"/>
                </a:cubicBezTo>
                <a:lnTo>
                  <a:pt x="12192000" y="4799965"/>
                </a:lnTo>
                <a:cubicBezTo>
                  <a:pt x="12164060" y="4806315"/>
                  <a:pt x="12137390" y="4819650"/>
                  <a:pt x="12115800" y="4841875"/>
                </a:cubicBezTo>
                <a:cubicBezTo>
                  <a:pt x="12055475" y="4901565"/>
                  <a:pt x="12055475" y="4999990"/>
                  <a:pt x="12115800" y="5060315"/>
                </a:cubicBezTo>
                <a:close/>
                <a:moveTo>
                  <a:pt x="11896725" y="4622800"/>
                </a:moveTo>
                <a:cubicBezTo>
                  <a:pt x="11836400" y="4683125"/>
                  <a:pt x="11836400" y="4780915"/>
                  <a:pt x="11896725" y="4841240"/>
                </a:cubicBezTo>
                <a:cubicBezTo>
                  <a:pt x="11957050" y="4901565"/>
                  <a:pt x="12054840" y="4901565"/>
                  <a:pt x="12115165" y="4841240"/>
                </a:cubicBezTo>
                <a:cubicBezTo>
                  <a:pt x="12175490" y="4780915"/>
                  <a:pt x="12175490" y="4683125"/>
                  <a:pt x="12115165" y="4622800"/>
                </a:cubicBezTo>
                <a:cubicBezTo>
                  <a:pt x="12055475" y="4562475"/>
                  <a:pt x="11957050" y="4562475"/>
                  <a:pt x="11896725" y="4622800"/>
                </a:cubicBezTo>
                <a:close/>
                <a:moveTo>
                  <a:pt x="11678285" y="5278755"/>
                </a:moveTo>
                <a:cubicBezTo>
                  <a:pt x="11617960" y="5339080"/>
                  <a:pt x="11617960" y="5436870"/>
                  <a:pt x="11678285" y="5497195"/>
                </a:cubicBezTo>
                <a:cubicBezTo>
                  <a:pt x="11738610" y="5557520"/>
                  <a:pt x="11836400" y="5557520"/>
                  <a:pt x="11896725" y="5497195"/>
                </a:cubicBezTo>
                <a:cubicBezTo>
                  <a:pt x="11957050" y="5436870"/>
                  <a:pt x="11957050" y="5339080"/>
                  <a:pt x="11896725" y="5278755"/>
                </a:cubicBezTo>
                <a:cubicBezTo>
                  <a:pt x="11836400" y="5218430"/>
                  <a:pt x="11738610" y="5218430"/>
                  <a:pt x="11678285" y="5278755"/>
                </a:cubicBezTo>
                <a:close/>
                <a:moveTo>
                  <a:pt x="11896725" y="5060315"/>
                </a:moveTo>
                <a:cubicBezTo>
                  <a:pt x="11836400" y="5120640"/>
                  <a:pt x="11836400" y="5218430"/>
                  <a:pt x="11896725" y="5278755"/>
                </a:cubicBezTo>
                <a:cubicBezTo>
                  <a:pt x="11957050" y="5339080"/>
                  <a:pt x="12054840" y="5339080"/>
                  <a:pt x="12115165" y="5278755"/>
                </a:cubicBezTo>
                <a:cubicBezTo>
                  <a:pt x="12175490" y="5218430"/>
                  <a:pt x="12175490" y="5120640"/>
                  <a:pt x="12115165" y="5060315"/>
                </a:cubicBezTo>
                <a:cubicBezTo>
                  <a:pt x="12055475" y="4999990"/>
                  <a:pt x="11957050" y="4999990"/>
                  <a:pt x="11896725" y="5060315"/>
                </a:cubicBezTo>
                <a:close/>
                <a:moveTo>
                  <a:pt x="11459210" y="5497830"/>
                </a:moveTo>
                <a:cubicBezTo>
                  <a:pt x="11398885" y="5558155"/>
                  <a:pt x="11398885" y="5655945"/>
                  <a:pt x="11459210" y="5716270"/>
                </a:cubicBezTo>
                <a:cubicBezTo>
                  <a:pt x="11519535" y="5776595"/>
                  <a:pt x="11617325" y="5776595"/>
                  <a:pt x="11677650" y="5716270"/>
                </a:cubicBezTo>
                <a:cubicBezTo>
                  <a:pt x="11737975" y="5655945"/>
                  <a:pt x="11737975" y="5558155"/>
                  <a:pt x="11677650" y="5497830"/>
                </a:cubicBezTo>
                <a:cubicBezTo>
                  <a:pt x="11617960" y="5437505"/>
                  <a:pt x="11519535" y="5437505"/>
                  <a:pt x="11459210" y="5497830"/>
                </a:cubicBezTo>
                <a:close/>
                <a:moveTo>
                  <a:pt x="10015855" y="1035685"/>
                </a:moveTo>
                <a:cubicBezTo>
                  <a:pt x="10027920" y="1047750"/>
                  <a:pt x="10047605" y="1047750"/>
                  <a:pt x="10059670" y="1035685"/>
                </a:cubicBezTo>
                <a:cubicBezTo>
                  <a:pt x="10071735" y="1023620"/>
                  <a:pt x="10071735" y="1003935"/>
                  <a:pt x="10059670" y="991870"/>
                </a:cubicBezTo>
                <a:cubicBezTo>
                  <a:pt x="10047605" y="979805"/>
                  <a:pt x="10027920" y="979805"/>
                  <a:pt x="10015855" y="991870"/>
                </a:cubicBezTo>
                <a:cubicBezTo>
                  <a:pt x="10003790" y="1003935"/>
                  <a:pt x="10003790" y="1023620"/>
                  <a:pt x="10015855" y="1035685"/>
                </a:cubicBezTo>
                <a:close/>
                <a:moveTo>
                  <a:pt x="10103485" y="5760085"/>
                </a:moveTo>
                <a:cubicBezTo>
                  <a:pt x="10067290" y="5723890"/>
                  <a:pt x="10008235" y="5723890"/>
                  <a:pt x="9972040" y="5760085"/>
                </a:cubicBezTo>
                <a:cubicBezTo>
                  <a:pt x="9935845" y="5796280"/>
                  <a:pt x="9935845" y="5855335"/>
                  <a:pt x="9972040" y="5891530"/>
                </a:cubicBezTo>
                <a:cubicBezTo>
                  <a:pt x="10008235" y="5927725"/>
                  <a:pt x="10067290" y="5927725"/>
                  <a:pt x="10103485" y="5891530"/>
                </a:cubicBezTo>
                <a:cubicBezTo>
                  <a:pt x="10139680" y="5855335"/>
                  <a:pt x="10139680" y="5796280"/>
                  <a:pt x="10103485" y="5760085"/>
                </a:cubicBezTo>
                <a:close/>
                <a:moveTo>
                  <a:pt x="9972040" y="6197600"/>
                </a:moveTo>
                <a:cubicBezTo>
                  <a:pt x="9935845" y="6233795"/>
                  <a:pt x="9935845" y="6292850"/>
                  <a:pt x="9972040" y="6329045"/>
                </a:cubicBezTo>
                <a:cubicBezTo>
                  <a:pt x="10008235" y="6365240"/>
                  <a:pt x="10067290" y="6365240"/>
                  <a:pt x="10103485" y="6329045"/>
                </a:cubicBezTo>
                <a:cubicBezTo>
                  <a:pt x="10139680" y="6292850"/>
                  <a:pt x="10139680" y="6233795"/>
                  <a:pt x="10103485" y="6197600"/>
                </a:cubicBezTo>
                <a:cubicBezTo>
                  <a:pt x="10067290" y="6161405"/>
                  <a:pt x="10008235" y="6161405"/>
                  <a:pt x="9972040" y="6197600"/>
                </a:cubicBezTo>
                <a:close/>
                <a:moveTo>
                  <a:pt x="10212705" y="4338320"/>
                </a:moveTo>
                <a:cubicBezTo>
                  <a:pt x="10236835" y="4362450"/>
                  <a:pt x="10276205" y="4362450"/>
                  <a:pt x="10300335" y="4338320"/>
                </a:cubicBezTo>
                <a:cubicBezTo>
                  <a:pt x="10324465" y="4314190"/>
                  <a:pt x="10324465" y="4274820"/>
                  <a:pt x="10300335" y="4250690"/>
                </a:cubicBezTo>
                <a:cubicBezTo>
                  <a:pt x="10276205" y="4226560"/>
                  <a:pt x="10236835" y="4226560"/>
                  <a:pt x="10212705" y="4250690"/>
                </a:cubicBezTo>
                <a:cubicBezTo>
                  <a:pt x="10188575" y="4274820"/>
                  <a:pt x="10188575" y="4314190"/>
                  <a:pt x="10212705" y="4338320"/>
                </a:cubicBezTo>
                <a:close/>
                <a:moveTo>
                  <a:pt x="10212705" y="5169535"/>
                </a:moveTo>
                <a:cubicBezTo>
                  <a:pt x="10200640" y="5181600"/>
                  <a:pt x="10200640" y="5201285"/>
                  <a:pt x="10212705" y="5213350"/>
                </a:cubicBezTo>
                <a:cubicBezTo>
                  <a:pt x="10224770" y="5225415"/>
                  <a:pt x="10244455" y="5225415"/>
                  <a:pt x="10256520" y="5213350"/>
                </a:cubicBezTo>
                <a:cubicBezTo>
                  <a:pt x="10268585" y="5201285"/>
                  <a:pt x="10268585" y="5181600"/>
                  <a:pt x="10256520" y="5169535"/>
                </a:cubicBezTo>
                <a:cubicBezTo>
                  <a:pt x="10244455" y="5157470"/>
                  <a:pt x="10224770" y="5157470"/>
                  <a:pt x="10212705" y="5169535"/>
                </a:cubicBezTo>
                <a:close/>
                <a:moveTo>
                  <a:pt x="10300335" y="3900805"/>
                </a:moveTo>
                <a:cubicBezTo>
                  <a:pt x="10324465" y="3876675"/>
                  <a:pt x="10324465" y="3837305"/>
                  <a:pt x="10300335" y="3813175"/>
                </a:cubicBezTo>
                <a:cubicBezTo>
                  <a:pt x="10276205" y="3789045"/>
                  <a:pt x="10236835" y="3789045"/>
                  <a:pt x="10212705" y="3813175"/>
                </a:cubicBezTo>
                <a:cubicBezTo>
                  <a:pt x="10188575" y="3837305"/>
                  <a:pt x="10188575" y="3876675"/>
                  <a:pt x="10212705" y="3900805"/>
                </a:cubicBezTo>
                <a:cubicBezTo>
                  <a:pt x="10236835" y="3924935"/>
                  <a:pt x="10276205" y="3924935"/>
                  <a:pt x="10300335" y="3900805"/>
                </a:cubicBezTo>
                <a:close/>
                <a:moveTo>
                  <a:pt x="10081260" y="4119880"/>
                </a:moveTo>
                <a:cubicBezTo>
                  <a:pt x="10105390" y="4095750"/>
                  <a:pt x="10105390" y="4056380"/>
                  <a:pt x="10081260" y="4032250"/>
                </a:cubicBezTo>
                <a:cubicBezTo>
                  <a:pt x="10057130" y="4008120"/>
                  <a:pt x="10017760" y="4008120"/>
                  <a:pt x="9993630" y="4032250"/>
                </a:cubicBezTo>
                <a:cubicBezTo>
                  <a:pt x="9969500" y="4056380"/>
                  <a:pt x="9969500" y="4095750"/>
                  <a:pt x="9993630" y="4119880"/>
                </a:cubicBezTo>
                <a:cubicBezTo>
                  <a:pt x="10017760" y="4144010"/>
                  <a:pt x="10057130" y="4144010"/>
                  <a:pt x="10081260" y="4119880"/>
                </a:cubicBezTo>
                <a:close/>
                <a:moveTo>
                  <a:pt x="10212705" y="4775835"/>
                </a:moveTo>
                <a:cubicBezTo>
                  <a:pt x="10236835" y="4799965"/>
                  <a:pt x="10276205" y="4799965"/>
                  <a:pt x="10300335" y="4775835"/>
                </a:cubicBezTo>
                <a:cubicBezTo>
                  <a:pt x="10324465" y="4751705"/>
                  <a:pt x="10324465" y="4712335"/>
                  <a:pt x="10300335" y="4688205"/>
                </a:cubicBezTo>
                <a:cubicBezTo>
                  <a:pt x="10276205" y="4664075"/>
                  <a:pt x="10236835" y="4664075"/>
                  <a:pt x="10212705" y="4688205"/>
                </a:cubicBezTo>
                <a:cubicBezTo>
                  <a:pt x="10188575" y="4712335"/>
                  <a:pt x="10188575" y="4751705"/>
                  <a:pt x="10212705" y="4775835"/>
                </a:cubicBezTo>
                <a:close/>
                <a:moveTo>
                  <a:pt x="9994265" y="4557395"/>
                </a:moveTo>
                <a:cubicBezTo>
                  <a:pt x="10018395" y="4581525"/>
                  <a:pt x="10057765" y="4581525"/>
                  <a:pt x="10081895" y="4557395"/>
                </a:cubicBezTo>
                <a:cubicBezTo>
                  <a:pt x="10106025" y="4533265"/>
                  <a:pt x="10106025" y="4493895"/>
                  <a:pt x="10081895" y="4469765"/>
                </a:cubicBezTo>
                <a:cubicBezTo>
                  <a:pt x="10057765" y="4445635"/>
                  <a:pt x="10018395" y="4445635"/>
                  <a:pt x="9994265" y="4469765"/>
                </a:cubicBezTo>
                <a:cubicBezTo>
                  <a:pt x="9970135" y="4493895"/>
                  <a:pt x="9970135" y="4532630"/>
                  <a:pt x="9994265" y="4557395"/>
                </a:cubicBezTo>
                <a:close/>
                <a:moveTo>
                  <a:pt x="9819005" y="4732020"/>
                </a:moveTo>
                <a:cubicBezTo>
                  <a:pt x="9806940" y="4719955"/>
                  <a:pt x="9787255" y="4719955"/>
                  <a:pt x="9775190" y="4732020"/>
                </a:cubicBezTo>
                <a:cubicBezTo>
                  <a:pt x="9763125" y="4744085"/>
                  <a:pt x="9763125" y="4763770"/>
                  <a:pt x="9775190" y="4775835"/>
                </a:cubicBezTo>
                <a:cubicBezTo>
                  <a:pt x="9787255" y="4787900"/>
                  <a:pt x="9806940" y="4787900"/>
                  <a:pt x="9819005" y="4775835"/>
                </a:cubicBezTo>
                <a:cubicBezTo>
                  <a:pt x="9831070" y="4763770"/>
                  <a:pt x="9831070" y="4744085"/>
                  <a:pt x="9819005" y="4732020"/>
                </a:cubicBezTo>
                <a:close/>
                <a:moveTo>
                  <a:pt x="9862820" y="4250690"/>
                </a:moveTo>
                <a:cubicBezTo>
                  <a:pt x="9838690" y="4226560"/>
                  <a:pt x="9799320" y="4226560"/>
                  <a:pt x="9775190" y="4250690"/>
                </a:cubicBezTo>
                <a:cubicBezTo>
                  <a:pt x="9751060" y="4274820"/>
                  <a:pt x="9751060" y="4314190"/>
                  <a:pt x="9775190" y="4338320"/>
                </a:cubicBezTo>
                <a:cubicBezTo>
                  <a:pt x="9799320" y="4362450"/>
                  <a:pt x="9838690" y="4362450"/>
                  <a:pt x="9862820" y="4338320"/>
                </a:cubicBezTo>
                <a:cubicBezTo>
                  <a:pt x="9886950" y="4314190"/>
                  <a:pt x="9886950" y="4274820"/>
                  <a:pt x="9862820" y="4250690"/>
                </a:cubicBezTo>
                <a:close/>
                <a:moveTo>
                  <a:pt x="10037445" y="4951095"/>
                </a:moveTo>
                <a:cubicBezTo>
                  <a:pt x="10025380" y="4939030"/>
                  <a:pt x="10005695" y="4939030"/>
                  <a:pt x="9993630" y="4951095"/>
                </a:cubicBezTo>
                <a:cubicBezTo>
                  <a:pt x="9981565" y="4963160"/>
                  <a:pt x="9981565" y="4982845"/>
                  <a:pt x="9993630" y="4994910"/>
                </a:cubicBezTo>
                <a:cubicBezTo>
                  <a:pt x="10005695" y="5006975"/>
                  <a:pt x="10025380" y="5006975"/>
                  <a:pt x="10037445" y="4994910"/>
                </a:cubicBezTo>
                <a:cubicBezTo>
                  <a:pt x="10049510" y="4982845"/>
                  <a:pt x="10049510" y="4963160"/>
                  <a:pt x="10037445" y="4951095"/>
                </a:cubicBezTo>
                <a:close/>
                <a:moveTo>
                  <a:pt x="9775190" y="5607050"/>
                </a:moveTo>
                <a:cubicBezTo>
                  <a:pt x="9763125" y="5619115"/>
                  <a:pt x="9763125" y="5638800"/>
                  <a:pt x="9775190" y="5650865"/>
                </a:cubicBezTo>
                <a:cubicBezTo>
                  <a:pt x="9787255" y="5662930"/>
                  <a:pt x="9806940" y="5662930"/>
                  <a:pt x="9819005" y="5650865"/>
                </a:cubicBezTo>
                <a:cubicBezTo>
                  <a:pt x="9831070" y="5638800"/>
                  <a:pt x="9831070" y="5619115"/>
                  <a:pt x="9819005" y="5607050"/>
                </a:cubicBezTo>
                <a:cubicBezTo>
                  <a:pt x="9806940" y="5594985"/>
                  <a:pt x="9787255" y="5594985"/>
                  <a:pt x="9775190" y="5607050"/>
                </a:cubicBezTo>
                <a:close/>
                <a:moveTo>
                  <a:pt x="9819005" y="5169535"/>
                </a:moveTo>
                <a:cubicBezTo>
                  <a:pt x="9806940" y="5157470"/>
                  <a:pt x="9787255" y="5157470"/>
                  <a:pt x="9775190" y="5169535"/>
                </a:cubicBezTo>
                <a:cubicBezTo>
                  <a:pt x="9763125" y="5181600"/>
                  <a:pt x="9763125" y="5201285"/>
                  <a:pt x="9775190" y="5213350"/>
                </a:cubicBezTo>
                <a:cubicBezTo>
                  <a:pt x="9787255" y="5225415"/>
                  <a:pt x="9806940" y="5225415"/>
                  <a:pt x="9819005" y="5213350"/>
                </a:cubicBezTo>
                <a:cubicBezTo>
                  <a:pt x="9831070" y="5201285"/>
                  <a:pt x="9831070" y="5181600"/>
                  <a:pt x="9819005" y="5169535"/>
                </a:cubicBezTo>
                <a:close/>
                <a:moveTo>
                  <a:pt x="9753600" y="6109970"/>
                </a:moveTo>
                <a:cubicBezTo>
                  <a:pt x="9789795" y="6146165"/>
                  <a:pt x="9848850" y="6146165"/>
                  <a:pt x="9885045" y="6109970"/>
                </a:cubicBezTo>
                <a:cubicBezTo>
                  <a:pt x="9921240" y="6073775"/>
                  <a:pt x="9921240" y="6014720"/>
                  <a:pt x="9885045" y="5978525"/>
                </a:cubicBezTo>
                <a:cubicBezTo>
                  <a:pt x="9848850" y="5942330"/>
                  <a:pt x="9789795" y="5942330"/>
                  <a:pt x="9753600" y="5978525"/>
                </a:cubicBezTo>
                <a:cubicBezTo>
                  <a:pt x="9717405" y="6015355"/>
                  <a:pt x="9717405" y="6073775"/>
                  <a:pt x="9753600" y="6109970"/>
                </a:cubicBezTo>
                <a:close/>
                <a:moveTo>
                  <a:pt x="9994265" y="5387975"/>
                </a:moveTo>
                <a:cubicBezTo>
                  <a:pt x="9982200" y="5400040"/>
                  <a:pt x="9982200" y="5419725"/>
                  <a:pt x="9994265" y="5431790"/>
                </a:cubicBezTo>
                <a:cubicBezTo>
                  <a:pt x="10006330" y="5443855"/>
                  <a:pt x="10026015" y="5443855"/>
                  <a:pt x="10038080" y="5431790"/>
                </a:cubicBezTo>
                <a:cubicBezTo>
                  <a:pt x="10050145" y="5419725"/>
                  <a:pt x="10050145" y="5400040"/>
                  <a:pt x="10038080" y="5387975"/>
                </a:cubicBezTo>
                <a:cubicBezTo>
                  <a:pt x="10026015" y="5375910"/>
                  <a:pt x="10006330" y="5375910"/>
                  <a:pt x="9994265" y="5387975"/>
                </a:cubicBezTo>
                <a:close/>
                <a:moveTo>
                  <a:pt x="10103485" y="73660"/>
                </a:moveTo>
                <a:cubicBezTo>
                  <a:pt x="10067290" y="37465"/>
                  <a:pt x="10008235" y="37465"/>
                  <a:pt x="9972040" y="73660"/>
                </a:cubicBezTo>
                <a:cubicBezTo>
                  <a:pt x="9935845" y="109855"/>
                  <a:pt x="9935845" y="168910"/>
                  <a:pt x="9972040" y="205105"/>
                </a:cubicBezTo>
                <a:cubicBezTo>
                  <a:pt x="10008235" y="241300"/>
                  <a:pt x="10067290" y="241300"/>
                  <a:pt x="10103485" y="205105"/>
                </a:cubicBezTo>
                <a:cubicBezTo>
                  <a:pt x="10139680" y="168275"/>
                  <a:pt x="10139680" y="109855"/>
                  <a:pt x="10103485" y="73660"/>
                </a:cubicBezTo>
                <a:close/>
                <a:moveTo>
                  <a:pt x="9994265" y="1932305"/>
                </a:moveTo>
                <a:cubicBezTo>
                  <a:pt x="10018395" y="1956435"/>
                  <a:pt x="10057765" y="1956435"/>
                  <a:pt x="10081895" y="1932305"/>
                </a:cubicBezTo>
                <a:cubicBezTo>
                  <a:pt x="10106025" y="1908175"/>
                  <a:pt x="10106025" y="1868805"/>
                  <a:pt x="10081895" y="1844675"/>
                </a:cubicBezTo>
                <a:cubicBezTo>
                  <a:pt x="10057765" y="1820545"/>
                  <a:pt x="10018395" y="1820545"/>
                  <a:pt x="9994265" y="1844675"/>
                </a:cubicBezTo>
                <a:cubicBezTo>
                  <a:pt x="9970135" y="1868805"/>
                  <a:pt x="9970135" y="1908175"/>
                  <a:pt x="9994265" y="1932305"/>
                </a:cubicBezTo>
                <a:close/>
                <a:moveTo>
                  <a:pt x="9753600" y="292100"/>
                </a:moveTo>
                <a:cubicBezTo>
                  <a:pt x="9717405" y="328295"/>
                  <a:pt x="9717405" y="387350"/>
                  <a:pt x="9753600" y="423545"/>
                </a:cubicBezTo>
                <a:cubicBezTo>
                  <a:pt x="9789795" y="459740"/>
                  <a:pt x="9848850" y="459740"/>
                  <a:pt x="9885045" y="423545"/>
                </a:cubicBezTo>
                <a:cubicBezTo>
                  <a:pt x="9921240" y="387350"/>
                  <a:pt x="9921240" y="328295"/>
                  <a:pt x="9885045" y="292100"/>
                </a:cubicBezTo>
                <a:cubicBezTo>
                  <a:pt x="9848215" y="255905"/>
                  <a:pt x="9789795" y="255905"/>
                  <a:pt x="9753600" y="292100"/>
                </a:cubicBezTo>
                <a:close/>
                <a:moveTo>
                  <a:pt x="9644380" y="1845310"/>
                </a:moveTo>
                <a:cubicBezTo>
                  <a:pt x="9620250" y="1821180"/>
                  <a:pt x="9580880" y="1821180"/>
                  <a:pt x="9556750" y="1845310"/>
                </a:cubicBezTo>
                <a:cubicBezTo>
                  <a:pt x="9532620" y="1869440"/>
                  <a:pt x="9532620" y="1908810"/>
                  <a:pt x="9556750" y="1932940"/>
                </a:cubicBezTo>
                <a:cubicBezTo>
                  <a:pt x="9580880" y="1957070"/>
                  <a:pt x="9620250" y="1957070"/>
                  <a:pt x="9644380" y="1932940"/>
                </a:cubicBezTo>
                <a:cubicBezTo>
                  <a:pt x="9668510" y="1908810"/>
                  <a:pt x="9668510" y="1869440"/>
                  <a:pt x="9644380" y="1845310"/>
                </a:cubicBezTo>
                <a:close/>
                <a:moveTo>
                  <a:pt x="9862820" y="1626235"/>
                </a:moveTo>
                <a:cubicBezTo>
                  <a:pt x="9838690" y="1602105"/>
                  <a:pt x="9799320" y="1602105"/>
                  <a:pt x="9775190" y="1626235"/>
                </a:cubicBezTo>
                <a:cubicBezTo>
                  <a:pt x="9751060" y="1650365"/>
                  <a:pt x="9751060" y="1689735"/>
                  <a:pt x="9775190" y="1713865"/>
                </a:cubicBezTo>
                <a:cubicBezTo>
                  <a:pt x="9799320" y="1737995"/>
                  <a:pt x="9838690" y="1737995"/>
                  <a:pt x="9862820" y="1713865"/>
                </a:cubicBezTo>
                <a:cubicBezTo>
                  <a:pt x="9886950" y="1689735"/>
                  <a:pt x="9886950" y="1650365"/>
                  <a:pt x="9862820" y="1626235"/>
                </a:cubicBezTo>
                <a:close/>
                <a:moveTo>
                  <a:pt x="9994265" y="1494790"/>
                </a:moveTo>
                <a:cubicBezTo>
                  <a:pt x="10018395" y="1518920"/>
                  <a:pt x="10057765" y="1518920"/>
                  <a:pt x="10081895" y="1494790"/>
                </a:cubicBezTo>
                <a:cubicBezTo>
                  <a:pt x="10106025" y="1470660"/>
                  <a:pt x="10106025" y="1431290"/>
                  <a:pt x="10081895" y="1407160"/>
                </a:cubicBezTo>
                <a:cubicBezTo>
                  <a:pt x="10057765" y="1383030"/>
                  <a:pt x="10018395" y="1383030"/>
                  <a:pt x="9994265" y="1407160"/>
                </a:cubicBezTo>
                <a:cubicBezTo>
                  <a:pt x="9970135" y="1431290"/>
                  <a:pt x="9970135" y="1470660"/>
                  <a:pt x="9994265" y="1494790"/>
                </a:cubicBezTo>
                <a:close/>
                <a:moveTo>
                  <a:pt x="10321925" y="5541645"/>
                </a:moveTo>
                <a:cubicBezTo>
                  <a:pt x="10285730" y="5505450"/>
                  <a:pt x="10226675" y="5505450"/>
                  <a:pt x="10190480" y="5541645"/>
                </a:cubicBezTo>
                <a:cubicBezTo>
                  <a:pt x="10154285" y="5577840"/>
                  <a:pt x="10154285" y="5636895"/>
                  <a:pt x="10190480" y="5673090"/>
                </a:cubicBezTo>
                <a:cubicBezTo>
                  <a:pt x="10226675" y="5709285"/>
                  <a:pt x="10285730" y="5709285"/>
                  <a:pt x="10321925" y="5673090"/>
                </a:cubicBezTo>
                <a:cubicBezTo>
                  <a:pt x="10358120" y="5636260"/>
                  <a:pt x="10358120" y="5577840"/>
                  <a:pt x="10321925" y="5541645"/>
                </a:cubicBezTo>
                <a:close/>
                <a:moveTo>
                  <a:pt x="10059670" y="598170"/>
                </a:moveTo>
                <a:cubicBezTo>
                  <a:pt x="10071735" y="586105"/>
                  <a:pt x="10071735" y="566420"/>
                  <a:pt x="10059670" y="554355"/>
                </a:cubicBezTo>
                <a:cubicBezTo>
                  <a:pt x="10047605" y="542290"/>
                  <a:pt x="10027920" y="542290"/>
                  <a:pt x="10015855" y="554355"/>
                </a:cubicBezTo>
                <a:cubicBezTo>
                  <a:pt x="10003790" y="566420"/>
                  <a:pt x="10003790" y="586105"/>
                  <a:pt x="10015855" y="598170"/>
                </a:cubicBezTo>
                <a:cubicBezTo>
                  <a:pt x="10027920" y="610235"/>
                  <a:pt x="10047605" y="610235"/>
                  <a:pt x="10059670" y="598170"/>
                </a:cubicBezTo>
                <a:close/>
                <a:moveTo>
                  <a:pt x="9753600" y="2610485"/>
                </a:moveTo>
                <a:cubicBezTo>
                  <a:pt x="9789795" y="2646680"/>
                  <a:pt x="9848850" y="2646680"/>
                  <a:pt x="9885045" y="2610485"/>
                </a:cubicBezTo>
                <a:cubicBezTo>
                  <a:pt x="9921240" y="2574290"/>
                  <a:pt x="9921240" y="2515235"/>
                  <a:pt x="9885045" y="2479040"/>
                </a:cubicBezTo>
                <a:cubicBezTo>
                  <a:pt x="9848850" y="2442845"/>
                  <a:pt x="9789795" y="2442845"/>
                  <a:pt x="9753600" y="2479040"/>
                </a:cubicBezTo>
                <a:cubicBezTo>
                  <a:pt x="9717405" y="2515870"/>
                  <a:pt x="9717405" y="2574290"/>
                  <a:pt x="9753600" y="2610485"/>
                </a:cubicBezTo>
                <a:close/>
                <a:moveTo>
                  <a:pt x="10321925" y="5978525"/>
                </a:moveTo>
                <a:cubicBezTo>
                  <a:pt x="10285730" y="5942330"/>
                  <a:pt x="10226675" y="5942330"/>
                  <a:pt x="10190480" y="5978525"/>
                </a:cubicBezTo>
                <a:cubicBezTo>
                  <a:pt x="10154285" y="6014720"/>
                  <a:pt x="10154285" y="6073775"/>
                  <a:pt x="10190480" y="6109970"/>
                </a:cubicBezTo>
                <a:cubicBezTo>
                  <a:pt x="10226675" y="6146165"/>
                  <a:pt x="10285730" y="6146165"/>
                  <a:pt x="10321925" y="6109970"/>
                </a:cubicBezTo>
                <a:cubicBezTo>
                  <a:pt x="10358120" y="6073775"/>
                  <a:pt x="10358120" y="6015355"/>
                  <a:pt x="10321925" y="5978525"/>
                </a:cubicBezTo>
                <a:close/>
                <a:moveTo>
                  <a:pt x="10191115" y="6416040"/>
                </a:moveTo>
                <a:cubicBezTo>
                  <a:pt x="10154920" y="6452235"/>
                  <a:pt x="10154920" y="6511290"/>
                  <a:pt x="10191115" y="6547485"/>
                </a:cubicBezTo>
                <a:cubicBezTo>
                  <a:pt x="10227310" y="6583681"/>
                  <a:pt x="10286365" y="6583681"/>
                  <a:pt x="10322560" y="6547485"/>
                </a:cubicBezTo>
                <a:cubicBezTo>
                  <a:pt x="10358755" y="6511290"/>
                  <a:pt x="10358755" y="6452235"/>
                  <a:pt x="10322560" y="6416040"/>
                </a:cubicBezTo>
                <a:cubicBezTo>
                  <a:pt x="10285730" y="6379845"/>
                  <a:pt x="10227310" y="6379845"/>
                  <a:pt x="10191115" y="6416040"/>
                </a:cubicBezTo>
                <a:close/>
                <a:moveTo>
                  <a:pt x="9841230" y="817245"/>
                </a:moveTo>
                <a:cubicBezTo>
                  <a:pt x="9853295" y="805180"/>
                  <a:pt x="9853295" y="785495"/>
                  <a:pt x="9841230" y="773430"/>
                </a:cubicBezTo>
                <a:cubicBezTo>
                  <a:pt x="9829165" y="761365"/>
                  <a:pt x="9809480" y="761365"/>
                  <a:pt x="9797415" y="773430"/>
                </a:cubicBezTo>
                <a:cubicBezTo>
                  <a:pt x="9785350" y="785495"/>
                  <a:pt x="9785350" y="805180"/>
                  <a:pt x="9797415" y="817245"/>
                </a:cubicBezTo>
                <a:cubicBezTo>
                  <a:pt x="9809480" y="829310"/>
                  <a:pt x="9829165" y="829310"/>
                  <a:pt x="9841230" y="817245"/>
                </a:cubicBezTo>
                <a:close/>
                <a:moveTo>
                  <a:pt x="9775190" y="2063750"/>
                </a:moveTo>
                <a:cubicBezTo>
                  <a:pt x="9751060" y="2087880"/>
                  <a:pt x="9751060" y="2127250"/>
                  <a:pt x="9775190" y="2151380"/>
                </a:cubicBezTo>
                <a:cubicBezTo>
                  <a:pt x="9799320" y="2175510"/>
                  <a:pt x="9838690" y="2175510"/>
                  <a:pt x="9862820" y="2151380"/>
                </a:cubicBezTo>
                <a:cubicBezTo>
                  <a:pt x="9886950" y="2127250"/>
                  <a:pt x="9886950" y="2087880"/>
                  <a:pt x="9862820" y="2063750"/>
                </a:cubicBezTo>
                <a:cubicBezTo>
                  <a:pt x="9838690" y="2039620"/>
                  <a:pt x="9799320" y="2039620"/>
                  <a:pt x="9775190" y="2063750"/>
                </a:cubicBezTo>
                <a:close/>
                <a:moveTo>
                  <a:pt x="9862820" y="1188720"/>
                </a:moveTo>
                <a:cubicBezTo>
                  <a:pt x="9838690" y="1164590"/>
                  <a:pt x="9799320" y="1164590"/>
                  <a:pt x="9775190" y="1188720"/>
                </a:cubicBezTo>
                <a:cubicBezTo>
                  <a:pt x="9751060" y="1212850"/>
                  <a:pt x="9751060" y="1252220"/>
                  <a:pt x="9775190" y="1276350"/>
                </a:cubicBezTo>
                <a:cubicBezTo>
                  <a:pt x="9799320" y="1300480"/>
                  <a:pt x="9838690" y="1300480"/>
                  <a:pt x="9862820" y="1276350"/>
                </a:cubicBezTo>
                <a:cubicBezTo>
                  <a:pt x="9886950" y="1252220"/>
                  <a:pt x="9886950" y="1212850"/>
                  <a:pt x="9862820" y="1188720"/>
                </a:cubicBezTo>
                <a:close/>
                <a:moveTo>
                  <a:pt x="9600565" y="4513580"/>
                </a:moveTo>
                <a:cubicBezTo>
                  <a:pt x="9588500" y="4501515"/>
                  <a:pt x="9568815" y="4501515"/>
                  <a:pt x="9556750" y="4513580"/>
                </a:cubicBezTo>
                <a:cubicBezTo>
                  <a:pt x="9544685" y="4525645"/>
                  <a:pt x="9544685" y="4545330"/>
                  <a:pt x="9556750" y="4557395"/>
                </a:cubicBezTo>
                <a:cubicBezTo>
                  <a:pt x="9568815" y="4569460"/>
                  <a:pt x="9588500" y="4569460"/>
                  <a:pt x="9600565" y="4557395"/>
                </a:cubicBezTo>
                <a:cubicBezTo>
                  <a:pt x="9612630" y="4545330"/>
                  <a:pt x="9612630" y="4525645"/>
                  <a:pt x="9600565" y="4513580"/>
                </a:cubicBezTo>
                <a:close/>
                <a:moveTo>
                  <a:pt x="5379085" y="3923030"/>
                </a:moveTo>
                <a:cubicBezTo>
                  <a:pt x="5415280" y="3959225"/>
                  <a:pt x="5474335" y="3959225"/>
                  <a:pt x="5510530" y="3923030"/>
                </a:cubicBezTo>
                <a:cubicBezTo>
                  <a:pt x="5546725" y="3886835"/>
                  <a:pt x="5546725" y="3827780"/>
                  <a:pt x="5510530" y="3791585"/>
                </a:cubicBezTo>
                <a:cubicBezTo>
                  <a:pt x="5474335" y="3755390"/>
                  <a:pt x="5415280" y="3755390"/>
                  <a:pt x="5379085" y="3791585"/>
                </a:cubicBezTo>
                <a:cubicBezTo>
                  <a:pt x="5342890" y="3827780"/>
                  <a:pt x="5342890" y="3886835"/>
                  <a:pt x="5379085" y="3923030"/>
                </a:cubicBezTo>
                <a:close/>
                <a:moveTo>
                  <a:pt x="5488305" y="3463290"/>
                </a:moveTo>
                <a:cubicBezTo>
                  <a:pt x="5512435" y="3439160"/>
                  <a:pt x="5512435" y="3399790"/>
                  <a:pt x="5488305" y="3375660"/>
                </a:cubicBezTo>
                <a:cubicBezTo>
                  <a:pt x="5464175" y="3351530"/>
                  <a:pt x="5424805" y="3351530"/>
                  <a:pt x="5400675" y="3375660"/>
                </a:cubicBezTo>
                <a:cubicBezTo>
                  <a:pt x="5376545" y="3399790"/>
                  <a:pt x="5376545" y="3439160"/>
                  <a:pt x="5400675" y="3463290"/>
                </a:cubicBezTo>
                <a:cubicBezTo>
                  <a:pt x="5424805" y="3487420"/>
                  <a:pt x="5464175" y="3488055"/>
                  <a:pt x="5488305" y="3463290"/>
                </a:cubicBezTo>
                <a:close/>
                <a:moveTo>
                  <a:pt x="5269865" y="5344795"/>
                </a:moveTo>
                <a:cubicBezTo>
                  <a:pt x="5245735" y="5320665"/>
                  <a:pt x="5206365" y="5320665"/>
                  <a:pt x="5182235" y="5344795"/>
                </a:cubicBezTo>
                <a:cubicBezTo>
                  <a:pt x="5158105" y="5368925"/>
                  <a:pt x="5158105" y="5408295"/>
                  <a:pt x="5182235" y="5432425"/>
                </a:cubicBezTo>
                <a:cubicBezTo>
                  <a:pt x="5206365" y="5456555"/>
                  <a:pt x="5245735" y="5456555"/>
                  <a:pt x="5269865" y="5432425"/>
                </a:cubicBezTo>
                <a:cubicBezTo>
                  <a:pt x="5293995" y="5407660"/>
                  <a:pt x="5293995" y="5368925"/>
                  <a:pt x="5269865" y="5344795"/>
                </a:cubicBezTo>
                <a:close/>
                <a:moveTo>
                  <a:pt x="5269865" y="6219825"/>
                </a:moveTo>
                <a:cubicBezTo>
                  <a:pt x="5245735" y="6195695"/>
                  <a:pt x="5206365" y="6195695"/>
                  <a:pt x="5182235" y="6219825"/>
                </a:cubicBezTo>
                <a:cubicBezTo>
                  <a:pt x="5158105" y="6243955"/>
                  <a:pt x="5158105" y="6283325"/>
                  <a:pt x="5182235" y="6307455"/>
                </a:cubicBezTo>
                <a:cubicBezTo>
                  <a:pt x="5206365" y="6331585"/>
                  <a:pt x="5245735" y="6331585"/>
                  <a:pt x="5269865" y="6307455"/>
                </a:cubicBezTo>
                <a:cubicBezTo>
                  <a:pt x="5293995" y="6283325"/>
                  <a:pt x="5293995" y="6243955"/>
                  <a:pt x="5269865" y="6219825"/>
                </a:cubicBezTo>
                <a:close/>
                <a:moveTo>
                  <a:pt x="5619750" y="3682365"/>
                </a:moveTo>
                <a:cubicBezTo>
                  <a:pt x="5643880" y="3706495"/>
                  <a:pt x="5683250" y="3706495"/>
                  <a:pt x="5707380" y="3682365"/>
                </a:cubicBezTo>
                <a:cubicBezTo>
                  <a:pt x="5731510" y="3658235"/>
                  <a:pt x="5731510" y="3618865"/>
                  <a:pt x="5707380" y="3594735"/>
                </a:cubicBezTo>
                <a:cubicBezTo>
                  <a:pt x="5683250" y="3570605"/>
                  <a:pt x="5643880" y="3570605"/>
                  <a:pt x="5619750" y="3594735"/>
                </a:cubicBezTo>
                <a:cubicBezTo>
                  <a:pt x="5595620" y="3618865"/>
                  <a:pt x="5595620" y="3658235"/>
                  <a:pt x="5619750" y="3682365"/>
                </a:cubicBezTo>
                <a:close/>
                <a:moveTo>
                  <a:pt x="5269865" y="5782310"/>
                </a:moveTo>
                <a:cubicBezTo>
                  <a:pt x="5245735" y="5758180"/>
                  <a:pt x="5206365" y="5758180"/>
                  <a:pt x="5182235" y="5782310"/>
                </a:cubicBezTo>
                <a:cubicBezTo>
                  <a:pt x="5158105" y="5806440"/>
                  <a:pt x="5158105" y="5845810"/>
                  <a:pt x="5182235" y="5869940"/>
                </a:cubicBezTo>
                <a:cubicBezTo>
                  <a:pt x="5206365" y="5894070"/>
                  <a:pt x="5245735" y="5894070"/>
                  <a:pt x="5269865" y="5869940"/>
                </a:cubicBezTo>
                <a:cubicBezTo>
                  <a:pt x="5293995" y="5845175"/>
                  <a:pt x="5293995" y="5806440"/>
                  <a:pt x="5269865" y="5782310"/>
                </a:cubicBezTo>
                <a:close/>
                <a:moveTo>
                  <a:pt x="5182235" y="6656706"/>
                </a:moveTo>
                <a:cubicBezTo>
                  <a:pt x="5158105" y="6680835"/>
                  <a:pt x="5158105" y="6720206"/>
                  <a:pt x="5182235" y="6744335"/>
                </a:cubicBezTo>
                <a:cubicBezTo>
                  <a:pt x="5206365" y="6768465"/>
                  <a:pt x="5245735" y="6768465"/>
                  <a:pt x="5269865" y="6744335"/>
                </a:cubicBezTo>
                <a:cubicBezTo>
                  <a:pt x="5293995" y="6720206"/>
                  <a:pt x="5293995" y="6680835"/>
                  <a:pt x="5269865" y="6656706"/>
                </a:cubicBezTo>
                <a:cubicBezTo>
                  <a:pt x="5245735" y="6632575"/>
                  <a:pt x="5206365" y="6632575"/>
                  <a:pt x="5182235" y="6656706"/>
                </a:cubicBezTo>
                <a:close/>
                <a:moveTo>
                  <a:pt x="5597525" y="4141470"/>
                </a:moveTo>
                <a:cubicBezTo>
                  <a:pt x="5633720" y="4177665"/>
                  <a:pt x="5692775" y="4177665"/>
                  <a:pt x="5728970" y="4141470"/>
                </a:cubicBezTo>
                <a:cubicBezTo>
                  <a:pt x="5765165" y="4105275"/>
                  <a:pt x="5765165" y="4046220"/>
                  <a:pt x="5728970" y="4010025"/>
                </a:cubicBezTo>
                <a:cubicBezTo>
                  <a:pt x="5692775" y="3973830"/>
                  <a:pt x="5633720" y="3973830"/>
                  <a:pt x="5597525" y="4010025"/>
                </a:cubicBezTo>
                <a:cubicBezTo>
                  <a:pt x="5561330" y="4046855"/>
                  <a:pt x="5561330" y="4105275"/>
                  <a:pt x="5597525" y="4141470"/>
                </a:cubicBezTo>
                <a:close/>
                <a:moveTo>
                  <a:pt x="5619750" y="6219825"/>
                </a:moveTo>
                <a:cubicBezTo>
                  <a:pt x="5595620" y="6243955"/>
                  <a:pt x="5595620" y="6283325"/>
                  <a:pt x="5619750" y="6307455"/>
                </a:cubicBezTo>
                <a:cubicBezTo>
                  <a:pt x="5643880" y="6331585"/>
                  <a:pt x="5683250" y="6331585"/>
                  <a:pt x="5707380" y="6307455"/>
                </a:cubicBezTo>
                <a:cubicBezTo>
                  <a:pt x="5731510" y="6283325"/>
                  <a:pt x="5731510" y="6243955"/>
                  <a:pt x="5707380" y="6219825"/>
                </a:cubicBezTo>
                <a:cubicBezTo>
                  <a:pt x="5683250" y="6195695"/>
                  <a:pt x="5643880" y="6195060"/>
                  <a:pt x="5619750" y="6219825"/>
                </a:cubicBezTo>
                <a:close/>
                <a:moveTo>
                  <a:pt x="5707380" y="5782310"/>
                </a:moveTo>
                <a:cubicBezTo>
                  <a:pt x="5683250" y="5758180"/>
                  <a:pt x="5643880" y="5758180"/>
                  <a:pt x="5619750" y="5782310"/>
                </a:cubicBezTo>
                <a:cubicBezTo>
                  <a:pt x="5595620" y="5806440"/>
                  <a:pt x="5595620" y="5845810"/>
                  <a:pt x="5619750" y="5869940"/>
                </a:cubicBezTo>
                <a:cubicBezTo>
                  <a:pt x="5643880" y="5894070"/>
                  <a:pt x="5683250" y="5894070"/>
                  <a:pt x="5707380" y="5869940"/>
                </a:cubicBezTo>
                <a:cubicBezTo>
                  <a:pt x="5731510" y="5845175"/>
                  <a:pt x="5731510" y="5806440"/>
                  <a:pt x="5707380" y="5782310"/>
                </a:cubicBezTo>
                <a:close/>
                <a:moveTo>
                  <a:pt x="5707380" y="3244850"/>
                </a:moveTo>
                <a:cubicBezTo>
                  <a:pt x="5731510" y="3220720"/>
                  <a:pt x="5731510" y="3181350"/>
                  <a:pt x="5707380" y="3157220"/>
                </a:cubicBezTo>
                <a:cubicBezTo>
                  <a:pt x="5683250" y="3133090"/>
                  <a:pt x="5643880" y="3133090"/>
                  <a:pt x="5619750" y="3157220"/>
                </a:cubicBezTo>
                <a:cubicBezTo>
                  <a:pt x="5595620" y="3181350"/>
                  <a:pt x="5595620" y="3220720"/>
                  <a:pt x="5619750" y="3244850"/>
                </a:cubicBezTo>
                <a:cubicBezTo>
                  <a:pt x="5643880" y="3268980"/>
                  <a:pt x="5682615" y="3268980"/>
                  <a:pt x="5707380" y="3244850"/>
                </a:cubicBezTo>
                <a:close/>
                <a:moveTo>
                  <a:pt x="5641340" y="5410200"/>
                </a:moveTo>
                <a:cubicBezTo>
                  <a:pt x="5653405" y="5422265"/>
                  <a:pt x="5673090" y="5422265"/>
                  <a:pt x="5685155" y="5410200"/>
                </a:cubicBezTo>
                <a:cubicBezTo>
                  <a:pt x="5697220" y="5398135"/>
                  <a:pt x="5697220" y="5378450"/>
                  <a:pt x="5685155" y="5366385"/>
                </a:cubicBezTo>
                <a:cubicBezTo>
                  <a:pt x="5673090" y="5354320"/>
                  <a:pt x="5653405" y="5354320"/>
                  <a:pt x="5641340" y="5366385"/>
                </a:cubicBezTo>
                <a:cubicBezTo>
                  <a:pt x="5629275" y="5378450"/>
                  <a:pt x="5629275" y="5398135"/>
                  <a:pt x="5641340" y="5410200"/>
                </a:cubicBezTo>
                <a:close/>
                <a:moveTo>
                  <a:pt x="5160010" y="5016500"/>
                </a:moveTo>
                <a:cubicBezTo>
                  <a:pt x="5196205" y="5052695"/>
                  <a:pt x="5255260" y="5052695"/>
                  <a:pt x="5291455" y="5016500"/>
                </a:cubicBezTo>
                <a:cubicBezTo>
                  <a:pt x="5327650" y="4980305"/>
                  <a:pt x="5327650" y="4921250"/>
                  <a:pt x="5291455" y="4885055"/>
                </a:cubicBezTo>
                <a:cubicBezTo>
                  <a:pt x="5255260" y="4848860"/>
                  <a:pt x="5196205" y="4848860"/>
                  <a:pt x="5160010" y="4885055"/>
                </a:cubicBezTo>
                <a:cubicBezTo>
                  <a:pt x="5123815" y="4921250"/>
                  <a:pt x="5123815" y="4980305"/>
                  <a:pt x="5160010" y="5016500"/>
                </a:cubicBezTo>
                <a:close/>
                <a:moveTo>
                  <a:pt x="5597525" y="4578985"/>
                </a:moveTo>
                <a:cubicBezTo>
                  <a:pt x="5633720" y="4615180"/>
                  <a:pt x="5692775" y="4615180"/>
                  <a:pt x="5728970" y="4578985"/>
                </a:cubicBezTo>
                <a:cubicBezTo>
                  <a:pt x="5765165" y="4542790"/>
                  <a:pt x="5765165" y="4483735"/>
                  <a:pt x="5728970" y="4447540"/>
                </a:cubicBezTo>
                <a:cubicBezTo>
                  <a:pt x="5692775" y="4411345"/>
                  <a:pt x="5633720" y="4411345"/>
                  <a:pt x="5597525" y="4447540"/>
                </a:cubicBezTo>
                <a:cubicBezTo>
                  <a:pt x="5561330" y="4484370"/>
                  <a:pt x="5561330" y="4542790"/>
                  <a:pt x="5597525" y="4578985"/>
                </a:cubicBezTo>
                <a:close/>
                <a:moveTo>
                  <a:pt x="9600565" y="5431790"/>
                </a:moveTo>
                <a:cubicBezTo>
                  <a:pt x="9612630" y="5419725"/>
                  <a:pt x="9612630" y="5400040"/>
                  <a:pt x="9600565" y="5387975"/>
                </a:cubicBezTo>
                <a:cubicBezTo>
                  <a:pt x="9588500" y="5375910"/>
                  <a:pt x="9568815" y="5375910"/>
                  <a:pt x="9556750" y="5387975"/>
                </a:cubicBezTo>
                <a:cubicBezTo>
                  <a:pt x="9544685" y="5400040"/>
                  <a:pt x="9544685" y="5419725"/>
                  <a:pt x="9556750" y="5431790"/>
                </a:cubicBezTo>
                <a:cubicBezTo>
                  <a:pt x="9568815" y="5443855"/>
                  <a:pt x="9588500" y="5443855"/>
                  <a:pt x="9600565" y="5431790"/>
                </a:cubicBezTo>
                <a:close/>
                <a:moveTo>
                  <a:pt x="4963160" y="6438265"/>
                </a:moveTo>
                <a:cubicBezTo>
                  <a:pt x="4939030" y="6462395"/>
                  <a:pt x="4939030" y="6501765"/>
                  <a:pt x="4963160" y="6525895"/>
                </a:cubicBezTo>
                <a:cubicBezTo>
                  <a:pt x="4987290" y="6550025"/>
                  <a:pt x="5026660" y="6550025"/>
                  <a:pt x="5050790" y="6525895"/>
                </a:cubicBezTo>
                <a:cubicBezTo>
                  <a:pt x="5074920" y="6501765"/>
                  <a:pt x="5074920" y="6462395"/>
                  <a:pt x="5050790" y="6438265"/>
                </a:cubicBezTo>
                <a:cubicBezTo>
                  <a:pt x="5026660" y="6414135"/>
                  <a:pt x="4987290" y="6414135"/>
                  <a:pt x="4963160" y="6438265"/>
                </a:cubicBezTo>
                <a:close/>
                <a:moveTo>
                  <a:pt x="5050790" y="5563235"/>
                </a:moveTo>
                <a:cubicBezTo>
                  <a:pt x="5026660" y="5539105"/>
                  <a:pt x="4987290" y="5539105"/>
                  <a:pt x="4963160" y="5563235"/>
                </a:cubicBezTo>
                <a:cubicBezTo>
                  <a:pt x="4939030" y="5587365"/>
                  <a:pt x="4939030" y="5626735"/>
                  <a:pt x="4963160" y="5650865"/>
                </a:cubicBezTo>
                <a:cubicBezTo>
                  <a:pt x="4987290" y="5674995"/>
                  <a:pt x="5026660" y="5674995"/>
                  <a:pt x="5050790" y="5650865"/>
                </a:cubicBezTo>
                <a:cubicBezTo>
                  <a:pt x="5074920" y="5626735"/>
                  <a:pt x="5074920" y="5587365"/>
                  <a:pt x="5050790" y="5563235"/>
                </a:cubicBezTo>
                <a:close/>
                <a:moveTo>
                  <a:pt x="5050790" y="6000750"/>
                </a:moveTo>
                <a:cubicBezTo>
                  <a:pt x="5026660" y="5976620"/>
                  <a:pt x="4987290" y="5976620"/>
                  <a:pt x="4963160" y="6000750"/>
                </a:cubicBezTo>
                <a:cubicBezTo>
                  <a:pt x="4939030" y="6024880"/>
                  <a:pt x="4939030" y="6064250"/>
                  <a:pt x="4963160" y="6088380"/>
                </a:cubicBezTo>
                <a:cubicBezTo>
                  <a:pt x="4987290" y="6112510"/>
                  <a:pt x="5026660" y="6112510"/>
                  <a:pt x="5050790" y="6088380"/>
                </a:cubicBezTo>
                <a:cubicBezTo>
                  <a:pt x="5074920" y="6064250"/>
                  <a:pt x="5074920" y="6024880"/>
                  <a:pt x="5050790" y="6000750"/>
                </a:cubicBezTo>
                <a:close/>
                <a:moveTo>
                  <a:pt x="9972040" y="2698115"/>
                </a:moveTo>
                <a:cubicBezTo>
                  <a:pt x="9935845" y="2734310"/>
                  <a:pt x="9935845" y="2793365"/>
                  <a:pt x="9972040" y="2829560"/>
                </a:cubicBezTo>
                <a:cubicBezTo>
                  <a:pt x="10008235" y="2865755"/>
                  <a:pt x="10067290" y="2865755"/>
                  <a:pt x="10103485" y="2829560"/>
                </a:cubicBezTo>
                <a:cubicBezTo>
                  <a:pt x="10139680" y="2793365"/>
                  <a:pt x="10139680" y="2734310"/>
                  <a:pt x="10103485" y="2698115"/>
                </a:cubicBezTo>
                <a:cubicBezTo>
                  <a:pt x="10067290" y="2661920"/>
                  <a:pt x="10008235" y="2661920"/>
                  <a:pt x="9972040" y="2698115"/>
                </a:cubicBezTo>
                <a:close/>
                <a:moveTo>
                  <a:pt x="9622155" y="5847715"/>
                </a:moveTo>
                <a:cubicBezTo>
                  <a:pt x="9634220" y="5835650"/>
                  <a:pt x="9634220" y="5815965"/>
                  <a:pt x="9622155" y="5803900"/>
                </a:cubicBezTo>
                <a:cubicBezTo>
                  <a:pt x="9610090" y="5791835"/>
                  <a:pt x="9590405" y="5791835"/>
                  <a:pt x="9578340" y="5803900"/>
                </a:cubicBezTo>
                <a:cubicBezTo>
                  <a:pt x="9566275" y="5815965"/>
                  <a:pt x="9566275" y="5835650"/>
                  <a:pt x="9578340" y="5847715"/>
                </a:cubicBezTo>
                <a:cubicBezTo>
                  <a:pt x="9590405" y="5859780"/>
                  <a:pt x="9610090" y="5859780"/>
                  <a:pt x="9622155" y="5847715"/>
                </a:cubicBezTo>
                <a:close/>
                <a:moveTo>
                  <a:pt x="9556750" y="4951095"/>
                </a:moveTo>
                <a:cubicBezTo>
                  <a:pt x="9544685" y="4963160"/>
                  <a:pt x="9544685" y="4982845"/>
                  <a:pt x="9556750" y="4994910"/>
                </a:cubicBezTo>
                <a:cubicBezTo>
                  <a:pt x="9568815" y="5006975"/>
                  <a:pt x="9588500" y="5006975"/>
                  <a:pt x="9600565" y="4994910"/>
                </a:cubicBezTo>
                <a:cubicBezTo>
                  <a:pt x="9612630" y="4982845"/>
                  <a:pt x="9612630" y="4963160"/>
                  <a:pt x="9600565" y="4951095"/>
                </a:cubicBezTo>
                <a:cubicBezTo>
                  <a:pt x="9588500" y="4939030"/>
                  <a:pt x="9568815" y="4939030"/>
                  <a:pt x="9556750" y="4951095"/>
                </a:cubicBezTo>
                <a:close/>
                <a:moveTo>
                  <a:pt x="5029200" y="5191760"/>
                </a:moveTo>
                <a:cubicBezTo>
                  <a:pt x="5041265" y="5179695"/>
                  <a:pt x="5041265" y="5160010"/>
                  <a:pt x="5029200" y="5147945"/>
                </a:cubicBezTo>
                <a:cubicBezTo>
                  <a:pt x="5017135" y="5135880"/>
                  <a:pt x="4997450" y="5135880"/>
                  <a:pt x="4985385" y="5147945"/>
                </a:cubicBezTo>
                <a:cubicBezTo>
                  <a:pt x="4973320" y="5160010"/>
                  <a:pt x="4973320" y="5179695"/>
                  <a:pt x="4985385" y="5191760"/>
                </a:cubicBezTo>
                <a:cubicBezTo>
                  <a:pt x="4997450" y="5203825"/>
                  <a:pt x="5017135" y="5203825"/>
                  <a:pt x="5029200" y="5191760"/>
                </a:cubicBezTo>
                <a:close/>
                <a:moveTo>
                  <a:pt x="5160010" y="4141470"/>
                </a:moveTo>
                <a:cubicBezTo>
                  <a:pt x="5196205" y="4177665"/>
                  <a:pt x="5255260" y="4177665"/>
                  <a:pt x="5291455" y="4141470"/>
                </a:cubicBezTo>
                <a:cubicBezTo>
                  <a:pt x="5327650" y="4105275"/>
                  <a:pt x="5327650" y="4046220"/>
                  <a:pt x="5291455" y="4010025"/>
                </a:cubicBezTo>
                <a:cubicBezTo>
                  <a:pt x="5255260" y="3973830"/>
                  <a:pt x="5196205" y="3973830"/>
                  <a:pt x="5160010" y="4010025"/>
                </a:cubicBezTo>
                <a:cubicBezTo>
                  <a:pt x="5123815" y="4046855"/>
                  <a:pt x="5123815" y="4105275"/>
                  <a:pt x="5160010" y="4141470"/>
                </a:cubicBezTo>
                <a:close/>
                <a:moveTo>
                  <a:pt x="5160010" y="4578985"/>
                </a:moveTo>
                <a:cubicBezTo>
                  <a:pt x="5196205" y="4615180"/>
                  <a:pt x="5255260" y="4615180"/>
                  <a:pt x="5291455" y="4578985"/>
                </a:cubicBezTo>
                <a:cubicBezTo>
                  <a:pt x="5327650" y="4542790"/>
                  <a:pt x="5327650" y="4483735"/>
                  <a:pt x="5291455" y="4447540"/>
                </a:cubicBezTo>
                <a:cubicBezTo>
                  <a:pt x="5255260" y="4411345"/>
                  <a:pt x="5196205" y="4411345"/>
                  <a:pt x="5160010" y="4447540"/>
                </a:cubicBezTo>
                <a:cubicBezTo>
                  <a:pt x="5123815" y="4484370"/>
                  <a:pt x="5123815" y="4542790"/>
                  <a:pt x="5160010" y="4578985"/>
                </a:cubicBezTo>
                <a:close/>
                <a:moveTo>
                  <a:pt x="5291455" y="3703955"/>
                </a:moveTo>
                <a:cubicBezTo>
                  <a:pt x="5327650" y="3667760"/>
                  <a:pt x="5327650" y="3608705"/>
                  <a:pt x="5291455" y="3572510"/>
                </a:cubicBezTo>
                <a:cubicBezTo>
                  <a:pt x="5255260" y="3536315"/>
                  <a:pt x="5196205" y="3536315"/>
                  <a:pt x="5160010" y="3572510"/>
                </a:cubicBezTo>
                <a:cubicBezTo>
                  <a:pt x="5123815" y="3608705"/>
                  <a:pt x="5123815" y="3667760"/>
                  <a:pt x="5160010" y="3703955"/>
                </a:cubicBezTo>
                <a:cubicBezTo>
                  <a:pt x="5196205" y="3740150"/>
                  <a:pt x="5255260" y="3740150"/>
                  <a:pt x="5291455" y="3703955"/>
                </a:cubicBezTo>
                <a:close/>
                <a:moveTo>
                  <a:pt x="5073015" y="4666615"/>
                </a:moveTo>
                <a:cubicBezTo>
                  <a:pt x="5036820" y="4630420"/>
                  <a:pt x="4977765" y="4630420"/>
                  <a:pt x="4941570" y="4666615"/>
                </a:cubicBezTo>
                <a:cubicBezTo>
                  <a:pt x="4905375" y="4702810"/>
                  <a:pt x="4905375" y="4761865"/>
                  <a:pt x="4941570" y="4798060"/>
                </a:cubicBezTo>
                <a:cubicBezTo>
                  <a:pt x="4977765" y="4834255"/>
                  <a:pt x="5036820" y="4834255"/>
                  <a:pt x="5073015" y="4798060"/>
                </a:cubicBezTo>
                <a:cubicBezTo>
                  <a:pt x="5109210" y="4761865"/>
                  <a:pt x="5109210" y="4702810"/>
                  <a:pt x="5073015" y="4666615"/>
                </a:cubicBezTo>
                <a:close/>
                <a:moveTo>
                  <a:pt x="11196955" y="2916555"/>
                </a:moveTo>
                <a:cubicBezTo>
                  <a:pt x="11160760" y="2880360"/>
                  <a:pt x="11101705" y="2880360"/>
                  <a:pt x="11065510" y="2916555"/>
                </a:cubicBezTo>
                <a:cubicBezTo>
                  <a:pt x="11029315" y="2952750"/>
                  <a:pt x="11029315" y="3011805"/>
                  <a:pt x="11065510" y="3048000"/>
                </a:cubicBezTo>
                <a:cubicBezTo>
                  <a:pt x="11101705" y="3084195"/>
                  <a:pt x="11160760" y="3084195"/>
                  <a:pt x="11196955" y="3048000"/>
                </a:cubicBezTo>
                <a:cubicBezTo>
                  <a:pt x="11233150" y="3011805"/>
                  <a:pt x="11233150" y="2952750"/>
                  <a:pt x="11196955" y="2916555"/>
                </a:cubicBezTo>
                <a:close/>
                <a:moveTo>
                  <a:pt x="4941570" y="3923030"/>
                </a:moveTo>
                <a:cubicBezTo>
                  <a:pt x="4977765" y="3959225"/>
                  <a:pt x="5036820" y="3959225"/>
                  <a:pt x="5073015" y="3923030"/>
                </a:cubicBezTo>
                <a:cubicBezTo>
                  <a:pt x="5109210" y="3886835"/>
                  <a:pt x="5109210" y="3827780"/>
                  <a:pt x="5073015" y="3791585"/>
                </a:cubicBezTo>
                <a:cubicBezTo>
                  <a:pt x="5036820" y="3755390"/>
                  <a:pt x="4977765" y="3755390"/>
                  <a:pt x="4941570" y="3791585"/>
                </a:cubicBezTo>
                <a:cubicBezTo>
                  <a:pt x="4905375" y="3827780"/>
                  <a:pt x="4905375" y="3886835"/>
                  <a:pt x="4941570" y="3923030"/>
                </a:cubicBezTo>
                <a:close/>
                <a:moveTo>
                  <a:pt x="5050790" y="3463290"/>
                </a:moveTo>
                <a:cubicBezTo>
                  <a:pt x="5074920" y="3439160"/>
                  <a:pt x="5074920" y="3399790"/>
                  <a:pt x="5050790" y="3375660"/>
                </a:cubicBezTo>
                <a:cubicBezTo>
                  <a:pt x="5026660" y="3351530"/>
                  <a:pt x="4987290" y="3351530"/>
                  <a:pt x="4963160" y="3375660"/>
                </a:cubicBezTo>
                <a:cubicBezTo>
                  <a:pt x="4939030" y="3399790"/>
                  <a:pt x="4939030" y="3439160"/>
                  <a:pt x="4963160" y="3463290"/>
                </a:cubicBezTo>
                <a:cubicBezTo>
                  <a:pt x="4987290" y="3488055"/>
                  <a:pt x="5026660" y="3488055"/>
                  <a:pt x="5050790" y="3463290"/>
                </a:cubicBezTo>
                <a:close/>
                <a:moveTo>
                  <a:pt x="4941570" y="4360545"/>
                </a:moveTo>
                <a:cubicBezTo>
                  <a:pt x="4977765" y="4396740"/>
                  <a:pt x="5036820" y="4396740"/>
                  <a:pt x="5073015" y="4360545"/>
                </a:cubicBezTo>
                <a:cubicBezTo>
                  <a:pt x="5109210" y="4324350"/>
                  <a:pt x="5109210" y="4265295"/>
                  <a:pt x="5073015" y="4229100"/>
                </a:cubicBezTo>
                <a:cubicBezTo>
                  <a:pt x="5036820" y="4192905"/>
                  <a:pt x="4977765" y="4192905"/>
                  <a:pt x="4941570" y="4229100"/>
                </a:cubicBezTo>
                <a:cubicBezTo>
                  <a:pt x="4905375" y="4265295"/>
                  <a:pt x="4905375" y="4324350"/>
                  <a:pt x="4941570" y="4360545"/>
                </a:cubicBezTo>
                <a:close/>
                <a:moveTo>
                  <a:pt x="10672445" y="1254760"/>
                </a:moveTo>
                <a:cubicBezTo>
                  <a:pt x="10684510" y="1266825"/>
                  <a:pt x="10704195" y="1266825"/>
                  <a:pt x="10716260" y="1254760"/>
                </a:cubicBezTo>
                <a:cubicBezTo>
                  <a:pt x="10728325" y="1242695"/>
                  <a:pt x="10728325" y="1223010"/>
                  <a:pt x="10716260" y="1210945"/>
                </a:cubicBezTo>
                <a:cubicBezTo>
                  <a:pt x="10704195" y="1198880"/>
                  <a:pt x="10684510" y="1198880"/>
                  <a:pt x="10672445" y="1210945"/>
                </a:cubicBezTo>
                <a:cubicBezTo>
                  <a:pt x="10659745" y="1223010"/>
                  <a:pt x="10659745" y="1242695"/>
                  <a:pt x="10672445" y="1254760"/>
                </a:cubicBezTo>
                <a:close/>
                <a:moveTo>
                  <a:pt x="10715625" y="379730"/>
                </a:moveTo>
                <a:cubicBezTo>
                  <a:pt x="10727690" y="367665"/>
                  <a:pt x="10727690" y="347980"/>
                  <a:pt x="10715625" y="335915"/>
                </a:cubicBezTo>
                <a:cubicBezTo>
                  <a:pt x="10703560" y="323850"/>
                  <a:pt x="10683875" y="323850"/>
                  <a:pt x="10671810" y="335915"/>
                </a:cubicBezTo>
                <a:cubicBezTo>
                  <a:pt x="10659745" y="347980"/>
                  <a:pt x="10659745" y="367665"/>
                  <a:pt x="10671810" y="379730"/>
                </a:cubicBezTo>
                <a:cubicBezTo>
                  <a:pt x="10683875" y="391795"/>
                  <a:pt x="10703560" y="391795"/>
                  <a:pt x="10715625" y="379730"/>
                </a:cubicBezTo>
                <a:close/>
                <a:moveTo>
                  <a:pt x="11481435" y="1320165"/>
                </a:moveTo>
                <a:cubicBezTo>
                  <a:pt x="11529695" y="1368425"/>
                  <a:pt x="11607800" y="1368425"/>
                  <a:pt x="11656695" y="1320165"/>
                </a:cubicBezTo>
                <a:cubicBezTo>
                  <a:pt x="11704955" y="1271905"/>
                  <a:pt x="11704955" y="1193800"/>
                  <a:pt x="11656695" y="1144905"/>
                </a:cubicBezTo>
                <a:cubicBezTo>
                  <a:pt x="11608435" y="1096645"/>
                  <a:pt x="11530330" y="1096645"/>
                  <a:pt x="11481435" y="1144905"/>
                </a:cubicBezTo>
                <a:cubicBezTo>
                  <a:pt x="11433175" y="1193165"/>
                  <a:pt x="11433175" y="1271905"/>
                  <a:pt x="11481435" y="1320165"/>
                </a:cubicBezTo>
                <a:close/>
                <a:moveTo>
                  <a:pt x="11634470" y="861060"/>
                </a:moveTo>
                <a:cubicBezTo>
                  <a:pt x="11670665" y="824865"/>
                  <a:pt x="11670665" y="765810"/>
                  <a:pt x="11634470" y="729615"/>
                </a:cubicBezTo>
                <a:cubicBezTo>
                  <a:pt x="11598275" y="693420"/>
                  <a:pt x="11539220" y="693420"/>
                  <a:pt x="11503025" y="729615"/>
                </a:cubicBezTo>
                <a:cubicBezTo>
                  <a:pt x="11466830" y="765810"/>
                  <a:pt x="11466830" y="824865"/>
                  <a:pt x="11503025" y="861060"/>
                </a:cubicBezTo>
                <a:cubicBezTo>
                  <a:pt x="11539220" y="897255"/>
                  <a:pt x="11598275" y="897255"/>
                  <a:pt x="11634470" y="861060"/>
                </a:cubicBezTo>
                <a:close/>
                <a:moveTo>
                  <a:pt x="10759440" y="2042160"/>
                </a:moveTo>
                <a:cubicBezTo>
                  <a:pt x="10723245" y="2005965"/>
                  <a:pt x="10664190" y="2005965"/>
                  <a:pt x="10627995" y="2042160"/>
                </a:cubicBezTo>
                <a:cubicBezTo>
                  <a:pt x="10591800" y="2078355"/>
                  <a:pt x="10591800" y="2137410"/>
                  <a:pt x="10627995" y="2173605"/>
                </a:cubicBezTo>
                <a:cubicBezTo>
                  <a:pt x="10664190" y="2209800"/>
                  <a:pt x="10723245" y="2209800"/>
                  <a:pt x="10759440" y="2173605"/>
                </a:cubicBezTo>
                <a:cubicBezTo>
                  <a:pt x="10795635" y="2137410"/>
                  <a:pt x="10795635" y="2078355"/>
                  <a:pt x="10759440" y="2042160"/>
                </a:cubicBezTo>
                <a:close/>
                <a:moveTo>
                  <a:pt x="10781665" y="1582420"/>
                </a:moveTo>
                <a:cubicBezTo>
                  <a:pt x="10733405" y="1534160"/>
                  <a:pt x="10655300" y="1534160"/>
                  <a:pt x="10606405" y="1582420"/>
                </a:cubicBezTo>
                <a:cubicBezTo>
                  <a:pt x="10558145" y="1630680"/>
                  <a:pt x="10558145" y="1708785"/>
                  <a:pt x="10606405" y="1757680"/>
                </a:cubicBezTo>
                <a:cubicBezTo>
                  <a:pt x="10654665" y="1805940"/>
                  <a:pt x="10732770" y="1805940"/>
                  <a:pt x="10781665" y="1757680"/>
                </a:cubicBezTo>
                <a:cubicBezTo>
                  <a:pt x="10829925" y="1709420"/>
                  <a:pt x="10829925" y="1630680"/>
                  <a:pt x="10781665" y="1582420"/>
                </a:cubicBezTo>
                <a:close/>
                <a:moveTo>
                  <a:pt x="10672445" y="817245"/>
                </a:moveTo>
                <a:cubicBezTo>
                  <a:pt x="10684510" y="829310"/>
                  <a:pt x="10704195" y="829310"/>
                  <a:pt x="10716260" y="817245"/>
                </a:cubicBezTo>
                <a:cubicBezTo>
                  <a:pt x="10728325" y="805180"/>
                  <a:pt x="10728325" y="785495"/>
                  <a:pt x="10716260" y="773430"/>
                </a:cubicBezTo>
                <a:cubicBezTo>
                  <a:pt x="10704195" y="761365"/>
                  <a:pt x="10684510" y="761365"/>
                  <a:pt x="10672445" y="773430"/>
                </a:cubicBezTo>
                <a:cubicBezTo>
                  <a:pt x="10660380" y="785495"/>
                  <a:pt x="10659745" y="805180"/>
                  <a:pt x="10672445" y="817245"/>
                </a:cubicBezTo>
                <a:close/>
                <a:moveTo>
                  <a:pt x="11043920" y="1320165"/>
                </a:moveTo>
                <a:cubicBezTo>
                  <a:pt x="11092180" y="1368425"/>
                  <a:pt x="11170285" y="1368425"/>
                  <a:pt x="11219180" y="1320165"/>
                </a:cubicBezTo>
                <a:cubicBezTo>
                  <a:pt x="11267440" y="1271905"/>
                  <a:pt x="11267440" y="1193800"/>
                  <a:pt x="11219180" y="1144905"/>
                </a:cubicBezTo>
                <a:cubicBezTo>
                  <a:pt x="11170920" y="1096645"/>
                  <a:pt x="11092815" y="1096645"/>
                  <a:pt x="11043920" y="1144905"/>
                </a:cubicBezTo>
                <a:cubicBezTo>
                  <a:pt x="10995660" y="1193165"/>
                  <a:pt x="10995660" y="1271905"/>
                  <a:pt x="11043920" y="1320165"/>
                </a:cubicBezTo>
                <a:close/>
                <a:moveTo>
                  <a:pt x="10759440" y="2479040"/>
                </a:moveTo>
                <a:cubicBezTo>
                  <a:pt x="10723245" y="2442845"/>
                  <a:pt x="10664190" y="2442845"/>
                  <a:pt x="10627995" y="2479040"/>
                </a:cubicBezTo>
                <a:cubicBezTo>
                  <a:pt x="10591800" y="2515235"/>
                  <a:pt x="10591800" y="2574290"/>
                  <a:pt x="10627995" y="2610485"/>
                </a:cubicBezTo>
                <a:cubicBezTo>
                  <a:pt x="10664190" y="2646680"/>
                  <a:pt x="10723245" y="2646680"/>
                  <a:pt x="10759440" y="2610485"/>
                </a:cubicBezTo>
                <a:cubicBezTo>
                  <a:pt x="10795635" y="2574290"/>
                  <a:pt x="10795635" y="2515870"/>
                  <a:pt x="10759440" y="2479040"/>
                </a:cubicBezTo>
                <a:close/>
                <a:moveTo>
                  <a:pt x="11043920" y="1757680"/>
                </a:moveTo>
                <a:cubicBezTo>
                  <a:pt x="11092180" y="1805940"/>
                  <a:pt x="11170285" y="1805940"/>
                  <a:pt x="11219180" y="1757680"/>
                </a:cubicBezTo>
                <a:cubicBezTo>
                  <a:pt x="11267440" y="1709420"/>
                  <a:pt x="11267440" y="1631315"/>
                  <a:pt x="11219180" y="1582420"/>
                </a:cubicBezTo>
                <a:cubicBezTo>
                  <a:pt x="11170920" y="1534160"/>
                  <a:pt x="11092815" y="1534160"/>
                  <a:pt x="11043920" y="1582420"/>
                </a:cubicBezTo>
                <a:cubicBezTo>
                  <a:pt x="10995660" y="1630680"/>
                  <a:pt x="10995660" y="1709420"/>
                  <a:pt x="11043920" y="1757680"/>
                </a:cubicBezTo>
                <a:close/>
                <a:moveTo>
                  <a:pt x="11437620" y="1976120"/>
                </a:moveTo>
                <a:cubicBezTo>
                  <a:pt x="11485880" y="1927860"/>
                  <a:pt x="11485880" y="1849755"/>
                  <a:pt x="11437620" y="1800860"/>
                </a:cubicBezTo>
                <a:cubicBezTo>
                  <a:pt x="11389360" y="1751965"/>
                  <a:pt x="11311255" y="1752600"/>
                  <a:pt x="11262360" y="1800860"/>
                </a:cubicBezTo>
                <a:cubicBezTo>
                  <a:pt x="11213465" y="1849120"/>
                  <a:pt x="11214100" y="1927225"/>
                  <a:pt x="11262360" y="1976120"/>
                </a:cubicBezTo>
                <a:cubicBezTo>
                  <a:pt x="11311255" y="2024380"/>
                  <a:pt x="11389360" y="2024380"/>
                  <a:pt x="11437620" y="1976120"/>
                </a:cubicBezTo>
                <a:close/>
                <a:moveTo>
                  <a:pt x="11262995" y="1363980"/>
                </a:moveTo>
                <a:cubicBezTo>
                  <a:pt x="11214735" y="1412240"/>
                  <a:pt x="11214735" y="1490345"/>
                  <a:pt x="11262995" y="1539240"/>
                </a:cubicBezTo>
                <a:cubicBezTo>
                  <a:pt x="11311255" y="1587500"/>
                  <a:pt x="11389360" y="1587500"/>
                  <a:pt x="11438255" y="1539240"/>
                </a:cubicBezTo>
                <a:cubicBezTo>
                  <a:pt x="11486515" y="1490980"/>
                  <a:pt x="11486515" y="1412875"/>
                  <a:pt x="11438255" y="1363980"/>
                </a:cubicBezTo>
                <a:cubicBezTo>
                  <a:pt x="11389360" y="1315720"/>
                  <a:pt x="11311255" y="1315720"/>
                  <a:pt x="11262995" y="1363980"/>
                </a:cubicBezTo>
                <a:close/>
                <a:moveTo>
                  <a:pt x="11153140" y="817245"/>
                </a:moveTo>
                <a:cubicBezTo>
                  <a:pt x="11165205" y="805180"/>
                  <a:pt x="11165205" y="785495"/>
                  <a:pt x="11153140" y="773430"/>
                </a:cubicBezTo>
                <a:cubicBezTo>
                  <a:pt x="11141075" y="761365"/>
                  <a:pt x="11121390" y="761365"/>
                  <a:pt x="11109325" y="773430"/>
                </a:cubicBezTo>
                <a:cubicBezTo>
                  <a:pt x="11097260" y="785495"/>
                  <a:pt x="11097260" y="805180"/>
                  <a:pt x="11109325" y="817245"/>
                </a:cubicBezTo>
                <a:cubicBezTo>
                  <a:pt x="11121390" y="829310"/>
                  <a:pt x="11141075" y="829310"/>
                  <a:pt x="11153140" y="817245"/>
                </a:cubicBezTo>
                <a:close/>
                <a:moveTo>
                  <a:pt x="11437620" y="926465"/>
                </a:moveTo>
                <a:cubicBezTo>
                  <a:pt x="11389360" y="878205"/>
                  <a:pt x="11311255" y="878205"/>
                  <a:pt x="11262360" y="926465"/>
                </a:cubicBezTo>
                <a:cubicBezTo>
                  <a:pt x="11214100" y="974725"/>
                  <a:pt x="11214100" y="1052830"/>
                  <a:pt x="11262360" y="1101725"/>
                </a:cubicBezTo>
                <a:cubicBezTo>
                  <a:pt x="11310620" y="1149985"/>
                  <a:pt x="11388725" y="1149985"/>
                  <a:pt x="11437620" y="1101725"/>
                </a:cubicBezTo>
                <a:cubicBezTo>
                  <a:pt x="11485880" y="1052830"/>
                  <a:pt x="11485880" y="974725"/>
                  <a:pt x="11437620" y="926465"/>
                </a:cubicBezTo>
                <a:close/>
                <a:moveTo>
                  <a:pt x="10978515" y="3135630"/>
                </a:moveTo>
                <a:cubicBezTo>
                  <a:pt x="10942320" y="3099435"/>
                  <a:pt x="10883265" y="3099435"/>
                  <a:pt x="10847070" y="3135630"/>
                </a:cubicBezTo>
                <a:cubicBezTo>
                  <a:pt x="10810875" y="3171825"/>
                  <a:pt x="10810875" y="3230880"/>
                  <a:pt x="10847070" y="3267075"/>
                </a:cubicBezTo>
                <a:cubicBezTo>
                  <a:pt x="10883265" y="3303270"/>
                  <a:pt x="10942320" y="3303270"/>
                  <a:pt x="10978515" y="3267075"/>
                </a:cubicBezTo>
                <a:cubicBezTo>
                  <a:pt x="11014710" y="3230880"/>
                  <a:pt x="11014710" y="3171825"/>
                  <a:pt x="10978515" y="3135630"/>
                </a:cubicBezTo>
                <a:close/>
                <a:moveTo>
                  <a:pt x="10978515" y="3573145"/>
                </a:moveTo>
                <a:cubicBezTo>
                  <a:pt x="10942320" y="3536950"/>
                  <a:pt x="10883265" y="3536950"/>
                  <a:pt x="10847070" y="3573145"/>
                </a:cubicBezTo>
                <a:cubicBezTo>
                  <a:pt x="10810875" y="3609340"/>
                  <a:pt x="10810875" y="3668395"/>
                  <a:pt x="10847070" y="3704590"/>
                </a:cubicBezTo>
                <a:cubicBezTo>
                  <a:pt x="10883265" y="3740785"/>
                  <a:pt x="10942320" y="3740785"/>
                  <a:pt x="10978515" y="3704590"/>
                </a:cubicBezTo>
                <a:cubicBezTo>
                  <a:pt x="11014710" y="3668395"/>
                  <a:pt x="11014710" y="3609340"/>
                  <a:pt x="10978515" y="3573145"/>
                </a:cubicBezTo>
                <a:close/>
                <a:moveTo>
                  <a:pt x="10868660" y="4469765"/>
                </a:moveTo>
                <a:cubicBezTo>
                  <a:pt x="10844530" y="4493895"/>
                  <a:pt x="10844530" y="4533265"/>
                  <a:pt x="10868660" y="4557395"/>
                </a:cubicBezTo>
                <a:cubicBezTo>
                  <a:pt x="10892790" y="4581525"/>
                  <a:pt x="10932160" y="4581525"/>
                  <a:pt x="10956290" y="4557395"/>
                </a:cubicBezTo>
                <a:cubicBezTo>
                  <a:pt x="10980420" y="4533265"/>
                  <a:pt x="10980420" y="4493895"/>
                  <a:pt x="10956290" y="4469765"/>
                </a:cubicBezTo>
                <a:cubicBezTo>
                  <a:pt x="10932160" y="4445635"/>
                  <a:pt x="10892790" y="4445635"/>
                  <a:pt x="10868660" y="4469765"/>
                </a:cubicBezTo>
                <a:close/>
                <a:moveTo>
                  <a:pt x="11656695" y="1757680"/>
                </a:moveTo>
                <a:cubicBezTo>
                  <a:pt x="11704955" y="1709420"/>
                  <a:pt x="11704955" y="1631315"/>
                  <a:pt x="11656695" y="1582420"/>
                </a:cubicBezTo>
                <a:cubicBezTo>
                  <a:pt x="11608435" y="1534160"/>
                  <a:pt x="11530330" y="1534160"/>
                  <a:pt x="11481435" y="1582420"/>
                </a:cubicBezTo>
                <a:cubicBezTo>
                  <a:pt x="11433175" y="1630680"/>
                  <a:pt x="11433175" y="1708785"/>
                  <a:pt x="11481435" y="1757680"/>
                </a:cubicBezTo>
                <a:cubicBezTo>
                  <a:pt x="11529695" y="1805940"/>
                  <a:pt x="11607800" y="1805940"/>
                  <a:pt x="11656695" y="1757680"/>
                </a:cubicBezTo>
                <a:close/>
                <a:moveTo>
                  <a:pt x="10956290" y="4032250"/>
                </a:moveTo>
                <a:cubicBezTo>
                  <a:pt x="10932160" y="4008120"/>
                  <a:pt x="10892790" y="4008120"/>
                  <a:pt x="10868660" y="4032250"/>
                </a:cubicBezTo>
                <a:cubicBezTo>
                  <a:pt x="10844530" y="4056380"/>
                  <a:pt x="10844530" y="4095750"/>
                  <a:pt x="10868660" y="4119880"/>
                </a:cubicBezTo>
                <a:cubicBezTo>
                  <a:pt x="10892790" y="4144010"/>
                  <a:pt x="10932160" y="4144010"/>
                  <a:pt x="10956290" y="4119880"/>
                </a:cubicBezTo>
                <a:cubicBezTo>
                  <a:pt x="10980420" y="4095750"/>
                  <a:pt x="10980420" y="4056380"/>
                  <a:pt x="10956290" y="4032250"/>
                </a:cubicBezTo>
                <a:close/>
                <a:moveTo>
                  <a:pt x="10978515" y="2698115"/>
                </a:moveTo>
                <a:cubicBezTo>
                  <a:pt x="10942320" y="2661920"/>
                  <a:pt x="10883265" y="2661920"/>
                  <a:pt x="10847070" y="2698115"/>
                </a:cubicBezTo>
                <a:cubicBezTo>
                  <a:pt x="10810875" y="2734310"/>
                  <a:pt x="10810875" y="2793365"/>
                  <a:pt x="10847070" y="2829560"/>
                </a:cubicBezTo>
                <a:cubicBezTo>
                  <a:pt x="10883265" y="2865755"/>
                  <a:pt x="10942320" y="2865755"/>
                  <a:pt x="10978515" y="2829560"/>
                </a:cubicBezTo>
                <a:cubicBezTo>
                  <a:pt x="11014710" y="2792730"/>
                  <a:pt x="11014710" y="2734310"/>
                  <a:pt x="10978515" y="2698115"/>
                </a:cubicBezTo>
                <a:close/>
                <a:moveTo>
                  <a:pt x="11196955" y="2479040"/>
                </a:moveTo>
                <a:cubicBezTo>
                  <a:pt x="11160760" y="2442845"/>
                  <a:pt x="11101705" y="2442845"/>
                  <a:pt x="11065510" y="2479040"/>
                </a:cubicBezTo>
                <a:cubicBezTo>
                  <a:pt x="11029315" y="2515235"/>
                  <a:pt x="11029315" y="2574290"/>
                  <a:pt x="11065510" y="2610485"/>
                </a:cubicBezTo>
                <a:cubicBezTo>
                  <a:pt x="11101705" y="2646680"/>
                  <a:pt x="11160760" y="2646680"/>
                  <a:pt x="11196955" y="2610485"/>
                </a:cubicBezTo>
                <a:cubicBezTo>
                  <a:pt x="11233150" y="2574290"/>
                  <a:pt x="11233150" y="2515870"/>
                  <a:pt x="11196955" y="2479040"/>
                </a:cubicBezTo>
                <a:close/>
                <a:moveTo>
                  <a:pt x="10759440" y="2916555"/>
                </a:moveTo>
                <a:cubicBezTo>
                  <a:pt x="10723245" y="2880360"/>
                  <a:pt x="10664190" y="2880360"/>
                  <a:pt x="10627995" y="2916555"/>
                </a:cubicBezTo>
                <a:cubicBezTo>
                  <a:pt x="10591800" y="2952750"/>
                  <a:pt x="10591800" y="3011805"/>
                  <a:pt x="10627995" y="3048000"/>
                </a:cubicBezTo>
                <a:cubicBezTo>
                  <a:pt x="10664190" y="3084195"/>
                  <a:pt x="10723245" y="3084195"/>
                  <a:pt x="10759440" y="3048000"/>
                </a:cubicBezTo>
                <a:cubicBezTo>
                  <a:pt x="10795635" y="3011805"/>
                  <a:pt x="10795635" y="2952750"/>
                  <a:pt x="10759440" y="2916555"/>
                </a:cubicBezTo>
                <a:close/>
                <a:moveTo>
                  <a:pt x="11219180" y="2019935"/>
                </a:moveTo>
                <a:cubicBezTo>
                  <a:pt x="11170920" y="1971675"/>
                  <a:pt x="11092815" y="1971675"/>
                  <a:pt x="11043920" y="2019935"/>
                </a:cubicBezTo>
                <a:cubicBezTo>
                  <a:pt x="10995660" y="2068195"/>
                  <a:pt x="10995660" y="2146300"/>
                  <a:pt x="11043920" y="2195195"/>
                </a:cubicBezTo>
                <a:cubicBezTo>
                  <a:pt x="11092180" y="2243455"/>
                  <a:pt x="11170285" y="2243455"/>
                  <a:pt x="11219180" y="2195195"/>
                </a:cubicBezTo>
                <a:cubicBezTo>
                  <a:pt x="11267440" y="2146935"/>
                  <a:pt x="11267440" y="2068195"/>
                  <a:pt x="11219180" y="2019935"/>
                </a:cubicBezTo>
                <a:close/>
                <a:moveTo>
                  <a:pt x="10650220" y="4688205"/>
                </a:moveTo>
                <a:cubicBezTo>
                  <a:pt x="10626090" y="4712335"/>
                  <a:pt x="10626090" y="4751705"/>
                  <a:pt x="10650220" y="4775835"/>
                </a:cubicBezTo>
                <a:cubicBezTo>
                  <a:pt x="10674350" y="4799965"/>
                  <a:pt x="10713720" y="4799965"/>
                  <a:pt x="10737850" y="4775835"/>
                </a:cubicBezTo>
                <a:cubicBezTo>
                  <a:pt x="10761980" y="4751705"/>
                  <a:pt x="10761980" y="4712335"/>
                  <a:pt x="10737850" y="4688205"/>
                </a:cubicBezTo>
                <a:cubicBezTo>
                  <a:pt x="10713720" y="4664075"/>
                  <a:pt x="10674350" y="4664075"/>
                  <a:pt x="10650220" y="4688205"/>
                </a:cubicBezTo>
                <a:close/>
                <a:moveTo>
                  <a:pt x="10978515" y="2260600"/>
                </a:moveTo>
                <a:cubicBezTo>
                  <a:pt x="10942320" y="2224405"/>
                  <a:pt x="10883265" y="2224405"/>
                  <a:pt x="10847070" y="2260600"/>
                </a:cubicBezTo>
                <a:cubicBezTo>
                  <a:pt x="10810875" y="2296795"/>
                  <a:pt x="10810875" y="2355850"/>
                  <a:pt x="10847070" y="2392045"/>
                </a:cubicBezTo>
                <a:cubicBezTo>
                  <a:pt x="10883265" y="2428240"/>
                  <a:pt x="10942320" y="2428240"/>
                  <a:pt x="10978515" y="2392045"/>
                </a:cubicBezTo>
                <a:cubicBezTo>
                  <a:pt x="11014710" y="2355850"/>
                  <a:pt x="11014710" y="2296795"/>
                  <a:pt x="10978515" y="2260600"/>
                </a:cubicBezTo>
                <a:close/>
                <a:moveTo>
                  <a:pt x="10759440" y="3354070"/>
                </a:moveTo>
                <a:cubicBezTo>
                  <a:pt x="10723245" y="3317875"/>
                  <a:pt x="10664190" y="3317875"/>
                  <a:pt x="10627995" y="3354070"/>
                </a:cubicBezTo>
                <a:cubicBezTo>
                  <a:pt x="10591800" y="3390265"/>
                  <a:pt x="10591800" y="3449320"/>
                  <a:pt x="10627995" y="3485515"/>
                </a:cubicBezTo>
                <a:cubicBezTo>
                  <a:pt x="10664190" y="3521710"/>
                  <a:pt x="10723245" y="3521710"/>
                  <a:pt x="10759440" y="3485515"/>
                </a:cubicBezTo>
                <a:cubicBezTo>
                  <a:pt x="10795635" y="3449320"/>
                  <a:pt x="10795635" y="3390265"/>
                  <a:pt x="10759440" y="3354070"/>
                </a:cubicBezTo>
                <a:close/>
                <a:moveTo>
                  <a:pt x="10737850" y="3813175"/>
                </a:moveTo>
                <a:cubicBezTo>
                  <a:pt x="10713720" y="3789045"/>
                  <a:pt x="10674350" y="3789045"/>
                  <a:pt x="10650220" y="3813175"/>
                </a:cubicBezTo>
                <a:cubicBezTo>
                  <a:pt x="10626090" y="3837305"/>
                  <a:pt x="10626090" y="3876675"/>
                  <a:pt x="10650220" y="3900805"/>
                </a:cubicBezTo>
                <a:cubicBezTo>
                  <a:pt x="10674350" y="3924935"/>
                  <a:pt x="10713720" y="3924935"/>
                  <a:pt x="10737850" y="3900805"/>
                </a:cubicBezTo>
                <a:cubicBezTo>
                  <a:pt x="10761980" y="3876675"/>
                  <a:pt x="10761980" y="3837305"/>
                  <a:pt x="10737850" y="3813175"/>
                </a:cubicBezTo>
                <a:close/>
                <a:moveTo>
                  <a:pt x="11000105" y="1801495"/>
                </a:moveTo>
                <a:cubicBezTo>
                  <a:pt x="10951845" y="1753235"/>
                  <a:pt x="10873740" y="1753235"/>
                  <a:pt x="10824845" y="1801495"/>
                </a:cubicBezTo>
                <a:cubicBezTo>
                  <a:pt x="10775950" y="1849755"/>
                  <a:pt x="10776585" y="1927860"/>
                  <a:pt x="10824845" y="1976755"/>
                </a:cubicBezTo>
                <a:cubicBezTo>
                  <a:pt x="10873105" y="2025015"/>
                  <a:pt x="10951210" y="2025015"/>
                  <a:pt x="11000105" y="1976755"/>
                </a:cubicBezTo>
                <a:cubicBezTo>
                  <a:pt x="11048365" y="1927860"/>
                  <a:pt x="11048365" y="1849755"/>
                  <a:pt x="11000105" y="1801495"/>
                </a:cubicBezTo>
                <a:close/>
                <a:moveTo>
                  <a:pt x="10737850" y="4250690"/>
                </a:moveTo>
                <a:cubicBezTo>
                  <a:pt x="10713720" y="4226560"/>
                  <a:pt x="10674350" y="4226560"/>
                  <a:pt x="10650220" y="4250690"/>
                </a:cubicBezTo>
                <a:cubicBezTo>
                  <a:pt x="10626090" y="4274820"/>
                  <a:pt x="10626090" y="4314190"/>
                  <a:pt x="10650220" y="4338320"/>
                </a:cubicBezTo>
                <a:cubicBezTo>
                  <a:pt x="10674350" y="4362450"/>
                  <a:pt x="10713720" y="4362450"/>
                  <a:pt x="10737850" y="4338320"/>
                </a:cubicBezTo>
                <a:cubicBezTo>
                  <a:pt x="10761980" y="4314190"/>
                  <a:pt x="10761980" y="4274820"/>
                  <a:pt x="10737850" y="4250690"/>
                </a:cubicBezTo>
                <a:close/>
                <a:moveTo>
                  <a:pt x="11940540" y="3485515"/>
                </a:moveTo>
                <a:cubicBezTo>
                  <a:pt x="11976735" y="3521710"/>
                  <a:pt x="12035790" y="3521710"/>
                  <a:pt x="12071985" y="3485515"/>
                </a:cubicBezTo>
                <a:cubicBezTo>
                  <a:pt x="12108180" y="3449320"/>
                  <a:pt x="12108180" y="3390265"/>
                  <a:pt x="12071985" y="3354070"/>
                </a:cubicBezTo>
                <a:cubicBezTo>
                  <a:pt x="12035790" y="3317875"/>
                  <a:pt x="11976735" y="3317875"/>
                  <a:pt x="11940540" y="3354070"/>
                </a:cubicBezTo>
                <a:cubicBezTo>
                  <a:pt x="11904345" y="3390265"/>
                  <a:pt x="11904345" y="3449320"/>
                  <a:pt x="11940540" y="3485515"/>
                </a:cubicBezTo>
                <a:close/>
                <a:moveTo>
                  <a:pt x="10431145" y="4469765"/>
                </a:moveTo>
                <a:cubicBezTo>
                  <a:pt x="10407015" y="4493895"/>
                  <a:pt x="10407015" y="4533265"/>
                  <a:pt x="10431145" y="4557395"/>
                </a:cubicBezTo>
                <a:cubicBezTo>
                  <a:pt x="10455275" y="4581525"/>
                  <a:pt x="10494645" y="4581525"/>
                  <a:pt x="10518775" y="4557395"/>
                </a:cubicBezTo>
                <a:cubicBezTo>
                  <a:pt x="10542905" y="4533265"/>
                  <a:pt x="10542905" y="4493895"/>
                  <a:pt x="10518775" y="4469765"/>
                </a:cubicBezTo>
                <a:cubicBezTo>
                  <a:pt x="10494645" y="4445635"/>
                  <a:pt x="10455910" y="4445635"/>
                  <a:pt x="10431145" y="4469765"/>
                </a:cubicBezTo>
                <a:close/>
                <a:moveTo>
                  <a:pt x="11940540" y="2610485"/>
                </a:moveTo>
                <a:cubicBezTo>
                  <a:pt x="11976735" y="2646680"/>
                  <a:pt x="12035790" y="2646680"/>
                  <a:pt x="12071985" y="2610485"/>
                </a:cubicBezTo>
                <a:cubicBezTo>
                  <a:pt x="12108180" y="2574290"/>
                  <a:pt x="12108180" y="2515235"/>
                  <a:pt x="12071985" y="2479040"/>
                </a:cubicBezTo>
                <a:cubicBezTo>
                  <a:pt x="12035790" y="2442845"/>
                  <a:pt x="11976735" y="2442845"/>
                  <a:pt x="11940540" y="2479040"/>
                </a:cubicBezTo>
                <a:cubicBezTo>
                  <a:pt x="11904345" y="2515235"/>
                  <a:pt x="11904345" y="2574290"/>
                  <a:pt x="11940540" y="2610485"/>
                </a:cubicBezTo>
                <a:close/>
                <a:moveTo>
                  <a:pt x="10518775" y="4994275"/>
                </a:moveTo>
                <a:cubicBezTo>
                  <a:pt x="10542905" y="4970145"/>
                  <a:pt x="10542905" y="4930775"/>
                  <a:pt x="10518775" y="4906645"/>
                </a:cubicBezTo>
                <a:cubicBezTo>
                  <a:pt x="10494645" y="4882515"/>
                  <a:pt x="10455275" y="4882515"/>
                  <a:pt x="10431145" y="4906645"/>
                </a:cubicBezTo>
                <a:cubicBezTo>
                  <a:pt x="10407015" y="4930775"/>
                  <a:pt x="10407015" y="4970145"/>
                  <a:pt x="10431145" y="4994275"/>
                </a:cubicBezTo>
                <a:cubicBezTo>
                  <a:pt x="10455910" y="5018405"/>
                  <a:pt x="10494645" y="5018405"/>
                  <a:pt x="10518775" y="4994275"/>
                </a:cubicBezTo>
                <a:close/>
                <a:moveTo>
                  <a:pt x="10518775" y="3594735"/>
                </a:moveTo>
                <a:cubicBezTo>
                  <a:pt x="10494645" y="3570605"/>
                  <a:pt x="10455275" y="3570605"/>
                  <a:pt x="10431145" y="3594735"/>
                </a:cubicBezTo>
                <a:cubicBezTo>
                  <a:pt x="10407015" y="3618865"/>
                  <a:pt x="10407015" y="3658235"/>
                  <a:pt x="10431145" y="3682365"/>
                </a:cubicBezTo>
                <a:cubicBezTo>
                  <a:pt x="10455275" y="3706495"/>
                  <a:pt x="10494645" y="3706495"/>
                  <a:pt x="10518775" y="3682365"/>
                </a:cubicBezTo>
                <a:cubicBezTo>
                  <a:pt x="10542905" y="3658235"/>
                  <a:pt x="10542905" y="3618865"/>
                  <a:pt x="10518775" y="3594735"/>
                </a:cubicBezTo>
                <a:close/>
                <a:moveTo>
                  <a:pt x="10518775" y="4032250"/>
                </a:moveTo>
                <a:cubicBezTo>
                  <a:pt x="10494645" y="4008120"/>
                  <a:pt x="10455275" y="4008120"/>
                  <a:pt x="10431145" y="4032250"/>
                </a:cubicBezTo>
                <a:cubicBezTo>
                  <a:pt x="10407015" y="4056380"/>
                  <a:pt x="10407015" y="4095750"/>
                  <a:pt x="10431145" y="4119880"/>
                </a:cubicBezTo>
                <a:cubicBezTo>
                  <a:pt x="10455275" y="4144010"/>
                  <a:pt x="10494645" y="4144010"/>
                  <a:pt x="10518775" y="4119880"/>
                </a:cubicBezTo>
                <a:cubicBezTo>
                  <a:pt x="10542905" y="4095750"/>
                  <a:pt x="10542905" y="4056380"/>
                  <a:pt x="10518775" y="4032250"/>
                </a:cubicBezTo>
                <a:close/>
                <a:moveTo>
                  <a:pt x="10453370" y="1035685"/>
                </a:moveTo>
                <a:cubicBezTo>
                  <a:pt x="10465435" y="1047750"/>
                  <a:pt x="10485120" y="1047750"/>
                  <a:pt x="10497185" y="1035685"/>
                </a:cubicBezTo>
                <a:cubicBezTo>
                  <a:pt x="10509250" y="1023620"/>
                  <a:pt x="10509250" y="1003935"/>
                  <a:pt x="10497185" y="991870"/>
                </a:cubicBezTo>
                <a:cubicBezTo>
                  <a:pt x="10485120" y="979805"/>
                  <a:pt x="10465435" y="979805"/>
                  <a:pt x="10453370" y="991870"/>
                </a:cubicBezTo>
                <a:cubicBezTo>
                  <a:pt x="10441305" y="1003935"/>
                  <a:pt x="10441305" y="1023620"/>
                  <a:pt x="10453370" y="1035685"/>
                </a:cubicBezTo>
                <a:close/>
                <a:moveTo>
                  <a:pt x="10541000" y="3266440"/>
                </a:moveTo>
                <a:cubicBezTo>
                  <a:pt x="10577195" y="3230245"/>
                  <a:pt x="10577195" y="3171190"/>
                  <a:pt x="10541000" y="3134995"/>
                </a:cubicBezTo>
                <a:cubicBezTo>
                  <a:pt x="10504805" y="3098800"/>
                  <a:pt x="10445750" y="3098800"/>
                  <a:pt x="10409555" y="3134995"/>
                </a:cubicBezTo>
                <a:cubicBezTo>
                  <a:pt x="10373360" y="3171190"/>
                  <a:pt x="10373360" y="3230245"/>
                  <a:pt x="10409555" y="3266440"/>
                </a:cubicBezTo>
                <a:cubicBezTo>
                  <a:pt x="10445750" y="3302635"/>
                  <a:pt x="10504805" y="3303270"/>
                  <a:pt x="10541000" y="3266440"/>
                </a:cubicBezTo>
                <a:close/>
                <a:moveTo>
                  <a:pt x="10453370" y="1473200"/>
                </a:moveTo>
                <a:cubicBezTo>
                  <a:pt x="10465435" y="1485265"/>
                  <a:pt x="10485120" y="1485265"/>
                  <a:pt x="10497185" y="1473200"/>
                </a:cubicBezTo>
                <a:cubicBezTo>
                  <a:pt x="10509250" y="1461135"/>
                  <a:pt x="10509250" y="1441450"/>
                  <a:pt x="10497185" y="1429385"/>
                </a:cubicBezTo>
                <a:cubicBezTo>
                  <a:pt x="10485120" y="1417320"/>
                  <a:pt x="10465435" y="1417320"/>
                  <a:pt x="10453370" y="1429385"/>
                </a:cubicBezTo>
                <a:cubicBezTo>
                  <a:pt x="10441305" y="1441450"/>
                  <a:pt x="10441305" y="1461135"/>
                  <a:pt x="10453370" y="1473200"/>
                </a:cubicBezTo>
                <a:close/>
                <a:moveTo>
                  <a:pt x="11262995" y="488950"/>
                </a:moveTo>
                <a:cubicBezTo>
                  <a:pt x="11214735" y="537210"/>
                  <a:pt x="11214735" y="615315"/>
                  <a:pt x="11262995" y="664210"/>
                </a:cubicBezTo>
                <a:cubicBezTo>
                  <a:pt x="11311255" y="712470"/>
                  <a:pt x="11389360" y="712470"/>
                  <a:pt x="11438255" y="664210"/>
                </a:cubicBezTo>
                <a:cubicBezTo>
                  <a:pt x="11486515" y="615950"/>
                  <a:pt x="11486515" y="537845"/>
                  <a:pt x="11438255" y="488950"/>
                </a:cubicBezTo>
                <a:cubicBezTo>
                  <a:pt x="11389360" y="440690"/>
                  <a:pt x="11311255" y="440690"/>
                  <a:pt x="11262995" y="488950"/>
                </a:cubicBezTo>
                <a:close/>
                <a:moveTo>
                  <a:pt x="10303510" y="0"/>
                </a:moveTo>
                <a:lnTo>
                  <a:pt x="10208895" y="0"/>
                </a:lnTo>
                <a:cubicBezTo>
                  <a:pt x="10238105" y="17145"/>
                  <a:pt x="10274935" y="17145"/>
                  <a:pt x="10303510" y="0"/>
                </a:cubicBezTo>
                <a:close/>
                <a:moveTo>
                  <a:pt x="11699875" y="51435"/>
                </a:moveTo>
                <a:cubicBezTo>
                  <a:pt x="11651615" y="99695"/>
                  <a:pt x="11651615" y="177800"/>
                  <a:pt x="11699875" y="226695"/>
                </a:cubicBezTo>
                <a:cubicBezTo>
                  <a:pt x="11748135" y="274955"/>
                  <a:pt x="11826240" y="274955"/>
                  <a:pt x="11875135" y="226695"/>
                </a:cubicBezTo>
                <a:cubicBezTo>
                  <a:pt x="11923395" y="178435"/>
                  <a:pt x="11923395" y="100330"/>
                  <a:pt x="11875135" y="51435"/>
                </a:cubicBezTo>
                <a:cubicBezTo>
                  <a:pt x="11826875" y="3175"/>
                  <a:pt x="11748770" y="3175"/>
                  <a:pt x="11699875" y="51435"/>
                </a:cubicBezTo>
                <a:close/>
                <a:moveTo>
                  <a:pt x="12071985" y="2172970"/>
                </a:moveTo>
                <a:cubicBezTo>
                  <a:pt x="12108180" y="2136775"/>
                  <a:pt x="12108180" y="2077720"/>
                  <a:pt x="12071985" y="2041525"/>
                </a:cubicBezTo>
                <a:cubicBezTo>
                  <a:pt x="12035790" y="2005330"/>
                  <a:pt x="11976735" y="2005330"/>
                  <a:pt x="11940540" y="2041525"/>
                </a:cubicBezTo>
                <a:cubicBezTo>
                  <a:pt x="11904345" y="2077720"/>
                  <a:pt x="11904345" y="2136775"/>
                  <a:pt x="11940540" y="2172970"/>
                </a:cubicBezTo>
                <a:cubicBezTo>
                  <a:pt x="11976735" y="2209165"/>
                  <a:pt x="12035790" y="2209165"/>
                  <a:pt x="12071985" y="2172970"/>
                </a:cubicBezTo>
                <a:close/>
                <a:moveTo>
                  <a:pt x="11940540" y="3048000"/>
                </a:moveTo>
                <a:cubicBezTo>
                  <a:pt x="11976735" y="3084195"/>
                  <a:pt x="12035790" y="3084195"/>
                  <a:pt x="12071985" y="3048000"/>
                </a:cubicBezTo>
                <a:cubicBezTo>
                  <a:pt x="12108180" y="3011805"/>
                  <a:pt x="12108180" y="2952750"/>
                  <a:pt x="12071985" y="2916555"/>
                </a:cubicBezTo>
                <a:cubicBezTo>
                  <a:pt x="12035790" y="2880360"/>
                  <a:pt x="11976735" y="2880360"/>
                  <a:pt x="11940540" y="2916555"/>
                </a:cubicBezTo>
                <a:cubicBezTo>
                  <a:pt x="11904345" y="2952750"/>
                  <a:pt x="11904345" y="3011805"/>
                  <a:pt x="11940540" y="3048000"/>
                </a:cubicBezTo>
                <a:close/>
                <a:moveTo>
                  <a:pt x="10103485" y="2260600"/>
                </a:moveTo>
                <a:cubicBezTo>
                  <a:pt x="10067290" y="2224405"/>
                  <a:pt x="10008235" y="2224405"/>
                  <a:pt x="9972040" y="2260600"/>
                </a:cubicBezTo>
                <a:cubicBezTo>
                  <a:pt x="9935845" y="2296795"/>
                  <a:pt x="9935845" y="2355850"/>
                  <a:pt x="9972040" y="2392045"/>
                </a:cubicBezTo>
                <a:cubicBezTo>
                  <a:pt x="10008235" y="2428240"/>
                  <a:pt x="10067290" y="2428240"/>
                  <a:pt x="10103485" y="2392045"/>
                </a:cubicBezTo>
                <a:cubicBezTo>
                  <a:pt x="10139680" y="2355850"/>
                  <a:pt x="10139680" y="2296795"/>
                  <a:pt x="10103485" y="2260600"/>
                </a:cubicBezTo>
                <a:close/>
                <a:moveTo>
                  <a:pt x="11481435" y="7620"/>
                </a:moveTo>
                <a:cubicBezTo>
                  <a:pt x="11529695" y="55880"/>
                  <a:pt x="11607800" y="55880"/>
                  <a:pt x="11656695" y="7620"/>
                </a:cubicBezTo>
                <a:cubicBezTo>
                  <a:pt x="11659235" y="5080"/>
                  <a:pt x="11661140" y="2540"/>
                  <a:pt x="11663680" y="0"/>
                </a:cubicBezTo>
                <a:lnTo>
                  <a:pt x="11474450" y="0"/>
                </a:lnTo>
                <a:cubicBezTo>
                  <a:pt x="11476355" y="2540"/>
                  <a:pt x="11478895" y="5080"/>
                  <a:pt x="11481435" y="7620"/>
                </a:cubicBezTo>
                <a:close/>
                <a:moveTo>
                  <a:pt x="10497185" y="160655"/>
                </a:moveTo>
                <a:cubicBezTo>
                  <a:pt x="10509250" y="148590"/>
                  <a:pt x="10509250" y="128905"/>
                  <a:pt x="10497185" y="116840"/>
                </a:cubicBezTo>
                <a:cubicBezTo>
                  <a:pt x="10485120" y="104775"/>
                  <a:pt x="10465435" y="104775"/>
                  <a:pt x="10453370" y="116840"/>
                </a:cubicBezTo>
                <a:cubicBezTo>
                  <a:pt x="10441305" y="128905"/>
                  <a:pt x="10441305" y="148590"/>
                  <a:pt x="10453370" y="160655"/>
                </a:cubicBezTo>
                <a:cubicBezTo>
                  <a:pt x="10465435" y="172720"/>
                  <a:pt x="10485120" y="172720"/>
                  <a:pt x="10497185" y="160655"/>
                </a:cubicBezTo>
                <a:close/>
                <a:moveTo>
                  <a:pt x="11262995" y="51435"/>
                </a:moveTo>
                <a:cubicBezTo>
                  <a:pt x="11214735" y="99695"/>
                  <a:pt x="11214735" y="177800"/>
                  <a:pt x="11262995" y="226695"/>
                </a:cubicBezTo>
                <a:cubicBezTo>
                  <a:pt x="11311255" y="274955"/>
                  <a:pt x="11389360" y="274955"/>
                  <a:pt x="11438255" y="226695"/>
                </a:cubicBezTo>
                <a:cubicBezTo>
                  <a:pt x="11486515" y="178435"/>
                  <a:pt x="11486515" y="100330"/>
                  <a:pt x="11438255" y="51435"/>
                </a:cubicBezTo>
                <a:cubicBezTo>
                  <a:pt x="11389360" y="3175"/>
                  <a:pt x="11311255" y="3175"/>
                  <a:pt x="11262995" y="51435"/>
                </a:cubicBezTo>
                <a:close/>
                <a:moveTo>
                  <a:pt x="11481435" y="270510"/>
                </a:moveTo>
                <a:cubicBezTo>
                  <a:pt x="11433175" y="318770"/>
                  <a:pt x="11433175" y="396875"/>
                  <a:pt x="11481435" y="445770"/>
                </a:cubicBezTo>
                <a:cubicBezTo>
                  <a:pt x="11529695" y="494030"/>
                  <a:pt x="11607800" y="494030"/>
                  <a:pt x="11656695" y="445770"/>
                </a:cubicBezTo>
                <a:cubicBezTo>
                  <a:pt x="11704955" y="397510"/>
                  <a:pt x="11704955" y="319405"/>
                  <a:pt x="11656695" y="270510"/>
                </a:cubicBezTo>
                <a:cubicBezTo>
                  <a:pt x="11607800" y="221615"/>
                  <a:pt x="11529695" y="221615"/>
                  <a:pt x="11481435" y="270510"/>
                </a:cubicBezTo>
                <a:close/>
                <a:moveTo>
                  <a:pt x="10890885" y="991870"/>
                </a:moveTo>
                <a:cubicBezTo>
                  <a:pt x="10878820" y="1003935"/>
                  <a:pt x="10878820" y="1023620"/>
                  <a:pt x="10890885" y="1035685"/>
                </a:cubicBezTo>
                <a:cubicBezTo>
                  <a:pt x="10902950" y="1047750"/>
                  <a:pt x="10922635" y="1047750"/>
                  <a:pt x="10934700" y="1035685"/>
                </a:cubicBezTo>
                <a:cubicBezTo>
                  <a:pt x="10946765" y="1023620"/>
                  <a:pt x="10946765" y="1003935"/>
                  <a:pt x="10934700" y="991870"/>
                </a:cubicBezTo>
                <a:cubicBezTo>
                  <a:pt x="10922635" y="979805"/>
                  <a:pt x="10902950" y="979805"/>
                  <a:pt x="10890885" y="991870"/>
                </a:cubicBezTo>
                <a:close/>
                <a:moveTo>
                  <a:pt x="11043920" y="270510"/>
                </a:moveTo>
                <a:cubicBezTo>
                  <a:pt x="10995660" y="318770"/>
                  <a:pt x="10995660" y="396875"/>
                  <a:pt x="11043920" y="445770"/>
                </a:cubicBezTo>
                <a:cubicBezTo>
                  <a:pt x="11092180" y="494030"/>
                  <a:pt x="11170285" y="494030"/>
                  <a:pt x="11219180" y="445770"/>
                </a:cubicBezTo>
                <a:cubicBezTo>
                  <a:pt x="11267440" y="397510"/>
                  <a:pt x="11267440" y="319405"/>
                  <a:pt x="11219180" y="270510"/>
                </a:cubicBezTo>
                <a:cubicBezTo>
                  <a:pt x="11170920" y="221615"/>
                  <a:pt x="11092180" y="221615"/>
                  <a:pt x="11043920" y="270510"/>
                </a:cubicBezTo>
                <a:close/>
                <a:moveTo>
                  <a:pt x="10825480" y="51435"/>
                </a:moveTo>
                <a:cubicBezTo>
                  <a:pt x="10777220" y="99695"/>
                  <a:pt x="10777220" y="177800"/>
                  <a:pt x="10825480" y="226695"/>
                </a:cubicBezTo>
                <a:cubicBezTo>
                  <a:pt x="10873740" y="274955"/>
                  <a:pt x="10951845" y="274955"/>
                  <a:pt x="11000740" y="226695"/>
                </a:cubicBezTo>
                <a:cubicBezTo>
                  <a:pt x="11049000" y="178435"/>
                  <a:pt x="11049000" y="100330"/>
                  <a:pt x="11000740" y="51435"/>
                </a:cubicBezTo>
                <a:cubicBezTo>
                  <a:pt x="10951845" y="3175"/>
                  <a:pt x="10873740" y="3175"/>
                  <a:pt x="10825480" y="51435"/>
                </a:cubicBezTo>
                <a:close/>
                <a:moveTo>
                  <a:pt x="10934700" y="554355"/>
                </a:moveTo>
                <a:cubicBezTo>
                  <a:pt x="10922635" y="542290"/>
                  <a:pt x="10902950" y="542290"/>
                  <a:pt x="10890885" y="554355"/>
                </a:cubicBezTo>
                <a:cubicBezTo>
                  <a:pt x="10878820" y="566420"/>
                  <a:pt x="10878820" y="586105"/>
                  <a:pt x="10890885" y="598170"/>
                </a:cubicBezTo>
                <a:cubicBezTo>
                  <a:pt x="10902950" y="610235"/>
                  <a:pt x="10922635" y="610235"/>
                  <a:pt x="10934700" y="598170"/>
                </a:cubicBezTo>
                <a:cubicBezTo>
                  <a:pt x="10946765" y="586105"/>
                  <a:pt x="10946765" y="566420"/>
                  <a:pt x="10934700" y="554355"/>
                </a:cubicBezTo>
                <a:close/>
                <a:moveTo>
                  <a:pt x="11000105" y="1538605"/>
                </a:moveTo>
                <a:cubicBezTo>
                  <a:pt x="11048365" y="1490345"/>
                  <a:pt x="11048365" y="1412240"/>
                  <a:pt x="11000105" y="1363345"/>
                </a:cubicBezTo>
                <a:cubicBezTo>
                  <a:pt x="10951845" y="1315085"/>
                  <a:pt x="10873740" y="1315085"/>
                  <a:pt x="10824845" y="1363345"/>
                </a:cubicBezTo>
                <a:cubicBezTo>
                  <a:pt x="10776585" y="1411605"/>
                  <a:pt x="10776585" y="1489710"/>
                  <a:pt x="10824845" y="1538605"/>
                </a:cubicBezTo>
                <a:cubicBezTo>
                  <a:pt x="10873740" y="1586865"/>
                  <a:pt x="10951845" y="1586865"/>
                  <a:pt x="11000105" y="1538605"/>
                </a:cubicBezTo>
                <a:close/>
                <a:moveTo>
                  <a:pt x="11043920" y="7620"/>
                </a:moveTo>
                <a:cubicBezTo>
                  <a:pt x="11092180" y="55880"/>
                  <a:pt x="11170285" y="55880"/>
                  <a:pt x="11219180" y="7620"/>
                </a:cubicBezTo>
                <a:cubicBezTo>
                  <a:pt x="11221720" y="5080"/>
                  <a:pt x="11223625" y="2540"/>
                  <a:pt x="11226165" y="0"/>
                </a:cubicBezTo>
                <a:lnTo>
                  <a:pt x="11036935" y="0"/>
                </a:lnTo>
                <a:cubicBezTo>
                  <a:pt x="11039475" y="2540"/>
                  <a:pt x="11041380" y="5080"/>
                  <a:pt x="11043920" y="7620"/>
                </a:cubicBezTo>
                <a:close/>
                <a:moveTo>
                  <a:pt x="10541000" y="1823085"/>
                </a:moveTo>
                <a:cubicBezTo>
                  <a:pt x="10504805" y="1786890"/>
                  <a:pt x="10445750" y="1786890"/>
                  <a:pt x="10409555" y="1823085"/>
                </a:cubicBezTo>
                <a:cubicBezTo>
                  <a:pt x="10373360" y="1859280"/>
                  <a:pt x="10373360" y="1918335"/>
                  <a:pt x="10409555" y="1954530"/>
                </a:cubicBezTo>
                <a:cubicBezTo>
                  <a:pt x="10445750" y="1990725"/>
                  <a:pt x="10504805" y="1990725"/>
                  <a:pt x="10541000" y="1954530"/>
                </a:cubicBezTo>
                <a:cubicBezTo>
                  <a:pt x="10577195" y="1918335"/>
                  <a:pt x="10577195" y="1859280"/>
                  <a:pt x="10541000" y="1823085"/>
                </a:cubicBezTo>
                <a:close/>
                <a:moveTo>
                  <a:pt x="10453370" y="598170"/>
                </a:moveTo>
                <a:cubicBezTo>
                  <a:pt x="10465435" y="610235"/>
                  <a:pt x="10485120" y="610235"/>
                  <a:pt x="10497185" y="598170"/>
                </a:cubicBezTo>
                <a:cubicBezTo>
                  <a:pt x="10509250" y="586105"/>
                  <a:pt x="10509250" y="566420"/>
                  <a:pt x="10497185" y="554355"/>
                </a:cubicBezTo>
                <a:cubicBezTo>
                  <a:pt x="10485120" y="542290"/>
                  <a:pt x="10465435" y="542290"/>
                  <a:pt x="10453370" y="554355"/>
                </a:cubicBezTo>
                <a:cubicBezTo>
                  <a:pt x="10441305" y="566420"/>
                  <a:pt x="10441305" y="586105"/>
                  <a:pt x="10453370" y="598170"/>
                </a:cubicBezTo>
                <a:close/>
                <a:moveTo>
                  <a:pt x="10409555" y="2698115"/>
                </a:moveTo>
                <a:cubicBezTo>
                  <a:pt x="10373360" y="2734310"/>
                  <a:pt x="10373360" y="2793365"/>
                  <a:pt x="10409555" y="2829560"/>
                </a:cubicBezTo>
                <a:cubicBezTo>
                  <a:pt x="10445750" y="2865755"/>
                  <a:pt x="10504805" y="2865755"/>
                  <a:pt x="10541000" y="2829560"/>
                </a:cubicBezTo>
                <a:cubicBezTo>
                  <a:pt x="10577195" y="2793365"/>
                  <a:pt x="10577195" y="2734310"/>
                  <a:pt x="10541000" y="2698115"/>
                </a:cubicBezTo>
                <a:cubicBezTo>
                  <a:pt x="10504805" y="2661920"/>
                  <a:pt x="10445750" y="2661920"/>
                  <a:pt x="10409555" y="2698115"/>
                </a:cubicBezTo>
                <a:close/>
                <a:moveTo>
                  <a:pt x="10541000" y="2260600"/>
                </a:moveTo>
                <a:cubicBezTo>
                  <a:pt x="10504805" y="2224405"/>
                  <a:pt x="10445750" y="2224405"/>
                  <a:pt x="10409555" y="2260600"/>
                </a:cubicBezTo>
                <a:cubicBezTo>
                  <a:pt x="10373360" y="2296795"/>
                  <a:pt x="10373360" y="2355850"/>
                  <a:pt x="10409555" y="2392045"/>
                </a:cubicBezTo>
                <a:cubicBezTo>
                  <a:pt x="10445750" y="2428240"/>
                  <a:pt x="10504805" y="2428240"/>
                  <a:pt x="10541000" y="2392045"/>
                </a:cubicBezTo>
                <a:cubicBezTo>
                  <a:pt x="10577195" y="2355850"/>
                  <a:pt x="10577195" y="2296795"/>
                  <a:pt x="10541000" y="2260600"/>
                </a:cubicBezTo>
                <a:close/>
                <a:moveTo>
                  <a:pt x="10781665" y="7620"/>
                </a:moveTo>
                <a:cubicBezTo>
                  <a:pt x="10784205" y="5080"/>
                  <a:pt x="10786110" y="2540"/>
                  <a:pt x="10788650" y="0"/>
                </a:cubicBezTo>
                <a:lnTo>
                  <a:pt x="10599420" y="0"/>
                </a:lnTo>
                <a:cubicBezTo>
                  <a:pt x="10601960" y="2540"/>
                  <a:pt x="10603865" y="5080"/>
                  <a:pt x="10606405" y="7620"/>
                </a:cubicBezTo>
                <a:cubicBezTo>
                  <a:pt x="10654665" y="55880"/>
                  <a:pt x="10733405" y="55880"/>
                  <a:pt x="10781665" y="7620"/>
                </a:cubicBezTo>
                <a:close/>
                <a:moveTo>
                  <a:pt x="960755" y="6591300"/>
                </a:moveTo>
                <a:cubicBezTo>
                  <a:pt x="1021080" y="6651625"/>
                  <a:pt x="1118870" y="6651625"/>
                  <a:pt x="1179195" y="6591300"/>
                </a:cubicBezTo>
                <a:cubicBezTo>
                  <a:pt x="1239520" y="6530975"/>
                  <a:pt x="1239520" y="6433185"/>
                  <a:pt x="1179195" y="6372860"/>
                </a:cubicBezTo>
                <a:cubicBezTo>
                  <a:pt x="1118870" y="6312535"/>
                  <a:pt x="1021080" y="6312535"/>
                  <a:pt x="960755" y="6372860"/>
                </a:cubicBezTo>
                <a:cubicBezTo>
                  <a:pt x="900430" y="6433185"/>
                  <a:pt x="900430" y="6530975"/>
                  <a:pt x="960755" y="6591300"/>
                </a:cubicBezTo>
                <a:close/>
                <a:moveTo>
                  <a:pt x="1463675" y="4338320"/>
                </a:moveTo>
                <a:cubicBezTo>
                  <a:pt x="1487805" y="4362450"/>
                  <a:pt x="1527175" y="4362450"/>
                  <a:pt x="1551305" y="4338320"/>
                </a:cubicBezTo>
                <a:cubicBezTo>
                  <a:pt x="1575435" y="4314190"/>
                  <a:pt x="1575435" y="4274820"/>
                  <a:pt x="1551305" y="4250690"/>
                </a:cubicBezTo>
                <a:cubicBezTo>
                  <a:pt x="1527175" y="4226560"/>
                  <a:pt x="1487805" y="4226560"/>
                  <a:pt x="1463675" y="4250690"/>
                </a:cubicBezTo>
                <a:cubicBezTo>
                  <a:pt x="1439545" y="4275455"/>
                  <a:pt x="1439545" y="4314190"/>
                  <a:pt x="1463675" y="4338320"/>
                </a:cubicBezTo>
                <a:close/>
                <a:moveTo>
                  <a:pt x="1572895" y="5541645"/>
                </a:moveTo>
                <a:cubicBezTo>
                  <a:pt x="1536700" y="5505450"/>
                  <a:pt x="1477645" y="5505450"/>
                  <a:pt x="1441450" y="5541645"/>
                </a:cubicBezTo>
                <a:cubicBezTo>
                  <a:pt x="1405255" y="5577840"/>
                  <a:pt x="1405255" y="5636895"/>
                  <a:pt x="1441450" y="5673090"/>
                </a:cubicBezTo>
                <a:cubicBezTo>
                  <a:pt x="1477645" y="5709285"/>
                  <a:pt x="1536700" y="5709285"/>
                  <a:pt x="1572895" y="5673090"/>
                </a:cubicBezTo>
                <a:cubicBezTo>
                  <a:pt x="1609725" y="5636260"/>
                  <a:pt x="1609725" y="5577840"/>
                  <a:pt x="1572895" y="5541645"/>
                </a:cubicBezTo>
                <a:close/>
                <a:moveTo>
                  <a:pt x="1463675" y="4775835"/>
                </a:moveTo>
                <a:cubicBezTo>
                  <a:pt x="1487805" y="4799965"/>
                  <a:pt x="1527175" y="4799965"/>
                  <a:pt x="1551305" y="4775835"/>
                </a:cubicBezTo>
                <a:cubicBezTo>
                  <a:pt x="1575435" y="4751705"/>
                  <a:pt x="1575435" y="4712335"/>
                  <a:pt x="1551305" y="4688205"/>
                </a:cubicBezTo>
                <a:cubicBezTo>
                  <a:pt x="1527175" y="4664075"/>
                  <a:pt x="1487805" y="4664075"/>
                  <a:pt x="1463675" y="4688205"/>
                </a:cubicBezTo>
                <a:cubicBezTo>
                  <a:pt x="1439545" y="4712335"/>
                  <a:pt x="1439545" y="4751705"/>
                  <a:pt x="1463675" y="4775835"/>
                </a:cubicBezTo>
                <a:close/>
                <a:moveTo>
                  <a:pt x="1879600" y="6416675"/>
                </a:moveTo>
                <a:cubicBezTo>
                  <a:pt x="1843405" y="6452870"/>
                  <a:pt x="1843405" y="6511925"/>
                  <a:pt x="1879600" y="6548120"/>
                </a:cubicBezTo>
                <a:cubicBezTo>
                  <a:pt x="1915795" y="6584315"/>
                  <a:pt x="1974850" y="6584315"/>
                  <a:pt x="2011045" y="6548120"/>
                </a:cubicBezTo>
                <a:cubicBezTo>
                  <a:pt x="2047240" y="6511925"/>
                  <a:pt x="2047240" y="6452870"/>
                  <a:pt x="2011045" y="6416675"/>
                </a:cubicBezTo>
                <a:cubicBezTo>
                  <a:pt x="1974850" y="6380480"/>
                  <a:pt x="1915795" y="6379845"/>
                  <a:pt x="1879600" y="6416675"/>
                </a:cubicBezTo>
                <a:close/>
                <a:moveTo>
                  <a:pt x="2010410" y="5541645"/>
                </a:moveTo>
                <a:cubicBezTo>
                  <a:pt x="1974215" y="5505450"/>
                  <a:pt x="1915160" y="5505450"/>
                  <a:pt x="1878965" y="5541645"/>
                </a:cubicBezTo>
                <a:cubicBezTo>
                  <a:pt x="1842770" y="5577840"/>
                  <a:pt x="1842770" y="5636895"/>
                  <a:pt x="1878965" y="5673090"/>
                </a:cubicBezTo>
                <a:cubicBezTo>
                  <a:pt x="1915160" y="5709285"/>
                  <a:pt x="1974215" y="5709285"/>
                  <a:pt x="2010410" y="5673090"/>
                </a:cubicBezTo>
                <a:cubicBezTo>
                  <a:pt x="2046605" y="5636260"/>
                  <a:pt x="2046605" y="5577840"/>
                  <a:pt x="2010410" y="5541645"/>
                </a:cubicBezTo>
                <a:close/>
                <a:moveTo>
                  <a:pt x="1572895" y="5979160"/>
                </a:moveTo>
                <a:cubicBezTo>
                  <a:pt x="1536700" y="5942965"/>
                  <a:pt x="1477645" y="5942965"/>
                  <a:pt x="1441450" y="5979160"/>
                </a:cubicBezTo>
                <a:cubicBezTo>
                  <a:pt x="1405255" y="6015355"/>
                  <a:pt x="1405255" y="6074410"/>
                  <a:pt x="1441450" y="6110605"/>
                </a:cubicBezTo>
                <a:cubicBezTo>
                  <a:pt x="1477645" y="6146800"/>
                  <a:pt x="1536700" y="6146800"/>
                  <a:pt x="1572895" y="6110605"/>
                </a:cubicBezTo>
                <a:cubicBezTo>
                  <a:pt x="1609725" y="6073775"/>
                  <a:pt x="1609725" y="6015355"/>
                  <a:pt x="1572895" y="5979160"/>
                </a:cubicBezTo>
                <a:close/>
                <a:moveTo>
                  <a:pt x="1442085" y="6416675"/>
                </a:moveTo>
                <a:cubicBezTo>
                  <a:pt x="1405890" y="6452870"/>
                  <a:pt x="1405890" y="6511925"/>
                  <a:pt x="1442085" y="6548120"/>
                </a:cubicBezTo>
                <a:cubicBezTo>
                  <a:pt x="1478280" y="6584315"/>
                  <a:pt x="1537335" y="6584315"/>
                  <a:pt x="1573530" y="6548120"/>
                </a:cubicBezTo>
                <a:cubicBezTo>
                  <a:pt x="1609725" y="6511925"/>
                  <a:pt x="1609725" y="6452870"/>
                  <a:pt x="1573530" y="6416675"/>
                </a:cubicBezTo>
                <a:cubicBezTo>
                  <a:pt x="1537335" y="6380480"/>
                  <a:pt x="1478280" y="6379845"/>
                  <a:pt x="1442085" y="6416675"/>
                </a:cubicBezTo>
                <a:close/>
                <a:moveTo>
                  <a:pt x="1551305" y="3900805"/>
                </a:moveTo>
                <a:cubicBezTo>
                  <a:pt x="1575435" y="3876675"/>
                  <a:pt x="1575435" y="3837305"/>
                  <a:pt x="1551305" y="3813175"/>
                </a:cubicBezTo>
                <a:cubicBezTo>
                  <a:pt x="1527175" y="3789045"/>
                  <a:pt x="1487805" y="3789045"/>
                  <a:pt x="1463675" y="3813175"/>
                </a:cubicBezTo>
                <a:cubicBezTo>
                  <a:pt x="1439545" y="3837305"/>
                  <a:pt x="1439545" y="3876675"/>
                  <a:pt x="1463675" y="3900805"/>
                </a:cubicBezTo>
                <a:cubicBezTo>
                  <a:pt x="1487805" y="3924935"/>
                  <a:pt x="1527175" y="3924935"/>
                  <a:pt x="1551305" y="3900805"/>
                </a:cubicBezTo>
                <a:close/>
                <a:moveTo>
                  <a:pt x="960755" y="3310890"/>
                </a:moveTo>
                <a:cubicBezTo>
                  <a:pt x="900430" y="3371215"/>
                  <a:pt x="900430" y="3469005"/>
                  <a:pt x="960755" y="3529330"/>
                </a:cubicBezTo>
                <a:cubicBezTo>
                  <a:pt x="1021080" y="3589655"/>
                  <a:pt x="1118870" y="3589655"/>
                  <a:pt x="1179195" y="3529330"/>
                </a:cubicBezTo>
                <a:cubicBezTo>
                  <a:pt x="1239520" y="3469005"/>
                  <a:pt x="1239520" y="3371215"/>
                  <a:pt x="1179195" y="3310890"/>
                </a:cubicBezTo>
                <a:cubicBezTo>
                  <a:pt x="1118870" y="3249930"/>
                  <a:pt x="1021080" y="3249930"/>
                  <a:pt x="960755" y="3310890"/>
                </a:cubicBezTo>
                <a:close/>
                <a:moveTo>
                  <a:pt x="742315" y="3529330"/>
                </a:moveTo>
                <a:cubicBezTo>
                  <a:pt x="681990" y="3589655"/>
                  <a:pt x="681990" y="3687445"/>
                  <a:pt x="742315" y="3747770"/>
                </a:cubicBezTo>
                <a:cubicBezTo>
                  <a:pt x="802640" y="3808095"/>
                  <a:pt x="900430" y="3808095"/>
                  <a:pt x="960755" y="3747770"/>
                </a:cubicBezTo>
                <a:cubicBezTo>
                  <a:pt x="1021080" y="3687445"/>
                  <a:pt x="1021080" y="3589655"/>
                  <a:pt x="960755" y="3529330"/>
                </a:cubicBezTo>
                <a:cubicBezTo>
                  <a:pt x="900430" y="3469005"/>
                  <a:pt x="802640" y="3469005"/>
                  <a:pt x="742315" y="3529330"/>
                </a:cubicBezTo>
                <a:close/>
                <a:moveTo>
                  <a:pt x="1179830" y="3310890"/>
                </a:moveTo>
                <a:cubicBezTo>
                  <a:pt x="1240155" y="3371215"/>
                  <a:pt x="1337945" y="3371215"/>
                  <a:pt x="1398270" y="3310890"/>
                </a:cubicBezTo>
                <a:cubicBezTo>
                  <a:pt x="1458595" y="3250565"/>
                  <a:pt x="1458595" y="3152775"/>
                  <a:pt x="1398270" y="3092450"/>
                </a:cubicBezTo>
                <a:cubicBezTo>
                  <a:pt x="1337945" y="3032125"/>
                  <a:pt x="1240155" y="3032125"/>
                  <a:pt x="1179830" y="3092450"/>
                </a:cubicBezTo>
                <a:cubicBezTo>
                  <a:pt x="1118870" y="3152140"/>
                  <a:pt x="1118870" y="3249930"/>
                  <a:pt x="1179830" y="3310890"/>
                </a:cubicBezTo>
                <a:close/>
                <a:moveTo>
                  <a:pt x="960755" y="3310890"/>
                </a:moveTo>
                <a:cubicBezTo>
                  <a:pt x="1021080" y="3250565"/>
                  <a:pt x="1021080" y="3152775"/>
                  <a:pt x="960755" y="3092450"/>
                </a:cubicBezTo>
                <a:cubicBezTo>
                  <a:pt x="900430" y="3032125"/>
                  <a:pt x="802640" y="3032125"/>
                  <a:pt x="742315" y="3092450"/>
                </a:cubicBezTo>
                <a:cubicBezTo>
                  <a:pt x="681990" y="3152775"/>
                  <a:pt x="681990" y="3250565"/>
                  <a:pt x="742315" y="3310890"/>
                </a:cubicBezTo>
                <a:cubicBezTo>
                  <a:pt x="802640" y="3371215"/>
                  <a:pt x="900430" y="3371215"/>
                  <a:pt x="960755" y="3310890"/>
                </a:cubicBezTo>
                <a:close/>
                <a:moveTo>
                  <a:pt x="1463675" y="5169535"/>
                </a:moveTo>
                <a:cubicBezTo>
                  <a:pt x="1451610" y="5181600"/>
                  <a:pt x="1451610" y="5201285"/>
                  <a:pt x="1463675" y="5213350"/>
                </a:cubicBezTo>
                <a:cubicBezTo>
                  <a:pt x="1475740" y="5225415"/>
                  <a:pt x="1495425" y="5225415"/>
                  <a:pt x="1507490" y="5213350"/>
                </a:cubicBezTo>
                <a:cubicBezTo>
                  <a:pt x="1519555" y="5201285"/>
                  <a:pt x="1519555" y="5181600"/>
                  <a:pt x="1507490" y="5169535"/>
                </a:cubicBezTo>
                <a:cubicBezTo>
                  <a:pt x="1495425" y="5157470"/>
                  <a:pt x="1475740" y="5157470"/>
                  <a:pt x="1463675" y="5169535"/>
                </a:cubicBezTo>
                <a:close/>
                <a:moveTo>
                  <a:pt x="742315" y="3310890"/>
                </a:moveTo>
                <a:cubicBezTo>
                  <a:pt x="681990" y="3250565"/>
                  <a:pt x="584200" y="3250565"/>
                  <a:pt x="523875" y="3310890"/>
                </a:cubicBezTo>
                <a:cubicBezTo>
                  <a:pt x="463550" y="3371215"/>
                  <a:pt x="463550" y="3469005"/>
                  <a:pt x="523875" y="3529330"/>
                </a:cubicBezTo>
                <a:cubicBezTo>
                  <a:pt x="584200" y="3589655"/>
                  <a:pt x="681990" y="3589655"/>
                  <a:pt x="742315" y="3529330"/>
                </a:cubicBezTo>
                <a:cubicBezTo>
                  <a:pt x="802640" y="3469005"/>
                  <a:pt x="802640" y="3371215"/>
                  <a:pt x="742315" y="3310890"/>
                </a:cubicBezTo>
                <a:close/>
                <a:moveTo>
                  <a:pt x="2010410" y="5979160"/>
                </a:moveTo>
                <a:cubicBezTo>
                  <a:pt x="1974215" y="5942965"/>
                  <a:pt x="1915160" y="5942965"/>
                  <a:pt x="1878965" y="5979160"/>
                </a:cubicBezTo>
                <a:cubicBezTo>
                  <a:pt x="1842770" y="6015355"/>
                  <a:pt x="1842770" y="6074410"/>
                  <a:pt x="1878965" y="6110605"/>
                </a:cubicBezTo>
                <a:cubicBezTo>
                  <a:pt x="1915160" y="6146800"/>
                  <a:pt x="1974215" y="6146800"/>
                  <a:pt x="2010410" y="6110605"/>
                </a:cubicBezTo>
                <a:cubicBezTo>
                  <a:pt x="2046605" y="6073775"/>
                  <a:pt x="2046605" y="6015355"/>
                  <a:pt x="2010410" y="5979160"/>
                </a:cubicBezTo>
                <a:close/>
                <a:moveTo>
                  <a:pt x="4241800" y="4185285"/>
                </a:moveTo>
                <a:cubicBezTo>
                  <a:pt x="4181475" y="4124960"/>
                  <a:pt x="4083685" y="4124960"/>
                  <a:pt x="4023360" y="4185285"/>
                </a:cubicBezTo>
                <a:cubicBezTo>
                  <a:pt x="3963035" y="4245610"/>
                  <a:pt x="3963035" y="4343400"/>
                  <a:pt x="4023360" y="4403725"/>
                </a:cubicBezTo>
                <a:cubicBezTo>
                  <a:pt x="4083685" y="4464050"/>
                  <a:pt x="4181475" y="4464050"/>
                  <a:pt x="4241800" y="4403725"/>
                </a:cubicBezTo>
                <a:cubicBezTo>
                  <a:pt x="4302125" y="4343400"/>
                  <a:pt x="4302125" y="4245610"/>
                  <a:pt x="4241800" y="4185285"/>
                </a:cubicBezTo>
                <a:close/>
                <a:moveTo>
                  <a:pt x="3279140" y="6022975"/>
                </a:moveTo>
                <a:cubicBezTo>
                  <a:pt x="3267075" y="6010910"/>
                  <a:pt x="3247390" y="6010910"/>
                  <a:pt x="3235325" y="6022975"/>
                </a:cubicBezTo>
                <a:cubicBezTo>
                  <a:pt x="3223260" y="6035040"/>
                  <a:pt x="3223260" y="6054725"/>
                  <a:pt x="3235325" y="6066790"/>
                </a:cubicBezTo>
                <a:cubicBezTo>
                  <a:pt x="3247390" y="6078855"/>
                  <a:pt x="3267075" y="6078855"/>
                  <a:pt x="3279140" y="6066790"/>
                </a:cubicBezTo>
                <a:cubicBezTo>
                  <a:pt x="3291205" y="6054725"/>
                  <a:pt x="3291205" y="6035040"/>
                  <a:pt x="3279140" y="6022975"/>
                </a:cubicBezTo>
                <a:close/>
                <a:moveTo>
                  <a:pt x="3235325" y="6459855"/>
                </a:moveTo>
                <a:cubicBezTo>
                  <a:pt x="3223260" y="6471920"/>
                  <a:pt x="3223260" y="6491605"/>
                  <a:pt x="3235325" y="6503670"/>
                </a:cubicBezTo>
                <a:cubicBezTo>
                  <a:pt x="3247390" y="6515735"/>
                  <a:pt x="3267075" y="6515735"/>
                  <a:pt x="3279140" y="6503670"/>
                </a:cubicBezTo>
                <a:cubicBezTo>
                  <a:pt x="3291205" y="6491605"/>
                  <a:pt x="3291205" y="6471920"/>
                  <a:pt x="3279140" y="6459855"/>
                </a:cubicBezTo>
                <a:cubicBezTo>
                  <a:pt x="3267075" y="6447790"/>
                  <a:pt x="3247390" y="6447790"/>
                  <a:pt x="3235325" y="6459855"/>
                </a:cubicBezTo>
                <a:close/>
                <a:moveTo>
                  <a:pt x="3585210" y="4622800"/>
                </a:moveTo>
                <a:cubicBezTo>
                  <a:pt x="3524885" y="4683125"/>
                  <a:pt x="3524885" y="4780915"/>
                  <a:pt x="3585210" y="4841240"/>
                </a:cubicBezTo>
                <a:cubicBezTo>
                  <a:pt x="3645535" y="4901565"/>
                  <a:pt x="3743325" y="4901565"/>
                  <a:pt x="3803650" y="4841240"/>
                </a:cubicBezTo>
                <a:cubicBezTo>
                  <a:pt x="3863975" y="4780915"/>
                  <a:pt x="3863975" y="4683125"/>
                  <a:pt x="3803650" y="4622800"/>
                </a:cubicBezTo>
                <a:cubicBezTo>
                  <a:pt x="3743960" y="4562475"/>
                  <a:pt x="3645535" y="4562475"/>
                  <a:pt x="3585210" y="4622800"/>
                </a:cubicBezTo>
                <a:close/>
                <a:moveTo>
                  <a:pt x="3279140" y="5585460"/>
                </a:moveTo>
                <a:cubicBezTo>
                  <a:pt x="3267075" y="5573395"/>
                  <a:pt x="3247390" y="5573395"/>
                  <a:pt x="3235325" y="5585460"/>
                </a:cubicBezTo>
                <a:cubicBezTo>
                  <a:pt x="3223260" y="5597525"/>
                  <a:pt x="3223260" y="5617210"/>
                  <a:pt x="3235325" y="5629275"/>
                </a:cubicBezTo>
                <a:cubicBezTo>
                  <a:pt x="3247390" y="5641340"/>
                  <a:pt x="3267075" y="5641340"/>
                  <a:pt x="3279140" y="5629275"/>
                </a:cubicBezTo>
                <a:cubicBezTo>
                  <a:pt x="3291205" y="5617210"/>
                  <a:pt x="3291205" y="5597525"/>
                  <a:pt x="3279140" y="5585460"/>
                </a:cubicBezTo>
                <a:close/>
                <a:moveTo>
                  <a:pt x="3804285" y="4404360"/>
                </a:moveTo>
                <a:cubicBezTo>
                  <a:pt x="3743960" y="4464685"/>
                  <a:pt x="3743960" y="4562475"/>
                  <a:pt x="3804285" y="4622800"/>
                </a:cubicBezTo>
                <a:cubicBezTo>
                  <a:pt x="3864610" y="4683125"/>
                  <a:pt x="3962400" y="4683125"/>
                  <a:pt x="4022725" y="4622800"/>
                </a:cubicBezTo>
                <a:cubicBezTo>
                  <a:pt x="4083050" y="4562475"/>
                  <a:pt x="4083050" y="4464685"/>
                  <a:pt x="4022725" y="4404360"/>
                </a:cubicBezTo>
                <a:cubicBezTo>
                  <a:pt x="3962400" y="4343400"/>
                  <a:pt x="3864610" y="4343400"/>
                  <a:pt x="3804285" y="4404360"/>
                </a:cubicBezTo>
                <a:close/>
                <a:moveTo>
                  <a:pt x="2797810" y="6022975"/>
                </a:moveTo>
                <a:cubicBezTo>
                  <a:pt x="2785745" y="6035040"/>
                  <a:pt x="2785745" y="6054725"/>
                  <a:pt x="2797810" y="6066790"/>
                </a:cubicBezTo>
                <a:cubicBezTo>
                  <a:pt x="2809875" y="6078855"/>
                  <a:pt x="2829560" y="6078855"/>
                  <a:pt x="2841625" y="6066790"/>
                </a:cubicBezTo>
                <a:cubicBezTo>
                  <a:pt x="2853690" y="6054725"/>
                  <a:pt x="2853690" y="6035040"/>
                  <a:pt x="2841625" y="6022975"/>
                </a:cubicBezTo>
                <a:cubicBezTo>
                  <a:pt x="2829560" y="6010910"/>
                  <a:pt x="2809875" y="6010275"/>
                  <a:pt x="2797810" y="6022975"/>
                </a:cubicBezTo>
                <a:close/>
                <a:moveTo>
                  <a:pt x="2229485" y="5760085"/>
                </a:moveTo>
                <a:cubicBezTo>
                  <a:pt x="2193290" y="5723890"/>
                  <a:pt x="2134235" y="5723890"/>
                  <a:pt x="2098040" y="5760085"/>
                </a:cubicBezTo>
                <a:cubicBezTo>
                  <a:pt x="2061845" y="5796280"/>
                  <a:pt x="2061845" y="5855335"/>
                  <a:pt x="2098040" y="5891530"/>
                </a:cubicBezTo>
                <a:cubicBezTo>
                  <a:pt x="2134235" y="5927725"/>
                  <a:pt x="2193290" y="5927725"/>
                  <a:pt x="2229485" y="5891530"/>
                </a:cubicBezTo>
                <a:cubicBezTo>
                  <a:pt x="2265680" y="5855335"/>
                  <a:pt x="2265680" y="5796280"/>
                  <a:pt x="2229485" y="5760085"/>
                </a:cubicBezTo>
                <a:close/>
                <a:moveTo>
                  <a:pt x="2317115" y="5979160"/>
                </a:moveTo>
                <a:cubicBezTo>
                  <a:pt x="2280920" y="6015355"/>
                  <a:pt x="2280920" y="6074410"/>
                  <a:pt x="2317115" y="6110605"/>
                </a:cubicBezTo>
                <a:cubicBezTo>
                  <a:pt x="2353310" y="6146800"/>
                  <a:pt x="2412365" y="6146800"/>
                  <a:pt x="2448560" y="6110605"/>
                </a:cubicBezTo>
                <a:cubicBezTo>
                  <a:pt x="2484755" y="6074410"/>
                  <a:pt x="2484755" y="6015355"/>
                  <a:pt x="2448560" y="5979160"/>
                </a:cubicBezTo>
                <a:cubicBezTo>
                  <a:pt x="2412365" y="5942965"/>
                  <a:pt x="2353310" y="5942965"/>
                  <a:pt x="2317115" y="5979160"/>
                </a:cubicBezTo>
                <a:close/>
                <a:moveTo>
                  <a:pt x="2098040" y="6197600"/>
                </a:moveTo>
                <a:cubicBezTo>
                  <a:pt x="2061845" y="6233795"/>
                  <a:pt x="2061845" y="6292850"/>
                  <a:pt x="2098040" y="6329045"/>
                </a:cubicBezTo>
                <a:cubicBezTo>
                  <a:pt x="2134235" y="6365240"/>
                  <a:pt x="2193290" y="6365240"/>
                  <a:pt x="2229485" y="6329045"/>
                </a:cubicBezTo>
                <a:cubicBezTo>
                  <a:pt x="2265680" y="6292850"/>
                  <a:pt x="2265680" y="6233795"/>
                  <a:pt x="2229485" y="6197600"/>
                </a:cubicBezTo>
                <a:cubicBezTo>
                  <a:pt x="2193290" y="6161405"/>
                  <a:pt x="2134235" y="6161405"/>
                  <a:pt x="2098040" y="6197600"/>
                </a:cubicBezTo>
                <a:close/>
                <a:moveTo>
                  <a:pt x="3060700" y="5803900"/>
                </a:moveTo>
                <a:cubicBezTo>
                  <a:pt x="3048635" y="5791835"/>
                  <a:pt x="3028950" y="5791835"/>
                  <a:pt x="3016885" y="5803900"/>
                </a:cubicBezTo>
                <a:cubicBezTo>
                  <a:pt x="3004820" y="5815965"/>
                  <a:pt x="3004820" y="5835650"/>
                  <a:pt x="3016885" y="5847715"/>
                </a:cubicBezTo>
                <a:cubicBezTo>
                  <a:pt x="3028950" y="5859780"/>
                  <a:pt x="3048635" y="5859780"/>
                  <a:pt x="3060700" y="5847715"/>
                </a:cubicBezTo>
                <a:cubicBezTo>
                  <a:pt x="3072765" y="5835650"/>
                  <a:pt x="3072765" y="5815965"/>
                  <a:pt x="3060700" y="5803900"/>
                </a:cubicBezTo>
                <a:close/>
                <a:moveTo>
                  <a:pt x="960755" y="3091815"/>
                </a:moveTo>
                <a:cubicBezTo>
                  <a:pt x="1021080" y="3152140"/>
                  <a:pt x="1118870" y="3152140"/>
                  <a:pt x="1179195" y="3091815"/>
                </a:cubicBezTo>
                <a:cubicBezTo>
                  <a:pt x="1239520" y="3031490"/>
                  <a:pt x="1239520" y="2933700"/>
                  <a:pt x="1179195" y="2873375"/>
                </a:cubicBezTo>
                <a:cubicBezTo>
                  <a:pt x="1118870" y="2813050"/>
                  <a:pt x="1021080" y="2813050"/>
                  <a:pt x="960755" y="2873375"/>
                </a:cubicBezTo>
                <a:cubicBezTo>
                  <a:pt x="900430" y="2933700"/>
                  <a:pt x="900430" y="3031490"/>
                  <a:pt x="960755" y="3091815"/>
                </a:cubicBezTo>
                <a:close/>
                <a:moveTo>
                  <a:pt x="3016885" y="6241415"/>
                </a:moveTo>
                <a:cubicBezTo>
                  <a:pt x="3004820" y="6253480"/>
                  <a:pt x="3004820" y="6273165"/>
                  <a:pt x="3016885" y="6285230"/>
                </a:cubicBezTo>
                <a:cubicBezTo>
                  <a:pt x="3028950" y="6297295"/>
                  <a:pt x="3048635" y="6297295"/>
                  <a:pt x="3060700" y="6285230"/>
                </a:cubicBezTo>
                <a:cubicBezTo>
                  <a:pt x="3072765" y="6273165"/>
                  <a:pt x="3072765" y="6253480"/>
                  <a:pt x="3060700" y="6241415"/>
                </a:cubicBezTo>
                <a:cubicBezTo>
                  <a:pt x="3048635" y="6229350"/>
                  <a:pt x="3028950" y="6229350"/>
                  <a:pt x="3016885" y="6241415"/>
                </a:cubicBezTo>
                <a:close/>
                <a:moveTo>
                  <a:pt x="1245235" y="4557395"/>
                </a:moveTo>
                <a:cubicBezTo>
                  <a:pt x="1269365" y="4581525"/>
                  <a:pt x="1308735" y="4581525"/>
                  <a:pt x="1332865" y="4557395"/>
                </a:cubicBezTo>
                <a:cubicBezTo>
                  <a:pt x="1356995" y="4533265"/>
                  <a:pt x="1356995" y="4493895"/>
                  <a:pt x="1332865" y="4469765"/>
                </a:cubicBezTo>
                <a:cubicBezTo>
                  <a:pt x="1308735" y="4445635"/>
                  <a:pt x="1269365" y="4445635"/>
                  <a:pt x="1245235" y="4469765"/>
                </a:cubicBezTo>
                <a:cubicBezTo>
                  <a:pt x="1221105" y="4493895"/>
                  <a:pt x="1221105" y="4533265"/>
                  <a:pt x="1245235" y="4557395"/>
                </a:cubicBezTo>
                <a:close/>
                <a:moveTo>
                  <a:pt x="1026160" y="5607050"/>
                </a:moveTo>
                <a:cubicBezTo>
                  <a:pt x="1014095" y="5619115"/>
                  <a:pt x="1014095" y="5638800"/>
                  <a:pt x="1026160" y="5650865"/>
                </a:cubicBezTo>
                <a:cubicBezTo>
                  <a:pt x="1038225" y="5662930"/>
                  <a:pt x="1057910" y="5662930"/>
                  <a:pt x="1069975" y="5650865"/>
                </a:cubicBezTo>
                <a:cubicBezTo>
                  <a:pt x="1082040" y="5638800"/>
                  <a:pt x="1082040" y="5619115"/>
                  <a:pt x="1069975" y="5607050"/>
                </a:cubicBezTo>
                <a:cubicBezTo>
                  <a:pt x="1057910" y="5594985"/>
                  <a:pt x="1038225" y="5594985"/>
                  <a:pt x="1026160" y="5607050"/>
                </a:cubicBezTo>
                <a:close/>
                <a:moveTo>
                  <a:pt x="1069975" y="4732020"/>
                </a:moveTo>
                <a:cubicBezTo>
                  <a:pt x="1057910" y="4719955"/>
                  <a:pt x="1038225" y="4719955"/>
                  <a:pt x="1026160" y="4732020"/>
                </a:cubicBezTo>
                <a:cubicBezTo>
                  <a:pt x="1014095" y="4744085"/>
                  <a:pt x="1014095" y="4763770"/>
                  <a:pt x="1026160" y="4775835"/>
                </a:cubicBezTo>
                <a:cubicBezTo>
                  <a:pt x="1038225" y="4787900"/>
                  <a:pt x="1057910" y="4787900"/>
                  <a:pt x="1069975" y="4775835"/>
                </a:cubicBezTo>
                <a:cubicBezTo>
                  <a:pt x="1082040" y="4763770"/>
                  <a:pt x="1082040" y="4744085"/>
                  <a:pt x="1069975" y="4732020"/>
                </a:cubicBezTo>
                <a:close/>
                <a:moveTo>
                  <a:pt x="960755" y="2873375"/>
                </a:moveTo>
                <a:cubicBezTo>
                  <a:pt x="1021080" y="2813050"/>
                  <a:pt x="1021080" y="2715260"/>
                  <a:pt x="960755" y="2654935"/>
                </a:cubicBezTo>
                <a:cubicBezTo>
                  <a:pt x="900430" y="2594610"/>
                  <a:pt x="802640" y="2594610"/>
                  <a:pt x="742315" y="2654935"/>
                </a:cubicBezTo>
                <a:cubicBezTo>
                  <a:pt x="681990" y="2715260"/>
                  <a:pt x="681990" y="2813050"/>
                  <a:pt x="742315" y="2873375"/>
                </a:cubicBezTo>
                <a:cubicBezTo>
                  <a:pt x="802640" y="2933700"/>
                  <a:pt x="900430" y="2933700"/>
                  <a:pt x="960755" y="2873375"/>
                </a:cubicBezTo>
                <a:close/>
                <a:moveTo>
                  <a:pt x="1113790" y="4250690"/>
                </a:moveTo>
                <a:cubicBezTo>
                  <a:pt x="1089660" y="4226560"/>
                  <a:pt x="1050290" y="4226560"/>
                  <a:pt x="1026160" y="4250690"/>
                </a:cubicBezTo>
                <a:cubicBezTo>
                  <a:pt x="1002030" y="4274820"/>
                  <a:pt x="1002030" y="4314190"/>
                  <a:pt x="1026160" y="4338320"/>
                </a:cubicBezTo>
                <a:cubicBezTo>
                  <a:pt x="1050290" y="4362450"/>
                  <a:pt x="1089660" y="4362450"/>
                  <a:pt x="1113790" y="4338320"/>
                </a:cubicBezTo>
                <a:cubicBezTo>
                  <a:pt x="1137920" y="4314190"/>
                  <a:pt x="1137920" y="4275455"/>
                  <a:pt x="1113790" y="4250690"/>
                </a:cubicBezTo>
                <a:close/>
                <a:moveTo>
                  <a:pt x="1289050" y="4951095"/>
                </a:moveTo>
                <a:cubicBezTo>
                  <a:pt x="1276985" y="4939030"/>
                  <a:pt x="1257300" y="4939030"/>
                  <a:pt x="1245235" y="4951095"/>
                </a:cubicBezTo>
                <a:cubicBezTo>
                  <a:pt x="1233170" y="4963160"/>
                  <a:pt x="1233170" y="4982845"/>
                  <a:pt x="1245235" y="4994910"/>
                </a:cubicBezTo>
                <a:cubicBezTo>
                  <a:pt x="1257300" y="5006975"/>
                  <a:pt x="1276985" y="5006975"/>
                  <a:pt x="1289050" y="4994910"/>
                </a:cubicBezTo>
                <a:cubicBezTo>
                  <a:pt x="1301115" y="4982845"/>
                  <a:pt x="1301115" y="4963160"/>
                  <a:pt x="1289050" y="4951095"/>
                </a:cubicBezTo>
                <a:close/>
                <a:moveTo>
                  <a:pt x="1245235" y="5388610"/>
                </a:moveTo>
                <a:cubicBezTo>
                  <a:pt x="1233170" y="5400675"/>
                  <a:pt x="1233170" y="5420360"/>
                  <a:pt x="1245235" y="5432425"/>
                </a:cubicBezTo>
                <a:cubicBezTo>
                  <a:pt x="1257300" y="5444490"/>
                  <a:pt x="1276985" y="5444490"/>
                  <a:pt x="1289050" y="5432425"/>
                </a:cubicBezTo>
                <a:cubicBezTo>
                  <a:pt x="1301115" y="5420360"/>
                  <a:pt x="1301115" y="5400675"/>
                  <a:pt x="1289050" y="5388610"/>
                </a:cubicBezTo>
                <a:cubicBezTo>
                  <a:pt x="1276985" y="5376545"/>
                  <a:pt x="1257300" y="5376545"/>
                  <a:pt x="1245235" y="5388610"/>
                </a:cubicBezTo>
                <a:close/>
                <a:moveTo>
                  <a:pt x="1069975" y="5169535"/>
                </a:moveTo>
                <a:cubicBezTo>
                  <a:pt x="1057910" y="5157470"/>
                  <a:pt x="1038225" y="5157470"/>
                  <a:pt x="1026160" y="5169535"/>
                </a:cubicBezTo>
                <a:cubicBezTo>
                  <a:pt x="1014095" y="5181600"/>
                  <a:pt x="1014095" y="5201285"/>
                  <a:pt x="1026160" y="5213350"/>
                </a:cubicBezTo>
                <a:cubicBezTo>
                  <a:pt x="1038225" y="5225415"/>
                  <a:pt x="1057910" y="5225415"/>
                  <a:pt x="1069975" y="5213350"/>
                </a:cubicBezTo>
                <a:cubicBezTo>
                  <a:pt x="1082040" y="5201285"/>
                  <a:pt x="1082040" y="5181600"/>
                  <a:pt x="1069975" y="5169535"/>
                </a:cubicBezTo>
                <a:close/>
                <a:moveTo>
                  <a:pt x="851535" y="4513580"/>
                </a:moveTo>
                <a:cubicBezTo>
                  <a:pt x="839470" y="4501515"/>
                  <a:pt x="819785" y="4501515"/>
                  <a:pt x="807720" y="4513580"/>
                </a:cubicBezTo>
                <a:cubicBezTo>
                  <a:pt x="795655" y="4525645"/>
                  <a:pt x="795655" y="4545330"/>
                  <a:pt x="807720" y="4557395"/>
                </a:cubicBezTo>
                <a:cubicBezTo>
                  <a:pt x="819785" y="4569460"/>
                  <a:pt x="839470" y="4569460"/>
                  <a:pt x="851535" y="4557395"/>
                </a:cubicBezTo>
                <a:cubicBezTo>
                  <a:pt x="863600" y="4545330"/>
                  <a:pt x="863600" y="4525645"/>
                  <a:pt x="851535" y="4513580"/>
                </a:cubicBezTo>
                <a:close/>
                <a:moveTo>
                  <a:pt x="632460" y="4775835"/>
                </a:moveTo>
                <a:cubicBezTo>
                  <a:pt x="644525" y="4763770"/>
                  <a:pt x="644525" y="4744085"/>
                  <a:pt x="632460" y="4732020"/>
                </a:cubicBezTo>
                <a:cubicBezTo>
                  <a:pt x="620395" y="4719955"/>
                  <a:pt x="600710" y="4719955"/>
                  <a:pt x="588645" y="4732020"/>
                </a:cubicBezTo>
                <a:cubicBezTo>
                  <a:pt x="576580" y="4744085"/>
                  <a:pt x="576580" y="4763770"/>
                  <a:pt x="588645" y="4775835"/>
                </a:cubicBezTo>
                <a:cubicBezTo>
                  <a:pt x="600710" y="4787900"/>
                  <a:pt x="620395" y="4787900"/>
                  <a:pt x="632460" y="4775835"/>
                </a:cubicBezTo>
                <a:close/>
                <a:moveTo>
                  <a:pt x="873125" y="5847715"/>
                </a:moveTo>
                <a:cubicBezTo>
                  <a:pt x="885190" y="5835650"/>
                  <a:pt x="885190" y="5815965"/>
                  <a:pt x="873125" y="5803900"/>
                </a:cubicBezTo>
                <a:cubicBezTo>
                  <a:pt x="861060" y="5791835"/>
                  <a:pt x="841375" y="5791835"/>
                  <a:pt x="829310" y="5803900"/>
                </a:cubicBezTo>
                <a:cubicBezTo>
                  <a:pt x="817245" y="5815965"/>
                  <a:pt x="817245" y="5835650"/>
                  <a:pt x="829310" y="5847715"/>
                </a:cubicBezTo>
                <a:cubicBezTo>
                  <a:pt x="841375" y="5859780"/>
                  <a:pt x="861060" y="5859780"/>
                  <a:pt x="873125" y="5847715"/>
                </a:cubicBezTo>
                <a:close/>
                <a:moveTo>
                  <a:pt x="588645" y="5213350"/>
                </a:moveTo>
                <a:cubicBezTo>
                  <a:pt x="600710" y="5225415"/>
                  <a:pt x="620395" y="5225415"/>
                  <a:pt x="632460" y="5213350"/>
                </a:cubicBezTo>
                <a:cubicBezTo>
                  <a:pt x="644525" y="5201285"/>
                  <a:pt x="644525" y="5181600"/>
                  <a:pt x="632460" y="5169535"/>
                </a:cubicBezTo>
                <a:cubicBezTo>
                  <a:pt x="620395" y="5157470"/>
                  <a:pt x="600710" y="5157470"/>
                  <a:pt x="588645" y="5169535"/>
                </a:cubicBezTo>
                <a:cubicBezTo>
                  <a:pt x="576580" y="5181600"/>
                  <a:pt x="576580" y="5201285"/>
                  <a:pt x="588645" y="5213350"/>
                </a:cubicBezTo>
                <a:close/>
                <a:moveTo>
                  <a:pt x="807720" y="4951095"/>
                </a:moveTo>
                <a:cubicBezTo>
                  <a:pt x="795655" y="4963160"/>
                  <a:pt x="795655" y="4982845"/>
                  <a:pt x="807720" y="4994910"/>
                </a:cubicBezTo>
                <a:cubicBezTo>
                  <a:pt x="819785" y="5006975"/>
                  <a:pt x="839470" y="5006975"/>
                  <a:pt x="851535" y="4994910"/>
                </a:cubicBezTo>
                <a:cubicBezTo>
                  <a:pt x="863600" y="4982845"/>
                  <a:pt x="863600" y="4963160"/>
                  <a:pt x="851535" y="4951095"/>
                </a:cubicBezTo>
                <a:cubicBezTo>
                  <a:pt x="839470" y="4939030"/>
                  <a:pt x="819785" y="4939030"/>
                  <a:pt x="807720" y="4951095"/>
                </a:cubicBezTo>
                <a:close/>
                <a:moveTo>
                  <a:pt x="851535" y="5431790"/>
                </a:moveTo>
                <a:cubicBezTo>
                  <a:pt x="863600" y="5419725"/>
                  <a:pt x="863600" y="5400040"/>
                  <a:pt x="851535" y="5387975"/>
                </a:cubicBezTo>
                <a:cubicBezTo>
                  <a:pt x="839470" y="5375910"/>
                  <a:pt x="819785" y="5375910"/>
                  <a:pt x="807720" y="5387975"/>
                </a:cubicBezTo>
                <a:cubicBezTo>
                  <a:pt x="795655" y="5400040"/>
                  <a:pt x="795655" y="5419725"/>
                  <a:pt x="807720" y="5431790"/>
                </a:cubicBezTo>
                <a:cubicBezTo>
                  <a:pt x="819785" y="5443855"/>
                  <a:pt x="839470" y="5444490"/>
                  <a:pt x="851535" y="5431790"/>
                </a:cubicBezTo>
                <a:close/>
                <a:moveTo>
                  <a:pt x="1004570" y="6109970"/>
                </a:moveTo>
                <a:cubicBezTo>
                  <a:pt x="1040765" y="6146165"/>
                  <a:pt x="1099820" y="6146165"/>
                  <a:pt x="1136015" y="6109970"/>
                </a:cubicBezTo>
                <a:cubicBezTo>
                  <a:pt x="1172210" y="6073775"/>
                  <a:pt x="1172210" y="6014720"/>
                  <a:pt x="1136015" y="5978525"/>
                </a:cubicBezTo>
                <a:cubicBezTo>
                  <a:pt x="1099820" y="5942330"/>
                  <a:pt x="1040765" y="5942330"/>
                  <a:pt x="1004570" y="5978525"/>
                </a:cubicBezTo>
                <a:cubicBezTo>
                  <a:pt x="968375" y="6014720"/>
                  <a:pt x="968375" y="6073775"/>
                  <a:pt x="1004570" y="6109970"/>
                </a:cubicBezTo>
                <a:close/>
                <a:moveTo>
                  <a:pt x="304800" y="3310890"/>
                </a:moveTo>
                <a:cubicBezTo>
                  <a:pt x="244475" y="3250565"/>
                  <a:pt x="146685" y="3250565"/>
                  <a:pt x="86360" y="3310890"/>
                </a:cubicBezTo>
                <a:cubicBezTo>
                  <a:pt x="26035" y="3371215"/>
                  <a:pt x="26035" y="3469005"/>
                  <a:pt x="86360" y="3529330"/>
                </a:cubicBezTo>
                <a:cubicBezTo>
                  <a:pt x="146685" y="3589655"/>
                  <a:pt x="244475" y="3589655"/>
                  <a:pt x="304800" y="3529330"/>
                </a:cubicBezTo>
                <a:cubicBezTo>
                  <a:pt x="365125" y="3469005"/>
                  <a:pt x="365125" y="3371215"/>
                  <a:pt x="304800" y="3310890"/>
                </a:cubicBezTo>
                <a:close/>
                <a:moveTo>
                  <a:pt x="523240" y="3529330"/>
                </a:moveTo>
                <a:cubicBezTo>
                  <a:pt x="462915" y="3469005"/>
                  <a:pt x="365125" y="3469005"/>
                  <a:pt x="304800" y="3529330"/>
                </a:cubicBezTo>
                <a:cubicBezTo>
                  <a:pt x="244475" y="3589655"/>
                  <a:pt x="244475" y="3687445"/>
                  <a:pt x="304800" y="3747770"/>
                </a:cubicBezTo>
                <a:cubicBezTo>
                  <a:pt x="365125" y="3808095"/>
                  <a:pt x="462915" y="3808095"/>
                  <a:pt x="523240" y="3747770"/>
                </a:cubicBezTo>
                <a:cubicBezTo>
                  <a:pt x="583565" y="3687445"/>
                  <a:pt x="583565" y="3589655"/>
                  <a:pt x="523240" y="3529330"/>
                </a:cubicBezTo>
                <a:close/>
                <a:moveTo>
                  <a:pt x="742315" y="3747770"/>
                </a:moveTo>
                <a:cubicBezTo>
                  <a:pt x="681990" y="3687445"/>
                  <a:pt x="584200" y="3687445"/>
                  <a:pt x="523875" y="3747770"/>
                </a:cubicBezTo>
                <a:cubicBezTo>
                  <a:pt x="463550" y="3808095"/>
                  <a:pt x="463550" y="3905885"/>
                  <a:pt x="523875" y="3966210"/>
                </a:cubicBezTo>
                <a:cubicBezTo>
                  <a:pt x="584200" y="4026535"/>
                  <a:pt x="681990" y="4026535"/>
                  <a:pt x="742315" y="3966210"/>
                </a:cubicBezTo>
                <a:cubicBezTo>
                  <a:pt x="802640" y="3906520"/>
                  <a:pt x="802640" y="3808730"/>
                  <a:pt x="742315" y="3747770"/>
                </a:cubicBezTo>
                <a:close/>
                <a:moveTo>
                  <a:pt x="742315" y="3966845"/>
                </a:moveTo>
                <a:cubicBezTo>
                  <a:pt x="681990" y="4027170"/>
                  <a:pt x="681990" y="4124960"/>
                  <a:pt x="742315" y="4185285"/>
                </a:cubicBezTo>
                <a:cubicBezTo>
                  <a:pt x="802640" y="4245610"/>
                  <a:pt x="900430" y="4245610"/>
                  <a:pt x="960755" y="4185285"/>
                </a:cubicBezTo>
                <a:cubicBezTo>
                  <a:pt x="1021080" y="4124960"/>
                  <a:pt x="1021080" y="4027170"/>
                  <a:pt x="960755" y="3966845"/>
                </a:cubicBezTo>
                <a:cubicBezTo>
                  <a:pt x="900430" y="3906520"/>
                  <a:pt x="802640" y="3906520"/>
                  <a:pt x="742315" y="3966845"/>
                </a:cubicBezTo>
                <a:close/>
                <a:moveTo>
                  <a:pt x="523240" y="3310890"/>
                </a:moveTo>
                <a:cubicBezTo>
                  <a:pt x="583565" y="3250565"/>
                  <a:pt x="583565" y="3152775"/>
                  <a:pt x="523240" y="3092450"/>
                </a:cubicBezTo>
                <a:cubicBezTo>
                  <a:pt x="462915" y="3032125"/>
                  <a:pt x="365125" y="3032125"/>
                  <a:pt x="304800" y="3092450"/>
                </a:cubicBezTo>
                <a:cubicBezTo>
                  <a:pt x="244475" y="3152775"/>
                  <a:pt x="244475" y="3250565"/>
                  <a:pt x="304800" y="3310890"/>
                </a:cubicBezTo>
                <a:cubicBezTo>
                  <a:pt x="365125" y="3371215"/>
                  <a:pt x="462915" y="3371215"/>
                  <a:pt x="523240" y="3310890"/>
                </a:cubicBezTo>
                <a:close/>
                <a:moveTo>
                  <a:pt x="742315" y="3091815"/>
                </a:moveTo>
                <a:cubicBezTo>
                  <a:pt x="802640" y="3031490"/>
                  <a:pt x="802640" y="2933700"/>
                  <a:pt x="742315" y="2873375"/>
                </a:cubicBezTo>
                <a:cubicBezTo>
                  <a:pt x="681990" y="2813050"/>
                  <a:pt x="584200" y="2813050"/>
                  <a:pt x="523875" y="2873375"/>
                </a:cubicBezTo>
                <a:cubicBezTo>
                  <a:pt x="463550" y="2933700"/>
                  <a:pt x="463550" y="3031490"/>
                  <a:pt x="523875" y="3091815"/>
                </a:cubicBezTo>
                <a:cubicBezTo>
                  <a:pt x="583565" y="3152140"/>
                  <a:pt x="681990" y="3152140"/>
                  <a:pt x="742315" y="3091815"/>
                </a:cubicBezTo>
                <a:close/>
                <a:moveTo>
                  <a:pt x="1179830" y="3529330"/>
                </a:moveTo>
                <a:cubicBezTo>
                  <a:pt x="1119505" y="3589655"/>
                  <a:pt x="1119505" y="3687445"/>
                  <a:pt x="1179830" y="3747770"/>
                </a:cubicBezTo>
                <a:cubicBezTo>
                  <a:pt x="1240155" y="3808095"/>
                  <a:pt x="1337945" y="3808095"/>
                  <a:pt x="1398270" y="3747770"/>
                </a:cubicBezTo>
                <a:cubicBezTo>
                  <a:pt x="1458595" y="3687445"/>
                  <a:pt x="1458595" y="3589655"/>
                  <a:pt x="1398270" y="3529330"/>
                </a:cubicBezTo>
                <a:cubicBezTo>
                  <a:pt x="1337945" y="3469005"/>
                  <a:pt x="1240155" y="3469005"/>
                  <a:pt x="1179830" y="3529330"/>
                </a:cubicBezTo>
                <a:close/>
                <a:moveTo>
                  <a:pt x="1223010" y="6197600"/>
                </a:moveTo>
                <a:cubicBezTo>
                  <a:pt x="1186815" y="6233795"/>
                  <a:pt x="1186815" y="6292850"/>
                  <a:pt x="1223010" y="6329045"/>
                </a:cubicBezTo>
                <a:cubicBezTo>
                  <a:pt x="1259205" y="6365240"/>
                  <a:pt x="1318260" y="6365240"/>
                  <a:pt x="1354455" y="6329045"/>
                </a:cubicBezTo>
                <a:cubicBezTo>
                  <a:pt x="1390650" y="6292850"/>
                  <a:pt x="1390650" y="6233795"/>
                  <a:pt x="1354455" y="6197600"/>
                </a:cubicBezTo>
                <a:cubicBezTo>
                  <a:pt x="1318260" y="6161405"/>
                  <a:pt x="1259205" y="6161405"/>
                  <a:pt x="1223010" y="6197600"/>
                </a:cubicBezTo>
                <a:close/>
                <a:moveTo>
                  <a:pt x="1354455" y="5760085"/>
                </a:moveTo>
                <a:cubicBezTo>
                  <a:pt x="1318260" y="5723890"/>
                  <a:pt x="1259205" y="5723890"/>
                  <a:pt x="1223010" y="5760085"/>
                </a:cubicBezTo>
                <a:cubicBezTo>
                  <a:pt x="1186815" y="5796280"/>
                  <a:pt x="1186815" y="5855335"/>
                  <a:pt x="1223010" y="5891530"/>
                </a:cubicBezTo>
                <a:cubicBezTo>
                  <a:pt x="1259205" y="5927725"/>
                  <a:pt x="1318260" y="5927725"/>
                  <a:pt x="1354455" y="5891530"/>
                </a:cubicBezTo>
                <a:cubicBezTo>
                  <a:pt x="1390650" y="5855335"/>
                  <a:pt x="1390650" y="5796280"/>
                  <a:pt x="1354455" y="5760085"/>
                </a:cubicBezTo>
                <a:close/>
                <a:moveTo>
                  <a:pt x="3366770" y="4841240"/>
                </a:moveTo>
                <a:cubicBezTo>
                  <a:pt x="3306445" y="4901565"/>
                  <a:pt x="3306445" y="4999355"/>
                  <a:pt x="3366770" y="5059680"/>
                </a:cubicBezTo>
                <a:cubicBezTo>
                  <a:pt x="3427095" y="5120005"/>
                  <a:pt x="3524885" y="5120005"/>
                  <a:pt x="3585210" y="5059680"/>
                </a:cubicBezTo>
                <a:cubicBezTo>
                  <a:pt x="3645535" y="4999355"/>
                  <a:pt x="3645535" y="4901565"/>
                  <a:pt x="3585210" y="4841240"/>
                </a:cubicBezTo>
                <a:cubicBezTo>
                  <a:pt x="3524885" y="4780915"/>
                  <a:pt x="3427095" y="4780915"/>
                  <a:pt x="3366770" y="4841240"/>
                </a:cubicBezTo>
                <a:close/>
                <a:moveTo>
                  <a:pt x="1617345" y="3310890"/>
                </a:moveTo>
                <a:cubicBezTo>
                  <a:pt x="1557020" y="3250565"/>
                  <a:pt x="1459230" y="3250565"/>
                  <a:pt x="1398905" y="3310890"/>
                </a:cubicBezTo>
                <a:cubicBezTo>
                  <a:pt x="1338580" y="3371215"/>
                  <a:pt x="1338580" y="3469005"/>
                  <a:pt x="1398905" y="3529330"/>
                </a:cubicBezTo>
                <a:cubicBezTo>
                  <a:pt x="1459230" y="3589655"/>
                  <a:pt x="1557020" y="3589655"/>
                  <a:pt x="1617345" y="3529330"/>
                </a:cubicBezTo>
                <a:cubicBezTo>
                  <a:pt x="1677670" y="3469005"/>
                  <a:pt x="1677670" y="3371215"/>
                  <a:pt x="1617345" y="3310890"/>
                </a:cubicBezTo>
                <a:close/>
                <a:moveTo>
                  <a:pt x="960755" y="3747770"/>
                </a:moveTo>
                <a:cubicBezTo>
                  <a:pt x="900430" y="3808095"/>
                  <a:pt x="900430" y="3905885"/>
                  <a:pt x="960755" y="3966210"/>
                </a:cubicBezTo>
                <a:cubicBezTo>
                  <a:pt x="1021080" y="4026535"/>
                  <a:pt x="1118870" y="4026535"/>
                  <a:pt x="1179195" y="3966210"/>
                </a:cubicBezTo>
                <a:cubicBezTo>
                  <a:pt x="1239520" y="3905885"/>
                  <a:pt x="1239520" y="3808095"/>
                  <a:pt x="1179195" y="3747770"/>
                </a:cubicBezTo>
                <a:cubicBezTo>
                  <a:pt x="1118870" y="3687445"/>
                  <a:pt x="1021080" y="3687445"/>
                  <a:pt x="960755" y="3747770"/>
                </a:cubicBezTo>
                <a:close/>
                <a:moveTo>
                  <a:pt x="1332865" y="4119880"/>
                </a:moveTo>
                <a:cubicBezTo>
                  <a:pt x="1356995" y="4095750"/>
                  <a:pt x="1356995" y="4056380"/>
                  <a:pt x="1332865" y="4032250"/>
                </a:cubicBezTo>
                <a:cubicBezTo>
                  <a:pt x="1308735" y="4008120"/>
                  <a:pt x="1269365" y="4008120"/>
                  <a:pt x="1245235" y="4032250"/>
                </a:cubicBezTo>
                <a:cubicBezTo>
                  <a:pt x="1221105" y="4056380"/>
                  <a:pt x="1221105" y="4095750"/>
                  <a:pt x="1245235" y="4119880"/>
                </a:cubicBezTo>
                <a:cubicBezTo>
                  <a:pt x="1269365" y="4144010"/>
                  <a:pt x="1308735" y="4144010"/>
                  <a:pt x="1332865" y="4119880"/>
                </a:cubicBezTo>
                <a:close/>
                <a:moveTo>
                  <a:pt x="3716655" y="5191760"/>
                </a:moveTo>
                <a:cubicBezTo>
                  <a:pt x="3728720" y="5179695"/>
                  <a:pt x="3728720" y="5160010"/>
                  <a:pt x="3716655" y="5147945"/>
                </a:cubicBezTo>
                <a:cubicBezTo>
                  <a:pt x="3704590" y="5135880"/>
                  <a:pt x="3684905" y="5135880"/>
                  <a:pt x="3672840" y="5147945"/>
                </a:cubicBezTo>
                <a:cubicBezTo>
                  <a:pt x="3660775" y="5160010"/>
                  <a:pt x="3660775" y="5179695"/>
                  <a:pt x="3672840" y="5191760"/>
                </a:cubicBezTo>
                <a:cubicBezTo>
                  <a:pt x="3684905" y="5203825"/>
                  <a:pt x="3704590" y="5203825"/>
                  <a:pt x="3716655" y="5191760"/>
                </a:cubicBezTo>
                <a:close/>
                <a:moveTo>
                  <a:pt x="3891915" y="5847715"/>
                </a:moveTo>
                <a:cubicBezTo>
                  <a:pt x="3903980" y="5859780"/>
                  <a:pt x="3923665" y="5859780"/>
                  <a:pt x="3935730" y="5847715"/>
                </a:cubicBezTo>
                <a:cubicBezTo>
                  <a:pt x="3947795" y="5835650"/>
                  <a:pt x="3947795" y="5815965"/>
                  <a:pt x="3935730" y="5803900"/>
                </a:cubicBezTo>
                <a:cubicBezTo>
                  <a:pt x="3923665" y="5791835"/>
                  <a:pt x="3903980" y="5791835"/>
                  <a:pt x="3891915" y="5803900"/>
                </a:cubicBezTo>
                <a:cubicBezTo>
                  <a:pt x="3879850" y="5815965"/>
                  <a:pt x="3879850" y="5835650"/>
                  <a:pt x="3891915" y="5847715"/>
                </a:cubicBezTo>
                <a:close/>
                <a:moveTo>
                  <a:pt x="3672840" y="6503670"/>
                </a:moveTo>
                <a:cubicBezTo>
                  <a:pt x="3684905" y="6515735"/>
                  <a:pt x="3704590" y="6515735"/>
                  <a:pt x="3716655" y="6503670"/>
                </a:cubicBezTo>
                <a:cubicBezTo>
                  <a:pt x="3728720" y="6491605"/>
                  <a:pt x="3728720" y="6471920"/>
                  <a:pt x="3716655" y="6459855"/>
                </a:cubicBezTo>
                <a:cubicBezTo>
                  <a:pt x="3704590" y="6447790"/>
                  <a:pt x="3684905" y="6447790"/>
                  <a:pt x="3672840" y="6459855"/>
                </a:cubicBezTo>
                <a:cubicBezTo>
                  <a:pt x="3660775" y="6471920"/>
                  <a:pt x="3660775" y="6491605"/>
                  <a:pt x="3672840" y="6503670"/>
                </a:cubicBezTo>
                <a:close/>
                <a:moveTo>
                  <a:pt x="3935730" y="4972685"/>
                </a:moveTo>
                <a:cubicBezTo>
                  <a:pt x="3947795" y="4960620"/>
                  <a:pt x="3947795" y="4940935"/>
                  <a:pt x="3935730" y="4928870"/>
                </a:cubicBezTo>
                <a:cubicBezTo>
                  <a:pt x="3923665" y="4916805"/>
                  <a:pt x="3903980" y="4916805"/>
                  <a:pt x="3891915" y="4928870"/>
                </a:cubicBezTo>
                <a:cubicBezTo>
                  <a:pt x="3879850" y="4940935"/>
                  <a:pt x="3879850" y="4960620"/>
                  <a:pt x="3891915" y="4972685"/>
                </a:cubicBezTo>
                <a:cubicBezTo>
                  <a:pt x="3903980" y="4984750"/>
                  <a:pt x="3923030" y="4984750"/>
                  <a:pt x="3935730" y="4972685"/>
                </a:cubicBezTo>
                <a:close/>
                <a:moveTo>
                  <a:pt x="3891915" y="5410200"/>
                </a:moveTo>
                <a:cubicBezTo>
                  <a:pt x="3903980" y="5422265"/>
                  <a:pt x="3923665" y="5422265"/>
                  <a:pt x="3935730" y="5410200"/>
                </a:cubicBezTo>
                <a:cubicBezTo>
                  <a:pt x="3947795" y="5398135"/>
                  <a:pt x="3947795" y="5378450"/>
                  <a:pt x="3935730" y="5366385"/>
                </a:cubicBezTo>
                <a:cubicBezTo>
                  <a:pt x="3923665" y="5354320"/>
                  <a:pt x="3903980" y="5354320"/>
                  <a:pt x="3891915" y="5366385"/>
                </a:cubicBezTo>
                <a:cubicBezTo>
                  <a:pt x="3879850" y="5378450"/>
                  <a:pt x="3879850" y="5398135"/>
                  <a:pt x="3891915" y="5410200"/>
                </a:cubicBezTo>
                <a:close/>
                <a:moveTo>
                  <a:pt x="3672840" y="5629275"/>
                </a:moveTo>
                <a:cubicBezTo>
                  <a:pt x="3684905" y="5641340"/>
                  <a:pt x="3704590" y="5641340"/>
                  <a:pt x="3716655" y="5629275"/>
                </a:cubicBezTo>
                <a:cubicBezTo>
                  <a:pt x="3728720" y="5617210"/>
                  <a:pt x="3728720" y="5597525"/>
                  <a:pt x="3716655" y="5585460"/>
                </a:cubicBezTo>
                <a:cubicBezTo>
                  <a:pt x="3704590" y="5573395"/>
                  <a:pt x="3684905" y="5573395"/>
                  <a:pt x="3672840" y="5585460"/>
                </a:cubicBezTo>
                <a:cubicBezTo>
                  <a:pt x="3660775" y="5597525"/>
                  <a:pt x="3660775" y="5616575"/>
                  <a:pt x="3672840" y="5629275"/>
                </a:cubicBezTo>
                <a:close/>
                <a:moveTo>
                  <a:pt x="3672840" y="6066155"/>
                </a:moveTo>
                <a:cubicBezTo>
                  <a:pt x="3684905" y="6078220"/>
                  <a:pt x="3704590" y="6078220"/>
                  <a:pt x="3716655" y="6066155"/>
                </a:cubicBezTo>
                <a:cubicBezTo>
                  <a:pt x="3728720" y="6054090"/>
                  <a:pt x="3728720" y="6034405"/>
                  <a:pt x="3716655" y="6022340"/>
                </a:cubicBezTo>
                <a:cubicBezTo>
                  <a:pt x="3704590" y="6010275"/>
                  <a:pt x="3684905" y="6010275"/>
                  <a:pt x="3672840" y="6022340"/>
                </a:cubicBezTo>
                <a:cubicBezTo>
                  <a:pt x="3660775" y="6034405"/>
                  <a:pt x="3660775" y="6054090"/>
                  <a:pt x="3672840" y="6066155"/>
                </a:cubicBezTo>
                <a:close/>
                <a:moveTo>
                  <a:pt x="3147695" y="5060315"/>
                </a:moveTo>
                <a:cubicBezTo>
                  <a:pt x="3087370" y="5120640"/>
                  <a:pt x="3087370" y="5218430"/>
                  <a:pt x="3147695" y="5278755"/>
                </a:cubicBezTo>
                <a:cubicBezTo>
                  <a:pt x="3208020" y="5339080"/>
                  <a:pt x="3305810" y="5339080"/>
                  <a:pt x="3366135" y="5278755"/>
                </a:cubicBezTo>
                <a:cubicBezTo>
                  <a:pt x="3426460" y="5218430"/>
                  <a:pt x="3426460" y="5120640"/>
                  <a:pt x="3366135" y="5060315"/>
                </a:cubicBezTo>
                <a:cubicBezTo>
                  <a:pt x="3306445" y="4999990"/>
                  <a:pt x="3208655" y="4999990"/>
                  <a:pt x="3147695" y="5060315"/>
                </a:cubicBezTo>
                <a:close/>
                <a:moveTo>
                  <a:pt x="610870" y="5585460"/>
                </a:moveTo>
                <a:cubicBezTo>
                  <a:pt x="598805" y="5597525"/>
                  <a:pt x="598805" y="5617210"/>
                  <a:pt x="610870" y="5629275"/>
                </a:cubicBezTo>
                <a:cubicBezTo>
                  <a:pt x="622935" y="5641340"/>
                  <a:pt x="642620" y="5641340"/>
                  <a:pt x="654685" y="5629275"/>
                </a:cubicBezTo>
                <a:cubicBezTo>
                  <a:pt x="666750" y="5617210"/>
                  <a:pt x="666750" y="5597525"/>
                  <a:pt x="654685" y="5585460"/>
                </a:cubicBezTo>
                <a:cubicBezTo>
                  <a:pt x="642620" y="5573395"/>
                  <a:pt x="622935" y="5573395"/>
                  <a:pt x="610870" y="5585460"/>
                </a:cubicBezTo>
                <a:close/>
                <a:moveTo>
                  <a:pt x="4066540" y="6547485"/>
                </a:moveTo>
                <a:cubicBezTo>
                  <a:pt x="4102735" y="6583681"/>
                  <a:pt x="4161790" y="6583681"/>
                  <a:pt x="4197985" y="6547485"/>
                </a:cubicBezTo>
                <a:cubicBezTo>
                  <a:pt x="4234180" y="6511290"/>
                  <a:pt x="4234180" y="6452235"/>
                  <a:pt x="4197985" y="6416040"/>
                </a:cubicBezTo>
                <a:cubicBezTo>
                  <a:pt x="4161790" y="6379845"/>
                  <a:pt x="4102735" y="6379845"/>
                  <a:pt x="4066540" y="6416040"/>
                </a:cubicBezTo>
                <a:cubicBezTo>
                  <a:pt x="4030345" y="6452235"/>
                  <a:pt x="4030345" y="6511290"/>
                  <a:pt x="4066540" y="6547485"/>
                </a:cubicBezTo>
                <a:close/>
                <a:moveTo>
                  <a:pt x="4110355" y="5585460"/>
                </a:moveTo>
                <a:cubicBezTo>
                  <a:pt x="4098290" y="5597525"/>
                  <a:pt x="4098290" y="5617210"/>
                  <a:pt x="4110355" y="5629275"/>
                </a:cubicBezTo>
                <a:cubicBezTo>
                  <a:pt x="4122420" y="5641340"/>
                  <a:pt x="4142105" y="5641340"/>
                  <a:pt x="4154170" y="5629275"/>
                </a:cubicBezTo>
                <a:cubicBezTo>
                  <a:pt x="4166235" y="5617210"/>
                  <a:pt x="4166235" y="5597525"/>
                  <a:pt x="4154170" y="5585460"/>
                </a:cubicBezTo>
                <a:cubicBezTo>
                  <a:pt x="4142105" y="5573395"/>
                  <a:pt x="4122420" y="5573395"/>
                  <a:pt x="4110355" y="5585460"/>
                </a:cubicBezTo>
                <a:close/>
                <a:moveTo>
                  <a:pt x="4110355" y="6066155"/>
                </a:moveTo>
                <a:cubicBezTo>
                  <a:pt x="4122420" y="6078220"/>
                  <a:pt x="4142105" y="6078220"/>
                  <a:pt x="4154170" y="6066155"/>
                </a:cubicBezTo>
                <a:cubicBezTo>
                  <a:pt x="4166235" y="6054090"/>
                  <a:pt x="4166235" y="6034405"/>
                  <a:pt x="4154170" y="6022340"/>
                </a:cubicBezTo>
                <a:cubicBezTo>
                  <a:pt x="4142105" y="6010275"/>
                  <a:pt x="4122420" y="6010275"/>
                  <a:pt x="4110355" y="6022340"/>
                </a:cubicBezTo>
                <a:cubicBezTo>
                  <a:pt x="4098290" y="6034405"/>
                  <a:pt x="4098290" y="6054090"/>
                  <a:pt x="4110355" y="6066155"/>
                </a:cubicBezTo>
                <a:close/>
                <a:moveTo>
                  <a:pt x="4154170" y="4710430"/>
                </a:moveTo>
                <a:cubicBezTo>
                  <a:pt x="4142105" y="4698365"/>
                  <a:pt x="4122420" y="4698365"/>
                  <a:pt x="4110355" y="4710430"/>
                </a:cubicBezTo>
                <a:cubicBezTo>
                  <a:pt x="4098290" y="4722495"/>
                  <a:pt x="4098290" y="4742180"/>
                  <a:pt x="4110355" y="4754245"/>
                </a:cubicBezTo>
                <a:cubicBezTo>
                  <a:pt x="4122420" y="4766310"/>
                  <a:pt x="4142105" y="4766310"/>
                  <a:pt x="4154170" y="4754245"/>
                </a:cubicBezTo>
                <a:cubicBezTo>
                  <a:pt x="4166235" y="4742180"/>
                  <a:pt x="4166235" y="4722495"/>
                  <a:pt x="4154170" y="4710430"/>
                </a:cubicBezTo>
                <a:close/>
                <a:moveTo>
                  <a:pt x="3848100" y="6766560"/>
                </a:moveTo>
                <a:cubicBezTo>
                  <a:pt x="3884295" y="6802756"/>
                  <a:pt x="3943350" y="6802756"/>
                  <a:pt x="3979545" y="6766560"/>
                </a:cubicBezTo>
                <a:cubicBezTo>
                  <a:pt x="4015740" y="6730365"/>
                  <a:pt x="4015740" y="6671310"/>
                  <a:pt x="3979545" y="6635115"/>
                </a:cubicBezTo>
                <a:cubicBezTo>
                  <a:pt x="3943350" y="6598920"/>
                  <a:pt x="3884295" y="6598920"/>
                  <a:pt x="3848100" y="6635115"/>
                </a:cubicBezTo>
                <a:cubicBezTo>
                  <a:pt x="3811905" y="6671310"/>
                  <a:pt x="3811905" y="6730365"/>
                  <a:pt x="3848100" y="6766560"/>
                </a:cubicBezTo>
                <a:close/>
                <a:moveTo>
                  <a:pt x="4154170" y="5147945"/>
                </a:moveTo>
                <a:cubicBezTo>
                  <a:pt x="4142105" y="5135880"/>
                  <a:pt x="4122420" y="5135880"/>
                  <a:pt x="4110355" y="5147945"/>
                </a:cubicBezTo>
                <a:cubicBezTo>
                  <a:pt x="4098290" y="5160010"/>
                  <a:pt x="4098290" y="5179695"/>
                  <a:pt x="4110355" y="5191760"/>
                </a:cubicBezTo>
                <a:cubicBezTo>
                  <a:pt x="4122420" y="5203825"/>
                  <a:pt x="4142105" y="5203825"/>
                  <a:pt x="4154170" y="5191760"/>
                </a:cubicBezTo>
                <a:cubicBezTo>
                  <a:pt x="4166235" y="5179695"/>
                  <a:pt x="4166235" y="5160010"/>
                  <a:pt x="4154170" y="5147945"/>
                </a:cubicBezTo>
                <a:close/>
                <a:moveTo>
                  <a:pt x="3891915" y="6285230"/>
                </a:moveTo>
                <a:cubicBezTo>
                  <a:pt x="3903980" y="6297295"/>
                  <a:pt x="3923665" y="6297295"/>
                  <a:pt x="3935730" y="6285230"/>
                </a:cubicBezTo>
                <a:cubicBezTo>
                  <a:pt x="3947795" y="6273165"/>
                  <a:pt x="3947795" y="6253480"/>
                  <a:pt x="3935730" y="6241415"/>
                </a:cubicBezTo>
                <a:cubicBezTo>
                  <a:pt x="3923665" y="6229350"/>
                  <a:pt x="3903980" y="6229350"/>
                  <a:pt x="3891915" y="6241415"/>
                </a:cubicBezTo>
                <a:cubicBezTo>
                  <a:pt x="3879850" y="6253480"/>
                  <a:pt x="3879850" y="6273165"/>
                  <a:pt x="3891915" y="6285230"/>
                </a:cubicBezTo>
                <a:close/>
                <a:moveTo>
                  <a:pt x="960755" y="6372860"/>
                </a:moveTo>
                <a:cubicBezTo>
                  <a:pt x="1021080" y="6312535"/>
                  <a:pt x="1021080" y="6214745"/>
                  <a:pt x="960755" y="6154420"/>
                </a:cubicBezTo>
                <a:cubicBezTo>
                  <a:pt x="900430" y="6094095"/>
                  <a:pt x="802640" y="6094095"/>
                  <a:pt x="742315" y="6154420"/>
                </a:cubicBezTo>
                <a:cubicBezTo>
                  <a:pt x="681990" y="6214745"/>
                  <a:pt x="681990" y="6312535"/>
                  <a:pt x="742315" y="6372860"/>
                </a:cubicBezTo>
                <a:cubicBezTo>
                  <a:pt x="802640" y="6433185"/>
                  <a:pt x="900430" y="6433185"/>
                  <a:pt x="960755" y="6372860"/>
                </a:cubicBezTo>
                <a:close/>
                <a:moveTo>
                  <a:pt x="742315" y="6591300"/>
                </a:moveTo>
                <a:cubicBezTo>
                  <a:pt x="802640" y="6530975"/>
                  <a:pt x="802640" y="6433185"/>
                  <a:pt x="742315" y="6372860"/>
                </a:cubicBezTo>
                <a:cubicBezTo>
                  <a:pt x="681990" y="6312535"/>
                  <a:pt x="584200" y="6312535"/>
                  <a:pt x="523875" y="6372860"/>
                </a:cubicBezTo>
                <a:cubicBezTo>
                  <a:pt x="463550" y="6433185"/>
                  <a:pt x="463550" y="6530975"/>
                  <a:pt x="523875" y="6591300"/>
                </a:cubicBezTo>
                <a:cubicBezTo>
                  <a:pt x="583565" y="6651625"/>
                  <a:pt x="681355" y="6651625"/>
                  <a:pt x="742315" y="6591300"/>
                </a:cubicBezTo>
                <a:close/>
                <a:moveTo>
                  <a:pt x="523240" y="6591300"/>
                </a:moveTo>
                <a:cubicBezTo>
                  <a:pt x="462915" y="6530975"/>
                  <a:pt x="365125" y="6530975"/>
                  <a:pt x="304800" y="6591300"/>
                </a:cubicBezTo>
                <a:cubicBezTo>
                  <a:pt x="244475" y="6651625"/>
                  <a:pt x="244475" y="6749415"/>
                  <a:pt x="304800" y="6809740"/>
                </a:cubicBezTo>
                <a:cubicBezTo>
                  <a:pt x="365125" y="6870065"/>
                  <a:pt x="462915" y="6870065"/>
                  <a:pt x="523240" y="6809740"/>
                </a:cubicBezTo>
                <a:cubicBezTo>
                  <a:pt x="583565" y="6749415"/>
                  <a:pt x="583565" y="6651625"/>
                  <a:pt x="523240" y="6591300"/>
                </a:cubicBezTo>
                <a:close/>
                <a:moveTo>
                  <a:pt x="3454400" y="6722745"/>
                </a:moveTo>
                <a:cubicBezTo>
                  <a:pt x="3466465" y="6734810"/>
                  <a:pt x="3486150" y="6734810"/>
                  <a:pt x="3498215" y="6722745"/>
                </a:cubicBezTo>
                <a:cubicBezTo>
                  <a:pt x="3510280" y="6710681"/>
                  <a:pt x="3510280" y="6690995"/>
                  <a:pt x="3498215" y="6678931"/>
                </a:cubicBezTo>
                <a:cubicBezTo>
                  <a:pt x="3486150" y="6666865"/>
                  <a:pt x="3466465" y="6666865"/>
                  <a:pt x="3454400" y="6678931"/>
                </a:cubicBezTo>
                <a:cubicBezTo>
                  <a:pt x="3442335" y="6690995"/>
                  <a:pt x="3442335" y="6710681"/>
                  <a:pt x="3454400" y="6722745"/>
                </a:cubicBezTo>
                <a:close/>
                <a:moveTo>
                  <a:pt x="5685155" y="4972685"/>
                </a:moveTo>
                <a:cubicBezTo>
                  <a:pt x="5697220" y="4960620"/>
                  <a:pt x="5697220" y="4940935"/>
                  <a:pt x="5685155" y="4928870"/>
                </a:cubicBezTo>
                <a:cubicBezTo>
                  <a:pt x="5673090" y="4916805"/>
                  <a:pt x="5653405" y="4916805"/>
                  <a:pt x="5641340" y="4928870"/>
                </a:cubicBezTo>
                <a:cubicBezTo>
                  <a:pt x="5629275" y="4940935"/>
                  <a:pt x="5629275" y="4960620"/>
                  <a:pt x="5641340" y="4972685"/>
                </a:cubicBezTo>
                <a:cubicBezTo>
                  <a:pt x="5653405" y="4984750"/>
                  <a:pt x="5673090" y="4984750"/>
                  <a:pt x="5685155" y="4972685"/>
                </a:cubicBezTo>
                <a:close/>
                <a:moveTo>
                  <a:pt x="523240" y="6810375"/>
                </a:moveTo>
                <a:cubicBezTo>
                  <a:pt x="509270" y="6824345"/>
                  <a:pt x="498475" y="6840856"/>
                  <a:pt x="490855" y="6858000"/>
                </a:cubicBezTo>
                <a:lnTo>
                  <a:pt x="774700" y="6858000"/>
                </a:lnTo>
                <a:cubicBezTo>
                  <a:pt x="767080" y="6840856"/>
                  <a:pt x="756285" y="6824345"/>
                  <a:pt x="742315" y="6810375"/>
                </a:cubicBezTo>
                <a:cubicBezTo>
                  <a:pt x="681355" y="6749415"/>
                  <a:pt x="583565" y="6749415"/>
                  <a:pt x="523240" y="6810375"/>
                </a:cubicBezTo>
                <a:close/>
                <a:moveTo>
                  <a:pt x="85725" y="6810375"/>
                </a:moveTo>
                <a:cubicBezTo>
                  <a:pt x="71755" y="6824345"/>
                  <a:pt x="60960" y="6840856"/>
                  <a:pt x="53340" y="6858000"/>
                </a:cubicBezTo>
                <a:lnTo>
                  <a:pt x="337185" y="6858000"/>
                </a:lnTo>
                <a:cubicBezTo>
                  <a:pt x="329565" y="6840856"/>
                  <a:pt x="318770" y="6824345"/>
                  <a:pt x="304800" y="6810375"/>
                </a:cubicBezTo>
                <a:cubicBezTo>
                  <a:pt x="244475" y="6749415"/>
                  <a:pt x="146050" y="6749415"/>
                  <a:pt x="85725" y="6810375"/>
                </a:cubicBezTo>
                <a:close/>
                <a:moveTo>
                  <a:pt x="3454400" y="5847715"/>
                </a:moveTo>
                <a:cubicBezTo>
                  <a:pt x="3466465" y="5859780"/>
                  <a:pt x="3486150" y="5859780"/>
                  <a:pt x="3498215" y="5847715"/>
                </a:cubicBezTo>
                <a:cubicBezTo>
                  <a:pt x="3510280" y="5835650"/>
                  <a:pt x="3510280" y="5815965"/>
                  <a:pt x="3498215" y="5803900"/>
                </a:cubicBezTo>
                <a:cubicBezTo>
                  <a:pt x="3486150" y="5791835"/>
                  <a:pt x="3466465" y="5791835"/>
                  <a:pt x="3454400" y="5803900"/>
                </a:cubicBezTo>
                <a:cubicBezTo>
                  <a:pt x="3442335" y="5815965"/>
                  <a:pt x="3442335" y="5835650"/>
                  <a:pt x="3454400" y="5847715"/>
                </a:cubicBezTo>
                <a:close/>
                <a:moveTo>
                  <a:pt x="3498215" y="5410200"/>
                </a:moveTo>
                <a:cubicBezTo>
                  <a:pt x="3510280" y="5398135"/>
                  <a:pt x="3510280" y="5378450"/>
                  <a:pt x="3498215" y="5366385"/>
                </a:cubicBezTo>
                <a:cubicBezTo>
                  <a:pt x="3486150" y="5354320"/>
                  <a:pt x="3466465" y="5354320"/>
                  <a:pt x="3454400" y="5366385"/>
                </a:cubicBezTo>
                <a:cubicBezTo>
                  <a:pt x="3442335" y="5378450"/>
                  <a:pt x="3442335" y="5398135"/>
                  <a:pt x="3454400" y="5410200"/>
                </a:cubicBezTo>
                <a:cubicBezTo>
                  <a:pt x="3466465" y="5422265"/>
                  <a:pt x="3486150" y="5422265"/>
                  <a:pt x="3498215" y="5410200"/>
                </a:cubicBezTo>
                <a:close/>
                <a:moveTo>
                  <a:pt x="3454400" y="6285230"/>
                </a:moveTo>
                <a:cubicBezTo>
                  <a:pt x="3466465" y="6297295"/>
                  <a:pt x="3486150" y="6297295"/>
                  <a:pt x="3498215" y="6285230"/>
                </a:cubicBezTo>
                <a:cubicBezTo>
                  <a:pt x="3510280" y="6273165"/>
                  <a:pt x="3510280" y="6253480"/>
                  <a:pt x="3498215" y="6241415"/>
                </a:cubicBezTo>
                <a:cubicBezTo>
                  <a:pt x="3486150" y="6229350"/>
                  <a:pt x="3466465" y="6229350"/>
                  <a:pt x="3454400" y="6241415"/>
                </a:cubicBezTo>
                <a:cubicBezTo>
                  <a:pt x="3442335" y="6253480"/>
                  <a:pt x="3442335" y="6273165"/>
                  <a:pt x="3454400" y="6285230"/>
                </a:cubicBezTo>
                <a:close/>
                <a:moveTo>
                  <a:pt x="1398270" y="6591300"/>
                </a:moveTo>
                <a:cubicBezTo>
                  <a:pt x="1337945" y="6530975"/>
                  <a:pt x="1240155" y="6530975"/>
                  <a:pt x="1179830" y="6591300"/>
                </a:cubicBezTo>
                <a:cubicBezTo>
                  <a:pt x="1119505" y="6651625"/>
                  <a:pt x="1119505" y="6749415"/>
                  <a:pt x="1179830" y="6809740"/>
                </a:cubicBezTo>
                <a:cubicBezTo>
                  <a:pt x="1240155" y="6870065"/>
                  <a:pt x="1337945" y="6870065"/>
                  <a:pt x="1398270" y="6809740"/>
                </a:cubicBezTo>
                <a:cubicBezTo>
                  <a:pt x="1458595" y="6749415"/>
                  <a:pt x="1458595" y="6651625"/>
                  <a:pt x="1398270" y="6591300"/>
                </a:cubicBezTo>
                <a:close/>
                <a:moveTo>
                  <a:pt x="1616710" y="6810375"/>
                </a:moveTo>
                <a:cubicBezTo>
                  <a:pt x="1556385" y="6750050"/>
                  <a:pt x="1458595" y="6750050"/>
                  <a:pt x="1398270" y="6810375"/>
                </a:cubicBezTo>
                <a:cubicBezTo>
                  <a:pt x="1384300" y="6824345"/>
                  <a:pt x="1373505" y="6840856"/>
                  <a:pt x="1365885" y="6858000"/>
                </a:cubicBezTo>
                <a:lnTo>
                  <a:pt x="1649730" y="6858000"/>
                </a:lnTo>
                <a:cubicBezTo>
                  <a:pt x="1642110" y="6840856"/>
                  <a:pt x="1631315" y="6824345"/>
                  <a:pt x="1616710" y="6810375"/>
                </a:cubicBezTo>
                <a:close/>
                <a:moveTo>
                  <a:pt x="960755" y="6591300"/>
                </a:moveTo>
                <a:cubicBezTo>
                  <a:pt x="900430" y="6530975"/>
                  <a:pt x="802640" y="6530975"/>
                  <a:pt x="742315" y="6591300"/>
                </a:cubicBezTo>
                <a:cubicBezTo>
                  <a:pt x="681990" y="6651625"/>
                  <a:pt x="681990" y="6749415"/>
                  <a:pt x="742315" y="6809740"/>
                </a:cubicBezTo>
                <a:cubicBezTo>
                  <a:pt x="802640" y="6870065"/>
                  <a:pt x="900430" y="6870065"/>
                  <a:pt x="960755" y="6809740"/>
                </a:cubicBezTo>
                <a:cubicBezTo>
                  <a:pt x="1021080" y="6749415"/>
                  <a:pt x="1021080" y="6651625"/>
                  <a:pt x="960755" y="6591300"/>
                </a:cubicBezTo>
                <a:close/>
                <a:moveTo>
                  <a:pt x="3629025" y="6853556"/>
                </a:moveTo>
                <a:cubicBezTo>
                  <a:pt x="3627755" y="6854825"/>
                  <a:pt x="3626485" y="6856095"/>
                  <a:pt x="3625215" y="6858000"/>
                </a:cubicBezTo>
                <a:lnTo>
                  <a:pt x="3764280" y="6858000"/>
                </a:lnTo>
                <a:cubicBezTo>
                  <a:pt x="3763010" y="6856731"/>
                  <a:pt x="3761740" y="6855460"/>
                  <a:pt x="3760470" y="6853556"/>
                </a:cubicBezTo>
                <a:cubicBezTo>
                  <a:pt x="3724275" y="6817360"/>
                  <a:pt x="3665220" y="6817360"/>
                  <a:pt x="3629025" y="6853556"/>
                </a:cubicBezTo>
                <a:close/>
                <a:moveTo>
                  <a:pt x="2710815" y="4622800"/>
                </a:moveTo>
                <a:cubicBezTo>
                  <a:pt x="2771140" y="4562475"/>
                  <a:pt x="2771140" y="4464685"/>
                  <a:pt x="2710815" y="4404360"/>
                </a:cubicBezTo>
                <a:cubicBezTo>
                  <a:pt x="2650490" y="4344035"/>
                  <a:pt x="2552700" y="4344035"/>
                  <a:pt x="2492375" y="4404360"/>
                </a:cubicBezTo>
                <a:cubicBezTo>
                  <a:pt x="2432050" y="4464685"/>
                  <a:pt x="2432050" y="4562475"/>
                  <a:pt x="2492375" y="4622800"/>
                </a:cubicBezTo>
                <a:cubicBezTo>
                  <a:pt x="2552065" y="4683125"/>
                  <a:pt x="2649855" y="4683125"/>
                  <a:pt x="2710815" y="4622800"/>
                </a:cubicBezTo>
                <a:close/>
                <a:moveTo>
                  <a:pt x="2929255" y="4404360"/>
                </a:moveTo>
                <a:cubicBezTo>
                  <a:pt x="2989580" y="4344035"/>
                  <a:pt x="2989580" y="4246245"/>
                  <a:pt x="2929255" y="4185920"/>
                </a:cubicBezTo>
                <a:cubicBezTo>
                  <a:pt x="2868930" y="4125595"/>
                  <a:pt x="2771140" y="4125595"/>
                  <a:pt x="2710815" y="4185920"/>
                </a:cubicBezTo>
                <a:cubicBezTo>
                  <a:pt x="2650490" y="4246245"/>
                  <a:pt x="2650490" y="4344035"/>
                  <a:pt x="2710815" y="4404360"/>
                </a:cubicBezTo>
                <a:cubicBezTo>
                  <a:pt x="2771140" y="4464685"/>
                  <a:pt x="2868930" y="4464685"/>
                  <a:pt x="2929255" y="4404360"/>
                </a:cubicBezTo>
                <a:close/>
                <a:moveTo>
                  <a:pt x="2273300" y="5060315"/>
                </a:moveTo>
                <a:cubicBezTo>
                  <a:pt x="2333625" y="4999990"/>
                  <a:pt x="2333625" y="4902200"/>
                  <a:pt x="2273300" y="4841875"/>
                </a:cubicBezTo>
                <a:cubicBezTo>
                  <a:pt x="2212975" y="4781550"/>
                  <a:pt x="2115185" y="4781550"/>
                  <a:pt x="2054860" y="4841875"/>
                </a:cubicBezTo>
                <a:cubicBezTo>
                  <a:pt x="1994535" y="4902200"/>
                  <a:pt x="1994535" y="4999990"/>
                  <a:pt x="2054860" y="5060315"/>
                </a:cubicBezTo>
                <a:cubicBezTo>
                  <a:pt x="2114550" y="5120640"/>
                  <a:pt x="2212975" y="5120640"/>
                  <a:pt x="2273300" y="5060315"/>
                </a:cubicBezTo>
                <a:close/>
                <a:moveTo>
                  <a:pt x="2491740" y="4841240"/>
                </a:moveTo>
                <a:cubicBezTo>
                  <a:pt x="2552065" y="4780915"/>
                  <a:pt x="2552065" y="4683125"/>
                  <a:pt x="2491740" y="4622800"/>
                </a:cubicBezTo>
                <a:cubicBezTo>
                  <a:pt x="2431415" y="4562475"/>
                  <a:pt x="2333625" y="4562475"/>
                  <a:pt x="2273300" y="4622800"/>
                </a:cubicBezTo>
                <a:cubicBezTo>
                  <a:pt x="2212975" y="4683125"/>
                  <a:pt x="2212975" y="4780915"/>
                  <a:pt x="2273300" y="4841240"/>
                </a:cubicBezTo>
                <a:cubicBezTo>
                  <a:pt x="2333625" y="4901565"/>
                  <a:pt x="2431415" y="4902200"/>
                  <a:pt x="2491740" y="4841240"/>
                </a:cubicBezTo>
                <a:close/>
                <a:moveTo>
                  <a:pt x="3366770" y="3966845"/>
                </a:moveTo>
                <a:cubicBezTo>
                  <a:pt x="3427095" y="3906520"/>
                  <a:pt x="3427095" y="3808730"/>
                  <a:pt x="3366770" y="3748405"/>
                </a:cubicBezTo>
                <a:cubicBezTo>
                  <a:pt x="3306445" y="3688080"/>
                  <a:pt x="3208655" y="3688080"/>
                  <a:pt x="3148330" y="3748405"/>
                </a:cubicBezTo>
                <a:cubicBezTo>
                  <a:pt x="3088005" y="3808730"/>
                  <a:pt x="3088005" y="3906520"/>
                  <a:pt x="3148330" y="3966845"/>
                </a:cubicBezTo>
                <a:cubicBezTo>
                  <a:pt x="3208655" y="4027170"/>
                  <a:pt x="3306445" y="4027170"/>
                  <a:pt x="3366770" y="3966845"/>
                </a:cubicBezTo>
                <a:close/>
                <a:moveTo>
                  <a:pt x="3585210" y="3747770"/>
                </a:moveTo>
                <a:cubicBezTo>
                  <a:pt x="3645535" y="3687445"/>
                  <a:pt x="3645535" y="3589655"/>
                  <a:pt x="3585210" y="3529330"/>
                </a:cubicBezTo>
                <a:cubicBezTo>
                  <a:pt x="3524885" y="3469005"/>
                  <a:pt x="3427095" y="3469005"/>
                  <a:pt x="3366770" y="3529330"/>
                </a:cubicBezTo>
                <a:cubicBezTo>
                  <a:pt x="3306445" y="3589655"/>
                  <a:pt x="3306445" y="3687445"/>
                  <a:pt x="3366770" y="3747770"/>
                </a:cubicBezTo>
                <a:cubicBezTo>
                  <a:pt x="3427095" y="3808095"/>
                  <a:pt x="3524885" y="3808095"/>
                  <a:pt x="3585210" y="3747770"/>
                </a:cubicBezTo>
                <a:close/>
                <a:moveTo>
                  <a:pt x="3147695" y="4185285"/>
                </a:moveTo>
                <a:cubicBezTo>
                  <a:pt x="3208020" y="4124960"/>
                  <a:pt x="3208020" y="4027170"/>
                  <a:pt x="3147695" y="3966845"/>
                </a:cubicBezTo>
                <a:cubicBezTo>
                  <a:pt x="3087370" y="3906520"/>
                  <a:pt x="2989580" y="3906520"/>
                  <a:pt x="2929255" y="3966845"/>
                </a:cubicBezTo>
                <a:cubicBezTo>
                  <a:pt x="2868930" y="4027170"/>
                  <a:pt x="2868930" y="4124960"/>
                  <a:pt x="2929255" y="4185285"/>
                </a:cubicBezTo>
                <a:cubicBezTo>
                  <a:pt x="2989580" y="4245610"/>
                  <a:pt x="3087370" y="4245610"/>
                  <a:pt x="3147695" y="4185285"/>
                </a:cubicBezTo>
                <a:close/>
                <a:moveTo>
                  <a:pt x="2491740" y="5716270"/>
                </a:moveTo>
                <a:cubicBezTo>
                  <a:pt x="2431415" y="5776595"/>
                  <a:pt x="2431415" y="5874385"/>
                  <a:pt x="2491740" y="5934710"/>
                </a:cubicBezTo>
                <a:cubicBezTo>
                  <a:pt x="2552065" y="5995035"/>
                  <a:pt x="2649855" y="5995035"/>
                  <a:pt x="2710180" y="5934710"/>
                </a:cubicBezTo>
                <a:cubicBezTo>
                  <a:pt x="2770505" y="5874385"/>
                  <a:pt x="2770505" y="5776595"/>
                  <a:pt x="2710180" y="5716270"/>
                </a:cubicBezTo>
                <a:cubicBezTo>
                  <a:pt x="2649855" y="5655945"/>
                  <a:pt x="2552065" y="5655945"/>
                  <a:pt x="2491740" y="5716270"/>
                </a:cubicBezTo>
                <a:close/>
                <a:moveTo>
                  <a:pt x="2710815" y="5497830"/>
                </a:moveTo>
                <a:cubicBezTo>
                  <a:pt x="2650490" y="5558155"/>
                  <a:pt x="2650490" y="5655945"/>
                  <a:pt x="2710815" y="5716270"/>
                </a:cubicBezTo>
                <a:cubicBezTo>
                  <a:pt x="2771140" y="5776595"/>
                  <a:pt x="2868930" y="5776595"/>
                  <a:pt x="2929255" y="5716270"/>
                </a:cubicBezTo>
                <a:cubicBezTo>
                  <a:pt x="2989580" y="5655945"/>
                  <a:pt x="2989580" y="5558155"/>
                  <a:pt x="2929255" y="5497830"/>
                </a:cubicBezTo>
                <a:cubicBezTo>
                  <a:pt x="2868930" y="5437505"/>
                  <a:pt x="2771140" y="5437505"/>
                  <a:pt x="2710815" y="5497830"/>
                </a:cubicBezTo>
                <a:close/>
                <a:moveTo>
                  <a:pt x="2929255" y="5278755"/>
                </a:moveTo>
                <a:cubicBezTo>
                  <a:pt x="2868930" y="5339080"/>
                  <a:pt x="2868930" y="5436870"/>
                  <a:pt x="2929255" y="5497195"/>
                </a:cubicBezTo>
                <a:cubicBezTo>
                  <a:pt x="2989580" y="5557520"/>
                  <a:pt x="3087370" y="5557520"/>
                  <a:pt x="3147695" y="5497195"/>
                </a:cubicBezTo>
                <a:cubicBezTo>
                  <a:pt x="3208020" y="5436870"/>
                  <a:pt x="3208020" y="5339080"/>
                  <a:pt x="3147695" y="5278755"/>
                </a:cubicBezTo>
                <a:cubicBezTo>
                  <a:pt x="3087370" y="5218430"/>
                  <a:pt x="2989580" y="5218430"/>
                  <a:pt x="2929255" y="5278755"/>
                </a:cubicBezTo>
                <a:close/>
                <a:moveTo>
                  <a:pt x="2054225" y="5060315"/>
                </a:moveTo>
                <a:cubicBezTo>
                  <a:pt x="1993900" y="4999990"/>
                  <a:pt x="1896110" y="4999990"/>
                  <a:pt x="1835785" y="5060315"/>
                </a:cubicBezTo>
                <a:cubicBezTo>
                  <a:pt x="1775460" y="5120640"/>
                  <a:pt x="1775460" y="5218430"/>
                  <a:pt x="1835785" y="5278755"/>
                </a:cubicBezTo>
                <a:cubicBezTo>
                  <a:pt x="1896110" y="5339080"/>
                  <a:pt x="1993900" y="5339080"/>
                  <a:pt x="2054225" y="5278755"/>
                </a:cubicBezTo>
                <a:cubicBezTo>
                  <a:pt x="2114550" y="5218430"/>
                  <a:pt x="2114550" y="5120640"/>
                  <a:pt x="2054225" y="5060315"/>
                </a:cubicBezTo>
                <a:close/>
                <a:moveTo>
                  <a:pt x="2491740" y="5497830"/>
                </a:moveTo>
                <a:cubicBezTo>
                  <a:pt x="2431415" y="5437505"/>
                  <a:pt x="2333625" y="5437505"/>
                  <a:pt x="2273300" y="5497830"/>
                </a:cubicBezTo>
                <a:cubicBezTo>
                  <a:pt x="2212975" y="5558155"/>
                  <a:pt x="2212975" y="5655945"/>
                  <a:pt x="2273300" y="5716270"/>
                </a:cubicBezTo>
                <a:cubicBezTo>
                  <a:pt x="2333625" y="5776595"/>
                  <a:pt x="2431415" y="5776595"/>
                  <a:pt x="2491740" y="5716270"/>
                </a:cubicBezTo>
                <a:cubicBezTo>
                  <a:pt x="2552065" y="5655945"/>
                  <a:pt x="2552065" y="5558155"/>
                  <a:pt x="2491740" y="5497830"/>
                </a:cubicBezTo>
                <a:close/>
                <a:moveTo>
                  <a:pt x="2273300" y="5278755"/>
                </a:moveTo>
                <a:cubicBezTo>
                  <a:pt x="2212975" y="5218430"/>
                  <a:pt x="2115185" y="5218430"/>
                  <a:pt x="2054860" y="5278755"/>
                </a:cubicBezTo>
                <a:cubicBezTo>
                  <a:pt x="1994535" y="5339080"/>
                  <a:pt x="1994535" y="5436870"/>
                  <a:pt x="2054860" y="5497195"/>
                </a:cubicBezTo>
                <a:cubicBezTo>
                  <a:pt x="2115185" y="5557520"/>
                  <a:pt x="2212975" y="5557520"/>
                  <a:pt x="2273300" y="5497195"/>
                </a:cubicBezTo>
                <a:cubicBezTo>
                  <a:pt x="2333625" y="5437505"/>
                  <a:pt x="2333625" y="5339715"/>
                  <a:pt x="2273300" y="5278755"/>
                </a:cubicBezTo>
                <a:close/>
                <a:moveTo>
                  <a:pt x="3585210" y="3966845"/>
                </a:moveTo>
                <a:cubicBezTo>
                  <a:pt x="3645535" y="4027170"/>
                  <a:pt x="3743325" y="4027170"/>
                  <a:pt x="3803650" y="3966845"/>
                </a:cubicBezTo>
                <a:cubicBezTo>
                  <a:pt x="3863975" y="3906520"/>
                  <a:pt x="3863975" y="3808730"/>
                  <a:pt x="3803650" y="3748405"/>
                </a:cubicBezTo>
                <a:cubicBezTo>
                  <a:pt x="3743325" y="3688080"/>
                  <a:pt x="3645535" y="3688080"/>
                  <a:pt x="3585210" y="3748405"/>
                </a:cubicBezTo>
                <a:cubicBezTo>
                  <a:pt x="3524885" y="3808095"/>
                  <a:pt x="3524885" y="3906520"/>
                  <a:pt x="3585210" y="3966845"/>
                </a:cubicBezTo>
                <a:close/>
                <a:moveTo>
                  <a:pt x="2491740" y="5278755"/>
                </a:moveTo>
                <a:cubicBezTo>
                  <a:pt x="2431415" y="5339080"/>
                  <a:pt x="2431415" y="5436870"/>
                  <a:pt x="2491740" y="5497195"/>
                </a:cubicBezTo>
                <a:cubicBezTo>
                  <a:pt x="2552065" y="5557520"/>
                  <a:pt x="2649855" y="5557520"/>
                  <a:pt x="2710180" y="5497195"/>
                </a:cubicBezTo>
                <a:cubicBezTo>
                  <a:pt x="2770505" y="5436870"/>
                  <a:pt x="2770505" y="5339080"/>
                  <a:pt x="2710180" y="5278755"/>
                </a:cubicBezTo>
                <a:cubicBezTo>
                  <a:pt x="2649855" y="5218430"/>
                  <a:pt x="2552065" y="5218430"/>
                  <a:pt x="2491740" y="5278755"/>
                </a:cubicBezTo>
                <a:close/>
                <a:moveTo>
                  <a:pt x="3585210" y="4185285"/>
                </a:moveTo>
                <a:cubicBezTo>
                  <a:pt x="3645535" y="4124960"/>
                  <a:pt x="3645535" y="4027170"/>
                  <a:pt x="3585210" y="3966845"/>
                </a:cubicBezTo>
                <a:cubicBezTo>
                  <a:pt x="3524885" y="3906520"/>
                  <a:pt x="3427095" y="3906520"/>
                  <a:pt x="3366770" y="3966845"/>
                </a:cubicBezTo>
                <a:cubicBezTo>
                  <a:pt x="3306445" y="4027170"/>
                  <a:pt x="3306445" y="4124960"/>
                  <a:pt x="3366770" y="4185285"/>
                </a:cubicBezTo>
                <a:cubicBezTo>
                  <a:pt x="3427095" y="4245610"/>
                  <a:pt x="3524885" y="4245610"/>
                  <a:pt x="3585210" y="4185285"/>
                </a:cubicBezTo>
                <a:close/>
                <a:moveTo>
                  <a:pt x="2491740" y="5060315"/>
                </a:moveTo>
                <a:cubicBezTo>
                  <a:pt x="2431415" y="4999990"/>
                  <a:pt x="2333625" y="4999990"/>
                  <a:pt x="2273300" y="5060315"/>
                </a:cubicBezTo>
                <a:cubicBezTo>
                  <a:pt x="2212975" y="5120640"/>
                  <a:pt x="2212975" y="5218430"/>
                  <a:pt x="2273300" y="5278755"/>
                </a:cubicBezTo>
                <a:cubicBezTo>
                  <a:pt x="2333625" y="5339080"/>
                  <a:pt x="2431415" y="5339080"/>
                  <a:pt x="2491740" y="5278755"/>
                </a:cubicBezTo>
                <a:cubicBezTo>
                  <a:pt x="2552065" y="5218430"/>
                  <a:pt x="2552065" y="5120640"/>
                  <a:pt x="2491740" y="5060315"/>
                </a:cubicBezTo>
                <a:close/>
                <a:moveTo>
                  <a:pt x="2710815" y="5060315"/>
                </a:moveTo>
                <a:cubicBezTo>
                  <a:pt x="2771140" y="4999990"/>
                  <a:pt x="2771140" y="4902200"/>
                  <a:pt x="2710815" y="4841875"/>
                </a:cubicBezTo>
                <a:cubicBezTo>
                  <a:pt x="2650490" y="4781550"/>
                  <a:pt x="2552700" y="4781550"/>
                  <a:pt x="2492375" y="4841875"/>
                </a:cubicBezTo>
                <a:cubicBezTo>
                  <a:pt x="2432050" y="4902200"/>
                  <a:pt x="2432050" y="4999990"/>
                  <a:pt x="2492375" y="5060315"/>
                </a:cubicBezTo>
                <a:cubicBezTo>
                  <a:pt x="2552065" y="5120640"/>
                  <a:pt x="2649855" y="5120640"/>
                  <a:pt x="2710815" y="5060315"/>
                </a:cubicBezTo>
                <a:close/>
                <a:moveTo>
                  <a:pt x="3147695" y="4622800"/>
                </a:moveTo>
                <a:cubicBezTo>
                  <a:pt x="3208020" y="4562475"/>
                  <a:pt x="3208020" y="4464685"/>
                  <a:pt x="3147695" y="4404360"/>
                </a:cubicBezTo>
                <a:cubicBezTo>
                  <a:pt x="3087370" y="4344035"/>
                  <a:pt x="2989580" y="4344035"/>
                  <a:pt x="2929255" y="4404360"/>
                </a:cubicBezTo>
                <a:cubicBezTo>
                  <a:pt x="2868930" y="4464685"/>
                  <a:pt x="2868930" y="4562475"/>
                  <a:pt x="2929255" y="4622800"/>
                </a:cubicBezTo>
                <a:cubicBezTo>
                  <a:pt x="2989580" y="4683125"/>
                  <a:pt x="3087370" y="4683125"/>
                  <a:pt x="3147695" y="4622800"/>
                </a:cubicBezTo>
                <a:close/>
                <a:moveTo>
                  <a:pt x="3366770" y="4404360"/>
                </a:moveTo>
                <a:cubicBezTo>
                  <a:pt x="3427095" y="4344035"/>
                  <a:pt x="3427095" y="4246245"/>
                  <a:pt x="3366770" y="4185920"/>
                </a:cubicBezTo>
                <a:cubicBezTo>
                  <a:pt x="3306445" y="4125595"/>
                  <a:pt x="3208655" y="4125595"/>
                  <a:pt x="3148330" y="4185920"/>
                </a:cubicBezTo>
                <a:cubicBezTo>
                  <a:pt x="3088005" y="4246245"/>
                  <a:pt x="3088005" y="4344035"/>
                  <a:pt x="3148330" y="4404360"/>
                </a:cubicBezTo>
                <a:cubicBezTo>
                  <a:pt x="3208655" y="4464685"/>
                  <a:pt x="3306445" y="4464685"/>
                  <a:pt x="3366770" y="4404360"/>
                </a:cubicBezTo>
                <a:close/>
                <a:moveTo>
                  <a:pt x="2929255" y="4841240"/>
                </a:moveTo>
                <a:cubicBezTo>
                  <a:pt x="2989580" y="4780915"/>
                  <a:pt x="2989580" y="4683125"/>
                  <a:pt x="2929255" y="4622800"/>
                </a:cubicBezTo>
                <a:cubicBezTo>
                  <a:pt x="2868930" y="4562475"/>
                  <a:pt x="2771140" y="4562475"/>
                  <a:pt x="2710815" y="4622800"/>
                </a:cubicBezTo>
                <a:cubicBezTo>
                  <a:pt x="2650490" y="4683125"/>
                  <a:pt x="2650490" y="4780915"/>
                  <a:pt x="2710815" y="4841240"/>
                </a:cubicBezTo>
                <a:cubicBezTo>
                  <a:pt x="2771140" y="4901565"/>
                  <a:pt x="2868930" y="4902200"/>
                  <a:pt x="2929255" y="4841240"/>
                </a:cubicBezTo>
                <a:close/>
                <a:moveTo>
                  <a:pt x="3366770" y="4404360"/>
                </a:moveTo>
                <a:cubicBezTo>
                  <a:pt x="3306445" y="4464685"/>
                  <a:pt x="3306445" y="4562475"/>
                  <a:pt x="3366770" y="4622800"/>
                </a:cubicBezTo>
                <a:cubicBezTo>
                  <a:pt x="3427095" y="4683125"/>
                  <a:pt x="3524885" y="4683125"/>
                  <a:pt x="3585210" y="4622800"/>
                </a:cubicBezTo>
                <a:cubicBezTo>
                  <a:pt x="3645535" y="4562475"/>
                  <a:pt x="3645535" y="4464685"/>
                  <a:pt x="3585210" y="4404360"/>
                </a:cubicBezTo>
                <a:cubicBezTo>
                  <a:pt x="3524885" y="4343400"/>
                  <a:pt x="3427095" y="4343400"/>
                  <a:pt x="3366770" y="4404360"/>
                </a:cubicBezTo>
                <a:close/>
                <a:moveTo>
                  <a:pt x="3585210" y="4185285"/>
                </a:moveTo>
                <a:cubicBezTo>
                  <a:pt x="3524885" y="4245610"/>
                  <a:pt x="3524885" y="4343400"/>
                  <a:pt x="3585210" y="4403725"/>
                </a:cubicBezTo>
                <a:cubicBezTo>
                  <a:pt x="3645535" y="4464050"/>
                  <a:pt x="3743325" y="4464050"/>
                  <a:pt x="3803650" y="4403725"/>
                </a:cubicBezTo>
                <a:cubicBezTo>
                  <a:pt x="3863975" y="4343400"/>
                  <a:pt x="3863975" y="4245610"/>
                  <a:pt x="3803650" y="4185285"/>
                </a:cubicBezTo>
                <a:cubicBezTo>
                  <a:pt x="3743960" y="4124960"/>
                  <a:pt x="3645535" y="4124960"/>
                  <a:pt x="3585210" y="4185285"/>
                </a:cubicBezTo>
                <a:close/>
                <a:moveTo>
                  <a:pt x="3804285" y="4185285"/>
                </a:moveTo>
                <a:cubicBezTo>
                  <a:pt x="3864610" y="4245610"/>
                  <a:pt x="3962400" y="4245610"/>
                  <a:pt x="4022725" y="4185285"/>
                </a:cubicBezTo>
                <a:cubicBezTo>
                  <a:pt x="4083050" y="4124960"/>
                  <a:pt x="4083050" y="4027170"/>
                  <a:pt x="4022725" y="3966845"/>
                </a:cubicBezTo>
                <a:cubicBezTo>
                  <a:pt x="3962400" y="3906520"/>
                  <a:pt x="3864610" y="3906520"/>
                  <a:pt x="3804285" y="3966845"/>
                </a:cubicBezTo>
                <a:cubicBezTo>
                  <a:pt x="3743960" y="4027170"/>
                  <a:pt x="3743960" y="4124960"/>
                  <a:pt x="3804285" y="4185285"/>
                </a:cubicBezTo>
                <a:close/>
                <a:moveTo>
                  <a:pt x="3147695" y="4622800"/>
                </a:moveTo>
                <a:cubicBezTo>
                  <a:pt x="3087370" y="4683125"/>
                  <a:pt x="3087370" y="4780915"/>
                  <a:pt x="3147695" y="4841240"/>
                </a:cubicBezTo>
                <a:cubicBezTo>
                  <a:pt x="3208020" y="4901565"/>
                  <a:pt x="3305810" y="4901565"/>
                  <a:pt x="3366135" y="4841240"/>
                </a:cubicBezTo>
                <a:cubicBezTo>
                  <a:pt x="3426460" y="4780915"/>
                  <a:pt x="3426460" y="4683125"/>
                  <a:pt x="3366135" y="4622800"/>
                </a:cubicBezTo>
                <a:cubicBezTo>
                  <a:pt x="3306445" y="4562475"/>
                  <a:pt x="3208655" y="4562475"/>
                  <a:pt x="3147695" y="4622800"/>
                </a:cubicBezTo>
                <a:close/>
                <a:moveTo>
                  <a:pt x="2710815" y="5060315"/>
                </a:moveTo>
                <a:cubicBezTo>
                  <a:pt x="2650490" y="5120640"/>
                  <a:pt x="2650490" y="5218430"/>
                  <a:pt x="2710815" y="5278755"/>
                </a:cubicBezTo>
                <a:cubicBezTo>
                  <a:pt x="2771140" y="5339080"/>
                  <a:pt x="2868930" y="5339080"/>
                  <a:pt x="2929255" y="5278755"/>
                </a:cubicBezTo>
                <a:cubicBezTo>
                  <a:pt x="2989580" y="5218430"/>
                  <a:pt x="2989580" y="5120640"/>
                  <a:pt x="2929255" y="5060315"/>
                </a:cubicBezTo>
                <a:cubicBezTo>
                  <a:pt x="2868930" y="4999990"/>
                  <a:pt x="2771140" y="4999990"/>
                  <a:pt x="2710815" y="5060315"/>
                </a:cubicBezTo>
                <a:close/>
                <a:moveTo>
                  <a:pt x="2929255" y="4841240"/>
                </a:moveTo>
                <a:cubicBezTo>
                  <a:pt x="2868930" y="4901565"/>
                  <a:pt x="2868930" y="4999355"/>
                  <a:pt x="2929255" y="5059680"/>
                </a:cubicBezTo>
                <a:cubicBezTo>
                  <a:pt x="2989580" y="5120005"/>
                  <a:pt x="3087370" y="5120005"/>
                  <a:pt x="3147695" y="5059680"/>
                </a:cubicBezTo>
                <a:cubicBezTo>
                  <a:pt x="3208020" y="4999355"/>
                  <a:pt x="3208020" y="4901565"/>
                  <a:pt x="3147695" y="4841240"/>
                </a:cubicBezTo>
                <a:cubicBezTo>
                  <a:pt x="3087370" y="4780915"/>
                  <a:pt x="2989580" y="4780915"/>
                  <a:pt x="2929255" y="4841240"/>
                </a:cubicBezTo>
                <a:close/>
                <a:moveTo>
                  <a:pt x="8222615" y="2829560"/>
                </a:moveTo>
                <a:cubicBezTo>
                  <a:pt x="8258810" y="2865755"/>
                  <a:pt x="8317865" y="2865755"/>
                  <a:pt x="8354060" y="2829560"/>
                </a:cubicBezTo>
                <a:cubicBezTo>
                  <a:pt x="8390255" y="2793365"/>
                  <a:pt x="8390255" y="2734310"/>
                  <a:pt x="8354060" y="2698115"/>
                </a:cubicBezTo>
                <a:cubicBezTo>
                  <a:pt x="8317865" y="2661920"/>
                  <a:pt x="8258810" y="2661920"/>
                  <a:pt x="8222615" y="2698115"/>
                </a:cubicBezTo>
                <a:cubicBezTo>
                  <a:pt x="8186420" y="2734310"/>
                  <a:pt x="8186420" y="2792730"/>
                  <a:pt x="8222615" y="2829560"/>
                </a:cubicBezTo>
                <a:close/>
                <a:moveTo>
                  <a:pt x="8922385" y="817245"/>
                </a:moveTo>
                <a:cubicBezTo>
                  <a:pt x="8934450" y="829310"/>
                  <a:pt x="8954135" y="829310"/>
                  <a:pt x="8966200" y="817245"/>
                </a:cubicBezTo>
                <a:cubicBezTo>
                  <a:pt x="8978265" y="805180"/>
                  <a:pt x="8978265" y="785495"/>
                  <a:pt x="8966200" y="773430"/>
                </a:cubicBezTo>
                <a:cubicBezTo>
                  <a:pt x="8954135" y="761365"/>
                  <a:pt x="8934450" y="761365"/>
                  <a:pt x="8922385" y="773430"/>
                </a:cubicBezTo>
                <a:cubicBezTo>
                  <a:pt x="8910320" y="785495"/>
                  <a:pt x="8910320" y="805180"/>
                  <a:pt x="8922385" y="817245"/>
                </a:cubicBezTo>
                <a:close/>
                <a:moveTo>
                  <a:pt x="8966200" y="379730"/>
                </a:moveTo>
                <a:cubicBezTo>
                  <a:pt x="8978265" y="367665"/>
                  <a:pt x="8978265" y="347980"/>
                  <a:pt x="8966200" y="335915"/>
                </a:cubicBezTo>
                <a:cubicBezTo>
                  <a:pt x="8954135" y="323850"/>
                  <a:pt x="8934450" y="323850"/>
                  <a:pt x="8922385" y="335915"/>
                </a:cubicBezTo>
                <a:cubicBezTo>
                  <a:pt x="8910320" y="347980"/>
                  <a:pt x="8910320" y="367665"/>
                  <a:pt x="8922385" y="379730"/>
                </a:cubicBezTo>
                <a:cubicBezTo>
                  <a:pt x="8934450" y="391795"/>
                  <a:pt x="8954135" y="391795"/>
                  <a:pt x="8966200" y="379730"/>
                </a:cubicBezTo>
                <a:close/>
                <a:moveTo>
                  <a:pt x="8660130" y="1954530"/>
                </a:moveTo>
                <a:cubicBezTo>
                  <a:pt x="8696325" y="1990725"/>
                  <a:pt x="8755380" y="1990725"/>
                  <a:pt x="8791575" y="1954530"/>
                </a:cubicBezTo>
                <a:cubicBezTo>
                  <a:pt x="8827770" y="1918335"/>
                  <a:pt x="8827770" y="1859280"/>
                  <a:pt x="8791575" y="1823085"/>
                </a:cubicBezTo>
                <a:cubicBezTo>
                  <a:pt x="8755380" y="1786890"/>
                  <a:pt x="8696325" y="1786890"/>
                  <a:pt x="8660130" y="1823085"/>
                </a:cubicBezTo>
                <a:cubicBezTo>
                  <a:pt x="8623935" y="1859280"/>
                  <a:pt x="8623935" y="1918335"/>
                  <a:pt x="8660130" y="1954530"/>
                </a:cubicBezTo>
                <a:close/>
                <a:moveTo>
                  <a:pt x="8309610" y="598170"/>
                </a:moveTo>
                <a:cubicBezTo>
                  <a:pt x="8321675" y="586105"/>
                  <a:pt x="8321675" y="566420"/>
                  <a:pt x="8309610" y="554355"/>
                </a:cubicBezTo>
                <a:cubicBezTo>
                  <a:pt x="8297545" y="542290"/>
                  <a:pt x="8277860" y="542290"/>
                  <a:pt x="8265795" y="554355"/>
                </a:cubicBezTo>
                <a:cubicBezTo>
                  <a:pt x="8253731" y="566420"/>
                  <a:pt x="8253731" y="586105"/>
                  <a:pt x="8265795" y="598170"/>
                </a:cubicBezTo>
                <a:cubicBezTo>
                  <a:pt x="8278495" y="610235"/>
                  <a:pt x="8297545" y="610235"/>
                  <a:pt x="8309610" y="598170"/>
                </a:cubicBezTo>
                <a:close/>
                <a:moveTo>
                  <a:pt x="8703310" y="1429385"/>
                </a:moveTo>
                <a:cubicBezTo>
                  <a:pt x="8691245" y="1441450"/>
                  <a:pt x="8691245" y="1461135"/>
                  <a:pt x="8703310" y="1473200"/>
                </a:cubicBezTo>
                <a:cubicBezTo>
                  <a:pt x="8715375" y="1485265"/>
                  <a:pt x="8735060" y="1485265"/>
                  <a:pt x="8747125" y="1473200"/>
                </a:cubicBezTo>
                <a:cubicBezTo>
                  <a:pt x="8759190" y="1461135"/>
                  <a:pt x="8759190" y="1441450"/>
                  <a:pt x="8747125" y="1429385"/>
                </a:cubicBezTo>
                <a:cubicBezTo>
                  <a:pt x="8735060" y="1417320"/>
                  <a:pt x="8716010" y="1417320"/>
                  <a:pt x="8703310" y="1429385"/>
                </a:cubicBezTo>
                <a:close/>
                <a:moveTo>
                  <a:pt x="8922385" y="1254760"/>
                </a:moveTo>
                <a:cubicBezTo>
                  <a:pt x="8934450" y="1266825"/>
                  <a:pt x="8954135" y="1266825"/>
                  <a:pt x="8966200" y="1254760"/>
                </a:cubicBezTo>
                <a:cubicBezTo>
                  <a:pt x="8978265" y="1242695"/>
                  <a:pt x="8978265" y="1223010"/>
                  <a:pt x="8966200" y="1210945"/>
                </a:cubicBezTo>
                <a:cubicBezTo>
                  <a:pt x="8954135" y="1198880"/>
                  <a:pt x="8934450" y="1198880"/>
                  <a:pt x="8922385" y="1210945"/>
                </a:cubicBezTo>
                <a:cubicBezTo>
                  <a:pt x="8910320" y="1223010"/>
                  <a:pt x="8910320" y="1242695"/>
                  <a:pt x="8922385" y="1254760"/>
                </a:cubicBezTo>
                <a:close/>
                <a:moveTo>
                  <a:pt x="8747125" y="991870"/>
                </a:moveTo>
                <a:cubicBezTo>
                  <a:pt x="8735060" y="979805"/>
                  <a:pt x="8715375" y="979805"/>
                  <a:pt x="8703310" y="991870"/>
                </a:cubicBezTo>
                <a:cubicBezTo>
                  <a:pt x="8691245" y="1003935"/>
                  <a:pt x="8691245" y="1023620"/>
                  <a:pt x="8703310" y="1035685"/>
                </a:cubicBezTo>
                <a:cubicBezTo>
                  <a:pt x="8715375" y="1047750"/>
                  <a:pt x="8735060" y="1047750"/>
                  <a:pt x="8747125" y="1035685"/>
                </a:cubicBezTo>
                <a:cubicBezTo>
                  <a:pt x="8759190" y="1023620"/>
                  <a:pt x="8759190" y="1003935"/>
                  <a:pt x="8747125" y="991870"/>
                </a:cubicBezTo>
                <a:close/>
                <a:moveTo>
                  <a:pt x="9709785" y="3310255"/>
                </a:moveTo>
                <a:cubicBezTo>
                  <a:pt x="9770110" y="3249930"/>
                  <a:pt x="9770110" y="3152140"/>
                  <a:pt x="9709785" y="3091815"/>
                </a:cubicBezTo>
                <a:cubicBezTo>
                  <a:pt x="9649460" y="3031490"/>
                  <a:pt x="9551670" y="3031490"/>
                  <a:pt x="9491345" y="3091815"/>
                </a:cubicBezTo>
                <a:cubicBezTo>
                  <a:pt x="9431020" y="3152140"/>
                  <a:pt x="9431020" y="3249930"/>
                  <a:pt x="9491345" y="3310255"/>
                </a:cubicBezTo>
                <a:cubicBezTo>
                  <a:pt x="9551670" y="3370580"/>
                  <a:pt x="9649460" y="3370580"/>
                  <a:pt x="9709785" y="3310255"/>
                </a:cubicBezTo>
                <a:close/>
                <a:moveTo>
                  <a:pt x="9490710" y="3529330"/>
                </a:moveTo>
                <a:cubicBezTo>
                  <a:pt x="9430385" y="3589655"/>
                  <a:pt x="9430385" y="3687445"/>
                  <a:pt x="9490710" y="3747770"/>
                </a:cubicBezTo>
                <a:cubicBezTo>
                  <a:pt x="9551035" y="3808095"/>
                  <a:pt x="9648825" y="3808095"/>
                  <a:pt x="9709150" y="3747770"/>
                </a:cubicBezTo>
                <a:cubicBezTo>
                  <a:pt x="9769475" y="3687445"/>
                  <a:pt x="9769475" y="3589655"/>
                  <a:pt x="9709150" y="3529330"/>
                </a:cubicBezTo>
                <a:cubicBezTo>
                  <a:pt x="9649460" y="3469005"/>
                  <a:pt x="9551670" y="3469005"/>
                  <a:pt x="9490710" y="3529330"/>
                </a:cubicBezTo>
                <a:close/>
                <a:moveTo>
                  <a:pt x="567055" y="6109970"/>
                </a:moveTo>
                <a:cubicBezTo>
                  <a:pt x="603250" y="6146165"/>
                  <a:pt x="662305" y="6146165"/>
                  <a:pt x="698500" y="6109970"/>
                </a:cubicBezTo>
                <a:cubicBezTo>
                  <a:pt x="734695" y="6073775"/>
                  <a:pt x="734695" y="6014720"/>
                  <a:pt x="698500" y="5978525"/>
                </a:cubicBezTo>
                <a:cubicBezTo>
                  <a:pt x="662305" y="5942330"/>
                  <a:pt x="603250" y="5942330"/>
                  <a:pt x="567055" y="5978525"/>
                </a:cubicBezTo>
                <a:cubicBezTo>
                  <a:pt x="530860" y="6014720"/>
                  <a:pt x="530860" y="6073775"/>
                  <a:pt x="567055" y="6109970"/>
                </a:cubicBezTo>
                <a:close/>
                <a:moveTo>
                  <a:pt x="8900160" y="1713865"/>
                </a:moveTo>
                <a:cubicBezTo>
                  <a:pt x="8924290" y="1737995"/>
                  <a:pt x="8963660" y="1737995"/>
                  <a:pt x="8987790" y="1713865"/>
                </a:cubicBezTo>
                <a:cubicBezTo>
                  <a:pt x="9011920" y="1689735"/>
                  <a:pt x="9011920" y="1650365"/>
                  <a:pt x="8987790" y="1626235"/>
                </a:cubicBezTo>
                <a:cubicBezTo>
                  <a:pt x="8963660" y="1602105"/>
                  <a:pt x="8924290" y="1602105"/>
                  <a:pt x="8900160" y="1626235"/>
                </a:cubicBezTo>
                <a:cubicBezTo>
                  <a:pt x="8876030" y="1650365"/>
                  <a:pt x="8876030" y="1689735"/>
                  <a:pt x="8900160" y="1713865"/>
                </a:cubicBezTo>
                <a:close/>
                <a:moveTo>
                  <a:pt x="8703310" y="598170"/>
                </a:moveTo>
                <a:cubicBezTo>
                  <a:pt x="8715375" y="610235"/>
                  <a:pt x="8735060" y="610235"/>
                  <a:pt x="8747125" y="598170"/>
                </a:cubicBezTo>
                <a:cubicBezTo>
                  <a:pt x="8759190" y="586105"/>
                  <a:pt x="8759190" y="566420"/>
                  <a:pt x="8747125" y="554355"/>
                </a:cubicBezTo>
                <a:cubicBezTo>
                  <a:pt x="8735060" y="542290"/>
                  <a:pt x="8715375" y="542290"/>
                  <a:pt x="8703310" y="554355"/>
                </a:cubicBezTo>
                <a:cubicBezTo>
                  <a:pt x="8691245" y="566420"/>
                  <a:pt x="8691245" y="586105"/>
                  <a:pt x="8703310" y="598170"/>
                </a:cubicBezTo>
                <a:close/>
                <a:moveTo>
                  <a:pt x="8878570" y="2172970"/>
                </a:moveTo>
                <a:cubicBezTo>
                  <a:pt x="8914765" y="2209165"/>
                  <a:pt x="8973820" y="2209165"/>
                  <a:pt x="9010015" y="2172970"/>
                </a:cubicBezTo>
                <a:cubicBezTo>
                  <a:pt x="9046210" y="2136775"/>
                  <a:pt x="9046210" y="2077720"/>
                  <a:pt x="9010015" y="2041525"/>
                </a:cubicBezTo>
                <a:cubicBezTo>
                  <a:pt x="8973820" y="2005330"/>
                  <a:pt x="8914765" y="2005330"/>
                  <a:pt x="8878570" y="2041525"/>
                </a:cubicBezTo>
                <a:cubicBezTo>
                  <a:pt x="8842375" y="2077720"/>
                  <a:pt x="8842375" y="2136775"/>
                  <a:pt x="8878570" y="2172970"/>
                </a:cubicBezTo>
                <a:close/>
                <a:moveTo>
                  <a:pt x="8878570" y="2610485"/>
                </a:moveTo>
                <a:cubicBezTo>
                  <a:pt x="8914765" y="2646680"/>
                  <a:pt x="8973820" y="2646680"/>
                  <a:pt x="9010015" y="2610485"/>
                </a:cubicBezTo>
                <a:cubicBezTo>
                  <a:pt x="9046210" y="2574290"/>
                  <a:pt x="9046210" y="2515235"/>
                  <a:pt x="9010015" y="2479040"/>
                </a:cubicBezTo>
                <a:cubicBezTo>
                  <a:pt x="8973820" y="2442845"/>
                  <a:pt x="8914765" y="2442845"/>
                  <a:pt x="8878570" y="2479040"/>
                </a:cubicBezTo>
                <a:cubicBezTo>
                  <a:pt x="8842375" y="2515870"/>
                  <a:pt x="8842375" y="2574290"/>
                  <a:pt x="8878570" y="2610485"/>
                </a:cubicBezTo>
                <a:close/>
                <a:moveTo>
                  <a:pt x="8878570" y="3048000"/>
                </a:moveTo>
                <a:cubicBezTo>
                  <a:pt x="8914765" y="3084195"/>
                  <a:pt x="8973820" y="3084195"/>
                  <a:pt x="9010015" y="3048000"/>
                </a:cubicBezTo>
                <a:cubicBezTo>
                  <a:pt x="9046210" y="3011805"/>
                  <a:pt x="9046210" y="2952750"/>
                  <a:pt x="9010015" y="2916555"/>
                </a:cubicBezTo>
                <a:cubicBezTo>
                  <a:pt x="8973820" y="2880360"/>
                  <a:pt x="8914765" y="2880360"/>
                  <a:pt x="8878570" y="2916555"/>
                </a:cubicBezTo>
                <a:cubicBezTo>
                  <a:pt x="8842375" y="2952750"/>
                  <a:pt x="8842375" y="3011805"/>
                  <a:pt x="8878570" y="3048000"/>
                </a:cubicBezTo>
                <a:close/>
                <a:moveTo>
                  <a:pt x="8484870" y="817245"/>
                </a:moveTo>
                <a:cubicBezTo>
                  <a:pt x="8496935" y="829310"/>
                  <a:pt x="8516620" y="829310"/>
                  <a:pt x="8528685" y="817245"/>
                </a:cubicBezTo>
                <a:cubicBezTo>
                  <a:pt x="8540750" y="805180"/>
                  <a:pt x="8540750" y="785495"/>
                  <a:pt x="8528685" y="773430"/>
                </a:cubicBezTo>
                <a:cubicBezTo>
                  <a:pt x="8516620" y="761365"/>
                  <a:pt x="8496935" y="761365"/>
                  <a:pt x="8484870" y="773430"/>
                </a:cubicBezTo>
                <a:cubicBezTo>
                  <a:pt x="8472805" y="785495"/>
                  <a:pt x="8472805" y="805180"/>
                  <a:pt x="8484870" y="817245"/>
                </a:cubicBezTo>
                <a:close/>
                <a:moveTo>
                  <a:pt x="8200390" y="3288665"/>
                </a:moveTo>
                <a:cubicBezTo>
                  <a:pt x="8248650" y="3336925"/>
                  <a:pt x="8326756" y="3336925"/>
                  <a:pt x="8375650" y="3288665"/>
                </a:cubicBezTo>
                <a:cubicBezTo>
                  <a:pt x="8423910" y="3240405"/>
                  <a:pt x="8423910" y="3162300"/>
                  <a:pt x="8375650" y="3113405"/>
                </a:cubicBezTo>
                <a:cubicBezTo>
                  <a:pt x="8327390" y="3065145"/>
                  <a:pt x="8249285" y="3065145"/>
                  <a:pt x="8200390" y="3113405"/>
                </a:cubicBezTo>
                <a:cubicBezTo>
                  <a:pt x="8152131" y="3161665"/>
                  <a:pt x="8152131" y="3240405"/>
                  <a:pt x="8200390" y="3288665"/>
                </a:cubicBezTo>
                <a:close/>
                <a:moveTo>
                  <a:pt x="8222615" y="2392045"/>
                </a:moveTo>
                <a:cubicBezTo>
                  <a:pt x="8258810" y="2428240"/>
                  <a:pt x="8317865" y="2428240"/>
                  <a:pt x="8354060" y="2392045"/>
                </a:cubicBezTo>
                <a:cubicBezTo>
                  <a:pt x="8390255" y="2355850"/>
                  <a:pt x="8390255" y="2296795"/>
                  <a:pt x="8354060" y="2260600"/>
                </a:cubicBezTo>
                <a:cubicBezTo>
                  <a:pt x="8317865" y="2224405"/>
                  <a:pt x="8258810" y="2224405"/>
                  <a:pt x="8222615" y="2260600"/>
                </a:cubicBezTo>
                <a:cubicBezTo>
                  <a:pt x="8186420" y="2296795"/>
                  <a:pt x="8186420" y="2355850"/>
                  <a:pt x="8222615" y="2392045"/>
                </a:cubicBezTo>
                <a:close/>
                <a:moveTo>
                  <a:pt x="9665970" y="204470"/>
                </a:moveTo>
                <a:cubicBezTo>
                  <a:pt x="9702165" y="168275"/>
                  <a:pt x="9702165" y="109220"/>
                  <a:pt x="9665970" y="73025"/>
                </a:cubicBezTo>
                <a:cubicBezTo>
                  <a:pt x="9629775" y="36830"/>
                  <a:pt x="9570720" y="36830"/>
                  <a:pt x="9534525" y="73025"/>
                </a:cubicBezTo>
                <a:cubicBezTo>
                  <a:pt x="9498330" y="109220"/>
                  <a:pt x="9498330" y="168275"/>
                  <a:pt x="9534525" y="204470"/>
                </a:cubicBezTo>
                <a:cubicBezTo>
                  <a:pt x="9570720" y="240665"/>
                  <a:pt x="9629775" y="240665"/>
                  <a:pt x="9665970" y="204470"/>
                </a:cubicBezTo>
                <a:close/>
                <a:moveTo>
                  <a:pt x="8266431" y="1910715"/>
                </a:moveTo>
                <a:cubicBezTo>
                  <a:pt x="8278495" y="1922780"/>
                  <a:pt x="8298181" y="1922780"/>
                  <a:pt x="8310245" y="1910715"/>
                </a:cubicBezTo>
                <a:cubicBezTo>
                  <a:pt x="8322310" y="1898650"/>
                  <a:pt x="8322310" y="1878965"/>
                  <a:pt x="8310245" y="1866900"/>
                </a:cubicBezTo>
                <a:cubicBezTo>
                  <a:pt x="8298181" y="1854835"/>
                  <a:pt x="8278495" y="1854835"/>
                  <a:pt x="8266431" y="1866900"/>
                </a:cubicBezTo>
                <a:cubicBezTo>
                  <a:pt x="8254365" y="1878965"/>
                  <a:pt x="8254365" y="1898650"/>
                  <a:pt x="8266431" y="1910715"/>
                </a:cubicBezTo>
                <a:close/>
                <a:moveTo>
                  <a:pt x="8266431" y="1473200"/>
                </a:moveTo>
                <a:cubicBezTo>
                  <a:pt x="8278495" y="1485265"/>
                  <a:pt x="8298181" y="1485265"/>
                  <a:pt x="8310245" y="1473200"/>
                </a:cubicBezTo>
                <a:cubicBezTo>
                  <a:pt x="8322310" y="1461135"/>
                  <a:pt x="8322310" y="1441450"/>
                  <a:pt x="8310245" y="1429385"/>
                </a:cubicBezTo>
                <a:cubicBezTo>
                  <a:pt x="8298181" y="1417320"/>
                  <a:pt x="8278495" y="1417320"/>
                  <a:pt x="8266431" y="1429385"/>
                </a:cubicBezTo>
                <a:cubicBezTo>
                  <a:pt x="8254365" y="1441450"/>
                  <a:pt x="8254365" y="1461135"/>
                  <a:pt x="8266431" y="1473200"/>
                </a:cubicBezTo>
                <a:close/>
                <a:moveTo>
                  <a:pt x="8441055" y="3048000"/>
                </a:moveTo>
                <a:cubicBezTo>
                  <a:pt x="8477250" y="3084195"/>
                  <a:pt x="8536305" y="3084195"/>
                  <a:pt x="8572500" y="3048000"/>
                </a:cubicBezTo>
                <a:cubicBezTo>
                  <a:pt x="8608695" y="3011805"/>
                  <a:pt x="8608695" y="2952750"/>
                  <a:pt x="8572500" y="2916555"/>
                </a:cubicBezTo>
                <a:cubicBezTo>
                  <a:pt x="8536305" y="2880360"/>
                  <a:pt x="8477250" y="2880360"/>
                  <a:pt x="8441055" y="2916555"/>
                </a:cubicBezTo>
                <a:cubicBezTo>
                  <a:pt x="8404860" y="2952750"/>
                  <a:pt x="8404860" y="3011805"/>
                  <a:pt x="8441055" y="3048000"/>
                </a:cubicBezTo>
                <a:close/>
                <a:moveTo>
                  <a:pt x="8441055" y="2610485"/>
                </a:moveTo>
                <a:cubicBezTo>
                  <a:pt x="8477250" y="2646680"/>
                  <a:pt x="8536305" y="2646680"/>
                  <a:pt x="8572500" y="2610485"/>
                </a:cubicBezTo>
                <a:cubicBezTo>
                  <a:pt x="8608695" y="2574290"/>
                  <a:pt x="8608695" y="2515235"/>
                  <a:pt x="8572500" y="2479040"/>
                </a:cubicBezTo>
                <a:cubicBezTo>
                  <a:pt x="8536305" y="2442845"/>
                  <a:pt x="8477250" y="2442845"/>
                  <a:pt x="8441055" y="2479040"/>
                </a:cubicBezTo>
                <a:cubicBezTo>
                  <a:pt x="8404860" y="2515870"/>
                  <a:pt x="8404860" y="2574290"/>
                  <a:pt x="8441055" y="2610485"/>
                </a:cubicBezTo>
                <a:close/>
                <a:moveTo>
                  <a:pt x="8419465" y="3507105"/>
                </a:moveTo>
                <a:cubicBezTo>
                  <a:pt x="8467725" y="3555365"/>
                  <a:pt x="8545830" y="3555365"/>
                  <a:pt x="8594725" y="3507105"/>
                </a:cubicBezTo>
                <a:cubicBezTo>
                  <a:pt x="8642985" y="3458845"/>
                  <a:pt x="8642985" y="3380740"/>
                  <a:pt x="8594725" y="3331845"/>
                </a:cubicBezTo>
                <a:cubicBezTo>
                  <a:pt x="8546465" y="3283585"/>
                  <a:pt x="8468360" y="3283585"/>
                  <a:pt x="8419465" y="3331845"/>
                </a:cubicBezTo>
                <a:cubicBezTo>
                  <a:pt x="8371206" y="3380740"/>
                  <a:pt x="8371206" y="3458845"/>
                  <a:pt x="8419465" y="3507105"/>
                </a:cubicBezTo>
                <a:close/>
                <a:moveTo>
                  <a:pt x="8441055" y="2172970"/>
                </a:moveTo>
                <a:cubicBezTo>
                  <a:pt x="8477250" y="2209165"/>
                  <a:pt x="8536305" y="2209165"/>
                  <a:pt x="8572500" y="2172970"/>
                </a:cubicBezTo>
                <a:cubicBezTo>
                  <a:pt x="8608695" y="2136775"/>
                  <a:pt x="8608695" y="2077720"/>
                  <a:pt x="8572500" y="2041525"/>
                </a:cubicBezTo>
                <a:cubicBezTo>
                  <a:pt x="8536305" y="2005330"/>
                  <a:pt x="8477250" y="2005330"/>
                  <a:pt x="8441055" y="2041525"/>
                </a:cubicBezTo>
                <a:cubicBezTo>
                  <a:pt x="8404860" y="2077720"/>
                  <a:pt x="8404860" y="2136775"/>
                  <a:pt x="8441055" y="2172970"/>
                </a:cubicBezTo>
                <a:close/>
                <a:moveTo>
                  <a:pt x="8484870" y="1254760"/>
                </a:moveTo>
                <a:cubicBezTo>
                  <a:pt x="8496935" y="1266825"/>
                  <a:pt x="8516620" y="1266825"/>
                  <a:pt x="8528685" y="1254760"/>
                </a:cubicBezTo>
                <a:cubicBezTo>
                  <a:pt x="8540750" y="1242695"/>
                  <a:pt x="8540750" y="1223010"/>
                  <a:pt x="8528685" y="1210945"/>
                </a:cubicBezTo>
                <a:cubicBezTo>
                  <a:pt x="8516620" y="1198880"/>
                  <a:pt x="8496935" y="1198880"/>
                  <a:pt x="8484870" y="1210945"/>
                </a:cubicBezTo>
                <a:cubicBezTo>
                  <a:pt x="8472805" y="1223010"/>
                  <a:pt x="8472805" y="1242695"/>
                  <a:pt x="8484870" y="1254760"/>
                </a:cubicBezTo>
                <a:close/>
                <a:moveTo>
                  <a:pt x="8484870" y="1691640"/>
                </a:moveTo>
                <a:cubicBezTo>
                  <a:pt x="8496935" y="1703705"/>
                  <a:pt x="8516620" y="1703705"/>
                  <a:pt x="8528685" y="1691640"/>
                </a:cubicBezTo>
                <a:cubicBezTo>
                  <a:pt x="8540750" y="1679575"/>
                  <a:pt x="8540750" y="1659890"/>
                  <a:pt x="8528685" y="1647825"/>
                </a:cubicBezTo>
                <a:cubicBezTo>
                  <a:pt x="8516620" y="1635760"/>
                  <a:pt x="8496935" y="1635760"/>
                  <a:pt x="8484870" y="1647825"/>
                </a:cubicBezTo>
                <a:cubicBezTo>
                  <a:pt x="8472805" y="1659890"/>
                  <a:pt x="8472805" y="1679575"/>
                  <a:pt x="8484870" y="1691640"/>
                </a:cubicBezTo>
                <a:close/>
                <a:moveTo>
                  <a:pt x="8528685" y="379730"/>
                </a:moveTo>
                <a:cubicBezTo>
                  <a:pt x="8540750" y="367665"/>
                  <a:pt x="8540750" y="347980"/>
                  <a:pt x="8528685" y="335915"/>
                </a:cubicBezTo>
                <a:cubicBezTo>
                  <a:pt x="8516620" y="323850"/>
                  <a:pt x="8496935" y="323850"/>
                  <a:pt x="8484870" y="335915"/>
                </a:cubicBezTo>
                <a:cubicBezTo>
                  <a:pt x="8472805" y="347980"/>
                  <a:pt x="8472805" y="367665"/>
                  <a:pt x="8484870" y="379730"/>
                </a:cubicBezTo>
                <a:cubicBezTo>
                  <a:pt x="8496935" y="391795"/>
                  <a:pt x="8516620" y="391795"/>
                  <a:pt x="8528685" y="379730"/>
                </a:cubicBezTo>
                <a:close/>
                <a:moveTo>
                  <a:pt x="8747125" y="160655"/>
                </a:moveTo>
                <a:cubicBezTo>
                  <a:pt x="8759190" y="148590"/>
                  <a:pt x="8759190" y="128905"/>
                  <a:pt x="8747125" y="116840"/>
                </a:cubicBezTo>
                <a:cubicBezTo>
                  <a:pt x="8735060" y="104775"/>
                  <a:pt x="8715375" y="104775"/>
                  <a:pt x="8703310" y="116840"/>
                </a:cubicBezTo>
                <a:cubicBezTo>
                  <a:pt x="8691245" y="128905"/>
                  <a:pt x="8691245" y="148590"/>
                  <a:pt x="8703310" y="160655"/>
                </a:cubicBezTo>
                <a:cubicBezTo>
                  <a:pt x="8715375" y="172720"/>
                  <a:pt x="8735060" y="172720"/>
                  <a:pt x="8747125" y="160655"/>
                </a:cubicBezTo>
                <a:close/>
                <a:moveTo>
                  <a:pt x="9228455" y="73660"/>
                </a:moveTo>
                <a:cubicBezTo>
                  <a:pt x="9192260" y="37465"/>
                  <a:pt x="9133205" y="37465"/>
                  <a:pt x="9097010" y="73660"/>
                </a:cubicBezTo>
                <a:cubicBezTo>
                  <a:pt x="9060815" y="109855"/>
                  <a:pt x="9060815" y="168910"/>
                  <a:pt x="9097010" y="205105"/>
                </a:cubicBezTo>
                <a:cubicBezTo>
                  <a:pt x="9133205" y="241300"/>
                  <a:pt x="9192260" y="241300"/>
                  <a:pt x="9228455" y="205105"/>
                </a:cubicBezTo>
                <a:cubicBezTo>
                  <a:pt x="9264650" y="168275"/>
                  <a:pt x="9264650" y="109855"/>
                  <a:pt x="9228455" y="73660"/>
                </a:cubicBezTo>
                <a:close/>
                <a:moveTo>
                  <a:pt x="9119235" y="1845310"/>
                </a:moveTo>
                <a:cubicBezTo>
                  <a:pt x="9095105" y="1869440"/>
                  <a:pt x="9095105" y="1908810"/>
                  <a:pt x="9119235" y="1932940"/>
                </a:cubicBezTo>
                <a:cubicBezTo>
                  <a:pt x="9143365" y="1957070"/>
                  <a:pt x="9182735" y="1957070"/>
                  <a:pt x="9206865" y="1932940"/>
                </a:cubicBezTo>
                <a:cubicBezTo>
                  <a:pt x="9230995" y="1908810"/>
                  <a:pt x="9230995" y="1869440"/>
                  <a:pt x="9206865" y="1845310"/>
                </a:cubicBezTo>
                <a:cubicBezTo>
                  <a:pt x="9182735" y="1821180"/>
                  <a:pt x="9143365" y="1820545"/>
                  <a:pt x="9119235" y="1845310"/>
                </a:cubicBezTo>
                <a:close/>
                <a:moveTo>
                  <a:pt x="9097010" y="2829560"/>
                </a:moveTo>
                <a:cubicBezTo>
                  <a:pt x="9133205" y="2865755"/>
                  <a:pt x="9192260" y="2865755"/>
                  <a:pt x="9228455" y="2829560"/>
                </a:cubicBezTo>
                <a:cubicBezTo>
                  <a:pt x="9264650" y="2793365"/>
                  <a:pt x="9264650" y="2734310"/>
                  <a:pt x="9228455" y="2698115"/>
                </a:cubicBezTo>
                <a:cubicBezTo>
                  <a:pt x="9192260" y="2661920"/>
                  <a:pt x="9133205" y="2661920"/>
                  <a:pt x="9097010" y="2698115"/>
                </a:cubicBezTo>
                <a:cubicBezTo>
                  <a:pt x="9060815" y="2734310"/>
                  <a:pt x="9060815" y="2792730"/>
                  <a:pt x="9097010" y="2829560"/>
                </a:cubicBezTo>
                <a:close/>
                <a:moveTo>
                  <a:pt x="9140825" y="1035685"/>
                </a:moveTo>
                <a:cubicBezTo>
                  <a:pt x="9152890" y="1047750"/>
                  <a:pt x="9172575" y="1047750"/>
                  <a:pt x="9184640" y="1035685"/>
                </a:cubicBezTo>
                <a:cubicBezTo>
                  <a:pt x="9196705" y="1023620"/>
                  <a:pt x="9196705" y="1003935"/>
                  <a:pt x="9184640" y="991870"/>
                </a:cubicBezTo>
                <a:cubicBezTo>
                  <a:pt x="9172575" y="979805"/>
                  <a:pt x="9152890" y="979805"/>
                  <a:pt x="9140825" y="991870"/>
                </a:cubicBezTo>
                <a:cubicBezTo>
                  <a:pt x="9128760" y="1003935"/>
                  <a:pt x="9128760" y="1023620"/>
                  <a:pt x="9140825" y="1035685"/>
                </a:cubicBezTo>
                <a:close/>
                <a:moveTo>
                  <a:pt x="9425305" y="1626235"/>
                </a:moveTo>
                <a:cubicBezTo>
                  <a:pt x="9401175" y="1602105"/>
                  <a:pt x="9361805" y="1602105"/>
                  <a:pt x="9337675" y="1626235"/>
                </a:cubicBezTo>
                <a:cubicBezTo>
                  <a:pt x="9313545" y="1650365"/>
                  <a:pt x="9313545" y="1689735"/>
                  <a:pt x="9337675" y="1713865"/>
                </a:cubicBezTo>
                <a:cubicBezTo>
                  <a:pt x="9361805" y="1737995"/>
                  <a:pt x="9401175" y="1737995"/>
                  <a:pt x="9425305" y="1713865"/>
                </a:cubicBezTo>
                <a:cubicBezTo>
                  <a:pt x="9449435" y="1689735"/>
                  <a:pt x="9449435" y="1650365"/>
                  <a:pt x="9425305" y="1626235"/>
                </a:cubicBezTo>
                <a:close/>
                <a:moveTo>
                  <a:pt x="9184640" y="598170"/>
                </a:moveTo>
                <a:cubicBezTo>
                  <a:pt x="9196705" y="586105"/>
                  <a:pt x="9196705" y="566420"/>
                  <a:pt x="9184640" y="554355"/>
                </a:cubicBezTo>
                <a:cubicBezTo>
                  <a:pt x="9172575" y="542290"/>
                  <a:pt x="9152890" y="542290"/>
                  <a:pt x="9140825" y="554355"/>
                </a:cubicBezTo>
                <a:cubicBezTo>
                  <a:pt x="9128760" y="566420"/>
                  <a:pt x="9128760" y="586105"/>
                  <a:pt x="9140825" y="598170"/>
                </a:cubicBezTo>
                <a:cubicBezTo>
                  <a:pt x="9152890" y="610235"/>
                  <a:pt x="9172575" y="610235"/>
                  <a:pt x="9184640" y="598170"/>
                </a:cubicBezTo>
                <a:close/>
                <a:moveTo>
                  <a:pt x="9097010" y="2392045"/>
                </a:moveTo>
                <a:cubicBezTo>
                  <a:pt x="9133205" y="2428240"/>
                  <a:pt x="9192260" y="2428240"/>
                  <a:pt x="9228455" y="2392045"/>
                </a:cubicBezTo>
                <a:cubicBezTo>
                  <a:pt x="9264650" y="2355850"/>
                  <a:pt x="9264650" y="2296795"/>
                  <a:pt x="9228455" y="2260600"/>
                </a:cubicBezTo>
                <a:cubicBezTo>
                  <a:pt x="9192260" y="2224405"/>
                  <a:pt x="9133205" y="2224405"/>
                  <a:pt x="9097010" y="2260600"/>
                </a:cubicBezTo>
                <a:cubicBezTo>
                  <a:pt x="9060815" y="2296795"/>
                  <a:pt x="9060815" y="2355850"/>
                  <a:pt x="9097010" y="2392045"/>
                </a:cubicBezTo>
                <a:close/>
                <a:moveTo>
                  <a:pt x="9316085" y="2610485"/>
                </a:moveTo>
                <a:cubicBezTo>
                  <a:pt x="9352280" y="2646680"/>
                  <a:pt x="9411335" y="2646680"/>
                  <a:pt x="9447530" y="2610485"/>
                </a:cubicBezTo>
                <a:cubicBezTo>
                  <a:pt x="9483725" y="2574290"/>
                  <a:pt x="9483725" y="2515235"/>
                  <a:pt x="9447530" y="2479040"/>
                </a:cubicBezTo>
                <a:cubicBezTo>
                  <a:pt x="9411335" y="2442845"/>
                  <a:pt x="9352280" y="2442845"/>
                  <a:pt x="9316085" y="2479040"/>
                </a:cubicBezTo>
                <a:cubicBezTo>
                  <a:pt x="9279890" y="2515870"/>
                  <a:pt x="9279890" y="2574290"/>
                  <a:pt x="9316085" y="2610485"/>
                </a:cubicBezTo>
                <a:close/>
                <a:moveTo>
                  <a:pt x="9534525" y="641985"/>
                </a:moveTo>
                <a:cubicBezTo>
                  <a:pt x="9570720" y="678180"/>
                  <a:pt x="9629775" y="678180"/>
                  <a:pt x="9665970" y="641985"/>
                </a:cubicBezTo>
                <a:cubicBezTo>
                  <a:pt x="9702165" y="605790"/>
                  <a:pt x="9702165" y="546735"/>
                  <a:pt x="9665970" y="510540"/>
                </a:cubicBezTo>
                <a:cubicBezTo>
                  <a:pt x="9629775" y="474345"/>
                  <a:pt x="9570720" y="474345"/>
                  <a:pt x="9534525" y="510540"/>
                </a:cubicBezTo>
                <a:cubicBezTo>
                  <a:pt x="9498330" y="546735"/>
                  <a:pt x="9498330" y="605790"/>
                  <a:pt x="9534525" y="641985"/>
                </a:cubicBezTo>
                <a:close/>
                <a:moveTo>
                  <a:pt x="9490710" y="3529330"/>
                </a:moveTo>
                <a:cubicBezTo>
                  <a:pt x="9551035" y="3469005"/>
                  <a:pt x="9551035" y="3371215"/>
                  <a:pt x="9490710" y="3310890"/>
                </a:cubicBezTo>
                <a:cubicBezTo>
                  <a:pt x="9430385" y="3250565"/>
                  <a:pt x="9332595" y="3250565"/>
                  <a:pt x="9272270" y="3310890"/>
                </a:cubicBezTo>
                <a:cubicBezTo>
                  <a:pt x="9211945" y="3371215"/>
                  <a:pt x="9211945" y="3469005"/>
                  <a:pt x="9272270" y="3529330"/>
                </a:cubicBezTo>
                <a:cubicBezTo>
                  <a:pt x="9332595" y="3589655"/>
                  <a:pt x="9430385" y="3589655"/>
                  <a:pt x="9490710" y="3529330"/>
                </a:cubicBezTo>
                <a:close/>
                <a:moveTo>
                  <a:pt x="9337675" y="2063750"/>
                </a:moveTo>
                <a:cubicBezTo>
                  <a:pt x="9313545" y="2087880"/>
                  <a:pt x="9313545" y="2127250"/>
                  <a:pt x="9337675" y="2151380"/>
                </a:cubicBezTo>
                <a:cubicBezTo>
                  <a:pt x="9361805" y="2175510"/>
                  <a:pt x="9401175" y="2175510"/>
                  <a:pt x="9425305" y="2151380"/>
                </a:cubicBezTo>
                <a:cubicBezTo>
                  <a:pt x="9449435" y="2127250"/>
                  <a:pt x="9449435" y="2087880"/>
                  <a:pt x="9425305" y="2063750"/>
                </a:cubicBezTo>
                <a:cubicBezTo>
                  <a:pt x="9401175" y="2039620"/>
                  <a:pt x="9361805" y="2039620"/>
                  <a:pt x="9337675" y="2063750"/>
                </a:cubicBezTo>
                <a:close/>
                <a:moveTo>
                  <a:pt x="9403715" y="817245"/>
                </a:moveTo>
                <a:cubicBezTo>
                  <a:pt x="9415780" y="805180"/>
                  <a:pt x="9415780" y="785495"/>
                  <a:pt x="9403715" y="773430"/>
                </a:cubicBezTo>
                <a:cubicBezTo>
                  <a:pt x="9391650" y="761365"/>
                  <a:pt x="9371965" y="761365"/>
                  <a:pt x="9359900" y="773430"/>
                </a:cubicBezTo>
                <a:cubicBezTo>
                  <a:pt x="9347835" y="785495"/>
                  <a:pt x="9347835" y="805180"/>
                  <a:pt x="9359900" y="817245"/>
                </a:cubicBezTo>
                <a:cubicBezTo>
                  <a:pt x="9371965" y="829310"/>
                  <a:pt x="9391650" y="829310"/>
                  <a:pt x="9403715" y="817245"/>
                </a:cubicBezTo>
                <a:close/>
                <a:moveTo>
                  <a:pt x="9425305" y="1188720"/>
                </a:moveTo>
                <a:cubicBezTo>
                  <a:pt x="9401175" y="1164590"/>
                  <a:pt x="9361805" y="1164590"/>
                  <a:pt x="9337675" y="1188720"/>
                </a:cubicBezTo>
                <a:cubicBezTo>
                  <a:pt x="9313545" y="1212850"/>
                  <a:pt x="9313545" y="1252220"/>
                  <a:pt x="9337675" y="1276350"/>
                </a:cubicBezTo>
                <a:cubicBezTo>
                  <a:pt x="9361805" y="1300480"/>
                  <a:pt x="9401175" y="1300480"/>
                  <a:pt x="9425305" y="1276350"/>
                </a:cubicBezTo>
                <a:cubicBezTo>
                  <a:pt x="9449435" y="1252220"/>
                  <a:pt x="9449435" y="1212850"/>
                  <a:pt x="9425305" y="1188720"/>
                </a:cubicBezTo>
                <a:close/>
                <a:moveTo>
                  <a:pt x="9447530" y="292100"/>
                </a:moveTo>
                <a:cubicBezTo>
                  <a:pt x="9411335" y="255905"/>
                  <a:pt x="9352280" y="255905"/>
                  <a:pt x="9316085" y="292100"/>
                </a:cubicBezTo>
                <a:cubicBezTo>
                  <a:pt x="9279890" y="328295"/>
                  <a:pt x="9279890" y="387350"/>
                  <a:pt x="9316085" y="423545"/>
                </a:cubicBezTo>
                <a:cubicBezTo>
                  <a:pt x="9352280" y="459740"/>
                  <a:pt x="9411335" y="459740"/>
                  <a:pt x="9447530" y="423545"/>
                </a:cubicBezTo>
                <a:cubicBezTo>
                  <a:pt x="9483725" y="387350"/>
                  <a:pt x="9483725" y="328295"/>
                  <a:pt x="9447530" y="292100"/>
                </a:cubicBezTo>
                <a:close/>
                <a:moveTo>
                  <a:pt x="10147300" y="3529330"/>
                </a:moveTo>
                <a:cubicBezTo>
                  <a:pt x="10207625" y="3589655"/>
                  <a:pt x="10305415" y="3589655"/>
                  <a:pt x="10365740" y="3529330"/>
                </a:cubicBezTo>
                <a:cubicBezTo>
                  <a:pt x="10426065" y="3469005"/>
                  <a:pt x="10426065" y="3371215"/>
                  <a:pt x="10365740" y="3310890"/>
                </a:cubicBezTo>
                <a:cubicBezTo>
                  <a:pt x="10305415" y="3250565"/>
                  <a:pt x="10207625" y="3250565"/>
                  <a:pt x="10147300" y="3310890"/>
                </a:cubicBezTo>
                <a:cubicBezTo>
                  <a:pt x="10086975" y="3370580"/>
                  <a:pt x="10086975" y="3469005"/>
                  <a:pt x="10147300" y="3529330"/>
                </a:cubicBezTo>
                <a:close/>
                <a:moveTo>
                  <a:pt x="9490710" y="3966845"/>
                </a:moveTo>
                <a:cubicBezTo>
                  <a:pt x="9430385" y="4027170"/>
                  <a:pt x="9430385" y="4124960"/>
                  <a:pt x="9490710" y="4185285"/>
                </a:cubicBezTo>
                <a:cubicBezTo>
                  <a:pt x="9551035" y="4245610"/>
                  <a:pt x="9648825" y="4245610"/>
                  <a:pt x="9709150" y="4185285"/>
                </a:cubicBezTo>
                <a:cubicBezTo>
                  <a:pt x="9769475" y="4124960"/>
                  <a:pt x="9769475" y="4027170"/>
                  <a:pt x="9709150" y="3966845"/>
                </a:cubicBezTo>
                <a:cubicBezTo>
                  <a:pt x="9649460" y="3906520"/>
                  <a:pt x="9551670" y="3906520"/>
                  <a:pt x="9490710" y="3966845"/>
                </a:cubicBezTo>
                <a:close/>
                <a:moveTo>
                  <a:pt x="9928225" y="3529330"/>
                </a:moveTo>
                <a:cubicBezTo>
                  <a:pt x="9867900" y="3589655"/>
                  <a:pt x="9867900" y="3687445"/>
                  <a:pt x="9928225" y="3747770"/>
                </a:cubicBezTo>
                <a:cubicBezTo>
                  <a:pt x="9988550" y="3808095"/>
                  <a:pt x="10086340" y="3808095"/>
                  <a:pt x="10146665" y="3747770"/>
                </a:cubicBezTo>
                <a:cubicBezTo>
                  <a:pt x="10206990" y="3687445"/>
                  <a:pt x="10206990" y="3589655"/>
                  <a:pt x="10146665" y="3529330"/>
                </a:cubicBezTo>
                <a:cubicBezTo>
                  <a:pt x="10086975" y="3469005"/>
                  <a:pt x="9989185" y="3469005"/>
                  <a:pt x="9928225" y="3529330"/>
                </a:cubicBezTo>
                <a:close/>
                <a:moveTo>
                  <a:pt x="9709785" y="3747770"/>
                </a:moveTo>
                <a:cubicBezTo>
                  <a:pt x="9649460" y="3808095"/>
                  <a:pt x="9649460" y="3905885"/>
                  <a:pt x="9709785" y="3966210"/>
                </a:cubicBezTo>
                <a:cubicBezTo>
                  <a:pt x="9770110" y="4026535"/>
                  <a:pt x="9867900" y="4026535"/>
                  <a:pt x="9928225" y="3966210"/>
                </a:cubicBezTo>
                <a:cubicBezTo>
                  <a:pt x="9988550" y="3905885"/>
                  <a:pt x="9988550" y="3808095"/>
                  <a:pt x="9928225" y="3747770"/>
                </a:cubicBezTo>
                <a:cubicBezTo>
                  <a:pt x="9867900" y="3687445"/>
                  <a:pt x="9770110" y="3687445"/>
                  <a:pt x="9709785" y="3747770"/>
                </a:cubicBezTo>
                <a:close/>
                <a:moveTo>
                  <a:pt x="9272270" y="3529330"/>
                </a:moveTo>
                <a:cubicBezTo>
                  <a:pt x="9211945" y="3469005"/>
                  <a:pt x="9114155" y="3469005"/>
                  <a:pt x="9053830" y="3529330"/>
                </a:cubicBezTo>
                <a:cubicBezTo>
                  <a:pt x="8993505" y="3589655"/>
                  <a:pt x="8993505" y="3687445"/>
                  <a:pt x="9053830" y="3747770"/>
                </a:cubicBezTo>
                <a:cubicBezTo>
                  <a:pt x="9114155" y="3808095"/>
                  <a:pt x="9211945" y="3808095"/>
                  <a:pt x="9272270" y="3747770"/>
                </a:cubicBezTo>
                <a:cubicBezTo>
                  <a:pt x="9332595" y="3687445"/>
                  <a:pt x="9332595" y="3589655"/>
                  <a:pt x="9272270" y="3529330"/>
                </a:cubicBezTo>
                <a:close/>
                <a:moveTo>
                  <a:pt x="9490710" y="3747770"/>
                </a:moveTo>
                <a:cubicBezTo>
                  <a:pt x="9430385" y="3687445"/>
                  <a:pt x="9332595" y="3687445"/>
                  <a:pt x="9272270" y="3747770"/>
                </a:cubicBezTo>
                <a:cubicBezTo>
                  <a:pt x="9211945" y="3808095"/>
                  <a:pt x="9211945" y="3905885"/>
                  <a:pt x="9272270" y="3966210"/>
                </a:cubicBezTo>
                <a:cubicBezTo>
                  <a:pt x="9332595" y="4026535"/>
                  <a:pt x="9430385" y="4026535"/>
                  <a:pt x="9490710" y="3966210"/>
                </a:cubicBezTo>
                <a:cubicBezTo>
                  <a:pt x="9551670" y="3906520"/>
                  <a:pt x="9551670" y="3808095"/>
                  <a:pt x="9490710" y="3747770"/>
                </a:cubicBezTo>
                <a:close/>
                <a:moveTo>
                  <a:pt x="9709785" y="3091815"/>
                </a:moveTo>
                <a:cubicBezTo>
                  <a:pt x="9770110" y="3152140"/>
                  <a:pt x="9867900" y="3152140"/>
                  <a:pt x="9928225" y="3091815"/>
                </a:cubicBezTo>
                <a:cubicBezTo>
                  <a:pt x="9988550" y="3031490"/>
                  <a:pt x="9988550" y="2933700"/>
                  <a:pt x="9928225" y="2873375"/>
                </a:cubicBezTo>
                <a:cubicBezTo>
                  <a:pt x="9867900" y="2813050"/>
                  <a:pt x="9770110" y="2813050"/>
                  <a:pt x="9709785" y="2873375"/>
                </a:cubicBezTo>
                <a:cubicBezTo>
                  <a:pt x="9649460" y="2933700"/>
                  <a:pt x="9649460" y="3031490"/>
                  <a:pt x="9709785" y="3091815"/>
                </a:cubicBezTo>
                <a:close/>
                <a:moveTo>
                  <a:pt x="9272270" y="3310255"/>
                </a:moveTo>
                <a:cubicBezTo>
                  <a:pt x="9332595" y="3249930"/>
                  <a:pt x="9332595" y="3152140"/>
                  <a:pt x="9272270" y="3091815"/>
                </a:cubicBezTo>
                <a:cubicBezTo>
                  <a:pt x="9211945" y="3031490"/>
                  <a:pt x="9114155" y="3031490"/>
                  <a:pt x="9053830" y="3091815"/>
                </a:cubicBezTo>
                <a:cubicBezTo>
                  <a:pt x="8993505" y="3152140"/>
                  <a:pt x="8993505" y="3249930"/>
                  <a:pt x="9053830" y="3310255"/>
                </a:cubicBezTo>
                <a:cubicBezTo>
                  <a:pt x="9114155" y="3370580"/>
                  <a:pt x="9211945" y="3370580"/>
                  <a:pt x="9272270" y="3310255"/>
                </a:cubicBezTo>
                <a:close/>
                <a:moveTo>
                  <a:pt x="9490710" y="3091815"/>
                </a:moveTo>
                <a:cubicBezTo>
                  <a:pt x="9551035" y="3031490"/>
                  <a:pt x="9551035" y="2933700"/>
                  <a:pt x="9490710" y="2873375"/>
                </a:cubicBezTo>
                <a:cubicBezTo>
                  <a:pt x="9430385" y="2813050"/>
                  <a:pt x="9332595" y="2813050"/>
                  <a:pt x="9272270" y="2873375"/>
                </a:cubicBezTo>
                <a:cubicBezTo>
                  <a:pt x="9211945" y="2933700"/>
                  <a:pt x="9211945" y="3031490"/>
                  <a:pt x="9272270" y="3091815"/>
                </a:cubicBezTo>
                <a:cubicBezTo>
                  <a:pt x="9332595" y="3152140"/>
                  <a:pt x="9430385" y="3152140"/>
                  <a:pt x="9490710" y="3091815"/>
                </a:cubicBezTo>
                <a:close/>
                <a:moveTo>
                  <a:pt x="8834755" y="3529330"/>
                </a:moveTo>
                <a:cubicBezTo>
                  <a:pt x="8895080" y="3589655"/>
                  <a:pt x="8992870" y="3589655"/>
                  <a:pt x="9053195" y="3529330"/>
                </a:cubicBezTo>
                <a:cubicBezTo>
                  <a:pt x="9113520" y="3469005"/>
                  <a:pt x="9113520" y="3371215"/>
                  <a:pt x="9053195" y="3310890"/>
                </a:cubicBezTo>
                <a:cubicBezTo>
                  <a:pt x="8992870" y="3250565"/>
                  <a:pt x="8895080" y="3250565"/>
                  <a:pt x="8834755" y="3310890"/>
                </a:cubicBezTo>
                <a:cubicBezTo>
                  <a:pt x="8774430" y="3370580"/>
                  <a:pt x="8774430" y="3469005"/>
                  <a:pt x="8834755" y="3529330"/>
                </a:cubicBezTo>
                <a:close/>
                <a:moveTo>
                  <a:pt x="9709785" y="2872740"/>
                </a:moveTo>
                <a:cubicBezTo>
                  <a:pt x="9770110" y="2812415"/>
                  <a:pt x="9770110" y="2714625"/>
                  <a:pt x="9709785" y="2654300"/>
                </a:cubicBezTo>
                <a:cubicBezTo>
                  <a:pt x="9649460" y="2593975"/>
                  <a:pt x="9551670" y="2593975"/>
                  <a:pt x="9491345" y="2654300"/>
                </a:cubicBezTo>
                <a:cubicBezTo>
                  <a:pt x="9431020" y="2714625"/>
                  <a:pt x="9431020" y="2812415"/>
                  <a:pt x="9491345" y="2872740"/>
                </a:cubicBezTo>
                <a:cubicBezTo>
                  <a:pt x="9551670" y="2933700"/>
                  <a:pt x="9649460" y="2933700"/>
                  <a:pt x="9709785" y="2872740"/>
                </a:cubicBezTo>
                <a:close/>
                <a:moveTo>
                  <a:pt x="9928225" y="3310255"/>
                </a:moveTo>
                <a:cubicBezTo>
                  <a:pt x="9988550" y="3370580"/>
                  <a:pt x="10086340" y="3370580"/>
                  <a:pt x="10146665" y="3310255"/>
                </a:cubicBezTo>
                <a:cubicBezTo>
                  <a:pt x="10206990" y="3249930"/>
                  <a:pt x="10206990" y="3152140"/>
                  <a:pt x="10146665" y="3091815"/>
                </a:cubicBezTo>
                <a:cubicBezTo>
                  <a:pt x="10086340" y="3031490"/>
                  <a:pt x="9988550" y="3031490"/>
                  <a:pt x="9928225" y="3091815"/>
                </a:cubicBezTo>
                <a:cubicBezTo>
                  <a:pt x="9867900" y="3152140"/>
                  <a:pt x="9867900" y="3249930"/>
                  <a:pt x="9928225" y="3310255"/>
                </a:cubicBezTo>
                <a:close/>
                <a:moveTo>
                  <a:pt x="9206865" y="1407795"/>
                </a:moveTo>
                <a:cubicBezTo>
                  <a:pt x="9182735" y="1383665"/>
                  <a:pt x="9143365" y="1383665"/>
                  <a:pt x="9119235" y="1407795"/>
                </a:cubicBezTo>
                <a:cubicBezTo>
                  <a:pt x="9095105" y="1431925"/>
                  <a:pt x="9095105" y="1471295"/>
                  <a:pt x="9119235" y="1495425"/>
                </a:cubicBezTo>
                <a:cubicBezTo>
                  <a:pt x="9143365" y="1519555"/>
                  <a:pt x="9182735" y="1519555"/>
                  <a:pt x="9206865" y="1495425"/>
                </a:cubicBezTo>
                <a:cubicBezTo>
                  <a:pt x="9230995" y="1470660"/>
                  <a:pt x="9230995" y="1431925"/>
                  <a:pt x="9206865" y="1407795"/>
                </a:cubicBezTo>
                <a:close/>
                <a:moveTo>
                  <a:pt x="9709785" y="3529330"/>
                </a:moveTo>
                <a:cubicBezTo>
                  <a:pt x="9770110" y="3589655"/>
                  <a:pt x="9867900" y="3589655"/>
                  <a:pt x="9928225" y="3529330"/>
                </a:cubicBezTo>
                <a:cubicBezTo>
                  <a:pt x="9988550" y="3469005"/>
                  <a:pt x="9988550" y="3371215"/>
                  <a:pt x="9928225" y="3310890"/>
                </a:cubicBezTo>
                <a:cubicBezTo>
                  <a:pt x="9867900" y="3250565"/>
                  <a:pt x="9770110" y="3250565"/>
                  <a:pt x="9709785" y="3310890"/>
                </a:cubicBezTo>
                <a:cubicBezTo>
                  <a:pt x="9649460" y="3370580"/>
                  <a:pt x="9649460" y="3469005"/>
                  <a:pt x="9709785" y="3529330"/>
                </a:cubicBezTo>
                <a:close/>
                <a:moveTo>
                  <a:pt x="6254115" y="2172970"/>
                </a:moveTo>
                <a:cubicBezTo>
                  <a:pt x="6290310" y="2209165"/>
                  <a:pt x="6349365" y="2209165"/>
                  <a:pt x="6385560" y="2172970"/>
                </a:cubicBezTo>
                <a:cubicBezTo>
                  <a:pt x="6421755" y="2136775"/>
                  <a:pt x="6421755" y="2077720"/>
                  <a:pt x="6385560" y="2041525"/>
                </a:cubicBezTo>
                <a:cubicBezTo>
                  <a:pt x="6349365" y="2005330"/>
                  <a:pt x="6290310" y="2005330"/>
                  <a:pt x="6254115" y="2041525"/>
                </a:cubicBezTo>
                <a:cubicBezTo>
                  <a:pt x="6217920" y="2077720"/>
                  <a:pt x="6217920" y="2136775"/>
                  <a:pt x="6254115" y="2172970"/>
                </a:cubicBezTo>
                <a:close/>
                <a:moveTo>
                  <a:pt x="6384925" y="1297940"/>
                </a:moveTo>
                <a:cubicBezTo>
                  <a:pt x="6421120" y="1261745"/>
                  <a:pt x="6421120" y="1202690"/>
                  <a:pt x="6384925" y="1166495"/>
                </a:cubicBezTo>
                <a:cubicBezTo>
                  <a:pt x="6348730" y="1130300"/>
                  <a:pt x="6289675" y="1130300"/>
                  <a:pt x="6253480" y="1166495"/>
                </a:cubicBezTo>
                <a:cubicBezTo>
                  <a:pt x="6217285" y="1202690"/>
                  <a:pt x="6217285" y="1261745"/>
                  <a:pt x="6253480" y="1297940"/>
                </a:cubicBezTo>
                <a:cubicBezTo>
                  <a:pt x="6290310" y="1334135"/>
                  <a:pt x="6348730" y="1334135"/>
                  <a:pt x="6384925" y="1297940"/>
                </a:cubicBezTo>
                <a:close/>
                <a:moveTo>
                  <a:pt x="6866256" y="2654300"/>
                </a:moveTo>
                <a:cubicBezTo>
                  <a:pt x="6805931" y="2714625"/>
                  <a:pt x="6805931" y="2812415"/>
                  <a:pt x="6866256" y="2872740"/>
                </a:cubicBezTo>
                <a:cubicBezTo>
                  <a:pt x="6926581" y="2933065"/>
                  <a:pt x="7024370" y="2933065"/>
                  <a:pt x="7084695" y="2872740"/>
                </a:cubicBezTo>
                <a:cubicBezTo>
                  <a:pt x="7145020" y="2812415"/>
                  <a:pt x="7145020" y="2714625"/>
                  <a:pt x="7084695" y="2654300"/>
                </a:cubicBezTo>
                <a:cubicBezTo>
                  <a:pt x="7024370" y="2593975"/>
                  <a:pt x="6926581" y="2593975"/>
                  <a:pt x="6866256" y="2654300"/>
                </a:cubicBezTo>
                <a:close/>
                <a:moveTo>
                  <a:pt x="6494780" y="95250"/>
                </a:moveTo>
                <a:cubicBezTo>
                  <a:pt x="6470650" y="119380"/>
                  <a:pt x="6470650" y="158750"/>
                  <a:pt x="6494780" y="182880"/>
                </a:cubicBezTo>
                <a:cubicBezTo>
                  <a:pt x="6518910" y="207010"/>
                  <a:pt x="6558281" y="207010"/>
                  <a:pt x="6582410" y="182880"/>
                </a:cubicBezTo>
                <a:cubicBezTo>
                  <a:pt x="6606540" y="158750"/>
                  <a:pt x="6606540" y="119380"/>
                  <a:pt x="6582410" y="95250"/>
                </a:cubicBezTo>
                <a:cubicBezTo>
                  <a:pt x="6558281" y="71120"/>
                  <a:pt x="6518910" y="71120"/>
                  <a:pt x="6494780" y="95250"/>
                </a:cubicBezTo>
                <a:close/>
                <a:moveTo>
                  <a:pt x="7085331" y="2654300"/>
                </a:moveTo>
                <a:cubicBezTo>
                  <a:pt x="7145656" y="2714625"/>
                  <a:pt x="7243445" y="2714625"/>
                  <a:pt x="7303770" y="2654300"/>
                </a:cubicBezTo>
                <a:cubicBezTo>
                  <a:pt x="7364095" y="2593975"/>
                  <a:pt x="7364095" y="2496185"/>
                  <a:pt x="7303770" y="2435860"/>
                </a:cubicBezTo>
                <a:cubicBezTo>
                  <a:pt x="7243445" y="2375535"/>
                  <a:pt x="7145656" y="2375535"/>
                  <a:pt x="7085331" y="2435860"/>
                </a:cubicBezTo>
                <a:cubicBezTo>
                  <a:pt x="7024370" y="2496185"/>
                  <a:pt x="7024370" y="2593975"/>
                  <a:pt x="7085331" y="2654300"/>
                </a:cubicBezTo>
                <a:close/>
                <a:moveTo>
                  <a:pt x="6275705" y="313690"/>
                </a:moveTo>
                <a:cubicBezTo>
                  <a:pt x="6251575" y="337820"/>
                  <a:pt x="6251575" y="377190"/>
                  <a:pt x="6275705" y="401320"/>
                </a:cubicBezTo>
                <a:cubicBezTo>
                  <a:pt x="6299835" y="425450"/>
                  <a:pt x="6339205" y="425450"/>
                  <a:pt x="6363335" y="401320"/>
                </a:cubicBezTo>
                <a:cubicBezTo>
                  <a:pt x="6387465" y="377190"/>
                  <a:pt x="6387465" y="337820"/>
                  <a:pt x="6363335" y="313690"/>
                </a:cubicBezTo>
                <a:cubicBezTo>
                  <a:pt x="6339205" y="289560"/>
                  <a:pt x="6299835" y="289560"/>
                  <a:pt x="6275705" y="313690"/>
                </a:cubicBezTo>
                <a:close/>
                <a:moveTo>
                  <a:pt x="260985" y="3791585"/>
                </a:moveTo>
                <a:cubicBezTo>
                  <a:pt x="224790" y="3755390"/>
                  <a:pt x="165735" y="3755390"/>
                  <a:pt x="129540" y="3791585"/>
                </a:cubicBezTo>
                <a:cubicBezTo>
                  <a:pt x="93345" y="3827780"/>
                  <a:pt x="93345" y="3886835"/>
                  <a:pt x="129540" y="3923030"/>
                </a:cubicBezTo>
                <a:cubicBezTo>
                  <a:pt x="165735" y="3959225"/>
                  <a:pt x="224790" y="3959225"/>
                  <a:pt x="260985" y="3923030"/>
                </a:cubicBezTo>
                <a:cubicBezTo>
                  <a:pt x="297180" y="3886835"/>
                  <a:pt x="297180" y="3827780"/>
                  <a:pt x="260985" y="3791585"/>
                </a:cubicBezTo>
                <a:close/>
                <a:moveTo>
                  <a:pt x="6254115" y="1735455"/>
                </a:moveTo>
                <a:cubicBezTo>
                  <a:pt x="6290310" y="1771650"/>
                  <a:pt x="6349365" y="1771650"/>
                  <a:pt x="6385560" y="1735455"/>
                </a:cubicBezTo>
                <a:cubicBezTo>
                  <a:pt x="6421755" y="1699260"/>
                  <a:pt x="6421755" y="1640205"/>
                  <a:pt x="6385560" y="1604010"/>
                </a:cubicBezTo>
                <a:cubicBezTo>
                  <a:pt x="6349365" y="1567815"/>
                  <a:pt x="6290310" y="1567815"/>
                  <a:pt x="6254115" y="1604010"/>
                </a:cubicBezTo>
                <a:cubicBezTo>
                  <a:pt x="6217920" y="1640205"/>
                  <a:pt x="6217920" y="1699260"/>
                  <a:pt x="6254115" y="1735455"/>
                </a:cubicBezTo>
                <a:close/>
                <a:moveTo>
                  <a:pt x="6866256" y="2872740"/>
                </a:moveTo>
                <a:cubicBezTo>
                  <a:pt x="6805931" y="2812415"/>
                  <a:pt x="6708140" y="2812415"/>
                  <a:pt x="6647815" y="2872740"/>
                </a:cubicBezTo>
                <a:cubicBezTo>
                  <a:pt x="6587490" y="2933065"/>
                  <a:pt x="6587490" y="3030855"/>
                  <a:pt x="6647815" y="3091180"/>
                </a:cubicBezTo>
                <a:cubicBezTo>
                  <a:pt x="6708140" y="3151505"/>
                  <a:pt x="6805931" y="3151505"/>
                  <a:pt x="6866256" y="3091180"/>
                </a:cubicBezTo>
                <a:cubicBezTo>
                  <a:pt x="6926581" y="3031490"/>
                  <a:pt x="6926581" y="2933700"/>
                  <a:pt x="6866256" y="2872740"/>
                </a:cubicBezTo>
                <a:close/>
                <a:moveTo>
                  <a:pt x="7085331" y="2435860"/>
                </a:moveTo>
                <a:cubicBezTo>
                  <a:pt x="7145656" y="2375535"/>
                  <a:pt x="7145656" y="2277745"/>
                  <a:pt x="7085331" y="2217420"/>
                </a:cubicBezTo>
                <a:cubicBezTo>
                  <a:pt x="7025006" y="2157095"/>
                  <a:pt x="6927215" y="2157095"/>
                  <a:pt x="6866890" y="2217420"/>
                </a:cubicBezTo>
                <a:cubicBezTo>
                  <a:pt x="6806565" y="2277745"/>
                  <a:pt x="6806565" y="2375535"/>
                  <a:pt x="6866890" y="2435860"/>
                </a:cubicBezTo>
                <a:cubicBezTo>
                  <a:pt x="6926581" y="2496185"/>
                  <a:pt x="7024370" y="2496185"/>
                  <a:pt x="7085331" y="2435860"/>
                </a:cubicBezTo>
                <a:close/>
                <a:moveTo>
                  <a:pt x="7085331" y="2872740"/>
                </a:moveTo>
                <a:cubicBezTo>
                  <a:pt x="7025006" y="2933065"/>
                  <a:pt x="7025006" y="3030855"/>
                  <a:pt x="7085331" y="3091180"/>
                </a:cubicBezTo>
                <a:cubicBezTo>
                  <a:pt x="7145656" y="3151505"/>
                  <a:pt x="7243445" y="3151505"/>
                  <a:pt x="7303770" y="3091180"/>
                </a:cubicBezTo>
                <a:cubicBezTo>
                  <a:pt x="7364095" y="3030855"/>
                  <a:pt x="7364095" y="2933065"/>
                  <a:pt x="7303770" y="2872740"/>
                </a:cubicBezTo>
                <a:cubicBezTo>
                  <a:pt x="7243445" y="2812415"/>
                  <a:pt x="7145656" y="2812415"/>
                  <a:pt x="7085331" y="2872740"/>
                </a:cubicBezTo>
                <a:close/>
                <a:moveTo>
                  <a:pt x="7303770" y="2654300"/>
                </a:moveTo>
                <a:cubicBezTo>
                  <a:pt x="7243445" y="2714625"/>
                  <a:pt x="7243445" y="2812415"/>
                  <a:pt x="7303770" y="2872740"/>
                </a:cubicBezTo>
                <a:cubicBezTo>
                  <a:pt x="7364095" y="2933065"/>
                  <a:pt x="7461885" y="2933065"/>
                  <a:pt x="7522210" y="2872740"/>
                </a:cubicBezTo>
                <a:cubicBezTo>
                  <a:pt x="7582535" y="2812415"/>
                  <a:pt x="7582535" y="2714625"/>
                  <a:pt x="7522210" y="2654300"/>
                </a:cubicBezTo>
                <a:cubicBezTo>
                  <a:pt x="7461885" y="2593975"/>
                  <a:pt x="7364095" y="2593975"/>
                  <a:pt x="7303770" y="2654300"/>
                </a:cubicBezTo>
                <a:close/>
                <a:moveTo>
                  <a:pt x="6647815" y="2654300"/>
                </a:moveTo>
                <a:cubicBezTo>
                  <a:pt x="6587490" y="2593975"/>
                  <a:pt x="6489700" y="2593975"/>
                  <a:pt x="6429375" y="2654300"/>
                </a:cubicBezTo>
                <a:cubicBezTo>
                  <a:pt x="6369050" y="2714625"/>
                  <a:pt x="6369050" y="2812415"/>
                  <a:pt x="6429375" y="2872740"/>
                </a:cubicBezTo>
                <a:cubicBezTo>
                  <a:pt x="6489700" y="2933065"/>
                  <a:pt x="6587490" y="2933065"/>
                  <a:pt x="6647815" y="2872740"/>
                </a:cubicBezTo>
                <a:cubicBezTo>
                  <a:pt x="6708140" y="2812415"/>
                  <a:pt x="6708140" y="2714625"/>
                  <a:pt x="6647815" y="2654300"/>
                </a:cubicBezTo>
                <a:close/>
                <a:moveTo>
                  <a:pt x="6866256" y="2654300"/>
                </a:moveTo>
                <a:cubicBezTo>
                  <a:pt x="6926581" y="2593975"/>
                  <a:pt x="6926581" y="2496185"/>
                  <a:pt x="6866256" y="2435860"/>
                </a:cubicBezTo>
                <a:cubicBezTo>
                  <a:pt x="6805931" y="2375535"/>
                  <a:pt x="6708140" y="2375535"/>
                  <a:pt x="6647815" y="2435860"/>
                </a:cubicBezTo>
                <a:cubicBezTo>
                  <a:pt x="6587490" y="2496185"/>
                  <a:pt x="6587490" y="2593975"/>
                  <a:pt x="6647815" y="2654300"/>
                </a:cubicBezTo>
                <a:cubicBezTo>
                  <a:pt x="6708140" y="2714625"/>
                  <a:pt x="6805931" y="2714625"/>
                  <a:pt x="6866256" y="2654300"/>
                </a:cubicBezTo>
                <a:close/>
                <a:moveTo>
                  <a:pt x="6866256" y="3091815"/>
                </a:moveTo>
                <a:cubicBezTo>
                  <a:pt x="6805931" y="3152140"/>
                  <a:pt x="6805931" y="3249930"/>
                  <a:pt x="6866256" y="3310255"/>
                </a:cubicBezTo>
                <a:cubicBezTo>
                  <a:pt x="6926581" y="3370580"/>
                  <a:pt x="7024370" y="3370580"/>
                  <a:pt x="7084695" y="3310255"/>
                </a:cubicBezTo>
                <a:cubicBezTo>
                  <a:pt x="7145020" y="3249930"/>
                  <a:pt x="7145020" y="3152140"/>
                  <a:pt x="7084695" y="3091815"/>
                </a:cubicBezTo>
                <a:cubicBezTo>
                  <a:pt x="7024370" y="3031490"/>
                  <a:pt x="6926581" y="3031490"/>
                  <a:pt x="6866256" y="3091815"/>
                </a:cubicBezTo>
                <a:close/>
                <a:moveTo>
                  <a:pt x="348615" y="6197600"/>
                </a:moveTo>
                <a:cubicBezTo>
                  <a:pt x="312420" y="6233795"/>
                  <a:pt x="312420" y="6292850"/>
                  <a:pt x="348615" y="6329045"/>
                </a:cubicBezTo>
                <a:cubicBezTo>
                  <a:pt x="384810" y="6365240"/>
                  <a:pt x="443865" y="6365240"/>
                  <a:pt x="480060" y="6329045"/>
                </a:cubicBezTo>
                <a:cubicBezTo>
                  <a:pt x="516255" y="6292850"/>
                  <a:pt x="516255" y="6233795"/>
                  <a:pt x="480060" y="6197600"/>
                </a:cubicBezTo>
                <a:cubicBezTo>
                  <a:pt x="443230" y="6161405"/>
                  <a:pt x="384810" y="6161405"/>
                  <a:pt x="348615" y="6197600"/>
                </a:cubicBezTo>
                <a:close/>
                <a:moveTo>
                  <a:pt x="370205" y="4951095"/>
                </a:moveTo>
                <a:cubicBezTo>
                  <a:pt x="358140" y="4963160"/>
                  <a:pt x="358140" y="4982845"/>
                  <a:pt x="370205" y="4994910"/>
                </a:cubicBezTo>
                <a:cubicBezTo>
                  <a:pt x="382270" y="5006975"/>
                  <a:pt x="401955" y="5006975"/>
                  <a:pt x="414020" y="4994910"/>
                </a:cubicBezTo>
                <a:cubicBezTo>
                  <a:pt x="426085" y="4982845"/>
                  <a:pt x="426085" y="4963160"/>
                  <a:pt x="414020" y="4951095"/>
                </a:cubicBezTo>
                <a:cubicBezTo>
                  <a:pt x="401955" y="4939030"/>
                  <a:pt x="382270" y="4939030"/>
                  <a:pt x="370205" y="4951095"/>
                </a:cubicBezTo>
                <a:close/>
                <a:moveTo>
                  <a:pt x="391795" y="5410200"/>
                </a:moveTo>
                <a:cubicBezTo>
                  <a:pt x="403860" y="5422265"/>
                  <a:pt x="423545" y="5422265"/>
                  <a:pt x="435610" y="5410200"/>
                </a:cubicBezTo>
                <a:cubicBezTo>
                  <a:pt x="447675" y="5398135"/>
                  <a:pt x="447675" y="5378450"/>
                  <a:pt x="435610" y="5366385"/>
                </a:cubicBezTo>
                <a:cubicBezTo>
                  <a:pt x="423545" y="5354320"/>
                  <a:pt x="403860" y="5354320"/>
                  <a:pt x="391795" y="5366385"/>
                </a:cubicBezTo>
                <a:cubicBezTo>
                  <a:pt x="379730" y="5378450"/>
                  <a:pt x="379730" y="5398135"/>
                  <a:pt x="391795" y="5410200"/>
                </a:cubicBezTo>
                <a:close/>
                <a:moveTo>
                  <a:pt x="8266431" y="1035685"/>
                </a:moveTo>
                <a:cubicBezTo>
                  <a:pt x="8278495" y="1047750"/>
                  <a:pt x="8298181" y="1047750"/>
                  <a:pt x="8310245" y="1035685"/>
                </a:cubicBezTo>
                <a:cubicBezTo>
                  <a:pt x="8322310" y="1023620"/>
                  <a:pt x="8322310" y="1003935"/>
                  <a:pt x="8310245" y="991870"/>
                </a:cubicBezTo>
                <a:cubicBezTo>
                  <a:pt x="8298181" y="979805"/>
                  <a:pt x="8278495" y="979805"/>
                  <a:pt x="8266431" y="991870"/>
                </a:cubicBezTo>
                <a:cubicBezTo>
                  <a:pt x="8254365" y="1003935"/>
                  <a:pt x="8254365" y="1023620"/>
                  <a:pt x="8266431" y="1035685"/>
                </a:cubicBezTo>
                <a:close/>
                <a:moveTo>
                  <a:pt x="698500" y="4229100"/>
                </a:moveTo>
                <a:cubicBezTo>
                  <a:pt x="662305" y="4192905"/>
                  <a:pt x="603250" y="4192905"/>
                  <a:pt x="567055" y="4229100"/>
                </a:cubicBezTo>
                <a:cubicBezTo>
                  <a:pt x="530860" y="4265295"/>
                  <a:pt x="530860" y="4324350"/>
                  <a:pt x="567055" y="4360545"/>
                </a:cubicBezTo>
                <a:cubicBezTo>
                  <a:pt x="603250" y="4396740"/>
                  <a:pt x="662305" y="4396740"/>
                  <a:pt x="698500" y="4360545"/>
                </a:cubicBezTo>
                <a:cubicBezTo>
                  <a:pt x="734695" y="4324350"/>
                  <a:pt x="734695" y="4265295"/>
                  <a:pt x="698500" y="4229100"/>
                </a:cubicBezTo>
                <a:close/>
                <a:moveTo>
                  <a:pt x="479425" y="5760085"/>
                </a:moveTo>
                <a:cubicBezTo>
                  <a:pt x="443230" y="5723890"/>
                  <a:pt x="384175" y="5723890"/>
                  <a:pt x="347980" y="5760085"/>
                </a:cubicBezTo>
                <a:cubicBezTo>
                  <a:pt x="311785" y="5796280"/>
                  <a:pt x="311785" y="5855335"/>
                  <a:pt x="347980" y="5891530"/>
                </a:cubicBezTo>
                <a:cubicBezTo>
                  <a:pt x="384175" y="5927725"/>
                  <a:pt x="443230" y="5927725"/>
                  <a:pt x="479425" y="5891530"/>
                </a:cubicBezTo>
                <a:cubicBezTo>
                  <a:pt x="515620" y="5855335"/>
                  <a:pt x="515620" y="5796280"/>
                  <a:pt x="479425" y="5760085"/>
                </a:cubicBezTo>
                <a:close/>
                <a:moveTo>
                  <a:pt x="260985" y="5979160"/>
                </a:moveTo>
                <a:cubicBezTo>
                  <a:pt x="224790" y="5942965"/>
                  <a:pt x="165735" y="5942965"/>
                  <a:pt x="129540" y="5979160"/>
                </a:cubicBezTo>
                <a:cubicBezTo>
                  <a:pt x="93345" y="6015355"/>
                  <a:pt x="93345" y="6074410"/>
                  <a:pt x="129540" y="6110605"/>
                </a:cubicBezTo>
                <a:cubicBezTo>
                  <a:pt x="165735" y="6146800"/>
                  <a:pt x="224790" y="6146800"/>
                  <a:pt x="260985" y="6110605"/>
                </a:cubicBezTo>
                <a:cubicBezTo>
                  <a:pt x="297180" y="6074410"/>
                  <a:pt x="297180" y="6015355"/>
                  <a:pt x="260985" y="5979160"/>
                </a:cubicBezTo>
                <a:close/>
                <a:moveTo>
                  <a:pt x="479425" y="4010660"/>
                </a:moveTo>
                <a:cubicBezTo>
                  <a:pt x="443230" y="3974465"/>
                  <a:pt x="384175" y="3974465"/>
                  <a:pt x="347980" y="4010660"/>
                </a:cubicBezTo>
                <a:cubicBezTo>
                  <a:pt x="311785" y="4046855"/>
                  <a:pt x="311785" y="4105910"/>
                  <a:pt x="347980" y="4142105"/>
                </a:cubicBezTo>
                <a:cubicBezTo>
                  <a:pt x="384175" y="4178300"/>
                  <a:pt x="443230" y="4178300"/>
                  <a:pt x="479425" y="4142105"/>
                </a:cubicBezTo>
                <a:cubicBezTo>
                  <a:pt x="515620" y="4105275"/>
                  <a:pt x="515620" y="4046855"/>
                  <a:pt x="479425" y="4010660"/>
                </a:cubicBezTo>
                <a:close/>
                <a:moveTo>
                  <a:pt x="260985" y="4666615"/>
                </a:moveTo>
                <a:cubicBezTo>
                  <a:pt x="224790" y="4630420"/>
                  <a:pt x="165735" y="4630420"/>
                  <a:pt x="129540" y="4666615"/>
                </a:cubicBezTo>
                <a:cubicBezTo>
                  <a:pt x="93345" y="4702810"/>
                  <a:pt x="93345" y="4761865"/>
                  <a:pt x="129540" y="4798060"/>
                </a:cubicBezTo>
                <a:cubicBezTo>
                  <a:pt x="165735" y="4834255"/>
                  <a:pt x="224790" y="4834255"/>
                  <a:pt x="260985" y="4798060"/>
                </a:cubicBezTo>
                <a:cubicBezTo>
                  <a:pt x="297180" y="4761865"/>
                  <a:pt x="297180" y="4702810"/>
                  <a:pt x="260985" y="4666615"/>
                </a:cubicBezTo>
                <a:close/>
                <a:moveTo>
                  <a:pt x="260985" y="5541645"/>
                </a:moveTo>
                <a:cubicBezTo>
                  <a:pt x="224790" y="5505450"/>
                  <a:pt x="165735" y="5505450"/>
                  <a:pt x="129540" y="5541645"/>
                </a:cubicBezTo>
                <a:cubicBezTo>
                  <a:pt x="93345" y="5577840"/>
                  <a:pt x="93345" y="5636895"/>
                  <a:pt x="129540" y="5673090"/>
                </a:cubicBezTo>
                <a:cubicBezTo>
                  <a:pt x="165735" y="5709285"/>
                  <a:pt x="224790" y="5709285"/>
                  <a:pt x="260985" y="5673090"/>
                </a:cubicBezTo>
                <a:cubicBezTo>
                  <a:pt x="297180" y="5636260"/>
                  <a:pt x="297180" y="5577840"/>
                  <a:pt x="260985" y="5541645"/>
                </a:cubicBezTo>
                <a:close/>
                <a:moveTo>
                  <a:pt x="217170" y="5191760"/>
                </a:moveTo>
                <a:cubicBezTo>
                  <a:pt x="229235" y="5179695"/>
                  <a:pt x="229235" y="5160010"/>
                  <a:pt x="217170" y="5147945"/>
                </a:cubicBezTo>
                <a:cubicBezTo>
                  <a:pt x="205105" y="5135880"/>
                  <a:pt x="185420" y="5135880"/>
                  <a:pt x="173355" y="5147945"/>
                </a:cubicBezTo>
                <a:cubicBezTo>
                  <a:pt x="161290" y="5160010"/>
                  <a:pt x="161290" y="5179695"/>
                  <a:pt x="173355" y="5191760"/>
                </a:cubicBezTo>
                <a:cubicBezTo>
                  <a:pt x="185420" y="5203825"/>
                  <a:pt x="205105" y="5203825"/>
                  <a:pt x="217170" y="5191760"/>
                </a:cubicBezTo>
                <a:close/>
                <a:moveTo>
                  <a:pt x="260985" y="4229100"/>
                </a:moveTo>
                <a:cubicBezTo>
                  <a:pt x="224790" y="4192905"/>
                  <a:pt x="165735" y="4192905"/>
                  <a:pt x="129540" y="4229100"/>
                </a:cubicBezTo>
                <a:cubicBezTo>
                  <a:pt x="93345" y="4265295"/>
                  <a:pt x="93345" y="4324350"/>
                  <a:pt x="129540" y="4360545"/>
                </a:cubicBezTo>
                <a:cubicBezTo>
                  <a:pt x="165735" y="4396740"/>
                  <a:pt x="224790" y="4396740"/>
                  <a:pt x="260985" y="4360545"/>
                </a:cubicBezTo>
                <a:cubicBezTo>
                  <a:pt x="297180" y="4324350"/>
                  <a:pt x="297180" y="4265295"/>
                  <a:pt x="260985" y="4229100"/>
                </a:cubicBezTo>
                <a:close/>
                <a:moveTo>
                  <a:pt x="129540" y="6416675"/>
                </a:moveTo>
                <a:cubicBezTo>
                  <a:pt x="93345" y="6452870"/>
                  <a:pt x="93345" y="6511925"/>
                  <a:pt x="129540" y="6548120"/>
                </a:cubicBezTo>
                <a:cubicBezTo>
                  <a:pt x="165735" y="6584315"/>
                  <a:pt x="224790" y="6584315"/>
                  <a:pt x="260985" y="6548120"/>
                </a:cubicBezTo>
                <a:cubicBezTo>
                  <a:pt x="297180" y="6511925"/>
                  <a:pt x="297180" y="6452870"/>
                  <a:pt x="260985" y="6416675"/>
                </a:cubicBezTo>
                <a:cubicBezTo>
                  <a:pt x="224790" y="6379845"/>
                  <a:pt x="165735" y="6379845"/>
                  <a:pt x="129540" y="6416675"/>
                </a:cubicBezTo>
                <a:close/>
                <a:moveTo>
                  <a:pt x="479425" y="4448175"/>
                </a:moveTo>
                <a:cubicBezTo>
                  <a:pt x="443230" y="4411980"/>
                  <a:pt x="384175" y="4411980"/>
                  <a:pt x="347980" y="4448175"/>
                </a:cubicBezTo>
                <a:cubicBezTo>
                  <a:pt x="311785" y="4484370"/>
                  <a:pt x="311785" y="4543425"/>
                  <a:pt x="347980" y="4579620"/>
                </a:cubicBezTo>
                <a:cubicBezTo>
                  <a:pt x="384175" y="4615815"/>
                  <a:pt x="443230" y="4615815"/>
                  <a:pt x="479425" y="4579620"/>
                </a:cubicBezTo>
                <a:cubicBezTo>
                  <a:pt x="515620" y="4543425"/>
                  <a:pt x="515620" y="4484370"/>
                  <a:pt x="479425" y="4448175"/>
                </a:cubicBezTo>
                <a:close/>
                <a:moveTo>
                  <a:pt x="7872731" y="1035685"/>
                </a:moveTo>
                <a:cubicBezTo>
                  <a:pt x="7884795" y="1023620"/>
                  <a:pt x="7884795" y="1003935"/>
                  <a:pt x="7872731" y="991870"/>
                </a:cubicBezTo>
                <a:cubicBezTo>
                  <a:pt x="7860665" y="979805"/>
                  <a:pt x="7840981" y="979805"/>
                  <a:pt x="7828915" y="991870"/>
                </a:cubicBezTo>
                <a:cubicBezTo>
                  <a:pt x="7816850" y="1003935"/>
                  <a:pt x="7816850" y="1023620"/>
                  <a:pt x="7828915" y="1035685"/>
                </a:cubicBezTo>
                <a:cubicBezTo>
                  <a:pt x="7840981" y="1047750"/>
                  <a:pt x="7860665" y="1047750"/>
                  <a:pt x="7872731" y="1035685"/>
                </a:cubicBezTo>
                <a:close/>
                <a:moveTo>
                  <a:pt x="7828915" y="1910715"/>
                </a:moveTo>
                <a:cubicBezTo>
                  <a:pt x="7840981" y="1922780"/>
                  <a:pt x="7860665" y="1922780"/>
                  <a:pt x="7872731" y="1910715"/>
                </a:cubicBezTo>
                <a:cubicBezTo>
                  <a:pt x="7884795" y="1898650"/>
                  <a:pt x="7884795" y="1878965"/>
                  <a:pt x="7872731" y="1866900"/>
                </a:cubicBezTo>
                <a:cubicBezTo>
                  <a:pt x="7860665" y="1854835"/>
                  <a:pt x="7840981" y="1854835"/>
                  <a:pt x="7828915" y="1866900"/>
                </a:cubicBezTo>
                <a:cubicBezTo>
                  <a:pt x="7816850" y="1878965"/>
                  <a:pt x="7816850" y="1898650"/>
                  <a:pt x="7828915" y="1910715"/>
                </a:cubicBezTo>
                <a:close/>
                <a:moveTo>
                  <a:pt x="7828915" y="2348230"/>
                </a:moveTo>
                <a:cubicBezTo>
                  <a:pt x="7840981" y="2360295"/>
                  <a:pt x="7860665" y="2360295"/>
                  <a:pt x="7872731" y="2348230"/>
                </a:cubicBezTo>
                <a:cubicBezTo>
                  <a:pt x="7884795" y="2336165"/>
                  <a:pt x="7884795" y="2316480"/>
                  <a:pt x="7872731" y="2304415"/>
                </a:cubicBezTo>
                <a:cubicBezTo>
                  <a:pt x="7860665" y="2292350"/>
                  <a:pt x="7840981" y="2292350"/>
                  <a:pt x="7828915" y="2304415"/>
                </a:cubicBezTo>
                <a:cubicBezTo>
                  <a:pt x="7816850" y="2316480"/>
                  <a:pt x="7816850" y="2336165"/>
                  <a:pt x="7828915" y="2348230"/>
                </a:cubicBezTo>
                <a:close/>
                <a:moveTo>
                  <a:pt x="7828915" y="1473200"/>
                </a:moveTo>
                <a:cubicBezTo>
                  <a:pt x="7840981" y="1485265"/>
                  <a:pt x="7860665" y="1485265"/>
                  <a:pt x="7872731" y="1473200"/>
                </a:cubicBezTo>
                <a:cubicBezTo>
                  <a:pt x="7884795" y="1461135"/>
                  <a:pt x="7884795" y="1441450"/>
                  <a:pt x="7872731" y="1429385"/>
                </a:cubicBezTo>
                <a:cubicBezTo>
                  <a:pt x="7860665" y="1417320"/>
                  <a:pt x="7840981" y="1417320"/>
                  <a:pt x="7828915" y="1429385"/>
                </a:cubicBezTo>
                <a:cubicBezTo>
                  <a:pt x="7816850" y="1441450"/>
                  <a:pt x="7816850" y="1461135"/>
                  <a:pt x="7828915" y="1473200"/>
                </a:cubicBezTo>
                <a:close/>
                <a:moveTo>
                  <a:pt x="7609840" y="2129155"/>
                </a:moveTo>
                <a:cubicBezTo>
                  <a:pt x="7621906" y="2141220"/>
                  <a:pt x="7641590" y="2141220"/>
                  <a:pt x="7653656" y="2129155"/>
                </a:cubicBezTo>
                <a:cubicBezTo>
                  <a:pt x="7665720" y="2117090"/>
                  <a:pt x="7665720" y="2097405"/>
                  <a:pt x="7653656" y="2085340"/>
                </a:cubicBezTo>
                <a:cubicBezTo>
                  <a:pt x="7641590" y="2073275"/>
                  <a:pt x="7621906" y="2073275"/>
                  <a:pt x="7609840" y="2085340"/>
                </a:cubicBezTo>
                <a:cubicBezTo>
                  <a:pt x="7597775" y="2097405"/>
                  <a:pt x="7597775" y="2117090"/>
                  <a:pt x="7609840" y="2129155"/>
                </a:cubicBezTo>
                <a:close/>
                <a:moveTo>
                  <a:pt x="7762875" y="2851150"/>
                </a:moveTo>
                <a:cubicBezTo>
                  <a:pt x="7811135" y="2899410"/>
                  <a:pt x="7889240" y="2899410"/>
                  <a:pt x="7938135" y="2851150"/>
                </a:cubicBezTo>
                <a:cubicBezTo>
                  <a:pt x="7986395" y="2802890"/>
                  <a:pt x="7986395" y="2724785"/>
                  <a:pt x="7938135" y="2675890"/>
                </a:cubicBezTo>
                <a:cubicBezTo>
                  <a:pt x="7889875" y="2627630"/>
                  <a:pt x="7811770" y="2627630"/>
                  <a:pt x="7762875" y="2675890"/>
                </a:cubicBezTo>
                <a:cubicBezTo>
                  <a:pt x="7714615" y="2724785"/>
                  <a:pt x="7714615" y="2802890"/>
                  <a:pt x="7762875" y="2851150"/>
                </a:cubicBezTo>
                <a:close/>
                <a:moveTo>
                  <a:pt x="8047356" y="1691640"/>
                </a:moveTo>
                <a:cubicBezTo>
                  <a:pt x="8059420" y="1703705"/>
                  <a:pt x="8079106" y="1703705"/>
                  <a:pt x="8091170" y="1691640"/>
                </a:cubicBezTo>
                <a:cubicBezTo>
                  <a:pt x="8103235" y="1679575"/>
                  <a:pt x="8103235" y="1659890"/>
                  <a:pt x="8091170" y="1647825"/>
                </a:cubicBezTo>
                <a:cubicBezTo>
                  <a:pt x="8079106" y="1635760"/>
                  <a:pt x="8059420" y="1635760"/>
                  <a:pt x="8047356" y="1647825"/>
                </a:cubicBezTo>
                <a:cubicBezTo>
                  <a:pt x="8035290" y="1659890"/>
                  <a:pt x="8035290" y="1679575"/>
                  <a:pt x="8047356" y="1691640"/>
                </a:cubicBezTo>
                <a:close/>
                <a:moveTo>
                  <a:pt x="8003540" y="2610485"/>
                </a:moveTo>
                <a:cubicBezTo>
                  <a:pt x="8039735" y="2646680"/>
                  <a:pt x="8098790" y="2646680"/>
                  <a:pt x="8134985" y="2610485"/>
                </a:cubicBezTo>
                <a:cubicBezTo>
                  <a:pt x="8171181" y="2574290"/>
                  <a:pt x="8171181" y="2515235"/>
                  <a:pt x="8134985" y="2479040"/>
                </a:cubicBezTo>
                <a:cubicBezTo>
                  <a:pt x="8098790" y="2442845"/>
                  <a:pt x="8039735" y="2442845"/>
                  <a:pt x="8003540" y="2479040"/>
                </a:cubicBezTo>
                <a:cubicBezTo>
                  <a:pt x="7967345" y="2515870"/>
                  <a:pt x="7967345" y="2574290"/>
                  <a:pt x="8003540" y="2610485"/>
                </a:cubicBezTo>
                <a:close/>
                <a:moveTo>
                  <a:pt x="8047356" y="2129155"/>
                </a:moveTo>
                <a:cubicBezTo>
                  <a:pt x="8059420" y="2141220"/>
                  <a:pt x="8079106" y="2141220"/>
                  <a:pt x="8091170" y="2129155"/>
                </a:cubicBezTo>
                <a:cubicBezTo>
                  <a:pt x="8103235" y="2117090"/>
                  <a:pt x="8103235" y="2097405"/>
                  <a:pt x="8091170" y="2085340"/>
                </a:cubicBezTo>
                <a:cubicBezTo>
                  <a:pt x="8079106" y="2073275"/>
                  <a:pt x="8059420" y="2073275"/>
                  <a:pt x="8047356" y="2085340"/>
                </a:cubicBezTo>
                <a:cubicBezTo>
                  <a:pt x="8035290" y="2097405"/>
                  <a:pt x="8035290" y="2117090"/>
                  <a:pt x="8047356" y="2129155"/>
                </a:cubicBezTo>
                <a:close/>
                <a:moveTo>
                  <a:pt x="7981950" y="3069590"/>
                </a:moveTo>
                <a:cubicBezTo>
                  <a:pt x="8030210" y="3117850"/>
                  <a:pt x="8108315" y="3117850"/>
                  <a:pt x="8157210" y="3069590"/>
                </a:cubicBezTo>
                <a:cubicBezTo>
                  <a:pt x="8205470" y="3021330"/>
                  <a:pt x="8205470" y="2943225"/>
                  <a:pt x="8157210" y="2894330"/>
                </a:cubicBezTo>
                <a:cubicBezTo>
                  <a:pt x="8108950" y="2845435"/>
                  <a:pt x="8030845" y="2846070"/>
                  <a:pt x="7981950" y="2894330"/>
                </a:cubicBezTo>
                <a:cubicBezTo>
                  <a:pt x="7933056" y="2942590"/>
                  <a:pt x="7933690" y="3021330"/>
                  <a:pt x="7981950" y="3069590"/>
                </a:cubicBezTo>
                <a:close/>
                <a:moveTo>
                  <a:pt x="8091170" y="817245"/>
                </a:moveTo>
                <a:cubicBezTo>
                  <a:pt x="8103235" y="805180"/>
                  <a:pt x="8103235" y="785495"/>
                  <a:pt x="8091170" y="773430"/>
                </a:cubicBezTo>
                <a:cubicBezTo>
                  <a:pt x="8079106" y="761365"/>
                  <a:pt x="8059420" y="761365"/>
                  <a:pt x="8047356" y="773430"/>
                </a:cubicBezTo>
                <a:cubicBezTo>
                  <a:pt x="8035290" y="785495"/>
                  <a:pt x="8035290" y="805180"/>
                  <a:pt x="8047356" y="817245"/>
                </a:cubicBezTo>
                <a:cubicBezTo>
                  <a:pt x="8059420" y="829310"/>
                  <a:pt x="8079106" y="829310"/>
                  <a:pt x="8091170" y="817245"/>
                </a:cubicBezTo>
                <a:close/>
                <a:moveTo>
                  <a:pt x="7653656" y="1254760"/>
                </a:moveTo>
                <a:cubicBezTo>
                  <a:pt x="7665720" y="1242695"/>
                  <a:pt x="7665720" y="1223010"/>
                  <a:pt x="7653656" y="1210945"/>
                </a:cubicBezTo>
                <a:cubicBezTo>
                  <a:pt x="7641590" y="1198880"/>
                  <a:pt x="7621906" y="1198880"/>
                  <a:pt x="7609840" y="1210945"/>
                </a:cubicBezTo>
                <a:cubicBezTo>
                  <a:pt x="7597775" y="1223010"/>
                  <a:pt x="7597775" y="1242695"/>
                  <a:pt x="7609840" y="1254760"/>
                </a:cubicBezTo>
                <a:cubicBezTo>
                  <a:pt x="7621906" y="1266825"/>
                  <a:pt x="7641590" y="1266825"/>
                  <a:pt x="7653656" y="1254760"/>
                </a:cubicBezTo>
                <a:close/>
                <a:moveTo>
                  <a:pt x="8047356" y="1254760"/>
                </a:moveTo>
                <a:cubicBezTo>
                  <a:pt x="8059420" y="1266825"/>
                  <a:pt x="8079106" y="1266825"/>
                  <a:pt x="8091170" y="1254760"/>
                </a:cubicBezTo>
                <a:cubicBezTo>
                  <a:pt x="8103235" y="1242695"/>
                  <a:pt x="8103235" y="1223010"/>
                  <a:pt x="8091170" y="1210945"/>
                </a:cubicBezTo>
                <a:cubicBezTo>
                  <a:pt x="8079106" y="1198880"/>
                  <a:pt x="8059420" y="1198880"/>
                  <a:pt x="8047356" y="1210945"/>
                </a:cubicBezTo>
                <a:cubicBezTo>
                  <a:pt x="8035290" y="1223010"/>
                  <a:pt x="8035290" y="1242695"/>
                  <a:pt x="8047356" y="1254760"/>
                </a:cubicBezTo>
                <a:close/>
                <a:moveTo>
                  <a:pt x="6210300" y="2654300"/>
                </a:moveTo>
                <a:cubicBezTo>
                  <a:pt x="6270625" y="2714625"/>
                  <a:pt x="6368415" y="2714625"/>
                  <a:pt x="6428740" y="2654300"/>
                </a:cubicBezTo>
                <a:cubicBezTo>
                  <a:pt x="6489065" y="2593975"/>
                  <a:pt x="6489065" y="2496185"/>
                  <a:pt x="6428740" y="2435860"/>
                </a:cubicBezTo>
                <a:cubicBezTo>
                  <a:pt x="6368415" y="2375535"/>
                  <a:pt x="6270625" y="2375535"/>
                  <a:pt x="6210300" y="2435860"/>
                </a:cubicBezTo>
                <a:cubicBezTo>
                  <a:pt x="6149975" y="2496185"/>
                  <a:pt x="6149975" y="2593975"/>
                  <a:pt x="6210300" y="2654300"/>
                </a:cubicBezTo>
                <a:close/>
                <a:moveTo>
                  <a:pt x="7085331" y="1998345"/>
                </a:moveTo>
                <a:cubicBezTo>
                  <a:pt x="7145656" y="1938020"/>
                  <a:pt x="7145656" y="1840230"/>
                  <a:pt x="7085331" y="1779905"/>
                </a:cubicBezTo>
                <a:cubicBezTo>
                  <a:pt x="7025006" y="1719580"/>
                  <a:pt x="6927215" y="1719580"/>
                  <a:pt x="6866890" y="1779905"/>
                </a:cubicBezTo>
                <a:cubicBezTo>
                  <a:pt x="6806565" y="1840230"/>
                  <a:pt x="6806565" y="1938020"/>
                  <a:pt x="6866890" y="1998345"/>
                </a:cubicBezTo>
                <a:cubicBezTo>
                  <a:pt x="6926581" y="2058670"/>
                  <a:pt x="7024370" y="2058670"/>
                  <a:pt x="7085331" y="1998345"/>
                </a:cubicBezTo>
                <a:close/>
                <a:moveTo>
                  <a:pt x="6866256" y="2216785"/>
                </a:moveTo>
                <a:cubicBezTo>
                  <a:pt x="6926581" y="2156460"/>
                  <a:pt x="6926581" y="2058670"/>
                  <a:pt x="6866256" y="1998345"/>
                </a:cubicBezTo>
                <a:cubicBezTo>
                  <a:pt x="6805931" y="1938020"/>
                  <a:pt x="6708140" y="1938020"/>
                  <a:pt x="6647815" y="1998345"/>
                </a:cubicBezTo>
                <a:cubicBezTo>
                  <a:pt x="6587490" y="2058670"/>
                  <a:pt x="6587490" y="2156460"/>
                  <a:pt x="6647815" y="2216785"/>
                </a:cubicBezTo>
                <a:cubicBezTo>
                  <a:pt x="6708140" y="2277110"/>
                  <a:pt x="6805931" y="2277110"/>
                  <a:pt x="6866256" y="2216785"/>
                </a:cubicBezTo>
                <a:close/>
                <a:moveTo>
                  <a:pt x="6647815" y="2435860"/>
                </a:moveTo>
                <a:cubicBezTo>
                  <a:pt x="6708140" y="2375535"/>
                  <a:pt x="6708140" y="2277745"/>
                  <a:pt x="6647815" y="2217420"/>
                </a:cubicBezTo>
                <a:cubicBezTo>
                  <a:pt x="6587490" y="2157095"/>
                  <a:pt x="6489700" y="2157095"/>
                  <a:pt x="6429375" y="2217420"/>
                </a:cubicBezTo>
                <a:cubicBezTo>
                  <a:pt x="6369050" y="2277745"/>
                  <a:pt x="6369050" y="2375535"/>
                  <a:pt x="6429375" y="2435860"/>
                </a:cubicBezTo>
                <a:cubicBezTo>
                  <a:pt x="6489065" y="2496185"/>
                  <a:pt x="6587490" y="2496185"/>
                  <a:pt x="6647815" y="2435860"/>
                </a:cubicBezTo>
                <a:close/>
                <a:moveTo>
                  <a:pt x="7522210" y="2654300"/>
                </a:moveTo>
                <a:cubicBezTo>
                  <a:pt x="7582535" y="2714625"/>
                  <a:pt x="7680325" y="2714625"/>
                  <a:pt x="7740650" y="2654300"/>
                </a:cubicBezTo>
                <a:cubicBezTo>
                  <a:pt x="7800975" y="2593975"/>
                  <a:pt x="7800975" y="2496185"/>
                  <a:pt x="7740650" y="2435860"/>
                </a:cubicBezTo>
                <a:cubicBezTo>
                  <a:pt x="7680325" y="2375535"/>
                  <a:pt x="7582535" y="2375535"/>
                  <a:pt x="7522210" y="2435860"/>
                </a:cubicBezTo>
                <a:cubicBezTo>
                  <a:pt x="7461885" y="2496185"/>
                  <a:pt x="7461885" y="2593975"/>
                  <a:pt x="7522210" y="2654300"/>
                </a:cubicBezTo>
                <a:close/>
                <a:moveTo>
                  <a:pt x="7303770" y="2435860"/>
                </a:moveTo>
                <a:cubicBezTo>
                  <a:pt x="7364095" y="2496185"/>
                  <a:pt x="7461885" y="2496185"/>
                  <a:pt x="7522210" y="2435860"/>
                </a:cubicBezTo>
                <a:cubicBezTo>
                  <a:pt x="7582535" y="2375535"/>
                  <a:pt x="7582535" y="2277745"/>
                  <a:pt x="7522210" y="2217420"/>
                </a:cubicBezTo>
                <a:cubicBezTo>
                  <a:pt x="7461885" y="2157095"/>
                  <a:pt x="7364095" y="2157095"/>
                  <a:pt x="7303770" y="2217420"/>
                </a:cubicBezTo>
                <a:cubicBezTo>
                  <a:pt x="7243445" y="2277110"/>
                  <a:pt x="7243445" y="2374900"/>
                  <a:pt x="7303770" y="2435860"/>
                </a:cubicBezTo>
                <a:close/>
                <a:moveTo>
                  <a:pt x="7085331" y="2216785"/>
                </a:moveTo>
                <a:cubicBezTo>
                  <a:pt x="7145656" y="2277110"/>
                  <a:pt x="7243445" y="2277110"/>
                  <a:pt x="7303770" y="2216785"/>
                </a:cubicBezTo>
                <a:cubicBezTo>
                  <a:pt x="7364095" y="2156460"/>
                  <a:pt x="7364095" y="2058670"/>
                  <a:pt x="7303770" y="1998345"/>
                </a:cubicBezTo>
                <a:cubicBezTo>
                  <a:pt x="7243445" y="1938020"/>
                  <a:pt x="7145656" y="1938020"/>
                  <a:pt x="7085331" y="1998345"/>
                </a:cubicBezTo>
                <a:cubicBezTo>
                  <a:pt x="7024370" y="2058670"/>
                  <a:pt x="7024370" y="2156460"/>
                  <a:pt x="7085331" y="2216785"/>
                </a:cubicBezTo>
                <a:close/>
                <a:moveTo>
                  <a:pt x="7435215" y="1473200"/>
                </a:moveTo>
                <a:cubicBezTo>
                  <a:pt x="7447281" y="1461135"/>
                  <a:pt x="7447281" y="1441450"/>
                  <a:pt x="7435215" y="1429385"/>
                </a:cubicBezTo>
                <a:cubicBezTo>
                  <a:pt x="7423150" y="1417320"/>
                  <a:pt x="7403465" y="1417320"/>
                  <a:pt x="7391400" y="1429385"/>
                </a:cubicBezTo>
                <a:cubicBezTo>
                  <a:pt x="7379335" y="1441450"/>
                  <a:pt x="7379335" y="1461135"/>
                  <a:pt x="7391400" y="1473200"/>
                </a:cubicBezTo>
                <a:cubicBezTo>
                  <a:pt x="7403465" y="1485265"/>
                  <a:pt x="7423150" y="1485265"/>
                  <a:pt x="7435215" y="1473200"/>
                </a:cubicBezTo>
                <a:close/>
                <a:moveTo>
                  <a:pt x="7391400" y="1910715"/>
                </a:moveTo>
                <a:cubicBezTo>
                  <a:pt x="7403465" y="1922780"/>
                  <a:pt x="7423150" y="1922780"/>
                  <a:pt x="7435215" y="1910715"/>
                </a:cubicBezTo>
                <a:cubicBezTo>
                  <a:pt x="7447281" y="1898650"/>
                  <a:pt x="7447281" y="1878965"/>
                  <a:pt x="7435215" y="1866900"/>
                </a:cubicBezTo>
                <a:cubicBezTo>
                  <a:pt x="7423150" y="1854835"/>
                  <a:pt x="7403465" y="1854835"/>
                  <a:pt x="7391400" y="1866900"/>
                </a:cubicBezTo>
                <a:cubicBezTo>
                  <a:pt x="7379335" y="1878965"/>
                  <a:pt x="7379335" y="1898650"/>
                  <a:pt x="7391400" y="1910715"/>
                </a:cubicBezTo>
                <a:close/>
                <a:moveTo>
                  <a:pt x="7216140" y="1691640"/>
                </a:moveTo>
                <a:cubicBezTo>
                  <a:pt x="7228206" y="1679575"/>
                  <a:pt x="7228206" y="1659890"/>
                  <a:pt x="7216140" y="1647825"/>
                </a:cubicBezTo>
                <a:cubicBezTo>
                  <a:pt x="7204075" y="1635760"/>
                  <a:pt x="7184390" y="1635760"/>
                  <a:pt x="7172325" y="1647825"/>
                </a:cubicBezTo>
                <a:cubicBezTo>
                  <a:pt x="7160260" y="1659890"/>
                  <a:pt x="7160260" y="1679575"/>
                  <a:pt x="7172325" y="1691640"/>
                </a:cubicBezTo>
                <a:cubicBezTo>
                  <a:pt x="7184390" y="1703705"/>
                  <a:pt x="7204075" y="1703705"/>
                  <a:pt x="7216140" y="1691640"/>
                </a:cubicBezTo>
                <a:close/>
                <a:moveTo>
                  <a:pt x="7609840" y="1691640"/>
                </a:moveTo>
                <a:cubicBezTo>
                  <a:pt x="7621906" y="1703705"/>
                  <a:pt x="7641590" y="1703705"/>
                  <a:pt x="7653656" y="1691640"/>
                </a:cubicBezTo>
                <a:cubicBezTo>
                  <a:pt x="7665720" y="1679575"/>
                  <a:pt x="7665720" y="1659890"/>
                  <a:pt x="7653656" y="1647825"/>
                </a:cubicBezTo>
                <a:cubicBezTo>
                  <a:pt x="7641590" y="1635760"/>
                  <a:pt x="7621906" y="1635760"/>
                  <a:pt x="7609840" y="1647825"/>
                </a:cubicBezTo>
                <a:cubicBezTo>
                  <a:pt x="7597775" y="1659890"/>
                  <a:pt x="7597775" y="1679575"/>
                  <a:pt x="7609840" y="1691640"/>
                </a:cubicBezTo>
                <a:close/>
                <a:moveTo>
                  <a:pt x="6472555" y="1954530"/>
                </a:moveTo>
                <a:cubicBezTo>
                  <a:pt x="6508750" y="1990725"/>
                  <a:pt x="6567806" y="1990725"/>
                  <a:pt x="6604000" y="1954530"/>
                </a:cubicBezTo>
                <a:cubicBezTo>
                  <a:pt x="6640195" y="1918335"/>
                  <a:pt x="6640195" y="1859280"/>
                  <a:pt x="6604000" y="1823085"/>
                </a:cubicBezTo>
                <a:cubicBezTo>
                  <a:pt x="6567806" y="1786890"/>
                  <a:pt x="6508750" y="1786890"/>
                  <a:pt x="6472555" y="1823085"/>
                </a:cubicBezTo>
                <a:cubicBezTo>
                  <a:pt x="6436360" y="1859280"/>
                  <a:pt x="6436360" y="1918335"/>
                  <a:pt x="6472555" y="1954530"/>
                </a:cubicBezTo>
                <a:close/>
                <a:moveTo>
                  <a:pt x="6604000" y="1517015"/>
                </a:moveTo>
                <a:cubicBezTo>
                  <a:pt x="6640195" y="1480820"/>
                  <a:pt x="6640195" y="1421765"/>
                  <a:pt x="6604000" y="1385570"/>
                </a:cubicBezTo>
                <a:cubicBezTo>
                  <a:pt x="6567806" y="1349375"/>
                  <a:pt x="6508750" y="1349375"/>
                  <a:pt x="6472555" y="1385570"/>
                </a:cubicBezTo>
                <a:cubicBezTo>
                  <a:pt x="6436360" y="1421765"/>
                  <a:pt x="6436360" y="1480820"/>
                  <a:pt x="6472555" y="1517015"/>
                </a:cubicBezTo>
                <a:cubicBezTo>
                  <a:pt x="6508750" y="1553210"/>
                  <a:pt x="6567806" y="1553210"/>
                  <a:pt x="6604000" y="1517015"/>
                </a:cubicBezTo>
                <a:close/>
                <a:moveTo>
                  <a:pt x="6822440" y="1735455"/>
                </a:moveTo>
                <a:cubicBezTo>
                  <a:pt x="6858635" y="1699260"/>
                  <a:pt x="6858635" y="1640205"/>
                  <a:pt x="6822440" y="1604010"/>
                </a:cubicBezTo>
                <a:cubicBezTo>
                  <a:pt x="6786245" y="1567815"/>
                  <a:pt x="6727190" y="1567815"/>
                  <a:pt x="6690995" y="1604010"/>
                </a:cubicBezTo>
                <a:cubicBezTo>
                  <a:pt x="6654800" y="1640205"/>
                  <a:pt x="6654800" y="1699260"/>
                  <a:pt x="6690995" y="1735455"/>
                </a:cubicBezTo>
                <a:cubicBezTo>
                  <a:pt x="6727825" y="1771650"/>
                  <a:pt x="6786245" y="1771650"/>
                  <a:pt x="6822440" y="1735455"/>
                </a:cubicBezTo>
                <a:close/>
                <a:moveTo>
                  <a:pt x="960755" y="6810375"/>
                </a:moveTo>
                <a:cubicBezTo>
                  <a:pt x="946785" y="6824345"/>
                  <a:pt x="935990" y="6840856"/>
                  <a:pt x="928370" y="6858000"/>
                </a:cubicBezTo>
                <a:lnTo>
                  <a:pt x="1212215" y="6858000"/>
                </a:lnTo>
                <a:cubicBezTo>
                  <a:pt x="1204595" y="6840856"/>
                  <a:pt x="1193800" y="6824345"/>
                  <a:pt x="1179830" y="6810375"/>
                </a:cubicBezTo>
                <a:cubicBezTo>
                  <a:pt x="1118870" y="6749415"/>
                  <a:pt x="1021080" y="6749415"/>
                  <a:pt x="960755" y="6810375"/>
                </a:cubicBezTo>
                <a:close/>
                <a:moveTo>
                  <a:pt x="895350" y="1845310"/>
                </a:moveTo>
                <a:cubicBezTo>
                  <a:pt x="871220" y="1821180"/>
                  <a:pt x="831850" y="1821180"/>
                  <a:pt x="807720" y="1845310"/>
                </a:cubicBezTo>
                <a:cubicBezTo>
                  <a:pt x="783590" y="1869440"/>
                  <a:pt x="783590" y="1908810"/>
                  <a:pt x="807720" y="1932940"/>
                </a:cubicBezTo>
                <a:cubicBezTo>
                  <a:pt x="831850" y="1957070"/>
                  <a:pt x="871220" y="1957070"/>
                  <a:pt x="895350" y="1932940"/>
                </a:cubicBezTo>
                <a:cubicBezTo>
                  <a:pt x="919480" y="1908175"/>
                  <a:pt x="919480" y="1869440"/>
                  <a:pt x="895350" y="1845310"/>
                </a:cubicBezTo>
                <a:close/>
                <a:moveTo>
                  <a:pt x="1245235" y="1932305"/>
                </a:moveTo>
                <a:cubicBezTo>
                  <a:pt x="1269365" y="1956435"/>
                  <a:pt x="1308735" y="1956435"/>
                  <a:pt x="1332865" y="1932305"/>
                </a:cubicBezTo>
                <a:cubicBezTo>
                  <a:pt x="1356995" y="1908175"/>
                  <a:pt x="1356995" y="1868805"/>
                  <a:pt x="1332865" y="1844675"/>
                </a:cubicBezTo>
                <a:cubicBezTo>
                  <a:pt x="1308735" y="1820545"/>
                  <a:pt x="1269365" y="1820545"/>
                  <a:pt x="1245235" y="1844675"/>
                </a:cubicBezTo>
                <a:cubicBezTo>
                  <a:pt x="1221105" y="1869440"/>
                  <a:pt x="1221105" y="1908175"/>
                  <a:pt x="1245235" y="1932305"/>
                </a:cubicBezTo>
                <a:close/>
                <a:moveTo>
                  <a:pt x="1354455" y="73660"/>
                </a:moveTo>
                <a:cubicBezTo>
                  <a:pt x="1318260" y="37465"/>
                  <a:pt x="1259205" y="37465"/>
                  <a:pt x="1223010" y="73660"/>
                </a:cubicBezTo>
                <a:cubicBezTo>
                  <a:pt x="1186815" y="109855"/>
                  <a:pt x="1186815" y="168910"/>
                  <a:pt x="1223010" y="205105"/>
                </a:cubicBezTo>
                <a:cubicBezTo>
                  <a:pt x="1259205" y="241300"/>
                  <a:pt x="1318260" y="241300"/>
                  <a:pt x="1354455" y="205105"/>
                </a:cubicBezTo>
                <a:cubicBezTo>
                  <a:pt x="1390650" y="168275"/>
                  <a:pt x="1390650" y="109855"/>
                  <a:pt x="1354455" y="73660"/>
                </a:cubicBezTo>
                <a:close/>
                <a:moveTo>
                  <a:pt x="1245235" y="1495425"/>
                </a:moveTo>
                <a:cubicBezTo>
                  <a:pt x="1269365" y="1519555"/>
                  <a:pt x="1308735" y="1519555"/>
                  <a:pt x="1332865" y="1495425"/>
                </a:cubicBezTo>
                <a:cubicBezTo>
                  <a:pt x="1356995" y="1471295"/>
                  <a:pt x="1356995" y="1431925"/>
                  <a:pt x="1332865" y="1407795"/>
                </a:cubicBezTo>
                <a:cubicBezTo>
                  <a:pt x="1308735" y="1383665"/>
                  <a:pt x="1269365" y="1383665"/>
                  <a:pt x="1245235" y="1407795"/>
                </a:cubicBezTo>
                <a:cubicBezTo>
                  <a:pt x="1221105" y="1431925"/>
                  <a:pt x="1221105" y="1471295"/>
                  <a:pt x="1245235" y="1495425"/>
                </a:cubicBezTo>
                <a:close/>
                <a:moveTo>
                  <a:pt x="1223645" y="2698115"/>
                </a:moveTo>
                <a:cubicBezTo>
                  <a:pt x="1187450" y="2734310"/>
                  <a:pt x="1187450" y="2793365"/>
                  <a:pt x="1223645" y="2829560"/>
                </a:cubicBezTo>
                <a:cubicBezTo>
                  <a:pt x="1259840" y="2865755"/>
                  <a:pt x="1318895" y="2865755"/>
                  <a:pt x="1355090" y="2829560"/>
                </a:cubicBezTo>
                <a:cubicBezTo>
                  <a:pt x="1391285" y="2793365"/>
                  <a:pt x="1391285" y="2734310"/>
                  <a:pt x="1355090" y="2698115"/>
                </a:cubicBezTo>
                <a:cubicBezTo>
                  <a:pt x="1318260" y="2661920"/>
                  <a:pt x="1259840" y="2661920"/>
                  <a:pt x="1223645" y="2698115"/>
                </a:cubicBezTo>
                <a:close/>
                <a:moveTo>
                  <a:pt x="1266825" y="1035685"/>
                </a:moveTo>
                <a:cubicBezTo>
                  <a:pt x="1278890" y="1047750"/>
                  <a:pt x="1298575" y="1047750"/>
                  <a:pt x="1310640" y="1035685"/>
                </a:cubicBezTo>
                <a:cubicBezTo>
                  <a:pt x="1322705" y="1023620"/>
                  <a:pt x="1322705" y="1003935"/>
                  <a:pt x="1310640" y="991870"/>
                </a:cubicBezTo>
                <a:cubicBezTo>
                  <a:pt x="1298575" y="979805"/>
                  <a:pt x="1278890" y="979805"/>
                  <a:pt x="1266825" y="991870"/>
                </a:cubicBezTo>
                <a:cubicBezTo>
                  <a:pt x="1254760" y="1003935"/>
                  <a:pt x="1254760" y="1023620"/>
                  <a:pt x="1266825" y="1035685"/>
                </a:cubicBezTo>
                <a:close/>
                <a:moveTo>
                  <a:pt x="1310640" y="598170"/>
                </a:moveTo>
                <a:cubicBezTo>
                  <a:pt x="1322705" y="586105"/>
                  <a:pt x="1322705" y="566420"/>
                  <a:pt x="1310640" y="554355"/>
                </a:cubicBezTo>
                <a:cubicBezTo>
                  <a:pt x="1298575" y="542290"/>
                  <a:pt x="1278890" y="542290"/>
                  <a:pt x="1266825" y="554355"/>
                </a:cubicBezTo>
                <a:cubicBezTo>
                  <a:pt x="1254760" y="566420"/>
                  <a:pt x="1254760" y="586105"/>
                  <a:pt x="1266825" y="598170"/>
                </a:cubicBezTo>
                <a:cubicBezTo>
                  <a:pt x="1278890" y="610235"/>
                  <a:pt x="1298575" y="610235"/>
                  <a:pt x="1310640" y="598170"/>
                </a:cubicBezTo>
                <a:close/>
                <a:moveTo>
                  <a:pt x="348615" y="2698115"/>
                </a:moveTo>
                <a:cubicBezTo>
                  <a:pt x="312420" y="2734310"/>
                  <a:pt x="312420" y="2793365"/>
                  <a:pt x="348615" y="2829560"/>
                </a:cubicBezTo>
                <a:cubicBezTo>
                  <a:pt x="384810" y="2865755"/>
                  <a:pt x="443865" y="2865755"/>
                  <a:pt x="480060" y="2829560"/>
                </a:cubicBezTo>
                <a:cubicBezTo>
                  <a:pt x="516255" y="2793365"/>
                  <a:pt x="516255" y="2734310"/>
                  <a:pt x="480060" y="2698115"/>
                </a:cubicBezTo>
                <a:cubicBezTo>
                  <a:pt x="443230" y="2661920"/>
                  <a:pt x="384810" y="2661920"/>
                  <a:pt x="348615" y="2698115"/>
                </a:cubicBezTo>
                <a:close/>
                <a:moveTo>
                  <a:pt x="916940" y="73660"/>
                </a:moveTo>
                <a:cubicBezTo>
                  <a:pt x="880745" y="37465"/>
                  <a:pt x="821690" y="37465"/>
                  <a:pt x="785495" y="73660"/>
                </a:cubicBezTo>
                <a:cubicBezTo>
                  <a:pt x="749300" y="109855"/>
                  <a:pt x="749300" y="168910"/>
                  <a:pt x="785495" y="205105"/>
                </a:cubicBezTo>
                <a:cubicBezTo>
                  <a:pt x="821690" y="241300"/>
                  <a:pt x="880745" y="241300"/>
                  <a:pt x="916940" y="205105"/>
                </a:cubicBezTo>
                <a:cubicBezTo>
                  <a:pt x="953135" y="168910"/>
                  <a:pt x="953135" y="109855"/>
                  <a:pt x="916940" y="73660"/>
                </a:cubicBezTo>
                <a:close/>
                <a:moveTo>
                  <a:pt x="479425" y="2260600"/>
                </a:moveTo>
                <a:cubicBezTo>
                  <a:pt x="443230" y="2224405"/>
                  <a:pt x="384175" y="2224405"/>
                  <a:pt x="347980" y="2260600"/>
                </a:cubicBezTo>
                <a:cubicBezTo>
                  <a:pt x="311785" y="2296795"/>
                  <a:pt x="311785" y="2355850"/>
                  <a:pt x="347980" y="2392045"/>
                </a:cubicBezTo>
                <a:cubicBezTo>
                  <a:pt x="384175" y="2428240"/>
                  <a:pt x="443230" y="2428240"/>
                  <a:pt x="479425" y="2392045"/>
                </a:cubicBezTo>
                <a:cubicBezTo>
                  <a:pt x="515620" y="2355850"/>
                  <a:pt x="515620" y="2296795"/>
                  <a:pt x="479425" y="2260600"/>
                </a:cubicBezTo>
                <a:close/>
                <a:moveTo>
                  <a:pt x="807720" y="2282825"/>
                </a:moveTo>
                <a:cubicBezTo>
                  <a:pt x="783590" y="2306955"/>
                  <a:pt x="783590" y="2346325"/>
                  <a:pt x="807720" y="2370455"/>
                </a:cubicBezTo>
                <a:cubicBezTo>
                  <a:pt x="831850" y="2394585"/>
                  <a:pt x="871220" y="2394585"/>
                  <a:pt x="895350" y="2370455"/>
                </a:cubicBezTo>
                <a:cubicBezTo>
                  <a:pt x="919480" y="2346325"/>
                  <a:pt x="919480" y="2306955"/>
                  <a:pt x="895350" y="2282825"/>
                </a:cubicBezTo>
                <a:cubicBezTo>
                  <a:pt x="871220" y="2258695"/>
                  <a:pt x="831850" y="2258695"/>
                  <a:pt x="807720" y="2282825"/>
                </a:cubicBezTo>
                <a:close/>
                <a:moveTo>
                  <a:pt x="1354455" y="2260600"/>
                </a:moveTo>
                <a:cubicBezTo>
                  <a:pt x="1318260" y="2224405"/>
                  <a:pt x="1259205" y="2224405"/>
                  <a:pt x="1223010" y="2260600"/>
                </a:cubicBezTo>
                <a:cubicBezTo>
                  <a:pt x="1186815" y="2296795"/>
                  <a:pt x="1186815" y="2355850"/>
                  <a:pt x="1223010" y="2392045"/>
                </a:cubicBezTo>
                <a:cubicBezTo>
                  <a:pt x="1259205" y="2428240"/>
                  <a:pt x="1318260" y="2428240"/>
                  <a:pt x="1354455" y="2392045"/>
                </a:cubicBezTo>
                <a:cubicBezTo>
                  <a:pt x="1390650" y="2355850"/>
                  <a:pt x="1390650" y="2296795"/>
                  <a:pt x="1354455" y="2260600"/>
                </a:cubicBezTo>
                <a:close/>
                <a:moveTo>
                  <a:pt x="895350" y="1407795"/>
                </a:moveTo>
                <a:cubicBezTo>
                  <a:pt x="871220" y="1383665"/>
                  <a:pt x="831850" y="1383665"/>
                  <a:pt x="807720" y="1407795"/>
                </a:cubicBezTo>
                <a:cubicBezTo>
                  <a:pt x="783590" y="1431925"/>
                  <a:pt x="783590" y="1471295"/>
                  <a:pt x="807720" y="1495425"/>
                </a:cubicBezTo>
                <a:cubicBezTo>
                  <a:pt x="831850" y="1519555"/>
                  <a:pt x="871220" y="1519555"/>
                  <a:pt x="895350" y="1495425"/>
                </a:cubicBezTo>
                <a:cubicBezTo>
                  <a:pt x="919480" y="1471295"/>
                  <a:pt x="919480" y="1431925"/>
                  <a:pt x="895350" y="1407795"/>
                </a:cubicBezTo>
                <a:close/>
                <a:moveTo>
                  <a:pt x="916940" y="511175"/>
                </a:moveTo>
                <a:cubicBezTo>
                  <a:pt x="880745" y="474980"/>
                  <a:pt x="821690" y="474980"/>
                  <a:pt x="785495" y="511175"/>
                </a:cubicBezTo>
                <a:cubicBezTo>
                  <a:pt x="749300" y="547370"/>
                  <a:pt x="749300" y="606425"/>
                  <a:pt x="785495" y="642620"/>
                </a:cubicBezTo>
                <a:cubicBezTo>
                  <a:pt x="821690" y="678815"/>
                  <a:pt x="880745" y="678815"/>
                  <a:pt x="916940" y="642620"/>
                </a:cubicBezTo>
                <a:cubicBezTo>
                  <a:pt x="953135" y="605790"/>
                  <a:pt x="953135" y="547370"/>
                  <a:pt x="916940" y="511175"/>
                </a:cubicBezTo>
                <a:close/>
                <a:moveTo>
                  <a:pt x="895350" y="970280"/>
                </a:moveTo>
                <a:cubicBezTo>
                  <a:pt x="871220" y="946150"/>
                  <a:pt x="831850" y="946150"/>
                  <a:pt x="807720" y="970280"/>
                </a:cubicBezTo>
                <a:cubicBezTo>
                  <a:pt x="783590" y="994410"/>
                  <a:pt x="783590" y="1033780"/>
                  <a:pt x="807720" y="1057910"/>
                </a:cubicBezTo>
                <a:cubicBezTo>
                  <a:pt x="831850" y="1082040"/>
                  <a:pt x="871220" y="1082040"/>
                  <a:pt x="895350" y="1057910"/>
                </a:cubicBezTo>
                <a:cubicBezTo>
                  <a:pt x="919480" y="1033780"/>
                  <a:pt x="919480" y="994410"/>
                  <a:pt x="895350" y="970280"/>
                </a:cubicBezTo>
                <a:close/>
                <a:moveTo>
                  <a:pt x="1682750" y="4907280"/>
                </a:moveTo>
                <a:cubicBezTo>
                  <a:pt x="1658620" y="4931410"/>
                  <a:pt x="1658620" y="4970780"/>
                  <a:pt x="1682750" y="4994910"/>
                </a:cubicBezTo>
                <a:cubicBezTo>
                  <a:pt x="1706880" y="5019040"/>
                  <a:pt x="1746250" y="5019040"/>
                  <a:pt x="1770380" y="4994910"/>
                </a:cubicBezTo>
                <a:cubicBezTo>
                  <a:pt x="1794510" y="4970780"/>
                  <a:pt x="1794510" y="4931410"/>
                  <a:pt x="1770380" y="4907280"/>
                </a:cubicBezTo>
                <a:cubicBezTo>
                  <a:pt x="1745615" y="4883150"/>
                  <a:pt x="1706880" y="4883150"/>
                  <a:pt x="1682750" y="4907280"/>
                </a:cubicBezTo>
                <a:close/>
                <a:moveTo>
                  <a:pt x="2513965" y="926465"/>
                </a:moveTo>
                <a:cubicBezTo>
                  <a:pt x="2465705" y="974725"/>
                  <a:pt x="2465705" y="1052830"/>
                  <a:pt x="2513965" y="1101725"/>
                </a:cubicBezTo>
                <a:cubicBezTo>
                  <a:pt x="2562225" y="1150620"/>
                  <a:pt x="2640330" y="1149985"/>
                  <a:pt x="2689225" y="1101725"/>
                </a:cubicBezTo>
                <a:cubicBezTo>
                  <a:pt x="2738120" y="1053465"/>
                  <a:pt x="2737485" y="975360"/>
                  <a:pt x="2689225" y="926465"/>
                </a:cubicBezTo>
                <a:cubicBezTo>
                  <a:pt x="2640330" y="878205"/>
                  <a:pt x="2562225" y="878205"/>
                  <a:pt x="2513965" y="926465"/>
                </a:cubicBezTo>
                <a:close/>
                <a:moveTo>
                  <a:pt x="1026160" y="1713865"/>
                </a:moveTo>
                <a:cubicBezTo>
                  <a:pt x="1050290" y="1737995"/>
                  <a:pt x="1089660" y="1737995"/>
                  <a:pt x="1113790" y="1713865"/>
                </a:cubicBezTo>
                <a:cubicBezTo>
                  <a:pt x="1137920" y="1689735"/>
                  <a:pt x="1137920" y="1650365"/>
                  <a:pt x="1113790" y="1626235"/>
                </a:cubicBezTo>
                <a:cubicBezTo>
                  <a:pt x="1089660" y="1602105"/>
                  <a:pt x="1050290" y="1602105"/>
                  <a:pt x="1026160" y="1626235"/>
                </a:cubicBezTo>
                <a:cubicBezTo>
                  <a:pt x="1002030" y="1650365"/>
                  <a:pt x="1002030" y="1689735"/>
                  <a:pt x="1026160" y="1713865"/>
                </a:cubicBezTo>
                <a:close/>
                <a:moveTo>
                  <a:pt x="1769745" y="4032250"/>
                </a:moveTo>
                <a:cubicBezTo>
                  <a:pt x="1745615" y="4008120"/>
                  <a:pt x="1706245" y="4008120"/>
                  <a:pt x="1682115" y="4032250"/>
                </a:cubicBezTo>
                <a:cubicBezTo>
                  <a:pt x="1657985" y="4056380"/>
                  <a:pt x="1657985" y="4095750"/>
                  <a:pt x="1682115" y="4119880"/>
                </a:cubicBezTo>
                <a:cubicBezTo>
                  <a:pt x="1706245" y="4144010"/>
                  <a:pt x="1745615" y="4144010"/>
                  <a:pt x="1769745" y="4119880"/>
                </a:cubicBezTo>
                <a:cubicBezTo>
                  <a:pt x="1793875" y="4095750"/>
                  <a:pt x="1794510" y="4056380"/>
                  <a:pt x="1769745" y="4032250"/>
                </a:cubicBezTo>
                <a:close/>
                <a:moveTo>
                  <a:pt x="3235325" y="817245"/>
                </a:moveTo>
                <a:cubicBezTo>
                  <a:pt x="3247390" y="829310"/>
                  <a:pt x="3267075" y="829310"/>
                  <a:pt x="3279140" y="817245"/>
                </a:cubicBezTo>
                <a:cubicBezTo>
                  <a:pt x="3291205" y="805180"/>
                  <a:pt x="3291205" y="785495"/>
                  <a:pt x="3279140" y="773430"/>
                </a:cubicBezTo>
                <a:cubicBezTo>
                  <a:pt x="3267075" y="761365"/>
                  <a:pt x="3247390" y="761365"/>
                  <a:pt x="3235325" y="773430"/>
                </a:cubicBezTo>
                <a:cubicBezTo>
                  <a:pt x="3223260" y="785495"/>
                  <a:pt x="3223260" y="805180"/>
                  <a:pt x="3235325" y="817245"/>
                </a:cubicBezTo>
                <a:close/>
                <a:moveTo>
                  <a:pt x="3235325" y="1254760"/>
                </a:moveTo>
                <a:cubicBezTo>
                  <a:pt x="3247390" y="1266825"/>
                  <a:pt x="3267075" y="1266825"/>
                  <a:pt x="3279140" y="1254760"/>
                </a:cubicBezTo>
                <a:cubicBezTo>
                  <a:pt x="3291205" y="1242695"/>
                  <a:pt x="3291205" y="1223010"/>
                  <a:pt x="3279140" y="1210945"/>
                </a:cubicBezTo>
                <a:cubicBezTo>
                  <a:pt x="3267075" y="1198880"/>
                  <a:pt x="3247390" y="1198880"/>
                  <a:pt x="3235325" y="1210945"/>
                </a:cubicBezTo>
                <a:cubicBezTo>
                  <a:pt x="3223260" y="1223010"/>
                  <a:pt x="3223260" y="1242695"/>
                  <a:pt x="3235325" y="1254760"/>
                </a:cubicBezTo>
                <a:close/>
                <a:moveTo>
                  <a:pt x="1769745" y="3594735"/>
                </a:moveTo>
                <a:cubicBezTo>
                  <a:pt x="1745615" y="3570605"/>
                  <a:pt x="1706245" y="3570605"/>
                  <a:pt x="1682115" y="3594735"/>
                </a:cubicBezTo>
                <a:cubicBezTo>
                  <a:pt x="1657985" y="3618865"/>
                  <a:pt x="1657985" y="3658235"/>
                  <a:pt x="1682115" y="3682365"/>
                </a:cubicBezTo>
                <a:cubicBezTo>
                  <a:pt x="1706245" y="3706495"/>
                  <a:pt x="1745615" y="3706495"/>
                  <a:pt x="1769745" y="3682365"/>
                </a:cubicBezTo>
                <a:cubicBezTo>
                  <a:pt x="1794510" y="3658235"/>
                  <a:pt x="1794510" y="3618865"/>
                  <a:pt x="1769745" y="3594735"/>
                </a:cubicBezTo>
                <a:close/>
                <a:moveTo>
                  <a:pt x="3279140" y="379730"/>
                </a:moveTo>
                <a:cubicBezTo>
                  <a:pt x="3291205" y="367665"/>
                  <a:pt x="3291205" y="347980"/>
                  <a:pt x="3279140" y="335915"/>
                </a:cubicBezTo>
                <a:cubicBezTo>
                  <a:pt x="3267075" y="323850"/>
                  <a:pt x="3247390" y="323850"/>
                  <a:pt x="3235325" y="335915"/>
                </a:cubicBezTo>
                <a:cubicBezTo>
                  <a:pt x="3223260" y="347980"/>
                  <a:pt x="3223260" y="367665"/>
                  <a:pt x="3235325" y="379730"/>
                </a:cubicBezTo>
                <a:cubicBezTo>
                  <a:pt x="3247390" y="391795"/>
                  <a:pt x="3267075" y="391795"/>
                  <a:pt x="3279140" y="379730"/>
                </a:cubicBezTo>
                <a:close/>
                <a:moveTo>
                  <a:pt x="392430" y="1035685"/>
                </a:moveTo>
                <a:cubicBezTo>
                  <a:pt x="404495" y="1047750"/>
                  <a:pt x="424180" y="1047750"/>
                  <a:pt x="436245" y="1035685"/>
                </a:cubicBezTo>
                <a:cubicBezTo>
                  <a:pt x="448310" y="1023620"/>
                  <a:pt x="448310" y="1003935"/>
                  <a:pt x="436245" y="991870"/>
                </a:cubicBezTo>
                <a:cubicBezTo>
                  <a:pt x="424180" y="979805"/>
                  <a:pt x="404495" y="979805"/>
                  <a:pt x="392430" y="991870"/>
                </a:cubicBezTo>
                <a:cubicBezTo>
                  <a:pt x="380365" y="1003935"/>
                  <a:pt x="380365" y="1023620"/>
                  <a:pt x="392430" y="1035685"/>
                </a:cubicBezTo>
                <a:close/>
                <a:moveTo>
                  <a:pt x="1704340" y="598170"/>
                </a:moveTo>
                <a:cubicBezTo>
                  <a:pt x="1716405" y="610235"/>
                  <a:pt x="1736090" y="610235"/>
                  <a:pt x="1748155" y="598170"/>
                </a:cubicBezTo>
                <a:cubicBezTo>
                  <a:pt x="1760220" y="586105"/>
                  <a:pt x="1760220" y="566420"/>
                  <a:pt x="1748155" y="554355"/>
                </a:cubicBezTo>
                <a:cubicBezTo>
                  <a:pt x="1736090" y="542290"/>
                  <a:pt x="1716405" y="542290"/>
                  <a:pt x="1704340" y="554355"/>
                </a:cubicBezTo>
                <a:cubicBezTo>
                  <a:pt x="1692275" y="566420"/>
                  <a:pt x="1692275" y="586105"/>
                  <a:pt x="1704340" y="598170"/>
                </a:cubicBezTo>
                <a:close/>
                <a:moveTo>
                  <a:pt x="1748155" y="160655"/>
                </a:moveTo>
                <a:cubicBezTo>
                  <a:pt x="1760220" y="148590"/>
                  <a:pt x="1760220" y="128905"/>
                  <a:pt x="1748155" y="116840"/>
                </a:cubicBezTo>
                <a:cubicBezTo>
                  <a:pt x="1736090" y="104775"/>
                  <a:pt x="1716405" y="104775"/>
                  <a:pt x="1704340" y="116840"/>
                </a:cubicBezTo>
                <a:cubicBezTo>
                  <a:pt x="1692275" y="128905"/>
                  <a:pt x="1692275" y="148590"/>
                  <a:pt x="1704340" y="160655"/>
                </a:cubicBezTo>
                <a:cubicBezTo>
                  <a:pt x="1716405" y="172720"/>
                  <a:pt x="1736090" y="172720"/>
                  <a:pt x="1748155" y="160655"/>
                </a:cubicBezTo>
                <a:close/>
                <a:moveTo>
                  <a:pt x="1704340" y="1035685"/>
                </a:moveTo>
                <a:cubicBezTo>
                  <a:pt x="1716405" y="1047750"/>
                  <a:pt x="1736090" y="1047750"/>
                  <a:pt x="1748155" y="1035685"/>
                </a:cubicBezTo>
                <a:cubicBezTo>
                  <a:pt x="1760220" y="1023620"/>
                  <a:pt x="1760220" y="1003935"/>
                  <a:pt x="1748155" y="991870"/>
                </a:cubicBezTo>
                <a:cubicBezTo>
                  <a:pt x="1736090" y="979805"/>
                  <a:pt x="1716405" y="979805"/>
                  <a:pt x="1704340" y="991870"/>
                </a:cubicBezTo>
                <a:cubicBezTo>
                  <a:pt x="1692275" y="1003935"/>
                  <a:pt x="1692275" y="1023620"/>
                  <a:pt x="1704340" y="1035685"/>
                </a:cubicBezTo>
                <a:close/>
                <a:moveTo>
                  <a:pt x="1791970" y="3135630"/>
                </a:moveTo>
                <a:cubicBezTo>
                  <a:pt x="1755775" y="3099435"/>
                  <a:pt x="1696720" y="3099435"/>
                  <a:pt x="1660525" y="3135630"/>
                </a:cubicBezTo>
                <a:cubicBezTo>
                  <a:pt x="1624330" y="3171825"/>
                  <a:pt x="1624330" y="3230880"/>
                  <a:pt x="1660525" y="3267075"/>
                </a:cubicBezTo>
                <a:cubicBezTo>
                  <a:pt x="1696720" y="3303270"/>
                  <a:pt x="1755775" y="3303270"/>
                  <a:pt x="1791970" y="3267075"/>
                </a:cubicBezTo>
                <a:cubicBezTo>
                  <a:pt x="1828165" y="3230880"/>
                  <a:pt x="1828165" y="3171825"/>
                  <a:pt x="1791970" y="3135630"/>
                </a:cubicBezTo>
                <a:close/>
                <a:moveTo>
                  <a:pt x="1791970" y="2698115"/>
                </a:moveTo>
                <a:cubicBezTo>
                  <a:pt x="1755775" y="2661920"/>
                  <a:pt x="1696720" y="2661920"/>
                  <a:pt x="1660525" y="2698115"/>
                </a:cubicBezTo>
                <a:cubicBezTo>
                  <a:pt x="1624330" y="2734310"/>
                  <a:pt x="1624330" y="2793365"/>
                  <a:pt x="1660525" y="2829560"/>
                </a:cubicBezTo>
                <a:cubicBezTo>
                  <a:pt x="1696720" y="2865755"/>
                  <a:pt x="1755775" y="2865755"/>
                  <a:pt x="1791970" y="2829560"/>
                </a:cubicBezTo>
                <a:cubicBezTo>
                  <a:pt x="1828165" y="2793365"/>
                  <a:pt x="1828165" y="2734310"/>
                  <a:pt x="1791970" y="2698115"/>
                </a:cubicBezTo>
                <a:close/>
                <a:moveTo>
                  <a:pt x="1791970" y="2260600"/>
                </a:moveTo>
                <a:cubicBezTo>
                  <a:pt x="1755775" y="2224405"/>
                  <a:pt x="1696720" y="2224405"/>
                  <a:pt x="1660525" y="2260600"/>
                </a:cubicBezTo>
                <a:cubicBezTo>
                  <a:pt x="1624330" y="2296795"/>
                  <a:pt x="1624330" y="2355850"/>
                  <a:pt x="1660525" y="2392045"/>
                </a:cubicBezTo>
                <a:cubicBezTo>
                  <a:pt x="1696720" y="2428240"/>
                  <a:pt x="1755775" y="2428240"/>
                  <a:pt x="1791970" y="2392045"/>
                </a:cubicBezTo>
                <a:cubicBezTo>
                  <a:pt x="1828165" y="2355850"/>
                  <a:pt x="1828165" y="2296795"/>
                  <a:pt x="1791970" y="2260600"/>
                </a:cubicBezTo>
                <a:close/>
                <a:moveTo>
                  <a:pt x="1791970" y="1823085"/>
                </a:moveTo>
                <a:cubicBezTo>
                  <a:pt x="1755775" y="1786890"/>
                  <a:pt x="1696720" y="1786890"/>
                  <a:pt x="1660525" y="1823085"/>
                </a:cubicBezTo>
                <a:cubicBezTo>
                  <a:pt x="1624330" y="1859280"/>
                  <a:pt x="1624330" y="1918335"/>
                  <a:pt x="1660525" y="1954530"/>
                </a:cubicBezTo>
                <a:cubicBezTo>
                  <a:pt x="1696720" y="1990725"/>
                  <a:pt x="1755775" y="1990725"/>
                  <a:pt x="1791970" y="1954530"/>
                </a:cubicBezTo>
                <a:cubicBezTo>
                  <a:pt x="1828165" y="1918335"/>
                  <a:pt x="1828165" y="1859280"/>
                  <a:pt x="1791970" y="1823085"/>
                </a:cubicBezTo>
                <a:close/>
                <a:moveTo>
                  <a:pt x="1769745" y="4469765"/>
                </a:moveTo>
                <a:cubicBezTo>
                  <a:pt x="1745615" y="4445635"/>
                  <a:pt x="1706245" y="4445635"/>
                  <a:pt x="1682115" y="4469765"/>
                </a:cubicBezTo>
                <a:cubicBezTo>
                  <a:pt x="1657985" y="4493895"/>
                  <a:pt x="1657985" y="4533265"/>
                  <a:pt x="1682115" y="4557395"/>
                </a:cubicBezTo>
                <a:cubicBezTo>
                  <a:pt x="1706245" y="4581525"/>
                  <a:pt x="1745615" y="4581525"/>
                  <a:pt x="1769745" y="4557395"/>
                </a:cubicBezTo>
                <a:cubicBezTo>
                  <a:pt x="1793875" y="4533265"/>
                  <a:pt x="1794510" y="4493895"/>
                  <a:pt x="1769745" y="4469765"/>
                </a:cubicBezTo>
                <a:close/>
                <a:moveTo>
                  <a:pt x="242570" y="0"/>
                </a:moveTo>
                <a:lnTo>
                  <a:pt x="147955" y="0"/>
                </a:lnTo>
                <a:cubicBezTo>
                  <a:pt x="177165" y="17145"/>
                  <a:pt x="213360" y="17145"/>
                  <a:pt x="242570" y="0"/>
                </a:cubicBezTo>
                <a:close/>
                <a:moveTo>
                  <a:pt x="260985" y="2042160"/>
                </a:moveTo>
                <a:cubicBezTo>
                  <a:pt x="224790" y="2005965"/>
                  <a:pt x="165735" y="2005965"/>
                  <a:pt x="129540" y="2042160"/>
                </a:cubicBezTo>
                <a:cubicBezTo>
                  <a:pt x="93345" y="2078355"/>
                  <a:pt x="93345" y="2137410"/>
                  <a:pt x="129540" y="2173605"/>
                </a:cubicBezTo>
                <a:cubicBezTo>
                  <a:pt x="165735" y="2209800"/>
                  <a:pt x="224790" y="2209800"/>
                  <a:pt x="260985" y="2173605"/>
                </a:cubicBezTo>
                <a:cubicBezTo>
                  <a:pt x="297180" y="2136775"/>
                  <a:pt x="297180" y="2078355"/>
                  <a:pt x="260985" y="2042160"/>
                </a:cubicBezTo>
                <a:close/>
                <a:moveTo>
                  <a:pt x="589280" y="1276350"/>
                </a:moveTo>
                <a:cubicBezTo>
                  <a:pt x="613410" y="1300480"/>
                  <a:pt x="652780" y="1300480"/>
                  <a:pt x="676910" y="1276350"/>
                </a:cubicBezTo>
                <a:cubicBezTo>
                  <a:pt x="701040" y="1252220"/>
                  <a:pt x="701040" y="1212850"/>
                  <a:pt x="676910" y="1188720"/>
                </a:cubicBezTo>
                <a:cubicBezTo>
                  <a:pt x="652780" y="1164590"/>
                  <a:pt x="613410" y="1164590"/>
                  <a:pt x="589280" y="1188720"/>
                </a:cubicBezTo>
                <a:cubicBezTo>
                  <a:pt x="565150" y="1212850"/>
                  <a:pt x="565150" y="1252220"/>
                  <a:pt x="589280" y="1276350"/>
                </a:cubicBezTo>
                <a:close/>
                <a:moveTo>
                  <a:pt x="151765" y="1713865"/>
                </a:moveTo>
                <a:cubicBezTo>
                  <a:pt x="175895" y="1737995"/>
                  <a:pt x="215265" y="1737995"/>
                  <a:pt x="239395" y="1713865"/>
                </a:cubicBezTo>
                <a:cubicBezTo>
                  <a:pt x="263525" y="1689735"/>
                  <a:pt x="263525" y="1650365"/>
                  <a:pt x="239395" y="1626235"/>
                </a:cubicBezTo>
                <a:cubicBezTo>
                  <a:pt x="215265" y="1602105"/>
                  <a:pt x="175895" y="1602105"/>
                  <a:pt x="151765" y="1626235"/>
                </a:cubicBezTo>
                <a:cubicBezTo>
                  <a:pt x="127635" y="1650365"/>
                  <a:pt x="127635" y="1689735"/>
                  <a:pt x="151765" y="1713865"/>
                </a:cubicBezTo>
                <a:close/>
                <a:moveTo>
                  <a:pt x="129540" y="2917190"/>
                </a:moveTo>
                <a:cubicBezTo>
                  <a:pt x="93345" y="2953385"/>
                  <a:pt x="93345" y="3012440"/>
                  <a:pt x="129540" y="3048635"/>
                </a:cubicBezTo>
                <a:cubicBezTo>
                  <a:pt x="165735" y="3084830"/>
                  <a:pt x="224790" y="3084830"/>
                  <a:pt x="260985" y="3048635"/>
                </a:cubicBezTo>
                <a:cubicBezTo>
                  <a:pt x="297180" y="3012440"/>
                  <a:pt x="297180" y="2953385"/>
                  <a:pt x="260985" y="2917190"/>
                </a:cubicBezTo>
                <a:cubicBezTo>
                  <a:pt x="224790" y="2880360"/>
                  <a:pt x="165735" y="2880360"/>
                  <a:pt x="129540" y="2917190"/>
                </a:cubicBezTo>
                <a:close/>
                <a:moveTo>
                  <a:pt x="654685" y="817245"/>
                </a:moveTo>
                <a:cubicBezTo>
                  <a:pt x="666750" y="805180"/>
                  <a:pt x="666750" y="785495"/>
                  <a:pt x="654685" y="773430"/>
                </a:cubicBezTo>
                <a:cubicBezTo>
                  <a:pt x="642620" y="761365"/>
                  <a:pt x="622935" y="761365"/>
                  <a:pt x="610870" y="773430"/>
                </a:cubicBezTo>
                <a:cubicBezTo>
                  <a:pt x="598805" y="785495"/>
                  <a:pt x="598805" y="805180"/>
                  <a:pt x="610870" y="817245"/>
                </a:cubicBezTo>
                <a:cubicBezTo>
                  <a:pt x="622935" y="829310"/>
                  <a:pt x="642620" y="829310"/>
                  <a:pt x="654685" y="817245"/>
                </a:cubicBezTo>
                <a:close/>
                <a:moveTo>
                  <a:pt x="260985" y="2479675"/>
                </a:moveTo>
                <a:cubicBezTo>
                  <a:pt x="224790" y="2443480"/>
                  <a:pt x="165735" y="2443480"/>
                  <a:pt x="129540" y="2479675"/>
                </a:cubicBezTo>
                <a:cubicBezTo>
                  <a:pt x="93345" y="2515870"/>
                  <a:pt x="93345" y="2574925"/>
                  <a:pt x="129540" y="2611120"/>
                </a:cubicBezTo>
                <a:cubicBezTo>
                  <a:pt x="165735" y="2647315"/>
                  <a:pt x="224790" y="2647315"/>
                  <a:pt x="260985" y="2611120"/>
                </a:cubicBezTo>
                <a:cubicBezTo>
                  <a:pt x="297180" y="2574290"/>
                  <a:pt x="297180" y="2515870"/>
                  <a:pt x="260985" y="2479675"/>
                </a:cubicBezTo>
                <a:close/>
                <a:moveTo>
                  <a:pt x="589280" y="2151380"/>
                </a:moveTo>
                <a:cubicBezTo>
                  <a:pt x="613410" y="2175510"/>
                  <a:pt x="652780" y="2175510"/>
                  <a:pt x="676910" y="2151380"/>
                </a:cubicBezTo>
                <a:cubicBezTo>
                  <a:pt x="701040" y="2127250"/>
                  <a:pt x="701040" y="2087880"/>
                  <a:pt x="676910" y="2063750"/>
                </a:cubicBezTo>
                <a:cubicBezTo>
                  <a:pt x="652780" y="2039620"/>
                  <a:pt x="613410" y="2039620"/>
                  <a:pt x="589280" y="2063750"/>
                </a:cubicBezTo>
                <a:cubicBezTo>
                  <a:pt x="565150" y="2087880"/>
                  <a:pt x="565150" y="2127250"/>
                  <a:pt x="589280" y="2151380"/>
                </a:cubicBezTo>
                <a:close/>
                <a:moveTo>
                  <a:pt x="589280" y="1713865"/>
                </a:moveTo>
                <a:cubicBezTo>
                  <a:pt x="613410" y="1737995"/>
                  <a:pt x="652780" y="1737995"/>
                  <a:pt x="676910" y="1713865"/>
                </a:cubicBezTo>
                <a:cubicBezTo>
                  <a:pt x="701040" y="1689735"/>
                  <a:pt x="701040" y="1650365"/>
                  <a:pt x="676910" y="1626235"/>
                </a:cubicBezTo>
                <a:cubicBezTo>
                  <a:pt x="652780" y="1602105"/>
                  <a:pt x="613410" y="1602105"/>
                  <a:pt x="589280" y="1626235"/>
                </a:cubicBezTo>
                <a:cubicBezTo>
                  <a:pt x="565150" y="1650365"/>
                  <a:pt x="565150" y="1689735"/>
                  <a:pt x="589280" y="1713865"/>
                </a:cubicBezTo>
                <a:close/>
                <a:moveTo>
                  <a:pt x="1092200" y="817245"/>
                </a:moveTo>
                <a:cubicBezTo>
                  <a:pt x="1104265" y="805180"/>
                  <a:pt x="1104265" y="785495"/>
                  <a:pt x="1092200" y="773430"/>
                </a:cubicBezTo>
                <a:cubicBezTo>
                  <a:pt x="1080135" y="761365"/>
                  <a:pt x="1060450" y="761365"/>
                  <a:pt x="1048385" y="773430"/>
                </a:cubicBezTo>
                <a:cubicBezTo>
                  <a:pt x="1036320" y="785495"/>
                  <a:pt x="1036320" y="805180"/>
                  <a:pt x="1048385" y="817245"/>
                </a:cubicBezTo>
                <a:cubicBezTo>
                  <a:pt x="1060450" y="829310"/>
                  <a:pt x="1080135" y="829310"/>
                  <a:pt x="1092200" y="817245"/>
                </a:cubicBezTo>
                <a:close/>
                <a:moveTo>
                  <a:pt x="680085" y="0"/>
                </a:moveTo>
                <a:lnTo>
                  <a:pt x="585470" y="0"/>
                </a:lnTo>
                <a:cubicBezTo>
                  <a:pt x="614680" y="17145"/>
                  <a:pt x="650875" y="17145"/>
                  <a:pt x="680085" y="0"/>
                </a:cubicBezTo>
                <a:close/>
                <a:moveTo>
                  <a:pt x="1026160" y="1276350"/>
                </a:moveTo>
                <a:cubicBezTo>
                  <a:pt x="1050290" y="1300480"/>
                  <a:pt x="1089660" y="1300480"/>
                  <a:pt x="1113790" y="1276350"/>
                </a:cubicBezTo>
                <a:cubicBezTo>
                  <a:pt x="1137920" y="1252220"/>
                  <a:pt x="1137920" y="1212850"/>
                  <a:pt x="1113790" y="1188720"/>
                </a:cubicBezTo>
                <a:cubicBezTo>
                  <a:pt x="1089660" y="1164590"/>
                  <a:pt x="1050290" y="1164590"/>
                  <a:pt x="1026160" y="1188720"/>
                </a:cubicBezTo>
                <a:cubicBezTo>
                  <a:pt x="1002030" y="1212850"/>
                  <a:pt x="1002030" y="1252220"/>
                  <a:pt x="1026160" y="1276350"/>
                </a:cubicBezTo>
                <a:close/>
                <a:moveTo>
                  <a:pt x="173355" y="1254760"/>
                </a:moveTo>
                <a:cubicBezTo>
                  <a:pt x="185420" y="1266825"/>
                  <a:pt x="205105" y="1266825"/>
                  <a:pt x="217170" y="1254760"/>
                </a:cubicBezTo>
                <a:cubicBezTo>
                  <a:pt x="229235" y="1242695"/>
                  <a:pt x="229235" y="1223010"/>
                  <a:pt x="217170" y="1210945"/>
                </a:cubicBezTo>
                <a:cubicBezTo>
                  <a:pt x="205105" y="1198880"/>
                  <a:pt x="185420" y="1198880"/>
                  <a:pt x="173355" y="1210945"/>
                </a:cubicBezTo>
                <a:cubicBezTo>
                  <a:pt x="161290" y="1223010"/>
                  <a:pt x="161290" y="1242695"/>
                  <a:pt x="173355" y="1254760"/>
                </a:cubicBezTo>
                <a:close/>
                <a:moveTo>
                  <a:pt x="567055" y="2610485"/>
                </a:moveTo>
                <a:cubicBezTo>
                  <a:pt x="603250" y="2646680"/>
                  <a:pt x="662305" y="2646680"/>
                  <a:pt x="698500" y="2610485"/>
                </a:cubicBezTo>
                <a:cubicBezTo>
                  <a:pt x="734695" y="2574290"/>
                  <a:pt x="734695" y="2515235"/>
                  <a:pt x="698500" y="2479040"/>
                </a:cubicBezTo>
                <a:cubicBezTo>
                  <a:pt x="662305" y="2442845"/>
                  <a:pt x="603250" y="2442845"/>
                  <a:pt x="567055" y="2479040"/>
                </a:cubicBezTo>
                <a:cubicBezTo>
                  <a:pt x="530860" y="2515235"/>
                  <a:pt x="530860" y="2574290"/>
                  <a:pt x="567055" y="2610485"/>
                </a:cubicBezTo>
                <a:close/>
                <a:moveTo>
                  <a:pt x="698500" y="292100"/>
                </a:moveTo>
                <a:cubicBezTo>
                  <a:pt x="662305" y="255905"/>
                  <a:pt x="603250" y="255905"/>
                  <a:pt x="567055" y="292100"/>
                </a:cubicBezTo>
                <a:cubicBezTo>
                  <a:pt x="530860" y="328295"/>
                  <a:pt x="530860" y="387350"/>
                  <a:pt x="567055" y="423545"/>
                </a:cubicBezTo>
                <a:cubicBezTo>
                  <a:pt x="603250" y="459740"/>
                  <a:pt x="662305" y="459740"/>
                  <a:pt x="698500" y="423545"/>
                </a:cubicBezTo>
                <a:cubicBezTo>
                  <a:pt x="734695" y="387350"/>
                  <a:pt x="734695" y="328295"/>
                  <a:pt x="698500" y="292100"/>
                </a:cubicBezTo>
                <a:close/>
                <a:moveTo>
                  <a:pt x="370205" y="1932305"/>
                </a:moveTo>
                <a:cubicBezTo>
                  <a:pt x="394335" y="1956435"/>
                  <a:pt x="433705" y="1956435"/>
                  <a:pt x="457835" y="1932305"/>
                </a:cubicBezTo>
                <a:cubicBezTo>
                  <a:pt x="481965" y="1908175"/>
                  <a:pt x="481965" y="1868805"/>
                  <a:pt x="457835" y="1844675"/>
                </a:cubicBezTo>
                <a:cubicBezTo>
                  <a:pt x="433705" y="1820545"/>
                  <a:pt x="394335" y="1820545"/>
                  <a:pt x="370205" y="1844675"/>
                </a:cubicBezTo>
                <a:cubicBezTo>
                  <a:pt x="346075" y="1869440"/>
                  <a:pt x="346075" y="1908175"/>
                  <a:pt x="370205" y="1932305"/>
                </a:cubicBezTo>
                <a:close/>
                <a:moveTo>
                  <a:pt x="41910" y="3135630"/>
                </a:moveTo>
                <a:cubicBezTo>
                  <a:pt x="29845" y="3123565"/>
                  <a:pt x="15240" y="3115310"/>
                  <a:pt x="0" y="3111500"/>
                </a:cubicBezTo>
                <a:lnTo>
                  <a:pt x="0" y="3291205"/>
                </a:lnTo>
                <a:cubicBezTo>
                  <a:pt x="15240" y="3287395"/>
                  <a:pt x="29845" y="3279140"/>
                  <a:pt x="41910" y="3267075"/>
                </a:cubicBezTo>
                <a:cubicBezTo>
                  <a:pt x="78740" y="3230880"/>
                  <a:pt x="78740" y="3171825"/>
                  <a:pt x="41910" y="3135630"/>
                </a:cubicBezTo>
                <a:close/>
                <a:moveTo>
                  <a:pt x="41910" y="5322570"/>
                </a:moveTo>
                <a:cubicBezTo>
                  <a:pt x="29845" y="5310505"/>
                  <a:pt x="15240" y="5302250"/>
                  <a:pt x="0" y="5298440"/>
                </a:cubicBezTo>
                <a:lnTo>
                  <a:pt x="0" y="5477510"/>
                </a:lnTo>
                <a:cubicBezTo>
                  <a:pt x="15240" y="5473700"/>
                  <a:pt x="29845" y="5465445"/>
                  <a:pt x="41910" y="5453380"/>
                </a:cubicBezTo>
                <a:cubicBezTo>
                  <a:pt x="78105" y="5417820"/>
                  <a:pt x="78105" y="5358765"/>
                  <a:pt x="41910" y="5322570"/>
                </a:cubicBezTo>
                <a:close/>
                <a:moveTo>
                  <a:pt x="41910" y="2698115"/>
                </a:moveTo>
                <a:cubicBezTo>
                  <a:pt x="29845" y="2686050"/>
                  <a:pt x="15240" y="2677795"/>
                  <a:pt x="0" y="2673985"/>
                </a:cubicBezTo>
                <a:lnTo>
                  <a:pt x="0" y="2853690"/>
                </a:lnTo>
                <a:cubicBezTo>
                  <a:pt x="15240" y="2849880"/>
                  <a:pt x="29845" y="2841625"/>
                  <a:pt x="41910" y="2829560"/>
                </a:cubicBezTo>
                <a:cubicBezTo>
                  <a:pt x="78740" y="2793365"/>
                  <a:pt x="78740" y="2734310"/>
                  <a:pt x="41910" y="2698115"/>
                </a:cubicBezTo>
                <a:close/>
                <a:moveTo>
                  <a:pt x="370205" y="1495425"/>
                </a:moveTo>
                <a:cubicBezTo>
                  <a:pt x="394335" y="1519555"/>
                  <a:pt x="433705" y="1519555"/>
                  <a:pt x="457835" y="1495425"/>
                </a:cubicBezTo>
                <a:cubicBezTo>
                  <a:pt x="481965" y="1471295"/>
                  <a:pt x="481965" y="1431925"/>
                  <a:pt x="457835" y="1407795"/>
                </a:cubicBezTo>
                <a:cubicBezTo>
                  <a:pt x="433705" y="1383665"/>
                  <a:pt x="394335" y="1383665"/>
                  <a:pt x="370205" y="1407795"/>
                </a:cubicBezTo>
                <a:cubicBezTo>
                  <a:pt x="346075" y="1431925"/>
                  <a:pt x="346075" y="1471295"/>
                  <a:pt x="370205" y="1495425"/>
                </a:cubicBezTo>
                <a:close/>
                <a:moveTo>
                  <a:pt x="41910" y="2260600"/>
                </a:moveTo>
                <a:cubicBezTo>
                  <a:pt x="29845" y="2248535"/>
                  <a:pt x="15240" y="2240280"/>
                  <a:pt x="0" y="2236470"/>
                </a:cubicBezTo>
                <a:lnTo>
                  <a:pt x="0" y="2416175"/>
                </a:lnTo>
                <a:cubicBezTo>
                  <a:pt x="15240" y="2412365"/>
                  <a:pt x="29845" y="2404110"/>
                  <a:pt x="41910" y="2392045"/>
                </a:cubicBezTo>
                <a:cubicBezTo>
                  <a:pt x="78740" y="2355850"/>
                  <a:pt x="78740" y="2296795"/>
                  <a:pt x="41910" y="2260600"/>
                </a:cubicBezTo>
                <a:close/>
                <a:moveTo>
                  <a:pt x="435610" y="598170"/>
                </a:moveTo>
                <a:cubicBezTo>
                  <a:pt x="447675" y="586105"/>
                  <a:pt x="447675" y="566420"/>
                  <a:pt x="435610" y="554355"/>
                </a:cubicBezTo>
                <a:cubicBezTo>
                  <a:pt x="423545" y="542290"/>
                  <a:pt x="403860" y="542290"/>
                  <a:pt x="391795" y="554355"/>
                </a:cubicBezTo>
                <a:cubicBezTo>
                  <a:pt x="379730" y="566420"/>
                  <a:pt x="379730" y="586105"/>
                  <a:pt x="391795" y="598170"/>
                </a:cubicBezTo>
                <a:cubicBezTo>
                  <a:pt x="403860" y="610235"/>
                  <a:pt x="423545" y="610235"/>
                  <a:pt x="435610" y="598170"/>
                </a:cubicBezTo>
                <a:close/>
                <a:moveTo>
                  <a:pt x="479425" y="73660"/>
                </a:moveTo>
                <a:cubicBezTo>
                  <a:pt x="443230" y="37465"/>
                  <a:pt x="384175" y="37465"/>
                  <a:pt x="347980" y="73660"/>
                </a:cubicBezTo>
                <a:cubicBezTo>
                  <a:pt x="311785" y="109855"/>
                  <a:pt x="311785" y="168910"/>
                  <a:pt x="347980" y="205105"/>
                </a:cubicBezTo>
                <a:cubicBezTo>
                  <a:pt x="384175" y="241300"/>
                  <a:pt x="443230" y="241300"/>
                  <a:pt x="479425" y="205105"/>
                </a:cubicBezTo>
                <a:cubicBezTo>
                  <a:pt x="515620" y="168910"/>
                  <a:pt x="515620" y="109855"/>
                  <a:pt x="479425" y="73660"/>
                </a:cubicBezTo>
                <a:close/>
                <a:moveTo>
                  <a:pt x="0" y="119380"/>
                </a:moveTo>
                <a:lnTo>
                  <a:pt x="0" y="158750"/>
                </a:lnTo>
                <a:cubicBezTo>
                  <a:pt x="10160" y="147320"/>
                  <a:pt x="10160" y="130810"/>
                  <a:pt x="0" y="119380"/>
                </a:cubicBezTo>
                <a:close/>
                <a:moveTo>
                  <a:pt x="41910" y="1823085"/>
                </a:moveTo>
                <a:cubicBezTo>
                  <a:pt x="29845" y="1811020"/>
                  <a:pt x="15240" y="1802765"/>
                  <a:pt x="0" y="1798955"/>
                </a:cubicBezTo>
                <a:lnTo>
                  <a:pt x="0" y="1978660"/>
                </a:lnTo>
                <a:cubicBezTo>
                  <a:pt x="15240" y="1974850"/>
                  <a:pt x="29845" y="1966595"/>
                  <a:pt x="41910" y="1954530"/>
                </a:cubicBezTo>
                <a:cubicBezTo>
                  <a:pt x="78740" y="1918335"/>
                  <a:pt x="78740" y="1859280"/>
                  <a:pt x="41910" y="1823085"/>
                </a:cubicBezTo>
                <a:close/>
                <a:moveTo>
                  <a:pt x="217170" y="379730"/>
                </a:moveTo>
                <a:cubicBezTo>
                  <a:pt x="229235" y="367665"/>
                  <a:pt x="229235" y="347980"/>
                  <a:pt x="217170" y="335915"/>
                </a:cubicBezTo>
                <a:cubicBezTo>
                  <a:pt x="205105" y="323850"/>
                  <a:pt x="185420" y="323850"/>
                  <a:pt x="173355" y="335915"/>
                </a:cubicBezTo>
                <a:cubicBezTo>
                  <a:pt x="161290" y="347980"/>
                  <a:pt x="161290" y="367665"/>
                  <a:pt x="173355" y="379730"/>
                </a:cubicBezTo>
                <a:cubicBezTo>
                  <a:pt x="185420" y="391795"/>
                  <a:pt x="205105" y="391795"/>
                  <a:pt x="217170" y="379730"/>
                </a:cubicBezTo>
                <a:close/>
                <a:moveTo>
                  <a:pt x="173355" y="817245"/>
                </a:moveTo>
                <a:cubicBezTo>
                  <a:pt x="185420" y="829310"/>
                  <a:pt x="205105" y="829310"/>
                  <a:pt x="217170" y="817245"/>
                </a:cubicBezTo>
                <a:cubicBezTo>
                  <a:pt x="229235" y="805180"/>
                  <a:pt x="229235" y="785495"/>
                  <a:pt x="217170" y="773430"/>
                </a:cubicBezTo>
                <a:cubicBezTo>
                  <a:pt x="205105" y="761365"/>
                  <a:pt x="185420" y="761365"/>
                  <a:pt x="173355" y="773430"/>
                </a:cubicBezTo>
                <a:cubicBezTo>
                  <a:pt x="161290" y="785495"/>
                  <a:pt x="161290" y="805180"/>
                  <a:pt x="173355" y="817245"/>
                </a:cubicBezTo>
                <a:close/>
                <a:moveTo>
                  <a:pt x="0" y="556260"/>
                </a:moveTo>
                <a:lnTo>
                  <a:pt x="0" y="596265"/>
                </a:lnTo>
                <a:cubicBezTo>
                  <a:pt x="10160" y="584835"/>
                  <a:pt x="10160" y="568325"/>
                  <a:pt x="0" y="556260"/>
                </a:cubicBezTo>
                <a:close/>
                <a:moveTo>
                  <a:pt x="0" y="993775"/>
                </a:moveTo>
                <a:lnTo>
                  <a:pt x="0" y="1033780"/>
                </a:lnTo>
                <a:cubicBezTo>
                  <a:pt x="10160" y="1022350"/>
                  <a:pt x="10160" y="1005205"/>
                  <a:pt x="0" y="993775"/>
                </a:cubicBezTo>
                <a:close/>
                <a:moveTo>
                  <a:pt x="0" y="1431290"/>
                </a:moveTo>
                <a:lnTo>
                  <a:pt x="0" y="1471295"/>
                </a:lnTo>
                <a:cubicBezTo>
                  <a:pt x="10160" y="1459865"/>
                  <a:pt x="10160" y="1442720"/>
                  <a:pt x="0" y="1431290"/>
                </a:cubicBezTo>
                <a:close/>
                <a:moveTo>
                  <a:pt x="1704340" y="1473200"/>
                </a:moveTo>
                <a:cubicBezTo>
                  <a:pt x="1716405" y="1485265"/>
                  <a:pt x="1736090" y="1485265"/>
                  <a:pt x="1748155" y="1473200"/>
                </a:cubicBezTo>
                <a:cubicBezTo>
                  <a:pt x="1760220" y="1461135"/>
                  <a:pt x="1760220" y="1441450"/>
                  <a:pt x="1748155" y="1429385"/>
                </a:cubicBezTo>
                <a:cubicBezTo>
                  <a:pt x="1736090" y="1417320"/>
                  <a:pt x="1716405" y="1417320"/>
                  <a:pt x="1704340" y="1429385"/>
                </a:cubicBezTo>
                <a:cubicBezTo>
                  <a:pt x="1692275" y="1441450"/>
                  <a:pt x="1692275" y="1461135"/>
                  <a:pt x="1704340" y="1473200"/>
                </a:cubicBezTo>
                <a:close/>
                <a:moveTo>
                  <a:pt x="2667000" y="2698115"/>
                </a:moveTo>
                <a:cubicBezTo>
                  <a:pt x="2630805" y="2661920"/>
                  <a:pt x="2571750" y="2661920"/>
                  <a:pt x="2535555" y="2698115"/>
                </a:cubicBezTo>
                <a:cubicBezTo>
                  <a:pt x="2499360" y="2734310"/>
                  <a:pt x="2499360" y="2793365"/>
                  <a:pt x="2535555" y="2829560"/>
                </a:cubicBezTo>
                <a:cubicBezTo>
                  <a:pt x="2571750" y="2865755"/>
                  <a:pt x="2630805" y="2865755"/>
                  <a:pt x="2667000" y="2829560"/>
                </a:cubicBezTo>
                <a:cubicBezTo>
                  <a:pt x="2703195" y="2792730"/>
                  <a:pt x="2703195" y="2734310"/>
                  <a:pt x="2667000" y="2698115"/>
                </a:cubicBezTo>
                <a:close/>
                <a:moveTo>
                  <a:pt x="2667000" y="3573145"/>
                </a:moveTo>
                <a:cubicBezTo>
                  <a:pt x="2630805" y="3536950"/>
                  <a:pt x="2571750" y="3536950"/>
                  <a:pt x="2535555" y="3573145"/>
                </a:cubicBezTo>
                <a:cubicBezTo>
                  <a:pt x="2499360" y="3609340"/>
                  <a:pt x="2499360" y="3668395"/>
                  <a:pt x="2535555" y="3704590"/>
                </a:cubicBezTo>
                <a:cubicBezTo>
                  <a:pt x="2571750" y="3740785"/>
                  <a:pt x="2630805" y="3740785"/>
                  <a:pt x="2667000" y="3704590"/>
                </a:cubicBezTo>
                <a:cubicBezTo>
                  <a:pt x="2703195" y="3667760"/>
                  <a:pt x="2703195" y="3609340"/>
                  <a:pt x="2667000" y="3573145"/>
                </a:cubicBezTo>
                <a:close/>
                <a:moveTo>
                  <a:pt x="2667000" y="3135630"/>
                </a:moveTo>
                <a:cubicBezTo>
                  <a:pt x="2630805" y="3099435"/>
                  <a:pt x="2571750" y="3099435"/>
                  <a:pt x="2535555" y="3135630"/>
                </a:cubicBezTo>
                <a:cubicBezTo>
                  <a:pt x="2499360" y="3171825"/>
                  <a:pt x="2499360" y="3230880"/>
                  <a:pt x="2535555" y="3267075"/>
                </a:cubicBezTo>
                <a:cubicBezTo>
                  <a:pt x="2571750" y="3303270"/>
                  <a:pt x="2630805" y="3303270"/>
                  <a:pt x="2667000" y="3267075"/>
                </a:cubicBezTo>
                <a:cubicBezTo>
                  <a:pt x="2703195" y="3230245"/>
                  <a:pt x="2703195" y="3171825"/>
                  <a:pt x="2667000" y="3135630"/>
                </a:cubicBezTo>
                <a:close/>
                <a:moveTo>
                  <a:pt x="2535555" y="4010660"/>
                </a:moveTo>
                <a:cubicBezTo>
                  <a:pt x="2499360" y="4046855"/>
                  <a:pt x="2499360" y="4105910"/>
                  <a:pt x="2535555" y="4142105"/>
                </a:cubicBezTo>
                <a:cubicBezTo>
                  <a:pt x="2571750" y="4178300"/>
                  <a:pt x="2630805" y="4178300"/>
                  <a:pt x="2667000" y="4142105"/>
                </a:cubicBezTo>
                <a:cubicBezTo>
                  <a:pt x="2703195" y="4105910"/>
                  <a:pt x="2703195" y="4046855"/>
                  <a:pt x="2667000" y="4010660"/>
                </a:cubicBezTo>
                <a:cubicBezTo>
                  <a:pt x="2630805" y="3974465"/>
                  <a:pt x="2571750" y="3974465"/>
                  <a:pt x="2535555" y="4010660"/>
                </a:cubicBezTo>
                <a:close/>
                <a:moveTo>
                  <a:pt x="2907665" y="2019935"/>
                </a:moveTo>
                <a:cubicBezTo>
                  <a:pt x="2859405" y="1971675"/>
                  <a:pt x="2781300" y="1971675"/>
                  <a:pt x="2732405" y="2019935"/>
                </a:cubicBezTo>
                <a:cubicBezTo>
                  <a:pt x="2684145" y="2068195"/>
                  <a:pt x="2684145" y="2146300"/>
                  <a:pt x="2732405" y="2195195"/>
                </a:cubicBezTo>
                <a:cubicBezTo>
                  <a:pt x="2780665" y="2244090"/>
                  <a:pt x="2858770" y="2243455"/>
                  <a:pt x="2907665" y="2195195"/>
                </a:cubicBezTo>
                <a:cubicBezTo>
                  <a:pt x="2955925" y="2146935"/>
                  <a:pt x="2955925" y="2068195"/>
                  <a:pt x="2907665" y="2019935"/>
                </a:cubicBezTo>
                <a:close/>
                <a:moveTo>
                  <a:pt x="2885440" y="3048000"/>
                </a:moveTo>
                <a:cubicBezTo>
                  <a:pt x="2921635" y="3011805"/>
                  <a:pt x="2921635" y="2952750"/>
                  <a:pt x="2885440" y="2916555"/>
                </a:cubicBezTo>
                <a:cubicBezTo>
                  <a:pt x="2849245" y="2880360"/>
                  <a:pt x="2790190" y="2880360"/>
                  <a:pt x="2753995" y="2916555"/>
                </a:cubicBezTo>
                <a:cubicBezTo>
                  <a:pt x="2717800" y="2952750"/>
                  <a:pt x="2717800" y="3011805"/>
                  <a:pt x="2753995" y="3048000"/>
                </a:cubicBezTo>
                <a:cubicBezTo>
                  <a:pt x="2790825" y="3084195"/>
                  <a:pt x="2849245" y="3084195"/>
                  <a:pt x="2885440" y="3048000"/>
                </a:cubicBezTo>
                <a:close/>
                <a:moveTo>
                  <a:pt x="2885440" y="2479040"/>
                </a:moveTo>
                <a:cubicBezTo>
                  <a:pt x="2849245" y="2442845"/>
                  <a:pt x="2790190" y="2442845"/>
                  <a:pt x="2753995" y="2479040"/>
                </a:cubicBezTo>
                <a:cubicBezTo>
                  <a:pt x="2717800" y="2515235"/>
                  <a:pt x="2717800" y="2574290"/>
                  <a:pt x="2753995" y="2610485"/>
                </a:cubicBezTo>
                <a:cubicBezTo>
                  <a:pt x="2790190" y="2646680"/>
                  <a:pt x="2849245" y="2646680"/>
                  <a:pt x="2885440" y="2610485"/>
                </a:cubicBezTo>
                <a:cubicBezTo>
                  <a:pt x="2921635" y="2574290"/>
                  <a:pt x="2921635" y="2515870"/>
                  <a:pt x="2885440" y="2479040"/>
                </a:cubicBezTo>
                <a:close/>
                <a:moveTo>
                  <a:pt x="2470150" y="2019935"/>
                </a:moveTo>
                <a:cubicBezTo>
                  <a:pt x="2421890" y="1971675"/>
                  <a:pt x="2343785" y="1971675"/>
                  <a:pt x="2294890" y="2019935"/>
                </a:cubicBezTo>
                <a:cubicBezTo>
                  <a:pt x="2246630" y="2068195"/>
                  <a:pt x="2246630" y="2146300"/>
                  <a:pt x="2294890" y="2195195"/>
                </a:cubicBezTo>
                <a:cubicBezTo>
                  <a:pt x="2343150" y="2244090"/>
                  <a:pt x="2421255" y="2243455"/>
                  <a:pt x="2470150" y="2195195"/>
                </a:cubicBezTo>
                <a:cubicBezTo>
                  <a:pt x="2519045" y="2146935"/>
                  <a:pt x="2518410" y="2068195"/>
                  <a:pt x="2470150" y="2019935"/>
                </a:cubicBezTo>
                <a:close/>
                <a:moveTo>
                  <a:pt x="2447925" y="2479675"/>
                </a:moveTo>
                <a:cubicBezTo>
                  <a:pt x="2411730" y="2443480"/>
                  <a:pt x="2352675" y="2443480"/>
                  <a:pt x="2316480" y="2479675"/>
                </a:cubicBezTo>
                <a:cubicBezTo>
                  <a:pt x="2280285" y="2515870"/>
                  <a:pt x="2280285" y="2574925"/>
                  <a:pt x="2316480" y="2611120"/>
                </a:cubicBezTo>
                <a:cubicBezTo>
                  <a:pt x="2352675" y="2647315"/>
                  <a:pt x="2411730" y="2647315"/>
                  <a:pt x="2447925" y="2611120"/>
                </a:cubicBezTo>
                <a:cubicBezTo>
                  <a:pt x="2484120" y="2574290"/>
                  <a:pt x="2484120" y="2515870"/>
                  <a:pt x="2447925" y="2479675"/>
                </a:cubicBezTo>
                <a:close/>
                <a:moveTo>
                  <a:pt x="2447925" y="3048000"/>
                </a:moveTo>
                <a:cubicBezTo>
                  <a:pt x="2484120" y="3011805"/>
                  <a:pt x="2484120" y="2952750"/>
                  <a:pt x="2447925" y="2916555"/>
                </a:cubicBezTo>
                <a:cubicBezTo>
                  <a:pt x="2411730" y="2880360"/>
                  <a:pt x="2352675" y="2880360"/>
                  <a:pt x="2316480" y="2916555"/>
                </a:cubicBezTo>
                <a:cubicBezTo>
                  <a:pt x="2280285" y="2952750"/>
                  <a:pt x="2280285" y="3011805"/>
                  <a:pt x="2316480" y="3048000"/>
                </a:cubicBezTo>
                <a:cubicBezTo>
                  <a:pt x="2353310" y="3084195"/>
                  <a:pt x="2411730" y="3084195"/>
                  <a:pt x="2447925" y="3048000"/>
                </a:cubicBezTo>
                <a:close/>
                <a:moveTo>
                  <a:pt x="2688590" y="2239010"/>
                </a:moveTo>
                <a:cubicBezTo>
                  <a:pt x="2640330" y="2190750"/>
                  <a:pt x="2562225" y="2190750"/>
                  <a:pt x="2513330" y="2239010"/>
                </a:cubicBezTo>
                <a:cubicBezTo>
                  <a:pt x="2465070" y="2287270"/>
                  <a:pt x="2465070" y="2365375"/>
                  <a:pt x="2513330" y="2414270"/>
                </a:cubicBezTo>
                <a:cubicBezTo>
                  <a:pt x="2561590" y="2462530"/>
                  <a:pt x="2639695" y="2462530"/>
                  <a:pt x="2688590" y="2414270"/>
                </a:cubicBezTo>
                <a:cubicBezTo>
                  <a:pt x="2736850" y="2365375"/>
                  <a:pt x="2736850" y="2287270"/>
                  <a:pt x="2688590" y="2239010"/>
                </a:cubicBezTo>
                <a:close/>
                <a:moveTo>
                  <a:pt x="2753995" y="3791585"/>
                </a:moveTo>
                <a:cubicBezTo>
                  <a:pt x="2717800" y="3827780"/>
                  <a:pt x="2717800" y="3886835"/>
                  <a:pt x="2753995" y="3923030"/>
                </a:cubicBezTo>
                <a:cubicBezTo>
                  <a:pt x="2790190" y="3959225"/>
                  <a:pt x="2849245" y="3959225"/>
                  <a:pt x="2885440" y="3923030"/>
                </a:cubicBezTo>
                <a:cubicBezTo>
                  <a:pt x="2921635" y="3886835"/>
                  <a:pt x="2921635" y="3827780"/>
                  <a:pt x="2885440" y="3791585"/>
                </a:cubicBezTo>
                <a:cubicBezTo>
                  <a:pt x="2849245" y="3755390"/>
                  <a:pt x="2790825" y="3755390"/>
                  <a:pt x="2753995" y="3791585"/>
                </a:cubicBezTo>
                <a:close/>
                <a:moveTo>
                  <a:pt x="2447925" y="3791585"/>
                </a:moveTo>
                <a:cubicBezTo>
                  <a:pt x="2411730" y="3755390"/>
                  <a:pt x="2352675" y="3755390"/>
                  <a:pt x="2316480" y="3791585"/>
                </a:cubicBezTo>
                <a:cubicBezTo>
                  <a:pt x="2280285" y="3827780"/>
                  <a:pt x="2280285" y="3886835"/>
                  <a:pt x="2316480" y="3923030"/>
                </a:cubicBezTo>
                <a:cubicBezTo>
                  <a:pt x="2352675" y="3959225"/>
                  <a:pt x="2411730" y="3959225"/>
                  <a:pt x="2447925" y="3923030"/>
                </a:cubicBezTo>
                <a:cubicBezTo>
                  <a:pt x="2484120" y="3886835"/>
                  <a:pt x="2484120" y="3827780"/>
                  <a:pt x="2447925" y="3791585"/>
                </a:cubicBezTo>
                <a:close/>
                <a:moveTo>
                  <a:pt x="2338705" y="4250690"/>
                </a:moveTo>
                <a:cubicBezTo>
                  <a:pt x="2314575" y="4274820"/>
                  <a:pt x="2314575" y="4314190"/>
                  <a:pt x="2338705" y="4338320"/>
                </a:cubicBezTo>
                <a:cubicBezTo>
                  <a:pt x="2362835" y="4362450"/>
                  <a:pt x="2402205" y="4362450"/>
                  <a:pt x="2426335" y="4338320"/>
                </a:cubicBezTo>
                <a:cubicBezTo>
                  <a:pt x="2450465" y="4314190"/>
                  <a:pt x="2450465" y="4274820"/>
                  <a:pt x="2426335" y="4250690"/>
                </a:cubicBezTo>
                <a:cubicBezTo>
                  <a:pt x="2402205" y="4226560"/>
                  <a:pt x="2362835" y="4226560"/>
                  <a:pt x="2338705" y="4250690"/>
                </a:cubicBezTo>
                <a:close/>
                <a:moveTo>
                  <a:pt x="2207260" y="4032250"/>
                </a:moveTo>
                <a:cubicBezTo>
                  <a:pt x="2183130" y="4008120"/>
                  <a:pt x="2143760" y="4008120"/>
                  <a:pt x="2119630" y="4032250"/>
                </a:cubicBezTo>
                <a:cubicBezTo>
                  <a:pt x="2095500" y="4056380"/>
                  <a:pt x="2095500" y="4095750"/>
                  <a:pt x="2119630" y="4119880"/>
                </a:cubicBezTo>
                <a:cubicBezTo>
                  <a:pt x="2143760" y="4144010"/>
                  <a:pt x="2183130" y="4144010"/>
                  <a:pt x="2207260" y="4119880"/>
                </a:cubicBezTo>
                <a:cubicBezTo>
                  <a:pt x="2231390" y="4095750"/>
                  <a:pt x="2231390" y="4056380"/>
                  <a:pt x="2207260" y="4032250"/>
                </a:cubicBezTo>
                <a:close/>
                <a:moveTo>
                  <a:pt x="2317115" y="3485515"/>
                </a:moveTo>
                <a:cubicBezTo>
                  <a:pt x="2353310" y="3521710"/>
                  <a:pt x="2412365" y="3521710"/>
                  <a:pt x="2448560" y="3485515"/>
                </a:cubicBezTo>
                <a:cubicBezTo>
                  <a:pt x="2484755" y="3449320"/>
                  <a:pt x="2484755" y="3390265"/>
                  <a:pt x="2448560" y="3354070"/>
                </a:cubicBezTo>
                <a:cubicBezTo>
                  <a:pt x="2412365" y="3317875"/>
                  <a:pt x="2353310" y="3317875"/>
                  <a:pt x="2317115" y="3354070"/>
                </a:cubicBezTo>
                <a:cubicBezTo>
                  <a:pt x="2280920" y="3390265"/>
                  <a:pt x="2280920" y="3449320"/>
                  <a:pt x="2317115" y="3485515"/>
                </a:cubicBezTo>
                <a:close/>
                <a:moveTo>
                  <a:pt x="3191510" y="3354070"/>
                </a:moveTo>
                <a:cubicBezTo>
                  <a:pt x="3155315" y="3390265"/>
                  <a:pt x="3155315" y="3449320"/>
                  <a:pt x="3191510" y="3485515"/>
                </a:cubicBezTo>
                <a:cubicBezTo>
                  <a:pt x="3227705" y="3521710"/>
                  <a:pt x="3286760" y="3521710"/>
                  <a:pt x="3322955" y="3485515"/>
                </a:cubicBezTo>
                <a:cubicBezTo>
                  <a:pt x="3359150" y="3449320"/>
                  <a:pt x="3359150" y="3390265"/>
                  <a:pt x="3322955" y="3354070"/>
                </a:cubicBezTo>
                <a:cubicBezTo>
                  <a:pt x="3286760" y="3317875"/>
                  <a:pt x="3227705" y="3317875"/>
                  <a:pt x="3191510" y="3354070"/>
                </a:cubicBezTo>
                <a:close/>
                <a:moveTo>
                  <a:pt x="3322955" y="2479040"/>
                </a:moveTo>
                <a:cubicBezTo>
                  <a:pt x="3286760" y="2442845"/>
                  <a:pt x="3227705" y="2442845"/>
                  <a:pt x="3191510" y="2479040"/>
                </a:cubicBezTo>
                <a:cubicBezTo>
                  <a:pt x="3155315" y="2515235"/>
                  <a:pt x="3155315" y="2574290"/>
                  <a:pt x="3191510" y="2610485"/>
                </a:cubicBezTo>
                <a:cubicBezTo>
                  <a:pt x="3227705" y="2646680"/>
                  <a:pt x="3286760" y="2646680"/>
                  <a:pt x="3322955" y="2610485"/>
                </a:cubicBezTo>
                <a:cubicBezTo>
                  <a:pt x="3359150" y="2574290"/>
                  <a:pt x="3359150" y="2515870"/>
                  <a:pt x="3322955" y="2479040"/>
                </a:cubicBezTo>
                <a:close/>
                <a:moveTo>
                  <a:pt x="3322955" y="2916555"/>
                </a:moveTo>
                <a:cubicBezTo>
                  <a:pt x="3286760" y="2880360"/>
                  <a:pt x="3227705" y="2880360"/>
                  <a:pt x="3191510" y="2916555"/>
                </a:cubicBezTo>
                <a:cubicBezTo>
                  <a:pt x="3155315" y="2952750"/>
                  <a:pt x="3155315" y="3011805"/>
                  <a:pt x="3191510" y="3048000"/>
                </a:cubicBezTo>
                <a:cubicBezTo>
                  <a:pt x="3227705" y="3084195"/>
                  <a:pt x="3286760" y="3084195"/>
                  <a:pt x="3322955" y="3048000"/>
                </a:cubicBezTo>
                <a:cubicBezTo>
                  <a:pt x="3359150" y="3011805"/>
                  <a:pt x="3359150" y="2952750"/>
                  <a:pt x="3322955" y="2916555"/>
                </a:cubicBezTo>
                <a:close/>
                <a:moveTo>
                  <a:pt x="3322955" y="2042160"/>
                </a:moveTo>
                <a:cubicBezTo>
                  <a:pt x="3286760" y="2005965"/>
                  <a:pt x="3227705" y="2005965"/>
                  <a:pt x="3191510" y="2042160"/>
                </a:cubicBezTo>
                <a:cubicBezTo>
                  <a:pt x="3155315" y="2078355"/>
                  <a:pt x="3155315" y="2137410"/>
                  <a:pt x="3191510" y="2173605"/>
                </a:cubicBezTo>
                <a:cubicBezTo>
                  <a:pt x="3227705" y="2209800"/>
                  <a:pt x="3286760" y="2209800"/>
                  <a:pt x="3322955" y="2173605"/>
                </a:cubicBezTo>
                <a:cubicBezTo>
                  <a:pt x="3359150" y="2137410"/>
                  <a:pt x="3359150" y="2078355"/>
                  <a:pt x="3322955" y="2042160"/>
                </a:cubicBezTo>
                <a:close/>
                <a:moveTo>
                  <a:pt x="2491740" y="29845"/>
                </a:moveTo>
                <a:cubicBezTo>
                  <a:pt x="2500630" y="20955"/>
                  <a:pt x="2508250" y="10795"/>
                  <a:pt x="2514600" y="0"/>
                </a:cubicBezTo>
                <a:lnTo>
                  <a:pt x="2249805" y="0"/>
                </a:lnTo>
                <a:cubicBezTo>
                  <a:pt x="2256155" y="10795"/>
                  <a:pt x="2263775" y="20320"/>
                  <a:pt x="2272665" y="29845"/>
                </a:cubicBezTo>
                <a:cubicBezTo>
                  <a:pt x="2333625" y="90170"/>
                  <a:pt x="2431415" y="90170"/>
                  <a:pt x="2491740" y="29845"/>
                </a:cubicBezTo>
                <a:close/>
                <a:moveTo>
                  <a:pt x="2054225" y="29845"/>
                </a:moveTo>
                <a:cubicBezTo>
                  <a:pt x="2063115" y="20955"/>
                  <a:pt x="2070735" y="10795"/>
                  <a:pt x="2077085" y="0"/>
                </a:cubicBezTo>
                <a:lnTo>
                  <a:pt x="1812290" y="0"/>
                </a:lnTo>
                <a:cubicBezTo>
                  <a:pt x="1818640" y="10795"/>
                  <a:pt x="1826260" y="20320"/>
                  <a:pt x="1835150" y="29845"/>
                </a:cubicBezTo>
                <a:cubicBezTo>
                  <a:pt x="1896110" y="90170"/>
                  <a:pt x="1993900" y="90170"/>
                  <a:pt x="2054225" y="29845"/>
                </a:cubicBezTo>
                <a:close/>
                <a:moveTo>
                  <a:pt x="2054225" y="248285"/>
                </a:moveTo>
                <a:cubicBezTo>
                  <a:pt x="2114550" y="308610"/>
                  <a:pt x="2212340" y="308610"/>
                  <a:pt x="2272665" y="248285"/>
                </a:cubicBezTo>
                <a:cubicBezTo>
                  <a:pt x="2332990" y="187960"/>
                  <a:pt x="2332990" y="90170"/>
                  <a:pt x="2272665" y="29845"/>
                </a:cubicBezTo>
                <a:cubicBezTo>
                  <a:pt x="2259965" y="17145"/>
                  <a:pt x="2245995" y="7620"/>
                  <a:pt x="2230755" y="0"/>
                </a:cubicBezTo>
                <a:lnTo>
                  <a:pt x="2096135" y="0"/>
                </a:lnTo>
                <a:cubicBezTo>
                  <a:pt x="2080895" y="7620"/>
                  <a:pt x="2066925" y="17145"/>
                  <a:pt x="2054225" y="29845"/>
                </a:cubicBezTo>
                <a:cubicBezTo>
                  <a:pt x="1993900" y="90170"/>
                  <a:pt x="1993900" y="187960"/>
                  <a:pt x="2054225" y="248285"/>
                </a:cubicBezTo>
                <a:close/>
                <a:moveTo>
                  <a:pt x="3104515" y="2698115"/>
                </a:moveTo>
                <a:cubicBezTo>
                  <a:pt x="3068320" y="2661920"/>
                  <a:pt x="3009265" y="2661920"/>
                  <a:pt x="2973070" y="2698115"/>
                </a:cubicBezTo>
                <a:cubicBezTo>
                  <a:pt x="2936875" y="2734310"/>
                  <a:pt x="2936875" y="2793365"/>
                  <a:pt x="2973070" y="2829560"/>
                </a:cubicBezTo>
                <a:cubicBezTo>
                  <a:pt x="3009265" y="2865755"/>
                  <a:pt x="3068320" y="2865755"/>
                  <a:pt x="3104515" y="2829560"/>
                </a:cubicBezTo>
                <a:cubicBezTo>
                  <a:pt x="3140710" y="2792730"/>
                  <a:pt x="3140710" y="2734310"/>
                  <a:pt x="3104515" y="2698115"/>
                </a:cubicBezTo>
                <a:close/>
                <a:moveTo>
                  <a:pt x="2885440" y="3354070"/>
                </a:moveTo>
                <a:cubicBezTo>
                  <a:pt x="2849245" y="3317875"/>
                  <a:pt x="2790190" y="3317875"/>
                  <a:pt x="2753995" y="3354070"/>
                </a:cubicBezTo>
                <a:cubicBezTo>
                  <a:pt x="2717800" y="3390265"/>
                  <a:pt x="2717800" y="3449320"/>
                  <a:pt x="2753995" y="3485515"/>
                </a:cubicBezTo>
                <a:cubicBezTo>
                  <a:pt x="2790190" y="3521710"/>
                  <a:pt x="2849245" y="3521710"/>
                  <a:pt x="2885440" y="3485515"/>
                </a:cubicBezTo>
                <a:cubicBezTo>
                  <a:pt x="2921635" y="3449320"/>
                  <a:pt x="2921635" y="3390265"/>
                  <a:pt x="2885440" y="3354070"/>
                </a:cubicBezTo>
                <a:close/>
                <a:moveTo>
                  <a:pt x="3104515" y="2260600"/>
                </a:moveTo>
                <a:cubicBezTo>
                  <a:pt x="3068320" y="2224405"/>
                  <a:pt x="3009265" y="2224405"/>
                  <a:pt x="2973070" y="2260600"/>
                </a:cubicBezTo>
                <a:cubicBezTo>
                  <a:pt x="2936875" y="2296795"/>
                  <a:pt x="2936875" y="2355850"/>
                  <a:pt x="2973070" y="2392045"/>
                </a:cubicBezTo>
                <a:cubicBezTo>
                  <a:pt x="3009265" y="2428240"/>
                  <a:pt x="3068320" y="2428240"/>
                  <a:pt x="3104515" y="2392045"/>
                </a:cubicBezTo>
                <a:cubicBezTo>
                  <a:pt x="3140710" y="2355850"/>
                  <a:pt x="3140710" y="2296795"/>
                  <a:pt x="3104515" y="2260600"/>
                </a:cubicBezTo>
                <a:close/>
                <a:moveTo>
                  <a:pt x="3126105" y="1801495"/>
                </a:moveTo>
                <a:cubicBezTo>
                  <a:pt x="3077845" y="1753235"/>
                  <a:pt x="2999740" y="1753235"/>
                  <a:pt x="2950845" y="1801495"/>
                </a:cubicBezTo>
                <a:cubicBezTo>
                  <a:pt x="2902585" y="1849755"/>
                  <a:pt x="2902585" y="1927860"/>
                  <a:pt x="2950845" y="1976755"/>
                </a:cubicBezTo>
                <a:cubicBezTo>
                  <a:pt x="2999105" y="2025015"/>
                  <a:pt x="3077210" y="2025015"/>
                  <a:pt x="3126105" y="1976755"/>
                </a:cubicBezTo>
                <a:cubicBezTo>
                  <a:pt x="3174365" y="1927860"/>
                  <a:pt x="3174365" y="1849755"/>
                  <a:pt x="3126105" y="1801495"/>
                </a:cubicBezTo>
                <a:close/>
                <a:moveTo>
                  <a:pt x="3345180" y="1582420"/>
                </a:moveTo>
                <a:cubicBezTo>
                  <a:pt x="3296920" y="1534160"/>
                  <a:pt x="3218815" y="1534160"/>
                  <a:pt x="3169920" y="1582420"/>
                </a:cubicBezTo>
                <a:cubicBezTo>
                  <a:pt x="3121660" y="1630680"/>
                  <a:pt x="3121660" y="1708785"/>
                  <a:pt x="3169920" y="1757680"/>
                </a:cubicBezTo>
                <a:cubicBezTo>
                  <a:pt x="3218180" y="1805940"/>
                  <a:pt x="3296285" y="1805940"/>
                  <a:pt x="3345180" y="1757680"/>
                </a:cubicBezTo>
                <a:cubicBezTo>
                  <a:pt x="3393440" y="1709420"/>
                  <a:pt x="3393440" y="1630680"/>
                  <a:pt x="3345180" y="1582420"/>
                </a:cubicBezTo>
                <a:close/>
                <a:moveTo>
                  <a:pt x="3104515" y="3135630"/>
                </a:moveTo>
                <a:cubicBezTo>
                  <a:pt x="3068320" y="3099435"/>
                  <a:pt x="3009265" y="3099435"/>
                  <a:pt x="2973070" y="3135630"/>
                </a:cubicBezTo>
                <a:cubicBezTo>
                  <a:pt x="2936875" y="3171825"/>
                  <a:pt x="2936875" y="3230880"/>
                  <a:pt x="2973070" y="3267075"/>
                </a:cubicBezTo>
                <a:cubicBezTo>
                  <a:pt x="3009265" y="3303270"/>
                  <a:pt x="3068320" y="3303270"/>
                  <a:pt x="3104515" y="3267075"/>
                </a:cubicBezTo>
                <a:cubicBezTo>
                  <a:pt x="3140710" y="3230245"/>
                  <a:pt x="3140710" y="3171825"/>
                  <a:pt x="3104515" y="3135630"/>
                </a:cubicBezTo>
                <a:close/>
                <a:moveTo>
                  <a:pt x="2973070" y="3573145"/>
                </a:moveTo>
                <a:cubicBezTo>
                  <a:pt x="2936875" y="3609340"/>
                  <a:pt x="2936875" y="3668395"/>
                  <a:pt x="2973070" y="3704590"/>
                </a:cubicBezTo>
                <a:cubicBezTo>
                  <a:pt x="3009265" y="3740785"/>
                  <a:pt x="3068320" y="3740785"/>
                  <a:pt x="3104515" y="3704590"/>
                </a:cubicBezTo>
                <a:cubicBezTo>
                  <a:pt x="3140710" y="3668395"/>
                  <a:pt x="3140710" y="3609340"/>
                  <a:pt x="3104515" y="3573145"/>
                </a:cubicBezTo>
                <a:cubicBezTo>
                  <a:pt x="3068320" y="3536950"/>
                  <a:pt x="3009265" y="3536950"/>
                  <a:pt x="2973070" y="3573145"/>
                </a:cubicBezTo>
                <a:close/>
                <a:moveTo>
                  <a:pt x="2294890" y="1582420"/>
                </a:moveTo>
                <a:cubicBezTo>
                  <a:pt x="2246630" y="1630680"/>
                  <a:pt x="2246630" y="1708785"/>
                  <a:pt x="2294890" y="1757680"/>
                </a:cubicBezTo>
                <a:cubicBezTo>
                  <a:pt x="2343150" y="1805940"/>
                  <a:pt x="2421255" y="1805940"/>
                  <a:pt x="2470150" y="1757680"/>
                </a:cubicBezTo>
                <a:cubicBezTo>
                  <a:pt x="2518410" y="1709420"/>
                  <a:pt x="2518410" y="1631315"/>
                  <a:pt x="2470150" y="1582420"/>
                </a:cubicBezTo>
                <a:cubicBezTo>
                  <a:pt x="2421890" y="1534160"/>
                  <a:pt x="2343150" y="1534160"/>
                  <a:pt x="2294890" y="1582420"/>
                </a:cubicBezTo>
                <a:close/>
                <a:moveTo>
                  <a:pt x="2294890" y="1320165"/>
                </a:moveTo>
                <a:cubicBezTo>
                  <a:pt x="2343150" y="1368425"/>
                  <a:pt x="2421255" y="1368425"/>
                  <a:pt x="2470150" y="1320165"/>
                </a:cubicBezTo>
                <a:cubicBezTo>
                  <a:pt x="2518410" y="1271905"/>
                  <a:pt x="2518410" y="1193800"/>
                  <a:pt x="2470150" y="1144905"/>
                </a:cubicBezTo>
                <a:cubicBezTo>
                  <a:pt x="2421890" y="1096645"/>
                  <a:pt x="2343785" y="1096645"/>
                  <a:pt x="2294890" y="1144905"/>
                </a:cubicBezTo>
                <a:cubicBezTo>
                  <a:pt x="2246630" y="1193800"/>
                  <a:pt x="2246630" y="1271905"/>
                  <a:pt x="2294890" y="1320165"/>
                </a:cubicBezTo>
                <a:close/>
                <a:moveTo>
                  <a:pt x="1967230" y="379730"/>
                </a:moveTo>
                <a:cubicBezTo>
                  <a:pt x="1979295" y="367665"/>
                  <a:pt x="1979295" y="347980"/>
                  <a:pt x="1967230" y="335915"/>
                </a:cubicBezTo>
                <a:cubicBezTo>
                  <a:pt x="1955165" y="323850"/>
                  <a:pt x="1935480" y="323850"/>
                  <a:pt x="1923415" y="335915"/>
                </a:cubicBezTo>
                <a:cubicBezTo>
                  <a:pt x="1911350" y="347980"/>
                  <a:pt x="1911350" y="367665"/>
                  <a:pt x="1923415" y="379730"/>
                </a:cubicBezTo>
                <a:cubicBezTo>
                  <a:pt x="1935480" y="391795"/>
                  <a:pt x="1955165" y="391795"/>
                  <a:pt x="1967230" y="379730"/>
                </a:cubicBezTo>
                <a:close/>
                <a:moveTo>
                  <a:pt x="2076450" y="1538605"/>
                </a:moveTo>
                <a:cubicBezTo>
                  <a:pt x="2124710" y="1586865"/>
                  <a:pt x="2202815" y="1586865"/>
                  <a:pt x="2251710" y="1538605"/>
                </a:cubicBezTo>
                <a:cubicBezTo>
                  <a:pt x="2299970" y="1490345"/>
                  <a:pt x="2299970" y="1412240"/>
                  <a:pt x="2251710" y="1363345"/>
                </a:cubicBezTo>
                <a:cubicBezTo>
                  <a:pt x="2203450" y="1315085"/>
                  <a:pt x="2125345" y="1315085"/>
                  <a:pt x="2076450" y="1363345"/>
                </a:cubicBezTo>
                <a:cubicBezTo>
                  <a:pt x="2028190" y="1412240"/>
                  <a:pt x="2028190" y="1490345"/>
                  <a:pt x="2076450" y="1538605"/>
                </a:cubicBezTo>
                <a:close/>
                <a:moveTo>
                  <a:pt x="1923415" y="1254760"/>
                </a:moveTo>
                <a:cubicBezTo>
                  <a:pt x="1935480" y="1266825"/>
                  <a:pt x="1955165" y="1266825"/>
                  <a:pt x="1967230" y="1254760"/>
                </a:cubicBezTo>
                <a:cubicBezTo>
                  <a:pt x="1979295" y="1242695"/>
                  <a:pt x="1979295" y="1223010"/>
                  <a:pt x="1967230" y="1210945"/>
                </a:cubicBezTo>
                <a:cubicBezTo>
                  <a:pt x="1955165" y="1198880"/>
                  <a:pt x="1935480" y="1198880"/>
                  <a:pt x="1923415" y="1210945"/>
                </a:cubicBezTo>
                <a:cubicBezTo>
                  <a:pt x="1911350" y="1223010"/>
                  <a:pt x="1911350" y="1242695"/>
                  <a:pt x="1923415" y="1254760"/>
                </a:cubicBezTo>
                <a:close/>
                <a:moveTo>
                  <a:pt x="2732405" y="1320165"/>
                </a:moveTo>
                <a:cubicBezTo>
                  <a:pt x="2780665" y="1368425"/>
                  <a:pt x="2858770" y="1368425"/>
                  <a:pt x="2907665" y="1320165"/>
                </a:cubicBezTo>
                <a:cubicBezTo>
                  <a:pt x="2955925" y="1271905"/>
                  <a:pt x="2955925" y="1193800"/>
                  <a:pt x="2907665" y="1144905"/>
                </a:cubicBezTo>
                <a:cubicBezTo>
                  <a:pt x="2859405" y="1096645"/>
                  <a:pt x="2781300" y="1096645"/>
                  <a:pt x="2732405" y="1144905"/>
                </a:cubicBezTo>
                <a:cubicBezTo>
                  <a:pt x="2684145" y="1193800"/>
                  <a:pt x="2684145" y="1271905"/>
                  <a:pt x="2732405" y="1320165"/>
                </a:cubicBezTo>
                <a:close/>
                <a:moveTo>
                  <a:pt x="2141855" y="1035685"/>
                </a:moveTo>
                <a:cubicBezTo>
                  <a:pt x="2153920" y="1047750"/>
                  <a:pt x="2173605" y="1047750"/>
                  <a:pt x="2185670" y="1035685"/>
                </a:cubicBezTo>
                <a:cubicBezTo>
                  <a:pt x="2197735" y="1023620"/>
                  <a:pt x="2197735" y="1003935"/>
                  <a:pt x="2185670" y="991870"/>
                </a:cubicBezTo>
                <a:cubicBezTo>
                  <a:pt x="2173605" y="979805"/>
                  <a:pt x="2153920" y="979805"/>
                  <a:pt x="2141855" y="991870"/>
                </a:cubicBezTo>
                <a:cubicBezTo>
                  <a:pt x="2129790" y="1003935"/>
                  <a:pt x="2129790" y="1023620"/>
                  <a:pt x="2141855" y="1035685"/>
                </a:cubicBezTo>
                <a:close/>
                <a:moveTo>
                  <a:pt x="2185670" y="598170"/>
                </a:moveTo>
                <a:cubicBezTo>
                  <a:pt x="2197735" y="586105"/>
                  <a:pt x="2197735" y="566420"/>
                  <a:pt x="2185670" y="554355"/>
                </a:cubicBezTo>
                <a:cubicBezTo>
                  <a:pt x="2173605" y="542290"/>
                  <a:pt x="2153920" y="542290"/>
                  <a:pt x="2141855" y="554355"/>
                </a:cubicBezTo>
                <a:cubicBezTo>
                  <a:pt x="2129790" y="566420"/>
                  <a:pt x="2129790" y="586105"/>
                  <a:pt x="2141855" y="598170"/>
                </a:cubicBezTo>
                <a:cubicBezTo>
                  <a:pt x="2153920" y="610235"/>
                  <a:pt x="2173605" y="610235"/>
                  <a:pt x="2185670" y="598170"/>
                </a:cubicBezTo>
                <a:close/>
                <a:moveTo>
                  <a:pt x="2404745" y="817245"/>
                </a:moveTo>
                <a:cubicBezTo>
                  <a:pt x="2416810" y="805180"/>
                  <a:pt x="2416810" y="785495"/>
                  <a:pt x="2404745" y="773430"/>
                </a:cubicBezTo>
                <a:cubicBezTo>
                  <a:pt x="2392680" y="761365"/>
                  <a:pt x="2372995" y="761365"/>
                  <a:pt x="2360930" y="773430"/>
                </a:cubicBezTo>
                <a:cubicBezTo>
                  <a:pt x="2348865" y="785495"/>
                  <a:pt x="2348865" y="805180"/>
                  <a:pt x="2360930" y="817245"/>
                </a:cubicBezTo>
                <a:cubicBezTo>
                  <a:pt x="2372995" y="829310"/>
                  <a:pt x="2392680" y="829310"/>
                  <a:pt x="2404745" y="817245"/>
                </a:cubicBezTo>
                <a:close/>
                <a:moveTo>
                  <a:pt x="2688590" y="1538605"/>
                </a:moveTo>
                <a:cubicBezTo>
                  <a:pt x="2736850" y="1490345"/>
                  <a:pt x="2736850" y="1412240"/>
                  <a:pt x="2688590" y="1363345"/>
                </a:cubicBezTo>
                <a:cubicBezTo>
                  <a:pt x="2640330" y="1315085"/>
                  <a:pt x="2562225" y="1315085"/>
                  <a:pt x="2513330" y="1363345"/>
                </a:cubicBezTo>
                <a:cubicBezTo>
                  <a:pt x="2465070" y="1411605"/>
                  <a:pt x="2465070" y="1489710"/>
                  <a:pt x="2513330" y="1538605"/>
                </a:cubicBezTo>
                <a:cubicBezTo>
                  <a:pt x="2562225" y="1587500"/>
                  <a:pt x="2640330" y="1587500"/>
                  <a:pt x="2688590" y="1538605"/>
                </a:cubicBezTo>
                <a:close/>
                <a:moveTo>
                  <a:pt x="2688590" y="1976120"/>
                </a:moveTo>
                <a:cubicBezTo>
                  <a:pt x="2736850" y="1927860"/>
                  <a:pt x="2736850" y="1849755"/>
                  <a:pt x="2688590" y="1800860"/>
                </a:cubicBezTo>
                <a:cubicBezTo>
                  <a:pt x="2640330" y="1752600"/>
                  <a:pt x="2562225" y="1752600"/>
                  <a:pt x="2513330" y="1800860"/>
                </a:cubicBezTo>
                <a:cubicBezTo>
                  <a:pt x="2465070" y="1849120"/>
                  <a:pt x="2465070" y="1927225"/>
                  <a:pt x="2513330" y="1976120"/>
                </a:cubicBezTo>
                <a:cubicBezTo>
                  <a:pt x="2562225" y="2024380"/>
                  <a:pt x="2640330" y="2024380"/>
                  <a:pt x="2688590" y="1976120"/>
                </a:cubicBezTo>
                <a:close/>
                <a:moveTo>
                  <a:pt x="2907665" y="1757680"/>
                </a:moveTo>
                <a:cubicBezTo>
                  <a:pt x="2955925" y="1709420"/>
                  <a:pt x="2955925" y="1631315"/>
                  <a:pt x="2907665" y="1582420"/>
                </a:cubicBezTo>
                <a:cubicBezTo>
                  <a:pt x="2859405" y="1534160"/>
                  <a:pt x="2781300" y="1534160"/>
                  <a:pt x="2732405" y="1582420"/>
                </a:cubicBezTo>
                <a:cubicBezTo>
                  <a:pt x="2684145" y="1630680"/>
                  <a:pt x="2684145" y="1708785"/>
                  <a:pt x="2732405" y="1757680"/>
                </a:cubicBezTo>
                <a:cubicBezTo>
                  <a:pt x="2780665" y="1805940"/>
                  <a:pt x="2859405" y="1805940"/>
                  <a:pt x="2907665" y="1757680"/>
                </a:cubicBezTo>
                <a:close/>
                <a:moveTo>
                  <a:pt x="2841625" y="817245"/>
                </a:moveTo>
                <a:cubicBezTo>
                  <a:pt x="2853690" y="805180"/>
                  <a:pt x="2853690" y="785495"/>
                  <a:pt x="2841625" y="773430"/>
                </a:cubicBezTo>
                <a:cubicBezTo>
                  <a:pt x="2829560" y="761365"/>
                  <a:pt x="2809875" y="761365"/>
                  <a:pt x="2797810" y="773430"/>
                </a:cubicBezTo>
                <a:cubicBezTo>
                  <a:pt x="2785745" y="785495"/>
                  <a:pt x="2785745" y="805180"/>
                  <a:pt x="2797810" y="817245"/>
                </a:cubicBezTo>
                <a:cubicBezTo>
                  <a:pt x="2809875" y="829310"/>
                  <a:pt x="2829560" y="829310"/>
                  <a:pt x="2841625" y="817245"/>
                </a:cubicBezTo>
                <a:close/>
                <a:moveTo>
                  <a:pt x="3016885" y="1035685"/>
                </a:moveTo>
                <a:cubicBezTo>
                  <a:pt x="3028950" y="1047750"/>
                  <a:pt x="3048635" y="1047750"/>
                  <a:pt x="3060700" y="1035685"/>
                </a:cubicBezTo>
                <a:cubicBezTo>
                  <a:pt x="3072765" y="1023620"/>
                  <a:pt x="3072765" y="1003935"/>
                  <a:pt x="3060700" y="991870"/>
                </a:cubicBezTo>
                <a:cubicBezTo>
                  <a:pt x="3048635" y="979805"/>
                  <a:pt x="3028950" y="979805"/>
                  <a:pt x="3016885" y="991870"/>
                </a:cubicBezTo>
                <a:cubicBezTo>
                  <a:pt x="3004820" y="1003935"/>
                  <a:pt x="3004820" y="1023620"/>
                  <a:pt x="3016885" y="1035685"/>
                </a:cubicBezTo>
                <a:close/>
                <a:moveTo>
                  <a:pt x="2951480" y="1538605"/>
                </a:moveTo>
                <a:cubicBezTo>
                  <a:pt x="2999740" y="1586865"/>
                  <a:pt x="3077845" y="1586865"/>
                  <a:pt x="3126740" y="1538605"/>
                </a:cubicBezTo>
                <a:cubicBezTo>
                  <a:pt x="3175000" y="1490345"/>
                  <a:pt x="3175000" y="1412240"/>
                  <a:pt x="3126740" y="1363345"/>
                </a:cubicBezTo>
                <a:cubicBezTo>
                  <a:pt x="3078480" y="1315085"/>
                  <a:pt x="3000375" y="1315085"/>
                  <a:pt x="2951480" y="1363345"/>
                </a:cubicBezTo>
                <a:cubicBezTo>
                  <a:pt x="2903220" y="1412240"/>
                  <a:pt x="2903220" y="1490345"/>
                  <a:pt x="2951480" y="1538605"/>
                </a:cubicBezTo>
                <a:close/>
                <a:moveTo>
                  <a:pt x="3060700" y="598170"/>
                </a:moveTo>
                <a:cubicBezTo>
                  <a:pt x="3072765" y="586105"/>
                  <a:pt x="3072765" y="566420"/>
                  <a:pt x="3060700" y="554355"/>
                </a:cubicBezTo>
                <a:cubicBezTo>
                  <a:pt x="3048635" y="542290"/>
                  <a:pt x="3028950" y="542290"/>
                  <a:pt x="3016885" y="554355"/>
                </a:cubicBezTo>
                <a:cubicBezTo>
                  <a:pt x="3004820" y="566420"/>
                  <a:pt x="3004820" y="586105"/>
                  <a:pt x="3016885" y="598170"/>
                </a:cubicBezTo>
                <a:cubicBezTo>
                  <a:pt x="3028950" y="610235"/>
                  <a:pt x="3048635" y="610235"/>
                  <a:pt x="3060700" y="598170"/>
                </a:cubicBezTo>
                <a:close/>
                <a:moveTo>
                  <a:pt x="2229485" y="2260600"/>
                </a:moveTo>
                <a:cubicBezTo>
                  <a:pt x="2193290" y="2224405"/>
                  <a:pt x="2134235" y="2224405"/>
                  <a:pt x="2098040" y="2260600"/>
                </a:cubicBezTo>
                <a:cubicBezTo>
                  <a:pt x="2061845" y="2296795"/>
                  <a:pt x="2061845" y="2355850"/>
                  <a:pt x="2098040" y="2392045"/>
                </a:cubicBezTo>
                <a:cubicBezTo>
                  <a:pt x="2134235" y="2428240"/>
                  <a:pt x="2193290" y="2428240"/>
                  <a:pt x="2229485" y="2392045"/>
                </a:cubicBezTo>
                <a:cubicBezTo>
                  <a:pt x="2265680" y="2355850"/>
                  <a:pt x="2265680" y="2296795"/>
                  <a:pt x="2229485" y="2260600"/>
                </a:cubicBezTo>
                <a:close/>
                <a:moveTo>
                  <a:pt x="2251075" y="1801495"/>
                </a:moveTo>
                <a:cubicBezTo>
                  <a:pt x="2202815" y="1753235"/>
                  <a:pt x="2124710" y="1753235"/>
                  <a:pt x="2075815" y="1801495"/>
                </a:cubicBezTo>
                <a:cubicBezTo>
                  <a:pt x="2027555" y="1849755"/>
                  <a:pt x="2027555" y="1927860"/>
                  <a:pt x="2075815" y="1976755"/>
                </a:cubicBezTo>
                <a:cubicBezTo>
                  <a:pt x="2124075" y="2025015"/>
                  <a:pt x="2202180" y="2025015"/>
                  <a:pt x="2251075" y="1976755"/>
                </a:cubicBezTo>
                <a:cubicBezTo>
                  <a:pt x="2299970" y="1927860"/>
                  <a:pt x="2299970" y="1849755"/>
                  <a:pt x="2251075" y="1801495"/>
                </a:cubicBezTo>
                <a:close/>
                <a:moveTo>
                  <a:pt x="1901190" y="4688205"/>
                </a:moveTo>
                <a:cubicBezTo>
                  <a:pt x="1877060" y="4712335"/>
                  <a:pt x="1877060" y="4751705"/>
                  <a:pt x="1901190" y="4775835"/>
                </a:cubicBezTo>
                <a:cubicBezTo>
                  <a:pt x="1925320" y="4799965"/>
                  <a:pt x="1964690" y="4799965"/>
                  <a:pt x="1988820" y="4775835"/>
                </a:cubicBezTo>
                <a:cubicBezTo>
                  <a:pt x="2012950" y="4751705"/>
                  <a:pt x="2012950" y="4712335"/>
                  <a:pt x="1988820" y="4688205"/>
                </a:cubicBezTo>
                <a:cubicBezTo>
                  <a:pt x="1964690" y="4664075"/>
                  <a:pt x="1925320" y="4664075"/>
                  <a:pt x="1901190" y="4688205"/>
                </a:cubicBezTo>
                <a:close/>
                <a:moveTo>
                  <a:pt x="1988820" y="4250690"/>
                </a:moveTo>
                <a:cubicBezTo>
                  <a:pt x="1964690" y="4226560"/>
                  <a:pt x="1925320" y="4226560"/>
                  <a:pt x="1901190" y="4250690"/>
                </a:cubicBezTo>
                <a:cubicBezTo>
                  <a:pt x="1877060" y="4274820"/>
                  <a:pt x="1877060" y="4314190"/>
                  <a:pt x="1901190" y="4338320"/>
                </a:cubicBezTo>
                <a:cubicBezTo>
                  <a:pt x="1925320" y="4362450"/>
                  <a:pt x="1964690" y="4362450"/>
                  <a:pt x="1988820" y="4338320"/>
                </a:cubicBezTo>
                <a:cubicBezTo>
                  <a:pt x="2012950" y="4314190"/>
                  <a:pt x="2012950" y="4275455"/>
                  <a:pt x="1988820" y="4250690"/>
                </a:cubicBezTo>
                <a:close/>
                <a:moveTo>
                  <a:pt x="2120265" y="4469765"/>
                </a:moveTo>
                <a:cubicBezTo>
                  <a:pt x="2096135" y="4493895"/>
                  <a:pt x="2096135" y="4533265"/>
                  <a:pt x="2120265" y="4557395"/>
                </a:cubicBezTo>
                <a:cubicBezTo>
                  <a:pt x="2144395" y="4581525"/>
                  <a:pt x="2183765" y="4581525"/>
                  <a:pt x="2207895" y="4557395"/>
                </a:cubicBezTo>
                <a:cubicBezTo>
                  <a:pt x="2232025" y="4533265"/>
                  <a:pt x="2232025" y="4493895"/>
                  <a:pt x="2207895" y="4469765"/>
                </a:cubicBezTo>
                <a:cubicBezTo>
                  <a:pt x="2183765" y="4445635"/>
                  <a:pt x="2144395" y="4445635"/>
                  <a:pt x="2120265" y="4469765"/>
                </a:cubicBezTo>
                <a:close/>
                <a:moveTo>
                  <a:pt x="2229485" y="3573145"/>
                </a:moveTo>
                <a:cubicBezTo>
                  <a:pt x="2193290" y="3536950"/>
                  <a:pt x="2134235" y="3536950"/>
                  <a:pt x="2098040" y="3573145"/>
                </a:cubicBezTo>
                <a:cubicBezTo>
                  <a:pt x="2061845" y="3609340"/>
                  <a:pt x="2061845" y="3668395"/>
                  <a:pt x="2098040" y="3704590"/>
                </a:cubicBezTo>
                <a:cubicBezTo>
                  <a:pt x="2134235" y="3740785"/>
                  <a:pt x="2193290" y="3740785"/>
                  <a:pt x="2229485" y="3704590"/>
                </a:cubicBezTo>
                <a:cubicBezTo>
                  <a:pt x="2265680" y="3667760"/>
                  <a:pt x="2265680" y="3609340"/>
                  <a:pt x="2229485" y="3573145"/>
                </a:cubicBezTo>
                <a:close/>
                <a:moveTo>
                  <a:pt x="2229485" y="3135630"/>
                </a:moveTo>
                <a:cubicBezTo>
                  <a:pt x="2193290" y="3099435"/>
                  <a:pt x="2134235" y="3099435"/>
                  <a:pt x="2098040" y="3135630"/>
                </a:cubicBezTo>
                <a:cubicBezTo>
                  <a:pt x="2061845" y="3171825"/>
                  <a:pt x="2061845" y="3230880"/>
                  <a:pt x="2098040" y="3267075"/>
                </a:cubicBezTo>
                <a:cubicBezTo>
                  <a:pt x="2134235" y="3303270"/>
                  <a:pt x="2193290" y="3303270"/>
                  <a:pt x="2229485" y="3267075"/>
                </a:cubicBezTo>
                <a:cubicBezTo>
                  <a:pt x="2265680" y="3230245"/>
                  <a:pt x="2265680" y="3171825"/>
                  <a:pt x="2229485" y="3135630"/>
                </a:cubicBezTo>
                <a:close/>
                <a:moveTo>
                  <a:pt x="2229485" y="2698115"/>
                </a:moveTo>
                <a:cubicBezTo>
                  <a:pt x="2193290" y="2661920"/>
                  <a:pt x="2134235" y="2661920"/>
                  <a:pt x="2098040" y="2698115"/>
                </a:cubicBezTo>
                <a:cubicBezTo>
                  <a:pt x="2061845" y="2734310"/>
                  <a:pt x="2061845" y="2793365"/>
                  <a:pt x="2098040" y="2829560"/>
                </a:cubicBezTo>
                <a:cubicBezTo>
                  <a:pt x="2134235" y="2865755"/>
                  <a:pt x="2193290" y="2865755"/>
                  <a:pt x="2229485" y="2829560"/>
                </a:cubicBezTo>
                <a:cubicBezTo>
                  <a:pt x="2265680" y="2793365"/>
                  <a:pt x="2265680" y="2734310"/>
                  <a:pt x="2229485" y="2698115"/>
                </a:cubicBezTo>
                <a:close/>
                <a:moveTo>
                  <a:pt x="1988820" y="3813810"/>
                </a:moveTo>
                <a:cubicBezTo>
                  <a:pt x="1964690" y="3789680"/>
                  <a:pt x="1925320" y="3789680"/>
                  <a:pt x="1901190" y="3813810"/>
                </a:cubicBezTo>
                <a:cubicBezTo>
                  <a:pt x="1877060" y="3837940"/>
                  <a:pt x="1877060" y="3877310"/>
                  <a:pt x="1901190" y="3901440"/>
                </a:cubicBezTo>
                <a:cubicBezTo>
                  <a:pt x="1925320" y="3925570"/>
                  <a:pt x="1964690" y="3925570"/>
                  <a:pt x="1988820" y="3901440"/>
                </a:cubicBezTo>
                <a:cubicBezTo>
                  <a:pt x="2012950" y="3877310"/>
                  <a:pt x="2012950" y="3837940"/>
                  <a:pt x="1988820" y="3813810"/>
                </a:cubicBezTo>
                <a:close/>
                <a:moveTo>
                  <a:pt x="2011045" y="2479675"/>
                </a:moveTo>
                <a:cubicBezTo>
                  <a:pt x="1974850" y="2443480"/>
                  <a:pt x="1915795" y="2443480"/>
                  <a:pt x="1879600" y="2479675"/>
                </a:cubicBezTo>
                <a:cubicBezTo>
                  <a:pt x="1843405" y="2515870"/>
                  <a:pt x="1843405" y="2574925"/>
                  <a:pt x="1879600" y="2611120"/>
                </a:cubicBezTo>
                <a:cubicBezTo>
                  <a:pt x="1915795" y="2647315"/>
                  <a:pt x="1974850" y="2647315"/>
                  <a:pt x="2011045" y="2611120"/>
                </a:cubicBezTo>
                <a:cubicBezTo>
                  <a:pt x="2047240" y="2574290"/>
                  <a:pt x="2047240" y="2515870"/>
                  <a:pt x="2011045" y="2479675"/>
                </a:cubicBezTo>
                <a:close/>
                <a:moveTo>
                  <a:pt x="2011045" y="2042160"/>
                </a:moveTo>
                <a:cubicBezTo>
                  <a:pt x="1974850" y="2005965"/>
                  <a:pt x="1915795" y="2005965"/>
                  <a:pt x="1879600" y="2042160"/>
                </a:cubicBezTo>
                <a:cubicBezTo>
                  <a:pt x="1843405" y="2078355"/>
                  <a:pt x="1843405" y="2137410"/>
                  <a:pt x="1879600" y="2173605"/>
                </a:cubicBezTo>
                <a:cubicBezTo>
                  <a:pt x="1915795" y="2209800"/>
                  <a:pt x="1974850" y="2209800"/>
                  <a:pt x="2011045" y="2173605"/>
                </a:cubicBezTo>
                <a:cubicBezTo>
                  <a:pt x="2047240" y="2136775"/>
                  <a:pt x="2047240" y="2078355"/>
                  <a:pt x="2011045" y="2042160"/>
                </a:cubicBezTo>
                <a:close/>
                <a:moveTo>
                  <a:pt x="1923415" y="817245"/>
                </a:moveTo>
                <a:cubicBezTo>
                  <a:pt x="1935480" y="829310"/>
                  <a:pt x="1955165" y="829310"/>
                  <a:pt x="1967230" y="817245"/>
                </a:cubicBezTo>
                <a:cubicBezTo>
                  <a:pt x="1979295" y="805180"/>
                  <a:pt x="1979295" y="785495"/>
                  <a:pt x="1967230" y="773430"/>
                </a:cubicBezTo>
                <a:cubicBezTo>
                  <a:pt x="1955165" y="761365"/>
                  <a:pt x="1935480" y="761365"/>
                  <a:pt x="1923415" y="773430"/>
                </a:cubicBezTo>
                <a:cubicBezTo>
                  <a:pt x="1911350" y="785495"/>
                  <a:pt x="1911350" y="805180"/>
                  <a:pt x="1923415" y="817245"/>
                </a:cubicBezTo>
                <a:close/>
                <a:moveTo>
                  <a:pt x="2032635" y="1582420"/>
                </a:moveTo>
                <a:cubicBezTo>
                  <a:pt x="1984375" y="1534160"/>
                  <a:pt x="1906270" y="1534160"/>
                  <a:pt x="1857375" y="1582420"/>
                </a:cubicBezTo>
                <a:cubicBezTo>
                  <a:pt x="1809115" y="1630680"/>
                  <a:pt x="1809115" y="1708785"/>
                  <a:pt x="1857375" y="1757680"/>
                </a:cubicBezTo>
                <a:cubicBezTo>
                  <a:pt x="1905635" y="1805940"/>
                  <a:pt x="1983740" y="1805940"/>
                  <a:pt x="2032635" y="1757680"/>
                </a:cubicBezTo>
                <a:cubicBezTo>
                  <a:pt x="2080895" y="1709420"/>
                  <a:pt x="2080895" y="1630680"/>
                  <a:pt x="2032635" y="1582420"/>
                </a:cubicBezTo>
                <a:close/>
                <a:moveTo>
                  <a:pt x="2010410" y="3354070"/>
                </a:moveTo>
                <a:cubicBezTo>
                  <a:pt x="1974215" y="3317875"/>
                  <a:pt x="1915160" y="3317875"/>
                  <a:pt x="1878965" y="3354070"/>
                </a:cubicBezTo>
                <a:cubicBezTo>
                  <a:pt x="1842770" y="3390265"/>
                  <a:pt x="1842770" y="3449320"/>
                  <a:pt x="1878965" y="3485515"/>
                </a:cubicBezTo>
                <a:cubicBezTo>
                  <a:pt x="1915160" y="3521710"/>
                  <a:pt x="1974215" y="3521710"/>
                  <a:pt x="2010410" y="3485515"/>
                </a:cubicBezTo>
                <a:cubicBezTo>
                  <a:pt x="2046605" y="3449320"/>
                  <a:pt x="2046605" y="3390265"/>
                  <a:pt x="2010410" y="3354070"/>
                </a:cubicBezTo>
                <a:close/>
                <a:moveTo>
                  <a:pt x="2011045" y="2917190"/>
                </a:moveTo>
                <a:cubicBezTo>
                  <a:pt x="1974850" y="2880995"/>
                  <a:pt x="1915795" y="2880995"/>
                  <a:pt x="1879600" y="2917190"/>
                </a:cubicBezTo>
                <a:cubicBezTo>
                  <a:pt x="1843405" y="2953385"/>
                  <a:pt x="1843405" y="3012440"/>
                  <a:pt x="1879600" y="3048635"/>
                </a:cubicBezTo>
                <a:cubicBezTo>
                  <a:pt x="1915795" y="3084830"/>
                  <a:pt x="1974850" y="3084830"/>
                  <a:pt x="2011045" y="3048635"/>
                </a:cubicBezTo>
                <a:cubicBezTo>
                  <a:pt x="2047240" y="3012440"/>
                  <a:pt x="2047240" y="2953385"/>
                  <a:pt x="2011045" y="2917190"/>
                </a:cubicBezTo>
                <a:close/>
                <a:moveTo>
                  <a:pt x="1004570" y="2610485"/>
                </a:moveTo>
                <a:cubicBezTo>
                  <a:pt x="1040765" y="2646680"/>
                  <a:pt x="1099820" y="2646680"/>
                  <a:pt x="1136015" y="2610485"/>
                </a:cubicBezTo>
                <a:cubicBezTo>
                  <a:pt x="1172210" y="2574290"/>
                  <a:pt x="1172210" y="2515235"/>
                  <a:pt x="1136015" y="2479040"/>
                </a:cubicBezTo>
                <a:cubicBezTo>
                  <a:pt x="1099820" y="2442845"/>
                  <a:pt x="1040765" y="2442845"/>
                  <a:pt x="1004570" y="2479040"/>
                </a:cubicBezTo>
                <a:cubicBezTo>
                  <a:pt x="968375" y="2515235"/>
                  <a:pt x="968375" y="2574290"/>
                  <a:pt x="1004570" y="2610485"/>
                </a:cubicBezTo>
                <a:close/>
                <a:moveTo>
                  <a:pt x="9429115" y="0"/>
                </a:moveTo>
                <a:lnTo>
                  <a:pt x="9334500" y="0"/>
                </a:lnTo>
                <a:cubicBezTo>
                  <a:pt x="9363710" y="17145"/>
                  <a:pt x="9399905" y="17145"/>
                  <a:pt x="9429115" y="0"/>
                </a:cubicBezTo>
                <a:close/>
                <a:moveTo>
                  <a:pt x="9866630" y="0"/>
                </a:moveTo>
                <a:lnTo>
                  <a:pt x="9772015" y="0"/>
                </a:lnTo>
                <a:cubicBezTo>
                  <a:pt x="9801225" y="17145"/>
                  <a:pt x="9837420" y="17145"/>
                  <a:pt x="9866630" y="0"/>
                </a:cubicBezTo>
                <a:close/>
                <a:moveTo>
                  <a:pt x="8991600" y="0"/>
                </a:moveTo>
                <a:lnTo>
                  <a:pt x="8896985" y="0"/>
                </a:lnTo>
                <a:cubicBezTo>
                  <a:pt x="8926195" y="17145"/>
                  <a:pt x="8962390" y="17145"/>
                  <a:pt x="8991600" y="0"/>
                </a:cubicBezTo>
                <a:close/>
                <a:moveTo>
                  <a:pt x="11021695" y="6809740"/>
                </a:moveTo>
                <a:cubicBezTo>
                  <a:pt x="11082020" y="6749415"/>
                  <a:pt x="11082020" y="6651625"/>
                  <a:pt x="11021695" y="6591300"/>
                </a:cubicBezTo>
                <a:cubicBezTo>
                  <a:pt x="10961370" y="6530975"/>
                  <a:pt x="10863580" y="6530975"/>
                  <a:pt x="10803255" y="6591300"/>
                </a:cubicBezTo>
                <a:cubicBezTo>
                  <a:pt x="10742930" y="6651625"/>
                  <a:pt x="10742930" y="6749415"/>
                  <a:pt x="10803255" y="6809740"/>
                </a:cubicBezTo>
                <a:cubicBezTo>
                  <a:pt x="10863580" y="6870065"/>
                  <a:pt x="10961370" y="6870065"/>
                  <a:pt x="11021695" y="6809740"/>
                </a:cubicBezTo>
                <a:close/>
                <a:moveTo>
                  <a:pt x="8178800" y="29845"/>
                </a:moveTo>
                <a:cubicBezTo>
                  <a:pt x="8187690" y="20955"/>
                  <a:pt x="8195310" y="10795"/>
                  <a:pt x="8201660" y="0"/>
                </a:cubicBezTo>
                <a:lnTo>
                  <a:pt x="7936865" y="0"/>
                </a:lnTo>
                <a:cubicBezTo>
                  <a:pt x="7943215" y="10795"/>
                  <a:pt x="7950835" y="20320"/>
                  <a:pt x="7959725" y="29845"/>
                </a:cubicBezTo>
                <a:cubicBezTo>
                  <a:pt x="8020050" y="90170"/>
                  <a:pt x="8118475" y="90170"/>
                  <a:pt x="8178800" y="29845"/>
                </a:cubicBezTo>
                <a:close/>
                <a:moveTo>
                  <a:pt x="7741285" y="248285"/>
                </a:moveTo>
                <a:cubicBezTo>
                  <a:pt x="7801610" y="308610"/>
                  <a:pt x="7899400" y="308610"/>
                  <a:pt x="7959725" y="248285"/>
                </a:cubicBezTo>
                <a:cubicBezTo>
                  <a:pt x="8020050" y="187960"/>
                  <a:pt x="8020050" y="90170"/>
                  <a:pt x="7959725" y="29845"/>
                </a:cubicBezTo>
                <a:cubicBezTo>
                  <a:pt x="7947025" y="17145"/>
                  <a:pt x="7933056" y="7620"/>
                  <a:pt x="7917815" y="0"/>
                </a:cubicBezTo>
                <a:lnTo>
                  <a:pt x="7782560" y="0"/>
                </a:lnTo>
                <a:cubicBezTo>
                  <a:pt x="7767320" y="7620"/>
                  <a:pt x="7753350" y="17145"/>
                  <a:pt x="7740650" y="29845"/>
                </a:cubicBezTo>
                <a:cubicBezTo>
                  <a:pt x="7680960" y="90170"/>
                  <a:pt x="7680960" y="187960"/>
                  <a:pt x="7741285" y="248285"/>
                </a:cubicBezTo>
                <a:close/>
                <a:moveTo>
                  <a:pt x="12159615" y="204470"/>
                </a:moveTo>
                <a:cubicBezTo>
                  <a:pt x="12169140" y="213995"/>
                  <a:pt x="12180570" y="220980"/>
                  <a:pt x="12192000" y="225425"/>
                </a:cubicBezTo>
                <a:lnTo>
                  <a:pt x="12192000" y="52070"/>
                </a:lnTo>
                <a:cubicBezTo>
                  <a:pt x="12179935" y="56515"/>
                  <a:pt x="12169140" y="63500"/>
                  <a:pt x="12159615" y="73025"/>
                </a:cubicBezTo>
                <a:cubicBezTo>
                  <a:pt x="12123420" y="109855"/>
                  <a:pt x="12123420" y="168275"/>
                  <a:pt x="12159615" y="204470"/>
                </a:cubicBezTo>
                <a:close/>
                <a:moveTo>
                  <a:pt x="11918950" y="7620"/>
                </a:moveTo>
                <a:cubicBezTo>
                  <a:pt x="11967210" y="55880"/>
                  <a:pt x="12045315" y="55880"/>
                  <a:pt x="12094210" y="7620"/>
                </a:cubicBezTo>
                <a:cubicBezTo>
                  <a:pt x="12096750" y="5080"/>
                  <a:pt x="12098655" y="2540"/>
                  <a:pt x="12101195" y="0"/>
                </a:cubicBezTo>
                <a:lnTo>
                  <a:pt x="11911965" y="0"/>
                </a:lnTo>
                <a:cubicBezTo>
                  <a:pt x="11913870" y="2540"/>
                  <a:pt x="11916410" y="5080"/>
                  <a:pt x="11918950" y="7620"/>
                </a:cubicBezTo>
                <a:close/>
                <a:moveTo>
                  <a:pt x="7085331" y="685800"/>
                </a:moveTo>
                <a:cubicBezTo>
                  <a:pt x="7025006" y="746125"/>
                  <a:pt x="7025006" y="843915"/>
                  <a:pt x="7085331" y="904240"/>
                </a:cubicBezTo>
                <a:cubicBezTo>
                  <a:pt x="7145656" y="964565"/>
                  <a:pt x="7243445" y="964565"/>
                  <a:pt x="7303770" y="904240"/>
                </a:cubicBezTo>
                <a:cubicBezTo>
                  <a:pt x="7364095" y="843915"/>
                  <a:pt x="7364095" y="746125"/>
                  <a:pt x="7303770" y="685800"/>
                </a:cubicBezTo>
                <a:cubicBezTo>
                  <a:pt x="7243445" y="625475"/>
                  <a:pt x="7145656" y="625475"/>
                  <a:pt x="7085331" y="685800"/>
                </a:cubicBezTo>
                <a:close/>
                <a:moveTo>
                  <a:pt x="7303770" y="467360"/>
                </a:moveTo>
                <a:cubicBezTo>
                  <a:pt x="7243445" y="527685"/>
                  <a:pt x="7243445" y="625475"/>
                  <a:pt x="7303770" y="685800"/>
                </a:cubicBezTo>
                <a:cubicBezTo>
                  <a:pt x="7364095" y="746125"/>
                  <a:pt x="7461885" y="746125"/>
                  <a:pt x="7522210" y="685800"/>
                </a:cubicBezTo>
                <a:cubicBezTo>
                  <a:pt x="7582535" y="625475"/>
                  <a:pt x="7582535" y="527685"/>
                  <a:pt x="7522210" y="467360"/>
                </a:cubicBezTo>
                <a:cubicBezTo>
                  <a:pt x="7461885" y="406400"/>
                  <a:pt x="7364095" y="406400"/>
                  <a:pt x="7303770" y="467360"/>
                </a:cubicBezTo>
                <a:close/>
                <a:moveTo>
                  <a:pt x="7303770" y="467360"/>
                </a:moveTo>
                <a:cubicBezTo>
                  <a:pt x="7364095" y="407035"/>
                  <a:pt x="7364095" y="309245"/>
                  <a:pt x="7303770" y="248920"/>
                </a:cubicBezTo>
                <a:cubicBezTo>
                  <a:pt x="7243445" y="188595"/>
                  <a:pt x="7145656" y="188595"/>
                  <a:pt x="7085331" y="248920"/>
                </a:cubicBezTo>
                <a:cubicBezTo>
                  <a:pt x="7025006" y="309245"/>
                  <a:pt x="7025006" y="407035"/>
                  <a:pt x="7085331" y="467360"/>
                </a:cubicBezTo>
                <a:cubicBezTo>
                  <a:pt x="7145656" y="527685"/>
                  <a:pt x="7243445" y="527685"/>
                  <a:pt x="7303770" y="467360"/>
                </a:cubicBezTo>
                <a:close/>
                <a:moveTo>
                  <a:pt x="7522210" y="248285"/>
                </a:moveTo>
                <a:cubicBezTo>
                  <a:pt x="7461885" y="308610"/>
                  <a:pt x="7461885" y="406400"/>
                  <a:pt x="7522210" y="466725"/>
                </a:cubicBezTo>
                <a:cubicBezTo>
                  <a:pt x="7582535" y="527050"/>
                  <a:pt x="7680325" y="527050"/>
                  <a:pt x="7740650" y="466725"/>
                </a:cubicBezTo>
                <a:cubicBezTo>
                  <a:pt x="7800975" y="406400"/>
                  <a:pt x="7800975" y="308610"/>
                  <a:pt x="7740650" y="248285"/>
                </a:cubicBezTo>
                <a:cubicBezTo>
                  <a:pt x="7680960" y="187960"/>
                  <a:pt x="7583170" y="187960"/>
                  <a:pt x="7522210" y="248285"/>
                </a:cubicBezTo>
                <a:close/>
                <a:moveTo>
                  <a:pt x="6866256" y="904240"/>
                </a:moveTo>
                <a:cubicBezTo>
                  <a:pt x="6805931" y="964565"/>
                  <a:pt x="6805931" y="1062355"/>
                  <a:pt x="6866256" y="1122680"/>
                </a:cubicBezTo>
                <a:cubicBezTo>
                  <a:pt x="6926581" y="1183005"/>
                  <a:pt x="7024370" y="1183005"/>
                  <a:pt x="7084695" y="1122680"/>
                </a:cubicBezTo>
                <a:cubicBezTo>
                  <a:pt x="7145020" y="1062355"/>
                  <a:pt x="7145020" y="964565"/>
                  <a:pt x="7084695" y="904240"/>
                </a:cubicBezTo>
                <a:cubicBezTo>
                  <a:pt x="7024370" y="843915"/>
                  <a:pt x="6926581" y="843915"/>
                  <a:pt x="6866256" y="904240"/>
                </a:cubicBezTo>
                <a:close/>
                <a:moveTo>
                  <a:pt x="7085331" y="685800"/>
                </a:moveTo>
                <a:cubicBezTo>
                  <a:pt x="7145656" y="625475"/>
                  <a:pt x="7145656" y="527685"/>
                  <a:pt x="7085331" y="467360"/>
                </a:cubicBezTo>
                <a:cubicBezTo>
                  <a:pt x="7025006" y="407035"/>
                  <a:pt x="6927215" y="407035"/>
                  <a:pt x="6866890" y="467360"/>
                </a:cubicBezTo>
                <a:cubicBezTo>
                  <a:pt x="6806565" y="527685"/>
                  <a:pt x="6806565" y="625475"/>
                  <a:pt x="6866890" y="685800"/>
                </a:cubicBezTo>
                <a:cubicBezTo>
                  <a:pt x="6926581" y="746125"/>
                  <a:pt x="7024370" y="746125"/>
                  <a:pt x="7085331" y="685800"/>
                </a:cubicBezTo>
                <a:close/>
                <a:moveTo>
                  <a:pt x="6866256" y="685800"/>
                </a:moveTo>
                <a:cubicBezTo>
                  <a:pt x="6805931" y="625475"/>
                  <a:pt x="6708140" y="625475"/>
                  <a:pt x="6647815" y="685800"/>
                </a:cubicBezTo>
                <a:cubicBezTo>
                  <a:pt x="6587490" y="746125"/>
                  <a:pt x="6587490" y="843915"/>
                  <a:pt x="6647815" y="904240"/>
                </a:cubicBezTo>
                <a:cubicBezTo>
                  <a:pt x="6708140" y="964565"/>
                  <a:pt x="6805931" y="964565"/>
                  <a:pt x="6866256" y="904240"/>
                </a:cubicBezTo>
                <a:cubicBezTo>
                  <a:pt x="6926581" y="843915"/>
                  <a:pt x="6926581" y="746125"/>
                  <a:pt x="6866256" y="685800"/>
                </a:cubicBezTo>
                <a:close/>
                <a:moveTo>
                  <a:pt x="10803255" y="6809740"/>
                </a:moveTo>
                <a:cubicBezTo>
                  <a:pt x="10742930" y="6749415"/>
                  <a:pt x="10645140" y="6749415"/>
                  <a:pt x="10584815" y="6809740"/>
                </a:cubicBezTo>
                <a:cubicBezTo>
                  <a:pt x="10570845" y="6823710"/>
                  <a:pt x="10560050" y="6840220"/>
                  <a:pt x="10552430" y="6858000"/>
                </a:cubicBezTo>
                <a:lnTo>
                  <a:pt x="10836275" y="6858000"/>
                </a:lnTo>
                <a:cubicBezTo>
                  <a:pt x="10828020" y="6840856"/>
                  <a:pt x="10817225" y="6824345"/>
                  <a:pt x="10803255" y="6809740"/>
                </a:cubicBezTo>
                <a:close/>
                <a:moveTo>
                  <a:pt x="9709785" y="6809740"/>
                </a:moveTo>
                <a:cubicBezTo>
                  <a:pt x="9695815" y="6823710"/>
                  <a:pt x="9685020" y="6840220"/>
                  <a:pt x="9677400" y="6858000"/>
                </a:cubicBezTo>
                <a:lnTo>
                  <a:pt x="9961245" y="6858000"/>
                </a:lnTo>
                <a:cubicBezTo>
                  <a:pt x="9953625" y="6840856"/>
                  <a:pt x="9942830" y="6824345"/>
                  <a:pt x="9928860" y="6809740"/>
                </a:cubicBezTo>
                <a:cubicBezTo>
                  <a:pt x="9867900" y="6749415"/>
                  <a:pt x="9770110" y="6749415"/>
                  <a:pt x="9709785" y="6809740"/>
                </a:cubicBezTo>
                <a:close/>
                <a:moveTo>
                  <a:pt x="10147300" y="6591300"/>
                </a:moveTo>
                <a:cubicBezTo>
                  <a:pt x="10086975" y="6530975"/>
                  <a:pt x="9989185" y="6530975"/>
                  <a:pt x="9928860" y="6591300"/>
                </a:cubicBezTo>
                <a:cubicBezTo>
                  <a:pt x="9868535" y="6651625"/>
                  <a:pt x="9868535" y="6749415"/>
                  <a:pt x="9928860" y="6809740"/>
                </a:cubicBezTo>
                <a:cubicBezTo>
                  <a:pt x="9989185" y="6870065"/>
                  <a:pt x="10086975" y="6870065"/>
                  <a:pt x="10147300" y="6809740"/>
                </a:cubicBezTo>
                <a:cubicBezTo>
                  <a:pt x="10207625" y="6749415"/>
                  <a:pt x="10207625" y="6651625"/>
                  <a:pt x="10147300" y="6591300"/>
                </a:cubicBezTo>
                <a:close/>
                <a:moveTo>
                  <a:pt x="9709785" y="6591300"/>
                </a:moveTo>
                <a:cubicBezTo>
                  <a:pt x="9649460" y="6530975"/>
                  <a:pt x="9551670" y="6530975"/>
                  <a:pt x="9491345" y="6591300"/>
                </a:cubicBezTo>
                <a:cubicBezTo>
                  <a:pt x="9431020" y="6651625"/>
                  <a:pt x="9431020" y="6749415"/>
                  <a:pt x="9491345" y="6809740"/>
                </a:cubicBezTo>
                <a:cubicBezTo>
                  <a:pt x="9551670" y="6870065"/>
                  <a:pt x="9649460" y="6870065"/>
                  <a:pt x="9709785" y="6809740"/>
                </a:cubicBezTo>
                <a:cubicBezTo>
                  <a:pt x="9770110" y="6749415"/>
                  <a:pt x="9770110" y="6651625"/>
                  <a:pt x="9709785" y="6591300"/>
                </a:cubicBezTo>
                <a:close/>
                <a:moveTo>
                  <a:pt x="9490710" y="6591300"/>
                </a:moveTo>
                <a:cubicBezTo>
                  <a:pt x="9551035" y="6530975"/>
                  <a:pt x="9551035" y="6433185"/>
                  <a:pt x="9490710" y="6372860"/>
                </a:cubicBezTo>
                <a:cubicBezTo>
                  <a:pt x="9430385" y="6312535"/>
                  <a:pt x="9332595" y="6312535"/>
                  <a:pt x="9272270" y="6372860"/>
                </a:cubicBezTo>
                <a:cubicBezTo>
                  <a:pt x="9211945" y="6433185"/>
                  <a:pt x="9211945" y="6530975"/>
                  <a:pt x="9272270" y="6591300"/>
                </a:cubicBezTo>
                <a:cubicBezTo>
                  <a:pt x="9332595" y="6651625"/>
                  <a:pt x="9430385" y="6651625"/>
                  <a:pt x="9490710" y="6591300"/>
                </a:cubicBezTo>
                <a:close/>
                <a:moveTo>
                  <a:pt x="9272270" y="6809740"/>
                </a:moveTo>
                <a:cubicBezTo>
                  <a:pt x="9258300" y="6823710"/>
                  <a:pt x="9247505" y="6840220"/>
                  <a:pt x="9239885" y="6858000"/>
                </a:cubicBezTo>
                <a:lnTo>
                  <a:pt x="9523730" y="6858000"/>
                </a:lnTo>
                <a:cubicBezTo>
                  <a:pt x="9516110" y="6840856"/>
                  <a:pt x="9505315" y="6824345"/>
                  <a:pt x="9491345" y="6809740"/>
                </a:cubicBezTo>
                <a:cubicBezTo>
                  <a:pt x="9430385" y="6749415"/>
                  <a:pt x="9332595" y="6749415"/>
                  <a:pt x="9272270" y="6809740"/>
                </a:cubicBezTo>
                <a:close/>
                <a:moveTo>
                  <a:pt x="10147300" y="6809740"/>
                </a:moveTo>
                <a:cubicBezTo>
                  <a:pt x="10133330" y="6823710"/>
                  <a:pt x="10122535" y="6840220"/>
                  <a:pt x="10114915" y="6858000"/>
                </a:cubicBezTo>
                <a:lnTo>
                  <a:pt x="10398760" y="6858000"/>
                </a:lnTo>
                <a:cubicBezTo>
                  <a:pt x="10391140" y="6840856"/>
                  <a:pt x="10380345" y="6824345"/>
                  <a:pt x="10366375" y="6809740"/>
                </a:cubicBezTo>
                <a:cubicBezTo>
                  <a:pt x="10305415" y="6749415"/>
                  <a:pt x="10207625" y="6749415"/>
                  <a:pt x="10147300" y="6809740"/>
                </a:cubicBezTo>
                <a:close/>
                <a:moveTo>
                  <a:pt x="9272270" y="6591300"/>
                </a:moveTo>
                <a:cubicBezTo>
                  <a:pt x="9211945" y="6530975"/>
                  <a:pt x="9114155" y="6530975"/>
                  <a:pt x="9053830" y="6591300"/>
                </a:cubicBezTo>
                <a:cubicBezTo>
                  <a:pt x="8993505" y="6651625"/>
                  <a:pt x="8993505" y="6749415"/>
                  <a:pt x="9053830" y="6809740"/>
                </a:cubicBezTo>
                <a:cubicBezTo>
                  <a:pt x="9114155" y="6870065"/>
                  <a:pt x="9211945" y="6870065"/>
                  <a:pt x="9272270" y="6809740"/>
                </a:cubicBezTo>
                <a:cubicBezTo>
                  <a:pt x="9332595" y="6749415"/>
                  <a:pt x="9332595" y="6651625"/>
                  <a:pt x="9272270" y="6591300"/>
                </a:cubicBezTo>
                <a:close/>
                <a:moveTo>
                  <a:pt x="11678285" y="6809740"/>
                </a:moveTo>
                <a:cubicBezTo>
                  <a:pt x="11738610" y="6870065"/>
                  <a:pt x="11836400" y="6870065"/>
                  <a:pt x="11896725" y="6809740"/>
                </a:cubicBezTo>
                <a:cubicBezTo>
                  <a:pt x="11957050" y="6749415"/>
                  <a:pt x="11957050" y="6651625"/>
                  <a:pt x="11896725" y="6591300"/>
                </a:cubicBezTo>
                <a:cubicBezTo>
                  <a:pt x="11836400" y="6530975"/>
                  <a:pt x="11738610" y="6530975"/>
                  <a:pt x="11678285" y="6591300"/>
                </a:cubicBezTo>
                <a:cubicBezTo>
                  <a:pt x="11617960" y="6651625"/>
                  <a:pt x="11617960" y="6749415"/>
                  <a:pt x="11678285" y="6809740"/>
                </a:cubicBezTo>
                <a:close/>
                <a:moveTo>
                  <a:pt x="11459210" y="6591300"/>
                </a:moveTo>
                <a:cubicBezTo>
                  <a:pt x="11519535" y="6651625"/>
                  <a:pt x="11617325" y="6651625"/>
                  <a:pt x="11677650" y="6591300"/>
                </a:cubicBezTo>
                <a:cubicBezTo>
                  <a:pt x="11737975" y="6530975"/>
                  <a:pt x="11737975" y="6433185"/>
                  <a:pt x="11677650" y="6372860"/>
                </a:cubicBezTo>
                <a:cubicBezTo>
                  <a:pt x="11617325" y="6312535"/>
                  <a:pt x="11519535" y="6312535"/>
                  <a:pt x="11459210" y="6372860"/>
                </a:cubicBezTo>
                <a:cubicBezTo>
                  <a:pt x="11398885" y="6433185"/>
                  <a:pt x="11398885" y="6530975"/>
                  <a:pt x="11459210" y="6591300"/>
                </a:cubicBezTo>
                <a:close/>
                <a:moveTo>
                  <a:pt x="11459210" y="6372225"/>
                </a:moveTo>
                <a:cubicBezTo>
                  <a:pt x="11519535" y="6311900"/>
                  <a:pt x="11519535" y="6214110"/>
                  <a:pt x="11459210" y="6153785"/>
                </a:cubicBezTo>
                <a:cubicBezTo>
                  <a:pt x="11398885" y="6093460"/>
                  <a:pt x="11301095" y="6093460"/>
                  <a:pt x="11240770" y="6153785"/>
                </a:cubicBezTo>
                <a:cubicBezTo>
                  <a:pt x="11180445" y="6214110"/>
                  <a:pt x="11180445" y="6311900"/>
                  <a:pt x="11240770" y="6372225"/>
                </a:cubicBezTo>
                <a:cubicBezTo>
                  <a:pt x="11301095" y="6433185"/>
                  <a:pt x="11398885" y="6433185"/>
                  <a:pt x="11459210" y="6372225"/>
                </a:cubicBezTo>
                <a:close/>
                <a:moveTo>
                  <a:pt x="11240770" y="6591300"/>
                </a:moveTo>
                <a:cubicBezTo>
                  <a:pt x="11301095" y="6530975"/>
                  <a:pt x="11301095" y="6433185"/>
                  <a:pt x="11240770" y="6372860"/>
                </a:cubicBezTo>
                <a:cubicBezTo>
                  <a:pt x="11180445" y="6312535"/>
                  <a:pt x="11082655" y="6312535"/>
                  <a:pt x="11022330" y="6372860"/>
                </a:cubicBezTo>
                <a:cubicBezTo>
                  <a:pt x="10962005" y="6433185"/>
                  <a:pt x="10962005" y="6530975"/>
                  <a:pt x="11022330" y="6591300"/>
                </a:cubicBezTo>
                <a:cubicBezTo>
                  <a:pt x="11082655" y="6651625"/>
                  <a:pt x="11180445" y="6651625"/>
                  <a:pt x="11240770" y="6591300"/>
                </a:cubicBezTo>
                <a:close/>
                <a:moveTo>
                  <a:pt x="12148185" y="6858000"/>
                </a:moveTo>
                <a:cubicBezTo>
                  <a:pt x="12140565" y="6840856"/>
                  <a:pt x="12129770" y="6824345"/>
                  <a:pt x="12115800" y="6809740"/>
                </a:cubicBezTo>
                <a:cubicBezTo>
                  <a:pt x="12055475" y="6749415"/>
                  <a:pt x="11957685" y="6749415"/>
                  <a:pt x="11897360" y="6809740"/>
                </a:cubicBezTo>
                <a:cubicBezTo>
                  <a:pt x="11883390" y="6823710"/>
                  <a:pt x="11872595" y="6840220"/>
                  <a:pt x="11864975" y="6858000"/>
                </a:cubicBezTo>
                <a:lnTo>
                  <a:pt x="12148185" y="6858000"/>
                </a:lnTo>
                <a:close/>
                <a:moveTo>
                  <a:pt x="11021695" y="6809740"/>
                </a:moveTo>
                <a:cubicBezTo>
                  <a:pt x="11007725" y="6823710"/>
                  <a:pt x="10996930" y="6840220"/>
                  <a:pt x="10989310" y="6858000"/>
                </a:cubicBezTo>
                <a:lnTo>
                  <a:pt x="11273155" y="6858000"/>
                </a:lnTo>
                <a:cubicBezTo>
                  <a:pt x="11265535" y="6840856"/>
                  <a:pt x="11254740" y="6824345"/>
                  <a:pt x="11240770" y="6809740"/>
                </a:cubicBezTo>
                <a:cubicBezTo>
                  <a:pt x="11180445" y="6749415"/>
                  <a:pt x="11082655" y="6749415"/>
                  <a:pt x="11021695" y="6809740"/>
                </a:cubicBezTo>
                <a:close/>
                <a:moveTo>
                  <a:pt x="11459210" y="6809740"/>
                </a:moveTo>
                <a:cubicBezTo>
                  <a:pt x="11445240" y="6823710"/>
                  <a:pt x="11434445" y="6840220"/>
                  <a:pt x="11426825" y="6858000"/>
                </a:cubicBezTo>
                <a:lnTo>
                  <a:pt x="11710670" y="6858000"/>
                </a:lnTo>
                <a:cubicBezTo>
                  <a:pt x="11703050" y="6840856"/>
                  <a:pt x="11692255" y="6824345"/>
                  <a:pt x="11678285" y="6809740"/>
                </a:cubicBezTo>
                <a:cubicBezTo>
                  <a:pt x="11617960" y="6749415"/>
                  <a:pt x="11519535" y="6749415"/>
                  <a:pt x="11459210" y="6809740"/>
                </a:cubicBezTo>
                <a:close/>
                <a:moveTo>
                  <a:pt x="11459210" y="6591300"/>
                </a:moveTo>
                <a:cubicBezTo>
                  <a:pt x="11398885" y="6530975"/>
                  <a:pt x="11301095" y="6530975"/>
                  <a:pt x="11240770" y="6591300"/>
                </a:cubicBezTo>
                <a:cubicBezTo>
                  <a:pt x="11180445" y="6651625"/>
                  <a:pt x="11180445" y="6749415"/>
                  <a:pt x="11240770" y="6809740"/>
                </a:cubicBezTo>
                <a:cubicBezTo>
                  <a:pt x="11301095" y="6870065"/>
                  <a:pt x="11398885" y="6870065"/>
                  <a:pt x="11459210" y="6809740"/>
                </a:cubicBezTo>
                <a:cubicBezTo>
                  <a:pt x="11519535" y="6749415"/>
                  <a:pt x="11519535" y="6651625"/>
                  <a:pt x="11459210" y="6591300"/>
                </a:cubicBezTo>
                <a:close/>
                <a:moveTo>
                  <a:pt x="2491740" y="6591300"/>
                </a:moveTo>
                <a:cubicBezTo>
                  <a:pt x="2552065" y="6530975"/>
                  <a:pt x="2552065" y="6433185"/>
                  <a:pt x="2491740" y="6372860"/>
                </a:cubicBezTo>
                <a:cubicBezTo>
                  <a:pt x="2431415" y="6312535"/>
                  <a:pt x="2333625" y="6312535"/>
                  <a:pt x="2273300" y="6372860"/>
                </a:cubicBezTo>
                <a:cubicBezTo>
                  <a:pt x="2212975" y="6433185"/>
                  <a:pt x="2212975" y="6530975"/>
                  <a:pt x="2273300" y="6591300"/>
                </a:cubicBezTo>
                <a:cubicBezTo>
                  <a:pt x="2333625" y="6651625"/>
                  <a:pt x="2431415" y="6651625"/>
                  <a:pt x="2491740" y="6591300"/>
                </a:cubicBezTo>
                <a:close/>
                <a:moveTo>
                  <a:pt x="2710815" y="6591300"/>
                </a:moveTo>
                <a:cubicBezTo>
                  <a:pt x="2650490" y="6530975"/>
                  <a:pt x="2552700" y="6530975"/>
                  <a:pt x="2492375" y="6591300"/>
                </a:cubicBezTo>
                <a:cubicBezTo>
                  <a:pt x="2432050" y="6651625"/>
                  <a:pt x="2432050" y="6749415"/>
                  <a:pt x="2492375" y="6809740"/>
                </a:cubicBezTo>
                <a:cubicBezTo>
                  <a:pt x="2552700" y="6870065"/>
                  <a:pt x="2650490" y="6870065"/>
                  <a:pt x="2710815" y="6809740"/>
                </a:cubicBezTo>
                <a:cubicBezTo>
                  <a:pt x="2771140" y="6749415"/>
                  <a:pt x="2771140" y="6651625"/>
                  <a:pt x="2710815" y="6591300"/>
                </a:cubicBezTo>
                <a:close/>
                <a:moveTo>
                  <a:pt x="2710815" y="6810375"/>
                </a:moveTo>
                <a:cubicBezTo>
                  <a:pt x="2696845" y="6824345"/>
                  <a:pt x="2686050" y="6840856"/>
                  <a:pt x="2678430" y="6858000"/>
                </a:cubicBezTo>
                <a:lnTo>
                  <a:pt x="2962275" y="6858000"/>
                </a:lnTo>
                <a:cubicBezTo>
                  <a:pt x="2954655" y="6840856"/>
                  <a:pt x="2943860" y="6824345"/>
                  <a:pt x="2929890" y="6810375"/>
                </a:cubicBezTo>
                <a:cubicBezTo>
                  <a:pt x="2868930" y="6749415"/>
                  <a:pt x="2771140" y="6749415"/>
                  <a:pt x="2710815" y="6810375"/>
                </a:cubicBezTo>
                <a:close/>
                <a:moveTo>
                  <a:pt x="2273300" y="6810375"/>
                </a:moveTo>
                <a:cubicBezTo>
                  <a:pt x="2259330" y="6824345"/>
                  <a:pt x="2248535" y="6840856"/>
                  <a:pt x="2240915" y="6858000"/>
                </a:cubicBezTo>
                <a:lnTo>
                  <a:pt x="2524760" y="6858000"/>
                </a:lnTo>
                <a:cubicBezTo>
                  <a:pt x="2517140" y="6840856"/>
                  <a:pt x="2506345" y="6824345"/>
                  <a:pt x="2492375" y="6810375"/>
                </a:cubicBezTo>
                <a:cubicBezTo>
                  <a:pt x="2431415" y="6749415"/>
                  <a:pt x="2333625" y="6749415"/>
                  <a:pt x="2273300" y="6810375"/>
                </a:cubicBezTo>
                <a:close/>
                <a:moveTo>
                  <a:pt x="8397240" y="29845"/>
                </a:moveTo>
                <a:cubicBezTo>
                  <a:pt x="8457565" y="90170"/>
                  <a:pt x="8555355" y="90170"/>
                  <a:pt x="8615680" y="29845"/>
                </a:cubicBezTo>
                <a:cubicBezTo>
                  <a:pt x="8624570" y="20955"/>
                  <a:pt x="8632190" y="10795"/>
                  <a:pt x="8638540" y="0"/>
                </a:cubicBezTo>
                <a:lnTo>
                  <a:pt x="8373745" y="0"/>
                </a:lnTo>
                <a:cubicBezTo>
                  <a:pt x="8380731" y="10795"/>
                  <a:pt x="8388350" y="20320"/>
                  <a:pt x="8397240" y="29845"/>
                </a:cubicBezTo>
                <a:close/>
                <a:moveTo>
                  <a:pt x="3399155" y="6858000"/>
                </a:moveTo>
                <a:cubicBezTo>
                  <a:pt x="3391535" y="6840856"/>
                  <a:pt x="3380740" y="6824345"/>
                  <a:pt x="3366770" y="6810375"/>
                </a:cubicBezTo>
                <a:cubicBezTo>
                  <a:pt x="3306445" y="6750050"/>
                  <a:pt x="3208655" y="6750050"/>
                  <a:pt x="3148330" y="6810375"/>
                </a:cubicBezTo>
                <a:cubicBezTo>
                  <a:pt x="3134360" y="6824345"/>
                  <a:pt x="3123565" y="6840856"/>
                  <a:pt x="3115945" y="6858000"/>
                </a:cubicBezTo>
                <a:lnTo>
                  <a:pt x="3399155" y="6858000"/>
                </a:lnTo>
                <a:close/>
                <a:moveTo>
                  <a:pt x="2929255" y="6810375"/>
                </a:moveTo>
                <a:cubicBezTo>
                  <a:pt x="2989580" y="6870700"/>
                  <a:pt x="3087370" y="6870700"/>
                  <a:pt x="3147695" y="6810375"/>
                </a:cubicBezTo>
                <a:cubicBezTo>
                  <a:pt x="3208020" y="6750050"/>
                  <a:pt x="3208020" y="6652260"/>
                  <a:pt x="3147695" y="6591935"/>
                </a:cubicBezTo>
                <a:cubicBezTo>
                  <a:pt x="3087370" y="6531610"/>
                  <a:pt x="2989580" y="6531610"/>
                  <a:pt x="2929255" y="6591935"/>
                </a:cubicBezTo>
                <a:cubicBezTo>
                  <a:pt x="2868930" y="6651625"/>
                  <a:pt x="2868930" y="6749415"/>
                  <a:pt x="2929255" y="6810375"/>
                </a:cubicBezTo>
                <a:close/>
                <a:moveTo>
                  <a:pt x="41910" y="6635115"/>
                </a:moveTo>
                <a:cubicBezTo>
                  <a:pt x="29845" y="6623050"/>
                  <a:pt x="15240" y="6614795"/>
                  <a:pt x="0" y="6610985"/>
                </a:cubicBezTo>
                <a:lnTo>
                  <a:pt x="0" y="6790056"/>
                </a:lnTo>
                <a:cubicBezTo>
                  <a:pt x="15240" y="6786245"/>
                  <a:pt x="29845" y="6777990"/>
                  <a:pt x="41910" y="6765925"/>
                </a:cubicBezTo>
                <a:cubicBezTo>
                  <a:pt x="78105" y="6730365"/>
                  <a:pt x="78105" y="6671310"/>
                  <a:pt x="41910" y="6635115"/>
                </a:cubicBezTo>
                <a:close/>
                <a:moveTo>
                  <a:pt x="2710815" y="6591300"/>
                </a:moveTo>
                <a:cubicBezTo>
                  <a:pt x="2771140" y="6651625"/>
                  <a:pt x="2868930" y="6651625"/>
                  <a:pt x="2929255" y="6591300"/>
                </a:cubicBezTo>
                <a:cubicBezTo>
                  <a:pt x="2989580" y="6530975"/>
                  <a:pt x="2989580" y="6433185"/>
                  <a:pt x="2929255" y="6372860"/>
                </a:cubicBezTo>
                <a:cubicBezTo>
                  <a:pt x="2868930" y="6312535"/>
                  <a:pt x="2771140" y="6312535"/>
                  <a:pt x="2710815" y="6372860"/>
                </a:cubicBezTo>
                <a:cubicBezTo>
                  <a:pt x="2649855" y="6433185"/>
                  <a:pt x="2649855" y="6530975"/>
                  <a:pt x="2710815" y="6591300"/>
                </a:cubicBezTo>
                <a:close/>
                <a:moveTo>
                  <a:pt x="4066540" y="6853556"/>
                </a:moveTo>
                <a:cubicBezTo>
                  <a:pt x="4065270" y="6854825"/>
                  <a:pt x="4064000" y="6856095"/>
                  <a:pt x="4062730" y="6858000"/>
                </a:cubicBezTo>
                <a:lnTo>
                  <a:pt x="4201795" y="6858000"/>
                </a:lnTo>
                <a:cubicBezTo>
                  <a:pt x="4200525" y="6856731"/>
                  <a:pt x="4199255" y="6855460"/>
                  <a:pt x="4197985" y="6853556"/>
                </a:cubicBezTo>
                <a:cubicBezTo>
                  <a:pt x="4161790" y="6817360"/>
                  <a:pt x="4102735" y="6817360"/>
                  <a:pt x="4066540" y="6853556"/>
                </a:cubicBezTo>
                <a:close/>
                <a:moveTo>
                  <a:pt x="8220710" y="0"/>
                </a:moveTo>
                <a:cubicBezTo>
                  <a:pt x="8205470" y="7620"/>
                  <a:pt x="8191500" y="17145"/>
                  <a:pt x="8178800" y="29845"/>
                </a:cubicBezTo>
                <a:cubicBezTo>
                  <a:pt x="8118475" y="90170"/>
                  <a:pt x="8118475" y="187960"/>
                  <a:pt x="8178800" y="248285"/>
                </a:cubicBezTo>
                <a:cubicBezTo>
                  <a:pt x="8239125" y="308610"/>
                  <a:pt x="8336915" y="308610"/>
                  <a:pt x="8397240" y="248285"/>
                </a:cubicBezTo>
                <a:cubicBezTo>
                  <a:pt x="8457565" y="187960"/>
                  <a:pt x="8457565" y="90170"/>
                  <a:pt x="8397240" y="29845"/>
                </a:cubicBezTo>
                <a:cubicBezTo>
                  <a:pt x="8384540" y="17145"/>
                  <a:pt x="8370570" y="7620"/>
                  <a:pt x="8355331" y="0"/>
                </a:cubicBezTo>
                <a:lnTo>
                  <a:pt x="8220710" y="0"/>
                </a:lnTo>
                <a:close/>
                <a:moveTo>
                  <a:pt x="2054225" y="6810375"/>
                </a:moveTo>
                <a:cubicBezTo>
                  <a:pt x="1993900" y="6750050"/>
                  <a:pt x="1896110" y="6750050"/>
                  <a:pt x="1835785" y="6810375"/>
                </a:cubicBezTo>
                <a:cubicBezTo>
                  <a:pt x="1821815" y="6824345"/>
                  <a:pt x="1811020" y="6840856"/>
                  <a:pt x="1803400" y="6858000"/>
                </a:cubicBezTo>
                <a:lnTo>
                  <a:pt x="2087245" y="6858000"/>
                </a:lnTo>
                <a:cubicBezTo>
                  <a:pt x="2079625" y="6840856"/>
                  <a:pt x="2068830" y="6824345"/>
                  <a:pt x="2054225" y="6810375"/>
                </a:cubicBezTo>
                <a:close/>
                <a:moveTo>
                  <a:pt x="4635500" y="6853556"/>
                </a:moveTo>
                <a:cubicBezTo>
                  <a:pt x="4599305" y="6817360"/>
                  <a:pt x="4540250" y="6817360"/>
                  <a:pt x="4504055" y="6853556"/>
                </a:cubicBezTo>
                <a:cubicBezTo>
                  <a:pt x="4502785" y="6854825"/>
                  <a:pt x="4501515" y="6856095"/>
                  <a:pt x="4500245" y="6858000"/>
                </a:cubicBezTo>
                <a:lnTo>
                  <a:pt x="4639310" y="6858000"/>
                </a:lnTo>
                <a:cubicBezTo>
                  <a:pt x="4638040" y="6856731"/>
                  <a:pt x="4636770" y="6855460"/>
                  <a:pt x="4635500" y="6853556"/>
                </a:cubicBezTo>
                <a:close/>
                <a:moveTo>
                  <a:pt x="2710815" y="6372860"/>
                </a:moveTo>
                <a:cubicBezTo>
                  <a:pt x="2771140" y="6312535"/>
                  <a:pt x="2771140" y="6214745"/>
                  <a:pt x="2710815" y="6154420"/>
                </a:cubicBezTo>
                <a:cubicBezTo>
                  <a:pt x="2650490" y="6094095"/>
                  <a:pt x="2552700" y="6094095"/>
                  <a:pt x="2492375" y="6154420"/>
                </a:cubicBezTo>
                <a:cubicBezTo>
                  <a:pt x="2432050" y="6214745"/>
                  <a:pt x="2432050" y="6312535"/>
                  <a:pt x="2492375" y="6372860"/>
                </a:cubicBezTo>
                <a:cubicBezTo>
                  <a:pt x="2552065" y="6433185"/>
                  <a:pt x="2649855" y="6433185"/>
                  <a:pt x="2710815" y="6372860"/>
                </a:cubicBezTo>
                <a:close/>
                <a:moveTo>
                  <a:pt x="7741285" y="29845"/>
                </a:moveTo>
                <a:cubicBezTo>
                  <a:pt x="7750175" y="20955"/>
                  <a:pt x="7757795" y="10795"/>
                  <a:pt x="7764145" y="0"/>
                </a:cubicBezTo>
                <a:lnTo>
                  <a:pt x="7499350" y="0"/>
                </a:lnTo>
                <a:cubicBezTo>
                  <a:pt x="7505700" y="10795"/>
                  <a:pt x="7513320" y="20320"/>
                  <a:pt x="7522210" y="29845"/>
                </a:cubicBezTo>
                <a:cubicBezTo>
                  <a:pt x="7583170" y="90170"/>
                  <a:pt x="7680960" y="90170"/>
                  <a:pt x="7741285" y="29845"/>
                </a:cubicBezTo>
                <a:close/>
                <a:moveTo>
                  <a:pt x="9709785" y="6372225"/>
                </a:moveTo>
                <a:cubicBezTo>
                  <a:pt x="9770110" y="6311900"/>
                  <a:pt x="9770110" y="6214110"/>
                  <a:pt x="9709785" y="6153785"/>
                </a:cubicBezTo>
                <a:cubicBezTo>
                  <a:pt x="9649460" y="6093460"/>
                  <a:pt x="9551670" y="6093460"/>
                  <a:pt x="9491345" y="6153785"/>
                </a:cubicBezTo>
                <a:cubicBezTo>
                  <a:pt x="9431020" y="6214110"/>
                  <a:pt x="9431020" y="6311900"/>
                  <a:pt x="9491345" y="6372225"/>
                </a:cubicBezTo>
                <a:cubicBezTo>
                  <a:pt x="9551035" y="6433185"/>
                  <a:pt x="9649460" y="6433185"/>
                  <a:pt x="9709785" y="6372225"/>
                </a:cubicBezTo>
                <a:close/>
                <a:moveTo>
                  <a:pt x="2273300" y="6810375"/>
                </a:moveTo>
                <a:cubicBezTo>
                  <a:pt x="2333625" y="6750050"/>
                  <a:pt x="2333625" y="6652260"/>
                  <a:pt x="2273300" y="6591935"/>
                </a:cubicBezTo>
                <a:cubicBezTo>
                  <a:pt x="2212975" y="6531610"/>
                  <a:pt x="2115185" y="6531610"/>
                  <a:pt x="2054860" y="6591935"/>
                </a:cubicBezTo>
                <a:cubicBezTo>
                  <a:pt x="1994535" y="6652260"/>
                  <a:pt x="1994535" y="6750050"/>
                  <a:pt x="2054860" y="6810375"/>
                </a:cubicBezTo>
                <a:cubicBezTo>
                  <a:pt x="2115185" y="6870700"/>
                  <a:pt x="2212975" y="6870700"/>
                  <a:pt x="2273300" y="6810375"/>
                </a:cubicBezTo>
                <a:close/>
                <a:moveTo>
                  <a:pt x="6866256" y="467360"/>
                </a:moveTo>
                <a:cubicBezTo>
                  <a:pt x="6926581" y="407035"/>
                  <a:pt x="6926581" y="309245"/>
                  <a:pt x="6866256" y="248920"/>
                </a:cubicBezTo>
                <a:cubicBezTo>
                  <a:pt x="6805931" y="188595"/>
                  <a:pt x="6708140" y="188595"/>
                  <a:pt x="6647815" y="248920"/>
                </a:cubicBezTo>
                <a:cubicBezTo>
                  <a:pt x="6587490" y="309245"/>
                  <a:pt x="6587490" y="407035"/>
                  <a:pt x="6647815" y="467360"/>
                </a:cubicBezTo>
                <a:cubicBezTo>
                  <a:pt x="6708140" y="527685"/>
                  <a:pt x="6805931" y="527685"/>
                  <a:pt x="6866256" y="467360"/>
                </a:cubicBezTo>
                <a:close/>
                <a:moveTo>
                  <a:pt x="6647815" y="685800"/>
                </a:moveTo>
                <a:cubicBezTo>
                  <a:pt x="6708140" y="625475"/>
                  <a:pt x="6708140" y="527685"/>
                  <a:pt x="6647815" y="467360"/>
                </a:cubicBezTo>
                <a:cubicBezTo>
                  <a:pt x="6587490" y="407035"/>
                  <a:pt x="6489700" y="407035"/>
                  <a:pt x="6429375" y="467360"/>
                </a:cubicBezTo>
                <a:cubicBezTo>
                  <a:pt x="6369050" y="527685"/>
                  <a:pt x="6369050" y="625475"/>
                  <a:pt x="6429375" y="685800"/>
                </a:cubicBezTo>
                <a:cubicBezTo>
                  <a:pt x="6489065" y="746125"/>
                  <a:pt x="6587490" y="746125"/>
                  <a:pt x="6647815" y="685800"/>
                </a:cubicBezTo>
                <a:close/>
                <a:moveTo>
                  <a:pt x="6428740" y="685800"/>
                </a:moveTo>
                <a:cubicBezTo>
                  <a:pt x="6368415" y="625475"/>
                  <a:pt x="6270625" y="625475"/>
                  <a:pt x="6210300" y="685800"/>
                </a:cubicBezTo>
                <a:cubicBezTo>
                  <a:pt x="6149975" y="746125"/>
                  <a:pt x="6149975" y="843915"/>
                  <a:pt x="6210300" y="904240"/>
                </a:cubicBezTo>
                <a:cubicBezTo>
                  <a:pt x="6270625" y="964565"/>
                  <a:pt x="6368415" y="964565"/>
                  <a:pt x="6428740" y="904240"/>
                </a:cubicBezTo>
                <a:cubicBezTo>
                  <a:pt x="6489065" y="843915"/>
                  <a:pt x="6489065" y="746125"/>
                  <a:pt x="6428740" y="685800"/>
                </a:cubicBezTo>
                <a:close/>
                <a:moveTo>
                  <a:pt x="7303770" y="29845"/>
                </a:moveTo>
                <a:cubicBezTo>
                  <a:pt x="7312660" y="20955"/>
                  <a:pt x="7320281" y="10795"/>
                  <a:pt x="7326631" y="0"/>
                </a:cubicBezTo>
                <a:lnTo>
                  <a:pt x="7061835" y="0"/>
                </a:lnTo>
                <a:cubicBezTo>
                  <a:pt x="7068185" y="10795"/>
                  <a:pt x="7075806" y="20320"/>
                  <a:pt x="7084695" y="29845"/>
                </a:cubicBezTo>
                <a:cubicBezTo>
                  <a:pt x="7145656" y="90170"/>
                  <a:pt x="7243445" y="90170"/>
                  <a:pt x="7303770" y="29845"/>
                </a:cubicBezTo>
                <a:close/>
                <a:moveTo>
                  <a:pt x="7303770" y="248285"/>
                </a:moveTo>
                <a:cubicBezTo>
                  <a:pt x="7364095" y="308610"/>
                  <a:pt x="7461885" y="308610"/>
                  <a:pt x="7522210" y="248285"/>
                </a:cubicBezTo>
                <a:cubicBezTo>
                  <a:pt x="7582535" y="187960"/>
                  <a:pt x="7582535" y="90170"/>
                  <a:pt x="7522210" y="29845"/>
                </a:cubicBezTo>
                <a:cubicBezTo>
                  <a:pt x="7509510" y="17145"/>
                  <a:pt x="7495540" y="7620"/>
                  <a:pt x="7480300" y="0"/>
                </a:cubicBezTo>
                <a:lnTo>
                  <a:pt x="7345045" y="0"/>
                </a:lnTo>
                <a:cubicBezTo>
                  <a:pt x="7329806" y="7620"/>
                  <a:pt x="7315835" y="17145"/>
                  <a:pt x="7303135" y="29845"/>
                </a:cubicBezTo>
                <a:cubicBezTo>
                  <a:pt x="7243445" y="90170"/>
                  <a:pt x="7243445" y="187960"/>
                  <a:pt x="7303770" y="248285"/>
                </a:cubicBezTo>
                <a:close/>
                <a:moveTo>
                  <a:pt x="6647815" y="904240"/>
                </a:moveTo>
                <a:cubicBezTo>
                  <a:pt x="6587490" y="843915"/>
                  <a:pt x="6489700" y="843915"/>
                  <a:pt x="6429375" y="904240"/>
                </a:cubicBezTo>
                <a:cubicBezTo>
                  <a:pt x="6369050" y="964565"/>
                  <a:pt x="6369050" y="1062355"/>
                  <a:pt x="6429375" y="1122680"/>
                </a:cubicBezTo>
                <a:cubicBezTo>
                  <a:pt x="6489700" y="1183005"/>
                  <a:pt x="6587490" y="1183005"/>
                  <a:pt x="6647815" y="1122680"/>
                </a:cubicBezTo>
                <a:cubicBezTo>
                  <a:pt x="6708140" y="1062990"/>
                  <a:pt x="6708140" y="965200"/>
                  <a:pt x="6647815" y="904240"/>
                </a:cubicBezTo>
                <a:close/>
                <a:moveTo>
                  <a:pt x="7959725" y="248285"/>
                </a:moveTo>
                <a:cubicBezTo>
                  <a:pt x="7899400" y="308610"/>
                  <a:pt x="7899400" y="406400"/>
                  <a:pt x="7959725" y="466725"/>
                </a:cubicBezTo>
                <a:cubicBezTo>
                  <a:pt x="8020050" y="527050"/>
                  <a:pt x="8117840" y="527050"/>
                  <a:pt x="8178165" y="466725"/>
                </a:cubicBezTo>
                <a:cubicBezTo>
                  <a:pt x="8238490" y="406400"/>
                  <a:pt x="8238490" y="308610"/>
                  <a:pt x="8178165" y="248285"/>
                </a:cubicBezTo>
                <a:cubicBezTo>
                  <a:pt x="8118475" y="187960"/>
                  <a:pt x="8020050" y="187960"/>
                  <a:pt x="7959725" y="248285"/>
                </a:cubicBezTo>
                <a:close/>
                <a:moveTo>
                  <a:pt x="7085331" y="248285"/>
                </a:moveTo>
                <a:cubicBezTo>
                  <a:pt x="7145656" y="187960"/>
                  <a:pt x="7145656" y="90170"/>
                  <a:pt x="7085331" y="29845"/>
                </a:cubicBezTo>
                <a:cubicBezTo>
                  <a:pt x="7072631" y="17145"/>
                  <a:pt x="7058660" y="7620"/>
                  <a:pt x="7043420" y="0"/>
                </a:cubicBezTo>
                <a:lnTo>
                  <a:pt x="6908165" y="0"/>
                </a:lnTo>
                <a:cubicBezTo>
                  <a:pt x="6892925" y="7620"/>
                  <a:pt x="6878956" y="17145"/>
                  <a:pt x="6866256" y="29845"/>
                </a:cubicBezTo>
                <a:cubicBezTo>
                  <a:pt x="6805931" y="90170"/>
                  <a:pt x="6805931" y="187960"/>
                  <a:pt x="6866256" y="248285"/>
                </a:cubicBezTo>
                <a:cubicBezTo>
                  <a:pt x="6926581" y="308610"/>
                  <a:pt x="7024370" y="308610"/>
                  <a:pt x="7085331" y="248285"/>
                </a:cubicBezTo>
                <a:close/>
                <a:moveTo>
                  <a:pt x="7522210" y="685800"/>
                </a:moveTo>
                <a:cubicBezTo>
                  <a:pt x="7461885" y="746125"/>
                  <a:pt x="7461885" y="843915"/>
                  <a:pt x="7522210" y="904240"/>
                </a:cubicBezTo>
                <a:cubicBezTo>
                  <a:pt x="7582535" y="964565"/>
                  <a:pt x="7680325" y="964565"/>
                  <a:pt x="7740650" y="904240"/>
                </a:cubicBezTo>
                <a:cubicBezTo>
                  <a:pt x="7800975" y="843915"/>
                  <a:pt x="7800975" y="746125"/>
                  <a:pt x="7740650" y="685800"/>
                </a:cubicBezTo>
                <a:cubicBezTo>
                  <a:pt x="7680960" y="625475"/>
                  <a:pt x="7583170" y="625475"/>
                  <a:pt x="7522210" y="685800"/>
                </a:cubicBezTo>
                <a:close/>
                <a:moveTo>
                  <a:pt x="7741285" y="467360"/>
                </a:moveTo>
                <a:cubicBezTo>
                  <a:pt x="7680960" y="527685"/>
                  <a:pt x="7680960" y="625475"/>
                  <a:pt x="7741285" y="685800"/>
                </a:cubicBezTo>
                <a:cubicBezTo>
                  <a:pt x="7801610" y="746125"/>
                  <a:pt x="7899400" y="746125"/>
                  <a:pt x="7959725" y="685800"/>
                </a:cubicBezTo>
                <a:cubicBezTo>
                  <a:pt x="8020050" y="625475"/>
                  <a:pt x="8020050" y="527685"/>
                  <a:pt x="7959725" y="467360"/>
                </a:cubicBezTo>
                <a:cubicBezTo>
                  <a:pt x="7899400" y="406400"/>
                  <a:pt x="7801610" y="406400"/>
                  <a:pt x="7741285" y="467360"/>
                </a:cubicBezTo>
                <a:close/>
                <a:moveTo>
                  <a:pt x="7303770" y="904240"/>
                </a:moveTo>
                <a:cubicBezTo>
                  <a:pt x="7243445" y="964565"/>
                  <a:pt x="7243445" y="1062355"/>
                  <a:pt x="7303770" y="1122680"/>
                </a:cubicBezTo>
                <a:cubicBezTo>
                  <a:pt x="7364095" y="1183005"/>
                  <a:pt x="7461885" y="1183005"/>
                  <a:pt x="7522210" y="1122680"/>
                </a:cubicBezTo>
                <a:cubicBezTo>
                  <a:pt x="7582535" y="1062355"/>
                  <a:pt x="7582535" y="964565"/>
                  <a:pt x="7522210" y="904240"/>
                </a:cubicBezTo>
                <a:cubicBezTo>
                  <a:pt x="7461885" y="843915"/>
                  <a:pt x="7364095" y="843915"/>
                  <a:pt x="7303770" y="904240"/>
                </a:cubicBezTo>
                <a:close/>
                <a:moveTo>
                  <a:pt x="6866256" y="1341755"/>
                </a:moveTo>
                <a:cubicBezTo>
                  <a:pt x="6805931" y="1402080"/>
                  <a:pt x="6805931" y="1499870"/>
                  <a:pt x="6866256" y="1560195"/>
                </a:cubicBezTo>
                <a:cubicBezTo>
                  <a:pt x="6926581" y="1620520"/>
                  <a:pt x="7024370" y="1620520"/>
                  <a:pt x="7084695" y="1560195"/>
                </a:cubicBezTo>
                <a:cubicBezTo>
                  <a:pt x="7145020" y="1499870"/>
                  <a:pt x="7145020" y="1402080"/>
                  <a:pt x="7084695" y="1341755"/>
                </a:cubicBezTo>
                <a:cubicBezTo>
                  <a:pt x="7024370" y="1281430"/>
                  <a:pt x="6926581" y="1281430"/>
                  <a:pt x="6866256" y="1341755"/>
                </a:cubicBezTo>
                <a:close/>
                <a:moveTo>
                  <a:pt x="7085331" y="1123315"/>
                </a:moveTo>
                <a:cubicBezTo>
                  <a:pt x="7025006" y="1183640"/>
                  <a:pt x="7025006" y="1281430"/>
                  <a:pt x="7085331" y="1341755"/>
                </a:cubicBezTo>
                <a:cubicBezTo>
                  <a:pt x="7145656" y="1402080"/>
                  <a:pt x="7243445" y="1402080"/>
                  <a:pt x="7303770" y="1341755"/>
                </a:cubicBezTo>
                <a:cubicBezTo>
                  <a:pt x="7364095" y="1281430"/>
                  <a:pt x="7364095" y="1183640"/>
                  <a:pt x="7303770" y="1123315"/>
                </a:cubicBezTo>
                <a:cubicBezTo>
                  <a:pt x="7243445" y="1062990"/>
                  <a:pt x="7145656" y="1062990"/>
                  <a:pt x="7085331" y="1123315"/>
                </a:cubicBezTo>
                <a:close/>
                <a:moveTo>
                  <a:pt x="6866256" y="1123315"/>
                </a:moveTo>
                <a:cubicBezTo>
                  <a:pt x="6805931" y="1062990"/>
                  <a:pt x="6708140" y="1062990"/>
                  <a:pt x="6647815" y="1123315"/>
                </a:cubicBezTo>
                <a:cubicBezTo>
                  <a:pt x="6587490" y="1183640"/>
                  <a:pt x="6587490" y="1281430"/>
                  <a:pt x="6647815" y="1341755"/>
                </a:cubicBezTo>
                <a:cubicBezTo>
                  <a:pt x="6708140" y="1402080"/>
                  <a:pt x="6805931" y="1402080"/>
                  <a:pt x="6866256" y="1341755"/>
                </a:cubicBezTo>
                <a:cubicBezTo>
                  <a:pt x="6926581" y="1281430"/>
                  <a:pt x="6926581" y="1183640"/>
                  <a:pt x="6866256" y="1123315"/>
                </a:cubicBezTo>
                <a:close/>
                <a:moveTo>
                  <a:pt x="5116830" y="3091815"/>
                </a:moveTo>
                <a:cubicBezTo>
                  <a:pt x="5056505" y="3152140"/>
                  <a:pt x="5056505" y="3249930"/>
                  <a:pt x="5116830" y="3310255"/>
                </a:cubicBezTo>
                <a:cubicBezTo>
                  <a:pt x="5177155" y="3370580"/>
                  <a:pt x="5274945" y="3370580"/>
                  <a:pt x="5335270" y="3310255"/>
                </a:cubicBezTo>
                <a:cubicBezTo>
                  <a:pt x="5395595" y="3249930"/>
                  <a:pt x="5395595" y="3152140"/>
                  <a:pt x="5335270" y="3091815"/>
                </a:cubicBezTo>
                <a:cubicBezTo>
                  <a:pt x="5274945" y="3031490"/>
                  <a:pt x="5177155" y="3031490"/>
                  <a:pt x="5116830" y="3091815"/>
                </a:cubicBezTo>
                <a:close/>
                <a:moveTo>
                  <a:pt x="1791970" y="5760085"/>
                </a:moveTo>
                <a:cubicBezTo>
                  <a:pt x="1755775" y="5723890"/>
                  <a:pt x="1696720" y="5723890"/>
                  <a:pt x="1660525" y="5760085"/>
                </a:cubicBezTo>
                <a:cubicBezTo>
                  <a:pt x="1624330" y="5796280"/>
                  <a:pt x="1624330" y="5855335"/>
                  <a:pt x="1660525" y="5891530"/>
                </a:cubicBezTo>
                <a:cubicBezTo>
                  <a:pt x="1696720" y="5927725"/>
                  <a:pt x="1755775" y="5927725"/>
                  <a:pt x="1791970" y="5891530"/>
                </a:cubicBezTo>
                <a:cubicBezTo>
                  <a:pt x="1828165" y="5855335"/>
                  <a:pt x="1828165" y="5796280"/>
                  <a:pt x="1791970" y="5760085"/>
                </a:cubicBezTo>
                <a:close/>
                <a:moveTo>
                  <a:pt x="1791970" y="5322570"/>
                </a:moveTo>
                <a:cubicBezTo>
                  <a:pt x="1755775" y="5286375"/>
                  <a:pt x="1696720" y="5286375"/>
                  <a:pt x="1660525" y="5322570"/>
                </a:cubicBezTo>
                <a:cubicBezTo>
                  <a:pt x="1624330" y="5358765"/>
                  <a:pt x="1624330" y="5417820"/>
                  <a:pt x="1660525" y="5454015"/>
                </a:cubicBezTo>
                <a:cubicBezTo>
                  <a:pt x="1696720" y="5490210"/>
                  <a:pt x="1755775" y="5490210"/>
                  <a:pt x="1791970" y="5454015"/>
                </a:cubicBezTo>
                <a:cubicBezTo>
                  <a:pt x="1828165" y="5417820"/>
                  <a:pt x="1828165" y="5358765"/>
                  <a:pt x="1791970" y="5322570"/>
                </a:cubicBezTo>
                <a:close/>
                <a:moveTo>
                  <a:pt x="1660525" y="6635115"/>
                </a:moveTo>
                <a:cubicBezTo>
                  <a:pt x="1624330" y="6671310"/>
                  <a:pt x="1624330" y="6730365"/>
                  <a:pt x="1660525" y="6766560"/>
                </a:cubicBezTo>
                <a:cubicBezTo>
                  <a:pt x="1696720" y="6802756"/>
                  <a:pt x="1755775" y="6802756"/>
                  <a:pt x="1791970" y="6766560"/>
                </a:cubicBezTo>
                <a:cubicBezTo>
                  <a:pt x="1828165" y="6730365"/>
                  <a:pt x="1828165" y="6671310"/>
                  <a:pt x="1791970" y="6635115"/>
                </a:cubicBezTo>
                <a:cubicBezTo>
                  <a:pt x="1755775" y="6598920"/>
                  <a:pt x="1696720" y="6598920"/>
                  <a:pt x="1660525" y="6635115"/>
                </a:cubicBezTo>
                <a:close/>
                <a:moveTo>
                  <a:pt x="41910" y="3573145"/>
                </a:moveTo>
                <a:cubicBezTo>
                  <a:pt x="29845" y="3561080"/>
                  <a:pt x="15240" y="3552825"/>
                  <a:pt x="0" y="3549015"/>
                </a:cubicBezTo>
                <a:lnTo>
                  <a:pt x="0" y="3728720"/>
                </a:lnTo>
                <a:cubicBezTo>
                  <a:pt x="15240" y="3724910"/>
                  <a:pt x="29845" y="3716655"/>
                  <a:pt x="41910" y="3704590"/>
                </a:cubicBezTo>
                <a:cubicBezTo>
                  <a:pt x="78740" y="3667760"/>
                  <a:pt x="78740" y="3609340"/>
                  <a:pt x="41910" y="3573145"/>
                </a:cubicBezTo>
                <a:close/>
                <a:moveTo>
                  <a:pt x="41910" y="4010660"/>
                </a:moveTo>
                <a:cubicBezTo>
                  <a:pt x="29845" y="3998595"/>
                  <a:pt x="15240" y="3990340"/>
                  <a:pt x="0" y="3986530"/>
                </a:cubicBezTo>
                <a:lnTo>
                  <a:pt x="0" y="4165600"/>
                </a:lnTo>
                <a:cubicBezTo>
                  <a:pt x="15240" y="4161790"/>
                  <a:pt x="29845" y="4153535"/>
                  <a:pt x="41910" y="4141470"/>
                </a:cubicBezTo>
                <a:cubicBezTo>
                  <a:pt x="78740" y="4105275"/>
                  <a:pt x="78740" y="4046855"/>
                  <a:pt x="41910" y="4010660"/>
                </a:cubicBezTo>
                <a:close/>
                <a:moveTo>
                  <a:pt x="1791970" y="6197600"/>
                </a:moveTo>
                <a:cubicBezTo>
                  <a:pt x="1755775" y="6161405"/>
                  <a:pt x="1696720" y="6161405"/>
                  <a:pt x="1660525" y="6197600"/>
                </a:cubicBezTo>
                <a:cubicBezTo>
                  <a:pt x="1624330" y="6233795"/>
                  <a:pt x="1624330" y="6292850"/>
                  <a:pt x="1660525" y="6329045"/>
                </a:cubicBezTo>
                <a:cubicBezTo>
                  <a:pt x="1696720" y="6365240"/>
                  <a:pt x="1755775" y="6365240"/>
                  <a:pt x="1791970" y="6329045"/>
                </a:cubicBezTo>
                <a:cubicBezTo>
                  <a:pt x="1828165" y="6292850"/>
                  <a:pt x="1828165" y="6233795"/>
                  <a:pt x="1791970" y="6197600"/>
                </a:cubicBezTo>
                <a:close/>
                <a:moveTo>
                  <a:pt x="4416425" y="6197600"/>
                </a:moveTo>
                <a:cubicBezTo>
                  <a:pt x="4380230" y="6161405"/>
                  <a:pt x="4321175" y="6161405"/>
                  <a:pt x="4284980" y="6197600"/>
                </a:cubicBezTo>
                <a:cubicBezTo>
                  <a:pt x="4248785" y="6233795"/>
                  <a:pt x="4248785" y="6292850"/>
                  <a:pt x="4284980" y="6329045"/>
                </a:cubicBezTo>
                <a:cubicBezTo>
                  <a:pt x="4321175" y="6365240"/>
                  <a:pt x="4380230" y="6365240"/>
                  <a:pt x="4416425" y="6329045"/>
                </a:cubicBezTo>
                <a:cubicBezTo>
                  <a:pt x="4452620" y="6292850"/>
                  <a:pt x="4452620" y="6233795"/>
                  <a:pt x="4416425" y="6197600"/>
                </a:cubicBezTo>
                <a:close/>
                <a:moveTo>
                  <a:pt x="41910" y="4448175"/>
                </a:moveTo>
                <a:cubicBezTo>
                  <a:pt x="29845" y="4436110"/>
                  <a:pt x="15240" y="4427855"/>
                  <a:pt x="0" y="4424045"/>
                </a:cubicBezTo>
                <a:lnTo>
                  <a:pt x="0" y="4603750"/>
                </a:lnTo>
                <a:cubicBezTo>
                  <a:pt x="15240" y="4599940"/>
                  <a:pt x="29845" y="4591685"/>
                  <a:pt x="41910" y="4579620"/>
                </a:cubicBezTo>
                <a:cubicBezTo>
                  <a:pt x="78740" y="4542790"/>
                  <a:pt x="78740" y="4484370"/>
                  <a:pt x="41910" y="4448175"/>
                </a:cubicBezTo>
                <a:close/>
                <a:moveTo>
                  <a:pt x="5116830" y="2654300"/>
                </a:moveTo>
                <a:cubicBezTo>
                  <a:pt x="5177155" y="2593975"/>
                  <a:pt x="5177155" y="2496185"/>
                  <a:pt x="5116830" y="2435860"/>
                </a:cubicBezTo>
                <a:cubicBezTo>
                  <a:pt x="5056505" y="2375535"/>
                  <a:pt x="4958715" y="2375535"/>
                  <a:pt x="4898390" y="2435860"/>
                </a:cubicBezTo>
                <a:cubicBezTo>
                  <a:pt x="4838065" y="2496185"/>
                  <a:pt x="4838065" y="2593975"/>
                  <a:pt x="4898390" y="2654300"/>
                </a:cubicBezTo>
                <a:cubicBezTo>
                  <a:pt x="4958080" y="2714625"/>
                  <a:pt x="5055870" y="2714625"/>
                  <a:pt x="5116830" y="2654300"/>
                </a:cubicBezTo>
                <a:close/>
                <a:moveTo>
                  <a:pt x="4897755" y="2654300"/>
                </a:moveTo>
                <a:cubicBezTo>
                  <a:pt x="4837430" y="2593975"/>
                  <a:pt x="4739640" y="2593975"/>
                  <a:pt x="4679315" y="2654300"/>
                </a:cubicBezTo>
                <a:cubicBezTo>
                  <a:pt x="4618990" y="2714625"/>
                  <a:pt x="4618990" y="2812415"/>
                  <a:pt x="4679315" y="2872740"/>
                </a:cubicBezTo>
                <a:cubicBezTo>
                  <a:pt x="4739640" y="2933065"/>
                  <a:pt x="4837430" y="2933065"/>
                  <a:pt x="4897755" y="2872740"/>
                </a:cubicBezTo>
                <a:cubicBezTo>
                  <a:pt x="4958080" y="2812415"/>
                  <a:pt x="4958080" y="2714625"/>
                  <a:pt x="4897755" y="2654300"/>
                </a:cubicBezTo>
                <a:close/>
                <a:moveTo>
                  <a:pt x="5116830" y="2872740"/>
                </a:moveTo>
                <a:cubicBezTo>
                  <a:pt x="5056505" y="2812415"/>
                  <a:pt x="4958715" y="2812415"/>
                  <a:pt x="4898390" y="2872740"/>
                </a:cubicBezTo>
                <a:cubicBezTo>
                  <a:pt x="4838065" y="2933065"/>
                  <a:pt x="4838065" y="3030855"/>
                  <a:pt x="4898390" y="3091180"/>
                </a:cubicBezTo>
                <a:cubicBezTo>
                  <a:pt x="4958715" y="3151505"/>
                  <a:pt x="5056505" y="3151505"/>
                  <a:pt x="5116830" y="3091180"/>
                </a:cubicBezTo>
                <a:cubicBezTo>
                  <a:pt x="5177155" y="3031490"/>
                  <a:pt x="5177155" y="2933700"/>
                  <a:pt x="5116830" y="2872740"/>
                </a:cubicBezTo>
                <a:close/>
                <a:moveTo>
                  <a:pt x="5335270" y="2654300"/>
                </a:moveTo>
                <a:cubicBezTo>
                  <a:pt x="5395595" y="2714625"/>
                  <a:pt x="5493385" y="2714625"/>
                  <a:pt x="5553710" y="2654300"/>
                </a:cubicBezTo>
                <a:cubicBezTo>
                  <a:pt x="5614035" y="2593975"/>
                  <a:pt x="5614035" y="2496185"/>
                  <a:pt x="5553710" y="2435860"/>
                </a:cubicBezTo>
                <a:cubicBezTo>
                  <a:pt x="5493385" y="2375535"/>
                  <a:pt x="5395595" y="2375535"/>
                  <a:pt x="5335270" y="2435860"/>
                </a:cubicBezTo>
                <a:cubicBezTo>
                  <a:pt x="5274945" y="2496185"/>
                  <a:pt x="5274945" y="2593975"/>
                  <a:pt x="5335270" y="2654300"/>
                </a:cubicBezTo>
                <a:close/>
                <a:moveTo>
                  <a:pt x="5116830" y="2654300"/>
                </a:moveTo>
                <a:cubicBezTo>
                  <a:pt x="5056505" y="2714625"/>
                  <a:pt x="5056505" y="2812415"/>
                  <a:pt x="5116830" y="2872740"/>
                </a:cubicBezTo>
                <a:cubicBezTo>
                  <a:pt x="5177155" y="2933065"/>
                  <a:pt x="5274945" y="2933065"/>
                  <a:pt x="5335270" y="2872740"/>
                </a:cubicBezTo>
                <a:cubicBezTo>
                  <a:pt x="5395595" y="2812415"/>
                  <a:pt x="5395595" y="2714625"/>
                  <a:pt x="5335270" y="2654300"/>
                </a:cubicBezTo>
                <a:cubicBezTo>
                  <a:pt x="5274945" y="2593975"/>
                  <a:pt x="5177155" y="2593975"/>
                  <a:pt x="5116830" y="2654300"/>
                </a:cubicBezTo>
                <a:close/>
                <a:moveTo>
                  <a:pt x="5335270" y="2435860"/>
                </a:moveTo>
                <a:cubicBezTo>
                  <a:pt x="5395595" y="2375535"/>
                  <a:pt x="5395595" y="2277745"/>
                  <a:pt x="5335270" y="2217420"/>
                </a:cubicBezTo>
                <a:cubicBezTo>
                  <a:pt x="5274945" y="2157095"/>
                  <a:pt x="5177155" y="2157095"/>
                  <a:pt x="5116830" y="2217420"/>
                </a:cubicBezTo>
                <a:cubicBezTo>
                  <a:pt x="5056505" y="2277745"/>
                  <a:pt x="5056505" y="2375535"/>
                  <a:pt x="5116830" y="2435860"/>
                </a:cubicBezTo>
                <a:cubicBezTo>
                  <a:pt x="5177155" y="2496185"/>
                  <a:pt x="5274945" y="2496185"/>
                  <a:pt x="5335270" y="2435860"/>
                </a:cubicBezTo>
                <a:close/>
                <a:moveTo>
                  <a:pt x="4285615" y="6635115"/>
                </a:moveTo>
                <a:cubicBezTo>
                  <a:pt x="4249420" y="6671310"/>
                  <a:pt x="4249420" y="6730365"/>
                  <a:pt x="4285615" y="6766560"/>
                </a:cubicBezTo>
                <a:cubicBezTo>
                  <a:pt x="4321810" y="6802756"/>
                  <a:pt x="4380865" y="6802756"/>
                  <a:pt x="4417060" y="6766560"/>
                </a:cubicBezTo>
                <a:cubicBezTo>
                  <a:pt x="4453255" y="6730365"/>
                  <a:pt x="4453255" y="6671310"/>
                  <a:pt x="4417060" y="6635115"/>
                </a:cubicBezTo>
                <a:cubicBezTo>
                  <a:pt x="4380865" y="6598920"/>
                  <a:pt x="4321810" y="6598920"/>
                  <a:pt x="4285615" y="6635115"/>
                </a:cubicBezTo>
                <a:close/>
                <a:moveTo>
                  <a:pt x="41910" y="5760085"/>
                </a:moveTo>
                <a:cubicBezTo>
                  <a:pt x="29845" y="5748020"/>
                  <a:pt x="15240" y="5739765"/>
                  <a:pt x="0" y="5735955"/>
                </a:cubicBezTo>
                <a:lnTo>
                  <a:pt x="0" y="5915025"/>
                </a:lnTo>
                <a:cubicBezTo>
                  <a:pt x="15240" y="5911215"/>
                  <a:pt x="29845" y="5902960"/>
                  <a:pt x="41910" y="5890895"/>
                </a:cubicBezTo>
                <a:cubicBezTo>
                  <a:pt x="78105" y="5855335"/>
                  <a:pt x="78105" y="5796280"/>
                  <a:pt x="41910" y="5760085"/>
                </a:cubicBezTo>
                <a:close/>
                <a:moveTo>
                  <a:pt x="1529715" y="379730"/>
                </a:moveTo>
                <a:cubicBezTo>
                  <a:pt x="1541780" y="367665"/>
                  <a:pt x="1541780" y="347980"/>
                  <a:pt x="1529715" y="335915"/>
                </a:cubicBezTo>
                <a:cubicBezTo>
                  <a:pt x="1517650" y="323850"/>
                  <a:pt x="1497965" y="323850"/>
                  <a:pt x="1485900" y="335915"/>
                </a:cubicBezTo>
                <a:cubicBezTo>
                  <a:pt x="1473835" y="347980"/>
                  <a:pt x="1473835" y="367665"/>
                  <a:pt x="1485900" y="379730"/>
                </a:cubicBezTo>
                <a:cubicBezTo>
                  <a:pt x="1497965" y="391795"/>
                  <a:pt x="1517650" y="391795"/>
                  <a:pt x="1529715" y="379730"/>
                </a:cubicBezTo>
                <a:close/>
                <a:moveTo>
                  <a:pt x="1485900" y="817245"/>
                </a:moveTo>
                <a:cubicBezTo>
                  <a:pt x="1497965" y="829310"/>
                  <a:pt x="1517650" y="829310"/>
                  <a:pt x="1529715" y="817245"/>
                </a:cubicBezTo>
                <a:cubicBezTo>
                  <a:pt x="1541780" y="805180"/>
                  <a:pt x="1541780" y="785495"/>
                  <a:pt x="1529715" y="773430"/>
                </a:cubicBezTo>
                <a:cubicBezTo>
                  <a:pt x="1517650" y="761365"/>
                  <a:pt x="1497965" y="761365"/>
                  <a:pt x="1485900" y="773430"/>
                </a:cubicBezTo>
                <a:cubicBezTo>
                  <a:pt x="1473835" y="785495"/>
                  <a:pt x="1473835" y="805180"/>
                  <a:pt x="1485900" y="817245"/>
                </a:cubicBezTo>
                <a:close/>
                <a:moveTo>
                  <a:pt x="1463675" y="1713865"/>
                </a:moveTo>
                <a:cubicBezTo>
                  <a:pt x="1487805" y="1737995"/>
                  <a:pt x="1527175" y="1737995"/>
                  <a:pt x="1551305" y="1713865"/>
                </a:cubicBezTo>
                <a:cubicBezTo>
                  <a:pt x="1575435" y="1689735"/>
                  <a:pt x="1575435" y="1650365"/>
                  <a:pt x="1551305" y="1626235"/>
                </a:cubicBezTo>
                <a:cubicBezTo>
                  <a:pt x="1527175" y="1602105"/>
                  <a:pt x="1487805" y="1602105"/>
                  <a:pt x="1463675" y="1626235"/>
                </a:cubicBezTo>
                <a:cubicBezTo>
                  <a:pt x="1439545" y="1650365"/>
                  <a:pt x="1439545" y="1689735"/>
                  <a:pt x="1463675" y="1713865"/>
                </a:cubicBezTo>
                <a:close/>
                <a:moveTo>
                  <a:pt x="1485900" y="1254760"/>
                </a:moveTo>
                <a:cubicBezTo>
                  <a:pt x="1497965" y="1266825"/>
                  <a:pt x="1517650" y="1266825"/>
                  <a:pt x="1529715" y="1254760"/>
                </a:cubicBezTo>
                <a:cubicBezTo>
                  <a:pt x="1541780" y="1242695"/>
                  <a:pt x="1541780" y="1223010"/>
                  <a:pt x="1529715" y="1210945"/>
                </a:cubicBezTo>
                <a:cubicBezTo>
                  <a:pt x="1517650" y="1198880"/>
                  <a:pt x="1497965" y="1198880"/>
                  <a:pt x="1485900" y="1210945"/>
                </a:cubicBezTo>
                <a:cubicBezTo>
                  <a:pt x="1473835" y="1223010"/>
                  <a:pt x="1473835" y="1242695"/>
                  <a:pt x="1485900" y="1254760"/>
                </a:cubicBezTo>
                <a:close/>
                <a:moveTo>
                  <a:pt x="2491740" y="248285"/>
                </a:moveTo>
                <a:cubicBezTo>
                  <a:pt x="2552065" y="308610"/>
                  <a:pt x="2649855" y="308610"/>
                  <a:pt x="2710180" y="248285"/>
                </a:cubicBezTo>
                <a:cubicBezTo>
                  <a:pt x="2770505" y="187960"/>
                  <a:pt x="2770505" y="90170"/>
                  <a:pt x="2710180" y="29845"/>
                </a:cubicBezTo>
                <a:cubicBezTo>
                  <a:pt x="2697480" y="17145"/>
                  <a:pt x="2683510" y="7620"/>
                  <a:pt x="2668270" y="0"/>
                </a:cubicBezTo>
                <a:lnTo>
                  <a:pt x="2533650" y="0"/>
                </a:lnTo>
                <a:cubicBezTo>
                  <a:pt x="2518410" y="7620"/>
                  <a:pt x="2504440" y="17145"/>
                  <a:pt x="2491740" y="29845"/>
                </a:cubicBezTo>
                <a:cubicBezTo>
                  <a:pt x="2431415" y="90170"/>
                  <a:pt x="2431415" y="187960"/>
                  <a:pt x="2491740" y="248285"/>
                </a:cubicBezTo>
                <a:close/>
                <a:moveTo>
                  <a:pt x="1117600" y="0"/>
                </a:moveTo>
                <a:lnTo>
                  <a:pt x="1022985" y="0"/>
                </a:lnTo>
                <a:cubicBezTo>
                  <a:pt x="1052195" y="17145"/>
                  <a:pt x="1088390" y="17145"/>
                  <a:pt x="1117600" y="0"/>
                </a:cubicBezTo>
                <a:close/>
                <a:moveTo>
                  <a:pt x="41910" y="4885690"/>
                </a:moveTo>
                <a:cubicBezTo>
                  <a:pt x="29845" y="4873625"/>
                  <a:pt x="15240" y="4865370"/>
                  <a:pt x="0" y="4861560"/>
                </a:cubicBezTo>
                <a:lnTo>
                  <a:pt x="0" y="5041265"/>
                </a:lnTo>
                <a:cubicBezTo>
                  <a:pt x="15240" y="5037455"/>
                  <a:pt x="29845" y="5029200"/>
                  <a:pt x="41910" y="5017135"/>
                </a:cubicBezTo>
                <a:cubicBezTo>
                  <a:pt x="78740" y="4980305"/>
                  <a:pt x="78740" y="4921885"/>
                  <a:pt x="41910" y="4885690"/>
                </a:cubicBezTo>
                <a:close/>
                <a:moveTo>
                  <a:pt x="1136015" y="292100"/>
                </a:moveTo>
                <a:cubicBezTo>
                  <a:pt x="1099820" y="255905"/>
                  <a:pt x="1040765" y="255905"/>
                  <a:pt x="1004570" y="292100"/>
                </a:cubicBezTo>
                <a:cubicBezTo>
                  <a:pt x="968375" y="328295"/>
                  <a:pt x="968375" y="387350"/>
                  <a:pt x="1004570" y="423545"/>
                </a:cubicBezTo>
                <a:cubicBezTo>
                  <a:pt x="1040765" y="459740"/>
                  <a:pt x="1099820" y="459740"/>
                  <a:pt x="1136015" y="423545"/>
                </a:cubicBezTo>
                <a:cubicBezTo>
                  <a:pt x="1172210" y="387350"/>
                  <a:pt x="1172210" y="328295"/>
                  <a:pt x="1136015" y="292100"/>
                </a:cubicBezTo>
                <a:close/>
                <a:moveTo>
                  <a:pt x="1573530" y="2479675"/>
                </a:moveTo>
                <a:cubicBezTo>
                  <a:pt x="1537335" y="2443480"/>
                  <a:pt x="1478280" y="2443480"/>
                  <a:pt x="1442085" y="2479675"/>
                </a:cubicBezTo>
                <a:cubicBezTo>
                  <a:pt x="1405890" y="2515870"/>
                  <a:pt x="1405890" y="2574925"/>
                  <a:pt x="1442085" y="2611120"/>
                </a:cubicBezTo>
                <a:cubicBezTo>
                  <a:pt x="1478280" y="2647315"/>
                  <a:pt x="1537335" y="2647315"/>
                  <a:pt x="1573530" y="2611120"/>
                </a:cubicBezTo>
                <a:cubicBezTo>
                  <a:pt x="1609725" y="2574290"/>
                  <a:pt x="1609725" y="2515870"/>
                  <a:pt x="1573530" y="2479675"/>
                </a:cubicBezTo>
                <a:close/>
                <a:moveTo>
                  <a:pt x="1555115" y="0"/>
                </a:moveTo>
                <a:lnTo>
                  <a:pt x="1460500" y="0"/>
                </a:lnTo>
                <a:cubicBezTo>
                  <a:pt x="1489710" y="17145"/>
                  <a:pt x="1525905" y="17145"/>
                  <a:pt x="1555115" y="0"/>
                </a:cubicBezTo>
                <a:close/>
                <a:moveTo>
                  <a:pt x="1026160" y="2151380"/>
                </a:moveTo>
                <a:cubicBezTo>
                  <a:pt x="1050290" y="2175510"/>
                  <a:pt x="1089660" y="2175510"/>
                  <a:pt x="1113790" y="2151380"/>
                </a:cubicBezTo>
                <a:cubicBezTo>
                  <a:pt x="1137920" y="2127250"/>
                  <a:pt x="1137920" y="2087880"/>
                  <a:pt x="1113790" y="2063750"/>
                </a:cubicBezTo>
                <a:cubicBezTo>
                  <a:pt x="1089660" y="2039620"/>
                  <a:pt x="1050290" y="2039620"/>
                  <a:pt x="1026160" y="2063750"/>
                </a:cubicBezTo>
                <a:cubicBezTo>
                  <a:pt x="1002030" y="2087880"/>
                  <a:pt x="1002030" y="2127250"/>
                  <a:pt x="1026160" y="2151380"/>
                </a:cubicBezTo>
                <a:close/>
                <a:moveTo>
                  <a:pt x="41910" y="6197600"/>
                </a:moveTo>
                <a:cubicBezTo>
                  <a:pt x="29845" y="6185535"/>
                  <a:pt x="15240" y="6177280"/>
                  <a:pt x="0" y="6173470"/>
                </a:cubicBezTo>
                <a:lnTo>
                  <a:pt x="0" y="6352540"/>
                </a:lnTo>
                <a:cubicBezTo>
                  <a:pt x="15240" y="6348730"/>
                  <a:pt x="29845" y="6340475"/>
                  <a:pt x="41910" y="6328410"/>
                </a:cubicBezTo>
                <a:cubicBezTo>
                  <a:pt x="78105" y="6292850"/>
                  <a:pt x="78105" y="6233795"/>
                  <a:pt x="41910" y="6197600"/>
                </a:cubicBezTo>
                <a:close/>
                <a:moveTo>
                  <a:pt x="1442085" y="2917190"/>
                </a:moveTo>
                <a:cubicBezTo>
                  <a:pt x="1405890" y="2953385"/>
                  <a:pt x="1405890" y="3012440"/>
                  <a:pt x="1442085" y="3048635"/>
                </a:cubicBezTo>
                <a:cubicBezTo>
                  <a:pt x="1478280" y="3084830"/>
                  <a:pt x="1537335" y="3084830"/>
                  <a:pt x="1573530" y="3048635"/>
                </a:cubicBezTo>
                <a:cubicBezTo>
                  <a:pt x="1609725" y="3012440"/>
                  <a:pt x="1609725" y="2953385"/>
                  <a:pt x="1573530" y="2917190"/>
                </a:cubicBezTo>
                <a:cubicBezTo>
                  <a:pt x="1537335" y="2880360"/>
                  <a:pt x="1478280" y="2880360"/>
                  <a:pt x="1442085" y="2917190"/>
                </a:cubicBezTo>
                <a:close/>
                <a:moveTo>
                  <a:pt x="1573530" y="2042160"/>
                </a:moveTo>
                <a:cubicBezTo>
                  <a:pt x="1537335" y="2005965"/>
                  <a:pt x="1478280" y="2005965"/>
                  <a:pt x="1442085" y="2042160"/>
                </a:cubicBezTo>
                <a:cubicBezTo>
                  <a:pt x="1405890" y="2078355"/>
                  <a:pt x="1405890" y="2137410"/>
                  <a:pt x="1442085" y="2173605"/>
                </a:cubicBezTo>
                <a:cubicBezTo>
                  <a:pt x="1478280" y="2209800"/>
                  <a:pt x="1537335" y="2209800"/>
                  <a:pt x="1573530" y="2173605"/>
                </a:cubicBezTo>
                <a:cubicBezTo>
                  <a:pt x="1609725" y="2136775"/>
                  <a:pt x="1609725" y="2078355"/>
                  <a:pt x="1573530" y="2042160"/>
                </a:cubicBezTo>
                <a:close/>
                <a:moveTo>
                  <a:pt x="4547870" y="5629275"/>
                </a:moveTo>
                <a:cubicBezTo>
                  <a:pt x="4559935" y="5641340"/>
                  <a:pt x="4579620" y="5641340"/>
                  <a:pt x="4591685" y="5629275"/>
                </a:cubicBezTo>
                <a:cubicBezTo>
                  <a:pt x="4603750" y="5617210"/>
                  <a:pt x="4603750" y="5597525"/>
                  <a:pt x="4591685" y="5585460"/>
                </a:cubicBezTo>
                <a:cubicBezTo>
                  <a:pt x="4579620" y="5573395"/>
                  <a:pt x="4559935" y="5573395"/>
                  <a:pt x="4547870" y="5585460"/>
                </a:cubicBezTo>
                <a:cubicBezTo>
                  <a:pt x="4535805" y="5597525"/>
                  <a:pt x="4535805" y="5616575"/>
                  <a:pt x="4547870" y="5629275"/>
                </a:cubicBezTo>
                <a:close/>
                <a:moveTo>
                  <a:pt x="9709785" y="6591300"/>
                </a:moveTo>
                <a:cubicBezTo>
                  <a:pt x="9770110" y="6651625"/>
                  <a:pt x="9867900" y="6651625"/>
                  <a:pt x="9928225" y="6591300"/>
                </a:cubicBezTo>
                <a:cubicBezTo>
                  <a:pt x="9988550" y="6530975"/>
                  <a:pt x="9988550" y="6433185"/>
                  <a:pt x="9928225" y="6372860"/>
                </a:cubicBezTo>
                <a:cubicBezTo>
                  <a:pt x="9867900" y="6312535"/>
                  <a:pt x="9770110" y="6312535"/>
                  <a:pt x="9709785" y="6372860"/>
                </a:cubicBezTo>
                <a:cubicBezTo>
                  <a:pt x="9649460" y="6433185"/>
                  <a:pt x="9649460" y="6530975"/>
                  <a:pt x="9709785" y="6591300"/>
                </a:cubicBezTo>
                <a:close/>
                <a:moveTo>
                  <a:pt x="4591685" y="4754245"/>
                </a:moveTo>
                <a:cubicBezTo>
                  <a:pt x="4603750" y="4742180"/>
                  <a:pt x="4603750" y="4722495"/>
                  <a:pt x="4591685" y="4710430"/>
                </a:cubicBezTo>
                <a:cubicBezTo>
                  <a:pt x="4579620" y="4698365"/>
                  <a:pt x="4559935" y="4698365"/>
                  <a:pt x="4547870" y="4710430"/>
                </a:cubicBezTo>
                <a:cubicBezTo>
                  <a:pt x="4535805" y="4722495"/>
                  <a:pt x="4535805" y="4742180"/>
                  <a:pt x="4547870" y="4754245"/>
                </a:cubicBezTo>
                <a:cubicBezTo>
                  <a:pt x="4559935" y="4766310"/>
                  <a:pt x="4579620" y="4766310"/>
                  <a:pt x="4591685" y="4754245"/>
                </a:cubicBezTo>
                <a:close/>
                <a:moveTo>
                  <a:pt x="4853940" y="4010660"/>
                </a:moveTo>
                <a:cubicBezTo>
                  <a:pt x="4817745" y="3974465"/>
                  <a:pt x="4758690" y="3974465"/>
                  <a:pt x="4722495" y="4010660"/>
                </a:cubicBezTo>
                <a:cubicBezTo>
                  <a:pt x="4686300" y="4046855"/>
                  <a:pt x="4686300" y="4105910"/>
                  <a:pt x="4722495" y="4142105"/>
                </a:cubicBezTo>
                <a:cubicBezTo>
                  <a:pt x="4758690" y="4178300"/>
                  <a:pt x="4817745" y="4178300"/>
                  <a:pt x="4853940" y="4142105"/>
                </a:cubicBezTo>
                <a:cubicBezTo>
                  <a:pt x="4890135" y="4105275"/>
                  <a:pt x="4890135" y="4046855"/>
                  <a:pt x="4853940" y="4010660"/>
                </a:cubicBezTo>
                <a:close/>
                <a:moveTo>
                  <a:pt x="4547870" y="5191760"/>
                </a:moveTo>
                <a:cubicBezTo>
                  <a:pt x="4559935" y="5203825"/>
                  <a:pt x="4579620" y="5203825"/>
                  <a:pt x="4591685" y="5191760"/>
                </a:cubicBezTo>
                <a:cubicBezTo>
                  <a:pt x="4603750" y="5179695"/>
                  <a:pt x="4603750" y="5160010"/>
                  <a:pt x="4591685" y="5147945"/>
                </a:cubicBezTo>
                <a:cubicBezTo>
                  <a:pt x="4579620" y="5135880"/>
                  <a:pt x="4559935" y="5135880"/>
                  <a:pt x="4547870" y="5147945"/>
                </a:cubicBezTo>
                <a:cubicBezTo>
                  <a:pt x="4535805" y="5160010"/>
                  <a:pt x="4535805" y="5179695"/>
                  <a:pt x="4547870" y="5191760"/>
                </a:cubicBezTo>
                <a:close/>
                <a:moveTo>
                  <a:pt x="4744720" y="3682365"/>
                </a:moveTo>
                <a:cubicBezTo>
                  <a:pt x="4768850" y="3706495"/>
                  <a:pt x="4808220" y="3706495"/>
                  <a:pt x="4832350" y="3682365"/>
                </a:cubicBezTo>
                <a:cubicBezTo>
                  <a:pt x="4856480" y="3658235"/>
                  <a:pt x="4856480" y="3618865"/>
                  <a:pt x="4832350" y="3594735"/>
                </a:cubicBezTo>
                <a:cubicBezTo>
                  <a:pt x="4808220" y="3570605"/>
                  <a:pt x="4768850" y="3570605"/>
                  <a:pt x="4744720" y="3594735"/>
                </a:cubicBezTo>
                <a:cubicBezTo>
                  <a:pt x="4720590" y="3618865"/>
                  <a:pt x="4720590" y="3658235"/>
                  <a:pt x="4744720" y="3682365"/>
                </a:cubicBezTo>
                <a:close/>
                <a:moveTo>
                  <a:pt x="4832350" y="3244850"/>
                </a:moveTo>
                <a:cubicBezTo>
                  <a:pt x="4856480" y="3220720"/>
                  <a:pt x="4856480" y="3181350"/>
                  <a:pt x="4832350" y="3157220"/>
                </a:cubicBezTo>
                <a:cubicBezTo>
                  <a:pt x="4808220" y="3133090"/>
                  <a:pt x="4768850" y="3133090"/>
                  <a:pt x="4744720" y="3157220"/>
                </a:cubicBezTo>
                <a:cubicBezTo>
                  <a:pt x="4720590" y="3181350"/>
                  <a:pt x="4720590" y="3220720"/>
                  <a:pt x="4744720" y="3244850"/>
                </a:cubicBezTo>
                <a:cubicBezTo>
                  <a:pt x="4768850" y="3268980"/>
                  <a:pt x="4808220" y="3268980"/>
                  <a:pt x="4832350" y="3244850"/>
                </a:cubicBezTo>
                <a:close/>
                <a:moveTo>
                  <a:pt x="4635500" y="4229100"/>
                </a:moveTo>
                <a:cubicBezTo>
                  <a:pt x="4599305" y="4192905"/>
                  <a:pt x="4540250" y="4192905"/>
                  <a:pt x="4504055" y="4229100"/>
                </a:cubicBezTo>
                <a:cubicBezTo>
                  <a:pt x="4467860" y="4265295"/>
                  <a:pt x="4467860" y="4324350"/>
                  <a:pt x="4504055" y="4360545"/>
                </a:cubicBezTo>
                <a:cubicBezTo>
                  <a:pt x="4540250" y="4396740"/>
                  <a:pt x="4599305" y="4396740"/>
                  <a:pt x="4635500" y="4360545"/>
                </a:cubicBezTo>
                <a:cubicBezTo>
                  <a:pt x="4671695" y="4324350"/>
                  <a:pt x="4671695" y="4265295"/>
                  <a:pt x="4635500" y="4229100"/>
                </a:cubicBezTo>
                <a:close/>
                <a:moveTo>
                  <a:pt x="5597525" y="6766560"/>
                </a:moveTo>
                <a:cubicBezTo>
                  <a:pt x="5633720" y="6802756"/>
                  <a:pt x="5692775" y="6802756"/>
                  <a:pt x="5728970" y="6766560"/>
                </a:cubicBezTo>
                <a:cubicBezTo>
                  <a:pt x="5765165" y="6730365"/>
                  <a:pt x="5765165" y="6671310"/>
                  <a:pt x="5728970" y="6635115"/>
                </a:cubicBezTo>
                <a:cubicBezTo>
                  <a:pt x="5692775" y="6598920"/>
                  <a:pt x="5633720" y="6598920"/>
                  <a:pt x="5597525" y="6635115"/>
                </a:cubicBezTo>
                <a:cubicBezTo>
                  <a:pt x="5561330" y="6671310"/>
                  <a:pt x="5561330" y="6730365"/>
                  <a:pt x="5597525" y="6766560"/>
                </a:cubicBezTo>
                <a:close/>
                <a:moveTo>
                  <a:pt x="4526280" y="3463290"/>
                </a:moveTo>
                <a:cubicBezTo>
                  <a:pt x="4550410" y="3487420"/>
                  <a:pt x="4589780" y="3487420"/>
                  <a:pt x="4613910" y="3463290"/>
                </a:cubicBezTo>
                <a:cubicBezTo>
                  <a:pt x="4638040" y="3439160"/>
                  <a:pt x="4638040" y="3399790"/>
                  <a:pt x="4613910" y="3375660"/>
                </a:cubicBezTo>
                <a:cubicBezTo>
                  <a:pt x="4589780" y="3351530"/>
                  <a:pt x="4550410" y="3351530"/>
                  <a:pt x="4526280" y="3375660"/>
                </a:cubicBezTo>
                <a:cubicBezTo>
                  <a:pt x="4502150" y="3399790"/>
                  <a:pt x="4501515" y="3439160"/>
                  <a:pt x="4526280" y="3463290"/>
                </a:cubicBezTo>
                <a:close/>
                <a:moveTo>
                  <a:pt x="8441055" y="6853556"/>
                </a:moveTo>
                <a:cubicBezTo>
                  <a:pt x="8439785" y="6854825"/>
                  <a:pt x="8438515" y="6856095"/>
                  <a:pt x="8437245" y="6858000"/>
                </a:cubicBezTo>
                <a:lnTo>
                  <a:pt x="8576310" y="6858000"/>
                </a:lnTo>
                <a:cubicBezTo>
                  <a:pt x="8575040" y="6856731"/>
                  <a:pt x="8573770" y="6854825"/>
                  <a:pt x="8572500" y="6853556"/>
                </a:cubicBezTo>
                <a:cubicBezTo>
                  <a:pt x="8536305" y="6817360"/>
                  <a:pt x="8477250" y="6817360"/>
                  <a:pt x="8441055" y="6853556"/>
                </a:cubicBezTo>
                <a:close/>
                <a:moveTo>
                  <a:pt x="8834755" y="6809740"/>
                </a:moveTo>
                <a:cubicBezTo>
                  <a:pt x="8820785" y="6823710"/>
                  <a:pt x="8809990" y="6840220"/>
                  <a:pt x="8802370" y="6858000"/>
                </a:cubicBezTo>
                <a:lnTo>
                  <a:pt x="9086215" y="6858000"/>
                </a:lnTo>
                <a:cubicBezTo>
                  <a:pt x="9078595" y="6840856"/>
                  <a:pt x="9067800" y="6824345"/>
                  <a:pt x="9053830" y="6809740"/>
                </a:cubicBezTo>
                <a:cubicBezTo>
                  <a:pt x="8992870" y="6749415"/>
                  <a:pt x="8895080" y="6749415"/>
                  <a:pt x="8834755" y="6809740"/>
                </a:cubicBezTo>
                <a:close/>
                <a:moveTo>
                  <a:pt x="5073015" y="6853556"/>
                </a:moveTo>
                <a:cubicBezTo>
                  <a:pt x="5036820" y="6817360"/>
                  <a:pt x="4977765" y="6817360"/>
                  <a:pt x="4941570" y="6853556"/>
                </a:cubicBezTo>
                <a:cubicBezTo>
                  <a:pt x="4940300" y="6854825"/>
                  <a:pt x="4939030" y="6856095"/>
                  <a:pt x="4937760" y="6858000"/>
                </a:cubicBezTo>
                <a:lnTo>
                  <a:pt x="5076825" y="6858000"/>
                </a:lnTo>
                <a:cubicBezTo>
                  <a:pt x="5075555" y="6856731"/>
                  <a:pt x="5074285" y="6855460"/>
                  <a:pt x="5073015" y="6853556"/>
                </a:cubicBezTo>
                <a:close/>
                <a:moveTo>
                  <a:pt x="4613275" y="3026410"/>
                </a:moveTo>
                <a:cubicBezTo>
                  <a:pt x="4637405" y="3002280"/>
                  <a:pt x="4637405" y="2962910"/>
                  <a:pt x="4613275" y="2938780"/>
                </a:cubicBezTo>
                <a:cubicBezTo>
                  <a:pt x="4589145" y="2914650"/>
                  <a:pt x="4549775" y="2914650"/>
                  <a:pt x="4525645" y="2938780"/>
                </a:cubicBezTo>
                <a:cubicBezTo>
                  <a:pt x="4501515" y="2962910"/>
                  <a:pt x="4501515" y="3002280"/>
                  <a:pt x="4525645" y="3026410"/>
                </a:cubicBezTo>
                <a:cubicBezTo>
                  <a:pt x="4550410" y="3050540"/>
                  <a:pt x="4589145" y="3050540"/>
                  <a:pt x="4613275" y="3026410"/>
                </a:cubicBezTo>
                <a:close/>
                <a:moveTo>
                  <a:pt x="4526280" y="3900805"/>
                </a:moveTo>
                <a:cubicBezTo>
                  <a:pt x="4550410" y="3924935"/>
                  <a:pt x="4589780" y="3924935"/>
                  <a:pt x="4613910" y="3900805"/>
                </a:cubicBezTo>
                <a:cubicBezTo>
                  <a:pt x="4638040" y="3876675"/>
                  <a:pt x="4638040" y="3837305"/>
                  <a:pt x="4613910" y="3813175"/>
                </a:cubicBezTo>
                <a:cubicBezTo>
                  <a:pt x="4589780" y="3789045"/>
                  <a:pt x="4550410" y="3789045"/>
                  <a:pt x="4526280" y="3813175"/>
                </a:cubicBezTo>
                <a:cubicBezTo>
                  <a:pt x="4501515" y="3837940"/>
                  <a:pt x="4501515" y="3876675"/>
                  <a:pt x="4526280" y="3900805"/>
                </a:cubicBezTo>
                <a:close/>
                <a:moveTo>
                  <a:pt x="4635500" y="6547485"/>
                </a:moveTo>
                <a:cubicBezTo>
                  <a:pt x="4671695" y="6511290"/>
                  <a:pt x="4671695" y="6452235"/>
                  <a:pt x="4635500" y="6416040"/>
                </a:cubicBezTo>
                <a:cubicBezTo>
                  <a:pt x="4599305" y="6379845"/>
                  <a:pt x="4540250" y="6379845"/>
                  <a:pt x="4504055" y="6416040"/>
                </a:cubicBezTo>
                <a:cubicBezTo>
                  <a:pt x="4467860" y="6452235"/>
                  <a:pt x="4467860" y="6511290"/>
                  <a:pt x="4504055" y="6547485"/>
                </a:cubicBezTo>
                <a:cubicBezTo>
                  <a:pt x="4540250" y="6583681"/>
                  <a:pt x="4599305" y="6583681"/>
                  <a:pt x="4635500" y="6547485"/>
                </a:cubicBezTo>
                <a:close/>
                <a:moveTo>
                  <a:pt x="4679315" y="2654300"/>
                </a:moveTo>
                <a:cubicBezTo>
                  <a:pt x="4739640" y="2593975"/>
                  <a:pt x="4739640" y="2496185"/>
                  <a:pt x="4679315" y="2435860"/>
                </a:cubicBezTo>
                <a:cubicBezTo>
                  <a:pt x="4618990" y="2375535"/>
                  <a:pt x="4521200" y="2375535"/>
                  <a:pt x="4460875" y="2435860"/>
                </a:cubicBezTo>
                <a:cubicBezTo>
                  <a:pt x="4400550" y="2496185"/>
                  <a:pt x="4400550" y="2593975"/>
                  <a:pt x="4460875" y="2654300"/>
                </a:cubicBezTo>
                <a:cubicBezTo>
                  <a:pt x="4520565" y="2714625"/>
                  <a:pt x="4618990" y="2714625"/>
                  <a:pt x="4679315" y="2654300"/>
                </a:cubicBezTo>
                <a:close/>
                <a:moveTo>
                  <a:pt x="5335270" y="2216785"/>
                </a:moveTo>
                <a:cubicBezTo>
                  <a:pt x="5395595" y="2277110"/>
                  <a:pt x="5493385" y="2277110"/>
                  <a:pt x="5553710" y="2216785"/>
                </a:cubicBezTo>
                <a:cubicBezTo>
                  <a:pt x="5614035" y="2156460"/>
                  <a:pt x="5614035" y="2058670"/>
                  <a:pt x="5553710" y="1998345"/>
                </a:cubicBezTo>
                <a:cubicBezTo>
                  <a:pt x="5493385" y="1938020"/>
                  <a:pt x="5395595" y="1938020"/>
                  <a:pt x="5335270" y="1998345"/>
                </a:cubicBezTo>
                <a:cubicBezTo>
                  <a:pt x="5274945" y="2058670"/>
                  <a:pt x="5274945" y="2156460"/>
                  <a:pt x="5335270" y="2216785"/>
                </a:cubicBezTo>
                <a:close/>
                <a:moveTo>
                  <a:pt x="5335270" y="1998345"/>
                </a:moveTo>
                <a:cubicBezTo>
                  <a:pt x="5395595" y="1938020"/>
                  <a:pt x="5395595" y="1840230"/>
                  <a:pt x="5335270" y="1779905"/>
                </a:cubicBezTo>
                <a:cubicBezTo>
                  <a:pt x="5274945" y="1719580"/>
                  <a:pt x="5177155" y="1719580"/>
                  <a:pt x="5116830" y="1779905"/>
                </a:cubicBezTo>
                <a:cubicBezTo>
                  <a:pt x="5056505" y="1840230"/>
                  <a:pt x="5056505" y="1938020"/>
                  <a:pt x="5116830" y="1998345"/>
                </a:cubicBezTo>
                <a:cubicBezTo>
                  <a:pt x="5177155" y="2058670"/>
                  <a:pt x="5274945" y="2058670"/>
                  <a:pt x="5335270" y="1998345"/>
                </a:cubicBezTo>
                <a:close/>
                <a:moveTo>
                  <a:pt x="4853940" y="4447540"/>
                </a:moveTo>
                <a:cubicBezTo>
                  <a:pt x="4817745" y="4411345"/>
                  <a:pt x="4758690" y="4411345"/>
                  <a:pt x="4722495" y="4447540"/>
                </a:cubicBezTo>
                <a:cubicBezTo>
                  <a:pt x="4686300" y="4483735"/>
                  <a:pt x="4686300" y="4542790"/>
                  <a:pt x="4722495" y="4578985"/>
                </a:cubicBezTo>
                <a:cubicBezTo>
                  <a:pt x="4758690" y="4615180"/>
                  <a:pt x="4817745" y="4615180"/>
                  <a:pt x="4853940" y="4578985"/>
                </a:cubicBezTo>
                <a:cubicBezTo>
                  <a:pt x="4890135" y="4542790"/>
                  <a:pt x="4890135" y="4484370"/>
                  <a:pt x="4853940" y="4447540"/>
                </a:cubicBezTo>
                <a:close/>
                <a:moveTo>
                  <a:pt x="5553710" y="2654300"/>
                </a:moveTo>
                <a:cubicBezTo>
                  <a:pt x="5493385" y="2714625"/>
                  <a:pt x="5493385" y="2812415"/>
                  <a:pt x="5553710" y="2872740"/>
                </a:cubicBezTo>
                <a:cubicBezTo>
                  <a:pt x="5614035" y="2933065"/>
                  <a:pt x="5711825" y="2933065"/>
                  <a:pt x="5772150" y="2872740"/>
                </a:cubicBezTo>
                <a:cubicBezTo>
                  <a:pt x="5832475" y="2812415"/>
                  <a:pt x="5832475" y="2714625"/>
                  <a:pt x="5772150" y="2654300"/>
                </a:cubicBezTo>
                <a:cubicBezTo>
                  <a:pt x="5712460" y="2593975"/>
                  <a:pt x="5614670" y="2593975"/>
                  <a:pt x="5553710" y="2654300"/>
                </a:cubicBezTo>
                <a:close/>
                <a:moveTo>
                  <a:pt x="5553710" y="2435860"/>
                </a:moveTo>
                <a:cubicBezTo>
                  <a:pt x="5614035" y="2496185"/>
                  <a:pt x="5711825" y="2496185"/>
                  <a:pt x="5772150" y="2435860"/>
                </a:cubicBezTo>
                <a:cubicBezTo>
                  <a:pt x="5832475" y="2375535"/>
                  <a:pt x="5832475" y="2277745"/>
                  <a:pt x="5772150" y="2217420"/>
                </a:cubicBezTo>
                <a:cubicBezTo>
                  <a:pt x="5711825" y="2157095"/>
                  <a:pt x="5614035" y="2157095"/>
                  <a:pt x="5553710" y="2217420"/>
                </a:cubicBezTo>
                <a:cubicBezTo>
                  <a:pt x="5493385" y="2277110"/>
                  <a:pt x="5493385" y="2374900"/>
                  <a:pt x="5553710" y="2435860"/>
                </a:cubicBezTo>
                <a:close/>
                <a:moveTo>
                  <a:pt x="4897755" y="2435860"/>
                </a:moveTo>
                <a:cubicBezTo>
                  <a:pt x="4958080" y="2375535"/>
                  <a:pt x="4958080" y="2277745"/>
                  <a:pt x="4897755" y="2217420"/>
                </a:cubicBezTo>
                <a:cubicBezTo>
                  <a:pt x="4837430" y="2157095"/>
                  <a:pt x="4739640" y="2157095"/>
                  <a:pt x="4679315" y="2217420"/>
                </a:cubicBezTo>
                <a:cubicBezTo>
                  <a:pt x="4618990" y="2277745"/>
                  <a:pt x="4618990" y="2375535"/>
                  <a:pt x="4679315" y="2435860"/>
                </a:cubicBezTo>
                <a:cubicBezTo>
                  <a:pt x="4739640" y="2496185"/>
                  <a:pt x="4837430" y="2496185"/>
                  <a:pt x="4897755" y="2435860"/>
                </a:cubicBezTo>
                <a:close/>
                <a:moveTo>
                  <a:pt x="5772785" y="2654300"/>
                </a:moveTo>
                <a:cubicBezTo>
                  <a:pt x="5833110" y="2714625"/>
                  <a:pt x="5930900" y="2714625"/>
                  <a:pt x="5991225" y="2654300"/>
                </a:cubicBezTo>
                <a:cubicBezTo>
                  <a:pt x="6051550" y="2593975"/>
                  <a:pt x="6051550" y="2496185"/>
                  <a:pt x="5991225" y="2435860"/>
                </a:cubicBezTo>
                <a:cubicBezTo>
                  <a:pt x="5930900" y="2375535"/>
                  <a:pt x="5833110" y="2375535"/>
                  <a:pt x="5772785" y="2435860"/>
                </a:cubicBezTo>
                <a:cubicBezTo>
                  <a:pt x="5712460" y="2496185"/>
                  <a:pt x="5712460" y="2593975"/>
                  <a:pt x="5772785" y="2654300"/>
                </a:cubicBezTo>
                <a:close/>
                <a:moveTo>
                  <a:pt x="5116830" y="2216785"/>
                </a:moveTo>
                <a:cubicBezTo>
                  <a:pt x="5177155" y="2156460"/>
                  <a:pt x="5177155" y="2058670"/>
                  <a:pt x="5116830" y="1998345"/>
                </a:cubicBezTo>
                <a:cubicBezTo>
                  <a:pt x="5056505" y="1938020"/>
                  <a:pt x="4958715" y="1938020"/>
                  <a:pt x="4898390" y="1998345"/>
                </a:cubicBezTo>
                <a:cubicBezTo>
                  <a:pt x="4838065" y="2058670"/>
                  <a:pt x="4838065" y="2156460"/>
                  <a:pt x="4898390" y="2216785"/>
                </a:cubicBezTo>
                <a:cubicBezTo>
                  <a:pt x="4958080" y="2277110"/>
                  <a:pt x="5055870" y="2277110"/>
                  <a:pt x="5116830" y="2216785"/>
                </a:cubicBezTo>
                <a:close/>
                <a:moveTo>
                  <a:pt x="5335270" y="2872740"/>
                </a:moveTo>
                <a:cubicBezTo>
                  <a:pt x="5274945" y="2933065"/>
                  <a:pt x="5274945" y="3030855"/>
                  <a:pt x="5335270" y="3091180"/>
                </a:cubicBezTo>
                <a:cubicBezTo>
                  <a:pt x="5395595" y="3151505"/>
                  <a:pt x="5493385" y="3151505"/>
                  <a:pt x="5553710" y="3091180"/>
                </a:cubicBezTo>
                <a:cubicBezTo>
                  <a:pt x="5614035" y="3030855"/>
                  <a:pt x="5614035" y="2933065"/>
                  <a:pt x="5553710" y="2872740"/>
                </a:cubicBezTo>
                <a:cubicBezTo>
                  <a:pt x="5493385" y="2812415"/>
                  <a:pt x="5395595" y="2812415"/>
                  <a:pt x="5335270" y="2872740"/>
                </a:cubicBezTo>
                <a:close/>
                <a:moveTo>
                  <a:pt x="4744720" y="6306820"/>
                </a:moveTo>
                <a:cubicBezTo>
                  <a:pt x="4768850" y="6330950"/>
                  <a:pt x="4808220" y="6330950"/>
                  <a:pt x="4832350" y="6306820"/>
                </a:cubicBezTo>
                <a:cubicBezTo>
                  <a:pt x="4856480" y="6282690"/>
                  <a:pt x="4856480" y="6243320"/>
                  <a:pt x="4832350" y="6219190"/>
                </a:cubicBezTo>
                <a:cubicBezTo>
                  <a:pt x="4808220" y="6195060"/>
                  <a:pt x="4768850" y="6195060"/>
                  <a:pt x="4744720" y="6219190"/>
                </a:cubicBezTo>
                <a:cubicBezTo>
                  <a:pt x="4720590" y="6243320"/>
                  <a:pt x="4720590" y="6282690"/>
                  <a:pt x="4744720" y="6306820"/>
                </a:cubicBezTo>
                <a:close/>
                <a:moveTo>
                  <a:pt x="4723130" y="6766560"/>
                </a:moveTo>
                <a:cubicBezTo>
                  <a:pt x="4759325" y="6802756"/>
                  <a:pt x="4818380" y="6802756"/>
                  <a:pt x="4854575" y="6766560"/>
                </a:cubicBezTo>
                <a:cubicBezTo>
                  <a:pt x="4890770" y="6730365"/>
                  <a:pt x="4890770" y="6671310"/>
                  <a:pt x="4854575" y="6635115"/>
                </a:cubicBezTo>
                <a:cubicBezTo>
                  <a:pt x="4818380" y="6598920"/>
                  <a:pt x="4759325" y="6598920"/>
                  <a:pt x="4723130" y="6635115"/>
                </a:cubicBezTo>
                <a:cubicBezTo>
                  <a:pt x="4686935" y="6671310"/>
                  <a:pt x="4686300" y="6730365"/>
                  <a:pt x="4723130" y="6766560"/>
                </a:cubicBezTo>
                <a:close/>
                <a:moveTo>
                  <a:pt x="4744720" y="5869305"/>
                </a:moveTo>
                <a:cubicBezTo>
                  <a:pt x="4768850" y="5893435"/>
                  <a:pt x="4808220" y="5893435"/>
                  <a:pt x="4832350" y="5869305"/>
                </a:cubicBezTo>
                <a:cubicBezTo>
                  <a:pt x="4856480" y="5845175"/>
                  <a:pt x="4856480" y="5805805"/>
                  <a:pt x="4832350" y="5781675"/>
                </a:cubicBezTo>
                <a:cubicBezTo>
                  <a:pt x="4808220" y="5757545"/>
                  <a:pt x="4768850" y="5757545"/>
                  <a:pt x="4744720" y="5781675"/>
                </a:cubicBezTo>
                <a:cubicBezTo>
                  <a:pt x="4720590" y="5805805"/>
                  <a:pt x="4720590" y="5845175"/>
                  <a:pt x="4744720" y="5869305"/>
                </a:cubicBezTo>
                <a:close/>
                <a:moveTo>
                  <a:pt x="4766310" y="5410200"/>
                </a:moveTo>
                <a:cubicBezTo>
                  <a:pt x="4778375" y="5422265"/>
                  <a:pt x="4798060" y="5422265"/>
                  <a:pt x="4810125" y="5410200"/>
                </a:cubicBezTo>
                <a:cubicBezTo>
                  <a:pt x="4822190" y="5398135"/>
                  <a:pt x="4822190" y="5378450"/>
                  <a:pt x="4810125" y="5366385"/>
                </a:cubicBezTo>
                <a:cubicBezTo>
                  <a:pt x="4798060" y="5354320"/>
                  <a:pt x="4778375" y="5354320"/>
                  <a:pt x="4766310" y="5366385"/>
                </a:cubicBezTo>
                <a:cubicBezTo>
                  <a:pt x="4754245" y="5378450"/>
                  <a:pt x="4754245" y="5398135"/>
                  <a:pt x="4766310" y="5410200"/>
                </a:cubicBezTo>
                <a:close/>
                <a:moveTo>
                  <a:pt x="4810125" y="4972685"/>
                </a:moveTo>
                <a:cubicBezTo>
                  <a:pt x="4822190" y="4960620"/>
                  <a:pt x="4822190" y="4940935"/>
                  <a:pt x="4810125" y="4928870"/>
                </a:cubicBezTo>
                <a:cubicBezTo>
                  <a:pt x="4798060" y="4916805"/>
                  <a:pt x="4778375" y="4916805"/>
                  <a:pt x="4766310" y="4928870"/>
                </a:cubicBezTo>
                <a:cubicBezTo>
                  <a:pt x="4754245" y="4940935"/>
                  <a:pt x="4754245" y="4960620"/>
                  <a:pt x="4766310" y="4972685"/>
                </a:cubicBezTo>
                <a:cubicBezTo>
                  <a:pt x="4778375" y="4984750"/>
                  <a:pt x="4798060" y="4984750"/>
                  <a:pt x="4810125" y="4972685"/>
                </a:cubicBezTo>
                <a:close/>
                <a:moveTo>
                  <a:pt x="4526280" y="6088380"/>
                </a:moveTo>
                <a:cubicBezTo>
                  <a:pt x="4550410" y="6112510"/>
                  <a:pt x="4589780" y="6112510"/>
                  <a:pt x="4613910" y="6088380"/>
                </a:cubicBezTo>
                <a:cubicBezTo>
                  <a:pt x="4638040" y="6064250"/>
                  <a:pt x="4638040" y="6024880"/>
                  <a:pt x="4613910" y="6000750"/>
                </a:cubicBezTo>
                <a:cubicBezTo>
                  <a:pt x="4589780" y="5976620"/>
                  <a:pt x="4550410" y="5976620"/>
                  <a:pt x="4526280" y="6000750"/>
                </a:cubicBezTo>
                <a:cubicBezTo>
                  <a:pt x="4501515" y="6024880"/>
                  <a:pt x="4501515" y="6064250"/>
                  <a:pt x="4526280" y="6088380"/>
                </a:cubicBezTo>
                <a:close/>
                <a:moveTo>
                  <a:pt x="8353425" y="4141470"/>
                </a:moveTo>
                <a:cubicBezTo>
                  <a:pt x="8389620" y="4105275"/>
                  <a:pt x="8389620" y="4046220"/>
                  <a:pt x="8353425" y="4010025"/>
                </a:cubicBezTo>
                <a:cubicBezTo>
                  <a:pt x="8317231" y="3973830"/>
                  <a:pt x="8258175" y="3973830"/>
                  <a:pt x="8221981" y="4010025"/>
                </a:cubicBezTo>
                <a:cubicBezTo>
                  <a:pt x="8185785" y="4046220"/>
                  <a:pt x="8185785" y="4105275"/>
                  <a:pt x="8221981" y="4141470"/>
                </a:cubicBezTo>
                <a:cubicBezTo>
                  <a:pt x="8258175" y="4177665"/>
                  <a:pt x="8317231" y="4177665"/>
                  <a:pt x="8353425" y="4141470"/>
                </a:cubicBezTo>
                <a:close/>
                <a:moveTo>
                  <a:pt x="8222615" y="4578985"/>
                </a:moveTo>
                <a:cubicBezTo>
                  <a:pt x="8258810" y="4615180"/>
                  <a:pt x="8317865" y="4615180"/>
                  <a:pt x="8354060" y="4578985"/>
                </a:cubicBezTo>
                <a:cubicBezTo>
                  <a:pt x="8390255" y="4542790"/>
                  <a:pt x="8390255" y="4483735"/>
                  <a:pt x="8354060" y="4447540"/>
                </a:cubicBezTo>
                <a:cubicBezTo>
                  <a:pt x="8317865" y="4411345"/>
                  <a:pt x="8258810" y="4411345"/>
                  <a:pt x="8222615" y="4447540"/>
                </a:cubicBezTo>
                <a:cubicBezTo>
                  <a:pt x="8186420" y="4484370"/>
                  <a:pt x="8186420" y="4542790"/>
                  <a:pt x="8222615" y="4578985"/>
                </a:cubicBezTo>
                <a:close/>
                <a:moveTo>
                  <a:pt x="8309610" y="4928870"/>
                </a:moveTo>
                <a:cubicBezTo>
                  <a:pt x="8297545" y="4916805"/>
                  <a:pt x="8277860" y="4916805"/>
                  <a:pt x="8265795" y="4928870"/>
                </a:cubicBezTo>
                <a:cubicBezTo>
                  <a:pt x="8253731" y="4940935"/>
                  <a:pt x="8253731" y="4960620"/>
                  <a:pt x="8265795" y="4972685"/>
                </a:cubicBezTo>
                <a:cubicBezTo>
                  <a:pt x="8277860" y="4984750"/>
                  <a:pt x="8297545" y="4984750"/>
                  <a:pt x="8309610" y="4972685"/>
                </a:cubicBezTo>
                <a:cubicBezTo>
                  <a:pt x="8321675" y="4960620"/>
                  <a:pt x="8321675" y="4940935"/>
                  <a:pt x="8309610" y="4928870"/>
                </a:cubicBezTo>
                <a:close/>
                <a:moveTo>
                  <a:pt x="6822440" y="6853556"/>
                </a:moveTo>
                <a:cubicBezTo>
                  <a:pt x="6786245" y="6817360"/>
                  <a:pt x="6727190" y="6817360"/>
                  <a:pt x="6690995" y="6853556"/>
                </a:cubicBezTo>
                <a:cubicBezTo>
                  <a:pt x="6689725" y="6854825"/>
                  <a:pt x="6688456" y="6856095"/>
                  <a:pt x="6687185" y="6858000"/>
                </a:cubicBezTo>
                <a:lnTo>
                  <a:pt x="6826250" y="6858000"/>
                </a:lnTo>
                <a:cubicBezTo>
                  <a:pt x="6824981" y="6856731"/>
                  <a:pt x="6823710" y="6855460"/>
                  <a:pt x="6822440" y="6853556"/>
                </a:cubicBezTo>
                <a:close/>
                <a:moveTo>
                  <a:pt x="6384925" y="6547485"/>
                </a:moveTo>
                <a:cubicBezTo>
                  <a:pt x="6421120" y="6511290"/>
                  <a:pt x="6421120" y="6452235"/>
                  <a:pt x="6384925" y="6416040"/>
                </a:cubicBezTo>
                <a:cubicBezTo>
                  <a:pt x="6348730" y="6379845"/>
                  <a:pt x="6289675" y="6379845"/>
                  <a:pt x="6253480" y="6416040"/>
                </a:cubicBezTo>
                <a:cubicBezTo>
                  <a:pt x="6217285" y="6452235"/>
                  <a:pt x="6217285" y="6511290"/>
                  <a:pt x="6253480" y="6547485"/>
                </a:cubicBezTo>
                <a:cubicBezTo>
                  <a:pt x="6289675" y="6583681"/>
                  <a:pt x="6348730" y="6583681"/>
                  <a:pt x="6384925" y="6547485"/>
                </a:cubicBezTo>
                <a:close/>
                <a:moveTo>
                  <a:pt x="8266431" y="5366385"/>
                </a:moveTo>
                <a:cubicBezTo>
                  <a:pt x="8254365" y="5378450"/>
                  <a:pt x="8254365" y="5398135"/>
                  <a:pt x="8266431" y="5410200"/>
                </a:cubicBezTo>
                <a:cubicBezTo>
                  <a:pt x="8278495" y="5422265"/>
                  <a:pt x="8298181" y="5422265"/>
                  <a:pt x="8310245" y="5410200"/>
                </a:cubicBezTo>
                <a:cubicBezTo>
                  <a:pt x="8322310" y="5398135"/>
                  <a:pt x="8322310" y="5378450"/>
                  <a:pt x="8310245" y="5366385"/>
                </a:cubicBezTo>
                <a:cubicBezTo>
                  <a:pt x="8298181" y="5354320"/>
                  <a:pt x="8278495" y="5354320"/>
                  <a:pt x="8266431" y="5366385"/>
                </a:cubicBezTo>
                <a:close/>
                <a:moveTo>
                  <a:pt x="7566025" y="6853556"/>
                </a:moveTo>
                <a:cubicBezTo>
                  <a:pt x="7564756" y="6854825"/>
                  <a:pt x="7563485" y="6856095"/>
                  <a:pt x="7562215" y="6858000"/>
                </a:cubicBezTo>
                <a:lnTo>
                  <a:pt x="7701281" y="6858000"/>
                </a:lnTo>
                <a:cubicBezTo>
                  <a:pt x="7700010" y="6856731"/>
                  <a:pt x="7698740" y="6854825"/>
                  <a:pt x="7697470" y="6853556"/>
                </a:cubicBezTo>
                <a:cubicBezTo>
                  <a:pt x="7661275" y="6817360"/>
                  <a:pt x="7602220" y="6817360"/>
                  <a:pt x="7566025" y="6853556"/>
                </a:cubicBezTo>
                <a:close/>
                <a:moveTo>
                  <a:pt x="7544435" y="3332480"/>
                </a:moveTo>
                <a:cubicBezTo>
                  <a:pt x="7496175" y="3380740"/>
                  <a:pt x="7496175" y="3458845"/>
                  <a:pt x="7544435" y="3507740"/>
                </a:cubicBezTo>
                <a:cubicBezTo>
                  <a:pt x="7592695" y="3556000"/>
                  <a:pt x="7670800" y="3556000"/>
                  <a:pt x="7719695" y="3507740"/>
                </a:cubicBezTo>
                <a:cubicBezTo>
                  <a:pt x="7767956" y="3459480"/>
                  <a:pt x="7767956" y="3381375"/>
                  <a:pt x="7719695" y="3332480"/>
                </a:cubicBezTo>
                <a:cubicBezTo>
                  <a:pt x="7670800" y="3284220"/>
                  <a:pt x="7592695" y="3284220"/>
                  <a:pt x="7544435" y="3332480"/>
                </a:cubicBezTo>
                <a:close/>
                <a:moveTo>
                  <a:pt x="8091170" y="4710430"/>
                </a:moveTo>
                <a:cubicBezTo>
                  <a:pt x="8079106" y="4698365"/>
                  <a:pt x="8059420" y="4698365"/>
                  <a:pt x="8047356" y="4710430"/>
                </a:cubicBezTo>
                <a:cubicBezTo>
                  <a:pt x="8035290" y="4722495"/>
                  <a:pt x="8035290" y="4742180"/>
                  <a:pt x="8047356" y="4754245"/>
                </a:cubicBezTo>
                <a:cubicBezTo>
                  <a:pt x="8059420" y="4766310"/>
                  <a:pt x="8079106" y="4766310"/>
                  <a:pt x="8091170" y="4754245"/>
                </a:cubicBezTo>
                <a:cubicBezTo>
                  <a:pt x="8103235" y="4742180"/>
                  <a:pt x="8103235" y="4722495"/>
                  <a:pt x="8091170" y="4710430"/>
                </a:cubicBezTo>
                <a:close/>
                <a:moveTo>
                  <a:pt x="8134985" y="4229100"/>
                </a:moveTo>
                <a:cubicBezTo>
                  <a:pt x="8098790" y="4192905"/>
                  <a:pt x="8039735" y="4192905"/>
                  <a:pt x="8003540" y="4229100"/>
                </a:cubicBezTo>
                <a:cubicBezTo>
                  <a:pt x="7967345" y="4265295"/>
                  <a:pt x="7967345" y="4324350"/>
                  <a:pt x="8003540" y="4360545"/>
                </a:cubicBezTo>
                <a:cubicBezTo>
                  <a:pt x="8039735" y="4396740"/>
                  <a:pt x="8098790" y="4396740"/>
                  <a:pt x="8134985" y="4360545"/>
                </a:cubicBezTo>
                <a:cubicBezTo>
                  <a:pt x="8171181" y="4324350"/>
                  <a:pt x="8171181" y="4265295"/>
                  <a:pt x="8134985" y="4229100"/>
                </a:cubicBezTo>
                <a:close/>
                <a:moveTo>
                  <a:pt x="7762875" y="3550920"/>
                </a:moveTo>
                <a:cubicBezTo>
                  <a:pt x="7714615" y="3599180"/>
                  <a:pt x="7714615" y="3677285"/>
                  <a:pt x="7762875" y="3726180"/>
                </a:cubicBezTo>
                <a:cubicBezTo>
                  <a:pt x="7811135" y="3774440"/>
                  <a:pt x="7889240" y="3774440"/>
                  <a:pt x="7938135" y="3726180"/>
                </a:cubicBezTo>
                <a:cubicBezTo>
                  <a:pt x="7986395" y="3677920"/>
                  <a:pt x="7986395" y="3599815"/>
                  <a:pt x="7938135" y="3550920"/>
                </a:cubicBezTo>
                <a:cubicBezTo>
                  <a:pt x="7889875" y="3502660"/>
                  <a:pt x="7811135" y="3502660"/>
                  <a:pt x="7762875" y="3550920"/>
                </a:cubicBezTo>
                <a:close/>
                <a:moveTo>
                  <a:pt x="6888481" y="5300980"/>
                </a:moveTo>
                <a:cubicBezTo>
                  <a:pt x="6840220" y="5349240"/>
                  <a:pt x="6840220" y="5427345"/>
                  <a:pt x="6888481" y="5476240"/>
                </a:cubicBezTo>
                <a:cubicBezTo>
                  <a:pt x="6936740" y="5524500"/>
                  <a:pt x="7014845" y="5524500"/>
                  <a:pt x="7063740" y="5476240"/>
                </a:cubicBezTo>
                <a:cubicBezTo>
                  <a:pt x="7112000" y="5427980"/>
                  <a:pt x="7112000" y="5349875"/>
                  <a:pt x="7063740" y="5300980"/>
                </a:cubicBezTo>
                <a:cubicBezTo>
                  <a:pt x="7014845" y="5252720"/>
                  <a:pt x="6936740" y="5252720"/>
                  <a:pt x="6888481" y="5300980"/>
                </a:cubicBezTo>
                <a:close/>
                <a:moveTo>
                  <a:pt x="8200390" y="5913120"/>
                </a:moveTo>
                <a:cubicBezTo>
                  <a:pt x="8248650" y="5961380"/>
                  <a:pt x="8326756" y="5961380"/>
                  <a:pt x="8375650" y="5913120"/>
                </a:cubicBezTo>
                <a:cubicBezTo>
                  <a:pt x="8424545" y="5864860"/>
                  <a:pt x="8423910" y="5786755"/>
                  <a:pt x="8375650" y="5737860"/>
                </a:cubicBezTo>
                <a:cubicBezTo>
                  <a:pt x="8327390" y="5689600"/>
                  <a:pt x="8249285" y="5689600"/>
                  <a:pt x="8200390" y="5737860"/>
                </a:cubicBezTo>
                <a:cubicBezTo>
                  <a:pt x="8152131" y="5786755"/>
                  <a:pt x="8152131" y="5864860"/>
                  <a:pt x="8200390" y="5913120"/>
                </a:cubicBezTo>
                <a:close/>
                <a:moveTo>
                  <a:pt x="7981950" y="3769995"/>
                </a:moveTo>
                <a:cubicBezTo>
                  <a:pt x="7933690" y="3818255"/>
                  <a:pt x="7933690" y="3896360"/>
                  <a:pt x="7981950" y="3945255"/>
                </a:cubicBezTo>
                <a:cubicBezTo>
                  <a:pt x="8030210" y="3993515"/>
                  <a:pt x="8108315" y="3993515"/>
                  <a:pt x="8157210" y="3945255"/>
                </a:cubicBezTo>
                <a:cubicBezTo>
                  <a:pt x="8205470" y="3896995"/>
                  <a:pt x="8205470" y="3818890"/>
                  <a:pt x="8157210" y="3769995"/>
                </a:cubicBezTo>
                <a:cubicBezTo>
                  <a:pt x="8108315" y="3721735"/>
                  <a:pt x="8030210" y="3721735"/>
                  <a:pt x="7981950" y="3769995"/>
                </a:cubicBezTo>
                <a:close/>
                <a:moveTo>
                  <a:pt x="8091170" y="5147945"/>
                </a:moveTo>
                <a:cubicBezTo>
                  <a:pt x="8079106" y="5135880"/>
                  <a:pt x="8059420" y="5135880"/>
                  <a:pt x="8047356" y="5147945"/>
                </a:cubicBezTo>
                <a:cubicBezTo>
                  <a:pt x="8035290" y="5160010"/>
                  <a:pt x="8035290" y="5179695"/>
                  <a:pt x="8047356" y="5191760"/>
                </a:cubicBezTo>
                <a:cubicBezTo>
                  <a:pt x="8059420" y="5203825"/>
                  <a:pt x="8079106" y="5203825"/>
                  <a:pt x="8091170" y="5191760"/>
                </a:cubicBezTo>
                <a:cubicBezTo>
                  <a:pt x="8103235" y="5179695"/>
                  <a:pt x="8103235" y="5160010"/>
                  <a:pt x="8091170" y="5147945"/>
                </a:cubicBezTo>
                <a:close/>
                <a:moveTo>
                  <a:pt x="8047356" y="5585460"/>
                </a:moveTo>
                <a:cubicBezTo>
                  <a:pt x="8035290" y="5597525"/>
                  <a:pt x="8035290" y="5617210"/>
                  <a:pt x="8047356" y="5629275"/>
                </a:cubicBezTo>
                <a:cubicBezTo>
                  <a:pt x="8059420" y="5641340"/>
                  <a:pt x="8079106" y="5641340"/>
                  <a:pt x="8091170" y="5629275"/>
                </a:cubicBezTo>
                <a:cubicBezTo>
                  <a:pt x="8103235" y="5617210"/>
                  <a:pt x="8103235" y="5597525"/>
                  <a:pt x="8091170" y="5585460"/>
                </a:cubicBezTo>
                <a:cubicBezTo>
                  <a:pt x="8079106" y="5573395"/>
                  <a:pt x="8059420" y="5573395"/>
                  <a:pt x="8047356" y="5585460"/>
                </a:cubicBezTo>
                <a:close/>
                <a:moveTo>
                  <a:pt x="6888481" y="6788150"/>
                </a:moveTo>
                <a:cubicBezTo>
                  <a:pt x="6936740" y="6836410"/>
                  <a:pt x="7014845" y="6836410"/>
                  <a:pt x="7063740" y="6788150"/>
                </a:cubicBezTo>
                <a:cubicBezTo>
                  <a:pt x="7112635" y="6739890"/>
                  <a:pt x="7112000" y="6661785"/>
                  <a:pt x="7063740" y="6612890"/>
                </a:cubicBezTo>
                <a:cubicBezTo>
                  <a:pt x="7015481" y="6563995"/>
                  <a:pt x="6937375" y="6564631"/>
                  <a:pt x="6888481" y="6612890"/>
                </a:cubicBezTo>
                <a:cubicBezTo>
                  <a:pt x="6839585" y="6661150"/>
                  <a:pt x="6839585" y="6739890"/>
                  <a:pt x="6888481" y="6788150"/>
                </a:cubicBezTo>
                <a:close/>
                <a:moveTo>
                  <a:pt x="7566025" y="6416040"/>
                </a:moveTo>
                <a:cubicBezTo>
                  <a:pt x="7529831" y="6452235"/>
                  <a:pt x="7529831" y="6511290"/>
                  <a:pt x="7566025" y="6547485"/>
                </a:cubicBezTo>
                <a:cubicBezTo>
                  <a:pt x="7602220" y="6583681"/>
                  <a:pt x="7661275" y="6583681"/>
                  <a:pt x="7697470" y="6547485"/>
                </a:cubicBezTo>
                <a:cubicBezTo>
                  <a:pt x="7733665" y="6511290"/>
                  <a:pt x="7733665" y="6452235"/>
                  <a:pt x="7697470" y="6416040"/>
                </a:cubicBezTo>
                <a:cubicBezTo>
                  <a:pt x="7661275" y="6379845"/>
                  <a:pt x="7602220" y="6379845"/>
                  <a:pt x="7566025" y="6416040"/>
                </a:cubicBezTo>
                <a:close/>
                <a:moveTo>
                  <a:pt x="7347585" y="6635115"/>
                </a:moveTo>
                <a:cubicBezTo>
                  <a:pt x="7311390" y="6671310"/>
                  <a:pt x="7311390" y="6730365"/>
                  <a:pt x="7347585" y="6766560"/>
                </a:cubicBezTo>
                <a:cubicBezTo>
                  <a:pt x="7383781" y="6802756"/>
                  <a:pt x="7442835" y="6802756"/>
                  <a:pt x="7479031" y="6766560"/>
                </a:cubicBezTo>
                <a:cubicBezTo>
                  <a:pt x="7515225" y="6730365"/>
                  <a:pt x="7515225" y="6671310"/>
                  <a:pt x="7479031" y="6635115"/>
                </a:cubicBezTo>
                <a:cubicBezTo>
                  <a:pt x="7442200" y="6598920"/>
                  <a:pt x="7383781" y="6598920"/>
                  <a:pt x="7347585" y="6635115"/>
                </a:cubicBezTo>
                <a:close/>
                <a:moveTo>
                  <a:pt x="6472555" y="6635115"/>
                </a:moveTo>
                <a:cubicBezTo>
                  <a:pt x="6436360" y="6671310"/>
                  <a:pt x="6436360" y="6730365"/>
                  <a:pt x="6472555" y="6766560"/>
                </a:cubicBezTo>
                <a:cubicBezTo>
                  <a:pt x="6508750" y="6802756"/>
                  <a:pt x="6567806" y="6802756"/>
                  <a:pt x="6604000" y="6766560"/>
                </a:cubicBezTo>
                <a:cubicBezTo>
                  <a:pt x="6640195" y="6730365"/>
                  <a:pt x="6640195" y="6671310"/>
                  <a:pt x="6604000" y="6635115"/>
                </a:cubicBezTo>
                <a:cubicBezTo>
                  <a:pt x="6567806" y="6598920"/>
                  <a:pt x="6508750" y="6598920"/>
                  <a:pt x="6472555" y="6635115"/>
                </a:cubicBezTo>
                <a:close/>
                <a:moveTo>
                  <a:pt x="7609840" y="5629275"/>
                </a:moveTo>
                <a:cubicBezTo>
                  <a:pt x="7621906" y="5641340"/>
                  <a:pt x="7641590" y="5641340"/>
                  <a:pt x="7653656" y="5629275"/>
                </a:cubicBezTo>
                <a:cubicBezTo>
                  <a:pt x="7665720" y="5617210"/>
                  <a:pt x="7665720" y="5597525"/>
                  <a:pt x="7653656" y="5585460"/>
                </a:cubicBezTo>
                <a:cubicBezTo>
                  <a:pt x="7641590" y="5573395"/>
                  <a:pt x="7621906" y="5573395"/>
                  <a:pt x="7609840" y="5585460"/>
                </a:cubicBezTo>
                <a:cubicBezTo>
                  <a:pt x="7597775" y="5597525"/>
                  <a:pt x="7597775" y="5616575"/>
                  <a:pt x="7609840" y="5629275"/>
                </a:cubicBezTo>
                <a:close/>
                <a:moveTo>
                  <a:pt x="7544435" y="6132195"/>
                </a:moveTo>
                <a:cubicBezTo>
                  <a:pt x="7592695" y="6180455"/>
                  <a:pt x="7670800" y="6180455"/>
                  <a:pt x="7719695" y="6132195"/>
                </a:cubicBezTo>
                <a:cubicBezTo>
                  <a:pt x="7767956" y="6083935"/>
                  <a:pt x="7767956" y="6005830"/>
                  <a:pt x="7719695" y="5956935"/>
                </a:cubicBezTo>
                <a:cubicBezTo>
                  <a:pt x="7671435" y="5908675"/>
                  <a:pt x="7593331" y="5908675"/>
                  <a:pt x="7544435" y="5956935"/>
                </a:cubicBezTo>
                <a:cubicBezTo>
                  <a:pt x="7496175" y="6005195"/>
                  <a:pt x="7496175" y="6083935"/>
                  <a:pt x="7544435" y="6132195"/>
                </a:cubicBezTo>
                <a:close/>
                <a:moveTo>
                  <a:pt x="6625590" y="6176010"/>
                </a:moveTo>
                <a:cubicBezTo>
                  <a:pt x="6577331" y="6127750"/>
                  <a:pt x="6499225" y="6127750"/>
                  <a:pt x="6450330" y="6176010"/>
                </a:cubicBezTo>
                <a:cubicBezTo>
                  <a:pt x="6402070" y="6224270"/>
                  <a:pt x="6402070" y="6302375"/>
                  <a:pt x="6450330" y="6351270"/>
                </a:cubicBezTo>
                <a:cubicBezTo>
                  <a:pt x="6498590" y="6399530"/>
                  <a:pt x="6576695" y="6399530"/>
                  <a:pt x="6625590" y="6351270"/>
                </a:cubicBezTo>
                <a:cubicBezTo>
                  <a:pt x="6673850" y="6302375"/>
                  <a:pt x="6673850" y="6224270"/>
                  <a:pt x="6625590" y="6176010"/>
                </a:cubicBezTo>
                <a:close/>
                <a:moveTo>
                  <a:pt x="7500620" y="6176010"/>
                </a:moveTo>
                <a:cubicBezTo>
                  <a:pt x="7452360" y="6127750"/>
                  <a:pt x="7374256" y="6127750"/>
                  <a:pt x="7325360" y="6176010"/>
                </a:cubicBezTo>
                <a:cubicBezTo>
                  <a:pt x="7277100" y="6224270"/>
                  <a:pt x="7277100" y="6302375"/>
                  <a:pt x="7325360" y="6351270"/>
                </a:cubicBezTo>
                <a:cubicBezTo>
                  <a:pt x="7373620" y="6399530"/>
                  <a:pt x="7451725" y="6399530"/>
                  <a:pt x="7500620" y="6351270"/>
                </a:cubicBezTo>
                <a:cubicBezTo>
                  <a:pt x="7548881" y="6302375"/>
                  <a:pt x="7548881" y="6224270"/>
                  <a:pt x="7500620" y="6176010"/>
                </a:cubicBezTo>
                <a:close/>
                <a:moveTo>
                  <a:pt x="7063106" y="6350635"/>
                </a:moveTo>
                <a:cubicBezTo>
                  <a:pt x="7111365" y="6302375"/>
                  <a:pt x="7111365" y="6224270"/>
                  <a:pt x="7063106" y="6175375"/>
                </a:cubicBezTo>
                <a:cubicBezTo>
                  <a:pt x="7014845" y="6127115"/>
                  <a:pt x="6936740" y="6127115"/>
                  <a:pt x="6887845" y="6175375"/>
                </a:cubicBezTo>
                <a:cubicBezTo>
                  <a:pt x="6839585" y="6223635"/>
                  <a:pt x="6839585" y="6301740"/>
                  <a:pt x="6887845" y="6350635"/>
                </a:cubicBezTo>
                <a:cubicBezTo>
                  <a:pt x="6936740" y="6398895"/>
                  <a:pt x="7014845" y="6398895"/>
                  <a:pt x="7063106" y="6350635"/>
                </a:cubicBezTo>
                <a:close/>
                <a:moveTo>
                  <a:pt x="6669406" y="5956935"/>
                </a:moveTo>
                <a:cubicBezTo>
                  <a:pt x="6621145" y="6005195"/>
                  <a:pt x="6621145" y="6083300"/>
                  <a:pt x="6669406" y="6132195"/>
                </a:cubicBezTo>
                <a:cubicBezTo>
                  <a:pt x="6717665" y="6180455"/>
                  <a:pt x="6795770" y="6180455"/>
                  <a:pt x="6844665" y="6132195"/>
                </a:cubicBezTo>
                <a:cubicBezTo>
                  <a:pt x="6892925" y="6083935"/>
                  <a:pt x="6892925" y="6005830"/>
                  <a:pt x="6844665" y="5956935"/>
                </a:cubicBezTo>
                <a:cubicBezTo>
                  <a:pt x="6796406" y="5908675"/>
                  <a:pt x="6717665" y="5908675"/>
                  <a:pt x="6669406" y="5956935"/>
                </a:cubicBezTo>
                <a:close/>
                <a:moveTo>
                  <a:pt x="7128510" y="6853556"/>
                </a:moveTo>
                <a:cubicBezTo>
                  <a:pt x="7127240" y="6854825"/>
                  <a:pt x="7125970" y="6856095"/>
                  <a:pt x="7124700" y="6858000"/>
                </a:cubicBezTo>
                <a:lnTo>
                  <a:pt x="7263765" y="6858000"/>
                </a:lnTo>
                <a:cubicBezTo>
                  <a:pt x="7262495" y="6856731"/>
                  <a:pt x="7261225" y="6854825"/>
                  <a:pt x="7259956" y="6853556"/>
                </a:cubicBezTo>
                <a:cubicBezTo>
                  <a:pt x="7223760" y="6817360"/>
                  <a:pt x="7164706" y="6817360"/>
                  <a:pt x="7128510" y="6853556"/>
                </a:cubicBezTo>
                <a:close/>
                <a:moveTo>
                  <a:pt x="6844665" y="6569710"/>
                </a:moveTo>
                <a:cubicBezTo>
                  <a:pt x="6892925" y="6521450"/>
                  <a:pt x="6892925" y="6443345"/>
                  <a:pt x="6844665" y="6394450"/>
                </a:cubicBezTo>
                <a:cubicBezTo>
                  <a:pt x="6796406" y="6346190"/>
                  <a:pt x="6718300" y="6346190"/>
                  <a:pt x="6669406" y="6394450"/>
                </a:cubicBezTo>
                <a:cubicBezTo>
                  <a:pt x="6621145" y="6442710"/>
                  <a:pt x="6621145" y="6520815"/>
                  <a:pt x="6669406" y="6569710"/>
                </a:cubicBezTo>
                <a:cubicBezTo>
                  <a:pt x="6717665" y="6617970"/>
                  <a:pt x="6796406" y="6617970"/>
                  <a:pt x="6844665" y="6569710"/>
                </a:cubicBezTo>
                <a:close/>
                <a:moveTo>
                  <a:pt x="7282181" y="6569710"/>
                </a:moveTo>
                <a:cubicBezTo>
                  <a:pt x="7330440" y="6521450"/>
                  <a:pt x="7330440" y="6443345"/>
                  <a:pt x="7282181" y="6394450"/>
                </a:cubicBezTo>
                <a:cubicBezTo>
                  <a:pt x="7233920" y="6346190"/>
                  <a:pt x="7155815" y="6346190"/>
                  <a:pt x="7106920" y="6394450"/>
                </a:cubicBezTo>
                <a:cubicBezTo>
                  <a:pt x="7058660" y="6442710"/>
                  <a:pt x="7058660" y="6520815"/>
                  <a:pt x="7106920" y="6569710"/>
                </a:cubicBezTo>
                <a:cubicBezTo>
                  <a:pt x="7155181" y="6617970"/>
                  <a:pt x="7233285" y="6617970"/>
                  <a:pt x="7282181" y="6569710"/>
                </a:cubicBezTo>
                <a:close/>
                <a:moveTo>
                  <a:pt x="6888481" y="5738495"/>
                </a:moveTo>
                <a:cubicBezTo>
                  <a:pt x="6840220" y="5786755"/>
                  <a:pt x="6840220" y="5864860"/>
                  <a:pt x="6888481" y="5913755"/>
                </a:cubicBezTo>
                <a:cubicBezTo>
                  <a:pt x="6936740" y="5962015"/>
                  <a:pt x="7014845" y="5962015"/>
                  <a:pt x="7063740" y="5913755"/>
                </a:cubicBezTo>
                <a:cubicBezTo>
                  <a:pt x="7112000" y="5865495"/>
                  <a:pt x="7112000" y="5787390"/>
                  <a:pt x="7063740" y="5738495"/>
                </a:cubicBezTo>
                <a:cubicBezTo>
                  <a:pt x="7014845" y="5690235"/>
                  <a:pt x="6936740" y="5690235"/>
                  <a:pt x="6888481" y="5738495"/>
                </a:cubicBezTo>
                <a:close/>
                <a:moveTo>
                  <a:pt x="7106920" y="5956935"/>
                </a:moveTo>
                <a:cubicBezTo>
                  <a:pt x="7058660" y="6005195"/>
                  <a:pt x="7058660" y="6083300"/>
                  <a:pt x="7106920" y="6132195"/>
                </a:cubicBezTo>
                <a:cubicBezTo>
                  <a:pt x="7155181" y="6180455"/>
                  <a:pt x="7233285" y="6180455"/>
                  <a:pt x="7282181" y="6132195"/>
                </a:cubicBezTo>
                <a:cubicBezTo>
                  <a:pt x="7330440" y="6083935"/>
                  <a:pt x="7330440" y="6005830"/>
                  <a:pt x="7282181" y="5956935"/>
                </a:cubicBezTo>
                <a:cubicBezTo>
                  <a:pt x="7233285" y="5908675"/>
                  <a:pt x="7155181" y="5908675"/>
                  <a:pt x="7106920" y="5956935"/>
                </a:cubicBezTo>
                <a:close/>
                <a:moveTo>
                  <a:pt x="6035040" y="6329045"/>
                </a:moveTo>
                <a:cubicBezTo>
                  <a:pt x="6071235" y="6365240"/>
                  <a:pt x="6130290" y="6365240"/>
                  <a:pt x="6166485" y="6329045"/>
                </a:cubicBezTo>
                <a:cubicBezTo>
                  <a:pt x="6202680" y="6292850"/>
                  <a:pt x="6202680" y="6233795"/>
                  <a:pt x="6166485" y="6197600"/>
                </a:cubicBezTo>
                <a:cubicBezTo>
                  <a:pt x="6130290" y="6161405"/>
                  <a:pt x="6071235" y="6161405"/>
                  <a:pt x="6035040" y="6197600"/>
                </a:cubicBezTo>
                <a:cubicBezTo>
                  <a:pt x="5998845" y="6233795"/>
                  <a:pt x="5998845" y="6292850"/>
                  <a:pt x="6035040" y="6329045"/>
                </a:cubicBezTo>
                <a:close/>
                <a:moveTo>
                  <a:pt x="6057265" y="3594735"/>
                </a:moveTo>
                <a:cubicBezTo>
                  <a:pt x="6033135" y="3618865"/>
                  <a:pt x="6033135" y="3658235"/>
                  <a:pt x="6057265" y="3682365"/>
                </a:cubicBezTo>
                <a:cubicBezTo>
                  <a:pt x="6081395" y="3706495"/>
                  <a:pt x="6120765" y="3706495"/>
                  <a:pt x="6144895" y="3682365"/>
                </a:cubicBezTo>
                <a:cubicBezTo>
                  <a:pt x="6169025" y="3658235"/>
                  <a:pt x="6169025" y="3618865"/>
                  <a:pt x="6144895" y="3594735"/>
                </a:cubicBezTo>
                <a:cubicBezTo>
                  <a:pt x="6120765" y="3570605"/>
                  <a:pt x="6081395" y="3570605"/>
                  <a:pt x="6057265" y="3594735"/>
                </a:cubicBezTo>
                <a:close/>
                <a:moveTo>
                  <a:pt x="7106920" y="3332480"/>
                </a:moveTo>
                <a:cubicBezTo>
                  <a:pt x="7058660" y="3380740"/>
                  <a:pt x="7058660" y="3458845"/>
                  <a:pt x="7106920" y="3507740"/>
                </a:cubicBezTo>
                <a:cubicBezTo>
                  <a:pt x="7155181" y="3556000"/>
                  <a:pt x="7233285" y="3556000"/>
                  <a:pt x="7282181" y="3507740"/>
                </a:cubicBezTo>
                <a:cubicBezTo>
                  <a:pt x="7330440" y="3459480"/>
                  <a:pt x="7330440" y="3381375"/>
                  <a:pt x="7282181" y="3332480"/>
                </a:cubicBezTo>
                <a:cubicBezTo>
                  <a:pt x="7233285" y="3284220"/>
                  <a:pt x="7155181" y="3284220"/>
                  <a:pt x="7106920" y="3332480"/>
                </a:cubicBezTo>
                <a:close/>
                <a:moveTo>
                  <a:pt x="6144260" y="3157220"/>
                </a:moveTo>
                <a:cubicBezTo>
                  <a:pt x="6120130" y="3133090"/>
                  <a:pt x="6080760" y="3133090"/>
                  <a:pt x="6056630" y="3157220"/>
                </a:cubicBezTo>
                <a:cubicBezTo>
                  <a:pt x="6032500" y="3181350"/>
                  <a:pt x="6032500" y="3220720"/>
                  <a:pt x="6056630" y="3244850"/>
                </a:cubicBezTo>
                <a:cubicBezTo>
                  <a:pt x="6080760" y="3268980"/>
                  <a:pt x="6120130" y="3268980"/>
                  <a:pt x="6144260" y="3244850"/>
                </a:cubicBezTo>
                <a:cubicBezTo>
                  <a:pt x="6168390" y="3220720"/>
                  <a:pt x="6168390" y="3181350"/>
                  <a:pt x="6144260" y="3157220"/>
                </a:cubicBezTo>
                <a:close/>
                <a:moveTo>
                  <a:pt x="7325360" y="3113405"/>
                </a:moveTo>
                <a:cubicBezTo>
                  <a:pt x="7277100" y="3161665"/>
                  <a:pt x="7277100" y="3239770"/>
                  <a:pt x="7325360" y="3288665"/>
                </a:cubicBezTo>
                <a:cubicBezTo>
                  <a:pt x="7373620" y="3336925"/>
                  <a:pt x="7451725" y="3336925"/>
                  <a:pt x="7500620" y="3288665"/>
                </a:cubicBezTo>
                <a:cubicBezTo>
                  <a:pt x="7548881" y="3240405"/>
                  <a:pt x="7548881" y="3162300"/>
                  <a:pt x="7500620" y="3113405"/>
                </a:cubicBezTo>
                <a:cubicBezTo>
                  <a:pt x="7452360" y="3065145"/>
                  <a:pt x="7374256" y="3065145"/>
                  <a:pt x="7325360" y="3113405"/>
                </a:cubicBezTo>
                <a:close/>
                <a:moveTo>
                  <a:pt x="7981950" y="3332480"/>
                </a:moveTo>
                <a:cubicBezTo>
                  <a:pt x="7933690" y="3380740"/>
                  <a:pt x="7933690" y="3458845"/>
                  <a:pt x="7981950" y="3507740"/>
                </a:cubicBezTo>
                <a:cubicBezTo>
                  <a:pt x="8030210" y="3556000"/>
                  <a:pt x="8108315" y="3556000"/>
                  <a:pt x="8157210" y="3507740"/>
                </a:cubicBezTo>
                <a:cubicBezTo>
                  <a:pt x="8205470" y="3459480"/>
                  <a:pt x="8205470" y="3381375"/>
                  <a:pt x="8157210" y="3332480"/>
                </a:cubicBezTo>
                <a:cubicBezTo>
                  <a:pt x="8108315" y="3284220"/>
                  <a:pt x="8030210" y="3284220"/>
                  <a:pt x="7981950" y="3332480"/>
                </a:cubicBezTo>
                <a:close/>
                <a:moveTo>
                  <a:pt x="7762875" y="3113405"/>
                </a:moveTo>
                <a:cubicBezTo>
                  <a:pt x="7714615" y="3161665"/>
                  <a:pt x="7714615" y="3239770"/>
                  <a:pt x="7762875" y="3288665"/>
                </a:cubicBezTo>
                <a:cubicBezTo>
                  <a:pt x="7811135" y="3336925"/>
                  <a:pt x="7889240" y="3336925"/>
                  <a:pt x="7938135" y="3288665"/>
                </a:cubicBezTo>
                <a:cubicBezTo>
                  <a:pt x="7986395" y="3240405"/>
                  <a:pt x="7986395" y="3162300"/>
                  <a:pt x="7938135" y="3113405"/>
                </a:cubicBezTo>
                <a:cubicBezTo>
                  <a:pt x="7889875" y="3065145"/>
                  <a:pt x="7811135" y="3065145"/>
                  <a:pt x="7762875" y="3113405"/>
                </a:cubicBezTo>
                <a:close/>
                <a:moveTo>
                  <a:pt x="7544435" y="2894965"/>
                </a:moveTo>
                <a:cubicBezTo>
                  <a:pt x="7496175" y="2943225"/>
                  <a:pt x="7496175" y="3021330"/>
                  <a:pt x="7544435" y="3070225"/>
                </a:cubicBezTo>
                <a:cubicBezTo>
                  <a:pt x="7592695" y="3118485"/>
                  <a:pt x="7670800" y="3118485"/>
                  <a:pt x="7719695" y="3070225"/>
                </a:cubicBezTo>
                <a:cubicBezTo>
                  <a:pt x="7767956" y="3021965"/>
                  <a:pt x="7767956" y="2943860"/>
                  <a:pt x="7719695" y="2894965"/>
                </a:cubicBezTo>
                <a:cubicBezTo>
                  <a:pt x="7671435" y="2846070"/>
                  <a:pt x="7592695" y="2846705"/>
                  <a:pt x="7544435" y="2894965"/>
                </a:cubicBezTo>
                <a:close/>
                <a:moveTo>
                  <a:pt x="7653656" y="4754245"/>
                </a:moveTo>
                <a:cubicBezTo>
                  <a:pt x="7665720" y="4742180"/>
                  <a:pt x="7665720" y="4722495"/>
                  <a:pt x="7653656" y="4710430"/>
                </a:cubicBezTo>
                <a:cubicBezTo>
                  <a:pt x="7641590" y="4698365"/>
                  <a:pt x="7621906" y="4698365"/>
                  <a:pt x="7609840" y="4710430"/>
                </a:cubicBezTo>
                <a:cubicBezTo>
                  <a:pt x="7597775" y="4722495"/>
                  <a:pt x="7597775" y="4742180"/>
                  <a:pt x="7609840" y="4754245"/>
                </a:cubicBezTo>
                <a:cubicBezTo>
                  <a:pt x="7621906" y="4766310"/>
                  <a:pt x="7641590" y="4766310"/>
                  <a:pt x="7653656" y="4754245"/>
                </a:cubicBezTo>
                <a:close/>
                <a:moveTo>
                  <a:pt x="6144260" y="2719705"/>
                </a:moveTo>
                <a:cubicBezTo>
                  <a:pt x="6120130" y="2695575"/>
                  <a:pt x="6080760" y="2695575"/>
                  <a:pt x="6056630" y="2719705"/>
                </a:cubicBezTo>
                <a:cubicBezTo>
                  <a:pt x="6032500" y="2743835"/>
                  <a:pt x="6032500" y="2783205"/>
                  <a:pt x="6056630" y="2807335"/>
                </a:cubicBezTo>
                <a:cubicBezTo>
                  <a:pt x="6080760" y="2831465"/>
                  <a:pt x="6120130" y="2831465"/>
                  <a:pt x="6144260" y="2807335"/>
                </a:cubicBezTo>
                <a:cubicBezTo>
                  <a:pt x="6168390" y="2783205"/>
                  <a:pt x="6168390" y="2743835"/>
                  <a:pt x="6144260" y="2719705"/>
                </a:cubicBezTo>
                <a:close/>
                <a:moveTo>
                  <a:pt x="6122670" y="4928870"/>
                </a:moveTo>
                <a:cubicBezTo>
                  <a:pt x="6110605" y="4916805"/>
                  <a:pt x="6090920" y="4916805"/>
                  <a:pt x="6078855" y="4928870"/>
                </a:cubicBezTo>
                <a:cubicBezTo>
                  <a:pt x="6066790" y="4940935"/>
                  <a:pt x="6066790" y="4960620"/>
                  <a:pt x="6078855" y="4972685"/>
                </a:cubicBezTo>
                <a:cubicBezTo>
                  <a:pt x="6090920" y="4984750"/>
                  <a:pt x="6110605" y="4984750"/>
                  <a:pt x="6122670" y="4972685"/>
                </a:cubicBezTo>
                <a:cubicBezTo>
                  <a:pt x="6134735" y="4960620"/>
                  <a:pt x="6134735" y="4940935"/>
                  <a:pt x="6122670" y="4928870"/>
                </a:cubicBezTo>
                <a:close/>
                <a:moveTo>
                  <a:pt x="8200390" y="3550920"/>
                </a:moveTo>
                <a:cubicBezTo>
                  <a:pt x="8152131" y="3599180"/>
                  <a:pt x="8152131" y="3677285"/>
                  <a:pt x="8200390" y="3726180"/>
                </a:cubicBezTo>
                <a:cubicBezTo>
                  <a:pt x="8248650" y="3774440"/>
                  <a:pt x="8326756" y="3774440"/>
                  <a:pt x="8375650" y="3726180"/>
                </a:cubicBezTo>
                <a:cubicBezTo>
                  <a:pt x="8423910" y="3677920"/>
                  <a:pt x="8423910" y="3599815"/>
                  <a:pt x="8375650" y="3550920"/>
                </a:cubicBezTo>
                <a:cubicBezTo>
                  <a:pt x="8327390" y="3502660"/>
                  <a:pt x="8248650" y="3502660"/>
                  <a:pt x="8200390" y="3550920"/>
                </a:cubicBezTo>
                <a:close/>
                <a:moveTo>
                  <a:pt x="6122670" y="4491355"/>
                </a:moveTo>
                <a:cubicBezTo>
                  <a:pt x="6110605" y="4479290"/>
                  <a:pt x="6090920" y="4479290"/>
                  <a:pt x="6078855" y="4491355"/>
                </a:cubicBezTo>
                <a:cubicBezTo>
                  <a:pt x="6066790" y="4503420"/>
                  <a:pt x="6066790" y="4523105"/>
                  <a:pt x="6078855" y="4535170"/>
                </a:cubicBezTo>
                <a:cubicBezTo>
                  <a:pt x="6090920" y="4547235"/>
                  <a:pt x="6110605" y="4547235"/>
                  <a:pt x="6122670" y="4535170"/>
                </a:cubicBezTo>
                <a:cubicBezTo>
                  <a:pt x="6134735" y="4523105"/>
                  <a:pt x="6134735" y="4503420"/>
                  <a:pt x="6122670" y="4491355"/>
                </a:cubicBezTo>
                <a:close/>
                <a:moveTo>
                  <a:pt x="6144260" y="4119880"/>
                </a:moveTo>
                <a:cubicBezTo>
                  <a:pt x="6168390" y="4095750"/>
                  <a:pt x="6168390" y="4056380"/>
                  <a:pt x="6144260" y="4032250"/>
                </a:cubicBezTo>
                <a:cubicBezTo>
                  <a:pt x="6120130" y="4008120"/>
                  <a:pt x="6080760" y="4008120"/>
                  <a:pt x="6056630" y="4032250"/>
                </a:cubicBezTo>
                <a:cubicBezTo>
                  <a:pt x="6032500" y="4056380"/>
                  <a:pt x="6032500" y="4095750"/>
                  <a:pt x="6056630" y="4119880"/>
                </a:cubicBezTo>
                <a:cubicBezTo>
                  <a:pt x="6080760" y="4144010"/>
                  <a:pt x="6120130" y="4144010"/>
                  <a:pt x="6144260" y="4119880"/>
                </a:cubicBezTo>
                <a:close/>
                <a:moveTo>
                  <a:pt x="6078855" y="5803900"/>
                </a:moveTo>
                <a:cubicBezTo>
                  <a:pt x="6066790" y="5815965"/>
                  <a:pt x="6066790" y="5835650"/>
                  <a:pt x="6078855" y="5847715"/>
                </a:cubicBezTo>
                <a:cubicBezTo>
                  <a:pt x="6090920" y="5859780"/>
                  <a:pt x="6110605" y="5859780"/>
                  <a:pt x="6122670" y="5847715"/>
                </a:cubicBezTo>
                <a:cubicBezTo>
                  <a:pt x="6134735" y="5835650"/>
                  <a:pt x="6134735" y="5815965"/>
                  <a:pt x="6122670" y="5803900"/>
                </a:cubicBezTo>
                <a:cubicBezTo>
                  <a:pt x="6110605" y="5791835"/>
                  <a:pt x="6090920" y="5791835"/>
                  <a:pt x="6078855" y="5803900"/>
                </a:cubicBezTo>
                <a:close/>
                <a:moveTo>
                  <a:pt x="6122670" y="5366385"/>
                </a:moveTo>
                <a:cubicBezTo>
                  <a:pt x="6110605" y="5354320"/>
                  <a:pt x="6090920" y="5354320"/>
                  <a:pt x="6078855" y="5366385"/>
                </a:cubicBezTo>
                <a:cubicBezTo>
                  <a:pt x="6066790" y="5378450"/>
                  <a:pt x="6066790" y="5398135"/>
                  <a:pt x="6078855" y="5410200"/>
                </a:cubicBezTo>
                <a:cubicBezTo>
                  <a:pt x="6090920" y="5422265"/>
                  <a:pt x="6110605" y="5422265"/>
                  <a:pt x="6122670" y="5410200"/>
                </a:cubicBezTo>
                <a:cubicBezTo>
                  <a:pt x="6134735" y="5398135"/>
                  <a:pt x="6134735" y="5378450"/>
                  <a:pt x="6122670" y="5366385"/>
                </a:cubicBezTo>
                <a:close/>
                <a:moveTo>
                  <a:pt x="8637905" y="5738495"/>
                </a:moveTo>
                <a:cubicBezTo>
                  <a:pt x="8589645" y="5786755"/>
                  <a:pt x="8589645" y="5864860"/>
                  <a:pt x="8637905" y="5913755"/>
                </a:cubicBezTo>
                <a:cubicBezTo>
                  <a:pt x="8686165" y="5962650"/>
                  <a:pt x="8764270" y="5962015"/>
                  <a:pt x="8813165" y="5913755"/>
                </a:cubicBezTo>
                <a:cubicBezTo>
                  <a:pt x="8862060" y="5865495"/>
                  <a:pt x="8861425" y="5787390"/>
                  <a:pt x="8813165" y="5738495"/>
                </a:cubicBezTo>
                <a:cubicBezTo>
                  <a:pt x="8764270" y="5689600"/>
                  <a:pt x="8686165" y="5689600"/>
                  <a:pt x="8637905" y="5738495"/>
                </a:cubicBezTo>
                <a:close/>
                <a:moveTo>
                  <a:pt x="7828915" y="5366385"/>
                </a:moveTo>
                <a:cubicBezTo>
                  <a:pt x="7816850" y="5378450"/>
                  <a:pt x="7816850" y="5398135"/>
                  <a:pt x="7828915" y="5410200"/>
                </a:cubicBezTo>
                <a:cubicBezTo>
                  <a:pt x="7840981" y="5422265"/>
                  <a:pt x="7860665" y="5422265"/>
                  <a:pt x="7872731" y="5410200"/>
                </a:cubicBezTo>
                <a:cubicBezTo>
                  <a:pt x="7884795" y="5398135"/>
                  <a:pt x="7884795" y="5378450"/>
                  <a:pt x="7872731" y="5366385"/>
                </a:cubicBezTo>
                <a:cubicBezTo>
                  <a:pt x="7860665" y="5354320"/>
                  <a:pt x="7840981" y="5354320"/>
                  <a:pt x="7828915" y="5366385"/>
                </a:cubicBezTo>
                <a:close/>
                <a:moveTo>
                  <a:pt x="7325360" y="3550920"/>
                </a:moveTo>
                <a:cubicBezTo>
                  <a:pt x="7277100" y="3599180"/>
                  <a:pt x="7277100" y="3677285"/>
                  <a:pt x="7325360" y="3726180"/>
                </a:cubicBezTo>
                <a:cubicBezTo>
                  <a:pt x="7373620" y="3774440"/>
                  <a:pt x="7451725" y="3774440"/>
                  <a:pt x="7500620" y="3726180"/>
                </a:cubicBezTo>
                <a:cubicBezTo>
                  <a:pt x="7548881" y="3677920"/>
                  <a:pt x="7548881" y="3599815"/>
                  <a:pt x="7500620" y="3550920"/>
                </a:cubicBezTo>
                <a:cubicBezTo>
                  <a:pt x="7452360" y="3502660"/>
                  <a:pt x="7374256" y="3502660"/>
                  <a:pt x="7325360" y="3550920"/>
                </a:cubicBezTo>
                <a:close/>
                <a:moveTo>
                  <a:pt x="7872731" y="5847715"/>
                </a:moveTo>
                <a:cubicBezTo>
                  <a:pt x="7884795" y="5835650"/>
                  <a:pt x="7884795" y="5815965"/>
                  <a:pt x="7872731" y="5803900"/>
                </a:cubicBezTo>
                <a:cubicBezTo>
                  <a:pt x="7860665" y="5791835"/>
                  <a:pt x="7840981" y="5791835"/>
                  <a:pt x="7828915" y="5803900"/>
                </a:cubicBezTo>
                <a:cubicBezTo>
                  <a:pt x="7816850" y="5815965"/>
                  <a:pt x="7816850" y="5835650"/>
                  <a:pt x="7828915" y="5847715"/>
                </a:cubicBezTo>
                <a:cubicBezTo>
                  <a:pt x="7840981" y="5859780"/>
                  <a:pt x="7860665" y="5859780"/>
                  <a:pt x="7872731" y="5847715"/>
                </a:cubicBezTo>
                <a:close/>
                <a:moveTo>
                  <a:pt x="7785100" y="6329045"/>
                </a:moveTo>
                <a:cubicBezTo>
                  <a:pt x="7821295" y="6365240"/>
                  <a:pt x="7880350" y="6365240"/>
                  <a:pt x="7916545" y="6329045"/>
                </a:cubicBezTo>
                <a:cubicBezTo>
                  <a:pt x="7952740" y="6292850"/>
                  <a:pt x="7952740" y="6233795"/>
                  <a:pt x="7916545" y="6197600"/>
                </a:cubicBezTo>
                <a:cubicBezTo>
                  <a:pt x="7880350" y="6161405"/>
                  <a:pt x="7821295" y="6161405"/>
                  <a:pt x="7785100" y="6197600"/>
                </a:cubicBezTo>
                <a:cubicBezTo>
                  <a:pt x="7748906" y="6233795"/>
                  <a:pt x="7748906" y="6292850"/>
                  <a:pt x="7785100" y="6329045"/>
                </a:cubicBezTo>
                <a:close/>
                <a:moveTo>
                  <a:pt x="7719060" y="3944620"/>
                </a:moveTo>
                <a:cubicBezTo>
                  <a:pt x="7767320" y="3896360"/>
                  <a:pt x="7767320" y="3818255"/>
                  <a:pt x="7719060" y="3769360"/>
                </a:cubicBezTo>
                <a:cubicBezTo>
                  <a:pt x="7670800" y="3721100"/>
                  <a:pt x="7592695" y="3721100"/>
                  <a:pt x="7543800" y="3769360"/>
                </a:cubicBezTo>
                <a:cubicBezTo>
                  <a:pt x="7495540" y="3817620"/>
                  <a:pt x="7495540" y="3895725"/>
                  <a:pt x="7543800" y="3944620"/>
                </a:cubicBezTo>
                <a:cubicBezTo>
                  <a:pt x="7592695" y="3992880"/>
                  <a:pt x="7670800" y="3992880"/>
                  <a:pt x="7719060" y="3944620"/>
                </a:cubicBezTo>
                <a:close/>
                <a:moveTo>
                  <a:pt x="7872731" y="4928870"/>
                </a:moveTo>
                <a:cubicBezTo>
                  <a:pt x="7860665" y="4916805"/>
                  <a:pt x="7840981" y="4916805"/>
                  <a:pt x="7828915" y="4928870"/>
                </a:cubicBezTo>
                <a:cubicBezTo>
                  <a:pt x="7816850" y="4940935"/>
                  <a:pt x="7816850" y="4960620"/>
                  <a:pt x="7828915" y="4972685"/>
                </a:cubicBezTo>
                <a:cubicBezTo>
                  <a:pt x="7840981" y="4984750"/>
                  <a:pt x="7860665" y="4984750"/>
                  <a:pt x="7872731" y="4972685"/>
                </a:cubicBezTo>
                <a:cubicBezTo>
                  <a:pt x="7884795" y="4960620"/>
                  <a:pt x="7884795" y="4940935"/>
                  <a:pt x="7872731" y="4928870"/>
                </a:cubicBezTo>
                <a:close/>
                <a:moveTo>
                  <a:pt x="7938135" y="4163695"/>
                </a:moveTo>
                <a:cubicBezTo>
                  <a:pt x="7986395" y="4115435"/>
                  <a:pt x="7986395" y="4037330"/>
                  <a:pt x="7938135" y="3988435"/>
                </a:cubicBezTo>
                <a:cubicBezTo>
                  <a:pt x="7889875" y="3940175"/>
                  <a:pt x="7811770" y="3940175"/>
                  <a:pt x="7762875" y="3988435"/>
                </a:cubicBezTo>
                <a:cubicBezTo>
                  <a:pt x="7714615" y="4036695"/>
                  <a:pt x="7714615" y="4114800"/>
                  <a:pt x="7762875" y="4163695"/>
                </a:cubicBezTo>
                <a:cubicBezTo>
                  <a:pt x="7811135" y="4211955"/>
                  <a:pt x="7889875" y="4211955"/>
                  <a:pt x="7938135" y="4163695"/>
                </a:cubicBezTo>
                <a:close/>
                <a:moveTo>
                  <a:pt x="7872731" y="4491355"/>
                </a:moveTo>
                <a:cubicBezTo>
                  <a:pt x="7860665" y="4479290"/>
                  <a:pt x="7840981" y="4479290"/>
                  <a:pt x="7828915" y="4491355"/>
                </a:cubicBezTo>
                <a:cubicBezTo>
                  <a:pt x="7816850" y="4503420"/>
                  <a:pt x="7816850" y="4523105"/>
                  <a:pt x="7828915" y="4535170"/>
                </a:cubicBezTo>
                <a:cubicBezTo>
                  <a:pt x="7840981" y="4547235"/>
                  <a:pt x="7860665" y="4547235"/>
                  <a:pt x="7872731" y="4535170"/>
                </a:cubicBezTo>
                <a:cubicBezTo>
                  <a:pt x="7884795" y="4523105"/>
                  <a:pt x="7884795" y="4503420"/>
                  <a:pt x="7872731" y="4491355"/>
                </a:cubicBezTo>
                <a:close/>
                <a:moveTo>
                  <a:pt x="8813165" y="6350635"/>
                </a:moveTo>
                <a:cubicBezTo>
                  <a:pt x="8861425" y="6302375"/>
                  <a:pt x="8861425" y="6224270"/>
                  <a:pt x="8813165" y="6175375"/>
                </a:cubicBezTo>
                <a:cubicBezTo>
                  <a:pt x="8764905" y="6127115"/>
                  <a:pt x="8686800" y="6127115"/>
                  <a:pt x="8637905" y="6175375"/>
                </a:cubicBezTo>
                <a:cubicBezTo>
                  <a:pt x="8589645" y="6223635"/>
                  <a:pt x="8589645" y="6301740"/>
                  <a:pt x="8637905" y="6350635"/>
                </a:cubicBezTo>
                <a:cubicBezTo>
                  <a:pt x="8686165" y="6398895"/>
                  <a:pt x="8764270" y="6398895"/>
                  <a:pt x="8813165" y="6350635"/>
                </a:cubicBezTo>
                <a:close/>
                <a:moveTo>
                  <a:pt x="8594090" y="6132195"/>
                </a:moveTo>
                <a:cubicBezTo>
                  <a:pt x="8642350" y="6083935"/>
                  <a:pt x="8642350" y="6005830"/>
                  <a:pt x="8594090" y="5956935"/>
                </a:cubicBezTo>
                <a:cubicBezTo>
                  <a:pt x="8545830" y="5908040"/>
                  <a:pt x="8467725" y="5908675"/>
                  <a:pt x="8418830" y="5956935"/>
                </a:cubicBezTo>
                <a:cubicBezTo>
                  <a:pt x="8369935" y="6005195"/>
                  <a:pt x="8370570" y="6083300"/>
                  <a:pt x="8418830" y="6132195"/>
                </a:cubicBezTo>
                <a:cubicBezTo>
                  <a:pt x="8467725" y="6180455"/>
                  <a:pt x="8545830" y="6180455"/>
                  <a:pt x="8594090" y="6132195"/>
                </a:cubicBezTo>
                <a:close/>
                <a:moveTo>
                  <a:pt x="9031605" y="6132195"/>
                </a:moveTo>
                <a:cubicBezTo>
                  <a:pt x="9079865" y="6083935"/>
                  <a:pt x="9079865" y="6005830"/>
                  <a:pt x="9031605" y="5956935"/>
                </a:cubicBezTo>
                <a:cubicBezTo>
                  <a:pt x="8983345" y="5908040"/>
                  <a:pt x="8905240" y="5908675"/>
                  <a:pt x="8856345" y="5956935"/>
                </a:cubicBezTo>
                <a:cubicBezTo>
                  <a:pt x="8807450" y="6005195"/>
                  <a:pt x="8808085" y="6083300"/>
                  <a:pt x="8856345" y="6132195"/>
                </a:cubicBezTo>
                <a:cubicBezTo>
                  <a:pt x="8905240" y="6180455"/>
                  <a:pt x="8983345" y="6180455"/>
                  <a:pt x="9031605" y="6132195"/>
                </a:cubicBezTo>
                <a:close/>
                <a:moveTo>
                  <a:pt x="8003540" y="6416040"/>
                </a:moveTo>
                <a:cubicBezTo>
                  <a:pt x="7967345" y="6452235"/>
                  <a:pt x="7967345" y="6511290"/>
                  <a:pt x="8003540" y="6547485"/>
                </a:cubicBezTo>
                <a:cubicBezTo>
                  <a:pt x="8039735" y="6583681"/>
                  <a:pt x="8098790" y="6583681"/>
                  <a:pt x="8134985" y="6547485"/>
                </a:cubicBezTo>
                <a:cubicBezTo>
                  <a:pt x="8171181" y="6511290"/>
                  <a:pt x="8171181" y="6452235"/>
                  <a:pt x="8134985" y="6416040"/>
                </a:cubicBezTo>
                <a:cubicBezTo>
                  <a:pt x="8098790" y="6379845"/>
                  <a:pt x="8039735" y="6379845"/>
                  <a:pt x="8003540" y="6416040"/>
                </a:cubicBezTo>
                <a:close/>
                <a:moveTo>
                  <a:pt x="7785100" y="6765925"/>
                </a:moveTo>
                <a:cubicBezTo>
                  <a:pt x="7821295" y="6802120"/>
                  <a:pt x="7880350" y="6802120"/>
                  <a:pt x="7916545" y="6765925"/>
                </a:cubicBezTo>
                <a:cubicBezTo>
                  <a:pt x="7952740" y="6729731"/>
                  <a:pt x="7952740" y="6670675"/>
                  <a:pt x="7916545" y="6634481"/>
                </a:cubicBezTo>
                <a:cubicBezTo>
                  <a:pt x="7880350" y="6598285"/>
                  <a:pt x="7821295" y="6598285"/>
                  <a:pt x="7785100" y="6634481"/>
                </a:cubicBezTo>
                <a:cubicBezTo>
                  <a:pt x="7748906" y="6670675"/>
                  <a:pt x="7748906" y="6729731"/>
                  <a:pt x="7785100" y="6765925"/>
                </a:cubicBezTo>
                <a:close/>
                <a:moveTo>
                  <a:pt x="8156575" y="5956935"/>
                </a:moveTo>
                <a:cubicBezTo>
                  <a:pt x="8108315" y="5908675"/>
                  <a:pt x="8030210" y="5908675"/>
                  <a:pt x="7981315" y="5956935"/>
                </a:cubicBezTo>
                <a:cubicBezTo>
                  <a:pt x="7932420" y="6005195"/>
                  <a:pt x="7933056" y="6083300"/>
                  <a:pt x="7981315" y="6132195"/>
                </a:cubicBezTo>
                <a:cubicBezTo>
                  <a:pt x="8029575" y="6180455"/>
                  <a:pt x="8107681" y="6180455"/>
                  <a:pt x="8156575" y="6132195"/>
                </a:cubicBezTo>
                <a:cubicBezTo>
                  <a:pt x="8204835" y="6083300"/>
                  <a:pt x="8204835" y="6005195"/>
                  <a:pt x="8156575" y="5956935"/>
                </a:cubicBezTo>
                <a:close/>
                <a:moveTo>
                  <a:pt x="6363335" y="3026410"/>
                </a:moveTo>
                <a:cubicBezTo>
                  <a:pt x="6387465" y="3002280"/>
                  <a:pt x="6387465" y="2962910"/>
                  <a:pt x="6363335" y="2938780"/>
                </a:cubicBezTo>
                <a:cubicBezTo>
                  <a:pt x="6339205" y="2914650"/>
                  <a:pt x="6299835" y="2914650"/>
                  <a:pt x="6275705" y="2938780"/>
                </a:cubicBezTo>
                <a:cubicBezTo>
                  <a:pt x="6251575" y="2962910"/>
                  <a:pt x="6251575" y="3002280"/>
                  <a:pt x="6275705" y="3026410"/>
                </a:cubicBezTo>
                <a:cubicBezTo>
                  <a:pt x="6299835" y="3050540"/>
                  <a:pt x="6339205" y="3050540"/>
                  <a:pt x="6363335" y="3026410"/>
                </a:cubicBezTo>
                <a:close/>
                <a:moveTo>
                  <a:pt x="7522210" y="4404360"/>
                </a:moveTo>
                <a:cubicBezTo>
                  <a:pt x="7582535" y="4464685"/>
                  <a:pt x="7680325" y="4464685"/>
                  <a:pt x="7740650" y="4404360"/>
                </a:cubicBezTo>
                <a:cubicBezTo>
                  <a:pt x="7800975" y="4344035"/>
                  <a:pt x="7800975" y="4246245"/>
                  <a:pt x="7740650" y="4185920"/>
                </a:cubicBezTo>
                <a:cubicBezTo>
                  <a:pt x="7680325" y="4125595"/>
                  <a:pt x="7582535" y="4125595"/>
                  <a:pt x="7522210" y="4185920"/>
                </a:cubicBezTo>
                <a:cubicBezTo>
                  <a:pt x="7461885" y="4245610"/>
                  <a:pt x="7461885" y="4343400"/>
                  <a:pt x="7522210" y="4404360"/>
                </a:cubicBezTo>
                <a:close/>
                <a:moveTo>
                  <a:pt x="7609840" y="5191760"/>
                </a:moveTo>
                <a:cubicBezTo>
                  <a:pt x="7621906" y="5203825"/>
                  <a:pt x="7641590" y="5203825"/>
                  <a:pt x="7653656" y="5191760"/>
                </a:cubicBezTo>
                <a:cubicBezTo>
                  <a:pt x="7665720" y="5179695"/>
                  <a:pt x="7665720" y="5160010"/>
                  <a:pt x="7653656" y="5147945"/>
                </a:cubicBezTo>
                <a:cubicBezTo>
                  <a:pt x="7641590" y="5135880"/>
                  <a:pt x="7621906" y="5135880"/>
                  <a:pt x="7609840" y="5147945"/>
                </a:cubicBezTo>
                <a:cubicBezTo>
                  <a:pt x="7597775" y="5160010"/>
                  <a:pt x="7597775" y="5179695"/>
                  <a:pt x="7609840" y="5191760"/>
                </a:cubicBezTo>
                <a:close/>
                <a:moveTo>
                  <a:pt x="7085331" y="3966845"/>
                </a:moveTo>
                <a:cubicBezTo>
                  <a:pt x="7145656" y="4027170"/>
                  <a:pt x="7243445" y="4027170"/>
                  <a:pt x="7303770" y="3966845"/>
                </a:cubicBezTo>
                <a:cubicBezTo>
                  <a:pt x="7364095" y="3906520"/>
                  <a:pt x="7364095" y="3808730"/>
                  <a:pt x="7303770" y="3748405"/>
                </a:cubicBezTo>
                <a:cubicBezTo>
                  <a:pt x="7243445" y="3688080"/>
                  <a:pt x="7145656" y="3688080"/>
                  <a:pt x="7085331" y="3748405"/>
                </a:cubicBezTo>
                <a:cubicBezTo>
                  <a:pt x="7024370" y="3808095"/>
                  <a:pt x="7024370" y="3906520"/>
                  <a:pt x="7085331" y="3966845"/>
                </a:cubicBezTo>
                <a:close/>
                <a:moveTo>
                  <a:pt x="6647815" y="4404360"/>
                </a:moveTo>
                <a:cubicBezTo>
                  <a:pt x="6587490" y="4344035"/>
                  <a:pt x="6489700" y="4344035"/>
                  <a:pt x="6429375" y="4404360"/>
                </a:cubicBezTo>
                <a:cubicBezTo>
                  <a:pt x="6369050" y="4464685"/>
                  <a:pt x="6369050" y="4562475"/>
                  <a:pt x="6429375" y="4622800"/>
                </a:cubicBezTo>
                <a:cubicBezTo>
                  <a:pt x="6489700" y="4683125"/>
                  <a:pt x="6587490" y="4683125"/>
                  <a:pt x="6647815" y="4622800"/>
                </a:cubicBezTo>
                <a:cubicBezTo>
                  <a:pt x="6708140" y="4562475"/>
                  <a:pt x="6708140" y="4464685"/>
                  <a:pt x="6647815" y="4404360"/>
                </a:cubicBezTo>
                <a:close/>
                <a:moveTo>
                  <a:pt x="8441055" y="4360545"/>
                </a:moveTo>
                <a:cubicBezTo>
                  <a:pt x="8477250" y="4396740"/>
                  <a:pt x="8536305" y="4396740"/>
                  <a:pt x="8572500" y="4360545"/>
                </a:cubicBezTo>
                <a:cubicBezTo>
                  <a:pt x="8608695" y="4324350"/>
                  <a:pt x="8608695" y="4265295"/>
                  <a:pt x="8572500" y="4229100"/>
                </a:cubicBezTo>
                <a:cubicBezTo>
                  <a:pt x="8536305" y="4192905"/>
                  <a:pt x="8477250" y="4192905"/>
                  <a:pt x="8441055" y="4229100"/>
                </a:cubicBezTo>
                <a:cubicBezTo>
                  <a:pt x="8404860" y="4265295"/>
                  <a:pt x="8404860" y="4324350"/>
                  <a:pt x="8441055" y="4360545"/>
                </a:cubicBezTo>
                <a:close/>
                <a:moveTo>
                  <a:pt x="7085331" y="4622800"/>
                </a:moveTo>
                <a:cubicBezTo>
                  <a:pt x="7025006" y="4683125"/>
                  <a:pt x="7025006" y="4780915"/>
                  <a:pt x="7085331" y="4841240"/>
                </a:cubicBezTo>
                <a:cubicBezTo>
                  <a:pt x="7145656" y="4901565"/>
                  <a:pt x="7243445" y="4901565"/>
                  <a:pt x="7303770" y="4841240"/>
                </a:cubicBezTo>
                <a:cubicBezTo>
                  <a:pt x="7364095" y="4780915"/>
                  <a:pt x="7364095" y="4683125"/>
                  <a:pt x="7303770" y="4622800"/>
                </a:cubicBezTo>
                <a:cubicBezTo>
                  <a:pt x="7243445" y="4562475"/>
                  <a:pt x="7145656" y="4562475"/>
                  <a:pt x="7085331" y="4622800"/>
                </a:cubicBezTo>
                <a:close/>
                <a:moveTo>
                  <a:pt x="6866256" y="4841240"/>
                </a:moveTo>
                <a:cubicBezTo>
                  <a:pt x="6805931" y="4901565"/>
                  <a:pt x="6805931" y="4999355"/>
                  <a:pt x="6866256" y="5059680"/>
                </a:cubicBezTo>
                <a:cubicBezTo>
                  <a:pt x="6926581" y="5120005"/>
                  <a:pt x="7024370" y="5120005"/>
                  <a:pt x="7084695" y="5059680"/>
                </a:cubicBezTo>
                <a:cubicBezTo>
                  <a:pt x="7145020" y="4999355"/>
                  <a:pt x="7145020" y="4901565"/>
                  <a:pt x="7084695" y="4841240"/>
                </a:cubicBezTo>
                <a:cubicBezTo>
                  <a:pt x="7024370" y="4780915"/>
                  <a:pt x="6926581" y="4780915"/>
                  <a:pt x="6866256" y="4841240"/>
                </a:cubicBezTo>
                <a:close/>
                <a:moveTo>
                  <a:pt x="7303770" y="4185285"/>
                </a:moveTo>
                <a:cubicBezTo>
                  <a:pt x="7364095" y="4245610"/>
                  <a:pt x="7461885" y="4245610"/>
                  <a:pt x="7522210" y="4185285"/>
                </a:cubicBezTo>
                <a:cubicBezTo>
                  <a:pt x="7582535" y="4124960"/>
                  <a:pt x="7582535" y="4027170"/>
                  <a:pt x="7522210" y="3966845"/>
                </a:cubicBezTo>
                <a:cubicBezTo>
                  <a:pt x="7461885" y="3906520"/>
                  <a:pt x="7364095" y="3906520"/>
                  <a:pt x="7303770" y="3966845"/>
                </a:cubicBezTo>
                <a:cubicBezTo>
                  <a:pt x="7243445" y="4027170"/>
                  <a:pt x="7243445" y="4124960"/>
                  <a:pt x="7303770" y="4185285"/>
                </a:cubicBezTo>
                <a:close/>
                <a:moveTo>
                  <a:pt x="6581775" y="3244850"/>
                </a:moveTo>
                <a:cubicBezTo>
                  <a:pt x="6605906" y="3220720"/>
                  <a:pt x="6605906" y="3181350"/>
                  <a:pt x="6581775" y="3157220"/>
                </a:cubicBezTo>
                <a:cubicBezTo>
                  <a:pt x="6557645" y="3133090"/>
                  <a:pt x="6518275" y="3133090"/>
                  <a:pt x="6494145" y="3157220"/>
                </a:cubicBezTo>
                <a:cubicBezTo>
                  <a:pt x="6470015" y="3181350"/>
                  <a:pt x="6470015" y="3220720"/>
                  <a:pt x="6494145" y="3244850"/>
                </a:cubicBezTo>
                <a:cubicBezTo>
                  <a:pt x="6518910" y="3268980"/>
                  <a:pt x="6557645" y="3268980"/>
                  <a:pt x="6581775" y="3244850"/>
                </a:cubicBezTo>
                <a:close/>
                <a:moveTo>
                  <a:pt x="6494780" y="3682365"/>
                </a:moveTo>
                <a:cubicBezTo>
                  <a:pt x="6518910" y="3706495"/>
                  <a:pt x="6558281" y="3706495"/>
                  <a:pt x="6582410" y="3682365"/>
                </a:cubicBezTo>
                <a:cubicBezTo>
                  <a:pt x="6606540" y="3658235"/>
                  <a:pt x="6606540" y="3618865"/>
                  <a:pt x="6582410" y="3594735"/>
                </a:cubicBezTo>
                <a:cubicBezTo>
                  <a:pt x="6558281" y="3570605"/>
                  <a:pt x="6518910" y="3570605"/>
                  <a:pt x="6494780" y="3594735"/>
                </a:cubicBezTo>
                <a:cubicBezTo>
                  <a:pt x="6470650" y="3618865"/>
                  <a:pt x="6470650" y="3658235"/>
                  <a:pt x="6494780" y="3682365"/>
                </a:cubicBezTo>
                <a:close/>
                <a:moveTo>
                  <a:pt x="6800850" y="3463290"/>
                </a:moveTo>
                <a:cubicBezTo>
                  <a:pt x="6824981" y="3439160"/>
                  <a:pt x="6824981" y="3399790"/>
                  <a:pt x="6800850" y="3375660"/>
                </a:cubicBezTo>
                <a:cubicBezTo>
                  <a:pt x="6776720" y="3351530"/>
                  <a:pt x="6737350" y="3351530"/>
                  <a:pt x="6713220" y="3375660"/>
                </a:cubicBezTo>
                <a:cubicBezTo>
                  <a:pt x="6689090" y="3399790"/>
                  <a:pt x="6689090" y="3439160"/>
                  <a:pt x="6713220" y="3463290"/>
                </a:cubicBezTo>
                <a:cubicBezTo>
                  <a:pt x="6737350" y="3487420"/>
                  <a:pt x="6776720" y="3488055"/>
                  <a:pt x="6800850" y="3463290"/>
                </a:cubicBezTo>
                <a:close/>
                <a:moveTo>
                  <a:pt x="6210300" y="4404360"/>
                </a:moveTo>
                <a:cubicBezTo>
                  <a:pt x="6270625" y="4464685"/>
                  <a:pt x="6368415" y="4464685"/>
                  <a:pt x="6428740" y="4404360"/>
                </a:cubicBezTo>
                <a:cubicBezTo>
                  <a:pt x="6489065" y="4344035"/>
                  <a:pt x="6489065" y="4246245"/>
                  <a:pt x="6428740" y="4185920"/>
                </a:cubicBezTo>
                <a:cubicBezTo>
                  <a:pt x="6368415" y="4125595"/>
                  <a:pt x="6270625" y="4125595"/>
                  <a:pt x="6210300" y="4185920"/>
                </a:cubicBezTo>
                <a:cubicBezTo>
                  <a:pt x="6149975" y="4245610"/>
                  <a:pt x="6149975" y="4343400"/>
                  <a:pt x="6210300" y="4404360"/>
                </a:cubicBezTo>
                <a:close/>
                <a:moveTo>
                  <a:pt x="6866256" y="3966845"/>
                </a:moveTo>
                <a:cubicBezTo>
                  <a:pt x="6926581" y="3906520"/>
                  <a:pt x="6926581" y="3808730"/>
                  <a:pt x="6866256" y="3748405"/>
                </a:cubicBezTo>
                <a:cubicBezTo>
                  <a:pt x="6805931" y="3688080"/>
                  <a:pt x="6708140" y="3688080"/>
                  <a:pt x="6647815" y="3748405"/>
                </a:cubicBezTo>
                <a:cubicBezTo>
                  <a:pt x="6587490" y="3808730"/>
                  <a:pt x="6587490" y="3906520"/>
                  <a:pt x="6647815" y="3966845"/>
                </a:cubicBezTo>
                <a:cubicBezTo>
                  <a:pt x="6708140" y="4027170"/>
                  <a:pt x="6805931" y="4027170"/>
                  <a:pt x="6866256" y="3966845"/>
                </a:cubicBezTo>
                <a:close/>
                <a:moveTo>
                  <a:pt x="7085331" y="3747770"/>
                </a:moveTo>
                <a:cubicBezTo>
                  <a:pt x="7145656" y="3687445"/>
                  <a:pt x="7145656" y="3589655"/>
                  <a:pt x="7085331" y="3529330"/>
                </a:cubicBezTo>
                <a:cubicBezTo>
                  <a:pt x="7025006" y="3469005"/>
                  <a:pt x="6927215" y="3469005"/>
                  <a:pt x="6866890" y="3529330"/>
                </a:cubicBezTo>
                <a:cubicBezTo>
                  <a:pt x="6806565" y="3589655"/>
                  <a:pt x="6806565" y="3687445"/>
                  <a:pt x="6866890" y="3747770"/>
                </a:cubicBezTo>
                <a:cubicBezTo>
                  <a:pt x="6926581" y="3808095"/>
                  <a:pt x="7024370" y="3808095"/>
                  <a:pt x="7085331" y="3747770"/>
                </a:cubicBezTo>
                <a:close/>
                <a:moveTo>
                  <a:pt x="6647815" y="4185285"/>
                </a:moveTo>
                <a:cubicBezTo>
                  <a:pt x="6708140" y="4124960"/>
                  <a:pt x="6708140" y="4027170"/>
                  <a:pt x="6647815" y="3966845"/>
                </a:cubicBezTo>
                <a:cubicBezTo>
                  <a:pt x="6587490" y="3906520"/>
                  <a:pt x="6489700" y="3906520"/>
                  <a:pt x="6429375" y="3966845"/>
                </a:cubicBezTo>
                <a:cubicBezTo>
                  <a:pt x="6369050" y="4027170"/>
                  <a:pt x="6369050" y="4124960"/>
                  <a:pt x="6429375" y="4185285"/>
                </a:cubicBezTo>
                <a:cubicBezTo>
                  <a:pt x="6489065" y="4245610"/>
                  <a:pt x="6587490" y="4245610"/>
                  <a:pt x="6647815" y="4185285"/>
                </a:cubicBezTo>
                <a:close/>
                <a:moveTo>
                  <a:pt x="6866256" y="4622800"/>
                </a:moveTo>
                <a:cubicBezTo>
                  <a:pt x="6805931" y="4562475"/>
                  <a:pt x="6708140" y="4562475"/>
                  <a:pt x="6647815" y="4622800"/>
                </a:cubicBezTo>
                <a:cubicBezTo>
                  <a:pt x="6587490" y="4683125"/>
                  <a:pt x="6587490" y="4780915"/>
                  <a:pt x="6647815" y="4841240"/>
                </a:cubicBezTo>
                <a:cubicBezTo>
                  <a:pt x="6708140" y="4901565"/>
                  <a:pt x="6805931" y="4901565"/>
                  <a:pt x="6866256" y="4841240"/>
                </a:cubicBezTo>
                <a:cubicBezTo>
                  <a:pt x="6926581" y="4780915"/>
                  <a:pt x="6926581" y="4683125"/>
                  <a:pt x="6866256" y="4622800"/>
                </a:cubicBezTo>
                <a:close/>
                <a:moveTo>
                  <a:pt x="6035040" y="1954530"/>
                </a:moveTo>
                <a:cubicBezTo>
                  <a:pt x="6071235" y="1990725"/>
                  <a:pt x="6130290" y="1990725"/>
                  <a:pt x="6166485" y="1954530"/>
                </a:cubicBezTo>
                <a:cubicBezTo>
                  <a:pt x="6202680" y="1918335"/>
                  <a:pt x="6202680" y="1859280"/>
                  <a:pt x="6166485" y="1823085"/>
                </a:cubicBezTo>
                <a:cubicBezTo>
                  <a:pt x="6130290" y="1786890"/>
                  <a:pt x="6071235" y="1786890"/>
                  <a:pt x="6035040" y="1823085"/>
                </a:cubicBezTo>
                <a:cubicBezTo>
                  <a:pt x="5998845" y="1859280"/>
                  <a:pt x="5998845" y="1918335"/>
                  <a:pt x="6035040" y="1954530"/>
                </a:cubicBezTo>
                <a:close/>
                <a:moveTo>
                  <a:pt x="6166485" y="1517015"/>
                </a:moveTo>
                <a:cubicBezTo>
                  <a:pt x="6202680" y="1480820"/>
                  <a:pt x="6202680" y="1421765"/>
                  <a:pt x="6166485" y="1385570"/>
                </a:cubicBezTo>
                <a:cubicBezTo>
                  <a:pt x="6130290" y="1349375"/>
                  <a:pt x="6071235" y="1349375"/>
                  <a:pt x="6035040" y="1385570"/>
                </a:cubicBezTo>
                <a:cubicBezTo>
                  <a:pt x="5998845" y="1421765"/>
                  <a:pt x="5998845" y="1480820"/>
                  <a:pt x="6035040" y="1517015"/>
                </a:cubicBezTo>
                <a:cubicBezTo>
                  <a:pt x="6071235" y="1553210"/>
                  <a:pt x="6130290" y="1553210"/>
                  <a:pt x="6166485" y="1517015"/>
                </a:cubicBezTo>
                <a:close/>
                <a:moveTo>
                  <a:pt x="6035040" y="2392045"/>
                </a:moveTo>
                <a:cubicBezTo>
                  <a:pt x="6071235" y="2428240"/>
                  <a:pt x="6130290" y="2428240"/>
                  <a:pt x="6166485" y="2392045"/>
                </a:cubicBezTo>
                <a:cubicBezTo>
                  <a:pt x="6202680" y="2355850"/>
                  <a:pt x="6202680" y="2296795"/>
                  <a:pt x="6166485" y="2260600"/>
                </a:cubicBezTo>
                <a:cubicBezTo>
                  <a:pt x="6130290" y="2224405"/>
                  <a:pt x="6071235" y="2224405"/>
                  <a:pt x="6035040" y="2260600"/>
                </a:cubicBezTo>
                <a:cubicBezTo>
                  <a:pt x="5998845" y="2296795"/>
                  <a:pt x="5998845" y="2355850"/>
                  <a:pt x="6035040" y="2392045"/>
                </a:cubicBezTo>
                <a:close/>
                <a:moveTo>
                  <a:pt x="6866256" y="4404360"/>
                </a:moveTo>
                <a:cubicBezTo>
                  <a:pt x="6926581" y="4344035"/>
                  <a:pt x="6926581" y="4246245"/>
                  <a:pt x="6866256" y="4185920"/>
                </a:cubicBezTo>
                <a:cubicBezTo>
                  <a:pt x="6805931" y="4125595"/>
                  <a:pt x="6708140" y="4125595"/>
                  <a:pt x="6647815" y="4185920"/>
                </a:cubicBezTo>
                <a:cubicBezTo>
                  <a:pt x="6587490" y="4246245"/>
                  <a:pt x="6587490" y="4344035"/>
                  <a:pt x="6647815" y="4404360"/>
                </a:cubicBezTo>
                <a:cubicBezTo>
                  <a:pt x="6708140" y="4464685"/>
                  <a:pt x="6805931" y="4464685"/>
                  <a:pt x="6866256" y="4404360"/>
                </a:cubicBezTo>
                <a:close/>
                <a:moveTo>
                  <a:pt x="5838190" y="3463290"/>
                </a:moveTo>
                <a:cubicBezTo>
                  <a:pt x="5862320" y="3487420"/>
                  <a:pt x="5901690" y="3487420"/>
                  <a:pt x="5925820" y="3463290"/>
                </a:cubicBezTo>
                <a:cubicBezTo>
                  <a:pt x="5949950" y="3439160"/>
                  <a:pt x="5949950" y="3399790"/>
                  <a:pt x="5925820" y="3375660"/>
                </a:cubicBezTo>
                <a:cubicBezTo>
                  <a:pt x="5901690" y="3351530"/>
                  <a:pt x="5862320" y="3351530"/>
                  <a:pt x="5838190" y="3375660"/>
                </a:cubicBezTo>
                <a:cubicBezTo>
                  <a:pt x="5814060" y="3400425"/>
                  <a:pt x="5814060" y="3439160"/>
                  <a:pt x="5838190" y="3463290"/>
                </a:cubicBezTo>
                <a:close/>
                <a:moveTo>
                  <a:pt x="5925820" y="3026410"/>
                </a:moveTo>
                <a:cubicBezTo>
                  <a:pt x="5949950" y="3002280"/>
                  <a:pt x="5949950" y="2962910"/>
                  <a:pt x="5925820" y="2938780"/>
                </a:cubicBezTo>
                <a:cubicBezTo>
                  <a:pt x="5901690" y="2914650"/>
                  <a:pt x="5862320" y="2914650"/>
                  <a:pt x="5838190" y="2938780"/>
                </a:cubicBezTo>
                <a:cubicBezTo>
                  <a:pt x="5814060" y="2962910"/>
                  <a:pt x="5814060" y="3002280"/>
                  <a:pt x="5838190" y="3026410"/>
                </a:cubicBezTo>
                <a:cubicBezTo>
                  <a:pt x="5862320" y="3050540"/>
                  <a:pt x="5901690" y="3050540"/>
                  <a:pt x="5925820" y="3026410"/>
                </a:cubicBezTo>
                <a:close/>
                <a:moveTo>
                  <a:pt x="5838190" y="3900805"/>
                </a:moveTo>
                <a:cubicBezTo>
                  <a:pt x="5862320" y="3924935"/>
                  <a:pt x="5901690" y="3924935"/>
                  <a:pt x="5925820" y="3900805"/>
                </a:cubicBezTo>
                <a:cubicBezTo>
                  <a:pt x="5949950" y="3876675"/>
                  <a:pt x="5949950" y="3837305"/>
                  <a:pt x="5925820" y="3813175"/>
                </a:cubicBezTo>
                <a:cubicBezTo>
                  <a:pt x="5901690" y="3789045"/>
                  <a:pt x="5862320" y="3789045"/>
                  <a:pt x="5838190" y="3813175"/>
                </a:cubicBezTo>
                <a:cubicBezTo>
                  <a:pt x="5814060" y="3837940"/>
                  <a:pt x="5814060" y="3876675"/>
                  <a:pt x="5838190" y="3900805"/>
                </a:cubicBezTo>
                <a:close/>
                <a:moveTo>
                  <a:pt x="5816600" y="4360545"/>
                </a:moveTo>
                <a:cubicBezTo>
                  <a:pt x="5852795" y="4396740"/>
                  <a:pt x="5911850" y="4396740"/>
                  <a:pt x="5948045" y="4360545"/>
                </a:cubicBezTo>
                <a:cubicBezTo>
                  <a:pt x="5984240" y="4324350"/>
                  <a:pt x="5984240" y="4265295"/>
                  <a:pt x="5948045" y="4229100"/>
                </a:cubicBezTo>
                <a:cubicBezTo>
                  <a:pt x="5911850" y="4192905"/>
                  <a:pt x="5852795" y="4192905"/>
                  <a:pt x="5816600" y="4229100"/>
                </a:cubicBezTo>
                <a:cubicBezTo>
                  <a:pt x="5780405" y="4265295"/>
                  <a:pt x="5780405" y="4324350"/>
                  <a:pt x="5816600" y="4360545"/>
                </a:cubicBezTo>
                <a:close/>
                <a:moveTo>
                  <a:pt x="7085331" y="4404360"/>
                </a:moveTo>
                <a:cubicBezTo>
                  <a:pt x="7145656" y="4464685"/>
                  <a:pt x="7243445" y="4464685"/>
                  <a:pt x="7303770" y="4404360"/>
                </a:cubicBezTo>
                <a:cubicBezTo>
                  <a:pt x="7364095" y="4344035"/>
                  <a:pt x="7364095" y="4246245"/>
                  <a:pt x="7303770" y="4185920"/>
                </a:cubicBezTo>
                <a:cubicBezTo>
                  <a:pt x="7243445" y="4125595"/>
                  <a:pt x="7145656" y="4125595"/>
                  <a:pt x="7085331" y="4185920"/>
                </a:cubicBezTo>
                <a:cubicBezTo>
                  <a:pt x="7024370" y="4245610"/>
                  <a:pt x="7024370" y="4343400"/>
                  <a:pt x="7085331" y="4404360"/>
                </a:cubicBezTo>
                <a:close/>
                <a:moveTo>
                  <a:pt x="7085331" y="4185285"/>
                </a:moveTo>
                <a:cubicBezTo>
                  <a:pt x="7145656" y="4124960"/>
                  <a:pt x="7145656" y="4027170"/>
                  <a:pt x="7085331" y="3966845"/>
                </a:cubicBezTo>
                <a:cubicBezTo>
                  <a:pt x="7025006" y="3906520"/>
                  <a:pt x="6927215" y="3906520"/>
                  <a:pt x="6866890" y="3966845"/>
                </a:cubicBezTo>
                <a:cubicBezTo>
                  <a:pt x="6806565" y="4027170"/>
                  <a:pt x="6806565" y="4124960"/>
                  <a:pt x="6866890" y="4185285"/>
                </a:cubicBezTo>
                <a:cubicBezTo>
                  <a:pt x="6926581" y="4245610"/>
                  <a:pt x="7024370" y="4245610"/>
                  <a:pt x="7085331" y="4185285"/>
                </a:cubicBezTo>
                <a:close/>
                <a:moveTo>
                  <a:pt x="6866256" y="4404360"/>
                </a:moveTo>
                <a:cubicBezTo>
                  <a:pt x="6805931" y="4464685"/>
                  <a:pt x="6805931" y="4562475"/>
                  <a:pt x="6866256" y="4622800"/>
                </a:cubicBezTo>
                <a:cubicBezTo>
                  <a:pt x="6926581" y="4683125"/>
                  <a:pt x="7024370" y="4683125"/>
                  <a:pt x="7084695" y="4622800"/>
                </a:cubicBezTo>
                <a:cubicBezTo>
                  <a:pt x="7145020" y="4562475"/>
                  <a:pt x="7145020" y="4464685"/>
                  <a:pt x="7084695" y="4404360"/>
                </a:cubicBezTo>
                <a:cubicBezTo>
                  <a:pt x="7024370" y="4343400"/>
                  <a:pt x="6926581" y="4343400"/>
                  <a:pt x="6866256" y="4404360"/>
                </a:cubicBezTo>
                <a:close/>
                <a:moveTo>
                  <a:pt x="6035040" y="6766560"/>
                </a:moveTo>
                <a:cubicBezTo>
                  <a:pt x="6071235" y="6802756"/>
                  <a:pt x="6130290" y="6802756"/>
                  <a:pt x="6166485" y="6766560"/>
                </a:cubicBezTo>
                <a:cubicBezTo>
                  <a:pt x="6202680" y="6730365"/>
                  <a:pt x="6202680" y="6671310"/>
                  <a:pt x="6166485" y="6635115"/>
                </a:cubicBezTo>
                <a:cubicBezTo>
                  <a:pt x="6130290" y="6598920"/>
                  <a:pt x="6071235" y="6598920"/>
                  <a:pt x="6035040" y="6635115"/>
                </a:cubicBezTo>
                <a:cubicBezTo>
                  <a:pt x="5998845" y="6671310"/>
                  <a:pt x="5998845" y="6730365"/>
                  <a:pt x="6035040" y="6766560"/>
                </a:cubicBezTo>
                <a:close/>
                <a:moveTo>
                  <a:pt x="6275705" y="3900805"/>
                </a:moveTo>
                <a:cubicBezTo>
                  <a:pt x="6299835" y="3924935"/>
                  <a:pt x="6339205" y="3924935"/>
                  <a:pt x="6363335" y="3900805"/>
                </a:cubicBezTo>
                <a:cubicBezTo>
                  <a:pt x="6387465" y="3876675"/>
                  <a:pt x="6387465" y="3837305"/>
                  <a:pt x="6363335" y="3813175"/>
                </a:cubicBezTo>
                <a:cubicBezTo>
                  <a:pt x="6339205" y="3789045"/>
                  <a:pt x="6299835" y="3789045"/>
                  <a:pt x="6275705" y="3813175"/>
                </a:cubicBezTo>
                <a:cubicBezTo>
                  <a:pt x="6251575" y="3837940"/>
                  <a:pt x="6251575" y="3876675"/>
                  <a:pt x="6275705" y="3900805"/>
                </a:cubicBezTo>
                <a:close/>
                <a:moveTo>
                  <a:pt x="6275705" y="3463290"/>
                </a:moveTo>
                <a:cubicBezTo>
                  <a:pt x="6299835" y="3487420"/>
                  <a:pt x="6339205" y="3487420"/>
                  <a:pt x="6363335" y="3463290"/>
                </a:cubicBezTo>
                <a:cubicBezTo>
                  <a:pt x="6387465" y="3439160"/>
                  <a:pt x="6387465" y="3399790"/>
                  <a:pt x="6363335" y="3375660"/>
                </a:cubicBezTo>
                <a:cubicBezTo>
                  <a:pt x="6339205" y="3351530"/>
                  <a:pt x="6299835" y="3351530"/>
                  <a:pt x="6275705" y="3375660"/>
                </a:cubicBezTo>
                <a:cubicBezTo>
                  <a:pt x="6251575" y="3400425"/>
                  <a:pt x="6251575" y="3439160"/>
                  <a:pt x="6275705" y="3463290"/>
                </a:cubicBezTo>
                <a:close/>
                <a:moveTo>
                  <a:pt x="7303770" y="4404360"/>
                </a:moveTo>
                <a:cubicBezTo>
                  <a:pt x="7243445" y="4464685"/>
                  <a:pt x="7243445" y="4562475"/>
                  <a:pt x="7303770" y="4622800"/>
                </a:cubicBezTo>
                <a:cubicBezTo>
                  <a:pt x="7364095" y="4683125"/>
                  <a:pt x="7461885" y="4683125"/>
                  <a:pt x="7522210" y="4622800"/>
                </a:cubicBezTo>
                <a:cubicBezTo>
                  <a:pt x="7582535" y="4562475"/>
                  <a:pt x="7582535" y="4464685"/>
                  <a:pt x="7522210" y="4404360"/>
                </a:cubicBezTo>
                <a:cubicBezTo>
                  <a:pt x="7461885" y="4343400"/>
                  <a:pt x="7364095" y="4343400"/>
                  <a:pt x="7303770" y="4404360"/>
                </a:cubicBezTo>
                <a:close/>
                <a:moveTo>
                  <a:pt x="6231890" y="6132195"/>
                </a:moveTo>
                <a:cubicBezTo>
                  <a:pt x="6280150" y="6180455"/>
                  <a:pt x="6358255" y="6180455"/>
                  <a:pt x="6407150" y="6132195"/>
                </a:cubicBezTo>
                <a:cubicBezTo>
                  <a:pt x="6455410" y="6083935"/>
                  <a:pt x="6455410" y="6005830"/>
                  <a:pt x="6407150" y="5956935"/>
                </a:cubicBezTo>
                <a:cubicBezTo>
                  <a:pt x="6358890" y="5908675"/>
                  <a:pt x="6280785" y="5908675"/>
                  <a:pt x="6231890" y="5956935"/>
                </a:cubicBezTo>
                <a:cubicBezTo>
                  <a:pt x="6183630" y="6005195"/>
                  <a:pt x="6183630" y="6083935"/>
                  <a:pt x="6231890" y="6132195"/>
                </a:cubicBezTo>
                <a:close/>
                <a:moveTo>
                  <a:pt x="8222615" y="6635115"/>
                </a:moveTo>
                <a:cubicBezTo>
                  <a:pt x="8186420" y="6671310"/>
                  <a:pt x="8186420" y="6730365"/>
                  <a:pt x="8222615" y="6766560"/>
                </a:cubicBezTo>
                <a:cubicBezTo>
                  <a:pt x="8258810" y="6802756"/>
                  <a:pt x="8317865" y="6802756"/>
                  <a:pt x="8354060" y="6766560"/>
                </a:cubicBezTo>
                <a:cubicBezTo>
                  <a:pt x="8390255" y="6730365"/>
                  <a:pt x="8390255" y="6671310"/>
                  <a:pt x="8354060" y="6635115"/>
                </a:cubicBezTo>
                <a:cubicBezTo>
                  <a:pt x="8317865" y="6598920"/>
                  <a:pt x="8258810" y="6598920"/>
                  <a:pt x="8222615" y="6635115"/>
                </a:cubicBezTo>
                <a:close/>
                <a:moveTo>
                  <a:pt x="6560185" y="4972685"/>
                </a:moveTo>
                <a:cubicBezTo>
                  <a:pt x="6572250" y="4960620"/>
                  <a:pt x="6572250" y="4940935"/>
                  <a:pt x="6560185" y="4928870"/>
                </a:cubicBezTo>
                <a:cubicBezTo>
                  <a:pt x="6548120" y="4916805"/>
                  <a:pt x="6528435" y="4916805"/>
                  <a:pt x="6516370" y="4928870"/>
                </a:cubicBezTo>
                <a:cubicBezTo>
                  <a:pt x="6504306" y="4940935"/>
                  <a:pt x="6504306" y="4960620"/>
                  <a:pt x="6516370" y="4972685"/>
                </a:cubicBezTo>
                <a:cubicBezTo>
                  <a:pt x="6528435" y="4984750"/>
                  <a:pt x="6548120" y="4984750"/>
                  <a:pt x="6560185" y="4972685"/>
                </a:cubicBezTo>
                <a:close/>
                <a:moveTo>
                  <a:pt x="6450965" y="5913120"/>
                </a:moveTo>
                <a:cubicBezTo>
                  <a:pt x="6499225" y="5961380"/>
                  <a:pt x="6577331" y="5961380"/>
                  <a:pt x="6626225" y="5913120"/>
                </a:cubicBezTo>
                <a:cubicBezTo>
                  <a:pt x="6674485" y="5864860"/>
                  <a:pt x="6674485" y="5786755"/>
                  <a:pt x="6626225" y="5737860"/>
                </a:cubicBezTo>
                <a:cubicBezTo>
                  <a:pt x="6577965" y="5689600"/>
                  <a:pt x="6499860" y="5689600"/>
                  <a:pt x="6450965" y="5737860"/>
                </a:cubicBezTo>
                <a:cubicBezTo>
                  <a:pt x="6402705" y="5786755"/>
                  <a:pt x="6402705" y="5864860"/>
                  <a:pt x="6450965" y="5913120"/>
                </a:cubicBezTo>
                <a:close/>
                <a:moveTo>
                  <a:pt x="6297930" y="5191760"/>
                </a:moveTo>
                <a:cubicBezTo>
                  <a:pt x="6309995" y="5203825"/>
                  <a:pt x="6329680" y="5203825"/>
                  <a:pt x="6341745" y="5191760"/>
                </a:cubicBezTo>
                <a:cubicBezTo>
                  <a:pt x="6353810" y="5179695"/>
                  <a:pt x="6353810" y="5160010"/>
                  <a:pt x="6341745" y="5147945"/>
                </a:cubicBezTo>
                <a:cubicBezTo>
                  <a:pt x="6329680" y="5135880"/>
                  <a:pt x="6309995" y="5135880"/>
                  <a:pt x="6297930" y="5147945"/>
                </a:cubicBezTo>
                <a:cubicBezTo>
                  <a:pt x="6285865" y="5160010"/>
                  <a:pt x="6285865" y="5179695"/>
                  <a:pt x="6297930" y="5191760"/>
                </a:cubicBezTo>
                <a:close/>
                <a:moveTo>
                  <a:pt x="6341110" y="4754245"/>
                </a:moveTo>
                <a:cubicBezTo>
                  <a:pt x="6353175" y="4742180"/>
                  <a:pt x="6353175" y="4722495"/>
                  <a:pt x="6341110" y="4710430"/>
                </a:cubicBezTo>
                <a:cubicBezTo>
                  <a:pt x="6329045" y="4698365"/>
                  <a:pt x="6309360" y="4698365"/>
                  <a:pt x="6297295" y="4710430"/>
                </a:cubicBezTo>
                <a:cubicBezTo>
                  <a:pt x="6285230" y="4722495"/>
                  <a:pt x="6285230" y="4742180"/>
                  <a:pt x="6297295" y="4754245"/>
                </a:cubicBezTo>
                <a:cubicBezTo>
                  <a:pt x="6309360" y="4766310"/>
                  <a:pt x="6329045" y="4766310"/>
                  <a:pt x="6341110" y="4754245"/>
                </a:cubicBezTo>
                <a:close/>
                <a:moveTo>
                  <a:pt x="8572500" y="3923030"/>
                </a:moveTo>
                <a:cubicBezTo>
                  <a:pt x="8608695" y="3886835"/>
                  <a:pt x="8608695" y="3827780"/>
                  <a:pt x="8572500" y="3791585"/>
                </a:cubicBezTo>
                <a:cubicBezTo>
                  <a:pt x="8536305" y="3755390"/>
                  <a:pt x="8477250" y="3755390"/>
                  <a:pt x="8441055" y="3791585"/>
                </a:cubicBezTo>
                <a:cubicBezTo>
                  <a:pt x="8404860" y="3827780"/>
                  <a:pt x="8404860" y="3886835"/>
                  <a:pt x="8441055" y="3923030"/>
                </a:cubicBezTo>
                <a:cubicBezTo>
                  <a:pt x="8477250" y="3959225"/>
                  <a:pt x="8536305" y="3959225"/>
                  <a:pt x="8572500" y="3923030"/>
                </a:cubicBezTo>
                <a:close/>
                <a:moveTo>
                  <a:pt x="6516370" y="5410200"/>
                </a:moveTo>
                <a:cubicBezTo>
                  <a:pt x="6528435" y="5422265"/>
                  <a:pt x="6548120" y="5422265"/>
                  <a:pt x="6560185" y="5410200"/>
                </a:cubicBezTo>
                <a:cubicBezTo>
                  <a:pt x="6572250" y="5398135"/>
                  <a:pt x="6572250" y="5378450"/>
                  <a:pt x="6560185" y="5366385"/>
                </a:cubicBezTo>
                <a:cubicBezTo>
                  <a:pt x="6548120" y="5354320"/>
                  <a:pt x="6528435" y="5354320"/>
                  <a:pt x="6516370" y="5366385"/>
                </a:cubicBezTo>
                <a:cubicBezTo>
                  <a:pt x="6504306" y="5378450"/>
                  <a:pt x="6504306" y="5398135"/>
                  <a:pt x="6516370" y="5410200"/>
                </a:cubicBezTo>
                <a:close/>
                <a:moveTo>
                  <a:pt x="7435215" y="4972685"/>
                </a:moveTo>
                <a:cubicBezTo>
                  <a:pt x="7447281" y="4960620"/>
                  <a:pt x="7447281" y="4940935"/>
                  <a:pt x="7435215" y="4928870"/>
                </a:cubicBezTo>
                <a:cubicBezTo>
                  <a:pt x="7423150" y="4916805"/>
                  <a:pt x="7403465" y="4916805"/>
                  <a:pt x="7391400" y="4928870"/>
                </a:cubicBezTo>
                <a:cubicBezTo>
                  <a:pt x="7379335" y="4940935"/>
                  <a:pt x="7379335" y="4960620"/>
                  <a:pt x="7391400" y="4972685"/>
                </a:cubicBezTo>
                <a:cubicBezTo>
                  <a:pt x="7403465" y="4984750"/>
                  <a:pt x="7423150" y="4984750"/>
                  <a:pt x="7435215" y="4972685"/>
                </a:cubicBezTo>
                <a:close/>
                <a:moveTo>
                  <a:pt x="7325360" y="5913120"/>
                </a:moveTo>
                <a:cubicBezTo>
                  <a:pt x="7373620" y="5961380"/>
                  <a:pt x="7451725" y="5961380"/>
                  <a:pt x="7500620" y="5913120"/>
                </a:cubicBezTo>
                <a:cubicBezTo>
                  <a:pt x="7548881" y="5864860"/>
                  <a:pt x="7548881" y="5786755"/>
                  <a:pt x="7500620" y="5737860"/>
                </a:cubicBezTo>
                <a:cubicBezTo>
                  <a:pt x="7452360" y="5689600"/>
                  <a:pt x="7374256" y="5689600"/>
                  <a:pt x="7325360" y="5737860"/>
                </a:cubicBezTo>
                <a:cubicBezTo>
                  <a:pt x="7277100" y="5786755"/>
                  <a:pt x="7277100" y="5864860"/>
                  <a:pt x="7325360" y="5913120"/>
                </a:cubicBezTo>
                <a:close/>
                <a:moveTo>
                  <a:pt x="7391400" y="5410200"/>
                </a:moveTo>
                <a:cubicBezTo>
                  <a:pt x="7403465" y="5422265"/>
                  <a:pt x="7423150" y="5422265"/>
                  <a:pt x="7435215" y="5410200"/>
                </a:cubicBezTo>
                <a:cubicBezTo>
                  <a:pt x="7447281" y="5398135"/>
                  <a:pt x="7447281" y="5378450"/>
                  <a:pt x="7435215" y="5366385"/>
                </a:cubicBezTo>
                <a:cubicBezTo>
                  <a:pt x="7423150" y="5354320"/>
                  <a:pt x="7403465" y="5354320"/>
                  <a:pt x="7391400" y="5366385"/>
                </a:cubicBezTo>
                <a:cubicBezTo>
                  <a:pt x="7379335" y="5378450"/>
                  <a:pt x="7379335" y="5398135"/>
                  <a:pt x="7391400" y="5410200"/>
                </a:cubicBezTo>
                <a:close/>
                <a:moveTo>
                  <a:pt x="6669406" y="5694680"/>
                </a:moveTo>
                <a:cubicBezTo>
                  <a:pt x="6717665" y="5742940"/>
                  <a:pt x="6795770" y="5742940"/>
                  <a:pt x="6844665" y="5694680"/>
                </a:cubicBezTo>
                <a:cubicBezTo>
                  <a:pt x="6893560" y="5646420"/>
                  <a:pt x="6892925" y="5568315"/>
                  <a:pt x="6844665" y="5519420"/>
                </a:cubicBezTo>
                <a:cubicBezTo>
                  <a:pt x="6796406" y="5471160"/>
                  <a:pt x="6718300" y="5471160"/>
                  <a:pt x="6669406" y="5519420"/>
                </a:cubicBezTo>
                <a:cubicBezTo>
                  <a:pt x="6621145" y="5567680"/>
                  <a:pt x="6621145" y="5646420"/>
                  <a:pt x="6669406" y="5694680"/>
                </a:cubicBezTo>
                <a:close/>
                <a:moveTo>
                  <a:pt x="7216140" y="5191760"/>
                </a:moveTo>
                <a:cubicBezTo>
                  <a:pt x="7228206" y="5179695"/>
                  <a:pt x="7228206" y="5160010"/>
                  <a:pt x="7216140" y="5147945"/>
                </a:cubicBezTo>
                <a:cubicBezTo>
                  <a:pt x="7204075" y="5135880"/>
                  <a:pt x="7184390" y="5135880"/>
                  <a:pt x="7172325" y="5147945"/>
                </a:cubicBezTo>
                <a:cubicBezTo>
                  <a:pt x="7160260" y="5160010"/>
                  <a:pt x="7160260" y="5179695"/>
                  <a:pt x="7172325" y="5191760"/>
                </a:cubicBezTo>
                <a:cubicBezTo>
                  <a:pt x="7184390" y="5203825"/>
                  <a:pt x="7204075" y="5203825"/>
                  <a:pt x="7216140" y="5191760"/>
                </a:cubicBezTo>
                <a:close/>
                <a:moveTo>
                  <a:pt x="6778625" y="5191760"/>
                </a:moveTo>
                <a:cubicBezTo>
                  <a:pt x="6790690" y="5179695"/>
                  <a:pt x="6790690" y="5160010"/>
                  <a:pt x="6778625" y="5147945"/>
                </a:cubicBezTo>
                <a:cubicBezTo>
                  <a:pt x="6766560" y="5135880"/>
                  <a:pt x="6746875" y="5135880"/>
                  <a:pt x="6734810" y="5147945"/>
                </a:cubicBezTo>
                <a:cubicBezTo>
                  <a:pt x="6722745" y="5160010"/>
                  <a:pt x="6722745" y="5179695"/>
                  <a:pt x="6734810" y="5191760"/>
                </a:cubicBezTo>
                <a:cubicBezTo>
                  <a:pt x="6746875" y="5203825"/>
                  <a:pt x="6766560" y="5203825"/>
                  <a:pt x="6778625" y="5191760"/>
                </a:cubicBezTo>
                <a:close/>
                <a:moveTo>
                  <a:pt x="7106920" y="5694680"/>
                </a:moveTo>
                <a:cubicBezTo>
                  <a:pt x="7155181" y="5742940"/>
                  <a:pt x="7233285" y="5742940"/>
                  <a:pt x="7282181" y="5694680"/>
                </a:cubicBezTo>
                <a:cubicBezTo>
                  <a:pt x="7331075" y="5646420"/>
                  <a:pt x="7330440" y="5568315"/>
                  <a:pt x="7282181" y="5519420"/>
                </a:cubicBezTo>
                <a:cubicBezTo>
                  <a:pt x="7233920" y="5471160"/>
                  <a:pt x="7155815" y="5471160"/>
                  <a:pt x="7106920" y="5519420"/>
                </a:cubicBezTo>
                <a:cubicBezTo>
                  <a:pt x="7058660" y="5567680"/>
                  <a:pt x="7058660" y="5646420"/>
                  <a:pt x="7106920" y="5694680"/>
                </a:cubicBezTo>
                <a:close/>
                <a:moveTo>
                  <a:pt x="6297930" y="5629275"/>
                </a:moveTo>
                <a:cubicBezTo>
                  <a:pt x="6309995" y="5641340"/>
                  <a:pt x="6329680" y="5641340"/>
                  <a:pt x="6341745" y="5629275"/>
                </a:cubicBezTo>
                <a:cubicBezTo>
                  <a:pt x="6353810" y="5617210"/>
                  <a:pt x="6353810" y="5597525"/>
                  <a:pt x="6341745" y="5585460"/>
                </a:cubicBezTo>
                <a:cubicBezTo>
                  <a:pt x="6329680" y="5573395"/>
                  <a:pt x="6309995" y="5573395"/>
                  <a:pt x="6297930" y="5585460"/>
                </a:cubicBezTo>
                <a:cubicBezTo>
                  <a:pt x="6285865" y="5597525"/>
                  <a:pt x="6285865" y="5616575"/>
                  <a:pt x="6297930" y="5629275"/>
                </a:cubicBezTo>
                <a:close/>
                <a:moveTo>
                  <a:pt x="8878570" y="4360545"/>
                </a:moveTo>
                <a:cubicBezTo>
                  <a:pt x="8914765" y="4396740"/>
                  <a:pt x="8973820" y="4396740"/>
                  <a:pt x="9010015" y="4360545"/>
                </a:cubicBezTo>
                <a:cubicBezTo>
                  <a:pt x="9046210" y="4324350"/>
                  <a:pt x="9046210" y="4265295"/>
                  <a:pt x="9010015" y="4229100"/>
                </a:cubicBezTo>
                <a:cubicBezTo>
                  <a:pt x="8973820" y="4192905"/>
                  <a:pt x="8914765" y="4192905"/>
                  <a:pt x="8878570" y="4229100"/>
                </a:cubicBezTo>
                <a:cubicBezTo>
                  <a:pt x="8842375" y="4265295"/>
                  <a:pt x="8842375" y="4324350"/>
                  <a:pt x="8878570" y="4360545"/>
                </a:cubicBezTo>
                <a:close/>
                <a:moveTo>
                  <a:pt x="9010015" y="3923030"/>
                </a:moveTo>
                <a:cubicBezTo>
                  <a:pt x="9046210" y="3886835"/>
                  <a:pt x="9046210" y="3827780"/>
                  <a:pt x="9010015" y="3791585"/>
                </a:cubicBezTo>
                <a:cubicBezTo>
                  <a:pt x="8973820" y="3755390"/>
                  <a:pt x="8914765" y="3755390"/>
                  <a:pt x="8878570" y="3791585"/>
                </a:cubicBezTo>
                <a:cubicBezTo>
                  <a:pt x="8842375" y="3827780"/>
                  <a:pt x="8842375" y="3886835"/>
                  <a:pt x="8878570" y="3923030"/>
                </a:cubicBezTo>
                <a:cubicBezTo>
                  <a:pt x="8914765" y="3959225"/>
                  <a:pt x="8973820" y="3959225"/>
                  <a:pt x="9010015" y="3923030"/>
                </a:cubicBezTo>
                <a:close/>
                <a:moveTo>
                  <a:pt x="8878570" y="4798060"/>
                </a:moveTo>
                <a:cubicBezTo>
                  <a:pt x="8914765" y="4834255"/>
                  <a:pt x="8973820" y="4834255"/>
                  <a:pt x="9010015" y="4798060"/>
                </a:cubicBezTo>
                <a:cubicBezTo>
                  <a:pt x="9046210" y="4761865"/>
                  <a:pt x="9046210" y="4702810"/>
                  <a:pt x="9010015" y="4666615"/>
                </a:cubicBezTo>
                <a:cubicBezTo>
                  <a:pt x="8973820" y="4630420"/>
                  <a:pt x="8914765" y="4630420"/>
                  <a:pt x="8878570" y="4666615"/>
                </a:cubicBezTo>
                <a:cubicBezTo>
                  <a:pt x="8842375" y="4702810"/>
                  <a:pt x="8842375" y="4761865"/>
                  <a:pt x="8878570" y="4798060"/>
                </a:cubicBezTo>
                <a:close/>
                <a:moveTo>
                  <a:pt x="8922385" y="5147945"/>
                </a:moveTo>
                <a:cubicBezTo>
                  <a:pt x="8910320" y="5160010"/>
                  <a:pt x="8910320" y="5179695"/>
                  <a:pt x="8922385" y="5191760"/>
                </a:cubicBezTo>
                <a:cubicBezTo>
                  <a:pt x="8934450" y="5203825"/>
                  <a:pt x="8954135" y="5203825"/>
                  <a:pt x="8966200" y="5191760"/>
                </a:cubicBezTo>
                <a:cubicBezTo>
                  <a:pt x="8978265" y="5179695"/>
                  <a:pt x="8978265" y="5160010"/>
                  <a:pt x="8966200" y="5147945"/>
                </a:cubicBezTo>
                <a:cubicBezTo>
                  <a:pt x="8954135" y="5135880"/>
                  <a:pt x="8934450" y="5135880"/>
                  <a:pt x="8922385" y="5147945"/>
                </a:cubicBezTo>
                <a:close/>
                <a:moveTo>
                  <a:pt x="8419465" y="5694680"/>
                </a:moveTo>
                <a:cubicBezTo>
                  <a:pt x="8467725" y="5742940"/>
                  <a:pt x="8545830" y="5742940"/>
                  <a:pt x="8594725" y="5694680"/>
                </a:cubicBezTo>
                <a:cubicBezTo>
                  <a:pt x="8642985" y="5646420"/>
                  <a:pt x="8642985" y="5568315"/>
                  <a:pt x="8594725" y="5519420"/>
                </a:cubicBezTo>
                <a:cubicBezTo>
                  <a:pt x="8546465" y="5471160"/>
                  <a:pt x="8468360" y="5471160"/>
                  <a:pt x="8419465" y="5519420"/>
                </a:cubicBezTo>
                <a:cubicBezTo>
                  <a:pt x="8370570" y="5567680"/>
                  <a:pt x="8370570" y="5646420"/>
                  <a:pt x="8419465" y="5694680"/>
                </a:cubicBezTo>
                <a:close/>
                <a:moveTo>
                  <a:pt x="8441055" y="4798060"/>
                </a:moveTo>
                <a:cubicBezTo>
                  <a:pt x="8477250" y="4834255"/>
                  <a:pt x="8536305" y="4834255"/>
                  <a:pt x="8572500" y="4798060"/>
                </a:cubicBezTo>
                <a:cubicBezTo>
                  <a:pt x="8608695" y="4761865"/>
                  <a:pt x="8608695" y="4702810"/>
                  <a:pt x="8572500" y="4666615"/>
                </a:cubicBezTo>
                <a:cubicBezTo>
                  <a:pt x="8536305" y="4630420"/>
                  <a:pt x="8477250" y="4630420"/>
                  <a:pt x="8441055" y="4666615"/>
                </a:cubicBezTo>
                <a:cubicBezTo>
                  <a:pt x="8404860" y="4702810"/>
                  <a:pt x="8404860" y="4761865"/>
                  <a:pt x="8441055" y="4798060"/>
                </a:cubicBezTo>
                <a:close/>
                <a:moveTo>
                  <a:pt x="8375650" y="6175375"/>
                </a:moveTo>
                <a:cubicBezTo>
                  <a:pt x="8327390" y="6127115"/>
                  <a:pt x="8249285" y="6127115"/>
                  <a:pt x="8200390" y="6175375"/>
                </a:cubicBezTo>
                <a:cubicBezTo>
                  <a:pt x="8152131" y="6223635"/>
                  <a:pt x="8152131" y="6301740"/>
                  <a:pt x="8200390" y="6350635"/>
                </a:cubicBezTo>
                <a:cubicBezTo>
                  <a:pt x="8248650" y="6398895"/>
                  <a:pt x="8326756" y="6398895"/>
                  <a:pt x="8375650" y="6350635"/>
                </a:cubicBezTo>
                <a:cubicBezTo>
                  <a:pt x="8423910" y="6302375"/>
                  <a:pt x="8423910" y="6224270"/>
                  <a:pt x="8375650" y="6175375"/>
                </a:cubicBezTo>
                <a:close/>
                <a:moveTo>
                  <a:pt x="8484870" y="5147945"/>
                </a:moveTo>
                <a:cubicBezTo>
                  <a:pt x="8472805" y="5160010"/>
                  <a:pt x="8472805" y="5179695"/>
                  <a:pt x="8484870" y="5191760"/>
                </a:cubicBezTo>
                <a:cubicBezTo>
                  <a:pt x="8496935" y="5203825"/>
                  <a:pt x="8516620" y="5203825"/>
                  <a:pt x="8528685" y="5191760"/>
                </a:cubicBezTo>
                <a:cubicBezTo>
                  <a:pt x="8540750" y="5179695"/>
                  <a:pt x="8540750" y="5160010"/>
                  <a:pt x="8528685" y="5147945"/>
                </a:cubicBezTo>
                <a:cubicBezTo>
                  <a:pt x="8516620" y="5135880"/>
                  <a:pt x="8496935" y="5135880"/>
                  <a:pt x="8484870" y="5147945"/>
                </a:cubicBezTo>
                <a:close/>
                <a:moveTo>
                  <a:pt x="9184640" y="5410200"/>
                </a:moveTo>
                <a:cubicBezTo>
                  <a:pt x="9196705" y="5398135"/>
                  <a:pt x="9196705" y="5378450"/>
                  <a:pt x="9184640" y="5366385"/>
                </a:cubicBezTo>
                <a:cubicBezTo>
                  <a:pt x="9172575" y="5354320"/>
                  <a:pt x="9152890" y="5354320"/>
                  <a:pt x="9140825" y="5366385"/>
                </a:cubicBezTo>
                <a:cubicBezTo>
                  <a:pt x="9128760" y="5378450"/>
                  <a:pt x="9128760" y="5398135"/>
                  <a:pt x="9140825" y="5410200"/>
                </a:cubicBezTo>
                <a:cubicBezTo>
                  <a:pt x="9152890" y="5422265"/>
                  <a:pt x="9172575" y="5422265"/>
                  <a:pt x="9184640" y="5410200"/>
                </a:cubicBezTo>
                <a:close/>
                <a:moveTo>
                  <a:pt x="9163050" y="4994275"/>
                </a:moveTo>
                <a:cubicBezTo>
                  <a:pt x="9175115" y="4982210"/>
                  <a:pt x="9175115" y="4962525"/>
                  <a:pt x="9163050" y="4950460"/>
                </a:cubicBezTo>
                <a:cubicBezTo>
                  <a:pt x="9150985" y="4938395"/>
                  <a:pt x="9131300" y="4938395"/>
                  <a:pt x="9119235" y="4950460"/>
                </a:cubicBezTo>
                <a:cubicBezTo>
                  <a:pt x="9107170" y="4962525"/>
                  <a:pt x="9107170" y="4982210"/>
                  <a:pt x="9119235" y="4994275"/>
                </a:cubicBezTo>
                <a:cubicBezTo>
                  <a:pt x="9131300" y="5006340"/>
                  <a:pt x="9150985" y="5006340"/>
                  <a:pt x="9163050" y="4994275"/>
                </a:cubicBezTo>
                <a:close/>
                <a:moveTo>
                  <a:pt x="9075420" y="5913120"/>
                </a:moveTo>
                <a:cubicBezTo>
                  <a:pt x="9123680" y="5961380"/>
                  <a:pt x="9201785" y="5961380"/>
                  <a:pt x="9250680" y="5913120"/>
                </a:cubicBezTo>
                <a:cubicBezTo>
                  <a:pt x="9298940" y="5864860"/>
                  <a:pt x="9298940" y="5786755"/>
                  <a:pt x="9250680" y="5737860"/>
                </a:cubicBezTo>
                <a:cubicBezTo>
                  <a:pt x="9202420" y="5689600"/>
                  <a:pt x="9124315" y="5689600"/>
                  <a:pt x="9075420" y="5737860"/>
                </a:cubicBezTo>
                <a:cubicBezTo>
                  <a:pt x="9027160" y="5786755"/>
                  <a:pt x="9027160" y="5864860"/>
                  <a:pt x="9075420" y="5913120"/>
                </a:cubicBezTo>
                <a:close/>
                <a:moveTo>
                  <a:pt x="8856345" y="5694680"/>
                </a:moveTo>
                <a:cubicBezTo>
                  <a:pt x="8904605" y="5742940"/>
                  <a:pt x="8982710" y="5742940"/>
                  <a:pt x="9031605" y="5694680"/>
                </a:cubicBezTo>
                <a:cubicBezTo>
                  <a:pt x="9079865" y="5646420"/>
                  <a:pt x="9079865" y="5568315"/>
                  <a:pt x="9031605" y="5519420"/>
                </a:cubicBezTo>
                <a:cubicBezTo>
                  <a:pt x="8983345" y="5471160"/>
                  <a:pt x="8905240" y="5471160"/>
                  <a:pt x="8856345" y="5519420"/>
                </a:cubicBezTo>
                <a:cubicBezTo>
                  <a:pt x="8808085" y="5567680"/>
                  <a:pt x="8808085" y="5646420"/>
                  <a:pt x="8856345" y="5694680"/>
                </a:cubicBezTo>
                <a:close/>
                <a:moveTo>
                  <a:pt x="9228455" y="4141470"/>
                </a:moveTo>
                <a:cubicBezTo>
                  <a:pt x="9264650" y="4105275"/>
                  <a:pt x="9264650" y="4046220"/>
                  <a:pt x="9228455" y="4010025"/>
                </a:cubicBezTo>
                <a:cubicBezTo>
                  <a:pt x="9192260" y="3973830"/>
                  <a:pt x="9133205" y="3973830"/>
                  <a:pt x="9097010" y="4010025"/>
                </a:cubicBezTo>
                <a:cubicBezTo>
                  <a:pt x="9060815" y="4046220"/>
                  <a:pt x="9060815" y="4105275"/>
                  <a:pt x="9097010" y="4141470"/>
                </a:cubicBezTo>
                <a:cubicBezTo>
                  <a:pt x="9133205" y="4177665"/>
                  <a:pt x="9192260" y="4177665"/>
                  <a:pt x="9228455" y="4141470"/>
                </a:cubicBezTo>
                <a:close/>
                <a:moveTo>
                  <a:pt x="9097010" y="4578985"/>
                </a:moveTo>
                <a:cubicBezTo>
                  <a:pt x="9133205" y="4615180"/>
                  <a:pt x="9192260" y="4615180"/>
                  <a:pt x="9228455" y="4578985"/>
                </a:cubicBezTo>
                <a:cubicBezTo>
                  <a:pt x="9264650" y="4542790"/>
                  <a:pt x="9264650" y="4483735"/>
                  <a:pt x="9228455" y="4447540"/>
                </a:cubicBezTo>
                <a:cubicBezTo>
                  <a:pt x="9192260" y="4411345"/>
                  <a:pt x="9133205" y="4411345"/>
                  <a:pt x="9097010" y="4447540"/>
                </a:cubicBezTo>
                <a:cubicBezTo>
                  <a:pt x="9060815" y="4484370"/>
                  <a:pt x="9060815" y="4542790"/>
                  <a:pt x="9097010" y="4578985"/>
                </a:cubicBezTo>
                <a:close/>
                <a:moveTo>
                  <a:pt x="8594090" y="6569075"/>
                </a:moveTo>
                <a:cubicBezTo>
                  <a:pt x="8642350" y="6520815"/>
                  <a:pt x="8642350" y="6442710"/>
                  <a:pt x="8594090" y="6393815"/>
                </a:cubicBezTo>
                <a:cubicBezTo>
                  <a:pt x="8545830" y="6345555"/>
                  <a:pt x="8467725" y="6345555"/>
                  <a:pt x="8418830" y="6393815"/>
                </a:cubicBezTo>
                <a:cubicBezTo>
                  <a:pt x="8370570" y="6442075"/>
                  <a:pt x="8370570" y="6520181"/>
                  <a:pt x="8418830" y="6569075"/>
                </a:cubicBezTo>
                <a:cubicBezTo>
                  <a:pt x="8467090" y="6617970"/>
                  <a:pt x="8545830" y="6617970"/>
                  <a:pt x="8594090" y="6569075"/>
                </a:cubicBezTo>
                <a:close/>
                <a:moveTo>
                  <a:pt x="3498215" y="160655"/>
                </a:moveTo>
                <a:cubicBezTo>
                  <a:pt x="3510280" y="148590"/>
                  <a:pt x="3510280" y="128905"/>
                  <a:pt x="3498215" y="116840"/>
                </a:cubicBezTo>
                <a:cubicBezTo>
                  <a:pt x="3486150" y="104775"/>
                  <a:pt x="3466465" y="104775"/>
                  <a:pt x="3454400" y="116840"/>
                </a:cubicBezTo>
                <a:cubicBezTo>
                  <a:pt x="3442335" y="128905"/>
                  <a:pt x="3442335" y="148590"/>
                  <a:pt x="3454400" y="160655"/>
                </a:cubicBezTo>
                <a:cubicBezTo>
                  <a:pt x="3466465" y="172720"/>
                  <a:pt x="3486150" y="172720"/>
                  <a:pt x="3498215" y="160655"/>
                </a:cubicBezTo>
                <a:close/>
                <a:moveTo>
                  <a:pt x="3454400" y="1035685"/>
                </a:moveTo>
                <a:cubicBezTo>
                  <a:pt x="3466465" y="1047750"/>
                  <a:pt x="3486150" y="1047750"/>
                  <a:pt x="3498215" y="1035685"/>
                </a:cubicBezTo>
                <a:cubicBezTo>
                  <a:pt x="3510280" y="1023620"/>
                  <a:pt x="3510280" y="1003935"/>
                  <a:pt x="3498215" y="991870"/>
                </a:cubicBezTo>
                <a:cubicBezTo>
                  <a:pt x="3486150" y="979805"/>
                  <a:pt x="3466465" y="979805"/>
                  <a:pt x="3454400" y="991870"/>
                </a:cubicBezTo>
                <a:cubicBezTo>
                  <a:pt x="3442335" y="1003935"/>
                  <a:pt x="3442335" y="1023620"/>
                  <a:pt x="3454400" y="1035685"/>
                </a:cubicBezTo>
                <a:close/>
                <a:moveTo>
                  <a:pt x="3454400" y="1473200"/>
                </a:moveTo>
                <a:cubicBezTo>
                  <a:pt x="3466465" y="1485265"/>
                  <a:pt x="3486150" y="1485265"/>
                  <a:pt x="3498215" y="1473200"/>
                </a:cubicBezTo>
                <a:cubicBezTo>
                  <a:pt x="3510280" y="1461135"/>
                  <a:pt x="3510280" y="1441450"/>
                  <a:pt x="3498215" y="1429385"/>
                </a:cubicBezTo>
                <a:cubicBezTo>
                  <a:pt x="3486150" y="1417320"/>
                  <a:pt x="3466465" y="1417320"/>
                  <a:pt x="3454400" y="1429385"/>
                </a:cubicBezTo>
                <a:cubicBezTo>
                  <a:pt x="3442335" y="1441450"/>
                  <a:pt x="3442335" y="1461135"/>
                  <a:pt x="3454400" y="1473200"/>
                </a:cubicBezTo>
                <a:close/>
                <a:moveTo>
                  <a:pt x="3541395" y="2260600"/>
                </a:moveTo>
                <a:cubicBezTo>
                  <a:pt x="3505200" y="2224405"/>
                  <a:pt x="3446145" y="2224405"/>
                  <a:pt x="3409950" y="2260600"/>
                </a:cubicBezTo>
                <a:cubicBezTo>
                  <a:pt x="3373755" y="2296795"/>
                  <a:pt x="3373755" y="2355850"/>
                  <a:pt x="3409950" y="2392045"/>
                </a:cubicBezTo>
                <a:cubicBezTo>
                  <a:pt x="3446145" y="2428240"/>
                  <a:pt x="3505200" y="2428240"/>
                  <a:pt x="3541395" y="2392045"/>
                </a:cubicBezTo>
                <a:cubicBezTo>
                  <a:pt x="3578225" y="2355850"/>
                  <a:pt x="3578225" y="2296795"/>
                  <a:pt x="3541395" y="2260600"/>
                </a:cubicBezTo>
                <a:close/>
                <a:moveTo>
                  <a:pt x="3454400" y="598170"/>
                </a:moveTo>
                <a:cubicBezTo>
                  <a:pt x="3466465" y="610235"/>
                  <a:pt x="3486150" y="610235"/>
                  <a:pt x="3498215" y="598170"/>
                </a:cubicBezTo>
                <a:cubicBezTo>
                  <a:pt x="3510280" y="586105"/>
                  <a:pt x="3510280" y="566420"/>
                  <a:pt x="3498215" y="554355"/>
                </a:cubicBezTo>
                <a:cubicBezTo>
                  <a:pt x="3486150" y="542290"/>
                  <a:pt x="3466465" y="542290"/>
                  <a:pt x="3454400" y="554355"/>
                </a:cubicBezTo>
                <a:cubicBezTo>
                  <a:pt x="3442335" y="566420"/>
                  <a:pt x="3442335" y="586105"/>
                  <a:pt x="3454400" y="598170"/>
                </a:cubicBezTo>
                <a:close/>
                <a:moveTo>
                  <a:pt x="4285615" y="641985"/>
                </a:moveTo>
                <a:cubicBezTo>
                  <a:pt x="4321810" y="678180"/>
                  <a:pt x="4380865" y="678180"/>
                  <a:pt x="4417060" y="641985"/>
                </a:cubicBezTo>
                <a:cubicBezTo>
                  <a:pt x="4453255" y="605790"/>
                  <a:pt x="4453255" y="546735"/>
                  <a:pt x="4417060" y="510540"/>
                </a:cubicBezTo>
                <a:cubicBezTo>
                  <a:pt x="4380865" y="474345"/>
                  <a:pt x="4321810" y="474345"/>
                  <a:pt x="4285615" y="510540"/>
                </a:cubicBezTo>
                <a:cubicBezTo>
                  <a:pt x="4249420" y="547370"/>
                  <a:pt x="4249420" y="605790"/>
                  <a:pt x="4285615" y="641985"/>
                </a:cubicBezTo>
                <a:close/>
                <a:moveTo>
                  <a:pt x="3541395" y="1823085"/>
                </a:moveTo>
                <a:cubicBezTo>
                  <a:pt x="3505200" y="1786890"/>
                  <a:pt x="3446145" y="1786890"/>
                  <a:pt x="3409950" y="1823085"/>
                </a:cubicBezTo>
                <a:cubicBezTo>
                  <a:pt x="3373755" y="1859280"/>
                  <a:pt x="3373755" y="1918335"/>
                  <a:pt x="3409950" y="1954530"/>
                </a:cubicBezTo>
                <a:cubicBezTo>
                  <a:pt x="3446145" y="1990725"/>
                  <a:pt x="3505200" y="1990725"/>
                  <a:pt x="3541395" y="1954530"/>
                </a:cubicBezTo>
                <a:cubicBezTo>
                  <a:pt x="3577590" y="1918335"/>
                  <a:pt x="3578225" y="1859280"/>
                  <a:pt x="3541395" y="1823085"/>
                </a:cubicBezTo>
                <a:close/>
                <a:moveTo>
                  <a:pt x="4416425" y="204470"/>
                </a:moveTo>
                <a:cubicBezTo>
                  <a:pt x="4452620" y="168275"/>
                  <a:pt x="4452620" y="109220"/>
                  <a:pt x="4416425" y="73025"/>
                </a:cubicBezTo>
                <a:cubicBezTo>
                  <a:pt x="4380230" y="36830"/>
                  <a:pt x="4321175" y="36830"/>
                  <a:pt x="4284980" y="73025"/>
                </a:cubicBezTo>
                <a:cubicBezTo>
                  <a:pt x="4248785" y="109220"/>
                  <a:pt x="4248785" y="168275"/>
                  <a:pt x="4284980" y="204470"/>
                </a:cubicBezTo>
                <a:cubicBezTo>
                  <a:pt x="4321175" y="240665"/>
                  <a:pt x="4380230" y="240665"/>
                  <a:pt x="4416425" y="204470"/>
                </a:cubicBezTo>
                <a:close/>
                <a:moveTo>
                  <a:pt x="3935730" y="554355"/>
                </a:moveTo>
                <a:cubicBezTo>
                  <a:pt x="3923665" y="542290"/>
                  <a:pt x="3903980" y="542290"/>
                  <a:pt x="3891915" y="554355"/>
                </a:cubicBezTo>
                <a:cubicBezTo>
                  <a:pt x="3879850" y="566420"/>
                  <a:pt x="3879850" y="586105"/>
                  <a:pt x="3891915" y="598170"/>
                </a:cubicBezTo>
                <a:cubicBezTo>
                  <a:pt x="3903980" y="610235"/>
                  <a:pt x="3923665" y="610235"/>
                  <a:pt x="3935730" y="598170"/>
                </a:cubicBezTo>
                <a:cubicBezTo>
                  <a:pt x="3947795" y="586105"/>
                  <a:pt x="3947795" y="566420"/>
                  <a:pt x="3935730" y="554355"/>
                </a:cubicBezTo>
                <a:close/>
                <a:moveTo>
                  <a:pt x="3410585" y="3135630"/>
                </a:moveTo>
                <a:cubicBezTo>
                  <a:pt x="3374390" y="3171825"/>
                  <a:pt x="3374390" y="3230880"/>
                  <a:pt x="3410585" y="3267075"/>
                </a:cubicBezTo>
                <a:cubicBezTo>
                  <a:pt x="3446780" y="3303270"/>
                  <a:pt x="3505835" y="3303270"/>
                  <a:pt x="3542030" y="3267075"/>
                </a:cubicBezTo>
                <a:cubicBezTo>
                  <a:pt x="3578225" y="3230880"/>
                  <a:pt x="3578225" y="3171825"/>
                  <a:pt x="3542030" y="3135630"/>
                </a:cubicBezTo>
                <a:cubicBezTo>
                  <a:pt x="3505835" y="3099435"/>
                  <a:pt x="3446780" y="3099435"/>
                  <a:pt x="3410585" y="3135630"/>
                </a:cubicBezTo>
                <a:close/>
                <a:moveTo>
                  <a:pt x="4963160" y="357505"/>
                </a:moveTo>
                <a:cubicBezTo>
                  <a:pt x="4951095" y="369570"/>
                  <a:pt x="4951095" y="389255"/>
                  <a:pt x="4963160" y="401320"/>
                </a:cubicBezTo>
                <a:cubicBezTo>
                  <a:pt x="4975225" y="413385"/>
                  <a:pt x="4994910" y="413385"/>
                  <a:pt x="5006975" y="401320"/>
                </a:cubicBezTo>
                <a:cubicBezTo>
                  <a:pt x="5019040" y="389255"/>
                  <a:pt x="5019040" y="369570"/>
                  <a:pt x="5006975" y="357505"/>
                </a:cubicBezTo>
                <a:cubicBezTo>
                  <a:pt x="4994910" y="345440"/>
                  <a:pt x="4975225" y="345440"/>
                  <a:pt x="4963160" y="357505"/>
                </a:cubicBezTo>
                <a:close/>
                <a:moveTo>
                  <a:pt x="3891915" y="991870"/>
                </a:moveTo>
                <a:cubicBezTo>
                  <a:pt x="3879850" y="1003935"/>
                  <a:pt x="3879850" y="1023620"/>
                  <a:pt x="3891915" y="1035685"/>
                </a:cubicBezTo>
                <a:cubicBezTo>
                  <a:pt x="3903980" y="1047750"/>
                  <a:pt x="3923665" y="1047750"/>
                  <a:pt x="3935730" y="1035685"/>
                </a:cubicBezTo>
                <a:cubicBezTo>
                  <a:pt x="3947795" y="1023620"/>
                  <a:pt x="3947795" y="1003935"/>
                  <a:pt x="3935730" y="991870"/>
                </a:cubicBezTo>
                <a:cubicBezTo>
                  <a:pt x="3923665" y="979805"/>
                  <a:pt x="3903980" y="979805"/>
                  <a:pt x="3891915" y="991870"/>
                </a:cubicBezTo>
                <a:close/>
                <a:moveTo>
                  <a:pt x="4263390" y="1101090"/>
                </a:moveTo>
                <a:cubicBezTo>
                  <a:pt x="4311650" y="1149350"/>
                  <a:pt x="4389755" y="1149350"/>
                  <a:pt x="4438650" y="1101090"/>
                </a:cubicBezTo>
                <a:cubicBezTo>
                  <a:pt x="4486910" y="1052830"/>
                  <a:pt x="4486910" y="974725"/>
                  <a:pt x="4438650" y="925830"/>
                </a:cubicBezTo>
                <a:cubicBezTo>
                  <a:pt x="4390390" y="877570"/>
                  <a:pt x="4312285" y="877570"/>
                  <a:pt x="4263390" y="925830"/>
                </a:cubicBezTo>
                <a:cubicBezTo>
                  <a:pt x="4215130" y="974725"/>
                  <a:pt x="4215130" y="1052830"/>
                  <a:pt x="4263390" y="1101090"/>
                </a:cubicBezTo>
                <a:close/>
                <a:moveTo>
                  <a:pt x="5029200" y="1254760"/>
                </a:moveTo>
                <a:cubicBezTo>
                  <a:pt x="5041265" y="1242695"/>
                  <a:pt x="5041265" y="1223010"/>
                  <a:pt x="5029200" y="1210945"/>
                </a:cubicBezTo>
                <a:cubicBezTo>
                  <a:pt x="5017135" y="1198880"/>
                  <a:pt x="4997450" y="1198880"/>
                  <a:pt x="4985385" y="1210945"/>
                </a:cubicBezTo>
                <a:cubicBezTo>
                  <a:pt x="4973320" y="1223010"/>
                  <a:pt x="4973320" y="1242695"/>
                  <a:pt x="4985385" y="1254760"/>
                </a:cubicBezTo>
                <a:cubicBezTo>
                  <a:pt x="4997450" y="1266825"/>
                  <a:pt x="5017135" y="1266825"/>
                  <a:pt x="5029200" y="1254760"/>
                </a:cubicBezTo>
                <a:close/>
                <a:moveTo>
                  <a:pt x="5006975" y="838835"/>
                </a:moveTo>
                <a:cubicBezTo>
                  <a:pt x="5019040" y="826770"/>
                  <a:pt x="5019040" y="807085"/>
                  <a:pt x="5006975" y="795020"/>
                </a:cubicBezTo>
                <a:cubicBezTo>
                  <a:pt x="4994910" y="782955"/>
                  <a:pt x="4975225" y="782955"/>
                  <a:pt x="4963160" y="795020"/>
                </a:cubicBezTo>
                <a:cubicBezTo>
                  <a:pt x="4951095" y="807085"/>
                  <a:pt x="4951095" y="826770"/>
                  <a:pt x="4963160" y="838835"/>
                </a:cubicBezTo>
                <a:cubicBezTo>
                  <a:pt x="4975225" y="850900"/>
                  <a:pt x="4994910" y="850900"/>
                  <a:pt x="5006975" y="838835"/>
                </a:cubicBezTo>
                <a:close/>
                <a:moveTo>
                  <a:pt x="3978910" y="2260600"/>
                </a:moveTo>
                <a:cubicBezTo>
                  <a:pt x="3942715" y="2224405"/>
                  <a:pt x="3883660" y="2224405"/>
                  <a:pt x="3847465" y="2260600"/>
                </a:cubicBezTo>
                <a:cubicBezTo>
                  <a:pt x="3811270" y="2296795"/>
                  <a:pt x="3811270" y="2355850"/>
                  <a:pt x="3847465" y="2392045"/>
                </a:cubicBezTo>
                <a:cubicBezTo>
                  <a:pt x="3883660" y="2428240"/>
                  <a:pt x="3942715" y="2428240"/>
                  <a:pt x="3978910" y="2392045"/>
                </a:cubicBezTo>
                <a:cubicBezTo>
                  <a:pt x="4015105" y="2355850"/>
                  <a:pt x="4015105" y="2296795"/>
                  <a:pt x="3978910" y="2260600"/>
                </a:cubicBezTo>
                <a:close/>
                <a:moveTo>
                  <a:pt x="3957320" y="3157220"/>
                </a:moveTo>
                <a:cubicBezTo>
                  <a:pt x="3933190" y="3133090"/>
                  <a:pt x="3893820" y="3133090"/>
                  <a:pt x="3869690" y="3157220"/>
                </a:cubicBezTo>
                <a:cubicBezTo>
                  <a:pt x="3845560" y="3181350"/>
                  <a:pt x="3845560" y="3220720"/>
                  <a:pt x="3869690" y="3244850"/>
                </a:cubicBezTo>
                <a:cubicBezTo>
                  <a:pt x="3893820" y="3268980"/>
                  <a:pt x="3933190" y="3268980"/>
                  <a:pt x="3957320" y="3244850"/>
                </a:cubicBezTo>
                <a:cubicBezTo>
                  <a:pt x="3981450" y="3220720"/>
                  <a:pt x="3981450" y="3181350"/>
                  <a:pt x="3957320" y="3157220"/>
                </a:cubicBezTo>
                <a:close/>
                <a:moveTo>
                  <a:pt x="3869690" y="3594735"/>
                </a:moveTo>
                <a:cubicBezTo>
                  <a:pt x="3845560" y="3618865"/>
                  <a:pt x="3845560" y="3658235"/>
                  <a:pt x="3869690" y="3682365"/>
                </a:cubicBezTo>
                <a:cubicBezTo>
                  <a:pt x="3893820" y="3706495"/>
                  <a:pt x="3933190" y="3706495"/>
                  <a:pt x="3957320" y="3682365"/>
                </a:cubicBezTo>
                <a:cubicBezTo>
                  <a:pt x="3981450" y="3658235"/>
                  <a:pt x="3981450" y="3618865"/>
                  <a:pt x="3957320" y="3594735"/>
                </a:cubicBezTo>
                <a:cubicBezTo>
                  <a:pt x="3933190" y="3570605"/>
                  <a:pt x="3893820" y="3570605"/>
                  <a:pt x="3869690" y="3594735"/>
                </a:cubicBezTo>
                <a:close/>
                <a:moveTo>
                  <a:pt x="3978910" y="2698115"/>
                </a:moveTo>
                <a:cubicBezTo>
                  <a:pt x="3942715" y="2661920"/>
                  <a:pt x="3883660" y="2661920"/>
                  <a:pt x="3847465" y="2698115"/>
                </a:cubicBezTo>
                <a:cubicBezTo>
                  <a:pt x="3811270" y="2734310"/>
                  <a:pt x="3811270" y="2793365"/>
                  <a:pt x="3847465" y="2829560"/>
                </a:cubicBezTo>
                <a:cubicBezTo>
                  <a:pt x="3883660" y="2865755"/>
                  <a:pt x="3942715" y="2865755"/>
                  <a:pt x="3978910" y="2829560"/>
                </a:cubicBezTo>
                <a:cubicBezTo>
                  <a:pt x="4015105" y="2792730"/>
                  <a:pt x="4015105" y="2734310"/>
                  <a:pt x="3978910" y="2698115"/>
                </a:cubicBezTo>
                <a:close/>
                <a:moveTo>
                  <a:pt x="4219575" y="2019935"/>
                </a:moveTo>
                <a:cubicBezTo>
                  <a:pt x="4171315" y="1971675"/>
                  <a:pt x="4093210" y="1971675"/>
                  <a:pt x="4044315" y="2019935"/>
                </a:cubicBezTo>
                <a:cubicBezTo>
                  <a:pt x="3996055" y="2068195"/>
                  <a:pt x="3996055" y="2146300"/>
                  <a:pt x="4044315" y="2195195"/>
                </a:cubicBezTo>
                <a:cubicBezTo>
                  <a:pt x="4092575" y="2243455"/>
                  <a:pt x="4170680" y="2243455"/>
                  <a:pt x="4219575" y="2195195"/>
                </a:cubicBezTo>
                <a:cubicBezTo>
                  <a:pt x="4267835" y="2146935"/>
                  <a:pt x="4267835" y="2068195"/>
                  <a:pt x="4219575" y="2019935"/>
                </a:cubicBezTo>
                <a:close/>
                <a:moveTo>
                  <a:pt x="4197985" y="2479040"/>
                </a:moveTo>
                <a:cubicBezTo>
                  <a:pt x="4161790" y="2442845"/>
                  <a:pt x="4102735" y="2442845"/>
                  <a:pt x="4066540" y="2479040"/>
                </a:cubicBezTo>
                <a:cubicBezTo>
                  <a:pt x="4030345" y="2515235"/>
                  <a:pt x="4030345" y="2574290"/>
                  <a:pt x="4066540" y="2610485"/>
                </a:cubicBezTo>
                <a:cubicBezTo>
                  <a:pt x="4102735" y="2646680"/>
                  <a:pt x="4161790" y="2646680"/>
                  <a:pt x="4197985" y="2610485"/>
                </a:cubicBezTo>
                <a:cubicBezTo>
                  <a:pt x="4234180" y="2574290"/>
                  <a:pt x="4234180" y="2515870"/>
                  <a:pt x="4197985" y="2479040"/>
                </a:cubicBezTo>
                <a:close/>
                <a:moveTo>
                  <a:pt x="4088765" y="3813810"/>
                </a:moveTo>
                <a:cubicBezTo>
                  <a:pt x="4064635" y="3837940"/>
                  <a:pt x="4064635" y="3877310"/>
                  <a:pt x="4088765" y="3901440"/>
                </a:cubicBezTo>
                <a:cubicBezTo>
                  <a:pt x="4112895" y="3925570"/>
                  <a:pt x="4152265" y="3925570"/>
                  <a:pt x="4176395" y="3901440"/>
                </a:cubicBezTo>
                <a:cubicBezTo>
                  <a:pt x="4200525" y="3877310"/>
                  <a:pt x="4200525" y="3837940"/>
                  <a:pt x="4176395" y="3813810"/>
                </a:cubicBezTo>
                <a:cubicBezTo>
                  <a:pt x="4151630" y="3789680"/>
                  <a:pt x="4112895" y="3789680"/>
                  <a:pt x="4088765" y="3813810"/>
                </a:cubicBezTo>
                <a:close/>
                <a:moveTo>
                  <a:pt x="4175760" y="2938780"/>
                </a:moveTo>
                <a:cubicBezTo>
                  <a:pt x="4151630" y="2914650"/>
                  <a:pt x="4112260" y="2914650"/>
                  <a:pt x="4088130" y="2938780"/>
                </a:cubicBezTo>
                <a:cubicBezTo>
                  <a:pt x="4064000" y="2962910"/>
                  <a:pt x="4064000" y="3002280"/>
                  <a:pt x="4088130" y="3026410"/>
                </a:cubicBezTo>
                <a:cubicBezTo>
                  <a:pt x="4112260" y="3050540"/>
                  <a:pt x="4151630" y="3050540"/>
                  <a:pt x="4175760" y="3026410"/>
                </a:cubicBezTo>
                <a:cubicBezTo>
                  <a:pt x="4199890" y="3002280"/>
                  <a:pt x="4199890" y="2962910"/>
                  <a:pt x="4175760" y="2938780"/>
                </a:cubicBezTo>
                <a:close/>
                <a:moveTo>
                  <a:pt x="3979545" y="73660"/>
                </a:moveTo>
                <a:cubicBezTo>
                  <a:pt x="3943350" y="37465"/>
                  <a:pt x="3884295" y="37465"/>
                  <a:pt x="3848100" y="73660"/>
                </a:cubicBezTo>
                <a:cubicBezTo>
                  <a:pt x="3811905" y="109855"/>
                  <a:pt x="3811905" y="168910"/>
                  <a:pt x="3848100" y="205105"/>
                </a:cubicBezTo>
                <a:cubicBezTo>
                  <a:pt x="3884295" y="241300"/>
                  <a:pt x="3943350" y="241300"/>
                  <a:pt x="3979545" y="205105"/>
                </a:cubicBezTo>
                <a:cubicBezTo>
                  <a:pt x="4015740" y="168910"/>
                  <a:pt x="4015740" y="109855"/>
                  <a:pt x="3979545" y="73660"/>
                </a:cubicBezTo>
                <a:close/>
                <a:moveTo>
                  <a:pt x="3760470" y="2172970"/>
                </a:moveTo>
                <a:cubicBezTo>
                  <a:pt x="3796665" y="2136775"/>
                  <a:pt x="3796665" y="2077720"/>
                  <a:pt x="3760470" y="2041525"/>
                </a:cubicBezTo>
                <a:cubicBezTo>
                  <a:pt x="3724275" y="2005330"/>
                  <a:pt x="3665220" y="2005330"/>
                  <a:pt x="3629025" y="2041525"/>
                </a:cubicBezTo>
                <a:cubicBezTo>
                  <a:pt x="3592830" y="2077720"/>
                  <a:pt x="3592830" y="2136775"/>
                  <a:pt x="3629025" y="2172970"/>
                </a:cubicBezTo>
                <a:cubicBezTo>
                  <a:pt x="3665220" y="2209165"/>
                  <a:pt x="3724275" y="2209165"/>
                  <a:pt x="3760470" y="2172970"/>
                </a:cubicBezTo>
                <a:close/>
                <a:moveTo>
                  <a:pt x="3541395" y="2698115"/>
                </a:moveTo>
                <a:cubicBezTo>
                  <a:pt x="3505200" y="2661920"/>
                  <a:pt x="3446145" y="2661920"/>
                  <a:pt x="3409950" y="2698115"/>
                </a:cubicBezTo>
                <a:cubicBezTo>
                  <a:pt x="3373755" y="2734310"/>
                  <a:pt x="3373755" y="2793365"/>
                  <a:pt x="3409950" y="2829560"/>
                </a:cubicBezTo>
                <a:cubicBezTo>
                  <a:pt x="3446145" y="2865755"/>
                  <a:pt x="3505200" y="2865755"/>
                  <a:pt x="3541395" y="2829560"/>
                </a:cubicBezTo>
                <a:cubicBezTo>
                  <a:pt x="3578225" y="2792730"/>
                  <a:pt x="3578225" y="2734310"/>
                  <a:pt x="3541395" y="2698115"/>
                </a:cubicBezTo>
                <a:close/>
                <a:moveTo>
                  <a:pt x="3629025" y="2610485"/>
                </a:moveTo>
                <a:cubicBezTo>
                  <a:pt x="3665220" y="2646680"/>
                  <a:pt x="3724275" y="2646680"/>
                  <a:pt x="3760470" y="2610485"/>
                </a:cubicBezTo>
                <a:cubicBezTo>
                  <a:pt x="3796665" y="2574290"/>
                  <a:pt x="3796665" y="2515235"/>
                  <a:pt x="3760470" y="2479040"/>
                </a:cubicBezTo>
                <a:cubicBezTo>
                  <a:pt x="3724275" y="2442845"/>
                  <a:pt x="3665220" y="2442845"/>
                  <a:pt x="3629025" y="2479040"/>
                </a:cubicBezTo>
                <a:cubicBezTo>
                  <a:pt x="3592830" y="2515235"/>
                  <a:pt x="3592830" y="2574290"/>
                  <a:pt x="3629025" y="2610485"/>
                </a:cubicBezTo>
                <a:close/>
                <a:moveTo>
                  <a:pt x="3782060" y="1582420"/>
                </a:moveTo>
                <a:cubicBezTo>
                  <a:pt x="3733800" y="1534160"/>
                  <a:pt x="3655695" y="1534160"/>
                  <a:pt x="3606800" y="1582420"/>
                </a:cubicBezTo>
                <a:cubicBezTo>
                  <a:pt x="3558540" y="1630680"/>
                  <a:pt x="3558540" y="1708785"/>
                  <a:pt x="3606800" y="1757680"/>
                </a:cubicBezTo>
                <a:cubicBezTo>
                  <a:pt x="3655060" y="1805940"/>
                  <a:pt x="3733165" y="1805940"/>
                  <a:pt x="3782060" y="1757680"/>
                </a:cubicBezTo>
                <a:cubicBezTo>
                  <a:pt x="3830320" y="1709420"/>
                  <a:pt x="3830320" y="1630680"/>
                  <a:pt x="3782060" y="1582420"/>
                </a:cubicBezTo>
                <a:close/>
                <a:moveTo>
                  <a:pt x="4001135" y="1801495"/>
                </a:moveTo>
                <a:cubicBezTo>
                  <a:pt x="3952875" y="1753235"/>
                  <a:pt x="3874770" y="1753235"/>
                  <a:pt x="3825875" y="1801495"/>
                </a:cubicBezTo>
                <a:cubicBezTo>
                  <a:pt x="3777615" y="1849755"/>
                  <a:pt x="3777615" y="1927860"/>
                  <a:pt x="3825875" y="1976755"/>
                </a:cubicBezTo>
                <a:cubicBezTo>
                  <a:pt x="3874135" y="2025015"/>
                  <a:pt x="3952240" y="2025015"/>
                  <a:pt x="4001135" y="1976755"/>
                </a:cubicBezTo>
                <a:cubicBezTo>
                  <a:pt x="4049395" y="1927860"/>
                  <a:pt x="4049395" y="1849755"/>
                  <a:pt x="4001135" y="1801495"/>
                </a:cubicBezTo>
                <a:close/>
                <a:moveTo>
                  <a:pt x="3760470" y="2916555"/>
                </a:moveTo>
                <a:cubicBezTo>
                  <a:pt x="3724275" y="2880360"/>
                  <a:pt x="3665220" y="2880360"/>
                  <a:pt x="3629025" y="2916555"/>
                </a:cubicBezTo>
                <a:cubicBezTo>
                  <a:pt x="3592830" y="2952750"/>
                  <a:pt x="3592830" y="3011805"/>
                  <a:pt x="3629025" y="3048000"/>
                </a:cubicBezTo>
                <a:cubicBezTo>
                  <a:pt x="3665220" y="3084195"/>
                  <a:pt x="3724275" y="3084195"/>
                  <a:pt x="3760470" y="3048000"/>
                </a:cubicBezTo>
                <a:cubicBezTo>
                  <a:pt x="3796665" y="3011805"/>
                  <a:pt x="3796665" y="2952750"/>
                  <a:pt x="3760470" y="2916555"/>
                </a:cubicBezTo>
                <a:close/>
                <a:moveTo>
                  <a:pt x="3651250" y="3376295"/>
                </a:moveTo>
                <a:cubicBezTo>
                  <a:pt x="3627120" y="3400425"/>
                  <a:pt x="3627120" y="3439795"/>
                  <a:pt x="3651250" y="3463925"/>
                </a:cubicBezTo>
                <a:cubicBezTo>
                  <a:pt x="3675380" y="3488055"/>
                  <a:pt x="3714750" y="3488055"/>
                  <a:pt x="3738880" y="3463925"/>
                </a:cubicBezTo>
                <a:cubicBezTo>
                  <a:pt x="3763010" y="3439795"/>
                  <a:pt x="3763010" y="3400425"/>
                  <a:pt x="3738880" y="3376295"/>
                </a:cubicBezTo>
                <a:cubicBezTo>
                  <a:pt x="3714750" y="3352165"/>
                  <a:pt x="3675380" y="3352165"/>
                  <a:pt x="3651250" y="3376295"/>
                </a:cubicBezTo>
                <a:close/>
                <a:moveTo>
                  <a:pt x="4066540" y="292100"/>
                </a:moveTo>
                <a:cubicBezTo>
                  <a:pt x="4030345" y="328295"/>
                  <a:pt x="4030345" y="387350"/>
                  <a:pt x="4066540" y="423545"/>
                </a:cubicBezTo>
                <a:cubicBezTo>
                  <a:pt x="4102735" y="459740"/>
                  <a:pt x="4161790" y="459740"/>
                  <a:pt x="4197985" y="423545"/>
                </a:cubicBezTo>
                <a:cubicBezTo>
                  <a:pt x="4234180" y="387350"/>
                  <a:pt x="4234180" y="328295"/>
                  <a:pt x="4197985" y="292100"/>
                </a:cubicBezTo>
                <a:cubicBezTo>
                  <a:pt x="4161790" y="255905"/>
                  <a:pt x="4102735" y="255905"/>
                  <a:pt x="4066540" y="292100"/>
                </a:cubicBezTo>
                <a:close/>
                <a:moveTo>
                  <a:pt x="4657090" y="2195195"/>
                </a:moveTo>
                <a:cubicBezTo>
                  <a:pt x="4705350" y="2146935"/>
                  <a:pt x="4705350" y="2068830"/>
                  <a:pt x="4657090" y="2019935"/>
                </a:cubicBezTo>
                <a:cubicBezTo>
                  <a:pt x="4608830" y="1971675"/>
                  <a:pt x="4530725" y="1971675"/>
                  <a:pt x="4481830" y="2019935"/>
                </a:cubicBezTo>
                <a:cubicBezTo>
                  <a:pt x="4433570" y="2068195"/>
                  <a:pt x="4433570" y="2146300"/>
                  <a:pt x="4481830" y="2195195"/>
                </a:cubicBezTo>
                <a:cubicBezTo>
                  <a:pt x="4530725" y="2243455"/>
                  <a:pt x="4608830" y="2243455"/>
                  <a:pt x="4657090" y="2195195"/>
                </a:cubicBezTo>
                <a:close/>
                <a:moveTo>
                  <a:pt x="4876165" y="1976120"/>
                </a:moveTo>
                <a:cubicBezTo>
                  <a:pt x="4924425" y="1927860"/>
                  <a:pt x="4924425" y="1849755"/>
                  <a:pt x="4876165" y="1800860"/>
                </a:cubicBezTo>
                <a:cubicBezTo>
                  <a:pt x="4827905" y="1752600"/>
                  <a:pt x="4749800" y="1752600"/>
                  <a:pt x="4700905" y="1800860"/>
                </a:cubicBezTo>
                <a:cubicBezTo>
                  <a:pt x="4652645" y="1849120"/>
                  <a:pt x="4652645" y="1927225"/>
                  <a:pt x="4700905" y="1976120"/>
                </a:cubicBezTo>
                <a:cubicBezTo>
                  <a:pt x="4749165" y="2024380"/>
                  <a:pt x="4827905" y="2024380"/>
                  <a:pt x="4876165" y="1976120"/>
                </a:cubicBezTo>
                <a:close/>
                <a:moveTo>
                  <a:pt x="5094605" y="1757680"/>
                </a:moveTo>
                <a:cubicBezTo>
                  <a:pt x="5142865" y="1709420"/>
                  <a:pt x="5142865" y="1631315"/>
                  <a:pt x="5094605" y="1582420"/>
                </a:cubicBezTo>
                <a:cubicBezTo>
                  <a:pt x="5046345" y="1534160"/>
                  <a:pt x="4968240" y="1534160"/>
                  <a:pt x="4919345" y="1582420"/>
                </a:cubicBezTo>
                <a:cubicBezTo>
                  <a:pt x="4871085" y="1630680"/>
                  <a:pt x="4871085" y="1708785"/>
                  <a:pt x="4919345" y="1757680"/>
                </a:cubicBezTo>
                <a:cubicBezTo>
                  <a:pt x="4968240" y="1805940"/>
                  <a:pt x="5046345" y="1805940"/>
                  <a:pt x="5094605" y="1757680"/>
                </a:cubicBezTo>
                <a:close/>
                <a:moveTo>
                  <a:pt x="3742055" y="0"/>
                </a:moveTo>
                <a:lnTo>
                  <a:pt x="3647440" y="0"/>
                </a:lnTo>
                <a:cubicBezTo>
                  <a:pt x="3676650" y="17145"/>
                  <a:pt x="3713480" y="17145"/>
                  <a:pt x="3742055" y="0"/>
                </a:cubicBezTo>
                <a:close/>
                <a:moveTo>
                  <a:pt x="3825875" y="1538605"/>
                </a:moveTo>
                <a:cubicBezTo>
                  <a:pt x="3874135" y="1586865"/>
                  <a:pt x="3952240" y="1586865"/>
                  <a:pt x="4001135" y="1538605"/>
                </a:cubicBezTo>
                <a:cubicBezTo>
                  <a:pt x="4049395" y="1490345"/>
                  <a:pt x="4049395" y="1412240"/>
                  <a:pt x="4001135" y="1363345"/>
                </a:cubicBezTo>
                <a:cubicBezTo>
                  <a:pt x="3952875" y="1314450"/>
                  <a:pt x="3874770" y="1315085"/>
                  <a:pt x="3825875" y="1363345"/>
                </a:cubicBezTo>
                <a:cubicBezTo>
                  <a:pt x="3776980" y="1411605"/>
                  <a:pt x="3777615" y="1490345"/>
                  <a:pt x="3825875" y="1538605"/>
                </a:cubicBezTo>
                <a:close/>
                <a:moveTo>
                  <a:pt x="3716655" y="773430"/>
                </a:moveTo>
                <a:cubicBezTo>
                  <a:pt x="3704590" y="761365"/>
                  <a:pt x="3684905" y="761365"/>
                  <a:pt x="3672840" y="773430"/>
                </a:cubicBezTo>
                <a:cubicBezTo>
                  <a:pt x="3660775" y="785495"/>
                  <a:pt x="3660775" y="805180"/>
                  <a:pt x="3672840" y="817245"/>
                </a:cubicBezTo>
                <a:cubicBezTo>
                  <a:pt x="3684905" y="829310"/>
                  <a:pt x="3704590" y="829310"/>
                  <a:pt x="3716655" y="817245"/>
                </a:cubicBezTo>
                <a:cubicBezTo>
                  <a:pt x="3728720" y="805180"/>
                  <a:pt x="3728720" y="785495"/>
                  <a:pt x="3716655" y="773430"/>
                </a:cubicBezTo>
                <a:close/>
                <a:moveTo>
                  <a:pt x="3672840" y="1210945"/>
                </a:moveTo>
                <a:cubicBezTo>
                  <a:pt x="3660775" y="1223010"/>
                  <a:pt x="3660775" y="1242695"/>
                  <a:pt x="3672840" y="1254760"/>
                </a:cubicBezTo>
                <a:cubicBezTo>
                  <a:pt x="3684905" y="1266825"/>
                  <a:pt x="3704590" y="1266825"/>
                  <a:pt x="3716655" y="1254760"/>
                </a:cubicBezTo>
                <a:cubicBezTo>
                  <a:pt x="3728720" y="1242695"/>
                  <a:pt x="3728720" y="1223010"/>
                  <a:pt x="3716655" y="1210945"/>
                </a:cubicBezTo>
                <a:cubicBezTo>
                  <a:pt x="3704590" y="1198880"/>
                  <a:pt x="3684905" y="1198880"/>
                  <a:pt x="3672840" y="1210945"/>
                </a:cubicBezTo>
                <a:close/>
                <a:moveTo>
                  <a:pt x="3716655" y="335915"/>
                </a:moveTo>
                <a:cubicBezTo>
                  <a:pt x="3704590" y="323850"/>
                  <a:pt x="3684905" y="323850"/>
                  <a:pt x="3672840" y="335915"/>
                </a:cubicBezTo>
                <a:cubicBezTo>
                  <a:pt x="3660775" y="347980"/>
                  <a:pt x="3660775" y="367665"/>
                  <a:pt x="3672840" y="379730"/>
                </a:cubicBezTo>
                <a:cubicBezTo>
                  <a:pt x="3684905" y="391795"/>
                  <a:pt x="3704590" y="391795"/>
                  <a:pt x="3716655" y="379730"/>
                </a:cubicBezTo>
                <a:cubicBezTo>
                  <a:pt x="3728720" y="367665"/>
                  <a:pt x="3728720" y="347980"/>
                  <a:pt x="3716655" y="335915"/>
                </a:cubicBezTo>
                <a:close/>
                <a:moveTo>
                  <a:pt x="4617085" y="0"/>
                </a:moveTo>
                <a:lnTo>
                  <a:pt x="4522470" y="0"/>
                </a:lnTo>
                <a:cubicBezTo>
                  <a:pt x="4551680" y="17145"/>
                  <a:pt x="4587875" y="17145"/>
                  <a:pt x="4617085" y="0"/>
                </a:cubicBezTo>
                <a:close/>
                <a:moveTo>
                  <a:pt x="2491740" y="467360"/>
                </a:moveTo>
                <a:cubicBezTo>
                  <a:pt x="2431415" y="527685"/>
                  <a:pt x="2431415" y="625475"/>
                  <a:pt x="2491740" y="685800"/>
                </a:cubicBezTo>
                <a:cubicBezTo>
                  <a:pt x="2552065" y="746125"/>
                  <a:pt x="2649855" y="746125"/>
                  <a:pt x="2710180" y="685800"/>
                </a:cubicBezTo>
                <a:cubicBezTo>
                  <a:pt x="2770505" y="625475"/>
                  <a:pt x="2770505" y="527685"/>
                  <a:pt x="2710180" y="467360"/>
                </a:cubicBezTo>
                <a:cubicBezTo>
                  <a:pt x="2650490" y="407035"/>
                  <a:pt x="2552065" y="407035"/>
                  <a:pt x="2491740" y="467360"/>
                </a:cubicBezTo>
                <a:close/>
                <a:moveTo>
                  <a:pt x="2929255" y="248285"/>
                </a:moveTo>
                <a:cubicBezTo>
                  <a:pt x="2989580" y="308610"/>
                  <a:pt x="3087370" y="308610"/>
                  <a:pt x="3147695" y="248285"/>
                </a:cubicBezTo>
                <a:cubicBezTo>
                  <a:pt x="3208020" y="187960"/>
                  <a:pt x="3208020" y="90170"/>
                  <a:pt x="3147695" y="29845"/>
                </a:cubicBezTo>
                <a:cubicBezTo>
                  <a:pt x="3134995" y="17145"/>
                  <a:pt x="3121025" y="7620"/>
                  <a:pt x="3105785" y="0"/>
                </a:cubicBezTo>
                <a:lnTo>
                  <a:pt x="2971165" y="0"/>
                </a:lnTo>
                <a:cubicBezTo>
                  <a:pt x="2955925" y="7620"/>
                  <a:pt x="2941955" y="17145"/>
                  <a:pt x="2929255" y="29845"/>
                </a:cubicBezTo>
                <a:cubicBezTo>
                  <a:pt x="2868930" y="90170"/>
                  <a:pt x="2868930" y="187960"/>
                  <a:pt x="2929255" y="248285"/>
                </a:cubicBezTo>
                <a:close/>
                <a:moveTo>
                  <a:pt x="2710815" y="248285"/>
                </a:moveTo>
                <a:cubicBezTo>
                  <a:pt x="2650490" y="308610"/>
                  <a:pt x="2650490" y="406400"/>
                  <a:pt x="2710815" y="466725"/>
                </a:cubicBezTo>
                <a:cubicBezTo>
                  <a:pt x="2771140" y="527050"/>
                  <a:pt x="2868930" y="527050"/>
                  <a:pt x="2929255" y="466725"/>
                </a:cubicBezTo>
                <a:cubicBezTo>
                  <a:pt x="2989580" y="406400"/>
                  <a:pt x="2989580" y="308610"/>
                  <a:pt x="2929255" y="248285"/>
                </a:cubicBezTo>
                <a:cubicBezTo>
                  <a:pt x="2868930" y="187960"/>
                  <a:pt x="2771140" y="187960"/>
                  <a:pt x="2710815" y="248285"/>
                </a:cubicBezTo>
                <a:close/>
                <a:moveTo>
                  <a:pt x="2491740" y="248285"/>
                </a:moveTo>
                <a:cubicBezTo>
                  <a:pt x="2431415" y="187960"/>
                  <a:pt x="2333625" y="187960"/>
                  <a:pt x="2273300" y="248285"/>
                </a:cubicBezTo>
                <a:cubicBezTo>
                  <a:pt x="2212975" y="308610"/>
                  <a:pt x="2212975" y="406400"/>
                  <a:pt x="2273300" y="466725"/>
                </a:cubicBezTo>
                <a:cubicBezTo>
                  <a:pt x="2333625" y="527050"/>
                  <a:pt x="2431415" y="527050"/>
                  <a:pt x="2491740" y="466725"/>
                </a:cubicBezTo>
                <a:cubicBezTo>
                  <a:pt x="2552065" y="407035"/>
                  <a:pt x="2552065" y="308610"/>
                  <a:pt x="2491740" y="248285"/>
                </a:cubicBezTo>
                <a:close/>
                <a:moveTo>
                  <a:pt x="4179570" y="0"/>
                </a:moveTo>
                <a:lnTo>
                  <a:pt x="4084955" y="0"/>
                </a:lnTo>
                <a:cubicBezTo>
                  <a:pt x="4114165" y="17145"/>
                  <a:pt x="4150360" y="17145"/>
                  <a:pt x="4179570" y="0"/>
                </a:cubicBezTo>
                <a:close/>
                <a:moveTo>
                  <a:pt x="3366770" y="29845"/>
                </a:moveTo>
                <a:cubicBezTo>
                  <a:pt x="3375660" y="20955"/>
                  <a:pt x="3383280" y="10795"/>
                  <a:pt x="3389630" y="0"/>
                </a:cubicBezTo>
                <a:lnTo>
                  <a:pt x="3124835" y="0"/>
                </a:lnTo>
                <a:cubicBezTo>
                  <a:pt x="3131185" y="10795"/>
                  <a:pt x="3138805" y="20320"/>
                  <a:pt x="3147695" y="29845"/>
                </a:cubicBezTo>
                <a:cubicBezTo>
                  <a:pt x="3208655" y="90170"/>
                  <a:pt x="3306445" y="90170"/>
                  <a:pt x="3366770" y="29845"/>
                </a:cubicBezTo>
                <a:close/>
                <a:moveTo>
                  <a:pt x="5054600" y="0"/>
                </a:moveTo>
                <a:lnTo>
                  <a:pt x="4959985" y="0"/>
                </a:lnTo>
                <a:cubicBezTo>
                  <a:pt x="4989195" y="17145"/>
                  <a:pt x="5025390" y="17145"/>
                  <a:pt x="5054600" y="0"/>
                </a:cubicBezTo>
                <a:close/>
                <a:moveTo>
                  <a:pt x="4876165" y="1538605"/>
                </a:moveTo>
                <a:cubicBezTo>
                  <a:pt x="4924425" y="1490345"/>
                  <a:pt x="4924425" y="1412240"/>
                  <a:pt x="4876165" y="1363345"/>
                </a:cubicBezTo>
                <a:cubicBezTo>
                  <a:pt x="4827905" y="1314450"/>
                  <a:pt x="4749800" y="1315085"/>
                  <a:pt x="4700905" y="1363345"/>
                </a:cubicBezTo>
                <a:cubicBezTo>
                  <a:pt x="4652010" y="1411605"/>
                  <a:pt x="4652645" y="1489710"/>
                  <a:pt x="4700905" y="1538605"/>
                </a:cubicBezTo>
                <a:cubicBezTo>
                  <a:pt x="4749165" y="1586865"/>
                  <a:pt x="4827905" y="1586865"/>
                  <a:pt x="4876165" y="1538605"/>
                </a:cubicBezTo>
                <a:close/>
                <a:moveTo>
                  <a:pt x="4810125" y="1035685"/>
                </a:moveTo>
                <a:cubicBezTo>
                  <a:pt x="4822190" y="1023620"/>
                  <a:pt x="4822190" y="1003935"/>
                  <a:pt x="4810125" y="991870"/>
                </a:cubicBezTo>
                <a:cubicBezTo>
                  <a:pt x="4798060" y="979805"/>
                  <a:pt x="4778375" y="979805"/>
                  <a:pt x="4766310" y="991870"/>
                </a:cubicBezTo>
                <a:cubicBezTo>
                  <a:pt x="4754245" y="1003935"/>
                  <a:pt x="4754245" y="1023620"/>
                  <a:pt x="4766310" y="1035685"/>
                </a:cubicBezTo>
                <a:cubicBezTo>
                  <a:pt x="4778375" y="1047750"/>
                  <a:pt x="4798060" y="1047750"/>
                  <a:pt x="4810125" y="1035685"/>
                </a:cubicBezTo>
                <a:close/>
                <a:moveTo>
                  <a:pt x="4657090" y="1757680"/>
                </a:moveTo>
                <a:cubicBezTo>
                  <a:pt x="4705350" y="1709420"/>
                  <a:pt x="4705350" y="1631315"/>
                  <a:pt x="4657090" y="1582420"/>
                </a:cubicBezTo>
                <a:cubicBezTo>
                  <a:pt x="4608830" y="1534160"/>
                  <a:pt x="4530725" y="1534160"/>
                  <a:pt x="4481830" y="1582420"/>
                </a:cubicBezTo>
                <a:cubicBezTo>
                  <a:pt x="4433570" y="1630680"/>
                  <a:pt x="4433570" y="1708785"/>
                  <a:pt x="4481830" y="1757680"/>
                </a:cubicBezTo>
                <a:cubicBezTo>
                  <a:pt x="4530725" y="1805940"/>
                  <a:pt x="4608830" y="1805940"/>
                  <a:pt x="4657090" y="1757680"/>
                </a:cubicBezTo>
                <a:close/>
                <a:moveTo>
                  <a:pt x="4219575" y="1757680"/>
                </a:moveTo>
                <a:cubicBezTo>
                  <a:pt x="4267835" y="1709420"/>
                  <a:pt x="4267835" y="1631315"/>
                  <a:pt x="4219575" y="1582420"/>
                </a:cubicBezTo>
                <a:cubicBezTo>
                  <a:pt x="4171315" y="1534160"/>
                  <a:pt x="4093210" y="1534160"/>
                  <a:pt x="4044315" y="1582420"/>
                </a:cubicBezTo>
                <a:cubicBezTo>
                  <a:pt x="3996055" y="1630680"/>
                  <a:pt x="3996055" y="1708785"/>
                  <a:pt x="4044315" y="1757680"/>
                </a:cubicBezTo>
                <a:cubicBezTo>
                  <a:pt x="4093210" y="1805940"/>
                  <a:pt x="4171315" y="1805940"/>
                  <a:pt x="4219575" y="1757680"/>
                </a:cubicBezTo>
                <a:close/>
                <a:moveTo>
                  <a:pt x="4438650" y="1976120"/>
                </a:moveTo>
                <a:cubicBezTo>
                  <a:pt x="4486910" y="1927860"/>
                  <a:pt x="4486910" y="1849755"/>
                  <a:pt x="4438650" y="1800860"/>
                </a:cubicBezTo>
                <a:cubicBezTo>
                  <a:pt x="4390390" y="1752600"/>
                  <a:pt x="4312285" y="1752600"/>
                  <a:pt x="4263390" y="1800860"/>
                </a:cubicBezTo>
                <a:cubicBezTo>
                  <a:pt x="4215130" y="1849120"/>
                  <a:pt x="4215130" y="1927225"/>
                  <a:pt x="4263390" y="1976120"/>
                </a:cubicBezTo>
                <a:cubicBezTo>
                  <a:pt x="4311650" y="2024380"/>
                  <a:pt x="4390390" y="2024380"/>
                  <a:pt x="4438650" y="1976120"/>
                </a:cubicBezTo>
                <a:close/>
                <a:moveTo>
                  <a:pt x="4788535" y="620395"/>
                </a:moveTo>
                <a:cubicBezTo>
                  <a:pt x="4800600" y="608330"/>
                  <a:pt x="4800600" y="588645"/>
                  <a:pt x="4788535" y="576580"/>
                </a:cubicBezTo>
                <a:cubicBezTo>
                  <a:pt x="4776470" y="564515"/>
                  <a:pt x="4756785" y="564515"/>
                  <a:pt x="4744720" y="576580"/>
                </a:cubicBezTo>
                <a:cubicBezTo>
                  <a:pt x="4732655" y="588645"/>
                  <a:pt x="4732655" y="608330"/>
                  <a:pt x="4744720" y="620395"/>
                </a:cubicBezTo>
                <a:cubicBezTo>
                  <a:pt x="4756785" y="632460"/>
                  <a:pt x="4776470" y="632460"/>
                  <a:pt x="4788535" y="620395"/>
                </a:cubicBezTo>
                <a:close/>
                <a:moveTo>
                  <a:pt x="4438650" y="1538605"/>
                </a:moveTo>
                <a:cubicBezTo>
                  <a:pt x="4486910" y="1490345"/>
                  <a:pt x="4486910" y="1412240"/>
                  <a:pt x="4438650" y="1363345"/>
                </a:cubicBezTo>
                <a:cubicBezTo>
                  <a:pt x="4390390" y="1314450"/>
                  <a:pt x="4312285" y="1315085"/>
                  <a:pt x="4263390" y="1363345"/>
                </a:cubicBezTo>
                <a:cubicBezTo>
                  <a:pt x="4214495" y="1411605"/>
                  <a:pt x="4215130" y="1489710"/>
                  <a:pt x="4263390" y="1538605"/>
                </a:cubicBezTo>
                <a:cubicBezTo>
                  <a:pt x="4311650" y="1586865"/>
                  <a:pt x="4390390" y="1586865"/>
                  <a:pt x="4438650" y="1538605"/>
                </a:cubicBezTo>
                <a:close/>
                <a:moveTo>
                  <a:pt x="4482465" y="1320165"/>
                </a:moveTo>
                <a:cubicBezTo>
                  <a:pt x="4530725" y="1368425"/>
                  <a:pt x="4608830" y="1368425"/>
                  <a:pt x="4657725" y="1320165"/>
                </a:cubicBezTo>
                <a:cubicBezTo>
                  <a:pt x="4705985" y="1271905"/>
                  <a:pt x="4705985" y="1193800"/>
                  <a:pt x="4657725" y="1144905"/>
                </a:cubicBezTo>
                <a:cubicBezTo>
                  <a:pt x="4609465" y="1096645"/>
                  <a:pt x="4531360" y="1096645"/>
                  <a:pt x="4482465" y="1144905"/>
                </a:cubicBezTo>
                <a:cubicBezTo>
                  <a:pt x="4434205" y="1193165"/>
                  <a:pt x="4434205" y="1271905"/>
                  <a:pt x="4482465" y="1320165"/>
                </a:cubicBezTo>
                <a:close/>
                <a:moveTo>
                  <a:pt x="4175760" y="3376295"/>
                </a:moveTo>
                <a:cubicBezTo>
                  <a:pt x="4151630" y="3352165"/>
                  <a:pt x="4112260" y="3352165"/>
                  <a:pt x="4088130" y="3376295"/>
                </a:cubicBezTo>
                <a:cubicBezTo>
                  <a:pt x="4064000" y="3400425"/>
                  <a:pt x="4064000" y="3439795"/>
                  <a:pt x="4088130" y="3463925"/>
                </a:cubicBezTo>
                <a:cubicBezTo>
                  <a:pt x="4112260" y="3488055"/>
                  <a:pt x="4151630" y="3488055"/>
                  <a:pt x="4175760" y="3463925"/>
                </a:cubicBezTo>
                <a:cubicBezTo>
                  <a:pt x="4199890" y="3439160"/>
                  <a:pt x="4199890" y="3400425"/>
                  <a:pt x="4175760" y="3376295"/>
                </a:cubicBezTo>
                <a:close/>
                <a:moveTo>
                  <a:pt x="4044950" y="1144905"/>
                </a:moveTo>
                <a:cubicBezTo>
                  <a:pt x="3996690" y="1193165"/>
                  <a:pt x="3996690" y="1271270"/>
                  <a:pt x="4044950" y="1320165"/>
                </a:cubicBezTo>
                <a:cubicBezTo>
                  <a:pt x="4093210" y="1368425"/>
                  <a:pt x="4171315" y="1368425"/>
                  <a:pt x="4220210" y="1320165"/>
                </a:cubicBezTo>
                <a:cubicBezTo>
                  <a:pt x="4268470" y="1271905"/>
                  <a:pt x="4268470" y="1193800"/>
                  <a:pt x="4220210" y="1144905"/>
                </a:cubicBezTo>
                <a:cubicBezTo>
                  <a:pt x="4171315" y="1096645"/>
                  <a:pt x="4093210" y="1096645"/>
                  <a:pt x="4044950" y="1144905"/>
                </a:cubicBezTo>
                <a:close/>
                <a:moveTo>
                  <a:pt x="4154170" y="817245"/>
                </a:moveTo>
                <a:cubicBezTo>
                  <a:pt x="4166235" y="805180"/>
                  <a:pt x="4166235" y="785495"/>
                  <a:pt x="4154170" y="773430"/>
                </a:cubicBezTo>
                <a:cubicBezTo>
                  <a:pt x="4142105" y="761365"/>
                  <a:pt x="4122420" y="761365"/>
                  <a:pt x="4110355" y="773430"/>
                </a:cubicBezTo>
                <a:cubicBezTo>
                  <a:pt x="4098290" y="785495"/>
                  <a:pt x="4098290" y="805180"/>
                  <a:pt x="4110355" y="817245"/>
                </a:cubicBezTo>
                <a:cubicBezTo>
                  <a:pt x="4122420" y="829310"/>
                  <a:pt x="4142105" y="829310"/>
                  <a:pt x="4154170" y="817245"/>
                </a:cubicBezTo>
                <a:close/>
                <a:moveTo>
                  <a:pt x="4853940" y="73660"/>
                </a:moveTo>
                <a:cubicBezTo>
                  <a:pt x="4817745" y="37465"/>
                  <a:pt x="4758690" y="37465"/>
                  <a:pt x="4722495" y="73660"/>
                </a:cubicBezTo>
                <a:cubicBezTo>
                  <a:pt x="4686300" y="109855"/>
                  <a:pt x="4686300" y="168910"/>
                  <a:pt x="4722495" y="205105"/>
                </a:cubicBezTo>
                <a:cubicBezTo>
                  <a:pt x="4758690" y="241300"/>
                  <a:pt x="4817745" y="241300"/>
                  <a:pt x="4853940" y="205105"/>
                </a:cubicBezTo>
                <a:cubicBezTo>
                  <a:pt x="4890135" y="168910"/>
                  <a:pt x="4890135" y="109855"/>
                  <a:pt x="4853940" y="73660"/>
                </a:cubicBezTo>
                <a:close/>
                <a:moveTo>
                  <a:pt x="4504055" y="292100"/>
                </a:moveTo>
                <a:cubicBezTo>
                  <a:pt x="4467860" y="328295"/>
                  <a:pt x="4467860" y="387350"/>
                  <a:pt x="4504055" y="423545"/>
                </a:cubicBezTo>
                <a:cubicBezTo>
                  <a:pt x="4540250" y="459740"/>
                  <a:pt x="4599305" y="459740"/>
                  <a:pt x="4635500" y="423545"/>
                </a:cubicBezTo>
                <a:cubicBezTo>
                  <a:pt x="4671695" y="387350"/>
                  <a:pt x="4671695" y="328295"/>
                  <a:pt x="4635500" y="292100"/>
                </a:cubicBezTo>
                <a:cubicBezTo>
                  <a:pt x="4599305" y="255905"/>
                  <a:pt x="4540250" y="255905"/>
                  <a:pt x="4504055" y="292100"/>
                </a:cubicBezTo>
                <a:close/>
                <a:moveTo>
                  <a:pt x="4547870" y="773430"/>
                </a:moveTo>
                <a:cubicBezTo>
                  <a:pt x="4535805" y="785495"/>
                  <a:pt x="4535805" y="805180"/>
                  <a:pt x="4547870" y="817245"/>
                </a:cubicBezTo>
                <a:cubicBezTo>
                  <a:pt x="4559935" y="829310"/>
                  <a:pt x="4579620" y="829310"/>
                  <a:pt x="4591685" y="817245"/>
                </a:cubicBezTo>
                <a:cubicBezTo>
                  <a:pt x="4603750" y="805180"/>
                  <a:pt x="4603750" y="785495"/>
                  <a:pt x="4591685" y="773430"/>
                </a:cubicBezTo>
                <a:cubicBezTo>
                  <a:pt x="4579620" y="761365"/>
                  <a:pt x="4559935" y="761365"/>
                  <a:pt x="4547870" y="773430"/>
                </a:cubicBezTo>
                <a:close/>
                <a:moveTo>
                  <a:pt x="2929255" y="29845"/>
                </a:moveTo>
                <a:cubicBezTo>
                  <a:pt x="2938145" y="20955"/>
                  <a:pt x="2945765" y="10795"/>
                  <a:pt x="2952115" y="0"/>
                </a:cubicBezTo>
                <a:lnTo>
                  <a:pt x="2687320" y="0"/>
                </a:lnTo>
                <a:cubicBezTo>
                  <a:pt x="2693670" y="10795"/>
                  <a:pt x="2701290" y="20320"/>
                  <a:pt x="2710180" y="29845"/>
                </a:cubicBezTo>
                <a:cubicBezTo>
                  <a:pt x="2771140" y="90170"/>
                  <a:pt x="2868930" y="90170"/>
                  <a:pt x="2929255" y="29845"/>
                </a:cubicBezTo>
                <a:close/>
                <a:moveTo>
                  <a:pt x="9337675" y="5213350"/>
                </a:moveTo>
                <a:cubicBezTo>
                  <a:pt x="9349740" y="5225415"/>
                  <a:pt x="9369425" y="5225415"/>
                  <a:pt x="9381490" y="5213350"/>
                </a:cubicBezTo>
                <a:cubicBezTo>
                  <a:pt x="9393555" y="5201285"/>
                  <a:pt x="9393555" y="5181600"/>
                  <a:pt x="9381490" y="5169535"/>
                </a:cubicBezTo>
                <a:cubicBezTo>
                  <a:pt x="9369425" y="5157470"/>
                  <a:pt x="9349740" y="5157470"/>
                  <a:pt x="9337675" y="5169535"/>
                </a:cubicBezTo>
                <a:cubicBezTo>
                  <a:pt x="9325610" y="5181600"/>
                  <a:pt x="9325610" y="5201285"/>
                  <a:pt x="9337675" y="5213350"/>
                </a:cubicBezTo>
                <a:close/>
                <a:moveTo>
                  <a:pt x="9469120" y="6132195"/>
                </a:moveTo>
                <a:cubicBezTo>
                  <a:pt x="9517380" y="6083935"/>
                  <a:pt x="9517380" y="6005830"/>
                  <a:pt x="9469120" y="5956935"/>
                </a:cubicBezTo>
                <a:cubicBezTo>
                  <a:pt x="9420860" y="5908675"/>
                  <a:pt x="9342755" y="5908675"/>
                  <a:pt x="9293860" y="5956935"/>
                </a:cubicBezTo>
                <a:cubicBezTo>
                  <a:pt x="9244965" y="6005195"/>
                  <a:pt x="9245600" y="6083300"/>
                  <a:pt x="9293860" y="6132195"/>
                </a:cubicBezTo>
                <a:cubicBezTo>
                  <a:pt x="9342120" y="6180455"/>
                  <a:pt x="9420860" y="6180455"/>
                  <a:pt x="9469120" y="6132195"/>
                </a:cubicBezTo>
                <a:close/>
                <a:moveTo>
                  <a:pt x="6384925" y="6853556"/>
                </a:moveTo>
                <a:cubicBezTo>
                  <a:pt x="6348730" y="6817360"/>
                  <a:pt x="6289675" y="6817360"/>
                  <a:pt x="6253480" y="6853556"/>
                </a:cubicBezTo>
                <a:cubicBezTo>
                  <a:pt x="6252210" y="6854825"/>
                  <a:pt x="6250940" y="6856095"/>
                  <a:pt x="6249670" y="6858000"/>
                </a:cubicBezTo>
                <a:lnTo>
                  <a:pt x="6388735" y="6858000"/>
                </a:lnTo>
                <a:cubicBezTo>
                  <a:pt x="6387465" y="6856731"/>
                  <a:pt x="6386195" y="6855460"/>
                  <a:pt x="6384925" y="6853556"/>
                </a:cubicBezTo>
                <a:close/>
                <a:moveTo>
                  <a:pt x="8660130" y="5016500"/>
                </a:moveTo>
                <a:cubicBezTo>
                  <a:pt x="8696325" y="5052695"/>
                  <a:pt x="8755380" y="5052695"/>
                  <a:pt x="8791575" y="5016500"/>
                </a:cubicBezTo>
                <a:cubicBezTo>
                  <a:pt x="8827770" y="4980305"/>
                  <a:pt x="8827770" y="4921250"/>
                  <a:pt x="8791575" y="4885055"/>
                </a:cubicBezTo>
                <a:cubicBezTo>
                  <a:pt x="8755380" y="4848860"/>
                  <a:pt x="8696325" y="4848860"/>
                  <a:pt x="8660130" y="4885055"/>
                </a:cubicBezTo>
                <a:cubicBezTo>
                  <a:pt x="8623935" y="4921250"/>
                  <a:pt x="8623935" y="4980305"/>
                  <a:pt x="8660130" y="5016500"/>
                </a:cubicBezTo>
                <a:close/>
                <a:moveTo>
                  <a:pt x="8813165" y="6788150"/>
                </a:moveTo>
                <a:cubicBezTo>
                  <a:pt x="8861425" y="6739890"/>
                  <a:pt x="8861425" y="6661785"/>
                  <a:pt x="8813165" y="6612890"/>
                </a:cubicBezTo>
                <a:cubicBezTo>
                  <a:pt x="8764905" y="6564631"/>
                  <a:pt x="8686800" y="6564631"/>
                  <a:pt x="8637905" y="6612890"/>
                </a:cubicBezTo>
                <a:cubicBezTo>
                  <a:pt x="8589645" y="6661150"/>
                  <a:pt x="8589645" y="6739256"/>
                  <a:pt x="8637905" y="6788150"/>
                </a:cubicBezTo>
                <a:cubicBezTo>
                  <a:pt x="8686165" y="6836410"/>
                  <a:pt x="8764270" y="6836410"/>
                  <a:pt x="8813165" y="6788150"/>
                </a:cubicBezTo>
                <a:close/>
                <a:moveTo>
                  <a:pt x="9031605" y="6569075"/>
                </a:moveTo>
                <a:cubicBezTo>
                  <a:pt x="9079865" y="6520815"/>
                  <a:pt x="9079865" y="6442710"/>
                  <a:pt x="9031605" y="6393815"/>
                </a:cubicBezTo>
                <a:cubicBezTo>
                  <a:pt x="8983345" y="6345555"/>
                  <a:pt x="8905240" y="6345555"/>
                  <a:pt x="8856345" y="6393815"/>
                </a:cubicBezTo>
                <a:cubicBezTo>
                  <a:pt x="8808085" y="6442075"/>
                  <a:pt x="8808085" y="6520181"/>
                  <a:pt x="8856345" y="6569075"/>
                </a:cubicBezTo>
                <a:cubicBezTo>
                  <a:pt x="8904605" y="6617970"/>
                  <a:pt x="8983345" y="6617970"/>
                  <a:pt x="9031605" y="6569075"/>
                </a:cubicBezTo>
                <a:close/>
                <a:moveTo>
                  <a:pt x="9250045" y="6350635"/>
                </a:moveTo>
                <a:cubicBezTo>
                  <a:pt x="9298305" y="6302375"/>
                  <a:pt x="9298305" y="6224270"/>
                  <a:pt x="9250045" y="6175375"/>
                </a:cubicBezTo>
                <a:cubicBezTo>
                  <a:pt x="9201785" y="6127115"/>
                  <a:pt x="9123680" y="6127115"/>
                  <a:pt x="9074785" y="6175375"/>
                </a:cubicBezTo>
                <a:cubicBezTo>
                  <a:pt x="9026525" y="6223635"/>
                  <a:pt x="9026525" y="6301740"/>
                  <a:pt x="9074785" y="6350635"/>
                </a:cubicBezTo>
                <a:cubicBezTo>
                  <a:pt x="9123680" y="6398895"/>
                  <a:pt x="9201785" y="6398895"/>
                  <a:pt x="9250045" y="6350635"/>
                </a:cubicBezTo>
                <a:close/>
                <a:moveTo>
                  <a:pt x="9381490" y="4775835"/>
                </a:moveTo>
                <a:cubicBezTo>
                  <a:pt x="9393555" y="4763770"/>
                  <a:pt x="9393555" y="4744085"/>
                  <a:pt x="9381490" y="4732020"/>
                </a:cubicBezTo>
                <a:cubicBezTo>
                  <a:pt x="9369425" y="4719955"/>
                  <a:pt x="9349740" y="4719955"/>
                  <a:pt x="9337675" y="4732020"/>
                </a:cubicBezTo>
                <a:cubicBezTo>
                  <a:pt x="9325610" y="4744085"/>
                  <a:pt x="9325610" y="4763770"/>
                  <a:pt x="9337675" y="4775835"/>
                </a:cubicBezTo>
                <a:cubicBezTo>
                  <a:pt x="9349740" y="4787900"/>
                  <a:pt x="9369425" y="4787900"/>
                  <a:pt x="9381490" y="4775835"/>
                </a:cubicBezTo>
                <a:close/>
                <a:moveTo>
                  <a:pt x="8660130" y="4141470"/>
                </a:moveTo>
                <a:cubicBezTo>
                  <a:pt x="8696325" y="4177665"/>
                  <a:pt x="8755380" y="4177665"/>
                  <a:pt x="8791575" y="4141470"/>
                </a:cubicBezTo>
                <a:cubicBezTo>
                  <a:pt x="8827770" y="4105275"/>
                  <a:pt x="8827770" y="4046220"/>
                  <a:pt x="8791575" y="4010025"/>
                </a:cubicBezTo>
                <a:cubicBezTo>
                  <a:pt x="8755380" y="3973830"/>
                  <a:pt x="8696325" y="3973830"/>
                  <a:pt x="8660130" y="4010025"/>
                </a:cubicBezTo>
                <a:cubicBezTo>
                  <a:pt x="8623935" y="4046855"/>
                  <a:pt x="8623935" y="4105275"/>
                  <a:pt x="8660130" y="4141470"/>
                </a:cubicBezTo>
                <a:close/>
                <a:moveTo>
                  <a:pt x="8660130" y="4578985"/>
                </a:moveTo>
                <a:cubicBezTo>
                  <a:pt x="8696325" y="4615180"/>
                  <a:pt x="8755380" y="4615180"/>
                  <a:pt x="8791575" y="4578985"/>
                </a:cubicBezTo>
                <a:cubicBezTo>
                  <a:pt x="8827770" y="4542790"/>
                  <a:pt x="8827770" y="4483735"/>
                  <a:pt x="8791575" y="4447540"/>
                </a:cubicBezTo>
                <a:cubicBezTo>
                  <a:pt x="8755380" y="4411345"/>
                  <a:pt x="8696325" y="4411345"/>
                  <a:pt x="8660130" y="4447540"/>
                </a:cubicBezTo>
                <a:cubicBezTo>
                  <a:pt x="8623935" y="4484370"/>
                  <a:pt x="8623935" y="4542790"/>
                  <a:pt x="8660130" y="4578985"/>
                </a:cubicBezTo>
                <a:close/>
                <a:moveTo>
                  <a:pt x="8660130" y="3703955"/>
                </a:moveTo>
                <a:cubicBezTo>
                  <a:pt x="8696325" y="3740150"/>
                  <a:pt x="8755380" y="3740150"/>
                  <a:pt x="8791575" y="3703955"/>
                </a:cubicBezTo>
                <a:cubicBezTo>
                  <a:pt x="8827770" y="3667760"/>
                  <a:pt x="8827770" y="3608705"/>
                  <a:pt x="8791575" y="3572510"/>
                </a:cubicBezTo>
                <a:cubicBezTo>
                  <a:pt x="8755380" y="3536315"/>
                  <a:pt x="8696325" y="3536315"/>
                  <a:pt x="8660130" y="3572510"/>
                </a:cubicBezTo>
                <a:cubicBezTo>
                  <a:pt x="8623935" y="3608705"/>
                  <a:pt x="8623935" y="3667760"/>
                  <a:pt x="8660130" y="3703955"/>
                </a:cubicBezTo>
                <a:close/>
                <a:moveTo>
                  <a:pt x="8660130" y="3266440"/>
                </a:moveTo>
                <a:cubicBezTo>
                  <a:pt x="8696325" y="3302635"/>
                  <a:pt x="8755380" y="3302635"/>
                  <a:pt x="8791575" y="3266440"/>
                </a:cubicBezTo>
                <a:cubicBezTo>
                  <a:pt x="8827770" y="3230245"/>
                  <a:pt x="8827770" y="3171190"/>
                  <a:pt x="8791575" y="3134995"/>
                </a:cubicBezTo>
                <a:cubicBezTo>
                  <a:pt x="8755380" y="3098800"/>
                  <a:pt x="8696325" y="3098800"/>
                  <a:pt x="8660130" y="3134995"/>
                </a:cubicBezTo>
                <a:cubicBezTo>
                  <a:pt x="8623935" y="3171190"/>
                  <a:pt x="8623935" y="3230245"/>
                  <a:pt x="8660130" y="3266440"/>
                </a:cubicBezTo>
                <a:close/>
                <a:moveTo>
                  <a:pt x="9447530" y="4229100"/>
                </a:moveTo>
                <a:cubicBezTo>
                  <a:pt x="9411335" y="4192905"/>
                  <a:pt x="9352280" y="4192905"/>
                  <a:pt x="9316085" y="4229100"/>
                </a:cubicBezTo>
                <a:cubicBezTo>
                  <a:pt x="9279890" y="4265295"/>
                  <a:pt x="9279890" y="4324350"/>
                  <a:pt x="9316085" y="4360545"/>
                </a:cubicBezTo>
                <a:cubicBezTo>
                  <a:pt x="9352280" y="4396740"/>
                  <a:pt x="9411335" y="4396740"/>
                  <a:pt x="9447530" y="4360545"/>
                </a:cubicBezTo>
                <a:cubicBezTo>
                  <a:pt x="9483725" y="4324350"/>
                  <a:pt x="9483725" y="4265295"/>
                  <a:pt x="9447530" y="4229100"/>
                </a:cubicBezTo>
                <a:close/>
                <a:moveTo>
                  <a:pt x="8660130" y="2392045"/>
                </a:moveTo>
                <a:cubicBezTo>
                  <a:pt x="8696325" y="2428240"/>
                  <a:pt x="8755380" y="2428240"/>
                  <a:pt x="8791575" y="2392045"/>
                </a:cubicBezTo>
                <a:cubicBezTo>
                  <a:pt x="8827770" y="2355850"/>
                  <a:pt x="8827770" y="2296795"/>
                  <a:pt x="8791575" y="2260600"/>
                </a:cubicBezTo>
                <a:cubicBezTo>
                  <a:pt x="8755380" y="2224405"/>
                  <a:pt x="8696325" y="2224405"/>
                  <a:pt x="8660130" y="2260600"/>
                </a:cubicBezTo>
                <a:cubicBezTo>
                  <a:pt x="8623935" y="2296795"/>
                  <a:pt x="8623935" y="2355850"/>
                  <a:pt x="8660130" y="2392045"/>
                </a:cubicBezTo>
                <a:close/>
                <a:moveTo>
                  <a:pt x="8660130" y="2829560"/>
                </a:moveTo>
                <a:cubicBezTo>
                  <a:pt x="8696325" y="2865755"/>
                  <a:pt x="8755380" y="2865755"/>
                  <a:pt x="8791575" y="2829560"/>
                </a:cubicBezTo>
                <a:cubicBezTo>
                  <a:pt x="8827770" y="2793365"/>
                  <a:pt x="8827770" y="2734310"/>
                  <a:pt x="8791575" y="2698115"/>
                </a:cubicBezTo>
                <a:cubicBezTo>
                  <a:pt x="8755380" y="2661920"/>
                  <a:pt x="8696325" y="2661920"/>
                  <a:pt x="8660130" y="2698115"/>
                </a:cubicBezTo>
                <a:cubicBezTo>
                  <a:pt x="8623935" y="2734310"/>
                  <a:pt x="8623935" y="2792730"/>
                  <a:pt x="8660130" y="2829560"/>
                </a:cubicBezTo>
                <a:close/>
                <a:moveTo>
                  <a:pt x="9403715" y="5628640"/>
                </a:moveTo>
                <a:cubicBezTo>
                  <a:pt x="9415780" y="5616575"/>
                  <a:pt x="9415780" y="5596890"/>
                  <a:pt x="9403715" y="5584825"/>
                </a:cubicBezTo>
                <a:cubicBezTo>
                  <a:pt x="9391650" y="5572760"/>
                  <a:pt x="9371965" y="5572760"/>
                  <a:pt x="9359900" y="5584825"/>
                </a:cubicBezTo>
                <a:cubicBezTo>
                  <a:pt x="9347835" y="5596890"/>
                  <a:pt x="9347835" y="5616575"/>
                  <a:pt x="9359900" y="5628640"/>
                </a:cubicBezTo>
                <a:cubicBezTo>
                  <a:pt x="9371965" y="5640705"/>
                  <a:pt x="9391650" y="5640705"/>
                  <a:pt x="9403715" y="5628640"/>
                </a:cubicBezTo>
                <a:close/>
                <a:moveTo>
                  <a:pt x="5816600" y="6547485"/>
                </a:moveTo>
                <a:cubicBezTo>
                  <a:pt x="5852795" y="6583681"/>
                  <a:pt x="5911850" y="6583681"/>
                  <a:pt x="5948045" y="6547485"/>
                </a:cubicBezTo>
                <a:cubicBezTo>
                  <a:pt x="5984240" y="6511290"/>
                  <a:pt x="5984240" y="6452235"/>
                  <a:pt x="5948045" y="6416040"/>
                </a:cubicBezTo>
                <a:cubicBezTo>
                  <a:pt x="5911850" y="6379845"/>
                  <a:pt x="5852795" y="6379845"/>
                  <a:pt x="5816600" y="6416040"/>
                </a:cubicBezTo>
                <a:cubicBezTo>
                  <a:pt x="5780405" y="6452235"/>
                  <a:pt x="5780405" y="6511290"/>
                  <a:pt x="5816600" y="6547485"/>
                </a:cubicBezTo>
                <a:close/>
                <a:moveTo>
                  <a:pt x="8003540" y="6853556"/>
                </a:moveTo>
                <a:cubicBezTo>
                  <a:pt x="8002270" y="6854825"/>
                  <a:pt x="8001000" y="6856095"/>
                  <a:pt x="7999731" y="6858000"/>
                </a:cubicBezTo>
                <a:lnTo>
                  <a:pt x="8138795" y="6858000"/>
                </a:lnTo>
                <a:cubicBezTo>
                  <a:pt x="8137525" y="6856731"/>
                  <a:pt x="8136256" y="6854825"/>
                  <a:pt x="8134985" y="6853556"/>
                </a:cubicBezTo>
                <a:cubicBezTo>
                  <a:pt x="8098790" y="6817360"/>
                  <a:pt x="8039735" y="6817360"/>
                  <a:pt x="8003540" y="6853556"/>
                </a:cubicBezTo>
                <a:close/>
                <a:moveTo>
                  <a:pt x="5947410" y="6853556"/>
                </a:moveTo>
                <a:cubicBezTo>
                  <a:pt x="5911215" y="6817360"/>
                  <a:pt x="5852160" y="6817360"/>
                  <a:pt x="5815965" y="6853556"/>
                </a:cubicBezTo>
                <a:cubicBezTo>
                  <a:pt x="5814695" y="6854825"/>
                  <a:pt x="5813425" y="6856095"/>
                  <a:pt x="5812155" y="6858000"/>
                </a:cubicBezTo>
                <a:lnTo>
                  <a:pt x="5951220" y="6858000"/>
                </a:lnTo>
                <a:cubicBezTo>
                  <a:pt x="5949950" y="6856731"/>
                  <a:pt x="5949315" y="6855460"/>
                  <a:pt x="5947410" y="6853556"/>
                </a:cubicBezTo>
                <a:close/>
                <a:moveTo>
                  <a:pt x="5860415" y="5629275"/>
                </a:moveTo>
                <a:cubicBezTo>
                  <a:pt x="5872480" y="5641340"/>
                  <a:pt x="5892165" y="5641340"/>
                  <a:pt x="5904230" y="5629275"/>
                </a:cubicBezTo>
                <a:cubicBezTo>
                  <a:pt x="5916295" y="5617210"/>
                  <a:pt x="5916295" y="5597525"/>
                  <a:pt x="5904230" y="5585460"/>
                </a:cubicBezTo>
                <a:cubicBezTo>
                  <a:pt x="5892165" y="5573395"/>
                  <a:pt x="5872480" y="5573395"/>
                  <a:pt x="5860415" y="5585460"/>
                </a:cubicBezTo>
                <a:cubicBezTo>
                  <a:pt x="5848350" y="5597525"/>
                  <a:pt x="5848350" y="5616575"/>
                  <a:pt x="5860415" y="5629275"/>
                </a:cubicBezTo>
                <a:close/>
                <a:moveTo>
                  <a:pt x="5379085" y="4360545"/>
                </a:moveTo>
                <a:cubicBezTo>
                  <a:pt x="5415280" y="4396740"/>
                  <a:pt x="5474335" y="4396740"/>
                  <a:pt x="5510530" y="4360545"/>
                </a:cubicBezTo>
                <a:cubicBezTo>
                  <a:pt x="5546725" y="4324350"/>
                  <a:pt x="5546725" y="4265295"/>
                  <a:pt x="5510530" y="4229100"/>
                </a:cubicBezTo>
                <a:cubicBezTo>
                  <a:pt x="5474335" y="4192905"/>
                  <a:pt x="5415280" y="4192905"/>
                  <a:pt x="5379085" y="4229100"/>
                </a:cubicBezTo>
                <a:cubicBezTo>
                  <a:pt x="5342890" y="4265295"/>
                  <a:pt x="5342890" y="4324350"/>
                  <a:pt x="5379085" y="4360545"/>
                </a:cubicBezTo>
                <a:close/>
                <a:moveTo>
                  <a:pt x="5860415" y="5191760"/>
                </a:moveTo>
                <a:cubicBezTo>
                  <a:pt x="5872480" y="5203825"/>
                  <a:pt x="5892165" y="5203825"/>
                  <a:pt x="5904230" y="5191760"/>
                </a:cubicBezTo>
                <a:cubicBezTo>
                  <a:pt x="5916295" y="5179695"/>
                  <a:pt x="5916295" y="5160010"/>
                  <a:pt x="5904230" y="5147945"/>
                </a:cubicBezTo>
                <a:cubicBezTo>
                  <a:pt x="5892165" y="5135880"/>
                  <a:pt x="5872480" y="5135880"/>
                  <a:pt x="5860415" y="5147945"/>
                </a:cubicBezTo>
                <a:cubicBezTo>
                  <a:pt x="5848350" y="5160010"/>
                  <a:pt x="5848350" y="5179695"/>
                  <a:pt x="5860415" y="5191760"/>
                </a:cubicBezTo>
                <a:close/>
                <a:moveTo>
                  <a:pt x="4438650" y="2239010"/>
                </a:moveTo>
                <a:cubicBezTo>
                  <a:pt x="4390390" y="2190750"/>
                  <a:pt x="4312285" y="2190750"/>
                  <a:pt x="4263390" y="2239010"/>
                </a:cubicBezTo>
                <a:cubicBezTo>
                  <a:pt x="4215130" y="2287270"/>
                  <a:pt x="4215130" y="2365375"/>
                  <a:pt x="4263390" y="2414270"/>
                </a:cubicBezTo>
                <a:cubicBezTo>
                  <a:pt x="4311650" y="2462530"/>
                  <a:pt x="4389755" y="2462530"/>
                  <a:pt x="4438650" y="2414270"/>
                </a:cubicBezTo>
                <a:cubicBezTo>
                  <a:pt x="4486910" y="2365375"/>
                  <a:pt x="4486910" y="2287270"/>
                  <a:pt x="4438650" y="2239010"/>
                </a:cubicBezTo>
                <a:close/>
                <a:moveTo>
                  <a:pt x="5838190" y="6088380"/>
                </a:moveTo>
                <a:cubicBezTo>
                  <a:pt x="5862320" y="6112510"/>
                  <a:pt x="5901690" y="6112510"/>
                  <a:pt x="5925820" y="6088380"/>
                </a:cubicBezTo>
                <a:cubicBezTo>
                  <a:pt x="5949950" y="6064250"/>
                  <a:pt x="5949950" y="6024880"/>
                  <a:pt x="5925820" y="6000750"/>
                </a:cubicBezTo>
                <a:cubicBezTo>
                  <a:pt x="5901690" y="5976620"/>
                  <a:pt x="5862320" y="5976620"/>
                  <a:pt x="5838190" y="6000750"/>
                </a:cubicBezTo>
                <a:cubicBezTo>
                  <a:pt x="5814060" y="6024880"/>
                  <a:pt x="5814060" y="6064250"/>
                  <a:pt x="5838190" y="6088380"/>
                </a:cubicBezTo>
                <a:close/>
                <a:moveTo>
                  <a:pt x="5488305" y="5563235"/>
                </a:moveTo>
                <a:cubicBezTo>
                  <a:pt x="5464175" y="5539105"/>
                  <a:pt x="5424805" y="5539105"/>
                  <a:pt x="5400675" y="5563235"/>
                </a:cubicBezTo>
                <a:cubicBezTo>
                  <a:pt x="5376545" y="5587365"/>
                  <a:pt x="5376545" y="5626735"/>
                  <a:pt x="5400675" y="5650865"/>
                </a:cubicBezTo>
                <a:cubicBezTo>
                  <a:pt x="5424805" y="5674995"/>
                  <a:pt x="5464175" y="5674995"/>
                  <a:pt x="5488305" y="5650865"/>
                </a:cubicBezTo>
                <a:cubicBezTo>
                  <a:pt x="5512435" y="5626735"/>
                  <a:pt x="5512435" y="5587365"/>
                  <a:pt x="5488305" y="5563235"/>
                </a:cubicBezTo>
                <a:close/>
                <a:moveTo>
                  <a:pt x="5466715" y="5191760"/>
                </a:moveTo>
                <a:cubicBezTo>
                  <a:pt x="5478780" y="5179695"/>
                  <a:pt x="5478780" y="5160010"/>
                  <a:pt x="5466715" y="5147945"/>
                </a:cubicBezTo>
                <a:cubicBezTo>
                  <a:pt x="5454650" y="5135880"/>
                  <a:pt x="5434965" y="5135880"/>
                  <a:pt x="5422900" y="5147945"/>
                </a:cubicBezTo>
                <a:cubicBezTo>
                  <a:pt x="5410835" y="5160010"/>
                  <a:pt x="5410835" y="5179695"/>
                  <a:pt x="5422900" y="5191760"/>
                </a:cubicBezTo>
                <a:cubicBezTo>
                  <a:pt x="5434965" y="5203825"/>
                  <a:pt x="5454650" y="5203825"/>
                  <a:pt x="5466715" y="5191760"/>
                </a:cubicBezTo>
                <a:close/>
                <a:moveTo>
                  <a:pt x="5379085" y="4798060"/>
                </a:moveTo>
                <a:cubicBezTo>
                  <a:pt x="5415280" y="4834255"/>
                  <a:pt x="5474335" y="4834255"/>
                  <a:pt x="5510530" y="4798060"/>
                </a:cubicBezTo>
                <a:cubicBezTo>
                  <a:pt x="5546725" y="4761865"/>
                  <a:pt x="5546725" y="4702810"/>
                  <a:pt x="5510530" y="4666615"/>
                </a:cubicBezTo>
                <a:cubicBezTo>
                  <a:pt x="5474335" y="4630420"/>
                  <a:pt x="5415280" y="4630420"/>
                  <a:pt x="5379085" y="4666615"/>
                </a:cubicBezTo>
                <a:cubicBezTo>
                  <a:pt x="5342890" y="4702810"/>
                  <a:pt x="5342890" y="4761865"/>
                  <a:pt x="5379085" y="4798060"/>
                </a:cubicBezTo>
                <a:close/>
                <a:moveTo>
                  <a:pt x="5510530" y="6853556"/>
                </a:moveTo>
                <a:cubicBezTo>
                  <a:pt x="5474335" y="6817360"/>
                  <a:pt x="5415280" y="6817360"/>
                  <a:pt x="5379085" y="6853556"/>
                </a:cubicBezTo>
                <a:cubicBezTo>
                  <a:pt x="5377815" y="6854825"/>
                  <a:pt x="5376545" y="6856095"/>
                  <a:pt x="5375275" y="6858000"/>
                </a:cubicBezTo>
                <a:lnTo>
                  <a:pt x="5514340" y="6858000"/>
                </a:lnTo>
                <a:cubicBezTo>
                  <a:pt x="5513070" y="6856731"/>
                  <a:pt x="5511800" y="6855460"/>
                  <a:pt x="5510530" y="6853556"/>
                </a:cubicBezTo>
                <a:close/>
                <a:moveTo>
                  <a:pt x="5488305" y="6000750"/>
                </a:moveTo>
                <a:cubicBezTo>
                  <a:pt x="5464175" y="5976620"/>
                  <a:pt x="5424805" y="5976620"/>
                  <a:pt x="5400675" y="6000750"/>
                </a:cubicBezTo>
                <a:cubicBezTo>
                  <a:pt x="5376545" y="6024880"/>
                  <a:pt x="5376545" y="6064250"/>
                  <a:pt x="5400675" y="6088380"/>
                </a:cubicBezTo>
                <a:cubicBezTo>
                  <a:pt x="5424805" y="6112510"/>
                  <a:pt x="5464175" y="6112510"/>
                  <a:pt x="5488305" y="6088380"/>
                </a:cubicBezTo>
                <a:cubicBezTo>
                  <a:pt x="5512435" y="6064250"/>
                  <a:pt x="5512435" y="6024880"/>
                  <a:pt x="5488305" y="6000750"/>
                </a:cubicBezTo>
                <a:close/>
                <a:moveTo>
                  <a:pt x="5400675" y="6438265"/>
                </a:moveTo>
                <a:cubicBezTo>
                  <a:pt x="5376545" y="6462395"/>
                  <a:pt x="5376545" y="6501765"/>
                  <a:pt x="5400675" y="6525895"/>
                </a:cubicBezTo>
                <a:cubicBezTo>
                  <a:pt x="5424805" y="6550025"/>
                  <a:pt x="5464175" y="6550025"/>
                  <a:pt x="5488305" y="6525895"/>
                </a:cubicBezTo>
                <a:cubicBezTo>
                  <a:pt x="5512435" y="6501765"/>
                  <a:pt x="5512435" y="6462395"/>
                  <a:pt x="5488305" y="6438265"/>
                </a:cubicBezTo>
                <a:cubicBezTo>
                  <a:pt x="5464175" y="6414135"/>
                  <a:pt x="5424805" y="6414135"/>
                  <a:pt x="5400675" y="6438265"/>
                </a:cubicBezTo>
                <a:close/>
                <a:moveTo>
                  <a:pt x="5904230" y="4754245"/>
                </a:moveTo>
                <a:cubicBezTo>
                  <a:pt x="5916295" y="4742180"/>
                  <a:pt x="5916295" y="4722495"/>
                  <a:pt x="5904230" y="4710430"/>
                </a:cubicBezTo>
                <a:cubicBezTo>
                  <a:pt x="5892165" y="4698365"/>
                  <a:pt x="5872480" y="4698365"/>
                  <a:pt x="5860415" y="4710430"/>
                </a:cubicBezTo>
                <a:cubicBezTo>
                  <a:pt x="5848350" y="4722495"/>
                  <a:pt x="5848350" y="4742180"/>
                  <a:pt x="5860415" y="4754245"/>
                </a:cubicBezTo>
                <a:cubicBezTo>
                  <a:pt x="5872480" y="4766310"/>
                  <a:pt x="5892165" y="4766310"/>
                  <a:pt x="5904230" y="4754245"/>
                </a:cubicBezTo>
                <a:close/>
                <a:moveTo>
                  <a:pt x="4372610" y="5366385"/>
                </a:moveTo>
                <a:cubicBezTo>
                  <a:pt x="4360545" y="5354320"/>
                  <a:pt x="4340860" y="5354320"/>
                  <a:pt x="4328795" y="5366385"/>
                </a:cubicBezTo>
                <a:cubicBezTo>
                  <a:pt x="4316730" y="5378450"/>
                  <a:pt x="4316730" y="5398135"/>
                  <a:pt x="4328795" y="5410200"/>
                </a:cubicBezTo>
                <a:cubicBezTo>
                  <a:pt x="4340860" y="5422265"/>
                  <a:pt x="4360545" y="5422265"/>
                  <a:pt x="4372610" y="5410200"/>
                </a:cubicBezTo>
                <a:cubicBezTo>
                  <a:pt x="4384675" y="5398135"/>
                  <a:pt x="4384675" y="5378450"/>
                  <a:pt x="4372610" y="5366385"/>
                </a:cubicBezTo>
                <a:close/>
                <a:moveTo>
                  <a:pt x="5182235" y="1057910"/>
                </a:moveTo>
                <a:cubicBezTo>
                  <a:pt x="5194300" y="1069975"/>
                  <a:pt x="5213985" y="1069975"/>
                  <a:pt x="5226050" y="1057910"/>
                </a:cubicBezTo>
                <a:cubicBezTo>
                  <a:pt x="5238115" y="1045845"/>
                  <a:pt x="5238115" y="1026160"/>
                  <a:pt x="5226050" y="1014095"/>
                </a:cubicBezTo>
                <a:cubicBezTo>
                  <a:pt x="5213985" y="1002030"/>
                  <a:pt x="5194300" y="1002030"/>
                  <a:pt x="5182235" y="1014095"/>
                </a:cubicBezTo>
                <a:cubicBezTo>
                  <a:pt x="5170170" y="1026160"/>
                  <a:pt x="5170170" y="1045845"/>
                  <a:pt x="5182235" y="1057910"/>
                </a:cubicBezTo>
                <a:close/>
                <a:moveTo>
                  <a:pt x="5247640" y="1473200"/>
                </a:moveTo>
                <a:cubicBezTo>
                  <a:pt x="5259705" y="1461135"/>
                  <a:pt x="5259705" y="1441450"/>
                  <a:pt x="5247640" y="1429385"/>
                </a:cubicBezTo>
                <a:cubicBezTo>
                  <a:pt x="5235575" y="1417320"/>
                  <a:pt x="5215890" y="1417320"/>
                  <a:pt x="5203825" y="1429385"/>
                </a:cubicBezTo>
                <a:cubicBezTo>
                  <a:pt x="5191760" y="1441450"/>
                  <a:pt x="5191760" y="1461135"/>
                  <a:pt x="5203825" y="1473200"/>
                </a:cubicBezTo>
                <a:cubicBezTo>
                  <a:pt x="5215890" y="1485265"/>
                  <a:pt x="5235575" y="1485265"/>
                  <a:pt x="5247640" y="1473200"/>
                </a:cubicBezTo>
                <a:close/>
                <a:moveTo>
                  <a:pt x="5226050" y="182880"/>
                </a:moveTo>
                <a:cubicBezTo>
                  <a:pt x="5238115" y="170815"/>
                  <a:pt x="5238115" y="151130"/>
                  <a:pt x="5226050" y="139065"/>
                </a:cubicBezTo>
                <a:cubicBezTo>
                  <a:pt x="5213985" y="127000"/>
                  <a:pt x="5194300" y="127000"/>
                  <a:pt x="5182235" y="139065"/>
                </a:cubicBezTo>
                <a:cubicBezTo>
                  <a:pt x="5170170" y="151130"/>
                  <a:pt x="5170170" y="170815"/>
                  <a:pt x="5182235" y="182880"/>
                </a:cubicBezTo>
                <a:cubicBezTo>
                  <a:pt x="5194300" y="194945"/>
                  <a:pt x="5213985" y="194945"/>
                  <a:pt x="5226050" y="182880"/>
                </a:cubicBezTo>
                <a:close/>
                <a:moveTo>
                  <a:pt x="5400675" y="357505"/>
                </a:moveTo>
                <a:cubicBezTo>
                  <a:pt x="5388610" y="369570"/>
                  <a:pt x="5388610" y="389255"/>
                  <a:pt x="5400675" y="401320"/>
                </a:cubicBezTo>
                <a:cubicBezTo>
                  <a:pt x="5412740" y="413385"/>
                  <a:pt x="5432425" y="413385"/>
                  <a:pt x="5444490" y="401320"/>
                </a:cubicBezTo>
                <a:cubicBezTo>
                  <a:pt x="5456555" y="389255"/>
                  <a:pt x="5456555" y="369570"/>
                  <a:pt x="5444490" y="357505"/>
                </a:cubicBezTo>
                <a:cubicBezTo>
                  <a:pt x="5432425" y="345440"/>
                  <a:pt x="5412740" y="345440"/>
                  <a:pt x="5400675" y="357505"/>
                </a:cubicBezTo>
                <a:close/>
                <a:moveTo>
                  <a:pt x="5444490" y="838835"/>
                </a:moveTo>
                <a:cubicBezTo>
                  <a:pt x="5456555" y="826770"/>
                  <a:pt x="5456555" y="807085"/>
                  <a:pt x="5444490" y="795020"/>
                </a:cubicBezTo>
                <a:cubicBezTo>
                  <a:pt x="5432425" y="782955"/>
                  <a:pt x="5412740" y="782955"/>
                  <a:pt x="5400675" y="795020"/>
                </a:cubicBezTo>
                <a:cubicBezTo>
                  <a:pt x="5388610" y="807085"/>
                  <a:pt x="5388610" y="826770"/>
                  <a:pt x="5400675" y="838835"/>
                </a:cubicBezTo>
                <a:cubicBezTo>
                  <a:pt x="5412740" y="850900"/>
                  <a:pt x="5432425" y="850900"/>
                  <a:pt x="5444490" y="838835"/>
                </a:cubicBezTo>
                <a:close/>
                <a:moveTo>
                  <a:pt x="5182235" y="620395"/>
                </a:moveTo>
                <a:cubicBezTo>
                  <a:pt x="5194300" y="632460"/>
                  <a:pt x="5213985" y="632460"/>
                  <a:pt x="5226050" y="620395"/>
                </a:cubicBezTo>
                <a:cubicBezTo>
                  <a:pt x="5238115" y="608330"/>
                  <a:pt x="5238115" y="588645"/>
                  <a:pt x="5226050" y="576580"/>
                </a:cubicBezTo>
                <a:cubicBezTo>
                  <a:pt x="5213985" y="564515"/>
                  <a:pt x="5194300" y="564515"/>
                  <a:pt x="5182235" y="576580"/>
                </a:cubicBezTo>
                <a:cubicBezTo>
                  <a:pt x="5170170" y="588645"/>
                  <a:pt x="5170170" y="608330"/>
                  <a:pt x="5182235" y="620395"/>
                </a:cubicBezTo>
                <a:close/>
                <a:moveTo>
                  <a:pt x="5379085" y="1735455"/>
                </a:moveTo>
                <a:cubicBezTo>
                  <a:pt x="5415280" y="1771650"/>
                  <a:pt x="5474335" y="1771650"/>
                  <a:pt x="5510530" y="1735455"/>
                </a:cubicBezTo>
                <a:cubicBezTo>
                  <a:pt x="5546725" y="1699260"/>
                  <a:pt x="5546725" y="1640205"/>
                  <a:pt x="5510530" y="1604010"/>
                </a:cubicBezTo>
                <a:cubicBezTo>
                  <a:pt x="5474335" y="1567815"/>
                  <a:pt x="5415280" y="1567815"/>
                  <a:pt x="5379085" y="1604010"/>
                </a:cubicBezTo>
                <a:cubicBezTo>
                  <a:pt x="5342890" y="1640205"/>
                  <a:pt x="5342890" y="1699260"/>
                  <a:pt x="5379085" y="1735455"/>
                </a:cubicBezTo>
                <a:close/>
                <a:moveTo>
                  <a:pt x="8637905" y="5475605"/>
                </a:moveTo>
                <a:cubicBezTo>
                  <a:pt x="8686165" y="5523865"/>
                  <a:pt x="8764270" y="5523865"/>
                  <a:pt x="8813165" y="5475605"/>
                </a:cubicBezTo>
                <a:cubicBezTo>
                  <a:pt x="8861425" y="5427345"/>
                  <a:pt x="8861425" y="5349240"/>
                  <a:pt x="8813165" y="5300345"/>
                </a:cubicBezTo>
                <a:cubicBezTo>
                  <a:pt x="8764905" y="5252085"/>
                  <a:pt x="8686800" y="5252085"/>
                  <a:pt x="8637905" y="5300345"/>
                </a:cubicBezTo>
                <a:cubicBezTo>
                  <a:pt x="8589645" y="5349240"/>
                  <a:pt x="8589645" y="5427345"/>
                  <a:pt x="8637905" y="5475605"/>
                </a:cubicBezTo>
                <a:close/>
                <a:moveTo>
                  <a:pt x="4394835" y="3594735"/>
                </a:moveTo>
                <a:cubicBezTo>
                  <a:pt x="4370705" y="3570605"/>
                  <a:pt x="4331335" y="3570605"/>
                  <a:pt x="4307205" y="3594735"/>
                </a:cubicBezTo>
                <a:cubicBezTo>
                  <a:pt x="4283075" y="3618865"/>
                  <a:pt x="4283075" y="3658235"/>
                  <a:pt x="4307205" y="3682365"/>
                </a:cubicBezTo>
                <a:cubicBezTo>
                  <a:pt x="4331335" y="3706495"/>
                  <a:pt x="4370705" y="3706495"/>
                  <a:pt x="4394835" y="3682365"/>
                </a:cubicBezTo>
                <a:cubicBezTo>
                  <a:pt x="4418965" y="3658235"/>
                  <a:pt x="4418965" y="3618865"/>
                  <a:pt x="4394835" y="3594735"/>
                </a:cubicBezTo>
                <a:close/>
                <a:moveTo>
                  <a:pt x="4329430" y="5803900"/>
                </a:moveTo>
                <a:cubicBezTo>
                  <a:pt x="4317365" y="5815965"/>
                  <a:pt x="4317365" y="5835650"/>
                  <a:pt x="4329430" y="5847715"/>
                </a:cubicBezTo>
                <a:cubicBezTo>
                  <a:pt x="4341495" y="5859780"/>
                  <a:pt x="4361180" y="5859780"/>
                  <a:pt x="4373245" y="5847715"/>
                </a:cubicBezTo>
                <a:cubicBezTo>
                  <a:pt x="4385310" y="5835650"/>
                  <a:pt x="4385310" y="5815965"/>
                  <a:pt x="4373245" y="5803900"/>
                </a:cubicBezTo>
                <a:cubicBezTo>
                  <a:pt x="4361180" y="5791835"/>
                  <a:pt x="4341495" y="5791835"/>
                  <a:pt x="4329430" y="5803900"/>
                </a:cubicBezTo>
                <a:close/>
                <a:moveTo>
                  <a:pt x="4394835" y="2719705"/>
                </a:moveTo>
                <a:cubicBezTo>
                  <a:pt x="4370705" y="2695575"/>
                  <a:pt x="4331335" y="2695575"/>
                  <a:pt x="4307205" y="2719705"/>
                </a:cubicBezTo>
                <a:cubicBezTo>
                  <a:pt x="4283075" y="2743835"/>
                  <a:pt x="4283075" y="2783205"/>
                  <a:pt x="4307205" y="2807335"/>
                </a:cubicBezTo>
                <a:cubicBezTo>
                  <a:pt x="4331335" y="2831465"/>
                  <a:pt x="4370705" y="2831465"/>
                  <a:pt x="4394835" y="2807335"/>
                </a:cubicBezTo>
                <a:cubicBezTo>
                  <a:pt x="4418965" y="2783205"/>
                  <a:pt x="4418965" y="2743835"/>
                  <a:pt x="4394835" y="2719705"/>
                </a:cubicBezTo>
                <a:close/>
                <a:moveTo>
                  <a:pt x="4394835" y="4032250"/>
                </a:moveTo>
                <a:cubicBezTo>
                  <a:pt x="4370705" y="4008120"/>
                  <a:pt x="4331335" y="4008120"/>
                  <a:pt x="4307205" y="4032250"/>
                </a:cubicBezTo>
                <a:cubicBezTo>
                  <a:pt x="4283075" y="4056380"/>
                  <a:pt x="4283075" y="4095750"/>
                  <a:pt x="4307205" y="4119880"/>
                </a:cubicBezTo>
                <a:cubicBezTo>
                  <a:pt x="4331335" y="4144010"/>
                  <a:pt x="4370705" y="4144010"/>
                  <a:pt x="4394835" y="4119880"/>
                </a:cubicBezTo>
                <a:cubicBezTo>
                  <a:pt x="4418965" y="4095750"/>
                  <a:pt x="4418965" y="4056380"/>
                  <a:pt x="4394835" y="4032250"/>
                </a:cubicBezTo>
                <a:close/>
                <a:moveTo>
                  <a:pt x="4372610" y="4928870"/>
                </a:moveTo>
                <a:cubicBezTo>
                  <a:pt x="4360545" y="4916805"/>
                  <a:pt x="4340860" y="4916805"/>
                  <a:pt x="4328795" y="4928870"/>
                </a:cubicBezTo>
                <a:cubicBezTo>
                  <a:pt x="4316730" y="4940935"/>
                  <a:pt x="4316730" y="4960620"/>
                  <a:pt x="4328795" y="4972685"/>
                </a:cubicBezTo>
                <a:cubicBezTo>
                  <a:pt x="4340860" y="4984750"/>
                  <a:pt x="4360545" y="4984750"/>
                  <a:pt x="4372610" y="4972685"/>
                </a:cubicBezTo>
                <a:cubicBezTo>
                  <a:pt x="4384675" y="4960620"/>
                  <a:pt x="4384675" y="4940935"/>
                  <a:pt x="4372610" y="4928870"/>
                </a:cubicBezTo>
                <a:close/>
                <a:moveTo>
                  <a:pt x="4372610" y="4491355"/>
                </a:moveTo>
                <a:cubicBezTo>
                  <a:pt x="4360545" y="4479290"/>
                  <a:pt x="4340860" y="4479290"/>
                  <a:pt x="4328795" y="4491355"/>
                </a:cubicBezTo>
                <a:cubicBezTo>
                  <a:pt x="4316730" y="4503420"/>
                  <a:pt x="4316730" y="4523105"/>
                  <a:pt x="4328795" y="4535170"/>
                </a:cubicBezTo>
                <a:cubicBezTo>
                  <a:pt x="4340860" y="4547235"/>
                  <a:pt x="4360545" y="4547235"/>
                  <a:pt x="4372610" y="4535170"/>
                </a:cubicBezTo>
                <a:cubicBezTo>
                  <a:pt x="4384675" y="4523105"/>
                  <a:pt x="4384675" y="4503420"/>
                  <a:pt x="4372610" y="4491355"/>
                </a:cubicBezTo>
                <a:close/>
                <a:moveTo>
                  <a:pt x="4394835" y="3157220"/>
                </a:moveTo>
                <a:cubicBezTo>
                  <a:pt x="4370705" y="3133090"/>
                  <a:pt x="4331335" y="3133090"/>
                  <a:pt x="4307205" y="3157220"/>
                </a:cubicBezTo>
                <a:cubicBezTo>
                  <a:pt x="4283075" y="3181350"/>
                  <a:pt x="4283075" y="3220720"/>
                  <a:pt x="4307205" y="3244850"/>
                </a:cubicBezTo>
                <a:cubicBezTo>
                  <a:pt x="4331335" y="3268980"/>
                  <a:pt x="4370705" y="3268980"/>
                  <a:pt x="4394835" y="3244850"/>
                </a:cubicBezTo>
                <a:cubicBezTo>
                  <a:pt x="4418965" y="3220720"/>
                  <a:pt x="4418965" y="3181350"/>
                  <a:pt x="4394835" y="3157220"/>
                </a:cubicBezTo>
                <a:close/>
                <a:moveTo>
                  <a:pt x="5816600" y="2042160"/>
                </a:moveTo>
                <a:cubicBezTo>
                  <a:pt x="5780405" y="2078355"/>
                  <a:pt x="5780405" y="2137410"/>
                  <a:pt x="5816600" y="2173605"/>
                </a:cubicBezTo>
                <a:cubicBezTo>
                  <a:pt x="5852795" y="2209800"/>
                  <a:pt x="5911850" y="2209800"/>
                  <a:pt x="5948045" y="2173605"/>
                </a:cubicBezTo>
                <a:cubicBezTo>
                  <a:pt x="5984240" y="2137410"/>
                  <a:pt x="5984240" y="2078355"/>
                  <a:pt x="5948045" y="2042160"/>
                </a:cubicBezTo>
                <a:cubicBezTo>
                  <a:pt x="5911850" y="2005965"/>
                  <a:pt x="5852795" y="2005330"/>
                  <a:pt x="5816600" y="2042160"/>
                </a:cubicBezTo>
                <a:close/>
                <a:moveTo>
                  <a:pt x="5947410" y="1167130"/>
                </a:moveTo>
                <a:cubicBezTo>
                  <a:pt x="5911215" y="1130935"/>
                  <a:pt x="5852160" y="1130935"/>
                  <a:pt x="5815965" y="1167130"/>
                </a:cubicBezTo>
                <a:cubicBezTo>
                  <a:pt x="5779770" y="1203325"/>
                  <a:pt x="5779770" y="1262380"/>
                  <a:pt x="5815965" y="1298575"/>
                </a:cubicBezTo>
                <a:cubicBezTo>
                  <a:pt x="5852160" y="1334770"/>
                  <a:pt x="5911215" y="1334770"/>
                  <a:pt x="5947410" y="1298575"/>
                </a:cubicBezTo>
                <a:cubicBezTo>
                  <a:pt x="5984240" y="1261745"/>
                  <a:pt x="5984240" y="1203325"/>
                  <a:pt x="5947410" y="1167130"/>
                </a:cubicBezTo>
                <a:close/>
                <a:moveTo>
                  <a:pt x="5925820" y="313690"/>
                </a:moveTo>
                <a:cubicBezTo>
                  <a:pt x="5901690" y="289560"/>
                  <a:pt x="5862320" y="289560"/>
                  <a:pt x="5838190" y="313690"/>
                </a:cubicBezTo>
                <a:cubicBezTo>
                  <a:pt x="5814060" y="337820"/>
                  <a:pt x="5814060" y="377190"/>
                  <a:pt x="5838190" y="401320"/>
                </a:cubicBezTo>
                <a:cubicBezTo>
                  <a:pt x="5862320" y="425450"/>
                  <a:pt x="5901690" y="425450"/>
                  <a:pt x="5925820" y="401320"/>
                </a:cubicBezTo>
                <a:cubicBezTo>
                  <a:pt x="5949950" y="377190"/>
                  <a:pt x="5949950" y="337820"/>
                  <a:pt x="5925820" y="313690"/>
                </a:cubicBezTo>
                <a:close/>
                <a:moveTo>
                  <a:pt x="5947410" y="1604645"/>
                </a:moveTo>
                <a:cubicBezTo>
                  <a:pt x="5911215" y="1568450"/>
                  <a:pt x="5852160" y="1568450"/>
                  <a:pt x="5815965" y="1604645"/>
                </a:cubicBezTo>
                <a:cubicBezTo>
                  <a:pt x="5779770" y="1640840"/>
                  <a:pt x="5779770" y="1699895"/>
                  <a:pt x="5815965" y="1736090"/>
                </a:cubicBezTo>
                <a:cubicBezTo>
                  <a:pt x="5852160" y="1772285"/>
                  <a:pt x="5911215" y="1772285"/>
                  <a:pt x="5947410" y="1736090"/>
                </a:cubicBezTo>
                <a:cubicBezTo>
                  <a:pt x="5984240" y="1699260"/>
                  <a:pt x="5984240" y="1640840"/>
                  <a:pt x="5947410" y="1604645"/>
                </a:cubicBezTo>
                <a:close/>
                <a:moveTo>
                  <a:pt x="6035040" y="948055"/>
                </a:moveTo>
                <a:cubicBezTo>
                  <a:pt x="5998845" y="984250"/>
                  <a:pt x="5998845" y="1043305"/>
                  <a:pt x="6035040" y="1079500"/>
                </a:cubicBezTo>
                <a:cubicBezTo>
                  <a:pt x="6071235" y="1115695"/>
                  <a:pt x="6130290" y="1115695"/>
                  <a:pt x="6166485" y="1079500"/>
                </a:cubicBezTo>
                <a:cubicBezTo>
                  <a:pt x="6202680" y="1043305"/>
                  <a:pt x="6202680" y="984250"/>
                  <a:pt x="6166485" y="948055"/>
                </a:cubicBezTo>
                <a:cubicBezTo>
                  <a:pt x="6130290" y="911860"/>
                  <a:pt x="6071235" y="911860"/>
                  <a:pt x="6035040" y="948055"/>
                </a:cubicBezTo>
                <a:close/>
                <a:moveTo>
                  <a:pt x="6057265" y="95250"/>
                </a:moveTo>
                <a:cubicBezTo>
                  <a:pt x="6033135" y="119380"/>
                  <a:pt x="6033135" y="158750"/>
                  <a:pt x="6057265" y="182880"/>
                </a:cubicBezTo>
                <a:cubicBezTo>
                  <a:pt x="6081395" y="207010"/>
                  <a:pt x="6120765" y="207010"/>
                  <a:pt x="6144895" y="182880"/>
                </a:cubicBezTo>
                <a:cubicBezTo>
                  <a:pt x="6169025" y="158750"/>
                  <a:pt x="6169025" y="119380"/>
                  <a:pt x="6144895" y="95250"/>
                </a:cubicBezTo>
                <a:cubicBezTo>
                  <a:pt x="6120765" y="71120"/>
                  <a:pt x="6081395" y="71120"/>
                  <a:pt x="6057265" y="95250"/>
                </a:cubicBezTo>
                <a:close/>
                <a:moveTo>
                  <a:pt x="6144260" y="620395"/>
                </a:moveTo>
                <a:cubicBezTo>
                  <a:pt x="6168390" y="596265"/>
                  <a:pt x="6168390" y="556895"/>
                  <a:pt x="6144260" y="532765"/>
                </a:cubicBezTo>
                <a:cubicBezTo>
                  <a:pt x="6120130" y="508635"/>
                  <a:pt x="6080760" y="508635"/>
                  <a:pt x="6056630" y="532765"/>
                </a:cubicBezTo>
                <a:cubicBezTo>
                  <a:pt x="6032500" y="556895"/>
                  <a:pt x="6032500" y="596265"/>
                  <a:pt x="6056630" y="620395"/>
                </a:cubicBezTo>
                <a:cubicBezTo>
                  <a:pt x="6080760" y="644525"/>
                  <a:pt x="6120130" y="644525"/>
                  <a:pt x="6144260" y="620395"/>
                </a:cubicBezTo>
                <a:close/>
                <a:moveTo>
                  <a:pt x="5838190" y="795020"/>
                </a:moveTo>
                <a:cubicBezTo>
                  <a:pt x="5826125" y="807085"/>
                  <a:pt x="5826125" y="826770"/>
                  <a:pt x="5838190" y="838835"/>
                </a:cubicBezTo>
                <a:cubicBezTo>
                  <a:pt x="5850255" y="850900"/>
                  <a:pt x="5869940" y="850900"/>
                  <a:pt x="5882005" y="838835"/>
                </a:cubicBezTo>
                <a:cubicBezTo>
                  <a:pt x="5894070" y="826770"/>
                  <a:pt x="5894070" y="807085"/>
                  <a:pt x="5882005" y="795020"/>
                </a:cubicBezTo>
                <a:cubicBezTo>
                  <a:pt x="5869940" y="782955"/>
                  <a:pt x="5850255" y="782955"/>
                  <a:pt x="5838190" y="795020"/>
                </a:cubicBezTo>
                <a:close/>
                <a:moveTo>
                  <a:pt x="5400675" y="1276350"/>
                </a:moveTo>
                <a:cubicBezTo>
                  <a:pt x="5412740" y="1288415"/>
                  <a:pt x="5432425" y="1288415"/>
                  <a:pt x="5444490" y="1276350"/>
                </a:cubicBezTo>
                <a:cubicBezTo>
                  <a:pt x="5456555" y="1264285"/>
                  <a:pt x="5456555" y="1244600"/>
                  <a:pt x="5444490" y="1232535"/>
                </a:cubicBezTo>
                <a:cubicBezTo>
                  <a:pt x="5432425" y="1220470"/>
                  <a:pt x="5412740" y="1220470"/>
                  <a:pt x="5400675" y="1232535"/>
                </a:cubicBezTo>
                <a:cubicBezTo>
                  <a:pt x="5388610" y="1244600"/>
                  <a:pt x="5388610" y="1264285"/>
                  <a:pt x="5400675" y="1276350"/>
                </a:cubicBezTo>
                <a:close/>
                <a:moveTo>
                  <a:pt x="5707380" y="95250"/>
                </a:moveTo>
                <a:cubicBezTo>
                  <a:pt x="5683250" y="71120"/>
                  <a:pt x="5643880" y="71120"/>
                  <a:pt x="5619750" y="95250"/>
                </a:cubicBezTo>
                <a:cubicBezTo>
                  <a:pt x="5595620" y="119380"/>
                  <a:pt x="5595620" y="158750"/>
                  <a:pt x="5619750" y="182880"/>
                </a:cubicBezTo>
                <a:cubicBezTo>
                  <a:pt x="5643880" y="207010"/>
                  <a:pt x="5683250" y="207010"/>
                  <a:pt x="5707380" y="182880"/>
                </a:cubicBezTo>
                <a:cubicBezTo>
                  <a:pt x="5731510" y="158750"/>
                  <a:pt x="5731510" y="119380"/>
                  <a:pt x="5707380" y="95250"/>
                </a:cubicBezTo>
                <a:close/>
                <a:moveTo>
                  <a:pt x="5663565" y="576580"/>
                </a:moveTo>
                <a:cubicBezTo>
                  <a:pt x="5651500" y="564515"/>
                  <a:pt x="5631815" y="564515"/>
                  <a:pt x="5619750" y="576580"/>
                </a:cubicBezTo>
                <a:cubicBezTo>
                  <a:pt x="5607685" y="588645"/>
                  <a:pt x="5607685" y="608330"/>
                  <a:pt x="5619750" y="620395"/>
                </a:cubicBezTo>
                <a:cubicBezTo>
                  <a:pt x="5631815" y="632460"/>
                  <a:pt x="5651500" y="632460"/>
                  <a:pt x="5663565" y="620395"/>
                </a:cubicBezTo>
                <a:cubicBezTo>
                  <a:pt x="5675630" y="608330"/>
                  <a:pt x="5675630" y="588645"/>
                  <a:pt x="5663565" y="576580"/>
                </a:cubicBezTo>
                <a:close/>
                <a:moveTo>
                  <a:pt x="5619750" y="1014095"/>
                </a:moveTo>
                <a:cubicBezTo>
                  <a:pt x="5607685" y="1026160"/>
                  <a:pt x="5607685" y="1045845"/>
                  <a:pt x="5619750" y="1057910"/>
                </a:cubicBezTo>
                <a:cubicBezTo>
                  <a:pt x="5631815" y="1069975"/>
                  <a:pt x="5651500" y="1069975"/>
                  <a:pt x="5663565" y="1057910"/>
                </a:cubicBezTo>
                <a:cubicBezTo>
                  <a:pt x="5675630" y="1045845"/>
                  <a:pt x="5675630" y="1026160"/>
                  <a:pt x="5663565" y="1014095"/>
                </a:cubicBezTo>
                <a:cubicBezTo>
                  <a:pt x="5651500" y="1002030"/>
                  <a:pt x="5631815" y="1002030"/>
                  <a:pt x="5619750" y="1014095"/>
                </a:cubicBezTo>
                <a:close/>
                <a:moveTo>
                  <a:pt x="5597525" y="1823085"/>
                </a:moveTo>
                <a:cubicBezTo>
                  <a:pt x="5561330" y="1859280"/>
                  <a:pt x="5561330" y="1918335"/>
                  <a:pt x="5597525" y="1954530"/>
                </a:cubicBezTo>
                <a:cubicBezTo>
                  <a:pt x="5633720" y="1990725"/>
                  <a:pt x="5692775" y="1990725"/>
                  <a:pt x="5728970" y="1954530"/>
                </a:cubicBezTo>
                <a:cubicBezTo>
                  <a:pt x="5765165" y="1918335"/>
                  <a:pt x="5765165" y="1859280"/>
                  <a:pt x="5728970" y="1823085"/>
                </a:cubicBezTo>
                <a:cubicBezTo>
                  <a:pt x="5692775" y="1786890"/>
                  <a:pt x="5633720" y="1786890"/>
                  <a:pt x="5597525" y="1823085"/>
                </a:cubicBezTo>
                <a:close/>
                <a:moveTo>
                  <a:pt x="5728970" y="1385570"/>
                </a:moveTo>
                <a:cubicBezTo>
                  <a:pt x="5692775" y="1349375"/>
                  <a:pt x="5633720" y="1349375"/>
                  <a:pt x="5597525" y="1385570"/>
                </a:cubicBezTo>
                <a:cubicBezTo>
                  <a:pt x="5561330" y="1421765"/>
                  <a:pt x="5561330" y="1480820"/>
                  <a:pt x="5597525" y="1517015"/>
                </a:cubicBezTo>
                <a:cubicBezTo>
                  <a:pt x="5633720" y="1553210"/>
                  <a:pt x="5692775" y="1553210"/>
                  <a:pt x="5728970" y="1517015"/>
                </a:cubicBezTo>
                <a:cubicBezTo>
                  <a:pt x="5765165" y="1480820"/>
                  <a:pt x="5765165" y="1421765"/>
                  <a:pt x="5728970" y="1385570"/>
                </a:cubicBezTo>
                <a:close/>
              </a:path>
            </a:pathLst>
          </a:custGeom>
          <a:solidFill>
            <a:srgbClr val="000000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8546941-5005-BA93-92D7-7B50688672EB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9852C9BD-FBDB-4E14-9DA5-C35523AD1FB9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CE070A3-C728-9241-E374-67AADE4C1B0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F10D53C-20CB-6AC9-BE02-71C566004AE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503EB048-A504-C333-0491-EBD2713C1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7388" y="2286800"/>
            <a:ext cx="7737223" cy="2211375"/>
          </a:xfrm>
          <a:prstGeom prst="rect">
            <a:avLst/>
          </a:prstGeom>
        </p:spPr>
        <p:txBody>
          <a:bodyPr wrap="square" lIns="0" anchor="b">
            <a:sp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"</a:t>
            </a:r>
            <a:r>
              <a:rPr lang="en-GB" dirty="0" err="1"/>
              <a:t>Deze</a:t>
            </a:r>
            <a:r>
              <a:rPr lang="en-GB" dirty="0"/>
              <a:t> slide is perfect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citaten</a:t>
            </a:r>
            <a:r>
              <a:rPr lang="en-GB" dirty="0"/>
              <a:t> of </a:t>
            </a:r>
            <a:r>
              <a:rPr lang="en-GB" dirty="0" err="1"/>
              <a:t>andere</a:t>
            </a:r>
            <a:r>
              <a:rPr lang="en-GB" dirty="0"/>
              <a:t> </a:t>
            </a:r>
            <a:r>
              <a:rPr lang="en-GB" dirty="0" err="1"/>
              <a:t>korte</a:t>
            </a:r>
            <a:r>
              <a:rPr lang="en-GB" dirty="0"/>
              <a:t> </a:t>
            </a:r>
            <a:r>
              <a:rPr lang="en-GB" dirty="0" err="1"/>
              <a:t>teksten</a:t>
            </a:r>
            <a:r>
              <a:rPr lang="en-GB" dirty="0"/>
              <a:t>."</a:t>
            </a:r>
            <a:endParaRPr lang="en-BE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9F09A82-97CE-EAFF-0682-32C2B70B81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45016" y="4677072"/>
            <a:ext cx="1501982" cy="347329"/>
          </a:xfrm>
          <a:prstGeom prst="round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Lorem ipsum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9749809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FF777E8-3B15-10D0-7BE6-6C1F774D737F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1DE26C5D-BEA6-4A85-B50D-DEDB6C05AC6E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C993B2F-307D-459F-D620-B7F32D11690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AAEE3FD-B91F-E75D-6222-27A954435AE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6AB3B04-2EEC-3577-2838-6E729CFF6A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7388" y="2997998"/>
            <a:ext cx="7737223" cy="2211375"/>
          </a:xfrm>
          <a:prstGeom prst="rect">
            <a:avLst/>
          </a:prstGeom>
        </p:spPr>
        <p:txBody>
          <a:bodyPr wrap="square" lIns="0" anchor="t">
            <a:sp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"</a:t>
            </a:r>
            <a:r>
              <a:rPr lang="en-GB" dirty="0" err="1"/>
              <a:t>Deze</a:t>
            </a:r>
            <a:r>
              <a:rPr lang="en-GB" dirty="0"/>
              <a:t> slide is perfect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citaten</a:t>
            </a:r>
            <a:r>
              <a:rPr lang="en-GB" dirty="0"/>
              <a:t> of </a:t>
            </a:r>
            <a:r>
              <a:rPr lang="en-GB" dirty="0" err="1"/>
              <a:t>andere</a:t>
            </a:r>
            <a:r>
              <a:rPr lang="en-GB" dirty="0"/>
              <a:t> </a:t>
            </a:r>
            <a:r>
              <a:rPr lang="en-GB" dirty="0" err="1"/>
              <a:t>korte</a:t>
            </a:r>
            <a:r>
              <a:rPr lang="en-GB" dirty="0"/>
              <a:t> </a:t>
            </a:r>
            <a:r>
              <a:rPr lang="en-GB" dirty="0" err="1"/>
              <a:t>teksten</a:t>
            </a:r>
            <a:r>
              <a:rPr lang="en-GB" dirty="0"/>
              <a:t>."</a:t>
            </a:r>
            <a:endParaRPr lang="en-BE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F104807-E401-B120-3596-5DBB306E94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27388" y="2457450"/>
            <a:ext cx="7737223" cy="313932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algn="ctr">
              <a:defRPr sz="16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dirty="0"/>
              <a:t>- </a:t>
            </a:r>
            <a:r>
              <a:rPr lang="nl-NL" noProof="0" dirty="0" err="1"/>
              <a:t>Lorem</a:t>
            </a:r>
            <a:r>
              <a:rPr lang="nl-NL" noProof="0" dirty="0"/>
              <a:t> </a:t>
            </a:r>
            <a:r>
              <a:rPr lang="nl-NL" noProof="0" dirty="0" err="1"/>
              <a:t>ipsum</a:t>
            </a:r>
            <a:endParaRPr lang="nl-NL" noProof="0" dirty="0"/>
          </a:p>
        </p:txBody>
      </p:sp>
      <p:sp>
        <p:nvSpPr>
          <p:cNvPr id="2" name="Graphic 4">
            <a:extLst>
              <a:ext uri="{FF2B5EF4-FFF2-40B4-BE49-F238E27FC236}">
                <a16:creationId xmlns:a16="http://schemas.microsoft.com/office/drawing/2014/main" id="{F1E4541B-1975-03AA-64BE-EB3E63F41989}"/>
              </a:ext>
            </a:extLst>
          </p:cNvPr>
          <p:cNvSpPr/>
          <p:nvPr/>
        </p:nvSpPr>
        <p:spPr>
          <a:xfrm>
            <a:off x="5547171" y="1050410"/>
            <a:ext cx="1097654" cy="841558"/>
          </a:xfrm>
          <a:custGeom>
            <a:avLst/>
            <a:gdLst>
              <a:gd name="connsiteX0" fmla="*/ 70615 w 1097654"/>
              <a:gd name="connsiteY0" fmla="*/ 756724 h 841558"/>
              <a:gd name="connsiteX1" fmla="*/ 0 w 1097654"/>
              <a:gd name="connsiteY1" fmla="*/ 536897 h 841558"/>
              <a:gd name="connsiteX2" fmla="*/ 84115 w 1097654"/>
              <a:gd name="connsiteY2" fmla="*/ 258103 h 841558"/>
              <a:gd name="connsiteX3" fmla="*/ 326596 w 1097654"/>
              <a:gd name="connsiteY3" fmla="*/ 0 h 841558"/>
              <a:gd name="connsiteX4" fmla="*/ 438231 w 1097654"/>
              <a:gd name="connsiteY4" fmla="*/ 123103 h 841558"/>
              <a:gd name="connsiteX5" fmla="*/ 244039 w 1097654"/>
              <a:gd name="connsiteY5" fmla="*/ 390000 h 841558"/>
              <a:gd name="connsiteX6" fmla="*/ 258577 w 1097654"/>
              <a:gd name="connsiteY6" fmla="*/ 390000 h 841558"/>
              <a:gd name="connsiteX7" fmla="*/ 423693 w 1097654"/>
              <a:gd name="connsiteY7" fmla="*/ 452069 h 841558"/>
              <a:gd name="connsiteX8" fmla="*/ 488596 w 1097654"/>
              <a:gd name="connsiteY8" fmla="*/ 607241 h 841558"/>
              <a:gd name="connsiteX9" fmla="*/ 421096 w 1097654"/>
              <a:gd name="connsiteY9" fmla="*/ 774310 h 841558"/>
              <a:gd name="connsiteX10" fmla="*/ 253385 w 1097654"/>
              <a:gd name="connsiteY10" fmla="*/ 841552 h 841558"/>
              <a:gd name="connsiteX11" fmla="*/ 70615 w 1097654"/>
              <a:gd name="connsiteY11" fmla="*/ 756724 h 841558"/>
              <a:gd name="connsiteX12" fmla="*/ 679673 w 1097654"/>
              <a:gd name="connsiteY12" fmla="*/ 756724 h 841558"/>
              <a:gd name="connsiteX13" fmla="*/ 609058 w 1097654"/>
              <a:gd name="connsiteY13" fmla="*/ 536897 h 841558"/>
              <a:gd name="connsiteX14" fmla="*/ 693173 w 1097654"/>
              <a:gd name="connsiteY14" fmla="*/ 258103 h 841558"/>
              <a:gd name="connsiteX15" fmla="*/ 936174 w 1097654"/>
              <a:gd name="connsiteY15" fmla="*/ 0 h 841558"/>
              <a:gd name="connsiteX16" fmla="*/ 1047808 w 1097654"/>
              <a:gd name="connsiteY16" fmla="*/ 123103 h 841558"/>
              <a:gd name="connsiteX17" fmla="*/ 853616 w 1097654"/>
              <a:gd name="connsiteY17" fmla="*/ 390000 h 841558"/>
              <a:gd name="connsiteX18" fmla="*/ 868154 w 1097654"/>
              <a:gd name="connsiteY18" fmla="*/ 390000 h 841558"/>
              <a:gd name="connsiteX19" fmla="*/ 1032751 w 1097654"/>
              <a:gd name="connsiteY19" fmla="*/ 451552 h 841558"/>
              <a:gd name="connsiteX20" fmla="*/ 1097654 w 1097654"/>
              <a:gd name="connsiteY20" fmla="*/ 606724 h 841558"/>
              <a:gd name="connsiteX21" fmla="*/ 1030154 w 1097654"/>
              <a:gd name="connsiteY21" fmla="*/ 773793 h 841558"/>
              <a:gd name="connsiteX22" fmla="*/ 862443 w 1097654"/>
              <a:gd name="connsiteY22" fmla="*/ 841034 h 841558"/>
              <a:gd name="connsiteX23" fmla="*/ 679673 w 1097654"/>
              <a:gd name="connsiteY23" fmla="*/ 756724 h 84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97654" h="841558">
                <a:moveTo>
                  <a:pt x="70615" y="756724"/>
                </a:moveTo>
                <a:cubicBezTo>
                  <a:pt x="23365" y="699828"/>
                  <a:pt x="0" y="626897"/>
                  <a:pt x="0" y="536897"/>
                </a:cubicBezTo>
                <a:cubicBezTo>
                  <a:pt x="0" y="443276"/>
                  <a:pt x="28038" y="350172"/>
                  <a:pt x="84115" y="258103"/>
                </a:cubicBezTo>
                <a:cubicBezTo>
                  <a:pt x="139673" y="166552"/>
                  <a:pt x="220673" y="80172"/>
                  <a:pt x="326596" y="0"/>
                </a:cubicBezTo>
                <a:lnTo>
                  <a:pt x="438231" y="123103"/>
                </a:lnTo>
                <a:cubicBezTo>
                  <a:pt x="336462" y="215172"/>
                  <a:pt x="271558" y="304138"/>
                  <a:pt x="244039" y="390000"/>
                </a:cubicBezTo>
                <a:lnTo>
                  <a:pt x="258577" y="390000"/>
                </a:lnTo>
                <a:cubicBezTo>
                  <a:pt x="325558" y="390000"/>
                  <a:pt x="380596" y="410690"/>
                  <a:pt x="423693" y="452069"/>
                </a:cubicBezTo>
                <a:cubicBezTo>
                  <a:pt x="466789" y="492931"/>
                  <a:pt x="488596" y="545172"/>
                  <a:pt x="488596" y="607241"/>
                </a:cubicBezTo>
                <a:cubicBezTo>
                  <a:pt x="488596" y="673966"/>
                  <a:pt x="466269" y="729310"/>
                  <a:pt x="421096" y="774310"/>
                </a:cubicBezTo>
                <a:cubicBezTo>
                  <a:pt x="375923" y="819310"/>
                  <a:pt x="319846" y="841552"/>
                  <a:pt x="253385" y="841552"/>
                </a:cubicBezTo>
                <a:cubicBezTo>
                  <a:pt x="178615" y="842069"/>
                  <a:pt x="117346" y="813621"/>
                  <a:pt x="70615" y="756724"/>
                </a:cubicBezTo>
                <a:close/>
                <a:moveTo>
                  <a:pt x="679673" y="756724"/>
                </a:moveTo>
                <a:cubicBezTo>
                  <a:pt x="632423" y="699828"/>
                  <a:pt x="609058" y="626897"/>
                  <a:pt x="609058" y="536897"/>
                </a:cubicBezTo>
                <a:cubicBezTo>
                  <a:pt x="609058" y="443276"/>
                  <a:pt x="637096" y="350172"/>
                  <a:pt x="693173" y="258103"/>
                </a:cubicBezTo>
                <a:cubicBezTo>
                  <a:pt x="749250" y="166034"/>
                  <a:pt x="830250" y="80172"/>
                  <a:pt x="936174" y="0"/>
                </a:cubicBezTo>
                <a:lnTo>
                  <a:pt x="1047808" y="123103"/>
                </a:lnTo>
                <a:cubicBezTo>
                  <a:pt x="945520" y="215172"/>
                  <a:pt x="881135" y="304138"/>
                  <a:pt x="853616" y="390000"/>
                </a:cubicBezTo>
                <a:lnTo>
                  <a:pt x="868154" y="390000"/>
                </a:lnTo>
                <a:cubicBezTo>
                  <a:pt x="934616" y="390000"/>
                  <a:pt x="989654" y="410690"/>
                  <a:pt x="1032751" y="451552"/>
                </a:cubicBezTo>
                <a:cubicBezTo>
                  <a:pt x="1075847" y="492414"/>
                  <a:pt x="1097654" y="544655"/>
                  <a:pt x="1097654" y="606724"/>
                </a:cubicBezTo>
                <a:cubicBezTo>
                  <a:pt x="1097654" y="673448"/>
                  <a:pt x="1075327" y="728793"/>
                  <a:pt x="1030154" y="773793"/>
                </a:cubicBezTo>
                <a:cubicBezTo>
                  <a:pt x="984981" y="818793"/>
                  <a:pt x="928904" y="841034"/>
                  <a:pt x="862443" y="841034"/>
                </a:cubicBezTo>
                <a:cubicBezTo>
                  <a:pt x="787673" y="842069"/>
                  <a:pt x="726923" y="813621"/>
                  <a:pt x="679673" y="756724"/>
                </a:cubicBezTo>
                <a:close/>
              </a:path>
            </a:pathLst>
          </a:custGeom>
          <a:solidFill>
            <a:schemeClr val="bg2"/>
          </a:solidFill>
          <a:ln w="5159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51567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C3F40452-F975-D73A-467C-06E9D2D98204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6550307" y="1216307"/>
            <a:ext cx="6857998" cy="4425387"/>
          </a:xfrm>
          <a:custGeom>
            <a:avLst/>
            <a:gdLst>
              <a:gd name="connsiteX0" fmla="*/ 125998 w 6857998"/>
              <a:gd name="connsiteY0" fmla="*/ 1785873 h 4425387"/>
              <a:gd name="connsiteX1" fmla="*/ 125998 w 6857998"/>
              <a:gd name="connsiteY1" fmla="*/ 1808779 h 4425387"/>
              <a:gd name="connsiteX2" fmla="*/ 112073 w 6857998"/>
              <a:gd name="connsiteY2" fmla="*/ 1808779 h 4425387"/>
              <a:gd name="connsiteX3" fmla="*/ 285343 w 6857998"/>
              <a:gd name="connsiteY3" fmla="*/ 3401861 h 4425387"/>
              <a:gd name="connsiteX4" fmla="*/ 285343 w 6857998"/>
              <a:gd name="connsiteY4" fmla="*/ 3720275 h 4425387"/>
              <a:gd name="connsiteX5" fmla="*/ 125998 w 6857998"/>
              <a:gd name="connsiteY5" fmla="*/ 3720275 h 4425387"/>
              <a:gd name="connsiteX6" fmla="*/ 125998 w 6857998"/>
              <a:gd name="connsiteY6" fmla="*/ 3561069 h 4425387"/>
              <a:gd name="connsiteX7" fmla="*/ 0 w 6857998"/>
              <a:gd name="connsiteY7" fmla="*/ 3561069 h 4425387"/>
              <a:gd name="connsiteX8" fmla="*/ 0 w 6857998"/>
              <a:gd name="connsiteY8" fmla="*/ 3083447 h 4425387"/>
              <a:gd name="connsiteX9" fmla="*/ 125998 w 6857998"/>
              <a:gd name="connsiteY9" fmla="*/ 3083447 h 4425387"/>
              <a:gd name="connsiteX10" fmla="*/ 125998 w 6857998"/>
              <a:gd name="connsiteY10" fmla="*/ 3401861 h 4425387"/>
              <a:gd name="connsiteX11" fmla="*/ 285343 w 6857998"/>
              <a:gd name="connsiteY11" fmla="*/ 2924239 h 4425387"/>
              <a:gd name="connsiteX12" fmla="*/ 285343 w 6857998"/>
              <a:gd name="connsiteY12" fmla="*/ 3083447 h 4425387"/>
              <a:gd name="connsiteX13" fmla="*/ 126335 w 6857998"/>
              <a:gd name="connsiteY13" fmla="*/ 3083447 h 4425387"/>
              <a:gd name="connsiteX14" fmla="*/ 126335 w 6857998"/>
              <a:gd name="connsiteY14" fmla="*/ 2924239 h 4425387"/>
              <a:gd name="connsiteX15" fmla="*/ 444351 w 6857998"/>
              <a:gd name="connsiteY15" fmla="*/ 2446281 h 4425387"/>
              <a:gd name="connsiteX16" fmla="*/ 444351 w 6857998"/>
              <a:gd name="connsiteY16" fmla="*/ 2765033 h 4425387"/>
              <a:gd name="connsiteX17" fmla="*/ 125661 w 6857998"/>
              <a:gd name="connsiteY17" fmla="*/ 2765033 h 4425387"/>
              <a:gd name="connsiteX18" fmla="*/ 125661 w 6857998"/>
              <a:gd name="connsiteY18" fmla="*/ 2924239 h 4425387"/>
              <a:gd name="connsiteX19" fmla="*/ 0 w 6857998"/>
              <a:gd name="connsiteY19" fmla="*/ 2924239 h 4425387"/>
              <a:gd name="connsiteX20" fmla="*/ 0 w 6857998"/>
              <a:gd name="connsiteY20" fmla="*/ 2287075 h 4425387"/>
              <a:gd name="connsiteX21" fmla="*/ 125661 w 6857998"/>
              <a:gd name="connsiteY21" fmla="*/ 2287075 h 4425387"/>
              <a:gd name="connsiteX22" fmla="*/ 125661 w 6857998"/>
              <a:gd name="connsiteY22" fmla="*/ 2605489 h 4425387"/>
              <a:gd name="connsiteX23" fmla="*/ 285006 w 6857998"/>
              <a:gd name="connsiteY23" fmla="*/ 2605489 h 4425387"/>
              <a:gd name="connsiteX24" fmla="*/ 285006 w 6857998"/>
              <a:gd name="connsiteY24" fmla="*/ 2446281 h 4425387"/>
              <a:gd name="connsiteX25" fmla="*/ 445025 w 6857998"/>
              <a:gd name="connsiteY25" fmla="*/ 4357441 h 4425387"/>
              <a:gd name="connsiteX26" fmla="*/ 445025 w 6857998"/>
              <a:gd name="connsiteY26" fmla="*/ 4425386 h 4425387"/>
              <a:gd name="connsiteX27" fmla="*/ 285680 w 6857998"/>
              <a:gd name="connsiteY27" fmla="*/ 4425386 h 4425387"/>
              <a:gd name="connsiteX28" fmla="*/ 285680 w 6857998"/>
              <a:gd name="connsiteY28" fmla="*/ 4357441 h 4425387"/>
              <a:gd name="connsiteX29" fmla="*/ 445025 w 6857998"/>
              <a:gd name="connsiteY29" fmla="*/ 4039027 h 4425387"/>
              <a:gd name="connsiteX30" fmla="*/ 445025 w 6857998"/>
              <a:gd name="connsiteY30" fmla="*/ 4198233 h 4425387"/>
              <a:gd name="connsiteX31" fmla="*/ 285680 w 6857998"/>
              <a:gd name="connsiteY31" fmla="*/ 4198233 h 4425387"/>
              <a:gd name="connsiteX32" fmla="*/ 285680 w 6857998"/>
              <a:gd name="connsiteY32" fmla="*/ 4357441 h 4425387"/>
              <a:gd name="connsiteX33" fmla="*/ 0 w 6857998"/>
              <a:gd name="connsiteY33" fmla="*/ 4357441 h 4425387"/>
              <a:gd name="connsiteX34" fmla="*/ 0 w 6857998"/>
              <a:gd name="connsiteY34" fmla="*/ 4039027 h 4425387"/>
              <a:gd name="connsiteX35" fmla="*/ 126335 w 6857998"/>
              <a:gd name="connsiteY35" fmla="*/ 4039027 h 4425387"/>
              <a:gd name="connsiteX36" fmla="*/ 126335 w 6857998"/>
              <a:gd name="connsiteY36" fmla="*/ 3879819 h 4425387"/>
              <a:gd name="connsiteX37" fmla="*/ 285680 w 6857998"/>
              <a:gd name="connsiteY37" fmla="*/ 3879819 h 4425387"/>
              <a:gd name="connsiteX38" fmla="*/ 285680 w 6857998"/>
              <a:gd name="connsiteY38" fmla="*/ 4039027 h 4425387"/>
              <a:gd name="connsiteX39" fmla="*/ 604370 w 6857998"/>
              <a:gd name="connsiteY39" fmla="*/ 4198233 h 4425387"/>
              <a:gd name="connsiteX40" fmla="*/ 604370 w 6857998"/>
              <a:gd name="connsiteY40" fmla="*/ 4357441 h 4425387"/>
              <a:gd name="connsiteX41" fmla="*/ 445025 w 6857998"/>
              <a:gd name="connsiteY41" fmla="*/ 4357441 h 4425387"/>
              <a:gd name="connsiteX42" fmla="*/ 445025 w 6857998"/>
              <a:gd name="connsiteY42" fmla="*/ 4198233 h 4425387"/>
              <a:gd name="connsiteX43" fmla="*/ 604370 w 6857998"/>
              <a:gd name="connsiteY43" fmla="*/ 2286739 h 4425387"/>
              <a:gd name="connsiteX44" fmla="*/ 604370 w 6857998"/>
              <a:gd name="connsiteY44" fmla="*/ 2445945 h 4425387"/>
              <a:gd name="connsiteX45" fmla="*/ 445025 w 6857998"/>
              <a:gd name="connsiteY45" fmla="*/ 2445945 h 4425387"/>
              <a:gd name="connsiteX46" fmla="*/ 445025 w 6857998"/>
              <a:gd name="connsiteY46" fmla="*/ 2286739 h 4425387"/>
              <a:gd name="connsiteX47" fmla="*/ 763715 w 6857998"/>
              <a:gd name="connsiteY47" fmla="*/ 3242991 h 4425387"/>
              <a:gd name="connsiteX48" fmla="*/ 604370 w 6857998"/>
              <a:gd name="connsiteY48" fmla="*/ 3242991 h 4425387"/>
              <a:gd name="connsiteX49" fmla="*/ 604370 w 6857998"/>
              <a:gd name="connsiteY49" fmla="*/ 3402197 h 4425387"/>
              <a:gd name="connsiteX50" fmla="*/ 763715 w 6857998"/>
              <a:gd name="connsiteY50" fmla="*/ 3402197 h 4425387"/>
              <a:gd name="connsiteX51" fmla="*/ 763715 w 6857998"/>
              <a:gd name="connsiteY51" fmla="*/ 2446619 h 4425387"/>
              <a:gd name="connsiteX52" fmla="*/ 763715 w 6857998"/>
              <a:gd name="connsiteY52" fmla="*/ 2605825 h 4425387"/>
              <a:gd name="connsiteX53" fmla="*/ 604370 w 6857998"/>
              <a:gd name="connsiteY53" fmla="*/ 2605825 h 4425387"/>
              <a:gd name="connsiteX54" fmla="*/ 604370 w 6857998"/>
              <a:gd name="connsiteY54" fmla="*/ 2446619 h 4425387"/>
              <a:gd name="connsiteX55" fmla="*/ 763715 w 6857998"/>
              <a:gd name="connsiteY55" fmla="*/ 2127531 h 4425387"/>
              <a:gd name="connsiteX56" fmla="*/ 763715 w 6857998"/>
              <a:gd name="connsiteY56" fmla="*/ 2286739 h 4425387"/>
              <a:gd name="connsiteX57" fmla="*/ 604370 w 6857998"/>
              <a:gd name="connsiteY57" fmla="*/ 2286739 h 4425387"/>
              <a:gd name="connsiteX58" fmla="*/ 604370 w 6857998"/>
              <a:gd name="connsiteY58" fmla="*/ 2127531 h 4425387"/>
              <a:gd name="connsiteX59" fmla="*/ 923396 w 6857998"/>
              <a:gd name="connsiteY59" fmla="*/ 1968323 h 4425387"/>
              <a:gd name="connsiteX60" fmla="*/ 923396 w 6857998"/>
              <a:gd name="connsiteY60" fmla="*/ 2127531 h 4425387"/>
              <a:gd name="connsiteX61" fmla="*/ 764052 w 6857998"/>
              <a:gd name="connsiteY61" fmla="*/ 2127531 h 4425387"/>
              <a:gd name="connsiteX62" fmla="*/ 764052 w 6857998"/>
              <a:gd name="connsiteY62" fmla="*/ 1968323 h 4425387"/>
              <a:gd name="connsiteX63" fmla="*/ 1082068 w 6857998"/>
              <a:gd name="connsiteY63" fmla="*/ 1171951 h 4425387"/>
              <a:gd name="connsiteX64" fmla="*/ 1082068 w 6857998"/>
              <a:gd name="connsiteY64" fmla="*/ 1809117 h 4425387"/>
              <a:gd name="connsiteX65" fmla="*/ 922723 w 6857998"/>
              <a:gd name="connsiteY65" fmla="*/ 1809117 h 4425387"/>
              <a:gd name="connsiteX66" fmla="*/ 922723 w 6857998"/>
              <a:gd name="connsiteY66" fmla="*/ 1649909 h 4425387"/>
              <a:gd name="connsiteX67" fmla="*/ 763378 w 6857998"/>
              <a:gd name="connsiteY67" fmla="*/ 1649909 h 4425387"/>
              <a:gd name="connsiteX68" fmla="*/ 763378 w 6857998"/>
              <a:gd name="connsiteY68" fmla="*/ 1968323 h 4425387"/>
              <a:gd name="connsiteX69" fmla="*/ 444688 w 6857998"/>
              <a:gd name="connsiteY69" fmla="*/ 1968323 h 4425387"/>
              <a:gd name="connsiteX70" fmla="*/ 444688 w 6857998"/>
              <a:gd name="connsiteY70" fmla="*/ 2286739 h 4425387"/>
              <a:gd name="connsiteX71" fmla="*/ 285343 w 6857998"/>
              <a:gd name="connsiteY71" fmla="*/ 2286739 h 4425387"/>
              <a:gd name="connsiteX72" fmla="*/ 285343 w 6857998"/>
              <a:gd name="connsiteY72" fmla="*/ 1562885 h 4425387"/>
              <a:gd name="connsiteX73" fmla="*/ 339614 w 6857998"/>
              <a:gd name="connsiteY73" fmla="*/ 1490365 h 4425387"/>
              <a:gd name="connsiteX74" fmla="*/ 444688 w 6857998"/>
              <a:gd name="connsiteY74" fmla="*/ 1490365 h 4425387"/>
              <a:gd name="connsiteX75" fmla="*/ 444688 w 6857998"/>
              <a:gd name="connsiteY75" fmla="*/ 1649573 h 4425387"/>
              <a:gd name="connsiteX76" fmla="*/ 604033 w 6857998"/>
              <a:gd name="connsiteY76" fmla="*/ 1649573 h 4425387"/>
              <a:gd name="connsiteX77" fmla="*/ 604033 w 6857998"/>
              <a:gd name="connsiteY77" fmla="*/ 1490365 h 4425387"/>
              <a:gd name="connsiteX78" fmla="*/ 445025 w 6857998"/>
              <a:gd name="connsiteY78" fmla="*/ 1490365 h 4425387"/>
              <a:gd name="connsiteX79" fmla="*/ 445025 w 6857998"/>
              <a:gd name="connsiteY79" fmla="*/ 1363735 h 4425387"/>
              <a:gd name="connsiteX80" fmla="*/ 474656 w 6857998"/>
              <a:gd name="connsiteY80" fmla="*/ 1331159 h 4425387"/>
              <a:gd name="connsiteX81" fmla="*/ 604370 w 6857998"/>
              <a:gd name="connsiteY81" fmla="*/ 1331159 h 4425387"/>
              <a:gd name="connsiteX82" fmla="*/ 604370 w 6857998"/>
              <a:gd name="connsiteY82" fmla="*/ 1490365 h 4425387"/>
              <a:gd name="connsiteX83" fmla="*/ 926765 w 6857998"/>
              <a:gd name="connsiteY83" fmla="*/ 1490365 h 4425387"/>
              <a:gd name="connsiteX84" fmla="*/ 926765 w 6857998"/>
              <a:gd name="connsiteY84" fmla="*/ 1171951 h 4425387"/>
              <a:gd name="connsiteX85" fmla="*/ 1242086 w 6857998"/>
              <a:gd name="connsiteY85" fmla="*/ 1012407 h 4425387"/>
              <a:gd name="connsiteX86" fmla="*/ 1242086 w 6857998"/>
              <a:gd name="connsiteY86" fmla="*/ 1171615 h 4425387"/>
              <a:gd name="connsiteX87" fmla="*/ 1082741 w 6857998"/>
              <a:gd name="connsiteY87" fmla="*/ 1171615 h 4425387"/>
              <a:gd name="connsiteX88" fmla="*/ 1082741 w 6857998"/>
              <a:gd name="connsiteY88" fmla="*/ 1012407 h 4425387"/>
              <a:gd name="connsiteX89" fmla="*/ 1242423 w 6857998"/>
              <a:gd name="connsiteY89" fmla="*/ 2765033 h 4425387"/>
              <a:gd name="connsiteX90" fmla="*/ 1242423 w 6857998"/>
              <a:gd name="connsiteY90" fmla="*/ 2924239 h 4425387"/>
              <a:gd name="connsiteX91" fmla="*/ 1083078 w 6857998"/>
              <a:gd name="connsiteY91" fmla="*/ 2924239 h 4425387"/>
              <a:gd name="connsiteX92" fmla="*/ 1083078 w 6857998"/>
              <a:gd name="connsiteY92" fmla="*/ 2765033 h 4425387"/>
              <a:gd name="connsiteX93" fmla="*/ 1401094 w 6857998"/>
              <a:gd name="connsiteY93" fmla="*/ 1490365 h 4425387"/>
              <a:gd name="connsiteX94" fmla="*/ 1401094 w 6857998"/>
              <a:gd name="connsiteY94" fmla="*/ 1649573 h 4425387"/>
              <a:gd name="connsiteX95" fmla="*/ 1241749 w 6857998"/>
              <a:gd name="connsiteY95" fmla="*/ 1649573 h 4425387"/>
              <a:gd name="connsiteX96" fmla="*/ 1241749 w 6857998"/>
              <a:gd name="connsiteY96" fmla="*/ 1490365 h 4425387"/>
              <a:gd name="connsiteX97" fmla="*/ 1401094 w 6857998"/>
              <a:gd name="connsiteY97" fmla="*/ 1171951 h 4425387"/>
              <a:gd name="connsiteX98" fmla="*/ 1401094 w 6857998"/>
              <a:gd name="connsiteY98" fmla="*/ 1331159 h 4425387"/>
              <a:gd name="connsiteX99" fmla="*/ 1241749 w 6857998"/>
              <a:gd name="connsiteY99" fmla="*/ 1331159 h 4425387"/>
              <a:gd name="connsiteX100" fmla="*/ 1241749 w 6857998"/>
              <a:gd name="connsiteY100" fmla="*/ 1171951 h 4425387"/>
              <a:gd name="connsiteX101" fmla="*/ 1401431 w 6857998"/>
              <a:gd name="connsiteY101" fmla="*/ 4039027 h 4425387"/>
              <a:gd name="connsiteX102" fmla="*/ 1401431 w 6857998"/>
              <a:gd name="connsiteY102" fmla="*/ 4198233 h 4425387"/>
              <a:gd name="connsiteX103" fmla="*/ 1242086 w 6857998"/>
              <a:gd name="connsiteY103" fmla="*/ 4198233 h 4425387"/>
              <a:gd name="connsiteX104" fmla="*/ 1242086 w 6857998"/>
              <a:gd name="connsiteY104" fmla="*/ 4039363 h 4425387"/>
              <a:gd name="connsiteX105" fmla="*/ 1082741 w 6857998"/>
              <a:gd name="connsiteY105" fmla="*/ 4039363 h 4425387"/>
              <a:gd name="connsiteX106" fmla="*/ 1082741 w 6857998"/>
              <a:gd name="connsiteY106" fmla="*/ 4425386 h 4425387"/>
              <a:gd name="connsiteX107" fmla="*/ 604370 w 6857998"/>
              <a:gd name="connsiteY107" fmla="*/ 4425386 h 4425387"/>
              <a:gd name="connsiteX108" fmla="*/ 604370 w 6857998"/>
              <a:gd name="connsiteY108" fmla="*/ 4357441 h 4425387"/>
              <a:gd name="connsiteX109" fmla="*/ 927102 w 6857998"/>
              <a:gd name="connsiteY109" fmla="*/ 4357441 h 4425387"/>
              <a:gd name="connsiteX110" fmla="*/ 927102 w 6857998"/>
              <a:gd name="connsiteY110" fmla="*/ 4039027 h 4425387"/>
              <a:gd name="connsiteX111" fmla="*/ 927102 w 6857998"/>
              <a:gd name="connsiteY111" fmla="*/ 4038689 h 4425387"/>
              <a:gd name="connsiteX112" fmla="*/ 1082741 w 6857998"/>
              <a:gd name="connsiteY112" fmla="*/ 4038689 h 4425387"/>
              <a:gd name="connsiteX113" fmla="*/ 1082741 w 6857998"/>
              <a:gd name="connsiteY113" fmla="*/ 3880155 h 4425387"/>
              <a:gd name="connsiteX114" fmla="*/ 1242086 w 6857998"/>
              <a:gd name="connsiteY114" fmla="*/ 3880155 h 4425387"/>
              <a:gd name="connsiteX115" fmla="*/ 1242086 w 6857998"/>
              <a:gd name="connsiteY115" fmla="*/ 4039027 h 4425387"/>
              <a:gd name="connsiteX116" fmla="*/ 1401768 w 6857998"/>
              <a:gd name="connsiteY116" fmla="*/ 4357441 h 4425387"/>
              <a:gd name="connsiteX117" fmla="*/ 1401768 w 6857998"/>
              <a:gd name="connsiteY117" fmla="*/ 4425386 h 4425387"/>
              <a:gd name="connsiteX118" fmla="*/ 1242423 w 6857998"/>
              <a:gd name="connsiteY118" fmla="*/ 4425386 h 4425387"/>
              <a:gd name="connsiteX119" fmla="*/ 1242423 w 6857998"/>
              <a:gd name="connsiteY119" fmla="*/ 4357441 h 4425387"/>
              <a:gd name="connsiteX120" fmla="*/ 1401768 w 6857998"/>
              <a:gd name="connsiteY120" fmla="*/ 1968323 h 4425387"/>
              <a:gd name="connsiteX121" fmla="*/ 1401768 w 6857998"/>
              <a:gd name="connsiteY121" fmla="*/ 2127531 h 4425387"/>
              <a:gd name="connsiteX122" fmla="*/ 1401768 w 6857998"/>
              <a:gd name="connsiteY122" fmla="*/ 2286739 h 4425387"/>
              <a:gd name="connsiteX123" fmla="*/ 1242423 w 6857998"/>
              <a:gd name="connsiteY123" fmla="*/ 2286739 h 4425387"/>
              <a:gd name="connsiteX124" fmla="*/ 1242423 w 6857998"/>
              <a:gd name="connsiteY124" fmla="*/ 2445945 h 4425387"/>
              <a:gd name="connsiteX125" fmla="*/ 764052 w 6857998"/>
              <a:gd name="connsiteY125" fmla="*/ 2445945 h 4425387"/>
              <a:gd name="connsiteX126" fmla="*/ 764052 w 6857998"/>
              <a:gd name="connsiteY126" fmla="*/ 2286739 h 4425387"/>
              <a:gd name="connsiteX127" fmla="*/ 1083078 w 6857998"/>
              <a:gd name="connsiteY127" fmla="*/ 2286739 h 4425387"/>
              <a:gd name="connsiteX128" fmla="*/ 1083078 w 6857998"/>
              <a:gd name="connsiteY128" fmla="*/ 2127531 h 4425387"/>
              <a:gd name="connsiteX129" fmla="*/ 1242423 w 6857998"/>
              <a:gd name="connsiteY129" fmla="*/ 2127531 h 4425387"/>
              <a:gd name="connsiteX130" fmla="*/ 1242423 w 6857998"/>
              <a:gd name="connsiteY130" fmla="*/ 1968323 h 4425387"/>
              <a:gd name="connsiteX131" fmla="*/ 1560439 w 6857998"/>
              <a:gd name="connsiteY131" fmla="*/ 1331159 h 4425387"/>
              <a:gd name="connsiteX132" fmla="*/ 1560439 w 6857998"/>
              <a:gd name="connsiteY132" fmla="*/ 1490365 h 4425387"/>
              <a:gd name="connsiteX133" fmla="*/ 1401094 w 6857998"/>
              <a:gd name="connsiteY133" fmla="*/ 1490365 h 4425387"/>
              <a:gd name="connsiteX134" fmla="*/ 1401094 w 6857998"/>
              <a:gd name="connsiteY134" fmla="*/ 1331159 h 4425387"/>
              <a:gd name="connsiteX135" fmla="*/ 1561113 w 6857998"/>
              <a:gd name="connsiteY135" fmla="*/ 4198571 h 4425387"/>
              <a:gd name="connsiteX136" fmla="*/ 1561113 w 6857998"/>
              <a:gd name="connsiteY136" fmla="*/ 4357441 h 4425387"/>
              <a:gd name="connsiteX137" fmla="*/ 1401768 w 6857998"/>
              <a:gd name="connsiteY137" fmla="*/ 4357441 h 4425387"/>
              <a:gd name="connsiteX138" fmla="*/ 1401768 w 6857998"/>
              <a:gd name="connsiteY138" fmla="*/ 4198233 h 4425387"/>
              <a:gd name="connsiteX139" fmla="*/ 1560776 w 6857998"/>
              <a:gd name="connsiteY139" fmla="*/ 4198233 h 4425387"/>
              <a:gd name="connsiteX140" fmla="*/ 1560776 w 6857998"/>
              <a:gd name="connsiteY140" fmla="*/ 4198571 h 4425387"/>
              <a:gd name="connsiteX141" fmla="*/ 1719784 w 6857998"/>
              <a:gd name="connsiteY141" fmla="*/ 1490365 h 4425387"/>
              <a:gd name="connsiteX142" fmla="*/ 1719784 w 6857998"/>
              <a:gd name="connsiteY142" fmla="*/ 1649573 h 4425387"/>
              <a:gd name="connsiteX143" fmla="*/ 1560439 w 6857998"/>
              <a:gd name="connsiteY143" fmla="*/ 1649573 h 4425387"/>
              <a:gd name="connsiteX144" fmla="*/ 1560439 w 6857998"/>
              <a:gd name="connsiteY144" fmla="*/ 1490365 h 4425387"/>
              <a:gd name="connsiteX145" fmla="*/ 1720121 w 6857998"/>
              <a:gd name="connsiteY145" fmla="*/ 4357777 h 4425387"/>
              <a:gd name="connsiteX146" fmla="*/ 1720121 w 6857998"/>
              <a:gd name="connsiteY146" fmla="*/ 4425386 h 4425387"/>
              <a:gd name="connsiteX147" fmla="*/ 1560776 w 6857998"/>
              <a:gd name="connsiteY147" fmla="*/ 4425386 h 4425387"/>
              <a:gd name="connsiteX148" fmla="*/ 1560776 w 6857998"/>
              <a:gd name="connsiteY148" fmla="*/ 4357777 h 4425387"/>
              <a:gd name="connsiteX149" fmla="*/ 1720121 w 6857998"/>
              <a:gd name="connsiteY149" fmla="*/ 2924577 h 4425387"/>
              <a:gd name="connsiteX150" fmla="*/ 1720121 w 6857998"/>
              <a:gd name="connsiteY150" fmla="*/ 3083783 h 4425387"/>
              <a:gd name="connsiteX151" fmla="*/ 1401431 w 6857998"/>
              <a:gd name="connsiteY151" fmla="*/ 3083783 h 4425387"/>
              <a:gd name="connsiteX152" fmla="*/ 1401431 w 6857998"/>
              <a:gd name="connsiteY152" fmla="*/ 3402197 h 4425387"/>
              <a:gd name="connsiteX153" fmla="*/ 923059 w 6857998"/>
              <a:gd name="connsiteY153" fmla="*/ 3402197 h 4425387"/>
              <a:gd name="connsiteX154" fmla="*/ 923059 w 6857998"/>
              <a:gd name="connsiteY154" fmla="*/ 3720613 h 4425387"/>
              <a:gd name="connsiteX155" fmla="*/ 763715 w 6857998"/>
              <a:gd name="connsiteY155" fmla="*/ 3720613 h 4425387"/>
              <a:gd name="connsiteX156" fmla="*/ 763715 w 6857998"/>
              <a:gd name="connsiteY156" fmla="*/ 3561405 h 4425387"/>
              <a:gd name="connsiteX157" fmla="*/ 604370 w 6857998"/>
              <a:gd name="connsiteY157" fmla="*/ 3561405 h 4425387"/>
              <a:gd name="connsiteX158" fmla="*/ 604370 w 6857998"/>
              <a:gd name="connsiteY158" fmla="*/ 3720613 h 4425387"/>
              <a:gd name="connsiteX159" fmla="*/ 445025 w 6857998"/>
              <a:gd name="connsiteY159" fmla="*/ 3720613 h 4425387"/>
              <a:gd name="connsiteX160" fmla="*/ 445025 w 6857998"/>
              <a:gd name="connsiteY160" fmla="*/ 3242653 h 4425387"/>
              <a:gd name="connsiteX161" fmla="*/ 604370 w 6857998"/>
              <a:gd name="connsiteY161" fmla="*/ 3242653 h 4425387"/>
              <a:gd name="connsiteX162" fmla="*/ 604370 w 6857998"/>
              <a:gd name="connsiteY162" fmla="*/ 3083447 h 4425387"/>
              <a:gd name="connsiteX163" fmla="*/ 445025 w 6857998"/>
              <a:gd name="connsiteY163" fmla="*/ 3083447 h 4425387"/>
              <a:gd name="connsiteX164" fmla="*/ 445025 w 6857998"/>
              <a:gd name="connsiteY164" fmla="*/ 2924239 h 4425387"/>
              <a:gd name="connsiteX165" fmla="*/ 604370 w 6857998"/>
              <a:gd name="connsiteY165" fmla="*/ 2924239 h 4425387"/>
              <a:gd name="connsiteX166" fmla="*/ 604370 w 6857998"/>
              <a:gd name="connsiteY166" fmla="*/ 2765033 h 4425387"/>
              <a:gd name="connsiteX167" fmla="*/ 763715 w 6857998"/>
              <a:gd name="connsiteY167" fmla="*/ 2765033 h 4425387"/>
              <a:gd name="connsiteX168" fmla="*/ 763715 w 6857998"/>
              <a:gd name="connsiteY168" fmla="*/ 2605825 h 4425387"/>
              <a:gd name="connsiteX169" fmla="*/ 923059 w 6857998"/>
              <a:gd name="connsiteY169" fmla="*/ 2605825 h 4425387"/>
              <a:gd name="connsiteX170" fmla="*/ 923059 w 6857998"/>
              <a:gd name="connsiteY170" fmla="*/ 3242991 h 4425387"/>
              <a:gd name="connsiteX171" fmla="*/ 1082404 w 6857998"/>
              <a:gd name="connsiteY171" fmla="*/ 3242991 h 4425387"/>
              <a:gd name="connsiteX172" fmla="*/ 1082404 w 6857998"/>
              <a:gd name="connsiteY172" fmla="*/ 3083783 h 4425387"/>
              <a:gd name="connsiteX173" fmla="*/ 1241749 w 6857998"/>
              <a:gd name="connsiteY173" fmla="*/ 3083783 h 4425387"/>
              <a:gd name="connsiteX174" fmla="*/ 1241749 w 6857998"/>
              <a:gd name="connsiteY174" fmla="*/ 2924577 h 4425387"/>
              <a:gd name="connsiteX175" fmla="*/ 1879803 w 6857998"/>
              <a:gd name="connsiteY175" fmla="*/ 3402536 h 4425387"/>
              <a:gd name="connsiteX176" fmla="*/ 1879803 w 6857998"/>
              <a:gd name="connsiteY176" fmla="*/ 3720950 h 4425387"/>
              <a:gd name="connsiteX177" fmla="*/ 1720458 w 6857998"/>
              <a:gd name="connsiteY177" fmla="*/ 3720949 h 4425387"/>
              <a:gd name="connsiteX178" fmla="*/ 1720458 w 6857998"/>
              <a:gd name="connsiteY178" fmla="*/ 3880155 h 4425387"/>
              <a:gd name="connsiteX179" fmla="*/ 1242086 w 6857998"/>
              <a:gd name="connsiteY179" fmla="*/ 3880155 h 4425387"/>
              <a:gd name="connsiteX180" fmla="*/ 1242086 w 6857998"/>
              <a:gd name="connsiteY180" fmla="*/ 3561741 h 4425387"/>
              <a:gd name="connsiteX181" fmla="*/ 1401431 w 6857998"/>
              <a:gd name="connsiteY181" fmla="*/ 3561741 h 4425387"/>
              <a:gd name="connsiteX182" fmla="*/ 1401431 w 6857998"/>
              <a:gd name="connsiteY182" fmla="*/ 3720949 h 4425387"/>
              <a:gd name="connsiteX183" fmla="*/ 1560776 w 6857998"/>
              <a:gd name="connsiteY183" fmla="*/ 3720949 h 4425387"/>
              <a:gd name="connsiteX184" fmla="*/ 1560776 w 6857998"/>
              <a:gd name="connsiteY184" fmla="*/ 3242991 h 4425387"/>
              <a:gd name="connsiteX185" fmla="*/ 1561113 w 6857998"/>
              <a:gd name="connsiteY185" fmla="*/ 3243327 h 4425387"/>
              <a:gd name="connsiteX186" fmla="*/ 1720458 w 6857998"/>
              <a:gd name="connsiteY186" fmla="*/ 3243327 h 4425387"/>
              <a:gd name="connsiteX187" fmla="*/ 1720458 w 6857998"/>
              <a:gd name="connsiteY187" fmla="*/ 3402535 h 4425387"/>
              <a:gd name="connsiteX188" fmla="*/ 1879803 w 6857998"/>
              <a:gd name="connsiteY188" fmla="*/ 1649910 h 4425387"/>
              <a:gd name="connsiteX189" fmla="*/ 1879803 w 6857998"/>
              <a:gd name="connsiteY189" fmla="*/ 1809118 h 4425387"/>
              <a:gd name="connsiteX190" fmla="*/ 1720458 w 6857998"/>
              <a:gd name="connsiteY190" fmla="*/ 1809117 h 4425387"/>
              <a:gd name="connsiteX191" fmla="*/ 1720458 w 6857998"/>
              <a:gd name="connsiteY191" fmla="*/ 1649909 h 4425387"/>
              <a:gd name="connsiteX192" fmla="*/ 1879803 w 6857998"/>
              <a:gd name="connsiteY192" fmla="*/ 534786 h 4425387"/>
              <a:gd name="connsiteX193" fmla="*/ 1879803 w 6857998"/>
              <a:gd name="connsiteY193" fmla="*/ 853202 h 4425387"/>
              <a:gd name="connsiteX194" fmla="*/ 1720458 w 6857998"/>
              <a:gd name="connsiteY194" fmla="*/ 853201 h 4425387"/>
              <a:gd name="connsiteX195" fmla="*/ 1720458 w 6857998"/>
              <a:gd name="connsiteY195" fmla="*/ 1012407 h 4425387"/>
              <a:gd name="connsiteX196" fmla="*/ 1242086 w 6857998"/>
              <a:gd name="connsiteY196" fmla="*/ 1012407 h 4425387"/>
              <a:gd name="connsiteX197" fmla="*/ 1242086 w 6857998"/>
              <a:gd name="connsiteY197" fmla="*/ 693993 h 4425387"/>
              <a:gd name="connsiteX198" fmla="*/ 1401431 w 6857998"/>
              <a:gd name="connsiteY198" fmla="*/ 693993 h 4425387"/>
              <a:gd name="connsiteX199" fmla="*/ 1401431 w 6857998"/>
              <a:gd name="connsiteY199" fmla="*/ 853201 h 4425387"/>
              <a:gd name="connsiteX200" fmla="*/ 1560776 w 6857998"/>
              <a:gd name="connsiteY200" fmla="*/ 853201 h 4425387"/>
              <a:gd name="connsiteX201" fmla="*/ 1560776 w 6857998"/>
              <a:gd name="connsiteY201" fmla="*/ 466108 h 4425387"/>
              <a:gd name="connsiteX202" fmla="*/ 1714586 w 6857998"/>
              <a:gd name="connsiteY202" fmla="*/ 387410 h 4425387"/>
              <a:gd name="connsiteX203" fmla="*/ 1720458 w 6857998"/>
              <a:gd name="connsiteY203" fmla="*/ 384758 h 4425387"/>
              <a:gd name="connsiteX204" fmla="*/ 1720458 w 6857998"/>
              <a:gd name="connsiteY204" fmla="*/ 534786 h 4425387"/>
              <a:gd name="connsiteX205" fmla="*/ 2038474 w 6857998"/>
              <a:gd name="connsiteY205" fmla="*/ 1331160 h 4425387"/>
              <a:gd name="connsiteX206" fmla="*/ 2038474 w 6857998"/>
              <a:gd name="connsiteY206" fmla="*/ 1490366 h 4425387"/>
              <a:gd name="connsiteX207" fmla="*/ 1719784 w 6857998"/>
              <a:gd name="connsiteY207" fmla="*/ 1490365 h 4425387"/>
              <a:gd name="connsiteX208" fmla="*/ 1719784 w 6857998"/>
              <a:gd name="connsiteY208" fmla="*/ 1331159 h 4425387"/>
              <a:gd name="connsiteX209" fmla="*/ 1560439 w 6857998"/>
              <a:gd name="connsiteY209" fmla="*/ 1331159 h 4425387"/>
              <a:gd name="connsiteX210" fmla="*/ 1560439 w 6857998"/>
              <a:gd name="connsiteY210" fmla="*/ 1171951 h 4425387"/>
              <a:gd name="connsiteX211" fmla="*/ 1879129 w 6857998"/>
              <a:gd name="connsiteY211" fmla="*/ 1171952 h 4425387"/>
              <a:gd name="connsiteX212" fmla="*/ 1879129 w 6857998"/>
              <a:gd name="connsiteY212" fmla="*/ 1331160 h 4425387"/>
              <a:gd name="connsiteX213" fmla="*/ 2038811 w 6857998"/>
              <a:gd name="connsiteY213" fmla="*/ 4198572 h 4425387"/>
              <a:gd name="connsiteX214" fmla="*/ 2038811 w 6857998"/>
              <a:gd name="connsiteY214" fmla="*/ 4357778 h 4425387"/>
              <a:gd name="connsiteX215" fmla="*/ 1720121 w 6857998"/>
              <a:gd name="connsiteY215" fmla="*/ 4357777 h 4425387"/>
              <a:gd name="connsiteX216" fmla="*/ 1720121 w 6857998"/>
              <a:gd name="connsiteY216" fmla="*/ 4198571 h 4425387"/>
              <a:gd name="connsiteX217" fmla="*/ 1561113 w 6857998"/>
              <a:gd name="connsiteY217" fmla="*/ 4198571 h 4425387"/>
              <a:gd name="connsiteX218" fmla="*/ 1561113 w 6857998"/>
              <a:gd name="connsiteY218" fmla="*/ 4198233 h 4425387"/>
              <a:gd name="connsiteX219" fmla="*/ 1560776 w 6857998"/>
              <a:gd name="connsiteY219" fmla="*/ 4198233 h 4425387"/>
              <a:gd name="connsiteX220" fmla="*/ 1560776 w 6857998"/>
              <a:gd name="connsiteY220" fmla="*/ 4039363 h 4425387"/>
              <a:gd name="connsiteX221" fmla="*/ 1879803 w 6857998"/>
              <a:gd name="connsiteY221" fmla="*/ 4039364 h 4425387"/>
              <a:gd name="connsiteX222" fmla="*/ 1879803 w 6857998"/>
              <a:gd name="connsiteY222" fmla="*/ 4198572 h 4425387"/>
              <a:gd name="connsiteX223" fmla="*/ 2039148 w 6857998"/>
              <a:gd name="connsiteY223" fmla="*/ 1968324 h 4425387"/>
              <a:gd name="connsiteX224" fmla="*/ 2039148 w 6857998"/>
              <a:gd name="connsiteY224" fmla="*/ 2127196 h 4425387"/>
              <a:gd name="connsiteX225" fmla="*/ 1879803 w 6857998"/>
              <a:gd name="connsiteY225" fmla="*/ 2127196 h 4425387"/>
              <a:gd name="connsiteX226" fmla="*/ 1879803 w 6857998"/>
              <a:gd name="connsiteY226" fmla="*/ 2286402 h 4425387"/>
              <a:gd name="connsiteX227" fmla="*/ 1720458 w 6857998"/>
              <a:gd name="connsiteY227" fmla="*/ 2286401 h 4425387"/>
              <a:gd name="connsiteX228" fmla="*/ 1720458 w 6857998"/>
              <a:gd name="connsiteY228" fmla="*/ 2445609 h 4425387"/>
              <a:gd name="connsiteX229" fmla="*/ 1561113 w 6857998"/>
              <a:gd name="connsiteY229" fmla="*/ 2445609 h 4425387"/>
              <a:gd name="connsiteX230" fmla="*/ 1561113 w 6857998"/>
              <a:gd name="connsiteY230" fmla="*/ 2764359 h 4425387"/>
              <a:gd name="connsiteX231" fmla="*/ 1242423 w 6857998"/>
              <a:gd name="connsiteY231" fmla="*/ 2764359 h 4425387"/>
              <a:gd name="connsiteX232" fmla="*/ 1242423 w 6857998"/>
              <a:gd name="connsiteY232" fmla="*/ 2605153 h 4425387"/>
              <a:gd name="connsiteX233" fmla="*/ 1401768 w 6857998"/>
              <a:gd name="connsiteY233" fmla="*/ 2605153 h 4425387"/>
              <a:gd name="connsiteX234" fmla="*/ 1401768 w 6857998"/>
              <a:gd name="connsiteY234" fmla="*/ 2286739 h 4425387"/>
              <a:gd name="connsiteX235" fmla="*/ 1561113 w 6857998"/>
              <a:gd name="connsiteY235" fmla="*/ 2286739 h 4425387"/>
              <a:gd name="connsiteX236" fmla="*/ 1561113 w 6857998"/>
              <a:gd name="connsiteY236" fmla="*/ 2127531 h 4425387"/>
              <a:gd name="connsiteX237" fmla="*/ 1561113 w 6857998"/>
              <a:gd name="connsiteY237" fmla="*/ 1968323 h 4425387"/>
              <a:gd name="connsiteX238" fmla="*/ 2039484 w 6857998"/>
              <a:gd name="connsiteY238" fmla="*/ 1967988 h 4425387"/>
              <a:gd name="connsiteX239" fmla="*/ 2039484 w 6857998"/>
              <a:gd name="connsiteY239" fmla="*/ 1968324 h 4425387"/>
              <a:gd name="connsiteX240" fmla="*/ 2039148 w 6857998"/>
              <a:gd name="connsiteY240" fmla="*/ 1968324 h 4425387"/>
              <a:gd name="connsiteX241" fmla="*/ 2039148 w 6857998"/>
              <a:gd name="connsiteY241" fmla="*/ 1967988 h 4425387"/>
              <a:gd name="connsiteX242" fmla="*/ 2358174 w 6857998"/>
              <a:gd name="connsiteY242" fmla="*/ 4357442 h 4425387"/>
              <a:gd name="connsiteX243" fmla="*/ 2358174 w 6857998"/>
              <a:gd name="connsiteY243" fmla="*/ 4425387 h 4425387"/>
              <a:gd name="connsiteX244" fmla="*/ 2198829 w 6857998"/>
              <a:gd name="connsiteY244" fmla="*/ 4425387 h 4425387"/>
              <a:gd name="connsiteX245" fmla="*/ 2198829 w 6857998"/>
              <a:gd name="connsiteY245" fmla="*/ 4357442 h 4425387"/>
              <a:gd name="connsiteX246" fmla="*/ 2358174 w 6857998"/>
              <a:gd name="connsiteY246" fmla="*/ 1490366 h 4425387"/>
              <a:gd name="connsiteX247" fmla="*/ 2358174 w 6857998"/>
              <a:gd name="connsiteY247" fmla="*/ 1649574 h 4425387"/>
              <a:gd name="connsiteX248" fmla="*/ 2198829 w 6857998"/>
              <a:gd name="connsiteY248" fmla="*/ 1649574 h 4425387"/>
              <a:gd name="connsiteX249" fmla="*/ 2198829 w 6857998"/>
              <a:gd name="connsiteY249" fmla="*/ 1490366 h 4425387"/>
              <a:gd name="connsiteX250" fmla="*/ 2676527 w 6857998"/>
              <a:gd name="connsiteY250" fmla="*/ 3561406 h 4425387"/>
              <a:gd name="connsiteX251" fmla="*/ 2676527 w 6857998"/>
              <a:gd name="connsiteY251" fmla="*/ 3561742 h 4425387"/>
              <a:gd name="connsiteX252" fmla="*/ 2676190 w 6857998"/>
              <a:gd name="connsiteY252" fmla="*/ 3561742 h 4425387"/>
              <a:gd name="connsiteX253" fmla="*/ 2676864 w 6857998"/>
              <a:gd name="connsiteY253" fmla="*/ 1649910 h 4425387"/>
              <a:gd name="connsiteX254" fmla="*/ 2676864 w 6857998"/>
              <a:gd name="connsiteY254" fmla="*/ 1809118 h 4425387"/>
              <a:gd name="connsiteX255" fmla="*/ 2358174 w 6857998"/>
              <a:gd name="connsiteY255" fmla="*/ 1809118 h 4425387"/>
              <a:gd name="connsiteX256" fmla="*/ 2358174 w 6857998"/>
              <a:gd name="connsiteY256" fmla="*/ 2286740 h 4425387"/>
              <a:gd name="connsiteX257" fmla="*/ 2198829 w 6857998"/>
              <a:gd name="connsiteY257" fmla="*/ 2286740 h 4425387"/>
              <a:gd name="connsiteX258" fmla="*/ 2198829 w 6857998"/>
              <a:gd name="connsiteY258" fmla="*/ 2445946 h 4425387"/>
              <a:gd name="connsiteX259" fmla="*/ 2358174 w 6857998"/>
              <a:gd name="connsiteY259" fmla="*/ 2445946 h 4425387"/>
              <a:gd name="connsiteX260" fmla="*/ 2358174 w 6857998"/>
              <a:gd name="connsiteY260" fmla="*/ 2605154 h 4425387"/>
              <a:gd name="connsiteX261" fmla="*/ 2039148 w 6857998"/>
              <a:gd name="connsiteY261" fmla="*/ 2605154 h 4425387"/>
              <a:gd name="connsiteX262" fmla="*/ 2039148 w 6857998"/>
              <a:gd name="connsiteY262" fmla="*/ 2127196 h 4425387"/>
              <a:gd name="connsiteX263" fmla="*/ 2198493 w 6857998"/>
              <a:gd name="connsiteY263" fmla="*/ 2127196 h 4425387"/>
              <a:gd name="connsiteX264" fmla="*/ 2198493 w 6857998"/>
              <a:gd name="connsiteY264" fmla="*/ 1967988 h 4425387"/>
              <a:gd name="connsiteX265" fmla="*/ 2039484 w 6857998"/>
              <a:gd name="connsiteY265" fmla="*/ 1967988 h 4425387"/>
              <a:gd name="connsiteX266" fmla="*/ 2039484 w 6857998"/>
              <a:gd name="connsiteY266" fmla="*/ 1809118 h 4425387"/>
              <a:gd name="connsiteX267" fmla="*/ 2039148 w 6857998"/>
              <a:gd name="connsiteY267" fmla="*/ 1808780 h 4425387"/>
              <a:gd name="connsiteX268" fmla="*/ 2358174 w 6857998"/>
              <a:gd name="connsiteY268" fmla="*/ 1808780 h 4425387"/>
              <a:gd name="connsiteX269" fmla="*/ 2358174 w 6857998"/>
              <a:gd name="connsiteY269" fmla="*/ 1649910 h 4425387"/>
              <a:gd name="connsiteX270" fmla="*/ 2835534 w 6857998"/>
              <a:gd name="connsiteY270" fmla="*/ 4357778 h 4425387"/>
              <a:gd name="connsiteX271" fmla="*/ 2835534 w 6857998"/>
              <a:gd name="connsiteY271" fmla="*/ 4425387 h 4425387"/>
              <a:gd name="connsiteX272" fmla="*/ 2676189 w 6857998"/>
              <a:gd name="connsiteY272" fmla="*/ 4425387 h 4425387"/>
              <a:gd name="connsiteX273" fmla="*/ 2676189 w 6857998"/>
              <a:gd name="connsiteY273" fmla="*/ 4357778 h 4425387"/>
              <a:gd name="connsiteX274" fmla="*/ 2835872 w 6857998"/>
              <a:gd name="connsiteY274" fmla="*/ 1490366 h 4425387"/>
              <a:gd name="connsiteX275" fmla="*/ 2835872 w 6857998"/>
              <a:gd name="connsiteY275" fmla="*/ 1649574 h 4425387"/>
              <a:gd name="connsiteX276" fmla="*/ 2676527 w 6857998"/>
              <a:gd name="connsiteY276" fmla="*/ 1649574 h 4425387"/>
              <a:gd name="connsiteX277" fmla="*/ 2676527 w 6857998"/>
              <a:gd name="connsiteY277" fmla="*/ 1490366 h 4425387"/>
              <a:gd name="connsiteX278" fmla="*/ 2994879 w 6857998"/>
              <a:gd name="connsiteY278" fmla="*/ 4039364 h 4425387"/>
              <a:gd name="connsiteX279" fmla="*/ 2994879 w 6857998"/>
              <a:gd name="connsiteY279" fmla="*/ 4357778 h 4425387"/>
              <a:gd name="connsiteX280" fmla="*/ 2835534 w 6857998"/>
              <a:gd name="connsiteY280" fmla="*/ 4357778 h 4425387"/>
              <a:gd name="connsiteX281" fmla="*/ 2835534 w 6857998"/>
              <a:gd name="connsiteY281" fmla="*/ 4198572 h 4425387"/>
              <a:gd name="connsiteX282" fmla="*/ 2676189 w 6857998"/>
              <a:gd name="connsiteY282" fmla="*/ 4198572 h 4425387"/>
              <a:gd name="connsiteX283" fmla="*/ 2676189 w 6857998"/>
              <a:gd name="connsiteY283" fmla="*/ 4357778 h 4425387"/>
              <a:gd name="connsiteX284" fmla="*/ 2516845 w 6857998"/>
              <a:gd name="connsiteY284" fmla="*/ 4357778 h 4425387"/>
              <a:gd name="connsiteX285" fmla="*/ 2516845 w 6857998"/>
              <a:gd name="connsiteY285" fmla="*/ 4039364 h 4425387"/>
              <a:gd name="connsiteX286" fmla="*/ 2198156 w 6857998"/>
              <a:gd name="connsiteY286" fmla="*/ 4039364 h 4425387"/>
              <a:gd name="connsiteX287" fmla="*/ 2198156 w 6857998"/>
              <a:gd name="connsiteY287" fmla="*/ 4198572 h 4425387"/>
              <a:gd name="connsiteX288" fmla="*/ 2039148 w 6857998"/>
              <a:gd name="connsiteY288" fmla="*/ 4198572 h 4425387"/>
              <a:gd name="connsiteX289" fmla="*/ 2039148 w 6857998"/>
              <a:gd name="connsiteY289" fmla="*/ 3720614 h 4425387"/>
              <a:gd name="connsiteX290" fmla="*/ 2198493 w 6857998"/>
              <a:gd name="connsiteY290" fmla="*/ 3720614 h 4425387"/>
              <a:gd name="connsiteX291" fmla="*/ 2198493 w 6857998"/>
              <a:gd name="connsiteY291" fmla="*/ 3879820 h 4425387"/>
              <a:gd name="connsiteX292" fmla="*/ 2357838 w 6857998"/>
              <a:gd name="connsiteY292" fmla="*/ 3879820 h 4425387"/>
              <a:gd name="connsiteX293" fmla="*/ 2357838 w 6857998"/>
              <a:gd name="connsiteY293" fmla="*/ 3720614 h 4425387"/>
              <a:gd name="connsiteX294" fmla="*/ 2676526 w 6857998"/>
              <a:gd name="connsiteY294" fmla="*/ 3720614 h 4425387"/>
              <a:gd name="connsiteX295" fmla="*/ 2676527 w 6857998"/>
              <a:gd name="connsiteY295" fmla="*/ 3561742 h 4425387"/>
              <a:gd name="connsiteX296" fmla="*/ 2835535 w 6857998"/>
              <a:gd name="connsiteY296" fmla="*/ 3561742 h 4425387"/>
              <a:gd name="connsiteX297" fmla="*/ 2835534 w 6857998"/>
              <a:gd name="connsiteY297" fmla="*/ 3880156 h 4425387"/>
              <a:gd name="connsiteX298" fmla="*/ 2676189 w 6857998"/>
              <a:gd name="connsiteY298" fmla="*/ 3880156 h 4425387"/>
              <a:gd name="connsiteX299" fmla="*/ 2676189 w 6857998"/>
              <a:gd name="connsiteY299" fmla="*/ 4039364 h 4425387"/>
              <a:gd name="connsiteX300" fmla="*/ 2994880 w 6857998"/>
              <a:gd name="connsiteY300" fmla="*/ 2764698 h 4425387"/>
              <a:gd name="connsiteX301" fmla="*/ 2994880 w 6857998"/>
              <a:gd name="connsiteY301" fmla="*/ 2923904 h 4425387"/>
              <a:gd name="connsiteX302" fmla="*/ 2676190 w 6857998"/>
              <a:gd name="connsiteY302" fmla="*/ 2923904 h 4425387"/>
              <a:gd name="connsiteX303" fmla="*/ 2676190 w 6857998"/>
              <a:gd name="connsiteY303" fmla="*/ 3083112 h 4425387"/>
              <a:gd name="connsiteX304" fmla="*/ 2994880 w 6857998"/>
              <a:gd name="connsiteY304" fmla="*/ 3083112 h 4425387"/>
              <a:gd name="connsiteX305" fmla="*/ 2994880 w 6857998"/>
              <a:gd name="connsiteY305" fmla="*/ 3242318 h 4425387"/>
              <a:gd name="connsiteX306" fmla="*/ 2835535 w 6857998"/>
              <a:gd name="connsiteY306" fmla="*/ 3242318 h 4425387"/>
              <a:gd name="connsiteX307" fmla="*/ 2835535 w 6857998"/>
              <a:gd name="connsiteY307" fmla="*/ 3401526 h 4425387"/>
              <a:gd name="connsiteX308" fmla="*/ 2676190 w 6857998"/>
              <a:gd name="connsiteY308" fmla="*/ 3401526 h 4425387"/>
              <a:gd name="connsiteX309" fmla="*/ 2676190 w 6857998"/>
              <a:gd name="connsiteY309" fmla="*/ 3242318 h 4425387"/>
              <a:gd name="connsiteX310" fmla="*/ 2516845 w 6857998"/>
              <a:gd name="connsiteY310" fmla="*/ 3242318 h 4425387"/>
              <a:gd name="connsiteX311" fmla="*/ 2516845 w 6857998"/>
              <a:gd name="connsiteY311" fmla="*/ 3561070 h 4425387"/>
              <a:gd name="connsiteX312" fmla="*/ 2357501 w 6857998"/>
              <a:gd name="connsiteY312" fmla="*/ 3561070 h 4425387"/>
              <a:gd name="connsiteX313" fmla="*/ 2357501 w 6857998"/>
              <a:gd name="connsiteY313" fmla="*/ 3242318 h 4425387"/>
              <a:gd name="connsiteX314" fmla="*/ 2198156 w 6857998"/>
              <a:gd name="connsiteY314" fmla="*/ 3242318 h 4425387"/>
              <a:gd name="connsiteX315" fmla="*/ 2198156 w 6857998"/>
              <a:gd name="connsiteY315" fmla="*/ 3083112 h 4425387"/>
              <a:gd name="connsiteX316" fmla="*/ 2038811 w 6857998"/>
              <a:gd name="connsiteY316" fmla="*/ 3083112 h 4425387"/>
              <a:gd name="connsiteX317" fmla="*/ 2038811 w 6857998"/>
              <a:gd name="connsiteY317" fmla="*/ 2923904 h 4425387"/>
              <a:gd name="connsiteX318" fmla="*/ 1879466 w 6857998"/>
              <a:gd name="connsiteY318" fmla="*/ 2923904 h 4425387"/>
              <a:gd name="connsiteX319" fmla="*/ 1879466 w 6857998"/>
              <a:gd name="connsiteY319" fmla="*/ 2764698 h 4425387"/>
              <a:gd name="connsiteX320" fmla="*/ 2357164 w 6857998"/>
              <a:gd name="connsiteY320" fmla="*/ 2764698 h 4425387"/>
              <a:gd name="connsiteX321" fmla="*/ 2357164 w 6857998"/>
              <a:gd name="connsiteY321" fmla="*/ 2923904 h 4425387"/>
              <a:gd name="connsiteX322" fmla="*/ 2516509 w 6857998"/>
              <a:gd name="connsiteY322" fmla="*/ 2923904 h 4425387"/>
              <a:gd name="connsiteX323" fmla="*/ 2516509 w 6857998"/>
              <a:gd name="connsiteY323" fmla="*/ 2764698 h 4425387"/>
              <a:gd name="connsiteX324" fmla="*/ 2357838 w 6857998"/>
              <a:gd name="connsiteY324" fmla="*/ 2764698 h 4425387"/>
              <a:gd name="connsiteX325" fmla="*/ 2357838 w 6857998"/>
              <a:gd name="connsiteY325" fmla="*/ 2605490 h 4425387"/>
              <a:gd name="connsiteX326" fmla="*/ 2516845 w 6857998"/>
              <a:gd name="connsiteY326" fmla="*/ 2605490 h 4425387"/>
              <a:gd name="connsiteX327" fmla="*/ 2516845 w 6857998"/>
              <a:gd name="connsiteY327" fmla="*/ 2764698 h 4425387"/>
              <a:gd name="connsiteX328" fmla="*/ 2995217 w 6857998"/>
              <a:gd name="connsiteY328" fmla="*/ 1171952 h 4425387"/>
              <a:gd name="connsiteX329" fmla="*/ 2995217 w 6857998"/>
              <a:gd name="connsiteY329" fmla="*/ 1490366 h 4425387"/>
              <a:gd name="connsiteX330" fmla="*/ 2835872 w 6857998"/>
              <a:gd name="connsiteY330" fmla="*/ 1490366 h 4425387"/>
              <a:gd name="connsiteX331" fmla="*/ 2835872 w 6857998"/>
              <a:gd name="connsiteY331" fmla="*/ 1331160 h 4425387"/>
              <a:gd name="connsiteX332" fmla="*/ 2676527 w 6857998"/>
              <a:gd name="connsiteY332" fmla="*/ 1331160 h 4425387"/>
              <a:gd name="connsiteX333" fmla="*/ 2676527 w 6857998"/>
              <a:gd name="connsiteY333" fmla="*/ 1490366 h 4425387"/>
              <a:gd name="connsiteX334" fmla="*/ 2517182 w 6857998"/>
              <a:gd name="connsiteY334" fmla="*/ 1490366 h 4425387"/>
              <a:gd name="connsiteX335" fmla="*/ 2517182 w 6857998"/>
              <a:gd name="connsiteY335" fmla="*/ 1171952 h 4425387"/>
              <a:gd name="connsiteX336" fmla="*/ 2198493 w 6857998"/>
              <a:gd name="connsiteY336" fmla="*/ 1171952 h 4425387"/>
              <a:gd name="connsiteX337" fmla="*/ 2198493 w 6857998"/>
              <a:gd name="connsiteY337" fmla="*/ 1331160 h 4425387"/>
              <a:gd name="connsiteX338" fmla="*/ 2039148 w 6857998"/>
              <a:gd name="connsiteY338" fmla="*/ 1331160 h 4425387"/>
              <a:gd name="connsiteX339" fmla="*/ 2039148 w 6857998"/>
              <a:gd name="connsiteY339" fmla="*/ 853202 h 4425387"/>
              <a:gd name="connsiteX340" fmla="*/ 2198493 w 6857998"/>
              <a:gd name="connsiteY340" fmla="*/ 853202 h 4425387"/>
              <a:gd name="connsiteX341" fmla="*/ 2198493 w 6857998"/>
              <a:gd name="connsiteY341" fmla="*/ 1012408 h 4425387"/>
              <a:gd name="connsiteX342" fmla="*/ 2357838 w 6857998"/>
              <a:gd name="connsiteY342" fmla="*/ 1012408 h 4425387"/>
              <a:gd name="connsiteX343" fmla="*/ 2357838 w 6857998"/>
              <a:gd name="connsiteY343" fmla="*/ 853202 h 4425387"/>
              <a:gd name="connsiteX344" fmla="*/ 2676527 w 6857998"/>
              <a:gd name="connsiteY344" fmla="*/ 853202 h 4425387"/>
              <a:gd name="connsiteX345" fmla="*/ 2676527 w 6857998"/>
              <a:gd name="connsiteY345" fmla="*/ 694332 h 4425387"/>
              <a:gd name="connsiteX346" fmla="*/ 2835872 w 6857998"/>
              <a:gd name="connsiteY346" fmla="*/ 694332 h 4425387"/>
              <a:gd name="connsiteX347" fmla="*/ 2835872 w 6857998"/>
              <a:gd name="connsiteY347" fmla="*/ 1012746 h 4425387"/>
              <a:gd name="connsiteX348" fmla="*/ 2676527 w 6857998"/>
              <a:gd name="connsiteY348" fmla="*/ 1012746 h 4425387"/>
              <a:gd name="connsiteX349" fmla="*/ 2676527 w 6857998"/>
              <a:gd name="connsiteY349" fmla="*/ 1171952 h 4425387"/>
              <a:gd name="connsiteX350" fmla="*/ 2995217 w 6857998"/>
              <a:gd name="connsiteY350" fmla="*/ 216035 h 4425387"/>
              <a:gd name="connsiteX351" fmla="*/ 2995217 w 6857998"/>
              <a:gd name="connsiteY351" fmla="*/ 375242 h 4425387"/>
              <a:gd name="connsiteX352" fmla="*/ 2835872 w 6857998"/>
              <a:gd name="connsiteY352" fmla="*/ 375242 h 4425387"/>
              <a:gd name="connsiteX353" fmla="*/ 2835872 w 6857998"/>
              <a:gd name="connsiteY353" fmla="*/ 534449 h 4425387"/>
              <a:gd name="connsiteX354" fmla="*/ 2676527 w 6857998"/>
              <a:gd name="connsiteY354" fmla="*/ 534449 h 4425387"/>
              <a:gd name="connsiteX355" fmla="*/ 2676527 w 6857998"/>
              <a:gd name="connsiteY355" fmla="*/ 375242 h 4425387"/>
              <a:gd name="connsiteX356" fmla="*/ 2517182 w 6857998"/>
              <a:gd name="connsiteY356" fmla="*/ 375242 h 4425387"/>
              <a:gd name="connsiteX357" fmla="*/ 2517182 w 6857998"/>
              <a:gd name="connsiteY357" fmla="*/ 693658 h 4425387"/>
              <a:gd name="connsiteX358" fmla="*/ 2357838 w 6857998"/>
              <a:gd name="connsiteY358" fmla="*/ 693658 h 4425387"/>
              <a:gd name="connsiteX359" fmla="*/ 2357838 w 6857998"/>
              <a:gd name="connsiteY359" fmla="*/ 375242 h 4425387"/>
              <a:gd name="connsiteX360" fmla="*/ 2198493 w 6857998"/>
              <a:gd name="connsiteY360" fmla="*/ 375242 h 4425387"/>
              <a:gd name="connsiteX361" fmla="*/ 2198493 w 6857998"/>
              <a:gd name="connsiteY361" fmla="*/ 216035 h 4425387"/>
              <a:gd name="connsiteX362" fmla="*/ 2133525 w 6857998"/>
              <a:gd name="connsiteY362" fmla="*/ 216035 h 4425387"/>
              <a:gd name="connsiteX363" fmla="*/ 2250133 w 6857998"/>
              <a:gd name="connsiteY363" fmla="*/ 176622 h 4425387"/>
              <a:gd name="connsiteX364" fmla="*/ 2627054 w 6857998"/>
              <a:gd name="connsiteY364" fmla="*/ 79814 h 4425387"/>
              <a:gd name="connsiteX365" fmla="*/ 2677201 w 6857998"/>
              <a:gd name="connsiteY365" fmla="*/ 70869 h 4425387"/>
              <a:gd name="connsiteX366" fmla="*/ 2677201 w 6857998"/>
              <a:gd name="connsiteY366" fmla="*/ 216035 h 4425387"/>
              <a:gd name="connsiteX367" fmla="*/ 2995891 w 6857998"/>
              <a:gd name="connsiteY367" fmla="*/ 23035 h 4425387"/>
              <a:gd name="connsiteX368" fmla="*/ 2995891 w 6857998"/>
              <a:gd name="connsiteY368" fmla="*/ 56828 h 4425387"/>
              <a:gd name="connsiteX369" fmla="*/ 2755917 w 6857998"/>
              <a:gd name="connsiteY369" fmla="*/ 56828 h 4425387"/>
              <a:gd name="connsiteX370" fmla="*/ 2820741 w 6857998"/>
              <a:gd name="connsiteY370" fmla="*/ 45265 h 4425387"/>
              <a:gd name="connsiteX371" fmla="*/ 3310874 w 6857998"/>
              <a:gd name="connsiteY371" fmla="*/ 4198234 h 4425387"/>
              <a:gd name="connsiteX372" fmla="*/ 3310874 w 6857998"/>
              <a:gd name="connsiteY372" fmla="*/ 4357442 h 4425387"/>
              <a:gd name="connsiteX373" fmla="*/ 3151529 w 6857998"/>
              <a:gd name="connsiteY373" fmla="*/ 4357442 h 4425387"/>
              <a:gd name="connsiteX374" fmla="*/ 3151529 w 6857998"/>
              <a:gd name="connsiteY374" fmla="*/ 4198234 h 4425387"/>
              <a:gd name="connsiteX375" fmla="*/ 3310875 w 6857998"/>
              <a:gd name="connsiteY375" fmla="*/ 1331160 h 4425387"/>
              <a:gd name="connsiteX376" fmla="*/ 3310875 w 6857998"/>
              <a:gd name="connsiteY376" fmla="*/ 1490366 h 4425387"/>
              <a:gd name="connsiteX377" fmla="*/ 3151530 w 6857998"/>
              <a:gd name="connsiteY377" fmla="*/ 1490366 h 4425387"/>
              <a:gd name="connsiteX378" fmla="*/ 3151530 w 6857998"/>
              <a:gd name="connsiteY378" fmla="*/ 1331160 h 4425387"/>
              <a:gd name="connsiteX379" fmla="*/ 3313906 w 6857998"/>
              <a:gd name="connsiteY379" fmla="*/ 1968324 h 4425387"/>
              <a:gd name="connsiteX380" fmla="*/ 3313906 w 6857998"/>
              <a:gd name="connsiteY380" fmla="*/ 2286740 h 4425387"/>
              <a:gd name="connsiteX381" fmla="*/ 2995217 w 6857998"/>
              <a:gd name="connsiteY381" fmla="*/ 2286740 h 4425387"/>
              <a:gd name="connsiteX382" fmla="*/ 2995217 w 6857998"/>
              <a:gd name="connsiteY382" fmla="*/ 1968324 h 4425387"/>
              <a:gd name="connsiteX383" fmla="*/ 2677201 w 6857998"/>
              <a:gd name="connsiteY383" fmla="*/ 1968324 h 4425387"/>
              <a:gd name="connsiteX384" fmla="*/ 2677201 w 6857998"/>
              <a:gd name="connsiteY384" fmla="*/ 1809118 h 4425387"/>
              <a:gd name="connsiteX385" fmla="*/ 2836546 w 6857998"/>
              <a:gd name="connsiteY385" fmla="*/ 1809118 h 4425387"/>
              <a:gd name="connsiteX386" fmla="*/ 2836546 w 6857998"/>
              <a:gd name="connsiteY386" fmla="*/ 1650248 h 4425387"/>
              <a:gd name="connsiteX387" fmla="*/ 2995891 w 6857998"/>
              <a:gd name="connsiteY387" fmla="*/ 1650248 h 4425387"/>
              <a:gd name="connsiteX388" fmla="*/ 2995891 w 6857998"/>
              <a:gd name="connsiteY388" fmla="*/ 1809454 h 4425387"/>
              <a:gd name="connsiteX389" fmla="*/ 2995891 w 6857998"/>
              <a:gd name="connsiteY389" fmla="*/ 1968324 h 4425387"/>
              <a:gd name="connsiteX390" fmla="*/ 3471904 w 6857998"/>
              <a:gd name="connsiteY390" fmla="*/ 3561070 h 4425387"/>
              <a:gd name="connsiteX391" fmla="*/ 3471904 w 6857998"/>
              <a:gd name="connsiteY391" fmla="*/ 4039028 h 4425387"/>
              <a:gd name="connsiteX392" fmla="*/ 3153214 w 6857998"/>
              <a:gd name="connsiteY392" fmla="*/ 4039028 h 4425387"/>
              <a:gd name="connsiteX393" fmla="*/ 3153214 w 6857998"/>
              <a:gd name="connsiteY393" fmla="*/ 3879820 h 4425387"/>
              <a:gd name="connsiteX394" fmla="*/ 3312558 w 6857998"/>
              <a:gd name="connsiteY394" fmla="*/ 3879820 h 4425387"/>
              <a:gd name="connsiteX395" fmla="*/ 3312559 w 6857998"/>
              <a:gd name="connsiteY395" fmla="*/ 3561406 h 4425387"/>
              <a:gd name="connsiteX396" fmla="*/ 3312559 w 6857998"/>
              <a:gd name="connsiteY396" fmla="*/ 3561070 h 4425387"/>
              <a:gd name="connsiteX397" fmla="*/ 3471904 w 6857998"/>
              <a:gd name="connsiteY397" fmla="*/ 693658 h 4425387"/>
              <a:gd name="connsiteX398" fmla="*/ 3471904 w 6857998"/>
              <a:gd name="connsiteY398" fmla="*/ 1171616 h 4425387"/>
              <a:gd name="connsiteX399" fmla="*/ 3153215 w 6857998"/>
              <a:gd name="connsiteY399" fmla="*/ 1171616 h 4425387"/>
              <a:gd name="connsiteX400" fmla="*/ 3153215 w 6857998"/>
              <a:gd name="connsiteY400" fmla="*/ 1012408 h 4425387"/>
              <a:gd name="connsiteX401" fmla="*/ 3312559 w 6857998"/>
              <a:gd name="connsiteY401" fmla="*/ 1012408 h 4425387"/>
              <a:gd name="connsiteX402" fmla="*/ 3312559 w 6857998"/>
              <a:gd name="connsiteY402" fmla="*/ 693994 h 4425387"/>
              <a:gd name="connsiteX403" fmla="*/ 3312559 w 6857998"/>
              <a:gd name="connsiteY403" fmla="*/ 693658 h 4425387"/>
              <a:gd name="connsiteX404" fmla="*/ 3792615 w 6857998"/>
              <a:gd name="connsiteY404" fmla="*/ 4357778 h 4425387"/>
              <a:gd name="connsiteX405" fmla="*/ 3792615 w 6857998"/>
              <a:gd name="connsiteY405" fmla="*/ 4425387 h 4425387"/>
              <a:gd name="connsiteX406" fmla="*/ 3473925 w 6857998"/>
              <a:gd name="connsiteY406" fmla="*/ 4425387 h 4425387"/>
              <a:gd name="connsiteX407" fmla="*/ 3473925 w 6857998"/>
              <a:gd name="connsiteY407" fmla="*/ 4039364 h 4425387"/>
              <a:gd name="connsiteX408" fmla="*/ 3633270 w 6857998"/>
              <a:gd name="connsiteY408" fmla="*/ 4039364 h 4425387"/>
              <a:gd name="connsiteX409" fmla="*/ 3633270 w 6857998"/>
              <a:gd name="connsiteY409" fmla="*/ 4357778 h 4425387"/>
              <a:gd name="connsiteX410" fmla="*/ 3792615 w 6857998"/>
              <a:gd name="connsiteY410" fmla="*/ 18073 h 4425387"/>
              <a:gd name="connsiteX411" fmla="*/ 3792615 w 6857998"/>
              <a:gd name="connsiteY411" fmla="*/ 56828 h 4425387"/>
              <a:gd name="connsiteX412" fmla="*/ 3314243 w 6857998"/>
              <a:gd name="connsiteY412" fmla="*/ 56828 h 4425387"/>
              <a:gd name="connsiteX413" fmla="*/ 3314243 w 6857998"/>
              <a:gd name="connsiteY413" fmla="*/ 375242 h 4425387"/>
              <a:gd name="connsiteX414" fmla="*/ 3632934 w 6857998"/>
              <a:gd name="connsiteY414" fmla="*/ 375242 h 4425387"/>
              <a:gd name="connsiteX415" fmla="*/ 3632934 w 6857998"/>
              <a:gd name="connsiteY415" fmla="*/ 534449 h 4425387"/>
              <a:gd name="connsiteX416" fmla="*/ 2995217 w 6857998"/>
              <a:gd name="connsiteY416" fmla="*/ 534449 h 4425387"/>
              <a:gd name="connsiteX417" fmla="*/ 2995217 w 6857998"/>
              <a:gd name="connsiteY417" fmla="*/ 375242 h 4425387"/>
              <a:gd name="connsiteX418" fmla="*/ 3154562 w 6857998"/>
              <a:gd name="connsiteY418" fmla="*/ 375242 h 4425387"/>
              <a:gd name="connsiteX419" fmla="*/ 3154562 w 6857998"/>
              <a:gd name="connsiteY419" fmla="*/ 216035 h 4425387"/>
              <a:gd name="connsiteX420" fmla="*/ 2995891 w 6857998"/>
              <a:gd name="connsiteY420" fmla="*/ 216035 h 4425387"/>
              <a:gd name="connsiteX421" fmla="*/ 2995891 w 6857998"/>
              <a:gd name="connsiteY421" fmla="*/ 56828 h 4425387"/>
              <a:gd name="connsiteX422" fmla="*/ 3155236 w 6857998"/>
              <a:gd name="connsiteY422" fmla="*/ 56828 h 4425387"/>
              <a:gd name="connsiteX423" fmla="*/ 3155236 w 6857998"/>
              <a:gd name="connsiteY423" fmla="*/ 9828 h 4425387"/>
              <a:gd name="connsiteX424" fmla="*/ 3217333 w 6857998"/>
              <a:gd name="connsiteY424" fmla="*/ 5112 h 4425387"/>
              <a:gd name="connsiteX425" fmla="*/ 3419745 w 6857998"/>
              <a:gd name="connsiteY425" fmla="*/ 0 h 4425387"/>
              <a:gd name="connsiteX426" fmla="*/ 3622043 w 6857998"/>
              <a:gd name="connsiteY426" fmla="*/ 5112 h 4425387"/>
              <a:gd name="connsiteX427" fmla="*/ 3951287 w 6857998"/>
              <a:gd name="connsiteY427" fmla="*/ 3083112 h 4425387"/>
              <a:gd name="connsiteX428" fmla="*/ 3951287 w 6857998"/>
              <a:gd name="connsiteY428" fmla="*/ 3242318 h 4425387"/>
              <a:gd name="connsiteX429" fmla="*/ 3632597 w 6857998"/>
              <a:gd name="connsiteY429" fmla="*/ 3242318 h 4425387"/>
              <a:gd name="connsiteX430" fmla="*/ 3632597 w 6857998"/>
              <a:gd name="connsiteY430" fmla="*/ 3083112 h 4425387"/>
              <a:gd name="connsiteX431" fmla="*/ 3952297 w 6857998"/>
              <a:gd name="connsiteY431" fmla="*/ 216035 h 4425387"/>
              <a:gd name="connsiteX432" fmla="*/ 3952297 w 6857998"/>
              <a:gd name="connsiteY432" fmla="*/ 375242 h 4425387"/>
              <a:gd name="connsiteX433" fmla="*/ 3633606 w 6857998"/>
              <a:gd name="connsiteY433" fmla="*/ 375242 h 4425387"/>
              <a:gd name="connsiteX434" fmla="*/ 3633606 w 6857998"/>
              <a:gd name="connsiteY434" fmla="*/ 216035 h 4425387"/>
              <a:gd name="connsiteX435" fmla="*/ 3792952 w 6857998"/>
              <a:gd name="connsiteY435" fmla="*/ 216035 h 4425387"/>
              <a:gd name="connsiteX436" fmla="*/ 4083222 w 6857998"/>
              <a:gd name="connsiteY436" fmla="*/ 56828 h 4425387"/>
              <a:gd name="connsiteX437" fmla="*/ 3952297 w 6857998"/>
              <a:gd name="connsiteY437" fmla="*/ 56828 h 4425387"/>
              <a:gd name="connsiteX438" fmla="*/ 3952297 w 6857998"/>
              <a:gd name="connsiteY438" fmla="*/ 36868 h 4425387"/>
              <a:gd name="connsiteX439" fmla="*/ 4018429 w 6857998"/>
              <a:gd name="connsiteY439" fmla="*/ 45265 h 4425387"/>
              <a:gd name="connsiteX440" fmla="*/ 4110968 w 6857998"/>
              <a:gd name="connsiteY440" fmla="*/ 1331160 h 4425387"/>
              <a:gd name="connsiteX441" fmla="*/ 4110968 w 6857998"/>
              <a:gd name="connsiteY441" fmla="*/ 1490366 h 4425387"/>
              <a:gd name="connsiteX442" fmla="*/ 3951624 w 6857998"/>
              <a:gd name="connsiteY442" fmla="*/ 1490366 h 4425387"/>
              <a:gd name="connsiteX443" fmla="*/ 3951624 w 6857998"/>
              <a:gd name="connsiteY443" fmla="*/ 1331160 h 4425387"/>
              <a:gd name="connsiteX444" fmla="*/ 4110968 w 6857998"/>
              <a:gd name="connsiteY444" fmla="*/ 1171952 h 4425387"/>
              <a:gd name="connsiteX445" fmla="*/ 4110968 w 6857998"/>
              <a:gd name="connsiteY445" fmla="*/ 1172626 h 4425387"/>
              <a:gd name="connsiteX446" fmla="*/ 4110631 w 6857998"/>
              <a:gd name="connsiteY446" fmla="*/ 1172626 h 4425387"/>
              <a:gd name="connsiteX447" fmla="*/ 4270987 w 6857998"/>
              <a:gd name="connsiteY447" fmla="*/ 2605826 h 4425387"/>
              <a:gd name="connsiteX448" fmla="*/ 4270987 w 6857998"/>
              <a:gd name="connsiteY448" fmla="*/ 2924240 h 4425387"/>
              <a:gd name="connsiteX449" fmla="*/ 3952297 w 6857998"/>
              <a:gd name="connsiteY449" fmla="*/ 2924240 h 4425387"/>
              <a:gd name="connsiteX450" fmla="*/ 3952297 w 6857998"/>
              <a:gd name="connsiteY450" fmla="*/ 2765034 h 4425387"/>
              <a:gd name="connsiteX451" fmla="*/ 4111641 w 6857998"/>
              <a:gd name="connsiteY451" fmla="*/ 2765034 h 4425387"/>
              <a:gd name="connsiteX452" fmla="*/ 4111641 w 6857998"/>
              <a:gd name="connsiteY452" fmla="*/ 2605826 h 4425387"/>
              <a:gd name="connsiteX453" fmla="*/ 4430331 w 6857998"/>
              <a:gd name="connsiteY453" fmla="*/ 375243 h 4425387"/>
              <a:gd name="connsiteX454" fmla="*/ 4430331 w 6857998"/>
              <a:gd name="connsiteY454" fmla="*/ 534450 h 4425387"/>
              <a:gd name="connsiteX455" fmla="*/ 4270987 w 6857998"/>
              <a:gd name="connsiteY455" fmla="*/ 534449 h 4425387"/>
              <a:gd name="connsiteX456" fmla="*/ 4270987 w 6857998"/>
              <a:gd name="connsiteY456" fmla="*/ 693658 h 4425387"/>
              <a:gd name="connsiteX457" fmla="*/ 4111641 w 6857998"/>
              <a:gd name="connsiteY457" fmla="*/ 693658 h 4425387"/>
              <a:gd name="connsiteX458" fmla="*/ 4111641 w 6857998"/>
              <a:gd name="connsiteY458" fmla="*/ 852866 h 4425387"/>
              <a:gd name="connsiteX459" fmla="*/ 3952297 w 6857998"/>
              <a:gd name="connsiteY459" fmla="*/ 852866 h 4425387"/>
              <a:gd name="connsiteX460" fmla="*/ 3952297 w 6857998"/>
              <a:gd name="connsiteY460" fmla="*/ 1012072 h 4425387"/>
              <a:gd name="connsiteX461" fmla="*/ 4111641 w 6857998"/>
              <a:gd name="connsiteY461" fmla="*/ 1012072 h 4425387"/>
              <a:gd name="connsiteX462" fmla="*/ 4111641 w 6857998"/>
              <a:gd name="connsiteY462" fmla="*/ 1171280 h 4425387"/>
              <a:gd name="connsiteX463" fmla="*/ 3952297 w 6857998"/>
              <a:gd name="connsiteY463" fmla="*/ 1171280 h 4425387"/>
              <a:gd name="connsiteX464" fmla="*/ 3952297 w 6857998"/>
              <a:gd name="connsiteY464" fmla="*/ 1330486 h 4425387"/>
              <a:gd name="connsiteX465" fmla="*/ 3792952 w 6857998"/>
              <a:gd name="connsiteY465" fmla="*/ 1330486 h 4425387"/>
              <a:gd name="connsiteX466" fmla="*/ 3792952 w 6857998"/>
              <a:gd name="connsiteY466" fmla="*/ 1012072 h 4425387"/>
              <a:gd name="connsiteX467" fmla="*/ 3633606 w 6857998"/>
              <a:gd name="connsiteY467" fmla="*/ 1012072 h 4425387"/>
              <a:gd name="connsiteX468" fmla="*/ 3633606 w 6857998"/>
              <a:gd name="connsiteY468" fmla="*/ 693658 h 4425387"/>
              <a:gd name="connsiteX469" fmla="*/ 3952297 w 6857998"/>
              <a:gd name="connsiteY469" fmla="*/ 693658 h 4425387"/>
              <a:gd name="connsiteX470" fmla="*/ 3952297 w 6857998"/>
              <a:gd name="connsiteY470" fmla="*/ 534449 h 4425387"/>
              <a:gd name="connsiteX471" fmla="*/ 4111641 w 6857998"/>
              <a:gd name="connsiteY471" fmla="*/ 534449 h 4425387"/>
              <a:gd name="connsiteX472" fmla="*/ 4111641 w 6857998"/>
              <a:gd name="connsiteY472" fmla="*/ 216035 h 4425387"/>
              <a:gd name="connsiteX473" fmla="*/ 4270987 w 6857998"/>
              <a:gd name="connsiteY473" fmla="*/ 216035 h 4425387"/>
              <a:gd name="connsiteX474" fmla="*/ 4270987 w 6857998"/>
              <a:gd name="connsiteY474" fmla="*/ 375242 h 4425387"/>
              <a:gd name="connsiteX475" fmla="*/ 4589676 w 6857998"/>
              <a:gd name="connsiteY475" fmla="*/ 3402198 h 4425387"/>
              <a:gd name="connsiteX476" fmla="*/ 4589676 w 6857998"/>
              <a:gd name="connsiteY476" fmla="*/ 3561406 h 4425387"/>
              <a:gd name="connsiteX477" fmla="*/ 4430331 w 6857998"/>
              <a:gd name="connsiteY477" fmla="*/ 3561406 h 4425387"/>
              <a:gd name="connsiteX478" fmla="*/ 4430331 w 6857998"/>
              <a:gd name="connsiteY478" fmla="*/ 3402198 h 4425387"/>
              <a:gd name="connsiteX479" fmla="*/ 4589676 w 6857998"/>
              <a:gd name="connsiteY479" fmla="*/ 534787 h 4425387"/>
              <a:gd name="connsiteX480" fmla="*/ 4589676 w 6857998"/>
              <a:gd name="connsiteY480" fmla="*/ 693994 h 4425387"/>
              <a:gd name="connsiteX481" fmla="*/ 4430331 w 6857998"/>
              <a:gd name="connsiteY481" fmla="*/ 693994 h 4425387"/>
              <a:gd name="connsiteX482" fmla="*/ 4430331 w 6857998"/>
              <a:gd name="connsiteY482" fmla="*/ 534787 h 4425387"/>
              <a:gd name="connsiteX483" fmla="*/ 4749357 w 6857998"/>
              <a:gd name="connsiteY483" fmla="*/ 2765034 h 4425387"/>
              <a:gd name="connsiteX484" fmla="*/ 4590013 w 6857998"/>
              <a:gd name="connsiteY484" fmla="*/ 2765034 h 4425387"/>
              <a:gd name="connsiteX485" fmla="*/ 4590013 w 6857998"/>
              <a:gd name="connsiteY485" fmla="*/ 2924240 h 4425387"/>
              <a:gd name="connsiteX486" fmla="*/ 4590013 w 6857998"/>
              <a:gd name="connsiteY486" fmla="*/ 3083448 h 4425387"/>
              <a:gd name="connsiteX487" fmla="*/ 4749357 w 6857998"/>
              <a:gd name="connsiteY487" fmla="*/ 3083448 h 4425387"/>
              <a:gd name="connsiteX488" fmla="*/ 4749357 w 6857998"/>
              <a:gd name="connsiteY488" fmla="*/ 1968662 h 4425387"/>
              <a:gd name="connsiteX489" fmla="*/ 4749357 w 6857998"/>
              <a:gd name="connsiteY489" fmla="*/ 2127532 h 4425387"/>
              <a:gd name="connsiteX490" fmla="*/ 4590013 w 6857998"/>
              <a:gd name="connsiteY490" fmla="*/ 2127532 h 4425387"/>
              <a:gd name="connsiteX491" fmla="*/ 4590013 w 6857998"/>
              <a:gd name="connsiteY491" fmla="*/ 2286740 h 4425387"/>
              <a:gd name="connsiteX492" fmla="*/ 4430669 w 6857998"/>
              <a:gd name="connsiteY492" fmla="*/ 2286740 h 4425387"/>
              <a:gd name="connsiteX493" fmla="*/ 4430669 w 6857998"/>
              <a:gd name="connsiteY493" fmla="*/ 1968324 h 4425387"/>
              <a:gd name="connsiteX494" fmla="*/ 4748347 w 6857998"/>
              <a:gd name="connsiteY494" fmla="*/ 1968324 h 4425387"/>
              <a:gd name="connsiteX495" fmla="*/ 4748347 w 6857998"/>
              <a:gd name="connsiteY495" fmla="*/ 1968662 h 4425387"/>
              <a:gd name="connsiteX496" fmla="*/ 4907692 w 6857998"/>
              <a:gd name="connsiteY496" fmla="*/ 2127868 h 4425387"/>
              <a:gd name="connsiteX497" fmla="*/ 4907692 w 6857998"/>
              <a:gd name="connsiteY497" fmla="*/ 2446282 h 4425387"/>
              <a:gd name="connsiteX498" fmla="*/ 4589003 w 6857998"/>
              <a:gd name="connsiteY498" fmla="*/ 2446282 h 4425387"/>
              <a:gd name="connsiteX499" fmla="*/ 4589003 w 6857998"/>
              <a:gd name="connsiteY499" fmla="*/ 2287076 h 4425387"/>
              <a:gd name="connsiteX500" fmla="*/ 4748347 w 6857998"/>
              <a:gd name="connsiteY500" fmla="*/ 2287076 h 4425387"/>
              <a:gd name="connsiteX501" fmla="*/ 4748347 w 6857998"/>
              <a:gd name="connsiteY501" fmla="*/ 2127868 h 4425387"/>
              <a:gd name="connsiteX502" fmla="*/ 5067711 w 6857998"/>
              <a:gd name="connsiteY502" fmla="*/ 4357442 h 4425387"/>
              <a:gd name="connsiteX503" fmla="*/ 5067711 w 6857998"/>
              <a:gd name="connsiteY503" fmla="*/ 4425387 h 4425387"/>
              <a:gd name="connsiteX504" fmla="*/ 4589340 w 6857998"/>
              <a:gd name="connsiteY504" fmla="*/ 4425387 h 4425387"/>
              <a:gd name="connsiteX505" fmla="*/ 4589340 w 6857998"/>
              <a:gd name="connsiteY505" fmla="*/ 4357442 h 4425387"/>
              <a:gd name="connsiteX506" fmla="*/ 4270650 w 6857998"/>
              <a:gd name="connsiteY506" fmla="*/ 4357442 h 4425387"/>
              <a:gd name="connsiteX507" fmla="*/ 4270650 w 6857998"/>
              <a:gd name="connsiteY507" fmla="*/ 4198234 h 4425387"/>
              <a:gd name="connsiteX508" fmla="*/ 4111978 w 6857998"/>
              <a:gd name="connsiteY508" fmla="*/ 4198234 h 4425387"/>
              <a:gd name="connsiteX509" fmla="*/ 4111978 w 6857998"/>
              <a:gd name="connsiteY509" fmla="*/ 4357442 h 4425387"/>
              <a:gd name="connsiteX510" fmla="*/ 3952634 w 6857998"/>
              <a:gd name="connsiteY510" fmla="*/ 4357442 h 4425387"/>
              <a:gd name="connsiteX511" fmla="*/ 3952634 w 6857998"/>
              <a:gd name="connsiteY511" fmla="*/ 4198234 h 4425387"/>
              <a:gd name="connsiteX512" fmla="*/ 4111306 w 6857998"/>
              <a:gd name="connsiteY512" fmla="*/ 4198234 h 4425387"/>
              <a:gd name="connsiteX513" fmla="*/ 4111306 w 6857998"/>
              <a:gd name="connsiteY513" fmla="*/ 4039028 h 4425387"/>
              <a:gd name="connsiteX514" fmla="*/ 3952297 w 6857998"/>
              <a:gd name="connsiteY514" fmla="*/ 4039028 h 4425387"/>
              <a:gd name="connsiteX515" fmla="*/ 3952297 w 6857998"/>
              <a:gd name="connsiteY515" fmla="*/ 4198234 h 4425387"/>
              <a:gd name="connsiteX516" fmla="*/ 3792952 w 6857998"/>
              <a:gd name="connsiteY516" fmla="*/ 4198234 h 4425387"/>
              <a:gd name="connsiteX517" fmla="*/ 3792952 w 6857998"/>
              <a:gd name="connsiteY517" fmla="*/ 3879820 h 4425387"/>
              <a:gd name="connsiteX518" fmla="*/ 3633606 w 6857998"/>
              <a:gd name="connsiteY518" fmla="*/ 3879820 h 4425387"/>
              <a:gd name="connsiteX519" fmla="*/ 3633606 w 6857998"/>
              <a:gd name="connsiteY519" fmla="*/ 3561406 h 4425387"/>
              <a:gd name="connsiteX520" fmla="*/ 3952297 w 6857998"/>
              <a:gd name="connsiteY520" fmla="*/ 3561406 h 4425387"/>
              <a:gd name="connsiteX521" fmla="*/ 3952297 w 6857998"/>
              <a:gd name="connsiteY521" fmla="*/ 3402198 h 4425387"/>
              <a:gd name="connsiteX522" fmla="*/ 4111641 w 6857998"/>
              <a:gd name="connsiteY522" fmla="*/ 3402198 h 4425387"/>
              <a:gd name="connsiteX523" fmla="*/ 4111641 w 6857998"/>
              <a:gd name="connsiteY523" fmla="*/ 3083784 h 4425387"/>
              <a:gd name="connsiteX524" fmla="*/ 4270987 w 6857998"/>
              <a:gd name="connsiteY524" fmla="*/ 3083784 h 4425387"/>
              <a:gd name="connsiteX525" fmla="*/ 4270987 w 6857998"/>
              <a:gd name="connsiteY525" fmla="*/ 3242992 h 4425387"/>
              <a:gd name="connsiteX526" fmla="*/ 4430331 w 6857998"/>
              <a:gd name="connsiteY526" fmla="*/ 3242992 h 4425387"/>
              <a:gd name="connsiteX527" fmla="*/ 4430331 w 6857998"/>
              <a:gd name="connsiteY527" fmla="*/ 3402198 h 4425387"/>
              <a:gd name="connsiteX528" fmla="*/ 4270987 w 6857998"/>
              <a:gd name="connsiteY528" fmla="*/ 3402198 h 4425387"/>
              <a:gd name="connsiteX529" fmla="*/ 4270987 w 6857998"/>
              <a:gd name="connsiteY529" fmla="*/ 3561406 h 4425387"/>
              <a:gd name="connsiteX530" fmla="*/ 4111641 w 6857998"/>
              <a:gd name="connsiteY530" fmla="*/ 3561406 h 4425387"/>
              <a:gd name="connsiteX531" fmla="*/ 4111641 w 6857998"/>
              <a:gd name="connsiteY531" fmla="*/ 3720614 h 4425387"/>
              <a:gd name="connsiteX532" fmla="*/ 3952297 w 6857998"/>
              <a:gd name="connsiteY532" fmla="*/ 3720614 h 4425387"/>
              <a:gd name="connsiteX533" fmla="*/ 3952297 w 6857998"/>
              <a:gd name="connsiteY533" fmla="*/ 3879820 h 4425387"/>
              <a:gd name="connsiteX534" fmla="*/ 4111641 w 6857998"/>
              <a:gd name="connsiteY534" fmla="*/ 3879820 h 4425387"/>
              <a:gd name="connsiteX535" fmla="*/ 4111641 w 6857998"/>
              <a:gd name="connsiteY535" fmla="*/ 4039028 h 4425387"/>
              <a:gd name="connsiteX536" fmla="*/ 4589676 w 6857998"/>
              <a:gd name="connsiteY536" fmla="*/ 4039028 h 4425387"/>
              <a:gd name="connsiteX537" fmla="*/ 4589676 w 6857998"/>
              <a:gd name="connsiteY537" fmla="*/ 4198234 h 4425387"/>
              <a:gd name="connsiteX538" fmla="*/ 4749022 w 6857998"/>
              <a:gd name="connsiteY538" fmla="*/ 4198234 h 4425387"/>
              <a:gd name="connsiteX539" fmla="*/ 4749022 w 6857998"/>
              <a:gd name="connsiteY539" fmla="*/ 4357442 h 4425387"/>
              <a:gd name="connsiteX540" fmla="*/ 5227056 w 6857998"/>
              <a:gd name="connsiteY540" fmla="*/ 4198234 h 4425387"/>
              <a:gd name="connsiteX541" fmla="*/ 5227056 w 6857998"/>
              <a:gd name="connsiteY541" fmla="*/ 4357442 h 4425387"/>
              <a:gd name="connsiteX542" fmla="*/ 5067711 w 6857998"/>
              <a:gd name="connsiteY542" fmla="*/ 4357442 h 4425387"/>
              <a:gd name="connsiteX543" fmla="*/ 5067711 w 6857998"/>
              <a:gd name="connsiteY543" fmla="*/ 4198234 h 4425387"/>
              <a:gd name="connsiteX544" fmla="*/ 5227056 w 6857998"/>
              <a:gd name="connsiteY544" fmla="*/ 3561406 h 4425387"/>
              <a:gd name="connsiteX545" fmla="*/ 5227056 w 6857998"/>
              <a:gd name="connsiteY545" fmla="*/ 3879820 h 4425387"/>
              <a:gd name="connsiteX546" fmla="*/ 5067711 w 6857998"/>
              <a:gd name="connsiteY546" fmla="*/ 3879820 h 4425387"/>
              <a:gd name="connsiteX547" fmla="*/ 5067711 w 6857998"/>
              <a:gd name="connsiteY547" fmla="*/ 4198234 h 4425387"/>
              <a:gd name="connsiteX548" fmla="*/ 4908366 w 6857998"/>
              <a:gd name="connsiteY548" fmla="*/ 4198234 h 4425387"/>
              <a:gd name="connsiteX549" fmla="*/ 4908366 w 6857998"/>
              <a:gd name="connsiteY549" fmla="*/ 3879820 h 4425387"/>
              <a:gd name="connsiteX550" fmla="*/ 4749022 w 6857998"/>
              <a:gd name="connsiteY550" fmla="*/ 3879820 h 4425387"/>
              <a:gd name="connsiteX551" fmla="*/ 4749022 w 6857998"/>
              <a:gd name="connsiteY551" fmla="*/ 4039028 h 4425387"/>
              <a:gd name="connsiteX552" fmla="*/ 4589676 w 6857998"/>
              <a:gd name="connsiteY552" fmla="*/ 4039028 h 4425387"/>
              <a:gd name="connsiteX553" fmla="*/ 4589676 w 6857998"/>
              <a:gd name="connsiteY553" fmla="*/ 3879820 h 4425387"/>
              <a:gd name="connsiteX554" fmla="*/ 4430331 w 6857998"/>
              <a:gd name="connsiteY554" fmla="*/ 3879820 h 4425387"/>
              <a:gd name="connsiteX555" fmla="*/ 4430331 w 6857998"/>
              <a:gd name="connsiteY555" fmla="*/ 3720614 h 4425387"/>
              <a:gd name="connsiteX556" fmla="*/ 5068048 w 6857998"/>
              <a:gd name="connsiteY556" fmla="*/ 3720614 h 4425387"/>
              <a:gd name="connsiteX557" fmla="*/ 5068048 w 6857998"/>
              <a:gd name="connsiteY557" fmla="*/ 3561406 h 4425387"/>
              <a:gd name="connsiteX558" fmla="*/ 5227056 w 6857998"/>
              <a:gd name="connsiteY558" fmla="*/ 693994 h 4425387"/>
              <a:gd name="connsiteX559" fmla="*/ 5227056 w 6857998"/>
              <a:gd name="connsiteY559" fmla="*/ 1012408 h 4425387"/>
              <a:gd name="connsiteX560" fmla="*/ 5067711 w 6857998"/>
              <a:gd name="connsiteY560" fmla="*/ 1012408 h 4425387"/>
              <a:gd name="connsiteX561" fmla="*/ 5067711 w 6857998"/>
              <a:gd name="connsiteY561" fmla="*/ 1330824 h 4425387"/>
              <a:gd name="connsiteX562" fmla="*/ 4908366 w 6857998"/>
              <a:gd name="connsiteY562" fmla="*/ 1330824 h 4425387"/>
              <a:gd name="connsiteX563" fmla="*/ 4908366 w 6857998"/>
              <a:gd name="connsiteY563" fmla="*/ 1012408 h 4425387"/>
              <a:gd name="connsiteX564" fmla="*/ 4749022 w 6857998"/>
              <a:gd name="connsiteY564" fmla="*/ 1012408 h 4425387"/>
              <a:gd name="connsiteX565" fmla="*/ 4749022 w 6857998"/>
              <a:gd name="connsiteY565" fmla="*/ 1171616 h 4425387"/>
              <a:gd name="connsiteX566" fmla="*/ 4589676 w 6857998"/>
              <a:gd name="connsiteY566" fmla="*/ 1171616 h 4425387"/>
              <a:gd name="connsiteX567" fmla="*/ 4589676 w 6857998"/>
              <a:gd name="connsiteY567" fmla="*/ 1012408 h 4425387"/>
              <a:gd name="connsiteX568" fmla="*/ 4430331 w 6857998"/>
              <a:gd name="connsiteY568" fmla="*/ 1012408 h 4425387"/>
              <a:gd name="connsiteX569" fmla="*/ 4430331 w 6857998"/>
              <a:gd name="connsiteY569" fmla="*/ 853202 h 4425387"/>
              <a:gd name="connsiteX570" fmla="*/ 5068048 w 6857998"/>
              <a:gd name="connsiteY570" fmla="*/ 853202 h 4425387"/>
              <a:gd name="connsiteX571" fmla="*/ 5068048 w 6857998"/>
              <a:gd name="connsiteY571" fmla="*/ 693994 h 4425387"/>
              <a:gd name="connsiteX572" fmla="*/ 5227730 w 6857998"/>
              <a:gd name="connsiteY572" fmla="*/ 1331160 h 4425387"/>
              <a:gd name="connsiteX573" fmla="*/ 5227730 w 6857998"/>
              <a:gd name="connsiteY573" fmla="*/ 1490366 h 4425387"/>
              <a:gd name="connsiteX574" fmla="*/ 5068384 w 6857998"/>
              <a:gd name="connsiteY574" fmla="*/ 1490366 h 4425387"/>
              <a:gd name="connsiteX575" fmla="*/ 5068384 w 6857998"/>
              <a:gd name="connsiteY575" fmla="*/ 1331160 h 4425387"/>
              <a:gd name="connsiteX576" fmla="*/ 5227730 w 6857998"/>
              <a:gd name="connsiteY576" fmla="*/ 440442 h 4425387"/>
              <a:gd name="connsiteX577" fmla="*/ 5227730 w 6857998"/>
              <a:gd name="connsiteY577" fmla="*/ 534450 h 4425387"/>
              <a:gd name="connsiteX578" fmla="*/ 5068384 w 6857998"/>
              <a:gd name="connsiteY578" fmla="*/ 534450 h 4425387"/>
              <a:gd name="connsiteX579" fmla="*/ 5068384 w 6857998"/>
              <a:gd name="connsiteY579" fmla="*/ 375243 h 4425387"/>
              <a:gd name="connsiteX580" fmla="*/ 4909039 w 6857998"/>
              <a:gd name="connsiteY580" fmla="*/ 375243 h 4425387"/>
              <a:gd name="connsiteX581" fmla="*/ 4909039 w 6857998"/>
              <a:gd name="connsiteY581" fmla="*/ 693658 h 4425387"/>
              <a:gd name="connsiteX582" fmla="*/ 4749695 w 6857998"/>
              <a:gd name="connsiteY582" fmla="*/ 693658 h 4425387"/>
              <a:gd name="connsiteX583" fmla="*/ 4749695 w 6857998"/>
              <a:gd name="connsiteY583" fmla="*/ 375243 h 4425387"/>
              <a:gd name="connsiteX584" fmla="*/ 4430669 w 6857998"/>
              <a:gd name="connsiteY584" fmla="*/ 375243 h 4425387"/>
              <a:gd name="connsiteX585" fmla="*/ 4430669 w 6857998"/>
              <a:gd name="connsiteY585" fmla="*/ 216036 h 4425387"/>
              <a:gd name="connsiteX586" fmla="*/ 4271323 w 6857998"/>
              <a:gd name="connsiteY586" fmla="*/ 216035 h 4425387"/>
              <a:gd name="connsiteX587" fmla="*/ 4271323 w 6857998"/>
              <a:gd name="connsiteY587" fmla="*/ 93491 h 4425387"/>
              <a:gd name="connsiteX588" fmla="*/ 4402222 w 6857998"/>
              <a:gd name="connsiteY588" fmla="*/ 123682 h 4425387"/>
              <a:gd name="connsiteX589" fmla="*/ 4588778 w 6857998"/>
              <a:gd name="connsiteY589" fmla="*/ 176623 h 4425387"/>
              <a:gd name="connsiteX590" fmla="*/ 4590013 w 6857998"/>
              <a:gd name="connsiteY590" fmla="*/ 177040 h 4425387"/>
              <a:gd name="connsiteX591" fmla="*/ 4590013 w 6857998"/>
              <a:gd name="connsiteY591" fmla="*/ 216036 h 4425387"/>
              <a:gd name="connsiteX592" fmla="*/ 4705339 w 6857998"/>
              <a:gd name="connsiteY592" fmla="*/ 216036 h 4425387"/>
              <a:gd name="connsiteX593" fmla="*/ 4771445 w 6857998"/>
              <a:gd name="connsiteY593" fmla="*/ 238388 h 4425387"/>
              <a:gd name="connsiteX594" fmla="*/ 5124120 w 6857998"/>
              <a:gd name="connsiteY594" fmla="*/ 387411 h 4425387"/>
              <a:gd name="connsiteX595" fmla="*/ 5385726 w 6857998"/>
              <a:gd name="connsiteY595" fmla="*/ 1650248 h 4425387"/>
              <a:gd name="connsiteX596" fmla="*/ 5385726 w 6857998"/>
              <a:gd name="connsiteY596" fmla="*/ 1968662 h 4425387"/>
              <a:gd name="connsiteX597" fmla="*/ 5226382 w 6857998"/>
              <a:gd name="connsiteY597" fmla="*/ 1968662 h 4425387"/>
              <a:gd name="connsiteX598" fmla="*/ 5226382 w 6857998"/>
              <a:gd name="connsiteY598" fmla="*/ 1809454 h 4425387"/>
              <a:gd name="connsiteX599" fmla="*/ 5067037 w 6857998"/>
              <a:gd name="connsiteY599" fmla="*/ 1809454 h 4425387"/>
              <a:gd name="connsiteX600" fmla="*/ 5067037 w 6857998"/>
              <a:gd name="connsiteY600" fmla="*/ 2127868 h 4425387"/>
              <a:gd name="connsiteX601" fmla="*/ 4907692 w 6857998"/>
              <a:gd name="connsiteY601" fmla="*/ 2127868 h 4425387"/>
              <a:gd name="connsiteX602" fmla="*/ 4907692 w 6857998"/>
              <a:gd name="connsiteY602" fmla="*/ 1968662 h 4425387"/>
              <a:gd name="connsiteX603" fmla="*/ 4749357 w 6857998"/>
              <a:gd name="connsiteY603" fmla="*/ 1968662 h 4425387"/>
              <a:gd name="connsiteX604" fmla="*/ 4749357 w 6857998"/>
              <a:gd name="connsiteY604" fmla="*/ 1968324 h 4425387"/>
              <a:gd name="connsiteX605" fmla="*/ 4748347 w 6857998"/>
              <a:gd name="connsiteY605" fmla="*/ 1968324 h 4425387"/>
              <a:gd name="connsiteX606" fmla="*/ 4748347 w 6857998"/>
              <a:gd name="connsiteY606" fmla="*/ 1650248 h 4425387"/>
              <a:gd name="connsiteX607" fmla="*/ 4589003 w 6857998"/>
              <a:gd name="connsiteY607" fmla="*/ 1650248 h 4425387"/>
              <a:gd name="connsiteX608" fmla="*/ 4589003 w 6857998"/>
              <a:gd name="connsiteY608" fmla="*/ 1809454 h 4425387"/>
              <a:gd name="connsiteX609" fmla="*/ 4270313 w 6857998"/>
              <a:gd name="connsiteY609" fmla="*/ 1809454 h 4425387"/>
              <a:gd name="connsiteX610" fmla="*/ 4270313 w 6857998"/>
              <a:gd name="connsiteY610" fmla="*/ 2127868 h 4425387"/>
              <a:gd name="connsiteX611" fmla="*/ 3951624 w 6857998"/>
              <a:gd name="connsiteY611" fmla="*/ 2127868 h 4425387"/>
              <a:gd name="connsiteX612" fmla="*/ 3951624 w 6857998"/>
              <a:gd name="connsiteY612" fmla="*/ 2287076 h 4425387"/>
              <a:gd name="connsiteX613" fmla="*/ 4270313 w 6857998"/>
              <a:gd name="connsiteY613" fmla="*/ 2287076 h 4425387"/>
              <a:gd name="connsiteX614" fmla="*/ 4270313 w 6857998"/>
              <a:gd name="connsiteY614" fmla="*/ 2446282 h 4425387"/>
              <a:gd name="connsiteX615" fmla="*/ 4110968 w 6857998"/>
              <a:gd name="connsiteY615" fmla="*/ 2446282 h 4425387"/>
              <a:gd name="connsiteX616" fmla="*/ 4110968 w 6857998"/>
              <a:gd name="connsiteY616" fmla="*/ 2605490 h 4425387"/>
              <a:gd name="connsiteX617" fmla="*/ 3951624 w 6857998"/>
              <a:gd name="connsiteY617" fmla="*/ 2605490 h 4425387"/>
              <a:gd name="connsiteX618" fmla="*/ 3951624 w 6857998"/>
              <a:gd name="connsiteY618" fmla="*/ 2764698 h 4425387"/>
              <a:gd name="connsiteX619" fmla="*/ 3792278 w 6857998"/>
              <a:gd name="connsiteY619" fmla="*/ 2764698 h 4425387"/>
              <a:gd name="connsiteX620" fmla="*/ 3792278 w 6857998"/>
              <a:gd name="connsiteY620" fmla="*/ 2923904 h 4425387"/>
              <a:gd name="connsiteX621" fmla="*/ 3313906 w 6857998"/>
              <a:gd name="connsiteY621" fmla="*/ 2923904 h 4425387"/>
              <a:gd name="connsiteX622" fmla="*/ 3313906 w 6857998"/>
              <a:gd name="connsiteY622" fmla="*/ 3242318 h 4425387"/>
              <a:gd name="connsiteX623" fmla="*/ 3632597 w 6857998"/>
              <a:gd name="connsiteY623" fmla="*/ 3242318 h 4425387"/>
              <a:gd name="connsiteX624" fmla="*/ 3632597 w 6857998"/>
              <a:gd name="connsiteY624" fmla="*/ 3401526 h 4425387"/>
              <a:gd name="connsiteX625" fmla="*/ 2994880 w 6857998"/>
              <a:gd name="connsiteY625" fmla="*/ 3401526 h 4425387"/>
              <a:gd name="connsiteX626" fmla="*/ 2994880 w 6857998"/>
              <a:gd name="connsiteY626" fmla="*/ 3242318 h 4425387"/>
              <a:gd name="connsiteX627" fmla="*/ 3154225 w 6857998"/>
              <a:gd name="connsiteY627" fmla="*/ 3242318 h 4425387"/>
              <a:gd name="connsiteX628" fmla="*/ 3154225 w 6857998"/>
              <a:gd name="connsiteY628" fmla="*/ 3083112 h 4425387"/>
              <a:gd name="connsiteX629" fmla="*/ 2994880 w 6857998"/>
              <a:gd name="connsiteY629" fmla="*/ 3083112 h 4425387"/>
              <a:gd name="connsiteX630" fmla="*/ 2994880 w 6857998"/>
              <a:gd name="connsiteY630" fmla="*/ 2923904 h 4425387"/>
              <a:gd name="connsiteX631" fmla="*/ 3154225 w 6857998"/>
              <a:gd name="connsiteY631" fmla="*/ 2923904 h 4425387"/>
              <a:gd name="connsiteX632" fmla="*/ 3154225 w 6857998"/>
              <a:gd name="connsiteY632" fmla="*/ 2605490 h 4425387"/>
              <a:gd name="connsiteX633" fmla="*/ 2835535 w 6857998"/>
              <a:gd name="connsiteY633" fmla="*/ 2605490 h 4425387"/>
              <a:gd name="connsiteX634" fmla="*/ 2835535 w 6857998"/>
              <a:gd name="connsiteY634" fmla="*/ 2446282 h 4425387"/>
              <a:gd name="connsiteX635" fmla="*/ 2676190 w 6857998"/>
              <a:gd name="connsiteY635" fmla="*/ 2446282 h 4425387"/>
              <a:gd name="connsiteX636" fmla="*/ 2676190 w 6857998"/>
              <a:gd name="connsiteY636" fmla="*/ 2605490 h 4425387"/>
              <a:gd name="connsiteX637" fmla="*/ 2517182 w 6857998"/>
              <a:gd name="connsiteY637" fmla="*/ 2605490 h 4425387"/>
              <a:gd name="connsiteX638" fmla="*/ 2517182 w 6857998"/>
              <a:gd name="connsiteY638" fmla="*/ 2127532 h 4425387"/>
              <a:gd name="connsiteX639" fmla="*/ 2835872 w 6857998"/>
              <a:gd name="connsiteY639" fmla="*/ 2127532 h 4425387"/>
              <a:gd name="connsiteX640" fmla="*/ 2835872 w 6857998"/>
              <a:gd name="connsiteY640" fmla="*/ 2286740 h 4425387"/>
              <a:gd name="connsiteX641" fmla="*/ 2995217 w 6857998"/>
              <a:gd name="connsiteY641" fmla="*/ 2286740 h 4425387"/>
              <a:gd name="connsiteX642" fmla="*/ 2995217 w 6857998"/>
              <a:gd name="connsiteY642" fmla="*/ 2445946 h 4425387"/>
              <a:gd name="connsiteX643" fmla="*/ 3313906 w 6857998"/>
              <a:gd name="connsiteY643" fmla="*/ 2445946 h 4425387"/>
              <a:gd name="connsiteX644" fmla="*/ 3313906 w 6857998"/>
              <a:gd name="connsiteY644" fmla="*/ 2764698 h 4425387"/>
              <a:gd name="connsiteX645" fmla="*/ 3632597 w 6857998"/>
              <a:gd name="connsiteY645" fmla="*/ 2764698 h 4425387"/>
              <a:gd name="connsiteX646" fmla="*/ 3632597 w 6857998"/>
              <a:gd name="connsiteY646" fmla="*/ 2605490 h 4425387"/>
              <a:gd name="connsiteX647" fmla="*/ 3473252 w 6857998"/>
              <a:gd name="connsiteY647" fmla="*/ 2605490 h 4425387"/>
              <a:gd name="connsiteX648" fmla="*/ 3473252 w 6857998"/>
              <a:gd name="connsiteY648" fmla="*/ 1968324 h 4425387"/>
              <a:gd name="connsiteX649" fmla="*/ 3313906 w 6857998"/>
              <a:gd name="connsiteY649" fmla="*/ 1968324 h 4425387"/>
              <a:gd name="connsiteX650" fmla="*/ 3313906 w 6857998"/>
              <a:gd name="connsiteY650" fmla="*/ 1809118 h 4425387"/>
              <a:gd name="connsiteX651" fmla="*/ 3473252 w 6857998"/>
              <a:gd name="connsiteY651" fmla="*/ 1809118 h 4425387"/>
              <a:gd name="connsiteX652" fmla="*/ 3473252 w 6857998"/>
              <a:gd name="connsiteY652" fmla="*/ 1171952 h 4425387"/>
              <a:gd name="connsiteX653" fmla="*/ 3632597 w 6857998"/>
              <a:gd name="connsiteY653" fmla="*/ 1171952 h 4425387"/>
              <a:gd name="connsiteX654" fmla="*/ 3632597 w 6857998"/>
              <a:gd name="connsiteY654" fmla="*/ 1490366 h 4425387"/>
              <a:gd name="connsiteX655" fmla="*/ 3791941 w 6857998"/>
              <a:gd name="connsiteY655" fmla="*/ 1490366 h 4425387"/>
              <a:gd name="connsiteX656" fmla="*/ 3791941 w 6857998"/>
              <a:gd name="connsiteY656" fmla="*/ 1649574 h 4425387"/>
              <a:gd name="connsiteX657" fmla="*/ 3632597 w 6857998"/>
              <a:gd name="connsiteY657" fmla="*/ 1649574 h 4425387"/>
              <a:gd name="connsiteX658" fmla="*/ 3632597 w 6857998"/>
              <a:gd name="connsiteY658" fmla="*/ 1808780 h 4425387"/>
              <a:gd name="connsiteX659" fmla="*/ 3791941 w 6857998"/>
              <a:gd name="connsiteY659" fmla="*/ 1808780 h 4425387"/>
              <a:gd name="connsiteX660" fmla="*/ 3791941 w 6857998"/>
              <a:gd name="connsiteY660" fmla="*/ 1649574 h 4425387"/>
              <a:gd name="connsiteX661" fmla="*/ 3951287 w 6857998"/>
              <a:gd name="connsiteY661" fmla="*/ 1649574 h 4425387"/>
              <a:gd name="connsiteX662" fmla="*/ 3951287 w 6857998"/>
              <a:gd name="connsiteY662" fmla="*/ 1967988 h 4425387"/>
              <a:gd name="connsiteX663" fmla="*/ 3791941 w 6857998"/>
              <a:gd name="connsiteY663" fmla="*/ 1967988 h 4425387"/>
              <a:gd name="connsiteX664" fmla="*/ 3791941 w 6857998"/>
              <a:gd name="connsiteY664" fmla="*/ 2127196 h 4425387"/>
              <a:gd name="connsiteX665" fmla="*/ 3632597 w 6857998"/>
              <a:gd name="connsiteY665" fmla="*/ 2127196 h 4425387"/>
              <a:gd name="connsiteX666" fmla="*/ 3632597 w 6857998"/>
              <a:gd name="connsiteY666" fmla="*/ 2286402 h 4425387"/>
              <a:gd name="connsiteX667" fmla="*/ 3791941 w 6857998"/>
              <a:gd name="connsiteY667" fmla="*/ 2286402 h 4425387"/>
              <a:gd name="connsiteX668" fmla="*/ 3791941 w 6857998"/>
              <a:gd name="connsiteY668" fmla="*/ 2127196 h 4425387"/>
              <a:gd name="connsiteX669" fmla="*/ 3951287 w 6857998"/>
              <a:gd name="connsiteY669" fmla="*/ 2127196 h 4425387"/>
              <a:gd name="connsiteX670" fmla="*/ 3951287 w 6857998"/>
              <a:gd name="connsiteY670" fmla="*/ 1967988 h 4425387"/>
              <a:gd name="connsiteX671" fmla="*/ 4110631 w 6857998"/>
              <a:gd name="connsiteY671" fmla="*/ 1967988 h 4425387"/>
              <a:gd name="connsiteX672" fmla="*/ 4110631 w 6857998"/>
              <a:gd name="connsiteY672" fmla="*/ 1649574 h 4425387"/>
              <a:gd name="connsiteX673" fmla="*/ 4589003 w 6857998"/>
              <a:gd name="connsiteY673" fmla="*/ 1649574 h 4425387"/>
              <a:gd name="connsiteX674" fmla="*/ 4589003 w 6857998"/>
              <a:gd name="connsiteY674" fmla="*/ 1490366 h 4425387"/>
              <a:gd name="connsiteX675" fmla="*/ 4270313 w 6857998"/>
              <a:gd name="connsiteY675" fmla="*/ 1490366 h 4425387"/>
              <a:gd name="connsiteX676" fmla="*/ 4270313 w 6857998"/>
              <a:gd name="connsiteY676" fmla="*/ 1331160 h 4425387"/>
              <a:gd name="connsiteX677" fmla="*/ 4110968 w 6857998"/>
              <a:gd name="connsiteY677" fmla="*/ 1331160 h 4425387"/>
              <a:gd name="connsiteX678" fmla="*/ 4110968 w 6857998"/>
              <a:gd name="connsiteY678" fmla="*/ 1172626 h 4425387"/>
              <a:gd name="connsiteX679" fmla="*/ 4589003 w 6857998"/>
              <a:gd name="connsiteY679" fmla="*/ 1172626 h 4425387"/>
              <a:gd name="connsiteX680" fmla="*/ 4589003 w 6857998"/>
              <a:gd name="connsiteY680" fmla="*/ 1331832 h 4425387"/>
              <a:gd name="connsiteX681" fmla="*/ 4748347 w 6857998"/>
              <a:gd name="connsiteY681" fmla="*/ 1331832 h 4425387"/>
              <a:gd name="connsiteX682" fmla="*/ 4748347 w 6857998"/>
              <a:gd name="connsiteY682" fmla="*/ 1491040 h 4425387"/>
              <a:gd name="connsiteX683" fmla="*/ 5067037 w 6857998"/>
              <a:gd name="connsiteY683" fmla="*/ 1491040 h 4425387"/>
              <a:gd name="connsiteX684" fmla="*/ 5067037 w 6857998"/>
              <a:gd name="connsiteY684" fmla="*/ 1650248 h 4425387"/>
              <a:gd name="connsiteX685" fmla="*/ 5387074 w 6857998"/>
              <a:gd name="connsiteY685" fmla="*/ 3083448 h 4425387"/>
              <a:gd name="connsiteX686" fmla="*/ 5387074 w 6857998"/>
              <a:gd name="connsiteY686" fmla="*/ 3242654 h 4425387"/>
              <a:gd name="connsiteX687" fmla="*/ 5227730 w 6857998"/>
              <a:gd name="connsiteY687" fmla="*/ 3242654 h 4425387"/>
              <a:gd name="connsiteX688" fmla="*/ 5227730 w 6857998"/>
              <a:gd name="connsiteY688" fmla="*/ 3401862 h 4425387"/>
              <a:gd name="connsiteX689" fmla="*/ 5068384 w 6857998"/>
              <a:gd name="connsiteY689" fmla="*/ 3401862 h 4425387"/>
              <a:gd name="connsiteX690" fmla="*/ 5068384 w 6857998"/>
              <a:gd name="connsiteY690" fmla="*/ 3242654 h 4425387"/>
              <a:gd name="connsiteX691" fmla="*/ 4909039 w 6857998"/>
              <a:gd name="connsiteY691" fmla="*/ 3242654 h 4425387"/>
              <a:gd name="connsiteX692" fmla="*/ 4909039 w 6857998"/>
              <a:gd name="connsiteY692" fmla="*/ 3561406 h 4425387"/>
              <a:gd name="connsiteX693" fmla="*/ 4749695 w 6857998"/>
              <a:gd name="connsiteY693" fmla="*/ 3561406 h 4425387"/>
              <a:gd name="connsiteX694" fmla="*/ 4749695 w 6857998"/>
              <a:gd name="connsiteY694" fmla="*/ 3242654 h 4425387"/>
              <a:gd name="connsiteX695" fmla="*/ 4430669 w 6857998"/>
              <a:gd name="connsiteY695" fmla="*/ 3242654 h 4425387"/>
              <a:gd name="connsiteX696" fmla="*/ 4430669 w 6857998"/>
              <a:gd name="connsiteY696" fmla="*/ 3083448 h 4425387"/>
              <a:gd name="connsiteX697" fmla="*/ 4271323 w 6857998"/>
              <a:gd name="connsiteY697" fmla="*/ 3083448 h 4425387"/>
              <a:gd name="connsiteX698" fmla="*/ 4271323 w 6857998"/>
              <a:gd name="connsiteY698" fmla="*/ 2924240 h 4425387"/>
              <a:gd name="connsiteX699" fmla="*/ 4430669 w 6857998"/>
              <a:gd name="connsiteY699" fmla="*/ 2924240 h 4425387"/>
              <a:gd name="connsiteX700" fmla="*/ 4430669 w 6857998"/>
              <a:gd name="connsiteY700" fmla="*/ 2446620 h 4425387"/>
              <a:gd name="connsiteX701" fmla="*/ 4590013 w 6857998"/>
              <a:gd name="connsiteY701" fmla="*/ 2446620 h 4425387"/>
              <a:gd name="connsiteX702" fmla="*/ 4590013 w 6857998"/>
              <a:gd name="connsiteY702" fmla="*/ 2605826 h 4425387"/>
              <a:gd name="connsiteX703" fmla="*/ 5068384 w 6857998"/>
              <a:gd name="connsiteY703" fmla="*/ 2605826 h 4425387"/>
              <a:gd name="connsiteX704" fmla="*/ 5068384 w 6857998"/>
              <a:gd name="connsiteY704" fmla="*/ 2765034 h 4425387"/>
              <a:gd name="connsiteX705" fmla="*/ 4909039 w 6857998"/>
              <a:gd name="connsiteY705" fmla="*/ 2765034 h 4425387"/>
              <a:gd name="connsiteX706" fmla="*/ 4909039 w 6857998"/>
              <a:gd name="connsiteY706" fmla="*/ 2924240 h 4425387"/>
              <a:gd name="connsiteX707" fmla="*/ 5227730 w 6857998"/>
              <a:gd name="connsiteY707" fmla="*/ 2924240 h 4425387"/>
              <a:gd name="connsiteX708" fmla="*/ 5227730 w 6857998"/>
              <a:gd name="connsiteY708" fmla="*/ 3083448 h 4425387"/>
              <a:gd name="connsiteX709" fmla="*/ 5546419 w 6857998"/>
              <a:gd name="connsiteY709" fmla="*/ 2923904 h 4425387"/>
              <a:gd name="connsiteX710" fmla="*/ 5546419 w 6857998"/>
              <a:gd name="connsiteY710" fmla="*/ 3083112 h 4425387"/>
              <a:gd name="connsiteX711" fmla="*/ 5387074 w 6857998"/>
              <a:gd name="connsiteY711" fmla="*/ 3083112 h 4425387"/>
              <a:gd name="connsiteX712" fmla="*/ 5387074 w 6857998"/>
              <a:gd name="connsiteY712" fmla="*/ 2923904 h 4425387"/>
              <a:gd name="connsiteX713" fmla="*/ 5706101 w 6857998"/>
              <a:gd name="connsiteY713" fmla="*/ 1809118 h 4425387"/>
              <a:gd name="connsiteX714" fmla="*/ 5706101 w 6857998"/>
              <a:gd name="connsiteY714" fmla="*/ 1968324 h 4425387"/>
              <a:gd name="connsiteX715" fmla="*/ 5546756 w 6857998"/>
              <a:gd name="connsiteY715" fmla="*/ 1968324 h 4425387"/>
              <a:gd name="connsiteX716" fmla="*/ 5546756 w 6857998"/>
              <a:gd name="connsiteY716" fmla="*/ 1809118 h 4425387"/>
              <a:gd name="connsiteX717" fmla="*/ 5865446 w 6857998"/>
              <a:gd name="connsiteY717" fmla="*/ 2286402 h 4425387"/>
              <a:gd name="connsiteX718" fmla="*/ 5865446 w 6857998"/>
              <a:gd name="connsiteY718" fmla="*/ 2445610 h 4425387"/>
              <a:gd name="connsiteX719" fmla="*/ 5706101 w 6857998"/>
              <a:gd name="connsiteY719" fmla="*/ 2445610 h 4425387"/>
              <a:gd name="connsiteX720" fmla="*/ 5706101 w 6857998"/>
              <a:gd name="connsiteY720" fmla="*/ 2286740 h 4425387"/>
              <a:gd name="connsiteX721" fmla="*/ 5546756 w 6857998"/>
              <a:gd name="connsiteY721" fmla="*/ 2286740 h 4425387"/>
              <a:gd name="connsiteX722" fmla="*/ 5546756 w 6857998"/>
              <a:gd name="connsiteY722" fmla="*/ 2127532 h 4425387"/>
              <a:gd name="connsiteX723" fmla="*/ 5706101 w 6857998"/>
              <a:gd name="connsiteY723" fmla="*/ 2127532 h 4425387"/>
              <a:gd name="connsiteX724" fmla="*/ 5706101 w 6857998"/>
              <a:gd name="connsiteY724" fmla="*/ 2286402 h 4425387"/>
              <a:gd name="connsiteX725" fmla="*/ 6024791 w 6857998"/>
              <a:gd name="connsiteY725" fmla="*/ 2605154 h 4425387"/>
              <a:gd name="connsiteX726" fmla="*/ 6024791 w 6857998"/>
              <a:gd name="connsiteY726" fmla="*/ 3242318 h 4425387"/>
              <a:gd name="connsiteX727" fmla="*/ 5869151 w 6857998"/>
              <a:gd name="connsiteY727" fmla="*/ 3242318 h 4425387"/>
              <a:gd name="connsiteX728" fmla="*/ 5869151 w 6857998"/>
              <a:gd name="connsiteY728" fmla="*/ 2923904 h 4425387"/>
              <a:gd name="connsiteX729" fmla="*/ 5546419 w 6857998"/>
              <a:gd name="connsiteY729" fmla="*/ 2923904 h 4425387"/>
              <a:gd name="connsiteX730" fmla="*/ 5546419 w 6857998"/>
              <a:gd name="connsiteY730" fmla="*/ 2764698 h 4425387"/>
              <a:gd name="connsiteX731" fmla="*/ 5387074 w 6857998"/>
              <a:gd name="connsiteY731" fmla="*/ 2764698 h 4425387"/>
              <a:gd name="connsiteX732" fmla="*/ 5387074 w 6857998"/>
              <a:gd name="connsiteY732" fmla="*/ 2923904 h 4425387"/>
              <a:gd name="connsiteX733" fmla="*/ 5227730 w 6857998"/>
              <a:gd name="connsiteY733" fmla="*/ 2923904 h 4425387"/>
              <a:gd name="connsiteX734" fmla="*/ 5227730 w 6857998"/>
              <a:gd name="connsiteY734" fmla="*/ 2127532 h 4425387"/>
              <a:gd name="connsiteX735" fmla="*/ 5228066 w 6857998"/>
              <a:gd name="connsiteY735" fmla="*/ 2127196 h 4425387"/>
              <a:gd name="connsiteX736" fmla="*/ 5387411 w 6857998"/>
              <a:gd name="connsiteY736" fmla="*/ 2127196 h 4425387"/>
              <a:gd name="connsiteX737" fmla="*/ 5387411 w 6857998"/>
              <a:gd name="connsiteY737" fmla="*/ 1968324 h 4425387"/>
              <a:gd name="connsiteX738" fmla="*/ 5546756 w 6857998"/>
              <a:gd name="connsiteY738" fmla="*/ 1968324 h 4425387"/>
              <a:gd name="connsiteX739" fmla="*/ 5546756 w 6857998"/>
              <a:gd name="connsiteY739" fmla="*/ 2127532 h 4425387"/>
              <a:gd name="connsiteX740" fmla="*/ 5387411 w 6857998"/>
              <a:gd name="connsiteY740" fmla="*/ 2127532 h 4425387"/>
              <a:gd name="connsiteX741" fmla="*/ 5387411 w 6857998"/>
              <a:gd name="connsiteY741" fmla="*/ 2445610 h 4425387"/>
              <a:gd name="connsiteX742" fmla="*/ 5706101 w 6857998"/>
              <a:gd name="connsiteY742" fmla="*/ 2445610 h 4425387"/>
              <a:gd name="connsiteX743" fmla="*/ 5706101 w 6857998"/>
              <a:gd name="connsiteY743" fmla="*/ 2764360 h 4425387"/>
              <a:gd name="connsiteX744" fmla="*/ 5865446 w 6857998"/>
              <a:gd name="connsiteY744" fmla="*/ 2764360 h 4425387"/>
              <a:gd name="connsiteX745" fmla="*/ 5865446 w 6857998"/>
              <a:gd name="connsiteY745" fmla="*/ 2605154 h 4425387"/>
              <a:gd name="connsiteX746" fmla="*/ 6184136 w 6857998"/>
              <a:gd name="connsiteY746" fmla="*/ 3242992 h 4425387"/>
              <a:gd name="connsiteX747" fmla="*/ 6184136 w 6857998"/>
              <a:gd name="connsiteY747" fmla="*/ 3402198 h 4425387"/>
              <a:gd name="connsiteX748" fmla="*/ 6024791 w 6857998"/>
              <a:gd name="connsiteY748" fmla="*/ 3402198 h 4425387"/>
              <a:gd name="connsiteX749" fmla="*/ 6024791 w 6857998"/>
              <a:gd name="connsiteY749" fmla="*/ 3242992 h 4425387"/>
              <a:gd name="connsiteX750" fmla="*/ 6184473 w 6857998"/>
              <a:gd name="connsiteY750" fmla="*/ 1490366 h 4425387"/>
              <a:gd name="connsiteX751" fmla="*/ 6184473 w 6857998"/>
              <a:gd name="connsiteY751" fmla="*/ 1649574 h 4425387"/>
              <a:gd name="connsiteX752" fmla="*/ 6025128 w 6857998"/>
              <a:gd name="connsiteY752" fmla="*/ 1649574 h 4425387"/>
              <a:gd name="connsiteX753" fmla="*/ 6025128 w 6857998"/>
              <a:gd name="connsiteY753" fmla="*/ 1490366 h 4425387"/>
              <a:gd name="connsiteX754" fmla="*/ 6343481 w 6857998"/>
              <a:gd name="connsiteY754" fmla="*/ 3083784 h 4425387"/>
              <a:gd name="connsiteX755" fmla="*/ 6343481 w 6857998"/>
              <a:gd name="connsiteY755" fmla="*/ 3242992 h 4425387"/>
              <a:gd name="connsiteX756" fmla="*/ 6184136 w 6857998"/>
              <a:gd name="connsiteY756" fmla="*/ 3242992 h 4425387"/>
              <a:gd name="connsiteX757" fmla="*/ 6184136 w 6857998"/>
              <a:gd name="connsiteY757" fmla="*/ 3083784 h 4425387"/>
              <a:gd name="connsiteX758" fmla="*/ 6343817 w 6857998"/>
              <a:gd name="connsiteY758" fmla="*/ 2765034 h 4425387"/>
              <a:gd name="connsiteX759" fmla="*/ 6343817 w 6857998"/>
              <a:gd name="connsiteY759" fmla="*/ 2924240 h 4425387"/>
              <a:gd name="connsiteX760" fmla="*/ 6184473 w 6857998"/>
              <a:gd name="connsiteY760" fmla="*/ 2924240 h 4425387"/>
              <a:gd name="connsiteX761" fmla="*/ 6184473 w 6857998"/>
              <a:gd name="connsiteY761" fmla="*/ 2765034 h 4425387"/>
              <a:gd name="connsiteX762" fmla="*/ 6498475 w 6857998"/>
              <a:gd name="connsiteY762" fmla="*/ 1490030 h 4425387"/>
              <a:gd name="connsiteX763" fmla="*/ 6183799 w 6857998"/>
              <a:gd name="connsiteY763" fmla="*/ 1490030 h 4425387"/>
              <a:gd name="connsiteX764" fmla="*/ 6183799 w 6857998"/>
              <a:gd name="connsiteY764" fmla="*/ 1330824 h 4425387"/>
              <a:gd name="connsiteX765" fmla="*/ 6024454 w 6857998"/>
              <a:gd name="connsiteY765" fmla="*/ 1330824 h 4425387"/>
              <a:gd name="connsiteX766" fmla="*/ 6024454 w 6857998"/>
              <a:gd name="connsiteY766" fmla="*/ 1171616 h 4425387"/>
              <a:gd name="connsiteX767" fmla="*/ 5865109 w 6857998"/>
              <a:gd name="connsiteY767" fmla="*/ 1171616 h 4425387"/>
              <a:gd name="connsiteX768" fmla="*/ 5865109 w 6857998"/>
              <a:gd name="connsiteY768" fmla="*/ 1808780 h 4425387"/>
              <a:gd name="connsiteX769" fmla="*/ 5705764 w 6857998"/>
              <a:gd name="connsiteY769" fmla="*/ 1808780 h 4425387"/>
              <a:gd name="connsiteX770" fmla="*/ 5705764 w 6857998"/>
              <a:gd name="connsiteY770" fmla="*/ 1649574 h 4425387"/>
              <a:gd name="connsiteX771" fmla="*/ 5546419 w 6857998"/>
              <a:gd name="connsiteY771" fmla="*/ 1649574 h 4425387"/>
              <a:gd name="connsiteX772" fmla="*/ 5546419 w 6857998"/>
              <a:gd name="connsiteY772" fmla="*/ 1490366 h 4425387"/>
              <a:gd name="connsiteX773" fmla="*/ 5387074 w 6857998"/>
              <a:gd name="connsiteY773" fmla="*/ 1490366 h 4425387"/>
              <a:gd name="connsiteX774" fmla="*/ 5387074 w 6857998"/>
              <a:gd name="connsiteY774" fmla="*/ 1331160 h 4425387"/>
              <a:gd name="connsiteX775" fmla="*/ 5546419 w 6857998"/>
              <a:gd name="connsiteY775" fmla="*/ 1331160 h 4425387"/>
              <a:gd name="connsiteX776" fmla="*/ 5546419 w 6857998"/>
              <a:gd name="connsiteY776" fmla="*/ 1171952 h 4425387"/>
              <a:gd name="connsiteX777" fmla="*/ 5705764 w 6857998"/>
              <a:gd name="connsiteY777" fmla="*/ 1171952 h 4425387"/>
              <a:gd name="connsiteX778" fmla="*/ 5705764 w 6857998"/>
              <a:gd name="connsiteY778" fmla="*/ 1012746 h 4425387"/>
              <a:gd name="connsiteX779" fmla="*/ 5546419 w 6857998"/>
              <a:gd name="connsiteY779" fmla="*/ 1012746 h 4425387"/>
              <a:gd name="connsiteX780" fmla="*/ 5546419 w 6857998"/>
              <a:gd name="connsiteY780" fmla="*/ 1171952 h 4425387"/>
              <a:gd name="connsiteX781" fmla="*/ 5387074 w 6857998"/>
              <a:gd name="connsiteY781" fmla="*/ 1171952 h 4425387"/>
              <a:gd name="connsiteX782" fmla="*/ 5387074 w 6857998"/>
              <a:gd name="connsiteY782" fmla="*/ 693994 h 4425387"/>
              <a:gd name="connsiteX783" fmla="*/ 5546419 w 6857998"/>
              <a:gd name="connsiteY783" fmla="*/ 693994 h 4425387"/>
              <a:gd name="connsiteX784" fmla="*/ 5546419 w 6857998"/>
              <a:gd name="connsiteY784" fmla="*/ 853202 h 4425387"/>
              <a:gd name="connsiteX785" fmla="*/ 5705764 w 6857998"/>
              <a:gd name="connsiteY785" fmla="*/ 853202 h 4425387"/>
              <a:gd name="connsiteX786" fmla="*/ 5705764 w 6857998"/>
              <a:gd name="connsiteY786" fmla="*/ 736720 h 4425387"/>
              <a:gd name="connsiteX787" fmla="*/ 5865109 w 6857998"/>
              <a:gd name="connsiteY787" fmla="*/ 855800 h 4425387"/>
              <a:gd name="connsiteX788" fmla="*/ 5865109 w 6857998"/>
              <a:gd name="connsiteY788" fmla="*/ 1012408 h 4425387"/>
              <a:gd name="connsiteX789" fmla="*/ 6047336 w 6857998"/>
              <a:gd name="connsiteY789" fmla="*/ 1012408 h 4425387"/>
              <a:gd name="connsiteX790" fmla="*/ 6199632 w 6857998"/>
              <a:gd name="connsiteY790" fmla="*/ 1150738 h 4425387"/>
              <a:gd name="connsiteX791" fmla="*/ 6343481 w 6857998"/>
              <a:gd name="connsiteY791" fmla="*/ 1308916 h 4425387"/>
              <a:gd name="connsiteX792" fmla="*/ 6343481 w 6857998"/>
              <a:gd name="connsiteY792" fmla="*/ 1330824 h 4425387"/>
              <a:gd name="connsiteX793" fmla="*/ 6363405 w 6857998"/>
              <a:gd name="connsiteY793" fmla="*/ 1330824 h 4425387"/>
              <a:gd name="connsiteX794" fmla="*/ 6453382 w 6857998"/>
              <a:gd name="connsiteY794" fmla="*/ 1429762 h 4425387"/>
              <a:gd name="connsiteX795" fmla="*/ 6503163 w 6857998"/>
              <a:gd name="connsiteY795" fmla="*/ 2924240 h 4425387"/>
              <a:gd name="connsiteX796" fmla="*/ 6503163 w 6857998"/>
              <a:gd name="connsiteY796" fmla="*/ 3083448 h 4425387"/>
              <a:gd name="connsiteX797" fmla="*/ 6343817 w 6857998"/>
              <a:gd name="connsiteY797" fmla="*/ 3083448 h 4425387"/>
              <a:gd name="connsiteX798" fmla="*/ 6343817 w 6857998"/>
              <a:gd name="connsiteY798" fmla="*/ 2924240 h 4425387"/>
              <a:gd name="connsiteX799" fmla="*/ 6662171 w 6857998"/>
              <a:gd name="connsiteY799" fmla="*/ 4198234 h 4425387"/>
              <a:gd name="connsiteX800" fmla="*/ 6662171 w 6857998"/>
              <a:gd name="connsiteY800" fmla="*/ 4357442 h 4425387"/>
              <a:gd name="connsiteX801" fmla="*/ 6184473 w 6857998"/>
              <a:gd name="connsiteY801" fmla="*/ 4357442 h 4425387"/>
              <a:gd name="connsiteX802" fmla="*/ 6184473 w 6857998"/>
              <a:gd name="connsiteY802" fmla="*/ 4425387 h 4425387"/>
              <a:gd name="connsiteX803" fmla="*/ 6025128 w 6857998"/>
              <a:gd name="connsiteY803" fmla="*/ 4425387 h 4425387"/>
              <a:gd name="connsiteX804" fmla="*/ 6025128 w 6857998"/>
              <a:gd name="connsiteY804" fmla="*/ 4357442 h 4425387"/>
              <a:gd name="connsiteX805" fmla="*/ 6183799 w 6857998"/>
              <a:gd name="connsiteY805" fmla="*/ 4357442 h 4425387"/>
              <a:gd name="connsiteX806" fmla="*/ 6183799 w 6857998"/>
              <a:gd name="connsiteY806" fmla="*/ 4198234 h 4425387"/>
              <a:gd name="connsiteX807" fmla="*/ 6024454 w 6857998"/>
              <a:gd name="connsiteY807" fmla="*/ 4198234 h 4425387"/>
              <a:gd name="connsiteX808" fmla="*/ 6024454 w 6857998"/>
              <a:gd name="connsiteY808" fmla="*/ 4039028 h 4425387"/>
              <a:gd name="connsiteX809" fmla="*/ 5865109 w 6857998"/>
              <a:gd name="connsiteY809" fmla="*/ 4039028 h 4425387"/>
              <a:gd name="connsiteX810" fmla="*/ 5865109 w 6857998"/>
              <a:gd name="connsiteY810" fmla="*/ 4425387 h 4425387"/>
              <a:gd name="connsiteX811" fmla="*/ 5546419 w 6857998"/>
              <a:gd name="connsiteY811" fmla="*/ 4425387 h 4425387"/>
              <a:gd name="connsiteX812" fmla="*/ 5546419 w 6857998"/>
              <a:gd name="connsiteY812" fmla="*/ 4357778 h 4425387"/>
              <a:gd name="connsiteX813" fmla="*/ 5387074 w 6857998"/>
              <a:gd name="connsiteY813" fmla="*/ 4357778 h 4425387"/>
              <a:gd name="connsiteX814" fmla="*/ 5387074 w 6857998"/>
              <a:gd name="connsiteY814" fmla="*/ 4198572 h 4425387"/>
              <a:gd name="connsiteX815" fmla="*/ 5546419 w 6857998"/>
              <a:gd name="connsiteY815" fmla="*/ 4198572 h 4425387"/>
              <a:gd name="connsiteX816" fmla="*/ 5546419 w 6857998"/>
              <a:gd name="connsiteY816" fmla="*/ 4039364 h 4425387"/>
              <a:gd name="connsiteX817" fmla="*/ 5705764 w 6857998"/>
              <a:gd name="connsiteY817" fmla="*/ 4039364 h 4425387"/>
              <a:gd name="connsiteX818" fmla="*/ 5705764 w 6857998"/>
              <a:gd name="connsiteY818" fmla="*/ 3880156 h 4425387"/>
              <a:gd name="connsiteX819" fmla="*/ 5546419 w 6857998"/>
              <a:gd name="connsiteY819" fmla="*/ 3880156 h 4425387"/>
              <a:gd name="connsiteX820" fmla="*/ 5546419 w 6857998"/>
              <a:gd name="connsiteY820" fmla="*/ 4039364 h 4425387"/>
              <a:gd name="connsiteX821" fmla="*/ 5387074 w 6857998"/>
              <a:gd name="connsiteY821" fmla="*/ 4039364 h 4425387"/>
              <a:gd name="connsiteX822" fmla="*/ 5387074 w 6857998"/>
              <a:gd name="connsiteY822" fmla="*/ 3561406 h 4425387"/>
              <a:gd name="connsiteX823" fmla="*/ 5546419 w 6857998"/>
              <a:gd name="connsiteY823" fmla="*/ 3561406 h 4425387"/>
              <a:gd name="connsiteX824" fmla="*/ 5546419 w 6857998"/>
              <a:gd name="connsiteY824" fmla="*/ 3720614 h 4425387"/>
              <a:gd name="connsiteX825" fmla="*/ 5705764 w 6857998"/>
              <a:gd name="connsiteY825" fmla="*/ 3720614 h 4425387"/>
              <a:gd name="connsiteX826" fmla="*/ 5705764 w 6857998"/>
              <a:gd name="connsiteY826" fmla="*/ 3561406 h 4425387"/>
              <a:gd name="connsiteX827" fmla="*/ 5865109 w 6857998"/>
              <a:gd name="connsiteY827" fmla="*/ 3561406 h 4425387"/>
              <a:gd name="connsiteX828" fmla="*/ 5865109 w 6857998"/>
              <a:gd name="connsiteY828" fmla="*/ 3879820 h 4425387"/>
              <a:gd name="connsiteX829" fmla="*/ 6343481 w 6857998"/>
              <a:gd name="connsiteY829" fmla="*/ 3879820 h 4425387"/>
              <a:gd name="connsiteX830" fmla="*/ 6343481 w 6857998"/>
              <a:gd name="connsiteY830" fmla="*/ 4198234 h 4425387"/>
              <a:gd name="connsiteX831" fmla="*/ 6662507 w 6857998"/>
              <a:gd name="connsiteY831" fmla="*/ 2765034 h 4425387"/>
              <a:gd name="connsiteX832" fmla="*/ 6662507 w 6857998"/>
              <a:gd name="connsiteY832" fmla="*/ 2924240 h 4425387"/>
              <a:gd name="connsiteX833" fmla="*/ 6503163 w 6857998"/>
              <a:gd name="connsiteY833" fmla="*/ 2924240 h 4425387"/>
              <a:gd name="connsiteX834" fmla="*/ 6503163 w 6857998"/>
              <a:gd name="connsiteY834" fmla="*/ 2765034 h 4425387"/>
              <a:gd name="connsiteX835" fmla="*/ 6821515 w 6857998"/>
              <a:gd name="connsiteY835" fmla="*/ 3561742 h 4425387"/>
              <a:gd name="connsiteX836" fmla="*/ 6821515 w 6857998"/>
              <a:gd name="connsiteY836" fmla="*/ 3880156 h 4425387"/>
              <a:gd name="connsiteX837" fmla="*/ 6662171 w 6857998"/>
              <a:gd name="connsiteY837" fmla="*/ 3880156 h 4425387"/>
              <a:gd name="connsiteX838" fmla="*/ 6662171 w 6857998"/>
              <a:gd name="connsiteY838" fmla="*/ 4039364 h 4425387"/>
              <a:gd name="connsiteX839" fmla="*/ 6502825 w 6857998"/>
              <a:gd name="connsiteY839" fmla="*/ 4039364 h 4425387"/>
              <a:gd name="connsiteX840" fmla="*/ 6502825 w 6857998"/>
              <a:gd name="connsiteY840" fmla="*/ 3561406 h 4425387"/>
              <a:gd name="connsiteX841" fmla="*/ 6343481 w 6857998"/>
              <a:gd name="connsiteY841" fmla="*/ 3561406 h 4425387"/>
              <a:gd name="connsiteX842" fmla="*/ 6343481 w 6857998"/>
              <a:gd name="connsiteY842" fmla="*/ 3720614 h 4425387"/>
              <a:gd name="connsiteX843" fmla="*/ 6184136 w 6857998"/>
              <a:gd name="connsiteY843" fmla="*/ 3720614 h 4425387"/>
              <a:gd name="connsiteX844" fmla="*/ 6184136 w 6857998"/>
              <a:gd name="connsiteY844" fmla="*/ 3402198 h 4425387"/>
              <a:gd name="connsiteX845" fmla="*/ 6343481 w 6857998"/>
              <a:gd name="connsiteY845" fmla="*/ 3402198 h 4425387"/>
              <a:gd name="connsiteX846" fmla="*/ 6343481 w 6857998"/>
              <a:gd name="connsiteY846" fmla="*/ 3402536 h 4425387"/>
              <a:gd name="connsiteX847" fmla="*/ 6662171 w 6857998"/>
              <a:gd name="connsiteY847" fmla="*/ 3402536 h 4425387"/>
              <a:gd name="connsiteX848" fmla="*/ 6662171 w 6857998"/>
              <a:gd name="connsiteY848" fmla="*/ 3561742 h 4425387"/>
              <a:gd name="connsiteX849" fmla="*/ 6821852 w 6857998"/>
              <a:gd name="connsiteY849" fmla="*/ 2605826 h 4425387"/>
              <a:gd name="connsiteX850" fmla="*/ 6821852 w 6857998"/>
              <a:gd name="connsiteY850" fmla="*/ 2765034 h 4425387"/>
              <a:gd name="connsiteX851" fmla="*/ 6662507 w 6857998"/>
              <a:gd name="connsiteY851" fmla="*/ 2765034 h 4425387"/>
              <a:gd name="connsiteX852" fmla="*/ 6662507 w 6857998"/>
              <a:gd name="connsiteY852" fmla="*/ 2605826 h 4425387"/>
              <a:gd name="connsiteX853" fmla="*/ 6857998 w 6857998"/>
              <a:gd name="connsiteY853" fmla="*/ 4357442 h 4425387"/>
              <a:gd name="connsiteX854" fmla="*/ 6857998 w 6857998"/>
              <a:gd name="connsiteY854" fmla="*/ 4425387 h 4425387"/>
              <a:gd name="connsiteX855" fmla="*/ 6821852 w 6857998"/>
              <a:gd name="connsiteY855" fmla="*/ 4425387 h 4425387"/>
              <a:gd name="connsiteX856" fmla="*/ 6821852 w 6857998"/>
              <a:gd name="connsiteY856" fmla="*/ 4357442 h 4425387"/>
              <a:gd name="connsiteX857" fmla="*/ 6857998 w 6857998"/>
              <a:gd name="connsiteY857" fmla="*/ 2924240 h 4425387"/>
              <a:gd name="connsiteX858" fmla="*/ 6857998 w 6857998"/>
              <a:gd name="connsiteY858" fmla="*/ 3083448 h 4425387"/>
              <a:gd name="connsiteX859" fmla="*/ 6822526 w 6857998"/>
              <a:gd name="connsiteY859" fmla="*/ 3083448 h 4425387"/>
              <a:gd name="connsiteX860" fmla="*/ 6822526 w 6857998"/>
              <a:gd name="connsiteY860" fmla="*/ 3242654 h 4425387"/>
              <a:gd name="connsiteX861" fmla="*/ 6503499 w 6857998"/>
              <a:gd name="connsiteY861" fmla="*/ 3242654 h 4425387"/>
              <a:gd name="connsiteX862" fmla="*/ 6503499 w 6857998"/>
              <a:gd name="connsiteY862" fmla="*/ 3083448 h 4425387"/>
              <a:gd name="connsiteX863" fmla="*/ 6662844 w 6857998"/>
              <a:gd name="connsiteY863" fmla="*/ 3083448 h 4425387"/>
              <a:gd name="connsiteX864" fmla="*/ 6662844 w 6857998"/>
              <a:gd name="connsiteY864" fmla="*/ 2924240 h 4425387"/>
              <a:gd name="connsiteX865" fmla="*/ 6663181 w 6857998"/>
              <a:gd name="connsiteY865" fmla="*/ 2924240 h 4425387"/>
              <a:gd name="connsiteX866" fmla="*/ 6857998 w 6857998"/>
              <a:gd name="connsiteY866" fmla="*/ 2287076 h 4425387"/>
              <a:gd name="connsiteX867" fmla="*/ 6857998 w 6857998"/>
              <a:gd name="connsiteY867" fmla="*/ 2446282 h 4425387"/>
              <a:gd name="connsiteX868" fmla="*/ 6503163 w 6857998"/>
              <a:gd name="connsiteY868" fmla="*/ 2446282 h 4425387"/>
              <a:gd name="connsiteX869" fmla="*/ 6503163 w 6857998"/>
              <a:gd name="connsiteY869" fmla="*/ 2287076 h 4425387"/>
              <a:gd name="connsiteX870" fmla="*/ 6503163 w 6857998"/>
              <a:gd name="connsiteY870" fmla="*/ 2127868 h 4425387"/>
              <a:gd name="connsiteX871" fmla="*/ 6343817 w 6857998"/>
              <a:gd name="connsiteY871" fmla="*/ 2127868 h 4425387"/>
              <a:gd name="connsiteX872" fmla="*/ 6343817 w 6857998"/>
              <a:gd name="connsiteY872" fmla="*/ 2445946 h 4425387"/>
              <a:gd name="connsiteX873" fmla="*/ 6184473 w 6857998"/>
              <a:gd name="connsiteY873" fmla="*/ 2445946 h 4425387"/>
              <a:gd name="connsiteX874" fmla="*/ 6184473 w 6857998"/>
              <a:gd name="connsiteY874" fmla="*/ 2286740 h 4425387"/>
              <a:gd name="connsiteX875" fmla="*/ 6025128 w 6857998"/>
              <a:gd name="connsiteY875" fmla="*/ 2286740 h 4425387"/>
              <a:gd name="connsiteX876" fmla="*/ 6025128 w 6857998"/>
              <a:gd name="connsiteY876" fmla="*/ 2127532 h 4425387"/>
              <a:gd name="connsiteX877" fmla="*/ 5706101 w 6857998"/>
              <a:gd name="connsiteY877" fmla="*/ 2127532 h 4425387"/>
              <a:gd name="connsiteX878" fmla="*/ 5706101 w 6857998"/>
              <a:gd name="connsiteY878" fmla="*/ 1968324 h 4425387"/>
              <a:gd name="connsiteX879" fmla="*/ 6184473 w 6857998"/>
              <a:gd name="connsiteY879" fmla="*/ 1968324 h 4425387"/>
              <a:gd name="connsiteX880" fmla="*/ 6184473 w 6857998"/>
              <a:gd name="connsiteY880" fmla="*/ 2127532 h 4425387"/>
              <a:gd name="connsiteX881" fmla="*/ 6343817 w 6857998"/>
              <a:gd name="connsiteY881" fmla="*/ 2127532 h 4425387"/>
              <a:gd name="connsiteX882" fmla="*/ 6343817 w 6857998"/>
              <a:gd name="connsiteY882" fmla="*/ 1809454 h 4425387"/>
              <a:gd name="connsiteX883" fmla="*/ 6184473 w 6857998"/>
              <a:gd name="connsiteY883" fmla="*/ 1809454 h 4425387"/>
              <a:gd name="connsiteX884" fmla="*/ 6184473 w 6857998"/>
              <a:gd name="connsiteY884" fmla="*/ 1650248 h 4425387"/>
              <a:gd name="connsiteX885" fmla="*/ 6503163 w 6857998"/>
              <a:gd name="connsiteY885" fmla="*/ 1650248 h 4425387"/>
              <a:gd name="connsiteX886" fmla="*/ 6503163 w 6857998"/>
              <a:gd name="connsiteY886" fmla="*/ 1968662 h 4425387"/>
              <a:gd name="connsiteX887" fmla="*/ 6662507 w 6857998"/>
              <a:gd name="connsiteY887" fmla="*/ 1968662 h 4425387"/>
              <a:gd name="connsiteX888" fmla="*/ 6662507 w 6857998"/>
              <a:gd name="connsiteY888" fmla="*/ 2127868 h 4425387"/>
              <a:gd name="connsiteX889" fmla="*/ 6821852 w 6857998"/>
              <a:gd name="connsiteY889" fmla="*/ 2127868 h 4425387"/>
              <a:gd name="connsiteX890" fmla="*/ 6821852 w 6857998"/>
              <a:gd name="connsiteY890" fmla="*/ 2287076 h 4425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</a:cxnLst>
            <a:rect l="l" t="t" r="r" b="b"/>
            <a:pathLst>
              <a:path w="6857998" h="4425387">
                <a:moveTo>
                  <a:pt x="125998" y="1785873"/>
                </a:moveTo>
                <a:lnTo>
                  <a:pt x="125998" y="1808779"/>
                </a:lnTo>
                <a:lnTo>
                  <a:pt x="112073" y="1808779"/>
                </a:lnTo>
                <a:close/>
                <a:moveTo>
                  <a:pt x="285343" y="3401861"/>
                </a:moveTo>
                <a:lnTo>
                  <a:pt x="285343" y="3720275"/>
                </a:lnTo>
                <a:lnTo>
                  <a:pt x="125998" y="3720275"/>
                </a:lnTo>
                <a:lnTo>
                  <a:pt x="125998" y="3561069"/>
                </a:lnTo>
                <a:lnTo>
                  <a:pt x="0" y="3561069"/>
                </a:lnTo>
                <a:lnTo>
                  <a:pt x="0" y="3083447"/>
                </a:lnTo>
                <a:lnTo>
                  <a:pt x="125998" y="3083447"/>
                </a:lnTo>
                <a:lnTo>
                  <a:pt x="125998" y="3401861"/>
                </a:lnTo>
                <a:close/>
                <a:moveTo>
                  <a:pt x="285343" y="2924239"/>
                </a:moveTo>
                <a:lnTo>
                  <a:pt x="285343" y="3083447"/>
                </a:lnTo>
                <a:lnTo>
                  <a:pt x="126335" y="3083447"/>
                </a:lnTo>
                <a:lnTo>
                  <a:pt x="126335" y="2924239"/>
                </a:lnTo>
                <a:close/>
                <a:moveTo>
                  <a:pt x="444351" y="2446281"/>
                </a:moveTo>
                <a:lnTo>
                  <a:pt x="444351" y="2765033"/>
                </a:lnTo>
                <a:lnTo>
                  <a:pt x="125661" y="2765033"/>
                </a:lnTo>
                <a:lnTo>
                  <a:pt x="125661" y="2924239"/>
                </a:lnTo>
                <a:lnTo>
                  <a:pt x="0" y="2924239"/>
                </a:lnTo>
                <a:lnTo>
                  <a:pt x="0" y="2287075"/>
                </a:lnTo>
                <a:lnTo>
                  <a:pt x="125661" y="2287075"/>
                </a:lnTo>
                <a:lnTo>
                  <a:pt x="125661" y="2605489"/>
                </a:lnTo>
                <a:lnTo>
                  <a:pt x="285006" y="2605489"/>
                </a:lnTo>
                <a:lnTo>
                  <a:pt x="285006" y="2446281"/>
                </a:lnTo>
                <a:close/>
                <a:moveTo>
                  <a:pt x="445025" y="4357441"/>
                </a:moveTo>
                <a:lnTo>
                  <a:pt x="445025" y="4425386"/>
                </a:lnTo>
                <a:lnTo>
                  <a:pt x="285680" y="4425386"/>
                </a:lnTo>
                <a:lnTo>
                  <a:pt x="285680" y="4357441"/>
                </a:lnTo>
                <a:close/>
                <a:moveTo>
                  <a:pt x="445025" y="4039027"/>
                </a:moveTo>
                <a:lnTo>
                  <a:pt x="445025" y="4198233"/>
                </a:lnTo>
                <a:lnTo>
                  <a:pt x="285680" y="4198233"/>
                </a:lnTo>
                <a:lnTo>
                  <a:pt x="285680" y="4357441"/>
                </a:lnTo>
                <a:lnTo>
                  <a:pt x="0" y="4357441"/>
                </a:lnTo>
                <a:lnTo>
                  <a:pt x="0" y="4039027"/>
                </a:lnTo>
                <a:lnTo>
                  <a:pt x="126335" y="4039027"/>
                </a:lnTo>
                <a:lnTo>
                  <a:pt x="126335" y="3879819"/>
                </a:lnTo>
                <a:lnTo>
                  <a:pt x="285680" y="3879819"/>
                </a:lnTo>
                <a:lnTo>
                  <a:pt x="285680" y="4039027"/>
                </a:lnTo>
                <a:close/>
                <a:moveTo>
                  <a:pt x="604370" y="4198233"/>
                </a:moveTo>
                <a:lnTo>
                  <a:pt x="604370" y="4357441"/>
                </a:lnTo>
                <a:lnTo>
                  <a:pt x="445025" y="4357441"/>
                </a:lnTo>
                <a:lnTo>
                  <a:pt x="445025" y="4198233"/>
                </a:lnTo>
                <a:close/>
                <a:moveTo>
                  <a:pt x="604370" y="2286739"/>
                </a:moveTo>
                <a:lnTo>
                  <a:pt x="604370" y="2445945"/>
                </a:lnTo>
                <a:lnTo>
                  <a:pt x="445025" y="2445945"/>
                </a:lnTo>
                <a:lnTo>
                  <a:pt x="445025" y="2286739"/>
                </a:lnTo>
                <a:close/>
                <a:moveTo>
                  <a:pt x="763715" y="3242991"/>
                </a:moveTo>
                <a:lnTo>
                  <a:pt x="604370" y="3242991"/>
                </a:lnTo>
                <a:lnTo>
                  <a:pt x="604370" y="3402197"/>
                </a:lnTo>
                <a:lnTo>
                  <a:pt x="763715" y="3402197"/>
                </a:lnTo>
                <a:close/>
                <a:moveTo>
                  <a:pt x="763715" y="2446619"/>
                </a:moveTo>
                <a:lnTo>
                  <a:pt x="763715" y="2605825"/>
                </a:lnTo>
                <a:lnTo>
                  <a:pt x="604370" y="2605825"/>
                </a:lnTo>
                <a:lnTo>
                  <a:pt x="604370" y="2446619"/>
                </a:lnTo>
                <a:close/>
                <a:moveTo>
                  <a:pt x="763715" y="2127531"/>
                </a:moveTo>
                <a:lnTo>
                  <a:pt x="763715" y="2286739"/>
                </a:lnTo>
                <a:lnTo>
                  <a:pt x="604370" y="2286739"/>
                </a:lnTo>
                <a:lnTo>
                  <a:pt x="604370" y="2127531"/>
                </a:lnTo>
                <a:close/>
                <a:moveTo>
                  <a:pt x="923396" y="1968323"/>
                </a:moveTo>
                <a:lnTo>
                  <a:pt x="923396" y="2127531"/>
                </a:lnTo>
                <a:lnTo>
                  <a:pt x="764052" y="2127531"/>
                </a:lnTo>
                <a:lnTo>
                  <a:pt x="764052" y="1968323"/>
                </a:lnTo>
                <a:close/>
                <a:moveTo>
                  <a:pt x="1082068" y="1171951"/>
                </a:moveTo>
                <a:lnTo>
                  <a:pt x="1082068" y="1809117"/>
                </a:lnTo>
                <a:lnTo>
                  <a:pt x="922723" y="1809117"/>
                </a:lnTo>
                <a:lnTo>
                  <a:pt x="922723" y="1649909"/>
                </a:lnTo>
                <a:lnTo>
                  <a:pt x="763378" y="1649909"/>
                </a:lnTo>
                <a:lnTo>
                  <a:pt x="763378" y="1968323"/>
                </a:lnTo>
                <a:lnTo>
                  <a:pt x="444688" y="1968323"/>
                </a:lnTo>
                <a:lnTo>
                  <a:pt x="444688" y="2286739"/>
                </a:lnTo>
                <a:lnTo>
                  <a:pt x="285343" y="2286739"/>
                </a:lnTo>
                <a:lnTo>
                  <a:pt x="285343" y="1562885"/>
                </a:lnTo>
                <a:lnTo>
                  <a:pt x="339614" y="1490365"/>
                </a:lnTo>
                <a:lnTo>
                  <a:pt x="444688" y="1490365"/>
                </a:lnTo>
                <a:lnTo>
                  <a:pt x="444688" y="1649573"/>
                </a:lnTo>
                <a:lnTo>
                  <a:pt x="604033" y="1649573"/>
                </a:lnTo>
                <a:lnTo>
                  <a:pt x="604033" y="1490365"/>
                </a:lnTo>
                <a:lnTo>
                  <a:pt x="445025" y="1490365"/>
                </a:lnTo>
                <a:lnTo>
                  <a:pt x="445025" y="1363735"/>
                </a:lnTo>
                <a:lnTo>
                  <a:pt x="474656" y="1331159"/>
                </a:lnTo>
                <a:lnTo>
                  <a:pt x="604370" y="1331159"/>
                </a:lnTo>
                <a:lnTo>
                  <a:pt x="604370" y="1490365"/>
                </a:lnTo>
                <a:lnTo>
                  <a:pt x="926765" y="1490365"/>
                </a:lnTo>
                <a:lnTo>
                  <a:pt x="926765" y="1171951"/>
                </a:lnTo>
                <a:close/>
                <a:moveTo>
                  <a:pt x="1242086" y="1012407"/>
                </a:moveTo>
                <a:lnTo>
                  <a:pt x="1242086" y="1171615"/>
                </a:lnTo>
                <a:lnTo>
                  <a:pt x="1082741" y="1171615"/>
                </a:lnTo>
                <a:lnTo>
                  <a:pt x="1082741" y="1012407"/>
                </a:lnTo>
                <a:close/>
                <a:moveTo>
                  <a:pt x="1242423" y="2765033"/>
                </a:moveTo>
                <a:lnTo>
                  <a:pt x="1242423" y="2924239"/>
                </a:lnTo>
                <a:lnTo>
                  <a:pt x="1083078" y="2924239"/>
                </a:lnTo>
                <a:lnTo>
                  <a:pt x="1083078" y="2765033"/>
                </a:lnTo>
                <a:close/>
                <a:moveTo>
                  <a:pt x="1401094" y="1490365"/>
                </a:moveTo>
                <a:lnTo>
                  <a:pt x="1401094" y="1649573"/>
                </a:lnTo>
                <a:lnTo>
                  <a:pt x="1241749" y="1649573"/>
                </a:lnTo>
                <a:lnTo>
                  <a:pt x="1241749" y="1490365"/>
                </a:lnTo>
                <a:close/>
                <a:moveTo>
                  <a:pt x="1401094" y="1171951"/>
                </a:moveTo>
                <a:lnTo>
                  <a:pt x="1401094" y="1331159"/>
                </a:lnTo>
                <a:lnTo>
                  <a:pt x="1241749" y="1331159"/>
                </a:lnTo>
                <a:lnTo>
                  <a:pt x="1241749" y="1171951"/>
                </a:lnTo>
                <a:close/>
                <a:moveTo>
                  <a:pt x="1401431" y="4039027"/>
                </a:moveTo>
                <a:lnTo>
                  <a:pt x="1401431" y="4198233"/>
                </a:lnTo>
                <a:lnTo>
                  <a:pt x="1242086" y="4198233"/>
                </a:lnTo>
                <a:lnTo>
                  <a:pt x="1242086" y="4039363"/>
                </a:lnTo>
                <a:lnTo>
                  <a:pt x="1082741" y="4039363"/>
                </a:lnTo>
                <a:lnTo>
                  <a:pt x="1082741" y="4425386"/>
                </a:lnTo>
                <a:lnTo>
                  <a:pt x="604370" y="4425386"/>
                </a:lnTo>
                <a:lnTo>
                  <a:pt x="604370" y="4357441"/>
                </a:lnTo>
                <a:lnTo>
                  <a:pt x="927102" y="4357441"/>
                </a:lnTo>
                <a:lnTo>
                  <a:pt x="927102" y="4039027"/>
                </a:lnTo>
                <a:lnTo>
                  <a:pt x="927102" y="4038689"/>
                </a:lnTo>
                <a:lnTo>
                  <a:pt x="1082741" y="4038689"/>
                </a:lnTo>
                <a:lnTo>
                  <a:pt x="1082741" y="3880155"/>
                </a:lnTo>
                <a:lnTo>
                  <a:pt x="1242086" y="3880155"/>
                </a:lnTo>
                <a:lnTo>
                  <a:pt x="1242086" y="4039027"/>
                </a:lnTo>
                <a:close/>
                <a:moveTo>
                  <a:pt x="1401768" y="4357441"/>
                </a:moveTo>
                <a:lnTo>
                  <a:pt x="1401768" y="4425386"/>
                </a:lnTo>
                <a:lnTo>
                  <a:pt x="1242423" y="4425386"/>
                </a:lnTo>
                <a:lnTo>
                  <a:pt x="1242423" y="4357441"/>
                </a:lnTo>
                <a:close/>
                <a:moveTo>
                  <a:pt x="1401768" y="1968323"/>
                </a:moveTo>
                <a:lnTo>
                  <a:pt x="1401768" y="2127531"/>
                </a:lnTo>
                <a:lnTo>
                  <a:pt x="1401768" y="2286739"/>
                </a:lnTo>
                <a:lnTo>
                  <a:pt x="1242423" y="2286739"/>
                </a:lnTo>
                <a:lnTo>
                  <a:pt x="1242423" y="2445945"/>
                </a:lnTo>
                <a:lnTo>
                  <a:pt x="764052" y="2445945"/>
                </a:lnTo>
                <a:lnTo>
                  <a:pt x="764052" y="2286739"/>
                </a:lnTo>
                <a:lnTo>
                  <a:pt x="1083078" y="2286739"/>
                </a:lnTo>
                <a:lnTo>
                  <a:pt x="1083078" y="2127531"/>
                </a:lnTo>
                <a:lnTo>
                  <a:pt x="1242423" y="2127531"/>
                </a:lnTo>
                <a:lnTo>
                  <a:pt x="1242423" y="1968323"/>
                </a:lnTo>
                <a:close/>
                <a:moveTo>
                  <a:pt x="1560439" y="1331159"/>
                </a:moveTo>
                <a:lnTo>
                  <a:pt x="1560439" y="1490365"/>
                </a:lnTo>
                <a:lnTo>
                  <a:pt x="1401094" y="1490365"/>
                </a:lnTo>
                <a:lnTo>
                  <a:pt x="1401094" y="1331159"/>
                </a:lnTo>
                <a:close/>
                <a:moveTo>
                  <a:pt x="1561113" y="4198571"/>
                </a:moveTo>
                <a:lnTo>
                  <a:pt x="1561113" y="4357441"/>
                </a:lnTo>
                <a:lnTo>
                  <a:pt x="1401768" y="4357441"/>
                </a:lnTo>
                <a:lnTo>
                  <a:pt x="1401768" y="4198233"/>
                </a:lnTo>
                <a:lnTo>
                  <a:pt x="1560776" y="4198233"/>
                </a:lnTo>
                <a:lnTo>
                  <a:pt x="1560776" y="4198571"/>
                </a:lnTo>
                <a:close/>
                <a:moveTo>
                  <a:pt x="1719784" y="1490365"/>
                </a:moveTo>
                <a:lnTo>
                  <a:pt x="1719784" y="1649573"/>
                </a:lnTo>
                <a:lnTo>
                  <a:pt x="1560439" y="1649573"/>
                </a:lnTo>
                <a:lnTo>
                  <a:pt x="1560439" y="1490365"/>
                </a:lnTo>
                <a:close/>
                <a:moveTo>
                  <a:pt x="1720121" y="4357777"/>
                </a:moveTo>
                <a:lnTo>
                  <a:pt x="1720121" y="4425386"/>
                </a:lnTo>
                <a:lnTo>
                  <a:pt x="1560776" y="4425386"/>
                </a:lnTo>
                <a:lnTo>
                  <a:pt x="1560776" y="4357777"/>
                </a:lnTo>
                <a:close/>
                <a:moveTo>
                  <a:pt x="1720121" y="2924577"/>
                </a:moveTo>
                <a:lnTo>
                  <a:pt x="1720121" y="3083783"/>
                </a:lnTo>
                <a:lnTo>
                  <a:pt x="1401431" y="3083783"/>
                </a:lnTo>
                <a:lnTo>
                  <a:pt x="1401431" y="3402197"/>
                </a:lnTo>
                <a:lnTo>
                  <a:pt x="923059" y="3402197"/>
                </a:lnTo>
                <a:lnTo>
                  <a:pt x="923059" y="3720613"/>
                </a:lnTo>
                <a:lnTo>
                  <a:pt x="763715" y="3720613"/>
                </a:lnTo>
                <a:lnTo>
                  <a:pt x="763715" y="3561405"/>
                </a:lnTo>
                <a:lnTo>
                  <a:pt x="604370" y="3561405"/>
                </a:lnTo>
                <a:lnTo>
                  <a:pt x="604370" y="3720613"/>
                </a:lnTo>
                <a:lnTo>
                  <a:pt x="445025" y="3720613"/>
                </a:lnTo>
                <a:lnTo>
                  <a:pt x="445025" y="3242653"/>
                </a:lnTo>
                <a:lnTo>
                  <a:pt x="604370" y="3242653"/>
                </a:lnTo>
                <a:lnTo>
                  <a:pt x="604370" y="3083447"/>
                </a:lnTo>
                <a:lnTo>
                  <a:pt x="445025" y="3083447"/>
                </a:lnTo>
                <a:lnTo>
                  <a:pt x="445025" y="2924239"/>
                </a:lnTo>
                <a:lnTo>
                  <a:pt x="604370" y="2924239"/>
                </a:lnTo>
                <a:lnTo>
                  <a:pt x="604370" y="2765033"/>
                </a:lnTo>
                <a:lnTo>
                  <a:pt x="763715" y="2765033"/>
                </a:lnTo>
                <a:lnTo>
                  <a:pt x="763715" y="2605825"/>
                </a:lnTo>
                <a:lnTo>
                  <a:pt x="923059" y="2605825"/>
                </a:lnTo>
                <a:lnTo>
                  <a:pt x="923059" y="3242991"/>
                </a:lnTo>
                <a:lnTo>
                  <a:pt x="1082404" y="3242991"/>
                </a:lnTo>
                <a:lnTo>
                  <a:pt x="1082404" y="3083783"/>
                </a:lnTo>
                <a:lnTo>
                  <a:pt x="1241749" y="3083783"/>
                </a:lnTo>
                <a:lnTo>
                  <a:pt x="1241749" y="2924577"/>
                </a:lnTo>
                <a:close/>
                <a:moveTo>
                  <a:pt x="1879803" y="3402536"/>
                </a:moveTo>
                <a:lnTo>
                  <a:pt x="1879803" y="3720950"/>
                </a:lnTo>
                <a:lnTo>
                  <a:pt x="1720458" y="3720949"/>
                </a:lnTo>
                <a:lnTo>
                  <a:pt x="1720458" y="3880155"/>
                </a:lnTo>
                <a:lnTo>
                  <a:pt x="1242086" y="3880155"/>
                </a:lnTo>
                <a:lnTo>
                  <a:pt x="1242086" y="3561741"/>
                </a:lnTo>
                <a:lnTo>
                  <a:pt x="1401431" y="3561741"/>
                </a:lnTo>
                <a:lnTo>
                  <a:pt x="1401431" y="3720949"/>
                </a:lnTo>
                <a:lnTo>
                  <a:pt x="1560776" y="3720949"/>
                </a:lnTo>
                <a:lnTo>
                  <a:pt x="1560776" y="3242991"/>
                </a:lnTo>
                <a:lnTo>
                  <a:pt x="1561113" y="3243327"/>
                </a:lnTo>
                <a:lnTo>
                  <a:pt x="1720458" y="3243327"/>
                </a:lnTo>
                <a:lnTo>
                  <a:pt x="1720458" y="3402535"/>
                </a:lnTo>
                <a:close/>
                <a:moveTo>
                  <a:pt x="1879803" y="1649910"/>
                </a:moveTo>
                <a:lnTo>
                  <a:pt x="1879803" y="1809118"/>
                </a:lnTo>
                <a:lnTo>
                  <a:pt x="1720458" y="1809117"/>
                </a:lnTo>
                <a:lnTo>
                  <a:pt x="1720458" y="1649909"/>
                </a:lnTo>
                <a:close/>
                <a:moveTo>
                  <a:pt x="1879803" y="534786"/>
                </a:moveTo>
                <a:lnTo>
                  <a:pt x="1879803" y="853202"/>
                </a:lnTo>
                <a:lnTo>
                  <a:pt x="1720458" y="853201"/>
                </a:lnTo>
                <a:lnTo>
                  <a:pt x="1720458" y="1012407"/>
                </a:lnTo>
                <a:lnTo>
                  <a:pt x="1242086" y="1012407"/>
                </a:lnTo>
                <a:lnTo>
                  <a:pt x="1242086" y="693993"/>
                </a:lnTo>
                <a:lnTo>
                  <a:pt x="1401431" y="693993"/>
                </a:lnTo>
                <a:lnTo>
                  <a:pt x="1401431" y="853201"/>
                </a:lnTo>
                <a:lnTo>
                  <a:pt x="1560776" y="853201"/>
                </a:lnTo>
                <a:lnTo>
                  <a:pt x="1560776" y="466108"/>
                </a:lnTo>
                <a:lnTo>
                  <a:pt x="1714586" y="387410"/>
                </a:lnTo>
                <a:lnTo>
                  <a:pt x="1720458" y="384758"/>
                </a:lnTo>
                <a:lnTo>
                  <a:pt x="1720458" y="534786"/>
                </a:lnTo>
                <a:close/>
                <a:moveTo>
                  <a:pt x="2038474" y="1331160"/>
                </a:moveTo>
                <a:lnTo>
                  <a:pt x="2038474" y="1490366"/>
                </a:lnTo>
                <a:lnTo>
                  <a:pt x="1719784" y="1490365"/>
                </a:lnTo>
                <a:lnTo>
                  <a:pt x="1719784" y="1331159"/>
                </a:lnTo>
                <a:lnTo>
                  <a:pt x="1560439" y="1331159"/>
                </a:lnTo>
                <a:lnTo>
                  <a:pt x="1560439" y="1171951"/>
                </a:lnTo>
                <a:lnTo>
                  <a:pt x="1879129" y="1171952"/>
                </a:lnTo>
                <a:lnTo>
                  <a:pt x="1879129" y="1331160"/>
                </a:lnTo>
                <a:close/>
                <a:moveTo>
                  <a:pt x="2038811" y="4198572"/>
                </a:moveTo>
                <a:lnTo>
                  <a:pt x="2038811" y="4357778"/>
                </a:lnTo>
                <a:lnTo>
                  <a:pt x="1720121" y="4357777"/>
                </a:lnTo>
                <a:lnTo>
                  <a:pt x="1720121" y="4198571"/>
                </a:lnTo>
                <a:lnTo>
                  <a:pt x="1561113" y="4198571"/>
                </a:lnTo>
                <a:lnTo>
                  <a:pt x="1561113" y="4198233"/>
                </a:lnTo>
                <a:lnTo>
                  <a:pt x="1560776" y="4198233"/>
                </a:lnTo>
                <a:lnTo>
                  <a:pt x="1560776" y="4039363"/>
                </a:lnTo>
                <a:lnTo>
                  <a:pt x="1879803" y="4039364"/>
                </a:lnTo>
                <a:lnTo>
                  <a:pt x="1879803" y="4198572"/>
                </a:lnTo>
                <a:close/>
                <a:moveTo>
                  <a:pt x="2039148" y="1968324"/>
                </a:moveTo>
                <a:lnTo>
                  <a:pt x="2039148" y="2127196"/>
                </a:lnTo>
                <a:lnTo>
                  <a:pt x="1879803" y="2127196"/>
                </a:lnTo>
                <a:lnTo>
                  <a:pt x="1879803" y="2286402"/>
                </a:lnTo>
                <a:lnTo>
                  <a:pt x="1720458" y="2286401"/>
                </a:lnTo>
                <a:lnTo>
                  <a:pt x="1720458" y="2445609"/>
                </a:lnTo>
                <a:lnTo>
                  <a:pt x="1561113" y="2445609"/>
                </a:lnTo>
                <a:lnTo>
                  <a:pt x="1561113" y="2764359"/>
                </a:lnTo>
                <a:lnTo>
                  <a:pt x="1242423" y="2764359"/>
                </a:lnTo>
                <a:lnTo>
                  <a:pt x="1242423" y="2605153"/>
                </a:lnTo>
                <a:lnTo>
                  <a:pt x="1401768" y="2605153"/>
                </a:lnTo>
                <a:lnTo>
                  <a:pt x="1401768" y="2286739"/>
                </a:lnTo>
                <a:lnTo>
                  <a:pt x="1561113" y="2286739"/>
                </a:lnTo>
                <a:lnTo>
                  <a:pt x="1561113" y="2127531"/>
                </a:lnTo>
                <a:lnTo>
                  <a:pt x="1561113" y="1968323"/>
                </a:lnTo>
                <a:close/>
                <a:moveTo>
                  <a:pt x="2039484" y="1967988"/>
                </a:moveTo>
                <a:lnTo>
                  <a:pt x="2039484" y="1968324"/>
                </a:lnTo>
                <a:lnTo>
                  <a:pt x="2039148" y="1968324"/>
                </a:lnTo>
                <a:lnTo>
                  <a:pt x="2039148" y="1967988"/>
                </a:lnTo>
                <a:close/>
                <a:moveTo>
                  <a:pt x="2358174" y="4357442"/>
                </a:moveTo>
                <a:lnTo>
                  <a:pt x="2358174" y="4425387"/>
                </a:lnTo>
                <a:lnTo>
                  <a:pt x="2198829" y="4425387"/>
                </a:lnTo>
                <a:lnTo>
                  <a:pt x="2198829" y="4357442"/>
                </a:lnTo>
                <a:close/>
                <a:moveTo>
                  <a:pt x="2358174" y="1490366"/>
                </a:moveTo>
                <a:lnTo>
                  <a:pt x="2358174" y="1649574"/>
                </a:lnTo>
                <a:lnTo>
                  <a:pt x="2198829" y="1649574"/>
                </a:lnTo>
                <a:lnTo>
                  <a:pt x="2198829" y="1490366"/>
                </a:lnTo>
                <a:close/>
                <a:moveTo>
                  <a:pt x="2676527" y="3561406"/>
                </a:moveTo>
                <a:lnTo>
                  <a:pt x="2676527" y="3561742"/>
                </a:lnTo>
                <a:lnTo>
                  <a:pt x="2676190" y="3561742"/>
                </a:lnTo>
                <a:close/>
                <a:moveTo>
                  <a:pt x="2676864" y="1649910"/>
                </a:moveTo>
                <a:lnTo>
                  <a:pt x="2676864" y="1809118"/>
                </a:lnTo>
                <a:lnTo>
                  <a:pt x="2358174" y="1809118"/>
                </a:lnTo>
                <a:lnTo>
                  <a:pt x="2358174" y="2286740"/>
                </a:lnTo>
                <a:lnTo>
                  <a:pt x="2198829" y="2286740"/>
                </a:lnTo>
                <a:lnTo>
                  <a:pt x="2198829" y="2445946"/>
                </a:lnTo>
                <a:lnTo>
                  <a:pt x="2358174" y="2445946"/>
                </a:lnTo>
                <a:lnTo>
                  <a:pt x="2358174" y="2605154"/>
                </a:lnTo>
                <a:lnTo>
                  <a:pt x="2039148" y="2605154"/>
                </a:lnTo>
                <a:lnTo>
                  <a:pt x="2039148" y="2127196"/>
                </a:lnTo>
                <a:cubicBezTo>
                  <a:pt x="2039148" y="2127196"/>
                  <a:pt x="2198493" y="2127196"/>
                  <a:pt x="2198493" y="2127196"/>
                </a:cubicBezTo>
                <a:lnTo>
                  <a:pt x="2198493" y="1967988"/>
                </a:lnTo>
                <a:lnTo>
                  <a:pt x="2039484" y="1967988"/>
                </a:lnTo>
                <a:lnTo>
                  <a:pt x="2039484" y="1809118"/>
                </a:lnTo>
                <a:lnTo>
                  <a:pt x="2039148" y="1808780"/>
                </a:lnTo>
                <a:lnTo>
                  <a:pt x="2358174" y="1808780"/>
                </a:lnTo>
                <a:lnTo>
                  <a:pt x="2358174" y="1649910"/>
                </a:lnTo>
                <a:close/>
                <a:moveTo>
                  <a:pt x="2835534" y="4357778"/>
                </a:moveTo>
                <a:lnTo>
                  <a:pt x="2835534" y="4425387"/>
                </a:lnTo>
                <a:lnTo>
                  <a:pt x="2676189" y="4425387"/>
                </a:lnTo>
                <a:lnTo>
                  <a:pt x="2676189" y="4357778"/>
                </a:lnTo>
                <a:close/>
                <a:moveTo>
                  <a:pt x="2835872" y="1490366"/>
                </a:moveTo>
                <a:lnTo>
                  <a:pt x="2835872" y="1649574"/>
                </a:lnTo>
                <a:lnTo>
                  <a:pt x="2676527" y="1649574"/>
                </a:lnTo>
                <a:lnTo>
                  <a:pt x="2676527" y="1490366"/>
                </a:lnTo>
                <a:close/>
                <a:moveTo>
                  <a:pt x="2994879" y="4039364"/>
                </a:moveTo>
                <a:lnTo>
                  <a:pt x="2994879" y="4357778"/>
                </a:lnTo>
                <a:lnTo>
                  <a:pt x="2835534" y="4357778"/>
                </a:lnTo>
                <a:lnTo>
                  <a:pt x="2835534" y="4198572"/>
                </a:lnTo>
                <a:lnTo>
                  <a:pt x="2676189" y="4198572"/>
                </a:lnTo>
                <a:lnTo>
                  <a:pt x="2676189" y="4357778"/>
                </a:lnTo>
                <a:lnTo>
                  <a:pt x="2516845" y="4357778"/>
                </a:lnTo>
                <a:lnTo>
                  <a:pt x="2516845" y="4039364"/>
                </a:lnTo>
                <a:lnTo>
                  <a:pt x="2198156" y="4039364"/>
                </a:lnTo>
                <a:lnTo>
                  <a:pt x="2198156" y="4198572"/>
                </a:lnTo>
                <a:lnTo>
                  <a:pt x="2039148" y="4198572"/>
                </a:lnTo>
                <a:lnTo>
                  <a:pt x="2039148" y="3720614"/>
                </a:lnTo>
                <a:lnTo>
                  <a:pt x="2198493" y="3720614"/>
                </a:lnTo>
                <a:lnTo>
                  <a:pt x="2198493" y="3879820"/>
                </a:lnTo>
                <a:lnTo>
                  <a:pt x="2357838" y="3879820"/>
                </a:lnTo>
                <a:lnTo>
                  <a:pt x="2357838" y="3720614"/>
                </a:lnTo>
                <a:lnTo>
                  <a:pt x="2676526" y="3720614"/>
                </a:lnTo>
                <a:lnTo>
                  <a:pt x="2676527" y="3561742"/>
                </a:lnTo>
                <a:lnTo>
                  <a:pt x="2835535" y="3561742"/>
                </a:lnTo>
                <a:lnTo>
                  <a:pt x="2835534" y="3880156"/>
                </a:lnTo>
                <a:lnTo>
                  <a:pt x="2676189" y="3880156"/>
                </a:lnTo>
                <a:lnTo>
                  <a:pt x="2676189" y="4039364"/>
                </a:lnTo>
                <a:close/>
                <a:moveTo>
                  <a:pt x="2994880" y="2764698"/>
                </a:moveTo>
                <a:lnTo>
                  <a:pt x="2994880" y="2923904"/>
                </a:lnTo>
                <a:lnTo>
                  <a:pt x="2676190" y="2923904"/>
                </a:lnTo>
                <a:lnTo>
                  <a:pt x="2676190" y="3083112"/>
                </a:lnTo>
                <a:lnTo>
                  <a:pt x="2994880" y="3083112"/>
                </a:lnTo>
                <a:lnTo>
                  <a:pt x="2994880" y="3242318"/>
                </a:lnTo>
                <a:lnTo>
                  <a:pt x="2835535" y="3242318"/>
                </a:lnTo>
                <a:lnTo>
                  <a:pt x="2835535" y="3401526"/>
                </a:lnTo>
                <a:lnTo>
                  <a:pt x="2676190" y="3401526"/>
                </a:lnTo>
                <a:lnTo>
                  <a:pt x="2676190" y="3242318"/>
                </a:lnTo>
                <a:lnTo>
                  <a:pt x="2516845" y="3242318"/>
                </a:lnTo>
                <a:lnTo>
                  <a:pt x="2516845" y="3561070"/>
                </a:lnTo>
                <a:lnTo>
                  <a:pt x="2357501" y="3561070"/>
                </a:lnTo>
                <a:lnTo>
                  <a:pt x="2357501" y="3242318"/>
                </a:lnTo>
                <a:lnTo>
                  <a:pt x="2198156" y="3242318"/>
                </a:lnTo>
                <a:lnTo>
                  <a:pt x="2198156" y="3083112"/>
                </a:lnTo>
                <a:lnTo>
                  <a:pt x="2038811" y="3083112"/>
                </a:lnTo>
                <a:lnTo>
                  <a:pt x="2038811" y="2923904"/>
                </a:lnTo>
                <a:lnTo>
                  <a:pt x="1879466" y="2923904"/>
                </a:lnTo>
                <a:lnTo>
                  <a:pt x="1879466" y="2764698"/>
                </a:lnTo>
                <a:lnTo>
                  <a:pt x="2357164" y="2764698"/>
                </a:lnTo>
                <a:lnTo>
                  <a:pt x="2357164" y="2923904"/>
                </a:lnTo>
                <a:lnTo>
                  <a:pt x="2516509" y="2923904"/>
                </a:lnTo>
                <a:lnTo>
                  <a:pt x="2516509" y="2764698"/>
                </a:lnTo>
                <a:lnTo>
                  <a:pt x="2357838" y="2764698"/>
                </a:lnTo>
                <a:lnTo>
                  <a:pt x="2357838" y="2605490"/>
                </a:lnTo>
                <a:lnTo>
                  <a:pt x="2516845" y="2605490"/>
                </a:lnTo>
                <a:lnTo>
                  <a:pt x="2516845" y="2764698"/>
                </a:lnTo>
                <a:close/>
                <a:moveTo>
                  <a:pt x="2995217" y="1171952"/>
                </a:moveTo>
                <a:lnTo>
                  <a:pt x="2995217" y="1490366"/>
                </a:lnTo>
                <a:lnTo>
                  <a:pt x="2835872" y="1490366"/>
                </a:lnTo>
                <a:lnTo>
                  <a:pt x="2835872" y="1331160"/>
                </a:lnTo>
                <a:lnTo>
                  <a:pt x="2676527" y="1331160"/>
                </a:lnTo>
                <a:lnTo>
                  <a:pt x="2676527" y="1490366"/>
                </a:lnTo>
                <a:lnTo>
                  <a:pt x="2517182" y="1490366"/>
                </a:lnTo>
                <a:lnTo>
                  <a:pt x="2517182" y="1171952"/>
                </a:lnTo>
                <a:lnTo>
                  <a:pt x="2198493" y="1171952"/>
                </a:lnTo>
                <a:lnTo>
                  <a:pt x="2198493" y="1331160"/>
                </a:lnTo>
                <a:lnTo>
                  <a:pt x="2039148" y="1331160"/>
                </a:lnTo>
                <a:lnTo>
                  <a:pt x="2039148" y="853202"/>
                </a:lnTo>
                <a:lnTo>
                  <a:pt x="2198493" y="853202"/>
                </a:lnTo>
                <a:lnTo>
                  <a:pt x="2198493" y="1012408"/>
                </a:lnTo>
                <a:lnTo>
                  <a:pt x="2357838" y="1012408"/>
                </a:lnTo>
                <a:lnTo>
                  <a:pt x="2357838" y="853202"/>
                </a:lnTo>
                <a:lnTo>
                  <a:pt x="2676527" y="853202"/>
                </a:lnTo>
                <a:lnTo>
                  <a:pt x="2676527" y="694332"/>
                </a:lnTo>
                <a:lnTo>
                  <a:pt x="2835872" y="694332"/>
                </a:lnTo>
                <a:lnTo>
                  <a:pt x="2835872" y="1012746"/>
                </a:lnTo>
                <a:lnTo>
                  <a:pt x="2676527" y="1012746"/>
                </a:lnTo>
                <a:lnTo>
                  <a:pt x="2676527" y="1171952"/>
                </a:lnTo>
                <a:close/>
                <a:moveTo>
                  <a:pt x="2995217" y="216035"/>
                </a:moveTo>
                <a:lnTo>
                  <a:pt x="2995217" y="375242"/>
                </a:lnTo>
                <a:lnTo>
                  <a:pt x="2835872" y="375242"/>
                </a:lnTo>
                <a:lnTo>
                  <a:pt x="2835872" y="534449"/>
                </a:lnTo>
                <a:lnTo>
                  <a:pt x="2676527" y="534449"/>
                </a:lnTo>
                <a:lnTo>
                  <a:pt x="2676527" y="375242"/>
                </a:lnTo>
                <a:lnTo>
                  <a:pt x="2517182" y="375242"/>
                </a:lnTo>
                <a:lnTo>
                  <a:pt x="2517182" y="693658"/>
                </a:lnTo>
                <a:lnTo>
                  <a:pt x="2357838" y="693658"/>
                </a:lnTo>
                <a:lnTo>
                  <a:pt x="2357838" y="375242"/>
                </a:lnTo>
                <a:lnTo>
                  <a:pt x="2198493" y="375242"/>
                </a:lnTo>
                <a:lnTo>
                  <a:pt x="2198493" y="216035"/>
                </a:lnTo>
                <a:lnTo>
                  <a:pt x="2133525" y="216035"/>
                </a:lnTo>
                <a:lnTo>
                  <a:pt x="2250133" y="176622"/>
                </a:lnTo>
                <a:cubicBezTo>
                  <a:pt x="2373286" y="138359"/>
                  <a:pt x="2499036" y="105980"/>
                  <a:pt x="2627054" y="79814"/>
                </a:cubicBezTo>
                <a:lnTo>
                  <a:pt x="2677201" y="70869"/>
                </a:lnTo>
                <a:lnTo>
                  <a:pt x="2677201" y="216035"/>
                </a:lnTo>
                <a:close/>
                <a:moveTo>
                  <a:pt x="2995891" y="23035"/>
                </a:moveTo>
                <a:lnTo>
                  <a:pt x="2995891" y="56828"/>
                </a:lnTo>
                <a:lnTo>
                  <a:pt x="2755917" y="56828"/>
                </a:lnTo>
                <a:lnTo>
                  <a:pt x="2820741" y="45265"/>
                </a:lnTo>
                <a:close/>
                <a:moveTo>
                  <a:pt x="3310874" y="4198234"/>
                </a:moveTo>
                <a:lnTo>
                  <a:pt x="3310874" y="4357442"/>
                </a:lnTo>
                <a:lnTo>
                  <a:pt x="3151529" y="4357442"/>
                </a:lnTo>
                <a:lnTo>
                  <a:pt x="3151529" y="4198234"/>
                </a:lnTo>
                <a:close/>
                <a:moveTo>
                  <a:pt x="3310875" y="1331160"/>
                </a:moveTo>
                <a:lnTo>
                  <a:pt x="3310875" y="1490366"/>
                </a:lnTo>
                <a:lnTo>
                  <a:pt x="3151530" y="1490366"/>
                </a:lnTo>
                <a:lnTo>
                  <a:pt x="3151530" y="1331160"/>
                </a:lnTo>
                <a:close/>
                <a:moveTo>
                  <a:pt x="3313906" y="1968324"/>
                </a:moveTo>
                <a:lnTo>
                  <a:pt x="3313906" y="2286740"/>
                </a:lnTo>
                <a:lnTo>
                  <a:pt x="2995217" y="2286740"/>
                </a:lnTo>
                <a:lnTo>
                  <a:pt x="2995217" y="1968324"/>
                </a:lnTo>
                <a:lnTo>
                  <a:pt x="2677201" y="1968324"/>
                </a:lnTo>
                <a:lnTo>
                  <a:pt x="2677201" y="1809118"/>
                </a:lnTo>
                <a:lnTo>
                  <a:pt x="2836546" y="1809118"/>
                </a:lnTo>
                <a:lnTo>
                  <a:pt x="2836546" y="1650248"/>
                </a:lnTo>
                <a:lnTo>
                  <a:pt x="2995891" y="1650248"/>
                </a:lnTo>
                <a:lnTo>
                  <a:pt x="2995891" y="1809454"/>
                </a:lnTo>
                <a:lnTo>
                  <a:pt x="2995891" y="1968324"/>
                </a:lnTo>
                <a:close/>
                <a:moveTo>
                  <a:pt x="3471904" y="3561070"/>
                </a:moveTo>
                <a:lnTo>
                  <a:pt x="3471904" y="4039028"/>
                </a:lnTo>
                <a:lnTo>
                  <a:pt x="3153214" y="4039028"/>
                </a:lnTo>
                <a:lnTo>
                  <a:pt x="3153214" y="3879820"/>
                </a:lnTo>
                <a:lnTo>
                  <a:pt x="3312558" y="3879820"/>
                </a:lnTo>
                <a:lnTo>
                  <a:pt x="3312559" y="3561406"/>
                </a:lnTo>
                <a:lnTo>
                  <a:pt x="3312559" y="3561070"/>
                </a:lnTo>
                <a:close/>
                <a:moveTo>
                  <a:pt x="3471904" y="693658"/>
                </a:moveTo>
                <a:lnTo>
                  <a:pt x="3471904" y="1171616"/>
                </a:lnTo>
                <a:lnTo>
                  <a:pt x="3153215" y="1171616"/>
                </a:lnTo>
                <a:lnTo>
                  <a:pt x="3153215" y="1012408"/>
                </a:lnTo>
                <a:lnTo>
                  <a:pt x="3312559" y="1012408"/>
                </a:lnTo>
                <a:lnTo>
                  <a:pt x="3312559" y="693994"/>
                </a:lnTo>
                <a:lnTo>
                  <a:pt x="3312559" y="693658"/>
                </a:lnTo>
                <a:close/>
                <a:moveTo>
                  <a:pt x="3792615" y="4357778"/>
                </a:moveTo>
                <a:lnTo>
                  <a:pt x="3792615" y="4425387"/>
                </a:lnTo>
                <a:lnTo>
                  <a:pt x="3473925" y="4425387"/>
                </a:lnTo>
                <a:lnTo>
                  <a:pt x="3473925" y="4039364"/>
                </a:lnTo>
                <a:lnTo>
                  <a:pt x="3633270" y="4039364"/>
                </a:lnTo>
                <a:lnTo>
                  <a:pt x="3633270" y="4357778"/>
                </a:lnTo>
                <a:close/>
                <a:moveTo>
                  <a:pt x="3792615" y="18073"/>
                </a:moveTo>
                <a:lnTo>
                  <a:pt x="3792615" y="56828"/>
                </a:lnTo>
                <a:lnTo>
                  <a:pt x="3314243" y="56828"/>
                </a:lnTo>
                <a:lnTo>
                  <a:pt x="3314243" y="375242"/>
                </a:lnTo>
                <a:lnTo>
                  <a:pt x="3632934" y="375242"/>
                </a:lnTo>
                <a:lnTo>
                  <a:pt x="3632934" y="534449"/>
                </a:lnTo>
                <a:lnTo>
                  <a:pt x="2995217" y="534449"/>
                </a:lnTo>
                <a:lnTo>
                  <a:pt x="2995217" y="375242"/>
                </a:lnTo>
                <a:lnTo>
                  <a:pt x="3154562" y="375242"/>
                </a:lnTo>
                <a:lnTo>
                  <a:pt x="3154562" y="216035"/>
                </a:lnTo>
                <a:lnTo>
                  <a:pt x="2995891" y="216035"/>
                </a:lnTo>
                <a:lnTo>
                  <a:pt x="2995891" y="56828"/>
                </a:lnTo>
                <a:lnTo>
                  <a:pt x="3155236" y="56828"/>
                </a:lnTo>
                <a:lnTo>
                  <a:pt x="3155236" y="9828"/>
                </a:lnTo>
                <a:lnTo>
                  <a:pt x="3217333" y="5112"/>
                </a:lnTo>
                <a:cubicBezTo>
                  <a:pt x="3284374" y="1717"/>
                  <a:pt x="3351858" y="0"/>
                  <a:pt x="3419745" y="0"/>
                </a:cubicBezTo>
                <a:cubicBezTo>
                  <a:pt x="3487592" y="0"/>
                  <a:pt x="3555039" y="1717"/>
                  <a:pt x="3622043" y="5112"/>
                </a:cubicBezTo>
                <a:close/>
                <a:moveTo>
                  <a:pt x="3951287" y="3083112"/>
                </a:moveTo>
                <a:lnTo>
                  <a:pt x="3951287" y="3242318"/>
                </a:lnTo>
                <a:lnTo>
                  <a:pt x="3632597" y="3242318"/>
                </a:lnTo>
                <a:lnTo>
                  <a:pt x="3632597" y="3083112"/>
                </a:lnTo>
                <a:close/>
                <a:moveTo>
                  <a:pt x="3952297" y="216035"/>
                </a:moveTo>
                <a:lnTo>
                  <a:pt x="3952297" y="375242"/>
                </a:lnTo>
                <a:lnTo>
                  <a:pt x="3633606" y="375242"/>
                </a:lnTo>
                <a:lnTo>
                  <a:pt x="3633606" y="216035"/>
                </a:lnTo>
                <a:lnTo>
                  <a:pt x="3792952" y="216035"/>
                </a:lnTo>
                <a:close/>
                <a:moveTo>
                  <a:pt x="4083222" y="56828"/>
                </a:moveTo>
                <a:lnTo>
                  <a:pt x="3952297" y="56828"/>
                </a:lnTo>
                <a:lnTo>
                  <a:pt x="3952297" y="36868"/>
                </a:lnTo>
                <a:lnTo>
                  <a:pt x="4018429" y="45265"/>
                </a:lnTo>
                <a:close/>
                <a:moveTo>
                  <a:pt x="4110968" y="1331160"/>
                </a:moveTo>
                <a:lnTo>
                  <a:pt x="4110968" y="1490366"/>
                </a:lnTo>
                <a:lnTo>
                  <a:pt x="3951624" y="1490366"/>
                </a:lnTo>
                <a:lnTo>
                  <a:pt x="3951624" y="1331160"/>
                </a:lnTo>
                <a:close/>
                <a:moveTo>
                  <a:pt x="4110968" y="1171952"/>
                </a:moveTo>
                <a:lnTo>
                  <a:pt x="4110968" y="1172626"/>
                </a:lnTo>
                <a:lnTo>
                  <a:pt x="4110631" y="1172626"/>
                </a:lnTo>
                <a:close/>
                <a:moveTo>
                  <a:pt x="4270987" y="2605826"/>
                </a:moveTo>
                <a:lnTo>
                  <a:pt x="4270987" y="2924240"/>
                </a:lnTo>
                <a:lnTo>
                  <a:pt x="3952297" y="2924240"/>
                </a:lnTo>
                <a:lnTo>
                  <a:pt x="3952297" y="2765034"/>
                </a:lnTo>
                <a:lnTo>
                  <a:pt x="4111641" y="2765034"/>
                </a:lnTo>
                <a:lnTo>
                  <a:pt x="4111641" y="2605826"/>
                </a:lnTo>
                <a:close/>
                <a:moveTo>
                  <a:pt x="4430331" y="375243"/>
                </a:moveTo>
                <a:lnTo>
                  <a:pt x="4430331" y="534450"/>
                </a:lnTo>
                <a:lnTo>
                  <a:pt x="4270987" y="534449"/>
                </a:lnTo>
                <a:lnTo>
                  <a:pt x="4270987" y="693658"/>
                </a:lnTo>
                <a:lnTo>
                  <a:pt x="4111641" y="693658"/>
                </a:lnTo>
                <a:lnTo>
                  <a:pt x="4111641" y="852866"/>
                </a:lnTo>
                <a:lnTo>
                  <a:pt x="3952297" y="852866"/>
                </a:lnTo>
                <a:lnTo>
                  <a:pt x="3952297" y="1012072"/>
                </a:lnTo>
                <a:lnTo>
                  <a:pt x="4111641" y="1012072"/>
                </a:lnTo>
                <a:lnTo>
                  <a:pt x="4111641" y="1171280"/>
                </a:lnTo>
                <a:lnTo>
                  <a:pt x="3952297" y="1171280"/>
                </a:lnTo>
                <a:lnTo>
                  <a:pt x="3952297" y="1330486"/>
                </a:lnTo>
                <a:lnTo>
                  <a:pt x="3792952" y="1330486"/>
                </a:lnTo>
                <a:lnTo>
                  <a:pt x="3792952" y="1012072"/>
                </a:lnTo>
                <a:lnTo>
                  <a:pt x="3633606" y="1012072"/>
                </a:lnTo>
                <a:lnTo>
                  <a:pt x="3633606" y="693658"/>
                </a:lnTo>
                <a:lnTo>
                  <a:pt x="3952297" y="693658"/>
                </a:lnTo>
                <a:lnTo>
                  <a:pt x="3952297" y="534449"/>
                </a:lnTo>
                <a:lnTo>
                  <a:pt x="4111641" y="534449"/>
                </a:lnTo>
                <a:lnTo>
                  <a:pt x="4111641" y="216035"/>
                </a:lnTo>
                <a:lnTo>
                  <a:pt x="4270987" y="216035"/>
                </a:lnTo>
                <a:lnTo>
                  <a:pt x="4270987" y="375242"/>
                </a:lnTo>
                <a:close/>
                <a:moveTo>
                  <a:pt x="4589676" y="3402198"/>
                </a:moveTo>
                <a:lnTo>
                  <a:pt x="4589676" y="3561406"/>
                </a:lnTo>
                <a:lnTo>
                  <a:pt x="4430331" y="3561406"/>
                </a:lnTo>
                <a:lnTo>
                  <a:pt x="4430331" y="3402198"/>
                </a:lnTo>
                <a:close/>
                <a:moveTo>
                  <a:pt x="4589676" y="534787"/>
                </a:moveTo>
                <a:lnTo>
                  <a:pt x="4589676" y="693994"/>
                </a:lnTo>
                <a:lnTo>
                  <a:pt x="4430331" y="693994"/>
                </a:lnTo>
                <a:lnTo>
                  <a:pt x="4430331" y="534787"/>
                </a:lnTo>
                <a:close/>
                <a:moveTo>
                  <a:pt x="4749357" y="2765034"/>
                </a:moveTo>
                <a:lnTo>
                  <a:pt x="4590013" y="2765034"/>
                </a:lnTo>
                <a:lnTo>
                  <a:pt x="4590013" y="2924240"/>
                </a:lnTo>
                <a:lnTo>
                  <a:pt x="4590013" y="3083448"/>
                </a:lnTo>
                <a:lnTo>
                  <a:pt x="4749357" y="3083448"/>
                </a:lnTo>
                <a:close/>
                <a:moveTo>
                  <a:pt x="4749357" y="1968662"/>
                </a:moveTo>
                <a:lnTo>
                  <a:pt x="4749357" y="2127532"/>
                </a:lnTo>
                <a:lnTo>
                  <a:pt x="4590013" y="2127532"/>
                </a:lnTo>
                <a:lnTo>
                  <a:pt x="4590013" y="2286740"/>
                </a:lnTo>
                <a:lnTo>
                  <a:pt x="4430669" y="2286740"/>
                </a:lnTo>
                <a:lnTo>
                  <a:pt x="4430669" y="1968324"/>
                </a:lnTo>
                <a:lnTo>
                  <a:pt x="4748347" y="1968324"/>
                </a:lnTo>
                <a:lnTo>
                  <a:pt x="4748347" y="1968662"/>
                </a:lnTo>
                <a:close/>
                <a:moveTo>
                  <a:pt x="4907692" y="2127868"/>
                </a:moveTo>
                <a:lnTo>
                  <a:pt x="4907692" y="2446282"/>
                </a:lnTo>
                <a:lnTo>
                  <a:pt x="4589003" y="2446282"/>
                </a:lnTo>
                <a:lnTo>
                  <a:pt x="4589003" y="2287076"/>
                </a:lnTo>
                <a:lnTo>
                  <a:pt x="4748347" y="2287076"/>
                </a:lnTo>
                <a:lnTo>
                  <a:pt x="4748347" y="2127868"/>
                </a:lnTo>
                <a:close/>
                <a:moveTo>
                  <a:pt x="5067711" y="4357442"/>
                </a:moveTo>
                <a:lnTo>
                  <a:pt x="5067711" y="4425387"/>
                </a:lnTo>
                <a:lnTo>
                  <a:pt x="4589340" y="4425387"/>
                </a:lnTo>
                <a:lnTo>
                  <a:pt x="4589340" y="4357442"/>
                </a:lnTo>
                <a:lnTo>
                  <a:pt x="4270650" y="4357442"/>
                </a:lnTo>
                <a:lnTo>
                  <a:pt x="4270650" y="4198234"/>
                </a:lnTo>
                <a:lnTo>
                  <a:pt x="4111978" y="4198234"/>
                </a:lnTo>
                <a:lnTo>
                  <a:pt x="4111978" y="4357442"/>
                </a:lnTo>
                <a:lnTo>
                  <a:pt x="3952634" y="4357442"/>
                </a:lnTo>
                <a:lnTo>
                  <a:pt x="3952634" y="4198234"/>
                </a:lnTo>
                <a:lnTo>
                  <a:pt x="4111306" y="4198234"/>
                </a:lnTo>
                <a:lnTo>
                  <a:pt x="4111306" y="4039028"/>
                </a:lnTo>
                <a:lnTo>
                  <a:pt x="3952297" y="4039028"/>
                </a:lnTo>
                <a:lnTo>
                  <a:pt x="3952297" y="4198234"/>
                </a:lnTo>
                <a:lnTo>
                  <a:pt x="3792952" y="4198234"/>
                </a:lnTo>
                <a:lnTo>
                  <a:pt x="3792952" y="3879820"/>
                </a:lnTo>
                <a:lnTo>
                  <a:pt x="3633606" y="3879820"/>
                </a:lnTo>
                <a:lnTo>
                  <a:pt x="3633606" y="3561406"/>
                </a:lnTo>
                <a:lnTo>
                  <a:pt x="3952297" y="3561406"/>
                </a:lnTo>
                <a:lnTo>
                  <a:pt x="3952297" y="3402198"/>
                </a:lnTo>
                <a:lnTo>
                  <a:pt x="4111641" y="3402198"/>
                </a:lnTo>
                <a:lnTo>
                  <a:pt x="4111641" y="3083784"/>
                </a:lnTo>
                <a:lnTo>
                  <a:pt x="4270987" y="3083784"/>
                </a:lnTo>
                <a:lnTo>
                  <a:pt x="4270987" y="3242992"/>
                </a:lnTo>
                <a:lnTo>
                  <a:pt x="4430331" y="3242992"/>
                </a:lnTo>
                <a:lnTo>
                  <a:pt x="4430331" y="3402198"/>
                </a:lnTo>
                <a:lnTo>
                  <a:pt x="4270987" y="3402198"/>
                </a:lnTo>
                <a:lnTo>
                  <a:pt x="4270987" y="3561406"/>
                </a:lnTo>
                <a:lnTo>
                  <a:pt x="4111641" y="3561406"/>
                </a:lnTo>
                <a:lnTo>
                  <a:pt x="4111641" y="3720614"/>
                </a:lnTo>
                <a:lnTo>
                  <a:pt x="3952297" y="3720614"/>
                </a:lnTo>
                <a:lnTo>
                  <a:pt x="3952297" y="3879820"/>
                </a:lnTo>
                <a:lnTo>
                  <a:pt x="4111641" y="3879820"/>
                </a:lnTo>
                <a:lnTo>
                  <a:pt x="4111641" y="4039028"/>
                </a:lnTo>
                <a:lnTo>
                  <a:pt x="4589676" y="4039028"/>
                </a:lnTo>
                <a:lnTo>
                  <a:pt x="4589676" y="4198234"/>
                </a:lnTo>
                <a:lnTo>
                  <a:pt x="4749022" y="4198234"/>
                </a:lnTo>
                <a:lnTo>
                  <a:pt x="4749022" y="4357442"/>
                </a:lnTo>
                <a:close/>
                <a:moveTo>
                  <a:pt x="5227056" y="4198234"/>
                </a:moveTo>
                <a:lnTo>
                  <a:pt x="5227056" y="4357442"/>
                </a:lnTo>
                <a:lnTo>
                  <a:pt x="5067711" y="4357442"/>
                </a:lnTo>
                <a:lnTo>
                  <a:pt x="5067711" y="4198234"/>
                </a:lnTo>
                <a:close/>
                <a:moveTo>
                  <a:pt x="5227056" y="3561406"/>
                </a:moveTo>
                <a:lnTo>
                  <a:pt x="5227056" y="3879820"/>
                </a:lnTo>
                <a:lnTo>
                  <a:pt x="5067711" y="3879820"/>
                </a:lnTo>
                <a:lnTo>
                  <a:pt x="5067711" y="4198234"/>
                </a:lnTo>
                <a:lnTo>
                  <a:pt x="4908366" y="4198234"/>
                </a:lnTo>
                <a:lnTo>
                  <a:pt x="4908366" y="3879820"/>
                </a:lnTo>
                <a:lnTo>
                  <a:pt x="4749022" y="3879820"/>
                </a:lnTo>
                <a:lnTo>
                  <a:pt x="4749022" y="4039028"/>
                </a:lnTo>
                <a:lnTo>
                  <a:pt x="4589676" y="4039028"/>
                </a:lnTo>
                <a:lnTo>
                  <a:pt x="4589676" y="3879820"/>
                </a:lnTo>
                <a:lnTo>
                  <a:pt x="4430331" y="3879820"/>
                </a:lnTo>
                <a:lnTo>
                  <a:pt x="4430331" y="3720614"/>
                </a:lnTo>
                <a:lnTo>
                  <a:pt x="5068048" y="3720614"/>
                </a:lnTo>
                <a:lnTo>
                  <a:pt x="5068048" y="3561406"/>
                </a:lnTo>
                <a:close/>
                <a:moveTo>
                  <a:pt x="5227056" y="693994"/>
                </a:moveTo>
                <a:lnTo>
                  <a:pt x="5227056" y="1012408"/>
                </a:lnTo>
                <a:lnTo>
                  <a:pt x="5067711" y="1012408"/>
                </a:lnTo>
                <a:lnTo>
                  <a:pt x="5067711" y="1330824"/>
                </a:lnTo>
                <a:lnTo>
                  <a:pt x="4908366" y="1330824"/>
                </a:lnTo>
                <a:lnTo>
                  <a:pt x="4908366" y="1012408"/>
                </a:lnTo>
                <a:lnTo>
                  <a:pt x="4749022" y="1012408"/>
                </a:lnTo>
                <a:lnTo>
                  <a:pt x="4749022" y="1171616"/>
                </a:lnTo>
                <a:lnTo>
                  <a:pt x="4589676" y="1171616"/>
                </a:lnTo>
                <a:lnTo>
                  <a:pt x="4589676" y="1012408"/>
                </a:lnTo>
                <a:lnTo>
                  <a:pt x="4430331" y="1012408"/>
                </a:lnTo>
                <a:lnTo>
                  <a:pt x="4430331" y="853202"/>
                </a:lnTo>
                <a:lnTo>
                  <a:pt x="5068048" y="853202"/>
                </a:lnTo>
                <a:lnTo>
                  <a:pt x="5068048" y="693994"/>
                </a:lnTo>
                <a:close/>
                <a:moveTo>
                  <a:pt x="5227730" y="1331160"/>
                </a:moveTo>
                <a:lnTo>
                  <a:pt x="5227730" y="1490366"/>
                </a:lnTo>
                <a:lnTo>
                  <a:pt x="5068384" y="1490366"/>
                </a:lnTo>
                <a:lnTo>
                  <a:pt x="5068384" y="1331160"/>
                </a:lnTo>
                <a:close/>
                <a:moveTo>
                  <a:pt x="5227730" y="440442"/>
                </a:moveTo>
                <a:lnTo>
                  <a:pt x="5227730" y="534450"/>
                </a:lnTo>
                <a:lnTo>
                  <a:pt x="5068384" y="534450"/>
                </a:lnTo>
                <a:lnTo>
                  <a:pt x="5068384" y="375243"/>
                </a:lnTo>
                <a:lnTo>
                  <a:pt x="4909039" y="375243"/>
                </a:lnTo>
                <a:lnTo>
                  <a:pt x="4909039" y="693658"/>
                </a:lnTo>
                <a:lnTo>
                  <a:pt x="4749695" y="693658"/>
                </a:lnTo>
                <a:lnTo>
                  <a:pt x="4749695" y="375243"/>
                </a:lnTo>
                <a:lnTo>
                  <a:pt x="4430669" y="375243"/>
                </a:lnTo>
                <a:lnTo>
                  <a:pt x="4430669" y="216036"/>
                </a:lnTo>
                <a:lnTo>
                  <a:pt x="4271323" y="216035"/>
                </a:lnTo>
                <a:lnTo>
                  <a:pt x="4271323" y="93491"/>
                </a:lnTo>
                <a:lnTo>
                  <a:pt x="4402222" y="123682"/>
                </a:lnTo>
                <a:cubicBezTo>
                  <a:pt x="4465029" y="139831"/>
                  <a:pt x="4527228" y="157491"/>
                  <a:pt x="4588778" y="176623"/>
                </a:cubicBezTo>
                <a:lnTo>
                  <a:pt x="4590013" y="177040"/>
                </a:lnTo>
                <a:lnTo>
                  <a:pt x="4590013" y="216036"/>
                </a:lnTo>
                <a:lnTo>
                  <a:pt x="4705339" y="216036"/>
                </a:lnTo>
                <a:lnTo>
                  <a:pt x="4771445" y="238388"/>
                </a:lnTo>
                <a:cubicBezTo>
                  <a:pt x="4891871" y="282453"/>
                  <a:pt x="5009539" y="332236"/>
                  <a:pt x="5124120" y="387411"/>
                </a:cubicBezTo>
                <a:close/>
                <a:moveTo>
                  <a:pt x="5385726" y="1650248"/>
                </a:moveTo>
                <a:lnTo>
                  <a:pt x="5385726" y="1968662"/>
                </a:lnTo>
                <a:lnTo>
                  <a:pt x="5226382" y="1968662"/>
                </a:lnTo>
                <a:lnTo>
                  <a:pt x="5226382" y="1809454"/>
                </a:lnTo>
                <a:lnTo>
                  <a:pt x="5067037" y="1809454"/>
                </a:lnTo>
                <a:lnTo>
                  <a:pt x="5067037" y="2127868"/>
                </a:lnTo>
                <a:lnTo>
                  <a:pt x="4907692" y="2127868"/>
                </a:lnTo>
                <a:lnTo>
                  <a:pt x="4907692" y="1968662"/>
                </a:lnTo>
                <a:lnTo>
                  <a:pt x="4749357" y="1968662"/>
                </a:lnTo>
                <a:lnTo>
                  <a:pt x="4749357" y="1968324"/>
                </a:lnTo>
                <a:lnTo>
                  <a:pt x="4748347" y="1968324"/>
                </a:lnTo>
                <a:lnTo>
                  <a:pt x="4748347" y="1650248"/>
                </a:lnTo>
                <a:lnTo>
                  <a:pt x="4589003" y="1650248"/>
                </a:lnTo>
                <a:lnTo>
                  <a:pt x="4589003" y="1809454"/>
                </a:lnTo>
                <a:lnTo>
                  <a:pt x="4270313" y="1809454"/>
                </a:lnTo>
                <a:lnTo>
                  <a:pt x="4270313" y="2127868"/>
                </a:lnTo>
                <a:lnTo>
                  <a:pt x="3951624" y="2127868"/>
                </a:lnTo>
                <a:lnTo>
                  <a:pt x="3951624" y="2287076"/>
                </a:lnTo>
                <a:lnTo>
                  <a:pt x="4270313" y="2287076"/>
                </a:lnTo>
                <a:lnTo>
                  <a:pt x="4270313" y="2446282"/>
                </a:lnTo>
                <a:lnTo>
                  <a:pt x="4110968" y="2446282"/>
                </a:lnTo>
                <a:lnTo>
                  <a:pt x="4110968" y="2605490"/>
                </a:lnTo>
                <a:lnTo>
                  <a:pt x="3951624" y="2605490"/>
                </a:lnTo>
                <a:lnTo>
                  <a:pt x="3951624" y="2764698"/>
                </a:lnTo>
                <a:lnTo>
                  <a:pt x="3792278" y="2764698"/>
                </a:lnTo>
                <a:lnTo>
                  <a:pt x="3792278" y="2923904"/>
                </a:lnTo>
                <a:lnTo>
                  <a:pt x="3313906" y="2923904"/>
                </a:lnTo>
                <a:lnTo>
                  <a:pt x="3313906" y="3242318"/>
                </a:lnTo>
                <a:lnTo>
                  <a:pt x="3632597" y="3242318"/>
                </a:lnTo>
                <a:lnTo>
                  <a:pt x="3632597" y="3401526"/>
                </a:lnTo>
                <a:lnTo>
                  <a:pt x="2994880" y="3401526"/>
                </a:lnTo>
                <a:lnTo>
                  <a:pt x="2994880" y="3242318"/>
                </a:lnTo>
                <a:lnTo>
                  <a:pt x="3154225" y="3242318"/>
                </a:lnTo>
                <a:lnTo>
                  <a:pt x="3154225" y="3083112"/>
                </a:lnTo>
                <a:lnTo>
                  <a:pt x="2994880" y="3083112"/>
                </a:lnTo>
                <a:lnTo>
                  <a:pt x="2994880" y="2923904"/>
                </a:lnTo>
                <a:lnTo>
                  <a:pt x="3154225" y="2923904"/>
                </a:lnTo>
                <a:lnTo>
                  <a:pt x="3154225" y="2605490"/>
                </a:lnTo>
                <a:lnTo>
                  <a:pt x="2835535" y="2605490"/>
                </a:lnTo>
                <a:lnTo>
                  <a:pt x="2835535" y="2446282"/>
                </a:lnTo>
                <a:lnTo>
                  <a:pt x="2676190" y="2446282"/>
                </a:lnTo>
                <a:lnTo>
                  <a:pt x="2676190" y="2605490"/>
                </a:lnTo>
                <a:lnTo>
                  <a:pt x="2517182" y="2605490"/>
                </a:lnTo>
                <a:lnTo>
                  <a:pt x="2517182" y="2127532"/>
                </a:lnTo>
                <a:lnTo>
                  <a:pt x="2835872" y="2127532"/>
                </a:lnTo>
                <a:lnTo>
                  <a:pt x="2835872" y="2286740"/>
                </a:lnTo>
                <a:lnTo>
                  <a:pt x="2995217" y="2286740"/>
                </a:lnTo>
                <a:lnTo>
                  <a:pt x="2995217" y="2445946"/>
                </a:lnTo>
                <a:lnTo>
                  <a:pt x="3313906" y="2445946"/>
                </a:lnTo>
                <a:lnTo>
                  <a:pt x="3313906" y="2764698"/>
                </a:lnTo>
                <a:lnTo>
                  <a:pt x="3632597" y="2764698"/>
                </a:lnTo>
                <a:lnTo>
                  <a:pt x="3632597" y="2605490"/>
                </a:lnTo>
                <a:lnTo>
                  <a:pt x="3473252" y="2605490"/>
                </a:lnTo>
                <a:lnTo>
                  <a:pt x="3473252" y="1968324"/>
                </a:lnTo>
                <a:lnTo>
                  <a:pt x="3313906" y="1968324"/>
                </a:lnTo>
                <a:lnTo>
                  <a:pt x="3313906" y="1809118"/>
                </a:lnTo>
                <a:lnTo>
                  <a:pt x="3473252" y="1809118"/>
                </a:lnTo>
                <a:lnTo>
                  <a:pt x="3473252" y="1171952"/>
                </a:lnTo>
                <a:lnTo>
                  <a:pt x="3632597" y="1171952"/>
                </a:lnTo>
                <a:lnTo>
                  <a:pt x="3632597" y="1490366"/>
                </a:lnTo>
                <a:lnTo>
                  <a:pt x="3791941" y="1490366"/>
                </a:lnTo>
                <a:lnTo>
                  <a:pt x="3791941" y="1649574"/>
                </a:lnTo>
                <a:lnTo>
                  <a:pt x="3632597" y="1649574"/>
                </a:lnTo>
                <a:lnTo>
                  <a:pt x="3632597" y="1808780"/>
                </a:lnTo>
                <a:lnTo>
                  <a:pt x="3791941" y="1808780"/>
                </a:lnTo>
                <a:lnTo>
                  <a:pt x="3791941" y="1649574"/>
                </a:lnTo>
                <a:lnTo>
                  <a:pt x="3951287" y="1649574"/>
                </a:lnTo>
                <a:lnTo>
                  <a:pt x="3951287" y="1967988"/>
                </a:lnTo>
                <a:lnTo>
                  <a:pt x="3791941" y="1967988"/>
                </a:lnTo>
                <a:lnTo>
                  <a:pt x="3791941" y="2127196"/>
                </a:lnTo>
                <a:lnTo>
                  <a:pt x="3632597" y="2127196"/>
                </a:lnTo>
                <a:lnTo>
                  <a:pt x="3632597" y="2286402"/>
                </a:lnTo>
                <a:lnTo>
                  <a:pt x="3791941" y="2286402"/>
                </a:lnTo>
                <a:lnTo>
                  <a:pt x="3791941" y="2127196"/>
                </a:lnTo>
                <a:lnTo>
                  <a:pt x="3951287" y="2127196"/>
                </a:lnTo>
                <a:lnTo>
                  <a:pt x="3951287" y="1967988"/>
                </a:lnTo>
                <a:lnTo>
                  <a:pt x="4110631" y="1967988"/>
                </a:lnTo>
                <a:lnTo>
                  <a:pt x="4110631" y="1649574"/>
                </a:lnTo>
                <a:lnTo>
                  <a:pt x="4589003" y="1649574"/>
                </a:lnTo>
                <a:lnTo>
                  <a:pt x="4589003" y="1490366"/>
                </a:lnTo>
                <a:lnTo>
                  <a:pt x="4270313" y="1490366"/>
                </a:lnTo>
                <a:lnTo>
                  <a:pt x="4270313" y="1331160"/>
                </a:lnTo>
                <a:lnTo>
                  <a:pt x="4110968" y="1331160"/>
                </a:lnTo>
                <a:lnTo>
                  <a:pt x="4110968" y="1172626"/>
                </a:lnTo>
                <a:lnTo>
                  <a:pt x="4589003" y="1172626"/>
                </a:lnTo>
                <a:lnTo>
                  <a:pt x="4589003" y="1331832"/>
                </a:lnTo>
                <a:lnTo>
                  <a:pt x="4748347" y="1331832"/>
                </a:lnTo>
                <a:lnTo>
                  <a:pt x="4748347" y="1491040"/>
                </a:lnTo>
                <a:lnTo>
                  <a:pt x="5067037" y="1491040"/>
                </a:lnTo>
                <a:lnTo>
                  <a:pt x="5067037" y="1650248"/>
                </a:lnTo>
                <a:close/>
                <a:moveTo>
                  <a:pt x="5387074" y="3083448"/>
                </a:moveTo>
                <a:lnTo>
                  <a:pt x="5387074" y="3242654"/>
                </a:lnTo>
                <a:lnTo>
                  <a:pt x="5227730" y="3242654"/>
                </a:lnTo>
                <a:lnTo>
                  <a:pt x="5227730" y="3401862"/>
                </a:lnTo>
                <a:lnTo>
                  <a:pt x="5068384" y="3401862"/>
                </a:lnTo>
                <a:lnTo>
                  <a:pt x="5068384" y="3242654"/>
                </a:lnTo>
                <a:lnTo>
                  <a:pt x="4909039" y="3242654"/>
                </a:lnTo>
                <a:lnTo>
                  <a:pt x="4909039" y="3561406"/>
                </a:lnTo>
                <a:lnTo>
                  <a:pt x="4749695" y="3561406"/>
                </a:lnTo>
                <a:lnTo>
                  <a:pt x="4749695" y="3242654"/>
                </a:lnTo>
                <a:lnTo>
                  <a:pt x="4430669" y="3242654"/>
                </a:lnTo>
                <a:lnTo>
                  <a:pt x="4430669" y="3083448"/>
                </a:lnTo>
                <a:lnTo>
                  <a:pt x="4271323" y="3083448"/>
                </a:lnTo>
                <a:lnTo>
                  <a:pt x="4271323" y="2924240"/>
                </a:lnTo>
                <a:lnTo>
                  <a:pt x="4430669" y="2924240"/>
                </a:lnTo>
                <a:lnTo>
                  <a:pt x="4430669" y="2446620"/>
                </a:lnTo>
                <a:lnTo>
                  <a:pt x="4590013" y="2446620"/>
                </a:lnTo>
                <a:lnTo>
                  <a:pt x="4590013" y="2605826"/>
                </a:lnTo>
                <a:lnTo>
                  <a:pt x="5068384" y="2605826"/>
                </a:lnTo>
                <a:lnTo>
                  <a:pt x="5068384" y="2765034"/>
                </a:lnTo>
                <a:lnTo>
                  <a:pt x="4909039" y="2765034"/>
                </a:lnTo>
                <a:lnTo>
                  <a:pt x="4909039" y="2924240"/>
                </a:lnTo>
                <a:lnTo>
                  <a:pt x="5227730" y="2924240"/>
                </a:lnTo>
                <a:lnTo>
                  <a:pt x="5227730" y="3083448"/>
                </a:lnTo>
                <a:close/>
                <a:moveTo>
                  <a:pt x="5546419" y="2923904"/>
                </a:moveTo>
                <a:lnTo>
                  <a:pt x="5546419" y="3083112"/>
                </a:lnTo>
                <a:lnTo>
                  <a:pt x="5387074" y="3083112"/>
                </a:lnTo>
                <a:lnTo>
                  <a:pt x="5387074" y="2923904"/>
                </a:lnTo>
                <a:close/>
                <a:moveTo>
                  <a:pt x="5706101" y="1809118"/>
                </a:moveTo>
                <a:lnTo>
                  <a:pt x="5706101" y="1968324"/>
                </a:lnTo>
                <a:lnTo>
                  <a:pt x="5546756" y="1968324"/>
                </a:lnTo>
                <a:lnTo>
                  <a:pt x="5546756" y="1809118"/>
                </a:lnTo>
                <a:close/>
                <a:moveTo>
                  <a:pt x="5865446" y="2286402"/>
                </a:moveTo>
                <a:lnTo>
                  <a:pt x="5865446" y="2445610"/>
                </a:lnTo>
                <a:lnTo>
                  <a:pt x="5706101" y="2445610"/>
                </a:lnTo>
                <a:lnTo>
                  <a:pt x="5706101" y="2286740"/>
                </a:lnTo>
                <a:lnTo>
                  <a:pt x="5546756" y="2286740"/>
                </a:lnTo>
                <a:lnTo>
                  <a:pt x="5546756" y="2127532"/>
                </a:lnTo>
                <a:lnTo>
                  <a:pt x="5706101" y="2127532"/>
                </a:lnTo>
                <a:lnTo>
                  <a:pt x="5706101" y="2286402"/>
                </a:lnTo>
                <a:close/>
                <a:moveTo>
                  <a:pt x="6024791" y="2605154"/>
                </a:moveTo>
                <a:lnTo>
                  <a:pt x="6024791" y="3242318"/>
                </a:lnTo>
                <a:lnTo>
                  <a:pt x="5869151" y="3242318"/>
                </a:lnTo>
                <a:lnTo>
                  <a:pt x="5869151" y="2923904"/>
                </a:lnTo>
                <a:lnTo>
                  <a:pt x="5546419" y="2923904"/>
                </a:lnTo>
                <a:lnTo>
                  <a:pt x="5546419" y="2764698"/>
                </a:lnTo>
                <a:lnTo>
                  <a:pt x="5387074" y="2764698"/>
                </a:lnTo>
                <a:lnTo>
                  <a:pt x="5387074" y="2923904"/>
                </a:lnTo>
                <a:lnTo>
                  <a:pt x="5227730" y="2923904"/>
                </a:lnTo>
                <a:lnTo>
                  <a:pt x="5227730" y="2127532"/>
                </a:lnTo>
                <a:lnTo>
                  <a:pt x="5228066" y="2127196"/>
                </a:lnTo>
                <a:lnTo>
                  <a:pt x="5387411" y="2127196"/>
                </a:lnTo>
                <a:lnTo>
                  <a:pt x="5387411" y="1968324"/>
                </a:lnTo>
                <a:lnTo>
                  <a:pt x="5546756" y="1968324"/>
                </a:lnTo>
                <a:lnTo>
                  <a:pt x="5546756" y="2127532"/>
                </a:lnTo>
                <a:lnTo>
                  <a:pt x="5387411" y="2127532"/>
                </a:lnTo>
                <a:lnTo>
                  <a:pt x="5387411" y="2445610"/>
                </a:lnTo>
                <a:lnTo>
                  <a:pt x="5706101" y="2445610"/>
                </a:lnTo>
                <a:lnTo>
                  <a:pt x="5706101" y="2764360"/>
                </a:lnTo>
                <a:lnTo>
                  <a:pt x="5865446" y="2764360"/>
                </a:lnTo>
                <a:lnTo>
                  <a:pt x="5865446" y="2605154"/>
                </a:lnTo>
                <a:close/>
                <a:moveTo>
                  <a:pt x="6184136" y="3242992"/>
                </a:moveTo>
                <a:lnTo>
                  <a:pt x="6184136" y="3402198"/>
                </a:lnTo>
                <a:lnTo>
                  <a:pt x="6024791" y="3402198"/>
                </a:lnTo>
                <a:lnTo>
                  <a:pt x="6024791" y="3242992"/>
                </a:lnTo>
                <a:close/>
                <a:moveTo>
                  <a:pt x="6184473" y="1490366"/>
                </a:moveTo>
                <a:lnTo>
                  <a:pt x="6184473" y="1649574"/>
                </a:lnTo>
                <a:lnTo>
                  <a:pt x="6025128" y="1649574"/>
                </a:lnTo>
                <a:lnTo>
                  <a:pt x="6025128" y="1490366"/>
                </a:lnTo>
                <a:close/>
                <a:moveTo>
                  <a:pt x="6343481" y="3083784"/>
                </a:moveTo>
                <a:lnTo>
                  <a:pt x="6343481" y="3242992"/>
                </a:lnTo>
                <a:lnTo>
                  <a:pt x="6184136" y="3242992"/>
                </a:lnTo>
                <a:lnTo>
                  <a:pt x="6184136" y="3083784"/>
                </a:lnTo>
                <a:close/>
                <a:moveTo>
                  <a:pt x="6343817" y="2765034"/>
                </a:moveTo>
                <a:lnTo>
                  <a:pt x="6343817" y="2924240"/>
                </a:lnTo>
                <a:lnTo>
                  <a:pt x="6184473" y="2924240"/>
                </a:lnTo>
                <a:lnTo>
                  <a:pt x="6184473" y="2765034"/>
                </a:lnTo>
                <a:close/>
                <a:moveTo>
                  <a:pt x="6498475" y="1490030"/>
                </a:moveTo>
                <a:lnTo>
                  <a:pt x="6183799" y="1490030"/>
                </a:lnTo>
                <a:lnTo>
                  <a:pt x="6183799" y="1330824"/>
                </a:lnTo>
                <a:lnTo>
                  <a:pt x="6024454" y="1330824"/>
                </a:lnTo>
                <a:lnTo>
                  <a:pt x="6024454" y="1171616"/>
                </a:lnTo>
                <a:lnTo>
                  <a:pt x="5865109" y="1171616"/>
                </a:lnTo>
                <a:lnTo>
                  <a:pt x="5865109" y="1808780"/>
                </a:lnTo>
                <a:lnTo>
                  <a:pt x="5705764" y="1808780"/>
                </a:lnTo>
                <a:lnTo>
                  <a:pt x="5705764" y="1649574"/>
                </a:lnTo>
                <a:lnTo>
                  <a:pt x="5546419" y="1649574"/>
                </a:lnTo>
                <a:lnTo>
                  <a:pt x="5546419" y="1490366"/>
                </a:lnTo>
                <a:lnTo>
                  <a:pt x="5387074" y="1490366"/>
                </a:lnTo>
                <a:lnTo>
                  <a:pt x="5387074" y="1331160"/>
                </a:lnTo>
                <a:lnTo>
                  <a:pt x="5546419" y="1331160"/>
                </a:lnTo>
                <a:lnTo>
                  <a:pt x="5546419" y="1171952"/>
                </a:lnTo>
                <a:lnTo>
                  <a:pt x="5705764" y="1171952"/>
                </a:lnTo>
                <a:lnTo>
                  <a:pt x="5705764" y="1012746"/>
                </a:lnTo>
                <a:lnTo>
                  <a:pt x="5546419" y="1012746"/>
                </a:lnTo>
                <a:lnTo>
                  <a:pt x="5546419" y="1171952"/>
                </a:lnTo>
                <a:lnTo>
                  <a:pt x="5387074" y="1171952"/>
                </a:lnTo>
                <a:lnTo>
                  <a:pt x="5387074" y="693994"/>
                </a:lnTo>
                <a:lnTo>
                  <a:pt x="5546419" y="693994"/>
                </a:lnTo>
                <a:lnTo>
                  <a:pt x="5546419" y="853202"/>
                </a:lnTo>
                <a:lnTo>
                  <a:pt x="5705764" y="853202"/>
                </a:lnTo>
                <a:lnTo>
                  <a:pt x="5705764" y="736720"/>
                </a:lnTo>
                <a:lnTo>
                  <a:pt x="5865109" y="855800"/>
                </a:lnTo>
                <a:lnTo>
                  <a:pt x="5865109" y="1012408"/>
                </a:lnTo>
                <a:lnTo>
                  <a:pt x="6047336" y="1012408"/>
                </a:lnTo>
                <a:lnTo>
                  <a:pt x="6199632" y="1150738"/>
                </a:lnTo>
                <a:lnTo>
                  <a:pt x="6343481" y="1308916"/>
                </a:lnTo>
                <a:lnTo>
                  <a:pt x="6343481" y="1330824"/>
                </a:lnTo>
                <a:lnTo>
                  <a:pt x="6363405" y="1330824"/>
                </a:lnTo>
                <a:lnTo>
                  <a:pt x="6453382" y="1429762"/>
                </a:lnTo>
                <a:close/>
                <a:moveTo>
                  <a:pt x="6503163" y="2924240"/>
                </a:moveTo>
                <a:lnTo>
                  <a:pt x="6503163" y="3083448"/>
                </a:lnTo>
                <a:lnTo>
                  <a:pt x="6343817" y="3083448"/>
                </a:lnTo>
                <a:lnTo>
                  <a:pt x="6343817" y="2924240"/>
                </a:lnTo>
                <a:close/>
                <a:moveTo>
                  <a:pt x="6662171" y="4198234"/>
                </a:moveTo>
                <a:lnTo>
                  <a:pt x="6662171" y="4357442"/>
                </a:lnTo>
                <a:lnTo>
                  <a:pt x="6184473" y="4357442"/>
                </a:lnTo>
                <a:lnTo>
                  <a:pt x="6184473" y="4425387"/>
                </a:lnTo>
                <a:lnTo>
                  <a:pt x="6025128" y="4425387"/>
                </a:lnTo>
                <a:lnTo>
                  <a:pt x="6025128" y="4357442"/>
                </a:lnTo>
                <a:lnTo>
                  <a:pt x="6183799" y="4357442"/>
                </a:lnTo>
                <a:lnTo>
                  <a:pt x="6183799" y="4198234"/>
                </a:lnTo>
                <a:lnTo>
                  <a:pt x="6024454" y="4198234"/>
                </a:lnTo>
                <a:lnTo>
                  <a:pt x="6024454" y="4039028"/>
                </a:lnTo>
                <a:lnTo>
                  <a:pt x="5865109" y="4039028"/>
                </a:lnTo>
                <a:lnTo>
                  <a:pt x="5865109" y="4425387"/>
                </a:lnTo>
                <a:lnTo>
                  <a:pt x="5546419" y="4425387"/>
                </a:lnTo>
                <a:lnTo>
                  <a:pt x="5546419" y="4357778"/>
                </a:lnTo>
                <a:lnTo>
                  <a:pt x="5387074" y="4357778"/>
                </a:lnTo>
                <a:lnTo>
                  <a:pt x="5387074" y="4198572"/>
                </a:lnTo>
                <a:lnTo>
                  <a:pt x="5546419" y="4198572"/>
                </a:lnTo>
                <a:lnTo>
                  <a:pt x="5546419" y="4039364"/>
                </a:lnTo>
                <a:lnTo>
                  <a:pt x="5705764" y="4039364"/>
                </a:lnTo>
                <a:lnTo>
                  <a:pt x="5705764" y="3880156"/>
                </a:lnTo>
                <a:lnTo>
                  <a:pt x="5546419" y="3880156"/>
                </a:lnTo>
                <a:lnTo>
                  <a:pt x="5546419" y="4039364"/>
                </a:lnTo>
                <a:lnTo>
                  <a:pt x="5387074" y="4039364"/>
                </a:lnTo>
                <a:lnTo>
                  <a:pt x="5387074" y="3561406"/>
                </a:lnTo>
                <a:lnTo>
                  <a:pt x="5546419" y="3561406"/>
                </a:lnTo>
                <a:lnTo>
                  <a:pt x="5546419" y="3720614"/>
                </a:lnTo>
                <a:lnTo>
                  <a:pt x="5705764" y="3720614"/>
                </a:lnTo>
                <a:lnTo>
                  <a:pt x="5705764" y="3561406"/>
                </a:lnTo>
                <a:lnTo>
                  <a:pt x="5865109" y="3561406"/>
                </a:lnTo>
                <a:lnTo>
                  <a:pt x="5865109" y="3879820"/>
                </a:lnTo>
                <a:lnTo>
                  <a:pt x="6343481" y="3879820"/>
                </a:lnTo>
                <a:lnTo>
                  <a:pt x="6343481" y="4198234"/>
                </a:lnTo>
                <a:close/>
                <a:moveTo>
                  <a:pt x="6662507" y="2765034"/>
                </a:moveTo>
                <a:lnTo>
                  <a:pt x="6662507" y="2924240"/>
                </a:lnTo>
                <a:lnTo>
                  <a:pt x="6503163" y="2924240"/>
                </a:lnTo>
                <a:lnTo>
                  <a:pt x="6503163" y="2765034"/>
                </a:lnTo>
                <a:close/>
                <a:moveTo>
                  <a:pt x="6821515" y="3561742"/>
                </a:moveTo>
                <a:lnTo>
                  <a:pt x="6821515" y="3880156"/>
                </a:lnTo>
                <a:lnTo>
                  <a:pt x="6662171" y="3880156"/>
                </a:lnTo>
                <a:lnTo>
                  <a:pt x="6662171" y="4039364"/>
                </a:lnTo>
                <a:lnTo>
                  <a:pt x="6502825" y="4039364"/>
                </a:lnTo>
                <a:lnTo>
                  <a:pt x="6502825" y="3561406"/>
                </a:lnTo>
                <a:lnTo>
                  <a:pt x="6343481" y="3561406"/>
                </a:lnTo>
                <a:lnTo>
                  <a:pt x="6343481" y="3720614"/>
                </a:lnTo>
                <a:lnTo>
                  <a:pt x="6184136" y="3720614"/>
                </a:lnTo>
                <a:lnTo>
                  <a:pt x="6184136" y="3402198"/>
                </a:lnTo>
                <a:lnTo>
                  <a:pt x="6343481" y="3402198"/>
                </a:lnTo>
                <a:lnTo>
                  <a:pt x="6343481" y="3402536"/>
                </a:lnTo>
                <a:lnTo>
                  <a:pt x="6662171" y="3402536"/>
                </a:lnTo>
                <a:lnTo>
                  <a:pt x="6662171" y="3561742"/>
                </a:lnTo>
                <a:close/>
                <a:moveTo>
                  <a:pt x="6821852" y="2605826"/>
                </a:moveTo>
                <a:lnTo>
                  <a:pt x="6821852" y="2765034"/>
                </a:lnTo>
                <a:lnTo>
                  <a:pt x="6662507" y="2765034"/>
                </a:lnTo>
                <a:lnTo>
                  <a:pt x="6662507" y="2605826"/>
                </a:lnTo>
                <a:close/>
                <a:moveTo>
                  <a:pt x="6857998" y="4357442"/>
                </a:moveTo>
                <a:lnTo>
                  <a:pt x="6857998" y="4425387"/>
                </a:lnTo>
                <a:lnTo>
                  <a:pt x="6821852" y="4425387"/>
                </a:lnTo>
                <a:lnTo>
                  <a:pt x="6821852" y="4357442"/>
                </a:lnTo>
                <a:close/>
                <a:moveTo>
                  <a:pt x="6857998" y="2924240"/>
                </a:moveTo>
                <a:lnTo>
                  <a:pt x="6857998" y="3083448"/>
                </a:lnTo>
                <a:lnTo>
                  <a:pt x="6822526" y="3083448"/>
                </a:lnTo>
                <a:lnTo>
                  <a:pt x="6822526" y="3242654"/>
                </a:lnTo>
                <a:lnTo>
                  <a:pt x="6503499" y="3242654"/>
                </a:lnTo>
                <a:lnTo>
                  <a:pt x="6503499" y="3083448"/>
                </a:lnTo>
                <a:lnTo>
                  <a:pt x="6662844" y="3083448"/>
                </a:lnTo>
                <a:lnTo>
                  <a:pt x="6662844" y="2924240"/>
                </a:lnTo>
                <a:lnTo>
                  <a:pt x="6663181" y="2924240"/>
                </a:lnTo>
                <a:close/>
                <a:moveTo>
                  <a:pt x="6857998" y="2287076"/>
                </a:moveTo>
                <a:lnTo>
                  <a:pt x="6857998" y="2446282"/>
                </a:lnTo>
                <a:lnTo>
                  <a:pt x="6503163" y="2446282"/>
                </a:lnTo>
                <a:lnTo>
                  <a:pt x="6503163" y="2287076"/>
                </a:lnTo>
                <a:lnTo>
                  <a:pt x="6503163" y="2127868"/>
                </a:lnTo>
                <a:lnTo>
                  <a:pt x="6343817" y="2127868"/>
                </a:lnTo>
                <a:lnTo>
                  <a:pt x="6343817" y="2445946"/>
                </a:lnTo>
                <a:lnTo>
                  <a:pt x="6184473" y="2445946"/>
                </a:lnTo>
                <a:lnTo>
                  <a:pt x="6184473" y="2286740"/>
                </a:lnTo>
                <a:lnTo>
                  <a:pt x="6025128" y="2286740"/>
                </a:lnTo>
                <a:lnTo>
                  <a:pt x="6025128" y="2127532"/>
                </a:lnTo>
                <a:lnTo>
                  <a:pt x="5706101" y="2127532"/>
                </a:lnTo>
                <a:lnTo>
                  <a:pt x="5706101" y="1968324"/>
                </a:lnTo>
                <a:lnTo>
                  <a:pt x="6184473" y="1968324"/>
                </a:lnTo>
                <a:lnTo>
                  <a:pt x="6184473" y="2127532"/>
                </a:lnTo>
                <a:lnTo>
                  <a:pt x="6343817" y="2127532"/>
                </a:lnTo>
                <a:lnTo>
                  <a:pt x="6343817" y="1809454"/>
                </a:lnTo>
                <a:lnTo>
                  <a:pt x="6184473" y="1809454"/>
                </a:lnTo>
                <a:lnTo>
                  <a:pt x="6184473" y="1650248"/>
                </a:lnTo>
                <a:lnTo>
                  <a:pt x="6503163" y="1650248"/>
                </a:lnTo>
                <a:lnTo>
                  <a:pt x="6503163" y="1968662"/>
                </a:lnTo>
                <a:lnTo>
                  <a:pt x="6662507" y="1968662"/>
                </a:lnTo>
                <a:lnTo>
                  <a:pt x="6662507" y="2127868"/>
                </a:lnTo>
                <a:lnTo>
                  <a:pt x="6821852" y="2127868"/>
                </a:lnTo>
                <a:lnTo>
                  <a:pt x="6821852" y="2287076"/>
                </a:lnTo>
                <a:close/>
              </a:path>
            </a:pathLst>
          </a:custGeom>
          <a:solidFill>
            <a:srgbClr val="000000"/>
          </a:solidFill>
          <a:ln w="7445" cap="flat">
            <a:noFill/>
            <a:prstDash val="solid"/>
            <a:miter/>
          </a:ln>
        </p:spPr>
        <p:txBody>
          <a:bodyPr rtlCol="0" anchor="ctr"/>
          <a:lstStyle/>
          <a:p>
            <a:endParaRPr lang="en-BE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738BC7-B428-AE45-0402-7B49BF2185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66611" y="0"/>
            <a:ext cx="4445703" cy="6858000"/>
          </a:xfrm>
          <a:custGeom>
            <a:avLst/>
            <a:gdLst>
              <a:gd name="connsiteX0" fmla="*/ 2020057 w 4445703"/>
              <a:gd name="connsiteY0" fmla="*/ 0 h 6858000"/>
              <a:gd name="connsiteX1" fmla="*/ 4445703 w 4445703"/>
              <a:gd name="connsiteY1" fmla="*/ 0 h 6858000"/>
              <a:gd name="connsiteX2" fmla="*/ 4445703 w 4445703"/>
              <a:gd name="connsiteY2" fmla="*/ 6858000 h 6858000"/>
              <a:gd name="connsiteX3" fmla="*/ 2020058 w 4445703"/>
              <a:gd name="connsiteY3" fmla="*/ 6858000 h 6858000"/>
              <a:gd name="connsiteX4" fmla="*/ 1729246 w 4445703"/>
              <a:gd name="connsiteY4" fmla="*/ 6681327 h 6858000"/>
              <a:gd name="connsiteX5" fmla="*/ 0 w 4445703"/>
              <a:gd name="connsiteY5" fmla="*/ 3429000 h 6858000"/>
              <a:gd name="connsiteX6" fmla="*/ 1729246 w 4445703"/>
              <a:gd name="connsiteY6" fmla="*/ 176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5703" h="6858000">
                <a:moveTo>
                  <a:pt x="2020057" y="0"/>
                </a:moveTo>
                <a:lnTo>
                  <a:pt x="4445703" y="0"/>
                </a:lnTo>
                <a:lnTo>
                  <a:pt x="4445703" y="6858000"/>
                </a:lnTo>
                <a:lnTo>
                  <a:pt x="2020058" y="6858000"/>
                </a:lnTo>
                <a:lnTo>
                  <a:pt x="1729246" y="6681327"/>
                </a:lnTo>
                <a:cubicBezTo>
                  <a:pt x="685941" y="5976483"/>
                  <a:pt x="0" y="4782844"/>
                  <a:pt x="0" y="3429000"/>
                </a:cubicBezTo>
                <a:cubicBezTo>
                  <a:pt x="0" y="2075157"/>
                  <a:pt x="685941" y="881518"/>
                  <a:pt x="1729246" y="176673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 b="0" i="0">
                <a:solidFill>
                  <a:schemeClr val="tx1"/>
                </a:solidFill>
                <a:highlight>
                  <a:srgbClr val="FFFF00"/>
                </a:highlight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76B6D8C-68FE-8341-EFCA-D916B5F971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1519799"/>
            <a:ext cx="6521470" cy="2917722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>
              <a:defRPr sz="54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"</a:t>
            </a:r>
            <a:r>
              <a:rPr lang="en-GB" dirty="0" err="1"/>
              <a:t>Deze</a:t>
            </a:r>
            <a:r>
              <a:rPr lang="en-GB" dirty="0"/>
              <a:t> slide is perfect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citaten</a:t>
            </a:r>
            <a:r>
              <a:rPr lang="en-GB" dirty="0"/>
              <a:t> of </a:t>
            </a:r>
            <a:r>
              <a:rPr lang="en-GB" dirty="0" err="1"/>
              <a:t>andere</a:t>
            </a:r>
            <a:r>
              <a:rPr lang="en-GB" dirty="0"/>
              <a:t> </a:t>
            </a:r>
            <a:r>
              <a:rPr lang="en-GB" dirty="0" err="1"/>
              <a:t>korte</a:t>
            </a:r>
            <a:r>
              <a:rPr lang="en-GB" dirty="0"/>
              <a:t> </a:t>
            </a:r>
            <a:r>
              <a:rPr lang="en-GB" dirty="0" err="1"/>
              <a:t>teksten</a:t>
            </a:r>
            <a:r>
              <a:rPr lang="en-GB" dirty="0"/>
              <a:t>."</a:t>
            </a:r>
            <a:endParaRPr lang="en-BE" dirty="0"/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CA7A3037-54B7-5A6F-BAF7-44538A99940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5938" y="4610323"/>
            <a:ext cx="6521471" cy="33855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l">
              <a:defRPr sz="1600" b="0" i="1"/>
            </a:lvl1pPr>
          </a:lstStyle>
          <a:p>
            <a:pPr lvl="0"/>
            <a:r>
              <a:rPr lang="nl-NL" noProof="0" dirty="0"/>
              <a:t>- </a:t>
            </a:r>
            <a:r>
              <a:rPr lang="nl-NL" noProof="0" dirty="0" err="1"/>
              <a:t>Lorem</a:t>
            </a:r>
            <a:r>
              <a:rPr lang="nl-NL" noProof="0" dirty="0"/>
              <a:t> </a:t>
            </a:r>
            <a:r>
              <a:rPr lang="nl-NL" noProof="0" dirty="0" err="1"/>
              <a:t>ipsum</a:t>
            </a:r>
            <a:endParaRPr lang="nl-NL" noProof="0" dirty="0"/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E6189C85-14E7-C9FC-35C7-61C92902C801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25BB0464-8246-4839-8CC7-89B08B6CA3D9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BE48AB95-66C0-371F-0413-597CD017F7E2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1811AE42-7B23-7402-64C7-8C2B4CDD0BA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6722835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3DBEB0D7-CDFA-3D8E-5A66-E676DA37D8B5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4458409" y="4434"/>
            <a:ext cx="7733590" cy="5515694"/>
          </a:xfrm>
          <a:custGeom>
            <a:avLst/>
            <a:gdLst>
              <a:gd name="connsiteX0" fmla="*/ 4427994 w 7733590"/>
              <a:gd name="connsiteY0" fmla="*/ 170488 h 5515694"/>
              <a:gd name="connsiteX1" fmla="*/ 3872747 w 7733590"/>
              <a:gd name="connsiteY1" fmla="*/ 22359 h 5515694"/>
              <a:gd name="connsiteX2" fmla="*/ 3317499 w 7733590"/>
              <a:gd name="connsiteY2" fmla="*/ 170488 h 5515694"/>
              <a:gd name="connsiteX3" fmla="*/ 2762252 w 7733590"/>
              <a:gd name="connsiteY3" fmla="*/ 22359 h 5515694"/>
              <a:gd name="connsiteX4" fmla="*/ 2207004 w 7733590"/>
              <a:gd name="connsiteY4" fmla="*/ 170488 h 5515694"/>
              <a:gd name="connsiteX5" fmla="*/ 2061427 w 7733590"/>
              <a:gd name="connsiteY5" fmla="*/ 131651 h 5515694"/>
              <a:gd name="connsiteX6" fmla="*/ 2102047 w 7733590"/>
              <a:gd name="connsiteY6" fmla="*/ 120129 h 5515694"/>
              <a:gd name="connsiteX7" fmla="*/ 2207004 w 7733590"/>
              <a:gd name="connsiteY7" fmla="*/ 148129 h 5515694"/>
              <a:gd name="connsiteX8" fmla="*/ 2762252 w 7733590"/>
              <a:gd name="connsiteY8" fmla="*/ 0 h 5515694"/>
              <a:gd name="connsiteX9" fmla="*/ 3317499 w 7733590"/>
              <a:gd name="connsiteY9" fmla="*/ 148129 h 5515694"/>
              <a:gd name="connsiteX10" fmla="*/ 3872747 w 7733590"/>
              <a:gd name="connsiteY10" fmla="*/ 0 h 5515694"/>
              <a:gd name="connsiteX11" fmla="*/ 4427994 w 7733590"/>
              <a:gd name="connsiteY11" fmla="*/ 148129 h 5515694"/>
              <a:gd name="connsiteX12" fmla="*/ 4537909 w 7733590"/>
              <a:gd name="connsiteY12" fmla="*/ 118806 h 5515694"/>
              <a:gd name="connsiteX13" fmla="*/ 4578521 w 7733590"/>
              <a:gd name="connsiteY13" fmla="*/ 130331 h 5515694"/>
              <a:gd name="connsiteX14" fmla="*/ 4426596 w 7733590"/>
              <a:gd name="connsiteY14" fmla="*/ 399668 h 5515694"/>
              <a:gd name="connsiteX15" fmla="*/ 3871348 w 7733590"/>
              <a:gd name="connsiteY15" fmla="*/ 251539 h 5515694"/>
              <a:gd name="connsiteX16" fmla="*/ 3316100 w 7733590"/>
              <a:gd name="connsiteY16" fmla="*/ 399668 h 5515694"/>
              <a:gd name="connsiteX17" fmla="*/ 2760853 w 7733590"/>
              <a:gd name="connsiteY17" fmla="*/ 251539 h 5515694"/>
              <a:gd name="connsiteX18" fmla="*/ 2205605 w 7733590"/>
              <a:gd name="connsiteY18" fmla="*/ 399668 h 5515694"/>
              <a:gd name="connsiteX19" fmla="*/ 1688060 w 7733590"/>
              <a:gd name="connsiteY19" fmla="*/ 261597 h 5515694"/>
              <a:gd name="connsiteX20" fmla="*/ 1733045 w 7733590"/>
              <a:gd name="connsiteY20" fmla="*/ 243879 h 5515694"/>
              <a:gd name="connsiteX21" fmla="*/ 2207004 w 7733590"/>
              <a:gd name="connsiteY21" fmla="*/ 370322 h 5515694"/>
              <a:gd name="connsiteX22" fmla="*/ 2762252 w 7733590"/>
              <a:gd name="connsiteY22" fmla="*/ 222193 h 5515694"/>
              <a:gd name="connsiteX23" fmla="*/ 3317499 w 7733590"/>
              <a:gd name="connsiteY23" fmla="*/ 370322 h 5515694"/>
              <a:gd name="connsiteX24" fmla="*/ 3872747 w 7733590"/>
              <a:gd name="connsiteY24" fmla="*/ 222193 h 5515694"/>
              <a:gd name="connsiteX25" fmla="*/ 4427994 w 7733590"/>
              <a:gd name="connsiteY25" fmla="*/ 370322 h 5515694"/>
              <a:gd name="connsiteX26" fmla="*/ 4907600 w 7733590"/>
              <a:gd name="connsiteY26" fmla="*/ 242373 h 5515694"/>
              <a:gd name="connsiteX27" fmla="*/ 4951977 w 7733590"/>
              <a:gd name="connsiteY27" fmla="*/ 259859 h 5515694"/>
              <a:gd name="connsiteX28" fmla="*/ 5538489 w 7733590"/>
              <a:gd name="connsiteY28" fmla="*/ 628848 h 5515694"/>
              <a:gd name="connsiteX29" fmla="*/ 4983241 w 7733590"/>
              <a:gd name="connsiteY29" fmla="*/ 480720 h 5515694"/>
              <a:gd name="connsiteX30" fmla="*/ 4426596 w 7733590"/>
              <a:gd name="connsiteY30" fmla="*/ 628848 h 5515694"/>
              <a:gd name="connsiteX31" fmla="*/ 3871348 w 7733590"/>
              <a:gd name="connsiteY31" fmla="*/ 480720 h 5515694"/>
              <a:gd name="connsiteX32" fmla="*/ 3316100 w 7733590"/>
              <a:gd name="connsiteY32" fmla="*/ 628848 h 5515694"/>
              <a:gd name="connsiteX33" fmla="*/ 2760853 w 7733590"/>
              <a:gd name="connsiteY33" fmla="*/ 480720 h 5515694"/>
              <a:gd name="connsiteX34" fmla="*/ 2205605 w 7733590"/>
              <a:gd name="connsiteY34" fmla="*/ 628848 h 5515694"/>
              <a:gd name="connsiteX35" fmla="*/ 1650358 w 7733590"/>
              <a:gd name="connsiteY35" fmla="*/ 480720 h 5515694"/>
              <a:gd name="connsiteX36" fmla="*/ 1095111 w 7733590"/>
              <a:gd name="connsiteY36" fmla="*/ 628848 h 5515694"/>
              <a:gd name="connsiteX37" fmla="*/ 1005072 w 7733590"/>
              <a:gd name="connsiteY37" fmla="*/ 604828 h 5515694"/>
              <a:gd name="connsiteX38" fmla="*/ 1034060 w 7733590"/>
              <a:gd name="connsiteY38" fmla="*/ 586261 h 5515694"/>
              <a:gd name="connsiteX39" fmla="*/ 1044770 w 7733590"/>
              <a:gd name="connsiteY39" fmla="*/ 580109 h 5515694"/>
              <a:gd name="connsiteX40" fmla="*/ 1096509 w 7733590"/>
              <a:gd name="connsiteY40" fmla="*/ 593912 h 5515694"/>
              <a:gd name="connsiteX41" fmla="*/ 1651757 w 7733590"/>
              <a:gd name="connsiteY41" fmla="*/ 445784 h 5515694"/>
              <a:gd name="connsiteX42" fmla="*/ 2207004 w 7733590"/>
              <a:gd name="connsiteY42" fmla="*/ 593912 h 5515694"/>
              <a:gd name="connsiteX43" fmla="*/ 2762252 w 7733590"/>
              <a:gd name="connsiteY43" fmla="*/ 445784 h 5515694"/>
              <a:gd name="connsiteX44" fmla="*/ 3317499 w 7733590"/>
              <a:gd name="connsiteY44" fmla="*/ 593912 h 5515694"/>
              <a:gd name="connsiteX45" fmla="*/ 3872747 w 7733590"/>
              <a:gd name="connsiteY45" fmla="*/ 445784 h 5515694"/>
              <a:gd name="connsiteX46" fmla="*/ 4427994 w 7733590"/>
              <a:gd name="connsiteY46" fmla="*/ 593912 h 5515694"/>
              <a:gd name="connsiteX47" fmla="*/ 4983241 w 7733590"/>
              <a:gd name="connsiteY47" fmla="*/ 445784 h 5515694"/>
              <a:gd name="connsiteX48" fmla="*/ 5538489 w 7733590"/>
              <a:gd name="connsiteY48" fmla="*/ 593912 h 5515694"/>
              <a:gd name="connsiteX49" fmla="*/ 5596531 w 7733590"/>
              <a:gd name="connsiteY49" fmla="*/ 578428 h 5515694"/>
              <a:gd name="connsiteX50" fmla="*/ 5610164 w 7733590"/>
              <a:gd name="connsiteY50" fmla="*/ 586261 h 5515694"/>
              <a:gd name="connsiteX51" fmla="*/ 5636023 w 7733590"/>
              <a:gd name="connsiteY51" fmla="*/ 602828 h 5515694"/>
              <a:gd name="connsiteX52" fmla="*/ 5538489 w 7733590"/>
              <a:gd name="connsiteY52" fmla="*/ 858028 h 5515694"/>
              <a:gd name="connsiteX53" fmla="*/ 4983241 w 7733590"/>
              <a:gd name="connsiteY53" fmla="*/ 709900 h 5515694"/>
              <a:gd name="connsiteX54" fmla="*/ 4426596 w 7733590"/>
              <a:gd name="connsiteY54" fmla="*/ 858028 h 5515694"/>
              <a:gd name="connsiteX55" fmla="*/ 3871348 w 7733590"/>
              <a:gd name="connsiteY55" fmla="*/ 709900 h 5515694"/>
              <a:gd name="connsiteX56" fmla="*/ 3316100 w 7733590"/>
              <a:gd name="connsiteY56" fmla="*/ 858028 h 5515694"/>
              <a:gd name="connsiteX57" fmla="*/ 2760853 w 7733590"/>
              <a:gd name="connsiteY57" fmla="*/ 709900 h 5515694"/>
              <a:gd name="connsiteX58" fmla="*/ 2205605 w 7733590"/>
              <a:gd name="connsiteY58" fmla="*/ 858028 h 5515694"/>
              <a:gd name="connsiteX59" fmla="*/ 1650358 w 7733590"/>
              <a:gd name="connsiteY59" fmla="*/ 709900 h 5515694"/>
              <a:gd name="connsiteX60" fmla="*/ 1095111 w 7733590"/>
              <a:gd name="connsiteY60" fmla="*/ 858028 h 5515694"/>
              <a:gd name="connsiteX61" fmla="*/ 759808 w 7733590"/>
              <a:gd name="connsiteY61" fmla="*/ 768577 h 5515694"/>
              <a:gd name="connsiteX62" fmla="*/ 803089 w 7733590"/>
              <a:gd name="connsiteY62" fmla="*/ 737827 h 5515694"/>
              <a:gd name="connsiteX63" fmla="*/ 1096509 w 7733590"/>
              <a:gd name="connsiteY63" fmla="*/ 816105 h 5515694"/>
              <a:gd name="connsiteX64" fmla="*/ 1651757 w 7733590"/>
              <a:gd name="connsiteY64" fmla="*/ 667976 h 5515694"/>
              <a:gd name="connsiteX65" fmla="*/ 2207004 w 7733590"/>
              <a:gd name="connsiteY65" fmla="*/ 816105 h 5515694"/>
              <a:gd name="connsiteX66" fmla="*/ 2762252 w 7733590"/>
              <a:gd name="connsiteY66" fmla="*/ 667976 h 5515694"/>
              <a:gd name="connsiteX67" fmla="*/ 3317499 w 7733590"/>
              <a:gd name="connsiteY67" fmla="*/ 816105 h 5515694"/>
              <a:gd name="connsiteX68" fmla="*/ 3872747 w 7733590"/>
              <a:gd name="connsiteY68" fmla="*/ 667976 h 5515694"/>
              <a:gd name="connsiteX69" fmla="*/ 4427994 w 7733590"/>
              <a:gd name="connsiteY69" fmla="*/ 816105 h 5515694"/>
              <a:gd name="connsiteX70" fmla="*/ 4983241 w 7733590"/>
              <a:gd name="connsiteY70" fmla="*/ 667976 h 5515694"/>
              <a:gd name="connsiteX71" fmla="*/ 5538489 w 7733590"/>
              <a:gd name="connsiteY71" fmla="*/ 817502 h 5515694"/>
              <a:gd name="connsiteX72" fmla="*/ 5839997 w 7733590"/>
              <a:gd name="connsiteY72" fmla="*/ 737067 h 5515694"/>
              <a:gd name="connsiteX73" fmla="*/ 5881458 w 7733590"/>
              <a:gd name="connsiteY73" fmla="*/ 766532 h 5515694"/>
              <a:gd name="connsiteX74" fmla="*/ 4426596 w 7733590"/>
              <a:gd name="connsiteY74" fmla="*/ 1087208 h 5515694"/>
              <a:gd name="connsiteX75" fmla="*/ 3871348 w 7733590"/>
              <a:gd name="connsiteY75" fmla="*/ 939080 h 5515694"/>
              <a:gd name="connsiteX76" fmla="*/ 3316100 w 7733590"/>
              <a:gd name="connsiteY76" fmla="*/ 1087208 h 5515694"/>
              <a:gd name="connsiteX77" fmla="*/ 2760853 w 7733590"/>
              <a:gd name="connsiteY77" fmla="*/ 939080 h 5515694"/>
              <a:gd name="connsiteX78" fmla="*/ 2205605 w 7733590"/>
              <a:gd name="connsiteY78" fmla="*/ 1087208 h 5515694"/>
              <a:gd name="connsiteX79" fmla="*/ 1650358 w 7733590"/>
              <a:gd name="connsiteY79" fmla="*/ 939080 h 5515694"/>
              <a:gd name="connsiteX80" fmla="*/ 1095111 w 7733590"/>
              <a:gd name="connsiteY80" fmla="*/ 1087208 h 5515694"/>
              <a:gd name="connsiteX81" fmla="*/ 539863 w 7733590"/>
              <a:gd name="connsiteY81" fmla="*/ 939080 h 5515694"/>
              <a:gd name="connsiteX82" fmla="*/ 532865 w 7733590"/>
              <a:gd name="connsiteY82" fmla="*/ 940947 h 5515694"/>
              <a:gd name="connsiteX83" fmla="*/ 581937 w 7733590"/>
              <a:gd name="connsiteY83" fmla="*/ 902418 h 5515694"/>
              <a:gd name="connsiteX84" fmla="*/ 1096509 w 7733590"/>
              <a:gd name="connsiteY84" fmla="*/ 1039695 h 5515694"/>
              <a:gd name="connsiteX85" fmla="*/ 1651757 w 7733590"/>
              <a:gd name="connsiteY85" fmla="*/ 891567 h 5515694"/>
              <a:gd name="connsiteX86" fmla="*/ 2207004 w 7733590"/>
              <a:gd name="connsiteY86" fmla="*/ 1039695 h 5515694"/>
              <a:gd name="connsiteX87" fmla="*/ 2762252 w 7733590"/>
              <a:gd name="connsiteY87" fmla="*/ 891567 h 5515694"/>
              <a:gd name="connsiteX88" fmla="*/ 3317499 w 7733590"/>
              <a:gd name="connsiteY88" fmla="*/ 1039695 h 5515694"/>
              <a:gd name="connsiteX89" fmla="*/ 3872747 w 7733590"/>
              <a:gd name="connsiteY89" fmla="*/ 891567 h 5515694"/>
              <a:gd name="connsiteX90" fmla="*/ 4427994 w 7733590"/>
              <a:gd name="connsiteY90" fmla="*/ 1039695 h 5515694"/>
              <a:gd name="connsiteX91" fmla="*/ 4983241 w 7733590"/>
              <a:gd name="connsiteY91" fmla="*/ 891567 h 5515694"/>
              <a:gd name="connsiteX92" fmla="*/ 5538489 w 7733590"/>
              <a:gd name="connsiteY92" fmla="*/ 1039695 h 5515694"/>
              <a:gd name="connsiteX93" fmla="*/ 6059852 w 7733590"/>
              <a:gd name="connsiteY93" fmla="*/ 900607 h 5515694"/>
              <a:gd name="connsiteX94" fmla="*/ 6113915 w 7733590"/>
              <a:gd name="connsiteY94" fmla="*/ 943065 h 5515694"/>
              <a:gd name="connsiteX95" fmla="*/ 6093737 w 7733590"/>
              <a:gd name="connsiteY95" fmla="*/ 937682 h 5515694"/>
              <a:gd name="connsiteX96" fmla="*/ 5538489 w 7733590"/>
              <a:gd name="connsiteY96" fmla="*/ 1085811 h 5515694"/>
              <a:gd name="connsiteX97" fmla="*/ 4983241 w 7733590"/>
              <a:gd name="connsiteY97" fmla="*/ 937682 h 5515694"/>
              <a:gd name="connsiteX98" fmla="*/ 5538489 w 7733590"/>
              <a:gd name="connsiteY98" fmla="*/ 1316388 h 5515694"/>
              <a:gd name="connsiteX99" fmla="*/ 4983241 w 7733590"/>
              <a:gd name="connsiteY99" fmla="*/ 1166862 h 5515694"/>
              <a:gd name="connsiteX100" fmla="*/ 4427994 w 7733590"/>
              <a:gd name="connsiteY100" fmla="*/ 1316388 h 5515694"/>
              <a:gd name="connsiteX101" fmla="*/ 3872747 w 7733590"/>
              <a:gd name="connsiteY101" fmla="*/ 1168260 h 5515694"/>
              <a:gd name="connsiteX102" fmla="*/ 3317499 w 7733590"/>
              <a:gd name="connsiteY102" fmla="*/ 1316388 h 5515694"/>
              <a:gd name="connsiteX103" fmla="*/ 2762252 w 7733590"/>
              <a:gd name="connsiteY103" fmla="*/ 1168260 h 5515694"/>
              <a:gd name="connsiteX104" fmla="*/ 2207004 w 7733590"/>
              <a:gd name="connsiteY104" fmla="*/ 1316388 h 5515694"/>
              <a:gd name="connsiteX105" fmla="*/ 1651757 w 7733590"/>
              <a:gd name="connsiteY105" fmla="*/ 1168260 h 5515694"/>
              <a:gd name="connsiteX106" fmla="*/ 1096509 w 7733590"/>
              <a:gd name="connsiteY106" fmla="*/ 1316388 h 5515694"/>
              <a:gd name="connsiteX107" fmla="*/ 539863 w 7733590"/>
              <a:gd name="connsiteY107" fmla="*/ 1168260 h 5515694"/>
              <a:gd name="connsiteX108" fmla="*/ 178972 w 7733590"/>
              <a:gd name="connsiteY108" fmla="*/ 1264538 h 5515694"/>
              <a:gd name="connsiteX109" fmla="*/ 201914 w 7733590"/>
              <a:gd name="connsiteY109" fmla="*/ 1239316 h 5515694"/>
              <a:gd name="connsiteX110" fmla="*/ 251230 w 7733590"/>
              <a:gd name="connsiteY110" fmla="*/ 1192338 h 5515694"/>
              <a:gd name="connsiteX111" fmla="*/ 541262 w 7733590"/>
              <a:gd name="connsiteY111" fmla="*/ 1115157 h 5515694"/>
              <a:gd name="connsiteX112" fmla="*/ 1096509 w 7733590"/>
              <a:gd name="connsiteY112" fmla="*/ 1263286 h 5515694"/>
              <a:gd name="connsiteX113" fmla="*/ 1651757 w 7733590"/>
              <a:gd name="connsiteY113" fmla="*/ 1115157 h 5515694"/>
              <a:gd name="connsiteX114" fmla="*/ 2207004 w 7733590"/>
              <a:gd name="connsiteY114" fmla="*/ 1263286 h 5515694"/>
              <a:gd name="connsiteX115" fmla="*/ 2762252 w 7733590"/>
              <a:gd name="connsiteY115" fmla="*/ 1115157 h 5515694"/>
              <a:gd name="connsiteX116" fmla="*/ 3317499 w 7733590"/>
              <a:gd name="connsiteY116" fmla="*/ 1263286 h 5515694"/>
              <a:gd name="connsiteX117" fmla="*/ 3872747 w 7733590"/>
              <a:gd name="connsiteY117" fmla="*/ 1115157 h 5515694"/>
              <a:gd name="connsiteX118" fmla="*/ 4427994 w 7733590"/>
              <a:gd name="connsiteY118" fmla="*/ 1263286 h 5515694"/>
              <a:gd name="connsiteX119" fmla="*/ 4983241 w 7733590"/>
              <a:gd name="connsiteY119" fmla="*/ 1115157 h 5515694"/>
              <a:gd name="connsiteX120" fmla="*/ 5538489 w 7733590"/>
              <a:gd name="connsiteY120" fmla="*/ 1263286 h 5515694"/>
              <a:gd name="connsiteX121" fmla="*/ 6093737 w 7733590"/>
              <a:gd name="connsiteY121" fmla="*/ 1115157 h 5515694"/>
              <a:gd name="connsiteX122" fmla="*/ 6396575 w 7733590"/>
              <a:gd name="connsiteY122" fmla="*/ 1195949 h 5515694"/>
              <a:gd name="connsiteX123" fmla="*/ 6442090 w 7733590"/>
              <a:gd name="connsiteY123" fmla="*/ 1239316 h 5515694"/>
              <a:gd name="connsiteX124" fmla="*/ 6468359 w 7733590"/>
              <a:gd name="connsiteY124" fmla="*/ 1268201 h 5515694"/>
              <a:gd name="connsiteX125" fmla="*/ 6093737 w 7733590"/>
              <a:gd name="connsiteY125" fmla="*/ 1168260 h 5515694"/>
              <a:gd name="connsiteX126" fmla="*/ 6647585 w 7733590"/>
              <a:gd name="connsiteY126" fmla="*/ 1545568 h 5515694"/>
              <a:gd name="connsiteX127" fmla="*/ 6092338 w 7733590"/>
              <a:gd name="connsiteY127" fmla="*/ 1397440 h 5515694"/>
              <a:gd name="connsiteX128" fmla="*/ 5537090 w 7733590"/>
              <a:gd name="connsiteY128" fmla="*/ 1545568 h 5515694"/>
              <a:gd name="connsiteX129" fmla="*/ 4981843 w 7733590"/>
              <a:gd name="connsiteY129" fmla="*/ 1397440 h 5515694"/>
              <a:gd name="connsiteX130" fmla="*/ 4426596 w 7733590"/>
              <a:gd name="connsiteY130" fmla="*/ 1545568 h 5515694"/>
              <a:gd name="connsiteX131" fmla="*/ 3871348 w 7733590"/>
              <a:gd name="connsiteY131" fmla="*/ 1397440 h 5515694"/>
              <a:gd name="connsiteX132" fmla="*/ 3316100 w 7733590"/>
              <a:gd name="connsiteY132" fmla="*/ 1545568 h 5515694"/>
              <a:gd name="connsiteX133" fmla="*/ 2760853 w 7733590"/>
              <a:gd name="connsiteY133" fmla="*/ 1397440 h 5515694"/>
              <a:gd name="connsiteX134" fmla="*/ 2205605 w 7733590"/>
              <a:gd name="connsiteY134" fmla="*/ 1545568 h 5515694"/>
              <a:gd name="connsiteX135" fmla="*/ 1650358 w 7733590"/>
              <a:gd name="connsiteY135" fmla="*/ 1397440 h 5515694"/>
              <a:gd name="connsiteX136" fmla="*/ 1095111 w 7733590"/>
              <a:gd name="connsiteY136" fmla="*/ 1545568 h 5515694"/>
              <a:gd name="connsiteX137" fmla="*/ 539863 w 7733590"/>
              <a:gd name="connsiteY137" fmla="*/ 1397440 h 5515694"/>
              <a:gd name="connsiteX138" fmla="*/ 0 w 7733590"/>
              <a:gd name="connsiteY138" fmla="*/ 1541464 h 5515694"/>
              <a:gd name="connsiteX139" fmla="*/ 0 w 7733590"/>
              <a:gd name="connsiteY139" fmla="*/ 1481747 h 5515694"/>
              <a:gd name="connsiteX140" fmla="*/ 541262 w 7733590"/>
              <a:gd name="connsiteY140" fmla="*/ 1337350 h 5515694"/>
              <a:gd name="connsiteX141" fmla="*/ 1096509 w 7733590"/>
              <a:gd name="connsiteY141" fmla="*/ 1485478 h 5515694"/>
              <a:gd name="connsiteX142" fmla="*/ 1651757 w 7733590"/>
              <a:gd name="connsiteY142" fmla="*/ 1337350 h 5515694"/>
              <a:gd name="connsiteX143" fmla="*/ 2207004 w 7733590"/>
              <a:gd name="connsiteY143" fmla="*/ 1485478 h 5515694"/>
              <a:gd name="connsiteX144" fmla="*/ 2762252 w 7733590"/>
              <a:gd name="connsiteY144" fmla="*/ 1337350 h 5515694"/>
              <a:gd name="connsiteX145" fmla="*/ 3317499 w 7733590"/>
              <a:gd name="connsiteY145" fmla="*/ 1485478 h 5515694"/>
              <a:gd name="connsiteX146" fmla="*/ 3872747 w 7733590"/>
              <a:gd name="connsiteY146" fmla="*/ 1337350 h 5515694"/>
              <a:gd name="connsiteX147" fmla="*/ 4427994 w 7733590"/>
              <a:gd name="connsiteY147" fmla="*/ 1485478 h 5515694"/>
              <a:gd name="connsiteX148" fmla="*/ 4983241 w 7733590"/>
              <a:gd name="connsiteY148" fmla="*/ 1337350 h 5515694"/>
              <a:gd name="connsiteX149" fmla="*/ 5537090 w 7733590"/>
              <a:gd name="connsiteY149" fmla="*/ 1485478 h 5515694"/>
              <a:gd name="connsiteX150" fmla="*/ 6092338 w 7733590"/>
              <a:gd name="connsiteY150" fmla="*/ 1337350 h 5515694"/>
              <a:gd name="connsiteX151" fmla="*/ 6647585 w 7733590"/>
              <a:gd name="connsiteY151" fmla="*/ 1485478 h 5515694"/>
              <a:gd name="connsiteX152" fmla="*/ 6662367 w 7733590"/>
              <a:gd name="connsiteY152" fmla="*/ 1481535 h 5515694"/>
              <a:gd name="connsiteX153" fmla="*/ 6706344 w 7733590"/>
              <a:gd name="connsiteY153" fmla="*/ 1529892 h 5515694"/>
              <a:gd name="connsiteX154" fmla="*/ 6647585 w 7733590"/>
              <a:gd name="connsiteY154" fmla="*/ 1773351 h 5515694"/>
              <a:gd name="connsiteX155" fmla="*/ 6092338 w 7733590"/>
              <a:gd name="connsiteY155" fmla="*/ 1625222 h 5515694"/>
              <a:gd name="connsiteX156" fmla="*/ 5537090 w 7733590"/>
              <a:gd name="connsiteY156" fmla="*/ 1773351 h 5515694"/>
              <a:gd name="connsiteX157" fmla="*/ 4981843 w 7733590"/>
              <a:gd name="connsiteY157" fmla="*/ 1625222 h 5515694"/>
              <a:gd name="connsiteX158" fmla="*/ 4426596 w 7733590"/>
              <a:gd name="connsiteY158" fmla="*/ 1773351 h 5515694"/>
              <a:gd name="connsiteX159" fmla="*/ 3871348 w 7733590"/>
              <a:gd name="connsiteY159" fmla="*/ 1625222 h 5515694"/>
              <a:gd name="connsiteX160" fmla="*/ 3316100 w 7733590"/>
              <a:gd name="connsiteY160" fmla="*/ 1773351 h 5515694"/>
              <a:gd name="connsiteX161" fmla="*/ 2760853 w 7733590"/>
              <a:gd name="connsiteY161" fmla="*/ 1625222 h 5515694"/>
              <a:gd name="connsiteX162" fmla="*/ 2205605 w 7733590"/>
              <a:gd name="connsiteY162" fmla="*/ 1773351 h 5515694"/>
              <a:gd name="connsiteX163" fmla="*/ 1650358 w 7733590"/>
              <a:gd name="connsiteY163" fmla="*/ 1625222 h 5515694"/>
              <a:gd name="connsiteX164" fmla="*/ 1095111 w 7733590"/>
              <a:gd name="connsiteY164" fmla="*/ 1773351 h 5515694"/>
              <a:gd name="connsiteX165" fmla="*/ 539863 w 7733590"/>
              <a:gd name="connsiteY165" fmla="*/ 1625222 h 5515694"/>
              <a:gd name="connsiteX166" fmla="*/ 0 w 7733590"/>
              <a:gd name="connsiteY166" fmla="*/ 1769247 h 5515694"/>
              <a:gd name="connsiteX167" fmla="*/ 0 w 7733590"/>
              <a:gd name="connsiteY167" fmla="*/ 1705338 h 5515694"/>
              <a:gd name="connsiteX168" fmla="*/ 541262 w 7733590"/>
              <a:gd name="connsiteY168" fmla="*/ 1560940 h 5515694"/>
              <a:gd name="connsiteX169" fmla="*/ 1096509 w 7733590"/>
              <a:gd name="connsiteY169" fmla="*/ 1709069 h 5515694"/>
              <a:gd name="connsiteX170" fmla="*/ 1651757 w 7733590"/>
              <a:gd name="connsiteY170" fmla="*/ 1560940 h 5515694"/>
              <a:gd name="connsiteX171" fmla="*/ 2207004 w 7733590"/>
              <a:gd name="connsiteY171" fmla="*/ 1709069 h 5515694"/>
              <a:gd name="connsiteX172" fmla="*/ 2762252 w 7733590"/>
              <a:gd name="connsiteY172" fmla="*/ 1560940 h 5515694"/>
              <a:gd name="connsiteX173" fmla="*/ 3317499 w 7733590"/>
              <a:gd name="connsiteY173" fmla="*/ 1709069 h 5515694"/>
              <a:gd name="connsiteX174" fmla="*/ 3872747 w 7733590"/>
              <a:gd name="connsiteY174" fmla="*/ 1560940 h 5515694"/>
              <a:gd name="connsiteX175" fmla="*/ 4427994 w 7733590"/>
              <a:gd name="connsiteY175" fmla="*/ 1709069 h 5515694"/>
              <a:gd name="connsiteX176" fmla="*/ 4983241 w 7733590"/>
              <a:gd name="connsiteY176" fmla="*/ 1560940 h 5515694"/>
              <a:gd name="connsiteX177" fmla="*/ 5537090 w 7733590"/>
              <a:gd name="connsiteY177" fmla="*/ 1709069 h 5515694"/>
              <a:gd name="connsiteX178" fmla="*/ 6092338 w 7733590"/>
              <a:gd name="connsiteY178" fmla="*/ 1560940 h 5515694"/>
              <a:gd name="connsiteX179" fmla="*/ 6647585 w 7733590"/>
              <a:gd name="connsiteY179" fmla="*/ 1709069 h 5515694"/>
              <a:gd name="connsiteX180" fmla="*/ 6811352 w 7733590"/>
              <a:gd name="connsiteY180" fmla="*/ 1665379 h 5515694"/>
              <a:gd name="connsiteX181" fmla="*/ 6851446 w 7733590"/>
              <a:gd name="connsiteY181" fmla="*/ 1718965 h 5515694"/>
              <a:gd name="connsiteX182" fmla="*/ 6647585 w 7733590"/>
              <a:gd name="connsiteY182" fmla="*/ 2002531 h 5515694"/>
              <a:gd name="connsiteX183" fmla="*/ 6092338 w 7733590"/>
              <a:gd name="connsiteY183" fmla="*/ 1854402 h 5515694"/>
              <a:gd name="connsiteX184" fmla="*/ 5537090 w 7733590"/>
              <a:gd name="connsiteY184" fmla="*/ 2002531 h 5515694"/>
              <a:gd name="connsiteX185" fmla="*/ 4981843 w 7733590"/>
              <a:gd name="connsiteY185" fmla="*/ 1854402 h 5515694"/>
              <a:gd name="connsiteX186" fmla="*/ 4426596 w 7733590"/>
              <a:gd name="connsiteY186" fmla="*/ 2002531 h 5515694"/>
              <a:gd name="connsiteX187" fmla="*/ 3871348 w 7733590"/>
              <a:gd name="connsiteY187" fmla="*/ 1854402 h 5515694"/>
              <a:gd name="connsiteX188" fmla="*/ 3316100 w 7733590"/>
              <a:gd name="connsiteY188" fmla="*/ 2002531 h 5515694"/>
              <a:gd name="connsiteX189" fmla="*/ 2760853 w 7733590"/>
              <a:gd name="connsiteY189" fmla="*/ 1854402 h 5515694"/>
              <a:gd name="connsiteX190" fmla="*/ 2205605 w 7733590"/>
              <a:gd name="connsiteY190" fmla="*/ 2002531 h 5515694"/>
              <a:gd name="connsiteX191" fmla="*/ 1650358 w 7733590"/>
              <a:gd name="connsiteY191" fmla="*/ 1854402 h 5515694"/>
              <a:gd name="connsiteX192" fmla="*/ 1095111 w 7733590"/>
              <a:gd name="connsiteY192" fmla="*/ 2002531 h 5515694"/>
              <a:gd name="connsiteX193" fmla="*/ 539863 w 7733590"/>
              <a:gd name="connsiteY193" fmla="*/ 1854402 h 5515694"/>
              <a:gd name="connsiteX194" fmla="*/ 0 w 7733590"/>
              <a:gd name="connsiteY194" fmla="*/ 1998427 h 5515694"/>
              <a:gd name="connsiteX195" fmla="*/ 0 w 7733590"/>
              <a:gd name="connsiteY195" fmla="*/ 1927531 h 5515694"/>
              <a:gd name="connsiteX196" fmla="*/ 541262 w 7733590"/>
              <a:gd name="connsiteY196" fmla="*/ 1783133 h 5515694"/>
              <a:gd name="connsiteX197" fmla="*/ 1096509 w 7733590"/>
              <a:gd name="connsiteY197" fmla="*/ 1931262 h 5515694"/>
              <a:gd name="connsiteX198" fmla="*/ 1651757 w 7733590"/>
              <a:gd name="connsiteY198" fmla="*/ 1783133 h 5515694"/>
              <a:gd name="connsiteX199" fmla="*/ 2207004 w 7733590"/>
              <a:gd name="connsiteY199" fmla="*/ 1931262 h 5515694"/>
              <a:gd name="connsiteX200" fmla="*/ 2762252 w 7733590"/>
              <a:gd name="connsiteY200" fmla="*/ 1783133 h 5515694"/>
              <a:gd name="connsiteX201" fmla="*/ 3317499 w 7733590"/>
              <a:gd name="connsiteY201" fmla="*/ 1931262 h 5515694"/>
              <a:gd name="connsiteX202" fmla="*/ 3872747 w 7733590"/>
              <a:gd name="connsiteY202" fmla="*/ 1783133 h 5515694"/>
              <a:gd name="connsiteX203" fmla="*/ 4427994 w 7733590"/>
              <a:gd name="connsiteY203" fmla="*/ 1931262 h 5515694"/>
              <a:gd name="connsiteX204" fmla="*/ 4983241 w 7733590"/>
              <a:gd name="connsiteY204" fmla="*/ 1783133 h 5515694"/>
              <a:gd name="connsiteX205" fmla="*/ 5537090 w 7733590"/>
              <a:gd name="connsiteY205" fmla="*/ 1931262 h 5515694"/>
              <a:gd name="connsiteX206" fmla="*/ 6092338 w 7733590"/>
              <a:gd name="connsiteY206" fmla="*/ 1783133 h 5515694"/>
              <a:gd name="connsiteX207" fmla="*/ 6647585 w 7733590"/>
              <a:gd name="connsiteY207" fmla="*/ 1931262 h 5515694"/>
              <a:gd name="connsiteX208" fmla="*/ 6949939 w 7733590"/>
              <a:gd name="connsiteY208" fmla="*/ 1850600 h 5515694"/>
              <a:gd name="connsiteX209" fmla="*/ 6980815 w 7733590"/>
              <a:gd name="connsiteY209" fmla="*/ 1891865 h 5515694"/>
              <a:gd name="connsiteX210" fmla="*/ 6992199 w 7733590"/>
              <a:gd name="connsiteY210" fmla="*/ 1910595 h 5515694"/>
              <a:gd name="connsiteX211" fmla="*/ 6647585 w 7733590"/>
              <a:gd name="connsiteY211" fmla="*/ 2231711 h 5515694"/>
              <a:gd name="connsiteX212" fmla="*/ 6092338 w 7733590"/>
              <a:gd name="connsiteY212" fmla="*/ 2083583 h 5515694"/>
              <a:gd name="connsiteX213" fmla="*/ 5537090 w 7733590"/>
              <a:gd name="connsiteY213" fmla="*/ 2231711 h 5515694"/>
              <a:gd name="connsiteX214" fmla="*/ 4981843 w 7733590"/>
              <a:gd name="connsiteY214" fmla="*/ 2083583 h 5515694"/>
              <a:gd name="connsiteX215" fmla="*/ 4426596 w 7733590"/>
              <a:gd name="connsiteY215" fmla="*/ 2231711 h 5515694"/>
              <a:gd name="connsiteX216" fmla="*/ 3871348 w 7733590"/>
              <a:gd name="connsiteY216" fmla="*/ 2083583 h 5515694"/>
              <a:gd name="connsiteX217" fmla="*/ 3316100 w 7733590"/>
              <a:gd name="connsiteY217" fmla="*/ 2231711 h 5515694"/>
              <a:gd name="connsiteX218" fmla="*/ 2760853 w 7733590"/>
              <a:gd name="connsiteY218" fmla="*/ 2083583 h 5515694"/>
              <a:gd name="connsiteX219" fmla="*/ 2205605 w 7733590"/>
              <a:gd name="connsiteY219" fmla="*/ 2231711 h 5515694"/>
              <a:gd name="connsiteX220" fmla="*/ 1650358 w 7733590"/>
              <a:gd name="connsiteY220" fmla="*/ 2083583 h 5515694"/>
              <a:gd name="connsiteX221" fmla="*/ 1095111 w 7733590"/>
              <a:gd name="connsiteY221" fmla="*/ 2231711 h 5515694"/>
              <a:gd name="connsiteX222" fmla="*/ 539863 w 7733590"/>
              <a:gd name="connsiteY222" fmla="*/ 2083583 h 5515694"/>
              <a:gd name="connsiteX223" fmla="*/ 0 w 7733590"/>
              <a:gd name="connsiteY223" fmla="*/ 2227607 h 5515694"/>
              <a:gd name="connsiteX224" fmla="*/ 0 w 7733590"/>
              <a:gd name="connsiteY224" fmla="*/ 2150758 h 5515694"/>
              <a:gd name="connsiteX225" fmla="*/ 541262 w 7733590"/>
              <a:gd name="connsiteY225" fmla="*/ 2006723 h 5515694"/>
              <a:gd name="connsiteX226" fmla="*/ 1096509 w 7733590"/>
              <a:gd name="connsiteY226" fmla="*/ 2154852 h 5515694"/>
              <a:gd name="connsiteX227" fmla="*/ 1651757 w 7733590"/>
              <a:gd name="connsiteY227" fmla="*/ 2006723 h 5515694"/>
              <a:gd name="connsiteX228" fmla="*/ 2207004 w 7733590"/>
              <a:gd name="connsiteY228" fmla="*/ 2154852 h 5515694"/>
              <a:gd name="connsiteX229" fmla="*/ 2762252 w 7733590"/>
              <a:gd name="connsiteY229" fmla="*/ 2006723 h 5515694"/>
              <a:gd name="connsiteX230" fmla="*/ 3317499 w 7733590"/>
              <a:gd name="connsiteY230" fmla="*/ 2154852 h 5515694"/>
              <a:gd name="connsiteX231" fmla="*/ 3872747 w 7733590"/>
              <a:gd name="connsiteY231" fmla="*/ 2006723 h 5515694"/>
              <a:gd name="connsiteX232" fmla="*/ 4427994 w 7733590"/>
              <a:gd name="connsiteY232" fmla="*/ 2154852 h 5515694"/>
              <a:gd name="connsiteX233" fmla="*/ 4983241 w 7733590"/>
              <a:gd name="connsiteY233" fmla="*/ 2006723 h 5515694"/>
              <a:gd name="connsiteX234" fmla="*/ 5538489 w 7733590"/>
              <a:gd name="connsiteY234" fmla="*/ 2154852 h 5515694"/>
              <a:gd name="connsiteX235" fmla="*/ 6093737 w 7733590"/>
              <a:gd name="connsiteY235" fmla="*/ 2006723 h 5515694"/>
              <a:gd name="connsiteX236" fmla="*/ 6648983 w 7733590"/>
              <a:gd name="connsiteY236" fmla="*/ 2154852 h 5515694"/>
              <a:gd name="connsiteX237" fmla="*/ 7072065 w 7733590"/>
              <a:gd name="connsiteY237" fmla="*/ 2041982 h 5515694"/>
              <a:gd name="connsiteX238" fmla="*/ 7112071 w 7733590"/>
              <a:gd name="connsiteY238" fmla="*/ 2107796 h 5515694"/>
              <a:gd name="connsiteX239" fmla="*/ 6647585 w 7733590"/>
              <a:gd name="connsiteY239" fmla="*/ 2460891 h 5515694"/>
              <a:gd name="connsiteX240" fmla="*/ 6092338 w 7733590"/>
              <a:gd name="connsiteY240" fmla="*/ 2312763 h 5515694"/>
              <a:gd name="connsiteX241" fmla="*/ 5537090 w 7733590"/>
              <a:gd name="connsiteY241" fmla="*/ 2460891 h 5515694"/>
              <a:gd name="connsiteX242" fmla="*/ 4981843 w 7733590"/>
              <a:gd name="connsiteY242" fmla="*/ 2312763 h 5515694"/>
              <a:gd name="connsiteX243" fmla="*/ 4426596 w 7733590"/>
              <a:gd name="connsiteY243" fmla="*/ 2460891 h 5515694"/>
              <a:gd name="connsiteX244" fmla="*/ 3871348 w 7733590"/>
              <a:gd name="connsiteY244" fmla="*/ 2312763 h 5515694"/>
              <a:gd name="connsiteX245" fmla="*/ 3316100 w 7733590"/>
              <a:gd name="connsiteY245" fmla="*/ 2460891 h 5515694"/>
              <a:gd name="connsiteX246" fmla="*/ 2760853 w 7733590"/>
              <a:gd name="connsiteY246" fmla="*/ 2312763 h 5515694"/>
              <a:gd name="connsiteX247" fmla="*/ 2205605 w 7733590"/>
              <a:gd name="connsiteY247" fmla="*/ 2460891 h 5515694"/>
              <a:gd name="connsiteX248" fmla="*/ 1650358 w 7733590"/>
              <a:gd name="connsiteY248" fmla="*/ 2312763 h 5515694"/>
              <a:gd name="connsiteX249" fmla="*/ 1095111 w 7733590"/>
              <a:gd name="connsiteY249" fmla="*/ 2460891 h 5515694"/>
              <a:gd name="connsiteX250" fmla="*/ 539863 w 7733590"/>
              <a:gd name="connsiteY250" fmla="*/ 2312763 h 5515694"/>
              <a:gd name="connsiteX251" fmla="*/ 0 w 7733590"/>
              <a:gd name="connsiteY251" fmla="*/ 2456787 h 5515694"/>
              <a:gd name="connsiteX252" fmla="*/ 0 w 7733590"/>
              <a:gd name="connsiteY252" fmla="*/ 2374348 h 5515694"/>
              <a:gd name="connsiteX253" fmla="*/ 541262 w 7733590"/>
              <a:gd name="connsiteY253" fmla="*/ 2230314 h 5515694"/>
              <a:gd name="connsiteX254" fmla="*/ 1096509 w 7733590"/>
              <a:gd name="connsiteY254" fmla="*/ 2378442 h 5515694"/>
              <a:gd name="connsiteX255" fmla="*/ 1651757 w 7733590"/>
              <a:gd name="connsiteY255" fmla="*/ 2230314 h 5515694"/>
              <a:gd name="connsiteX256" fmla="*/ 2207004 w 7733590"/>
              <a:gd name="connsiteY256" fmla="*/ 2378442 h 5515694"/>
              <a:gd name="connsiteX257" fmla="*/ 2762252 w 7733590"/>
              <a:gd name="connsiteY257" fmla="*/ 2230314 h 5515694"/>
              <a:gd name="connsiteX258" fmla="*/ 3317499 w 7733590"/>
              <a:gd name="connsiteY258" fmla="*/ 2378442 h 5515694"/>
              <a:gd name="connsiteX259" fmla="*/ 3872747 w 7733590"/>
              <a:gd name="connsiteY259" fmla="*/ 2230314 h 5515694"/>
              <a:gd name="connsiteX260" fmla="*/ 4427994 w 7733590"/>
              <a:gd name="connsiteY260" fmla="*/ 2378442 h 5515694"/>
              <a:gd name="connsiteX261" fmla="*/ 4983241 w 7733590"/>
              <a:gd name="connsiteY261" fmla="*/ 2230314 h 5515694"/>
              <a:gd name="connsiteX262" fmla="*/ 5538489 w 7733590"/>
              <a:gd name="connsiteY262" fmla="*/ 2378442 h 5515694"/>
              <a:gd name="connsiteX263" fmla="*/ 6093737 w 7733590"/>
              <a:gd name="connsiteY263" fmla="*/ 2230314 h 5515694"/>
              <a:gd name="connsiteX264" fmla="*/ 6648983 w 7733590"/>
              <a:gd name="connsiteY264" fmla="*/ 2378442 h 5515694"/>
              <a:gd name="connsiteX265" fmla="*/ 7189012 w 7733590"/>
              <a:gd name="connsiteY265" fmla="*/ 2234374 h 5515694"/>
              <a:gd name="connsiteX266" fmla="*/ 7201805 w 7733590"/>
              <a:gd name="connsiteY266" fmla="*/ 2255420 h 5515694"/>
              <a:gd name="connsiteX267" fmla="*/ 7233371 w 7733590"/>
              <a:gd name="connsiteY267" fmla="*/ 2320910 h 5515694"/>
              <a:gd name="connsiteX268" fmla="*/ 7202832 w 7733590"/>
              <a:gd name="connsiteY268" fmla="*/ 2312763 h 5515694"/>
              <a:gd name="connsiteX269" fmla="*/ 6648983 w 7733590"/>
              <a:gd name="connsiteY269" fmla="*/ 2690071 h 5515694"/>
              <a:gd name="connsiteX270" fmla="*/ 6093737 w 7733590"/>
              <a:gd name="connsiteY270" fmla="*/ 2541943 h 5515694"/>
              <a:gd name="connsiteX271" fmla="*/ 5538489 w 7733590"/>
              <a:gd name="connsiteY271" fmla="*/ 2690071 h 5515694"/>
              <a:gd name="connsiteX272" fmla="*/ 4983241 w 7733590"/>
              <a:gd name="connsiteY272" fmla="*/ 2541943 h 5515694"/>
              <a:gd name="connsiteX273" fmla="*/ 4427994 w 7733590"/>
              <a:gd name="connsiteY273" fmla="*/ 2690071 h 5515694"/>
              <a:gd name="connsiteX274" fmla="*/ 3872747 w 7733590"/>
              <a:gd name="connsiteY274" fmla="*/ 2541943 h 5515694"/>
              <a:gd name="connsiteX275" fmla="*/ 3317499 w 7733590"/>
              <a:gd name="connsiteY275" fmla="*/ 2690071 h 5515694"/>
              <a:gd name="connsiteX276" fmla="*/ 2762252 w 7733590"/>
              <a:gd name="connsiteY276" fmla="*/ 2541943 h 5515694"/>
              <a:gd name="connsiteX277" fmla="*/ 2207004 w 7733590"/>
              <a:gd name="connsiteY277" fmla="*/ 2690071 h 5515694"/>
              <a:gd name="connsiteX278" fmla="*/ 1651757 w 7733590"/>
              <a:gd name="connsiteY278" fmla="*/ 2541943 h 5515694"/>
              <a:gd name="connsiteX279" fmla="*/ 1096509 w 7733590"/>
              <a:gd name="connsiteY279" fmla="*/ 2690071 h 5515694"/>
              <a:gd name="connsiteX280" fmla="*/ 541262 w 7733590"/>
              <a:gd name="connsiteY280" fmla="*/ 2541943 h 5515694"/>
              <a:gd name="connsiteX281" fmla="*/ 0 w 7733590"/>
              <a:gd name="connsiteY281" fmla="*/ 2686340 h 5515694"/>
              <a:gd name="connsiteX282" fmla="*/ 0 w 7733590"/>
              <a:gd name="connsiteY282" fmla="*/ 2598302 h 5515694"/>
              <a:gd name="connsiteX283" fmla="*/ 541262 w 7733590"/>
              <a:gd name="connsiteY283" fmla="*/ 2453904 h 5515694"/>
              <a:gd name="connsiteX284" fmla="*/ 1096509 w 7733590"/>
              <a:gd name="connsiteY284" fmla="*/ 2602033 h 5515694"/>
              <a:gd name="connsiteX285" fmla="*/ 1651757 w 7733590"/>
              <a:gd name="connsiteY285" fmla="*/ 2453904 h 5515694"/>
              <a:gd name="connsiteX286" fmla="*/ 2207004 w 7733590"/>
              <a:gd name="connsiteY286" fmla="*/ 2602033 h 5515694"/>
              <a:gd name="connsiteX287" fmla="*/ 2762252 w 7733590"/>
              <a:gd name="connsiteY287" fmla="*/ 2453904 h 5515694"/>
              <a:gd name="connsiteX288" fmla="*/ 3317499 w 7733590"/>
              <a:gd name="connsiteY288" fmla="*/ 2602033 h 5515694"/>
              <a:gd name="connsiteX289" fmla="*/ 3872747 w 7733590"/>
              <a:gd name="connsiteY289" fmla="*/ 2453904 h 5515694"/>
              <a:gd name="connsiteX290" fmla="*/ 4427994 w 7733590"/>
              <a:gd name="connsiteY290" fmla="*/ 2602033 h 5515694"/>
              <a:gd name="connsiteX291" fmla="*/ 4983241 w 7733590"/>
              <a:gd name="connsiteY291" fmla="*/ 2453904 h 5515694"/>
              <a:gd name="connsiteX292" fmla="*/ 5538489 w 7733590"/>
              <a:gd name="connsiteY292" fmla="*/ 2602033 h 5515694"/>
              <a:gd name="connsiteX293" fmla="*/ 6093737 w 7733590"/>
              <a:gd name="connsiteY293" fmla="*/ 2453904 h 5515694"/>
              <a:gd name="connsiteX294" fmla="*/ 6648983 w 7733590"/>
              <a:gd name="connsiteY294" fmla="*/ 2602033 h 5515694"/>
              <a:gd name="connsiteX295" fmla="*/ 7204231 w 7733590"/>
              <a:gd name="connsiteY295" fmla="*/ 2453904 h 5515694"/>
              <a:gd name="connsiteX296" fmla="*/ 7311231 w 7733590"/>
              <a:gd name="connsiteY296" fmla="*/ 2482450 h 5515694"/>
              <a:gd name="connsiteX297" fmla="*/ 7359926 w 7733590"/>
              <a:gd name="connsiteY297" fmla="*/ 2583479 h 5515694"/>
              <a:gd name="connsiteX298" fmla="*/ 7204231 w 7733590"/>
              <a:gd name="connsiteY298" fmla="*/ 2541943 h 5515694"/>
              <a:gd name="connsiteX299" fmla="*/ 6648983 w 7733590"/>
              <a:gd name="connsiteY299" fmla="*/ 2917854 h 5515694"/>
              <a:gd name="connsiteX300" fmla="*/ 6093737 w 7733590"/>
              <a:gd name="connsiteY300" fmla="*/ 2769725 h 5515694"/>
              <a:gd name="connsiteX301" fmla="*/ 5538489 w 7733590"/>
              <a:gd name="connsiteY301" fmla="*/ 2917854 h 5515694"/>
              <a:gd name="connsiteX302" fmla="*/ 4983241 w 7733590"/>
              <a:gd name="connsiteY302" fmla="*/ 2769725 h 5515694"/>
              <a:gd name="connsiteX303" fmla="*/ 4426596 w 7733590"/>
              <a:gd name="connsiteY303" fmla="*/ 2917854 h 5515694"/>
              <a:gd name="connsiteX304" fmla="*/ 3871348 w 7733590"/>
              <a:gd name="connsiteY304" fmla="*/ 2769725 h 5515694"/>
              <a:gd name="connsiteX305" fmla="*/ 3316100 w 7733590"/>
              <a:gd name="connsiteY305" fmla="*/ 2917854 h 5515694"/>
              <a:gd name="connsiteX306" fmla="*/ 2760853 w 7733590"/>
              <a:gd name="connsiteY306" fmla="*/ 2769725 h 5515694"/>
              <a:gd name="connsiteX307" fmla="*/ 2205605 w 7733590"/>
              <a:gd name="connsiteY307" fmla="*/ 2917854 h 5515694"/>
              <a:gd name="connsiteX308" fmla="*/ 1650358 w 7733590"/>
              <a:gd name="connsiteY308" fmla="*/ 2769725 h 5515694"/>
              <a:gd name="connsiteX309" fmla="*/ 1095111 w 7733590"/>
              <a:gd name="connsiteY309" fmla="*/ 2917854 h 5515694"/>
              <a:gd name="connsiteX310" fmla="*/ 539863 w 7733590"/>
              <a:gd name="connsiteY310" fmla="*/ 2769725 h 5515694"/>
              <a:gd name="connsiteX311" fmla="*/ 0 w 7733590"/>
              <a:gd name="connsiteY311" fmla="*/ 2913750 h 5515694"/>
              <a:gd name="connsiteX312" fmla="*/ 0 w 7733590"/>
              <a:gd name="connsiteY312" fmla="*/ 2820494 h 5515694"/>
              <a:gd name="connsiteX313" fmla="*/ 541262 w 7733590"/>
              <a:gd name="connsiteY313" fmla="*/ 2676097 h 5515694"/>
              <a:gd name="connsiteX314" fmla="*/ 1096509 w 7733590"/>
              <a:gd name="connsiteY314" fmla="*/ 2824225 h 5515694"/>
              <a:gd name="connsiteX315" fmla="*/ 1651757 w 7733590"/>
              <a:gd name="connsiteY315" fmla="*/ 2676097 h 5515694"/>
              <a:gd name="connsiteX316" fmla="*/ 2207004 w 7733590"/>
              <a:gd name="connsiteY316" fmla="*/ 2824225 h 5515694"/>
              <a:gd name="connsiteX317" fmla="*/ 2762252 w 7733590"/>
              <a:gd name="connsiteY317" fmla="*/ 2676097 h 5515694"/>
              <a:gd name="connsiteX318" fmla="*/ 3317499 w 7733590"/>
              <a:gd name="connsiteY318" fmla="*/ 2824225 h 5515694"/>
              <a:gd name="connsiteX319" fmla="*/ 3872747 w 7733590"/>
              <a:gd name="connsiteY319" fmla="*/ 2676097 h 5515694"/>
              <a:gd name="connsiteX320" fmla="*/ 4427994 w 7733590"/>
              <a:gd name="connsiteY320" fmla="*/ 2824225 h 5515694"/>
              <a:gd name="connsiteX321" fmla="*/ 4983241 w 7733590"/>
              <a:gd name="connsiteY321" fmla="*/ 2676097 h 5515694"/>
              <a:gd name="connsiteX322" fmla="*/ 5538489 w 7733590"/>
              <a:gd name="connsiteY322" fmla="*/ 2822828 h 5515694"/>
              <a:gd name="connsiteX323" fmla="*/ 6093737 w 7733590"/>
              <a:gd name="connsiteY323" fmla="*/ 2674699 h 5515694"/>
              <a:gd name="connsiteX324" fmla="*/ 6648983 w 7733590"/>
              <a:gd name="connsiteY324" fmla="*/ 2822828 h 5515694"/>
              <a:gd name="connsiteX325" fmla="*/ 7204231 w 7733590"/>
              <a:gd name="connsiteY325" fmla="*/ 2674699 h 5515694"/>
              <a:gd name="connsiteX326" fmla="*/ 7421170 w 7733590"/>
              <a:gd name="connsiteY326" fmla="*/ 2732574 h 5515694"/>
              <a:gd name="connsiteX327" fmla="*/ 7459735 w 7733590"/>
              <a:gd name="connsiteY327" fmla="*/ 2837889 h 5515694"/>
              <a:gd name="connsiteX328" fmla="*/ 7204231 w 7733590"/>
              <a:gd name="connsiteY328" fmla="*/ 2769725 h 5515694"/>
              <a:gd name="connsiteX329" fmla="*/ 6647585 w 7733590"/>
              <a:gd name="connsiteY329" fmla="*/ 3148431 h 5515694"/>
              <a:gd name="connsiteX330" fmla="*/ 6092338 w 7733590"/>
              <a:gd name="connsiteY330" fmla="*/ 3000303 h 5515694"/>
              <a:gd name="connsiteX331" fmla="*/ 5537090 w 7733590"/>
              <a:gd name="connsiteY331" fmla="*/ 3148431 h 5515694"/>
              <a:gd name="connsiteX332" fmla="*/ 4981843 w 7733590"/>
              <a:gd name="connsiteY332" fmla="*/ 3000303 h 5515694"/>
              <a:gd name="connsiteX333" fmla="*/ 4426596 w 7733590"/>
              <a:gd name="connsiteY333" fmla="*/ 3148431 h 5515694"/>
              <a:gd name="connsiteX334" fmla="*/ 3871348 w 7733590"/>
              <a:gd name="connsiteY334" fmla="*/ 3000303 h 5515694"/>
              <a:gd name="connsiteX335" fmla="*/ 3316100 w 7733590"/>
              <a:gd name="connsiteY335" fmla="*/ 3148431 h 5515694"/>
              <a:gd name="connsiteX336" fmla="*/ 2760853 w 7733590"/>
              <a:gd name="connsiteY336" fmla="*/ 3000303 h 5515694"/>
              <a:gd name="connsiteX337" fmla="*/ 2205605 w 7733590"/>
              <a:gd name="connsiteY337" fmla="*/ 3148431 h 5515694"/>
              <a:gd name="connsiteX338" fmla="*/ 1650358 w 7733590"/>
              <a:gd name="connsiteY338" fmla="*/ 3000303 h 5515694"/>
              <a:gd name="connsiteX339" fmla="*/ 1095111 w 7733590"/>
              <a:gd name="connsiteY339" fmla="*/ 3148431 h 5515694"/>
              <a:gd name="connsiteX340" fmla="*/ 539863 w 7733590"/>
              <a:gd name="connsiteY340" fmla="*/ 3000303 h 5515694"/>
              <a:gd name="connsiteX341" fmla="*/ 0 w 7733590"/>
              <a:gd name="connsiteY341" fmla="*/ 3144327 h 5515694"/>
              <a:gd name="connsiteX342" fmla="*/ 0 w 7733590"/>
              <a:gd name="connsiteY342" fmla="*/ 3042687 h 5515694"/>
              <a:gd name="connsiteX343" fmla="*/ 541262 w 7733590"/>
              <a:gd name="connsiteY343" fmla="*/ 2898290 h 5515694"/>
              <a:gd name="connsiteX344" fmla="*/ 1096509 w 7733590"/>
              <a:gd name="connsiteY344" fmla="*/ 3046418 h 5515694"/>
              <a:gd name="connsiteX345" fmla="*/ 1651757 w 7733590"/>
              <a:gd name="connsiteY345" fmla="*/ 2898290 h 5515694"/>
              <a:gd name="connsiteX346" fmla="*/ 2207004 w 7733590"/>
              <a:gd name="connsiteY346" fmla="*/ 3046418 h 5515694"/>
              <a:gd name="connsiteX347" fmla="*/ 2762252 w 7733590"/>
              <a:gd name="connsiteY347" fmla="*/ 2898290 h 5515694"/>
              <a:gd name="connsiteX348" fmla="*/ 3317499 w 7733590"/>
              <a:gd name="connsiteY348" fmla="*/ 3046418 h 5515694"/>
              <a:gd name="connsiteX349" fmla="*/ 3872747 w 7733590"/>
              <a:gd name="connsiteY349" fmla="*/ 2898290 h 5515694"/>
              <a:gd name="connsiteX350" fmla="*/ 4427994 w 7733590"/>
              <a:gd name="connsiteY350" fmla="*/ 3046418 h 5515694"/>
              <a:gd name="connsiteX351" fmla="*/ 4983241 w 7733590"/>
              <a:gd name="connsiteY351" fmla="*/ 2898290 h 5515694"/>
              <a:gd name="connsiteX352" fmla="*/ 5537090 w 7733590"/>
              <a:gd name="connsiteY352" fmla="*/ 3047816 h 5515694"/>
              <a:gd name="connsiteX353" fmla="*/ 6092338 w 7733590"/>
              <a:gd name="connsiteY353" fmla="*/ 2899687 h 5515694"/>
              <a:gd name="connsiteX354" fmla="*/ 6647585 w 7733590"/>
              <a:gd name="connsiteY354" fmla="*/ 3047816 h 5515694"/>
              <a:gd name="connsiteX355" fmla="*/ 7202832 w 7733590"/>
              <a:gd name="connsiteY355" fmla="*/ 2899687 h 5515694"/>
              <a:gd name="connsiteX356" fmla="*/ 7512631 w 7733590"/>
              <a:gd name="connsiteY356" fmla="*/ 2982335 h 5515694"/>
              <a:gd name="connsiteX357" fmla="*/ 7535950 w 7733590"/>
              <a:gd name="connsiteY357" fmla="*/ 3046015 h 5515694"/>
              <a:gd name="connsiteX358" fmla="*/ 7547870 w 7733590"/>
              <a:gd name="connsiteY358" fmla="*/ 3092352 h 5515694"/>
              <a:gd name="connsiteX359" fmla="*/ 7202832 w 7733590"/>
              <a:gd name="connsiteY359" fmla="*/ 3000303 h 5515694"/>
              <a:gd name="connsiteX360" fmla="*/ 6647585 w 7733590"/>
              <a:gd name="connsiteY360" fmla="*/ 3377611 h 5515694"/>
              <a:gd name="connsiteX361" fmla="*/ 6092338 w 7733590"/>
              <a:gd name="connsiteY361" fmla="*/ 3229483 h 5515694"/>
              <a:gd name="connsiteX362" fmla="*/ 5537090 w 7733590"/>
              <a:gd name="connsiteY362" fmla="*/ 3377611 h 5515694"/>
              <a:gd name="connsiteX363" fmla="*/ 4981843 w 7733590"/>
              <a:gd name="connsiteY363" fmla="*/ 3229483 h 5515694"/>
              <a:gd name="connsiteX364" fmla="*/ 4426596 w 7733590"/>
              <a:gd name="connsiteY364" fmla="*/ 3377611 h 5515694"/>
              <a:gd name="connsiteX365" fmla="*/ 3871348 w 7733590"/>
              <a:gd name="connsiteY365" fmla="*/ 3229483 h 5515694"/>
              <a:gd name="connsiteX366" fmla="*/ 3316100 w 7733590"/>
              <a:gd name="connsiteY366" fmla="*/ 3377611 h 5515694"/>
              <a:gd name="connsiteX367" fmla="*/ 2760853 w 7733590"/>
              <a:gd name="connsiteY367" fmla="*/ 3229483 h 5515694"/>
              <a:gd name="connsiteX368" fmla="*/ 2205605 w 7733590"/>
              <a:gd name="connsiteY368" fmla="*/ 3377611 h 5515694"/>
              <a:gd name="connsiteX369" fmla="*/ 1650358 w 7733590"/>
              <a:gd name="connsiteY369" fmla="*/ 3229483 h 5515694"/>
              <a:gd name="connsiteX370" fmla="*/ 1095111 w 7733590"/>
              <a:gd name="connsiteY370" fmla="*/ 3377611 h 5515694"/>
              <a:gd name="connsiteX371" fmla="*/ 539863 w 7733590"/>
              <a:gd name="connsiteY371" fmla="*/ 3229483 h 5515694"/>
              <a:gd name="connsiteX372" fmla="*/ 0 w 7733590"/>
              <a:gd name="connsiteY372" fmla="*/ 3373507 h 5515694"/>
              <a:gd name="connsiteX373" fmla="*/ 0 w 7733590"/>
              <a:gd name="connsiteY373" fmla="*/ 3266278 h 5515694"/>
              <a:gd name="connsiteX374" fmla="*/ 541262 w 7733590"/>
              <a:gd name="connsiteY374" fmla="*/ 3121880 h 5515694"/>
              <a:gd name="connsiteX375" fmla="*/ 1096509 w 7733590"/>
              <a:gd name="connsiteY375" fmla="*/ 3270009 h 5515694"/>
              <a:gd name="connsiteX376" fmla="*/ 1651757 w 7733590"/>
              <a:gd name="connsiteY376" fmla="*/ 3121880 h 5515694"/>
              <a:gd name="connsiteX377" fmla="*/ 2207004 w 7733590"/>
              <a:gd name="connsiteY377" fmla="*/ 3270009 h 5515694"/>
              <a:gd name="connsiteX378" fmla="*/ 2762252 w 7733590"/>
              <a:gd name="connsiteY378" fmla="*/ 3121880 h 5515694"/>
              <a:gd name="connsiteX379" fmla="*/ 3317499 w 7733590"/>
              <a:gd name="connsiteY379" fmla="*/ 3270009 h 5515694"/>
              <a:gd name="connsiteX380" fmla="*/ 3872747 w 7733590"/>
              <a:gd name="connsiteY380" fmla="*/ 3121880 h 5515694"/>
              <a:gd name="connsiteX381" fmla="*/ 4427994 w 7733590"/>
              <a:gd name="connsiteY381" fmla="*/ 3270009 h 5515694"/>
              <a:gd name="connsiteX382" fmla="*/ 4983241 w 7733590"/>
              <a:gd name="connsiteY382" fmla="*/ 3121880 h 5515694"/>
              <a:gd name="connsiteX383" fmla="*/ 5537090 w 7733590"/>
              <a:gd name="connsiteY383" fmla="*/ 3271406 h 5515694"/>
              <a:gd name="connsiteX384" fmla="*/ 6092338 w 7733590"/>
              <a:gd name="connsiteY384" fmla="*/ 3123278 h 5515694"/>
              <a:gd name="connsiteX385" fmla="*/ 6647585 w 7733590"/>
              <a:gd name="connsiteY385" fmla="*/ 3271406 h 5515694"/>
              <a:gd name="connsiteX386" fmla="*/ 7202832 w 7733590"/>
              <a:gd name="connsiteY386" fmla="*/ 3123278 h 5515694"/>
              <a:gd name="connsiteX387" fmla="*/ 7581837 w 7733590"/>
              <a:gd name="connsiteY387" fmla="*/ 3224388 h 5515694"/>
              <a:gd name="connsiteX388" fmla="*/ 7611172 w 7733590"/>
              <a:gd name="connsiteY388" fmla="*/ 3338419 h 5515694"/>
              <a:gd name="connsiteX389" fmla="*/ 7202832 w 7733590"/>
              <a:gd name="connsiteY389" fmla="*/ 3229483 h 5515694"/>
              <a:gd name="connsiteX390" fmla="*/ 6647585 w 7733590"/>
              <a:gd name="connsiteY390" fmla="*/ 3605394 h 5515694"/>
              <a:gd name="connsiteX391" fmla="*/ 6092338 w 7733590"/>
              <a:gd name="connsiteY391" fmla="*/ 3457265 h 5515694"/>
              <a:gd name="connsiteX392" fmla="*/ 5537090 w 7733590"/>
              <a:gd name="connsiteY392" fmla="*/ 3605394 h 5515694"/>
              <a:gd name="connsiteX393" fmla="*/ 4981843 w 7733590"/>
              <a:gd name="connsiteY393" fmla="*/ 3457265 h 5515694"/>
              <a:gd name="connsiteX394" fmla="*/ 4426596 w 7733590"/>
              <a:gd name="connsiteY394" fmla="*/ 3605394 h 5515694"/>
              <a:gd name="connsiteX395" fmla="*/ 3871348 w 7733590"/>
              <a:gd name="connsiteY395" fmla="*/ 3457265 h 5515694"/>
              <a:gd name="connsiteX396" fmla="*/ 3316100 w 7733590"/>
              <a:gd name="connsiteY396" fmla="*/ 3605394 h 5515694"/>
              <a:gd name="connsiteX397" fmla="*/ 2760853 w 7733590"/>
              <a:gd name="connsiteY397" fmla="*/ 3457265 h 5515694"/>
              <a:gd name="connsiteX398" fmla="*/ 2205605 w 7733590"/>
              <a:gd name="connsiteY398" fmla="*/ 3605394 h 5515694"/>
              <a:gd name="connsiteX399" fmla="*/ 1650358 w 7733590"/>
              <a:gd name="connsiteY399" fmla="*/ 3457265 h 5515694"/>
              <a:gd name="connsiteX400" fmla="*/ 1095111 w 7733590"/>
              <a:gd name="connsiteY400" fmla="*/ 3605394 h 5515694"/>
              <a:gd name="connsiteX401" fmla="*/ 539863 w 7733590"/>
              <a:gd name="connsiteY401" fmla="*/ 3457265 h 5515694"/>
              <a:gd name="connsiteX402" fmla="*/ 0 w 7733590"/>
              <a:gd name="connsiteY402" fmla="*/ 3601290 h 5515694"/>
              <a:gd name="connsiteX403" fmla="*/ 0 w 7733590"/>
              <a:gd name="connsiteY403" fmla="*/ 3488470 h 5515694"/>
              <a:gd name="connsiteX404" fmla="*/ 541262 w 7733590"/>
              <a:gd name="connsiteY404" fmla="*/ 3344073 h 5515694"/>
              <a:gd name="connsiteX405" fmla="*/ 1096509 w 7733590"/>
              <a:gd name="connsiteY405" fmla="*/ 3492201 h 5515694"/>
              <a:gd name="connsiteX406" fmla="*/ 1651757 w 7733590"/>
              <a:gd name="connsiteY406" fmla="*/ 3344073 h 5515694"/>
              <a:gd name="connsiteX407" fmla="*/ 2207004 w 7733590"/>
              <a:gd name="connsiteY407" fmla="*/ 3492201 h 5515694"/>
              <a:gd name="connsiteX408" fmla="*/ 2762252 w 7733590"/>
              <a:gd name="connsiteY408" fmla="*/ 3344073 h 5515694"/>
              <a:gd name="connsiteX409" fmla="*/ 3317499 w 7733590"/>
              <a:gd name="connsiteY409" fmla="*/ 3492201 h 5515694"/>
              <a:gd name="connsiteX410" fmla="*/ 3872747 w 7733590"/>
              <a:gd name="connsiteY410" fmla="*/ 3344073 h 5515694"/>
              <a:gd name="connsiteX411" fmla="*/ 4427994 w 7733590"/>
              <a:gd name="connsiteY411" fmla="*/ 3492201 h 5515694"/>
              <a:gd name="connsiteX412" fmla="*/ 4983241 w 7733590"/>
              <a:gd name="connsiteY412" fmla="*/ 3344073 h 5515694"/>
              <a:gd name="connsiteX413" fmla="*/ 5537090 w 7733590"/>
              <a:gd name="connsiteY413" fmla="*/ 3492201 h 5515694"/>
              <a:gd name="connsiteX414" fmla="*/ 6092338 w 7733590"/>
              <a:gd name="connsiteY414" fmla="*/ 3344073 h 5515694"/>
              <a:gd name="connsiteX415" fmla="*/ 6647585 w 7733590"/>
              <a:gd name="connsiteY415" fmla="*/ 3492201 h 5515694"/>
              <a:gd name="connsiteX416" fmla="*/ 7202832 w 7733590"/>
              <a:gd name="connsiteY416" fmla="*/ 3344073 h 5515694"/>
              <a:gd name="connsiteX417" fmla="*/ 7642823 w 7733590"/>
              <a:gd name="connsiteY417" fmla="*/ 3461453 h 5515694"/>
              <a:gd name="connsiteX418" fmla="*/ 7644669 w 7733590"/>
              <a:gd name="connsiteY418" fmla="*/ 3468627 h 5515694"/>
              <a:gd name="connsiteX419" fmla="*/ 7661622 w 7733590"/>
              <a:gd name="connsiteY419" fmla="*/ 3579661 h 5515694"/>
              <a:gd name="connsiteX420" fmla="*/ 7202832 w 7733590"/>
              <a:gd name="connsiteY420" fmla="*/ 3457265 h 5515694"/>
              <a:gd name="connsiteX421" fmla="*/ 6647585 w 7733590"/>
              <a:gd name="connsiteY421" fmla="*/ 3834574 h 5515694"/>
              <a:gd name="connsiteX422" fmla="*/ 6092338 w 7733590"/>
              <a:gd name="connsiteY422" fmla="*/ 3686446 h 5515694"/>
              <a:gd name="connsiteX423" fmla="*/ 5537090 w 7733590"/>
              <a:gd name="connsiteY423" fmla="*/ 3834574 h 5515694"/>
              <a:gd name="connsiteX424" fmla="*/ 4981843 w 7733590"/>
              <a:gd name="connsiteY424" fmla="*/ 3686446 h 5515694"/>
              <a:gd name="connsiteX425" fmla="*/ 4426596 w 7733590"/>
              <a:gd name="connsiteY425" fmla="*/ 3834574 h 5515694"/>
              <a:gd name="connsiteX426" fmla="*/ 3871348 w 7733590"/>
              <a:gd name="connsiteY426" fmla="*/ 3686446 h 5515694"/>
              <a:gd name="connsiteX427" fmla="*/ 3316100 w 7733590"/>
              <a:gd name="connsiteY427" fmla="*/ 3834574 h 5515694"/>
              <a:gd name="connsiteX428" fmla="*/ 2760853 w 7733590"/>
              <a:gd name="connsiteY428" fmla="*/ 3686446 h 5515694"/>
              <a:gd name="connsiteX429" fmla="*/ 2205605 w 7733590"/>
              <a:gd name="connsiteY429" fmla="*/ 3834574 h 5515694"/>
              <a:gd name="connsiteX430" fmla="*/ 1650358 w 7733590"/>
              <a:gd name="connsiteY430" fmla="*/ 3686446 h 5515694"/>
              <a:gd name="connsiteX431" fmla="*/ 1095111 w 7733590"/>
              <a:gd name="connsiteY431" fmla="*/ 3834574 h 5515694"/>
              <a:gd name="connsiteX432" fmla="*/ 539863 w 7733590"/>
              <a:gd name="connsiteY432" fmla="*/ 3686446 h 5515694"/>
              <a:gd name="connsiteX433" fmla="*/ 0 w 7733590"/>
              <a:gd name="connsiteY433" fmla="*/ 3830470 h 5515694"/>
              <a:gd name="connsiteX434" fmla="*/ 0 w 7733590"/>
              <a:gd name="connsiteY434" fmla="*/ 3712061 h 5515694"/>
              <a:gd name="connsiteX435" fmla="*/ 541262 w 7733590"/>
              <a:gd name="connsiteY435" fmla="*/ 3567663 h 5515694"/>
              <a:gd name="connsiteX436" fmla="*/ 1096509 w 7733590"/>
              <a:gd name="connsiteY436" fmla="*/ 3715792 h 5515694"/>
              <a:gd name="connsiteX437" fmla="*/ 1651757 w 7733590"/>
              <a:gd name="connsiteY437" fmla="*/ 3567663 h 5515694"/>
              <a:gd name="connsiteX438" fmla="*/ 2207004 w 7733590"/>
              <a:gd name="connsiteY438" fmla="*/ 3715792 h 5515694"/>
              <a:gd name="connsiteX439" fmla="*/ 2762252 w 7733590"/>
              <a:gd name="connsiteY439" fmla="*/ 3567663 h 5515694"/>
              <a:gd name="connsiteX440" fmla="*/ 3317499 w 7733590"/>
              <a:gd name="connsiteY440" fmla="*/ 3715792 h 5515694"/>
              <a:gd name="connsiteX441" fmla="*/ 3872747 w 7733590"/>
              <a:gd name="connsiteY441" fmla="*/ 3567663 h 5515694"/>
              <a:gd name="connsiteX442" fmla="*/ 4427994 w 7733590"/>
              <a:gd name="connsiteY442" fmla="*/ 3715792 h 5515694"/>
              <a:gd name="connsiteX443" fmla="*/ 4983241 w 7733590"/>
              <a:gd name="connsiteY443" fmla="*/ 3567663 h 5515694"/>
              <a:gd name="connsiteX444" fmla="*/ 5537090 w 7733590"/>
              <a:gd name="connsiteY444" fmla="*/ 3715792 h 5515694"/>
              <a:gd name="connsiteX445" fmla="*/ 6092338 w 7733590"/>
              <a:gd name="connsiteY445" fmla="*/ 3567663 h 5515694"/>
              <a:gd name="connsiteX446" fmla="*/ 6647585 w 7733590"/>
              <a:gd name="connsiteY446" fmla="*/ 3715792 h 5515694"/>
              <a:gd name="connsiteX447" fmla="*/ 7202832 w 7733590"/>
              <a:gd name="connsiteY447" fmla="*/ 3567663 h 5515694"/>
              <a:gd name="connsiteX448" fmla="*/ 7679194 w 7733590"/>
              <a:gd name="connsiteY448" fmla="*/ 3694747 h 5515694"/>
              <a:gd name="connsiteX449" fmla="*/ 7698101 w 7733590"/>
              <a:gd name="connsiteY449" fmla="*/ 3818573 h 5515694"/>
              <a:gd name="connsiteX450" fmla="*/ 7202832 w 7733590"/>
              <a:gd name="connsiteY450" fmla="*/ 3686446 h 5515694"/>
              <a:gd name="connsiteX451" fmla="*/ 6648983 w 7733590"/>
              <a:gd name="connsiteY451" fmla="*/ 4063754 h 5515694"/>
              <a:gd name="connsiteX452" fmla="*/ 6093737 w 7733590"/>
              <a:gd name="connsiteY452" fmla="*/ 3915626 h 5515694"/>
              <a:gd name="connsiteX453" fmla="*/ 5538489 w 7733590"/>
              <a:gd name="connsiteY453" fmla="*/ 4063754 h 5515694"/>
              <a:gd name="connsiteX454" fmla="*/ 4983241 w 7733590"/>
              <a:gd name="connsiteY454" fmla="*/ 3915626 h 5515694"/>
              <a:gd name="connsiteX455" fmla="*/ 4426596 w 7733590"/>
              <a:gd name="connsiteY455" fmla="*/ 4063754 h 5515694"/>
              <a:gd name="connsiteX456" fmla="*/ 3871348 w 7733590"/>
              <a:gd name="connsiteY456" fmla="*/ 3915626 h 5515694"/>
              <a:gd name="connsiteX457" fmla="*/ 3316100 w 7733590"/>
              <a:gd name="connsiteY457" fmla="*/ 4063754 h 5515694"/>
              <a:gd name="connsiteX458" fmla="*/ 2760853 w 7733590"/>
              <a:gd name="connsiteY458" fmla="*/ 3915626 h 5515694"/>
              <a:gd name="connsiteX459" fmla="*/ 2205605 w 7733590"/>
              <a:gd name="connsiteY459" fmla="*/ 4063754 h 5515694"/>
              <a:gd name="connsiteX460" fmla="*/ 1650358 w 7733590"/>
              <a:gd name="connsiteY460" fmla="*/ 3915626 h 5515694"/>
              <a:gd name="connsiteX461" fmla="*/ 1095111 w 7733590"/>
              <a:gd name="connsiteY461" fmla="*/ 4063754 h 5515694"/>
              <a:gd name="connsiteX462" fmla="*/ 539863 w 7733590"/>
              <a:gd name="connsiteY462" fmla="*/ 3915626 h 5515694"/>
              <a:gd name="connsiteX463" fmla="*/ 0 w 7733590"/>
              <a:gd name="connsiteY463" fmla="*/ 4059650 h 5515694"/>
              <a:gd name="connsiteX464" fmla="*/ 0 w 7733590"/>
              <a:gd name="connsiteY464" fmla="*/ 3935651 h 5515694"/>
              <a:gd name="connsiteX465" fmla="*/ 541262 w 7733590"/>
              <a:gd name="connsiteY465" fmla="*/ 3791254 h 5515694"/>
              <a:gd name="connsiteX466" fmla="*/ 1096509 w 7733590"/>
              <a:gd name="connsiteY466" fmla="*/ 3939382 h 5515694"/>
              <a:gd name="connsiteX467" fmla="*/ 1651757 w 7733590"/>
              <a:gd name="connsiteY467" fmla="*/ 3791254 h 5515694"/>
              <a:gd name="connsiteX468" fmla="*/ 2207004 w 7733590"/>
              <a:gd name="connsiteY468" fmla="*/ 3939382 h 5515694"/>
              <a:gd name="connsiteX469" fmla="*/ 2762252 w 7733590"/>
              <a:gd name="connsiteY469" fmla="*/ 3791254 h 5515694"/>
              <a:gd name="connsiteX470" fmla="*/ 3317499 w 7733590"/>
              <a:gd name="connsiteY470" fmla="*/ 3939382 h 5515694"/>
              <a:gd name="connsiteX471" fmla="*/ 3872747 w 7733590"/>
              <a:gd name="connsiteY471" fmla="*/ 3791254 h 5515694"/>
              <a:gd name="connsiteX472" fmla="*/ 4427994 w 7733590"/>
              <a:gd name="connsiteY472" fmla="*/ 3939382 h 5515694"/>
              <a:gd name="connsiteX473" fmla="*/ 4983241 w 7733590"/>
              <a:gd name="connsiteY473" fmla="*/ 3791254 h 5515694"/>
              <a:gd name="connsiteX474" fmla="*/ 5538489 w 7733590"/>
              <a:gd name="connsiteY474" fmla="*/ 3939382 h 5515694"/>
              <a:gd name="connsiteX475" fmla="*/ 6093737 w 7733590"/>
              <a:gd name="connsiteY475" fmla="*/ 3791254 h 5515694"/>
              <a:gd name="connsiteX476" fmla="*/ 6648983 w 7733590"/>
              <a:gd name="connsiteY476" fmla="*/ 3939382 h 5515694"/>
              <a:gd name="connsiteX477" fmla="*/ 7204231 w 7733590"/>
              <a:gd name="connsiteY477" fmla="*/ 3791254 h 5515694"/>
              <a:gd name="connsiteX478" fmla="*/ 7712555 w 7733590"/>
              <a:gd name="connsiteY478" fmla="*/ 3926864 h 5515694"/>
              <a:gd name="connsiteX479" fmla="*/ 7718924 w 7733590"/>
              <a:gd name="connsiteY479" fmla="*/ 4052935 h 5515694"/>
              <a:gd name="connsiteX480" fmla="*/ 7204231 w 7733590"/>
              <a:gd name="connsiteY480" fmla="*/ 3915626 h 5515694"/>
              <a:gd name="connsiteX481" fmla="*/ 6647585 w 7733590"/>
              <a:gd name="connsiteY481" fmla="*/ 4292934 h 5515694"/>
              <a:gd name="connsiteX482" fmla="*/ 6092338 w 7733590"/>
              <a:gd name="connsiteY482" fmla="*/ 4144806 h 5515694"/>
              <a:gd name="connsiteX483" fmla="*/ 5537090 w 7733590"/>
              <a:gd name="connsiteY483" fmla="*/ 4292934 h 5515694"/>
              <a:gd name="connsiteX484" fmla="*/ 4981843 w 7733590"/>
              <a:gd name="connsiteY484" fmla="*/ 4144806 h 5515694"/>
              <a:gd name="connsiteX485" fmla="*/ 4426596 w 7733590"/>
              <a:gd name="connsiteY485" fmla="*/ 4292934 h 5515694"/>
              <a:gd name="connsiteX486" fmla="*/ 3871348 w 7733590"/>
              <a:gd name="connsiteY486" fmla="*/ 4144806 h 5515694"/>
              <a:gd name="connsiteX487" fmla="*/ 3316100 w 7733590"/>
              <a:gd name="connsiteY487" fmla="*/ 4292934 h 5515694"/>
              <a:gd name="connsiteX488" fmla="*/ 2760853 w 7733590"/>
              <a:gd name="connsiteY488" fmla="*/ 4144806 h 5515694"/>
              <a:gd name="connsiteX489" fmla="*/ 2205605 w 7733590"/>
              <a:gd name="connsiteY489" fmla="*/ 4292934 h 5515694"/>
              <a:gd name="connsiteX490" fmla="*/ 1650358 w 7733590"/>
              <a:gd name="connsiteY490" fmla="*/ 4144806 h 5515694"/>
              <a:gd name="connsiteX491" fmla="*/ 1095111 w 7733590"/>
              <a:gd name="connsiteY491" fmla="*/ 4292934 h 5515694"/>
              <a:gd name="connsiteX492" fmla="*/ 539863 w 7733590"/>
              <a:gd name="connsiteY492" fmla="*/ 4144806 h 5515694"/>
              <a:gd name="connsiteX493" fmla="*/ 0 w 7733590"/>
              <a:gd name="connsiteY493" fmla="*/ 4288830 h 5515694"/>
              <a:gd name="connsiteX494" fmla="*/ 0 w 7733590"/>
              <a:gd name="connsiteY494" fmla="*/ 4157471 h 5515694"/>
              <a:gd name="connsiteX495" fmla="*/ 539863 w 7733590"/>
              <a:gd name="connsiteY495" fmla="*/ 4013446 h 5515694"/>
              <a:gd name="connsiteX496" fmla="*/ 1096509 w 7733590"/>
              <a:gd name="connsiteY496" fmla="*/ 4161575 h 5515694"/>
              <a:gd name="connsiteX497" fmla="*/ 1651757 w 7733590"/>
              <a:gd name="connsiteY497" fmla="*/ 4013446 h 5515694"/>
              <a:gd name="connsiteX498" fmla="*/ 2207004 w 7733590"/>
              <a:gd name="connsiteY498" fmla="*/ 4161575 h 5515694"/>
              <a:gd name="connsiteX499" fmla="*/ 2762252 w 7733590"/>
              <a:gd name="connsiteY499" fmla="*/ 4013446 h 5515694"/>
              <a:gd name="connsiteX500" fmla="*/ 3317499 w 7733590"/>
              <a:gd name="connsiteY500" fmla="*/ 4161575 h 5515694"/>
              <a:gd name="connsiteX501" fmla="*/ 3872747 w 7733590"/>
              <a:gd name="connsiteY501" fmla="*/ 4013446 h 5515694"/>
              <a:gd name="connsiteX502" fmla="*/ 4427994 w 7733590"/>
              <a:gd name="connsiteY502" fmla="*/ 4161575 h 5515694"/>
              <a:gd name="connsiteX503" fmla="*/ 4983241 w 7733590"/>
              <a:gd name="connsiteY503" fmla="*/ 4013446 h 5515694"/>
              <a:gd name="connsiteX504" fmla="*/ 5538489 w 7733590"/>
              <a:gd name="connsiteY504" fmla="*/ 4161575 h 5515694"/>
              <a:gd name="connsiteX505" fmla="*/ 6093737 w 7733590"/>
              <a:gd name="connsiteY505" fmla="*/ 4013446 h 5515694"/>
              <a:gd name="connsiteX506" fmla="*/ 6648983 w 7733590"/>
              <a:gd name="connsiteY506" fmla="*/ 4161575 h 5515694"/>
              <a:gd name="connsiteX507" fmla="*/ 7204231 w 7733590"/>
              <a:gd name="connsiteY507" fmla="*/ 4013446 h 5515694"/>
              <a:gd name="connsiteX508" fmla="*/ 7723951 w 7733590"/>
              <a:gd name="connsiteY508" fmla="*/ 4152447 h 5515694"/>
              <a:gd name="connsiteX509" fmla="*/ 7730679 w 7733590"/>
              <a:gd name="connsiteY509" fmla="*/ 4285624 h 5515694"/>
              <a:gd name="connsiteX510" fmla="*/ 7202832 w 7733590"/>
              <a:gd name="connsiteY510" fmla="*/ 4144806 h 5515694"/>
              <a:gd name="connsiteX511" fmla="*/ 6647585 w 7733590"/>
              <a:gd name="connsiteY511" fmla="*/ 4522114 h 5515694"/>
              <a:gd name="connsiteX512" fmla="*/ 6092338 w 7733590"/>
              <a:gd name="connsiteY512" fmla="*/ 4373986 h 5515694"/>
              <a:gd name="connsiteX513" fmla="*/ 5537090 w 7733590"/>
              <a:gd name="connsiteY513" fmla="*/ 4522114 h 5515694"/>
              <a:gd name="connsiteX514" fmla="*/ 4981843 w 7733590"/>
              <a:gd name="connsiteY514" fmla="*/ 4373986 h 5515694"/>
              <a:gd name="connsiteX515" fmla="*/ 4426596 w 7733590"/>
              <a:gd name="connsiteY515" fmla="*/ 4522114 h 5515694"/>
              <a:gd name="connsiteX516" fmla="*/ 3871348 w 7733590"/>
              <a:gd name="connsiteY516" fmla="*/ 4373986 h 5515694"/>
              <a:gd name="connsiteX517" fmla="*/ 3316100 w 7733590"/>
              <a:gd name="connsiteY517" fmla="*/ 4522114 h 5515694"/>
              <a:gd name="connsiteX518" fmla="*/ 2760853 w 7733590"/>
              <a:gd name="connsiteY518" fmla="*/ 4373986 h 5515694"/>
              <a:gd name="connsiteX519" fmla="*/ 2205605 w 7733590"/>
              <a:gd name="connsiteY519" fmla="*/ 4522114 h 5515694"/>
              <a:gd name="connsiteX520" fmla="*/ 1650358 w 7733590"/>
              <a:gd name="connsiteY520" fmla="*/ 4373986 h 5515694"/>
              <a:gd name="connsiteX521" fmla="*/ 1095111 w 7733590"/>
              <a:gd name="connsiteY521" fmla="*/ 4522114 h 5515694"/>
              <a:gd name="connsiteX522" fmla="*/ 539863 w 7733590"/>
              <a:gd name="connsiteY522" fmla="*/ 4373986 h 5515694"/>
              <a:gd name="connsiteX523" fmla="*/ 0 w 7733590"/>
              <a:gd name="connsiteY523" fmla="*/ 4518010 h 5515694"/>
              <a:gd name="connsiteX524" fmla="*/ 0 w 7733590"/>
              <a:gd name="connsiteY524" fmla="*/ 4381061 h 5515694"/>
              <a:gd name="connsiteX525" fmla="*/ 539863 w 7733590"/>
              <a:gd name="connsiteY525" fmla="*/ 4237037 h 5515694"/>
              <a:gd name="connsiteX526" fmla="*/ 1096509 w 7733590"/>
              <a:gd name="connsiteY526" fmla="*/ 4385165 h 5515694"/>
              <a:gd name="connsiteX527" fmla="*/ 1651757 w 7733590"/>
              <a:gd name="connsiteY527" fmla="*/ 4237037 h 5515694"/>
              <a:gd name="connsiteX528" fmla="*/ 2207004 w 7733590"/>
              <a:gd name="connsiteY528" fmla="*/ 4385165 h 5515694"/>
              <a:gd name="connsiteX529" fmla="*/ 2762252 w 7733590"/>
              <a:gd name="connsiteY529" fmla="*/ 4237037 h 5515694"/>
              <a:gd name="connsiteX530" fmla="*/ 3317499 w 7733590"/>
              <a:gd name="connsiteY530" fmla="*/ 4385165 h 5515694"/>
              <a:gd name="connsiteX531" fmla="*/ 3872747 w 7733590"/>
              <a:gd name="connsiteY531" fmla="*/ 4237037 h 5515694"/>
              <a:gd name="connsiteX532" fmla="*/ 4427994 w 7733590"/>
              <a:gd name="connsiteY532" fmla="*/ 4385165 h 5515694"/>
              <a:gd name="connsiteX533" fmla="*/ 4983241 w 7733590"/>
              <a:gd name="connsiteY533" fmla="*/ 4237037 h 5515694"/>
              <a:gd name="connsiteX534" fmla="*/ 5538489 w 7733590"/>
              <a:gd name="connsiteY534" fmla="*/ 4385165 h 5515694"/>
              <a:gd name="connsiteX535" fmla="*/ 6093737 w 7733590"/>
              <a:gd name="connsiteY535" fmla="*/ 4237037 h 5515694"/>
              <a:gd name="connsiteX536" fmla="*/ 6648983 w 7733590"/>
              <a:gd name="connsiteY536" fmla="*/ 4385165 h 5515694"/>
              <a:gd name="connsiteX537" fmla="*/ 7204231 w 7733590"/>
              <a:gd name="connsiteY537" fmla="*/ 4237037 h 5515694"/>
              <a:gd name="connsiteX538" fmla="*/ 7733590 w 7733590"/>
              <a:gd name="connsiteY538" fmla="*/ 4378615 h 5515694"/>
              <a:gd name="connsiteX539" fmla="*/ 7729016 w 7733590"/>
              <a:gd name="connsiteY539" fmla="*/ 4514360 h 5515694"/>
              <a:gd name="connsiteX540" fmla="*/ 7202832 w 7733590"/>
              <a:gd name="connsiteY540" fmla="*/ 4373986 h 5515694"/>
              <a:gd name="connsiteX541" fmla="*/ 6647585 w 7733590"/>
              <a:gd name="connsiteY541" fmla="*/ 4751294 h 5515694"/>
              <a:gd name="connsiteX542" fmla="*/ 6092338 w 7733590"/>
              <a:gd name="connsiteY542" fmla="*/ 4603166 h 5515694"/>
              <a:gd name="connsiteX543" fmla="*/ 5537090 w 7733590"/>
              <a:gd name="connsiteY543" fmla="*/ 4751294 h 5515694"/>
              <a:gd name="connsiteX544" fmla="*/ 4981843 w 7733590"/>
              <a:gd name="connsiteY544" fmla="*/ 4603166 h 5515694"/>
              <a:gd name="connsiteX545" fmla="*/ 4426596 w 7733590"/>
              <a:gd name="connsiteY545" fmla="*/ 4751294 h 5515694"/>
              <a:gd name="connsiteX546" fmla="*/ 3871348 w 7733590"/>
              <a:gd name="connsiteY546" fmla="*/ 4603166 h 5515694"/>
              <a:gd name="connsiteX547" fmla="*/ 3316100 w 7733590"/>
              <a:gd name="connsiteY547" fmla="*/ 4751294 h 5515694"/>
              <a:gd name="connsiteX548" fmla="*/ 2760853 w 7733590"/>
              <a:gd name="connsiteY548" fmla="*/ 4603166 h 5515694"/>
              <a:gd name="connsiteX549" fmla="*/ 2205605 w 7733590"/>
              <a:gd name="connsiteY549" fmla="*/ 4751294 h 5515694"/>
              <a:gd name="connsiteX550" fmla="*/ 1650358 w 7733590"/>
              <a:gd name="connsiteY550" fmla="*/ 4603166 h 5515694"/>
              <a:gd name="connsiteX551" fmla="*/ 1095111 w 7733590"/>
              <a:gd name="connsiteY551" fmla="*/ 4751294 h 5515694"/>
              <a:gd name="connsiteX552" fmla="*/ 539863 w 7733590"/>
              <a:gd name="connsiteY552" fmla="*/ 4603166 h 5515694"/>
              <a:gd name="connsiteX553" fmla="*/ 0 w 7733590"/>
              <a:gd name="connsiteY553" fmla="*/ 4747190 h 5515694"/>
              <a:gd name="connsiteX554" fmla="*/ 0 w 7733590"/>
              <a:gd name="connsiteY554" fmla="*/ 4603627 h 5515694"/>
              <a:gd name="connsiteX555" fmla="*/ 541262 w 7733590"/>
              <a:gd name="connsiteY555" fmla="*/ 4459230 h 5515694"/>
              <a:gd name="connsiteX556" fmla="*/ 1096509 w 7733590"/>
              <a:gd name="connsiteY556" fmla="*/ 4607358 h 5515694"/>
              <a:gd name="connsiteX557" fmla="*/ 1651757 w 7733590"/>
              <a:gd name="connsiteY557" fmla="*/ 4459230 h 5515694"/>
              <a:gd name="connsiteX558" fmla="*/ 2207004 w 7733590"/>
              <a:gd name="connsiteY558" fmla="*/ 4607358 h 5515694"/>
              <a:gd name="connsiteX559" fmla="*/ 2762252 w 7733590"/>
              <a:gd name="connsiteY559" fmla="*/ 4459230 h 5515694"/>
              <a:gd name="connsiteX560" fmla="*/ 3317499 w 7733590"/>
              <a:gd name="connsiteY560" fmla="*/ 4607358 h 5515694"/>
              <a:gd name="connsiteX561" fmla="*/ 3872747 w 7733590"/>
              <a:gd name="connsiteY561" fmla="*/ 4459230 h 5515694"/>
              <a:gd name="connsiteX562" fmla="*/ 4427994 w 7733590"/>
              <a:gd name="connsiteY562" fmla="*/ 4607358 h 5515694"/>
              <a:gd name="connsiteX563" fmla="*/ 4983241 w 7733590"/>
              <a:gd name="connsiteY563" fmla="*/ 4459230 h 5515694"/>
              <a:gd name="connsiteX564" fmla="*/ 5537090 w 7733590"/>
              <a:gd name="connsiteY564" fmla="*/ 4608756 h 5515694"/>
              <a:gd name="connsiteX565" fmla="*/ 6092338 w 7733590"/>
              <a:gd name="connsiteY565" fmla="*/ 4460627 h 5515694"/>
              <a:gd name="connsiteX566" fmla="*/ 6647585 w 7733590"/>
              <a:gd name="connsiteY566" fmla="*/ 4608756 h 5515694"/>
              <a:gd name="connsiteX567" fmla="*/ 7202832 w 7733590"/>
              <a:gd name="connsiteY567" fmla="*/ 4460627 h 5515694"/>
              <a:gd name="connsiteX568" fmla="*/ 7726122 w 7733590"/>
              <a:gd name="connsiteY568" fmla="*/ 4600230 h 5515694"/>
              <a:gd name="connsiteX569" fmla="*/ 7724221 w 7733590"/>
              <a:gd name="connsiteY569" fmla="*/ 4656661 h 5515694"/>
              <a:gd name="connsiteX570" fmla="*/ 7715796 w 7733590"/>
              <a:gd name="connsiteY570" fmla="*/ 4740013 h 5515694"/>
              <a:gd name="connsiteX571" fmla="*/ 7202832 w 7733590"/>
              <a:gd name="connsiteY571" fmla="*/ 4603166 h 5515694"/>
              <a:gd name="connsiteX572" fmla="*/ 6647585 w 7733590"/>
              <a:gd name="connsiteY572" fmla="*/ 4980475 h 5515694"/>
              <a:gd name="connsiteX573" fmla="*/ 6092338 w 7733590"/>
              <a:gd name="connsiteY573" fmla="*/ 4832346 h 5515694"/>
              <a:gd name="connsiteX574" fmla="*/ 5537090 w 7733590"/>
              <a:gd name="connsiteY574" fmla="*/ 4980475 h 5515694"/>
              <a:gd name="connsiteX575" fmla="*/ 4981843 w 7733590"/>
              <a:gd name="connsiteY575" fmla="*/ 4832346 h 5515694"/>
              <a:gd name="connsiteX576" fmla="*/ 4426596 w 7733590"/>
              <a:gd name="connsiteY576" fmla="*/ 4980475 h 5515694"/>
              <a:gd name="connsiteX577" fmla="*/ 3871348 w 7733590"/>
              <a:gd name="connsiteY577" fmla="*/ 4832346 h 5515694"/>
              <a:gd name="connsiteX578" fmla="*/ 3316100 w 7733590"/>
              <a:gd name="connsiteY578" fmla="*/ 4980475 h 5515694"/>
              <a:gd name="connsiteX579" fmla="*/ 2760853 w 7733590"/>
              <a:gd name="connsiteY579" fmla="*/ 4832346 h 5515694"/>
              <a:gd name="connsiteX580" fmla="*/ 2205605 w 7733590"/>
              <a:gd name="connsiteY580" fmla="*/ 4980475 h 5515694"/>
              <a:gd name="connsiteX581" fmla="*/ 1650358 w 7733590"/>
              <a:gd name="connsiteY581" fmla="*/ 4832346 h 5515694"/>
              <a:gd name="connsiteX582" fmla="*/ 1095111 w 7733590"/>
              <a:gd name="connsiteY582" fmla="*/ 4980475 h 5515694"/>
              <a:gd name="connsiteX583" fmla="*/ 539863 w 7733590"/>
              <a:gd name="connsiteY583" fmla="*/ 4832346 h 5515694"/>
              <a:gd name="connsiteX584" fmla="*/ 0 w 7733590"/>
              <a:gd name="connsiteY584" fmla="*/ 4976371 h 5515694"/>
              <a:gd name="connsiteX585" fmla="*/ 0 w 7733590"/>
              <a:gd name="connsiteY585" fmla="*/ 4827217 h 5515694"/>
              <a:gd name="connsiteX586" fmla="*/ 541262 w 7733590"/>
              <a:gd name="connsiteY586" fmla="*/ 4682820 h 5515694"/>
              <a:gd name="connsiteX587" fmla="*/ 1096509 w 7733590"/>
              <a:gd name="connsiteY587" fmla="*/ 4830948 h 5515694"/>
              <a:gd name="connsiteX588" fmla="*/ 1651757 w 7733590"/>
              <a:gd name="connsiteY588" fmla="*/ 4682820 h 5515694"/>
              <a:gd name="connsiteX589" fmla="*/ 2207004 w 7733590"/>
              <a:gd name="connsiteY589" fmla="*/ 4830948 h 5515694"/>
              <a:gd name="connsiteX590" fmla="*/ 2762252 w 7733590"/>
              <a:gd name="connsiteY590" fmla="*/ 4682820 h 5515694"/>
              <a:gd name="connsiteX591" fmla="*/ 3317499 w 7733590"/>
              <a:gd name="connsiteY591" fmla="*/ 4830948 h 5515694"/>
              <a:gd name="connsiteX592" fmla="*/ 3872747 w 7733590"/>
              <a:gd name="connsiteY592" fmla="*/ 4682820 h 5515694"/>
              <a:gd name="connsiteX593" fmla="*/ 4427994 w 7733590"/>
              <a:gd name="connsiteY593" fmla="*/ 4830948 h 5515694"/>
              <a:gd name="connsiteX594" fmla="*/ 4983241 w 7733590"/>
              <a:gd name="connsiteY594" fmla="*/ 4682820 h 5515694"/>
              <a:gd name="connsiteX595" fmla="*/ 5537090 w 7733590"/>
              <a:gd name="connsiteY595" fmla="*/ 4832346 h 5515694"/>
              <a:gd name="connsiteX596" fmla="*/ 6092338 w 7733590"/>
              <a:gd name="connsiteY596" fmla="*/ 4684217 h 5515694"/>
              <a:gd name="connsiteX597" fmla="*/ 6647585 w 7733590"/>
              <a:gd name="connsiteY597" fmla="*/ 4832346 h 5515694"/>
              <a:gd name="connsiteX598" fmla="*/ 7202832 w 7733590"/>
              <a:gd name="connsiteY598" fmla="*/ 4684217 h 5515694"/>
              <a:gd name="connsiteX599" fmla="*/ 7707819 w 7733590"/>
              <a:gd name="connsiteY599" fmla="*/ 4818937 h 5515694"/>
              <a:gd name="connsiteX600" fmla="*/ 7694491 w 7733590"/>
              <a:gd name="connsiteY600" fmla="*/ 4950809 h 5515694"/>
              <a:gd name="connsiteX601" fmla="*/ 7692441 w 7733590"/>
              <a:gd name="connsiteY601" fmla="*/ 4962964 h 5515694"/>
              <a:gd name="connsiteX602" fmla="*/ 7202832 w 7733590"/>
              <a:gd name="connsiteY602" fmla="*/ 4832346 h 5515694"/>
              <a:gd name="connsiteX603" fmla="*/ 6647585 w 7733590"/>
              <a:gd name="connsiteY603" fmla="*/ 5208257 h 5515694"/>
              <a:gd name="connsiteX604" fmla="*/ 6092338 w 7733590"/>
              <a:gd name="connsiteY604" fmla="*/ 5060128 h 5515694"/>
              <a:gd name="connsiteX605" fmla="*/ 5537090 w 7733590"/>
              <a:gd name="connsiteY605" fmla="*/ 5208257 h 5515694"/>
              <a:gd name="connsiteX606" fmla="*/ 4981843 w 7733590"/>
              <a:gd name="connsiteY606" fmla="*/ 5060128 h 5515694"/>
              <a:gd name="connsiteX607" fmla="*/ 4426596 w 7733590"/>
              <a:gd name="connsiteY607" fmla="*/ 5208257 h 5515694"/>
              <a:gd name="connsiteX608" fmla="*/ 3871348 w 7733590"/>
              <a:gd name="connsiteY608" fmla="*/ 5060128 h 5515694"/>
              <a:gd name="connsiteX609" fmla="*/ 3316100 w 7733590"/>
              <a:gd name="connsiteY609" fmla="*/ 5208257 h 5515694"/>
              <a:gd name="connsiteX610" fmla="*/ 2760853 w 7733590"/>
              <a:gd name="connsiteY610" fmla="*/ 5060128 h 5515694"/>
              <a:gd name="connsiteX611" fmla="*/ 2205605 w 7733590"/>
              <a:gd name="connsiteY611" fmla="*/ 5208257 h 5515694"/>
              <a:gd name="connsiteX612" fmla="*/ 1650358 w 7733590"/>
              <a:gd name="connsiteY612" fmla="*/ 5060128 h 5515694"/>
              <a:gd name="connsiteX613" fmla="*/ 1095111 w 7733590"/>
              <a:gd name="connsiteY613" fmla="*/ 5208257 h 5515694"/>
              <a:gd name="connsiteX614" fmla="*/ 539863 w 7733590"/>
              <a:gd name="connsiteY614" fmla="*/ 5060128 h 5515694"/>
              <a:gd name="connsiteX615" fmla="*/ 0 w 7733590"/>
              <a:gd name="connsiteY615" fmla="*/ 5204153 h 5515694"/>
              <a:gd name="connsiteX616" fmla="*/ 0 w 7733590"/>
              <a:gd name="connsiteY616" fmla="*/ 5049410 h 5515694"/>
              <a:gd name="connsiteX617" fmla="*/ 541262 w 7733590"/>
              <a:gd name="connsiteY617" fmla="*/ 4905013 h 5515694"/>
              <a:gd name="connsiteX618" fmla="*/ 1096509 w 7733590"/>
              <a:gd name="connsiteY618" fmla="*/ 5053141 h 5515694"/>
              <a:gd name="connsiteX619" fmla="*/ 1651757 w 7733590"/>
              <a:gd name="connsiteY619" fmla="*/ 4905013 h 5515694"/>
              <a:gd name="connsiteX620" fmla="*/ 2207004 w 7733590"/>
              <a:gd name="connsiteY620" fmla="*/ 5053141 h 5515694"/>
              <a:gd name="connsiteX621" fmla="*/ 2762252 w 7733590"/>
              <a:gd name="connsiteY621" fmla="*/ 4905013 h 5515694"/>
              <a:gd name="connsiteX622" fmla="*/ 3317499 w 7733590"/>
              <a:gd name="connsiteY622" fmla="*/ 5053141 h 5515694"/>
              <a:gd name="connsiteX623" fmla="*/ 3872747 w 7733590"/>
              <a:gd name="connsiteY623" fmla="*/ 4905013 h 5515694"/>
              <a:gd name="connsiteX624" fmla="*/ 4427994 w 7733590"/>
              <a:gd name="connsiteY624" fmla="*/ 5053141 h 5515694"/>
              <a:gd name="connsiteX625" fmla="*/ 4983241 w 7733590"/>
              <a:gd name="connsiteY625" fmla="*/ 4905013 h 5515694"/>
              <a:gd name="connsiteX626" fmla="*/ 5537090 w 7733590"/>
              <a:gd name="connsiteY626" fmla="*/ 5053141 h 5515694"/>
              <a:gd name="connsiteX627" fmla="*/ 6092338 w 7733590"/>
              <a:gd name="connsiteY627" fmla="*/ 4905013 h 5515694"/>
              <a:gd name="connsiteX628" fmla="*/ 6647585 w 7733590"/>
              <a:gd name="connsiteY628" fmla="*/ 5053141 h 5515694"/>
              <a:gd name="connsiteX629" fmla="*/ 7202832 w 7733590"/>
              <a:gd name="connsiteY629" fmla="*/ 4905013 h 5515694"/>
              <a:gd name="connsiteX630" fmla="*/ 7680714 w 7733590"/>
              <a:gd name="connsiteY630" fmla="*/ 5032501 h 5515694"/>
              <a:gd name="connsiteX631" fmla="*/ 7655682 w 7733590"/>
              <a:gd name="connsiteY631" fmla="*/ 5180939 h 5515694"/>
              <a:gd name="connsiteX632" fmla="*/ 7202832 w 7733590"/>
              <a:gd name="connsiteY632" fmla="*/ 5060128 h 5515694"/>
              <a:gd name="connsiteX633" fmla="*/ 6647585 w 7733590"/>
              <a:gd name="connsiteY633" fmla="*/ 5437437 h 5515694"/>
              <a:gd name="connsiteX634" fmla="*/ 6092338 w 7733590"/>
              <a:gd name="connsiteY634" fmla="*/ 5289308 h 5515694"/>
              <a:gd name="connsiteX635" fmla="*/ 5537090 w 7733590"/>
              <a:gd name="connsiteY635" fmla="*/ 5437437 h 5515694"/>
              <a:gd name="connsiteX636" fmla="*/ 4981843 w 7733590"/>
              <a:gd name="connsiteY636" fmla="*/ 5289308 h 5515694"/>
              <a:gd name="connsiteX637" fmla="*/ 4426596 w 7733590"/>
              <a:gd name="connsiteY637" fmla="*/ 5437437 h 5515694"/>
              <a:gd name="connsiteX638" fmla="*/ 3871348 w 7733590"/>
              <a:gd name="connsiteY638" fmla="*/ 5289308 h 5515694"/>
              <a:gd name="connsiteX639" fmla="*/ 3316100 w 7733590"/>
              <a:gd name="connsiteY639" fmla="*/ 5437437 h 5515694"/>
              <a:gd name="connsiteX640" fmla="*/ 2760853 w 7733590"/>
              <a:gd name="connsiteY640" fmla="*/ 5289308 h 5515694"/>
              <a:gd name="connsiteX641" fmla="*/ 2205605 w 7733590"/>
              <a:gd name="connsiteY641" fmla="*/ 5437437 h 5515694"/>
              <a:gd name="connsiteX642" fmla="*/ 1650358 w 7733590"/>
              <a:gd name="connsiteY642" fmla="*/ 5289308 h 5515694"/>
              <a:gd name="connsiteX643" fmla="*/ 1095111 w 7733590"/>
              <a:gd name="connsiteY643" fmla="*/ 5437437 h 5515694"/>
              <a:gd name="connsiteX644" fmla="*/ 539863 w 7733590"/>
              <a:gd name="connsiteY644" fmla="*/ 5289308 h 5515694"/>
              <a:gd name="connsiteX645" fmla="*/ 0 w 7733590"/>
              <a:gd name="connsiteY645" fmla="*/ 5433333 h 5515694"/>
              <a:gd name="connsiteX646" fmla="*/ 0 w 7733590"/>
              <a:gd name="connsiteY646" fmla="*/ 5273001 h 5515694"/>
              <a:gd name="connsiteX647" fmla="*/ 541262 w 7733590"/>
              <a:gd name="connsiteY647" fmla="*/ 5128603 h 5515694"/>
              <a:gd name="connsiteX648" fmla="*/ 1096509 w 7733590"/>
              <a:gd name="connsiteY648" fmla="*/ 5276732 h 5515694"/>
              <a:gd name="connsiteX649" fmla="*/ 1651757 w 7733590"/>
              <a:gd name="connsiteY649" fmla="*/ 5128603 h 5515694"/>
              <a:gd name="connsiteX650" fmla="*/ 2207004 w 7733590"/>
              <a:gd name="connsiteY650" fmla="*/ 5276732 h 5515694"/>
              <a:gd name="connsiteX651" fmla="*/ 2762252 w 7733590"/>
              <a:gd name="connsiteY651" fmla="*/ 5128603 h 5515694"/>
              <a:gd name="connsiteX652" fmla="*/ 3317499 w 7733590"/>
              <a:gd name="connsiteY652" fmla="*/ 5276732 h 5515694"/>
              <a:gd name="connsiteX653" fmla="*/ 3872747 w 7733590"/>
              <a:gd name="connsiteY653" fmla="*/ 5128603 h 5515694"/>
              <a:gd name="connsiteX654" fmla="*/ 4427994 w 7733590"/>
              <a:gd name="connsiteY654" fmla="*/ 5276732 h 5515694"/>
              <a:gd name="connsiteX655" fmla="*/ 4983241 w 7733590"/>
              <a:gd name="connsiteY655" fmla="*/ 5128603 h 5515694"/>
              <a:gd name="connsiteX656" fmla="*/ 5537090 w 7733590"/>
              <a:gd name="connsiteY656" fmla="*/ 5276732 h 5515694"/>
              <a:gd name="connsiteX657" fmla="*/ 6092338 w 7733590"/>
              <a:gd name="connsiteY657" fmla="*/ 5128603 h 5515694"/>
              <a:gd name="connsiteX658" fmla="*/ 6647585 w 7733590"/>
              <a:gd name="connsiteY658" fmla="*/ 5276732 h 5515694"/>
              <a:gd name="connsiteX659" fmla="*/ 7202832 w 7733590"/>
              <a:gd name="connsiteY659" fmla="*/ 5128603 h 5515694"/>
              <a:gd name="connsiteX660" fmla="*/ 7644148 w 7733590"/>
              <a:gd name="connsiteY660" fmla="*/ 5246337 h 5515694"/>
              <a:gd name="connsiteX661" fmla="*/ 7608315 w 7733590"/>
              <a:gd name="connsiteY661" fmla="*/ 5397483 h 5515694"/>
              <a:gd name="connsiteX662" fmla="*/ 7202832 w 7733590"/>
              <a:gd name="connsiteY662" fmla="*/ 5289308 h 5515694"/>
              <a:gd name="connsiteX663" fmla="*/ 7580291 w 7733590"/>
              <a:gd name="connsiteY663" fmla="*/ 5515694 h 5515694"/>
              <a:gd name="connsiteX664" fmla="*/ 0 w 7733590"/>
              <a:gd name="connsiteY664" fmla="*/ 5515694 h 5515694"/>
              <a:gd name="connsiteX665" fmla="*/ 0 w 7733590"/>
              <a:gd name="connsiteY665" fmla="*/ 5496591 h 5515694"/>
              <a:gd name="connsiteX666" fmla="*/ 541262 w 7733590"/>
              <a:gd name="connsiteY666" fmla="*/ 5352193 h 5515694"/>
              <a:gd name="connsiteX667" fmla="*/ 1096509 w 7733590"/>
              <a:gd name="connsiteY667" fmla="*/ 5500322 h 5515694"/>
              <a:gd name="connsiteX668" fmla="*/ 1651757 w 7733590"/>
              <a:gd name="connsiteY668" fmla="*/ 5352193 h 5515694"/>
              <a:gd name="connsiteX669" fmla="*/ 2207004 w 7733590"/>
              <a:gd name="connsiteY669" fmla="*/ 5500322 h 5515694"/>
              <a:gd name="connsiteX670" fmla="*/ 2762252 w 7733590"/>
              <a:gd name="connsiteY670" fmla="*/ 5352193 h 5515694"/>
              <a:gd name="connsiteX671" fmla="*/ 3317499 w 7733590"/>
              <a:gd name="connsiteY671" fmla="*/ 5500322 h 5515694"/>
              <a:gd name="connsiteX672" fmla="*/ 3872747 w 7733590"/>
              <a:gd name="connsiteY672" fmla="*/ 5352193 h 5515694"/>
              <a:gd name="connsiteX673" fmla="*/ 4427994 w 7733590"/>
              <a:gd name="connsiteY673" fmla="*/ 5500322 h 5515694"/>
              <a:gd name="connsiteX674" fmla="*/ 4983241 w 7733590"/>
              <a:gd name="connsiteY674" fmla="*/ 5352193 h 5515694"/>
              <a:gd name="connsiteX675" fmla="*/ 5538489 w 7733590"/>
              <a:gd name="connsiteY675" fmla="*/ 5500322 h 5515694"/>
              <a:gd name="connsiteX676" fmla="*/ 6093737 w 7733590"/>
              <a:gd name="connsiteY676" fmla="*/ 5352193 h 5515694"/>
              <a:gd name="connsiteX677" fmla="*/ 6648983 w 7733590"/>
              <a:gd name="connsiteY677" fmla="*/ 5500322 h 5515694"/>
              <a:gd name="connsiteX678" fmla="*/ 7204231 w 7733590"/>
              <a:gd name="connsiteY678" fmla="*/ 5352193 h 5515694"/>
              <a:gd name="connsiteX679" fmla="*/ 7594377 w 7733590"/>
              <a:gd name="connsiteY679" fmla="*/ 5456276 h 551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</a:cxnLst>
            <a:rect l="l" t="t" r="r" b="b"/>
            <a:pathLst>
              <a:path w="7733590" h="5515694">
                <a:moveTo>
                  <a:pt x="4427994" y="170488"/>
                </a:moveTo>
                <a:lnTo>
                  <a:pt x="3872747" y="22359"/>
                </a:lnTo>
                <a:lnTo>
                  <a:pt x="3317499" y="170488"/>
                </a:lnTo>
                <a:lnTo>
                  <a:pt x="2762252" y="22359"/>
                </a:lnTo>
                <a:lnTo>
                  <a:pt x="2207004" y="170488"/>
                </a:lnTo>
                <a:lnTo>
                  <a:pt x="2061427" y="131651"/>
                </a:lnTo>
                <a:lnTo>
                  <a:pt x="2102047" y="120129"/>
                </a:lnTo>
                <a:lnTo>
                  <a:pt x="2207004" y="148129"/>
                </a:lnTo>
                <a:lnTo>
                  <a:pt x="2762252" y="0"/>
                </a:lnTo>
                <a:lnTo>
                  <a:pt x="3317499" y="148129"/>
                </a:lnTo>
                <a:lnTo>
                  <a:pt x="3872747" y="0"/>
                </a:lnTo>
                <a:lnTo>
                  <a:pt x="4427994" y="148129"/>
                </a:lnTo>
                <a:lnTo>
                  <a:pt x="4537909" y="118806"/>
                </a:lnTo>
                <a:lnTo>
                  <a:pt x="4578521" y="130331"/>
                </a:lnTo>
                <a:close/>
                <a:moveTo>
                  <a:pt x="4426596" y="399668"/>
                </a:moveTo>
                <a:lnTo>
                  <a:pt x="3871348" y="251539"/>
                </a:lnTo>
                <a:lnTo>
                  <a:pt x="3316100" y="399668"/>
                </a:lnTo>
                <a:lnTo>
                  <a:pt x="2760853" y="251539"/>
                </a:lnTo>
                <a:lnTo>
                  <a:pt x="2205605" y="399668"/>
                </a:lnTo>
                <a:lnTo>
                  <a:pt x="1688060" y="261597"/>
                </a:lnTo>
                <a:lnTo>
                  <a:pt x="1733045" y="243879"/>
                </a:lnTo>
                <a:lnTo>
                  <a:pt x="2207004" y="370322"/>
                </a:lnTo>
                <a:lnTo>
                  <a:pt x="2762252" y="222193"/>
                </a:lnTo>
                <a:lnTo>
                  <a:pt x="3317499" y="370322"/>
                </a:lnTo>
                <a:lnTo>
                  <a:pt x="3872747" y="222193"/>
                </a:lnTo>
                <a:lnTo>
                  <a:pt x="4427994" y="370322"/>
                </a:lnTo>
                <a:lnTo>
                  <a:pt x="4907600" y="242373"/>
                </a:lnTo>
                <a:lnTo>
                  <a:pt x="4951977" y="259859"/>
                </a:lnTo>
                <a:close/>
                <a:moveTo>
                  <a:pt x="5538489" y="628848"/>
                </a:moveTo>
                <a:lnTo>
                  <a:pt x="4983241" y="480720"/>
                </a:lnTo>
                <a:lnTo>
                  <a:pt x="4426596" y="628848"/>
                </a:lnTo>
                <a:lnTo>
                  <a:pt x="3871348" y="480720"/>
                </a:lnTo>
                <a:lnTo>
                  <a:pt x="3316100" y="628848"/>
                </a:lnTo>
                <a:lnTo>
                  <a:pt x="2760853" y="480720"/>
                </a:lnTo>
                <a:lnTo>
                  <a:pt x="2205605" y="628848"/>
                </a:lnTo>
                <a:lnTo>
                  <a:pt x="1650358" y="480720"/>
                </a:lnTo>
                <a:lnTo>
                  <a:pt x="1095111" y="628848"/>
                </a:lnTo>
                <a:lnTo>
                  <a:pt x="1005072" y="604828"/>
                </a:lnTo>
                <a:lnTo>
                  <a:pt x="1034060" y="586261"/>
                </a:lnTo>
                <a:lnTo>
                  <a:pt x="1044770" y="580109"/>
                </a:lnTo>
                <a:lnTo>
                  <a:pt x="1096509" y="593912"/>
                </a:lnTo>
                <a:lnTo>
                  <a:pt x="1651757" y="445784"/>
                </a:lnTo>
                <a:lnTo>
                  <a:pt x="2207004" y="593912"/>
                </a:lnTo>
                <a:lnTo>
                  <a:pt x="2762252" y="445784"/>
                </a:lnTo>
                <a:lnTo>
                  <a:pt x="3317499" y="593912"/>
                </a:lnTo>
                <a:lnTo>
                  <a:pt x="3872747" y="445784"/>
                </a:lnTo>
                <a:lnTo>
                  <a:pt x="4427994" y="593912"/>
                </a:lnTo>
                <a:lnTo>
                  <a:pt x="4983241" y="445784"/>
                </a:lnTo>
                <a:lnTo>
                  <a:pt x="5538489" y="593912"/>
                </a:lnTo>
                <a:lnTo>
                  <a:pt x="5596531" y="578428"/>
                </a:lnTo>
                <a:lnTo>
                  <a:pt x="5610164" y="586261"/>
                </a:lnTo>
                <a:lnTo>
                  <a:pt x="5636023" y="602828"/>
                </a:lnTo>
                <a:close/>
                <a:moveTo>
                  <a:pt x="5538489" y="858028"/>
                </a:moveTo>
                <a:lnTo>
                  <a:pt x="4983241" y="709900"/>
                </a:lnTo>
                <a:lnTo>
                  <a:pt x="4426596" y="858028"/>
                </a:lnTo>
                <a:lnTo>
                  <a:pt x="3871348" y="709900"/>
                </a:lnTo>
                <a:lnTo>
                  <a:pt x="3316100" y="858028"/>
                </a:lnTo>
                <a:lnTo>
                  <a:pt x="2760853" y="709900"/>
                </a:lnTo>
                <a:lnTo>
                  <a:pt x="2205605" y="858028"/>
                </a:lnTo>
                <a:lnTo>
                  <a:pt x="1650358" y="709900"/>
                </a:lnTo>
                <a:lnTo>
                  <a:pt x="1095111" y="858028"/>
                </a:lnTo>
                <a:lnTo>
                  <a:pt x="759808" y="768577"/>
                </a:lnTo>
                <a:lnTo>
                  <a:pt x="803089" y="737827"/>
                </a:lnTo>
                <a:lnTo>
                  <a:pt x="1096509" y="816105"/>
                </a:lnTo>
                <a:lnTo>
                  <a:pt x="1651757" y="667976"/>
                </a:lnTo>
                <a:lnTo>
                  <a:pt x="2207004" y="816105"/>
                </a:lnTo>
                <a:lnTo>
                  <a:pt x="2762252" y="667976"/>
                </a:lnTo>
                <a:lnTo>
                  <a:pt x="3317499" y="816105"/>
                </a:lnTo>
                <a:lnTo>
                  <a:pt x="3872747" y="667976"/>
                </a:lnTo>
                <a:lnTo>
                  <a:pt x="4427994" y="816105"/>
                </a:lnTo>
                <a:lnTo>
                  <a:pt x="4983241" y="667976"/>
                </a:lnTo>
                <a:lnTo>
                  <a:pt x="5538489" y="817502"/>
                </a:lnTo>
                <a:lnTo>
                  <a:pt x="5839997" y="737067"/>
                </a:lnTo>
                <a:lnTo>
                  <a:pt x="5881458" y="766532"/>
                </a:lnTo>
                <a:close/>
                <a:moveTo>
                  <a:pt x="4426596" y="1087208"/>
                </a:moveTo>
                <a:lnTo>
                  <a:pt x="3871348" y="939080"/>
                </a:lnTo>
                <a:lnTo>
                  <a:pt x="3316100" y="1087208"/>
                </a:lnTo>
                <a:lnTo>
                  <a:pt x="2760853" y="939080"/>
                </a:lnTo>
                <a:lnTo>
                  <a:pt x="2205605" y="1087208"/>
                </a:lnTo>
                <a:lnTo>
                  <a:pt x="1650358" y="939080"/>
                </a:lnTo>
                <a:lnTo>
                  <a:pt x="1095111" y="1087208"/>
                </a:lnTo>
                <a:lnTo>
                  <a:pt x="539863" y="939080"/>
                </a:lnTo>
                <a:lnTo>
                  <a:pt x="532865" y="940947"/>
                </a:lnTo>
                <a:lnTo>
                  <a:pt x="581937" y="902418"/>
                </a:lnTo>
                <a:lnTo>
                  <a:pt x="1096509" y="1039695"/>
                </a:lnTo>
                <a:lnTo>
                  <a:pt x="1651757" y="891567"/>
                </a:lnTo>
                <a:lnTo>
                  <a:pt x="2207004" y="1039695"/>
                </a:lnTo>
                <a:lnTo>
                  <a:pt x="2762252" y="891567"/>
                </a:lnTo>
                <a:lnTo>
                  <a:pt x="3317499" y="1039695"/>
                </a:lnTo>
                <a:lnTo>
                  <a:pt x="3872747" y="891567"/>
                </a:lnTo>
                <a:lnTo>
                  <a:pt x="4427994" y="1039695"/>
                </a:lnTo>
                <a:lnTo>
                  <a:pt x="4983241" y="891567"/>
                </a:lnTo>
                <a:lnTo>
                  <a:pt x="5538489" y="1039695"/>
                </a:lnTo>
                <a:lnTo>
                  <a:pt x="6059852" y="900607"/>
                </a:lnTo>
                <a:lnTo>
                  <a:pt x="6113915" y="943065"/>
                </a:lnTo>
                <a:lnTo>
                  <a:pt x="6093737" y="937682"/>
                </a:lnTo>
                <a:lnTo>
                  <a:pt x="5538489" y="1085811"/>
                </a:lnTo>
                <a:lnTo>
                  <a:pt x="4983241" y="937682"/>
                </a:lnTo>
                <a:close/>
                <a:moveTo>
                  <a:pt x="5538489" y="1316388"/>
                </a:moveTo>
                <a:lnTo>
                  <a:pt x="4983241" y="1166862"/>
                </a:lnTo>
                <a:lnTo>
                  <a:pt x="4427994" y="1316388"/>
                </a:lnTo>
                <a:lnTo>
                  <a:pt x="3872747" y="1168260"/>
                </a:lnTo>
                <a:lnTo>
                  <a:pt x="3317499" y="1316388"/>
                </a:lnTo>
                <a:lnTo>
                  <a:pt x="2762252" y="1168260"/>
                </a:lnTo>
                <a:lnTo>
                  <a:pt x="2207004" y="1316388"/>
                </a:lnTo>
                <a:lnTo>
                  <a:pt x="1651757" y="1168260"/>
                </a:lnTo>
                <a:lnTo>
                  <a:pt x="1096509" y="1316388"/>
                </a:lnTo>
                <a:lnTo>
                  <a:pt x="539863" y="1168260"/>
                </a:lnTo>
                <a:lnTo>
                  <a:pt x="178972" y="1264538"/>
                </a:lnTo>
                <a:lnTo>
                  <a:pt x="201914" y="1239316"/>
                </a:lnTo>
                <a:lnTo>
                  <a:pt x="251230" y="1192338"/>
                </a:lnTo>
                <a:lnTo>
                  <a:pt x="541262" y="1115157"/>
                </a:lnTo>
                <a:lnTo>
                  <a:pt x="1096509" y="1263286"/>
                </a:lnTo>
                <a:lnTo>
                  <a:pt x="1651757" y="1115157"/>
                </a:lnTo>
                <a:lnTo>
                  <a:pt x="2207004" y="1263286"/>
                </a:lnTo>
                <a:lnTo>
                  <a:pt x="2762252" y="1115157"/>
                </a:lnTo>
                <a:lnTo>
                  <a:pt x="3317499" y="1263286"/>
                </a:lnTo>
                <a:lnTo>
                  <a:pt x="3872747" y="1115157"/>
                </a:lnTo>
                <a:lnTo>
                  <a:pt x="4427994" y="1263286"/>
                </a:lnTo>
                <a:lnTo>
                  <a:pt x="4983241" y="1115157"/>
                </a:lnTo>
                <a:lnTo>
                  <a:pt x="5538489" y="1263286"/>
                </a:lnTo>
                <a:lnTo>
                  <a:pt x="6093737" y="1115157"/>
                </a:lnTo>
                <a:lnTo>
                  <a:pt x="6396575" y="1195949"/>
                </a:lnTo>
                <a:lnTo>
                  <a:pt x="6442090" y="1239316"/>
                </a:lnTo>
                <a:lnTo>
                  <a:pt x="6468359" y="1268201"/>
                </a:lnTo>
                <a:lnTo>
                  <a:pt x="6093737" y="1168260"/>
                </a:lnTo>
                <a:close/>
                <a:moveTo>
                  <a:pt x="6647585" y="1545568"/>
                </a:moveTo>
                <a:lnTo>
                  <a:pt x="6092338" y="1397440"/>
                </a:lnTo>
                <a:lnTo>
                  <a:pt x="5537090" y="1545568"/>
                </a:lnTo>
                <a:lnTo>
                  <a:pt x="4981843" y="1397440"/>
                </a:lnTo>
                <a:lnTo>
                  <a:pt x="4426596" y="1545568"/>
                </a:lnTo>
                <a:lnTo>
                  <a:pt x="3871348" y="1397440"/>
                </a:lnTo>
                <a:lnTo>
                  <a:pt x="3316100" y="1545568"/>
                </a:lnTo>
                <a:lnTo>
                  <a:pt x="2760853" y="1397440"/>
                </a:lnTo>
                <a:lnTo>
                  <a:pt x="2205605" y="1545568"/>
                </a:lnTo>
                <a:lnTo>
                  <a:pt x="1650358" y="1397440"/>
                </a:lnTo>
                <a:lnTo>
                  <a:pt x="1095111" y="1545568"/>
                </a:lnTo>
                <a:lnTo>
                  <a:pt x="539863" y="1397440"/>
                </a:lnTo>
                <a:lnTo>
                  <a:pt x="0" y="1541464"/>
                </a:lnTo>
                <a:lnTo>
                  <a:pt x="0" y="1481747"/>
                </a:lnTo>
                <a:lnTo>
                  <a:pt x="541262" y="1337350"/>
                </a:lnTo>
                <a:lnTo>
                  <a:pt x="1096509" y="1485478"/>
                </a:lnTo>
                <a:lnTo>
                  <a:pt x="1651757" y="1337350"/>
                </a:lnTo>
                <a:lnTo>
                  <a:pt x="2207004" y="1485478"/>
                </a:lnTo>
                <a:lnTo>
                  <a:pt x="2762252" y="1337350"/>
                </a:lnTo>
                <a:lnTo>
                  <a:pt x="3317499" y="1485478"/>
                </a:lnTo>
                <a:lnTo>
                  <a:pt x="3872747" y="1337350"/>
                </a:lnTo>
                <a:lnTo>
                  <a:pt x="4427994" y="1485478"/>
                </a:lnTo>
                <a:lnTo>
                  <a:pt x="4983241" y="1337350"/>
                </a:lnTo>
                <a:lnTo>
                  <a:pt x="5537090" y="1485478"/>
                </a:lnTo>
                <a:lnTo>
                  <a:pt x="6092338" y="1337350"/>
                </a:lnTo>
                <a:lnTo>
                  <a:pt x="6647585" y="1485478"/>
                </a:lnTo>
                <a:lnTo>
                  <a:pt x="6662367" y="1481535"/>
                </a:lnTo>
                <a:lnTo>
                  <a:pt x="6706344" y="1529892"/>
                </a:lnTo>
                <a:close/>
                <a:moveTo>
                  <a:pt x="6647585" y="1773351"/>
                </a:moveTo>
                <a:lnTo>
                  <a:pt x="6092338" y="1625222"/>
                </a:lnTo>
                <a:lnTo>
                  <a:pt x="5537090" y="1773351"/>
                </a:lnTo>
                <a:lnTo>
                  <a:pt x="4981843" y="1625222"/>
                </a:lnTo>
                <a:lnTo>
                  <a:pt x="4426596" y="1773351"/>
                </a:lnTo>
                <a:lnTo>
                  <a:pt x="3871348" y="1625222"/>
                </a:lnTo>
                <a:lnTo>
                  <a:pt x="3316100" y="1773351"/>
                </a:lnTo>
                <a:lnTo>
                  <a:pt x="2760853" y="1625222"/>
                </a:lnTo>
                <a:lnTo>
                  <a:pt x="2205605" y="1773351"/>
                </a:lnTo>
                <a:lnTo>
                  <a:pt x="1650358" y="1625222"/>
                </a:lnTo>
                <a:lnTo>
                  <a:pt x="1095111" y="1773351"/>
                </a:lnTo>
                <a:lnTo>
                  <a:pt x="539863" y="1625222"/>
                </a:lnTo>
                <a:lnTo>
                  <a:pt x="0" y="1769247"/>
                </a:lnTo>
                <a:lnTo>
                  <a:pt x="0" y="1705338"/>
                </a:lnTo>
                <a:lnTo>
                  <a:pt x="541262" y="1560940"/>
                </a:lnTo>
                <a:lnTo>
                  <a:pt x="1096509" y="1709069"/>
                </a:lnTo>
                <a:lnTo>
                  <a:pt x="1651757" y="1560940"/>
                </a:lnTo>
                <a:lnTo>
                  <a:pt x="2207004" y="1709069"/>
                </a:lnTo>
                <a:lnTo>
                  <a:pt x="2762252" y="1560940"/>
                </a:lnTo>
                <a:lnTo>
                  <a:pt x="3317499" y="1709069"/>
                </a:lnTo>
                <a:lnTo>
                  <a:pt x="3872747" y="1560940"/>
                </a:lnTo>
                <a:lnTo>
                  <a:pt x="4427994" y="1709069"/>
                </a:lnTo>
                <a:lnTo>
                  <a:pt x="4983241" y="1560940"/>
                </a:lnTo>
                <a:lnTo>
                  <a:pt x="5537090" y="1709069"/>
                </a:lnTo>
                <a:lnTo>
                  <a:pt x="6092338" y="1560940"/>
                </a:lnTo>
                <a:lnTo>
                  <a:pt x="6647585" y="1709069"/>
                </a:lnTo>
                <a:lnTo>
                  <a:pt x="6811352" y="1665379"/>
                </a:lnTo>
                <a:lnTo>
                  <a:pt x="6851446" y="1718965"/>
                </a:lnTo>
                <a:close/>
                <a:moveTo>
                  <a:pt x="6647585" y="2002531"/>
                </a:moveTo>
                <a:lnTo>
                  <a:pt x="6092338" y="1854402"/>
                </a:lnTo>
                <a:lnTo>
                  <a:pt x="5537090" y="2002531"/>
                </a:lnTo>
                <a:lnTo>
                  <a:pt x="4981843" y="1854402"/>
                </a:lnTo>
                <a:lnTo>
                  <a:pt x="4426596" y="2002531"/>
                </a:lnTo>
                <a:lnTo>
                  <a:pt x="3871348" y="1854402"/>
                </a:lnTo>
                <a:lnTo>
                  <a:pt x="3316100" y="2002531"/>
                </a:lnTo>
                <a:lnTo>
                  <a:pt x="2760853" y="1854402"/>
                </a:lnTo>
                <a:lnTo>
                  <a:pt x="2205605" y="2002531"/>
                </a:lnTo>
                <a:lnTo>
                  <a:pt x="1650358" y="1854402"/>
                </a:lnTo>
                <a:lnTo>
                  <a:pt x="1095111" y="2002531"/>
                </a:lnTo>
                <a:lnTo>
                  <a:pt x="539863" y="1854402"/>
                </a:lnTo>
                <a:lnTo>
                  <a:pt x="0" y="1998427"/>
                </a:lnTo>
                <a:lnTo>
                  <a:pt x="0" y="1927531"/>
                </a:lnTo>
                <a:lnTo>
                  <a:pt x="541262" y="1783133"/>
                </a:lnTo>
                <a:lnTo>
                  <a:pt x="1096509" y="1931262"/>
                </a:lnTo>
                <a:lnTo>
                  <a:pt x="1651757" y="1783133"/>
                </a:lnTo>
                <a:lnTo>
                  <a:pt x="2207004" y="1931262"/>
                </a:lnTo>
                <a:lnTo>
                  <a:pt x="2762252" y="1783133"/>
                </a:lnTo>
                <a:lnTo>
                  <a:pt x="3317499" y="1931262"/>
                </a:lnTo>
                <a:lnTo>
                  <a:pt x="3872747" y="1783133"/>
                </a:lnTo>
                <a:lnTo>
                  <a:pt x="4427994" y="1931262"/>
                </a:lnTo>
                <a:lnTo>
                  <a:pt x="4983241" y="1783133"/>
                </a:lnTo>
                <a:lnTo>
                  <a:pt x="5537090" y="1931262"/>
                </a:lnTo>
                <a:lnTo>
                  <a:pt x="6092338" y="1783133"/>
                </a:lnTo>
                <a:lnTo>
                  <a:pt x="6647585" y="1931262"/>
                </a:lnTo>
                <a:lnTo>
                  <a:pt x="6949939" y="1850600"/>
                </a:lnTo>
                <a:lnTo>
                  <a:pt x="6980815" y="1891865"/>
                </a:lnTo>
                <a:lnTo>
                  <a:pt x="6992199" y="1910595"/>
                </a:lnTo>
                <a:close/>
                <a:moveTo>
                  <a:pt x="6647585" y="2231711"/>
                </a:moveTo>
                <a:lnTo>
                  <a:pt x="6092338" y="2083583"/>
                </a:lnTo>
                <a:lnTo>
                  <a:pt x="5537090" y="2231711"/>
                </a:lnTo>
                <a:lnTo>
                  <a:pt x="4981843" y="2083583"/>
                </a:lnTo>
                <a:lnTo>
                  <a:pt x="4426596" y="2231711"/>
                </a:lnTo>
                <a:lnTo>
                  <a:pt x="3871348" y="2083583"/>
                </a:lnTo>
                <a:lnTo>
                  <a:pt x="3316100" y="2231711"/>
                </a:lnTo>
                <a:lnTo>
                  <a:pt x="2760853" y="2083583"/>
                </a:lnTo>
                <a:lnTo>
                  <a:pt x="2205605" y="2231711"/>
                </a:lnTo>
                <a:lnTo>
                  <a:pt x="1650358" y="2083583"/>
                </a:lnTo>
                <a:lnTo>
                  <a:pt x="1095111" y="2231711"/>
                </a:lnTo>
                <a:lnTo>
                  <a:pt x="539863" y="2083583"/>
                </a:lnTo>
                <a:lnTo>
                  <a:pt x="0" y="2227607"/>
                </a:lnTo>
                <a:lnTo>
                  <a:pt x="0" y="2150758"/>
                </a:lnTo>
                <a:lnTo>
                  <a:pt x="541262" y="2006723"/>
                </a:lnTo>
                <a:lnTo>
                  <a:pt x="1096509" y="2154852"/>
                </a:lnTo>
                <a:lnTo>
                  <a:pt x="1651757" y="2006723"/>
                </a:lnTo>
                <a:lnTo>
                  <a:pt x="2207004" y="2154852"/>
                </a:lnTo>
                <a:lnTo>
                  <a:pt x="2762252" y="2006723"/>
                </a:lnTo>
                <a:lnTo>
                  <a:pt x="3317499" y="2154852"/>
                </a:lnTo>
                <a:lnTo>
                  <a:pt x="3872747" y="2006723"/>
                </a:lnTo>
                <a:lnTo>
                  <a:pt x="4427994" y="2154852"/>
                </a:lnTo>
                <a:lnTo>
                  <a:pt x="4983241" y="2006723"/>
                </a:lnTo>
                <a:lnTo>
                  <a:pt x="5538489" y="2154852"/>
                </a:lnTo>
                <a:lnTo>
                  <a:pt x="6093737" y="2006723"/>
                </a:lnTo>
                <a:lnTo>
                  <a:pt x="6648983" y="2154852"/>
                </a:lnTo>
                <a:lnTo>
                  <a:pt x="7072065" y="2041982"/>
                </a:lnTo>
                <a:lnTo>
                  <a:pt x="7112071" y="2107796"/>
                </a:lnTo>
                <a:close/>
                <a:moveTo>
                  <a:pt x="6647585" y="2460891"/>
                </a:moveTo>
                <a:lnTo>
                  <a:pt x="6092338" y="2312763"/>
                </a:lnTo>
                <a:lnTo>
                  <a:pt x="5537090" y="2460891"/>
                </a:lnTo>
                <a:lnTo>
                  <a:pt x="4981843" y="2312763"/>
                </a:lnTo>
                <a:lnTo>
                  <a:pt x="4426596" y="2460891"/>
                </a:lnTo>
                <a:lnTo>
                  <a:pt x="3871348" y="2312763"/>
                </a:lnTo>
                <a:lnTo>
                  <a:pt x="3316100" y="2460891"/>
                </a:lnTo>
                <a:lnTo>
                  <a:pt x="2760853" y="2312763"/>
                </a:lnTo>
                <a:lnTo>
                  <a:pt x="2205605" y="2460891"/>
                </a:lnTo>
                <a:lnTo>
                  <a:pt x="1650358" y="2312763"/>
                </a:lnTo>
                <a:lnTo>
                  <a:pt x="1095111" y="2460891"/>
                </a:lnTo>
                <a:lnTo>
                  <a:pt x="539863" y="2312763"/>
                </a:lnTo>
                <a:lnTo>
                  <a:pt x="0" y="2456787"/>
                </a:lnTo>
                <a:lnTo>
                  <a:pt x="0" y="2374348"/>
                </a:lnTo>
                <a:lnTo>
                  <a:pt x="541262" y="2230314"/>
                </a:lnTo>
                <a:lnTo>
                  <a:pt x="1096509" y="2378442"/>
                </a:lnTo>
                <a:lnTo>
                  <a:pt x="1651757" y="2230314"/>
                </a:lnTo>
                <a:lnTo>
                  <a:pt x="2207004" y="2378442"/>
                </a:lnTo>
                <a:lnTo>
                  <a:pt x="2762252" y="2230314"/>
                </a:lnTo>
                <a:lnTo>
                  <a:pt x="3317499" y="2378442"/>
                </a:lnTo>
                <a:lnTo>
                  <a:pt x="3872747" y="2230314"/>
                </a:lnTo>
                <a:lnTo>
                  <a:pt x="4427994" y="2378442"/>
                </a:lnTo>
                <a:lnTo>
                  <a:pt x="4983241" y="2230314"/>
                </a:lnTo>
                <a:lnTo>
                  <a:pt x="5538489" y="2378442"/>
                </a:lnTo>
                <a:lnTo>
                  <a:pt x="6093737" y="2230314"/>
                </a:lnTo>
                <a:lnTo>
                  <a:pt x="6648983" y="2378442"/>
                </a:lnTo>
                <a:lnTo>
                  <a:pt x="7189012" y="2234374"/>
                </a:lnTo>
                <a:lnTo>
                  <a:pt x="7201805" y="2255420"/>
                </a:lnTo>
                <a:lnTo>
                  <a:pt x="7233371" y="2320910"/>
                </a:lnTo>
                <a:lnTo>
                  <a:pt x="7202832" y="2312763"/>
                </a:lnTo>
                <a:close/>
                <a:moveTo>
                  <a:pt x="6648983" y="2690071"/>
                </a:moveTo>
                <a:lnTo>
                  <a:pt x="6093737" y="2541943"/>
                </a:lnTo>
                <a:lnTo>
                  <a:pt x="5538489" y="2690071"/>
                </a:lnTo>
                <a:lnTo>
                  <a:pt x="4983241" y="2541943"/>
                </a:lnTo>
                <a:lnTo>
                  <a:pt x="4427994" y="2690071"/>
                </a:lnTo>
                <a:lnTo>
                  <a:pt x="3872747" y="2541943"/>
                </a:lnTo>
                <a:lnTo>
                  <a:pt x="3317499" y="2690071"/>
                </a:lnTo>
                <a:lnTo>
                  <a:pt x="2762252" y="2541943"/>
                </a:lnTo>
                <a:lnTo>
                  <a:pt x="2207004" y="2690071"/>
                </a:lnTo>
                <a:lnTo>
                  <a:pt x="1651757" y="2541943"/>
                </a:lnTo>
                <a:lnTo>
                  <a:pt x="1096509" y="2690071"/>
                </a:lnTo>
                <a:lnTo>
                  <a:pt x="541262" y="2541943"/>
                </a:lnTo>
                <a:lnTo>
                  <a:pt x="0" y="2686340"/>
                </a:lnTo>
                <a:lnTo>
                  <a:pt x="0" y="2598302"/>
                </a:lnTo>
                <a:lnTo>
                  <a:pt x="541262" y="2453904"/>
                </a:lnTo>
                <a:lnTo>
                  <a:pt x="1096509" y="2602033"/>
                </a:lnTo>
                <a:lnTo>
                  <a:pt x="1651757" y="2453904"/>
                </a:lnTo>
                <a:lnTo>
                  <a:pt x="2207004" y="2602033"/>
                </a:lnTo>
                <a:lnTo>
                  <a:pt x="2762252" y="2453904"/>
                </a:lnTo>
                <a:lnTo>
                  <a:pt x="3317499" y="2602033"/>
                </a:lnTo>
                <a:lnTo>
                  <a:pt x="3872747" y="2453904"/>
                </a:lnTo>
                <a:lnTo>
                  <a:pt x="4427994" y="2602033"/>
                </a:lnTo>
                <a:lnTo>
                  <a:pt x="4983241" y="2453904"/>
                </a:lnTo>
                <a:lnTo>
                  <a:pt x="5538489" y="2602033"/>
                </a:lnTo>
                <a:lnTo>
                  <a:pt x="6093737" y="2453904"/>
                </a:lnTo>
                <a:lnTo>
                  <a:pt x="6648983" y="2602033"/>
                </a:lnTo>
                <a:lnTo>
                  <a:pt x="7204231" y="2453904"/>
                </a:lnTo>
                <a:lnTo>
                  <a:pt x="7311231" y="2482450"/>
                </a:lnTo>
                <a:lnTo>
                  <a:pt x="7359926" y="2583479"/>
                </a:lnTo>
                <a:lnTo>
                  <a:pt x="7204231" y="2541943"/>
                </a:lnTo>
                <a:close/>
                <a:moveTo>
                  <a:pt x="6648983" y="2917854"/>
                </a:moveTo>
                <a:lnTo>
                  <a:pt x="6093737" y="2769725"/>
                </a:lnTo>
                <a:lnTo>
                  <a:pt x="5538489" y="2917854"/>
                </a:lnTo>
                <a:lnTo>
                  <a:pt x="4983241" y="2769725"/>
                </a:lnTo>
                <a:lnTo>
                  <a:pt x="4426596" y="2917854"/>
                </a:lnTo>
                <a:lnTo>
                  <a:pt x="3871348" y="2769725"/>
                </a:lnTo>
                <a:lnTo>
                  <a:pt x="3316100" y="2917854"/>
                </a:lnTo>
                <a:lnTo>
                  <a:pt x="2760853" y="2769725"/>
                </a:lnTo>
                <a:lnTo>
                  <a:pt x="2205605" y="2917854"/>
                </a:lnTo>
                <a:lnTo>
                  <a:pt x="1650358" y="2769725"/>
                </a:lnTo>
                <a:lnTo>
                  <a:pt x="1095111" y="2917854"/>
                </a:lnTo>
                <a:lnTo>
                  <a:pt x="539863" y="2769725"/>
                </a:lnTo>
                <a:lnTo>
                  <a:pt x="0" y="2913750"/>
                </a:lnTo>
                <a:lnTo>
                  <a:pt x="0" y="2820494"/>
                </a:lnTo>
                <a:lnTo>
                  <a:pt x="541262" y="2676097"/>
                </a:lnTo>
                <a:lnTo>
                  <a:pt x="1096509" y="2824225"/>
                </a:lnTo>
                <a:lnTo>
                  <a:pt x="1651757" y="2676097"/>
                </a:lnTo>
                <a:lnTo>
                  <a:pt x="2207004" y="2824225"/>
                </a:lnTo>
                <a:lnTo>
                  <a:pt x="2762252" y="2676097"/>
                </a:lnTo>
                <a:lnTo>
                  <a:pt x="3317499" y="2824225"/>
                </a:lnTo>
                <a:lnTo>
                  <a:pt x="3872747" y="2676097"/>
                </a:lnTo>
                <a:lnTo>
                  <a:pt x="4427994" y="2824225"/>
                </a:lnTo>
                <a:lnTo>
                  <a:pt x="4983241" y="2676097"/>
                </a:lnTo>
                <a:lnTo>
                  <a:pt x="5538489" y="2822828"/>
                </a:lnTo>
                <a:lnTo>
                  <a:pt x="6093737" y="2674699"/>
                </a:lnTo>
                <a:lnTo>
                  <a:pt x="6648983" y="2822828"/>
                </a:lnTo>
                <a:lnTo>
                  <a:pt x="7204231" y="2674699"/>
                </a:lnTo>
                <a:lnTo>
                  <a:pt x="7421170" y="2732574"/>
                </a:lnTo>
                <a:lnTo>
                  <a:pt x="7459735" y="2837889"/>
                </a:lnTo>
                <a:lnTo>
                  <a:pt x="7204231" y="2769725"/>
                </a:lnTo>
                <a:close/>
                <a:moveTo>
                  <a:pt x="6647585" y="3148431"/>
                </a:moveTo>
                <a:lnTo>
                  <a:pt x="6092338" y="3000303"/>
                </a:lnTo>
                <a:lnTo>
                  <a:pt x="5537090" y="3148431"/>
                </a:lnTo>
                <a:lnTo>
                  <a:pt x="4981843" y="3000303"/>
                </a:lnTo>
                <a:lnTo>
                  <a:pt x="4426596" y="3148431"/>
                </a:lnTo>
                <a:lnTo>
                  <a:pt x="3871348" y="3000303"/>
                </a:lnTo>
                <a:lnTo>
                  <a:pt x="3316100" y="3148431"/>
                </a:lnTo>
                <a:lnTo>
                  <a:pt x="2760853" y="3000303"/>
                </a:lnTo>
                <a:lnTo>
                  <a:pt x="2205605" y="3148431"/>
                </a:lnTo>
                <a:lnTo>
                  <a:pt x="1650358" y="3000303"/>
                </a:lnTo>
                <a:lnTo>
                  <a:pt x="1095111" y="3148431"/>
                </a:lnTo>
                <a:lnTo>
                  <a:pt x="539863" y="3000303"/>
                </a:lnTo>
                <a:lnTo>
                  <a:pt x="0" y="3144327"/>
                </a:lnTo>
                <a:lnTo>
                  <a:pt x="0" y="3042687"/>
                </a:lnTo>
                <a:lnTo>
                  <a:pt x="541262" y="2898290"/>
                </a:lnTo>
                <a:lnTo>
                  <a:pt x="1096509" y="3046418"/>
                </a:lnTo>
                <a:lnTo>
                  <a:pt x="1651757" y="2898290"/>
                </a:lnTo>
                <a:lnTo>
                  <a:pt x="2207004" y="3046418"/>
                </a:lnTo>
                <a:lnTo>
                  <a:pt x="2762252" y="2898290"/>
                </a:lnTo>
                <a:lnTo>
                  <a:pt x="3317499" y="3046418"/>
                </a:lnTo>
                <a:lnTo>
                  <a:pt x="3872747" y="2898290"/>
                </a:lnTo>
                <a:lnTo>
                  <a:pt x="4427994" y="3046418"/>
                </a:lnTo>
                <a:lnTo>
                  <a:pt x="4983241" y="2898290"/>
                </a:lnTo>
                <a:lnTo>
                  <a:pt x="5537090" y="3047816"/>
                </a:lnTo>
                <a:lnTo>
                  <a:pt x="6092338" y="2899687"/>
                </a:lnTo>
                <a:lnTo>
                  <a:pt x="6647585" y="3047816"/>
                </a:lnTo>
                <a:lnTo>
                  <a:pt x="7202832" y="2899687"/>
                </a:lnTo>
                <a:lnTo>
                  <a:pt x="7512631" y="2982335"/>
                </a:lnTo>
                <a:lnTo>
                  <a:pt x="7535950" y="3046015"/>
                </a:lnTo>
                <a:lnTo>
                  <a:pt x="7547870" y="3092352"/>
                </a:lnTo>
                <a:lnTo>
                  <a:pt x="7202832" y="3000303"/>
                </a:lnTo>
                <a:close/>
                <a:moveTo>
                  <a:pt x="6647585" y="3377611"/>
                </a:moveTo>
                <a:lnTo>
                  <a:pt x="6092338" y="3229483"/>
                </a:lnTo>
                <a:lnTo>
                  <a:pt x="5537090" y="3377611"/>
                </a:lnTo>
                <a:lnTo>
                  <a:pt x="4981843" y="3229483"/>
                </a:lnTo>
                <a:lnTo>
                  <a:pt x="4426596" y="3377611"/>
                </a:lnTo>
                <a:lnTo>
                  <a:pt x="3871348" y="3229483"/>
                </a:lnTo>
                <a:lnTo>
                  <a:pt x="3316100" y="3377611"/>
                </a:lnTo>
                <a:lnTo>
                  <a:pt x="2760853" y="3229483"/>
                </a:lnTo>
                <a:lnTo>
                  <a:pt x="2205605" y="3377611"/>
                </a:lnTo>
                <a:lnTo>
                  <a:pt x="1650358" y="3229483"/>
                </a:lnTo>
                <a:lnTo>
                  <a:pt x="1095111" y="3377611"/>
                </a:lnTo>
                <a:lnTo>
                  <a:pt x="539863" y="3229483"/>
                </a:lnTo>
                <a:lnTo>
                  <a:pt x="0" y="3373507"/>
                </a:lnTo>
                <a:lnTo>
                  <a:pt x="0" y="3266278"/>
                </a:lnTo>
                <a:lnTo>
                  <a:pt x="541262" y="3121880"/>
                </a:lnTo>
                <a:lnTo>
                  <a:pt x="1096509" y="3270009"/>
                </a:lnTo>
                <a:lnTo>
                  <a:pt x="1651757" y="3121880"/>
                </a:lnTo>
                <a:lnTo>
                  <a:pt x="2207004" y="3270009"/>
                </a:lnTo>
                <a:lnTo>
                  <a:pt x="2762252" y="3121880"/>
                </a:lnTo>
                <a:lnTo>
                  <a:pt x="3317499" y="3270009"/>
                </a:lnTo>
                <a:lnTo>
                  <a:pt x="3872747" y="3121880"/>
                </a:lnTo>
                <a:lnTo>
                  <a:pt x="4427994" y="3270009"/>
                </a:lnTo>
                <a:lnTo>
                  <a:pt x="4983241" y="3121880"/>
                </a:lnTo>
                <a:lnTo>
                  <a:pt x="5537090" y="3271406"/>
                </a:lnTo>
                <a:lnTo>
                  <a:pt x="6092338" y="3123278"/>
                </a:lnTo>
                <a:lnTo>
                  <a:pt x="6647585" y="3271406"/>
                </a:lnTo>
                <a:lnTo>
                  <a:pt x="7202832" y="3123278"/>
                </a:lnTo>
                <a:lnTo>
                  <a:pt x="7581837" y="3224388"/>
                </a:lnTo>
                <a:lnTo>
                  <a:pt x="7611172" y="3338419"/>
                </a:lnTo>
                <a:lnTo>
                  <a:pt x="7202832" y="3229483"/>
                </a:lnTo>
                <a:close/>
                <a:moveTo>
                  <a:pt x="6647585" y="3605394"/>
                </a:moveTo>
                <a:lnTo>
                  <a:pt x="6092338" y="3457265"/>
                </a:lnTo>
                <a:lnTo>
                  <a:pt x="5537090" y="3605394"/>
                </a:lnTo>
                <a:lnTo>
                  <a:pt x="4981843" y="3457265"/>
                </a:lnTo>
                <a:lnTo>
                  <a:pt x="4426596" y="3605394"/>
                </a:lnTo>
                <a:lnTo>
                  <a:pt x="3871348" y="3457265"/>
                </a:lnTo>
                <a:lnTo>
                  <a:pt x="3316100" y="3605394"/>
                </a:lnTo>
                <a:lnTo>
                  <a:pt x="2760853" y="3457265"/>
                </a:lnTo>
                <a:lnTo>
                  <a:pt x="2205605" y="3605394"/>
                </a:lnTo>
                <a:lnTo>
                  <a:pt x="1650358" y="3457265"/>
                </a:lnTo>
                <a:lnTo>
                  <a:pt x="1095111" y="3605394"/>
                </a:lnTo>
                <a:lnTo>
                  <a:pt x="539863" y="3457265"/>
                </a:lnTo>
                <a:lnTo>
                  <a:pt x="0" y="3601290"/>
                </a:lnTo>
                <a:lnTo>
                  <a:pt x="0" y="3488470"/>
                </a:lnTo>
                <a:lnTo>
                  <a:pt x="541262" y="3344073"/>
                </a:lnTo>
                <a:lnTo>
                  <a:pt x="1096509" y="3492201"/>
                </a:lnTo>
                <a:lnTo>
                  <a:pt x="1651757" y="3344073"/>
                </a:lnTo>
                <a:lnTo>
                  <a:pt x="2207004" y="3492201"/>
                </a:lnTo>
                <a:lnTo>
                  <a:pt x="2762252" y="3344073"/>
                </a:lnTo>
                <a:lnTo>
                  <a:pt x="3317499" y="3492201"/>
                </a:lnTo>
                <a:lnTo>
                  <a:pt x="3872747" y="3344073"/>
                </a:lnTo>
                <a:lnTo>
                  <a:pt x="4427994" y="3492201"/>
                </a:lnTo>
                <a:lnTo>
                  <a:pt x="4983241" y="3344073"/>
                </a:lnTo>
                <a:lnTo>
                  <a:pt x="5537090" y="3492201"/>
                </a:lnTo>
                <a:lnTo>
                  <a:pt x="6092338" y="3344073"/>
                </a:lnTo>
                <a:lnTo>
                  <a:pt x="6647585" y="3492201"/>
                </a:lnTo>
                <a:lnTo>
                  <a:pt x="7202832" y="3344073"/>
                </a:lnTo>
                <a:lnTo>
                  <a:pt x="7642823" y="3461453"/>
                </a:lnTo>
                <a:lnTo>
                  <a:pt x="7644669" y="3468627"/>
                </a:lnTo>
                <a:lnTo>
                  <a:pt x="7661622" y="3579661"/>
                </a:lnTo>
                <a:lnTo>
                  <a:pt x="7202832" y="3457265"/>
                </a:lnTo>
                <a:close/>
                <a:moveTo>
                  <a:pt x="6647585" y="3834574"/>
                </a:moveTo>
                <a:lnTo>
                  <a:pt x="6092338" y="3686446"/>
                </a:lnTo>
                <a:lnTo>
                  <a:pt x="5537090" y="3834574"/>
                </a:lnTo>
                <a:lnTo>
                  <a:pt x="4981843" y="3686446"/>
                </a:lnTo>
                <a:lnTo>
                  <a:pt x="4426596" y="3834574"/>
                </a:lnTo>
                <a:lnTo>
                  <a:pt x="3871348" y="3686446"/>
                </a:lnTo>
                <a:lnTo>
                  <a:pt x="3316100" y="3834574"/>
                </a:lnTo>
                <a:lnTo>
                  <a:pt x="2760853" y="3686446"/>
                </a:lnTo>
                <a:lnTo>
                  <a:pt x="2205605" y="3834574"/>
                </a:lnTo>
                <a:lnTo>
                  <a:pt x="1650358" y="3686446"/>
                </a:lnTo>
                <a:lnTo>
                  <a:pt x="1095111" y="3834574"/>
                </a:lnTo>
                <a:lnTo>
                  <a:pt x="539863" y="3686446"/>
                </a:lnTo>
                <a:lnTo>
                  <a:pt x="0" y="3830470"/>
                </a:lnTo>
                <a:lnTo>
                  <a:pt x="0" y="3712061"/>
                </a:lnTo>
                <a:lnTo>
                  <a:pt x="541262" y="3567663"/>
                </a:lnTo>
                <a:lnTo>
                  <a:pt x="1096509" y="3715792"/>
                </a:lnTo>
                <a:lnTo>
                  <a:pt x="1651757" y="3567663"/>
                </a:lnTo>
                <a:lnTo>
                  <a:pt x="2207004" y="3715792"/>
                </a:lnTo>
                <a:lnTo>
                  <a:pt x="2762252" y="3567663"/>
                </a:lnTo>
                <a:lnTo>
                  <a:pt x="3317499" y="3715792"/>
                </a:lnTo>
                <a:lnTo>
                  <a:pt x="3872747" y="3567663"/>
                </a:lnTo>
                <a:lnTo>
                  <a:pt x="4427994" y="3715792"/>
                </a:lnTo>
                <a:lnTo>
                  <a:pt x="4983241" y="3567663"/>
                </a:lnTo>
                <a:lnTo>
                  <a:pt x="5537090" y="3715792"/>
                </a:lnTo>
                <a:lnTo>
                  <a:pt x="6092338" y="3567663"/>
                </a:lnTo>
                <a:lnTo>
                  <a:pt x="6647585" y="3715792"/>
                </a:lnTo>
                <a:lnTo>
                  <a:pt x="7202832" y="3567663"/>
                </a:lnTo>
                <a:lnTo>
                  <a:pt x="7679194" y="3694747"/>
                </a:lnTo>
                <a:lnTo>
                  <a:pt x="7698101" y="3818573"/>
                </a:lnTo>
                <a:lnTo>
                  <a:pt x="7202832" y="3686446"/>
                </a:lnTo>
                <a:close/>
                <a:moveTo>
                  <a:pt x="6648983" y="4063754"/>
                </a:moveTo>
                <a:lnTo>
                  <a:pt x="6093737" y="3915626"/>
                </a:lnTo>
                <a:lnTo>
                  <a:pt x="5538489" y="4063754"/>
                </a:lnTo>
                <a:lnTo>
                  <a:pt x="4983241" y="3915626"/>
                </a:lnTo>
                <a:lnTo>
                  <a:pt x="4426596" y="4063754"/>
                </a:lnTo>
                <a:lnTo>
                  <a:pt x="3871348" y="3915626"/>
                </a:lnTo>
                <a:lnTo>
                  <a:pt x="3316100" y="4063754"/>
                </a:lnTo>
                <a:lnTo>
                  <a:pt x="2760853" y="3915626"/>
                </a:lnTo>
                <a:lnTo>
                  <a:pt x="2205605" y="4063754"/>
                </a:lnTo>
                <a:lnTo>
                  <a:pt x="1650358" y="3915626"/>
                </a:lnTo>
                <a:lnTo>
                  <a:pt x="1095111" y="4063754"/>
                </a:lnTo>
                <a:lnTo>
                  <a:pt x="539863" y="3915626"/>
                </a:lnTo>
                <a:lnTo>
                  <a:pt x="0" y="4059650"/>
                </a:lnTo>
                <a:lnTo>
                  <a:pt x="0" y="3935651"/>
                </a:lnTo>
                <a:lnTo>
                  <a:pt x="541262" y="3791254"/>
                </a:lnTo>
                <a:lnTo>
                  <a:pt x="1096509" y="3939382"/>
                </a:lnTo>
                <a:lnTo>
                  <a:pt x="1651757" y="3791254"/>
                </a:lnTo>
                <a:lnTo>
                  <a:pt x="2207004" y="3939382"/>
                </a:lnTo>
                <a:lnTo>
                  <a:pt x="2762252" y="3791254"/>
                </a:lnTo>
                <a:lnTo>
                  <a:pt x="3317499" y="3939382"/>
                </a:lnTo>
                <a:lnTo>
                  <a:pt x="3872747" y="3791254"/>
                </a:lnTo>
                <a:lnTo>
                  <a:pt x="4427994" y="3939382"/>
                </a:lnTo>
                <a:lnTo>
                  <a:pt x="4983241" y="3791254"/>
                </a:lnTo>
                <a:lnTo>
                  <a:pt x="5538489" y="3939382"/>
                </a:lnTo>
                <a:lnTo>
                  <a:pt x="6093737" y="3791254"/>
                </a:lnTo>
                <a:lnTo>
                  <a:pt x="6648983" y="3939382"/>
                </a:lnTo>
                <a:lnTo>
                  <a:pt x="7204231" y="3791254"/>
                </a:lnTo>
                <a:lnTo>
                  <a:pt x="7712555" y="3926864"/>
                </a:lnTo>
                <a:lnTo>
                  <a:pt x="7718924" y="4052935"/>
                </a:lnTo>
                <a:lnTo>
                  <a:pt x="7204231" y="3915626"/>
                </a:lnTo>
                <a:close/>
                <a:moveTo>
                  <a:pt x="6647585" y="4292934"/>
                </a:moveTo>
                <a:lnTo>
                  <a:pt x="6092338" y="4144806"/>
                </a:lnTo>
                <a:lnTo>
                  <a:pt x="5537090" y="4292934"/>
                </a:lnTo>
                <a:lnTo>
                  <a:pt x="4981843" y="4144806"/>
                </a:lnTo>
                <a:lnTo>
                  <a:pt x="4426596" y="4292934"/>
                </a:lnTo>
                <a:lnTo>
                  <a:pt x="3871348" y="4144806"/>
                </a:lnTo>
                <a:lnTo>
                  <a:pt x="3316100" y="4292934"/>
                </a:lnTo>
                <a:lnTo>
                  <a:pt x="2760853" y="4144806"/>
                </a:lnTo>
                <a:lnTo>
                  <a:pt x="2205605" y="4292934"/>
                </a:lnTo>
                <a:lnTo>
                  <a:pt x="1650358" y="4144806"/>
                </a:lnTo>
                <a:lnTo>
                  <a:pt x="1095111" y="4292934"/>
                </a:lnTo>
                <a:lnTo>
                  <a:pt x="539863" y="4144806"/>
                </a:lnTo>
                <a:lnTo>
                  <a:pt x="0" y="4288830"/>
                </a:lnTo>
                <a:lnTo>
                  <a:pt x="0" y="4157471"/>
                </a:lnTo>
                <a:lnTo>
                  <a:pt x="539863" y="4013446"/>
                </a:lnTo>
                <a:lnTo>
                  <a:pt x="1096509" y="4161575"/>
                </a:lnTo>
                <a:lnTo>
                  <a:pt x="1651757" y="4013446"/>
                </a:lnTo>
                <a:lnTo>
                  <a:pt x="2207004" y="4161575"/>
                </a:lnTo>
                <a:lnTo>
                  <a:pt x="2762252" y="4013446"/>
                </a:lnTo>
                <a:lnTo>
                  <a:pt x="3317499" y="4161575"/>
                </a:lnTo>
                <a:lnTo>
                  <a:pt x="3872747" y="4013446"/>
                </a:lnTo>
                <a:lnTo>
                  <a:pt x="4427994" y="4161575"/>
                </a:lnTo>
                <a:lnTo>
                  <a:pt x="4983241" y="4013446"/>
                </a:lnTo>
                <a:lnTo>
                  <a:pt x="5538489" y="4161575"/>
                </a:lnTo>
                <a:lnTo>
                  <a:pt x="6093737" y="4013446"/>
                </a:lnTo>
                <a:lnTo>
                  <a:pt x="6648983" y="4161575"/>
                </a:lnTo>
                <a:lnTo>
                  <a:pt x="7204231" y="4013446"/>
                </a:lnTo>
                <a:lnTo>
                  <a:pt x="7723951" y="4152447"/>
                </a:lnTo>
                <a:lnTo>
                  <a:pt x="7730679" y="4285624"/>
                </a:lnTo>
                <a:lnTo>
                  <a:pt x="7202832" y="4144806"/>
                </a:lnTo>
                <a:close/>
                <a:moveTo>
                  <a:pt x="6647585" y="4522114"/>
                </a:moveTo>
                <a:lnTo>
                  <a:pt x="6092338" y="4373986"/>
                </a:lnTo>
                <a:lnTo>
                  <a:pt x="5537090" y="4522114"/>
                </a:lnTo>
                <a:lnTo>
                  <a:pt x="4981843" y="4373986"/>
                </a:lnTo>
                <a:lnTo>
                  <a:pt x="4426596" y="4522114"/>
                </a:lnTo>
                <a:lnTo>
                  <a:pt x="3871348" y="4373986"/>
                </a:lnTo>
                <a:lnTo>
                  <a:pt x="3316100" y="4522114"/>
                </a:lnTo>
                <a:lnTo>
                  <a:pt x="2760853" y="4373986"/>
                </a:lnTo>
                <a:lnTo>
                  <a:pt x="2205605" y="4522114"/>
                </a:lnTo>
                <a:lnTo>
                  <a:pt x="1650358" y="4373986"/>
                </a:lnTo>
                <a:lnTo>
                  <a:pt x="1095111" y="4522114"/>
                </a:lnTo>
                <a:lnTo>
                  <a:pt x="539863" y="4373986"/>
                </a:lnTo>
                <a:lnTo>
                  <a:pt x="0" y="4518010"/>
                </a:lnTo>
                <a:lnTo>
                  <a:pt x="0" y="4381061"/>
                </a:lnTo>
                <a:lnTo>
                  <a:pt x="539863" y="4237037"/>
                </a:lnTo>
                <a:lnTo>
                  <a:pt x="1096509" y="4385165"/>
                </a:lnTo>
                <a:lnTo>
                  <a:pt x="1651757" y="4237037"/>
                </a:lnTo>
                <a:lnTo>
                  <a:pt x="2207004" y="4385165"/>
                </a:lnTo>
                <a:lnTo>
                  <a:pt x="2762252" y="4237037"/>
                </a:lnTo>
                <a:lnTo>
                  <a:pt x="3317499" y="4385165"/>
                </a:lnTo>
                <a:lnTo>
                  <a:pt x="3872747" y="4237037"/>
                </a:lnTo>
                <a:lnTo>
                  <a:pt x="4427994" y="4385165"/>
                </a:lnTo>
                <a:lnTo>
                  <a:pt x="4983241" y="4237037"/>
                </a:lnTo>
                <a:lnTo>
                  <a:pt x="5538489" y="4385165"/>
                </a:lnTo>
                <a:lnTo>
                  <a:pt x="6093737" y="4237037"/>
                </a:lnTo>
                <a:lnTo>
                  <a:pt x="6648983" y="4385165"/>
                </a:lnTo>
                <a:lnTo>
                  <a:pt x="7204231" y="4237037"/>
                </a:lnTo>
                <a:lnTo>
                  <a:pt x="7733590" y="4378615"/>
                </a:lnTo>
                <a:lnTo>
                  <a:pt x="7729016" y="4514360"/>
                </a:lnTo>
                <a:lnTo>
                  <a:pt x="7202832" y="4373986"/>
                </a:lnTo>
                <a:close/>
                <a:moveTo>
                  <a:pt x="6647585" y="4751294"/>
                </a:moveTo>
                <a:lnTo>
                  <a:pt x="6092338" y="4603166"/>
                </a:lnTo>
                <a:lnTo>
                  <a:pt x="5537090" y="4751294"/>
                </a:lnTo>
                <a:lnTo>
                  <a:pt x="4981843" y="4603166"/>
                </a:lnTo>
                <a:lnTo>
                  <a:pt x="4426596" y="4751294"/>
                </a:lnTo>
                <a:lnTo>
                  <a:pt x="3871348" y="4603166"/>
                </a:lnTo>
                <a:lnTo>
                  <a:pt x="3316100" y="4751294"/>
                </a:lnTo>
                <a:lnTo>
                  <a:pt x="2760853" y="4603166"/>
                </a:lnTo>
                <a:lnTo>
                  <a:pt x="2205605" y="4751294"/>
                </a:lnTo>
                <a:lnTo>
                  <a:pt x="1650358" y="4603166"/>
                </a:lnTo>
                <a:lnTo>
                  <a:pt x="1095111" y="4751294"/>
                </a:lnTo>
                <a:lnTo>
                  <a:pt x="539863" y="4603166"/>
                </a:lnTo>
                <a:lnTo>
                  <a:pt x="0" y="4747190"/>
                </a:lnTo>
                <a:lnTo>
                  <a:pt x="0" y="4603627"/>
                </a:lnTo>
                <a:lnTo>
                  <a:pt x="541262" y="4459230"/>
                </a:lnTo>
                <a:lnTo>
                  <a:pt x="1096509" y="4607358"/>
                </a:lnTo>
                <a:lnTo>
                  <a:pt x="1651757" y="4459230"/>
                </a:lnTo>
                <a:lnTo>
                  <a:pt x="2207004" y="4607358"/>
                </a:lnTo>
                <a:lnTo>
                  <a:pt x="2762252" y="4459230"/>
                </a:lnTo>
                <a:lnTo>
                  <a:pt x="3317499" y="4607358"/>
                </a:lnTo>
                <a:lnTo>
                  <a:pt x="3872747" y="4459230"/>
                </a:lnTo>
                <a:lnTo>
                  <a:pt x="4427994" y="4607358"/>
                </a:lnTo>
                <a:lnTo>
                  <a:pt x="4983241" y="4459230"/>
                </a:lnTo>
                <a:lnTo>
                  <a:pt x="5537090" y="4608756"/>
                </a:lnTo>
                <a:lnTo>
                  <a:pt x="6092338" y="4460627"/>
                </a:lnTo>
                <a:lnTo>
                  <a:pt x="6647585" y="4608756"/>
                </a:lnTo>
                <a:lnTo>
                  <a:pt x="7202832" y="4460627"/>
                </a:lnTo>
                <a:lnTo>
                  <a:pt x="7726122" y="4600230"/>
                </a:lnTo>
                <a:lnTo>
                  <a:pt x="7724221" y="4656661"/>
                </a:lnTo>
                <a:lnTo>
                  <a:pt x="7715796" y="4740013"/>
                </a:lnTo>
                <a:lnTo>
                  <a:pt x="7202832" y="4603166"/>
                </a:lnTo>
                <a:close/>
                <a:moveTo>
                  <a:pt x="6647585" y="4980475"/>
                </a:moveTo>
                <a:lnTo>
                  <a:pt x="6092338" y="4832346"/>
                </a:lnTo>
                <a:lnTo>
                  <a:pt x="5537090" y="4980475"/>
                </a:lnTo>
                <a:lnTo>
                  <a:pt x="4981843" y="4832346"/>
                </a:lnTo>
                <a:lnTo>
                  <a:pt x="4426596" y="4980475"/>
                </a:lnTo>
                <a:lnTo>
                  <a:pt x="3871348" y="4832346"/>
                </a:lnTo>
                <a:lnTo>
                  <a:pt x="3316100" y="4980475"/>
                </a:lnTo>
                <a:lnTo>
                  <a:pt x="2760853" y="4832346"/>
                </a:lnTo>
                <a:lnTo>
                  <a:pt x="2205605" y="4980475"/>
                </a:lnTo>
                <a:lnTo>
                  <a:pt x="1650358" y="4832346"/>
                </a:lnTo>
                <a:lnTo>
                  <a:pt x="1095111" y="4980475"/>
                </a:lnTo>
                <a:lnTo>
                  <a:pt x="539863" y="4832346"/>
                </a:lnTo>
                <a:lnTo>
                  <a:pt x="0" y="4976371"/>
                </a:lnTo>
                <a:lnTo>
                  <a:pt x="0" y="4827217"/>
                </a:lnTo>
                <a:lnTo>
                  <a:pt x="541262" y="4682820"/>
                </a:lnTo>
                <a:lnTo>
                  <a:pt x="1096509" y="4830948"/>
                </a:lnTo>
                <a:lnTo>
                  <a:pt x="1651757" y="4682820"/>
                </a:lnTo>
                <a:lnTo>
                  <a:pt x="2207004" y="4830948"/>
                </a:lnTo>
                <a:lnTo>
                  <a:pt x="2762252" y="4682820"/>
                </a:lnTo>
                <a:lnTo>
                  <a:pt x="3317499" y="4830948"/>
                </a:lnTo>
                <a:lnTo>
                  <a:pt x="3872747" y="4682820"/>
                </a:lnTo>
                <a:lnTo>
                  <a:pt x="4427994" y="4830948"/>
                </a:lnTo>
                <a:lnTo>
                  <a:pt x="4983241" y="4682820"/>
                </a:lnTo>
                <a:lnTo>
                  <a:pt x="5537090" y="4832346"/>
                </a:lnTo>
                <a:lnTo>
                  <a:pt x="6092338" y="4684217"/>
                </a:lnTo>
                <a:lnTo>
                  <a:pt x="6647585" y="4832346"/>
                </a:lnTo>
                <a:lnTo>
                  <a:pt x="7202832" y="4684217"/>
                </a:lnTo>
                <a:lnTo>
                  <a:pt x="7707819" y="4818937"/>
                </a:lnTo>
                <a:lnTo>
                  <a:pt x="7694491" y="4950809"/>
                </a:lnTo>
                <a:lnTo>
                  <a:pt x="7692441" y="4962964"/>
                </a:lnTo>
                <a:lnTo>
                  <a:pt x="7202832" y="4832346"/>
                </a:lnTo>
                <a:close/>
                <a:moveTo>
                  <a:pt x="6647585" y="5208257"/>
                </a:moveTo>
                <a:lnTo>
                  <a:pt x="6092338" y="5060128"/>
                </a:lnTo>
                <a:lnTo>
                  <a:pt x="5537090" y="5208257"/>
                </a:lnTo>
                <a:lnTo>
                  <a:pt x="4981843" y="5060128"/>
                </a:lnTo>
                <a:lnTo>
                  <a:pt x="4426596" y="5208257"/>
                </a:lnTo>
                <a:lnTo>
                  <a:pt x="3871348" y="5060128"/>
                </a:lnTo>
                <a:lnTo>
                  <a:pt x="3316100" y="5208257"/>
                </a:lnTo>
                <a:lnTo>
                  <a:pt x="2760853" y="5060128"/>
                </a:lnTo>
                <a:lnTo>
                  <a:pt x="2205605" y="5208257"/>
                </a:lnTo>
                <a:lnTo>
                  <a:pt x="1650358" y="5060128"/>
                </a:lnTo>
                <a:lnTo>
                  <a:pt x="1095111" y="5208257"/>
                </a:lnTo>
                <a:lnTo>
                  <a:pt x="539863" y="5060128"/>
                </a:lnTo>
                <a:lnTo>
                  <a:pt x="0" y="5204153"/>
                </a:lnTo>
                <a:lnTo>
                  <a:pt x="0" y="5049410"/>
                </a:lnTo>
                <a:lnTo>
                  <a:pt x="541262" y="4905013"/>
                </a:lnTo>
                <a:lnTo>
                  <a:pt x="1096509" y="5053141"/>
                </a:lnTo>
                <a:lnTo>
                  <a:pt x="1651757" y="4905013"/>
                </a:lnTo>
                <a:lnTo>
                  <a:pt x="2207004" y="5053141"/>
                </a:lnTo>
                <a:lnTo>
                  <a:pt x="2762252" y="4905013"/>
                </a:lnTo>
                <a:lnTo>
                  <a:pt x="3317499" y="5053141"/>
                </a:lnTo>
                <a:lnTo>
                  <a:pt x="3872747" y="4905013"/>
                </a:lnTo>
                <a:lnTo>
                  <a:pt x="4427994" y="5053141"/>
                </a:lnTo>
                <a:lnTo>
                  <a:pt x="4983241" y="4905013"/>
                </a:lnTo>
                <a:lnTo>
                  <a:pt x="5537090" y="5053141"/>
                </a:lnTo>
                <a:lnTo>
                  <a:pt x="6092338" y="4905013"/>
                </a:lnTo>
                <a:lnTo>
                  <a:pt x="6647585" y="5053141"/>
                </a:lnTo>
                <a:lnTo>
                  <a:pt x="7202832" y="4905013"/>
                </a:lnTo>
                <a:lnTo>
                  <a:pt x="7680714" y="5032501"/>
                </a:lnTo>
                <a:lnTo>
                  <a:pt x="7655682" y="5180939"/>
                </a:lnTo>
                <a:lnTo>
                  <a:pt x="7202832" y="5060128"/>
                </a:lnTo>
                <a:close/>
                <a:moveTo>
                  <a:pt x="6647585" y="5437437"/>
                </a:moveTo>
                <a:lnTo>
                  <a:pt x="6092338" y="5289308"/>
                </a:lnTo>
                <a:lnTo>
                  <a:pt x="5537090" y="5437437"/>
                </a:lnTo>
                <a:lnTo>
                  <a:pt x="4981843" y="5289308"/>
                </a:lnTo>
                <a:lnTo>
                  <a:pt x="4426596" y="5437437"/>
                </a:lnTo>
                <a:lnTo>
                  <a:pt x="3871348" y="5289308"/>
                </a:lnTo>
                <a:lnTo>
                  <a:pt x="3316100" y="5437437"/>
                </a:lnTo>
                <a:lnTo>
                  <a:pt x="2760853" y="5289308"/>
                </a:lnTo>
                <a:lnTo>
                  <a:pt x="2205605" y="5437437"/>
                </a:lnTo>
                <a:lnTo>
                  <a:pt x="1650358" y="5289308"/>
                </a:lnTo>
                <a:lnTo>
                  <a:pt x="1095111" y="5437437"/>
                </a:lnTo>
                <a:lnTo>
                  <a:pt x="539863" y="5289308"/>
                </a:lnTo>
                <a:lnTo>
                  <a:pt x="0" y="5433333"/>
                </a:lnTo>
                <a:lnTo>
                  <a:pt x="0" y="5273001"/>
                </a:lnTo>
                <a:lnTo>
                  <a:pt x="541262" y="5128603"/>
                </a:lnTo>
                <a:lnTo>
                  <a:pt x="1096509" y="5276732"/>
                </a:lnTo>
                <a:lnTo>
                  <a:pt x="1651757" y="5128603"/>
                </a:lnTo>
                <a:lnTo>
                  <a:pt x="2207004" y="5276732"/>
                </a:lnTo>
                <a:lnTo>
                  <a:pt x="2762252" y="5128603"/>
                </a:lnTo>
                <a:lnTo>
                  <a:pt x="3317499" y="5276732"/>
                </a:lnTo>
                <a:lnTo>
                  <a:pt x="3872747" y="5128603"/>
                </a:lnTo>
                <a:lnTo>
                  <a:pt x="4427994" y="5276732"/>
                </a:lnTo>
                <a:lnTo>
                  <a:pt x="4983241" y="5128603"/>
                </a:lnTo>
                <a:lnTo>
                  <a:pt x="5537090" y="5276732"/>
                </a:lnTo>
                <a:lnTo>
                  <a:pt x="6092338" y="5128603"/>
                </a:lnTo>
                <a:lnTo>
                  <a:pt x="6647585" y="5276732"/>
                </a:lnTo>
                <a:lnTo>
                  <a:pt x="7202832" y="5128603"/>
                </a:lnTo>
                <a:lnTo>
                  <a:pt x="7644148" y="5246337"/>
                </a:lnTo>
                <a:lnTo>
                  <a:pt x="7608315" y="5397483"/>
                </a:lnTo>
                <a:lnTo>
                  <a:pt x="7202832" y="5289308"/>
                </a:lnTo>
                <a:close/>
                <a:moveTo>
                  <a:pt x="7580291" y="5515694"/>
                </a:moveTo>
                <a:lnTo>
                  <a:pt x="0" y="5515694"/>
                </a:lnTo>
                <a:lnTo>
                  <a:pt x="0" y="5496591"/>
                </a:lnTo>
                <a:lnTo>
                  <a:pt x="541262" y="5352193"/>
                </a:lnTo>
                <a:lnTo>
                  <a:pt x="1096509" y="5500322"/>
                </a:lnTo>
                <a:lnTo>
                  <a:pt x="1651757" y="5352193"/>
                </a:lnTo>
                <a:lnTo>
                  <a:pt x="2207004" y="5500322"/>
                </a:lnTo>
                <a:lnTo>
                  <a:pt x="2762252" y="5352193"/>
                </a:lnTo>
                <a:lnTo>
                  <a:pt x="3317499" y="5500322"/>
                </a:lnTo>
                <a:lnTo>
                  <a:pt x="3872747" y="5352193"/>
                </a:lnTo>
                <a:lnTo>
                  <a:pt x="4427994" y="5500322"/>
                </a:lnTo>
                <a:lnTo>
                  <a:pt x="4983241" y="5352193"/>
                </a:lnTo>
                <a:lnTo>
                  <a:pt x="5538489" y="5500322"/>
                </a:lnTo>
                <a:lnTo>
                  <a:pt x="6093737" y="5352193"/>
                </a:lnTo>
                <a:lnTo>
                  <a:pt x="6648983" y="5500322"/>
                </a:lnTo>
                <a:lnTo>
                  <a:pt x="7204231" y="5352193"/>
                </a:lnTo>
                <a:lnTo>
                  <a:pt x="7594377" y="5456276"/>
                </a:lnTo>
                <a:close/>
              </a:path>
            </a:pathLst>
          </a:custGeom>
          <a:solidFill>
            <a:srgbClr val="000000"/>
          </a:solidFill>
          <a:ln w="7445" cap="flat">
            <a:noFill/>
            <a:prstDash val="solid"/>
            <a:miter/>
          </a:ln>
        </p:spPr>
        <p:txBody>
          <a:bodyPr rtlCol="0" anchor="ctr"/>
          <a:lstStyle/>
          <a:p>
            <a:endParaRPr lang="en-BE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CC392A90-F02F-6724-7C36-F731DC3770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57699" y="1085"/>
            <a:ext cx="7734301" cy="5572125"/>
          </a:xfrm>
          <a:custGeom>
            <a:avLst/>
            <a:gdLst>
              <a:gd name="connsiteX0" fmla="*/ 143693 w 7734301"/>
              <a:gd name="connsiteY0" fmla="*/ 0 h 5572125"/>
              <a:gd name="connsiteX1" fmla="*/ 7734301 w 7734301"/>
              <a:gd name="connsiteY1" fmla="*/ 0 h 5572125"/>
              <a:gd name="connsiteX2" fmla="*/ 7734301 w 7734301"/>
              <a:gd name="connsiteY2" fmla="*/ 4113568 h 5572125"/>
              <a:gd name="connsiteX3" fmla="*/ 7592641 w 7734301"/>
              <a:gd name="connsiteY3" fmla="*/ 4269434 h 5572125"/>
              <a:gd name="connsiteX4" fmla="*/ 4447666 w 7734301"/>
              <a:gd name="connsiteY4" fmla="*/ 5572125 h 5572125"/>
              <a:gd name="connsiteX5" fmla="*/ 0 w 7734301"/>
              <a:gd name="connsiteY5" fmla="*/ 1124459 h 5572125"/>
              <a:gd name="connsiteX6" fmla="*/ 140025 w 7734301"/>
              <a:gd name="connsiteY6" fmla="*/ 12918 h 557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34301" h="5572125">
                <a:moveTo>
                  <a:pt x="143693" y="0"/>
                </a:moveTo>
                <a:lnTo>
                  <a:pt x="7734301" y="0"/>
                </a:lnTo>
                <a:lnTo>
                  <a:pt x="7734301" y="4113568"/>
                </a:lnTo>
                <a:lnTo>
                  <a:pt x="7592641" y="4269434"/>
                </a:lnTo>
                <a:cubicBezTo>
                  <a:pt x="6787772" y="5074303"/>
                  <a:pt x="5675855" y="5572125"/>
                  <a:pt x="4447666" y="5572125"/>
                </a:cubicBezTo>
                <a:cubicBezTo>
                  <a:pt x="1991288" y="5572125"/>
                  <a:pt x="0" y="3580837"/>
                  <a:pt x="0" y="1124459"/>
                </a:cubicBezTo>
                <a:cubicBezTo>
                  <a:pt x="0" y="740650"/>
                  <a:pt x="48616" y="368196"/>
                  <a:pt x="140025" y="12918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 b="0" i="0">
                <a:solidFill>
                  <a:schemeClr val="tx1"/>
                </a:solidFill>
                <a:highlight>
                  <a:srgbClr val="FFFF00"/>
                </a:highlight>
                <a:latin typeface="+mn-lt"/>
              </a:defRPr>
            </a:lvl1pPr>
          </a:lstStyle>
          <a:p>
            <a:r>
              <a:rPr lang="en-BE" dirty="0"/>
              <a:t>Afbeelding (optioneel)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7288C2A4-B0E2-3C19-29AE-FC770C9A127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1AF909-CBEC-4556-BAEF-F31139690520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C97681C-148C-C73B-1BC7-050D5FA8427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4B7FF66-B68F-9F0D-D8D0-7E96B74C48F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3" name="Title 20">
            <a:extLst>
              <a:ext uri="{FF2B5EF4-FFF2-40B4-BE49-F238E27FC236}">
                <a16:creationId xmlns:a16="http://schemas.microsoft.com/office/drawing/2014/main" id="{C834E2FE-4C3D-25AA-CB65-0123D31BD4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29000"/>
            <a:ext cx="4190533" cy="798680"/>
          </a:xfrm>
        </p:spPr>
        <p:txBody>
          <a:bodyPr wrap="square" lIns="0" rIns="0" anchor="b">
            <a:spAutoFit/>
          </a:bodyPr>
          <a:lstStyle>
            <a:lvl1pPr>
              <a:defRPr sz="5400" b="1">
                <a:solidFill>
                  <a:schemeClr val="bg2"/>
                </a:solidFill>
              </a:defRPr>
            </a:lvl1pPr>
          </a:lstStyle>
          <a:p>
            <a:r>
              <a:rPr lang="en-GB" dirty="0" err="1"/>
              <a:t>Bedankt</a:t>
            </a:r>
            <a:r>
              <a:rPr lang="en-GB" dirty="0"/>
              <a:t>!</a:t>
            </a:r>
            <a:endParaRPr lang="en-BE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1A0C0AD-600C-C3B6-0636-564675A7AF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4449360"/>
            <a:ext cx="4198872" cy="2492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Contact</a:t>
            </a:r>
          </a:p>
        </p:txBody>
      </p:sp>
      <p:sp>
        <p:nvSpPr>
          <p:cNvPr id="4" name="Graphic 1">
            <a:extLst>
              <a:ext uri="{FF2B5EF4-FFF2-40B4-BE49-F238E27FC236}">
                <a16:creationId xmlns:a16="http://schemas.microsoft.com/office/drawing/2014/main" id="{2041A70C-B4C6-CC04-E962-6BDDE73444A5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2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59442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taf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030E3C8D-8D0B-5AE8-A24C-2212EA84BE1D}"/>
              </a:ext>
            </a:extLst>
          </p:cNvPr>
          <p:cNvSpPr/>
          <p:nvPr userDrawn="1"/>
        </p:nvSpPr>
        <p:spPr>
          <a:xfrm>
            <a:off x="6987781" y="679953"/>
            <a:ext cx="4452716" cy="1598546"/>
          </a:xfrm>
          <a:custGeom>
            <a:avLst/>
            <a:gdLst>
              <a:gd name="connsiteX0" fmla="*/ 4438192 w 4452716"/>
              <a:gd name="connsiteY0" fmla="*/ 1549655 h 1598546"/>
              <a:gd name="connsiteX1" fmla="*/ 4452716 w 4452716"/>
              <a:gd name="connsiteY1" fmla="*/ 1595099 h 1598546"/>
              <a:gd name="connsiteX2" fmla="*/ 4444199 w 4452716"/>
              <a:gd name="connsiteY2" fmla="*/ 1598546 h 1598546"/>
              <a:gd name="connsiteX3" fmla="*/ 4418428 w 4452716"/>
              <a:gd name="connsiteY3" fmla="*/ 1572858 h 1598546"/>
              <a:gd name="connsiteX4" fmla="*/ 4425791 w 4452716"/>
              <a:gd name="connsiteY4" fmla="*/ 1554785 h 1598546"/>
              <a:gd name="connsiteX5" fmla="*/ 14566 w 4452716"/>
              <a:gd name="connsiteY5" fmla="*/ 1549556 h 1598546"/>
              <a:gd name="connsiteX6" fmla="*/ 26804 w 4452716"/>
              <a:gd name="connsiteY6" fmla="*/ 1554509 h 1598546"/>
              <a:gd name="connsiteX7" fmla="*/ 34443 w 4452716"/>
              <a:gd name="connsiteY7" fmla="*/ 1572858 h 1598546"/>
              <a:gd name="connsiteX8" fmla="*/ 7936 w 4452716"/>
              <a:gd name="connsiteY8" fmla="*/ 1598546 h 1598546"/>
              <a:gd name="connsiteX9" fmla="*/ 0 w 4452716"/>
              <a:gd name="connsiteY9" fmla="*/ 1595334 h 1598546"/>
              <a:gd name="connsiteX10" fmla="*/ 4222570 w 4452716"/>
              <a:gd name="connsiteY10" fmla="*/ 1547170 h 1598546"/>
              <a:gd name="connsiteX11" fmla="*/ 4248341 w 4452716"/>
              <a:gd name="connsiteY11" fmla="*/ 1572858 h 1598546"/>
              <a:gd name="connsiteX12" fmla="*/ 4222570 w 4452716"/>
              <a:gd name="connsiteY12" fmla="*/ 1598546 h 1598546"/>
              <a:gd name="connsiteX13" fmla="*/ 4196799 w 4452716"/>
              <a:gd name="connsiteY13" fmla="*/ 1572858 h 1598546"/>
              <a:gd name="connsiteX14" fmla="*/ 4222570 w 4452716"/>
              <a:gd name="connsiteY14" fmla="*/ 1547170 h 1598546"/>
              <a:gd name="connsiteX15" fmla="*/ 4000204 w 4452716"/>
              <a:gd name="connsiteY15" fmla="*/ 1547170 h 1598546"/>
              <a:gd name="connsiteX16" fmla="*/ 4025975 w 4452716"/>
              <a:gd name="connsiteY16" fmla="*/ 1572858 h 1598546"/>
              <a:gd name="connsiteX17" fmla="*/ 4000204 w 4452716"/>
              <a:gd name="connsiteY17" fmla="*/ 1598546 h 1598546"/>
              <a:gd name="connsiteX18" fmla="*/ 3974434 w 4452716"/>
              <a:gd name="connsiteY18" fmla="*/ 1572858 h 1598546"/>
              <a:gd name="connsiteX19" fmla="*/ 4000204 w 4452716"/>
              <a:gd name="connsiteY19" fmla="*/ 1547170 h 1598546"/>
              <a:gd name="connsiteX20" fmla="*/ 3778575 w 4452716"/>
              <a:gd name="connsiteY20" fmla="*/ 1547170 h 1598546"/>
              <a:gd name="connsiteX21" fmla="*/ 3804346 w 4452716"/>
              <a:gd name="connsiteY21" fmla="*/ 1572858 h 1598546"/>
              <a:gd name="connsiteX22" fmla="*/ 3778575 w 4452716"/>
              <a:gd name="connsiteY22" fmla="*/ 1598546 h 1598546"/>
              <a:gd name="connsiteX23" fmla="*/ 3752804 w 4452716"/>
              <a:gd name="connsiteY23" fmla="*/ 1572858 h 1598546"/>
              <a:gd name="connsiteX24" fmla="*/ 3778575 w 4452716"/>
              <a:gd name="connsiteY24" fmla="*/ 1547170 h 1598546"/>
              <a:gd name="connsiteX25" fmla="*/ 3556946 w 4452716"/>
              <a:gd name="connsiteY25" fmla="*/ 1547170 h 1598546"/>
              <a:gd name="connsiteX26" fmla="*/ 3582717 w 4452716"/>
              <a:gd name="connsiteY26" fmla="*/ 1572858 h 1598546"/>
              <a:gd name="connsiteX27" fmla="*/ 3556946 w 4452716"/>
              <a:gd name="connsiteY27" fmla="*/ 1598546 h 1598546"/>
              <a:gd name="connsiteX28" fmla="*/ 3531175 w 4452716"/>
              <a:gd name="connsiteY28" fmla="*/ 1572858 h 1598546"/>
              <a:gd name="connsiteX29" fmla="*/ 3556946 w 4452716"/>
              <a:gd name="connsiteY29" fmla="*/ 1547170 h 1598546"/>
              <a:gd name="connsiteX30" fmla="*/ 895925 w 4452716"/>
              <a:gd name="connsiteY30" fmla="*/ 1547170 h 1598546"/>
              <a:gd name="connsiteX31" fmla="*/ 921696 w 4452716"/>
              <a:gd name="connsiteY31" fmla="*/ 1572858 h 1598546"/>
              <a:gd name="connsiteX32" fmla="*/ 895925 w 4452716"/>
              <a:gd name="connsiteY32" fmla="*/ 1598546 h 1598546"/>
              <a:gd name="connsiteX33" fmla="*/ 870154 w 4452716"/>
              <a:gd name="connsiteY33" fmla="*/ 1572858 h 1598546"/>
              <a:gd name="connsiteX34" fmla="*/ 895925 w 4452716"/>
              <a:gd name="connsiteY34" fmla="*/ 1547170 h 1598546"/>
              <a:gd name="connsiteX35" fmla="*/ 674296 w 4452716"/>
              <a:gd name="connsiteY35" fmla="*/ 1547170 h 1598546"/>
              <a:gd name="connsiteX36" fmla="*/ 700066 w 4452716"/>
              <a:gd name="connsiteY36" fmla="*/ 1572858 h 1598546"/>
              <a:gd name="connsiteX37" fmla="*/ 674296 w 4452716"/>
              <a:gd name="connsiteY37" fmla="*/ 1598546 h 1598546"/>
              <a:gd name="connsiteX38" fmla="*/ 648525 w 4452716"/>
              <a:gd name="connsiteY38" fmla="*/ 1572858 h 1598546"/>
              <a:gd name="connsiteX39" fmla="*/ 674296 w 4452716"/>
              <a:gd name="connsiteY39" fmla="*/ 1547170 h 1598546"/>
              <a:gd name="connsiteX40" fmla="*/ 451930 w 4452716"/>
              <a:gd name="connsiteY40" fmla="*/ 1547170 h 1598546"/>
              <a:gd name="connsiteX41" fmla="*/ 477701 w 4452716"/>
              <a:gd name="connsiteY41" fmla="*/ 1572858 h 1598546"/>
              <a:gd name="connsiteX42" fmla="*/ 451930 w 4452716"/>
              <a:gd name="connsiteY42" fmla="*/ 1598546 h 1598546"/>
              <a:gd name="connsiteX43" fmla="*/ 426159 w 4452716"/>
              <a:gd name="connsiteY43" fmla="*/ 1572858 h 1598546"/>
              <a:gd name="connsiteX44" fmla="*/ 451930 w 4452716"/>
              <a:gd name="connsiteY44" fmla="*/ 1547170 h 1598546"/>
              <a:gd name="connsiteX45" fmla="*/ 230301 w 4452716"/>
              <a:gd name="connsiteY45" fmla="*/ 1547170 h 1598546"/>
              <a:gd name="connsiteX46" fmla="*/ 256072 w 4452716"/>
              <a:gd name="connsiteY46" fmla="*/ 1572858 h 1598546"/>
              <a:gd name="connsiteX47" fmla="*/ 230301 w 4452716"/>
              <a:gd name="connsiteY47" fmla="*/ 1598546 h 1598546"/>
              <a:gd name="connsiteX48" fmla="*/ 204530 w 4452716"/>
              <a:gd name="connsiteY48" fmla="*/ 1572858 h 1598546"/>
              <a:gd name="connsiteX49" fmla="*/ 230301 w 4452716"/>
              <a:gd name="connsiteY49" fmla="*/ 1547170 h 1598546"/>
              <a:gd name="connsiteX50" fmla="*/ 4333016 w 4452716"/>
              <a:gd name="connsiteY50" fmla="*/ 1436343 h 1598546"/>
              <a:gd name="connsiteX51" fmla="*/ 4358787 w 4452716"/>
              <a:gd name="connsiteY51" fmla="*/ 1462031 h 1598546"/>
              <a:gd name="connsiteX52" fmla="*/ 4333016 w 4452716"/>
              <a:gd name="connsiteY52" fmla="*/ 1487720 h 1598546"/>
              <a:gd name="connsiteX53" fmla="*/ 4307246 w 4452716"/>
              <a:gd name="connsiteY53" fmla="*/ 1462031 h 1598546"/>
              <a:gd name="connsiteX54" fmla="*/ 4333016 w 4452716"/>
              <a:gd name="connsiteY54" fmla="*/ 1436343 h 1598546"/>
              <a:gd name="connsiteX55" fmla="*/ 4111387 w 4452716"/>
              <a:gd name="connsiteY55" fmla="*/ 1436343 h 1598546"/>
              <a:gd name="connsiteX56" fmla="*/ 4137158 w 4452716"/>
              <a:gd name="connsiteY56" fmla="*/ 1462031 h 1598546"/>
              <a:gd name="connsiteX57" fmla="*/ 4111387 w 4452716"/>
              <a:gd name="connsiteY57" fmla="*/ 1487720 h 1598546"/>
              <a:gd name="connsiteX58" fmla="*/ 4085616 w 4452716"/>
              <a:gd name="connsiteY58" fmla="*/ 1462031 h 1598546"/>
              <a:gd name="connsiteX59" fmla="*/ 4111387 w 4452716"/>
              <a:gd name="connsiteY59" fmla="*/ 1436343 h 1598546"/>
              <a:gd name="connsiteX60" fmla="*/ 3889758 w 4452716"/>
              <a:gd name="connsiteY60" fmla="*/ 1436343 h 1598546"/>
              <a:gd name="connsiteX61" fmla="*/ 3915529 w 4452716"/>
              <a:gd name="connsiteY61" fmla="*/ 1462031 h 1598546"/>
              <a:gd name="connsiteX62" fmla="*/ 3889758 w 4452716"/>
              <a:gd name="connsiteY62" fmla="*/ 1487720 h 1598546"/>
              <a:gd name="connsiteX63" fmla="*/ 3863987 w 4452716"/>
              <a:gd name="connsiteY63" fmla="*/ 1462031 h 1598546"/>
              <a:gd name="connsiteX64" fmla="*/ 3889758 w 4452716"/>
              <a:gd name="connsiteY64" fmla="*/ 1436343 h 1598546"/>
              <a:gd name="connsiteX65" fmla="*/ 3668129 w 4452716"/>
              <a:gd name="connsiteY65" fmla="*/ 1436343 h 1598546"/>
              <a:gd name="connsiteX66" fmla="*/ 3693900 w 4452716"/>
              <a:gd name="connsiteY66" fmla="*/ 1462031 h 1598546"/>
              <a:gd name="connsiteX67" fmla="*/ 3668129 w 4452716"/>
              <a:gd name="connsiteY67" fmla="*/ 1487720 h 1598546"/>
              <a:gd name="connsiteX68" fmla="*/ 3642358 w 4452716"/>
              <a:gd name="connsiteY68" fmla="*/ 1462031 h 1598546"/>
              <a:gd name="connsiteX69" fmla="*/ 3668129 w 4452716"/>
              <a:gd name="connsiteY69" fmla="*/ 1436343 h 1598546"/>
              <a:gd name="connsiteX70" fmla="*/ 3445763 w 4452716"/>
              <a:gd name="connsiteY70" fmla="*/ 1436343 h 1598546"/>
              <a:gd name="connsiteX71" fmla="*/ 3471534 w 4452716"/>
              <a:gd name="connsiteY71" fmla="*/ 1462031 h 1598546"/>
              <a:gd name="connsiteX72" fmla="*/ 3468911 w 4452716"/>
              <a:gd name="connsiteY72" fmla="*/ 1468427 h 1598546"/>
              <a:gd name="connsiteX73" fmla="*/ 3445087 w 4452716"/>
              <a:gd name="connsiteY73" fmla="*/ 1436623 h 1598546"/>
              <a:gd name="connsiteX74" fmla="*/ 1006371 w 4452716"/>
              <a:gd name="connsiteY74" fmla="*/ 1436343 h 1598546"/>
              <a:gd name="connsiteX75" fmla="*/ 1007439 w 4452716"/>
              <a:gd name="connsiteY75" fmla="*/ 1436775 h 1598546"/>
              <a:gd name="connsiteX76" fmla="*/ 983464 w 4452716"/>
              <a:gd name="connsiteY76" fmla="*/ 1468807 h 1598546"/>
              <a:gd name="connsiteX77" fmla="*/ 980600 w 4452716"/>
              <a:gd name="connsiteY77" fmla="*/ 1462031 h 1598546"/>
              <a:gd name="connsiteX78" fmla="*/ 1006371 w 4452716"/>
              <a:gd name="connsiteY78" fmla="*/ 1436343 h 1598546"/>
              <a:gd name="connsiteX79" fmla="*/ 784742 w 4452716"/>
              <a:gd name="connsiteY79" fmla="*/ 1436343 h 1598546"/>
              <a:gd name="connsiteX80" fmla="*/ 810513 w 4452716"/>
              <a:gd name="connsiteY80" fmla="*/ 1462031 h 1598546"/>
              <a:gd name="connsiteX81" fmla="*/ 784742 w 4452716"/>
              <a:gd name="connsiteY81" fmla="*/ 1487720 h 1598546"/>
              <a:gd name="connsiteX82" fmla="*/ 758971 w 4452716"/>
              <a:gd name="connsiteY82" fmla="*/ 1462031 h 1598546"/>
              <a:gd name="connsiteX83" fmla="*/ 784742 w 4452716"/>
              <a:gd name="connsiteY83" fmla="*/ 1436343 h 1598546"/>
              <a:gd name="connsiteX84" fmla="*/ 563113 w 4452716"/>
              <a:gd name="connsiteY84" fmla="*/ 1436343 h 1598546"/>
              <a:gd name="connsiteX85" fmla="*/ 588884 w 4452716"/>
              <a:gd name="connsiteY85" fmla="*/ 1462031 h 1598546"/>
              <a:gd name="connsiteX86" fmla="*/ 563113 w 4452716"/>
              <a:gd name="connsiteY86" fmla="*/ 1487720 h 1598546"/>
              <a:gd name="connsiteX87" fmla="*/ 537342 w 4452716"/>
              <a:gd name="connsiteY87" fmla="*/ 1462031 h 1598546"/>
              <a:gd name="connsiteX88" fmla="*/ 563113 w 4452716"/>
              <a:gd name="connsiteY88" fmla="*/ 1436343 h 1598546"/>
              <a:gd name="connsiteX89" fmla="*/ 341484 w 4452716"/>
              <a:gd name="connsiteY89" fmla="*/ 1436343 h 1598546"/>
              <a:gd name="connsiteX90" fmla="*/ 367255 w 4452716"/>
              <a:gd name="connsiteY90" fmla="*/ 1462031 h 1598546"/>
              <a:gd name="connsiteX91" fmla="*/ 341484 w 4452716"/>
              <a:gd name="connsiteY91" fmla="*/ 1487720 h 1598546"/>
              <a:gd name="connsiteX92" fmla="*/ 315713 w 4452716"/>
              <a:gd name="connsiteY92" fmla="*/ 1462031 h 1598546"/>
              <a:gd name="connsiteX93" fmla="*/ 341484 w 4452716"/>
              <a:gd name="connsiteY93" fmla="*/ 1436343 h 1598546"/>
              <a:gd name="connsiteX94" fmla="*/ 119855 w 4452716"/>
              <a:gd name="connsiteY94" fmla="*/ 1436343 h 1598546"/>
              <a:gd name="connsiteX95" fmla="*/ 145626 w 4452716"/>
              <a:gd name="connsiteY95" fmla="*/ 1462031 h 1598546"/>
              <a:gd name="connsiteX96" fmla="*/ 119855 w 4452716"/>
              <a:gd name="connsiteY96" fmla="*/ 1487720 h 1598546"/>
              <a:gd name="connsiteX97" fmla="*/ 94084 w 4452716"/>
              <a:gd name="connsiteY97" fmla="*/ 1462031 h 1598546"/>
              <a:gd name="connsiteX98" fmla="*/ 119855 w 4452716"/>
              <a:gd name="connsiteY98" fmla="*/ 1436343 h 1598546"/>
              <a:gd name="connsiteX99" fmla="*/ 4222570 w 4452716"/>
              <a:gd name="connsiteY99" fmla="*/ 1326250 h 1598546"/>
              <a:gd name="connsiteX100" fmla="*/ 4248341 w 4452716"/>
              <a:gd name="connsiteY100" fmla="*/ 1351939 h 1598546"/>
              <a:gd name="connsiteX101" fmla="*/ 4222570 w 4452716"/>
              <a:gd name="connsiteY101" fmla="*/ 1377627 h 1598546"/>
              <a:gd name="connsiteX102" fmla="*/ 4196799 w 4452716"/>
              <a:gd name="connsiteY102" fmla="*/ 1351939 h 1598546"/>
              <a:gd name="connsiteX103" fmla="*/ 4222570 w 4452716"/>
              <a:gd name="connsiteY103" fmla="*/ 1326250 h 1598546"/>
              <a:gd name="connsiteX104" fmla="*/ 4000204 w 4452716"/>
              <a:gd name="connsiteY104" fmla="*/ 1326250 h 1598546"/>
              <a:gd name="connsiteX105" fmla="*/ 4025975 w 4452716"/>
              <a:gd name="connsiteY105" fmla="*/ 1351939 h 1598546"/>
              <a:gd name="connsiteX106" fmla="*/ 4000204 w 4452716"/>
              <a:gd name="connsiteY106" fmla="*/ 1377627 h 1598546"/>
              <a:gd name="connsiteX107" fmla="*/ 3974434 w 4452716"/>
              <a:gd name="connsiteY107" fmla="*/ 1351939 h 1598546"/>
              <a:gd name="connsiteX108" fmla="*/ 4000204 w 4452716"/>
              <a:gd name="connsiteY108" fmla="*/ 1326250 h 1598546"/>
              <a:gd name="connsiteX109" fmla="*/ 3778575 w 4452716"/>
              <a:gd name="connsiteY109" fmla="*/ 1326250 h 1598546"/>
              <a:gd name="connsiteX110" fmla="*/ 3804346 w 4452716"/>
              <a:gd name="connsiteY110" fmla="*/ 1351939 h 1598546"/>
              <a:gd name="connsiteX111" fmla="*/ 3778575 w 4452716"/>
              <a:gd name="connsiteY111" fmla="*/ 1377627 h 1598546"/>
              <a:gd name="connsiteX112" fmla="*/ 3752804 w 4452716"/>
              <a:gd name="connsiteY112" fmla="*/ 1351939 h 1598546"/>
              <a:gd name="connsiteX113" fmla="*/ 3778575 w 4452716"/>
              <a:gd name="connsiteY113" fmla="*/ 1326250 h 1598546"/>
              <a:gd name="connsiteX114" fmla="*/ 3556946 w 4452716"/>
              <a:gd name="connsiteY114" fmla="*/ 1326250 h 1598546"/>
              <a:gd name="connsiteX115" fmla="*/ 3582717 w 4452716"/>
              <a:gd name="connsiteY115" fmla="*/ 1351939 h 1598546"/>
              <a:gd name="connsiteX116" fmla="*/ 3556946 w 4452716"/>
              <a:gd name="connsiteY116" fmla="*/ 1377627 h 1598546"/>
              <a:gd name="connsiteX117" fmla="*/ 3531175 w 4452716"/>
              <a:gd name="connsiteY117" fmla="*/ 1351939 h 1598546"/>
              <a:gd name="connsiteX118" fmla="*/ 3556946 w 4452716"/>
              <a:gd name="connsiteY118" fmla="*/ 1326250 h 1598546"/>
              <a:gd name="connsiteX119" fmla="*/ 895925 w 4452716"/>
              <a:gd name="connsiteY119" fmla="*/ 1326250 h 1598546"/>
              <a:gd name="connsiteX120" fmla="*/ 921696 w 4452716"/>
              <a:gd name="connsiteY120" fmla="*/ 1351939 h 1598546"/>
              <a:gd name="connsiteX121" fmla="*/ 895925 w 4452716"/>
              <a:gd name="connsiteY121" fmla="*/ 1377627 h 1598546"/>
              <a:gd name="connsiteX122" fmla="*/ 870154 w 4452716"/>
              <a:gd name="connsiteY122" fmla="*/ 1351939 h 1598546"/>
              <a:gd name="connsiteX123" fmla="*/ 895925 w 4452716"/>
              <a:gd name="connsiteY123" fmla="*/ 1326250 h 1598546"/>
              <a:gd name="connsiteX124" fmla="*/ 674296 w 4452716"/>
              <a:gd name="connsiteY124" fmla="*/ 1326250 h 1598546"/>
              <a:gd name="connsiteX125" fmla="*/ 700066 w 4452716"/>
              <a:gd name="connsiteY125" fmla="*/ 1351939 h 1598546"/>
              <a:gd name="connsiteX126" fmla="*/ 674296 w 4452716"/>
              <a:gd name="connsiteY126" fmla="*/ 1377627 h 1598546"/>
              <a:gd name="connsiteX127" fmla="*/ 648525 w 4452716"/>
              <a:gd name="connsiteY127" fmla="*/ 1351939 h 1598546"/>
              <a:gd name="connsiteX128" fmla="*/ 674296 w 4452716"/>
              <a:gd name="connsiteY128" fmla="*/ 1326250 h 1598546"/>
              <a:gd name="connsiteX129" fmla="*/ 451930 w 4452716"/>
              <a:gd name="connsiteY129" fmla="*/ 1326250 h 1598546"/>
              <a:gd name="connsiteX130" fmla="*/ 477701 w 4452716"/>
              <a:gd name="connsiteY130" fmla="*/ 1351939 h 1598546"/>
              <a:gd name="connsiteX131" fmla="*/ 451930 w 4452716"/>
              <a:gd name="connsiteY131" fmla="*/ 1377627 h 1598546"/>
              <a:gd name="connsiteX132" fmla="*/ 426159 w 4452716"/>
              <a:gd name="connsiteY132" fmla="*/ 1351939 h 1598546"/>
              <a:gd name="connsiteX133" fmla="*/ 451930 w 4452716"/>
              <a:gd name="connsiteY133" fmla="*/ 1326250 h 1598546"/>
              <a:gd name="connsiteX134" fmla="*/ 230301 w 4452716"/>
              <a:gd name="connsiteY134" fmla="*/ 1326250 h 1598546"/>
              <a:gd name="connsiteX135" fmla="*/ 256072 w 4452716"/>
              <a:gd name="connsiteY135" fmla="*/ 1351939 h 1598546"/>
              <a:gd name="connsiteX136" fmla="*/ 230301 w 4452716"/>
              <a:gd name="connsiteY136" fmla="*/ 1377627 h 1598546"/>
              <a:gd name="connsiteX137" fmla="*/ 204530 w 4452716"/>
              <a:gd name="connsiteY137" fmla="*/ 1351939 h 1598546"/>
              <a:gd name="connsiteX138" fmla="*/ 230301 w 4452716"/>
              <a:gd name="connsiteY138" fmla="*/ 1326250 h 1598546"/>
              <a:gd name="connsiteX139" fmla="*/ 4309705 w 4452716"/>
              <a:gd name="connsiteY139" fmla="*/ 1235075 h 1598546"/>
              <a:gd name="connsiteX140" fmla="*/ 4324018 w 4452716"/>
              <a:gd name="connsiteY140" fmla="*/ 1263021 h 1598546"/>
              <a:gd name="connsiteX141" fmla="*/ 4314885 w 4452716"/>
              <a:gd name="connsiteY141" fmla="*/ 1259185 h 1598546"/>
              <a:gd name="connsiteX142" fmla="*/ 4307246 w 4452716"/>
              <a:gd name="connsiteY142" fmla="*/ 1241112 h 1598546"/>
              <a:gd name="connsiteX143" fmla="*/ 142887 w 4452716"/>
              <a:gd name="connsiteY143" fmla="*/ 1234532 h 1598546"/>
              <a:gd name="connsiteX144" fmla="*/ 145626 w 4452716"/>
              <a:gd name="connsiteY144" fmla="*/ 1241112 h 1598546"/>
              <a:gd name="connsiteX145" fmla="*/ 137987 w 4452716"/>
              <a:gd name="connsiteY145" fmla="*/ 1259461 h 1598546"/>
              <a:gd name="connsiteX146" fmla="*/ 128104 w 4452716"/>
              <a:gd name="connsiteY146" fmla="*/ 1263461 h 1598546"/>
              <a:gd name="connsiteX147" fmla="*/ 4111387 w 4452716"/>
              <a:gd name="connsiteY147" fmla="*/ 1215424 h 1598546"/>
              <a:gd name="connsiteX148" fmla="*/ 4137158 w 4452716"/>
              <a:gd name="connsiteY148" fmla="*/ 1241112 h 1598546"/>
              <a:gd name="connsiteX149" fmla="*/ 4111387 w 4452716"/>
              <a:gd name="connsiteY149" fmla="*/ 1266800 h 1598546"/>
              <a:gd name="connsiteX150" fmla="*/ 4085616 w 4452716"/>
              <a:gd name="connsiteY150" fmla="*/ 1241112 h 1598546"/>
              <a:gd name="connsiteX151" fmla="*/ 4111387 w 4452716"/>
              <a:gd name="connsiteY151" fmla="*/ 1215424 h 1598546"/>
              <a:gd name="connsiteX152" fmla="*/ 3889758 w 4452716"/>
              <a:gd name="connsiteY152" fmla="*/ 1215424 h 1598546"/>
              <a:gd name="connsiteX153" fmla="*/ 3915529 w 4452716"/>
              <a:gd name="connsiteY153" fmla="*/ 1241112 h 1598546"/>
              <a:gd name="connsiteX154" fmla="*/ 3889758 w 4452716"/>
              <a:gd name="connsiteY154" fmla="*/ 1266800 h 1598546"/>
              <a:gd name="connsiteX155" fmla="*/ 3863987 w 4452716"/>
              <a:gd name="connsiteY155" fmla="*/ 1241112 h 1598546"/>
              <a:gd name="connsiteX156" fmla="*/ 3889758 w 4452716"/>
              <a:gd name="connsiteY156" fmla="*/ 1215424 h 1598546"/>
              <a:gd name="connsiteX157" fmla="*/ 3668129 w 4452716"/>
              <a:gd name="connsiteY157" fmla="*/ 1215424 h 1598546"/>
              <a:gd name="connsiteX158" fmla="*/ 3693900 w 4452716"/>
              <a:gd name="connsiteY158" fmla="*/ 1241112 h 1598546"/>
              <a:gd name="connsiteX159" fmla="*/ 3668129 w 4452716"/>
              <a:gd name="connsiteY159" fmla="*/ 1266800 h 1598546"/>
              <a:gd name="connsiteX160" fmla="*/ 3642358 w 4452716"/>
              <a:gd name="connsiteY160" fmla="*/ 1241112 h 1598546"/>
              <a:gd name="connsiteX161" fmla="*/ 3668129 w 4452716"/>
              <a:gd name="connsiteY161" fmla="*/ 1215424 h 1598546"/>
              <a:gd name="connsiteX162" fmla="*/ 3445763 w 4452716"/>
              <a:gd name="connsiteY162" fmla="*/ 1215424 h 1598546"/>
              <a:gd name="connsiteX163" fmla="*/ 3471534 w 4452716"/>
              <a:gd name="connsiteY163" fmla="*/ 1241112 h 1598546"/>
              <a:gd name="connsiteX164" fmla="*/ 3445763 w 4452716"/>
              <a:gd name="connsiteY164" fmla="*/ 1266800 h 1598546"/>
              <a:gd name="connsiteX165" fmla="*/ 3419993 w 4452716"/>
              <a:gd name="connsiteY165" fmla="*/ 1241112 h 1598546"/>
              <a:gd name="connsiteX166" fmla="*/ 3445763 w 4452716"/>
              <a:gd name="connsiteY166" fmla="*/ 1215424 h 1598546"/>
              <a:gd name="connsiteX167" fmla="*/ 1006371 w 4452716"/>
              <a:gd name="connsiteY167" fmla="*/ 1215424 h 1598546"/>
              <a:gd name="connsiteX168" fmla="*/ 1032142 w 4452716"/>
              <a:gd name="connsiteY168" fmla="*/ 1241112 h 1598546"/>
              <a:gd name="connsiteX169" fmla="*/ 1006371 w 4452716"/>
              <a:gd name="connsiteY169" fmla="*/ 1266800 h 1598546"/>
              <a:gd name="connsiteX170" fmla="*/ 980600 w 4452716"/>
              <a:gd name="connsiteY170" fmla="*/ 1241112 h 1598546"/>
              <a:gd name="connsiteX171" fmla="*/ 1006371 w 4452716"/>
              <a:gd name="connsiteY171" fmla="*/ 1215424 h 1598546"/>
              <a:gd name="connsiteX172" fmla="*/ 784742 w 4452716"/>
              <a:gd name="connsiteY172" fmla="*/ 1215424 h 1598546"/>
              <a:gd name="connsiteX173" fmla="*/ 810513 w 4452716"/>
              <a:gd name="connsiteY173" fmla="*/ 1241112 h 1598546"/>
              <a:gd name="connsiteX174" fmla="*/ 784742 w 4452716"/>
              <a:gd name="connsiteY174" fmla="*/ 1266800 h 1598546"/>
              <a:gd name="connsiteX175" fmla="*/ 758971 w 4452716"/>
              <a:gd name="connsiteY175" fmla="*/ 1241112 h 1598546"/>
              <a:gd name="connsiteX176" fmla="*/ 784742 w 4452716"/>
              <a:gd name="connsiteY176" fmla="*/ 1215424 h 1598546"/>
              <a:gd name="connsiteX177" fmla="*/ 563113 w 4452716"/>
              <a:gd name="connsiteY177" fmla="*/ 1215424 h 1598546"/>
              <a:gd name="connsiteX178" fmla="*/ 588884 w 4452716"/>
              <a:gd name="connsiteY178" fmla="*/ 1241112 h 1598546"/>
              <a:gd name="connsiteX179" fmla="*/ 563113 w 4452716"/>
              <a:gd name="connsiteY179" fmla="*/ 1266800 h 1598546"/>
              <a:gd name="connsiteX180" fmla="*/ 537342 w 4452716"/>
              <a:gd name="connsiteY180" fmla="*/ 1241112 h 1598546"/>
              <a:gd name="connsiteX181" fmla="*/ 563113 w 4452716"/>
              <a:gd name="connsiteY181" fmla="*/ 1215424 h 1598546"/>
              <a:gd name="connsiteX182" fmla="*/ 341484 w 4452716"/>
              <a:gd name="connsiteY182" fmla="*/ 1215424 h 1598546"/>
              <a:gd name="connsiteX183" fmla="*/ 367255 w 4452716"/>
              <a:gd name="connsiteY183" fmla="*/ 1241112 h 1598546"/>
              <a:gd name="connsiteX184" fmla="*/ 341484 w 4452716"/>
              <a:gd name="connsiteY184" fmla="*/ 1266800 h 1598546"/>
              <a:gd name="connsiteX185" fmla="*/ 315713 w 4452716"/>
              <a:gd name="connsiteY185" fmla="*/ 1241112 h 1598546"/>
              <a:gd name="connsiteX186" fmla="*/ 341484 w 4452716"/>
              <a:gd name="connsiteY186" fmla="*/ 1215424 h 1598546"/>
              <a:gd name="connsiteX187" fmla="*/ 4222570 w 4452716"/>
              <a:gd name="connsiteY187" fmla="*/ 1105331 h 1598546"/>
              <a:gd name="connsiteX188" fmla="*/ 4248341 w 4452716"/>
              <a:gd name="connsiteY188" fmla="*/ 1131019 h 1598546"/>
              <a:gd name="connsiteX189" fmla="*/ 4222570 w 4452716"/>
              <a:gd name="connsiteY189" fmla="*/ 1156707 h 1598546"/>
              <a:gd name="connsiteX190" fmla="*/ 4196799 w 4452716"/>
              <a:gd name="connsiteY190" fmla="*/ 1131019 h 1598546"/>
              <a:gd name="connsiteX191" fmla="*/ 4222570 w 4452716"/>
              <a:gd name="connsiteY191" fmla="*/ 1105331 h 1598546"/>
              <a:gd name="connsiteX192" fmla="*/ 4000204 w 4452716"/>
              <a:gd name="connsiteY192" fmla="*/ 1105331 h 1598546"/>
              <a:gd name="connsiteX193" fmla="*/ 4025975 w 4452716"/>
              <a:gd name="connsiteY193" fmla="*/ 1131019 h 1598546"/>
              <a:gd name="connsiteX194" fmla="*/ 4000204 w 4452716"/>
              <a:gd name="connsiteY194" fmla="*/ 1156707 h 1598546"/>
              <a:gd name="connsiteX195" fmla="*/ 3974434 w 4452716"/>
              <a:gd name="connsiteY195" fmla="*/ 1131019 h 1598546"/>
              <a:gd name="connsiteX196" fmla="*/ 4000204 w 4452716"/>
              <a:gd name="connsiteY196" fmla="*/ 1105331 h 1598546"/>
              <a:gd name="connsiteX197" fmla="*/ 3778575 w 4452716"/>
              <a:gd name="connsiteY197" fmla="*/ 1105331 h 1598546"/>
              <a:gd name="connsiteX198" fmla="*/ 3804346 w 4452716"/>
              <a:gd name="connsiteY198" fmla="*/ 1131019 h 1598546"/>
              <a:gd name="connsiteX199" fmla="*/ 3778575 w 4452716"/>
              <a:gd name="connsiteY199" fmla="*/ 1156707 h 1598546"/>
              <a:gd name="connsiteX200" fmla="*/ 3752804 w 4452716"/>
              <a:gd name="connsiteY200" fmla="*/ 1131019 h 1598546"/>
              <a:gd name="connsiteX201" fmla="*/ 3778575 w 4452716"/>
              <a:gd name="connsiteY201" fmla="*/ 1105331 h 1598546"/>
              <a:gd name="connsiteX202" fmla="*/ 3556946 w 4452716"/>
              <a:gd name="connsiteY202" fmla="*/ 1105331 h 1598546"/>
              <a:gd name="connsiteX203" fmla="*/ 3582717 w 4452716"/>
              <a:gd name="connsiteY203" fmla="*/ 1131019 h 1598546"/>
              <a:gd name="connsiteX204" fmla="*/ 3556946 w 4452716"/>
              <a:gd name="connsiteY204" fmla="*/ 1156707 h 1598546"/>
              <a:gd name="connsiteX205" fmla="*/ 3531175 w 4452716"/>
              <a:gd name="connsiteY205" fmla="*/ 1131019 h 1598546"/>
              <a:gd name="connsiteX206" fmla="*/ 3556946 w 4452716"/>
              <a:gd name="connsiteY206" fmla="*/ 1105331 h 1598546"/>
              <a:gd name="connsiteX207" fmla="*/ 3335317 w 4452716"/>
              <a:gd name="connsiteY207" fmla="*/ 1105331 h 1598546"/>
              <a:gd name="connsiteX208" fmla="*/ 3361088 w 4452716"/>
              <a:gd name="connsiteY208" fmla="*/ 1131019 h 1598546"/>
              <a:gd name="connsiteX209" fmla="*/ 3335317 w 4452716"/>
              <a:gd name="connsiteY209" fmla="*/ 1156707 h 1598546"/>
              <a:gd name="connsiteX210" fmla="*/ 3309546 w 4452716"/>
              <a:gd name="connsiteY210" fmla="*/ 1131019 h 1598546"/>
              <a:gd name="connsiteX211" fmla="*/ 3335317 w 4452716"/>
              <a:gd name="connsiteY211" fmla="*/ 1105331 h 1598546"/>
              <a:gd name="connsiteX212" fmla="*/ 1117554 w 4452716"/>
              <a:gd name="connsiteY212" fmla="*/ 1105331 h 1598546"/>
              <a:gd name="connsiteX213" fmla="*/ 1143325 w 4452716"/>
              <a:gd name="connsiteY213" fmla="*/ 1131019 h 1598546"/>
              <a:gd name="connsiteX214" fmla="*/ 1117554 w 4452716"/>
              <a:gd name="connsiteY214" fmla="*/ 1156707 h 1598546"/>
              <a:gd name="connsiteX215" fmla="*/ 1091783 w 4452716"/>
              <a:gd name="connsiteY215" fmla="*/ 1131019 h 1598546"/>
              <a:gd name="connsiteX216" fmla="*/ 1117554 w 4452716"/>
              <a:gd name="connsiteY216" fmla="*/ 1105331 h 1598546"/>
              <a:gd name="connsiteX217" fmla="*/ 895925 w 4452716"/>
              <a:gd name="connsiteY217" fmla="*/ 1105331 h 1598546"/>
              <a:gd name="connsiteX218" fmla="*/ 921696 w 4452716"/>
              <a:gd name="connsiteY218" fmla="*/ 1131019 h 1598546"/>
              <a:gd name="connsiteX219" fmla="*/ 895925 w 4452716"/>
              <a:gd name="connsiteY219" fmla="*/ 1156707 h 1598546"/>
              <a:gd name="connsiteX220" fmla="*/ 870154 w 4452716"/>
              <a:gd name="connsiteY220" fmla="*/ 1131019 h 1598546"/>
              <a:gd name="connsiteX221" fmla="*/ 895925 w 4452716"/>
              <a:gd name="connsiteY221" fmla="*/ 1105331 h 1598546"/>
              <a:gd name="connsiteX222" fmla="*/ 674296 w 4452716"/>
              <a:gd name="connsiteY222" fmla="*/ 1105331 h 1598546"/>
              <a:gd name="connsiteX223" fmla="*/ 700066 w 4452716"/>
              <a:gd name="connsiteY223" fmla="*/ 1131019 h 1598546"/>
              <a:gd name="connsiteX224" fmla="*/ 674296 w 4452716"/>
              <a:gd name="connsiteY224" fmla="*/ 1156707 h 1598546"/>
              <a:gd name="connsiteX225" fmla="*/ 648525 w 4452716"/>
              <a:gd name="connsiteY225" fmla="*/ 1131019 h 1598546"/>
              <a:gd name="connsiteX226" fmla="*/ 674296 w 4452716"/>
              <a:gd name="connsiteY226" fmla="*/ 1105331 h 1598546"/>
              <a:gd name="connsiteX227" fmla="*/ 451930 w 4452716"/>
              <a:gd name="connsiteY227" fmla="*/ 1105331 h 1598546"/>
              <a:gd name="connsiteX228" fmla="*/ 477701 w 4452716"/>
              <a:gd name="connsiteY228" fmla="*/ 1131019 h 1598546"/>
              <a:gd name="connsiteX229" fmla="*/ 451930 w 4452716"/>
              <a:gd name="connsiteY229" fmla="*/ 1156707 h 1598546"/>
              <a:gd name="connsiteX230" fmla="*/ 426159 w 4452716"/>
              <a:gd name="connsiteY230" fmla="*/ 1131019 h 1598546"/>
              <a:gd name="connsiteX231" fmla="*/ 451930 w 4452716"/>
              <a:gd name="connsiteY231" fmla="*/ 1105331 h 1598546"/>
              <a:gd name="connsiteX232" fmla="*/ 230301 w 4452716"/>
              <a:gd name="connsiteY232" fmla="*/ 1105331 h 1598546"/>
              <a:gd name="connsiteX233" fmla="*/ 256072 w 4452716"/>
              <a:gd name="connsiteY233" fmla="*/ 1131019 h 1598546"/>
              <a:gd name="connsiteX234" fmla="*/ 230301 w 4452716"/>
              <a:gd name="connsiteY234" fmla="*/ 1156707 h 1598546"/>
              <a:gd name="connsiteX235" fmla="*/ 204530 w 4452716"/>
              <a:gd name="connsiteY235" fmla="*/ 1131019 h 1598546"/>
              <a:gd name="connsiteX236" fmla="*/ 230301 w 4452716"/>
              <a:gd name="connsiteY236" fmla="*/ 1105331 h 1598546"/>
              <a:gd name="connsiteX237" fmla="*/ 4111387 w 4452716"/>
              <a:gd name="connsiteY237" fmla="*/ 994504 h 1598546"/>
              <a:gd name="connsiteX238" fmla="*/ 4137158 w 4452716"/>
              <a:gd name="connsiteY238" fmla="*/ 1020192 h 1598546"/>
              <a:gd name="connsiteX239" fmla="*/ 4111387 w 4452716"/>
              <a:gd name="connsiteY239" fmla="*/ 1045881 h 1598546"/>
              <a:gd name="connsiteX240" fmla="*/ 4085616 w 4452716"/>
              <a:gd name="connsiteY240" fmla="*/ 1020192 h 1598546"/>
              <a:gd name="connsiteX241" fmla="*/ 4111387 w 4452716"/>
              <a:gd name="connsiteY241" fmla="*/ 994504 h 1598546"/>
              <a:gd name="connsiteX242" fmla="*/ 3889758 w 4452716"/>
              <a:gd name="connsiteY242" fmla="*/ 994504 h 1598546"/>
              <a:gd name="connsiteX243" fmla="*/ 3915529 w 4452716"/>
              <a:gd name="connsiteY243" fmla="*/ 1020192 h 1598546"/>
              <a:gd name="connsiteX244" fmla="*/ 3889758 w 4452716"/>
              <a:gd name="connsiteY244" fmla="*/ 1045881 h 1598546"/>
              <a:gd name="connsiteX245" fmla="*/ 3863987 w 4452716"/>
              <a:gd name="connsiteY245" fmla="*/ 1020192 h 1598546"/>
              <a:gd name="connsiteX246" fmla="*/ 3889758 w 4452716"/>
              <a:gd name="connsiteY246" fmla="*/ 994504 h 1598546"/>
              <a:gd name="connsiteX247" fmla="*/ 3668129 w 4452716"/>
              <a:gd name="connsiteY247" fmla="*/ 994504 h 1598546"/>
              <a:gd name="connsiteX248" fmla="*/ 3693900 w 4452716"/>
              <a:gd name="connsiteY248" fmla="*/ 1020192 h 1598546"/>
              <a:gd name="connsiteX249" fmla="*/ 3668129 w 4452716"/>
              <a:gd name="connsiteY249" fmla="*/ 1045881 h 1598546"/>
              <a:gd name="connsiteX250" fmla="*/ 3642358 w 4452716"/>
              <a:gd name="connsiteY250" fmla="*/ 1020192 h 1598546"/>
              <a:gd name="connsiteX251" fmla="*/ 3668129 w 4452716"/>
              <a:gd name="connsiteY251" fmla="*/ 994504 h 1598546"/>
              <a:gd name="connsiteX252" fmla="*/ 3445763 w 4452716"/>
              <a:gd name="connsiteY252" fmla="*/ 994504 h 1598546"/>
              <a:gd name="connsiteX253" fmla="*/ 3471534 w 4452716"/>
              <a:gd name="connsiteY253" fmla="*/ 1020192 h 1598546"/>
              <a:gd name="connsiteX254" fmla="*/ 3445763 w 4452716"/>
              <a:gd name="connsiteY254" fmla="*/ 1045881 h 1598546"/>
              <a:gd name="connsiteX255" fmla="*/ 3419993 w 4452716"/>
              <a:gd name="connsiteY255" fmla="*/ 1020192 h 1598546"/>
              <a:gd name="connsiteX256" fmla="*/ 3445763 w 4452716"/>
              <a:gd name="connsiteY256" fmla="*/ 994504 h 1598546"/>
              <a:gd name="connsiteX257" fmla="*/ 3224134 w 4452716"/>
              <a:gd name="connsiteY257" fmla="*/ 994504 h 1598546"/>
              <a:gd name="connsiteX258" fmla="*/ 3249905 w 4452716"/>
              <a:gd name="connsiteY258" fmla="*/ 1020192 h 1598546"/>
              <a:gd name="connsiteX259" fmla="*/ 3224134 w 4452716"/>
              <a:gd name="connsiteY259" fmla="*/ 1045881 h 1598546"/>
              <a:gd name="connsiteX260" fmla="*/ 3198364 w 4452716"/>
              <a:gd name="connsiteY260" fmla="*/ 1020192 h 1598546"/>
              <a:gd name="connsiteX261" fmla="*/ 3224134 w 4452716"/>
              <a:gd name="connsiteY261" fmla="*/ 994504 h 1598546"/>
              <a:gd name="connsiteX262" fmla="*/ 3002505 w 4452716"/>
              <a:gd name="connsiteY262" fmla="*/ 994504 h 1598546"/>
              <a:gd name="connsiteX263" fmla="*/ 3028276 w 4452716"/>
              <a:gd name="connsiteY263" fmla="*/ 1020192 h 1598546"/>
              <a:gd name="connsiteX264" fmla="*/ 3025709 w 4452716"/>
              <a:gd name="connsiteY264" fmla="*/ 1026450 h 1598546"/>
              <a:gd name="connsiteX265" fmla="*/ 2983716 w 4452716"/>
              <a:gd name="connsiteY265" fmla="*/ 1003057 h 1598546"/>
              <a:gd name="connsiteX266" fmla="*/ 2984098 w 4452716"/>
              <a:gd name="connsiteY266" fmla="*/ 1002119 h 1598546"/>
              <a:gd name="connsiteX267" fmla="*/ 3002505 w 4452716"/>
              <a:gd name="connsiteY267" fmla="*/ 994504 h 1598546"/>
              <a:gd name="connsiteX268" fmla="*/ 1450366 w 4452716"/>
              <a:gd name="connsiteY268" fmla="*/ 994504 h 1598546"/>
              <a:gd name="connsiteX269" fmla="*/ 1468497 w 4452716"/>
              <a:gd name="connsiteY269" fmla="*/ 1001843 h 1598546"/>
              <a:gd name="connsiteX270" fmla="*/ 1468983 w 4452716"/>
              <a:gd name="connsiteY270" fmla="*/ 1003012 h 1598546"/>
              <a:gd name="connsiteX271" fmla="*/ 1427173 w 4452716"/>
              <a:gd name="connsiteY271" fmla="*/ 1026292 h 1598546"/>
              <a:gd name="connsiteX272" fmla="*/ 1424595 w 4452716"/>
              <a:gd name="connsiteY272" fmla="*/ 1020192 h 1598546"/>
              <a:gd name="connsiteX273" fmla="*/ 1450366 w 4452716"/>
              <a:gd name="connsiteY273" fmla="*/ 994504 h 1598546"/>
              <a:gd name="connsiteX274" fmla="*/ 1228737 w 4452716"/>
              <a:gd name="connsiteY274" fmla="*/ 994504 h 1598546"/>
              <a:gd name="connsiteX275" fmla="*/ 1254507 w 4452716"/>
              <a:gd name="connsiteY275" fmla="*/ 1020192 h 1598546"/>
              <a:gd name="connsiteX276" fmla="*/ 1228737 w 4452716"/>
              <a:gd name="connsiteY276" fmla="*/ 1045881 h 1598546"/>
              <a:gd name="connsiteX277" fmla="*/ 1202966 w 4452716"/>
              <a:gd name="connsiteY277" fmla="*/ 1020192 h 1598546"/>
              <a:gd name="connsiteX278" fmla="*/ 1228737 w 4452716"/>
              <a:gd name="connsiteY278" fmla="*/ 994504 h 1598546"/>
              <a:gd name="connsiteX279" fmla="*/ 1006371 w 4452716"/>
              <a:gd name="connsiteY279" fmla="*/ 994504 h 1598546"/>
              <a:gd name="connsiteX280" fmla="*/ 1032142 w 4452716"/>
              <a:gd name="connsiteY280" fmla="*/ 1020192 h 1598546"/>
              <a:gd name="connsiteX281" fmla="*/ 1006371 w 4452716"/>
              <a:gd name="connsiteY281" fmla="*/ 1045881 h 1598546"/>
              <a:gd name="connsiteX282" fmla="*/ 980600 w 4452716"/>
              <a:gd name="connsiteY282" fmla="*/ 1020192 h 1598546"/>
              <a:gd name="connsiteX283" fmla="*/ 1006371 w 4452716"/>
              <a:gd name="connsiteY283" fmla="*/ 994504 h 1598546"/>
              <a:gd name="connsiteX284" fmla="*/ 784742 w 4452716"/>
              <a:gd name="connsiteY284" fmla="*/ 994504 h 1598546"/>
              <a:gd name="connsiteX285" fmla="*/ 810513 w 4452716"/>
              <a:gd name="connsiteY285" fmla="*/ 1020192 h 1598546"/>
              <a:gd name="connsiteX286" fmla="*/ 784742 w 4452716"/>
              <a:gd name="connsiteY286" fmla="*/ 1045881 h 1598546"/>
              <a:gd name="connsiteX287" fmla="*/ 758971 w 4452716"/>
              <a:gd name="connsiteY287" fmla="*/ 1020192 h 1598546"/>
              <a:gd name="connsiteX288" fmla="*/ 784742 w 4452716"/>
              <a:gd name="connsiteY288" fmla="*/ 994504 h 1598546"/>
              <a:gd name="connsiteX289" fmla="*/ 563113 w 4452716"/>
              <a:gd name="connsiteY289" fmla="*/ 994504 h 1598546"/>
              <a:gd name="connsiteX290" fmla="*/ 588884 w 4452716"/>
              <a:gd name="connsiteY290" fmla="*/ 1020192 h 1598546"/>
              <a:gd name="connsiteX291" fmla="*/ 563113 w 4452716"/>
              <a:gd name="connsiteY291" fmla="*/ 1045881 h 1598546"/>
              <a:gd name="connsiteX292" fmla="*/ 537342 w 4452716"/>
              <a:gd name="connsiteY292" fmla="*/ 1020192 h 1598546"/>
              <a:gd name="connsiteX293" fmla="*/ 563113 w 4452716"/>
              <a:gd name="connsiteY293" fmla="*/ 994504 h 1598546"/>
              <a:gd name="connsiteX294" fmla="*/ 341484 w 4452716"/>
              <a:gd name="connsiteY294" fmla="*/ 994504 h 1598546"/>
              <a:gd name="connsiteX295" fmla="*/ 367255 w 4452716"/>
              <a:gd name="connsiteY295" fmla="*/ 1020192 h 1598546"/>
              <a:gd name="connsiteX296" fmla="*/ 341484 w 4452716"/>
              <a:gd name="connsiteY296" fmla="*/ 1045881 h 1598546"/>
              <a:gd name="connsiteX297" fmla="*/ 315713 w 4452716"/>
              <a:gd name="connsiteY297" fmla="*/ 1020192 h 1598546"/>
              <a:gd name="connsiteX298" fmla="*/ 341484 w 4452716"/>
              <a:gd name="connsiteY298" fmla="*/ 994504 h 1598546"/>
              <a:gd name="connsiteX299" fmla="*/ 4000204 w 4452716"/>
              <a:gd name="connsiteY299" fmla="*/ 883677 h 1598546"/>
              <a:gd name="connsiteX300" fmla="*/ 4025975 w 4452716"/>
              <a:gd name="connsiteY300" fmla="*/ 909366 h 1598546"/>
              <a:gd name="connsiteX301" fmla="*/ 4000204 w 4452716"/>
              <a:gd name="connsiteY301" fmla="*/ 935054 h 1598546"/>
              <a:gd name="connsiteX302" fmla="*/ 3974434 w 4452716"/>
              <a:gd name="connsiteY302" fmla="*/ 909366 h 1598546"/>
              <a:gd name="connsiteX303" fmla="*/ 4000204 w 4452716"/>
              <a:gd name="connsiteY303" fmla="*/ 883677 h 1598546"/>
              <a:gd name="connsiteX304" fmla="*/ 3778575 w 4452716"/>
              <a:gd name="connsiteY304" fmla="*/ 883677 h 1598546"/>
              <a:gd name="connsiteX305" fmla="*/ 3804346 w 4452716"/>
              <a:gd name="connsiteY305" fmla="*/ 909366 h 1598546"/>
              <a:gd name="connsiteX306" fmla="*/ 3778575 w 4452716"/>
              <a:gd name="connsiteY306" fmla="*/ 935054 h 1598546"/>
              <a:gd name="connsiteX307" fmla="*/ 3752804 w 4452716"/>
              <a:gd name="connsiteY307" fmla="*/ 909366 h 1598546"/>
              <a:gd name="connsiteX308" fmla="*/ 3778575 w 4452716"/>
              <a:gd name="connsiteY308" fmla="*/ 883677 h 1598546"/>
              <a:gd name="connsiteX309" fmla="*/ 3556946 w 4452716"/>
              <a:gd name="connsiteY309" fmla="*/ 883677 h 1598546"/>
              <a:gd name="connsiteX310" fmla="*/ 3582717 w 4452716"/>
              <a:gd name="connsiteY310" fmla="*/ 909366 h 1598546"/>
              <a:gd name="connsiteX311" fmla="*/ 3556946 w 4452716"/>
              <a:gd name="connsiteY311" fmla="*/ 935054 h 1598546"/>
              <a:gd name="connsiteX312" fmla="*/ 3531175 w 4452716"/>
              <a:gd name="connsiteY312" fmla="*/ 909366 h 1598546"/>
              <a:gd name="connsiteX313" fmla="*/ 3556946 w 4452716"/>
              <a:gd name="connsiteY313" fmla="*/ 883677 h 1598546"/>
              <a:gd name="connsiteX314" fmla="*/ 3335317 w 4452716"/>
              <a:gd name="connsiteY314" fmla="*/ 883677 h 1598546"/>
              <a:gd name="connsiteX315" fmla="*/ 3361088 w 4452716"/>
              <a:gd name="connsiteY315" fmla="*/ 909366 h 1598546"/>
              <a:gd name="connsiteX316" fmla="*/ 3335317 w 4452716"/>
              <a:gd name="connsiteY316" fmla="*/ 935054 h 1598546"/>
              <a:gd name="connsiteX317" fmla="*/ 3309546 w 4452716"/>
              <a:gd name="connsiteY317" fmla="*/ 909366 h 1598546"/>
              <a:gd name="connsiteX318" fmla="*/ 3335317 w 4452716"/>
              <a:gd name="connsiteY318" fmla="*/ 883677 h 1598546"/>
              <a:gd name="connsiteX319" fmla="*/ 3113688 w 4452716"/>
              <a:gd name="connsiteY319" fmla="*/ 883677 h 1598546"/>
              <a:gd name="connsiteX320" fmla="*/ 3139459 w 4452716"/>
              <a:gd name="connsiteY320" fmla="*/ 909366 h 1598546"/>
              <a:gd name="connsiteX321" fmla="*/ 3113688 w 4452716"/>
              <a:gd name="connsiteY321" fmla="*/ 935054 h 1598546"/>
              <a:gd name="connsiteX322" fmla="*/ 3087917 w 4452716"/>
              <a:gd name="connsiteY322" fmla="*/ 909366 h 1598546"/>
              <a:gd name="connsiteX323" fmla="*/ 3113688 w 4452716"/>
              <a:gd name="connsiteY323" fmla="*/ 883677 h 1598546"/>
              <a:gd name="connsiteX324" fmla="*/ 2891323 w 4452716"/>
              <a:gd name="connsiteY324" fmla="*/ 883677 h 1598546"/>
              <a:gd name="connsiteX325" fmla="*/ 2917094 w 4452716"/>
              <a:gd name="connsiteY325" fmla="*/ 909366 h 1598546"/>
              <a:gd name="connsiteX326" fmla="*/ 2891323 w 4452716"/>
              <a:gd name="connsiteY326" fmla="*/ 935054 h 1598546"/>
              <a:gd name="connsiteX327" fmla="*/ 2865552 w 4452716"/>
              <a:gd name="connsiteY327" fmla="*/ 909366 h 1598546"/>
              <a:gd name="connsiteX328" fmla="*/ 2891323 w 4452716"/>
              <a:gd name="connsiteY328" fmla="*/ 883677 h 1598546"/>
              <a:gd name="connsiteX329" fmla="*/ 1560812 w 4452716"/>
              <a:gd name="connsiteY329" fmla="*/ 883677 h 1598546"/>
              <a:gd name="connsiteX330" fmla="*/ 1586583 w 4452716"/>
              <a:gd name="connsiteY330" fmla="*/ 909366 h 1598546"/>
              <a:gd name="connsiteX331" fmla="*/ 1560812 w 4452716"/>
              <a:gd name="connsiteY331" fmla="*/ 935054 h 1598546"/>
              <a:gd name="connsiteX332" fmla="*/ 1535041 w 4452716"/>
              <a:gd name="connsiteY332" fmla="*/ 909366 h 1598546"/>
              <a:gd name="connsiteX333" fmla="*/ 1560812 w 4452716"/>
              <a:gd name="connsiteY333" fmla="*/ 883677 h 1598546"/>
              <a:gd name="connsiteX334" fmla="*/ 1339183 w 4452716"/>
              <a:gd name="connsiteY334" fmla="*/ 883677 h 1598546"/>
              <a:gd name="connsiteX335" fmla="*/ 1364954 w 4452716"/>
              <a:gd name="connsiteY335" fmla="*/ 909366 h 1598546"/>
              <a:gd name="connsiteX336" fmla="*/ 1339183 w 4452716"/>
              <a:gd name="connsiteY336" fmla="*/ 935054 h 1598546"/>
              <a:gd name="connsiteX337" fmla="*/ 1313412 w 4452716"/>
              <a:gd name="connsiteY337" fmla="*/ 909366 h 1598546"/>
              <a:gd name="connsiteX338" fmla="*/ 1339183 w 4452716"/>
              <a:gd name="connsiteY338" fmla="*/ 883677 h 1598546"/>
              <a:gd name="connsiteX339" fmla="*/ 1117554 w 4452716"/>
              <a:gd name="connsiteY339" fmla="*/ 883677 h 1598546"/>
              <a:gd name="connsiteX340" fmla="*/ 1143325 w 4452716"/>
              <a:gd name="connsiteY340" fmla="*/ 909366 h 1598546"/>
              <a:gd name="connsiteX341" fmla="*/ 1117554 w 4452716"/>
              <a:gd name="connsiteY341" fmla="*/ 935054 h 1598546"/>
              <a:gd name="connsiteX342" fmla="*/ 1091783 w 4452716"/>
              <a:gd name="connsiteY342" fmla="*/ 909366 h 1598546"/>
              <a:gd name="connsiteX343" fmla="*/ 1117554 w 4452716"/>
              <a:gd name="connsiteY343" fmla="*/ 883677 h 1598546"/>
              <a:gd name="connsiteX344" fmla="*/ 895925 w 4452716"/>
              <a:gd name="connsiteY344" fmla="*/ 883677 h 1598546"/>
              <a:gd name="connsiteX345" fmla="*/ 921696 w 4452716"/>
              <a:gd name="connsiteY345" fmla="*/ 909366 h 1598546"/>
              <a:gd name="connsiteX346" fmla="*/ 895925 w 4452716"/>
              <a:gd name="connsiteY346" fmla="*/ 935054 h 1598546"/>
              <a:gd name="connsiteX347" fmla="*/ 870154 w 4452716"/>
              <a:gd name="connsiteY347" fmla="*/ 909366 h 1598546"/>
              <a:gd name="connsiteX348" fmla="*/ 895925 w 4452716"/>
              <a:gd name="connsiteY348" fmla="*/ 883677 h 1598546"/>
              <a:gd name="connsiteX349" fmla="*/ 674296 w 4452716"/>
              <a:gd name="connsiteY349" fmla="*/ 883677 h 1598546"/>
              <a:gd name="connsiteX350" fmla="*/ 700066 w 4452716"/>
              <a:gd name="connsiteY350" fmla="*/ 909366 h 1598546"/>
              <a:gd name="connsiteX351" fmla="*/ 674296 w 4452716"/>
              <a:gd name="connsiteY351" fmla="*/ 935054 h 1598546"/>
              <a:gd name="connsiteX352" fmla="*/ 648525 w 4452716"/>
              <a:gd name="connsiteY352" fmla="*/ 909366 h 1598546"/>
              <a:gd name="connsiteX353" fmla="*/ 674296 w 4452716"/>
              <a:gd name="connsiteY353" fmla="*/ 883677 h 1598546"/>
              <a:gd name="connsiteX354" fmla="*/ 451930 w 4452716"/>
              <a:gd name="connsiteY354" fmla="*/ 883677 h 1598546"/>
              <a:gd name="connsiteX355" fmla="*/ 477701 w 4452716"/>
              <a:gd name="connsiteY355" fmla="*/ 909366 h 1598546"/>
              <a:gd name="connsiteX356" fmla="*/ 451930 w 4452716"/>
              <a:gd name="connsiteY356" fmla="*/ 935054 h 1598546"/>
              <a:gd name="connsiteX357" fmla="*/ 426159 w 4452716"/>
              <a:gd name="connsiteY357" fmla="*/ 909366 h 1598546"/>
              <a:gd name="connsiteX358" fmla="*/ 451930 w 4452716"/>
              <a:gd name="connsiteY358" fmla="*/ 883677 h 1598546"/>
              <a:gd name="connsiteX359" fmla="*/ 3889758 w 4452716"/>
              <a:gd name="connsiteY359" fmla="*/ 773585 h 1598546"/>
              <a:gd name="connsiteX360" fmla="*/ 3915529 w 4452716"/>
              <a:gd name="connsiteY360" fmla="*/ 799273 h 1598546"/>
              <a:gd name="connsiteX361" fmla="*/ 3889758 w 4452716"/>
              <a:gd name="connsiteY361" fmla="*/ 824961 h 1598546"/>
              <a:gd name="connsiteX362" fmla="*/ 3863987 w 4452716"/>
              <a:gd name="connsiteY362" fmla="*/ 799273 h 1598546"/>
              <a:gd name="connsiteX363" fmla="*/ 3889758 w 4452716"/>
              <a:gd name="connsiteY363" fmla="*/ 773585 h 1598546"/>
              <a:gd name="connsiteX364" fmla="*/ 3668129 w 4452716"/>
              <a:gd name="connsiteY364" fmla="*/ 773585 h 1598546"/>
              <a:gd name="connsiteX365" fmla="*/ 3693900 w 4452716"/>
              <a:gd name="connsiteY365" fmla="*/ 799273 h 1598546"/>
              <a:gd name="connsiteX366" fmla="*/ 3668129 w 4452716"/>
              <a:gd name="connsiteY366" fmla="*/ 824961 h 1598546"/>
              <a:gd name="connsiteX367" fmla="*/ 3642358 w 4452716"/>
              <a:gd name="connsiteY367" fmla="*/ 799273 h 1598546"/>
              <a:gd name="connsiteX368" fmla="*/ 3668129 w 4452716"/>
              <a:gd name="connsiteY368" fmla="*/ 773585 h 1598546"/>
              <a:gd name="connsiteX369" fmla="*/ 3445763 w 4452716"/>
              <a:gd name="connsiteY369" fmla="*/ 773585 h 1598546"/>
              <a:gd name="connsiteX370" fmla="*/ 3471534 w 4452716"/>
              <a:gd name="connsiteY370" fmla="*/ 799273 h 1598546"/>
              <a:gd name="connsiteX371" fmla="*/ 3445763 w 4452716"/>
              <a:gd name="connsiteY371" fmla="*/ 824961 h 1598546"/>
              <a:gd name="connsiteX372" fmla="*/ 3419993 w 4452716"/>
              <a:gd name="connsiteY372" fmla="*/ 799273 h 1598546"/>
              <a:gd name="connsiteX373" fmla="*/ 3445763 w 4452716"/>
              <a:gd name="connsiteY373" fmla="*/ 773585 h 1598546"/>
              <a:gd name="connsiteX374" fmla="*/ 3224134 w 4452716"/>
              <a:gd name="connsiteY374" fmla="*/ 773585 h 1598546"/>
              <a:gd name="connsiteX375" fmla="*/ 3249905 w 4452716"/>
              <a:gd name="connsiteY375" fmla="*/ 799273 h 1598546"/>
              <a:gd name="connsiteX376" fmla="*/ 3224134 w 4452716"/>
              <a:gd name="connsiteY376" fmla="*/ 824961 h 1598546"/>
              <a:gd name="connsiteX377" fmla="*/ 3198364 w 4452716"/>
              <a:gd name="connsiteY377" fmla="*/ 799273 h 1598546"/>
              <a:gd name="connsiteX378" fmla="*/ 3224134 w 4452716"/>
              <a:gd name="connsiteY378" fmla="*/ 773585 h 1598546"/>
              <a:gd name="connsiteX379" fmla="*/ 3002505 w 4452716"/>
              <a:gd name="connsiteY379" fmla="*/ 773585 h 1598546"/>
              <a:gd name="connsiteX380" fmla="*/ 3028276 w 4452716"/>
              <a:gd name="connsiteY380" fmla="*/ 799273 h 1598546"/>
              <a:gd name="connsiteX381" fmla="*/ 3002505 w 4452716"/>
              <a:gd name="connsiteY381" fmla="*/ 824961 h 1598546"/>
              <a:gd name="connsiteX382" fmla="*/ 2976735 w 4452716"/>
              <a:gd name="connsiteY382" fmla="*/ 799273 h 1598546"/>
              <a:gd name="connsiteX383" fmla="*/ 3002505 w 4452716"/>
              <a:gd name="connsiteY383" fmla="*/ 773585 h 1598546"/>
              <a:gd name="connsiteX384" fmla="*/ 2780876 w 4452716"/>
              <a:gd name="connsiteY384" fmla="*/ 773585 h 1598546"/>
              <a:gd name="connsiteX385" fmla="*/ 2806647 w 4452716"/>
              <a:gd name="connsiteY385" fmla="*/ 799273 h 1598546"/>
              <a:gd name="connsiteX386" fmla="*/ 2780876 w 4452716"/>
              <a:gd name="connsiteY386" fmla="*/ 824961 h 1598546"/>
              <a:gd name="connsiteX387" fmla="*/ 2755106 w 4452716"/>
              <a:gd name="connsiteY387" fmla="*/ 799273 h 1598546"/>
              <a:gd name="connsiteX388" fmla="*/ 2780876 w 4452716"/>
              <a:gd name="connsiteY388" fmla="*/ 773585 h 1598546"/>
              <a:gd name="connsiteX389" fmla="*/ 2559247 w 4452716"/>
              <a:gd name="connsiteY389" fmla="*/ 773585 h 1598546"/>
              <a:gd name="connsiteX390" fmla="*/ 2585018 w 4452716"/>
              <a:gd name="connsiteY390" fmla="*/ 799273 h 1598546"/>
              <a:gd name="connsiteX391" fmla="*/ 2559247 w 4452716"/>
              <a:gd name="connsiteY391" fmla="*/ 824961 h 1598546"/>
              <a:gd name="connsiteX392" fmla="*/ 2533476 w 4452716"/>
              <a:gd name="connsiteY392" fmla="*/ 799273 h 1598546"/>
              <a:gd name="connsiteX393" fmla="*/ 2559247 w 4452716"/>
              <a:gd name="connsiteY393" fmla="*/ 773585 h 1598546"/>
              <a:gd name="connsiteX394" fmla="*/ 2336882 w 4452716"/>
              <a:gd name="connsiteY394" fmla="*/ 773585 h 1598546"/>
              <a:gd name="connsiteX395" fmla="*/ 2355014 w 4452716"/>
              <a:gd name="connsiteY395" fmla="*/ 780924 h 1598546"/>
              <a:gd name="connsiteX396" fmla="*/ 2362147 w 4452716"/>
              <a:gd name="connsiteY396" fmla="*/ 798057 h 1598546"/>
              <a:gd name="connsiteX397" fmla="*/ 2337239 w 4452716"/>
              <a:gd name="connsiteY397" fmla="*/ 795288 h 1598546"/>
              <a:gd name="connsiteX398" fmla="*/ 2313098 w 4452716"/>
              <a:gd name="connsiteY398" fmla="*/ 794397 h 1598546"/>
              <a:gd name="connsiteX399" fmla="*/ 2318474 w 4452716"/>
              <a:gd name="connsiteY399" fmla="*/ 781200 h 1598546"/>
              <a:gd name="connsiteX400" fmla="*/ 2336882 w 4452716"/>
              <a:gd name="connsiteY400" fmla="*/ 773585 h 1598546"/>
              <a:gd name="connsiteX401" fmla="*/ 2115253 w 4452716"/>
              <a:gd name="connsiteY401" fmla="*/ 773585 h 1598546"/>
              <a:gd name="connsiteX402" fmla="*/ 2133385 w 4452716"/>
              <a:gd name="connsiteY402" fmla="*/ 780924 h 1598546"/>
              <a:gd name="connsiteX403" fmla="*/ 2139006 w 4452716"/>
              <a:gd name="connsiteY403" fmla="*/ 794425 h 1598546"/>
              <a:gd name="connsiteX404" fmla="*/ 2115623 w 4452716"/>
              <a:gd name="connsiteY404" fmla="*/ 795288 h 1598546"/>
              <a:gd name="connsiteX405" fmla="*/ 2089943 w 4452716"/>
              <a:gd name="connsiteY405" fmla="*/ 798142 h 1598546"/>
              <a:gd name="connsiteX406" fmla="*/ 2096845 w 4452716"/>
              <a:gd name="connsiteY406" fmla="*/ 781200 h 1598546"/>
              <a:gd name="connsiteX407" fmla="*/ 2115253 w 4452716"/>
              <a:gd name="connsiteY407" fmla="*/ 773585 h 1598546"/>
              <a:gd name="connsiteX408" fmla="*/ 1893624 w 4452716"/>
              <a:gd name="connsiteY408" fmla="*/ 773585 h 1598546"/>
              <a:gd name="connsiteX409" fmla="*/ 1919395 w 4452716"/>
              <a:gd name="connsiteY409" fmla="*/ 799273 h 1598546"/>
              <a:gd name="connsiteX410" fmla="*/ 1893624 w 4452716"/>
              <a:gd name="connsiteY410" fmla="*/ 824961 h 1598546"/>
              <a:gd name="connsiteX411" fmla="*/ 1867853 w 4452716"/>
              <a:gd name="connsiteY411" fmla="*/ 799273 h 1598546"/>
              <a:gd name="connsiteX412" fmla="*/ 1893624 w 4452716"/>
              <a:gd name="connsiteY412" fmla="*/ 773585 h 1598546"/>
              <a:gd name="connsiteX413" fmla="*/ 1671995 w 4452716"/>
              <a:gd name="connsiteY413" fmla="*/ 773585 h 1598546"/>
              <a:gd name="connsiteX414" fmla="*/ 1697765 w 4452716"/>
              <a:gd name="connsiteY414" fmla="*/ 799273 h 1598546"/>
              <a:gd name="connsiteX415" fmla="*/ 1671995 w 4452716"/>
              <a:gd name="connsiteY415" fmla="*/ 824961 h 1598546"/>
              <a:gd name="connsiteX416" fmla="*/ 1646224 w 4452716"/>
              <a:gd name="connsiteY416" fmla="*/ 799273 h 1598546"/>
              <a:gd name="connsiteX417" fmla="*/ 1671995 w 4452716"/>
              <a:gd name="connsiteY417" fmla="*/ 773585 h 1598546"/>
              <a:gd name="connsiteX418" fmla="*/ 1450366 w 4452716"/>
              <a:gd name="connsiteY418" fmla="*/ 773585 h 1598546"/>
              <a:gd name="connsiteX419" fmla="*/ 1476136 w 4452716"/>
              <a:gd name="connsiteY419" fmla="*/ 799273 h 1598546"/>
              <a:gd name="connsiteX420" fmla="*/ 1450366 w 4452716"/>
              <a:gd name="connsiteY420" fmla="*/ 824961 h 1598546"/>
              <a:gd name="connsiteX421" fmla="*/ 1424595 w 4452716"/>
              <a:gd name="connsiteY421" fmla="*/ 799273 h 1598546"/>
              <a:gd name="connsiteX422" fmla="*/ 1450366 w 4452716"/>
              <a:gd name="connsiteY422" fmla="*/ 773585 h 1598546"/>
              <a:gd name="connsiteX423" fmla="*/ 1228737 w 4452716"/>
              <a:gd name="connsiteY423" fmla="*/ 773585 h 1598546"/>
              <a:gd name="connsiteX424" fmla="*/ 1254507 w 4452716"/>
              <a:gd name="connsiteY424" fmla="*/ 799273 h 1598546"/>
              <a:gd name="connsiteX425" fmla="*/ 1228737 w 4452716"/>
              <a:gd name="connsiteY425" fmla="*/ 824961 h 1598546"/>
              <a:gd name="connsiteX426" fmla="*/ 1202966 w 4452716"/>
              <a:gd name="connsiteY426" fmla="*/ 799273 h 1598546"/>
              <a:gd name="connsiteX427" fmla="*/ 1228737 w 4452716"/>
              <a:gd name="connsiteY427" fmla="*/ 773585 h 1598546"/>
              <a:gd name="connsiteX428" fmla="*/ 1006371 w 4452716"/>
              <a:gd name="connsiteY428" fmla="*/ 773585 h 1598546"/>
              <a:gd name="connsiteX429" fmla="*/ 1032142 w 4452716"/>
              <a:gd name="connsiteY429" fmla="*/ 799273 h 1598546"/>
              <a:gd name="connsiteX430" fmla="*/ 1006371 w 4452716"/>
              <a:gd name="connsiteY430" fmla="*/ 824961 h 1598546"/>
              <a:gd name="connsiteX431" fmla="*/ 980600 w 4452716"/>
              <a:gd name="connsiteY431" fmla="*/ 799273 h 1598546"/>
              <a:gd name="connsiteX432" fmla="*/ 1006371 w 4452716"/>
              <a:gd name="connsiteY432" fmla="*/ 773585 h 1598546"/>
              <a:gd name="connsiteX433" fmla="*/ 784742 w 4452716"/>
              <a:gd name="connsiteY433" fmla="*/ 773585 h 1598546"/>
              <a:gd name="connsiteX434" fmla="*/ 810513 w 4452716"/>
              <a:gd name="connsiteY434" fmla="*/ 799273 h 1598546"/>
              <a:gd name="connsiteX435" fmla="*/ 784742 w 4452716"/>
              <a:gd name="connsiteY435" fmla="*/ 824961 h 1598546"/>
              <a:gd name="connsiteX436" fmla="*/ 758971 w 4452716"/>
              <a:gd name="connsiteY436" fmla="*/ 799273 h 1598546"/>
              <a:gd name="connsiteX437" fmla="*/ 784742 w 4452716"/>
              <a:gd name="connsiteY437" fmla="*/ 773585 h 1598546"/>
              <a:gd name="connsiteX438" fmla="*/ 563113 w 4452716"/>
              <a:gd name="connsiteY438" fmla="*/ 773585 h 1598546"/>
              <a:gd name="connsiteX439" fmla="*/ 588884 w 4452716"/>
              <a:gd name="connsiteY439" fmla="*/ 799273 h 1598546"/>
              <a:gd name="connsiteX440" fmla="*/ 563113 w 4452716"/>
              <a:gd name="connsiteY440" fmla="*/ 824961 h 1598546"/>
              <a:gd name="connsiteX441" fmla="*/ 537342 w 4452716"/>
              <a:gd name="connsiteY441" fmla="*/ 799273 h 1598546"/>
              <a:gd name="connsiteX442" fmla="*/ 563113 w 4452716"/>
              <a:gd name="connsiteY442" fmla="*/ 773585 h 1598546"/>
              <a:gd name="connsiteX443" fmla="*/ 3778575 w 4452716"/>
              <a:gd name="connsiteY443" fmla="*/ 662758 h 1598546"/>
              <a:gd name="connsiteX444" fmla="*/ 3804346 w 4452716"/>
              <a:gd name="connsiteY444" fmla="*/ 688446 h 1598546"/>
              <a:gd name="connsiteX445" fmla="*/ 3778575 w 4452716"/>
              <a:gd name="connsiteY445" fmla="*/ 714135 h 1598546"/>
              <a:gd name="connsiteX446" fmla="*/ 3752804 w 4452716"/>
              <a:gd name="connsiteY446" fmla="*/ 688446 h 1598546"/>
              <a:gd name="connsiteX447" fmla="*/ 3778575 w 4452716"/>
              <a:gd name="connsiteY447" fmla="*/ 662758 h 1598546"/>
              <a:gd name="connsiteX448" fmla="*/ 3556946 w 4452716"/>
              <a:gd name="connsiteY448" fmla="*/ 662758 h 1598546"/>
              <a:gd name="connsiteX449" fmla="*/ 3582717 w 4452716"/>
              <a:gd name="connsiteY449" fmla="*/ 688446 h 1598546"/>
              <a:gd name="connsiteX450" fmla="*/ 3556946 w 4452716"/>
              <a:gd name="connsiteY450" fmla="*/ 714135 h 1598546"/>
              <a:gd name="connsiteX451" fmla="*/ 3531175 w 4452716"/>
              <a:gd name="connsiteY451" fmla="*/ 688446 h 1598546"/>
              <a:gd name="connsiteX452" fmla="*/ 3556946 w 4452716"/>
              <a:gd name="connsiteY452" fmla="*/ 662758 h 1598546"/>
              <a:gd name="connsiteX453" fmla="*/ 3335317 w 4452716"/>
              <a:gd name="connsiteY453" fmla="*/ 662758 h 1598546"/>
              <a:gd name="connsiteX454" fmla="*/ 3361088 w 4452716"/>
              <a:gd name="connsiteY454" fmla="*/ 688446 h 1598546"/>
              <a:gd name="connsiteX455" fmla="*/ 3335317 w 4452716"/>
              <a:gd name="connsiteY455" fmla="*/ 714135 h 1598546"/>
              <a:gd name="connsiteX456" fmla="*/ 3309546 w 4452716"/>
              <a:gd name="connsiteY456" fmla="*/ 688446 h 1598546"/>
              <a:gd name="connsiteX457" fmla="*/ 3335317 w 4452716"/>
              <a:gd name="connsiteY457" fmla="*/ 662758 h 1598546"/>
              <a:gd name="connsiteX458" fmla="*/ 3113688 w 4452716"/>
              <a:gd name="connsiteY458" fmla="*/ 662758 h 1598546"/>
              <a:gd name="connsiteX459" fmla="*/ 3139459 w 4452716"/>
              <a:gd name="connsiteY459" fmla="*/ 688446 h 1598546"/>
              <a:gd name="connsiteX460" fmla="*/ 3113688 w 4452716"/>
              <a:gd name="connsiteY460" fmla="*/ 714135 h 1598546"/>
              <a:gd name="connsiteX461" fmla="*/ 3087917 w 4452716"/>
              <a:gd name="connsiteY461" fmla="*/ 688446 h 1598546"/>
              <a:gd name="connsiteX462" fmla="*/ 3113688 w 4452716"/>
              <a:gd name="connsiteY462" fmla="*/ 662758 h 1598546"/>
              <a:gd name="connsiteX463" fmla="*/ 2891323 w 4452716"/>
              <a:gd name="connsiteY463" fmla="*/ 662758 h 1598546"/>
              <a:gd name="connsiteX464" fmla="*/ 2917094 w 4452716"/>
              <a:gd name="connsiteY464" fmla="*/ 688446 h 1598546"/>
              <a:gd name="connsiteX465" fmla="*/ 2891323 w 4452716"/>
              <a:gd name="connsiteY465" fmla="*/ 714135 h 1598546"/>
              <a:gd name="connsiteX466" fmla="*/ 2865552 w 4452716"/>
              <a:gd name="connsiteY466" fmla="*/ 688446 h 1598546"/>
              <a:gd name="connsiteX467" fmla="*/ 2891323 w 4452716"/>
              <a:gd name="connsiteY467" fmla="*/ 662758 h 1598546"/>
              <a:gd name="connsiteX468" fmla="*/ 2669694 w 4452716"/>
              <a:gd name="connsiteY468" fmla="*/ 662758 h 1598546"/>
              <a:gd name="connsiteX469" fmla="*/ 2695464 w 4452716"/>
              <a:gd name="connsiteY469" fmla="*/ 688446 h 1598546"/>
              <a:gd name="connsiteX470" fmla="*/ 2669694 w 4452716"/>
              <a:gd name="connsiteY470" fmla="*/ 714135 h 1598546"/>
              <a:gd name="connsiteX471" fmla="*/ 2643923 w 4452716"/>
              <a:gd name="connsiteY471" fmla="*/ 688446 h 1598546"/>
              <a:gd name="connsiteX472" fmla="*/ 2669694 w 4452716"/>
              <a:gd name="connsiteY472" fmla="*/ 662758 h 1598546"/>
              <a:gd name="connsiteX473" fmla="*/ 2448065 w 4452716"/>
              <a:gd name="connsiteY473" fmla="*/ 662758 h 1598546"/>
              <a:gd name="connsiteX474" fmla="*/ 2473835 w 4452716"/>
              <a:gd name="connsiteY474" fmla="*/ 688446 h 1598546"/>
              <a:gd name="connsiteX475" fmla="*/ 2448065 w 4452716"/>
              <a:gd name="connsiteY475" fmla="*/ 714135 h 1598546"/>
              <a:gd name="connsiteX476" fmla="*/ 2422294 w 4452716"/>
              <a:gd name="connsiteY476" fmla="*/ 688446 h 1598546"/>
              <a:gd name="connsiteX477" fmla="*/ 2448065 w 4452716"/>
              <a:gd name="connsiteY477" fmla="*/ 662758 h 1598546"/>
              <a:gd name="connsiteX478" fmla="*/ 2226435 w 4452716"/>
              <a:gd name="connsiteY478" fmla="*/ 662758 h 1598546"/>
              <a:gd name="connsiteX479" fmla="*/ 2252206 w 4452716"/>
              <a:gd name="connsiteY479" fmla="*/ 688446 h 1598546"/>
              <a:gd name="connsiteX480" fmla="*/ 2226435 w 4452716"/>
              <a:gd name="connsiteY480" fmla="*/ 714135 h 1598546"/>
              <a:gd name="connsiteX481" fmla="*/ 2200665 w 4452716"/>
              <a:gd name="connsiteY481" fmla="*/ 688446 h 1598546"/>
              <a:gd name="connsiteX482" fmla="*/ 2226435 w 4452716"/>
              <a:gd name="connsiteY482" fmla="*/ 662758 h 1598546"/>
              <a:gd name="connsiteX483" fmla="*/ 2004806 w 4452716"/>
              <a:gd name="connsiteY483" fmla="*/ 662758 h 1598546"/>
              <a:gd name="connsiteX484" fmla="*/ 2030577 w 4452716"/>
              <a:gd name="connsiteY484" fmla="*/ 688446 h 1598546"/>
              <a:gd name="connsiteX485" fmla="*/ 2004806 w 4452716"/>
              <a:gd name="connsiteY485" fmla="*/ 714135 h 1598546"/>
              <a:gd name="connsiteX486" fmla="*/ 1979036 w 4452716"/>
              <a:gd name="connsiteY486" fmla="*/ 688446 h 1598546"/>
              <a:gd name="connsiteX487" fmla="*/ 2004806 w 4452716"/>
              <a:gd name="connsiteY487" fmla="*/ 662758 h 1598546"/>
              <a:gd name="connsiteX488" fmla="*/ 1782441 w 4452716"/>
              <a:gd name="connsiteY488" fmla="*/ 662758 h 1598546"/>
              <a:gd name="connsiteX489" fmla="*/ 1808212 w 4452716"/>
              <a:gd name="connsiteY489" fmla="*/ 688446 h 1598546"/>
              <a:gd name="connsiteX490" fmla="*/ 1782441 w 4452716"/>
              <a:gd name="connsiteY490" fmla="*/ 714135 h 1598546"/>
              <a:gd name="connsiteX491" fmla="*/ 1756670 w 4452716"/>
              <a:gd name="connsiteY491" fmla="*/ 688446 h 1598546"/>
              <a:gd name="connsiteX492" fmla="*/ 1782441 w 4452716"/>
              <a:gd name="connsiteY492" fmla="*/ 662758 h 1598546"/>
              <a:gd name="connsiteX493" fmla="*/ 1560812 w 4452716"/>
              <a:gd name="connsiteY493" fmla="*/ 662758 h 1598546"/>
              <a:gd name="connsiteX494" fmla="*/ 1586583 w 4452716"/>
              <a:gd name="connsiteY494" fmla="*/ 688446 h 1598546"/>
              <a:gd name="connsiteX495" fmla="*/ 1560812 w 4452716"/>
              <a:gd name="connsiteY495" fmla="*/ 714135 h 1598546"/>
              <a:gd name="connsiteX496" fmla="*/ 1535041 w 4452716"/>
              <a:gd name="connsiteY496" fmla="*/ 688446 h 1598546"/>
              <a:gd name="connsiteX497" fmla="*/ 1560812 w 4452716"/>
              <a:gd name="connsiteY497" fmla="*/ 662758 h 1598546"/>
              <a:gd name="connsiteX498" fmla="*/ 1339183 w 4452716"/>
              <a:gd name="connsiteY498" fmla="*/ 662758 h 1598546"/>
              <a:gd name="connsiteX499" fmla="*/ 1364954 w 4452716"/>
              <a:gd name="connsiteY499" fmla="*/ 688446 h 1598546"/>
              <a:gd name="connsiteX500" fmla="*/ 1339183 w 4452716"/>
              <a:gd name="connsiteY500" fmla="*/ 714135 h 1598546"/>
              <a:gd name="connsiteX501" fmla="*/ 1313412 w 4452716"/>
              <a:gd name="connsiteY501" fmla="*/ 688446 h 1598546"/>
              <a:gd name="connsiteX502" fmla="*/ 1339183 w 4452716"/>
              <a:gd name="connsiteY502" fmla="*/ 662758 h 1598546"/>
              <a:gd name="connsiteX503" fmla="*/ 1117554 w 4452716"/>
              <a:gd name="connsiteY503" fmla="*/ 662758 h 1598546"/>
              <a:gd name="connsiteX504" fmla="*/ 1143325 w 4452716"/>
              <a:gd name="connsiteY504" fmla="*/ 688446 h 1598546"/>
              <a:gd name="connsiteX505" fmla="*/ 1117554 w 4452716"/>
              <a:gd name="connsiteY505" fmla="*/ 714135 h 1598546"/>
              <a:gd name="connsiteX506" fmla="*/ 1091783 w 4452716"/>
              <a:gd name="connsiteY506" fmla="*/ 688446 h 1598546"/>
              <a:gd name="connsiteX507" fmla="*/ 1117554 w 4452716"/>
              <a:gd name="connsiteY507" fmla="*/ 662758 h 1598546"/>
              <a:gd name="connsiteX508" fmla="*/ 895925 w 4452716"/>
              <a:gd name="connsiteY508" fmla="*/ 662758 h 1598546"/>
              <a:gd name="connsiteX509" fmla="*/ 921696 w 4452716"/>
              <a:gd name="connsiteY509" fmla="*/ 688446 h 1598546"/>
              <a:gd name="connsiteX510" fmla="*/ 895925 w 4452716"/>
              <a:gd name="connsiteY510" fmla="*/ 714135 h 1598546"/>
              <a:gd name="connsiteX511" fmla="*/ 870154 w 4452716"/>
              <a:gd name="connsiteY511" fmla="*/ 688446 h 1598546"/>
              <a:gd name="connsiteX512" fmla="*/ 895925 w 4452716"/>
              <a:gd name="connsiteY512" fmla="*/ 662758 h 1598546"/>
              <a:gd name="connsiteX513" fmla="*/ 674296 w 4452716"/>
              <a:gd name="connsiteY513" fmla="*/ 662758 h 1598546"/>
              <a:gd name="connsiteX514" fmla="*/ 700066 w 4452716"/>
              <a:gd name="connsiteY514" fmla="*/ 688446 h 1598546"/>
              <a:gd name="connsiteX515" fmla="*/ 674296 w 4452716"/>
              <a:gd name="connsiteY515" fmla="*/ 714135 h 1598546"/>
              <a:gd name="connsiteX516" fmla="*/ 648525 w 4452716"/>
              <a:gd name="connsiteY516" fmla="*/ 688446 h 1598546"/>
              <a:gd name="connsiteX517" fmla="*/ 674296 w 4452716"/>
              <a:gd name="connsiteY517" fmla="*/ 662758 h 1598546"/>
              <a:gd name="connsiteX518" fmla="*/ 3668129 w 4452716"/>
              <a:gd name="connsiteY518" fmla="*/ 552665 h 1598546"/>
              <a:gd name="connsiteX519" fmla="*/ 3693900 w 4452716"/>
              <a:gd name="connsiteY519" fmla="*/ 578354 h 1598546"/>
              <a:gd name="connsiteX520" fmla="*/ 3668129 w 4452716"/>
              <a:gd name="connsiteY520" fmla="*/ 604042 h 1598546"/>
              <a:gd name="connsiteX521" fmla="*/ 3642358 w 4452716"/>
              <a:gd name="connsiteY521" fmla="*/ 578354 h 1598546"/>
              <a:gd name="connsiteX522" fmla="*/ 3668129 w 4452716"/>
              <a:gd name="connsiteY522" fmla="*/ 552665 h 1598546"/>
              <a:gd name="connsiteX523" fmla="*/ 3445763 w 4452716"/>
              <a:gd name="connsiteY523" fmla="*/ 552665 h 1598546"/>
              <a:gd name="connsiteX524" fmla="*/ 3471534 w 4452716"/>
              <a:gd name="connsiteY524" fmla="*/ 578354 h 1598546"/>
              <a:gd name="connsiteX525" fmla="*/ 3445763 w 4452716"/>
              <a:gd name="connsiteY525" fmla="*/ 604042 h 1598546"/>
              <a:gd name="connsiteX526" fmla="*/ 3419993 w 4452716"/>
              <a:gd name="connsiteY526" fmla="*/ 578354 h 1598546"/>
              <a:gd name="connsiteX527" fmla="*/ 3445763 w 4452716"/>
              <a:gd name="connsiteY527" fmla="*/ 552665 h 1598546"/>
              <a:gd name="connsiteX528" fmla="*/ 3224134 w 4452716"/>
              <a:gd name="connsiteY528" fmla="*/ 552665 h 1598546"/>
              <a:gd name="connsiteX529" fmla="*/ 3249905 w 4452716"/>
              <a:gd name="connsiteY529" fmla="*/ 578354 h 1598546"/>
              <a:gd name="connsiteX530" fmla="*/ 3224134 w 4452716"/>
              <a:gd name="connsiteY530" fmla="*/ 604042 h 1598546"/>
              <a:gd name="connsiteX531" fmla="*/ 3198364 w 4452716"/>
              <a:gd name="connsiteY531" fmla="*/ 578354 h 1598546"/>
              <a:gd name="connsiteX532" fmla="*/ 3224134 w 4452716"/>
              <a:gd name="connsiteY532" fmla="*/ 552665 h 1598546"/>
              <a:gd name="connsiteX533" fmla="*/ 3002505 w 4452716"/>
              <a:gd name="connsiteY533" fmla="*/ 552665 h 1598546"/>
              <a:gd name="connsiteX534" fmla="*/ 3028276 w 4452716"/>
              <a:gd name="connsiteY534" fmla="*/ 578354 h 1598546"/>
              <a:gd name="connsiteX535" fmla="*/ 3002505 w 4452716"/>
              <a:gd name="connsiteY535" fmla="*/ 604042 h 1598546"/>
              <a:gd name="connsiteX536" fmla="*/ 2976735 w 4452716"/>
              <a:gd name="connsiteY536" fmla="*/ 578354 h 1598546"/>
              <a:gd name="connsiteX537" fmla="*/ 3002505 w 4452716"/>
              <a:gd name="connsiteY537" fmla="*/ 552665 h 1598546"/>
              <a:gd name="connsiteX538" fmla="*/ 2780876 w 4452716"/>
              <a:gd name="connsiteY538" fmla="*/ 552665 h 1598546"/>
              <a:gd name="connsiteX539" fmla="*/ 2806647 w 4452716"/>
              <a:gd name="connsiteY539" fmla="*/ 578354 h 1598546"/>
              <a:gd name="connsiteX540" fmla="*/ 2780876 w 4452716"/>
              <a:gd name="connsiteY540" fmla="*/ 604042 h 1598546"/>
              <a:gd name="connsiteX541" fmla="*/ 2755106 w 4452716"/>
              <a:gd name="connsiteY541" fmla="*/ 578354 h 1598546"/>
              <a:gd name="connsiteX542" fmla="*/ 2780876 w 4452716"/>
              <a:gd name="connsiteY542" fmla="*/ 552665 h 1598546"/>
              <a:gd name="connsiteX543" fmla="*/ 2559247 w 4452716"/>
              <a:gd name="connsiteY543" fmla="*/ 552665 h 1598546"/>
              <a:gd name="connsiteX544" fmla="*/ 2585018 w 4452716"/>
              <a:gd name="connsiteY544" fmla="*/ 578354 h 1598546"/>
              <a:gd name="connsiteX545" fmla="*/ 2559247 w 4452716"/>
              <a:gd name="connsiteY545" fmla="*/ 604042 h 1598546"/>
              <a:gd name="connsiteX546" fmla="*/ 2533476 w 4452716"/>
              <a:gd name="connsiteY546" fmla="*/ 578354 h 1598546"/>
              <a:gd name="connsiteX547" fmla="*/ 2559247 w 4452716"/>
              <a:gd name="connsiteY547" fmla="*/ 552665 h 1598546"/>
              <a:gd name="connsiteX548" fmla="*/ 2336882 w 4452716"/>
              <a:gd name="connsiteY548" fmla="*/ 552665 h 1598546"/>
              <a:gd name="connsiteX549" fmla="*/ 2362653 w 4452716"/>
              <a:gd name="connsiteY549" fmla="*/ 578354 h 1598546"/>
              <a:gd name="connsiteX550" fmla="*/ 2336882 w 4452716"/>
              <a:gd name="connsiteY550" fmla="*/ 604042 h 1598546"/>
              <a:gd name="connsiteX551" fmla="*/ 2311111 w 4452716"/>
              <a:gd name="connsiteY551" fmla="*/ 578354 h 1598546"/>
              <a:gd name="connsiteX552" fmla="*/ 2336882 w 4452716"/>
              <a:gd name="connsiteY552" fmla="*/ 552665 h 1598546"/>
              <a:gd name="connsiteX553" fmla="*/ 2115253 w 4452716"/>
              <a:gd name="connsiteY553" fmla="*/ 552665 h 1598546"/>
              <a:gd name="connsiteX554" fmla="*/ 2141024 w 4452716"/>
              <a:gd name="connsiteY554" fmla="*/ 578354 h 1598546"/>
              <a:gd name="connsiteX555" fmla="*/ 2115253 w 4452716"/>
              <a:gd name="connsiteY555" fmla="*/ 604042 h 1598546"/>
              <a:gd name="connsiteX556" fmla="*/ 2089482 w 4452716"/>
              <a:gd name="connsiteY556" fmla="*/ 578354 h 1598546"/>
              <a:gd name="connsiteX557" fmla="*/ 2115253 w 4452716"/>
              <a:gd name="connsiteY557" fmla="*/ 552665 h 1598546"/>
              <a:gd name="connsiteX558" fmla="*/ 1893624 w 4452716"/>
              <a:gd name="connsiteY558" fmla="*/ 552665 h 1598546"/>
              <a:gd name="connsiteX559" fmla="*/ 1919395 w 4452716"/>
              <a:gd name="connsiteY559" fmla="*/ 578354 h 1598546"/>
              <a:gd name="connsiteX560" fmla="*/ 1893624 w 4452716"/>
              <a:gd name="connsiteY560" fmla="*/ 604042 h 1598546"/>
              <a:gd name="connsiteX561" fmla="*/ 1867853 w 4452716"/>
              <a:gd name="connsiteY561" fmla="*/ 578354 h 1598546"/>
              <a:gd name="connsiteX562" fmla="*/ 1893624 w 4452716"/>
              <a:gd name="connsiteY562" fmla="*/ 552665 h 1598546"/>
              <a:gd name="connsiteX563" fmla="*/ 1671995 w 4452716"/>
              <a:gd name="connsiteY563" fmla="*/ 552665 h 1598546"/>
              <a:gd name="connsiteX564" fmla="*/ 1697765 w 4452716"/>
              <a:gd name="connsiteY564" fmla="*/ 578354 h 1598546"/>
              <a:gd name="connsiteX565" fmla="*/ 1671995 w 4452716"/>
              <a:gd name="connsiteY565" fmla="*/ 604042 h 1598546"/>
              <a:gd name="connsiteX566" fmla="*/ 1646224 w 4452716"/>
              <a:gd name="connsiteY566" fmla="*/ 578354 h 1598546"/>
              <a:gd name="connsiteX567" fmla="*/ 1671995 w 4452716"/>
              <a:gd name="connsiteY567" fmla="*/ 552665 h 1598546"/>
              <a:gd name="connsiteX568" fmla="*/ 1450366 w 4452716"/>
              <a:gd name="connsiteY568" fmla="*/ 552665 h 1598546"/>
              <a:gd name="connsiteX569" fmla="*/ 1476136 w 4452716"/>
              <a:gd name="connsiteY569" fmla="*/ 578354 h 1598546"/>
              <a:gd name="connsiteX570" fmla="*/ 1450366 w 4452716"/>
              <a:gd name="connsiteY570" fmla="*/ 604042 h 1598546"/>
              <a:gd name="connsiteX571" fmla="*/ 1424595 w 4452716"/>
              <a:gd name="connsiteY571" fmla="*/ 578354 h 1598546"/>
              <a:gd name="connsiteX572" fmla="*/ 1450366 w 4452716"/>
              <a:gd name="connsiteY572" fmla="*/ 552665 h 1598546"/>
              <a:gd name="connsiteX573" fmla="*/ 1228737 w 4452716"/>
              <a:gd name="connsiteY573" fmla="*/ 552665 h 1598546"/>
              <a:gd name="connsiteX574" fmla="*/ 1254507 w 4452716"/>
              <a:gd name="connsiteY574" fmla="*/ 578354 h 1598546"/>
              <a:gd name="connsiteX575" fmla="*/ 1228737 w 4452716"/>
              <a:gd name="connsiteY575" fmla="*/ 604042 h 1598546"/>
              <a:gd name="connsiteX576" fmla="*/ 1202966 w 4452716"/>
              <a:gd name="connsiteY576" fmla="*/ 578354 h 1598546"/>
              <a:gd name="connsiteX577" fmla="*/ 1228737 w 4452716"/>
              <a:gd name="connsiteY577" fmla="*/ 552665 h 1598546"/>
              <a:gd name="connsiteX578" fmla="*/ 1006371 w 4452716"/>
              <a:gd name="connsiteY578" fmla="*/ 552665 h 1598546"/>
              <a:gd name="connsiteX579" fmla="*/ 1032142 w 4452716"/>
              <a:gd name="connsiteY579" fmla="*/ 578354 h 1598546"/>
              <a:gd name="connsiteX580" fmla="*/ 1006371 w 4452716"/>
              <a:gd name="connsiteY580" fmla="*/ 604042 h 1598546"/>
              <a:gd name="connsiteX581" fmla="*/ 980600 w 4452716"/>
              <a:gd name="connsiteY581" fmla="*/ 578354 h 1598546"/>
              <a:gd name="connsiteX582" fmla="*/ 1006371 w 4452716"/>
              <a:gd name="connsiteY582" fmla="*/ 552665 h 1598546"/>
              <a:gd name="connsiteX583" fmla="*/ 784742 w 4452716"/>
              <a:gd name="connsiteY583" fmla="*/ 552665 h 1598546"/>
              <a:gd name="connsiteX584" fmla="*/ 810513 w 4452716"/>
              <a:gd name="connsiteY584" fmla="*/ 578354 h 1598546"/>
              <a:gd name="connsiteX585" fmla="*/ 784742 w 4452716"/>
              <a:gd name="connsiteY585" fmla="*/ 604042 h 1598546"/>
              <a:gd name="connsiteX586" fmla="*/ 758971 w 4452716"/>
              <a:gd name="connsiteY586" fmla="*/ 578354 h 1598546"/>
              <a:gd name="connsiteX587" fmla="*/ 784742 w 4452716"/>
              <a:gd name="connsiteY587" fmla="*/ 552665 h 1598546"/>
              <a:gd name="connsiteX588" fmla="*/ 3556946 w 4452716"/>
              <a:gd name="connsiteY588" fmla="*/ 441839 h 1598546"/>
              <a:gd name="connsiteX589" fmla="*/ 3582717 w 4452716"/>
              <a:gd name="connsiteY589" fmla="*/ 467527 h 1598546"/>
              <a:gd name="connsiteX590" fmla="*/ 3556946 w 4452716"/>
              <a:gd name="connsiteY590" fmla="*/ 493215 h 1598546"/>
              <a:gd name="connsiteX591" fmla="*/ 3531175 w 4452716"/>
              <a:gd name="connsiteY591" fmla="*/ 467527 h 1598546"/>
              <a:gd name="connsiteX592" fmla="*/ 3556946 w 4452716"/>
              <a:gd name="connsiteY592" fmla="*/ 441839 h 1598546"/>
              <a:gd name="connsiteX593" fmla="*/ 3335317 w 4452716"/>
              <a:gd name="connsiteY593" fmla="*/ 441839 h 1598546"/>
              <a:gd name="connsiteX594" fmla="*/ 3361088 w 4452716"/>
              <a:gd name="connsiteY594" fmla="*/ 467527 h 1598546"/>
              <a:gd name="connsiteX595" fmla="*/ 3335317 w 4452716"/>
              <a:gd name="connsiteY595" fmla="*/ 493215 h 1598546"/>
              <a:gd name="connsiteX596" fmla="*/ 3309546 w 4452716"/>
              <a:gd name="connsiteY596" fmla="*/ 467527 h 1598546"/>
              <a:gd name="connsiteX597" fmla="*/ 3335317 w 4452716"/>
              <a:gd name="connsiteY597" fmla="*/ 441839 h 1598546"/>
              <a:gd name="connsiteX598" fmla="*/ 3113688 w 4452716"/>
              <a:gd name="connsiteY598" fmla="*/ 441839 h 1598546"/>
              <a:gd name="connsiteX599" fmla="*/ 3139459 w 4452716"/>
              <a:gd name="connsiteY599" fmla="*/ 467527 h 1598546"/>
              <a:gd name="connsiteX600" fmla="*/ 3113688 w 4452716"/>
              <a:gd name="connsiteY600" fmla="*/ 493215 h 1598546"/>
              <a:gd name="connsiteX601" fmla="*/ 3087917 w 4452716"/>
              <a:gd name="connsiteY601" fmla="*/ 467527 h 1598546"/>
              <a:gd name="connsiteX602" fmla="*/ 3113688 w 4452716"/>
              <a:gd name="connsiteY602" fmla="*/ 441839 h 1598546"/>
              <a:gd name="connsiteX603" fmla="*/ 2891323 w 4452716"/>
              <a:gd name="connsiteY603" fmla="*/ 441839 h 1598546"/>
              <a:gd name="connsiteX604" fmla="*/ 2917094 w 4452716"/>
              <a:gd name="connsiteY604" fmla="*/ 467527 h 1598546"/>
              <a:gd name="connsiteX605" fmla="*/ 2891323 w 4452716"/>
              <a:gd name="connsiteY605" fmla="*/ 493215 h 1598546"/>
              <a:gd name="connsiteX606" fmla="*/ 2865552 w 4452716"/>
              <a:gd name="connsiteY606" fmla="*/ 467527 h 1598546"/>
              <a:gd name="connsiteX607" fmla="*/ 2891323 w 4452716"/>
              <a:gd name="connsiteY607" fmla="*/ 441839 h 1598546"/>
              <a:gd name="connsiteX608" fmla="*/ 2669694 w 4452716"/>
              <a:gd name="connsiteY608" fmla="*/ 441839 h 1598546"/>
              <a:gd name="connsiteX609" fmla="*/ 2695464 w 4452716"/>
              <a:gd name="connsiteY609" fmla="*/ 467527 h 1598546"/>
              <a:gd name="connsiteX610" fmla="*/ 2669694 w 4452716"/>
              <a:gd name="connsiteY610" fmla="*/ 493215 h 1598546"/>
              <a:gd name="connsiteX611" fmla="*/ 2643923 w 4452716"/>
              <a:gd name="connsiteY611" fmla="*/ 467527 h 1598546"/>
              <a:gd name="connsiteX612" fmla="*/ 2669694 w 4452716"/>
              <a:gd name="connsiteY612" fmla="*/ 441839 h 1598546"/>
              <a:gd name="connsiteX613" fmla="*/ 2448065 w 4452716"/>
              <a:gd name="connsiteY613" fmla="*/ 441839 h 1598546"/>
              <a:gd name="connsiteX614" fmla="*/ 2473835 w 4452716"/>
              <a:gd name="connsiteY614" fmla="*/ 467527 h 1598546"/>
              <a:gd name="connsiteX615" fmla="*/ 2448065 w 4452716"/>
              <a:gd name="connsiteY615" fmla="*/ 493215 h 1598546"/>
              <a:gd name="connsiteX616" fmla="*/ 2422294 w 4452716"/>
              <a:gd name="connsiteY616" fmla="*/ 467527 h 1598546"/>
              <a:gd name="connsiteX617" fmla="*/ 2448065 w 4452716"/>
              <a:gd name="connsiteY617" fmla="*/ 441839 h 1598546"/>
              <a:gd name="connsiteX618" fmla="*/ 2226435 w 4452716"/>
              <a:gd name="connsiteY618" fmla="*/ 441839 h 1598546"/>
              <a:gd name="connsiteX619" fmla="*/ 2252206 w 4452716"/>
              <a:gd name="connsiteY619" fmla="*/ 467527 h 1598546"/>
              <a:gd name="connsiteX620" fmla="*/ 2226435 w 4452716"/>
              <a:gd name="connsiteY620" fmla="*/ 493215 h 1598546"/>
              <a:gd name="connsiteX621" fmla="*/ 2200665 w 4452716"/>
              <a:gd name="connsiteY621" fmla="*/ 467527 h 1598546"/>
              <a:gd name="connsiteX622" fmla="*/ 2226435 w 4452716"/>
              <a:gd name="connsiteY622" fmla="*/ 441839 h 1598546"/>
              <a:gd name="connsiteX623" fmla="*/ 2004806 w 4452716"/>
              <a:gd name="connsiteY623" fmla="*/ 441839 h 1598546"/>
              <a:gd name="connsiteX624" fmla="*/ 2030577 w 4452716"/>
              <a:gd name="connsiteY624" fmla="*/ 467527 h 1598546"/>
              <a:gd name="connsiteX625" fmla="*/ 2004806 w 4452716"/>
              <a:gd name="connsiteY625" fmla="*/ 493215 h 1598546"/>
              <a:gd name="connsiteX626" fmla="*/ 1979036 w 4452716"/>
              <a:gd name="connsiteY626" fmla="*/ 467527 h 1598546"/>
              <a:gd name="connsiteX627" fmla="*/ 2004806 w 4452716"/>
              <a:gd name="connsiteY627" fmla="*/ 441839 h 1598546"/>
              <a:gd name="connsiteX628" fmla="*/ 1782441 w 4452716"/>
              <a:gd name="connsiteY628" fmla="*/ 441839 h 1598546"/>
              <a:gd name="connsiteX629" fmla="*/ 1808212 w 4452716"/>
              <a:gd name="connsiteY629" fmla="*/ 467527 h 1598546"/>
              <a:gd name="connsiteX630" fmla="*/ 1782441 w 4452716"/>
              <a:gd name="connsiteY630" fmla="*/ 493215 h 1598546"/>
              <a:gd name="connsiteX631" fmla="*/ 1756670 w 4452716"/>
              <a:gd name="connsiteY631" fmla="*/ 467527 h 1598546"/>
              <a:gd name="connsiteX632" fmla="*/ 1782441 w 4452716"/>
              <a:gd name="connsiteY632" fmla="*/ 441839 h 1598546"/>
              <a:gd name="connsiteX633" fmla="*/ 1560812 w 4452716"/>
              <a:gd name="connsiteY633" fmla="*/ 441839 h 1598546"/>
              <a:gd name="connsiteX634" fmla="*/ 1586583 w 4452716"/>
              <a:gd name="connsiteY634" fmla="*/ 467527 h 1598546"/>
              <a:gd name="connsiteX635" fmla="*/ 1560812 w 4452716"/>
              <a:gd name="connsiteY635" fmla="*/ 493215 h 1598546"/>
              <a:gd name="connsiteX636" fmla="*/ 1535041 w 4452716"/>
              <a:gd name="connsiteY636" fmla="*/ 467527 h 1598546"/>
              <a:gd name="connsiteX637" fmla="*/ 1560812 w 4452716"/>
              <a:gd name="connsiteY637" fmla="*/ 441839 h 1598546"/>
              <a:gd name="connsiteX638" fmla="*/ 1339183 w 4452716"/>
              <a:gd name="connsiteY638" fmla="*/ 441839 h 1598546"/>
              <a:gd name="connsiteX639" fmla="*/ 1364954 w 4452716"/>
              <a:gd name="connsiteY639" fmla="*/ 467527 h 1598546"/>
              <a:gd name="connsiteX640" fmla="*/ 1339183 w 4452716"/>
              <a:gd name="connsiteY640" fmla="*/ 493215 h 1598546"/>
              <a:gd name="connsiteX641" fmla="*/ 1313412 w 4452716"/>
              <a:gd name="connsiteY641" fmla="*/ 467527 h 1598546"/>
              <a:gd name="connsiteX642" fmla="*/ 1339183 w 4452716"/>
              <a:gd name="connsiteY642" fmla="*/ 441839 h 1598546"/>
              <a:gd name="connsiteX643" fmla="*/ 1117554 w 4452716"/>
              <a:gd name="connsiteY643" fmla="*/ 441839 h 1598546"/>
              <a:gd name="connsiteX644" fmla="*/ 1143325 w 4452716"/>
              <a:gd name="connsiteY644" fmla="*/ 467527 h 1598546"/>
              <a:gd name="connsiteX645" fmla="*/ 1117554 w 4452716"/>
              <a:gd name="connsiteY645" fmla="*/ 493215 h 1598546"/>
              <a:gd name="connsiteX646" fmla="*/ 1091783 w 4452716"/>
              <a:gd name="connsiteY646" fmla="*/ 467527 h 1598546"/>
              <a:gd name="connsiteX647" fmla="*/ 1117554 w 4452716"/>
              <a:gd name="connsiteY647" fmla="*/ 441839 h 1598546"/>
              <a:gd name="connsiteX648" fmla="*/ 895925 w 4452716"/>
              <a:gd name="connsiteY648" fmla="*/ 441839 h 1598546"/>
              <a:gd name="connsiteX649" fmla="*/ 921696 w 4452716"/>
              <a:gd name="connsiteY649" fmla="*/ 467527 h 1598546"/>
              <a:gd name="connsiteX650" fmla="*/ 895925 w 4452716"/>
              <a:gd name="connsiteY650" fmla="*/ 493215 h 1598546"/>
              <a:gd name="connsiteX651" fmla="*/ 870154 w 4452716"/>
              <a:gd name="connsiteY651" fmla="*/ 467527 h 1598546"/>
              <a:gd name="connsiteX652" fmla="*/ 895925 w 4452716"/>
              <a:gd name="connsiteY652" fmla="*/ 441839 h 1598546"/>
              <a:gd name="connsiteX653" fmla="*/ 3445763 w 4452716"/>
              <a:gd name="connsiteY653" fmla="*/ 331012 h 1598546"/>
              <a:gd name="connsiteX654" fmla="*/ 3471534 w 4452716"/>
              <a:gd name="connsiteY654" fmla="*/ 356700 h 1598546"/>
              <a:gd name="connsiteX655" fmla="*/ 3445763 w 4452716"/>
              <a:gd name="connsiteY655" fmla="*/ 382389 h 1598546"/>
              <a:gd name="connsiteX656" fmla="*/ 3419993 w 4452716"/>
              <a:gd name="connsiteY656" fmla="*/ 356700 h 1598546"/>
              <a:gd name="connsiteX657" fmla="*/ 3445763 w 4452716"/>
              <a:gd name="connsiteY657" fmla="*/ 331012 h 1598546"/>
              <a:gd name="connsiteX658" fmla="*/ 3224134 w 4452716"/>
              <a:gd name="connsiteY658" fmla="*/ 331012 h 1598546"/>
              <a:gd name="connsiteX659" fmla="*/ 3249905 w 4452716"/>
              <a:gd name="connsiteY659" fmla="*/ 356700 h 1598546"/>
              <a:gd name="connsiteX660" fmla="*/ 3224134 w 4452716"/>
              <a:gd name="connsiteY660" fmla="*/ 382389 h 1598546"/>
              <a:gd name="connsiteX661" fmla="*/ 3198364 w 4452716"/>
              <a:gd name="connsiteY661" fmla="*/ 356700 h 1598546"/>
              <a:gd name="connsiteX662" fmla="*/ 3224134 w 4452716"/>
              <a:gd name="connsiteY662" fmla="*/ 331012 h 1598546"/>
              <a:gd name="connsiteX663" fmla="*/ 3002505 w 4452716"/>
              <a:gd name="connsiteY663" fmla="*/ 331012 h 1598546"/>
              <a:gd name="connsiteX664" fmla="*/ 3028276 w 4452716"/>
              <a:gd name="connsiteY664" fmla="*/ 356700 h 1598546"/>
              <a:gd name="connsiteX665" fmla="*/ 3002505 w 4452716"/>
              <a:gd name="connsiteY665" fmla="*/ 382389 h 1598546"/>
              <a:gd name="connsiteX666" fmla="*/ 2976735 w 4452716"/>
              <a:gd name="connsiteY666" fmla="*/ 356700 h 1598546"/>
              <a:gd name="connsiteX667" fmla="*/ 3002505 w 4452716"/>
              <a:gd name="connsiteY667" fmla="*/ 331012 h 1598546"/>
              <a:gd name="connsiteX668" fmla="*/ 2780876 w 4452716"/>
              <a:gd name="connsiteY668" fmla="*/ 331012 h 1598546"/>
              <a:gd name="connsiteX669" fmla="*/ 2806647 w 4452716"/>
              <a:gd name="connsiteY669" fmla="*/ 356700 h 1598546"/>
              <a:gd name="connsiteX670" fmla="*/ 2780876 w 4452716"/>
              <a:gd name="connsiteY670" fmla="*/ 382389 h 1598546"/>
              <a:gd name="connsiteX671" fmla="*/ 2755106 w 4452716"/>
              <a:gd name="connsiteY671" fmla="*/ 356700 h 1598546"/>
              <a:gd name="connsiteX672" fmla="*/ 2780876 w 4452716"/>
              <a:gd name="connsiteY672" fmla="*/ 331012 h 1598546"/>
              <a:gd name="connsiteX673" fmla="*/ 2559247 w 4452716"/>
              <a:gd name="connsiteY673" fmla="*/ 331012 h 1598546"/>
              <a:gd name="connsiteX674" fmla="*/ 2585018 w 4452716"/>
              <a:gd name="connsiteY674" fmla="*/ 356700 h 1598546"/>
              <a:gd name="connsiteX675" fmla="*/ 2559247 w 4452716"/>
              <a:gd name="connsiteY675" fmla="*/ 382389 h 1598546"/>
              <a:gd name="connsiteX676" fmla="*/ 2533476 w 4452716"/>
              <a:gd name="connsiteY676" fmla="*/ 356700 h 1598546"/>
              <a:gd name="connsiteX677" fmla="*/ 2559247 w 4452716"/>
              <a:gd name="connsiteY677" fmla="*/ 331012 h 1598546"/>
              <a:gd name="connsiteX678" fmla="*/ 2336882 w 4452716"/>
              <a:gd name="connsiteY678" fmla="*/ 331012 h 1598546"/>
              <a:gd name="connsiteX679" fmla="*/ 2362653 w 4452716"/>
              <a:gd name="connsiteY679" fmla="*/ 356700 h 1598546"/>
              <a:gd name="connsiteX680" fmla="*/ 2336882 w 4452716"/>
              <a:gd name="connsiteY680" fmla="*/ 382389 h 1598546"/>
              <a:gd name="connsiteX681" fmla="*/ 2311111 w 4452716"/>
              <a:gd name="connsiteY681" fmla="*/ 356700 h 1598546"/>
              <a:gd name="connsiteX682" fmla="*/ 2336882 w 4452716"/>
              <a:gd name="connsiteY682" fmla="*/ 331012 h 1598546"/>
              <a:gd name="connsiteX683" fmla="*/ 2115253 w 4452716"/>
              <a:gd name="connsiteY683" fmla="*/ 331012 h 1598546"/>
              <a:gd name="connsiteX684" fmla="*/ 2141024 w 4452716"/>
              <a:gd name="connsiteY684" fmla="*/ 356700 h 1598546"/>
              <a:gd name="connsiteX685" fmla="*/ 2115253 w 4452716"/>
              <a:gd name="connsiteY685" fmla="*/ 382389 h 1598546"/>
              <a:gd name="connsiteX686" fmla="*/ 2089482 w 4452716"/>
              <a:gd name="connsiteY686" fmla="*/ 356700 h 1598546"/>
              <a:gd name="connsiteX687" fmla="*/ 2115253 w 4452716"/>
              <a:gd name="connsiteY687" fmla="*/ 331012 h 1598546"/>
              <a:gd name="connsiteX688" fmla="*/ 1893624 w 4452716"/>
              <a:gd name="connsiteY688" fmla="*/ 331012 h 1598546"/>
              <a:gd name="connsiteX689" fmla="*/ 1919395 w 4452716"/>
              <a:gd name="connsiteY689" fmla="*/ 356700 h 1598546"/>
              <a:gd name="connsiteX690" fmla="*/ 1893624 w 4452716"/>
              <a:gd name="connsiteY690" fmla="*/ 382389 h 1598546"/>
              <a:gd name="connsiteX691" fmla="*/ 1867853 w 4452716"/>
              <a:gd name="connsiteY691" fmla="*/ 356700 h 1598546"/>
              <a:gd name="connsiteX692" fmla="*/ 1893624 w 4452716"/>
              <a:gd name="connsiteY692" fmla="*/ 331012 h 1598546"/>
              <a:gd name="connsiteX693" fmla="*/ 1671995 w 4452716"/>
              <a:gd name="connsiteY693" fmla="*/ 331012 h 1598546"/>
              <a:gd name="connsiteX694" fmla="*/ 1697765 w 4452716"/>
              <a:gd name="connsiteY694" fmla="*/ 356700 h 1598546"/>
              <a:gd name="connsiteX695" fmla="*/ 1671995 w 4452716"/>
              <a:gd name="connsiteY695" fmla="*/ 382389 h 1598546"/>
              <a:gd name="connsiteX696" fmla="*/ 1646224 w 4452716"/>
              <a:gd name="connsiteY696" fmla="*/ 356700 h 1598546"/>
              <a:gd name="connsiteX697" fmla="*/ 1671995 w 4452716"/>
              <a:gd name="connsiteY697" fmla="*/ 331012 h 1598546"/>
              <a:gd name="connsiteX698" fmla="*/ 1450366 w 4452716"/>
              <a:gd name="connsiteY698" fmla="*/ 331012 h 1598546"/>
              <a:gd name="connsiteX699" fmla="*/ 1476136 w 4452716"/>
              <a:gd name="connsiteY699" fmla="*/ 356700 h 1598546"/>
              <a:gd name="connsiteX700" fmla="*/ 1450366 w 4452716"/>
              <a:gd name="connsiteY700" fmla="*/ 382389 h 1598546"/>
              <a:gd name="connsiteX701" fmla="*/ 1424595 w 4452716"/>
              <a:gd name="connsiteY701" fmla="*/ 356700 h 1598546"/>
              <a:gd name="connsiteX702" fmla="*/ 1450366 w 4452716"/>
              <a:gd name="connsiteY702" fmla="*/ 331012 h 1598546"/>
              <a:gd name="connsiteX703" fmla="*/ 1228737 w 4452716"/>
              <a:gd name="connsiteY703" fmla="*/ 331012 h 1598546"/>
              <a:gd name="connsiteX704" fmla="*/ 1254507 w 4452716"/>
              <a:gd name="connsiteY704" fmla="*/ 356700 h 1598546"/>
              <a:gd name="connsiteX705" fmla="*/ 1228737 w 4452716"/>
              <a:gd name="connsiteY705" fmla="*/ 382389 h 1598546"/>
              <a:gd name="connsiteX706" fmla="*/ 1202966 w 4452716"/>
              <a:gd name="connsiteY706" fmla="*/ 356700 h 1598546"/>
              <a:gd name="connsiteX707" fmla="*/ 1228737 w 4452716"/>
              <a:gd name="connsiteY707" fmla="*/ 331012 h 1598546"/>
              <a:gd name="connsiteX708" fmla="*/ 1006371 w 4452716"/>
              <a:gd name="connsiteY708" fmla="*/ 331012 h 1598546"/>
              <a:gd name="connsiteX709" fmla="*/ 1032142 w 4452716"/>
              <a:gd name="connsiteY709" fmla="*/ 356700 h 1598546"/>
              <a:gd name="connsiteX710" fmla="*/ 1006371 w 4452716"/>
              <a:gd name="connsiteY710" fmla="*/ 382389 h 1598546"/>
              <a:gd name="connsiteX711" fmla="*/ 980600 w 4452716"/>
              <a:gd name="connsiteY711" fmla="*/ 356700 h 1598546"/>
              <a:gd name="connsiteX712" fmla="*/ 1006371 w 4452716"/>
              <a:gd name="connsiteY712" fmla="*/ 331012 h 1598546"/>
              <a:gd name="connsiteX713" fmla="*/ 3331275 w 4452716"/>
              <a:gd name="connsiteY713" fmla="*/ 222591 h 1598546"/>
              <a:gd name="connsiteX714" fmla="*/ 3335906 w 4452716"/>
              <a:gd name="connsiteY714" fmla="*/ 224865 h 1598546"/>
              <a:gd name="connsiteX715" fmla="*/ 3357356 w 4452716"/>
              <a:gd name="connsiteY715" fmla="*/ 237643 h 1598546"/>
              <a:gd name="connsiteX716" fmla="*/ 3361088 w 4452716"/>
              <a:gd name="connsiteY716" fmla="*/ 246608 h 1598546"/>
              <a:gd name="connsiteX717" fmla="*/ 3335317 w 4452716"/>
              <a:gd name="connsiteY717" fmla="*/ 272296 h 1598546"/>
              <a:gd name="connsiteX718" fmla="*/ 3309546 w 4452716"/>
              <a:gd name="connsiteY718" fmla="*/ 246608 h 1598546"/>
              <a:gd name="connsiteX719" fmla="*/ 3316909 w 4452716"/>
              <a:gd name="connsiteY719" fmla="*/ 228534 h 1598546"/>
              <a:gd name="connsiteX720" fmla="*/ 1120871 w 4452716"/>
              <a:gd name="connsiteY720" fmla="*/ 222262 h 1598546"/>
              <a:gd name="connsiteX721" fmla="*/ 1135686 w 4452716"/>
              <a:gd name="connsiteY721" fmla="*/ 228259 h 1598546"/>
              <a:gd name="connsiteX722" fmla="*/ 1143325 w 4452716"/>
              <a:gd name="connsiteY722" fmla="*/ 246608 h 1598546"/>
              <a:gd name="connsiteX723" fmla="*/ 1117554 w 4452716"/>
              <a:gd name="connsiteY723" fmla="*/ 272296 h 1598546"/>
              <a:gd name="connsiteX724" fmla="*/ 1091783 w 4452716"/>
              <a:gd name="connsiteY724" fmla="*/ 246608 h 1598546"/>
              <a:gd name="connsiteX725" fmla="*/ 1096059 w 4452716"/>
              <a:gd name="connsiteY725" fmla="*/ 236492 h 1598546"/>
              <a:gd name="connsiteX726" fmla="*/ 1115571 w 4452716"/>
              <a:gd name="connsiteY726" fmla="*/ 224865 h 1598546"/>
              <a:gd name="connsiteX727" fmla="*/ 3113688 w 4452716"/>
              <a:gd name="connsiteY727" fmla="*/ 220919 h 1598546"/>
              <a:gd name="connsiteX728" fmla="*/ 3139459 w 4452716"/>
              <a:gd name="connsiteY728" fmla="*/ 246608 h 1598546"/>
              <a:gd name="connsiteX729" fmla="*/ 3113688 w 4452716"/>
              <a:gd name="connsiteY729" fmla="*/ 272296 h 1598546"/>
              <a:gd name="connsiteX730" fmla="*/ 3087917 w 4452716"/>
              <a:gd name="connsiteY730" fmla="*/ 246608 h 1598546"/>
              <a:gd name="connsiteX731" fmla="*/ 3113688 w 4452716"/>
              <a:gd name="connsiteY731" fmla="*/ 220919 h 1598546"/>
              <a:gd name="connsiteX732" fmla="*/ 2891323 w 4452716"/>
              <a:gd name="connsiteY732" fmla="*/ 220919 h 1598546"/>
              <a:gd name="connsiteX733" fmla="*/ 2917094 w 4452716"/>
              <a:gd name="connsiteY733" fmla="*/ 246608 h 1598546"/>
              <a:gd name="connsiteX734" fmla="*/ 2891323 w 4452716"/>
              <a:gd name="connsiteY734" fmla="*/ 272296 h 1598546"/>
              <a:gd name="connsiteX735" fmla="*/ 2865552 w 4452716"/>
              <a:gd name="connsiteY735" fmla="*/ 246608 h 1598546"/>
              <a:gd name="connsiteX736" fmla="*/ 2891323 w 4452716"/>
              <a:gd name="connsiteY736" fmla="*/ 220919 h 1598546"/>
              <a:gd name="connsiteX737" fmla="*/ 2669694 w 4452716"/>
              <a:gd name="connsiteY737" fmla="*/ 220919 h 1598546"/>
              <a:gd name="connsiteX738" fmla="*/ 2695464 w 4452716"/>
              <a:gd name="connsiteY738" fmla="*/ 246608 h 1598546"/>
              <a:gd name="connsiteX739" fmla="*/ 2669694 w 4452716"/>
              <a:gd name="connsiteY739" fmla="*/ 272296 h 1598546"/>
              <a:gd name="connsiteX740" fmla="*/ 2643923 w 4452716"/>
              <a:gd name="connsiteY740" fmla="*/ 246608 h 1598546"/>
              <a:gd name="connsiteX741" fmla="*/ 2669694 w 4452716"/>
              <a:gd name="connsiteY741" fmla="*/ 220919 h 1598546"/>
              <a:gd name="connsiteX742" fmla="*/ 2448065 w 4452716"/>
              <a:gd name="connsiteY742" fmla="*/ 220919 h 1598546"/>
              <a:gd name="connsiteX743" fmla="*/ 2473835 w 4452716"/>
              <a:gd name="connsiteY743" fmla="*/ 246608 h 1598546"/>
              <a:gd name="connsiteX744" fmla="*/ 2448065 w 4452716"/>
              <a:gd name="connsiteY744" fmla="*/ 272296 h 1598546"/>
              <a:gd name="connsiteX745" fmla="*/ 2422294 w 4452716"/>
              <a:gd name="connsiteY745" fmla="*/ 246608 h 1598546"/>
              <a:gd name="connsiteX746" fmla="*/ 2448065 w 4452716"/>
              <a:gd name="connsiteY746" fmla="*/ 220919 h 1598546"/>
              <a:gd name="connsiteX747" fmla="*/ 2226435 w 4452716"/>
              <a:gd name="connsiteY747" fmla="*/ 220919 h 1598546"/>
              <a:gd name="connsiteX748" fmla="*/ 2252206 w 4452716"/>
              <a:gd name="connsiteY748" fmla="*/ 246608 h 1598546"/>
              <a:gd name="connsiteX749" fmla="*/ 2226435 w 4452716"/>
              <a:gd name="connsiteY749" fmla="*/ 272296 h 1598546"/>
              <a:gd name="connsiteX750" fmla="*/ 2200665 w 4452716"/>
              <a:gd name="connsiteY750" fmla="*/ 246608 h 1598546"/>
              <a:gd name="connsiteX751" fmla="*/ 2226435 w 4452716"/>
              <a:gd name="connsiteY751" fmla="*/ 220919 h 1598546"/>
              <a:gd name="connsiteX752" fmla="*/ 2004806 w 4452716"/>
              <a:gd name="connsiteY752" fmla="*/ 220919 h 1598546"/>
              <a:gd name="connsiteX753" fmla="*/ 2030577 w 4452716"/>
              <a:gd name="connsiteY753" fmla="*/ 246608 h 1598546"/>
              <a:gd name="connsiteX754" fmla="*/ 2004806 w 4452716"/>
              <a:gd name="connsiteY754" fmla="*/ 272296 h 1598546"/>
              <a:gd name="connsiteX755" fmla="*/ 1979036 w 4452716"/>
              <a:gd name="connsiteY755" fmla="*/ 246608 h 1598546"/>
              <a:gd name="connsiteX756" fmla="*/ 2004806 w 4452716"/>
              <a:gd name="connsiteY756" fmla="*/ 220919 h 1598546"/>
              <a:gd name="connsiteX757" fmla="*/ 1782441 w 4452716"/>
              <a:gd name="connsiteY757" fmla="*/ 220919 h 1598546"/>
              <a:gd name="connsiteX758" fmla="*/ 1808212 w 4452716"/>
              <a:gd name="connsiteY758" fmla="*/ 246608 h 1598546"/>
              <a:gd name="connsiteX759" fmla="*/ 1782441 w 4452716"/>
              <a:gd name="connsiteY759" fmla="*/ 272296 h 1598546"/>
              <a:gd name="connsiteX760" fmla="*/ 1756670 w 4452716"/>
              <a:gd name="connsiteY760" fmla="*/ 246608 h 1598546"/>
              <a:gd name="connsiteX761" fmla="*/ 1782441 w 4452716"/>
              <a:gd name="connsiteY761" fmla="*/ 220919 h 1598546"/>
              <a:gd name="connsiteX762" fmla="*/ 1560812 w 4452716"/>
              <a:gd name="connsiteY762" fmla="*/ 220919 h 1598546"/>
              <a:gd name="connsiteX763" fmla="*/ 1586583 w 4452716"/>
              <a:gd name="connsiteY763" fmla="*/ 246608 h 1598546"/>
              <a:gd name="connsiteX764" fmla="*/ 1560812 w 4452716"/>
              <a:gd name="connsiteY764" fmla="*/ 272296 h 1598546"/>
              <a:gd name="connsiteX765" fmla="*/ 1535041 w 4452716"/>
              <a:gd name="connsiteY765" fmla="*/ 246608 h 1598546"/>
              <a:gd name="connsiteX766" fmla="*/ 1560812 w 4452716"/>
              <a:gd name="connsiteY766" fmla="*/ 220919 h 1598546"/>
              <a:gd name="connsiteX767" fmla="*/ 1339183 w 4452716"/>
              <a:gd name="connsiteY767" fmla="*/ 220919 h 1598546"/>
              <a:gd name="connsiteX768" fmla="*/ 1364954 w 4452716"/>
              <a:gd name="connsiteY768" fmla="*/ 246608 h 1598546"/>
              <a:gd name="connsiteX769" fmla="*/ 1339183 w 4452716"/>
              <a:gd name="connsiteY769" fmla="*/ 272296 h 1598546"/>
              <a:gd name="connsiteX770" fmla="*/ 1313412 w 4452716"/>
              <a:gd name="connsiteY770" fmla="*/ 246608 h 1598546"/>
              <a:gd name="connsiteX771" fmla="*/ 1339183 w 4452716"/>
              <a:gd name="connsiteY771" fmla="*/ 220919 h 1598546"/>
              <a:gd name="connsiteX772" fmla="*/ 3002505 w 4452716"/>
              <a:gd name="connsiteY772" fmla="*/ 110093 h 1598546"/>
              <a:gd name="connsiteX773" fmla="*/ 3028276 w 4452716"/>
              <a:gd name="connsiteY773" fmla="*/ 135781 h 1598546"/>
              <a:gd name="connsiteX774" fmla="*/ 3002505 w 4452716"/>
              <a:gd name="connsiteY774" fmla="*/ 161469 h 1598546"/>
              <a:gd name="connsiteX775" fmla="*/ 2976735 w 4452716"/>
              <a:gd name="connsiteY775" fmla="*/ 135781 h 1598546"/>
              <a:gd name="connsiteX776" fmla="*/ 3002505 w 4452716"/>
              <a:gd name="connsiteY776" fmla="*/ 110093 h 1598546"/>
              <a:gd name="connsiteX777" fmla="*/ 2780876 w 4452716"/>
              <a:gd name="connsiteY777" fmla="*/ 110093 h 1598546"/>
              <a:gd name="connsiteX778" fmla="*/ 2806647 w 4452716"/>
              <a:gd name="connsiteY778" fmla="*/ 135781 h 1598546"/>
              <a:gd name="connsiteX779" fmla="*/ 2780876 w 4452716"/>
              <a:gd name="connsiteY779" fmla="*/ 161469 h 1598546"/>
              <a:gd name="connsiteX780" fmla="*/ 2755106 w 4452716"/>
              <a:gd name="connsiteY780" fmla="*/ 135781 h 1598546"/>
              <a:gd name="connsiteX781" fmla="*/ 2780876 w 4452716"/>
              <a:gd name="connsiteY781" fmla="*/ 110093 h 1598546"/>
              <a:gd name="connsiteX782" fmla="*/ 2559247 w 4452716"/>
              <a:gd name="connsiteY782" fmla="*/ 110093 h 1598546"/>
              <a:gd name="connsiteX783" fmla="*/ 2585018 w 4452716"/>
              <a:gd name="connsiteY783" fmla="*/ 135781 h 1598546"/>
              <a:gd name="connsiteX784" fmla="*/ 2559247 w 4452716"/>
              <a:gd name="connsiteY784" fmla="*/ 161469 h 1598546"/>
              <a:gd name="connsiteX785" fmla="*/ 2533476 w 4452716"/>
              <a:gd name="connsiteY785" fmla="*/ 135781 h 1598546"/>
              <a:gd name="connsiteX786" fmla="*/ 2559247 w 4452716"/>
              <a:gd name="connsiteY786" fmla="*/ 110093 h 1598546"/>
              <a:gd name="connsiteX787" fmla="*/ 2336882 w 4452716"/>
              <a:gd name="connsiteY787" fmla="*/ 110093 h 1598546"/>
              <a:gd name="connsiteX788" fmla="*/ 2362653 w 4452716"/>
              <a:gd name="connsiteY788" fmla="*/ 135781 h 1598546"/>
              <a:gd name="connsiteX789" fmla="*/ 2336882 w 4452716"/>
              <a:gd name="connsiteY789" fmla="*/ 161469 h 1598546"/>
              <a:gd name="connsiteX790" fmla="*/ 2311111 w 4452716"/>
              <a:gd name="connsiteY790" fmla="*/ 135781 h 1598546"/>
              <a:gd name="connsiteX791" fmla="*/ 2336882 w 4452716"/>
              <a:gd name="connsiteY791" fmla="*/ 110093 h 1598546"/>
              <a:gd name="connsiteX792" fmla="*/ 2115253 w 4452716"/>
              <a:gd name="connsiteY792" fmla="*/ 110093 h 1598546"/>
              <a:gd name="connsiteX793" fmla="*/ 2141024 w 4452716"/>
              <a:gd name="connsiteY793" fmla="*/ 135781 h 1598546"/>
              <a:gd name="connsiteX794" fmla="*/ 2115253 w 4452716"/>
              <a:gd name="connsiteY794" fmla="*/ 161469 h 1598546"/>
              <a:gd name="connsiteX795" fmla="*/ 2089482 w 4452716"/>
              <a:gd name="connsiteY795" fmla="*/ 135781 h 1598546"/>
              <a:gd name="connsiteX796" fmla="*/ 2115253 w 4452716"/>
              <a:gd name="connsiteY796" fmla="*/ 110093 h 1598546"/>
              <a:gd name="connsiteX797" fmla="*/ 1893624 w 4452716"/>
              <a:gd name="connsiteY797" fmla="*/ 110093 h 1598546"/>
              <a:gd name="connsiteX798" fmla="*/ 1919395 w 4452716"/>
              <a:gd name="connsiteY798" fmla="*/ 135781 h 1598546"/>
              <a:gd name="connsiteX799" fmla="*/ 1893624 w 4452716"/>
              <a:gd name="connsiteY799" fmla="*/ 161469 h 1598546"/>
              <a:gd name="connsiteX800" fmla="*/ 1867853 w 4452716"/>
              <a:gd name="connsiteY800" fmla="*/ 135781 h 1598546"/>
              <a:gd name="connsiteX801" fmla="*/ 1893624 w 4452716"/>
              <a:gd name="connsiteY801" fmla="*/ 110093 h 1598546"/>
              <a:gd name="connsiteX802" fmla="*/ 1671995 w 4452716"/>
              <a:gd name="connsiteY802" fmla="*/ 110093 h 1598546"/>
              <a:gd name="connsiteX803" fmla="*/ 1697765 w 4452716"/>
              <a:gd name="connsiteY803" fmla="*/ 135781 h 1598546"/>
              <a:gd name="connsiteX804" fmla="*/ 1671995 w 4452716"/>
              <a:gd name="connsiteY804" fmla="*/ 161469 h 1598546"/>
              <a:gd name="connsiteX805" fmla="*/ 1646224 w 4452716"/>
              <a:gd name="connsiteY805" fmla="*/ 135781 h 1598546"/>
              <a:gd name="connsiteX806" fmla="*/ 1671995 w 4452716"/>
              <a:gd name="connsiteY806" fmla="*/ 110093 h 1598546"/>
              <a:gd name="connsiteX807" fmla="*/ 1450366 w 4452716"/>
              <a:gd name="connsiteY807" fmla="*/ 110093 h 1598546"/>
              <a:gd name="connsiteX808" fmla="*/ 1476136 w 4452716"/>
              <a:gd name="connsiteY808" fmla="*/ 135781 h 1598546"/>
              <a:gd name="connsiteX809" fmla="*/ 1450366 w 4452716"/>
              <a:gd name="connsiteY809" fmla="*/ 161469 h 1598546"/>
              <a:gd name="connsiteX810" fmla="*/ 1424595 w 4452716"/>
              <a:gd name="connsiteY810" fmla="*/ 135781 h 1598546"/>
              <a:gd name="connsiteX811" fmla="*/ 1450366 w 4452716"/>
              <a:gd name="connsiteY811" fmla="*/ 110093 h 1598546"/>
              <a:gd name="connsiteX812" fmla="*/ 2869976 w 4452716"/>
              <a:gd name="connsiteY812" fmla="*/ 36156 h 1598546"/>
              <a:gd name="connsiteX813" fmla="*/ 2903612 w 4452716"/>
              <a:gd name="connsiteY813" fmla="*/ 46293 h 1598546"/>
              <a:gd name="connsiteX814" fmla="*/ 2891323 w 4452716"/>
              <a:gd name="connsiteY814" fmla="*/ 51376 h 1598546"/>
              <a:gd name="connsiteX815" fmla="*/ 2873191 w 4452716"/>
              <a:gd name="connsiteY815" fmla="*/ 43761 h 1598546"/>
              <a:gd name="connsiteX816" fmla="*/ 1582264 w 4452716"/>
              <a:gd name="connsiteY816" fmla="*/ 35906 h 1598546"/>
              <a:gd name="connsiteX817" fmla="*/ 1578944 w 4452716"/>
              <a:gd name="connsiteY817" fmla="*/ 43761 h 1598546"/>
              <a:gd name="connsiteX818" fmla="*/ 1560812 w 4452716"/>
              <a:gd name="connsiteY818" fmla="*/ 51376 h 1598546"/>
              <a:gd name="connsiteX819" fmla="*/ 1548330 w 4452716"/>
              <a:gd name="connsiteY819" fmla="*/ 46134 h 1598546"/>
              <a:gd name="connsiteX820" fmla="*/ 2669694 w 4452716"/>
              <a:gd name="connsiteY820" fmla="*/ 0 h 1598546"/>
              <a:gd name="connsiteX821" fmla="*/ 2695464 w 4452716"/>
              <a:gd name="connsiteY821" fmla="*/ 25688 h 1598546"/>
              <a:gd name="connsiteX822" fmla="*/ 2669694 w 4452716"/>
              <a:gd name="connsiteY822" fmla="*/ 51376 h 1598546"/>
              <a:gd name="connsiteX823" fmla="*/ 2643923 w 4452716"/>
              <a:gd name="connsiteY823" fmla="*/ 25688 h 1598546"/>
              <a:gd name="connsiteX824" fmla="*/ 2669694 w 4452716"/>
              <a:gd name="connsiteY824" fmla="*/ 0 h 1598546"/>
              <a:gd name="connsiteX825" fmla="*/ 2448065 w 4452716"/>
              <a:gd name="connsiteY825" fmla="*/ 0 h 1598546"/>
              <a:gd name="connsiteX826" fmla="*/ 2473835 w 4452716"/>
              <a:gd name="connsiteY826" fmla="*/ 25688 h 1598546"/>
              <a:gd name="connsiteX827" fmla="*/ 2448065 w 4452716"/>
              <a:gd name="connsiteY827" fmla="*/ 51376 h 1598546"/>
              <a:gd name="connsiteX828" fmla="*/ 2422294 w 4452716"/>
              <a:gd name="connsiteY828" fmla="*/ 25688 h 1598546"/>
              <a:gd name="connsiteX829" fmla="*/ 2448065 w 4452716"/>
              <a:gd name="connsiteY829" fmla="*/ 0 h 1598546"/>
              <a:gd name="connsiteX830" fmla="*/ 2226435 w 4452716"/>
              <a:gd name="connsiteY830" fmla="*/ 0 h 1598546"/>
              <a:gd name="connsiteX831" fmla="*/ 2252206 w 4452716"/>
              <a:gd name="connsiteY831" fmla="*/ 25688 h 1598546"/>
              <a:gd name="connsiteX832" fmla="*/ 2226435 w 4452716"/>
              <a:gd name="connsiteY832" fmla="*/ 51376 h 1598546"/>
              <a:gd name="connsiteX833" fmla="*/ 2200665 w 4452716"/>
              <a:gd name="connsiteY833" fmla="*/ 25688 h 1598546"/>
              <a:gd name="connsiteX834" fmla="*/ 2226435 w 4452716"/>
              <a:gd name="connsiteY834" fmla="*/ 0 h 1598546"/>
              <a:gd name="connsiteX835" fmla="*/ 2004806 w 4452716"/>
              <a:gd name="connsiteY835" fmla="*/ 0 h 1598546"/>
              <a:gd name="connsiteX836" fmla="*/ 2030577 w 4452716"/>
              <a:gd name="connsiteY836" fmla="*/ 25688 h 1598546"/>
              <a:gd name="connsiteX837" fmla="*/ 2004806 w 4452716"/>
              <a:gd name="connsiteY837" fmla="*/ 51376 h 1598546"/>
              <a:gd name="connsiteX838" fmla="*/ 1979036 w 4452716"/>
              <a:gd name="connsiteY838" fmla="*/ 25688 h 1598546"/>
              <a:gd name="connsiteX839" fmla="*/ 2004806 w 4452716"/>
              <a:gd name="connsiteY839" fmla="*/ 0 h 1598546"/>
              <a:gd name="connsiteX840" fmla="*/ 1782441 w 4452716"/>
              <a:gd name="connsiteY840" fmla="*/ 0 h 1598546"/>
              <a:gd name="connsiteX841" fmla="*/ 1808212 w 4452716"/>
              <a:gd name="connsiteY841" fmla="*/ 25688 h 1598546"/>
              <a:gd name="connsiteX842" fmla="*/ 1782441 w 4452716"/>
              <a:gd name="connsiteY842" fmla="*/ 51376 h 1598546"/>
              <a:gd name="connsiteX843" fmla="*/ 1756670 w 4452716"/>
              <a:gd name="connsiteY843" fmla="*/ 25688 h 1598546"/>
              <a:gd name="connsiteX844" fmla="*/ 1782441 w 4452716"/>
              <a:gd name="connsiteY844" fmla="*/ 0 h 159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</a:cxnLst>
            <a:rect l="l" t="t" r="r" b="b"/>
            <a:pathLst>
              <a:path w="4452716" h="1598546">
                <a:moveTo>
                  <a:pt x="4438192" y="1549655"/>
                </a:moveTo>
                <a:lnTo>
                  <a:pt x="4452716" y="1595099"/>
                </a:lnTo>
                <a:lnTo>
                  <a:pt x="4444199" y="1598546"/>
                </a:lnTo>
                <a:cubicBezTo>
                  <a:pt x="4430209" y="1598546"/>
                  <a:pt x="4418428" y="1586803"/>
                  <a:pt x="4418428" y="1572858"/>
                </a:cubicBezTo>
                <a:cubicBezTo>
                  <a:pt x="4418428" y="1565886"/>
                  <a:pt x="4421189" y="1559464"/>
                  <a:pt x="4425791" y="1554785"/>
                </a:cubicBezTo>
                <a:close/>
                <a:moveTo>
                  <a:pt x="14566" y="1549556"/>
                </a:moveTo>
                <a:lnTo>
                  <a:pt x="26804" y="1554509"/>
                </a:lnTo>
                <a:cubicBezTo>
                  <a:pt x="31498" y="1559097"/>
                  <a:pt x="34443" y="1565519"/>
                  <a:pt x="34443" y="1572858"/>
                </a:cubicBezTo>
                <a:cubicBezTo>
                  <a:pt x="34443" y="1587537"/>
                  <a:pt x="21926" y="1598546"/>
                  <a:pt x="7936" y="1598546"/>
                </a:cubicBezTo>
                <a:lnTo>
                  <a:pt x="0" y="1595334"/>
                </a:lnTo>
                <a:close/>
                <a:moveTo>
                  <a:pt x="4222570" y="1547170"/>
                </a:moveTo>
                <a:cubicBezTo>
                  <a:pt x="4236560" y="1547170"/>
                  <a:pt x="4248341" y="1558179"/>
                  <a:pt x="4248341" y="1572858"/>
                </a:cubicBezTo>
                <a:cubicBezTo>
                  <a:pt x="4248341" y="1587537"/>
                  <a:pt x="4236560" y="1598546"/>
                  <a:pt x="4222570" y="1598546"/>
                </a:cubicBezTo>
                <a:cubicBezTo>
                  <a:pt x="4208580" y="1598546"/>
                  <a:pt x="4196799" y="1586803"/>
                  <a:pt x="4196799" y="1572858"/>
                </a:cubicBezTo>
                <a:cubicBezTo>
                  <a:pt x="4196799" y="1558913"/>
                  <a:pt x="4208580" y="1547170"/>
                  <a:pt x="4222570" y="1547170"/>
                </a:cubicBezTo>
                <a:close/>
                <a:moveTo>
                  <a:pt x="4000204" y="1547170"/>
                </a:moveTo>
                <a:cubicBezTo>
                  <a:pt x="4014194" y="1547170"/>
                  <a:pt x="4025975" y="1558179"/>
                  <a:pt x="4025975" y="1572858"/>
                </a:cubicBezTo>
                <a:cubicBezTo>
                  <a:pt x="4025975" y="1587537"/>
                  <a:pt x="4014194" y="1598546"/>
                  <a:pt x="4000204" y="1598546"/>
                </a:cubicBezTo>
                <a:cubicBezTo>
                  <a:pt x="3986214" y="1598546"/>
                  <a:pt x="3974434" y="1586803"/>
                  <a:pt x="3974434" y="1572858"/>
                </a:cubicBezTo>
                <a:cubicBezTo>
                  <a:pt x="3974434" y="1558913"/>
                  <a:pt x="3985478" y="1547170"/>
                  <a:pt x="4000204" y="1547170"/>
                </a:cubicBezTo>
                <a:close/>
                <a:moveTo>
                  <a:pt x="3778575" y="1547170"/>
                </a:moveTo>
                <a:cubicBezTo>
                  <a:pt x="3792565" y="1547170"/>
                  <a:pt x="3804346" y="1558179"/>
                  <a:pt x="3804346" y="1572858"/>
                </a:cubicBezTo>
                <a:cubicBezTo>
                  <a:pt x="3804346" y="1587537"/>
                  <a:pt x="3792565" y="1598546"/>
                  <a:pt x="3778575" y="1598546"/>
                </a:cubicBezTo>
                <a:cubicBezTo>
                  <a:pt x="3764585" y="1598546"/>
                  <a:pt x="3752804" y="1586803"/>
                  <a:pt x="3752804" y="1572858"/>
                </a:cubicBezTo>
                <a:cubicBezTo>
                  <a:pt x="3752804" y="1558913"/>
                  <a:pt x="3764585" y="1547170"/>
                  <a:pt x="3778575" y="1547170"/>
                </a:cubicBezTo>
                <a:close/>
                <a:moveTo>
                  <a:pt x="3556946" y="1547170"/>
                </a:moveTo>
                <a:cubicBezTo>
                  <a:pt x="3570936" y="1547170"/>
                  <a:pt x="3582717" y="1558179"/>
                  <a:pt x="3582717" y="1572858"/>
                </a:cubicBezTo>
                <a:cubicBezTo>
                  <a:pt x="3582717" y="1587537"/>
                  <a:pt x="3570936" y="1598546"/>
                  <a:pt x="3556946" y="1598546"/>
                </a:cubicBezTo>
                <a:cubicBezTo>
                  <a:pt x="3542956" y="1598546"/>
                  <a:pt x="3531175" y="1586803"/>
                  <a:pt x="3531175" y="1572858"/>
                </a:cubicBezTo>
                <a:cubicBezTo>
                  <a:pt x="3531175" y="1558913"/>
                  <a:pt x="3542220" y="1547170"/>
                  <a:pt x="3556946" y="1547170"/>
                </a:cubicBezTo>
                <a:close/>
                <a:moveTo>
                  <a:pt x="895925" y="1547170"/>
                </a:moveTo>
                <a:cubicBezTo>
                  <a:pt x="909915" y="1547170"/>
                  <a:pt x="921696" y="1558179"/>
                  <a:pt x="921696" y="1572858"/>
                </a:cubicBezTo>
                <a:cubicBezTo>
                  <a:pt x="921696" y="1587537"/>
                  <a:pt x="909915" y="1598546"/>
                  <a:pt x="895925" y="1598546"/>
                </a:cubicBezTo>
                <a:cubicBezTo>
                  <a:pt x="881935" y="1598546"/>
                  <a:pt x="870154" y="1586803"/>
                  <a:pt x="870154" y="1572858"/>
                </a:cubicBezTo>
                <a:cubicBezTo>
                  <a:pt x="870154" y="1558913"/>
                  <a:pt x="881935" y="1547170"/>
                  <a:pt x="895925" y="1547170"/>
                </a:cubicBezTo>
                <a:close/>
                <a:moveTo>
                  <a:pt x="674296" y="1547170"/>
                </a:moveTo>
                <a:cubicBezTo>
                  <a:pt x="688286" y="1547170"/>
                  <a:pt x="700066" y="1558179"/>
                  <a:pt x="700066" y="1572858"/>
                </a:cubicBezTo>
                <a:cubicBezTo>
                  <a:pt x="700066" y="1587537"/>
                  <a:pt x="688286" y="1598546"/>
                  <a:pt x="674296" y="1598546"/>
                </a:cubicBezTo>
                <a:cubicBezTo>
                  <a:pt x="660306" y="1598546"/>
                  <a:pt x="648525" y="1586803"/>
                  <a:pt x="648525" y="1572858"/>
                </a:cubicBezTo>
                <a:cubicBezTo>
                  <a:pt x="648525" y="1558913"/>
                  <a:pt x="660306" y="1547170"/>
                  <a:pt x="674296" y="1547170"/>
                </a:cubicBezTo>
                <a:close/>
                <a:moveTo>
                  <a:pt x="451930" y="1547170"/>
                </a:moveTo>
                <a:cubicBezTo>
                  <a:pt x="465920" y="1547170"/>
                  <a:pt x="477701" y="1558179"/>
                  <a:pt x="477701" y="1572858"/>
                </a:cubicBezTo>
                <a:cubicBezTo>
                  <a:pt x="477701" y="1587537"/>
                  <a:pt x="465920" y="1598546"/>
                  <a:pt x="451930" y="1598546"/>
                </a:cubicBezTo>
                <a:cubicBezTo>
                  <a:pt x="437940" y="1598546"/>
                  <a:pt x="426159" y="1586803"/>
                  <a:pt x="426159" y="1572858"/>
                </a:cubicBezTo>
                <a:cubicBezTo>
                  <a:pt x="426159" y="1558913"/>
                  <a:pt x="437940" y="1547170"/>
                  <a:pt x="451930" y="1547170"/>
                </a:cubicBezTo>
                <a:close/>
                <a:moveTo>
                  <a:pt x="230301" y="1547170"/>
                </a:moveTo>
                <a:cubicBezTo>
                  <a:pt x="244291" y="1547170"/>
                  <a:pt x="256072" y="1558179"/>
                  <a:pt x="256072" y="1572858"/>
                </a:cubicBezTo>
                <a:cubicBezTo>
                  <a:pt x="256072" y="1587537"/>
                  <a:pt x="244291" y="1598546"/>
                  <a:pt x="230301" y="1598546"/>
                </a:cubicBezTo>
                <a:cubicBezTo>
                  <a:pt x="216311" y="1598546"/>
                  <a:pt x="204530" y="1586803"/>
                  <a:pt x="204530" y="1572858"/>
                </a:cubicBezTo>
                <a:cubicBezTo>
                  <a:pt x="204530" y="1558913"/>
                  <a:pt x="216311" y="1547170"/>
                  <a:pt x="230301" y="1547170"/>
                </a:cubicBezTo>
                <a:close/>
                <a:moveTo>
                  <a:pt x="4333016" y="1436343"/>
                </a:moveTo>
                <a:cubicBezTo>
                  <a:pt x="4347006" y="1436343"/>
                  <a:pt x="4358787" y="1447352"/>
                  <a:pt x="4358787" y="1462031"/>
                </a:cubicBezTo>
                <a:cubicBezTo>
                  <a:pt x="4358787" y="1476710"/>
                  <a:pt x="4347006" y="1488453"/>
                  <a:pt x="4333016" y="1487720"/>
                </a:cubicBezTo>
                <a:cubicBezTo>
                  <a:pt x="4319026" y="1487720"/>
                  <a:pt x="4307246" y="1475976"/>
                  <a:pt x="4307246" y="1462031"/>
                </a:cubicBezTo>
                <a:cubicBezTo>
                  <a:pt x="4307246" y="1448086"/>
                  <a:pt x="4318290" y="1436343"/>
                  <a:pt x="4333016" y="1436343"/>
                </a:cubicBezTo>
                <a:close/>
                <a:moveTo>
                  <a:pt x="4111387" y="1436343"/>
                </a:moveTo>
                <a:cubicBezTo>
                  <a:pt x="4125377" y="1436343"/>
                  <a:pt x="4137158" y="1447352"/>
                  <a:pt x="4137158" y="1462031"/>
                </a:cubicBezTo>
                <a:cubicBezTo>
                  <a:pt x="4137158" y="1476710"/>
                  <a:pt x="4125377" y="1487720"/>
                  <a:pt x="4111387" y="1487720"/>
                </a:cubicBezTo>
                <a:cubicBezTo>
                  <a:pt x="4097397" y="1487720"/>
                  <a:pt x="4085616" y="1475976"/>
                  <a:pt x="4085616" y="1462031"/>
                </a:cubicBezTo>
                <a:cubicBezTo>
                  <a:pt x="4085616" y="1448086"/>
                  <a:pt x="4097397" y="1436343"/>
                  <a:pt x="4111387" y="1436343"/>
                </a:cubicBezTo>
                <a:close/>
                <a:moveTo>
                  <a:pt x="3889758" y="1436343"/>
                </a:moveTo>
                <a:cubicBezTo>
                  <a:pt x="3903748" y="1436343"/>
                  <a:pt x="3915529" y="1447352"/>
                  <a:pt x="3915529" y="1462031"/>
                </a:cubicBezTo>
                <a:cubicBezTo>
                  <a:pt x="3915529" y="1476710"/>
                  <a:pt x="3903748" y="1488453"/>
                  <a:pt x="3889758" y="1487720"/>
                </a:cubicBezTo>
                <a:cubicBezTo>
                  <a:pt x="3875768" y="1487720"/>
                  <a:pt x="3863987" y="1475976"/>
                  <a:pt x="3863987" y="1462031"/>
                </a:cubicBezTo>
                <a:cubicBezTo>
                  <a:pt x="3863987" y="1448086"/>
                  <a:pt x="3875032" y="1436343"/>
                  <a:pt x="3889758" y="1436343"/>
                </a:cubicBezTo>
                <a:close/>
                <a:moveTo>
                  <a:pt x="3668129" y="1436343"/>
                </a:moveTo>
                <a:cubicBezTo>
                  <a:pt x="3682119" y="1436343"/>
                  <a:pt x="3693900" y="1447352"/>
                  <a:pt x="3693900" y="1462031"/>
                </a:cubicBezTo>
                <a:cubicBezTo>
                  <a:pt x="3693900" y="1476710"/>
                  <a:pt x="3682119" y="1488453"/>
                  <a:pt x="3668129" y="1487720"/>
                </a:cubicBezTo>
                <a:cubicBezTo>
                  <a:pt x="3654139" y="1487720"/>
                  <a:pt x="3642358" y="1475976"/>
                  <a:pt x="3642358" y="1462031"/>
                </a:cubicBezTo>
                <a:cubicBezTo>
                  <a:pt x="3642358" y="1448086"/>
                  <a:pt x="3653403" y="1436343"/>
                  <a:pt x="3668129" y="1436343"/>
                </a:cubicBezTo>
                <a:close/>
                <a:moveTo>
                  <a:pt x="3445763" y="1436343"/>
                </a:moveTo>
                <a:cubicBezTo>
                  <a:pt x="3459753" y="1436343"/>
                  <a:pt x="3471534" y="1447352"/>
                  <a:pt x="3471534" y="1462031"/>
                </a:cubicBezTo>
                <a:lnTo>
                  <a:pt x="3468911" y="1468427"/>
                </a:lnTo>
                <a:lnTo>
                  <a:pt x="3445087" y="1436623"/>
                </a:lnTo>
                <a:close/>
                <a:moveTo>
                  <a:pt x="1006371" y="1436343"/>
                </a:moveTo>
                <a:lnTo>
                  <a:pt x="1007439" y="1436775"/>
                </a:lnTo>
                <a:lnTo>
                  <a:pt x="983464" y="1468807"/>
                </a:lnTo>
                <a:lnTo>
                  <a:pt x="980600" y="1462031"/>
                </a:lnTo>
                <a:cubicBezTo>
                  <a:pt x="980600" y="1448086"/>
                  <a:pt x="992381" y="1436343"/>
                  <a:pt x="1006371" y="1436343"/>
                </a:cubicBezTo>
                <a:close/>
                <a:moveTo>
                  <a:pt x="784742" y="1436343"/>
                </a:moveTo>
                <a:cubicBezTo>
                  <a:pt x="798732" y="1436343"/>
                  <a:pt x="810513" y="1447352"/>
                  <a:pt x="810513" y="1462031"/>
                </a:cubicBezTo>
                <a:cubicBezTo>
                  <a:pt x="810513" y="1476710"/>
                  <a:pt x="798732" y="1487720"/>
                  <a:pt x="784742" y="1487720"/>
                </a:cubicBezTo>
                <a:cubicBezTo>
                  <a:pt x="770752" y="1487720"/>
                  <a:pt x="758971" y="1475976"/>
                  <a:pt x="758971" y="1462031"/>
                </a:cubicBezTo>
                <a:cubicBezTo>
                  <a:pt x="758971" y="1448086"/>
                  <a:pt x="770752" y="1436343"/>
                  <a:pt x="784742" y="1436343"/>
                </a:cubicBezTo>
                <a:close/>
                <a:moveTo>
                  <a:pt x="563113" y="1436343"/>
                </a:moveTo>
                <a:cubicBezTo>
                  <a:pt x="577103" y="1436343"/>
                  <a:pt x="588884" y="1447352"/>
                  <a:pt x="588884" y="1462031"/>
                </a:cubicBezTo>
                <a:cubicBezTo>
                  <a:pt x="588884" y="1476710"/>
                  <a:pt x="577103" y="1487720"/>
                  <a:pt x="563113" y="1487720"/>
                </a:cubicBezTo>
                <a:cubicBezTo>
                  <a:pt x="549123" y="1487720"/>
                  <a:pt x="537342" y="1475976"/>
                  <a:pt x="537342" y="1462031"/>
                </a:cubicBezTo>
                <a:cubicBezTo>
                  <a:pt x="537342" y="1448086"/>
                  <a:pt x="549123" y="1436343"/>
                  <a:pt x="563113" y="1436343"/>
                </a:cubicBezTo>
                <a:close/>
                <a:moveTo>
                  <a:pt x="341484" y="1436343"/>
                </a:moveTo>
                <a:cubicBezTo>
                  <a:pt x="355474" y="1436343"/>
                  <a:pt x="367255" y="1447352"/>
                  <a:pt x="367255" y="1462031"/>
                </a:cubicBezTo>
                <a:cubicBezTo>
                  <a:pt x="367255" y="1476710"/>
                  <a:pt x="355474" y="1487720"/>
                  <a:pt x="341484" y="1487720"/>
                </a:cubicBezTo>
                <a:cubicBezTo>
                  <a:pt x="327494" y="1487720"/>
                  <a:pt x="315713" y="1475976"/>
                  <a:pt x="315713" y="1462031"/>
                </a:cubicBezTo>
                <a:cubicBezTo>
                  <a:pt x="315713" y="1448086"/>
                  <a:pt x="327494" y="1436343"/>
                  <a:pt x="341484" y="1436343"/>
                </a:cubicBezTo>
                <a:close/>
                <a:moveTo>
                  <a:pt x="119855" y="1436343"/>
                </a:moveTo>
                <a:cubicBezTo>
                  <a:pt x="133845" y="1436343"/>
                  <a:pt x="145626" y="1447352"/>
                  <a:pt x="145626" y="1462031"/>
                </a:cubicBezTo>
                <a:cubicBezTo>
                  <a:pt x="145626" y="1476710"/>
                  <a:pt x="133845" y="1487720"/>
                  <a:pt x="119855" y="1487720"/>
                </a:cubicBezTo>
                <a:cubicBezTo>
                  <a:pt x="105865" y="1487720"/>
                  <a:pt x="94084" y="1475976"/>
                  <a:pt x="94084" y="1462031"/>
                </a:cubicBezTo>
                <a:cubicBezTo>
                  <a:pt x="94084" y="1448086"/>
                  <a:pt x="105865" y="1436343"/>
                  <a:pt x="119855" y="1436343"/>
                </a:cubicBezTo>
                <a:close/>
                <a:moveTo>
                  <a:pt x="4222570" y="1326250"/>
                </a:moveTo>
                <a:cubicBezTo>
                  <a:pt x="4236560" y="1326250"/>
                  <a:pt x="4248341" y="1337260"/>
                  <a:pt x="4248341" y="1351939"/>
                </a:cubicBezTo>
                <a:cubicBezTo>
                  <a:pt x="4248341" y="1365884"/>
                  <a:pt x="4236560" y="1377627"/>
                  <a:pt x="4222570" y="1377627"/>
                </a:cubicBezTo>
                <a:cubicBezTo>
                  <a:pt x="4208580" y="1377627"/>
                  <a:pt x="4196799" y="1365884"/>
                  <a:pt x="4196799" y="1351939"/>
                </a:cubicBezTo>
                <a:cubicBezTo>
                  <a:pt x="4196799" y="1337993"/>
                  <a:pt x="4208580" y="1326250"/>
                  <a:pt x="4222570" y="1326250"/>
                </a:cubicBezTo>
                <a:close/>
                <a:moveTo>
                  <a:pt x="4000204" y="1326250"/>
                </a:moveTo>
                <a:cubicBezTo>
                  <a:pt x="4014194" y="1326250"/>
                  <a:pt x="4025975" y="1337260"/>
                  <a:pt x="4025975" y="1351939"/>
                </a:cubicBezTo>
                <a:cubicBezTo>
                  <a:pt x="4025975" y="1365884"/>
                  <a:pt x="4014194" y="1377627"/>
                  <a:pt x="4000204" y="1377627"/>
                </a:cubicBezTo>
                <a:cubicBezTo>
                  <a:pt x="3986214" y="1377627"/>
                  <a:pt x="3974434" y="1365884"/>
                  <a:pt x="3974434" y="1351939"/>
                </a:cubicBezTo>
                <a:cubicBezTo>
                  <a:pt x="3974434" y="1337993"/>
                  <a:pt x="3985478" y="1326250"/>
                  <a:pt x="4000204" y="1326250"/>
                </a:cubicBezTo>
                <a:close/>
                <a:moveTo>
                  <a:pt x="3778575" y="1326250"/>
                </a:moveTo>
                <a:cubicBezTo>
                  <a:pt x="3792565" y="1326250"/>
                  <a:pt x="3804346" y="1337260"/>
                  <a:pt x="3804346" y="1351939"/>
                </a:cubicBezTo>
                <a:cubicBezTo>
                  <a:pt x="3804346" y="1365884"/>
                  <a:pt x="3792565" y="1377627"/>
                  <a:pt x="3778575" y="1377627"/>
                </a:cubicBezTo>
                <a:cubicBezTo>
                  <a:pt x="3764585" y="1377627"/>
                  <a:pt x="3752804" y="1365884"/>
                  <a:pt x="3752804" y="1351939"/>
                </a:cubicBezTo>
                <a:cubicBezTo>
                  <a:pt x="3752804" y="1337993"/>
                  <a:pt x="3764585" y="1326250"/>
                  <a:pt x="3778575" y="1326250"/>
                </a:cubicBezTo>
                <a:close/>
                <a:moveTo>
                  <a:pt x="3556946" y="1326250"/>
                </a:moveTo>
                <a:cubicBezTo>
                  <a:pt x="3570936" y="1326250"/>
                  <a:pt x="3582717" y="1337260"/>
                  <a:pt x="3582717" y="1351939"/>
                </a:cubicBezTo>
                <a:cubicBezTo>
                  <a:pt x="3582717" y="1365884"/>
                  <a:pt x="3570936" y="1377627"/>
                  <a:pt x="3556946" y="1377627"/>
                </a:cubicBezTo>
                <a:cubicBezTo>
                  <a:pt x="3542956" y="1377627"/>
                  <a:pt x="3531175" y="1365884"/>
                  <a:pt x="3531175" y="1351939"/>
                </a:cubicBezTo>
                <a:cubicBezTo>
                  <a:pt x="3531175" y="1337993"/>
                  <a:pt x="3542220" y="1326250"/>
                  <a:pt x="3556946" y="1326250"/>
                </a:cubicBezTo>
                <a:close/>
                <a:moveTo>
                  <a:pt x="895925" y="1326250"/>
                </a:moveTo>
                <a:cubicBezTo>
                  <a:pt x="909915" y="1326250"/>
                  <a:pt x="921696" y="1337260"/>
                  <a:pt x="921696" y="1351939"/>
                </a:cubicBezTo>
                <a:cubicBezTo>
                  <a:pt x="921696" y="1365884"/>
                  <a:pt x="909915" y="1377627"/>
                  <a:pt x="895925" y="1377627"/>
                </a:cubicBezTo>
                <a:cubicBezTo>
                  <a:pt x="881935" y="1377627"/>
                  <a:pt x="870154" y="1365884"/>
                  <a:pt x="870154" y="1351939"/>
                </a:cubicBezTo>
                <a:cubicBezTo>
                  <a:pt x="870154" y="1337993"/>
                  <a:pt x="881935" y="1326250"/>
                  <a:pt x="895925" y="1326250"/>
                </a:cubicBezTo>
                <a:close/>
                <a:moveTo>
                  <a:pt x="674296" y="1326250"/>
                </a:moveTo>
                <a:cubicBezTo>
                  <a:pt x="688286" y="1326250"/>
                  <a:pt x="700066" y="1337260"/>
                  <a:pt x="700066" y="1351939"/>
                </a:cubicBezTo>
                <a:cubicBezTo>
                  <a:pt x="700066" y="1365884"/>
                  <a:pt x="688286" y="1377627"/>
                  <a:pt x="674296" y="1377627"/>
                </a:cubicBezTo>
                <a:cubicBezTo>
                  <a:pt x="660306" y="1377627"/>
                  <a:pt x="648525" y="1365884"/>
                  <a:pt x="648525" y="1351939"/>
                </a:cubicBezTo>
                <a:cubicBezTo>
                  <a:pt x="648525" y="1337993"/>
                  <a:pt x="660306" y="1326250"/>
                  <a:pt x="674296" y="1326250"/>
                </a:cubicBezTo>
                <a:close/>
                <a:moveTo>
                  <a:pt x="451930" y="1326250"/>
                </a:moveTo>
                <a:cubicBezTo>
                  <a:pt x="465920" y="1326250"/>
                  <a:pt x="477701" y="1337260"/>
                  <a:pt x="477701" y="1351939"/>
                </a:cubicBezTo>
                <a:cubicBezTo>
                  <a:pt x="477701" y="1365884"/>
                  <a:pt x="465920" y="1377627"/>
                  <a:pt x="451930" y="1377627"/>
                </a:cubicBezTo>
                <a:cubicBezTo>
                  <a:pt x="437940" y="1377627"/>
                  <a:pt x="426159" y="1365884"/>
                  <a:pt x="426159" y="1351939"/>
                </a:cubicBezTo>
                <a:cubicBezTo>
                  <a:pt x="426159" y="1337993"/>
                  <a:pt x="437940" y="1326250"/>
                  <a:pt x="451930" y="1326250"/>
                </a:cubicBezTo>
                <a:close/>
                <a:moveTo>
                  <a:pt x="230301" y="1326250"/>
                </a:moveTo>
                <a:cubicBezTo>
                  <a:pt x="244291" y="1326250"/>
                  <a:pt x="256072" y="1337260"/>
                  <a:pt x="256072" y="1351939"/>
                </a:cubicBezTo>
                <a:cubicBezTo>
                  <a:pt x="256072" y="1365884"/>
                  <a:pt x="244291" y="1377627"/>
                  <a:pt x="230301" y="1377627"/>
                </a:cubicBezTo>
                <a:cubicBezTo>
                  <a:pt x="216311" y="1377627"/>
                  <a:pt x="204530" y="1365884"/>
                  <a:pt x="204530" y="1351939"/>
                </a:cubicBezTo>
                <a:cubicBezTo>
                  <a:pt x="204530" y="1337993"/>
                  <a:pt x="216311" y="1326250"/>
                  <a:pt x="230301" y="1326250"/>
                </a:cubicBezTo>
                <a:close/>
                <a:moveTo>
                  <a:pt x="4309705" y="1235075"/>
                </a:moveTo>
                <a:lnTo>
                  <a:pt x="4324018" y="1263021"/>
                </a:lnTo>
                <a:lnTo>
                  <a:pt x="4314885" y="1259185"/>
                </a:lnTo>
                <a:cubicBezTo>
                  <a:pt x="4310191" y="1254507"/>
                  <a:pt x="4307246" y="1248085"/>
                  <a:pt x="4307246" y="1241112"/>
                </a:cubicBezTo>
                <a:close/>
                <a:moveTo>
                  <a:pt x="142887" y="1234532"/>
                </a:moveTo>
                <a:lnTo>
                  <a:pt x="145626" y="1241112"/>
                </a:lnTo>
                <a:cubicBezTo>
                  <a:pt x="145626" y="1248452"/>
                  <a:pt x="142681" y="1254874"/>
                  <a:pt x="137987" y="1259461"/>
                </a:cubicBezTo>
                <a:lnTo>
                  <a:pt x="128104" y="1263461"/>
                </a:lnTo>
                <a:close/>
                <a:moveTo>
                  <a:pt x="4111387" y="1215424"/>
                </a:moveTo>
                <a:cubicBezTo>
                  <a:pt x="4125377" y="1215424"/>
                  <a:pt x="4137158" y="1226433"/>
                  <a:pt x="4137158" y="1241112"/>
                </a:cubicBezTo>
                <a:cubicBezTo>
                  <a:pt x="4137158" y="1255791"/>
                  <a:pt x="4125377" y="1266800"/>
                  <a:pt x="4111387" y="1266800"/>
                </a:cubicBezTo>
                <a:cubicBezTo>
                  <a:pt x="4097397" y="1266800"/>
                  <a:pt x="4085616" y="1255057"/>
                  <a:pt x="4085616" y="1241112"/>
                </a:cubicBezTo>
                <a:cubicBezTo>
                  <a:pt x="4085616" y="1227167"/>
                  <a:pt x="4097397" y="1215424"/>
                  <a:pt x="4111387" y="1215424"/>
                </a:cubicBezTo>
                <a:close/>
                <a:moveTo>
                  <a:pt x="3889758" y="1215424"/>
                </a:moveTo>
                <a:cubicBezTo>
                  <a:pt x="3903748" y="1215424"/>
                  <a:pt x="3915529" y="1226433"/>
                  <a:pt x="3915529" y="1241112"/>
                </a:cubicBezTo>
                <a:cubicBezTo>
                  <a:pt x="3915529" y="1255791"/>
                  <a:pt x="3903748" y="1267534"/>
                  <a:pt x="3889758" y="1266800"/>
                </a:cubicBezTo>
                <a:cubicBezTo>
                  <a:pt x="3875768" y="1266800"/>
                  <a:pt x="3863987" y="1255057"/>
                  <a:pt x="3863987" y="1241112"/>
                </a:cubicBezTo>
                <a:cubicBezTo>
                  <a:pt x="3863987" y="1227167"/>
                  <a:pt x="3875032" y="1215424"/>
                  <a:pt x="3889758" y="1215424"/>
                </a:cubicBezTo>
                <a:close/>
                <a:moveTo>
                  <a:pt x="3668129" y="1215424"/>
                </a:moveTo>
                <a:cubicBezTo>
                  <a:pt x="3682119" y="1215424"/>
                  <a:pt x="3693900" y="1226433"/>
                  <a:pt x="3693900" y="1241112"/>
                </a:cubicBezTo>
                <a:cubicBezTo>
                  <a:pt x="3693900" y="1255791"/>
                  <a:pt x="3682119" y="1267534"/>
                  <a:pt x="3668129" y="1266800"/>
                </a:cubicBezTo>
                <a:cubicBezTo>
                  <a:pt x="3654139" y="1266800"/>
                  <a:pt x="3642358" y="1255057"/>
                  <a:pt x="3642358" y="1241112"/>
                </a:cubicBezTo>
                <a:cubicBezTo>
                  <a:pt x="3642358" y="1227167"/>
                  <a:pt x="3653403" y="1215424"/>
                  <a:pt x="3668129" y="1215424"/>
                </a:cubicBezTo>
                <a:close/>
                <a:moveTo>
                  <a:pt x="3445763" y="1215424"/>
                </a:moveTo>
                <a:cubicBezTo>
                  <a:pt x="3459753" y="1215424"/>
                  <a:pt x="3471534" y="1226433"/>
                  <a:pt x="3471534" y="1241112"/>
                </a:cubicBezTo>
                <a:cubicBezTo>
                  <a:pt x="3471534" y="1255791"/>
                  <a:pt x="3459753" y="1267534"/>
                  <a:pt x="3445763" y="1266800"/>
                </a:cubicBezTo>
                <a:cubicBezTo>
                  <a:pt x="3431774" y="1266800"/>
                  <a:pt x="3419993" y="1255057"/>
                  <a:pt x="3419993" y="1241112"/>
                </a:cubicBezTo>
                <a:cubicBezTo>
                  <a:pt x="3419993" y="1227167"/>
                  <a:pt x="3431037" y="1215424"/>
                  <a:pt x="3445763" y="1215424"/>
                </a:cubicBezTo>
                <a:close/>
                <a:moveTo>
                  <a:pt x="1006371" y="1215424"/>
                </a:moveTo>
                <a:cubicBezTo>
                  <a:pt x="1020361" y="1215424"/>
                  <a:pt x="1032142" y="1226433"/>
                  <a:pt x="1032142" y="1241112"/>
                </a:cubicBezTo>
                <a:cubicBezTo>
                  <a:pt x="1032142" y="1255791"/>
                  <a:pt x="1020361" y="1266800"/>
                  <a:pt x="1006371" y="1266800"/>
                </a:cubicBezTo>
                <a:cubicBezTo>
                  <a:pt x="992381" y="1266800"/>
                  <a:pt x="980600" y="1255057"/>
                  <a:pt x="980600" y="1241112"/>
                </a:cubicBezTo>
                <a:cubicBezTo>
                  <a:pt x="980600" y="1227167"/>
                  <a:pt x="992381" y="1215424"/>
                  <a:pt x="1006371" y="1215424"/>
                </a:cubicBezTo>
                <a:close/>
                <a:moveTo>
                  <a:pt x="784742" y="1215424"/>
                </a:moveTo>
                <a:cubicBezTo>
                  <a:pt x="798732" y="1215424"/>
                  <a:pt x="810513" y="1226433"/>
                  <a:pt x="810513" y="1241112"/>
                </a:cubicBezTo>
                <a:cubicBezTo>
                  <a:pt x="810513" y="1255791"/>
                  <a:pt x="798732" y="1266800"/>
                  <a:pt x="784742" y="1266800"/>
                </a:cubicBezTo>
                <a:cubicBezTo>
                  <a:pt x="770752" y="1266800"/>
                  <a:pt x="758971" y="1255057"/>
                  <a:pt x="758971" y="1241112"/>
                </a:cubicBezTo>
                <a:cubicBezTo>
                  <a:pt x="758971" y="1227167"/>
                  <a:pt x="770752" y="1215424"/>
                  <a:pt x="784742" y="1215424"/>
                </a:cubicBezTo>
                <a:close/>
                <a:moveTo>
                  <a:pt x="563113" y="1215424"/>
                </a:moveTo>
                <a:cubicBezTo>
                  <a:pt x="577103" y="1215424"/>
                  <a:pt x="588884" y="1226433"/>
                  <a:pt x="588884" y="1241112"/>
                </a:cubicBezTo>
                <a:cubicBezTo>
                  <a:pt x="588884" y="1255791"/>
                  <a:pt x="577103" y="1266800"/>
                  <a:pt x="563113" y="1266800"/>
                </a:cubicBezTo>
                <a:cubicBezTo>
                  <a:pt x="549123" y="1266800"/>
                  <a:pt x="537342" y="1255057"/>
                  <a:pt x="537342" y="1241112"/>
                </a:cubicBezTo>
                <a:cubicBezTo>
                  <a:pt x="537342" y="1227167"/>
                  <a:pt x="549123" y="1215424"/>
                  <a:pt x="563113" y="1215424"/>
                </a:cubicBezTo>
                <a:close/>
                <a:moveTo>
                  <a:pt x="341484" y="1215424"/>
                </a:moveTo>
                <a:cubicBezTo>
                  <a:pt x="355474" y="1215424"/>
                  <a:pt x="367255" y="1226433"/>
                  <a:pt x="367255" y="1241112"/>
                </a:cubicBezTo>
                <a:cubicBezTo>
                  <a:pt x="367255" y="1255791"/>
                  <a:pt x="355474" y="1266800"/>
                  <a:pt x="341484" y="1266800"/>
                </a:cubicBezTo>
                <a:cubicBezTo>
                  <a:pt x="327494" y="1266800"/>
                  <a:pt x="315713" y="1255057"/>
                  <a:pt x="315713" y="1241112"/>
                </a:cubicBezTo>
                <a:cubicBezTo>
                  <a:pt x="315713" y="1227167"/>
                  <a:pt x="327494" y="1215424"/>
                  <a:pt x="341484" y="1215424"/>
                </a:cubicBezTo>
                <a:close/>
                <a:moveTo>
                  <a:pt x="4222570" y="1105331"/>
                </a:moveTo>
                <a:cubicBezTo>
                  <a:pt x="4236560" y="1105331"/>
                  <a:pt x="4248341" y="1116340"/>
                  <a:pt x="4248341" y="1131019"/>
                </a:cubicBezTo>
                <a:cubicBezTo>
                  <a:pt x="4248341" y="1144964"/>
                  <a:pt x="4236560" y="1156707"/>
                  <a:pt x="4222570" y="1156707"/>
                </a:cubicBezTo>
                <a:cubicBezTo>
                  <a:pt x="4208580" y="1156707"/>
                  <a:pt x="4196799" y="1144964"/>
                  <a:pt x="4196799" y="1131019"/>
                </a:cubicBezTo>
                <a:cubicBezTo>
                  <a:pt x="4196799" y="1117074"/>
                  <a:pt x="4208580" y="1105331"/>
                  <a:pt x="4222570" y="1105331"/>
                </a:cubicBezTo>
                <a:close/>
                <a:moveTo>
                  <a:pt x="4000204" y="1105331"/>
                </a:moveTo>
                <a:cubicBezTo>
                  <a:pt x="4014194" y="1105331"/>
                  <a:pt x="4025975" y="1116340"/>
                  <a:pt x="4025975" y="1131019"/>
                </a:cubicBezTo>
                <a:cubicBezTo>
                  <a:pt x="4025975" y="1144964"/>
                  <a:pt x="4014194" y="1156707"/>
                  <a:pt x="4000204" y="1156707"/>
                </a:cubicBezTo>
                <a:cubicBezTo>
                  <a:pt x="3986214" y="1156707"/>
                  <a:pt x="3974434" y="1144964"/>
                  <a:pt x="3974434" y="1131019"/>
                </a:cubicBezTo>
                <a:cubicBezTo>
                  <a:pt x="3974434" y="1117074"/>
                  <a:pt x="3985478" y="1105331"/>
                  <a:pt x="4000204" y="1105331"/>
                </a:cubicBezTo>
                <a:close/>
                <a:moveTo>
                  <a:pt x="3778575" y="1105331"/>
                </a:moveTo>
                <a:cubicBezTo>
                  <a:pt x="3792565" y="1105331"/>
                  <a:pt x="3804346" y="1116340"/>
                  <a:pt x="3804346" y="1131019"/>
                </a:cubicBezTo>
                <a:cubicBezTo>
                  <a:pt x="3804346" y="1144964"/>
                  <a:pt x="3792565" y="1156707"/>
                  <a:pt x="3778575" y="1156707"/>
                </a:cubicBezTo>
                <a:cubicBezTo>
                  <a:pt x="3764585" y="1156707"/>
                  <a:pt x="3752804" y="1144964"/>
                  <a:pt x="3752804" y="1131019"/>
                </a:cubicBezTo>
                <a:cubicBezTo>
                  <a:pt x="3752804" y="1117074"/>
                  <a:pt x="3764585" y="1105331"/>
                  <a:pt x="3778575" y="1105331"/>
                </a:cubicBezTo>
                <a:close/>
                <a:moveTo>
                  <a:pt x="3556946" y="1105331"/>
                </a:moveTo>
                <a:cubicBezTo>
                  <a:pt x="3570936" y="1105331"/>
                  <a:pt x="3582717" y="1116340"/>
                  <a:pt x="3582717" y="1131019"/>
                </a:cubicBezTo>
                <a:cubicBezTo>
                  <a:pt x="3582717" y="1144964"/>
                  <a:pt x="3570936" y="1156707"/>
                  <a:pt x="3556946" y="1156707"/>
                </a:cubicBezTo>
                <a:cubicBezTo>
                  <a:pt x="3542956" y="1156707"/>
                  <a:pt x="3531175" y="1144964"/>
                  <a:pt x="3531175" y="1131019"/>
                </a:cubicBezTo>
                <a:cubicBezTo>
                  <a:pt x="3531175" y="1117074"/>
                  <a:pt x="3542220" y="1105331"/>
                  <a:pt x="3556946" y="1105331"/>
                </a:cubicBezTo>
                <a:close/>
                <a:moveTo>
                  <a:pt x="3335317" y="1105331"/>
                </a:moveTo>
                <a:cubicBezTo>
                  <a:pt x="3349307" y="1105331"/>
                  <a:pt x="3361088" y="1116340"/>
                  <a:pt x="3361088" y="1131019"/>
                </a:cubicBezTo>
                <a:cubicBezTo>
                  <a:pt x="3361088" y="1144964"/>
                  <a:pt x="3349307" y="1156707"/>
                  <a:pt x="3335317" y="1156707"/>
                </a:cubicBezTo>
                <a:cubicBezTo>
                  <a:pt x="3321327" y="1156707"/>
                  <a:pt x="3309546" y="1144964"/>
                  <a:pt x="3309546" y="1131019"/>
                </a:cubicBezTo>
                <a:cubicBezTo>
                  <a:pt x="3309546" y="1117074"/>
                  <a:pt x="3320591" y="1105331"/>
                  <a:pt x="3335317" y="1105331"/>
                </a:cubicBezTo>
                <a:close/>
                <a:moveTo>
                  <a:pt x="1117554" y="1105331"/>
                </a:moveTo>
                <a:cubicBezTo>
                  <a:pt x="1131544" y="1105331"/>
                  <a:pt x="1143325" y="1116340"/>
                  <a:pt x="1143325" y="1131019"/>
                </a:cubicBezTo>
                <a:cubicBezTo>
                  <a:pt x="1143325" y="1144964"/>
                  <a:pt x="1131544" y="1156707"/>
                  <a:pt x="1117554" y="1156707"/>
                </a:cubicBezTo>
                <a:cubicBezTo>
                  <a:pt x="1103564" y="1156707"/>
                  <a:pt x="1091783" y="1144964"/>
                  <a:pt x="1091783" y="1131019"/>
                </a:cubicBezTo>
                <a:cubicBezTo>
                  <a:pt x="1091783" y="1117074"/>
                  <a:pt x="1103564" y="1105331"/>
                  <a:pt x="1117554" y="1105331"/>
                </a:cubicBezTo>
                <a:close/>
                <a:moveTo>
                  <a:pt x="895925" y="1105331"/>
                </a:moveTo>
                <a:cubicBezTo>
                  <a:pt x="909915" y="1105331"/>
                  <a:pt x="921696" y="1116340"/>
                  <a:pt x="921696" y="1131019"/>
                </a:cubicBezTo>
                <a:cubicBezTo>
                  <a:pt x="921696" y="1144964"/>
                  <a:pt x="909915" y="1156707"/>
                  <a:pt x="895925" y="1156707"/>
                </a:cubicBezTo>
                <a:cubicBezTo>
                  <a:pt x="881935" y="1156707"/>
                  <a:pt x="870154" y="1144964"/>
                  <a:pt x="870154" y="1131019"/>
                </a:cubicBezTo>
                <a:cubicBezTo>
                  <a:pt x="870154" y="1117074"/>
                  <a:pt x="881935" y="1105331"/>
                  <a:pt x="895925" y="1105331"/>
                </a:cubicBezTo>
                <a:close/>
                <a:moveTo>
                  <a:pt x="674296" y="1105331"/>
                </a:moveTo>
                <a:cubicBezTo>
                  <a:pt x="688286" y="1105331"/>
                  <a:pt x="700066" y="1116340"/>
                  <a:pt x="700066" y="1131019"/>
                </a:cubicBezTo>
                <a:cubicBezTo>
                  <a:pt x="700066" y="1144964"/>
                  <a:pt x="688286" y="1156707"/>
                  <a:pt x="674296" y="1156707"/>
                </a:cubicBezTo>
                <a:cubicBezTo>
                  <a:pt x="660306" y="1156707"/>
                  <a:pt x="648525" y="1144964"/>
                  <a:pt x="648525" y="1131019"/>
                </a:cubicBezTo>
                <a:cubicBezTo>
                  <a:pt x="648525" y="1117074"/>
                  <a:pt x="660306" y="1105331"/>
                  <a:pt x="674296" y="1105331"/>
                </a:cubicBezTo>
                <a:close/>
                <a:moveTo>
                  <a:pt x="451930" y="1105331"/>
                </a:moveTo>
                <a:cubicBezTo>
                  <a:pt x="465920" y="1105331"/>
                  <a:pt x="477701" y="1116340"/>
                  <a:pt x="477701" y="1131019"/>
                </a:cubicBezTo>
                <a:cubicBezTo>
                  <a:pt x="477701" y="1144964"/>
                  <a:pt x="465920" y="1156707"/>
                  <a:pt x="451930" y="1156707"/>
                </a:cubicBezTo>
                <a:cubicBezTo>
                  <a:pt x="437940" y="1156707"/>
                  <a:pt x="426159" y="1144964"/>
                  <a:pt x="426159" y="1131019"/>
                </a:cubicBezTo>
                <a:cubicBezTo>
                  <a:pt x="426159" y="1117074"/>
                  <a:pt x="437940" y="1105331"/>
                  <a:pt x="451930" y="1105331"/>
                </a:cubicBezTo>
                <a:close/>
                <a:moveTo>
                  <a:pt x="230301" y="1105331"/>
                </a:moveTo>
                <a:cubicBezTo>
                  <a:pt x="244291" y="1105331"/>
                  <a:pt x="256072" y="1116340"/>
                  <a:pt x="256072" y="1131019"/>
                </a:cubicBezTo>
                <a:cubicBezTo>
                  <a:pt x="256072" y="1144964"/>
                  <a:pt x="244291" y="1156707"/>
                  <a:pt x="230301" y="1156707"/>
                </a:cubicBezTo>
                <a:cubicBezTo>
                  <a:pt x="216311" y="1156707"/>
                  <a:pt x="204530" y="1144964"/>
                  <a:pt x="204530" y="1131019"/>
                </a:cubicBezTo>
                <a:cubicBezTo>
                  <a:pt x="204530" y="1117074"/>
                  <a:pt x="216311" y="1105331"/>
                  <a:pt x="230301" y="1105331"/>
                </a:cubicBezTo>
                <a:close/>
                <a:moveTo>
                  <a:pt x="4111387" y="994504"/>
                </a:moveTo>
                <a:cubicBezTo>
                  <a:pt x="4125377" y="994504"/>
                  <a:pt x="4137158" y="1005513"/>
                  <a:pt x="4137158" y="1020192"/>
                </a:cubicBezTo>
                <a:cubicBezTo>
                  <a:pt x="4137158" y="1034871"/>
                  <a:pt x="4125377" y="1045881"/>
                  <a:pt x="4111387" y="1045881"/>
                </a:cubicBezTo>
                <a:cubicBezTo>
                  <a:pt x="4097397" y="1045881"/>
                  <a:pt x="4085616" y="1034138"/>
                  <a:pt x="4085616" y="1020192"/>
                </a:cubicBezTo>
                <a:cubicBezTo>
                  <a:pt x="4085616" y="1006247"/>
                  <a:pt x="4097397" y="994504"/>
                  <a:pt x="4111387" y="994504"/>
                </a:cubicBezTo>
                <a:close/>
                <a:moveTo>
                  <a:pt x="3889758" y="994504"/>
                </a:moveTo>
                <a:cubicBezTo>
                  <a:pt x="3903748" y="994504"/>
                  <a:pt x="3915529" y="1005513"/>
                  <a:pt x="3915529" y="1020192"/>
                </a:cubicBezTo>
                <a:cubicBezTo>
                  <a:pt x="3915529" y="1034871"/>
                  <a:pt x="3903748" y="1046615"/>
                  <a:pt x="3889758" y="1045881"/>
                </a:cubicBezTo>
                <a:cubicBezTo>
                  <a:pt x="3875768" y="1045881"/>
                  <a:pt x="3863987" y="1034138"/>
                  <a:pt x="3863987" y="1020192"/>
                </a:cubicBezTo>
                <a:cubicBezTo>
                  <a:pt x="3863987" y="1006247"/>
                  <a:pt x="3875032" y="994504"/>
                  <a:pt x="3889758" y="994504"/>
                </a:cubicBezTo>
                <a:close/>
                <a:moveTo>
                  <a:pt x="3668129" y="994504"/>
                </a:moveTo>
                <a:cubicBezTo>
                  <a:pt x="3682119" y="994504"/>
                  <a:pt x="3693900" y="1005513"/>
                  <a:pt x="3693900" y="1020192"/>
                </a:cubicBezTo>
                <a:cubicBezTo>
                  <a:pt x="3693900" y="1034871"/>
                  <a:pt x="3682119" y="1046615"/>
                  <a:pt x="3668129" y="1045881"/>
                </a:cubicBezTo>
                <a:cubicBezTo>
                  <a:pt x="3654139" y="1045881"/>
                  <a:pt x="3642358" y="1034138"/>
                  <a:pt x="3642358" y="1020192"/>
                </a:cubicBezTo>
                <a:cubicBezTo>
                  <a:pt x="3642358" y="1006247"/>
                  <a:pt x="3653403" y="994504"/>
                  <a:pt x="3668129" y="994504"/>
                </a:cubicBezTo>
                <a:close/>
                <a:moveTo>
                  <a:pt x="3445763" y="994504"/>
                </a:moveTo>
                <a:cubicBezTo>
                  <a:pt x="3459753" y="994504"/>
                  <a:pt x="3471534" y="1005513"/>
                  <a:pt x="3471534" y="1020192"/>
                </a:cubicBezTo>
                <a:cubicBezTo>
                  <a:pt x="3471534" y="1034871"/>
                  <a:pt x="3459753" y="1046615"/>
                  <a:pt x="3445763" y="1045881"/>
                </a:cubicBezTo>
                <a:cubicBezTo>
                  <a:pt x="3431774" y="1045881"/>
                  <a:pt x="3419993" y="1034138"/>
                  <a:pt x="3419993" y="1020192"/>
                </a:cubicBezTo>
                <a:cubicBezTo>
                  <a:pt x="3419993" y="1006247"/>
                  <a:pt x="3431037" y="994504"/>
                  <a:pt x="3445763" y="994504"/>
                </a:cubicBezTo>
                <a:close/>
                <a:moveTo>
                  <a:pt x="3224134" y="994504"/>
                </a:moveTo>
                <a:cubicBezTo>
                  <a:pt x="3238124" y="994504"/>
                  <a:pt x="3249905" y="1005513"/>
                  <a:pt x="3249905" y="1020192"/>
                </a:cubicBezTo>
                <a:cubicBezTo>
                  <a:pt x="3249905" y="1034871"/>
                  <a:pt x="3238124" y="1046615"/>
                  <a:pt x="3224134" y="1045881"/>
                </a:cubicBezTo>
                <a:cubicBezTo>
                  <a:pt x="3210145" y="1045881"/>
                  <a:pt x="3198364" y="1034138"/>
                  <a:pt x="3198364" y="1020192"/>
                </a:cubicBezTo>
                <a:cubicBezTo>
                  <a:pt x="3198364" y="1006247"/>
                  <a:pt x="3209408" y="994504"/>
                  <a:pt x="3224134" y="994504"/>
                </a:cubicBezTo>
                <a:close/>
                <a:moveTo>
                  <a:pt x="3002505" y="994504"/>
                </a:moveTo>
                <a:cubicBezTo>
                  <a:pt x="3016495" y="994504"/>
                  <a:pt x="3028276" y="1005513"/>
                  <a:pt x="3028276" y="1020192"/>
                </a:cubicBezTo>
                <a:lnTo>
                  <a:pt x="3025709" y="1026450"/>
                </a:lnTo>
                <a:lnTo>
                  <a:pt x="2983716" y="1003057"/>
                </a:lnTo>
                <a:lnTo>
                  <a:pt x="2984098" y="1002119"/>
                </a:lnTo>
                <a:cubicBezTo>
                  <a:pt x="2988700" y="997440"/>
                  <a:pt x="2995142" y="994504"/>
                  <a:pt x="3002505" y="994504"/>
                </a:cubicBezTo>
                <a:close/>
                <a:moveTo>
                  <a:pt x="1450366" y="994504"/>
                </a:moveTo>
                <a:cubicBezTo>
                  <a:pt x="1457361" y="994504"/>
                  <a:pt x="1463803" y="997256"/>
                  <a:pt x="1468497" y="1001843"/>
                </a:cubicBezTo>
                <a:lnTo>
                  <a:pt x="1468983" y="1003012"/>
                </a:lnTo>
                <a:lnTo>
                  <a:pt x="1427173" y="1026292"/>
                </a:lnTo>
                <a:lnTo>
                  <a:pt x="1424595" y="1020192"/>
                </a:lnTo>
                <a:cubicBezTo>
                  <a:pt x="1424595" y="1006247"/>
                  <a:pt x="1436376" y="994504"/>
                  <a:pt x="1450366" y="994504"/>
                </a:cubicBezTo>
                <a:close/>
                <a:moveTo>
                  <a:pt x="1228737" y="994504"/>
                </a:moveTo>
                <a:cubicBezTo>
                  <a:pt x="1242726" y="994504"/>
                  <a:pt x="1254507" y="1005513"/>
                  <a:pt x="1254507" y="1020192"/>
                </a:cubicBezTo>
                <a:cubicBezTo>
                  <a:pt x="1254507" y="1034871"/>
                  <a:pt x="1242726" y="1045881"/>
                  <a:pt x="1228737" y="1045881"/>
                </a:cubicBezTo>
                <a:cubicBezTo>
                  <a:pt x="1214747" y="1045881"/>
                  <a:pt x="1202966" y="1034138"/>
                  <a:pt x="1202966" y="1020192"/>
                </a:cubicBezTo>
                <a:cubicBezTo>
                  <a:pt x="1202966" y="1006247"/>
                  <a:pt x="1214747" y="994504"/>
                  <a:pt x="1228737" y="994504"/>
                </a:cubicBezTo>
                <a:close/>
                <a:moveTo>
                  <a:pt x="1006371" y="994504"/>
                </a:moveTo>
                <a:cubicBezTo>
                  <a:pt x="1020361" y="994504"/>
                  <a:pt x="1032142" y="1005513"/>
                  <a:pt x="1032142" y="1020192"/>
                </a:cubicBezTo>
                <a:cubicBezTo>
                  <a:pt x="1032142" y="1034871"/>
                  <a:pt x="1020361" y="1045881"/>
                  <a:pt x="1006371" y="1045881"/>
                </a:cubicBezTo>
                <a:cubicBezTo>
                  <a:pt x="992381" y="1045881"/>
                  <a:pt x="980600" y="1034138"/>
                  <a:pt x="980600" y="1020192"/>
                </a:cubicBezTo>
                <a:cubicBezTo>
                  <a:pt x="980600" y="1006247"/>
                  <a:pt x="992381" y="994504"/>
                  <a:pt x="1006371" y="994504"/>
                </a:cubicBezTo>
                <a:close/>
                <a:moveTo>
                  <a:pt x="784742" y="994504"/>
                </a:moveTo>
                <a:cubicBezTo>
                  <a:pt x="798732" y="994504"/>
                  <a:pt x="810513" y="1005513"/>
                  <a:pt x="810513" y="1020192"/>
                </a:cubicBezTo>
                <a:cubicBezTo>
                  <a:pt x="810513" y="1034871"/>
                  <a:pt x="798732" y="1045881"/>
                  <a:pt x="784742" y="1045881"/>
                </a:cubicBezTo>
                <a:cubicBezTo>
                  <a:pt x="770752" y="1045881"/>
                  <a:pt x="758971" y="1034138"/>
                  <a:pt x="758971" y="1020192"/>
                </a:cubicBezTo>
                <a:cubicBezTo>
                  <a:pt x="758971" y="1006247"/>
                  <a:pt x="770752" y="994504"/>
                  <a:pt x="784742" y="994504"/>
                </a:cubicBezTo>
                <a:close/>
                <a:moveTo>
                  <a:pt x="563113" y="994504"/>
                </a:moveTo>
                <a:cubicBezTo>
                  <a:pt x="577103" y="994504"/>
                  <a:pt x="588884" y="1005513"/>
                  <a:pt x="588884" y="1020192"/>
                </a:cubicBezTo>
                <a:cubicBezTo>
                  <a:pt x="588884" y="1034871"/>
                  <a:pt x="577103" y="1045881"/>
                  <a:pt x="563113" y="1045881"/>
                </a:cubicBezTo>
                <a:cubicBezTo>
                  <a:pt x="549123" y="1045881"/>
                  <a:pt x="537342" y="1034138"/>
                  <a:pt x="537342" y="1020192"/>
                </a:cubicBezTo>
                <a:cubicBezTo>
                  <a:pt x="537342" y="1006247"/>
                  <a:pt x="549123" y="994504"/>
                  <a:pt x="563113" y="994504"/>
                </a:cubicBezTo>
                <a:close/>
                <a:moveTo>
                  <a:pt x="341484" y="994504"/>
                </a:moveTo>
                <a:cubicBezTo>
                  <a:pt x="355474" y="994504"/>
                  <a:pt x="367255" y="1005513"/>
                  <a:pt x="367255" y="1020192"/>
                </a:cubicBezTo>
                <a:cubicBezTo>
                  <a:pt x="367255" y="1034871"/>
                  <a:pt x="355474" y="1045881"/>
                  <a:pt x="341484" y="1045881"/>
                </a:cubicBezTo>
                <a:cubicBezTo>
                  <a:pt x="327494" y="1045881"/>
                  <a:pt x="315713" y="1034138"/>
                  <a:pt x="315713" y="1020192"/>
                </a:cubicBezTo>
                <a:cubicBezTo>
                  <a:pt x="315713" y="1006247"/>
                  <a:pt x="327494" y="994504"/>
                  <a:pt x="341484" y="994504"/>
                </a:cubicBezTo>
                <a:close/>
                <a:moveTo>
                  <a:pt x="4000204" y="883677"/>
                </a:moveTo>
                <a:cubicBezTo>
                  <a:pt x="4014194" y="883677"/>
                  <a:pt x="4025975" y="894687"/>
                  <a:pt x="4025975" y="909366"/>
                </a:cubicBezTo>
                <a:cubicBezTo>
                  <a:pt x="4025975" y="924045"/>
                  <a:pt x="4014194" y="935788"/>
                  <a:pt x="4000204" y="935054"/>
                </a:cubicBezTo>
                <a:cubicBezTo>
                  <a:pt x="3986214" y="935054"/>
                  <a:pt x="3974434" y="923311"/>
                  <a:pt x="3974434" y="909366"/>
                </a:cubicBezTo>
                <a:cubicBezTo>
                  <a:pt x="3974434" y="895421"/>
                  <a:pt x="3985478" y="883677"/>
                  <a:pt x="4000204" y="883677"/>
                </a:cubicBezTo>
                <a:close/>
                <a:moveTo>
                  <a:pt x="3778575" y="883677"/>
                </a:moveTo>
                <a:cubicBezTo>
                  <a:pt x="3792565" y="883677"/>
                  <a:pt x="3804346" y="894687"/>
                  <a:pt x="3804346" y="909366"/>
                </a:cubicBezTo>
                <a:cubicBezTo>
                  <a:pt x="3804346" y="924045"/>
                  <a:pt x="3792565" y="935054"/>
                  <a:pt x="3778575" y="935054"/>
                </a:cubicBezTo>
                <a:cubicBezTo>
                  <a:pt x="3764585" y="935054"/>
                  <a:pt x="3752804" y="923311"/>
                  <a:pt x="3752804" y="909366"/>
                </a:cubicBezTo>
                <a:cubicBezTo>
                  <a:pt x="3752804" y="895421"/>
                  <a:pt x="3764585" y="883677"/>
                  <a:pt x="3778575" y="883677"/>
                </a:cubicBezTo>
                <a:close/>
                <a:moveTo>
                  <a:pt x="3556946" y="883677"/>
                </a:moveTo>
                <a:cubicBezTo>
                  <a:pt x="3570936" y="883677"/>
                  <a:pt x="3582717" y="894687"/>
                  <a:pt x="3582717" y="909366"/>
                </a:cubicBezTo>
                <a:cubicBezTo>
                  <a:pt x="3582717" y="924045"/>
                  <a:pt x="3570936" y="935788"/>
                  <a:pt x="3556946" y="935054"/>
                </a:cubicBezTo>
                <a:cubicBezTo>
                  <a:pt x="3542956" y="935054"/>
                  <a:pt x="3531175" y="923311"/>
                  <a:pt x="3531175" y="909366"/>
                </a:cubicBezTo>
                <a:cubicBezTo>
                  <a:pt x="3531175" y="895421"/>
                  <a:pt x="3542220" y="883677"/>
                  <a:pt x="3556946" y="883677"/>
                </a:cubicBezTo>
                <a:close/>
                <a:moveTo>
                  <a:pt x="3335317" y="883677"/>
                </a:moveTo>
                <a:cubicBezTo>
                  <a:pt x="3349307" y="883677"/>
                  <a:pt x="3361088" y="894687"/>
                  <a:pt x="3361088" y="909366"/>
                </a:cubicBezTo>
                <a:cubicBezTo>
                  <a:pt x="3361088" y="924045"/>
                  <a:pt x="3349307" y="935788"/>
                  <a:pt x="3335317" y="935054"/>
                </a:cubicBezTo>
                <a:cubicBezTo>
                  <a:pt x="3321327" y="935054"/>
                  <a:pt x="3309546" y="923311"/>
                  <a:pt x="3309546" y="909366"/>
                </a:cubicBezTo>
                <a:cubicBezTo>
                  <a:pt x="3309546" y="895421"/>
                  <a:pt x="3320591" y="883677"/>
                  <a:pt x="3335317" y="883677"/>
                </a:cubicBezTo>
                <a:close/>
                <a:moveTo>
                  <a:pt x="3113688" y="883677"/>
                </a:moveTo>
                <a:cubicBezTo>
                  <a:pt x="3127678" y="883677"/>
                  <a:pt x="3139459" y="894687"/>
                  <a:pt x="3139459" y="909366"/>
                </a:cubicBezTo>
                <a:cubicBezTo>
                  <a:pt x="3139459" y="924045"/>
                  <a:pt x="3127678" y="935788"/>
                  <a:pt x="3113688" y="935054"/>
                </a:cubicBezTo>
                <a:cubicBezTo>
                  <a:pt x="3099698" y="935054"/>
                  <a:pt x="3087917" y="923311"/>
                  <a:pt x="3087917" y="909366"/>
                </a:cubicBezTo>
                <a:cubicBezTo>
                  <a:pt x="3087917" y="895421"/>
                  <a:pt x="3098962" y="883677"/>
                  <a:pt x="3113688" y="883677"/>
                </a:cubicBezTo>
                <a:close/>
                <a:moveTo>
                  <a:pt x="2891323" y="883677"/>
                </a:moveTo>
                <a:cubicBezTo>
                  <a:pt x="2905313" y="883677"/>
                  <a:pt x="2917094" y="894687"/>
                  <a:pt x="2917094" y="909366"/>
                </a:cubicBezTo>
                <a:cubicBezTo>
                  <a:pt x="2917094" y="924045"/>
                  <a:pt x="2906049" y="935788"/>
                  <a:pt x="2891323" y="935054"/>
                </a:cubicBezTo>
                <a:cubicBezTo>
                  <a:pt x="2877333" y="935054"/>
                  <a:pt x="2865552" y="923311"/>
                  <a:pt x="2865552" y="909366"/>
                </a:cubicBezTo>
                <a:cubicBezTo>
                  <a:pt x="2865552" y="895421"/>
                  <a:pt x="2876597" y="883677"/>
                  <a:pt x="2891323" y="883677"/>
                </a:cubicBezTo>
                <a:close/>
                <a:moveTo>
                  <a:pt x="1560812" y="883677"/>
                </a:moveTo>
                <a:cubicBezTo>
                  <a:pt x="1574802" y="883677"/>
                  <a:pt x="1586583" y="894687"/>
                  <a:pt x="1586583" y="909366"/>
                </a:cubicBezTo>
                <a:cubicBezTo>
                  <a:pt x="1586583" y="924045"/>
                  <a:pt x="1574802" y="935054"/>
                  <a:pt x="1560812" y="935054"/>
                </a:cubicBezTo>
                <a:cubicBezTo>
                  <a:pt x="1546822" y="935054"/>
                  <a:pt x="1535041" y="923311"/>
                  <a:pt x="1535041" y="909366"/>
                </a:cubicBezTo>
                <a:cubicBezTo>
                  <a:pt x="1535041" y="895421"/>
                  <a:pt x="1546822" y="883677"/>
                  <a:pt x="1560812" y="883677"/>
                </a:cubicBezTo>
                <a:close/>
                <a:moveTo>
                  <a:pt x="1339183" y="883677"/>
                </a:moveTo>
                <a:cubicBezTo>
                  <a:pt x="1353173" y="883677"/>
                  <a:pt x="1364954" y="894687"/>
                  <a:pt x="1364954" y="909366"/>
                </a:cubicBezTo>
                <a:cubicBezTo>
                  <a:pt x="1364954" y="924045"/>
                  <a:pt x="1353173" y="935054"/>
                  <a:pt x="1339183" y="935054"/>
                </a:cubicBezTo>
                <a:cubicBezTo>
                  <a:pt x="1325193" y="935054"/>
                  <a:pt x="1313412" y="923311"/>
                  <a:pt x="1313412" y="909366"/>
                </a:cubicBezTo>
                <a:cubicBezTo>
                  <a:pt x="1313412" y="895421"/>
                  <a:pt x="1325193" y="883677"/>
                  <a:pt x="1339183" y="883677"/>
                </a:cubicBezTo>
                <a:close/>
                <a:moveTo>
                  <a:pt x="1117554" y="883677"/>
                </a:moveTo>
                <a:cubicBezTo>
                  <a:pt x="1131544" y="883677"/>
                  <a:pt x="1143325" y="894687"/>
                  <a:pt x="1143325" y="909366"/>
                </a:cubicBezTo>
                <a:cubicBezTo>
                  <a:pt x="1143325" y="924045"/>
                  <a:pt x="1131544" y="935054"/>
                  <a:pt x="1117554" y="935054"/>
                </a:cubicBezTo>
                <a:cubicBezTo>
                  <a:pt x="1103564" y="935054"/>
                  <a:pt x="1091783" y="923311"/>
                  <a:pt x="1091783" y="909366"/>
                </a:cubicBezTo>
                <a:cubicBezTo>
                  <a:pt x="1091783" y="895421"/>
                  <a:pt x="1103564" y="883677"/>
                  <a:pt x="1117554" y="883677"/>
                </a:cubicBezTo>
                <a:close/>
                <a:moveTo>
                  <a:pt x="895925" y="883677"/>
                </a:moveTo>
                <a:cubicBezTo>
                  <a:pt x="909915" y="883677"/>
                  <a:pt x="921696" y="894687"/>
                  <a:pt x="921696" y="909366"/>
                </a:cubicBezTo>
                <a:cubicBezTo>
                  <a:pt x="921696" y="924045"/>
                  <a:pt x="909915" y="935054"/>
                  <a:pt x="895925" y="935054"/>
                </a:cubicBezTo>
                <a:cubicBezTo>
                  <a:pt x="881935" y="935054"/>
                  <a:pt x="870154" y="923311"/>
                  <a:pt x="870154" y="909366"/>
                </a:cubicBezTo>
                <a:cubicBezTo>
                  <a:pt x="870154" y="895421"/>
                  <a:pt x="881935" y="883677"/>
                  <a:pt x="895925" y="883677"/>
                </a:cubicBezTo>
                <a:close/>
                <a:moveTo>
                  <a:pt x="674296" y="883677"/>
                </a:moveTo>
                <a:cubicBezTo>
                  <a:pt x="688286" y="883677"/>
                  <a:pt x="700066" y="894687"/>
                  <a:pt x="700066" y="909366"/>
                </a:cubicBezTo>
                <a:cubicBezTo>
                  <a:pt x="700066" y="924045"/>
                  <a:pt x="688286" y="935054"/>
                  <a:pt x="674296" y="935054"/>
                </a:cubicBezTo>
                <a:cubicBezTo>
                  <a:pt x="660306" y="935054"/>
                  <a:pt x="648525" y="923311"/>
                  <a:pt x="648525" y="909366"/>
                </a:cubicBezTo>
                <a:cubicBezTo>
                  <a:pt x="648525" y="895421"/>
                  <a:pt x="660306" y="883677"/>
                  <a:pt x="674296" y="883677"/>
                </a:cubicBezTo>
                <a:close/>
                <a:moveTo>
                  <a:pt x="451930" y="883677"/>
                </a:moveTo>
                <a:cubicBezTo>
                  <a:pt x="465920" y="883677"/>
                  <a:pt x="477701" y="894687"/>
                  <a:pt x="477701" y="909366"/>
                </a:cubicBezTo>
                <a:cubicBezTo>
                  <a:pt x="477701" y="924045"/>
                  <a:pt x="465920" y="935054"/>
                  <a:pt x="451930" y="935054"/>
                </a:cubicBezTo>
                <a:cubicBezTo>
                  <a:pt x="437940" y="935054"/>
                  <a:pt x="426159" y="923311"/>
                  <a:pt x="426159" y="909366"/>
                </a:cubicBezTo>
                <a:cubicBezTo>
                  <a:pt x="426159" y="895421"/>
                  <a:pt x="437940" y="883677"/>
                  <a:pt x="451930" y="883677"/>
                </a:cubicBezTo>
                <a:close/>
                <a:moveTo>
                  <a:pt x="3889758" y="773585"/>
                </a:moveTo>
                <a:cubicBezTo>
                  <a:pt x="3903748" y="773585"/>
                  <a:pt x="3915529" y="784594"/>
                  <a:pt x="3915529" y="799273"/>
                </a:cubicBezTo>
                <a:cubicBezTo>
                  <a:pt x="3915529" y="813218"/>
                  <a:pt x="3903748" y="824961"/>
                  <a:pt x="3889758" y="824961"/>
                </a:cubicBezTo>
                <a:cubicBezTo>
                  <a:pt x="3875768" y="824961"/>
                  <a:pt x="3863987" y="813218"/>
                  <a:pt x="3863987" y="799273"/>
                </a:cubicBezTo>
                <a:cubicBezTo>
                  <a:pt x="3863987" y="785328"/>
                  <a:pt x="3875032" y="773585"/>
                  <a:pt x="3889758" y="773585"/>
                </a:cubicBezTo>
                <a:close/>
                <a:moveTo>
                  <a:pt x="3668129" y="773585"/>
                </a:moveTo>
                <a:cubicBezTo>
                  <a:pt x="3682119" y="773585"/>
                  <a:pt x="3693900" y="784594"/>
                  <a:pt x="3693900" y="799273"/>
                </a:cubicBezTo>
                <a:cubicBezTo>
                  <a:pt x="3693900" y="813218"/>
                  <a:pt x="3682119" y="824961"/>
                  <a:pt x="3668129" y="824961"/>
                </a:cubicBezTo>
                <a:cubicBezTo>
                  <a:pt x="3654139" y="824961"/>
                  <a:pt x="3642358" y="813218"/>
                  <a:pt x="3642358" y="799273"/>
                </a:cubicBezTo>
                <a:cubicBezTo>
                  <a:pt x="3642358" y="785328"/>
                  <a:pt x="3653403" y="773585"/>
                  <a:pt x="3668129" y="773585"/>
                </a:cubicBezTo>
                <a:close/>
                <a:moveTo>
                  <a:pt x="3445763" y="773585"/>
                </a:moveTo>
                <a:cubicBezTo>
                  <a:pt x="3459753" y="773585"/>
                  <a:pt x="3471534" y="784594"/>
                  <a:pt x="3471534" y="799273"/>
                </a:cubicBezTo>
                <a:cubicBezTo>
                  <a:pt x="3471534" y="813218"/>
                  <a:pt x="3459753" y="824961"/>
                  <a:pt x="3445763" y="824961"/>
                </a:cubicBezTo>
                <a:cubicBezTo>
                  <a:pt x="3431774" y="824961"/>
                  <a:pt x="3419993" y="813218"/>
                  <a:pt x="3419993" y="799273"/>
                </a:cubicBezTo>
                <a:cubicBezTo>
                  <a:pt x="3419993" y="785328"/>
                  <a:pt x="3431037" y="773585"/>
                  <a:pt x="3445763" y="773585"/>
                </a:cubicBezTo>
                <a:close/>
                <a:moveTo>
                  <a:pt x="3224134" y="773585"/>
                </a:moveTo>
                <a:cubicBezTo>
                  <a:pt x="3238124" y="773585"/>
                  <a:pt x="3249905" y="784594"/>
                  <a:pt x="3249905" y="799273"/>
                </a:cubicBezTo>
                <a:cubicBezTo>
                  <a:pt x="3249905" y="813218"/>
                  <a:pt x="3238124" y="824961"/>
                  <a:pt x="3224134" y="824961"/>
                </a:cubicBezTo>
                <a:cubicBezTo>
                  <a:pt x="3210145" y="824961"/>
                  <a:pt x="3198364" y="813218"/>
                  <a:pt x="3198364" y="799273"/>
                </a:cubicBezTo>
                <a:cubicBezTo>
                  <a:pt x="3198364" y="785328"/>
                  <a:pt x="3209408" y="773585"/>
                  <a:pt x="3224134" y="773585"/>
                </a:cubicBezTo>
                <a:close/>
                <a:moveTo>
                  <a:pt x="3002505" y="773585"/>
                </a:moveTo>
                <a:cubicBezTo>
                  <a:pt x="3016495" y="773585"/>
                  <a:pt x="3028276" y="784594"/>
                  <a:pt x="3028276" y="799273"/>
                </a:cubicBezTo>
                <a:cubicBezTo>
                  <a:pt x="3028276" y="813218"/>
                  <a:pt x="3016495" y="824961"/>
                  <a:pt x="3002505" y="824961"/>
                </a:cubicBezTo>
                <a:cubicBezTo>
                  <a:pt x="2988515" y="824961"/>
                  <a:pt x="2976735" y="813218"/>
                  <a:pt x="2976735" y="799273"/>
                </a:cubicBezTo>
                <a:cubicBezTo>
                  <a:pt x="2976735" y="785328"/>
                  <a:pt x="2987779" y="773585"/>
                  <a:pt x="3002505" y="773585"/>
                </a:cubicBezTo>
                <a:close/>
                <a:moveTo>
                  <a:pt x="2780876" y="773585"/>
                </a:moveTo>
                <a:cubicBezTo>
                  <a:pt x="2794866" y="773585"/>
                  <a:pt x="2806647" y="784594"/>
                  <a:pt x="2806647" y="799273"/>
                </a:cubicBezTo>
                <a:cubicBezTo>
                  <a:pt x="2806647" y="813218"/>
                  <a:pt x="2794866" y="824961"/>
                  <a:pt x="2780876" y="824961"/>
                </a:cubicBezTo>
                <a:cubicBezTo>
                  <a:pt x="2766887" y="824961"/>
                  <a:pt x="2755106" y="813218"/>
                  <a:pt x="2755106" y="799273"/>
                </a:cubicBezTo>
                <a:cubicBezTo>
                  <a:pt x="2755106" y="785328"/>
                  <a:pt x="2766150" y="773585"/>
                  <a:pt x="2780876" y="773585"/>
                </a:cubicBezTo>
                <a:close/>
                <a:moveTo>
                  <a:pt x="2559247" y="773585"/>
                </a:moveTo>
                <a:cubicBezTo>
                  <a:pt x="2573237" y="773585"/>
                  <a:pt x="2585018" y="784594"/>
                  <a:pt x="2585018" y="799273"/>
                </a:cubicBezTo>
                <a:cubicBezTo>
                  <a:pt x="2585018" y="813218"/>
                  <a:pt x="2573237" y="824961"/>
                  <a:pt x="2559247" y="824961"/>
                </a:cubicBezTo>
                <a:cubicBezTo>
                  <a:pt x="2545257" y="824961"/>
                  <a:pt x="2533476" y="813218"/>
                  <a:pt x="2533476" y="799273"/>
                </a:cubicBezTo>
                <a:cubicBezTo>
                  <a:pt x="2533476" y="785328"/>
                  <a:pt x="2544521" y="773585"/>
                  <a:pt x="2559247" y="773585"/>
                </a:cubicBezTo>
                <a:close/>
                <a:moveTo>
                  <a:pt x="2336882" y="773585"/>
                </a:moveTo>
                <a:cubicBezTo>
                  <a:pt x="2343877" y="773585"/>
                  <a:pt x="2350320" y="776337"/>
                  <a:pt x="2355014" y="780924"/>
                </a:cubicBezTo>
                <a:lnTo>
                  <a:pt x="2362147" y="798057"/>
                </a:lnTo>
                <a:lnTo>
                  <a:pt x="2337239" y="795288"/>
                </a:lnTo>
                <a:lnTo>
                  <a:pt x="2313098" y="794397"/>
                </a:lnTo>
                <a:lnTo>
                  <a:pt x="2318474" y="781200"/>
                </a:lnTo>
                <a:cubicBezTo>
                  <a:pt x="2323076" y="776521"/>
                  <a:pt x="2329519" y="773585"/>
                  <a:pt x="2336882" y="773585"/>
                </a:cubicBezTo>
                <a:close/>
                <a:moveTo>
                  <a:pt x="2115253" y="773585"/>
                </a:moveTo>
                <a:cubicBezTo>
                  <a:pt x="2122248" y="773585"/>
                  <a:pt x="2128691" y="776337"/>
                  <a:pt x="2133385" y="780924"/>
                </a:cubicBezTo>
                <a:lnTo>
                  <a:pt x="2139006" y="794425"/>
                </a:lnTo>
                <a:lnTo>
                  <a:pt x="2115623" y="795288"/>
                </a:lnTo>
                <a:lnTo>
                  <a:pt x="2089943" y="798142"/>
                </a:lnTo>
                <a:lnTo>
                  <a:pt x="2096845" y="781200"/>
                </a:lnTo>
                <a:cubicBezTo>
                  <a:pt x="2101447" y="776521"/>
                  <a:pt x="2107890" y="773585"/>
                  <a:pt x="2115253" y="773585"/>
                </a:cubicBezTo>
                <a:close/>
                <a:moveTo>
                  <a:pt x="1893624" y="773585"/>
                </a:moveTo>
                <a:cubicBezTo>
                  <a:pt x="1907614" y="773585"/>
                  <a:pt x="1919395" y="784594"/>
                  <a:pt x="1919395" y="799273"/>
                </a:cubicBezTo>
                <a:cubicBezTo>
                  <a:pt x="1919395" y="813218"/>
                  <a:pt x="1907614" y="824961"/>
                  <a:pt x="1893624" y="824961"/>
                </a:cubicBezTo>
                <a:cubicBezTo>
                  <a:pt x="1879634" y="824961"/>
                  <a:pt x="1867853" y="813218"/>
                  <a:pt x="1867853" y="799273"/>
                </a:cubicBezTo>
                <a:cubicBezTo>
                  <a:pt x="1867853" y="785328"/>
                  <a:pt x="1878898" y="773585"/>
                  <a:pt x="1893624" y="773585"/>
                </a:cubicBezTo>
                <a:close/>
                <a:moveTo>
                  <a:pt x="1671995" y="773585"/>
                </a:moveTo>
                <a:cubicBezTo>
                  <a:pt x="1685984" y="773585"/>
                  <a:pt x="1697765" y="784594"/>
                  <a:pt x="1697765" y="799273"/>
                </a:cubicBezTo>
                <a:cubicBezTo>
                  <a:pt x="1697765" y="813218"/>
                  <a:pt x="1685984" y="824961"/>
                  <a:pt x="1671995" y="824961"/>
                </a:cubicBezTo>
                <a:cubicBezTo>
                  <a:pt x="1658005" y="824961"/>
                  <a:pt x="1646224" y="813218"/>
                  <a:pt x="1646224" y="799273"/>
                </a:cubicBezTo>
                <a:cubicBezTo>
                  <a:pt x="1646224" y="785328"/>
                  <a:pt x="1658005" y="773585"/>
                  <a:pt x="1671995" y="773585"/>
                </a:cubicBezTo>
                <a:close/>
                <a:moveTo>
                  <a:pt x="1450366" y="773585"/>
                </a:moveTo>
                <a:cubicBezTo>
                  <a:pt x="1464355" y="773585"/>
                  <a:pt x="1476136" y="784594"/>
                  <a:pt x="1476136" y="799273"/>
                </a:cubicBezTo>
                <a:cubicBezTo>
                  <a:pt x="1476136" y="813218"/>
                  <a:pt x="1464355" y="824961"/>
                  <a:pt x="1450366" y="824961"/>
                </a:cubicBezTo>
                <a:cubicBezTo>
                  <a:pt x="1436376" y="824961"/>
                  <a:pt x="1424595" y="813218"/>
                  <a:pt x="1424595" y="799273"/>
                </a:cubicBezTo>
                <a:cubicBezTo>
                  <a:pt x="1424595" y="785328"/>
                  <a:pt x="1436376" y="773585"/>
                  <a:pt x="1450366" y="773585"/>
                </a:cubicBezTo>
                <a:close/>
                <a:moveTo>
                  <a:pt x="1228737" y="773585"/>
                </a:moveTo>
                <a:cubicBezTo>
                  <a:pt x="1242726" y="773585"/>
                  <a:pt x="1254507" y="784594"/>
                  <a:pt x="1254507" y="799273"/>
                </a:cubicBezTo>
                <a:cubicBezTo>
                  <a:pt x="1254507" y="813218"/>
                  <a:pt x="1242726" y="824961"/>
                  <a:pt x="1228737" y="824961"/>
                </a:cubicBezTo>
                <a:cubicBezTo>
                  <a:pt x="1214747" y="824961"/>
                  <a:pt x="1202966" y="813218"/>
                  <a:pt x="1202966" y="799273"/>
                </a:cubicBezTo>
                <a:cubicBezTo>
                  <a:pt x="1202966" y="785328"/>
                  <a:pt x="1214747" y="773585"/>
                  <a:pt x="1228737" y="773585"/>
                </a:cubicBezTo>
                <a:close/>
                <a:moveTo>
                  <a:pt x="1006371" y="773585"/>
                </a:moveTo>
                <a:cubicBezTo>
                  <a:pt x="1020361" y="773585"/>
                  <a:pt x="1032142" y="784594"/>
                  <a:pt x="1032142" y="799273"/>
                </a:cubicBezTo>
                <a:cubicBezTo>
                  <a:pt x="1032142" y="813218"/>
                  <a:pt x="1020361" y="824961"/>
                  <a:pt x="1006371" y="824961"/>
                </a:cubicBezTo>
                <a:cubicBezTo>
                  <a:pt x="992381" y="824961"/>
                  <a:pt x="980600" y="813218"/>
                  <a:pt x="980600" y="799273"/>
                </a:cubicBezTo>
                <a:cubicBezTo>
                  <a:pt x="980600" y="785328"/>
                  <a:pt x="992381" y="773585"/>
                  <a:pt x="1006371" y="773585"/>
                </a:cubicBezTo>
                <a:close/>
                <a:moveTo>
                  <a:pt x="784742" y="773585"/>
                </a:moveTo>
                <a:cubicBezTo>
                  <a:pt x="798732" y="773585"/>
                  <a:pt x="810513" y="784594"/>
                  <a:pt x="810513" y="799273"/>
                </a:cubicBezTo>
                <a:cubicBezTo>
                  <a:pt x="810513" y="813218"/>
                  <a:pt x="798732" y="824961"/>
                  <a:pt x="784742" y="824961"/>
                </a:cubicBezTo>
                <a:cubicBezTo>
                  <a:pt x="770752" y="824961"/>
                  <a:pt x="758971" y="813218"/>
                  <a:pt x="758971" y="799273"/>
                </a:cubicBezTo>
                <a:cubicBezTo>
                  <a:pt x="758971" y="785328"/>
                  <a:pt x="770752" y="773585"/>
                  <a:pt x="784742" y="773585"/>
                </a:cubicBezTo>
                <a:close/>
                <a:moveTo>
                  <a:pt x="563113" y="773585"/>
                </a:moveTo>
                <a:cubicBezTo>
                  <a:pt x="577103" y="773585"/>
                  <a:pt x="588884" y="784594"/>
                  <a:pt x="588884" y="799273"/>
                </a:cubicBezTo>
                <a:cubicBezTo>
                  <a:pt x="588884" y="813218"/>
                  <a:pt x="577103" y="824961"/>
                  <a:pt x="563113" y="824961"/>
                </a:cubicBezTo>
                <a:cubicBezTo>
                  <a:pt x="549123" y="824961"/>
                  <a:pt x="537342" y="813218"/>
                  <a:pt x="537342" y="799273"/>
                </a:cubicBezTo>
                <a:cubicBezTo>
                  <a:pt x="537342" y="785328"/>
                  <a:pt x="549123" y="773585"/>
                  <a:pt x="563113" y="773585"/>
                </a:cubicBezTo>
                <a:close/>
                <a:moveTo>
                  <a:pt x="3778575" y="662758"/>
                </a:moveTo>
                <a:cubicBezTo>
                  <a:pt x="3792565" y="662758"/>
                  <a:pt x="3804346" y="673767"/>
                  <a:pt x="3804346" y="688446"/>
                </a:cubicBezTo>
                <a:cubicBezTo>
                  <a:pt x="3804346" y="703125"/>
                  <a:pt x="3792565" y="714135"/>
                  <a:pt x="3778575" y="714135"/>
                </a:cubicBezTo>
                <a:cubicBezTo>
                  <a:pt x="3764585" y="714135"/>
                  <a:pt x="3752804" y="702391"/>
                  <a:pt x="3752804" y="688446"/>
                </a:cubicBezTo>
                <a:cubicBezTo>
                  <a:pt x="3752804" y="674501"/>
                  <a:pt x="3764585" y="662758"/>
                  <a:pt x="3778575" y="662758"/>
                </a:cubicBezTo>
                <a:close/>
                <a:moveTo>
                  <a:pt x="3556946" y="662758"/>
                </a:moveTo>
                <a:cubicBezTo>
                  <a:pt x="3570936" y="662758"/>
                  <a:pt x="3582717" y="673767"/>
                  <a:pt x="3582717" y="688446"/>
                </a:cubicBezTo>
                <a:cubicBezTo>
                  <a:pt x="3582717" y="703125"/>
                  <a:pt x="3570936" y="714869"/>
                  <a:pt x="3556946" y="714135"/>
                </a:cubicBezTo>
                <a:cubicBezTo>
                  <a:pt x="3542956" y="714135"/>
                  <a:pt x="3531175" y="702391"/>
                  <a:pt x="3531175" y="688446"/>
                </a:cubicBezTo>
                <a:cubicBezTo>
                  <a:pt x="3531175" y="674501"/>
                  <a:pt x="3542220" y="662758"/>
                  <a:pt x="3556946" y="662758"/>
                </a:cubicBezTo>
                <a:close/>
                <a:moveTo>
                  <a:pt x="3335317" y="662758"/>
                </a:moveTo>
                <a:cubicBezTo>
                  <a:pt x="3349307" y="662758"/>
                  <a:pt x="3361088" y="673767"/>
                  <a:pt x="3361088" y="688446"/>
                </a:cubicBezTo>
                <a:cubicBezTo>
                  <a:pt x="3361088" y="703125"/>
                  <a:pt x="3349307" y="714869"/>
                  <a:pt x="3335317" y="714135"/>
                </a:cubicBezTo>
                <a:cubicBezTo>
                  <a:pt x="3321327" y="714135"/>
                  <a:pt x="3309546" y="702391"/>
                  <a:pt x="3309546" y="688446"/>
                </a:cubicBezTo>
                <a:cubicBezTo>
                  <a:pt x="3309546" y="674501"/>
                  <a:pt x="3320591" y="662758"/>
                  <a:pt x="3335317" y="662758"/>
                </a:cubicBezTo>
                <a:close/>
                <a:moveTo>
                  <a:pt x="3113688" y="662758"/>
                </a:moveTo>
                <a:cubicBezTo>
                  <a:pt x="3127678" y="662758"/>
                  <a:pt x="3139459" y="673767"/>
                  <a:pt x="3139459" y="688446"/>
                </a:cubicBezTo>
                <a:cubicBezTo>
                  <a:pt x="3139459" y="703125"/>
                  <a:pt x="3127678" y="714869"/>
                  <a:pt x="3113688" y="714135"/>
                </a:cubicBezTo>
                <a:cubicBezTo>
                  <a:pt x="3099698" y="714135"/>
                  <a:pt x="3087917" y="702391"/>
                  <a:pt x="3087917" y="688446"/>
                </a:cubicBezTo>
                <a:cubicBezTo>
                  <a:pt x="3087917" y="674501"/>
                  <a:pt x="3098962" y="662758"/>
                  <a:pt x="3113688" y="662758"/>
                </a:cubicBezTo>
                <a:close/>
                <a:moveTo>
                  <a:pt x="2891323" y="662758"/>
                </a:moveTo>
                <a:cubicBezTo>
                  <a:pt x="2905313" y="662758"/>
                  <a:pt x="2917094" y="673767"/>
                  <a:pt x="2917094" y="688446"/>
                </a:cubicBezTo>
                <a:cubicBezTo>
                  <a:pt x="2917094" y="703125"/>
                  <a:pt x="2906049" y="714869"/>
                  <a:pt x="2891323" y="714135"/>
                </a:cubicBezTo>
                <a:cubicBezTo>
                  <a:pt x="2877333" y="714135"/>
                  <a:pt x="2865552" y="702391"/>
                  <a:pt x="2865552" y="688446"/>
                </a:cubicBezTo>
                <a:cubicBezTo>
                  <a:pt x="2865552" y="674501"/>
                  <a:pt x="2876597" y="662758"/>
                  <a:pt x="2891323" y="662758"/>
                </a:cubicBezTo>
                <a:close/>
                <a:moveTo>
                  <a:pt x="2669694" y="662758"/>
                </a:moveTo>
                <a:cubicBezTo>
                  <a:pt x="2683683" y="662758"/>
                  <a:pt x="2695464" y="673767"/>
                  <a:pt x="2695464" y="688446"/>
                </a:cubicBezTo>
                <a:cubicBezTo>
                  <a:pt x="2695464" y="703125"/>
                  <a:pt x="2683683" y="714869"/>
                  <a:pt x="2669694" y="714135"/>
                </a:cubicBezTo>
                <a:cubicBezTo>
                  <a:pt x="2655704" y="714135"/>
                  <a:pt x="2643923" y="702391"/>
                  <a:pt x="2643923" y="688446"/>
                </a:cubicBezTo>
                <a:cubicBezTo>
                  <a:pt x="2643923" y="674501"/>
                  <a:pt x="2654967" y="662758"/>
                  <a:pt x="2669694" y="662758"/>
                </a:cubicBezTo>
                <a:close/>
                <a:moveTo>
                  <a:pt x="2448065" y="662758"/>
                </a:moveTo>
                <a:cubicBezTo>
                  <a:pt x="2462054" y="662758"/>
                  <a:pt x="2473835" y="673767"/>
                  <a:pt x="2473835" y="688446"/>
                </a:cubicBezTo>
                <a:cubicBezTo>
                  <a:pt x="2473835" y="703125"/>
                  <a:pt x="2462054" y="714869"/>
                  <a:pt x="2448065" y="714135"/>
                </a:cubicBezTo>
                <a:cubicBezTo>
                  <a:pt x="2434075" y="714135"/>
                  <a:pt x="2422294" y="702391"/>
                  <a:pt x="2422294" y="688446"/>
                </a:cubicBezTo>
                <a:cubicBezTo>
                  <a:pt x="2422294" y="674501"/>
                  <a:pt x="2433338" y="662758"/>
                  <a:pt x="2448065" y="662758"/>
                </a:cubicBezTo>
                <a:close/>
                <a:moveTo>
                  <a:pt x="2226435" y="662758"/>
                </a:moveTo>
                <a:cubicBezTo>
                  <a:pt x="2240425" y="662758"/>
                  <a:pt x="2252206" y="673767"/>
                  <a:pt x="2252206" y="688446"/>
                </a:cubicBezTo>
                <a:cubicBezTo>
                  <a:pt x="2252206" y="703125"/>
                  <a:pt x="2240425" y="714869"/>
                  <a:pt x="2226435" y="714135"/>
                </a:cubicBezTo>
                <a:cubicBezTo>
                  <a:pt x="2212446" y="714135"/>
                  <a:pt x="2200665" y="702391"/>
                  <a:pt x="2200665" y="688446"/>
                </a:cubicBezTo>
                <a:cubicBezTo>
                  <a:pt x="2200665" y="674501"/>
                  <a:pt x="2211709" y="662758"/>
                  <a:pt x="2226435" y="662758"/>
                </a:cubicBezTo>
                <a:close/>
                <a:moveTo>
                  <a:pt x="2004806" y="662758"/>
                </a:moveTo>
                <a:cubicBezTo>
                  <a:pt x="2018796" y="662758"/>
                  <a:pt x="2030577" y="673767"/>
                  <a:pt x="2030577" y="688446"/>
                </a:cubicBezTo>
                <a:cubicBezTo>
                  <a:pt x="2030577" y="703125"/>
                  <a:pt x="2018796" y="714869"/>
                  <a:pt x="2004806" y="714135"/>
                </a:cubicBezTo>
                <a:cubicBezTo>
                  <a:pt x="1990816" y="714135"/>
                  <a:pt x="1979036" y="702391"/>
                  <a:pt x="1979036" y="688446"/>
                </a:cubicBezTo>
                <a:cubicBezTo>
                  <a:pt x="1979036" y="674501"/>
                  <a:pt x="1990080" y="662758"/>
                  <a:pt x="2004806" y="662758"/>
                </a:cubicBezTo>
                <a:close/>
                <a:moveTo>
                  <a:pt x="1782441" y="662758"/>
                </a:moveTo>
                <a:cubicBezTo>
                  <a:pt x="1796431" y="662758"/>
                  <a:pt x="1808212" y="673767"/>
                  <a:pt x="1808212" y="688446"/>
                </a:cubicBezTo>
                <a:cubicBezTo>
                  <a:pt x="1808212" y="703125"/>
                  <a:pt x="1797167" y="714869"/>
                  <a:pt x="1782441" y="714135"/>
                </a:cubicBezTo>
                <a:cubicBezTo>
                  <a:pt x="1768451" y="714135"/>
                  <a:pt x="1756670" y="702391"/>
                  <a:pt x="1756670" y="688446"/>
                </a:cubicBezTo>
                <a:cubicBezTo>
                  <a:pt x="1756670" y="674501"/>
                  <a:pt x="1767715" y="662758"/>
                  <a:pt x="1782441" y="662758"/>
                </a:cubicBezTo>
                <a:close/>
                <a:moveTo>
                  <a:pt x="1560812" y="662758"/>
                </a:moveTo>
                <a:cubicBezTo>
                  <a:pt x="1574802" y="662758"/>
                  <a:pt x="1586583" y="673767"/>
                  <a:pt x="1586583" y="688446"/>
                </a:cubicBezTo>
                <a:cubicBezTo>
                  <a:pt x="1586583" y="703125"/>
                  <a:pt x="1574802" y="714135"/>
                  <a:pt x="1560812" y="714135"/>
                </a:cubicBezTo>
                <a:cubicBezTo>
                  <a:pt x="1546822" y="714135"/>
                  <a:pt x="1535041" y="702391"/>
                  <a:pt x="1535041" y="688446"/>
                </a:cubicBezTo>
                <a:cubicBezTo>
                  <a:pt x="1535041" y="674501"/>
                  <a:pt x="1546822" y="662758"/>
                  <a:pt x="1560812" y="662758"/>
                </a:cubicBezTo>
                <a:close/>
                <a:moveTo>
                  <a:pt x="1339183" y="662758"/>
                </a:moveTo>
                <a:cubicBezTo>
                  <a:pt x="1353173" y="662758"/>
                  <a:pt x="1364954" y="673767"/>
                  <a:pt x="1364954" y="688446"/>
                </a:cubicBezTo>
                <a:cubicBezTo>
                  <a:pt x="1364954" y="703125"/>
                  <a:pt x="1353173" y="714135"/>
                  <a:pt x="1339183" y="714135"/>
                </a:cubicBezTo>
                <a:cubicBezTo>
                  <a:pt x="1325193" y="714135"/>
                  <a:pt x="1313412" y="702391"/>
                  <a:pt x="1313412" y="688446"/>
                </a:cubicBezTo>
                <a:cubicBezTo>
                  <a:pt x="1313412" y="674501"/>
                  <a:pt x="1325193" y="662758"/>
                  <a:pt x="1339183" y="662758"/>
                </a:cubicBezTo>
                <a:close/>
                <a:moveTo>
                  <a:pt x="1117554" y="662758"/>
                </a:moveTo>
                <a:cubicBezTo>
                  <a:pt x="1131544" y="662758"/>
                  <a:pt x="1143325" y="673767"/>
                  <a:pt x="1143325" y="688446"/>
                </a:cubicBezTo>
                <a:cubicBezTo>
                  <a:pt x="1143325" y="703125"/>
                  <a:pt x="1131544" y="714135"/>
                  <a:pt x="1117554" y="714135"/>
                </a:cubicBezTo>
                <a:cubicBezTo>
                  <a:pt x="1103564" y="714135"/>
                  <a:pt x="1091783" y="702391"/>
                  <a:pt x="1091783" y="688446"/>
                </a:cubicBezTo>
                <a:cubicBezTo>
                  <a:pt x="1091783" y="674501"/>
                  <a:pt x="1103564" y="662758"/>
                  <a:pt x="1117554" y="662758"/>
                </a:cubicBezTo>
                <a:close/>
                <a:moveTo>
                  <a:pt x="895925" y="662758"/>
                </a:moveTo>
                <a:cubicBezTo>
                  <a:pt x="909915" y="662758"/>
                  <a:pt x="921696" y="673767"/>
                  <a:pt x="921696" y="688446"/>
                </a:cubicBezTo>
                <a:cubicBezTo>
                  <a:pt x="921696" y="703125"/>
                  <a:pt x="909915" y="714135"/>
                  <a:pt x="895925" y="714135"/>
                </a:cubicBezTo>
                <a:cubicBezTo>
                  <a:pt x="881935" y="714135"/>
                  <a:pt x="870154" y="702391"/>
                  <a:pt x="870154" y="688446"/>
                </a:cubicBezTo>
                <a:cubicBezTo>
                  <a:pt x="870154" y="674501"/>
                  <a:pt x="881935" y="662758"/>
                  <a:pt x="895925" y="662758"/>
                </a:cubicBezTo>
                <a:close/>
                <a:moveTo>
                  <a:pt x="674296" y="662758"/>
                </a:moveTo>
                <a:cubicBezTo>
                  <a:pt x="688286" y="662758"/>
                  <a:pt x="700066" y="673767"/>
                  <a:pt x="700066" y="688446"/>
                </a:cubicBezTo>
                <a:cubicBezTo>
                  <a:pt x="700066" y="703125"/>
                  <a:pt x="688286" y="714135"/>
                  <a:pt x="674296" y="714135"/>
                </a:cubicBezTo>
                <a:cubicBezTo>
                  <a:pt x="660306" y="714135"/>
                  <a:pt x="648525" y="702391"/>
                  <a:pt x="648525" y="688446"/>
                </a:cubicBezTo>
                <a:cubicBezTo>
                  <a:pt x="648525" y="674501"/>
                  <a:pt x="660306" y="662758"/>
                  <a:pt x="674296" y="662758"/>
                </a:cubicBezTo>
                <a:close/>
                <a:moveTo>
                  <a:pt x="3668129" y="552665"/>
                </a:moveTo>
                <a:cubicBezTo>
                  <a:pt x="3682119" y="552665"/>
                  <a:pt x="3693900" y="563675"/>
                  <a:pt x="3693900" y="578354"/>
                </a:cubicBezTo>
                <a:cubicBezTo>
                  <a:pt x="3693900" y="592299"/>
                  <a:pt x="3682119" y="604042"/>
                  <a:pt x="3668129" y="604042"/>
                </a:cubicBezTo>
                <a:cubicBezTo>
                  <a:pt x="3654139" y="604042"/>
                  <a:pt x="3642358" y="592299"/>
                  <a:pt x="3642358" y="578354"/>
                </a:cubicBezTo>
                <a:cubicBezTo>
                  <a:pt x="3642358" y="564409"/>
                  <a:pt x="3653403" y="552665"/>
                  <a:pt x="3668129" y="552665"/>
                </a:cubicBezTo>
                <a:close/>
                <a:moveTo>
                  <a:pt x="3445763" y="552665"/>
                </a:moveTo>
                <a:cubicBezTo>
                  <a:pt x="3459753" y="552665"/>
                  <a:pt x="3471534" y="563675"/>
                  <a:pt x="3471534" y="578354"/>
                </a:cubicBezTo>
                <a:cubicBezTo>
                  <a:pt x="3471534" y="592299"/>
                  <a:pt x="3459753" y="604042"/>
                  <a:pt x="3445763" y="604042"/>
                </a:cubicBezTo>
                <a:cubicBezTo>
                  <a:pt x="3431774" y="604042"/>
                  <a:pt x="3419993" y="592299"/>
                  <a:pt x="3419993" y="578354"/>
                </a:cubicBezTo>
                <a:cubicBezTo>
                  <a:pt x="3419993" y="564409"/>
                  <a:pt x="3431037" y="552665"/>
                  <a:pt x="3445763" y="552665"/>
                </a:cubicBezTo>
                <a:close/>
                <a:moveTo>
                  <a:pt x="3224134" y="552665"/>
                </a:moveTo>
                <a:cubicBezTo>
                  <a:pt x="3238124" y="552665"/>
                  <a:pt x="3249905" y="563675"/>
                  <a:pt x="3249905" y="578354"/>
                </a:cubicBezTo>
                <a:cubicBezTo>
                  <a:pt x="3249905" y="592299"/>
                  <a:pt x="3238124" y="604042"/>
                  <a:pt x="3224134" y="604042"/>
                </a:cubicBezTo>
                <a:cubicBezTo>
                  <a:pt x="3210145" y="604042"/>
                  <a:pt x="3198364" y="592299"/>
                  <a:pt x="3198364" y="578354"/>
                </a:cubicBezTo>
                <a:cubicBezTo>
                  <a:pt x="3198364" y="564409"/>
                  <a:pt x="3209408" y="552665"/>
                  <a:pt x="3224134" y="552665"/>
                </a:cubicBezTo>
                <a:close/>
                <a:moveTo>
                  <a:pt x="3002505" y="552665"/>
                </a:moveTo>
                <a:cubicBezTo>
                  <a:pt x="3016495" y="552665"/>
                  <a:pt x="3028276" y="563675"/>
                  <a:pt x="3028276" y="578354"/>
                </a:cubicBezTo>
                <a:cubicBezTo>
                  <a:pt x="3028276" y="592299"/>
                  <a:pt x="3016495" y="604042"/>
                  <a:pt x="3002505" y="604042"/>
                </a:cubicBezTo>
                <a:cubicBezTo>
                  <a:pt x="2988515" y="604042"/>
                  <a:pt x="2976735" y="592299"/>
                  <a:pt x="2976735" y="578354"/>
                </a:cubicBezTo>
                <a:cubicBezTo>
                  <a:pt x="2976735" y="564409"/>
                  <a:pt x="2987779" y="552665"/>
                  <a:pt x="3002505" y="552665"/>
                </a:cubicBezTo>
                <a:close/>
                <a:moveTo>
                  <a:pt x="2780876" y="552665"/>
                </a:moveTo>
                <a:cubicBezTo>
                  <a:pt x="2794866" y="552665"/>
                  <a:pt x="2806647" y="563675"/>
                  <a:pt x="2806647" y="578354"/>
                </a:cubicBezTo>
                <a:cubicBezTo>
                  <a:pt x="2806647" y="592299"/>
                  <a:pt x="2794866" y="604042"/>
                  <a:pt x="2780876" y="604042"/>
                </a:cubicBezTo>
                <a:cubicBezTo>
                  <a:pt x="2766887" y="604042"/>
                  <a:pt x="2755106" y="592299"/>
                  <a:pt x="2755106" y="578354"/>
                </a:cubicBezTo>
                <a:cubicBezTo>
                  <a:pt x="2755106" y="564409"/>
                  <a:pt x="2766150" y="552665"/>
                  <a:pt x="2780876" y="552665"/>
                </a:cubicBezTo>
                <a:close/>
                <a:moveTo>
                  <a:pt x="2559247" y="552665"/>
                </a:moveTo>
                <a:cubicBezTo>
                  <a:pt x="2573237" y="552665"/>
                  <a:pt x="2585018" y="563675"/>
                  <a:pt x="2585018" y="578354"/>
                </a:cubicBezTo>
                <a:cubicBezTo>
                  <a:pt x="2585018" y="592299"/>
                  <a:pt x="2573237" y="604042"/>
                  <a:pt x="2559247" y="604042"/>
                </a:cubicBezTo>
                <a:cubicBezTo>
                  <a:pt x="2545257" y="604042"/>
                  <a:pt x="2533476" y="592299"/>
                  <a:pt x="2533476" y="578354"/>
                </a:cubicBezTo>
                <a:cubicBezTo>
                  <a:pt x="2533476" y="564409"/>
                  <a:pt x="2544521" y="552665"/>
                  <a:pt x="2559247" y="552665"/>
                </a:cubicBezTo>
                <a:close/>
                <a:moveTo>
                  <a:pt x="2336882" y="552665"/>
                </a:moveTo>
                <a:cubicBezTo>
                  <a:pt x="2350872" y="552665"/>
                  <a:pt x="2362653" y="563675"/>
                  <a:pt x="2362653" y="578354"/>
                </a:cubicBezTo>
                <a:cubicBezTo>
                  <a:pt x="2362653" y="592299"/>
                  <a:pt x="2351608" y="604042"/>
                  <a:pt x="2336882" y="604042"/>
                </a:cubicBezTo>
                <a:cubicBezTo>
                  <a:pt x="2322892" y="604042"/>
                  <a:pt x="2311111" y="592299"/>
                  <a:pt x="2311111" y="578354"/>
                </a:cubicBezTo>
                <a:cubicBezTo>
                  <a:pt x="2311111" y="564409"/>
                  <a:pt x="2322156" y="552665"/>
                  <a:pt x="2336882" y="552665"/>
                </a:cubicBezTo>
                <a:close/>
                <a:moveTo>
                  <a:pt x="2115253" y="552665"/>
                </a:moveTo>
                <a:cubicBezTo>
                  <a:pt x="2129243" y="552665"/>
                  <a:pt x="2141024" y="563675"/>
                  <a:pt x="2141024" y="578354"/>
                </a:cubicBezTo>
                <a:cubicBezTo>
                  <a:pt x="2141024" y="592299"/>
                  <a:pt x="2129243" y="604042"/>
                  <a:pt x="2115253" y="604042"/>
                </a:cubicBezTo>
                <a:cubicBezTo>
                  <a:pt x="2101263" y="604042"/>
                  <a:pt x="2089482" y="592299"/>
                  <a:pt x="2089482" y="578354"/>
                </a:cubicBezTo>
                <a:cubicBezTo>
                  <a:pt x="2089482" y="564409"/>
                  <a:pt x="2100527" y="552665"/>
                  <a:pt x="2115253" y="552665"/>
                </a:cubicBezTo>
                <a:close/>
                <a:moveTo>
                  <a:pt x="1893624" y="552665"/>
                </a:moveTo>
                <a:cubicBezTo>
                  <a:pt x="1907614" y="552665"/>
                  <a:pt x="1919395" y="563675"/>
                  <a:pt x="1919395" y="578354"/>
                </a:cubicBezTo>
                <a:cubicBezTo>
                  <a:pt x="1919395" y="592299"/>
                  <a:pt x="1907614" y="604042"/>
                  <a:pt x="1893624" y="604042"/>
                </a:cubicBezTo>
                <a:cubicBezTo>
                  <a:pt x="1879634" y="604042"/>
                  <a:pt x="1867853" y="592299"/>
                  <a:pt x="1867853" y="578354"/>
                </a:cubicBezTo>
                <a:cubicBezTo>
                  <a:pt x="1867853" y="564409"/>
                  <a:pt x="1878898" y="552665"/>
                  <a:pt x="1893624" y="552665"/>
                </a:cubicBezTo>
                <a:close/>
                <a:moveTo>
                  <a:pt x="1671995" y="552665"/>
                </a:moveTo>
                <a:cubicBezTo>
                  <a:pt x="1685984" y="552665"/>
                  <a:pt x="1697765" y="563675"/>
                  <a:pt x="1697765" y="578354"/>
                </a:cubicBezTo>
                <a:cubicBezTo>
                  <a:pt x="1697765" y="592299"/>
                  <a:pt x="1685984" y="604042"/>
                  <a:pt x="1671995" y="604042"/>
                </a:cubicBezTo>
                <a:cubicBezTo>
                  <a:pt x="1658005" y="604042"/>
                  <a:pt x="1646224" y="592299"/>
                  <a:pt x="1646224" y="578354"/>
                </a:cubicBezTo>
                <a:cubicBezTo>
                  <a:pt x="1646224" y="564409"/>
                  <a:pt x="1658005" y="552665"/>
                  <a:pt x="1671995" y="552665"/>
                </a:cubicBezTo>
                <a:close/>
                <a:moveTo>
                  <a:pt x="1450366" y="552665"/>
                </a:moveTo>
                <a:cubicBezTo>
                  <a:pt x="1464355" y="552665"/>
                  <a:pt x="1476136" y="563675"/>
                  <a:pt x="1476136" y="578354"/>
                </a:cubicBezTo>
                <a:cubicBezTo>
                  <a:pt x="1476136" y="592299"/>
                  <a:pt x="1464355" y="604042"/>
                  <a:pt x="1450366" y="604042"/>
                </a:cubicBezTo>
                <a:cubicBezTo>
                  <a:pt x="1436376" y="604042"/>
                  <a:pt x="1424595" y="592299"/>
                  <a:pt x="1424595" y="578354"/>
                </a:cubicBezTo>
                <a:cubicBezTo>
                  <a:pt x="1424595" y="564409"/>
                  <a:pt x="1436376" y="552665"/>
                  <a:pt x="1450366" y="552665"/>
                </a:cubicBezTo>
                <a:close/>
                <a:moveTo>
                  <a:pt x="1228737" y="552665"/>
                </a:moveTo>
                <a:cubicBezTo>
                  <a:pt x="1242726" y="552665"/>
                  <a:pt x="1254507" y="563675"/>
                  <a:pt x="1254507" y="578354"/>
                </a:cubicBezTo>
                <a:cubicBezTo>
                  <a:pt x="1254507" y="592299"/>
                  <a:pt x="1242726" y="604042"/>
                  <a:pt x="1228737" y="604042"/>
                </a:cubicBezTo>
                <a:cubicBezTo>
                  <a:pt x="1214747" y="604042"/>
                  <a:pt x="1202966" y="592299"/>
                  <a:pt x="1202966" y="578354"/>
                </a:cubicBezTo>
                <a:cubicBezTo>
                  <a:pt x="1202966" y="564409"/>
                  <a:pt x="1214747" y="552665"/>
                  <a:pt x="1228737" y="552665"/>
                </a:cubicBezTo>
                <a:close/>
                <a:moveTo>
                  <a:pt x="1006371" y="552665"/>
                </a:moveTo>
                <a:cubicBezTo>
                  <a:pt x="1020361" y="552665"/>
                  <a:pt x="1032142" y="563675"/>
                  <a:pt x="1032142" y="578354"/>
                </a:cubicBezTo>
                <a:cubicBezTo>
                  <a:pt x="1032142" y="592299"/>
                  <a:pt x="1020361" y="604042"/>
                  <a:pt x="1006371" y="604042"/>
                </a:cubicBezTo>
                <a:cubicBezTo>
                  <a:pt x="992381" y="604042"/>
                  <a:pt x="980600" y="592299"/>
                  <a:pt x="980600" y="578354"/>
                </a:cubicBezTo>
                <a:cubicBezTo>
                  <a:pt x="980600" y="564409"/>
                  <a:pt x="992381" y="552665"/>
                  <a:pt x="1006371" y="552665"/>
                </a:cubicBezTo>
                <a:close/>
                <a:moveTo>
                  <a:pt x="784742" y="552665"/>
                </a:moveTo>
                <a:cubicBezTo>
                  <a:pt x="798732" y="552665"/>
                  <a:pt x="810513" y="563675"/>
                  <a:pt x="810513" y="578354"/>
                </a:cubicBezTo>
                <a:cubicBezTo>
                  <a:pt x="810513" y="592299"/>
                  <a:pt x="798732" y="604042"/>
                  <a:pt x="784742" y="604042"/>
                </a:cubicBezTo>
                <a:cubicBezTo>
                  <a:pt x="770752" y="604042"/>
                  <a:pt x="758971" y="592299"/>
                  <a:pt x="758971" y="578354"/>
                </a:cubicBezTo>
                <a:cubicBezTo>
                  <a:pt x="758971" y="564409"/>
                  <a:pt x="770752" y="552665"/>
                  <a:pt x="784742" y="552665"/>
                </a:cubicBezTo>
                <a:close/>
                <a:moveTo>
                  <a:pt x="3556946" y="441839"/>
                </a:moveTo>
                <a:cubicBezTo>
                  <a:pt x="3570936" y="441839"/>
                  <a:pt x="3582717" y="452848"/>
                  <a:pt x="3582717" y="467527"/>
                </a:cubicBezTo>
                <a:cubicBezTo>
                  <a:pt x="3582717" y="482206"/>
                  <a:pt x="3570936" y="493949"/>
                  <a:pt x="3556946" y="493215"/>
                </a:cubicBezTo>
                <a:cubicBezTo>
                  <a:pt x="3542956" y="493215"/>
                  <a:pt x="3531175" y="481472"/>
                  <a:pt x="3531175" y="467527"/>
                </a:cubicBezTo>
                <a:cubicBezTo>
                  <a:pt x="3531175" y="453582"/>
                  <a:pt x="3542220" y="441839"/>
                  <a:pt x="3556946" y="441839"/>
                </a:cubicBezTo>
                <a:close/>
                <a:moveTo>
                  <a:pt x="3335317" y="441839"/>
                </a:moveTo>
                <a:cubicBezTo>
                  <a:pt x="3349307" y="441839"/>
                  <a:pt x="3361088" y="452848"/>
                  <a:pt x="3361088" y="467527"/>
                </a:cubicBezTo>
                <a:cubicBezTo>
                  <a:pt x="3361088" y="482206"/>
                  <a:pt x="3349307" y="493949"/>
                  <a:pt x="3335317" y="493215"/>
                </a:cubicBezTo>
                <a:cubicBezTo>
                  <a:pt x="3321327" y="493215"/>
                  <a:pt x="3309546" y="481472"/>
                  <a:pt x="3309546" y="467527"/>
                </a:cubicBezTo>
                <a:cubicBezTo>
                  <a:pt x="3309546" y="453582"/>
                  <a:pt x="3320591" y="441839"/>
                  <a:pt x="3335317" y="441839"/>
                </a:cubicBezTo>
                <a:close/>
                <a:moveTo>
                  <a:pt x="3113688" y="441839"/>
                </a:moveTo>
                <a:cubicBezTo>
                  <a:pt x="3127678" y="441839"/>
                  <a:pt x="3139459" y="452848"/>
                  <a:pt x="3139459" y="467527"/>
                </a:cubicBezTo>
                <a:cubicBezTo>
                  <a:pt x="3139459" y="482206"/>
                  <a:pt x="3127678" y="493949"/>
                  <a:pt x="3113688" y="493215"/>
                </a:cubicBezTo>
                <a:cubicBezTo>
                  <a:pt x="3099698" y="493215"/>
                  <a:pt x="3087917" y="481472"/>
                  <a:pt x="3087917" y="467527"/>
                </a:cubicBezTo>
                <a:cubicBezTo>
                  <a:pt x="3087917" y="453582"/>
                  <a:pt x="3098962" y="441839"/>
                  <a:pt x="3113688" y="441839"/>
                </a:cubicBezTo>
                <a:close/>
                <a:moveTo>
                  <a:pt x="2891323" y="441839"/>
                </a:moveTo>
                <a:cubicBezTo>
                  <a:pt x="2905313" y="441839"/>
                  <a:pt x="2917094" y="452848"/>
                  <a:pt x="2917094" y="467527"/>
                </a:cubicBezTo>
                <a:cubicBezTo>
                  <a:pt x="2917094" y="482206"/>
                  <a:pt x="2906049" y="493949"/>
                  <a:pt x="2891323" y="493215"/>
                </a:cubicBezTo>
                <a:cubicBezTo>
                  <a:pt x="2877333" y="493215"/>
                  <a:pt x="2865552" y="481472"/>
                  <a:pt x="2865552" y="467527"/>
                </a:cubicBezTo>
                <a:cubicBezTo>
                  <a:pt x="2865552" y="453582"/>
                  <a:pt x="2876597" y="441839"/>
                  <a:pt x="2891323" y="441839"/>
                </a:cubicBezTo>
                <a:close/>
                <a:moveTo>
                  <a:pt x="2669694" y="441839"/>
                </a:moveTo>
                <a:cubicBezTo>
                  <a:pt x="2683683" y="441839"/>
                  <a:pt x="2695464" y="452848"/>
                  <a:pt x="2695464" y="467527"/>
                </a:cubicBezTo>
                <a:cubicBezTo>
                  <a:pt x="2695464" y="482206"/>
                  <a:pt x="2683683" y="493949"/>
                  <a:pt x="2669694" y="493215"/>
                </a:cubicBezTo>
                <a:cubicBezTo>
                  <a:pt x="2655704" y="493215"/>
                  <a:pt x="2643923" y="481472"/>
                  <a:pt x="2643923" y="467527"/>
                </a:cubicBezTo>
                <a:cubicBezTo>
                  <a:pt x="2643923" y="453582"/>
                  <a:pt x="2654967" y="441839"/>
                  <a:pt x="2669694" y="441839"/>
                </a:cubicBezTo>
                <a:close/>
                <a:moveTo>
                  <a:pt x="2448065" y="441839"/>
                </a:moveTo>
                <a:cubicBezTo>
                  <a:pt x="2462054" y="441839"/>
                  <a:pt x="2473835" y="452848"/>
                  <a:pt x="2473835" y="467527"/>
                </a:cubicBezTo>
                <a:cubicBezTo>
                  <a:pt x="2473835" y="482206"/>
                  <a:pt x="2462054" y="493949"/>
                  <a:pt x="2448065" y="493215"/>
                </a:cubicBezTo>
                <a:cubicBezTo>
                  <a:pt x="2434075" y="493215"/>
                  <a:pt x="2422294" y="481472"/>
                  <a:pt x="2422294" y="467527"/>
                </a:cubicBezTo>
                <a:cubicBezTo>
                  <a:pt x="2422294" y="453582"/>
                  <a:pt x="2433338" y="441839"/>
                  <a:pt x="2448065" y="441839"/>
                </a:cubicBezTo>
                <a:close/>
                <a:moveTo>
                  <a:pt x="2226435" y="441839"/>
                </a:moveTo>
                <a:cubicBezTo>
                  <a:pt x="2240425" y="441839"/>
                  <a:pt x="2252206" y="452848"/>
                  <a:pt x="2252206" y="467527"/>
                </a:cubicBezTo>
                <a:cubicBezTo>
                  <a:pt x="2252206" y="482206"/>
                  <a:pt x="2240425" y="493949"/>
                  <a:pt x="2226435" y="493215"/>
                </a:cubicBezTo>
                <a:cubicBezTo>
                  <a:pt x="2212446" y="493215"/>
                  <a:pt x="2200665" y="481472"/>
                  <a:pt x="2200665" y="467527"/>
                </a:cubicBezTo>
                <a:cubicBezTo>
                  <a:pt x="2200665" y="453582"/>
                  <a:pt x="2211709" y="441839"/>
                  <a:pt x="2226435" y="441839"/>
                </a:cubicBezTo>
                <a:close/>
                <a:moveTo>
                  <a:pt x="2004806" y="441839"/>
                </a:moveTo>
                <a:cubicBezTo>
                  <a:pt x="2018796" y="441839"/>
                  <a:pt x="2030577" y="452848"/>
                  <a:pt x="2030577" y="467527"/>
                </a:cubicBezTo>
                <a:cubicBezTo>
                  <a:pt x="2030577" y="482206"/>
                  <a:pt x="2018796" y="493949"/>
                  <a:pt x="2004806" y="493215"/>
                </a:cubicBezTo>
                <a:cubicBezTo>
                  <a:pt x="1990816" y="493215"/>
                  <a:pt x="1979036" y="481472"/>
                  <a:pt x="1979036" y="467527"/>
                </a:cubicBezTo>
                <a:cubicBezTo>
                  <a:pt x="1979036" y="453582"/>
                  <a:pt x="1990080" y="441839"/>
                  <a:pt x="2004806" y="441839"/>
                </a:cubicBezTo>
                <a:close/>
                <a:moveTo>
                  <a:pt x="1782441" y="441839"/>
                </a:moveTo>
                <a:cubicBezTo>
                  <a:pt x="1796431" y="441839"/>
                  <a:pt x="1808212" y="452848"/>
                  <a:pt x="1808212" y="467527"/>
                </a:cubicBezTo>
                <a:cubicBezTo>
                  <a:pt x="1808212" y="482206"/>
                  <a:pt x="1797167" y="493949"/>
                  <a:pt x="1782441" y="493215"/>
                </a:cubicBezTo>
                <a:cubicBezTo>
                  <a:pt x="1768451" y="493215"/>
                  <a:pt x="1756670" y="481472"/>
                  <a:pt x="1756670" y="467527"/>
                </a:cubicBezTo>
                <a:cubicBezTo>
                  <a:pt x="1756670" y="453582"/>
                  <a:pt x="1767715" y="441839"/>
                  <a:pt x="1782441" y="441839"/>
                </a:cubicBezTo>
                <a:close/>
                <a:moveTo>
                  <a:pt x="1560812" y="441839"/>
                </a:moveTo>
                <a:cubicBezTo>
                  <a:pt x="1574802" y="441839"/>
                  <a:pt x="1586583" y="452848"/>
                  <a:pt x="1586583" y="467527"/>
                </a:cubicBezTo>
                <a:cubicBezTo>
                  <a:pt x="1586583" y="482206"/>
                  <a:pt x="1574802" y="493215"/>
                  <a:pt x="1560812" y="493215"/>
                </a:cubicBezTo>
                <a:cubicBezTo>
                  <a:pt x="1546822" y="493215"/>
                  <a:pt x="1535041" y="481472"/>
                  <a:pt x="1535041" y="467527"/>
                </a:cubicBezTo>
                <a:cubicBezTo>
                  <a:pt x="1535041" y="453582"/>
                  <a:pt x="1546822" y="441839"/>
                  <a:pt x="1560812" y="441839"/>
                </a:cubicBezTo>
                <a:close/>
                <a:moveTo>
                  <a:pt x="1339183" y="441839"/>
                </a:moveTo>
                <a:cubicBezTo>
                  <a:pt x="1353173" y="441839"/>
                  <a:pt x="1364954" y="452848"/>
                  <a:pt x="1364954" y="467527"/>
                </a:cubicBezTo>
                <a:cubicBezTo>
                  <a:pt x="1364954" y="482206"/>
                  <a:pt x="1353173" y="493215"/>
                  <a:pt x="1339183" y="493215"/>
                </a:cubicBezTo>
                <a:cubicBezTo>
                  <a:pt x="1325193" y="493215"/>
                  <a:pt x="1313412" y="481472"/>
                  <a:pt x="1313412" y="467527"/>
                </a:cubicBezTo>
                <a:cubicBezTo>
                  <a:pt x="1313412" y="453582"/>
                  <a:pt x="1325193" y="441839"/>
                  <a:pt x="1339183" y="441839"/>
                </a:cubicBezTo>
                <a:close/>
                <a:moveTo>
                  <a:pt x="1117554" y="441839"/>
                </a:moveTo>
                <a:cubicBezTo>
                  <a:pt x="1131544" y="441839"/>
                  <a:pt x="1143325" y="452848"/>
                  <a:pt x="1143325" y="467527"/>
                </a:cubicBezTo>
                <a:cubicBezTo>
                  <a:pt x="1143325" y="482206"/>
                  <a:pt x="1131544" y="493215"/>
                  <a:pt x="1117554" y="493215"/>
                </a:cubicBezTo>
                <a:cubicBezTo>
                  <a:pt x="1103564" y="493215"/>
                  <a:pt x="1091783" y="481472"/>
                  <a:pt x="1091783" y="467527"/>
                </a:cubicBezTo>
                <a:cubicBezTo>
                  <a:pt x="1091783" y="453582"/>
                  <a:pt x="1103564" y="441839"/>
                  <a:pt x="1117554" y="441839"/>
                </a:cubicBezTo>
                <a:close/>
                <a:moveTo>
                  <a:pt x="895925" y="441839"/>
                </a:moveTo>
                <a:cubicBezTo>
                  <a:pt x="909915" y="441839"/>
                  <a:pt x="921696" y="452848"/>
                  <a:pt x="921696" y="467527"/>
                </a:cubicBezTo>
                <a:cubicBezTo>
                  <a:pt x="921696" y="482206"/>
                  <a:pt x="909915" y="493215"/>
                  <a:pt x="895925" y="493215"/>
                </a:cubicBezTo>
                <a:cubicBezTo>
                  <a:pt x="881935" y="493215"/>
                  <a:pt x="870154" y="481472"/>
                  <a:pt x="870154" y="467527"/>
                </a:cubicBezTo>
                <a:cubicBezTo>
                  <a:pt x="870154" y="453582"/>
                  <a:pt x="881935" y="441839"/>
                  <a:pt x="895925" y="441839"/>
                </a:cubicBezTo>
                <a:close/>
                <a:moveTo>
                  <a:pt x="3445763" y="331012"/>
                </a:moveTo>
                <a:cubicBezTo>
                  <a:pt x="3459753" y="331012"/>
                  <a:pt x="3471534" y="342021"/>
                  <a:pt x="3471534" y="356700"/>
                </a:cubicBezTo>
                <a:cubicBezTo>
                  <a:pt x="3471534" y="371379"/>
                  <a:pt x="3459753" y="383122"/>
                  <a:pt x="3445763" y="382389"/>
                </a:cubicBezTo>
                <a:cubicBezTo>
                  <a:pt x="3431774" y="382389"/>
                  <a:pt x="3419993" y="370645"/>
                  <a:pt x="3419993" y="356700"/>
                </a:cubicBezTo>
                <a:cubicBezTo>
                  <a:pt x="3419993" y="342755"/>
                  <a:pt x="3431037" y="331012"/>
                  <a:pt x="3445763" y="331012"/>
                </a:cubicBezTo>
                <a:close/>
                <a:moveTo>
                  <a:pt x="3224134" y="331012"/>
                </a:moveTo>
                <a:cubicBezTo>
                  <a:pt x="3238124" y="331012"/>
                  <a:pt x="3249905" y="342021"/>
                  <a:pt x="3249905" y="356700"/>
                </a:cubicBezTo>
                <a:cubicBezTo>
                  <a:pt x="3249905" y="371379"/>
                  <a:pt x="3238124" y="383122"/>
                  <a:pt x="3224134" y="382389"/>
                </a:cubicBezTo>
                <a:cubicBezTo>
                  <a:pt x="3210145" y="382389"/>
                  <a:pt x="3198364" y="370645"/>
                  <a:pt x="3198364" y="356700"/>
                </a:cubicBezTo>
                <a:cubicBezTo>
                  <a:pt x="3198364" y="342755"/>
                  <a:pt x="3209408" y="331012"/>
                  <a:pt x="3224134" y="331012"/>
                </a:cubicBezTo>
                <a:close/>
                <a:moveTo>
                  <a:pt x="3002505" y="331012"/>
                </a:moveTo>
                <a:cubicBezTo>
                  <a:pt x="3016495" y="331012"/>
                  <a:pt x="3028276" y="342021"/>
                  <a:pt x="3028276" y="356700"/>
                </a:cubicBezTo>
                <a:cubicBezTo>
                  <a:pt x="3028276" y="371379"/>
                  <a:pt x="3016495" y="383122"/>
                  <a:pt x="3002505" y="382389"/>
                </a:cubicBezTo>
                <a:cubicBezTo>
                  <a:pt x="2988515" y="382389"/>
                  <a:pt x="2976735" y="370645"/>
                  <a:pt x="2976735" y="356700"/>
                </a:cubicBezTo>
                <a:cubicBezTo>
                  <a:pt x="2976735" y="342755"/>
                  <a:pt x="2987779" y="331012"/>
                  <a:pt x="3002505" y="331012"/>
                </a:cubicBezTo>
                <a:close/>
                <a:moveTo>
                  <a:pt x="2780876" y="331012"/>
                </a:moveTo>
                <a:cubicBezTo>
                  <a:pt x="2794866" y="331012"/>
                  <a:pt x="2806647" y="342021"/>
                  <a:pt x="2806647" y="356700"/>
                </a:cubicBezTo>
                <a:cubicBezTo>
                  <a:pt x="2806647" y="371379"/>
                  <a:pt x="2794866" y="383122"/>
                  <a:pt x="2780876" y="382389"/>
                </a:cubicBezTo>
                <a:cubicBezTo>
                  <a:pt x="2766887" y="382389"/>
                  <a:pt x="2755106" y="370645"/>
                  <a:pt x="2755106" y="356700"/>
                </a:cubicBezTo>
                <a:cubicBezTo>
                  <a:pt x="2755106" y="342755"/>
                  <a:pt x="2766150" y="331012"/>
                  <a:pt x="2780876" y="331012"/>
                </a:cubicBezTo>
                <a:close/>
                <a:moveTo>
                  <a:pt x="2559247" y="331012"/>
                </a:moveTo>
                <a:cubicBezTo>
                  <a:pt x="2573237" y="331012"/>
                  <a:pt x="2585018" y="342021"/>
                  <a:pt x="2585018" y="356700"/>
                </a:cubicBezTo>
                <a:cubicBezTo>
                  <a:pt x="2585018" y="371379"/>
                  <a:pt x="2573237" y="383122"/>
                  <a:pt x="2559247" y="382389"/>
                </a:cubicBezTo>
                <a:cubicBezTo>
                  <a:pt x="2545257" y="382389"/>
                  <a:pt x="2533476" y="370645"/>
                  <a:pt x="2533476" y="356700"/>
                </a:cubicBezTo>
                <a:cubicBezTo>
                  <a:pt x="2533476" y="342755"/>
                  <a:pt x="2544521" y="331012"/>
                  <a:pt x="2559247" y="331012"/>
                </a:cubicBezTo>
                <a:close/>
                <a:moveTo>
                  <a:pt x="2336882" y="331012"/>
                </a:moveTo>
                <a:cubicBezTo>
                  <a:pt x="2350872" y="331012"/>
                  <a:pt x="2362653" y="342021"/>
                  <a:pt x="2362653" y="356700"/>
                </a:cubicBezTo>
                <a:cubicBezTo>
                  <a:pt x="2362653" y="371379"/>
                  <a:pt x="2351608" y="383122"/>
                  <a:pt x="2336882" y="382389"/>
                </a:cubicBezTo>
                <a:cubicBezTo>
                  <a:pt x="2322892" y="382389"/>
                  <a:pt x="2311111" y="370645"/>
                  <a:pt x="2311111" y="356700"/>
                </a:cubicBezTo>
                <a:cubicBezTo>
                  <a:pt x="2311111" y="342755"/>
                  <a:pt x="2322156" y="331012"/>
                  <a:pt x="2336882" y="331012"/>
                </a:cubicBezTo>
                <a:close/>
                <a:moveTo>
                  <a:pt x="2115253" y="331012"/>
                </a:moveTo>
                <a:cubicBezTo>
                  <a:pt x="2129243" y="331012"/>
                  <a:pt x="2141024" y="342021"/>
                  <a:pt x="2141024" y="356700"/>
                </a:cubicBezTo>
                <a:cubicBezTo>
                  <a:pt x="2141024" y="371379"/>
                  <a:pt x="2129243" y="383122"/>
                  <a:pt x="2115253" y="382389"/>
                </a:cubicBezTo>
                <a:cubicBezTo>
                  <a:pt x="2101263" y="382389"/>
                  <a:pt x="2089482" y="370645"/>
                  <a:pt x="2089482" y="356700"/>
                </a:cubicBezTo>
                <a:cubicBezTo>
                  <a:pt x="2089482" y="342755"/>
                  <a:pt x="2100527" y="331012"/>
                  <a:pt x="2115253" y="331012"/>
                </a:cubicBezTo>
                <a:close/>
                <a:moveTo>
                  <a:pt x="1893624" y="331012"/>
                </a:moveTo>
                <a:cubicBezTo>
                  <a:pt x="1907614" y="331012"/>
                  <a:pt x="1919395" y="342021"/>
                  <a:pt x="1919395" y="356700"/>
                </a:cubicBezTo>
                <a:cubicBezTo>
                  <a:pt x="1919395" y="371379"/>
                  <a:pt x="1907614" y="383122"/>
                  <a:pt x="1893624" y="382389"/>
                </a:cubicBezTo>
                <a:cubicBezTo>
                  <a:pt x="1879634" y="382389"/>
                  <a:pt x="1867853" y="370645"/>
                  <a:pt x="1867853" y="356700"/>
                </a:cubicBezTo>
                <a:cubicBezTo>
                  <a:pt x="1867853" y="342755"/>
                  <a:pt x="1878898" y="331012"/>
                  <a:pt x="1893624" y="331012"/>
                </a:cubicBezTo>
                <a:close/>
                <a:moveTo>
                  <a:pt x="1671995" y="331012"/>
                </a:moveTo>
                <a:cubicBezTo>
                  <a:pt x="1685984" y="331012"/>
                  <a:pt x="1697765" y="342021"/>
                  <a:pt x="1697765" y="356700"/>
                </a:cubicBezTo>
                <a:cubicBezTo>
                  <a:pt x="1697765" y="371379"/>
                  <a:pt x="1685984" y="382389"/>
                  <a:pt x="1671995" y="382389"/>
                </a:cubicBezTo>
                <a:cubicBezTo>
                  <a:pt x="1658005" y="382389"/>
                  <a:pt x="1646224" y="370645"/>
                  <a:pt x="1646224" y="356700"/>
                </a:cubicBezTo>
                <a:cubicBezTo>
                  <a:pt x="1646224" y="342755"/>
                  <a:pt x="1658005" y="331012"/>
                  <a:pt x="1671995" y="331012"/>
                </a:cubicBezTo>
                <a:close/>
                <a:moveTo>
                  <a:pt x="1450366" y="331012"/>
                </a:moveTo>
                <a:cubicBezTo>
                  <a:pt x="1464355" y="331012"/>
                  <a:pt x="1476136" y="342021"/>
                  <a:pt x="1476136" y="356700"/>
                </a:cubicBezTo>
                <a:cubicBezTo>
                  <a:pt x="1476136" y="371379"/>
                  <a:pt x="1464355" y="382389"/>
                  <a:pt x="1450366" y="382389"/>
                </a:cubicBezTo>
                <a:cubicBezTo>
                  <a:pt x="1436376" y="382389"/>
                  <a:pt x="1424595" y="370645"/>
                  <a:pt x="1424595" y="356700"/>
                </a:cubicBezTo>
                <a:cubicBezTo>
                  <a:pt x="1424595" y="342755"/>
                  <a:pt x="1436376" y="331012"/>
                  <a:pt x="1450366" y="331012"/>
                </a:cubicBezTo>
                <a:close/>
                <a:moveTo>
                  <a:pt x="1228737" y="331012"/>
                </a:moveTo>
                <a:cubicBezTo>
                  <a:pt x="1242726" y="331012"/>
                  <a:pt x="1254507" y="342021"/>
                  <a:pt x="1254507" y="356700"/>
                </a:cubicBezTo>
                <a:cubicBezTo>
                  <a:pt x="1254507" y="371379"/>
                  <a:pt x="1242726" y="382389"/>
                  <a:pt x="1228737" y="382389"/>
                </a:cubicBezTo>
                <a:cubicBezTo>
                  <a:pt x="1214747" y="382389"/>
                  <a:pt x="1202966" y="370645"/>
                  <a:pt x="1202966" y="356700"/>
                </a:cubicBezTo>
                <a:cubicBezTo>
                  <a:pt x="1202966" y="342755"/>
                  <a:pt x="1214747" y="331012"/>
                  <a:pt x="1228737" y="331012"/>
                </a:cubicBezTo>
                <a:close/>
                <a:moveTo>
                  <a:pt x="1006371" y="331012"/>
                </a:moveTo>
                <a:cubicBezTo>
                  <a:pt x="1020361" y="331012"/>
                  <a:pt x="1032142" y="342021"/>
                  <a:pt x="1032142" y="356700"/>
                </a:cubicBezTo>
                <a:cubicBezTo>
                  <a:pt x="1032142" y="371379"/>
                  <a:pt x="1020361" y="382389"/>
                  <a:pt x="1006371" y="382389"/>
                </a:cubicBezTo>
                <a:cubicBezTo>
                  <a:pt x="992381" y="382389"/>
                  <a:pt x="980600" y="370645"/>
                  <a:pt x="980600" y="356700"/>
                </a:cubicBezTo>
                <a:cubicBezTo>
                  <a:pt x="980600" y="342755"/>
                  <a:pt x="992381" y="331012"/>
                  <a:pt x="1006371" y="331012"/>
                </a:cubicBezTo>
                <a:close/>
                <a:moveTo>
                  <a:pt x="3331275" y="222591"/>
                </a:moveTo>
                <a:lnTo>
                  <a:pt x="3335906" y="224865"/>
                </a:lnTo>
                <a:lnTo>
                  <a:pt x="3357356" y="237643"/>
                </a:lnTo>
                <a:lnTo>
                  <a:pt x="3361088" y="246608"/>
                </a:lnTo>
                <a:cubicBezTo>
                  <a:pt x="3361088" y="260553"/>
                  <a:pt x="3349307" y="272296"/>
                  <a:pt x="3335317" y="272296"/>
                </a:cubicBezTo>
                <a:cubicBezTo>
                  <a:pt x="3321327" y="272296"/>
                  <a:pt x="3309546" y="260553"/>
                  <a:pt x="3309546" y="246608"/>
                </a:cubicBezTo>
                <a:cubicBezTo>
                  <a:pt x="3309546" y="239635"/>
                  <a:pt x="3312307" y="233213"/>
                  <a:pt x="3316909" y="228534"/>
                </a:cubicBezTo>
                <a:close/>
                <a:moveTo>
                  <a:pt x="1120871" y="222262"/>
                </a:moveTo>
                <a:lnTo>
                  <a:pt x="1135686" y="228259"/>
                </a:lnTo>
                <a:cubicBezTo>
                  <a:pt x="1140380" y="232846"/>
                  <a:pt x="1143325" y="239268"/>
                  <a:pt x="1143325" y="246608"/>
                </a:cubicBezTo>
                <a:cubicBezTo>
                  <a:pt x="1143325" y="260553"/>
                  <a:pt x="1131544" y="272296"/>
                  <a:pt x="1117554" y="272296"/>
                </a:cubicBezTo>
                <a:cubicBezTo>
                  <a:pt x="1103564" y="272296"/>
                  <a:pt x="1091783" y="260553"/>
                  <a:pt x="1091783" y="246608"/>
                </a:cubicBezTo>
                <a:lnTo>
                  <a:pt x="1096059" y="236492"/>
                </a:lnTo>
                <a:lnTo>
                  <a:pt x="1115571" y="224865"/>
                </a:lnTo>
                <a:close/>
                <a:moveTo>
                  <a:pt x="3113688" y="220919"/>
                </a:moveTo>
                <a:cubicBezTo>
                  <a:pt x="3127678" y="220919"/>
                  <a:pt x="3139459" y="231928"/>
                  <a:pt x="3139459" y="246608"/>
                </a:cubicBezTo>
                <a:cubicBezTo>
                  <a:pt x="3139459" y="260553"/>
                  <a:pt x="3127678" y="272296"/>
                  <a:pt x="3113688" y="272296"/>
                </a:cubicBezTo>
                <a:cubicBezTo>
                  <a:pt x="3099698" y="272296"/>
                  <a:pt x="3087917" y="260553"/>
                  <a:pt x="3087917" y="246608"/>
                </a:cubicBezTo>
                <a:cubicBezTo>
                  <a:pt x="3087917" y="232662"/>
                  <a:pt x="3098962" y="220919"/>
                  <a:pt x="3113688" y="220919"/>
                </a:cubicBezTo>
                <a:close/>
                <a:moveTo>
                  <a:pt x="2891323" y="220919"/>
                </a:moveTo>
                <a:cubicBezTo>
                  <a:pt x="2905313" y="220919"/>
                  <a:pt x="2917094" y="231928"/>
                  <a:pt x="2917094" y="246608"/>
                </a:cubicBezTo>
                <a:cubicBezTo>
                  <a:pt x="2917094" y="260553"/>
                  <a:pt x="2906049" y="272296"/>
                  <a:pt x="2891323" y="272296"/>
                </a:cubicBezTo>
                <a:cubicBezTo>
                  <a:pt x="2877333" y="272296"/>
                  <a:pt x="2865552" y="260553"/>
                  <a:pt x="2865552" y="246608"/>
                </a:cubicBezTo>
                <a:cubicBezTo>
                  <a:pt x="2865552" y="232662"/>
                  <a:pt x="2876597" y="220919"/>
                  <a:pt x="2891323" y="220919"/>
                </a:cubicBezTo>
                <a:close/>
                <a:moveTo>
                  <a:pt x="2669694" y="220919"/>
                </a:moveTo>
                <a:cubicBezTo>
                  <a:pt x="2683683" y="220919"/>
                  <a:pt x="2695464" y="231928"/>
                  <a:pt x="2695464" y="246608"/>
                </a:cubicBezTo>
                <a:cubicBezTo>
                  <a:pt x="2695464" y="260553"/>
                  <a:pt x="2683683" y="272296"/>
                  <a:pt x="2669694" y="272296"/>
                </a:cubicBezTo>
                <a:cubicBezTo>
                  <a:pt x="2655704" y="272296"/>
                  <a:pt x="2643923" y="260553"/>
                  <a:pt x="2643923" y="246608"/>
                </a:cubicBezTo>
                <a:cubicBezTo>
                  <a:pt x="2643923" y="232662"/>
                  <a:pt x="2654967" y="220919"/>
                  <a:pt x="2669694" y="220919"/>
                </a:cubicBezTo>
                <a:close/>
                <a:moveTo>
                  <a:pt x="2448065" y="220919"/>
                </a:moveTo>
                <a:cubicBezTo>
                  <a:pt x="2462054" y="220919"/>
                  <a:pt x="2473835" y="231928"/>
                  <a:pt x="2473835" y="246608"/>
                </a:cubicBezTo>
                <a:cubicBezTo>
                  <a:pt x="2473835" y="260553"/>
                  <a:pt x="2462054" y="272296"/>
                  <a:pt x="2448065" y="272296"/>
                </a:cubicBezTo>
                <a:cubicBezTo>
                  <a:pt x="2434075" y="272296"/>
                  <a:pt x="2422294" y="260553"/>
                  <a:pt x="2422294" y="246608"/>
                </a:cubicBezTo>
                <a:cubicBezTo>
                  <a:pt x="2422294" y="232662"/>
                  <a:pt x="2433338" y="220919"/>
                  <a:pt x="2448065" y="220919"/>
                </a:cubicBezTo>
                <a:close/>
                <a:moveTo>
                  <a:pt x="2226435" y="220919"/>
                </a:moveTo>
                <a:cubicBezTo>
                  <a:pt x="2240425" y="220919"/>
                  <a:pt x="2252206" y="231928"/>
                  <a:pt x="2252206" y="246608"/>
                </a:cubicBezTo>
                <a:cubicBezTo>
                  <a:pt x="2252206" y="260553"/>
                  <a:pt x="2240425" y="272296"/>
                  <a:pt x="2226435" y="272296"/>
                </a:cubicBezTo>
                <a:cubicBezTo>
                  <a:pt x="2212446" y="272296"/>
                  <a:pt x="2200665" y="260553"/>
                  <a:pt x="2200665" y="246608"/>
                </a:cubicBezTo>
                <a:cubicBezTo>
                  <a:pt x="2200665" y="232662"/>
                  <a:pt x="2211709" y="220919"/>
                  <a:pt x="2226435" y="220919"/>
                </a:cubicBezTo>
                <a:close/>
                <a:moveTo>
                  <a:pt x="2004806" y="220919"/>
                </a:moveTo>
                <a:cubicBezTo>
                  <a:pt x="2018796" y="220919"/>
                  <a:pt x="2030577" y="231928"/>
                  <a:pt x="2030577" y="246608"/>
                </a:cubicBezTo>
                <a:cubicBezTo>
                  <a:pt x="2030577" y="260553"/>
                  <a:pt x="2018796" y="272296"/>
                  <a:pt x="2004806" y="272296"/>
                </a:cubicBezTo>
                <a:cubicBezTo>
                  <a:pt x="1990816" y="272296"/>
                  <a:pt x="1979036" y="260553"/>
                  <a:pt x="1979036" y="246608"/>
                </a:cubicBezTo>
                <a:cubicBezTo>
                  <a:pt x="1979036" y="232662"/>
                  <a:pt x="1990080" y="220919"/>
                  <a:pt x="2004806" y="220919"/>
                </a:cubicBezTo>
                <a:close/>
                <a:moveTo>
                  <a:pt x="1782441" y="220919"/>
                </a:moveTo>
                <a:cubicBezTo>
                  <a:pt x="1796431" y="220919"/>
                  <a:pt x="1808212" y="231928"/>
                  <a:pt x="1808212" y="246608"/>
                </a:cubicBezTo>
                <a:cubicBezTo>
                  <a:pt x="1808212" y="260553"/>
                  <a:pt x="1797167" y="272296"/>
                  <a:pt x="1782441" y="272296"/>
                </a:cubicBezTo>
                <a:cubicBezTo>
                  <a:pt x="1768451" y="272296"/>
                  <a:pt x="1756670" y="260553"/>
                  <a:pt x="1756670" y="246608"/>
                </a:cubicBezTo>
                <a:cubicBezTo>
                  <a:pt x="1756670" y="232662"/>
                  <a:pt x="1767715" y="220919"/>
                  <a:pt x="1782441" y="220919"/>
                </a:cubicBezTo>
                <a:close/>
                <a:moveTo>
                  <a:pt x="1560812" y="220919"/>
                </a:moveTo>
                <a:cubicBezTo>
                  <a:pt x="1574802" y="220919"/>
                  <a:pt x="1586583" y="231928"/>
                  <a:pt x="1586583" y="246608"/>
                </a:cubicBezTo>
                <a:cubicBezTo>
                  <a:pt x="1586583" y="260553"/>
                  <a:pt x="1574802" y="272296"/>
                  <a:pt x="1560812" y="272296"/>
                </a:cubicBezTo>
                <a:cubicBezTo>
                  <a:pt x="1546822" y="272296"/>
                  <a:pt x="1535041" y="260553"/>
                  <a:pt x="1535041" y="246608"/>
                </a:cubicBezTo>
                <a:cubicBezTo>
                  <a:pt x="1535041" y="232662"/>
                  <a:pt x="1546822" y="220919"/>
                  <a:pt x="1560812" y="220919"/>
                </a:cubicBezTo>
                <a:close/>
                <a:moveTo>
                  <a:pt x="1339183" y="220919"/>
                </a:moveTo>
                <a:cubicBezTo>
                  <a:pt x="1353173" y="220919"/>
                  <a:pt x="1364954" y="231928"/>
                  <a:pt x="1364954" y="246608"/>
                </a:cubicBezTo>
                <a:cubicBezTo>
                  <a:pt x="1364954" y="260553"/>
                  <a:pt x="1353173" y="272296"/>
                  <a:pt x="1339183" y="272296"/>
                </a:cubicBezTo>
                <a:cubicBezTo>
                  <a:pt x="1325193" y="272296"/>
                  <a:pt x="1313412" y="260553"/>
                  <a:pt x="1313412" y="246608"/>
                </a:cubicBezTo>
                <a:cubicBezTo>
                  <a:pt x="1313412" y="232662"/>
                  <a:pt x="1325193" y="220919"/>
                  <a:pt x="1339183" y="220919"/>
                </a:cubicBezTo>
                <a:close/>
                <a:moveTo>
                  <a:pt x="3002505" y="110093"/>
                </a:moveTo>
                <a:cubicBezTo>
                  <a:pt x="3016495" y="110093"/>
                  <a:pt x="3028276" y="121102"/>
                  <a:pt x="3028276" y="135781"/>
                </a:cubicBezTo>
                <a:cubicBezTo>
                  <a:pt x="3028276" y="150460"/>
                  <a:pt x="3016495" y="162203"/>
                  <a:pt x="3002505" y="161469"/>
                </a:cubicBezTo>
                <a:cubicBezTo>
                  <a:pt x="2988515" y="161469"/>
                  <a:pt x="2976735" y="149726"/>
                  <a:pt x="2976735" y="135781"/>
                </a:cubicBezTo>
                <a:cubicBezTo>
                  <a:pt x="2976735" y="121836"/>
                  <a:pt x="2987779" y="110093"/>
                  <a:pt x="3002505" y="110093"/>
                </a:cubicBezTo>
                <a:close/>
                <a:moveTo>
                  <a:pt x="2780876" y="110093"/>
                </a:moveTo>
                <a:cubicBezTo>
                  <a:pt x="2794866" y="110093"/>
                  <a:pt x="2806647" y="121102"/>
                  <a:pt x="2806647" y="135781"/>
                </a:cubicBezTo>
                <a:cubicBezTo>
                  <a:pt x="2806647" y="150460"/>
                  <a:pt x="2794866" y="162203"/>
                  <a:pt x="2780876" y="161469"/>
                </a:cubicBezTo>
                <a:cubicBezTo>
                  <a:pt x="2766887" y="161469"/>
                  <a:pt x="2755106" y="149726"/>
                  <a:pt x="2755106" y="135781"/>
                </a:cubicBezTo>
                <a:cubicBezTo>
                  <a:pt x="2755106" y="121836"/>
                  <a:pt x="2766150" y="110093"/>
                  <a:pt x="2780876" y="110093"/>
                </a:cubicBezTo>
                <a:close/>
                <a:moveTo>
                  <a:pt x="2559247" y="110093"/>
                </a:moveTo>
                <a:cubicBezTo>
                  <a:pt x="2573237" y="110093"/>
                  <a:pt x="2585018" y="121102"/>
                  <a:pt x="2585018" y="135781"/>
                </a:cubicBezTo>
                <a:cubicBezTo>
                  <a:pt x="2585018" y="150460"/>
                  <a:pt x="2573237" y="162203"/>
                  <a:pt x="2559247" y="161469"/>
                </a:cubicBezTo>
                <a:cubicBezTo>
                  <a:pt x="2545257" y="161469"/>
                  <a:pt x="2533476" y="149726"/>
                  <a:pt x="2533476" y="135781"/>
                </a:cubicBezTo>
                <a:cubicBezTo>
                  <a:pt x="2533476" y="121836"/>
                  <a:pt x="2544521" y="110093"/>
                  <a:pt x="2559247" y="110093"/>
                </a:cubicBezTo>
                <a:close/>
                <a:moveTo>
                  <a:pt x="2336882" y="110093"/>
                </a:moveTo>
                <a:cubicBezTo>
                  <a:pt x="2350872" y="110093"/>
                  <a:pt x="2362653" y="121102"/>
                  <a:pt x="2362653" y="135781"/>
                </a:cubicBezTo>
                <a:cubicBezTo>
                  <a:pt x="2362653" y="150460"/>
                  <a:pt x="2351608" y="162203"/>
                  <a:pt x="2336882" y="161469"/>
                </a:cubicBezTo>
                <a:cubicBezTo>
                  <a:pt x="2322892" y="161469"/>
                  <a:pt x="2311111" y="149726"/>
                  <a:pt x="2311111" y="135781"/>
                </a:cubicBezTo>
                <a:cubicBezTo>
                  <a:pt x="2311111" y="121836"/>
                  <a:pt x="2322156" y="110093"/>
                  <a:pt x="2336882" y="110093"/>
                </a:cubicBezTo>
                <a:close/>
                <a:moveTo>
                  <a:pt x="2115253" y="110093"/>
                </a:moveTo>
                <a:cubicBezTo>
                  <a:pt x="2129243" y="110093"/>
                  <a:pt x="2141024" y="121102"/>
                  <a:pt x="2141024" y="135781"/>
                </a:cubicBezTo>
                <a:cubicBezTo>
                  <a:pt x="2141024" y="150460"/>
                  <a:pt x="2129243" y="162203"/>
                  <a:pt x="2115253" y="161469"/>
                </a:cubicBezTo>
                <a:cubicBezTo>
                  <a:pt x="2101263" y="161469"/>
                  <a:pt x="2089482" y="149726"/>
                  <a:pt x="2089482" y="135781"/>
                </a:cubicBezTo>
                <a:cubicBezTo>
                  <a:pt x="2089482" y="121836"/>
                  <a:pt x="2100527" y="110093"/>
                  <a:pt x="2115253" y="110093"/>
                </a:cubicBezTo>
                <a:close/>
                <a:moveTo>
                  <a:pt x="1893624" y="110093"/>
                </a:moveTo>
                <a:cubicBezTo>
                  <a:pt x="1907614" y="110093"/>
                  <a:pt x="1919395" y="121102"/>
                  <a:pt x="1919395" y="135781"/>
                </a:cubicBezTo>
                <a:cubicBezTo>
                  <a:pt x="1919395" y="150460"/>
                  <a:pt x="1907614" y="162203"/>
                  <a:pt x="1893624" y="161469"/>
                </a:cubicBezTo>
                <a:cubicBezTo>
                  <a:pt x="1879634" y="161469"/>
                  <a:pt x="1867853" y="149726"/>
                  <a:pt x="1867853" y="135781"/>
                </a:cubicBezTo>
                <a:cubicBezTo>
                  <a:pt x="1867853" y="121836"/>
                  <a:pt x="1878898" y="110093"/>
                  <a:pt x="1893624" y="110093"/>
                </a:cubicBezTo>
                <a:close/>
                <a:moveTo>
                  <a:pt x="1671995" y="110093"/>
                </a:moveTo>
                <a:cubicBezTo>
                  <a:pt x="1685984" y="110093"/>
                  <a:pt x="1697765" y="121102"/>
                  <a:pt x="1697765" y="135781"/>
                </a:cubicBezTo>
                <a:cubicBezTo>
                  <a:pt x="1697765" y="150460"/>
                  <a:pt x="1685984" y="161469"/>
                  <a:pt x="1671995" y="161469"/>
                </a:cubicBezTo>
                <a:cubicBezTo>
                  <a:pt x="1658005" y="161469"/>
                  <a:pt x="1646224" y="149726"/>
                  <a:pt x="1646224" y="135781"/>
                </a:cubicBezTo>
                <a:cubicBezTo>
                  <a:pt x="1646224" y="121836"/>
                  <a:pt x="1658005" y="110093"/>
                  <a:pt x="1671995" y="110093"/>
                </a:cubicBezTo>
                <a:close/>
                <a:moveTo>
                  <a:pt x="1450366" y="110093"/>
                </a:moveTo>
                <a:cubicBezTo>
                  <a:pt x="1464355" y="110093"/>
                  <a:pt x="1476136" y="121102"/>
                  <a:pt x="1476136" y="135781"/>
                </a:cubicBezTo>
                <a:cubicBezTo>
                  <a:pt x="1476136" y="150460"/>
                  <a:pt x="1464355" y="161469"/>
                  <a:pt x="1450366" y="161469"/>
                </a:cubicBezTo>
                <a:cubicBezTo>
                  <a:pt x="1436376" y="161469"/>
                  <a:pt x="1424595" y="149726"/>
                  <a:pt x="1424595" y="135781"/>
                </a:cubicBezTo>
                <a:cubicBezTo>
                  <a:pt x="1424595" y="121836"/>
                  <a:pt x="1436376" y="110093"/>
                  <a:pt x="1450366" y="110093"/>
                </a:cubicBezTo>
                <a:close/>
                <a:moveTo>
                  <a:pt x="2869976" y="36156"/>
                </a:moveTo>
                <a:lnTo>
                  <a:pt x="2903612" y="46293"/>
                </a:lnTo>
                <a:lnTo>
                  <a:pt x="2891323" y="51376"/>
                </a:lnTo>
                <a:cubicBezTo>
                  <a:pt x="2884328" y="51376"/>
                  <a:pt x="2877885" y="48440"/>
                  <a:pt x="2873191" y="43761"/>
                </a:cubicBezTo>
                <a:close/>
                <a:moveTo>
                  <a:pt x="1582264" y="35906"/>
                </a:moveTo>
                <a:lnTo>
                  <a:pt x="1578944" y="43761"/>
                </a:lnTo>
                <a:cubicBezTo>
                  <a:pt x="1574250" y="48440"/>
                  <a:pt x="1567807" y="51376"/>
                  <a:pt x="1560812" y="51376"/>
                </a:cubicBezTo>
                <a:lnTo>
                  <a:pt x="1548330" y="46134"/>
                </a:lnTo>
                <a:close/>
                <a:moveTo>
                  <a:pt x="2669694" y="0"/>
                </a:moveTo>
                <a:cubicBezTo>
                  <a:pt x="2683683" y="0"/>
                  <a:pt x="2695464" y="11009"/>
                  <a:pt x="2695464" y="25688"/>
                </a:cubicBezTo>
                <a:cubicBezTo>
                  <a:pt x="2695464" y="39633"/>
                  <a:pt x="2683683" y="51376"/>
                  <a:pt x="2669694" y="51376"/>
                </a:cubicBezTo>
                <a:cubicBezTo>
                  <a:pt x="2655704" y="51376"/>
                  <a:pt x="2643923" y="39633"/>
                  <a:pt x="2643923" y="25688"/>
                </a:cubicBezTo>
                <a:cubicBezTo>
                  <a:pt x="2643923" y="11743"/>
                  <a:pt x="2654967" y="0"/>
                  <a:pt x="2669694" y="0"/>
                </a:cubicBezTo>
                <a:close/>
                <a:moveTo>
                  <a:pt x="2448065" y="0"/>
                </a:moveTo>
                <a:cubicBezTo>
                  <a:pt x="2462054" y="0"/>
                  <a:pt x="2473835" y="11009"/>
                  <a:pt x="2473835" y="25688"/>
                </a:cubicBezTo>
                <a:cubicBezTo>
                  <a:pt x="2473835" y="39633"/>
                  <a:pt x="2462054" y="51376"/>
                  <a:pt x="2448065" y="51376"/>
                </a:cubicBezTo>
                <a:cubicBezTo>
                  <a:pt x="2434075" y="51376"/>
                  <a:pt x="2422294" y="39633"/>
                  <a:pt x="2422294" y="25688"/>
                </a:cubicBezTo>
                <a:cubicBezTo>
                  <a:pt x="2422294" y="11743"/>
                  <a:pt x="2433338" y="0"/>
                  <a:pt x="2448065" y="0"/>
                </a:cubicBezTo>
                <a:close/>
                <a:moveTo>
                  <a:pt x="2226435" y="0"/>
                </a:moveTo>
                <a:cubicBezTo>
                  <a:pt x="2240425" y="0"/>
                  <a:pt x="2252206" y="11009"/>
                  <a:pt x="2252206" y="25688"/>
                </a:cubicBezTo>
                <a:cubicBezTo>
                  <a:pt x="2252206" y="39633"/>
                  <a:pt x="2240425" y="51376"/>
                  <a:pt x="2226435" y="51376"/>
                </a:cubicBezTo>
                <a:cubicBezTo>
                  <a:pt x="2212446" y="51376"/>
                  <a:pt x="2200665" y="39633"/>
                  <a:pt x="2200665" y="25688"/>
                </a:cubicBezTo>
                <a:cubicBezTo>
                  <a:pt x="2200665" y="11743"/>
                  <a:pt x="2211709" y="0"/>
                  <a:pt x="2226435" y="0"/>
                </a:cubicBezTo>
                <a:close/>
                <a:moveTo>
                  <a:pt x="2004806" y="0"/>
                </a:moveTo>
                <a:cubicBezTo>
                  <a:pt x="2018796" y="0"/>
                  <a:pt x="2030577" y="11009"/>
                  <a:pt x="2030577" y="25688"/>
                </a:cubicBezTo>
                <a:cubicBezTo>
                  <a:pt x="2030577" y="39633"/>
                  <a:pt x="2018796" y="51376"/>
                  <a:pt x="2004806" y="51376"/>
                </a:cubicBezTo>
                <a:cubicBezTo>
                  <a:pt x="1990816" y="51376"/>
                  <a:pt x="1979036" y="39633"/>
                  <a:pt x="1979036" y="25688"/>
                </a:cubicBezTo>
                <a:cubicBezTo>
                  <a:pt x="1979036" y="11743"/>
                  <a:pt x="1990080" y="0"/>
                  <a:pt x="2004806" y="0"/>
                </a:cubicBezTo>
                <a:close/>
                <a:moveTo>
                  <a:pt x="1782441" y="0"/>
                </a:moveTo>
                <a:cubicBezTo>
                  <a:pt x="1796431" y="0"/>
                  <a:pt x="1808212" y="11009"/>
                  <a:pt x="1808212" y="25688"/>
                </a:cubicBezTo>
                <a:cubicBezTo>
                  <a:pt x="1808212" y="39633"/>
                  <a:pt x="1797167" y="51376"/>
                  <a:pt x="1782441" y="51376"/>
                </a:cubicBezTo>
                <a:cubicBezTo>
                  <a:pt x="1768451" y="51376"/>
                  <a:pt x="1756670" y="39633"/>
                  <a:pt x="1756670" y="25688"/>
                </a:cubicBezTo>
                <a:cubicBezTo>
                  <a:pt x="1756670" y="11743"/>
                  <a:pt x="1767715" y="0"/>
                  <a:pt x="1782441" y="0"/>
                </a:cubicBezTo>
                <a:close/>
              </a:path>
            </a:pathLst>
          </a:custGeom>
          <a:solidFill>
            <a:srgbClr val="E8EBEE"/>
          </a:solidFill>
          <a:ln w="735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BE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0978475-1276-15D5-EAD5-F0117964778F}"/>
              </a:ext>
            </a:extLst>
          </p:cNvPr>
          <p:cNvSpPr/>
          <p:nvPr userDrawn="1"/>
        </p:nvSpPr>
        <p:spPr>
          <a:xfrm>
            <a:off x="6971452" y="2521370"/>
            <a:ext cx="4481144" cy="1707171"/>
          </a:xfrm>
          <a:custGeom>
            <a:avLst/>
            <a:gdLst>
              <a:gd name="connsiteX0" fmla="*/ 3992235 w 4481144"/>
              <a:gd name="connsiteY0" fmla="*/ 1634510 h 1707171"/>
              <a:gd name="connsiteX1" fmla="*/ 4242581 w 4481144"/>
              <a:gd name="connsiteY1" fmla="*/ 1701300 h 1707171"/>
              <a:gd name="connsiteX2" fmla="*/ 4466043 w 4481144"/>
              <a:gd name="connsiteY2" fmla="*/ 1641488 h 1707171"/>
              <a:gd name="connsiteX3" fmla="*/ 4481144 w 4481144"/>
              <a:gd name="connsiteY3" fmla="*/ 1688736 h 1707171"/>
              <a:gd name="connsiteX4" fmla="*/ 4481144 w 4481144"/>
              <a:gd name="connsiteY4" fmla="*/ 1702034 h 1707171"/>
              <a:gd name="connsiteX5" fmla="*/ 4461952 w 4481144"/>
              <a:gd name="connsiteY5" fmla="*/ 1707171 h 1707171"/>
              <a:gd name="connsiteX6" fmla="*/ 4022495 w 4481144"/>
              <a:gd name="connsiteY6" fmla="*/ 1707171 h 1707171"/>
              <a:gd name="connsiteX7" fmla="*/ 3992235 w 4481144"/>
              <a:gd name="connsiteY7" fmla="*/ 1699098 h 1707171"/>
              <a:gd name="connsiteX8" fmla="*/ 3961976 w 4481144"/>
              <a:gd name="connsiteY8" fmla="*/ 1707171 h 1707171"/>
              <a:gd name="connsiteX9" fmla="*/ 3585793 w 4481144"/>
              <a:gd name="connsiteY9" fmla="*/ 1707171 h 1707171"/>
              <a:gd name="connsiteX10" fmla="*/ 3555220 w 4481144"/>
              <a:gd name="connsiteY10" fmla="*/ 1651498 h 1707171"/>
              <a:gd name="connsiteX11" fmla="*/ 3741890 w 4481144"/>
              <a:gd name="connsiteY11" fmla="*/ 1701300 h 1707171"/>
              <a:gd name="connsiteX12" fmla="*/ 487403 w 4481144"/>
              <a:gd name="connsiteY12" fmla="*/ 1634510 h 1707171"/>
              <a:gd name="connsiteX13" fmla="*/ 737748 w 4481144"/>
              <a:gd name="connsiteY13" fmla="*/ 1701300 h 1707171"/>
              <a:gd name="connsiteX14" fmla="*/ 931243 w 4481144"/>
              <a:gd name="connsiteY14" fmla="*/ 1649678 h 1707171"/>
              <a:gd name="connsiteX15" fmla="*/ 899736 w 4481144"/>
              <a:gd name="connsiteY15" fmla="*/ 1707171 h 1707171"/>
              <a:gd name="connsiteX16" fmla="*/ 517663 w 4481144"/>
              <a:gd name="connsiteY16" fmla="*/ 1707171 h 1707171"/>
              <a:gd name="connsiteX17" fmla="*/ 487403 w 4481144"/>
              <a:gd name="connsiteY17" fmla="*/ 1699098 h 1707171"/>
              <a:gd name="connsiteX18" fmla="*/ 457144 w 4481144"/>
              <a:gd name="connsiteY18" fmla="*/ 1707171 h 1707171"/>
              <a:gd name="connsiteX19" fmla="*/ 17687 w 4481144"/>
              <a:gd name="connsiteY19" fmla="*/ 1707171 h 1707171"/>
              <a:gd name="connsiteX20" fmla="*/ 0 w 4481144"/>
              <a:gd name="connsiteY20" fmla="*/ 1702437 h 1707171"/>
              <a:gd name="connsiteX21" fmla="*/ 18937 w 4481144"/>
              <a:gd name="connsiteY21" fmla="*/ 1642918 h 1707171"/>
              <a:gd name="connsiteX22" fmla="*/ 237058 w 4481144"/>
              <a:gd name="connsiteY22" fmla="*/ 1701300 h 1707171"/>
              <a:gd name="connsiteX23" fmla="*/ 3491545 w 4481144"/>
              <a:gd name="connsiteY23" fmla="*/ 1533959 h 1707171"/>
              <a:gd name="connsiteX24" fmla="*/ 3741890 w 4481144"/>
              <a:gd name="connsiteY24" fmla="*/ 1600748 h 1707171"/>
              <a:gd name="connsiteX25" fmla="*/ 3992235 w 4481144"/>
              <a:gd name="connsiteY25" fmla="*/ 1533959 h 1707171"/>
              <a:gd name="connsiteX26" fmla="*/ 4242581 w 4481144"/>
              <a:gd name="connsiteY26" fmla="*/ 1600748 h 1707171"/>
              <a:gd name="connsiteX27" fmla="*/ 4436439 w 4481144"/>
              <a:gd name="connsiteY27" fmla="*/ 1548861 h 1707171"/>
              <a:gd name="connsiteX28" fmla="*/ 4454591 w 4481144"/>
              <a:gd name="connsiteY28" fmla="*/ 1605654 h 1707171"/>
              <a:gd name="connsiteX29" fmla="*/ 4242581 w 4481144"/>
              <a:gd name="connsiteY29" fmla="*/ 1662400 h 1707171"/>
              <a:gd name="connsiteX30" fmla="*/ 3992235 w 4481144"/>
              <a:gd name="connsiteY30" fmla="*/ 1595611 h 1707171"/>
              <a:gd name="connsiteX31" fmla="*/ 3741890 w 4481144"/>
              <a:gd name="connsiteY31" fmla="*/ 1662400 h 1707171"/>
              <a:gd name="connsiteX32" fmla="*/ 3530191 w 4481144"/>
              <a:gd name="connsiteY32" fmla="*/ 1605921 h 1707171"/>
              <a:gd name="connsiteX33" fmla="*/ 3490784 w 4481144"/>
              <a:gd name="connsiteY33" fmla="*/ 1534162 h 1707171"/>
              <a:gd name="connsiteX34" fmla="*/ 487403 w 4481144"/>
              <a:gd name="connsiteY34" fmla="*/ 1533959 h 1707171"/>
              <a:gd name="connsiteX35" fmla="*/ 737748 w 4481144"/>
              <a:gd name="connsiteY35" fmla="*/ 1600748 h 1707171"/>
              <a:gd name="connsiteX36" fmla="*/ 988094 w 4481144"/>
              <a:gd name="connsiteY36" fmla="*/ 1533959 h 1707171"/>
              <a:gd name="connsiteX37" fmla="*/ 993819 w 4481144"/>
              <a:gd name="connsiteY37" fmla="*/ 1535486 h 1707171"/>
              <a:gd name="connsiteX38" fmla="*/ 956209 w 4481144"/>
              <a:gd name="connsiteY38" fmla="*/ 1604118 h 1707171"/>
              <a:gd name="connsiteX39" fmla="*/ 737748 w 4481144"/>
              <a:gd name="connsiteY39" fmla="*/ 1662400 h 1707171"/>
              <a:gd name="connsiteX40" fmla="*/ 487403 w 4481144"/>
              <a:gd name="connsiteY40" fmla="*/ 1595611 h 1707171"/>
              <a:gd name="connsiteX41" fmla="*/ 237058 w 4481144"/>
              <a:gd name="connsiteY41" fmla="*/ 1662400 h 1707171"/>
              <a:gd name="connsiteX42" fmla="*/ 30156 w 4481144"/>
              <a:gd name="connsiteY42" fmla="*/ 1607658 h 1707171"/>
              <a:gd name="connsiteX43" fmla="*/ 48249 w 4481144"/>
              <a:gd name="connsiteY43" fmla="*/ 1550793 h 1707171"/>
              <a:gd name="connsiteX44" fmla="*/ 237058 w 4481144"/>
              <a:gd name="connsiteY44" fmla="*/ 1600748 h 1707171"/>
              <a:gd name="connsiteX45" fmla="*/ 3491545 w 4481144"/>
              <a:gd name="connsiteY45" fmla="*/ 1434141 h 1707171"/>
              <a:gd name="connsiteX46" fmla="*/ 3741890 w 4481144"/>
              <a:gd name="connsiteY46" fmla="*/ 1500931 h 1707171"/>
              <a:gd name="connsiteX47" fmla="*/ 3992235 w 4481144"/>
              <a:gd name="connsiteY47" fmla="*/ 1434141 h 1707171"/>
              <a:gd name="connsiteX48" fmla="*/ 4242581 w 4481144"/>
              <a:gd name="connsiteY48" fmla="*/ 1500931 h 1707171"/>
              <a:gd name="connsiteX49" fmla="*/ 4401252 w 4481144"/>
              <a:gd name="connsiteY49" fmla="*/ 1458461 h 1707171"/>
              <a:gd name="connsiteX50" fmla="*/ 4423092 w 4481144"/>
              <a:gd name="connsiteY50" fmla="*/ 1511331 h 1707171"/>
              <a:gd name="connsiteX51" fmla="*/ 4242581 w 4481144"/>
              <a:gd name="connsiteY51" fmla="*/ 1559647 h 1707171"/>
              <a:gd name="connsiteX52" fmla="*/ 3992235 w 4481144"/>
              <a:gd name="connsiteY52" fmla="*/ 1492858 h 1707171"/>
              <a:gd name="connsiteX53" fmla="*/ 3741890 w 4481144"/>
              <a:gd name="connsiteY53" fmla="*/ 1559647 h 1707171"/>
              <a:gd name="connsiteX54" fmla="*/ 3491545 w 4481144"/>
              <a:gd name="connsiteY54" fmla="*/ 1492858 h 1707171"/>
              <a:gd name="connsiteX55" fmla="*/ 3466718 w 4481144"/>
              <a:gd name="connsiteY55" fmla="*/ 1499482 h 1707171"/>
              <a:gd name="connsiteX56" fmla="*/ 3430061 w 4481144"/>
              <a:gd name="connsiteY56" fmla="*/ 1450544 h 1707171"/>
              <a:gd name="connsiteX57" fmla="*/ 487403 w 4481144"/>
              <a:gd name="connsiteY57" fmla="*/ 1434141 h 1707171"/>
              <a:gd name="connsiteX58" fmla="*/ 737748 w 4481144"/>
              <a:gd name="connsiteY58" fmla="*/ 1500931 h 1707171"/>
              <a:gd name="connsiteX59" fmla="*/ 988094 w 4481144"/>
              <a:gd name="connsiteY59" fmla="*/ 1434141 h 1707171"/>
              <a:gd name="connsiteX60" fmla="*/ 1054275 w 4481144"/>
              <a:gd name="connsiteY60" fmla="*/ 1451798 h 1707171"/>
              <a:gd name="connsiteX61" fmla="*/ 1017642 w 4481144"/>
              <a:gd name="connsiteY61" fmla="*/ 1500741 h 1707171"/>
              <a:gd name="connsiteX62" fmla="*/ 988094 w 4481144"/>
              <a:gd name="connsiteY62" fmla="*/ 1492858 h 1707171"/>
              <a:gd name="connsiteX63" fmla="*/ 737748 w 4481144"/>
              <a:gd name="connsiteY63" fmla="*/ 1559647 h 1707171"/>
              <a:gd name="connsiteX64" fmla="*/ 487403 w 4481144"/>
              <a:gd name="connsiteY64" fmla="*/ 1492858 h 1707171"/>
              <a:gd name="connsiteX65" fmla="*/ 237058 w 4481144"/>
              <a:gd name="connsiteY65" fmla="*/ 1559647 h 1707171"/>
              <a:gd name="connsiteX66" fmla="*/ 61602 w 4481144"/>
              <a:gd name="connsiteY66" fmla="*/ 1512685 h 1707171"/>
              <a:gd name="connsiteX67" fmla="*/ 83380 w 4481144"/>
              <a:gd name="connsiteY67" fmla="*/ 1459798 h 1707171"/>
              <a:gd name="connsiteX68" fmla="*/ 237058 w 4481144"/>
              <a:gd name="connsiteY68" fmla="*/ 1500931 h 1707171"/>
              <a:gd name="connsiteX69" fmla="*/ 3491545 w 4481144"/>
              <a:gd name="connsiteY69" fmla="*/ 1332856 h 1707171"/>
              <a:gd name="connsiteX70" fmla="*/ 3741890 w 4481144"/>
              <a:gd name="connsiteY70" fmla="*/ 1399646 h 1707171"/>
              <a:gd name="connsiteX71" fmla="*/ 3992235 w 4481144"/>
              <a:gd name="connsiteY71" fmla="*/ 1332856 h 1707171"/>
              <a:gd name="connsiteX72" fmla="*/ 4242581 w 4481144"/>
              <a:gd name="connsiteY72" fmla="*/ 1399646 h 1707171"/>
              <a:gd name="connsiteX73" fmla="*/ 4363578 w 4481144"/>
              <a:gd name="connsiteY73" fmla="*/ 1367260 h 1707171"/>
              <a:gd name="connsiteX74" fmla="*/ 4384599 w 4481144"/>
              <a:gd name="connsiteY74" fmla="*/ 1418147 h 1707171"/>
              <a:gd name="connsiteX75" fmla="*/ 4242581 w 4481144"/>
              <a:gd name="connsiteY75" fmla="*/ 1456160 h 1707171"/>
              <a:gd name="connsiteX76" fmla="*/ 3992235 w 4481144"/>
              <a:gd name="connsiteY76" fmla="*/ 1389370 h 1707171"/>
              <a:gd name="connsiteX77" fmla="*/ 3741890 w 4481144"/>
              <a:gd name="connsiteY77" fmla="*/ 1456160 h 1707171"/>
              <a:gd name="connsiteX78" fmla="*/ 3491545 w 4481144"/>
              <a:gd name="connsiteY78" fmla="*/ 1389370 h 1707171"/>
              <a:gd name="connsiteX79" fmla="*/ 3402111 w 4481144"/>
              <a:gd name="connsiteY79" fmla="*/ 1413230 h 1707171"/>
              <a:gd name="connsiteX80" fmla="*/ 3366829 w 4481144"/>
              <a:gd name="connsiteY80" fmla="*/ 1366129 h 1707171"/>
              <a:gd name="connsiteX81" fmla="*/ 487403 w 4481144"/>
              <a:gd name="connsiteY81" fmla="*/ 1332856 h 1707171"/>
              <a:gd name="connsiteX82" fmla="*/ 737748 w 4481144"/>
              <a:gd name="connsiteY82" fmla="*/ 1399646 h 1707171"/>
              <a:gd name="connsiteX83" fmla="*/ 988094 w 4481144"/>
              <a:gd name="connsiteY83" fmla="*/ 1332856 h 1707171"/>
              <a:gd name="connsiteX84" fmla="*/ 1117465 w 4481144"/>
              <a:gd name="connsiteY84" fmla="*/ 1367371 h 1707171"/>
              <a:gd name="connsiteX85" fmla="*/ 1082207 w 4481144"/>
              <a:gd name="connsiteY85" fmla="*/ 1414478 h 1707171"/>
              <a:gd name="connsiteX86" fmla="*/ 988094 w 4481144"/>
              <a:gd name="connsiteY86" fmla="*/ 1389370 h 1707171"/>
              <a:gd name="connsiteX87" fmla="*/ 737748 w 4481144"/>
              <a:gd name="connsiteY87" fmla="*/ 1456160 h 1707171"/>
              <a:gd name="connsiteX88" fmla="*/ 487403 w 4481144"/>
              <a:gd name="connsiteY88" fmla="*/ 1389370 h 1707171"/>
              <a:gd name="connsiteX89" fmla="*/ 237058 w 4481144"/>
              <a:gd name="connsiteY89" fmla="*/ 1456160 h 1707171"/>
              <a:gd name="connsiteX90" fmla="*/ 99830 w 4481144"/>
              <a:gd name="connsiteY90" fmla="*/ 1419852 h 1707171"/>
              <a:gd name="connsiteX91" fmla="*/ 120815 w 4481144"/>
              <a:gd name="connsiteY91" fmla="*/ 1368890 h 1707171"/>
              <a:gd name="connsiteX92" fmla="*/ 237058 w 4481144"/>
              <a:gd name="connsiteY92" fmla="*/ 1399646 h 1707171"/>
              <a:gd name="connsiteX93" fmla="*/ 3491545 w 4481144"/>
              <a:gd name="connsiteY93" fmla="*/ 1233039 h 1707171"/>
              <a:gd name="connsiteX94" fmla="*/ 3741890 w 4481144"/>
              <a:gd name="connsiteY94" fmla="*/ 1299828 h 1707171"/>
              <a:gd name="connsiteX95" fmla="*/ 3992235 w 4481144"/>
              <a:gd name="connsiteY95" fmla="*/ 1233039 h 1707171"/>
              <a:gd name="connsiteX96" fmla="*/ 4242581 w 4481144"/>
              <a:gd name="connsiteY96" fmla="*/ 1299828 h 1707171"/>
              <a:gd name="connsiteX97" fmla="*/ 4320014 w 4481144"/>
              <a:gd name="connsiteY97" fmla="*/ 1279103 h 1707171"/>
              <a:gd name="connsiteX98" fmla="*/ 4344147 w 4481144"/>
              <a:gd name="connsiteY98" fmla="*/ 1326222 h 1707171"/>
              <a:gd name="connsiteX99" fmla="*/ 4242581 w 4481144"/>
              <a:gd name="connsiteY99" fmla="*/ 1353407 h 1707171"/>
              <a:gd name="connsiteX100" fmla="*/ 3992235 w 4481144"/>
              <a:gd name="connsiteY100" fmla="*/ 1286617 h 1707171"/>
              <a:gd name="connsiteX101" fmla="*/ 3741890 w 4481144"/>
              <a:gd name="connsiteY101" fmla="*/ 1353407 h 1707171"/>
              <a:gd name="connsiteX102" fmla="*/ 3491545 w 4481144"/>
              <a:gd name="connsiteY102" fmla="*/ 1286617 h 1707171"/>
              <a:gd name="connsiteX103" fmla="*/ 3331917 w 4481144"/>
              <a:gd name="connsiteY103" fmla="*/ 1329205 h 1707171"/>
              <a:gd name="connsiteX104" fmla="*/ 3289820 w 4481144"/>
              <a:gd name="connsiteY104" fmla="*/ 1286857 h 1707171"/>
              <a:gd name="connsiteX105" fmla="*/ 487403 w 4481144"/>
              <a:gd name="connsiteY105" fmla="*/ 1233039 h 1707171"/>
              <a:gd name="connsiteX106" fmla="*/ 737748 w 4481144"/>
              <a:gd name="connsiteY106" fmla="*/ 1299828 h 1707171"/>
              <a:gd name="connsiteX107" fmla="*/ 988094 w 4481144"/>
              <a:gd name="connsiteY107" fmla="*/ 1233039 h 1707171"/>
              <a:gd name="connsiteX108" fmla="*/ 1194224 w 4481144"/>
              <a:gd name="connsiteY108" fmla="*/ 1288032 h 1707171"/>
              <a:gd name="connsiteX109" fmla="*/ 1152130 w 4481144"/>
              <a:gd name="connsiteY109" fmla="*/ 1330381 h 1707171"/>
              <a:gd name="connsiteX110" fmla="*/ 988094 w 4481144"/>
              <a:gd name="connsiteY110" fmla="*/ 1286617 h 1707171"/>
              <a:gd name="connsiteX111" fmla="*/ 737748 w 4481144"/>
              <a:gd name="connsiteY111" fmla="*/ 1353407 h 1707171"/>
              <a:gd name="connsiteX112" fmla="*/ 487403 w 4481144"/>
              <a:gd name="connsiteY112" fmla="*/ 1286617 h 1707171"/>
              <a:gd name="connsiteX113" fmla="*/ 237058 w 4481144"/>
              <a:gd name="connsiteY113" fmla="*/ 1353407 h 1707171"/>
              <a:gd name="connsiteX114" fmla="*/ 140220 w 4481144"/>
              <a:gd name="connsiteY114" fmla="*/ 1327487 h 1707171"/>
              <a:gd name="connsiteX115" fmla="*/ 164304 w 4481144"/>
              <a:gd name="connsiteY115" fmla="*/ 1280355 h 1707171"/>
              <a:gd name="connsiteX116" fmla="*/ 237058 w 4481144"/>
              <a:gd name="connsiteY116" fmla="*/ 1299828 h 1707171"/>
              <a:gd name="connsiteX117" fmla="*/ 3491545 w 4481144"/>
              <a:gd name="connsiteY117" fmla="*/ 1132487 h 1707171"/>
              <a:gd name="connsiteX118" fmla="*/ 3741890 w 4481144"/>
              <a:gd name="connsiteY118" fmla="*/ 1199277 h 1707171"/>
              <a:gd name="connsiteX119" fmla="*/ 3992235 w 4481144"/>
              <a:gd name="connsiteY119" fmla="*/ 1132487 h 1707171"/>
              <a:gd name="connsiteX120" fmla="*/ 4242581 w 4481144"/>
              <a:gd name="connsiteY120" fmla="*/ 1199277 h 1707171"/>
              <a:gd name="connsiteX121" fmla="*/ 4274724 w 4481144"/>
              <a:gd name="connsiteY121" fmla="*/ 1190674 h 1707171"/>
              <a:gd name="connsiteX122" fmla="*/ 4297535 w 4481144"/>
              <a:gd name="connsiteY122" fmla="*/ 1235211 h 1707171"/>
              <a:gd name="connsiteX123" fmla="*/ 4242581 w 4481144"/>
              <a:gd name="connsiteY123" fmla="*/ 1249920 h 1707171"/>
              <a:gd name="connsiteX124" fmla="*/ 3992235 w 4481144"/>
              <a:gd name="connsiteY124" fmla="*/ 1183130 h 1707171"/>
              <a:gd name="connsiteX125" fmla="*/ 3741890 w 4481144"/>
              <a:gd name="connsiteY125" fmla="*/ 1249920 h 1707171"/>
              <a:gd name="connsiteX126" fmla="*/ 3491545 w 4481144"/>
              <a:gd name="connsiteY126" fmla="*/ 1183130 h 1707171"/>
              <a:gd name="connsiteX127" fmla="*/ 3250607 w 4481144"/>
              <a:gd name="connsiteY127" fmla="*/ 1247410 h 1707171"/>
              <a:gd name="connsiteX128" fmla="*/ 3215534 w 4481144"/>
              <a:gd name="connsiteY128" fmla="*/ 1212128 h 1707171"/>
              <a:gd name="connsiteX129" fmla="*/ 3175466 w 4481144"/>
              <a:gd name="connsiteY129" fmla="*/ 1181740 h 1707171"/>
              <a:gd name="connsiteX130" fmla="*/ 3241200 w 4481144"/>
              <a:gd name="connsiteY130" fmla="*/ 1199277 h 1707171"/>
              <a:gd name="connsiteX131" fmla="*/ 487403 w 4481144"/>
              <a:gd name="connsiteY131" fmla="*/ 1132487 h 1707171"/>
              <a:gd name="connsiteX132" fmla="*/ 737748 w 4481144"/>
              <a:gd name="connsiteY132" fmla="*/ 1199277 h 1707171"/>
              <a:gd name="connsiteX133" fmla="*/ 988094 w 4481144"/>
              <a:gd name="connsiteY133" fmla="*/ 1132487 h 1707171"/>
              <a:gd name="connsiteX134" fmla="*/ 1238439 w 4481144"/>
              <a:gd name="connsiteY134" fmla="*/ 1199277 h 1707171"/>
              <a:gd name="connsiteX135" fmla="*/ 1312780 w 4481144"/>
              <a:gd name="connsiteY135" fmla="*/ 1179444 h 1707171"/>
              <a:gd name="connsiteX136" fmla="*/ 1269672 w 4481144"/>
              <a:gd name="connsiteY136" fmla="*/ 1212128 h 1707171"/>
              <a:gd name="connsiteX137" fmla="*/ 1233434 w 4481144"/>
              <a:gd name="connsiteY137" fmla="*/ 1248585 h 1707171"/>
              <a:gd name="connsiteX138" fmla="*/ 988094 w 4481144"/>
              <a:gd name="connsiteY138" fmla="*/ 1183130 h 1707171"/>
              <a:gd name="connsiteX139" fmla="*/ 737748 w 4481144"/>
              <a:gd name="connsiteY139" fmla="*/ 1249920 h 1707171"/>
              <a:gd name="connsiteX140" fmla="*/ 487403 w 4481144"/>
              <a:gd name="connsiteY140" fmla="*/ 1183130 h 1707171"/>
              <a:gd name="connsiteX141" fmla="*/ 237058 w 4481144"/>
              <a:gd name="connsiteY141" fmla="*/ 1249920 h 1707171"/>
              <a:gd name="connsiteX142" fmla="*/ 186738 w 4481144"/>
              <a:gd name="connsiteY142" fmla="*/ 1236452 h 1707171"/>
              <a:gd name="connsiteX143" fmla="*/ 209503 w 4481144"/>
              <a:gd name="connsiteY143" fmla="*/ 1191902 h 1707171"/>
              <a:gd name="connsiteX144" fmla="*/ 237058 w 4481144"/>
              <a:gd name="connsiteY144" fmla="*/ 1199277 h 1707171"/>
              <a:gd name="connsiteX145" fmla="*/ 2990855 w 4481144"/>
              <a:gd name="connsiteY145" fmla="*/ 1032670 h 1707171"/>
              <a:gd name="connsiteX146" fmla="*/ 3241200 w 4481144"/>
              <a:gd name="connsiteY146" fmla="*/ 1099460 h 1707171"/>
              <a:gd name="connsiteX147" fmla="*/ 3491545 w 4481144"/>
              <a:gd name="connsiteY147" fmla="*/ 1032670 h 1707171"/>
              <a:gd name="connsiteX148" fmla="*/ 3741890 w 4481144"/>
              <a:gd name="connsiteY148" fmla="*/ 1099460 h 1707171"/>
              <a:gd name="connsiteX149" fmla="*/ 3992235 w 4481144"/>
              <a:gd name="connsiteY149" fmla="*/ 1032670 h 1707171"/>
              <a:gd name="connsiteX150" fmla="*/ 4214299 w 4481144"/>
              <a:gd name="connsiteY150" fmla="*/ 1091915 h 1707171"/>
              <a:gd name="connsiteX151" fmla="*/ 4247654 w 4481144"/>
              <a:gd name="connsiteY151" fmla="*/ 1145808 h 1707171"/>
              <a:gd name="connsiteX152" fmla="*/ 4242581 w 4481144"/>
              <a:gd name="connsiteY152" fmla="*/ 1147166 h 1707171"/>
              <a:gd name="connsiteX153" fmla="*/ 3992235 w 4481144"/>
              <a:gd name="connsiteY153" fmla="*/ 1080377 h 1707171"/>
              <a:gd name="connsiteX154" fmla="*/ 3741890 w 4481144"/>
              <a:gd name="connsiteY154" fmla="*/ 1147166 h 1707171"/>
              <a:gd name="connsiteX155" fmla="*/ 3491545 w 4481144"/>
              <a:gd name="connsiteY155" fmla="*/ 1080377 h 1707171"/>
              <a:gd name="connsiteX156" fmla="*/ 3241200 w 4481144"/>
              <a:gd name="connsiteY156" fmla="*/ 1147166 h 1707171"/>
              <a:gd name="connsiteX157" fmla="*/ 3069470 w 4481144"/>
              <a:gd name="connsiteY157" fmla="*/ 1101351 h 1707171"/>
              <a:gd name="connsiteX158" fmla="*/ 3050404 w 4481144"/>
              <a:gd name="connsiteY158" fmla="*/ 1086891 h 1707171"/>
              <a:gd name="connsiteX159" fmla="*/ 2965305 w 4481144"/>
              <a:gd name="connsiteY159" fmla="*/ 1039487 h 1707171"/>
              <a:gd name="connsiteX160" fmla="*/ 487403 w 4481144"/>
              <a:gd name="connsiteY160" fmla="*/ 1032670 h 1707171"/>
              <a:gd name="connsiteX161" fmla="*/ 737748 w 4481144"/>
              <a:gd name="connsiteY161" fmla="*/ 1099460 h 1707171"/>
              <a:gd name="connsiteX162" fmla="*/ 988094 w 4481144"/>
              <a:gd name="connsiteY162" fmla="*/ 1032670 h 1707171"/>
              <a:gd name="connsiteX163" fmla="*/ 1238439 w 4481144"/>
              <a:gd name="connsiteY163" fmla="*/ 1099460 h 1707171"/>
              <a:gd name="connsiteX164" fmla="*/ 1488784 w 4481144"/>
              <a:gd name="connsiteY164" fmla="*/ 1032670 h 1707171"/>
              <a:gd name="connsiteX165" fmla="*/ 1518155 w 4481144"/>
              <a:gd name="connsiteY165" fmla="*/ 1040506 h 1707171"/>
              <a:gd name="connsiteX166" fmla="*/ 1434849 w 4481144"/>
              <a:gd name="connsiteY166" fmla="*/ 1086891 h 1707171"/>
              <a:gd name="connsiteX167" fmla="*/ 1418822 w 4481144"/>
              <a:gd name="connsiteY167" fmla="*/ 1099042 h 1707171"/>
              <a:gd name="connsiteX168" fmla="*/ 1238439 w 4481144"/>
              <a:gd name="connsiteY168" fmla="*/ 1147166 h 1707171"/>
              <a:gd name="connsiteX169" fmla="*/ 988094 w 4481144"/>
              <a:gd name="connsiteY169" fmla="*/ 1080377 h 1707171"/>
              <a:gd name="connsiteX170" fmla="*/ 737748 w 4481144"/>
              <a:gd name="connsiteY170" fmla="*/ 1147166 h 1707171"/>
              <a:gd name="connsiteX171" fmla="*/ 487403 w 4481144"/>
              <a:gd name="connsiteY171" fmla="*/ 1080377 h 1707171"/>
              <a:gd name="connsiteX172" fmla="*/ 237058 w 4481144"/>
              <a:gd name="connsiteY172" fmla="*/ 1147166 h 1707171"/>
              <a:gd name="connsiteX173" fmla="*/ 236419 w 4481144"/>
              <a:gd name="connsiteY173" fmla="*/ 1146995 h 1707171"/>
              <a:gd name="connsiteX174" fmla="*/ 271458 w 4481144"/>
              <a:gd name="connsiteY174" fmla="*/ 1090282 h 1707171"/>
              <a:gd name="connsiteX175" fmla="*/ 2990855 w 4481144"/>
              <a:gd name="connsiteY175" fmla="*/ 931385 h 1707171"/>
              <a:gd name="connsiteX176" fmla="*/ 3241200 w 4481144"/>
              <a:gd name="connsiteY176" fmla="*/ 998174 h 1707171"/>
              <a:gd name="connsiteX177" fmla="*/ 3491545 w 4481144"/>
              <a:gd name="connsiteY177" fmla="*/ 931385 h 1707171"/>
              <a:gd name="connsiteX178" fmla="*/ 3741890 w 4481144"/>
              <a:gd name="connsiteY178" fmla="*/ 998174 h 1707171"/>
              <a:gd name="connsiteX179" fmla="*/ 3992235 w 4481144"/>
              <a:gd name="connsiteY179" fmla="*/ 931385 h 1707171"/>
              <a:gd name="connsiteX180" fmla="*/ 4131261 w 4481144"/>
              <a:gd name="connsiteY180" fmla="*/ 968475 h 1707171"/>
              <a:gd name="connsiteX181" fmla="*/ 4172934 w 4481144"/>
              <a:gd name="connsiteY181" fmla="*/ 1025098 h 1707171"/>
              <a:gd name="connsiteX182" fmla="*/ 3992235 w 4481144"/>
              <a:gd name="connsiteY182" fmla="*/ 976890 h 1707171"/>
              <a:gd name="connsiteX183" fmla="*/ 3741890 w 4481144"/>
              <a:gd name="connsiteY183" fmla="*/ 1043679 h 1707171"/>
              <a:gd name="connsiteX184" fmla="*/ 3491545 w 4481144"/>
              <a:gd name="connsiteY184" fmla="*/ 976890 h 1707171"/>
              <a:gd name="connsiteX185" fmla="*/ 3241200 w 4481144"/>
              <a:gd name="connsiteY185" fmla="*/ 1043679 h 1707171"/>
              <a:gd name="connsiteX186" fmla="*/ 2990855 w 4481144"/>
              <a:gd name="connsiteY186" fmla="*/ 976890 h 1707171"/>
              <a:gd name="connsiteX187" fmla="*/ 2897598 w 4481144"/>
              <a:gd name="connsiteY187" fmla="*/ 1001770 h 1707171"/>
              <a:gd name="connsiteX188" fmla="*/ 2868258 w 4481144"/>
              <a:gd name="connsiteY188" fmla="*/ 985426 h 1707171"/>
              <a:gd name="connsiteX189" fmla="*/ 2835417 w 4481144"/>
              <a:gd name="connsiteY189" fmla="*/ 972854 h 1707171"/>
              <a:gd name="connsiteX190" fmla="*/ 487403 w 4481144"/>
              <a:gd name="connsiteY190" fmla="*/ 931385 h 1707171"/>
              <a:gd name="connsiteX191" fmla="*/ 737748 w 4481144"/>
              <a:gd name="connsiteY191" fmla="*/ 998174 h 1707171"/>
              <a:gd name="connsiteX192" fmla="*/ 988094 w 4481144"/>
              <a:gd name="connsiteY192" fmla="*/ 931385 h 1707171"/>
              <a:gd name="connsiteX193" fmla="*/ 1238439 w 4481144"/>
              <a:gd name="connsiteY193" fmla="*/ 998174 h 1707171"/>
              <a:gd name="connsiteX194" fmla="*/ 1488784 w 4481144"/>
              <a:gd name="connsiteY194" fmla="*/ 931385 h 1707171"/>
              <a:gd name="connsiteX195" fmla="*/ 1647587 w 4481144"/>
              <a:gd name="connsiteY195" fmla="*/ 973752 h 1707171"/>
              <a:gd name="connsiteX196" fmla="*/ 1617077 w 4481144"/>
              <a:gd name="connsiteY196" fmla="*/ 985426 h 1707171"/>
              <a:gd name="connsiteX197" fmla="*/ 1585883 w 4481144"/>
              <a:gd name="connsiteY197" fmla="*/ 1002795 h 1707171"/>
              <a:gd name="connsiteX198" fmla="*/ 1488784 w 4481144"/>
              <a:gd name="connsiteY198" fmla="*/ 976890 h 1707171"/>
              <a:gd name="connsiteX199" fmla="*/ 1238439 w 4481144"/>
              <a:gd name="connsiteY199" fmla="*/ 1043679 h 1707171"/>
              <a:gd name="connsiteX200" fmla="*/ 988094 w 4481144"/>
              <a:gd name="connsiteY200" fmla="*/ 976890 h 1707171"/>
              <a:gd name="connsiteX201" fmla="*/ 737748 w 4481144"/>
              <a:gd name="connsiteY201" fmla="*/ 1043679 h 1707171"/>
              <a:gd name="connsiteX202" fmla="*/ 487403 w 4481144"/>
              <a:gd name="connsiteY202" fmla="*/ 976890 h 1707171"/>
              <a:gd name="connsiteX203" fmla="*/ 312974 w 4481144"/>
              <a:gd name="connsiteY203" fmla="*/ 1023426 h 1707171"/>
              <a:gd name="connsiteX204" fmla="*/ 354580 w 4481144"/>
              <a:gd name="connsiteY204" fmla="*/ 966821 h 1707171"/>
              <a:gd name="connsiteX205" fmla="*/ 2490164 w 4481144"/>
              <a:gd name="connsiteY205" fmla="*/ 831567 h 1707171"/>
              <a:gd name="connsiteX206" fmla="*/ 2740509 w 4481144"/>
              <a:gd name="connsiteY206" fmla="*/ 898357 h 1707171"/>
              <a:gd name="connsiteX207" fmla="*/ 2990855 w 4481144"/>
              <a:gd name="connsiteY207" fmla="*/ 831567 h 1707171"/>
              <a:gd name="connsiteX208" fmla="*/ 3241200 w 4481144"/>
              <a:gd name="connsiteY208" fmla="*/ 898357 h 1707171"/>
              <a:gd name="connsiteX209" fmla="*/ 3491545 w 4481144"/>
              <a:gd name="connsiteY209" fmla="*/ 831567 h 1707171"/>
              <a:gd name="connsiteX210" fmla="*/ 3741890 w 4481144"/>
              <a:gd name="connsiteY210" fmla="*/ 898357 h 1707171"/>
              <a:gd name="connsiteX211" fmla="*/ 3992235 w 4481144"/>
              <a:gd name="connsiteY211" fmla="*/ 831567 h 1707171"/>
              <a:gd name="connsiteX212" fmla="*/ 4034592 w 4481144"/>
              <a:gd name="connsiteY212" fmla="*/ 842868 h 1707171"/>
              <a:gd name="connsiteX213" fmla="*/ 4062534 w 4481144"/>
              <a:gd name="connsiteY213" fmla="*/ 875094 h 1707171"/>
              <a:gd name="connsiteX214" fmla="*/ 4078832 w 4481144"/>
              <a:gd name="connsiteY214" fmla="*/ 897240 h 1707171"/>
              <a:gd name="connsiteX215" fmla="*/ 3992235 w 4481144"/>
              <a:gd name="connsiteY215" fmla="*/ 874136 h 1707171"/>
              <a:gd name="connsiteX216" fmla="*/ 3741890 w 4481144"/>
              <a:gd name="connsiteY216" fmla="*/ 940926 h 1707171"/>
              <a:gd name="connsiteX217" fmla="*/ 3491545 w 4481144"/>
              <a:gd name="connsiteY217" fmla="*/ 874136 h 1707171"/>
              <a:gd name="connsiteX218" fmla="*/ 3241200 w 4481144"/>
              <a:gd name="connsiteY218" fmla="*/ 940926 h 1707171"/>
              <a:gd name="connsiteX219" fmla="*/ 2990855 w 4481144"/>
              <a:gd name="connsiteY219" fmla="*/ 874136 h 1707171"/>
              <a:gd name="connsiteX220" fmla="*/ 2747289 w 4481144"/>
              <a:gd name="connsiteY220" fmla="*/ 939117 h 1707171"/>
              <a:gd name="connsiteX221" fmla="*/ 2671400 w 4481144"/>
              <a:gd name="connsiteY221" fmla="*/ 910066 h 1707171"/>
              <a:gd name="connsiteX222" fmla="*/ 2462134 w 4481144"/>
              <a:gd name="connsiteY222" fmla="*/ 863140 h 1707171"/>
              <a:gd name="connsiteX223" fmla="*/ 2398388 w 4481144"/>
              <a:gd name="connsiteY223" fmla="*/ 856052 h 1707171"/>
              <a:gd name="connsiteX224" fmla="*/ 487403 w 4481144"/>
              <a:gd name="connsiteY224" fmla="*/ 831567 h 1707171"/>
              <a:gd name="connsiteX225" fmla="*/ 737748 w 4481144"/>
              <a:gd name="connsiteY225" fmla="*/ 898357 h 1707171"/>
              <a:gd name="connsiteX226" fmla="*/ 988094 w 4481144"/>
              <a:gd name="connsiteY226" fmla="*/ 831567 h 1707171"/>
              <a:gd name="connsiteX227" fmla="*/ 1238439 w 4481144"/>
              <a:gd name="connsiteY227" fmla="*/ 898357 h 1707171"/>
              <a:gd name="connsiteX228" fmla="*/ 1488784 w 4481144"/>
              <a:gd name="connsiteY228" fmla="*/ 831567 h 1707171"/>
              <a:gd name="connsiteX229" fmla="*/ 1739129 w 4481144"/>
              <a:gd name="connsiteY229" fmla="*/ 898357 h 1707171"/>
              <a:gd name="connsiteX230" fmla="*/ 1989474 w 4481144"/>
              <a:gd name="connsiteY230" fmla="*/ 831567 h 1707171"/>
              <a:gd name="connsiteX231" fmla="*/ 2082977 w 4481144"/>
              <a:gd name="connsiteY231" fmla="*/ 856513 h 1707171"/>
              <a:gd name="connsiteX232" fmla="*/ 2023364 w 4481144"/>
              <a:gd name="connsiteY232" fmla="*/ 863140 h 1707171"/>
              <a:gd name="connsiteX233" fmla="*/ 1814025 w 4481144"/>
              <a:gd name="connsiteY233" fmla="*/ 910066 h 1707171"/>
              <a:gd name="connsiteX234" fmla="*/ 1735738 w 4481144"/>
              <a:gd name="connsiteY234" fmla="*/ 940021 h 1707171"/>
              <a:gd name="connsiteX235" fmla="*/ 1488784 w 4481144"/>
              <a:gd name="connsiteY235" fmla="*/ 874136 h 1707171"/>
              <a:gd name="connsiteX236" fmla="*/ 1238439 w 4481144"/>
              <a:gd name="connsiteY236" fmla="*/ 940926 h 1707171"/>
              <a:gd name="connsiteX237" fmla="*/ 988094 w 4481144"/>
              <a:gd name="connsiteY237" fmla="*/ 874136 h 1707171"/>
              <a:gd name="connsiteX238" fmla="*/ 737748 w 4481144"/>
              <a:gd name="connsiteY238" fmla="*/ 940926 h 1707171"/>
              <a:gd name="connsiteX239" fmla="*/ 487403 w 4481144"/>
              <a:gd name="connsiteY239" fmla="*/ 874136 h 1707171"/>
              <a:gd name="connsiteX240" fmla="*/ 406924 w 4481144"/>
              <a:gd name="connsiteY240" fmla="*/ 895607 h 1707171"/>
              <a:gd name="connsiteX241" fmla="*/ 422002 w 4481144"/>
              <a:gd name="connsiteY241" fmla="*/ 875094 h 1707171"/>
              <a:gd name="connsiteX242" fmla="*/ 451379 w 4481144"/>
              <a:gd name="connsiteY242" fmla="*/ 841178 h 1707171"/>
              <a:gd name="connsiteX243" fmla="*/ 988094 w 4481144"/>
              <a:gd name="connsiteY243" fmla="*/ 731016 h 1707171"/>
              <a:gd name="connsiteX244" fmla="*/ 1238439 w 4481144"/>
              <a:gd name="connsiteY244" fmla="*/ 797805 h 1707171"/>
              <a:gd name="connsiteX245" fmla="*/ 1488784 w 4481144"/>
              <a:gd name="connsiteY245" fmla="*/ 731016 h 1707171"/>
              <a:gd name="connsiteX246" fmla="*/ 1739129 w 4481144"/>
              <a:gd name="connsiteY246" fmla="*/ 797805 h 1707171"/>
              <a:gd name="connsiteX247" fmla="*/ 1989474 w 4481144"/>
              <a:gd name="connsiteY247" fmla="*/ 731016 h 1707171"/>
              <a:gd name="connsiteX248" fmla="*/ 2239819 w 4481144"/>
              <a:gd name="connsiteY248" fmla="*/ 797805 h 1707171"/>
              <a:gd name="connsiteX249" fmla="*/ 2490164 w 4481144"/>
              <a:gd name="connsiteY249" fmla="*/ 731016 h 1707171"/>
              <a:gd name="connsiteX250" fmla="*/ 2740509 w 4481144"/>
              <a:gd name="connsiteY250" fmla="*/ 797805 h 1707171"/>
              <a:gd name="connsiteX251" fmla="*/ 2990855 w 4481144"/>
              <a:gd name="connsiteY251" fmla="*/ 731016 h 1707171"/>
              <a:gd name="connsiteX252" fmla="*/ 3241200 w 4481144"/>
              <a:gd name="connsiteY252" fmla="*/ 797805 h 1707171"/>
              <a:gd name="connsiteX253" fmla="*/ 3491545 w 4481144"/>
              <a:gd name="connsiteY253" fmla="*/ 731016 h 1707171"/>
              <a:gd name="connsiteX254" fmla="*/ 3741890 w 4481144"/>
              <a:gd name="connsiteY254" fmla="*/ 797805 h 1707171"/>
              <a:gd name="connsiteX255" fmla="*/ 3947874 w 4481144"/>
              <a:gd name="connsiteY255" fmla="*/ 742851 h 1707171"/>
              <a:gd name="connsiteX256" fmla="*/ 3975782 w 4481144"/>
              <a:gd name="connsiteY256" fmla="*/ 775039 h 1707171"/>
              <a:gd name="connsiteX257" fmla="*/ 3741890 w 4481144"/>
              <a:gd name="connsiteY257" fmla="*/ 837439 h 1707171"/>
              <a:gd name="connsiteX258" fmla="*/ 3491545 w 4481144"/>
              <a:gd name="connsiteY258" fmla="*/ 770649 h 1707171"/>
              <a:gd name="connsiteX259" fmla="*/ 3241200 w 4481144"/>
              <a:gd name="connsiteY259" fmla="*/ 837439 h 1707171"/>
              <a:gd name="connsiteX260" fmla="*/ 2990855 w 4481144"/>
              <a:gd name="connsiteY260" fmla="*/ 770649 h 1707171"/>
              <a:gd name="connsiteX261" fmla="*/ 2740509 w 4481144"/>
              <a:gd name="connsiteY261" fmla="*/ 837439 h 1707171"/>
              <a:gd name="connsiteX262" fmla="*/ 2490164 w 4481144"/>
              <a:gd name="connsiteY262" fmla="*/ 770649 h 1707171"/>
              <a:gd name="connsiteX263" fmla="*/ 2239819 w 4481144"/>
              <a:gd name="connsiteY263" fmla="*/ 837439 h 1707171"/>
              <a:gd name="connsiteX264" fmla="*/ 1989474 w 4481144"/>
              <a:gd name="connsiteY264" fmla="*/ 770649 h 1707171"/>
              <a:gd name="connsiteX265" fmla="*/ 1739129 w 4481144"/>
              <a:gd name="connsiteY265" fmla="*/ 837439 h 1707171"/>
              <a:gd name="connsiteX266" fmla="*/ 1488784 w 4481144"/>
              <a:gd name="connsiteY266" fmla="*/ 770649 h 1707171"/>
              <a:gd name="connsiteX267" fmla="*/ 1238439 w 4481144"/>
              <a:gd name="connsiteY267" fmla="*/ 837439 h 1707171"/>
              <a:gd name="connsiteX268" fmla="*/ 988094 w 4481144"/>
              <a:gd name="connsiteY268" fmla="*/ 770649 h 1707171"/>
              <a:gd name="connsiteX269" fmla="*/ 737748 w 4481144"/>
              <a:gd name="connsiteY269" fmla="*/ 837439 h 1707171"/>
              <a:gd name="connsiteX270" fmla="*/ 507765 w 4481144"/>
              <a:gd name="connsiteY270" fmla="*/ 776082 h 1707171"/>
              <a:gd name="connsiteX271" fmla="*/ 535651 w 4481144"/>
              <a:gd name="connsiteY271" fmla="*/ 743888 h 1707171"/>
              <a:gd name="connsiteX272" fmla="*/ 737748 w 4481144"/>
              <a:gd name="connsiteY272" fmla="*/ 797805 h 1707171"/>
              <a:gd name="connsiteX273" fmla="*/ 988094 w 4481144"/>
              <a:gd name="connsiteY273" fmla="*/ 630464 h 1707171"/>
              <a:gd name="connsiteX274" fmla="*/ 1238439 w 4481144"/>
              <a:gd name="connsiteY274" fmla="*/ 697254 h 1707171"/>
              <a:gd name="connsiteX275" fmla="*/ 1488784 w 4481144"/>
              <a:gd name="connsiteY275" fmla="*/ 630464 h 1707171"/>
              <a:gd name="connsiteX276" fmla="*/ 1739129 w 4481144"/>
              <a:gd name="connsiteY276" fmla="*/ 697254 h 1707171"/>
              <a:gd name="connsiteX277" fmla="*/ 1989474 w 4481144"/>
              <a:gd name="connsiteY277" fmla="*/ 630464 h 1707171"/>
              <a:gd name="connsiteX278" fmla="*/ 2239819 w 4481144"/>
              <a:gd name="connsiteY278" fmla="*/ 697254 h 1707171"/>
              <a:gd name="connsiteX279" fmla="*/ 2490164 w 4481144"/>
              <a:gd name="connsiteY279" fmla="*/ 630464 h 1707171"/>
              <a:gd name="connsiteX280" fmla="*/ 2740509 w 4481144"/>
              <a:gd name="connsiteY280" fmla="*/ 697254 h 1707171"/>
              <a:gd name="connsiteX281" fmla="*/ 2990855 w 4481144"/>
              <a:gd name="connsiteY281" fmla="*/ 630464 h 1707171"/>
              <a:gd name="connsiteX282" fmla="*/ 3241200 w 4481144"/>
              <a:gd name="connsiteY282" fmla="*/ 697254 h 1707171"/>
              <a:gd name="connsiteX283" fmla="*/ 3491545 w 4481144"/>
              <a:gd name="connsiteY283" fmla="*/ 630464 h 1707171"/>
              <a:gd name="connsiteX284" fmla="*/ 3741890 w 4481144"/>
              <a:gd name="connsiteY284" fmla="*/ 697254 h 1707171"/>
              <a:gd name="connsiteX285" fmla="*/ 3868414 w 4481144"/>
              <a:gd name="connsiteY285" fmla="*/ 663498 h 1707171"/>
              <a:gd name="connsiteX286" fmla="*/ 3898362 w 4481144"/>
              <a:gd name="connsiteY286" fmla="*/ 692941 h 1707171"/>
              <a:gd name="connsiteX287" fmla="*/ 3741890 w 4481144"/>
              <a:gd name="connsiteY287" fmla="*/ 734686 h 1707171"/>
              <a:gd name="connsiteX288" fmla="*/ 3491545 w 4481144"/>
              <a:gd name="connsiteY288" fmla="*/ 667896 h 1707171"/>
              <a:gd name="connsiteX289" fmla="*/ 3241200 w 4481144"/>
              <a:gd name="connsiteY289" fmla="*/ 734686 h 1707171"/>
              <a:gd name="connsiteX290" fmla="*/ 2990855 w 4481144"/>
              <a:gd name="connsiteY290" fmla="*/ 667896 h 1707171"/>
              <a:gd name="connsiteX291" fmla="*/ 2740509 w 4481144"/>
              <a:gd name="connsiteY291" fmla="*/ 734686 h 1707171"/>
              <a:gd name="connsiteX292" fmla="*/ 2490164 w 4481144"/>
              <a:gd name="connsiteY292" fmla="*/ 667896 h 1707171"/>
              <a:gd name="connsiteX293" fmla="*/ 2239819 w 4481144"/>
              <a:gd name="connsiteY293" fmla="*/ 734686 h 1707171"/>
              <a:gd name="connsiteX294" fmla="*/ 1989474 w 4481144"/>
              <a:gd name="connsiteY294" fmla="*/ 667896 h 1707171"/>
              <a:gd name="connsiteX295" fmla="*/ 1739129 w 4481144"/>
              <a:gd name="connsiteY295" fmla="*/ 734686 h 1707171"/>
              <a:gd name="connsiteX296" fmla="*/ 1488784 w 4481144"/>
              <a:gd name="connsiteY296" fmla="*/ 667896 h 1707171"/>
              <a:gd name="connsiteX297" fmla="*/ 1238439 w 4481144"/>
              <a:gd name="connsiteY297" fmla="*/ 734686 h 1707171"/>
              <a:gd name="connsiteX298" fmla="*/ 988094 w 4481144"/>
              <a:gd name="connsiteY298" fmla="*/ 667896 h 1707171"/>
              <a:gd name="connsiteX299" fmla="*/ 737748 w 4481144"/>
              <a:gd name="connsiteY299" fmla="*/ 734686 h 1707171"/>
              <a:gd name="connsiteX300" fmla="*/ 585011 w 4481144"/>
              <a:gd name="connsiteY300" fmla="*/ 693937 h 1707171"/>
              <a:gd name="connsiteX301" fmla="*/ 614941 w 4481144"/>
              <a:gd name="connsiteY301" fmla="*/ 664490 h 1707171"/>
              <a:gd name="connsiteX302" fmla="*/ 737748 w 4481144"/>
              <a:gd name="connsiteY302" fmla="*/ 697254 h 1707171"/>
              <a:gd name="connsiteX303" fmla="*/ 988094 w 4481144"/>
              <a:gd name="connsiteY303" fmla="*/ 529913 h 1707171"/>
              <a:gd name="connsiteX304" fmla="*/ 1238439 w 4481144"/>
              <a:gd name="connsiteY304" fmla="*/ 596703 h 1707171"/>
              <a:gd name="connsiteX305" fmla="*/ 1488784 w 4481144"/>
              <a:gd name="connsiteY305" fmla="*/ 529913 h 1707171"/>
              <a:gd name="connsiteX306" fmla="*/ 1739129 w 4481144"/>
              <a:gd name="connsiteY306" fmla="*/ 596703 h 1707171"/>
              <a:gd name="connsiteX307" fmla="*/ 1989474 w 4481144"/>
              <a:gd name="connsiteY307" fmla="*/ 529913 h 1707171"/>
              <a:gd name="connsiteX308" fmla="*/ 2239819 w 4481144"/>
              <a:gd name="connsiteY308" fmla="*/ 596703 h 1707171"/>
              <a:gd name="connsiteX309" fmla="*/ 2490164 w 4481144"/>
              <a:gd name="connsiteY309" fmla="*/ 529913 h 1707171"/>
              <a:gd name="connsiteX310" fmla="*/ 2740509 w 4481144"/>
              <a:gd name="connsiteY310" fmla="*/ 596703 h 1707171"/>
              <a:gd name="connsiteX311" fmla="*/ 2990855 w 4481144"/>
              <a:gd name="connsiteY311" fmla="*/ 529913 h 1707171"/>
              <a:gd name="connsiteX312" fmla="*/ 3241200 w 4481144"/>
              <a:gd name="connsiteY312" fmla="*/ 596703 h 1707171"/>
              <a:gd name="connsiteX313" fmla="*/ 3491545 w 4481144"/>
              <a:gd name="connsiteY313" fmla="*/ 529913 h 1707171"/>
              <a:gd name="connsiteX314" fmla="*/ 3741890 w 4481144"/>
              <a:gd name="connsiteY314" fmla="*/ 596703 h 1707171"/>
              <a:gd name="connsiteX315" fmla="*/ 3785335 w 4481144"/>
              <a:gd name="connsiteY315" fmla="*/ 585112 h 1707171"/>
              <a:gd name="connsiteX316" fmla="*/ 3807961 w 4481144"/>
              <a:gd name="connsiteY316" fmla="*/ 604066 h 1707171"/>
              <a:gd name="connsiteX317" fmla="*/ 3815566 w 4481144"/>
              <a:gd name="connsiteY317" fmla="*/ 611542 h 1707171"/>
              <a:gd name="connsiteX318" fmla="*/ 3741890 w 4481144"/>
              <a:gd name="connsiteY318" fmla="*/ 631198 h 1707171"/>
              <a:gd name="connsiteX319" fmla="*/ 3491545 w 4481144"/>
              <a:gd name="connsiteY319" fmla="*/ 564409 h 1707171"/>
              <a:gd name="connsiteX320" fmla="*/ 3241200 w 4481144"/>
              <a:gd name="connsiteY320" fmla="*/ 631198 h 1707171"/>
              <a:gd name="connsiteX321" fmla="*/ 2990855 w 4481144"/>
              <a:gd name="connsiteY321" fmla="*/ 564409 h 1707171"/>
              <a:gd name="connsiteX322" fmla="*/ 2740509 w 4481144"/>
              <a:gd name="connsiteY322" fmla="*/ 631198 h 1707171"/>
              <a:gd name="connsiteX323" fmla="*/ 2490164 w 4481144"/>
              <a:gd name="connsiteY323" fmla="*/ 564409 h 1707171"/>
              <a:gd name="connsiteX324" fmla="*/ 2239819 w 4481144"/>
              <a:gd name="connsiteY324" fmla="*/ 631198 h 1707171"/>
              <a:gd name="connsiteX325" fmla="*/ 1989474 w 4481144"/>
              <a:gd name="connsiteY325" fmla="*/ 564409 h 1707171"/>
              <a:gd name="connsiteX326" fmla="*/ 1739129 w 4481144"/>
              <a:gd name="connsiteY326" fmla="*/ 631198 h 1707171"/>
              <a:gd name="connsiteX327" fmla="*/ 1488784 w 4481144"/>
              <a:gd name="connsiteY327" fmla="*/ 564409 h 1707171"/>
              <a:gd name="connsiteX328" fmla="*/ 1238439 w 4481144"/>
              <a:gd name="connsiteY328" fmla="*/ 631198 h 1707171"/>
              <a:gd name="connsiteX329" fmla="*/ 988094 w 4481144"/>
              <a:gd name="connsiteY329" fmla="*/ 564409 h 1707171"/>
              <a:gd name="connsiteX330" fmla="*/ 737748 w 4481144"/>
              <a:gd name="connsiteY330" fmla="*/ 631198 h 1707171"/>
              <a:gd name="connsiteX331" fmla="*/ 667759 w 4481144"/>
              <a:gd name="connsiteY331" fmla="*/ 612526 h 1707171"/>
              <a:gd name="connsiteX332" fmla="*/ 676358 w 4481144"/>
              <a:gd name="connsiteY332" fmla="*/ 604066 h 1707171"/>
              <a:gd name="connsiteX333" fmla="*/ 697845 w 4481144"/>
              <a:gd name="connsiteY333" fmla="*/ 586057 h 1707171"/>
              <a:gd name="connsiteX334" fmla="*/ 737748 w 4481144"/>
              <a:gd name="connsiteY334" fmla="*/ 596703 h 1707171"/>
              <a:gd name="connsiteX335" fmla="*/ 988094 w 4481144"/>
              <a:gd name="connsiteY335" fmla="*/ 430096 h 1707171"/>
              <a:gd name="connsiteX336" fmla="*/ 1238439 w 4481144"/>
              <a:gd name="connsiteY336" fmla="*/ 496885 h 1707171"/>
              <a:gd name="connsiteX337" fmla="*/ 1488784 w 4481144"/>
              <a:gd name="connsiteY337" fmla="*/ 430096 h 1707171"/>
              <a:gd name="connsiteX338" fmla="*/ 1739129 w 4481144"/>
              <a:gd name="connsiteY338" fmla="*/ 496885 h 1707171"/>
              <a:gd name="connsiteX339" fmla="*/ 1989474 w 4481144"/>
              <a:gd name="connsiteY339" fmla="*/ 430096 h 1707171"/>
              <a:gd name="connsiteX340" fmla="*/ 2239819 w 4481144"/>
              <a:gd name="connsiteY340" fmla="*/ 496885 h 1707171"/>
              <a:gd name="connsiteX341" fmla="*/ 2490164 w 4481144"/>
              <a:gd name="connsiteY341" fmla="*/ 430096 h 1707171"/>
              <a:gd name="connsiteX342" fmla="*/ 2740509 w 4481144"/>
              <a:gd name="connsiteY342" fmla="*/ 496885 h 1707171"/>
              <a:gd name="connsiteX343" fmla="*/ 2990855 w 4481144"/>
              <a:gd name="connsiteY343" fmla="*/ 430096 h 1707171"/>
              <a:gd name="connsiteX344" fmla="*/ 3241200 w 4481144"/>
              <a:gd name="connsiteY344" fmla="*/ 496885 h 1707171"/>
              <a:gd name="connsiteX345" fmla="*/ 3491545 w 4481144"/>
              <a:gd name="connsiteY345" fmla="*/ 430096 h 1707171"/>
              <a:gd name="connsiteX346" fmla="*/ 3647022 w 4481144"/>
              <a:gd name="connsiteY346" fmla="*/ 471576 h 1707171"/>
              <a:gd name="connsiteX347" fmla="*/ 3665223 w 4481144"/>
              <a:gd name="connsiteY347" fmla="*/ 484500 h 1707171"/>
              <a:gd name="connsiteX348" fmla="*/ 3706373 w 4481144"/>
              <a:gd name="connsiteY348" fmla="*/ 518970 h 1707171"/>
              <a:gd name="connsiteX349" fmla="*/ 3491545 w 4481144"/>
              <a:gd name="connsiteY349" fmla="*/ 461656 h 1707171"/>
              <a:gd name="connsiteX350" fmla="*/ 3241200 w 4481144"/>
              <a:gd name="connsiteY350" fmla="*/ 528445 h 1707171"/>
              <a:gd name="connsiteX351" fmla="*/ 2990855 w 4481144"/>
              <a:gd name="connsiteY351" fmla="*/ 461656 h 1707171"/>
              <a:gd name="connsiteX352" fmla="*/ 2740509 w 4481144"/>
              <a:gd name="connsiteY352" fmla="*/ 528445 h 1707171"/>
              <a:gd name="connsiteX353" fmla="*/ 2490164 w 4481144"/>
              <a:gd name="connsiteY353" fmla="*/ 461656 h 1707171"/>
              <a:gd name="connsiteX354" fmla="*/ 2239819 w 4481144"/>
              <a:gd name="connsiteY354" fmla="*/ 528445 h 1707171"/>
              <a:gd name="connsiteX355" fmla="*/ 1989474 w 4481144"/>
              <a:gd name="connsiteY355" fmla="*/ 461656 h 1707171"/>
              <a:gd name="connsiteX356" fmla="*/ 1739129 w 4481144"/>
              <a:gd name="connsiteY356" fmla="*/ 528445 h 1707171"/>
              <a:gd name="connsiteX357" fmla="*/ 1488784 w 4481144"/>
              <a:gd name="connsiteY357" fmla="*/ 461656 h 1707171"/>
              <a:gd name="connsiteX358" fmla="*/ 1238439 w 4481144"/>
              <a:gd name="connsiteY358" fmla="*/ 528445 h 1707171"/>
              <a:gd name="connsiteX359" fmla="*/ 988094 w 4481144"/>
              <a:gd name="connsiteY359" fmla="*/ 461656 h 1707171"/>
              <a:gd name="connsiteX360" fmla="*/ 780050 w 4481144"/>
              <a:gd name="connsiteY360" fmla="*/ 517160 h 1707171"/>
              <a:gd name="connsiteX361" fmla="*/ 819018 w 4481144"/>
              <a:gd name="connsiteY361" fmla="*/ 484500 h 1707171"/>
              <a:gd name="connsiteX362" fmla="*/ 839975 w 4481144"/>
              <a:gd name="connsiteY362" fmla="*/ 469612 h 1707171"/>
              <a:gd name="connsiteX363" fmla="*/ 1493202 w 4481144"/>
              <a:gd name="connsiteY363" fmla="*/ 328810 h 1707171"/>
              <a:gd name="connsiteX364" fmla="*/ 1743547 w 4481144"/>
              <a:gd name="connsiteY364" fmla="*/ 395600 h 1707171"/>
              <a:gd name="connsiteX365" fmla="*/ 1993892 w 4481144"/>
              <a:gd name="connsiteY365" fmla="*/ 328810 h 1707171"/>
              <a:gd name="connsiteX366" fmla="*/ 2244237 w 4481144"/>
              <a:gd name="connsiteY366" fmla="*/ 395600 h 1707171"/>
              <a:gd name="connsiteX367" fmla="*/ 2494582 w 4481144"/>
              <a:gd name="connsiteY367" fmla="*/ 328810 h 1707171"/>
              <a:gd name="connsiteX368" fmla="*/ 2744927 w 4481144"/>
              <a:gd name="connsiteY368" fmla="*/ 395600 h 1707171"/>
              <a:gd name="connsiteX369" fmla="*/ 2995272 w 4481144"/>
              <a:gd name="connsiteY369" fmla="*/ 328810 h 1707171"/>
              <a:gd name="connsiteX370" fmla="*/ 3245618 w 4481144"/>
              <a:gd name="connsiteY370" fmla="*/ 395600 h 1707171"/>
              <a:gd name="connsiteX371" fmla="*/ 3452536 w 4481144"/>
              <a:gd name="connsiteY371" fmla="*/ 340396 h 1707171"/>
              <a:gd name="connsiteX372" fmla="*/ 3485208 w 4481144"/>
              <a:gd name="connsiteY372" fmla="*/ 359860 h 1707171"/>
              <a:gd name="connsiteX373" fmla="*/ 3241200 w 4481144"/>
              <a:gd name="connsiteY373" fmla="*/ 424958 h 1707171"/>
              <a:gd name="connsiteX374" fmla="*/ 2990855 w 4481144"/>
              <a:gd name="connsiteY374" fmla="*/ 358169 h 1707171"/>
              <a:gd name="connsiteX375" fmla="*/ 2740509 w 4481144"/>
              <a:gd name="connsiteY375" fmla="*/ 424958 h 1707171"/>
              <a:gd name="connsiteX376" fmla="*/ 2490164 w 4481144"/>
              <a:gd name="connsiteY376" fmla="*/ 358169 h 1707171"/>
              <a:gd name="connsiteX377" fmla="*/ 2239819 w 4481144"/>
              <a:gd name="connsiteY377" fmla="*/ 424958 h 1707171"/>
              <a:gd name="connsiteX378" fmla="*/ 1989474 w 4481144"/>
              <a:gd name="connsiteY378" fmla="*/ 358169 h 1707171"/>
              <a:gd name="connsiteX379" fmla="*/ 1739129 w 4481144"/>
              <a:gd name="connsiteY379" fmla="*/ 424958 h 1707171"/>
              <a:gd name="connsiteX380" fmla="*/ 1488784 w 4481144"/>
              <a:gd name="connsiteY380" fmla="*/ 358169 h 1707171"/>
              <a:gd name="connsiteX381" fmla="*/ 1238439 w 4481144"/>
              <a:gd name="connsiteY381" fmla="*/ 424958 h 1707171"/>
              <a:gd name="connsiteX382" fmla="*/ 997562 w 4481144"/>
              <a:gd name="connsiteY382" fmla="*/ 360695 h 1707171"/>
              <a:gd name="connsiteX383" fmla="*/ 1032961 w 4481144"/>
              <a:gd name="connsiteY383" fmla="*/ 339602 h 1707171"/>
              <a:gd name="connsiteX384" fmla="*/ 1242857 w 4481144"/>
              <a:gd name="connsiteY384" fmla="*/ 395600 h 1707171"/>
              <a:gd name="connsiteX385" fmla="*/ 1488784 w 4481144"/>
              <a:gd name="connsiteY385" fmla="*/ 228993 h 1707171"/>
              <a:gd name="connsiteX386" fmla="*/ 1739129 w 4481144"/>
              <a:gd name="connsiteY386" fmla="*/ 295783 h 1707171"/>
              <a:gd name="connsiteX387" fmla="*/ 1989474 w 4481144"/>
              <a:gd name="connsiteY387" fmla="*/ 228993 h 1707171"/>
              <a:gd name="connsiteX388" fmla="*/ 2239819 w 4481144"/>
              <a:gd name="connsiteY388" fmla="*/ 295783 h 1707171"/>
              <a:gd name="connsiteX389" fmla="*/ 2490164 w 4481144"/>
              <a:gd name="connsiteY389" fmla="*/ 228993 h 1707171"/>
              <a:gd name="connsiteX390" fmla="*/ 2740509 w 4481144"/>
              <a:gd name="connsiteY390" fmla="*/ 295783 h 1707171"/>
              <a:gd name="connsiteX391" fmla="*/ 2990855 w 4481144"/>
              <a:gd name="connsiteY391" fmla="*/ 228993 h 1707171"/>
              <a:gd name="connsiteX392" fmla="*/ 3241200 w 4481144"/>
              <a:gd name="connsiteY392" fmla="*/ 295783 h 1707171"/>
              <a:gd name="connsiteX393" fmla="*/ 3333120 w 4481144"/>
              <a:gd name="connsiteY393" fmla="*/ 271260 h 1707171"/>
              <a:gd name="connsiteX394" fmla="*/ 3352235 w 4481144"/>
              <a:gd name="connsiteY394" fmla="*/ 280646 h 1707171"/>
              <a:gd name="connsiteX395" fmla="*/ 3366073 w 4481144"/>
              <a:gd name="connsiteY395" fmla="*/ 288890 h 1707171"/>
              <a:gd name="connsiteX396" fmla="*/ 3241200 w 4481144"/>
              <a:gd name="connsiteY396" fmla="*/ 322205 h 1707171"/>
              <a:gd name="connsiteX397" fmla="*/ 2990855 w 4481144"/>
              <a:gd name="connsiteY397" fmla="*/ 255415 h 1707171"/>
              <a:gd name="connsiteX398" fmla="*/ 2740509 w 4481144"/>
              <a:gd name="connsiteY398" fmla="*/ 322205 h 1707171"/>
              <a:gd name="connsiteX399" fmla="*/ 2490164 w 4481144"/>
              <a:gd name="connsiteY399" fmla="*/ 255415 h 1707171"/>
              <a:gd name="connsiteX400" fmla="*/ 2239819 w 4481144"/>
              <a:gd name="connsiteY400" fmla="*/ 322205 h 1707171"/>
              <a:gd name="connsiteX401" fmla="*/ 1989474 w 4481144"/>
              <a:gd name="connsiteY401" fmla="*/ 255415 h 1707171"/>
              <a:gd name="connsiteX402" fmla="*/ 1739129 w 4481144"/>
              <a:gd name="connsiteY402" fmla="*/ 322205 h 1707171"/>
              <a:gd name="connsiteX403" fmla="*/ 1488784 w 4481144"/>
              <a:gd name="connsiteY403" fmla="*/ 255415 h 1707171"/>
              <a:gd name="connsiteX404" fmla="*/ 1238439 w 4481144"/>
              <a:gd name="connsiteY404" fmla="*/ 322205 h 1707171"/>
              <a:gd name="connsiteX405" fmla="*/ 1116674 w 4481144"/>
              <a:gd name="connsiteY405" fmla="*/ 289719 h 1707171"/>
              <a:gd name="connsiteX406" fmla="*/ 1131900 w 4481144"/>
              <a:gd name="connsiteY406" fmla="*/ 280646 h 1707171"/>
              <a:gd name="connsiteX407" fmla="*/ 1149430 w 4481144"/>
              <a:gd name="connsiteY407" fmla="*/ 272036 h 1707171"/>
              <a:gd name="connsiteX408" fmla="*/ 1238439 w 4481144"/>
              <a:gd name="connsiteY408" fmla="*/ 295783 h 1707171"/>
              <a:gd name="connsiteX409" fmla="*/ 1488784 w 4481144"/>
              <a:gd name="connsiteY409" fmla="*/ 128442 h 1707171"/>
              <a:gd name="connsiteX410" fmla="*/ 1739129 w 4481144"/>
              <a:gd name="connsiteY410" fmla="*/ 195231 h 1707171"/>
              <a:gd name="connsiteX411" fmla="*/ 1989474 w 4481144"/>
              <a:gd name="connsiteY411" fmla="*/ 128442 h 1707171"/>
              <a:gd name="connsiteX412" fmla="*/ 2239819 w 4481144"/>
              <a:gd name="connsiteY412" fmla="*/ 195231 h 1707171"/>
              <a:gd name="connsiteX413" fmla="*/ 2490164 w 4481144"/>
              <a:gd name="connsiteY413" fmla="*/ 128442 h 1707171"/>
              <a:gd name="connsiteX414" fmla="*/ 2740509 w 4481144"/>
              <a:gd name="connsiteY414" fmla="*/ 195231 h 1707171"/>
              <a:gd name="connsiteX415" fmla="*/ 2990855 w 4481144"/>
              <a:gd name="connsiteY415" fmla="*/ 128442 h 1707171"/>
              <a:gd name="connsiteX416" fmla="*/ 3042060 w 4481144"/>
              <a:gd name="connsiteY416" fmla="*/ 142103 h 1707171"/>
              <a:gd name="connsiteX417" fmla="*/ 3183342 w 4481144"/>
              <a:gd name="connsiteY417" fmla="*/ 197711 h 1707171"/>
              <a:gd name="connsiteX418" fmla="*/ 3208185 w 4481144"/>
              <a:gd name="connsiteY418" fmla="*/ 209910 h 1707171"/>
              <a:gd name="connsiteX419" fmla="*/ 2990855 w 4481144"/>
              <a:gd name="connsiteY419" fmla="*/ 151928 h 1707171"/>
              <a:gd name="connsiteX420" fmla="*/ 2740509 w 4481144"/>
              <a:gd name="connsiteY420" fmla="*/ 218718 h 1707171"/>
              <a:gd name="connsiteX421" fmla="*/ 2490164 w 4481144"/>
              <a:gd name="connsiteY421" fmla="*/ 151928 h 1707171"/>
              <a:gd name="connsiteX422" fmla="*/ 2239819 w 4481144"/>
              <a:gd name="connsiteY422" fmla="*/ 218718 h 1707171"/>
              <a:gd name="connsiteX423" fmla="*/ 1989474 w 4481144"/>
              <a:gd name="connsiteY423" fmla="*/ 151928 h 1707171"/>
              <a:gd name="connsiteX424" fmla="*/ 1739129 w 4481144"/>
              <a:gd name="connsiteY424" fmla="*/ 218718 h 1707171"/>
              <a:gd name="connsiteX425" fmla="*/ 1488784 w 4481144"/>
              <a:gd name="connsiteY425" fmla="*/ 151928 h 1707171"/>
              <a:gd name="connsiteX426" fmla="*/ 1281234 w 4481144"/>
              <a:gd name="connsiteY426" fmla="*/ 207301 h 1707171"/>
              <a:gd name="connsiteX427" fmla="*/ 1300760 w 4481144"/>
              <a:gd name="connsiteY427" fmla="*/ 197711 h 1707171"/>
              <a:gd name="connsiteX428" fmla="*/ 1451372 w 4481144"/>
              <a:gd name="connsiteY428" fmla="*/ 138423 h 1707171"/>
              <a:gd name="connsiteX429" fmla="*/ 1993892 w 4481144"/>
              <a:gd name="connsiteY429" fmla="*/ 27890 h 1707171"/>
              <a:gd name="connsiteX430" fmla="*/ 2244237 w 4481144"/>
              <a:gd name="connsiteY430" fmla="*/ 94680 h 1707171"/>
              <a:gd name="connsiteX431" fmla="*/ 2494582 w 4481144"/>
              <a:gd name="connsiteY431" fmla="*/ 27890 h 1707171"/>
              <a:gd name="connsiteX432" fmla="*/ 2744927 w 4481144"/>
              <a:gd name="connsiteY432" fmla="*/ 94680 h 1707171"/>
              <a:gd name="connsiteX433" fmla="*/ 2824748 w 4481144"/>
              <a:gd name="connsiteY433" fmla="*/ 73385 h 1707171"/>
              <a:gd name="connsiteX434" fmla="*/ 2860135 w 4481144"/>
              <a:gd name="connsiteY434" fmla="*/ 84050 h 1707171"/>
              <a:gd name="connsiteX435" fmla="*/ 2740509 w 4481144"/>
              <a:gd name="connsiteY435" fmla="*/ 115964 h 1707171"/>
              <a:gd name="connsiteX436" fmla="*/ 2490164 w 4481144"/>
              <a:gd name="connsiteY436" fmla="*/ 49175 h 1707171"/>
              <a:gd name="connsiteX437" fmla="*/ 2239819 w 4481144"/>
              <a:gd name="connsiteY437" fmla="*/ 115964 h 1707171"/>
              <a:gd name="connsiteX438" fmla="*/ 1989474 w 4481144"/>
              <a:gd name="connsiteY438" fmla="*/ 49175 h 1707171"/>
              <a:gd name="connsiteX439" fmla="*/ 1739129 w 4481144"/>
              <a:gd name="connsiteY439" fmla="*/ 115964 h 1707171"/>
              <a:gd name="connsiteX440" fmla="*/ 1621854 w 4481144"/>
              <a:gd name="connsiteY440" fmla="*/ 84676 h 1707171"/>
              <a:gd name="connsiteX441" fmla="*/ 1659915 w 4481144"/>
              <a:gd name="connsiteY441" fmla="*/ 73205 h 1707171"/>
              <a:gd name="connsiteX442" fmla="*/ 1661660 w 4481144"/>
              <a:gd name="connsiteY442" fmla="*/ 72833 h 1707171"/>
              <a:gd name="connsiteX443" fmla="*/ 1743547 w 4481144"/>
              <a:gd name="connsiteY443" fmla="*/ 94680 h 1707171"/>
              <a:gd name="connsiteX444" fmla="*/ 2242028 w 4481144"/>
              <a:gd name="connsiteY444" fmla="*/ 0 h 1707171"/>
              <a:gd name="connsiteX445" fmla="*/ 2280523 w 4481144"/>
              <a:gd name="connsiteY445" fmla="*/ 1618 h 1707171"/>
              <a:gd name="connsiteX446" fmla="*/ 2239819 w 4481144"/>
              <a:gd name="connsiteY446" fmla="*/ 12477 h 1707171"/>
              <a:gd name="connsiteX447" fmla="*/ 2199716 w 4481144"/>
              <a:gd name="connsiteY447" fmla="*/ 1778 h 1707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</a:cxnLst>
            <a:rect l="l" t="t" r="r" b="b"/>
            <a:pathLst>
              <a:path w="4481144" h="1707171">
                <a:moveTo>
                  <a:pt x="3992235" y="1634510"/>
                </a:moveTo>
                <a:lnTo>
                  <a:pt x="4242581" y="1701300"/>
                </a:lnTo>
                <a:lnTo>
                  <a:pt x="4466043" y="1641488"/>
                </a:lnTo>
                <a:lnTo>
                  <a:pt x="4481144" y="1688736"/>
                </a:lnTo>
                <a:lnTo>
                  <a:pt x="4481144" y="1702034"/>
                </a:lnTo>
                <a:lnTo>
                  <a:pt x="4461952" y="1707171"/>
                </a:lnTo>
                <a:lnTo>
                  <a:pt x="4022495" y="1707171"/>
                </a:lnTo>
                <a:lnTo>
                  <a:pt x="3992235" y="1699098"/>
                </a:lnTo>
                <a:lnTo>
                  <a:pt x="3961976" y="1707171"/>
                </a:lnTo>
                <a:lnTo>
                  <a:pt x="3585793" y="1707171"/>
                </a:lnTo>
                <a:lnTo>
                  <a:pt x="3555220" y="1651498"/>
                </a:lnTo>
                <a:lnTo>
                  <a:pt x="3741890" y="1701300"/>
                </a:lnTo>
                <a:close/>
                <a:moveTo>
                  <a:pt x="487403" y="1634510"/>
                </a:moveTo>
                <a:lnTo>
                  <a:pt x="737748" y="1701300"/>
                </a:lnTo>
                <a:lnTo>
                  <a:pt x="931243" y="1649678"/>
                </a:lnTo>
                <a:lnTo>
                  <a:pt x="899736" y="1707171"/>
                </a:lnTo>
                <a:lnTo>
                  <a:pt x="517663" y="1707171"/>
                </a:lnTo>
                <a:lnTo>
                  <a:pt x="487403" y="1699098"/>
                </a:lnTo>
                <a:lnTo>
                  <a:pt x="457144" y="1707171"/>
                </a:lnTo>
                <a:lnTo>
                  <a:pt x="17687" y="1707171"/>
                </a:lnTo>
                <a:lnTo>
                  <a:pt x="0" y="1702437"/>
                </a:lnTo>
                <a:lnTo>
                  <a:pt x="18937" y="1642918"/>
                </a:lnTo>
                <a:lnTo>
                  <a:pt x="237058" y="1701300"/>
                </a:lnTo>
                <a:close/>
                <a:moveTo>
                  <a:pt x="3491545" y="1533959"/>
                </a:moveTo>
                <a:lnTo>
                  <a:pt x="3741890" y="1600748"/>
                </a:lnTo>
                <a:lnTo>
                  <a:pt x="3992235" y="1533959"/>
                </a:lnTo>
                <a:lnTo>
                  <a:pt x="4242581" y="1600748"/>
                </a:lnTo>
                <a:lnTo>
                  <a:pt x="4436439" y="1548861"/>
                </a:lnTo>
                <a:lnTo>
                  <a:pt x="4454591" y="1605654"/>
                </a:lnTo>
                <a:lnTo>
                  <a:pt x="4242581" y="1662400"/>
                </a:lnTo>
                <a:lnTo>
                  <a:pt x="3992235" y="1595611"/>
                </a:lnTo>
                <a:lnTo>
                  <a:pt x="3741890" y="1662400"/>
                </a:lnTo>
                <a:lnTo>
                  <a:pt x="3530191" y="1605921"/>
                </a:lnTo>
                <a:lnTo>
                  <a:pt x="3490784" y="1534162"/>
                </a:lnTo>
                <a:close/>
                <a:moveTo>
                  <a:pt x="487403" y="1533959"/>
                </a:moveTo>
                <a:lnTo>
                  <a:pt x="737748" y="1600748"/>
                </a:lnTo>
                <a:lnTo>
                  <a:pt x="988094" y="1533959"/>
                </a:lnTo>
                <a:lnTo>
                  <a:pt x="993819" y="1535486"/>
                </a:lnTo>
                <a:lnTo>
                  <a:pt x="956209" y="1604118"/>
                </a:lnTo>
                <a:lnTo>
                  <a:pt x="737748" y="1662400"/>
                </a:lnTo>
                <a:lnTo>
                  <a:pt x="487403" y="1595611"/>
                </a:lnTo>
                <a:lnTo>
                  <a:pt x="237058" y="1662400"/>
                </a:lnTo>
                <a:lnTo>
                  <a:pt x="30156" y="1607658"/>
                </a:lnTo>
                <a:lnTo>
                  <a:pt x="48249" y="1550793"/>
                </a:lnTo>
                <a:lnTo>
                  <a:pt x="237058" y="1600748"/>
                </a:lnTo>
                <a:close/>
                <a:moveTo>
                  <a:pt x="3491545" y="1434141"/>
                </a:moveTo>
                <a:lnTo>
                  <a:pt x="3741890" y="1500931"/>
                </a:lnTo>
                <a:lnTo>
                  <a:pt x="3992235" y="1434141"/>
                </a:lnTo>
                <a:lnTo>
                  <a:pt x="4242581" y="1500931"/>
                </a:lnTo>
                <a:lnTo>
                  <a:pt x="4401252" y="1458461"/>
                </a:lnTo>
                <a:lnTo>
                  <a:pt x="4423092" y="1511331"/>
                </a:lnTo>
                <a:lnTo>
                  <a:pt x="4242581" y="1559647"/>
                </a:lnTo>
                <a:lnTo>
                  <a:pt x="3992235" y="1492858"/>
                </a:lnTo>
                <a:lnTo>
                  <a:pt x="3741890" y="1559647"/>
                </a:lnTo>
                <a:lnTo>
                  <a:pt x="3491545" y="1492858"/>
                </a:lnTo>
                <a:lnTo>
                  <a:pt x="3466718" y="1499482"/>
                </a:lnTo>
                <a:lnTo>
                  <a:pt x="3430061" y="1450544"/>
                </a:lnTo>
                <a:close/>
                <a:moveTo>
                  <a:pt x="487403" y="1434141"/>
                </a:moveTo>
                <a:lnTo>
                  <a:pt x="737748" y="1500931"/>
                </a:lnTo>
                <a:lnTo>
                  <a:pt x="988094" y="1434141"/>
                </a:lnTo>
                <a:lnTo>
                  <a:pt x="1054275" y="1451798"/>
                </a:lnTo>
                <a:lnTo>
                  <a:pt x="1017642" y="1500741"/>
                </a:lnTo>
                <a:lnTo>
                  <a:pt x="988094" y="1492858"/>
                </a:lnTo>
                <a:lnTo>
                  <a:pt x="737748" y="1559647"/>
                </a:lnTo>
                <a:lnTo>
                  <a:pt x="487403" y="1492858"/>
                </a:lnTo>
                <a:lnTo>
                  <a:pt x="237058" y="1559647"/>
                </a:lnTo>
                <a:lnTo>
                  <a:pt x="61602" y="1512685"/>
                </a:lnTo>
                <a:lnTo>
                  <a:pt x="83380" y="1459798"/>
                </a:lnTo>
                <a:lnTo>
                  <a:pt x="237058" y="1500931"/>
                </a:lnTo>
                <a:close/>
                <a:moveTo>
                  <a:pt x="3491545" y="1332856"/>
                </a:moveTo>
                <a:lnTo>
                  <a:pt x="3741890" y="1399646"/>
                </a:lnTo>
                <a:lnTo>
                  <a:pt x="3992235" y="1332856"/>
                </a:lnTo>
                <a:lnTo>
                  <a:pt x="4242581" y="1399646"/>
                </a:lnTo>
                <a:lnTo>
                  <a:pt x="4363578" y="1367260"/>
                </a:lnTo>
                <a:lnTo>
                  <a:pt x="4384599" y="1418147"/>
                </a:lnTo>
                <a:lnTo>
                  <a:pt x="4242581" y="1456160"/>
                </a:lnTo>
                <a:lnTo>
                  <a:pt x="3992235" y="1389370"/>
                </a:lnTo>
                <a:lnTo>
                  <a:pt x="3741890" y="1456160"/>
                </a:lnTo>
                <a:lnTo>
                  <a:pt x="3491545" y="1389370"/>
                </a:lnTo>
                <a:lnTo>
                  <a:pt x="3402111" y="1413230"/>
                </a:lnTo>
                <a:lnTo>
                  <a:pt x="3366829" y="1366129"/>
                </a:lnTo>
                <a:close/>
                <a:moveTo>
                  <a:pt x="487403" y="1332856"/>
                </a:moveTo>
                <a:lnTo>
                  <a:pt x="737748" y="1399646"/>
                </a:lnTo>
                <a:lnTo>
                  <a:pt x="988094" y="1332856"/>
                </a:lnTo>
                <a:lnTo>
                  <a:pt x="1117465" y="1367371"/>
                </a:lnTo>
                <a:lnTo>
                  <a:pt x="1082207" y="1414478"/>
                </a:lnTo>
                <a:lnTo>
                  <a:pt x="988094" y="1389370"/>
                </a:lnTo>
                <a:lnTo>
                  <a:pt x="737748" y="1456160"/>
                </a:lnTo>
                <a:lnTo>
                  <a:pt x="487403" y="1389370"/>
                </a:lnTo>
                <a:lnTo>
                  <a:pt x="237058" y="1456160"/>
                </a:lnTo>
                <a:lnTo>
                  <a:pt x="99830" y="1419852"/>
                </a:lnTo>
                <a:lnTo>
                  <a:pt x="120815" y="1368890"/>
                </a:lnTo>
                <a:lnTo>
                  <a:pt x="237058" y="1399646"/>
                </a:lnTo>
                <a:close/>
                <a:moveTo>
                  <a:pt x="3491545" y="1233039"/>
                </a:moveTo>
                <a:lnTo>
                  <a:pt x="3741890" y="1299828"/>
                </a:lnTo>
                <a:lnTo>
                  <a:pt x="3992235" y="1233039"/>
                </a:lnTo>
                <a:lnTo>
                  <a:pt x="4242581" y="1299828"/>
                </a:lnTo>
                <a:lnTo>
                  <a:pt x="4320014" y="1279103"/>
                </a:lnTo>
                <a:lnTo>
                  <a:pt x="4344147" y="1326222"/>
                </a:lnTo>
                <a:lnTo>
                  <a:pt x="4242581" y="1353407"/>
                </a:lnTo>
                <a:lnTo>
                  <a:pt x="3992235" y="1286617"/>
                </a:lnTo>
                <a:lnTo>
                  <a:pt x="3741890" y="1353407"/>
                </a:lnTo>
                <a:lnTo>
                  <a:pt x="3491545" y="1286617"/>
                </a:lnTo>
                <a:lnTo>
                  <a:pt x="3331917" y="1329205"/>
                </a:lnTo>
                <a:lnTo>
                  <a:pt x="3289820" y="1286857"/>
                </a:lnTo>
                <a:close/>
                <a:moveTo>
                  <a:pt x="487403" y="1233039"/>
                </a:moveTo>
                <a:lnTo>
                  <a:pt x="737748" y="1299828"/>
                </a:lnTo>
                <a:lnTo>
                  <a:pt x="988094" y="1233039"/>
                </a:lnTo>
                <a:lnTo>
                  <a:pt x="1194224" y="1288032"/>
                </a:lnTo>
                <a:lnTo>
                  <a:pt x="1152130" y="1330381"/>
                </a:lnTo>
                <a:lnTo>
                  <a:pt x="988094" y="1286617"/>
                </a:lnTo>
                <a:lnTo>
                  <a:pt x="737748" y="1353407"/>
                </a:lnTo>
                <a:lnTo>
                  <a:pt x="487403" y="1286617"/>
                </a:lnTo>
                <a:lnTo>
                  <a:pt x="237058" y="1353407"/>
                </a:lnTo>
                <a:lnTo>
                  <a:pt x="140220" y="1327487"/>
                </a:lnTo>
                <a:lnTo>
                  <a:pt x="164304" y="1280355"/>
                </a:lnTo>
                <a:lnTo>
                  <a:pt x="237058" y="1299828"/>
                </a:lnTo>
                <a:close/>
                <a:moveTo>
                  <a:pt x="3491545" y="1132487"/>
                </a:moveTo>
                <a:lnTo>
                  <a:pt x="3741890" y="1199277"/>
                </a:lnTo>
                <a:lnTo>
                  <a:pt x="3992235" y="1132487"/>
                </a:lnTo>
                <a:lnTo>
                  <a:pt x="4242581" y="1199277"/>
                </a:lnTo>
                <a:lnTo>
                  <a:pt x="4274724" y="1190674"/>
                </a:lnTo>
                <a:lnTo>
                  <a:pt x="4297535" y="1235211"/>
                </a:lnTo>
                <a:lnTo>
                  <a:pt x="4242581" y="1249920"/>
                </a:lnTo>
                <a:lnTo>
                  <a:pt x="3992235" y="1183130"/>
                </a:lnTo>
                <a:lnTo>
                  <a:pt x="3741890" y="1249920"/>
                </a:lnTo>
                <a:lnTo>
                  <a:pt x="3491545" y="1183130"/>
                </a:lnTo>
                <a:lnTo>
                  <a:pt x="3250607" y="1247410"/>
                </a:lnTo>
                <a:lnTo>
                  <a:pt x="3215534" y="1212128"/>
                </a:lnTo>
                <a:lnTo>
                  <a:pt x="3175466" y="1181740"/>
                </a:lnTo>
                <a:lnTo>
                  <a:pt x="3241200" y="1199277"/>
                </a:lnTo>
                <a:close/>
                <a:moveTo>
                  <a:pt x="487403" y="1132487"/>
                </a:moveTo>
                <a:lnTo>
                  <a:pt x="737748" y="1199277"/>
                </a:lnTo>
                <a:lnTo>
                  <a:pt x="988094" y="1132487"/>
                </a:lnTo>
                <a:lnTo>
                  <a:pt x="1238439" y="1199277"/>
                </a:lnTo>
                <a:lnTo>
                  <a:pt x="1312780" y="1179444"/>
                </a:lnTo>
                <a:lnTo>
                  <a:pt x="1269672" y="1212128"/>
                </a:lnTo>
                <a:lnTo>
                  <a:pt x="1233434" y="1248585"/>
                </a:lnTo>
                <a:lnTo>
                  <a:pt x="988094" y="1183130"/>
                </a:lnTo>
                <a:lnTo>
                  <a:pt x="737748" y="1249920"/>
                </a:lnTo>
                <a:lnTo>
                  <a:pt x="487403" y="1183130"/>
                </a:lnTo>
                <a:lnTo>
                  <a:pt x="237058" y="1249920"/>
                </a:lnTo>
                <a:lnTo>
                  <a:pt x="186738" y="1236452"/>
                </a:lnTo>
                <a:lnTo>
                  <a:pt x="209503" y="1191902"/>
                </a:lnTo>
                <a:lnTo>
                  <a:pt x="237058" y="1199277"/>
                </a:lnTo>
                <a:close/>
                <a:moveTo>
                  <a:pt x="2990855" y="1032670"/>
                </a:moveTo>
                <a:lnTo>
                  <a:pt x="3241200" y="1099460"/>
                </a:lnTo>
                <a:lnTo>
                  <a:pt x="3491545" y="1032670"/>
                </a:lnTo>
                <a:lnTo>
                  <a:pt x="3741890" y="1099460"/>
                </a:lnTo>
                <a:lnTo>
                  <a:pt x="3992235" y="1032670"/>
                </a:lnTo>
                <a:lnTo>
                  <a:pt x="4214299" y="1091915"/>
                </a:lnTo>
                <a:lnTo>
                  <a:pt x="4247654" y="1145808"/>
                </a:lnTo>
                <a:lnTo>
                  <a:pt x="4242581" y="1147166"/>
                </a:lnTo>
                <a:lnTo>
                  <a:pt x="3992235" y="1080377"/>
                </a:lnTo>
                <a:lnTo>
                  <a:pt x="3741890" y="1147166"/>
                </a:lnTo>
                <a:lnTo>
                  <a:pt x="3491545" y="1080377"/>
                </a:lnTo>
                <a:lnTo>
                  <a:pt x="3241200" y="1147166"/>
                </a:lnTo>
                <a:lnTo>
                  <a:pt x="3069470" y="1101351"/>
                </a:lnTo>
                <a:lnTo>
                  <a:pt x="3050404" y="1086891"/>
                </a:lnTo>
                <a:lnTo>
                  <a:pt x="2965305" y="1039487"/>
                </a:lnTo>
                <a:close/>
                <a:moveTo>
                  <a:pt x="487403" y="1032670"/>
                </a:moveTo>
                <a:lnTo>
                  <a:pt x="737748" y="1099460"/>
                </a:lnTo>
                <a:lnTo>
                  <a:pt x="988094" y="1032670"/>
                </a:lnTo>
                <a:lnTo>
                  <a:pt x="1238439" y="1099460"/>
                </a:lnTo>
                <a:lnTo>
                  <a:pt x="1488784" y="1032670"/>
                </a:lnTo>
                <a:lnTo>
                  <a:pt x="1518155" y="1040506"/>
                </a:lnTo>
                <a:lnTo>
                  <a:pt x="1434849" y="1086891"/>
                </a:lnTo>
                <a:lnTo>
                  <a:pt x="1418822" y="1099042"/>
                </a:lnTo>
                <a:lnTo>
                  <a:pt x="1238439" y="1147166"/>
                </a:lnTo>
                <a:lnTo>
                  <a:pt x="988094" y="1080377"/>
                </a:lnTo>
                <a:lnTo>
                  <a:pt x="737748" y="1147166"/>
                </a:lnTo>
                <a:lnTo>
                  <a:pt x="487403" y="1080377"/>
                </a:lnTo>
                <a:lnTo>
                  <a:pt x="237058" y="1147166"/>
                </a:lnTo>
                <a:lnTo>
                  <a:pt x="236419" y="1146995"/>
                </a:lnTo>
                <a:lnTo>
                  <a:pt x="271458" y="1090282"/>
                </a:lnTo>
                <a:close/>
                <a:moveTo>
                  <a:pt x="2990855" y="931385"/>
                </a:moveTo>
                <a:lnTo>
                  <a:pt x="3241200" y="998174"/>
                </a:lnTo>
                <a:lnTo>
                  <a:pt x="3491545" y="931385"/>
                </a:lnTo>
                <a:lnTo>
                  <a:pt x="3741890" y="998174"/>
                </a:lnTo>
                <a:lnTo>
                  <a:pt x="3992235" y="931385"/>
                </a:lnTo>
                <a:lnTo>
                  <a:pt x="4131261" y="968475"/>
                </a:lnTo>
                <a:lnTo>
                  <a:pt x="4172934" y="1025098"/>
                </a:lnTo>
                <a:lnTo>
                  <a:pt x="3992235" y="976890"/>
                </a:lnTo>
                <a:lnTo>
                  <a:pt x="3741890" y="1043679"/>
                </a:lnTo>
                <a:lnTo>
                  <a:pt x="3491545" y="976890"/>
                </a:lnTo>
                <a:lnTo>
                  <a:pt x="3241200" y="1043679"/>
                </a:lnTo>
                <a:lnTo>
                  <a:pt x="2990855" y="976890"/>
                </a:lnTo>
                <a:lnTo>
                  <a:pt x="2897598" y="1001770"/>
                </a:lnTo>
                <a:lnTo>
                  <a:pt x="2868258" y="985426"/>
                </a:lnTo>
                <a:lnTo>
                  <a:pt x="2835417" y="972854"/>
                </a:lnTo>
                <a:close/>
                <a:moveTo>
                  <a:pt x="487403" y="931385"/>
                </a:moveTo>
                <a:lnTo>
                  <a:pt x="737748" y="998174"/>
                </a:lnTo>
                <a:lnTo>
                  <a:pt x="988094" y="931385"/>
                </a:lnTo>
                <a:lnTo>
                  <a:pt x="1238439" y="998174"/>
                </a:lnTo>
                <a:lnTo>
                  <a:pt x="1488784" y="931385"/>
                </a:lnTo>
                <a:lnTo>
                  <a:pt x="1647587" y="973752"/>
                </a:lnTo>
                <a:lnTo>
                  <a:pt x="1617077" y="985426"/>
                </a:lnTo>
                <a:lnTo>
                  <a:pt x="1585883" y="1002795"/>
                </a:lnTo>
                <a:lnTo>
                  <a:pt x="1488784" y="976890"/>
                </a:lnTo>
                <a:lnTo>
                  <a:pt x="1238439" y="1043679"/>
                </a:lnTo>
                <a:lnTo>
                  <a:pt x="988094" y="976890"/>
                </a:lnTo>
                <a:lnTo>
                  <a:pt x="737748" y="1043679"/>
                </a:lnTo>
                <a:lnTo>
                  <a:pt x="487403" y="976890"/>
                </a:lnTo>
                <a:lnTo>
                  <a:pt x="312974" y="1023426"/>
                </a:lnTo>
                <a:lnTo>
                  <a:pt x="354580" y="966821"/>
                </a:lnTo>
                <a:close/>
                <a:moveTo>
                  <a:pt x="2490164" y="831567"/>
                </a:moveTo>
                <a:lnTo>
                  <a:pt x="2740509" y="898357"/>
                </a:lnTo>
                <a:lnTo>
                  <a:pt x="2990855" y="831567"/>
                </a:lnTo>
                <a:lnTo>
                  <a:pt x="3241200" y="898357"/>
                </a:lnTo>
                <a:lnTo>
                  <a:pt x="3491545" y="831567"/>
                </a:lnTo>
                <a:lnTo>
                  <a:pt x="3741890" y="898357"/>
                </a:lnTo>
                <a:lnTo>
                  <a:pt x="3992235" y="831567"/>
                </a:lnTo>
                <a:lnTo>
                  <a:pt x="4034592" y="842868"/>
                </a:lnTo>
                <a:lnTo>
                  <a:pt x="4062534" y="875094"/>
                </a:lnTo>
                <a:lnTo>
                  <a:pt x="4078832" y="897240"/>
                </a:lnTo>
                <a:lnTo>
                  <a:pt x="3992235" y="874136"/>
                </a:lnTo>
                <a:lnTo>
                  <a:pt x="3741890" y="940926"/>
                </a:lnTo>
                <a:lnTo>
                  <a:pt x="3491545" y="874136"/>
                </a:lnTo>
                <a:lnTo>
                  <a:pt x="3241200" y="940926"/>
                </a:lnTo>
                <a:lnTo>
                  <a:pt x="2990855" y="874136"/>
                </a:lnTo>
                <a:lnTo>
                  <a:pt x="2747289" y="939117"/>
                </a:lnTo>
                <a:lnTo>
                  <a:pt x="2671400" y="910066"/>
                </a:lnTo>
                <a:cubicBezTo>
                  <a:pt x="2603585" y="889555"/>
                  <a:pt x="2533701" y="873784"/>
                  <a:pt x="2462134" y="863140"/>
                </a:cubicBezTo>
                <a:lnTo>
                  <a:pt x="2398388" y="856052"/>
                </a:lnTo>
                <a:close/>
                <a:moveTo>
                  <a:pt x="487403" y="831567"/>
                </a:moveTo>
                <a:lnTo>
                  <a:pt x="737748" y="898357"/>
                </a:lnTo>
                <a:lnTo>
                  <a:pt x="988094" y="831567"/>
                </a:lnTo>
                <a:lnTo>
                  <a:pt x="1238439" y="898357"/>
                </a:lnTo>
                <a:lnTo>
                  <a:pt x="1488784" y="831567"/>
                </a:lnTo>
                <a:lnTo>
                  <a:pt x="1739129" y="898357"/>
                </a:lnTo>
                <a:lnTo>
                  <a:pt x="1989474" y="831567"/>
                </a:lnTo>
                <a:lnTo>
                  <a:pt x="2082977" y="856513"/>
                </a:lnTo>
                <a:lnTo>
                  <a:pt x="2023364" y="863140"/>
                </a:lnTo>
                <a:cubicBezTo>
                  <a:pt x="1951778" y="873784"/>
                  <a:pt x="1881869" y="889555"/>
                  <a:pt x="1814025" y="910066"/>
                </a:cubicBezTo>
                <a:lnTo>
                  <a:pt x="1735738" y="940021"/>
                </a:lnTo>
                <a:lnTo>
                  <a:pt x="1488784" y="874136"/>
                </a:lnTo>
                <a:lnTo>
                  <a:pt x="1238439" y="940926"/>
                </a:lnTo>
                <a:lnTo>
                  <a:pt x="988094" y="874136"/>
                </a:lnTo>
                <a:lnTo>
                  <a:pt x="737748" y="940926"/>
                </a:lnTo>
                <a:lnTo>
                  <a:pt x="487403" y="874136"/>
                </a:lnTo>
                <a:lnTo>
                  <a:pt x="406924" y="895607"/>
                </a:lnTo>
                <a:lnTo>
                  <a:pt x="422002" y="875094"/>
                </a:lnTo>
                <a:lnTo>
                  <a:pt x="451379" y="841178"/>
                </a:lnTo>
                <a:close/>
                <a:moveTo>
                  <a:pt x="988094" y="731016"/>
                </a:moveTo>
                <a:lnTo>
                  <a:pt x="1238439" y="797805"/>
                </a:lnTo>
                <a:lnTo>
                  <a:pt x="1488784" y="731016"/>
                </a:lnTo>
                <a:lnTo>
                  <a:pt x="1739129" y="797805"/>
                </a:lnTo>
                <a:lnTo>
                  <a:pt x="1989474" y="731016"/>
                </a:lnTo>
                <a:lnTo>
                  <a:pt x="2239819" y="797805"/>
                </a:lnTo>
                <a:lnTo>
                  <a:pt x="2490164" y="731016"/>
                </a:lnTo>
                <a:lnTo>
                  <a:pt x="2740509" y="797805"/>
                </a:lnTo>
                <a:lnTo>
                  <a:pt x="2990855" y="731016"/>
                </a:lnTo>
                <a:lnTo>
                  <a:pt x="3241200" y="797805"/>
                </a:lnTo>
                <a:lnTo>
                  <a:pt x="3491545" y="731016"/>
                </a:lnTo>
                <a:lnTo>
                  <a:pt x="3741890" y="797805"/>
                </a:lnTo>
                <a:lnTo>
                  <a:pt x="3947874" y="742851"/>
                </a:lnTo>
                <a:lnTo>
                  <a:pt x="3975782" y="775039"/>
                </a:lnTo>
                <a:lnTo>
                  <a:pt x="3741890" y="837439"/>
                </a:lnTo>
                <a:lnTo>
                  <a:pt x="3491545" y="770649"/>
                </a:lnTo>
                <a:lnTo>
                  <a:pt x="3241200" y="837439"/>
                </a:lnTo>
                <a:lnTo>
                  <a:pt x="2990855" y="770649"/>
                </a:lnTo>
                <a:lnTo>
                  <a:pt x="2740509" y="837439"/>
                </a:lnTo>
                <a:lnTo>
                  <a:pt x="2490164" y="770649"/>
                </a:lnTo>
                <a:lnTo>
                  <a:pt x="2239819" y="837439"/>
                </a:lnTo>
                <a:lnTo>
                  <a:pt x="1989474" y="770649"/>
                </a:lnTo>
                <a:lnTo>
                  <a:pt x="1739129" y="837439"/>
                </a:lnTo>
                <a:lnTo>
                  <a:pt x="1488784" y="770649"/>
                </a:lnTo>
                <a:lnTo>
                  <a:pt x="1238439" y="837439"/>
                </a:lnTo>
                <a:lnTo>
                  <a:pt x="988094" y="770649"/>
                </a:lnTo>
                <a:lnTo>
                  <a:pt x="737748" y="837439"/>
                </a:lnTo>
                <a:lnTo>
                  <a:pt x="507765" y="776082"/>
                </a:lnTo>
                <a:lnTo>
                  <a:pt x="535651" y="743888"/>
                </a:lnTo>
                <a:lnTo>
                  <a:pt x="737748" y="797805"/>
                </a:lnTo>
                <a:close/>
                <a:moveTo>
                  <a:pt x="988094" y="630464"/>
                </a:moveTo>
                <a:lnTo>
                  <a:pt x="1238439" y="697254"/>
                </a:lnTo>
                <a:lnTo>
                  <a:pt x="1488784" y="630464"/>
                </a:lnTo>
                <a:lnTo>
                  <a:pt x="1739129" y="697254"/>
                </a:lnTo>
                <a:lnTo>
                  <a:pt x="1989474" y="630464"/>
                </a:lnTo>
                <a:lnTo>
                  <a:pt x="2239819" y="697254"/>
                </a:lnTo>
                <a:lnTo>
                  <a:pt x="2490164" y="630464"/>
                </a:lnTo>
                <a:lnTo>
                  <a:pt x="2740509" y="697254"/>
                </a:lnTo>
                <a:lnTo>
                  <a:pt x="2990855" y="630464"/>
                </a:lnTo>
                <a:lnTo>
                  <a:pt x="3241200" y="697254"/>
                </a:lnTo>
                <a:lnTo>
                  <a:pt x="3491545" y="630464"/>
                </a:lnTo>
                <a:lnTo>
                  <a:pt x="3741890" y="697254"/>
                </a:lnTo>
                <a:lnTo>
                  <a:pt x="3868414" y="663498"/>
                </a:lnTo>
                <a:lnTo>
                  <a:pt x="3898362" y="692941"/>
                </a:lnTo>
                <a:lnTo>
                  <a:pt x="3741890" y="734686"/>
                </a:lnTo>
                <a:lnTo>
                  <a:pt x="3491545" y="667896"/>
                </a:lnTo>
                <a:lnTo>
                  <a:pt x="3241200" y="734686"/>
                </a:lnTo>
                <a:lnTo>
                  <a:pt x="2990855" y="667896"/>
                </a:lnTo>
                <a:lnTo>
                  <a:pt x="2740509" y="734686"/>
                </a:lnTo>
                <a:lnTo>
                  <a:pt x="2490164" y="667896"/>
                </a:lnTo>
                <a:lnTo>
                  <a:pt x="2239819" y="734686"/>
                </a:lnTo>
                <a:lnTo>
                  <a:pt x="1989474" y="667896"/>
                </a:lnTo>
                <a:lnTo>
                  <a:pt x="1739129" y="734686"/>
                </a:lnTo>
                <a:lnTo>
                  <a:pt x="1488784" y="667896"/>
                </a:lnTo>
                <a:lnTo>
                  <a:pt x="1238439" y="734686"/>
                </a:lnTo>
                <a:lnTo>
                  <a:pt x="988094" y="667896"/>
                </a:lnTo>
                <a:lnTo>
                  <a:pt x="737748" y="734686"/>
                </a:lnTo>
                <a:lnTo>
                  <a:pt x="585011" y="693937"/>
                </a:lnTo>
                <a:lnTo>
                  <a:pt x="614941" y="664490"/>
                </a:lnTo>
                <a:lnTo>
                  <a:pt x="737748" y="697254"/>
                </a:lnTo>
                <a:close/>
                <a:moveTo>
                  <a:pt x="988094" y="529913"/>
                </a:moveTo>
                <a:lnTo>
                  <a:pt x="1238439" y="596703"/>
                </a:lnTo>
                <a:lnTo>
                  <a:pt x="1488784" y="529913"/>
                </a:lnTo>
                <a:lnTo>
                  <a:pt x="1739129" y="596703"/>
                </a:lnTo>
                <a:lnTo>
                  <a:pt x="1989474" y="529913"/>
                </a:lnTo>
                <a:lnTo>
                  <a:pt x="2239819" y="596703"/>
                </a:lnTo>
                <a:lnTo>
                  <a:pt x="2490164" y="529913"/>
                </a:lnTo>
                <a:lnTo>
                  <a:pt x="2740509" y="596703"/>
                </a:lnTo>
                <a:lnTo>
                  <a:pt x="2990855" y="529913"/>
                </a:lnTo>
                <a:lnTo>
                  <a:pt x="3241200" y="596703"/>
                </a:lnTo>
                <a:lnTo>
                  <a:pt x="3491545" y="529913"/>
                </a:lnTo>
                <a:lnTo>
                  <a:pt x="3741890" y="596703"/>
                </a:lnTo>
                <a:lnTo>
                  <a:pt x="3785335" y="585112"/>
                </a:lnTo>
                <a:lnTo>
                  <a:pt x="3807961" y="604066"/>
                </a:lnTo>
                <a:lnTo>
                  <a:pt x="3815566" y="611542"/>
                </a:lnTo>
                <a:lnTo>
                  <a:pt x="3741890" y="631198"/>
                </a:lnTo>
                <a:lnTo>
                  <a:pt x="3491545" y="564409"/>
                </a:lnTo>
                <a:lnTo>
                  <a:pt x="3241200" y="631198"/>
                </a:lnTo>
                <a:lnTo>
                  <a:pt x="2990855" y="564409"/>
                </a:lnTo>
                <a:lnTo>
                  <a:pt x="2740509" y="631198"/>
                </a:lnTo>
                <a:lnTo>
                  <a:pt x="2490164" y="564409"/>
                </a:lnTo>
                <a:lnTo>
                  <a:pt x="2239819" y="631198"/>
                </a:lnTo>
                <a:lnTo>
                  <a:pt x="1989474" y="564409"/>
                </a:lnTo>
                <a:lnTo>
                  <a:pt x="1739129" y="631198"/>
                </a:lnTo>
                <a:lnTo>
                  <a:pt x="1488784" y="564409"/>
                </a:lnTo>
                <a:lnTo>
                  <a:pt x="1238439" y="631198"/>
                </a:lnTo>
                <a:lnTo>
                  <a:pt x="988094" y="564409"/>
                </a:lnTo>
                <a:lnTo>
                  <a:pt x="737748" y="631198"/>
                </a:lnTo>
                <a:lnTo>
                  <a:pt x="667759" y="612526"/>
                </a:lnTo>
                <a:lnTo>
                  <a:pt x="676358" y="604066"/>
                </a:lnTo>
                <a:lnTo>
                  <a:pt x="697845" y="586057"/>
                </a:lnTo>
                <a:lnTo>
                  <a:pt x="737748" y="596703"/>
                </a:lnTo>
                <a:close/>
                <a:moveTo>
                  <a:pt x="988094" y="430096"/>
                </a:moveTo>
                <a:lnTo>
                  <a:pt x="1238439" y="496885"/>
                </a:lnTo>
                <a:lnTo>
                  <a:pt x="1488784" y="430096"/>
                </a:lnTo>
                <a:lnTo>
                  <a:pt x="1739129" y="496885"/>
                </a:lnTo>
                <a:lnTo>
                  <a:pt x="1989474" y="430096"/>
                </a:lnTo>
                <a:lnTo>
                  <a:pt x="2239819" y="496885"/>
                </a:lnTo>
                <a:lnTo>
                  <a:pt x="2490164" y="430096"/>
                </a:lnTo>
                <a:lnTo>
                  <a:pt x="2740509" y="496885"/>
                </a:lnTo>
                <a:lnTo>
                  <a:pt x="2990855" y="430096"/>
                </a:lnTo>
                <a:lnTo>
                  <a:pt x="3241200" y="496885"/>
                </a:lnTo>
                <a:lnTo>
                  <a:pt x="3491545" y="430096"/>
                </a:lnTo>
                <a:lnTo>
                  <a:pt x="3647022" y="471576"/>
                </a:lnTo>
                <a:lnTo>
                  <a:pt x="3665223" y="484500"/>
                </a:lnTo>
                <a:lnTo>
                  <a:pt x="3706373" y="518970"/>
                </a:lnTo>
                <a:lnTo>
                  <a:pt x="3491545" y="461656"/>
                </a:lnTo>
                <a:lnTo>
                  <a:pt x="3241200" y="528445"/>
                </a:lnTo>
                <a:lnTo>
                  <a:pt x="2990855" y="461656"/>
                </a:lnTo>
                <a:lnTo>
                  <a:pt x="2740509" y="528445"/>
                </a:lnTo>
                <a:lnTo>
                  <a:pt x="2490164" y="461656"/>
                </a:lnTo>
                <a:lnTo>
                  <a:pt x="2239819" y="528445"/>
                </a:lnTo>
                <a:lnTo>
                  <a:pt x="1989474" y="461656"/>
                </a:lnTo>
                <a:lnTo>
                  <a:pt x="1739129" y="528445"/>
                </a:lnTo>
                <a:lnTo>
                  <a:pt x="1488784" y="461656"/>
                </a:lnTo>
                <a:lnTo>
                  <a:pt x="1238439" y="528445"/>
                </a:lnTo>
                <a:lnTo>
                  <a:pt x="988094" y="461656"/>
                </a:lnTo>
                <a:lnTo>
                  <a:pt x="780050" y="517160"/>
                </a:lnTo>
                <a:lnTo>
                  <a:pt x="819018" y="484500"/>
                </a:lnTo>
                <a:lnTo>
                  <a:pt x="839975" y="469612"/>
                </a:lnTo>
                <a:close/>
                <a:moveTo>
                  <a:pt x="1493202" y="328810"/>
                </a:moveTo>
                <a:lnTo>
                  <a:pt x="1743547" y="395600"/>
                </a:lnTo>
                <a:lnTo>
                  <a:pt x="1993892" y="328810"/>
                </a:lnTo>
                <a:lnTo>
                  <a:pt x="2244237" y="395600"/>
                </a:lnTo>
                <a:lnTo>
                  <a:pt x="2494582" y="328810"/>
                </a:lnTo>
                <a:lnTo>
                  <a:pt x="2744927" y="395600"/>
                </a:lnTo>
                <a:lnTo>
                  <a:pt x="2995272" y="328810"/>
                </a:lnTo>
                <a:lnTo>
                  <a:pt x="3245618" y="395600"/>
                </a:lnTo>
                <a:lnTo>
                  <a:pt x="3452536" y="340396"/>
                </a:lnTo>
                <a:lnTo>
                  <a:pt x="3485208" y="359860"/>
                </a:lnTo>
                <a:lnTo>
                  <a:pt x="3241200" y="424958"/>
                </a:lnTo>
                <a:lnTo>
                  <a:pt x="2990855" y="358169"/>
                </a:lnTo>
                <a:lnTo>
                  <a:pt x="2740509" y="424958"/>
                </a:lnTo>
                <a:lnTo>
                  <a:pt x="2490164" y="358169"/>
                </a:lnTo>
                <a:lnTo>
                  <a:pt x="2239819" y="424958"/>
                </a:lnTo>
                <a:lnTo>
                  <a:pt x="1989474" y="358169"/>
                </a:lnTo>
                <a:lnTo>
                  <a:pt x="1739129" y="424958"/>
                </a:lnTo>
                <a:lnTo>
                  <a:pt x="1488784" y="358169"/>
                </a:lnTo>
                <a:lnTo>
                  <a:pt x="1238439" y="424958"/>
                </a:lnTo>
                <a:lnTo>
                  <a:pt x="997562" y="360695"/>
                </a:lnTo>
                <a:lnTo>
                  <a:pt x="1032961" y="339602"/>
                </a:lnTo>
                <a:lnTo>
                  <a:pt x="1242857" y="395600"/>
                </a:lnTo>
                <a:close/>
                <a:moveTo>
                  <a:pt x="1488784" y="228993"/>
                </a:moveTo>
                <a:lnTo>
                  <a:pt x="1739129" y="295783"/>
                </a:lnTo>
                <a:lnTo>
                  <a:pt x="1989474" y="228993"/>
                </a:lnTo>
                <a:lnTo>
                  <a:pt x="2239819" y="295783"/>
                </a:lnTo>
                <a:lnTo>
                  <a:pt x="2490164" y="228993"/>
                </a:lnTo>
                <a:lnTo>
                  <a:pt x="2740509" y="295783"/>
                </a:lnTo>
                <a:lnTo>
                  <a:pt x="2990855" y="228993"/>
                </a:lnTo>
                <a:lnTo>
                  <a:pt x="3241200" y="295783"/>
                </a:lnTo>
                <a:lnTo>
                  <a:pt x="3333120" y="271260"/>
                </a:lnTo>
                <a:lnTo>
                  <a:pt x="3352235" y="280646"/>
                </a:lnTo>
                <a:lnTo>
                  <a:pt x="3366073" y="288890"/>
                </a:lnTo>
                <a:lnTo>
                  <a:pt x="3241200" y="322205"/>
                </a:lnTo>
                <a:lnTo>
                  <a:pt x="2990855" y="255415"/>
                </a:lnTo>
                <a:lnTo>
                  <a:pt x="2740509" y="322205"/>
                </a:lnTo>
                <a:lnTo>
                  <a:pt x="2490164" y="255415"/>
                </a:lnTo>
                <a:lnTo>
                  <a:pt x="2239819" y="322205"/>
                </a:lnTo>
                <a:lnTo>
                  <a:pt x="1989474" y="255415"/>
                </a:lnTo>
                <a:lnTo>
                  <a:pt x="1739129" y="322205"/>
                </a:lnTo>
                <a:lnTo>
                  <a:pt x="1488784" y="255415"/>
                </a:lnTo>
                <a:lnTo>
                  <a:pt x="1238439" y="322205"/>
                </a:lnTo>
                <a:lnTo>
                  <a:pt x="1116674" y="289719"/>
                </a:lnTo>
                <a:lnTo>
                  <a:pt x="1131900" y="280646"/>
                </a:lnTo>
                <a:lnTo>
                  <a:pt x="1149430" y="272036"/>
                </a:lnTo>
                <a:lnTo>
                  <a:pt x="1238439" y="295783"/>
                </a:lnTo>
                <a:close/>
                <a:moveTo>
                  <a:pt x="1488784" y="128442"/>
                </a:moveTo>
                <a:lnTo>
                  <a:pt x="1739129" y="195231"/>
                </a:lnTo>
                <a:lnTo>
                  <a:pt x="1989474" y="128442"/>
                </a:lnTo>
                <a:lnTo>
                  <a:pt x="2239819" y="195231"/>
                </a:lnTo>
                <a:lnTo>
                  <a:pt x="2490164" y="128442"/>
                </a:lnTo>
                <a:lnTo>
                  <a:pt x="2740509" y="195231"/>
                </a:lnTo>
                <a:lnTo>
                  <a:pt x="2990855" y="128442"/>
                </a:lnTo>
                <a:lnTo>
                  <a:pt x="3042060" y="142103"/>
                </a:lnTo>
                <a:lnTo>
                  <a:pt x="3183342" y="197711"/>
                </a:lnTo>
                <a:lnTo>
                  <a:pt x="3208185" y="209910"/>
                </a:lnTo>
                <a:lnTo>
                  <a:pt x="2990855" y="151928"/>
                </a:lnTo>
                <a:lnTo>
                  <a:pt x="2740509" y="218718"/>
                </a:lnTo>
                <a:lnTo>
                  <a:pt x="2490164" y="151928"/>
                </a:lnTo>
                <a:lnTo>
                  <a:pt x="2239819" y="218718"/>
                </a:lnTo>
                <a:lnTo>
                  <a:pt x="1989474" y="151928"/>
                </a:lnTo>
                <a:lnTo>
                  <a:pt x="1739129" y="218718"/>
                </a:lnTo>
                <a:lnTo>
                  <a:pt x="1488784" y="151928"/>
                </a:lnTo>
                <a:lnTo>
                  <a:pt x="1281234" y="207301"/>
                </a:lnTo>
                <a:lnTo>
                  <a:pt x="1300760" y="197711"/>
                </a:lnTo>
                <a:lnTo>
                  <a:pt x="1451372" y="138423"/>
                </a:lnTo>
                <a:close/>
                <a:moveTo>
                  <a:pt x="1993892" y="27890"/>
                </a:moveTo>
                <a:lnTo>
                  <a:pt x="2244237" y="94680"/>
                </a:lnTo>
                <a:lnTo>
                  <a:pt x="2494582" y="27890"/>
                </a:lnTo>
                <a:lnTo>
                  <a:pt x="2744927" y="94680"/>
                </a:lnTo>
                <a:lnTo>
                  <a:pt x="2824748" y="73385"/>
                </a:lnTo>
                <a:lnTo>
                  <a:pt x="2860135" y="84050"/>
                </a:lnTo>
                <a:lnTo>
                  <a:pt x="2740509" y="115964"/>
                </a:lnTo>
                <a:lnTo>
                  <a:pt x="2490164" y="49175"/>
                </a:lnTo>
                <a:lnTo>
                  <a:pt x="2239819" y="115964"/>
                </a:lnTo>
                <a:lnTo>
                  <a:pt x="1989474" y="49175"/>
                </a:lnTo>
                <a:lnTo>
                  <a:pt x="1739129" y="115964"/>
                </a:lnTo>
                <a:lnTo>
                  <a:pt x="1621854" y="84676"/>
                </a:lnTo>
                <a:lnTo>
                  <a:pt x="1659915" y="73205"/>
                </a:lnTo>
                <a:lnTo>
                  <a:pt x="1661660" y="72833"/>
                </a:lnTo>
                <a:lnTo>
                  <a:pt x="1743547" y="94680"/>
                </a:lnTo>
                <a:close/>
                <a:moveTo>
                  <a:pt x="2242028" y="0"/>
                </a:moveTo>
                <a:lnTo>
                  <a:pt x="2280523" y="1618"/>
                </a:lnTo>
                <a:lnTo>
                  <a:pt x="2239819" y="12477"/>
                </a:lnTo>
                <a:lnTo>
                  <a:pt x="2199716" y="1778"/>
                </a:lnTo>
                <a:close/>
              </a:path>
            </a:pathLst>
          </a:custGeom>
          <a:solidFill>
            <a:srgbClr val="E8EBEE"/>
          </a:solidFill>
          <a:ln w="735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D2273-F78E-9DB3-2A6F-BDDBC50814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dirty="0"/>
              <a:t>Inhoud</a:t>
            </a:r>
            <a:endParaRPr lang="en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CE6B1-CB1E-FD86-3DF8-A5E3CF56BEC4}"/>
              </a:ext>
            </a:extLst>
          </p:cNvPr>
          <p:cNvSpPr>
            <a:spLocks noGrp="1"/>
          </p:cNvSpPr>
          <p:nvPr userDrawn="1">
            <p:ph type="dt" sz="half" idx="23"/>
          </p:nvPr>
        </p:nvSpPr>
        <p:spPr/>
        <p:txBody>
          <a:bodyPr/>
          <a:lstStyle/>
          <a:p>
            <a:fld id="{42760957-2A8E-40BE-966D-8F8593EA1358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06E0A32-6236-FD89-54F3-32DAF68AAF66}"/>
              </a:ext>
            </a:extLst>
          </p:cNvPr>
          <p:cNvSpPr>
            <a:spLocks noGrp="1"/>
          </p:cNvSpPr>
          <p:nvPr userDrawn="1">
            <p:ph type="ftr" sz="quarter" idx="24"/>
          </p:nvPr>
        </p:nvSpPr>
        <p:spPr/>
        <p:txBody>
          <a:bodyPr/>
          <a:lstStyle/>
          <a:p>
            <a:r>
              <a:rPr lang="en-GB" dirty="0" err="1"/>
              <a:t>Voettekst</a:t>
            </a:r>
            <a:endParaRPr lang="en-B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65FE8F9-875D-C106-3FC1-50AED466CC36}"/>
              </a:ext>
            </a:extLst>
          </p:cNvPr>
          <p:cNvSpPr>
            <a:spLocks noGrp="1"/>
          </p:cNvSpPr>
          <p:nvPr userDrawn="1">
            <p:ph type="sldNum" sz="quarter" idx="25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0A78055-FE2C-B041-C51B-52FDF9A6F16D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515936" y="1628775"/>
            <a:ext cx="11160127" cy="4716463"/>
          </a:xfrm>
        </p:spPr>
        <p:txBody>
          <a:bodyPr/>
          <a:lstStyle/>
          <a:p>
            <a:pPr lvl="0"/>
            <a:r>
              <a:rPr lang="nl-BE" dirty="0"/>
              <a:t>Klik om tekst toe te voegen. </a:t>
            </a:r>
            <a:br>
              <a:rPr lang="nl-BE" dirty="0"/>
            </a:br>
            <a:r>
              <a:rPr lang="nl-BE" dirty="0"/>
              <a:t>Voor bullets, selecteer je je tekst + TAB-toets.</a:t>
            </a:r>
          </a:p>
          <a:p>
            <a:pPr lvl="1"/>
            <a:r>
              <a:rPr lang="nl-BE" dirty="0"/>
              <a:t>Bullets 1</a:t>
            </a:r>
          </a:p>
          <a:p>
            <a:pPr lvl="2"/>
            <a:r>
              <a:rPr lang="nl-BE" dirty="0"/>
              <a:t>Bullets 2</a:t>
            </a:r>
          </a:p>
          <a:p>
            <a:pPr lvl="3"/>
            <a:r>
              <a:rPr lang="nl-BE" dirty="0"/>
              <a:t>Bullets 3</a:t>
            </a:r>
          </a:p>
          <a:p>
            <a:pPr lvl="4"/>
            <a:r>
              <a:rPr lang="nl-BE" dirty="0"/>
              <a:t>Bullets 4</a:t>
            </a:r>
          </a:p>
          <a:p>
            <a:pPr lvl="5"/>
            <a:r>
              <a:rPr lang="nl-BE" dirty="0"/>
              <a:t>Bullets 5</a:t>
            </a:r>
          </a:p>
          <a:p>
            <a:pPr lvl="6"/>
            <a:r>
              <a:rPr lang="nl-BE" dirty="0"/>
              <a:t>Bullets 6</a:t>
            </a:r>
          </a:p>
          <a:p>
            <a:pPr lvl="7"/>
            <a:r>
              <a:rPr lang="nl-BE" dirty="0"/>
              <a:t>Bullets 7</a:t>
            </a:r>
          </a:p>
          <a:p>
            <a:pPr lvl="8"/>
            <a:r>
              <a:rPr lang="nl-BE" dirty="0"/>
              <a:t>Bullets 8</a:t>
            </a:r>
          </a:p>
        </p:txBody>
      </p:sp>
      <p:sp>
        <p:nvSpPr>
          <p:cNvPr id="10" name="Graphic 16">
            <a:extLst>
              <a:ext uri="{FF2B5EF4-FFF2-40B4-BE49-F238E27FC236}">
                <a16:creationId xmlns:a16="http://schemas.microsoft.com/office/drawing/2014/main" id="{B60B2BAA-FF76-016A-AE82-B1E108A12392}"/>
              </a:ext>
            </a:extLst>
          </p:cNvPr>
          <p:cNvSpPr/>
          <p:nvPr/>
        </p:nvSpPr>
        <p:spPr>
          <a:xfrm>
            <a:off x="6969945" y="4522251"/>
            <a:ext cx="4488542" cy="1707171"/>
          </a:xfrm>
          <a:custGeom>
            <a:avLst/>
            <a:gdLst>
              <a:gd name="connsiteX0" fmla="*/ 901243 w 4488542"/>
              <a:gd name="connsiteY0" fmla="*/ 1707171 h 1707171"/>
              <a:gd name="connsiteX1" fmla="*/ 2244271 w 4488542"/>
              <a:gd name="connsiteY1" fmla="*/ 846980 h 1707171"/>
              <a:gd name="connsiteX2" fmla="*/ 3587300 w 4488542"/>
              <a:gd name="connsiteY2" fmla="*/ 1707171 h 1707171"/>
              <a:gd name="connsiteX3" fmla="*/ 4488543 w 4488542"/>
              <a:gd name="connsiteY3" fmla="*/ 1707171 h 1707171"/>
              <a:gd name="connsiteX4" fmla="*/ 2243535 w 4488542"/>
              <a:gd name="connsiteY4" fmla="*/ 0 h 1707171"/>
              <a:gd name="connsiteX5" fmla="*/ 0 w 4488542"/>
              <a:gd name="connsiteY5" fmla="*/ 1707171 h 1707171"/>
              <a:gd name="connsiteX6" fmla="*/ 901243 w 4488542"/>
              <a:gd name="connsiteY6" fmla="*/ 1707171 h 1707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8542" h="1707171">
                <a:moveTo>
                  <a:pt x="901243" y="1707171"/>
                </a:moveTo>
                <a:cubicBezTo>
                  <a:pt x="1133917" y="1200011"/>
                  <a:pt x="1647861" y="846980"/>
                  <a:pt x="2244271" y="846980"/>
                </a:cubicBezTo>
                <a:cubicBezTo>
                  <a:pt x="2840682" y="846980"/>
                  <a:pt x="3353890" y="1200011"/>
                  <a:pt x="3587300" y="1707171"/>
                </a:cubicBezTo>
                <a:lnTo>
                  <a:pt x="4488543" y="1707171"/>
                </a:lnTo>
                <a:cubicBezTo>
                  <a:pt x="4218318" y="722942"/>
                  <a:pt x="3315602" y="0"/>
                  <a:pt x="2243535" y="0"/>
                </a:cubicBezTo>
                <a:cubicBezTo>
                  <a:pt x="1171469" y="0"/>
                  <a:pt x="268753" y="722942"/>
                  <a:pt x="0" y="1707171"/>
                </a:cubicBezTo>
                <a:lnTo>
                  <a:pt x="901243" y="1707171"/>
                </a:lnTo>
                <a:close/>
              </a:path>
            </a:pathLst>
          </a:custGeom>
          <a:solidFill>
            <a:srgbClr val="E8EBEE"/>
          </a:solidFill>
          <a:ln w="7355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20080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Freeform 519">
            <a:extLst>
              <a:ext uri="{FF2B5EF4-FFF2-40B4-BE49-F238E27FC236}">
                <a16:creationId xmlns:a16="http://schemas.microsoft.com/office/drawing/2014/main" id="{573E558C-B060-8251-9518-370EA802718C}"/>
              </a:ext>
            </a:extLst>
          </p:cNvPr>
          <p:cNvSpPr>
            <a:spLocks noChangeAspect="1"/>
          </p:cNvSpPr>
          <p:nvPr userDrawn="1"/>
        </p:nvSpPr>
        <p:spPr>
          <a:xfrm>
            <a:off x="9302358" y="0"/>
            <a:ext cx="2889642" cy="6867309"/>
          </a:xfrm>
          <a:custGeom>
            <a:avLst/>
            <a:gdLst>
              <a:gd name="connsiteX0" fmla="*/ 2213087 w 2889642"/>
              <a:gd name="connsiteY0" fmla="*/ 6139498 h 6867309"/>
              <a:gd name="connsiteX1" fmla="*/ 2213087 w 2889642"/>
              <a:gd name="connsiteY1" fmla="*/ 6501233 h 6867309"/>
              <a:gd name="connsiteX2" fmla="*/ 2573915 w 2889642"/>
              <a:gd name="connsiteY2" fmla="*/ 6501233 h 6867309"/>
              <a:gd name="connsiteX3" fmla="*/ 2573915 w 2889642"/>
              <a:gd name="connsiteY3" fmla="*/ 6139498 h 6867309"/>
              <a:gd name="connsiteX4" fmla="*/ 1833452 w 2889642"/>
              <a:gd name="connsiteY4" fmla="*/ 6139498 h 6867309"/>
              <a:gd name="connsiteX5" fmla="*/ 1833452 w 2889642"/>
              <a:gd name="connsiteY5" fmla="*/ 6501233 h 6867309"/>
              <a:gd name="connsiteX6" fmla="*/ 2194280 w 2889642"/>
              <a:gd name="connsiteY6" fmla="*/ 6501233 h 6867309"/>
              <a:gd name="connsiteX7" fmla="*/ 2194280 w 2889642"/>
              <a:gd name="connsiteY7" fmla="*/ 6139498 h 6867309"/>
              <a:gd name="connsiteX8" fmla="*/ 2213087 w 2889642"/>
              <a:gd name="connsiteY8" fmla="*/ 5758909 h 6867309"/>
              <a:gd name="connsiteX9" fmla="*/ 2213087 w 2889642"/>
              <a:gd name="connsiteY9" fmla="*/ 6120644 h 6867309"/>
              <a:gd name="connsiteX10" fmla="*/ 2573915 w 2889642"/>
              <a:gd name="connsiteY10" fmla="*/ 6120644 h 6867309"/>
              <a:gd name="connsiteX11" fmla="*/ 2573915 w 2889642"/>
              <a:gd name="connsiteY11" fmla="*/ 5758909 h 6867309"/>
              <a:gd name="connsiteX12" fmla="*/ 1833452 w 2889642"/>
              <a:gd name="connsiteY12" fmla="*/ 5758909 h 6867309"/>
              <a:gd name="connsiteX13" fmla="*/ 1833452 w 2889642"/>
              <a:gd name="connsiteY13" fmla="*/ 6120644 h 6867309"/>
              <a:gd name="connsiteX14" fmla="*/ 2194280 w 2889642"/>
              <a:gd name="connsiteY14" fmla="*/ 6120644 h 6867309"/>
              <a:gd name="connsiteX15" fmla="*/ 2194280 w 2889642"/>
              <a:gd name="connsiteY15" fmla="*/ 5758909 h 6867309"/>
              <a:gd name="connsiteX16" fmla="*/ 1454165 w 2889642"/>
              <a:gd name="connsiteY16" fmla="*/ 5758909 h 6867309"/>
              <a:gd name="connsiteX17" fmla="*/ 1454165 w 2889642"/>
              <a:gd name="connsiteY17" fmla="*/ 6120644 h 6867309"/>
              <a:gd name="connsiteX18" fmla="*/ 1814993 w 2889642"/>
              <a:gd name="connsiteY18" fmla="*/ 6120644 h 6867309"/>
              <a:gd name="connsiteX19" fmla="*/ 1814993 w 2889642"/>
              <a:gd name="connsiteY19" fmla="*/ 5758909 h 6867309"/>
              <a:gd name="connsiteX20" fmla="*/ 1074530 w 2889642"/>
              <a:gd name="connsiteY20" fmla="*/ 5758909 h 6867309"/>
              <a:gd name="connsiteX21" fmla="*/ 1074530 w 2889642"/>
              <a:gd name="connsiteY21" fmla="*/ 6120644 h 6867309"/>
              <a:gd name="connsiteX22" fmla="*/ 1435358 w 2889642"/>
              <a:gd name="connsiteY22" fmla="*/ 6120644 h 6867309"/>
              <a:gd name="connsiteX23" fmla="*/ 1435358 w 2889642"/>
              <a:gd name="connsiteY23" fmla="*/ 5758909 h 6867309"/>
              <a:gd name="connsiteX24" fmla="*/ 2213087 w 2889642"/>
              <a:gd name="connsiteY24" fmla="*/ 5378320 h 6867309"/>
              <a:gd name="connsiteX25" fmla="*/ 2213087 w 2889642"/>
              <a:gd name="connsiteY25" fmla="*/ 5740054 h 6867309"/>
              <a:gd name="connsiteX26" fmla="*/ 2573915 w 2889642"/>
              <a:gd name="connsiteY26" fmla="*/ 5740054 h 6867309"/>
              <a:gd name="connsiteX27" fmla="*/ 2573915 w 2889642"/>
              <a:gd name="connsiteY27" fmla="*/ 5378320 h 6867309"/>
              <a:gd name="connsiteX28" fmla="*/ 1833452 w 2889642"/>
              <a:gd name="connsiteY28" fmla="*/ 5378320 h 6867309"/>
              <a:gd name="connsiteX29" fmla="*/ 1833452 w 2889642"/>
              <a:gd name="connsiteY29" fmla="*/ 5740054 h 6867309"/>
              <a:gd name="connsiteX30" fmla="*/ 2194280 w 2889642"/>
              <a:gd name="connsiteY30" fmla="*/ 5740054 h 6867309"/>
              <a:gd name="connsiteX31" fmla="*/ 2194280 w 2889642"/>
              <a:gd name="connsiteY31" fmla="*/ 5378320 h 6867309"/>
              <a:gd name="connsiteX32" fmla="*/ 1454165 w 2889642"/>
              <a:gd name="connsiteY32" fmla="*/ 5378320 h 6867309"/>
              <a:gd name="connsiteX33" fmla="*/ 1454165 w 2889642"/>
              <a:gd name="connsiteY33" fmla="*/ 5740054 h 6867309"/>
              <a:gd name="connsiteX34" fmla="*/ 1814993 w 2889642"/>
              <a:gd name="connsiteY34" fmla="*/ 5740054 h 6867309"/>
              <a:gd name="connsiteX35" fmla="*/ 1814993 w 2889642"/>
              <a:gd name="connsiteY35" fmla="*/ 5378320 h 6867309"/>
              <a:gd name="connsiteX36" fmla="*/ 1074530 w 2889642"/>
              <a:gd name="connsiteY36" fmla="*/ 5378320 h 6867309"/>
              <a:gd name="connsiteX37" fmla="*/ 1074530 w 2889642"/>
              <a:gd name="connsiteY37" fmla="*/ 5740054 h 6867309"/>
              <a:gd name="connsiteX38" fmla="*/ 1435358 w 2889642"/>
              <a:gd name="connsiteY38" fmla="*/ 5740054 h 6867309"/>
              <a:gd name="connsiteX39" fmla="*/ 1435358 w 2889642"/>
              <a:gd name="connsiteY39" fmla="*/ 5378320 h 6867309"/>
              <a:gd name="connsiteX40" fmla="*/ 2213087 w 2889642"/>
              <a:gd name="connsiteY40" fmla="*/ 4997731 h 6867309"/>
              <a:gd name="connsiteX41" fmla="*/ 2213087 w 2889642"/>
              <a:gd name="connsiteY41" fmla="*/ 5359465 h 6867309"/>
              <a:gd name="connsiteX42" fmla="*/ 2573915 w 2889642"/>
              <a:gd name="connsiteY42" fmla="*/ 5359465 h 6867309"/>
              <a:gd name="connsiteX43" fmla="*/ 2573915 w 2889642"/>
              <a:gd name="connsiteY43" fmla="*/ 4997731 h 6867309"/>
              <a:gd name="connsiteX44" fmla="*/ 1833452 w 2889642"/>
              <a:gd name="connsiteY44" fmla="*/ 4997731 h 6867309"/>
              <a:gd name="connsiteX45" fmla="*/ 1833452 w 2889642"/>
              <a:gd name="connsiteY45" fmla="*/ 5359465 h 6867309"/>
              <a:gd name="connsiteX46" fmla="*/ 2194280 w 2889642"/>
              <a:gd name="connsiteY46" fmla="*/ 5359465 h 6867309"/>
              <a:gd name="connsiteX47" fmla="*/ 2194280 w 2889642"/>
              <a:gd name="connsiteY47" fmla="*/ 4997731 h 6867309"/>
              <a:gd name="connsiteX48" fmla="*/ 1454165 w 2889642"/>
              <a:gd name="connsiteY48" fmla="*/ 4997731 h 6867309"/>
              <a:gd name="connsiteX49" fmla="*/ 1454165 w 2889642"/>
              <a:gd name="connsiteY49" fmla="*/ 5359465 h 6867309"/>
              <a:gd name="connsiteX50" fmla="*/ 1814993 w 2889642"/>
              <a:gd name="connsiteY50" fmla="*/ 5359465 h 6867309"/>
              <a:gd name="connsiteX51" fmla="*/ 1814993 w 2889642"/>
              <a:gd name="connsiteY51" fmla="*/ 4997731 h 6867309"/>
              <a:gd name="connsiteX52" fmla="*/ 1074530 w 2889642"/>
              <a:gd name="connsiteY52" fmla="*/ 4997731 h 6867309"/>
              <a:gd name="connsiteX53" fmla="*/ 1074530 w 2889642"/>
              <a:gd name="connsiteY53" fmla="*/ 5359465 h 6867309"/>
              <a:gd name="connsiteX54" fmla="*/ 1435358 w 2889642"/>
              <a:gd name="connsiteY54" fmla="*/ 5359465 h 6867309"/>
              <a:gd name="connsiteX55" fmla="*/ 1435358 w 2889642"/>
              <a:gd name="connsiteY55" fmla="*/ 4997731 h 6867309"/>
              <a:gd name="connsiteX56" fmla="*/ 694895 w 2889642"/>
              <a:gd name="connsiteY56" fmla="*/ 4997731 h 6867309"/>
              <a:gd name="connsiteX57" fmla="*/ 694895 w 2889642"/>
              <a:gd name="connsiteY57" fmla="*/ 5359465 h 6867309"/>
              <a:gd name="connsiteX58" fmla="*/ 1055723 w 2889642"/>
              <a:gd name="connsiteY58" fmla="*/ 5359465 h 6867309"/>
              <a:gd name="connsiteX59" fmla="*/ 1055723 w 2889642"/>
              <a:gd name="connsiteY59" fmla="*/ 4997731 h 6867309"/>
              <a:gd name="connsiteX60" fmla="*/ 2213087 w 2889642"/>
              <a:gd name="connsiteY60" fmla="*/ 4617142 h 6867309"/>
              <a:gd name="connsiteX61" fmla="*/ 2213087 w 2889642"/>
              <a:gd name="connsiteY61" fmla="*/ 4978876 h 6867309"/>
              <a:gd name="connsiteX62" fmla="*/ 2573915 w 2889642"/>
              <a:gd name="connsiteY62" fmla="*/ 4978876 h 6867309"/>
              <a:gd name="connsiteX63" fmla="*/ 2573915 w 2889642"/>
              <a:gd name="connsiteY63" fmla="*/ 4617142 h 6867309"/>
              <a:gd name="connsiteX64" fmla="*/ 1833452 w 2889642"/>
              <a:gd name="connsiteY64" fmla="*/ 4617142 h 6867309"/>
              <a:gd name="connsiteX65" fmla="*/ 1833452 w 2889642"/>
              <a:gd name="connsiteY65" fmla="*/ 4978876 h 6867309"/>
              <a:gd name="connsiteX66" fmla="*/ 2194280 w 2889642"/>
              <a:gd name="connsiteY66" fmla="*/ 4978876 h 6867309"/>
              <a:gd name="connsiteX67" fmla="*/ 2194280 w 2889642"/>
              <a:gd name="connsiteY67" fmla="*/ 4617142 h 6867309"/>
              <a:gd name="connsiteX68" fmla="*/ 1454165 w 2889642"/>
              <a:gd name="connsiteY68" fmla="*/ 4617142 h 6867309"/>
              <a:gd name="connsiteX69" fmla="*/ 1454165 w 2889642"/>
              <a:gd name="connsiteY69" fmla="*/ 4978876 h 6867309"/>
              <a:gd name="connsiteX70" fmla="*/ 1814993 w 2889642"/>
              <a:gd name="connsiteY70" fmla="*/ 4978876 h 6867309"/>
              <a:gd name="connsiteX71" fmla="*/ 1814993 w 2889642"/>
              <a:gd name="connsiteY71" fmla="*/ 4617142 h 6867309"/>
              <a:gd name="connsiteX72" fmla="*/ 1074530 w 2889642"/>
              <a:gd name="connsiteY72" fmla="*/ 4617142 h 6867309"/>
              <a:gd name="connsiteX73" fmla="*/ 1074530 w 2889642"/>
              <a:gd name="connsiteY73" fmla="*/ 4978876 h 6867309"/>
              <a:gd name="connsiteX74" fmla="*/ 1435358 w 2889642"/>
              <a:gd name="connsiteY74" fmla="*/ 4978876 h 6867309"/>
              <a:gd name="connsiteX75" fmla="*/ 1435358 w 2889642"/>
              <a:gd name="connsiteY75" fmla="*/ 4617142 h 6867309"/>
              <a:gd name="connsiteX76" fmla="*/ 694895 w 2889642"/>
              <a:gd name="connsiteY76" fmla="*/ 4617142 h 6867309"/>
              <a:gd name="connsiteX77" fmla="*/ 694895 w 2889642"/>
              <a:gd name="connsiteY77" fmla="*/ 4978876 h 6867309"/>
              <a:gd name="connsiteX78" fmla="*/ 1055723 w 2889642"/>
              <a:gd name="connsiteY78" fmla="*/ 4978876 h 6867309"/>
              <a:gd name="connsiteX79" fmla="*/ 1055723 w 2889642"/>
              <a:gd name="connsiteY79" fmla="*/ 4617142 h 6867309"/>
              <a:gd name="connsiteX80" fmla="*/ 2213087 w 2889642"/>
              <a:gd name="connsiteY80" fmla="*/ 4236552 h 6867309"/>
              <a:gd name="connsiteX81" fmla="*/ 2213087 w 2889642"/>
              <a:gd name="connsiteY81" fmla="*/ 4598286 h 6867309"/>
              <a:gd name="connsiteX82" fmla="*/ 2573915 w 2889642"/>
              <a:gd name="connsiteY82" fmla="*/ 4598286 h 6867309"/>
              <a:gd name="connsiteX83" fmla="*/ 2573915 w 2889642"/>
              <a:gd name="connsiteY83" fmla="*/ 4236552 h 6867309"/>
              <a:gd name="connsiteX84" fmla="*/ 1833452 w 2889642"/>
              <a:gd name="connsiteY84" fmla="*/ 4236552 h 6867309"/>
              <a:gd name="connsiteX85" fmla="*/ 1833452 w 2889642"/>
              <a:gd name="connsiteY85" fmla="*/ 4598286 h 6867309"/>
              <a:gd name="connsiteX86" fmla="*/ 2194280 w 2889642"/>
              <a:gd name="connsiteY86" fmla="*/ 4598286 h 6867309"/>
              <a:gd name="connsiteX87" fmla="*/ 2194280 w 2889642"/>
              <a:gd name="connsiteY87" fmla="*/ 4236552 h 6867309"/>
              <a:gd name="connsiteX88" fmla="*/ 1454165 w 2889642"/>
              <a:gd name="connsiteY88" fmla="*/ 4236552 h 6867309"/>
              <a:gd name="connsiteX89" fmla="*/ 1454165 w 2889642"/>
              <a:gd name="connsiteY89" fmla="*/ 4598286 h 6867309"/>
              <a:gd name="connsiteX90" fmla="*/ 1814993 w 2889642"/>
              <a:gd name="connsiteY90" fmla="*/ 4598286 h 6867309"/>
              <a:gd name="connsiteX91" fmla="*/ 1814993 w 2889642"/>
              <a:gd name="connsiteY91" fmla="*/ 4236552 h 6867309"/>
              <a:gd name="connsiteX92" fmla="*/ 1074530 w 2889642"/>
              <a:gd name="connsiteY92" fmla="*/ 4236552 h 6867309"/>
              <a:gd name="connsiteX93" fmla="*/ 1074530 w 2889642"/>
              <a:gd name="connsiteY93" fmla="*/ 4598286 h 6867309"/>
              <a:gd name="connsiteX94" fmla="*/ 1435358 w 2889642"/>
              <a:gd name="connsiteY94" fmla="*/ 4598286 h 6867309"/>
              <a:gd name="connsiteX95" fmla="*/ 1435358 w 2889642"/>
              <a:gd name="connsiteY95" fmla="*/ 4236552 h 6867309"/>
              <a:gd name="connsiteX96" fmla="*/ 694895 w 2889642"/>
              <a:gd name="connsiteY96" fmla="*/ 4236552 h 6867309"/>
              <a:gd name="connsiteX97" fmla="*/ 694895 w 2889642"/>
              <a:gd name="connsiteY97" fmla="*/ 4598286 h 6867309"/>
              <a:gd name="connsiteX98" fmla="*/ 1055723 w 2889642"/>
              <a:gd name="connsiteY98" fmla="*/ 4598286 h 6867309"/>
              <a:gd name="connsiteX99" fmla="*/ 1055723 w 2889642"/>
              <a:gd name="connsiteY99" fmla="*/ 4236552 h 6867309"/>
              <a:gd name="connsiteX100" fmla="*/ 315608 w 2889642"/>
              <a:gd name="connsiteY100" fmla="*/ 4236552 h 6867309"/>
              <a:gd name="connsiteX101" fmla="*/ 315608 w 2889642"/>
              <a:gd name="connsiteY101" fmla="*/ 4598286 h 6867309"/>
              <a:gd name="connsiteX102" fmla="*/ 676436 w 2889642"/>
              <a:gd name="connsiteY102" fmla="*/ 4598286 h 6867309"/>
              <a:gd name="connsiteX103" fmla="*/ 676436 w 2889642"/>
              <a:gd name="connsiteY103" fmla="*/ 4236552 h 6867309"/>
              <a:gd name="connsiteX104" fmla="*/ 2213087 w 2889642"/>
              <a:gd name="connsiteY104" fmla="*/ 3855963 h 6867309"/>
              <a:gd name="connsiteX105" fmla="*/ 2213087 w 2889642"/>
              <a:gd name="connsiteY105" fmla="*/ 4217697 h 6867309"/>
              <a:gd name="connsiteX106" fmla="*/ 2573915 w 2889642"/>
              <a:gd name="connsiteY106" fmla="*/ 4217697 h 6867309"/>
              <a:gd name="connsiteX107" fmla="*/ 2573915 w 2889642"/>
              <a:gd name="connsiteY107" fmla="*/ 3855963 h 6867309"/>
              <a:gd name="connsiteX108" fmla="*/ 1833452 w 2889642"/>
              <a:gd name="connsiteY108" fmla="*/ 3855963 h 6867309"/>
              <a:gd name="connsiteX109" fmla="*/ 1833452 w 2889642"/>
              <a:gd name="connsiteY109" fmla="*/ 4217697 h 6867309"/>
              <a:gd name="connsiteX110" fmla="*/ 2194280 w 2889642"/>
              <a:gd name="connsiteY110" fmla="*/ 4217697 h 6867309"/>
              <a:gd name="connsiteX111" fmla="*/ 2194280 w 2889642"/>
              <a:gd name="connsiteY111" fmla="*/ 3855963 h 6867309"/>
              <a:gd name="connsiteX112" fmla="*/ 1454165 w 2889642"/>
              <a:gd name="connsiteY112" fmla="*/ 3855963 h 6867309"/>
              <a:gd name="connsiteX113" fmla="*/ 1454165 w 2889642"/>
              <a:gd name="connsiteY113" fmla="*/ 4217697 h 6867309"/>
              <a:gd name="connsiteX114" fmla="*/ 1814993 w 2889642"/>
              <a:gd name="connsiteY114" fmla="*/ 4217697 h 6867309"/>
              <a:gd name="connsiteX115" fmla="*/ 1814993 w 2889642"/>
              <a:gd name="connsiteY115" fmla="*/ 3855963 h 6867309"/>
              <a:gd name="connsiteX116" fmla="*/ 1074530 w 2889642"/>
              <a:gd name="connsiteY116" fmla="*/ 3855963 h 6867309"/>
              <a:gd name="connsiteX117" fmla="*/ 1074530 w 2889642"/>
              <a:gd name="connsiteY117" fmla="*/ 4217697 h 6867309"/>
              <a:gd name="connsiteX118" fmla="*/ 1435358 w 2889642"/>
              <a:gd name="connsiteY118" fmla="*/ 4217697 h 6867309"/>
              <a:gd name="connsiteX119" fmla="*/ 1435358 w 2889642"/>
              <a:gd name="connsiteY119" fmla="*/ 3855963 h 6867309"/>
              <a:gd name="connsiteX120" fmla="*/ 694895 w 2889642"/>
              <a:gd name="connsiteY120" fmla="*/ 3855963 h 6867309"/>
              <a:gd name="connsiteX121" fmla="*/ 694895 w 2889642"/>
              <a:gd name="connsiteY121" fmla="*/ 4217697 h 6867309"/>
              <a:gd name="connsiteX122" fmla="*/ 1055723 w 2889642"/>
              <a:gd name="connsiteY122" fmla="*/ 4217697 h 6867309"/>
              <a:gd name="connsiteX123" fmla="*/ 1055723 w 2889642"/>
              <a:gd name="connsiteY123" fmla="*/ 3855963 h 6867309"/>
              <a:gd name="connsiteX124" fmla="*/ 315608 w 2889642"/>
              <a:gd name="connsiteY124" fmla="*/ 3855963 h 6867309"/>
              <a:gd name="connsiteX125" fmla="*/ 315608 w 2889642"/>
              <a:gd name="connsiteY125" fmla="*/ 4217697 h 6867309"/>
              <a:gd name="connsiteX126" fmla="*/ 676436 w 2889642"/>
              <a:gd name="connsiteY126" fmla="*/ 4217697 h 6867309"/>
              <a:gd name="connsiteX127" fmla="*/ 676436 w 2889642"/>
              <a:gd name="connsiteY127" fmla="*/ 3855963 h 6867309"/>
              <a:gd name="connsiteX128" fmla="*/ 2213087 w 2889642"/>
              <a:gd name="connsiteY128" fmla="*/ 3475374 h 6867309"/>
              <a:gd name="connsiteX129" fmla="*/ 2213087 w 2889642"/>
              <a:gd name="connsiteY129" fmla="*/ 3837108 h 6867309"/>
              <a:gd name="connsiteX130" fmla="*/ 2573915 w 2889642"/>
              <a:gd name="connsiteY130" fmla="*/ 3837108 h 6867309"/>
              <a:gd name="connsiteX131" fmla="*/ 2573915 w 2889642"/>
              <a:gd name="connsiteY131" fmla="*/ 3475374 h 6867309"/>
              <a:gd name="connsiteX132" fmla="*/ 1833452 w 2889642"/>
              <a:gd name="connsiteY132" fmla="*/ 3475374 h 6867309"/>
              <a:gd name="connsiteX133" fmla="*/ 1833452 w 2889642"/>
              <a:gd name="connsiteY133" fmla="*/ 3837108 h 6867309"/>
              <a:gd name="connsiteX134" fmla="*/ 2194280 w 2889642"/>
              <a:gd name="connsiteY134" fmla="*/ 3837108 h 6867309"/>
              <a:gd name="connsiteX135" fmla="*/ 2194280 w 2889642"/>
              <a:gd name="connsiteY135" fmla="*/ 3475374 h 6867309"/>
              <a:gd name="connsiteX136" fmla="*/ 1454165 w 2889642"/>
              <a:gd name="connsiteY136" fmla="*/ 3475374 h 6867309"/>
              <a:gd name="connsiteX137" fmla="*/ 1454165 w 2889642"/>
              <a:gd name="connsiteY137" fmla="*/ 3837108 h 6867309"/>
              <a:gd name="connsiteX138" fmla="*/ 1814993 w 2889642"/>
              <a:gd name="connsiteY138" fmla="*/ 3837108 h 6867309"/>
              <a:gd name="connsiteX139" fmla="*/ 1814993 w 2889642"/>
              <a:gd name="connsiteY139" fmla="*/ 3475374 h 6867309"/>
              <a:gd name="connsiteX140" fmla="*/ 1074530 w 2889642"/>
              <a:gd name="connsiteY140" fmla="*/ 3475374 h 6867309"/>
              <a:gd name="connsiteX141" fmla="*/ 1074530 w 2889642"/>
              <a:gd name="connsiteY141" fmla="*/ 3837108 h 6867309"/>
              <a:gd name="connsiteX142" fmla="*/ 1435358 w 2889642"/>
              <a:gd name="connsiteY142" fmla="*/ 3837108 h 6867309"/>
              <a:gd name="connsiteX143" fmla="*/ 1435358 w 2889642"/>
              <a:gd name="connsiteY143" fmla="*/ 3475374 h 6867309"/>
              <a:gd name="connsiteX144" fmla="*/ 694895 w 2889642"/>
              <a:gd name="connsiteY144" fmla="*/ 3475374 h 6867309"/>
              <a:gd name="connsiteX145" fmla="*/ 694895 w 2889642"/>
              <a:gd name="connsiteY145" fmla="*/ 3837108 h 6867309"/>
              <a:gd name="connsiteX146" fmla="*/ 1055723 w 2889642"/>
              <a:gd name="connsiteY146" fmla="*/ 3837108 h 6867309"/>
              <a:gd name="connsiteX147" fmla="*/ 1055723 w 2889642"/>
              <a:gd name="connsiteY147" fmla="*/ 3475374 h 6867309"/>
              <a:gd name="connsiteX148" fmla="*/ 315608 w 2889642"/>
              <a:gd name="connsiteY148" fmla="*/ 3475374 h 6867309"/>
              <a:gd name="connsiteX149" fmla="*/ 315608 w 2889642"/>
              <a:gd name="connsiteY149" fmla="*/ 3837108 h 6867309"/>
              <a:gd name="connsiteX150" fmla="*/ 676436 w 2889642"/>
              <a:gd name="connsiteY150" fmla="*/ 3837108 h 6867309"/>
              <a:gd name="connsiteX151" fmla="*/ 676436 w 2889642"/>
              <a:gd name="connsiteY151" fmla="*/ 3475374 h 6867309"/>
              <a:gd name="connsiteX152" fmla="*/ 2213087 w 2889642"/>
              <a:gd name="connsiteY152" fmla="*/ 3094784 h 6867309"/>
              <a:gd name="connsiteX153" fmla="*/ 2213087 w 2889642"/>
              <a:gd name="connsiteY153" fmla="*/ 3456519 h 6867309"/>
              <a:gd name="connsiteX154" fmla="*/ 2573915 w 2889642"/>
              <a:gd name="connsiteY154" fmla="*/ 3456519 h 6867309"/>
              <a:gd name="connsiteX155" fmla="*/ 2573915 w 2889642"/>
              <a:gd name="connsiteY155" fmla="*/ 3094784 h 6867309"/>
              <a:gd name="connsiteX156" fmla="*/ 1833452 w 2889642"/>
              <a:gd name="connsiteY156" fmla="*/ 3094784 h 6867309"/>
              <a:gd name="connsiteX157" fmla="*/ 1833452 w 2889642"/>
              <a:gd name="connsiteY157" fmla="*/ 3456519 h 6867309"/>
              <a:gd name="connsiteX158" fmla="*/ 2194280 w 2889642"/>
              <a:gd name="connsiteY158" fmla="*/ 3456519 h 6867309"/>
              <a:gd name="connsiteX159" fmla="*/ 2194280 w 2889642"/>
              <a:gd name="connsiteY159" fmla="*/ 3094784 h 6867309"/>
              <a:gd name="connsiteX160" fmla="*/ 1454165 w 2889642"/>
              <a:gd name="connsiteY160" fmla="*/ 3094784 h 6867309"/>
              <a:gd name="connsiteX161" fmla="*/ 1454165 w 2889642"/>
              <a:gd name="connsiteY161" fmla="*/ 3456519 h 6867309"/>
              <a:gd name="connsiteX162" fmla="*/ 1814993 w 2889642"/>
              <a:gd name="connsiteY162" fmla="*/ 3456519 h 6867309"/>
              <a:gd name="connsiteX163" fmla="*/ 1814993 w 2889642"/>
              <a:gd name="connsiteY163" fmla="*/ 3094784 h 6867309"/>
              <a:gd name="connsiteX164" fmla="*/ 1074530 w 2889642"/>
              <a:gd name="connsiteY164" fmla="*/ 3094784 h 6867309"/>
              <a:gd name="connsiteX165" fmla="*/ 1074530 w 2889642"/>
              <a:gd name="connsiteY165" fmla="*/ 3456519 h 6867309"/>
              <a:gd name="connsiteX166" fmla="*/ 1435358 w 2889642"/>
              <a:gd name="connsiteY166" fmla="*/ 3456519 h 6867309"/>
              <a:gd name="connsiteX167" fmla="*/ 1435358 w 2889642"/>
              <a:gd name="connsiteY167" fmla="*/ 3094784 h 6867309"/>
              <a:gd name="connsiteX168" fmla="*/ 694895 w 2889642"/>
              <a:gd name="connsiteY168" fmla="*/ 3094784 h 6867309"/>
              <a:gd name="connsiteX169" fmla="*/ 694895 w 2889642"/>
              <a:gd name="connsiteY169" fmla="*/ 3456519 h 6867309"/>
              <a:gd name="connsiteX170" fmla="*/ 1055723 w 2889642"/>
              <a:gd name="connsiteY170" fmla="*/ 3456519 h 6867309"/>
              <a:gd name="connsiteX171" fmla="*/ 1055723 w 2889642"/>
              <a:gd name="connsiteY171" fmla="*/ 3094784 h 6867309"/>
              <a:gd name="connsiteX172" fmla="*/ 315608 w 2889642"/>
              <a:gd name="connsiteY172" fmla="*/ 3094784 h 6867309"/>
              <a:gd name="connsiteX173" fmla="*/ 315608 w 2889642"/>
              <a:gd name="connsiteY173" fmla="*/ 3456519 h 6867309"/>
              <a:gd name="connsiteX174" fmla="*/ 676436 w 2889642"/>
              <a:gd name="connsiteY174" fmla="*/ 3456519 h 6867309"/>
              <a:gd name="connsiteX175" fmla="*/ 676436 w 2889642"/>
              <a:gd name="connsiteY175" fmla="*/ 3094784 h 6867309"/>
              <a:gd name="connsiteX176" fmla="*/ 2213087 w 2889642"/>
              <a:gd name="connsiteY176" fmla="*/ 2714195 h 6867309"/>
              <a:gd name="connsiteX177" fmla="*/ 2213087 w 2889642"/>
              <a:gd name="connsiteY177" fmla="*/ 3075929 h 6867309"/>
              <a:gd name="connsiteX178" fmla="*/ 2573915 w 2889642"/>
              <a:gd name="connsiteY178" fmla="*/ 3075929 h 6867309"/>
              <a:gd name="connsiteX179" fmla="*/ 2573915 w 2889642"/>
              <a:gd name="connsiteY179" fmla="*/ 2714195 h 6867309"/>
              <a:gd name="connsiteX180" fmla="*/ 1833452 w 2889642"/>
              <a:gd name="connsiteY180" fmla="*/ 2714195 h 6867309"/>
              <a:gd name="connsiteX181" fmla="*/ 1833452 w 2889642"/>
              <a:gd name="connsiteY181" fmla="*/ 3075929 h 6867309"/>
              <a:gd name="connsiteX182" fmla="*/ 2194280 w 2889642"/>
              <a:gd name="connsiteY182" fmla="*/ 3075929 h 6867309"/>
              <a:gd name="connsiteX183" fmla="*/ 2194280 w 2889642"/>
              <a:gd name="connsiteY183" fmla="*/ 2714195 h 6867309"/>
              <a:gd name="connsiteX184" fmla="*/ 1454165 w 2889642"/>
              <a:gd name="connsiteY184" fmla="*/ 2714195 h 6867309"/>
              <a:gd name="connsiteX185" fmla="*/ 1454165 w 2889642"/>
              <a:gd name="connsiteY185" fmla="*/ 3075929 h 6867309"/>
              <a:gd name="connsiteX186" fmla="*/ 1814993 w 2889642"/>
              <a:gd name="connsiteY186" fmla="*/ 3075929 h 6867309"/>
              <a:gd name="connsiteX187" fmla="*/ 1814993 w 2889642"/>
              <a:gd name="connsiteY187" fmla="*/ 2714195 h 6867309"/>
              <a:gd name="connsiteX188" fmla="*/ 1074530 w 2889642"/>
              <a:gd name="connsiteY188" fmla="*/ 2714195 h 6867309"/>
              <a:gd name="connsiteX189" fmla="*/ 1074530 w 2889642"/>
              <a:gd name="connsiteY189" fmla="*/ 3075929 h 6867309"/>
              <a:gd name="connsiteX190" fmla="*/ 1435358 w 2889642"/>
              <a:gd name="connsiteY190" fmla="*/ 3075929 h 6867309"/>
              <a:gd name="connsiteX191" fmla="*/ 1435358 w 2889642"/>
              <a:gd name="connsiteY191" fmla="*/ 2714195 h 6867309"/>
              <a:gd name="connsiteX192" fmla="*/ 694895 w 2889642"/>
              <a:gd name="connsiteY192" fmla="*/ 2714195 h 6867309"/>
              <a:gd name="connsiteX193" fmla="*/ 694895 w 2889642"/>
              <a:gd name="connsiteY193" fmla="*/ 3075929 h 6867309"/>
              <a:gd name="connsiteX194" fmla="*/ 1055723 w 2889642"/>
              <a:gd name="connsiteY194" fmla="*/ 3075929 h 6867309"/>
              <a:gd name="connsiteX195" fmla="*/ 1055723 w 2889642"/>
              <a:gd name="connsiteY195" fmla="*/ 2714195 h 6867309"/>
              <a:gd name="connsiteX196" fmla="*/ 315608 w 2889642"/>
              <a:gd name="connsiteY196" fmla="*/ 2714195 h 6867309"/>
              <a:gd name="connsiteX197" fmla="*/ 315608 w 2889642"/>
              <a:gd name="connsiteY197" fmla="*/ 3075929 h 6867309"/>
              <a:gd name="connsiteX198" fmla="*/ 676436 w 2889642"/>
              <a:gd name="connsiteY198" fmla="*/ 3075929 h 6867309"/>
              <a:gd name="connsiteX199" fmla="*/ 676436 w 2889642"/>
              <a:gd name="connsiteY199" fmla="*/ 2714195 h 6867309"/>
              <a:gd name="connsiteX200" fmla="*/ 2213087 w 2889642"/>
              <a:gd name="connsiteY200" fmla="*/ 2333605 h 6867309"/>
              <a:gd name="connsiteX201" fmla="*/ 2213087 w 2889642"/>
              <a:gd name="connsiteY201" fmla="*/ 2695340 h 6867309"/>
              <a:gd name="connsiteX202" fmla="*/ 2573915 w 2889642"/>
              <a:gd name="connsiteY202" fmla="*/ 2695340 h 6867309"/>
              <a:gd name="connsiteX203" fmla="*/ 2573915 w 2889642"/>
              <a:gd name="connsiteY203" fmla="*/ 2333605 h 6867309"/>
              <a:gd name="connsiteX204" fmla="*/ 1833452 w 2889642"/>
              <a:gd name="connsiteY204" fmla="*/ 2333605 h 6867309"/>
              <a:gd name="connsiteX205" fmla="*/ 1833452 w 2889642"/>
              <a:gd name="connsiteY205" fmla="*/ 2695340 h 6867309"/>
              <a:gd name="connsiteX206" fmla="*/ 2194280 w 2889642"/>
              <a:gd name="connsiteY206" fmla="*/ 2695340 h 6867309"/>
              <a:gd name="connsiteX207" fmla="*/ 2194280 w 2889642"/>
              <a:gd name="connsiteY207" fmla="*/ 2333605 h 6867309"/>
              <a:gd name="connsiteX208" fmla="*/ 1454165 w 2889642"/>
              <a:gd name="connsiteY208" fmla="*/ 2333605 h 6867309"/>
              <a:gd name="connsiteX209" fmla="*/ 1454165 w 2889642"/>
              <a:gd name="connsiteY209" fmla="*/ 2695340 h 6867309"/>
              <a:gd name="connsiteX210" fmla="*/ 1814993 w 2889642"/>
              <a:gd name="connsiteY210" fmla="*/ 2695340 h 6867309"/>
              <a:gd name="connsiteX211" fmla="*/ 1814993 w 2889642"/>
              <a:gd name="connsiteY211" fmla="*/ 2333605 h 6867309"/>
              <a:gd name="connsiteX212" fmla="*/ 1074530 w 2889642"/>
              <a:gd name="connsiteY212" fmla="*/ 2333605 h 6867309"/>
              <a:gd name="connsiteX213" fmla="*/ 1074530 w 2889642"/>
              <a:gd name="connsiteY213" fmla="*/ 2695340 h 6867309"/>
              <a:gd name="connsiteX214" fmla="*/ 1435358 w 2889642"/>
              <a:gd name="connsiteY214" fmla="*/ 2695340 h 6867309"/>
              <a:gd name="connsiteX215" fmla="*/ 1435358 w 2889642"/>
              <a:gd name="connsiteY215" fmla="*/ 2333605 h 6867309"/>
              <a:gd name="connsiteX216" fmla="*/ 694895 w 2889642"/>
              <a:gd name="connsiteY216" fmla="*/ 2333605 h 6867309"/>
              <a:gd name="connsiteX217" fmla="*/ 694895 w 2889642"/>
              <a:gd name="connsiteY217" fmla="*/ 2695340 h 6867309"/>
              <a:gd name="connsiteX218" fmla="*/ 1055723 w 2889642"/>
              <a:gd name="connsiteY218" fmla="*/ 2695340 h 6867309"/>
              <a:gd name="connsiteX219" fmla="*/ 1055723 w 2889642"/>
              <a:gd name="connsiteY219" fmla="*/ 2333605 h 6867309"/>
              <a:gd name="connsiteX220" fmla="*/ 315608 w 2889642"/>
              <a:gd name="connsiteY220" fmla="*/ 2333605 h 6867309"/>
              <a:gd name="connsiteX221" fmla="*/ 315608 w 2889642"/>
              <a:gd name="connsiteY221" fmla="*/ 2695340 h 6867309"/>
              <a:gd name="connsiteX222" fmla="*/ 676436 w 2889642"/>
              <a:gd name="connsiteY222" fmla="*/ 2695340 h 6867309"/>
              <a:gd name="connsiteX223" fmla="*/ 676436 w 2889642"/>
              <a:gd name="connsiteY223" fmla="*/ 2333605 h 6867309"/>
              <a:gd name="connsiteX224" fmla="*/ 2213087 w 2889642"/>
              <a:gd name="connsiteY224" fmla="*/ 1953016 h 6867309"/>
              <a:gd name="connsiteX225" fmla="*/ 2213087 w 2889642"/>
              <a:gd name="connsiteY225" fmla="*/ 2314751 h 6867309"/>
              <a:gd name="connsiteX226" fmla="*/ 2573915 w 2889642"/>
              <a:gd name="connsiteY226" fmla="*/ 2314751 h 6867309"/>
              <a:gd name="connsiteX227" fmla="*/ 2573915 w 2889642"/>
              <a:gd name="connsiteY227" fmla="*/ 1953016 h 6867309"/>
              <a:gd name="connsiteX228" fmla="*/ 1833452 w 2889642"/>
              <a:gd name="connsiteY228" fmla="*/ 1953016 h 6867309"/>
              <a:gd name="connsiteX229" fmla="*/ 1833452 w 2889642"/>
              <a:gd name="connsiteY229" fmla="*/ 2314751 h 6867309"/>
              <a:gd name="connsiteX230" fmla="*/ 2194280 w 2889642"/>
              <a:gd name="connsiteY230" fmla="*/ 2314751 h 6867309"/>
              <a:gd name="connsiteX231" fmla="*/ 2194280 w 2889642"/>
              <a:gd name="connsiteY231" fmla="*/ 1953016 h 6867309"/>
              <a:gd name="connsiteX232" fmla="*/ 1454165 w 2889642"/>
              <a:gd name="connsiteY232" fmla="*/ 1953016 h 6867309"/>
              <a:gd name="connsiteX233" fmla="*/ 1454165 w 2889642"/>
              <a:gd name="connsiteY233" fmla="*/ 2314751 h 6867309"/>
              <a:gd name="connsiteX234" fmla="*/ 1814993 w 2889642"/>
              <a:gd name="connsiteY234" fmla="*/ 2314751 h 6867309"/>
              <a:gd name="connsiteX235" fmla="*/ 1814993 w 2889642"/>
              <a:gd name="connsiteY235" fmla="*/ 1953016 h 6867309"/>
              <a:gd name="connsiteX236" fmla="*/ 1074530 w 2889642"/>
              <a:gd name="connsiteY236" fmla="*/ 1953016 h 6867309"/>
              <a:gd name="connsiteX237" fmla="*/ 1074530 w 2889642"/>
              <a:gd name="connsiteY237" fmla="*/ 2314751 h 6867309"/>
              <a:gd name="connsiteX238" fmla="*/ 1435358 w 2889642"/>
              <a:gd name="connsiteY238" fmla="*/ 2314751 h 6867309"/>
              <a:gd name="connsiteX239" fmla="*/ 1435358 w 2889642"/>
              <a:gd name="connsiteY239" fmla="*/ 1953016 h 6867309"/>
              <a:gd name="connsiteX240" fmla="*/ 694895 w 2889642"/>
              <a:gd name="connsiteY240" fmla="*/ 1953016 h 6867309"/>
              <a:gd name="connsiteX241" fmla="*/ 694895 w 2889642"/>
              <a:gd name="connsiteY241" fmla="*/ 2314751 h 6867309"/>
              <a:gd name="connsiteX242" fmla="*/ 1055723 w 2889642"/>
              <a:gd name="connsiteY242" fmla="*/ 2314751 h 6867309"/>
              <a:gd name="connsiteX243" fmla="*/ 1055723 w 2889642"/>
              <a:gd name="connsiteY243" fmla="*/ 1953016 h 6867309"/>
              <a:gd name="connsiteX244" fmla="*/ 315608 w 2889642"/>
              <a:gd name="connsiteY244" fmla="*/ 1953016 h 6867309"/>
              <a:gd name="connsiteX245" fmla="*/ 315608 w 2889642"/>
              <a:gd name="connsiteY245" fmla="*/ 2314751 h 6867309"/>
              <a:gd name="connsiteX246" fmla="*/ 676436 w 2889642"/>
              <a:gd name="connsiteY246" fmla="*/ 2314751 h 6867309"/>
              <a:gd name="connsiteX247" fmla="*/ 676436 w 2889642"/>
              <a:gd name="connsiteY247" fmla="*/ 1953016 h 6867309"/>
              <a:gd name="connsiteX248" fmla="*/ 2213087 w 2889642"/>
              <a:gd name="connsiteY248" fmla="*/ 1572427 h 6867309"/>
              <a:gd name="connsiteX249" fmla="*/ 2213087 w 2889642"/>
              <a:gd name="connsiteY249" fmla="*/ 1934162 h 6867309"/>
              <a:gd name="connsiteX250" fmla="*/ 2573915 w 2889642"/>
              <a:gd name="connsiteY250" fmla="*/ 1934162 h 6867309"/>
              <a:gd name="connsiteX251" fmla="*/ 2573915 w 2889642"/>
              <a:gd name="connsiteY251" fmla="*/ 1572427 h 6867309"/>
              <a:gd name="connsiteX252" fmla="*/ 1833452 w 2889642"/>
              <a:gd name="connsiteY252" fmla="*/ 1572427 h 6867309"/>
              <a:gd name="connsiteX253" fmla="*/ 1833452 w 2889642"/>
              <a:gd name="connsiteY253" fmla="*/ 1934162 h 6867309"/>
              <a:gd name="connsiteX254" fmla="*/ 2194280 w 2889642"/>
              <a:gd name="connsiteY254" fmla="*/ 1934162 h 6867309"/>
              <a:gd name="connsiteX255" fmla="*/ 2194280 w 2889642"/>
              <a:gd name="connsiteY255" fmla="*/ 1572427 h 6867309"/>
              <a:gd name="connsiteX256" fmla="*/ 1454165 w 2889642"/>
              <a:gd name="connsiteY256" fmla="*/ 1572427 h 6867309"/>
              <a:gd name="connsiteX257" fmla="*/ 1454165 w 2889642"/>
              <a:gd name="connsiteY257" fmla="*/ 1934162 h 6867309"/>
              <a:gd name="connsiteX258" fmla="*/ 1814993 w 2889642"/>
              <a:gd name="connsiteY258" fmla="*/ 1934162 h 6867309"/>
              <a:gd name="connsiteX259" fmla="*/ 1814993 w 2889642"/>
              <a:gd name="connsiteY259" fmla="*/ 1572427 h 6867309"/>
              <a:gd name="connsiteX260" fmla="*/ 1074530 w 2889642"/>
              <a:gd name="connsiteY260" fmla="*/ 1572427 h 6867309"/>
              <a:gd name="connsiteX261" fmla="*/ 1074530 w 2889642"/>
              <a:gd name="connsiteY261" fmla="*/ 1934162 h 6867309"/>
              <a:gd name="connsiteX262" fmla="*/ 1435358 w 2889642"/>
              <a:gd name="connsiteY262" fmla="*/ 1934162 h 6867309"/>
              <a:gd name="connsiteX263" fmla="*/ 1435358 w 2889642"/>
              <a:gd name="connsiteY263" fmla="*/ 1572427 h 6867309"/>
              <a:gd name="connsiteX264" fmla="*/ 694895 w 2889642"/>
              <a:gd name="connsiteY264" fmla="*/ 1572427 h 6867309"/>
              <a:gd name="connsiteX265" fmla="*/ 694895 w 2889642"/>
              <a:gd name="connsiteY265" fmla="*/ 1934162 h 6867309"/>
              <a:gd name="connsiteX266" fmla="*/ 1055723 w 2889642"/>
              <a:gd name="connsiteY266" fmla="*/ 1934162 h 6867309"/>
              <a:gd name="connsiteX267" fmla="*/ 1055723 w 2889642"/>
              <a:gd name="connsiteY267" fmla="*/ 1572427 h 6867309"/>
              <a:gd name="connsiteX268" fmla="*/ 2213087 w 2889642"/>
              <a:gd name="connsiteY268" fmla="*/ 1191838 h 6867309"/>
              <a:gd name="connsiteX269" fmla="*/ 2213087 w 2889642"/>
              <a:gd name="connsiteY269" fmla="*/ 1553572 h 6867309"/>
              <a:gd name="connsiteX270" fmla="*/ 2573915 w 2889642"/>
              <a:gd name="connsiteY270" fmla="*/ 1553572 h 6867309"/>
              <a:gd name="connsiteX271" fmla="*/ 2573915 w 2889642"/>
              <a:gd name="connsiteY271" fmla="*/ 1191838 h 6867309"/>
              <a:gd name="connsiteX272" fmla="*/ 1833452 w 2889642"/>
              <a:gd name="connsiteY272" fmla="*/ 1191838 h 6867309"/>
              <a:gd name="connsiteX273" fmla="*/ 1833452 w 2889642"/>
              <a:gd name="connsiteY273" fmla="*/ 1553572 h 6867309"/>
              <a:gd name="connsiteX274" fmla="*/ 2194280 w 2889642"/>
              <a:gd name="connsiteY274" fmla="*/ 1553572 h 6867309"/>
              <a:gd name="connsiteX275" fmla="*/ 2194280 w 2889642"/>
              <a:gd name="connsiteY275" fmla="*/ 1191838 h 6867309"/>
              <a:gd name="connsiteX276" fmla="*/ 1454165 w 2889642"/>
              <a:gd name="connsiteY276" fmla="*/ 1191838 h 6867309"/>
              <a:gd name="connsiteX277" fmla="*/ 1454165 w 2889642"/>
              <a:gd name="connsiteY277" fmla="*/ 1553572 h 6867309"/>
              <a:gd name="connsiteX278" fmla="*/ 1814993 w 2889642"/>
              <a:gd name="connsiteY278" fmla="*/ 1553572 h 6867309"/>
              <a:gd name="connsiteX279" fmla="*/ 1814993 w 2889642"/>
              <a:gd name="connsiteY279" fmla="*/ 1191838 h 6867309"/>
              <a:gd name="connsiteX280" fmla="*/ 1074530 w 2889642"/>
              <a:gd name="connsiteY280" fmla="*/ 1191838 h 6867309"/>
              <a:gd name="connsiteX281" fmla="*/ 1074530 w 2889642"/>
              <a:gd name="connsiteY281" fmla="*/ 1553572 h 6867309"/>
              <a:gd name="connsiteX282" fmla="*/ 1435358 w 2889642"/>
              <a:gd name="connsiteY282" fmla="*/ 1553572 h 6867309"/>
              <a:gd name="connsiteX283" fmla="*/ 1435358 w 2889642"/>
              <a:gd name="connsiteY283" fmla="*/ 1191838 h 6867309"/>
              <a:gd name="connsiteX284" fmla="*/ 2213087 w 2889642"/>
              <a:gd name="connsiteY284" fmla="*/ 811248 h 6867309"/>
              <a:gd name="connsiteX285" fmla="*/ 2213087 w 2889642"/>
              <a:gd name="connsiteY285" fmla="*/ 1172983 h 6867309"/>
              <a:gd name="connsiteX286" fmla="*/ 2573915 w 2889642"/>
              <a:gd name="connsiteY286" fmla="*/ 1172983 h 6867309"/>
              <a:gd name="connsiteX287" fmla="*/ 2573915 w 2889642"/>
              <a:gd name="connsiteY287" fmla="*/ 811248 h 6867309"/>
              <a:gd name="connsiteX288" fmla="*/ 1833452 w 2889642"/>
              <a:gd name="connsiteY288" fmla="*/ 811248 h 6867309"/>
              <a:gd name="connsiteX289" fmla="*/ 1833452 w 2889642"/>
              <a:gd name="connsiteY289" fmla="*/ 1172983 h 6867309"/>
              <a:gd name="connsiteX290" fmla="*/ 2194280 w 2889642"/>
              <a:gd name="connsiteY290" fmla="*/ 1172983 h 6867309"/>
              <a:gd name="connsiteX291" fmla="*/ 2194280 w 2889642"/>
              <a:gd name="connsiteY291" fmla="*/ 811248 h 6867309"/>
              <a:gd name="connsiteX292" fmla="*/ 1454165 w 2889642"/>
              <a:gd name="connsiteY292" fmla="*/ 811248 h 6867309"/>
              <a:gd name="connsiteX293" fmla="*/ 1454165 w 2889642"/>
              <a:gd name="connsiteY293" fmla="*/ 1172983 h 6867309"/>
              <a:gd name="connsiteX294" fmla="*/ 1814993 w 2889642"/>
              <a:gd name="connsiteY294" fmla="*/ 1172983 h 6867309"/>
              <a:gd name="connsiteX295" fmla="*/ 1814993 w 2889642"/>
              <a:gd name="connsiteY295" fmla="*/ 811248 h 6867309"/>
              <a:gd name="connsiteX296" fmla="*/ 1074530 w 2889642"/>
              <a:gd name="connsiteY296" fmla="*/ 811248 h 6867309"/>
              <a:gd name="connsiteX297" fmla="*/ 1074530 w 2889642"/>
              <a:gd name="connsiteY297" fmla="*/ 1172983 h 6867309"/>
              <a:gd name="connsiteX298" fmla="*/ 1435358 w 2889642"/>
              <a:gd name="connsiteY298" fmla="*/ 1172983 h 6867309"/>
              <a:gd name="connsiteX299" fmla="*/ 1435358 w 2889642"/>
              <a:gd name="connsiteY299" fmla="*/ 811248 h 6867309"/>
              <a:gd name="connsiteX300" fmla="*/ 2213087 w 2889642"/>
              <a:gd name="connsiteY300" fmla="*/ 430659 h 6867309"/>
              <a:gd name="connsiteX301" fmla="*/ 2213087 w 2889642"/>
              <a:gd name="connsiteY301" fmla="*/ 792393 h 6867309"/>
              <a:gd name="connsiteX302" fmla="*/ 2573915 w 2889642"/>
              <a:gd name="connsiteY302" fmla="*/ 792393 h 6867309"/>
              <a:gd name="connsiteX303" fmla="*/ 2573915 w 2889642"/>
              <a:gd name="connsiteY303" fmla="*/ 430659 h 6867309"/>
              <a:gd name="connsiteX304" fmla="*/ 1833452 w 2889642"/>
              <a:gd name="connsiteY304" fmla="*/ 430659 h 6867309"/>
              <a:gd name="connsiteX305" fmla="*/ 1833452 w 2889642"/>
              <a:gd name="connsiteY305" fmla="*/ 792393 h 6867309"/>
              <a:gd name="connsiteX306" fmla="*/ 2194280 w 2889642"/>
              <a:gd name="connsiteY306" fmla="*/ 792393 h 6867309"/>
              <a:gd name="connsiteX307" fmla="*/ 2194280 w 2889642"/>
              <a:gd name="connsiteY307" fmla="*/ 430659 h 6867309"/>
              <a:gd name="connsiteX308" fmla="*/ 1454165 w 2889642"/>
              <a:gd name="connsiteY308" fmla="*/ 430659 h 6867309"/>
              <a:gd name="connsiteX309" fmla="*/ 1454165 w 2889642"/>
              <a:gd name="connsiteY309" fmla="*/ 792393 h 6867309"/>
              <a:gd name="connsiteX310" fmla="*/ 1814993 w 2889642"/>
              <a:gd name="connsiteY310" fmla="*/ 792393 h 6867309"/>
              <a:gd name="connsiteX311" fmla="*/ 1814993 w 2889642"/>
              <a:gd name="connsiteY311" fmla="*/ 430659 h 6867309"/>
              <a:gd name="connsiteX312" fmla="*/ 2213087 w 2889642"/>
              <a:gd name="connsiteY312" fmla="*/ 49721 h 6867309"/>
              <a:gd name="connsiteX313" fmla="*/ 2213087 w 2889642"/>
              <a:gd name="connsiteY313" fmla="*/ 411804 h 6867309"/>
              <a:gd name="connsiteX314" fmla="*/ 2573915 w 2889642"/>
              <a:gd name="connsiteY314" fmla="*/ 411804 h 6867309"/>
              <a:gd name="connsiteX315" fmla="*/ 2573915 w 2889642"/>
              <a:gd name="connsiteY315" fmla="*/ 50070 h 6867309"/>
              <a:gd name="connsiteX316" fmla="*/ 2573915 w 2889642"/>
              <a:gd name="connsiteY316" fmla="*/ 49721 h 6867309"/>
              <a:gd name="connsiteX317" fmla="*/ 2194280 w 2889642"/>
              <a:gd name="connsiteY317" fmla="*/ 0 h 6867309"/>
              <a:gd name="connsiteX318" fmla="*/ 2213087 w 2889642"/>
              <a:gd name="connsiteY318" fmla="*/ 0 h 6867309"/>
              <a:gd name="connsiteX319" fmla="*/ 2213087 w 2889642"/>
              <a:gd name="connsiteY319" fmla="*/ 30866 h 6867309"/>
              <a:gd name="connsiteX320" fmla="*/ 2573915 w 2889642"/>
              <a:gd name="connsiteY320" fmla="*/ 30866 h 6867309"/>
              <a:gd name="connsiteX321" fmla="*/ 2573915 w 2889642"/>
              <a:gd name="connsiteY321" fmla="*/ 0 h 6867309"/>
              <a:gd name="connsiteX322" fmla="*/ 2592723 w 2889642"/>
              <a:gd name="connsiteY322" fmla="*/ 0 h 6867309"/>
              <a:gd name="connsiteX323" fmla="*/ 2592723 w 2889642"/>
              <a:gd name="connsiteY323" fmla="*/ 30866 h 6867309"/>
              <a:gd name="connsiteX324" fmla="*/ 2889642 w 2889642"/>
              <a:gd name="connsiteY324" fmla="*/ 30866 h 6867309"/>
              <a:gd name="connsiteX325" fmla="*/ 2889642 w 2889642"/>
              <a:gd name="connsiteY325" fmla="*/ 49721 h 6867309"/>
              <a:gd name="connsiteX326" fmla="*/ 2592723 w 2889642"/>
              <a:gd name="connsiteY326" fmla="*/ 49721 h 6867309"/>
              <a:gd name="connsiteX327" fmla="*/ 2592723 w 2889642"/>
              <a:gd name="connsiteY327" fmla="*/ 411804 h 6867309"/>
              <a:gd name="connsiteX328" fmla="*/ 2889642 w 2889642"/>
              <a:gd name="connsiteY328" fmla="*/ 411804 h 6867309"/>
              <a:gd name="connsiteX329" fmla="*/ 2889642 w 2889642"/>
              <a:gd name="connsiteY329" fmla="*/ 430659 h 6867309"/>
              <a:gd name="connsiteX330" fmla="*/ 2592723 w 2889642"/>
              <a:gd name="connsiteY330" fmla="*/ 430659 h 6867309"/>
              <a:gd name="connsiteX331" fmla="*/ 2592723 w 2889642"/>
              <a:gd name="connsiteY331" fmla="*/ 792393 h 6867309"/>
              <a:gd name="connsiteX332" fmla="*/ 2889642 w 2889642"/>
              <a:gd name="connsiteY332" fmla="*/ 792393 h 6867309"/>
              <a:gd name="connsiteX333" fmla="*/ 2889642 w 2889642"/>
              <a:gd name="connsiteY333" fmla="*/ 811248 h 6867309"/>
              <a:gd name="connsiteX334" fmla="*/ 2592723 w 2889642"/>
              <a:gd name="connsiteY334" fmla="*/ 811248 h 6867309"/>
              <a:gd name="connsiteX335" fmla="*/ 2592723 w 2889642"/>
              <a:gd name="connsiteY335" fmla="*/ 1172983 h 6867309"/>
              <a:gd name="connsiteX336" fmla="*/ 2889642 w 2889642"/>
              <a:gd name="connsiteY336" fmla="*/ 1172983 h 6867309"/>
              <a:gd name="connsiteX337" fmla="*/ 2889642 w 2889642"/>
              <a:gd name="connsiteY337" fmla="*/ 1191838 h 6867309"/>
              <a:gd name="connsiteX338" fmla="*/ 2592723 w 2889642"/>
              <a:gd name="connsiteY338" fmla="*/ 1191838 h 6867309"/>
              <a:gd name="connsiteX339" fmla="*/ 2592723 w 2889642"/>
              <a:gd name="connsiteY339" fmla="*/ 1553572 h 6867309"/>
              <a:gd name="connsiteX340" fmla="*/ 2889642 w 2889642"/>
              <a:gd name="connsiteY340" fmla="*/ 1553572 h 6867309"/>
              <a:gd name="connsiteX341" fmla="*/ 2889642 w 2889642"/>
              <a:gd name="connsiteY341" fmla="*/ 1572427 h 6867309"/>
              <a:gd name="connsiteX342" fmla="*/ 2592723 w 2889642"/>
              <a:gd name="connsiteY342" fmla="*/ 1572427 h 6867309"/>
              <a:gd name="connsiteX343" fmla="*/ 2592723 w 2889642"/>
              <a:gd name="connsiteY343" fmla="*/ 1934162 h 6867309"/>
              <a:gd name="connsiteX344" fmla="*/ 2889642 w 2889642"/>
              <a:gd name="connsiteY344" fmla="*/ 1934162 h 6867309"/>
              <a:gd name="connsiteX345" fmla="*/ 2889642 w 2889642"/>
              <a:gd name="connsiteY345" fmla="*/ 1953016 h 6867309"/>
              <a:gd name="connsiteX346" fmla="*/ 2592723 w 2889642"/>
              <a:gd name="connsiteY346" fmla="*/ 1953016 h 6867309"/>
              <a:gd name="connsiteX347" fmla="*/ 2592723 w 2889642"/>
              <a:gd name="connsiteY347" fmla="*/ 2314751 h 6867309"/>
              <a:gd name="connsiteX348" fmla="*/ 2889642 w 2889642"/>
              <a:gd name="connsiteY348" fmla="*/ 2314751 h 6867309"/>
              <a:gd name="connsiteX349" fmla="*/ 2889642 w 2889642"/>
              <a:gd name="connsiteY349" fmla="*/ 2333605 h 6867309"/>
              <a:gd name="connsiteX350" fmla="*/ 2592723 w 2889642"/>
              <a:gd name="connsiteY350" fmla="*/ 2333605 h 6867309"/>
              <a:gd name="connsiteX351" fmla="*/ 2592723 w 2889642"/>
              <a:gd name="connsiteY351" fmla="*/ 2695340 h 6867309"/>
              <a:gd name="connsiteX352" fmla="*/ 2889642 w 2889642"/>
              <a:gd name="connsiteY352" fmla="*/ 2695340 h 6867309"/>
              <a:gd name="connsiteX353" fmla="*/ 2889642 w 2889642"/>
              <a:gd name="connsiteY353" fmla="*/ 2714195 h 6867309"/>
              <a:gd name="connsiteX354" fmla="*/ 2592723 w 2889642"/>
              <a:gd name="connsiteY354" fmla="*/ 2714195 h 6867309"/>
              <a:gd name="connsiteX355" fmla="*/ 2592723 w 2889642"/>
              <a:gd name="connsiteY355" fmla="*/ 3075929 h 6867309"/>
              <a:gd name="connsiteX356" fmla="*/ 2889642 w 2889642"/>
              <a:gd name="connsiteY356" fmla="*/ 3075929 h 6867309"/>
              <a:gd name="connsiteX357" fmla="*/ 2889642 w 2889642"/>
              <a:gd name="connsiteY357" fmla="*/ 3094784 h 6867309"/>
              <a:gd name="connsiteX358" fmla="*/ 2592723 w 2889642"/>
              <a:gd name="connsiteY358" fmla="*/ 3094784 h 6867309"/>
              <a:gd name="connsiteX359" fmla="*/ 2592723 w 2889642"/>
              <a:gd name="connsiteY359" fmla="*/ 3456519 h 6867309"/>
              <a:gd name="connsiteX360" fmla="*/ 2889642 w 2889642"/>
              <a:gd name="connsiteY360" fmla="*/ 3456519 h 6867309"/>
              <a:gd name="connsiteX361" fmla="*/ 2889642 w 2889642"/>
              <a:gd name="connsiteY361" fmla="*/ 3475374 h 6867309"/>
              <a:gd name="connsiteX362" fmla="*/ 2592723 w 2889642"/>
              <a:gd name="connsiteY362" fmla="*/ 3475374 h 6867309"/>
              <a:gd name="connsiteX363" fmla="*/ 2592723 w 2889642"/>
              <a:gd name="connsiteY363" fmla="*/ 3837108 h 6867309"/>
              <a:gd name="connsiteX364" fmla="*/ 2889642 w 2889642"/>
              <a:gd name="connsiteY364" fmla="*/ 3837108 h 6867309"/>
              <a:gd name="connsiteX365" fmla="*/ 2889642 w 2889642"/>
              <a:gd name="connsiteY365" fmla="*/ 3855963 h 6867309"/>
              <a:gd name="connsiteX366" fmla="*/ 2592723 w 2889642"/>
              <a:gd name="connsiteY366" fmla="*/ 3855963 h 6867309"/>
              <a:gd name="connsiteX367" fmla="*/ 2592723 w 2889642"/>
              <a:gd name="connsiteY367" fmla="*/ 4217697 h 6867309"/>
              <a:gd name="connsiteX368" fmla="*/ 2889642 w 2889642"/>
              <a:gd name="connsiteY368" fmla="*/ 4217697 h 6867309"/>
              <a:gd name="connsiteX369" fmla="*/ 2889642 w 2889642"/>
              <a:gd name="connsiteY369" fmla="*/ 4236552 h 6867309"/>
              <a:gd name="connsiteX370" fmla="*/ 2592723 w 2889642"/>
              <a:gd name="connsiteY370" fmla="*/ 4236552 h 6867309"/>
              <a:gd name="connsiteX371" fmla="*/ 2592723 w 2889642"/>
              <a:gd name="connsiteY371" fmla="*/ 4598286 h 6867309"/>
              <a:gd name="connsiteX372" fmla="*/ 2889642 w 2889642"/>
              <a:gd name="connsiteY372" fmla="*/ 4598286 h 6867309"/>
              <a:gd name="connsiteX373" fmla="*/ 2889642 w 2889642"/>
              <a:gd name="connsiteY373" fmla="*/ 4617142 h 6867309"/>
              <a:gd name="connsiteX374" fmla="*/ 2592723 w 2889642"/>
              <a:gd name="connsiteY374" fmla="*/ 4617142 h 6867309"/>
              <a:gd name="connsiteX375" fmla="*/ 2592723 w 2889642"/>
              <a:gd name="connsiteY375" fmla="*/ 4978876 h 6867309"/>
              <a:gd name="connsiteX376" fmla="*/ 2889642 w 2889642"/>
              <a:gd name="connsiteY376" fmla="*/ 4978876 h 6867309"/>
              <a:gd name="connsiteX377" fmla="*/ 2889642 w 2889642"/>
              <a:gd name="connsiteY377" fmla="*/ 4997731 h 6867309"/>
              <a:gd name="connsiteX378" fmla="*/ 2592723 w 2889642"/>
              <a:gd name="connsiteY378" fmla="*/ 4997731 h 6867309"/>
              <a:gd name="connsiteX379" fmla="*/ 2592723 w 2889642"/>
              <a:gd name="connsiteY379" fmla="*/ 5359465 h 6867309"/>
              <a:gd name="connsiteX380" fmla="*/ 2889642 w 2889642"/>
              <a:gd name="connsiteY380" fmla="*/ 5359465 h 6867309"/>
              <a:gd name="connsiteX381" fmla="*/ 2889642 w 2889642"/>
              <a:gd name="connsiteY381" fmla="*/ 5378320 h 6867309"/>
              <a:gd name="connsiteX382" fmla="*/ 2592723 w 2889642"/>
              <a:gd name="connsiteY382" fmla="*/ 5378320 h 6867309"/>
              <a:gd name="connsiteX383" fmla="*/ 2592723 w 2889642"/>
              <a:gd name="connsiteY383" fmla="*/ 5740054 h 6867309"/>
              <a:gd name="connsiteX384" fmla="*/ 2889642 w 2889642"/>
              <a:gd name="connsiteY384" fmla="*/ 5740054 h 6867309"/>
              <a:gd name="connsiteX385" fmla="*/ 2889642 w 2889642"/>
              <a:gd name="connsiteY385" fmla="*/ 5758909 h 6867309"/>
              <a:gd name="connsiteX386" fmla="*/ 2592723 w 2889642"/>
              <a:gd name="connsiteY386" fmla="*/ 5758909 h 6867309"/>
              <a:gd name="connsiteX387" fmla="*/ 2592723 w 2889642"/>
              <a:gd name="connsiteY387" fmla="*/ 6120644 h 6867309"/>
              <a:gd name="connsiteX388" fmla="*/ 2889642 w 2889642"/>
              <a:gd name="connsiteY388" fmla="*/ 6120644 h 6867309"/>
              <a:gd name="connsiteX389" fmla="*/ 2889642 w 2889642"/>
              <a:gd name="connsiteY389" fmla="*/ 6139498 h 6867309"/>
              <a:gd name="connsiteX390" fmla="*/ 2592723 w 2889642"/>
              <a:gd name="connsiteY390" fmla="*/ 6139498 h 6867309"/>
              <a:gd name="connsiteX391" fmla="*/ 2592723 w 2889642"/>
              <a:gd name="connsiteY391" fmla="*/ 6501233 h 6867309"/>
              <a:gd name="connsiteX392" fmla="*/ 2889642 w 2889642"/>
              <a:gd name="connsiteY392" fmla="*/ 6501233 h 6867309"/>
              <a:gd name="connsiteX393" fmla="*/ 2889642 w 2889642"/>
              <a:gd name="connsiteY393" fmla="*/ 6520088 h 6867309"/>
              <a:gd name="connsiteX394" fmla="*/ 2592723 w 2889642"/>
              <a:gd name="connsiteY394" fmla="*/ 6520088 h 6867309"/>
              <a:gd name="connsiteX395" fmla="*/ 2592723 w 2889642"/>
              <a:gd name="connsiteY395" fmla="*/ 6867309 h 6867309"/>
              <a:gd name="connsiteX396" fmla="*/ 2573915 w 2889642"/>
              <a:gd name="connsiteY396" fmla="*/ 6867309 h 6867309"/>
              <a:gd name="connsiteX397" fmla="*/ 2573915 w 2889642"/>
              <a:gd name="connsiteY397" fmla="*/ 6520088 h 6867309"/>
              <a:gd name="connsiteX398" fmla="*/ 2213087 w 2889642"/>
              <a:gd name="connsiteY398" fmla="*/ 6520088 h 6867309"/>
              <a:gd name="connsiteX399" fmla="*/ 2213087 w 2889642"/>
              <a:gd name="connsiteY399" fmla="*/ 6867309 h 6867309"/>
              <a:gd name="connsiteX400" fmla="*/ 2194280 w 2889642"/>
              <a:gd name="connsiteY400" fmla="*/ 6867309 h 6867309"/>
              <a:gd name="connsiteX401" fmla="*/ 2194280 w 2889642"/>
              <a:gd name="connsiteY401" fmla="*/ 6520088 h 6867309"/>
              <a:gd name="connsiteX402" fmla="*/ 1833452 w 2889642"/>
              <a:gd name="connsiteY402" fmla="*/ 6520088 h 6867309"/>
              <a:gd name="connsiteX403" fmla="*/ 1833452 w 2889642"/>
              <a:gd name="connsiteY403" fmla="*/ 6749388 h 6867309"/>
              <a:gd name="connsiteX404" fmla="*/ 1814993 w 2889642"/>
              <a:gd name="connsiteY404" fmla="*/ 6738011 h 6867309"/>
              <a:gd name="connsiteX405" fmla="*/ 1814993 w 2889642"/>
              <a:gd name="connsiteY405" fmla="*/ 6520088 h 6867309"/>
              <a:gd name="connsiteX406" fmla="*/ 1505040 w 2889642"/>
              <a:gd name="connsiteY406" fmla="*/ 6520088 h 6867309"/>
              <a:gd name="connsiteX407" fmla="*/ 1480963 w 2889642"/>
              <a:gd name="connsiteY407" fmla="*/ 6502436 h 6867309"/>
              <a:gd name="connsiteX408" fmla="*/ 1479572 w 2889642"/>
              <a:gd name="connsiteY408" fmla="*/ 6501233 h 6867309"/>
              <a:gd name="connsiteX409" fmla="*/ 1814993 w 2889642"/>
              <a:gd name="connsiteY409" fmla="*/ 6501233 h 6867309"/>
              <a:gd name="connsiteX410" fmla="*/ 1814993 w 2889642"/>
              <a:gd name="connsiteY410" fmla="*/ 6139498 h 6867309"/>
              <a:gd name="connsiteX411" fmla="*/ 1454165 w 2889642"/>
              <a:gd name="connsiteY411" fmla="*/ 6139498 h 6867309"/>
              <a:gd name="connsiteX412" fmla="*/ 1454165 w 2889642"/>
              <a:gd name="connsiteY412" fmla="*/ 6479285 h 6867309"/>
              <a:gd name="connsiteX413" fmla="*/ 1435358 w 2889642"/>
              <a:gd name="connsiteY413" fmla="*/ 6463038 h 6867309"/>
              <a:gd name="connsiteX414" fmla="*/ 1435358 w 2889642"/>
              <a:gd name="connsiteY414" fmla="*/ 6139498 h 6867309"/>
              <a:gd name="connsiteX415" fmla="*/ 1087728 w 2889642"/>
              <a:gd name="connsiteY415" fmla="*/ 6139498 h 6867309"/>
              <a:gd name="connsiteX416" fmla="*/ 1055723 w 2889642"/>
              <a:gd name="connsiteY416" fmla="*/ 6107059 h 6867309"/>
              <a:gd name="connsiteX417" fmla="*/ 1055723 w 2889642"/>
              <a:gd name="connsiteY417" fmla="*/ 5758909 h 6867309"/>
              <a:gd name="connsiteX418" fmla="*/ 767455 w 2889642"/>
              <a:gd name="connsiteY418" fmla="*/ 5758909 h 6867309"/>
              <a:gd name="connsiteX419" fmla="*/ 754021 w 2889642"/>
              <a:gd name="connsiteY419" fmla="*/ 5740054 h 6867309"/>
              <a:gd name="connsiteX420" fmla="*/ 1055723 w 2889642"/>
              <a:gd name="connsiteY420" fmla="*/ 5740054 h 6867309"/>
              <a:gd name="connsiteX421" fmla="*/ 1055723 w 2889642"/>
              <a:gd name="connsiteY421" fmla="*/ 5378320 h 6867309"/>
              <a:gd name="connsiteX422" fmla="*/ 694895 w 2889642"/>
              <a:gd name="connsiteY422" fmla="*/ 5378320 h 6867309"/>
              <a:gd name="connsiteX423" fmla="*/ 694895 w 2889642"/>
              <a:gd name="connsiteY423" fmla="*/ 5657070 h 6867309"/>
              <a:gd name="connsiteX424" fmla="*/ 676436 w 2889642"/>
              <a:gd name="connsiteY424" fmla="*/ 5631162 h 6867309"/>
              <a:gd name="connsiteX425" fmla="*/ 676436 w 2889642"/>
              <a:gd name="connsiteY425" fmla="*/ 5378320 h 6867309"/>
              <a:gd name="connsiteX426" fmla="*/ 518887 w 2889642"/>
              <a:gd name="connsiteY426" fmla="*/ 5378320 h 6867309"/>
              <a:gd name="connsiteX427" fmla="*/ 507618 w 2889642"/>
              <a:gd name="connsiteY427" fmla="*/ 5359465 h 6867309"/>
              <a:gd name="connsiteX428" fmla="*/ 676436 w 2889642"/>
              <a:gd name="connsiteY428" fmla="*/ 5359465 h 6867309"/>
              <a:gd name="connsiteX429" fmla="*/ 676436 w 2889642"/>
              <a:gd name="connsiteY429" fmla="*/ 4997731 h 6867309"/>
              <a:gd name="connsiteX430" fmla="*/ 325570 w 2889642"/>
              <a:gd name="connsiteY430" fmla="*/ 4997731 h 6867309"/>
              <a:gd name="connsiteX431" fmla="*/ 318124 w 2889642"/>
              <a:gd name="connsiteY431" fmla="*/ 4978876 h 6867309"/>
              <a:gd name="connsiteX432" fmla="*/ 676436 w 2889642"/>
              <a:gd name="connsiteY432" fmla="*/ 4978876 h 6867309"/>
              <a:gd name="connsiteX433" fmla="*/ 676436 w 2889642"/>
              <a:gd name="connsiteY433" fmla="*/ 4617142 h 6867309"/>
              <a:gd name="connsiteX434" fmla="*/ 315608 w 2889642"/>
              <a:gd name="connsiteY434" fmla="*/ 4617142 h 6867309"/>
              <a:gd name="connsiteX435" fmla="*/ 315608 w 2889642"/>
              <a:gd name="connsiteY435" fmla="*/ 4972505 h 6867309"/>
              <a:gd name="connsiteX436" fmla="*/ 296800 w 2889642"/>
              <a:gd name="connsiteY436" fmla="*/ 4924875 h 6867309"/>
              <a:gd name="connsiteX437" fmla="*/ 296800 w 2889642"/>
              <a:gd name="connsiteY437" fmla="*/ 4617142 h 6867309"/>
              <a:gd name="connsiteX438" fmla="*/ 184882 w 2889642"/>
              <a:gd name="connsiteY438" fmla="*/ 4617142 h 6867309"/>
              <a:gd name="connsiteX439" fmla="*/ 179181 w 2889642"/>
              <a:gd name="connsiteY439" fmla="*/ 4598286 h 6867309"/>
              <a:gd name="connsiteX440" fmla="*/ 296800 w 2889642"/>
              <a:gd name="connsiteY440" fmla="*/ 4598286 h 6867309"/>
              <a:gd name="connsiteX441" fmla="*/ 296800 w 2889642"/>
              <a:gd name="connsiteY441" fmla="*/ 4236552 h 6867309"/>
              <a:gd name="connsiteX442" fmla="*/ 85388 w 2889642"/>
              <a:gd name="connsiteY442" fmla="*/ 4236552 h 6867309"/>
              <a:gd name="connsiteX443" fmla="*/ 81362 w 2889642"/>
              <a:gd name="connsiteY443" fmla="*/ 4217697 h 6867309"/>
              <a:gd name="connsiteX444" fmla="*/ 296800 w 2889642"/>
              <a:gd name="connsiteY444" fmla="*/ 4217697 h 6867309"/>
              <a:gd name="connsiteX445" fmla="*/ 296800 w 2889642"/>
              <a:gd name="connsiteY445" fmla="*/ 3855963 h 6867309"/>
              <a:gd name="connsiteX446" fmla="*/ 24582 w 2889642"/>
              <a:gd name="connsiteY446" fmla="*/ 3855963 h 6867309"/>
              <a:gd name="connsiteX447" fmla="*/ 22184 w 2889642"/>
              <a:gd name="connsiteY447" fmla="*/ 3837108 h 6867309"/>
              <a:gd name="connsiteX448" fmla="*/ 296800 w 2889642"/>
              <a:gd name="connsiteY448" fmla="*/ 3837108 h 6867309"/>
              <a:gd name="connsiteX449" fmla="*/ 296800 w 2889642"/>
              <a:gd name="connsiteY449" fmla="*/ 3475374 h 6867309"/>
              <a:gd name="connsiteX450" fmla="*/ 795 w 2889642"/>
              <a:gd name="connsiteY450" fmla="*/ 3475374 h 6867309"/>
              <a:gd name="connsiteX451" fmla="*/ 0 w 2889642"/>
              <a:gd name="connsiteY451" fmla="*/ 3456519 h 6867309"/>
              <a:gd name="connsiteX452" fmla="*/ 296800 w 2889642"/>
              <a:gd name="connsiteY452" fmla="*/ 3456519 h 6867309"/>
              <a:gd name="connsiteX453" fmla="*/ 296800 w 2889642"/>
              <a:gd name="connsiteY453" fmla="*/ 3094784 h 6867309"/>
              <a:gd name="connsiteX454" fmla="*/ 12931 w 2889642"/>
              <a:gd name="connsiteY454" fmla="*/ 3094784 h 6867309"/>
              <a:gd name="connsiteX455" fmla="*/ 13003 w 2889642"/>
              <a:gd name="connsiteY455" fmla="*/ 3093087 h 6867309"/>
              <a:gd name="connsiteX456" fmla="*/ 15185 w 2889642"/>
              <a:gd name="connsiteY456" fmla="*/ 3075929 h 6867309"/>
              <a:gd name="connsiteX457" fmla="*/ 296800 w 2889642"/>
              <a:gd name="connsiteY457" fmla="*/ 3075929 h 6867309"/>
              <a:gd name="connsiteX458" fmla="*/ 296800 w 2889642"/>
              <a:gd name="connsiteY458" fmla="*/ 2714195 h 6867309"/>
              <a:gd name="connsiteX459" fmla="*/ 65581 w 2889642"/>
              <a:gd name="connsiteY459" fmla="*/ 2714195 h 6867309"/>
              <a:gd name="connsiteX460" fmla="*/ 69607 w 2889642"/>
              <a:gd name="connsiteY460" fmla="*/ 2695340 h 6867309"/>
              <a:gd name="connsiteX461" fmla="*/ 296800 w 2889642"/>
              <a:gd name="connsiteY461" fmla="*/ 2695340 h 6867309"/>
              <a:gd name="connsiteX462" fmla="*/ 296800 w 2889642"/>
              <a:gd name="connsiteY462" fmla="*/ 2333605 h 6867309"/>
              <a:gd name="connsiteX463" fmla="*/ 156837 w 2889642"/>
              <a:gd name="connsiteY463" fmla="*/ 2333605 h 6867309"/>
              <a:gd name="connsiteX464" fmla="*/ 162538 w 2889642"/>
              <a:gd name="connsiteY464" fmla="*/ 2314751 h 6867309"/>
              <a:gd name="connsiteX465" fmla="*/ 296800 w 2889642"/>
              <a:gd name="connsiteY465" fmla="*/ 2314751 h 6867309"/>
              <a:gd name="connsiteX466" fmla="*/ 296800 w 2889642"/>
              <a:gd name="connsiteY466" fmla="*/ 1953016 h 6867309"/>
              <a:gd name="connsiteX467" fmla="*/ 288943 w 2889642"/>
              <a:gd name="connsiteY467" fmla="*/ 1953016 h 6867309"/>
              <a:gd name="connsiteX468" fmla="*/ 296388 w 2889642"/>
              <a:gd name="connsiteY468" fmla="*/ 1934162 h 6867309"/>
              <a:gd name="connsiteX469" fmla="*/ 296800 w 2889642"/>
              <a:gd name="connsiteY469" fmla="*/ 1934162 h 6867309"/>
              <a:gd name="connsiteX470" fmla="*/ 296800 w 2889642"/>
              <a:gd name="connsiteY470" fmla="*/ 1933119 h 6867309"/>
              <a:gd name="connsiteX471" fmla="*/ 315608 w 2889642"/>
              <a:gd name="connsiteY471" fmla="*/ 1885490 h 6867309"/>
              <a:gd name="connsiteX472" fmla="*/ 315608 w 2889642"/>
              <a:gd name="connsiteY472" fmla="*/ 1934162 h 6867309"/>
              <a:gd name="connsiteX473" fmla="*/ 676436 w 2889642"/>
              <a:gd name="connsiteY473" fmla="*/ 1934162 h 6867309"/>
              <a:gd name="connsiteX474" fmla="*/ 676436 w 2889642"/>
              <a:gd name="connsiteY474" fmla="*/ 1572427 h 6867309"/>
              <a:gd name="connsiteX475" fmla="*/ 465347 w 2889642"/>
              <a:gd name="connsiteY475" fmla="*/ 1572427 h 6867309"/>
              <a:gd name="connsiteX476" fmla="*/ 474246 w 2889642"/>
              <a:gd name="connsiteY476" fmla="*/ 1554365 h 6867309"/>
              <a:gd name="connsiteX477" fmla="*/ 474719 w 2889642"/>
              <a:gd name="connsiteY477" fmla="*/ 1553572 h 6867309"/>
              <a:gd name="connsiteX478" fmla="*/ 676436 w 2889642"/>
              <a:gd name="connsiteY478" fmla="*/ 1553572 h 6867309"/>
              <a:gd name="connsiteX479" fmla="*/ 676436 w 2889642"/>
              <a:gd name="connsiteY479" fmla="*/ 1226832 h 6867309"/>
              <a:gd name="connsiteX480" fmla="*/ 694895 w 2889642"/>
              <a:gd name="connsiteY480" fmla="*/ 1200925 h 6867309"/>
              <a:gd name="connsiteX481" fmla="*/ 694895 w 2889642"/>
              <a:gd name="connsiteY481" fmla="*/ 1553572 h 6867309"/>
              <a:gd name="connsiteX482" fmla="*/ 1055723 w 2889642"/>
              <a:gd name="connsiteY482" fmla="*/ 1553572 h 6867309"/>
              <a:gd name="connsiteX483" fmla="*/ 1055723 w 2889642"/>
              <a:gd name="connsiteY483" fmla="*/ 1191838 h 6867309"/>
              <a:gd name="connsiteX484" fmla="*/ 701369 w 2889642"/>
              <a:gd name="connsiteY484" fmla="*/ 1191838 h 6867309"/>
              <a:gd name="connsiteX485" fmla="*/ 714803 w 2889642"/>
              <a:gd name="connsiteY485" fmla="*/ 1172983 h 6867309"/>
              <a:gd name="connsiteX486" fmla="*/ 1055723 w 2889642"/>
              <a:gd name="connsiteY486" fmla="*/ 1172983 h 6867309"/>
              <a:gd name="connsiteX487" fmla="*/ 1055723 w 2889642"/>
              <a:gd name="connsiteY487" fmla="*/ 811248 h 6867309"/>
              <a:gd name="connsiteX488" fmla="*/ 1000038 w 2889642"/>
              <a:gd name="connsiteY488" fmla="*/ 811248 h 6867309"/>
              <a:gd name="connsiteX489" fmla="*/ 1015887 w 2889642"/>
              <a:gd name="connsiteY489" fmla="*/ 792393 h 6867309"/>
              <a:gd name="connsiteX490" fmla="*/ 1055723 w 2889642"/>
              <a:gd name="connsiteY490" fmla="*/ 792393 h 6867309"/>
              <a:gd name="connsiteX491" fmla="*/ 1055723 w 2889642"/>
              <a:gd name="connsiteY491" fmla="*/ 750938 h 6867309"/>
              <a:gd name="connsiteX492" fmla="*/ 1074530 w 2889642"/>
              <a:gd name="connsiteY492" fmla="*/ 731875 h 6867309"/>
              <a:gd name="connsiteX493" fmla="*/ 1074530 w 2889642"/>
              <a:gd name="connsiteY493" fmla="*/ 792393 h 6867309"/>
              <a:gd name="connsiteX494" fmla="*/ 1435358 w 2889642"/>
              <a:gd name="connsiteY494" fmla="*/ 792393 h 6867309"/>
              <a:gd name="connsiteX495" fmla="*/ 1435358 w 2889642"/>
              <a:gd name="connsiteY495" fmla="*/ 430659 h 6867309"/>
              <a:gd name="connsiteX496" fmla="*/ 1394034 w 2889642"/>
              <a:gd name="connsiteY496" fmla="*/ 430659 h 6867309"/>
              <a:gd name="connsiteX497" fmla="*/ 1415860 w 2889642"/>
              <a:gd name="connsiteY497" fmla="*/ 411804 h 6867309"/>
              <a:gd name="connsiteX498" fmla="*/ 1435358 w 2889642"/>
              <a:gd name="connsiteY498" fmla="*/ 411804 h 6867309"/>
              <a:gd name="connsiteX499" fmla="*/ 1435358 w 2889642"/>
              <a:gd name="connsiteY499" fmla="*/ 394960 h 6867309"/>
              <a:gd name="connsiteX500" fmla="*/ 1454165 w 2889642"/>
              <a:gd name="connsiteY500" fmla="*/ 378713 h 6867309"/>
              <a:gd name="connsiteX501" fmla="*/ 1454165 w 2889642"/>
              <a:gd name="connsiteY501" fmla="*/ 411804 h 6867309"/>
              <a:gd name="connsiteX502" fmla="*/ 1814993 w 2889642"/>
              <a:gd name="connsiteY502" fmla="*/ 411804 h 6867309"/>
              <a:gd name="connsiteX503" fmla="*/ 1814993 w 2889642"/>
              <a:gd name="connsiteY503" fmla="*/ 119989 h 6867309"/>
              <a:gd name="connsiteX504" fmla="*/ 1833452 w 2889642"/>
              <a:gd name="connsiteY504" fmla="*/ 108611 h 6867309"/>
              <a:gd name="connsiteX505" fmla="*/ 1833452 w 2889642"/>
              <a:gd name="connsiteY505" fmla="*/ 411804 h 6867309"/>
              <a:gd name="connsiteX506" fmla="*/ 2194280 w 2889642"/>
              <a:gd name="connsiteY506" fmla="*/ 411804 h 6867309"/>
              <a:gd name="connsiteX507" fmla="*/ 2194280 w 2889642"/>
              <a:gd name="connsiteY507" fmla="*/ 50070 h 6867309"/>
              <a:gd name="connsiteX508" fmla="*/ 2194280 w 2889642"/>
              <a:gd name="connsiteY508" fmla="*/ 49721 h 6867309"/>
              <a:gd name="connsiteX509" fmla="*/ 1928993 w 2889642"/>
              <a:gd name="connsiteY509" fmla="*/ 49721 h 6867309"/>
              <a:gd name="connsiteX510" fmla="*/ 1959582 w 2889642"/>
              <a:gd name="connsiteY510" fmla="*/ 30866 h 6867309"/>
              <a:gd name="connsiteX511" fmla="*/ 2194280 w 2889642"/>
              <a:gd name="connsiteY511" fmla="*/ 30866 h 686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889642" h="6867309">
                <a:moveTo>
                  <a:pt x="2213087" y="6139498"/>
                </a:moveTo>
                <a:lnTo>
                  <a:pt x="2213087" y="6501233"/>
                </a:lnTo>
                <a:lnTo>
                  <a:pt x="2573915" y="6501233"/>
                </a:lnTo>
                <a:lnTo>
                  <a:pt x="2573915" y="6139498"/>
                </a:lnTo>
                <a:close/>
                <a:moveTo>
                  <a:pt x="1833452" y="6139498"/>
                </a:moveTo>
                <a:lnTo>
                  <a:pt x="1833452" y="6501233"/>
                </a:lnTo>
                <a:lnTo>
                  <a:pt x="2194280" y="6501233"/>
                </a:lnTo>
                <a:lnTo>
                  <a:pt x="2194280" y="6139498"/>
                </a:lnTo>
                <a:close/>
                <a:moveTo>
                  <a:pt x="2213087" y="5758909"/>
                </a:moveTo>
                <a:lnTo>
                  <a:pt x="2213087" y="6120644"/>
                </a:lnTo>
                <a:lnTo>
                  <a:pt x="2573915" y="6120644"/>
                </a:lnTo>
                <a:lnTo>
                  <a:pt x="2573915" y="5758909"/>
                </a:lnTo>
                <a:close/>
                <a:moveTo>
                  <a:pt x="1833452" y="5758909"/>
                </a:moveTo>
                <a:lnTo>
                  <a:pt x="1833452" y="6120644"/>
                </a:lnTo>
                <a:lnTo>
                  <a:pt x="2194280" y="6120644"/>
                </a:lnTo>
                <a:lnTo>
                  <a:pt x="2194280" y="5758909"/>
                </a:lnTo>
                <a:close/>
                <a:moveTo>
                  <a:pt x="1454165" y="5758909"/>
                </a:moveTo>
                <a:lnTo>
                  <a:pt x="1454165" y="6120644"/>
                </a:lnTo>
                <a:lnTo>
                  <a:pt x="1814993" y="6120644"/>
                </a:lnTo>
                <a:lnTo>
                  <a:pt x="1814993" y="5758909"/>
                </a:lnTo>
                <a:close/>
                <a:moveTo>
                  <a:pt x="1074530" y="5758909"/>
                </a:moveTo>
                <a:lnTo>
                  <a:pt x="1074530" y="6120644"/>
                </a:lnTo>
                <a:lnTo>
                  <a:pt x="1435358" y="6120644"/>
                </a:lnTo>
                <a:lnTo>
                  <a:pt x="1435358" y="5758909"/>
                </a:lnTo>
                <a:close/>
                <a:moveTo>
                  <a:pt x="2213087" y="5378320"/>
                </a:moveTo>
                <a:lnTo>
                  <a:pt x="2213087" y="5740054"/>
                </a:lnTo>
                <a:lnTo>
                  <a:pt x="2573915" y="5740054"/>
                </a:lnTo>
                <a:lnTo>
                  <a:pt x="2573915" y="5378320"/>
                </a:lnTo>
                <a:close/>
                <a:moveTo>
                  <a:pt x="1833452" y="5378320"/>
                </a:moveTo>
                <a:lnTo>
                  <a:pt x="1833452" y="5740054"/>
                </a:lnTo>
                <a:lnTo>
                  <a:pt x="2194280" y="5740054"/>
                </a:lnTo>
                <a:lnTo>
                  <a:pt x="2194280" y="5378320"/>
                </a:lnTo>
                <a:close/>
                <a:moveTo>
                  <a:pt x="1454165" y="5378320"/>
                </a:moveTo>
                <a:lnTo>
                  <a:pt x="1454165" y="5740054"/>
                </a:lnTo>
                <a:lnTo>
                  <a:pt x="1814993" y="5740054"/>
                </a:lnTo>
                <a:lnTo>
                  <a:pt x="1814993" y="5378320"/>
                </a:lnTo>
                <a:close/>
                <a:moveTo>
                  <a:pt x="1074530" y="5378320"/>
                </a:moveTo>
                <a:lnTo>
                  <a:pt x="1074530" y="5740054"/>
                </a:lnTo>
                <a:lnTo>
                  <a:pt x="1435358" y="5740054"/>
                </a:lnTo>
                <a:lnTo>
                  <a:pt x="1435358" y="5378320"/>
                </a:lnTo>
                <a:close/>
                <a:moveTo>
                  <a:pt x="2213087" y="4997731"/>
                </a:moveTo>
                <a:lnTo>
                  <a:pt x="2213087" y="5359465"/>
                </a:lnTo>
                <a:lnTo>
                  <a:pt x="2573915" y="5359465"/>
                </a:lnTo>
                <a:lnTo>
                  <a:pt x="2573915" y="4997731"/>
                </a:lnTo>
                <a:close/>
                <a:moveTo>
                  <a:pt x="1833452" y="4997731"/>
                </a:moveTo>
                <a:lnTo>
                  <a:pt x="1833452" y="5359465"/>
                </a:lnTo>
                <a:lnTo>
                  <a:pt x="2194280" y="5359465"/>
                </a:lnTo>
                <a:lnTo>
                  <a:pt x="2194280" y="4997731"/>
                </a:lnTo>
                <a:close/>
                <a:moveTo>
                  <a:pt x="1454165" y="4997731"/>
                </a:moveTo>
                <a:lnTo>
                  <a:pt x="1454165" y="5359465"/>
                </a:lnTo>
                <a:lnTo>
                  <a:pt x="1814993" y="5359465"/>
                </a:lnTo>
                <a:lnTo>
                  <a:pt x="1814993" y="4997731"/>
                </a:lnTo>
                <a:close/>
                <a:moveTo>
                  <a:pt x="1074530" y="4997731"/>
                </a:moveTo>
                <a:lnTo>
                  <a:pt x="1074530" y="5359465"/>
                </a:lnTo>
                <a:lnTo>
                  <a:pt x="1435358" y="5359465"/>
                </a:lnTo>
                <a:lnTo>
                  <a:pt x="1435358" y="4997731"/>
                </a:lnTo>
                <a:close/>
                <a:moveTo>
                  <a:pt x="694895" y="4997731"/>
                </a:moveTo>
                <a:lnTo>
                  <a:pt x="694895" y="5359465"/>
                </a:lnTo>
                <a:lnTo>
                  <a:pt x="1055723" y="5359465"/>
                </a:lnTo>
                <a:lnTo>
                  <a:pt x="1055723" y="4997731"/>
                </a:lnTo>
                <a:close/>
                <a:moveTo>
                  <a:pt x="2213087" y="4617142"/>
                </a:moveTo>
                <a:lnTo>
                  <a:pt x="2213087" y="4978876"/>
                </a:lnTo>
                <a:lnTo>
                  <a:pt x="2573915" y="4978876"/>
                </a:lnTo>
                <a:lnTo>
                  <a:pt x="2573915" y="4617142"/>
                </a:lnTo>
                <a:close/>
                <a:moveTo>
                  <a:pt x="1833452" y="4617142"/>
                </a:moveTo>
                <a:lnTo>
                  <a:pt x="1833452" y="4978876"/>
                </a:lnTo>
                <a:lnTo>
                  <a:pt x="2194280" y="4978876"/>
                </a:lnTo>
                <a:lnTo>
                  <a:pt x="2194280" y="4617142"/>
                </a:lnTo>
                <a:close/>
                <a:moveTo>
                  <a:pt x="1454165" y="4617142"/>
                </a:moveTo>
                <a:lnTo>
                  <a:pt x="1454165" y="4978876"/>
                </a:lnTo>
                <a:lnTo>
                  <a:pt x="1814993" y="4978876"/>
                </a:lnTo>
                <a:lnTo>
                  <a:pt x="1814993" y="4617142"/>
                </a:lnTo>
                <a:close/>
                <a:moveTo>
                  <a:pt x="1074530" y="4617142"/>
                </a:moveTo>
                <a:lnTo>
                  <a:pt x="1074530" y="4978876"/>
                </a:lnTo>
                <a:lnTo>
                  <a:pt x="1435358" y="4978876"/>
                </a:lnTo>
                <a:lnTo>
                  <a:pt x="1435358" y="4617142"/>
                </a:lnTo>
                <a:close/>
                <a:moveTo>
                  <a:pt x="694895" y="4617142"/>
                </a:moveTo>
                <a:lnTo>
                  <a:pt x="694895" y="4978876"/>
                </a:lnTo>
                <a:lnTo>
                  <a:pt x="1055723" y="4978876"/>
                </a:lnTo>
                <a:lnTo>
                  <a:pt x="1055723" y="4617142"/>
                </a:lnTo>
                <a:close/>
                <a:moveTo>
                  <a:pt x="2213087" y="4236552"/>
                </a:moveTo>
                <a:lnTo>
                  <a:pt x="2213087" y="4598286"/>
                </a:lnTo>
                <a:lnTo>
                  <a:pt x="2573915" y="4598286"/>
                </a:lnTo>
                <a:lnTo>
                  <a:pt x="2573915" y="4236552"/>
                </a:lnTo>
                <a:close/>
                <a:moveTo>
                  <a:pt x="1833452" y="4236552"/>
                </a:moveTo>
                <a:lnTo>
                  <a:pt x="1833452" y="4598286"/>
                </a:lnTo>
                <a:lnTo>
                  <a:pt x="2194280" y="4598286"/>
                </a:lnTo>
                <a:lnTo>
                  <a:pt x="2194280" y="4236552"/>
                </a:lnTo>
                <a:close/>
                <a:moveTo>
                  <a:pt x="1454165" y="4236552"/>
                </a:moveTo>
                <a:lnTo>
                  <a:pt x="1454165" y="4598286"/>
                </a:lnTo>
                <a:lnTo>
                  <a:pt x="1814993" y="4598286"/>
                </a:lnTo>
                <a:lnTo>
                  <a:pt x="1814993" y="4236552"/>
                </a:lnTo>
                <a:close/>
                <a:moveTo>
                  <a:pt x="1074530" y="4236552"/>
                </a:moveTo>
                <a:lnTo>
                  <a:pt x="1074530" y="4598286"/>
                </a:lnTo>
                <a:lnTo>
                  <a:pt x="1435358" y="4598286"/>
                </a:lnTo>
                <a:lnTo>
                  <a:pt x="1435358" y="4236552"/>
                </a:lnTo>
                <a:close/>
                <a:moveTo>
                  <a:pt x="694895" y="4236552"/>
                </a:moveTo>
                <a:lnTo>
                  <a:pt x="694895" y="4598286"/>
                </a:lnTo>
                <a:lnTo>
                  <a:pt x="1055723" y="4598286"/>
                </a:lnTo>
                <a:lnTo>
                  <a:pt x="1055723" y="4236552"/>
                </a:lnTo>
                <a:close/>
                <a:moveTo>
                  <a:pt x="315608" y="4236552"/>
                </a:moveTo>
                <a:lnTo>
                  <a:pt x="315608" y="4598286"/>
                </a:lnTo>
                <a:lnTo>
                  <a:pt x="676436" y="4598286"/>
                </a:lnTo>
                <a:lnTo>
                  <a:pt x="676436" y="4236552"/>
                </a:lnTo>
                <a:close/>
                <a:moveTo>
                  <a:pt x="2213087" y="3855963"/>
                </a:moveTo>
                <a:lnTo>
                  <a:pt x="2213087" y="4217697"/>
                </a:lnTo>
                <a:lnTo>
                  <a:pt x="2573915" y="4217697"/>
                </a:lnTo>
                <a:lnTo>
                  <a:pt x="2573915" y="3855963"/>
                </a:lnTo>
                <a:close/>
                <a:moveTo>
                  <a:pt x="1833452" y="3855963"/>
                </a:moveTo>
                <a:lnTo>
                  <a:pt x="1833452" y="4217697"/>
                </a:lnTo>
                <a:lnTo>
                  <a:pt x="2194280" y="4217697"/>
                </a:lnTo>
                <a:lnTo>
                  <a:pt x="2194280" y="3855963"/>
                </a:lnTo>
                <a:close/>
                <a:moveTo>
                  <a:pt x="1454165" y="3855963"/>
                </a:moveTo>
                <a:lnTo>
                  <a:pt x="1454165" y="4217697"/>
                </a:lnTo>
                <a:lnTo>
                  <a:pt x="1814993" y="4217697"/>
                </a:lnTo>
                <a:lnTo>
                  <a:pt x="1814993" y="3855963"/>
                </a:lnTo>
                <a:close/>
                <a:moveTo>
                  <a:pt x="1074530" y="3855963"/>
                </a:moveTo>
                <a:lnTo>
                  <a:pt x="1074530" y="4217697"/>
                </a:lnTo>
                <a:lnTo>
                  <a:pt x="1435358" y="4217697"/>
                </a:lnTo>
                <a:lnTo>
                  <a:pt x="1435358" y="3855963"/>
                </a:lnTo>
                <a:close/>
                <a:moveTo>
                  <a:pt x="694895" y="3855963"/>
                </a:moveTo>
                <a:lnTo>
                  <a:pt x="694895" y="4217697"/>
                </a:lnTo>
                <a:lnTo>
                  <a:pt x="1055723" y="4217697"/>
                </a:lnTo>
                <a:lnTo>
                  <a:pt x="1055723" y="3855963"/>
                </a:lnTo>
                <a:close/>
                <a:moveTo>
                  <a:pt x="315608" y="3855963"/>
                </a:moveTo>
                <a:lnTo>
                  <a:pt x="315608" y="4217697"/>
                </a:lnTo>
                <a:lnTo>
                  <a:pt x="676436" y="4217697"/>
                </a:lnTo>
                <a:lnTo>
                  <a:pt x="676436" y="3855963"/>
                </a:lnTo>
                <a:close/>
                <a:moveTo>
                  <a:pt x="2213087" y="3475374"/>
                </a:moveTo>
                <a:lnTo>
                  <a:pt x="2213087" y="3837108"/>
                </a:lnTo>
                <a:lnTo>
                  <a:pt x="2573915" y="3837108"/>
                </a:lnTo>
                <a:lnTo>
                  <a:pt x="2573915" y="3475374"/>
                </a:lnTo>
                <a:close/>
                <a:moveTo>
                  <a:pt x="1833452" y="3475374"/>
                </a:moveTo>
                <a:lnTo>
                  <a:pt x="1833452" y="3837108"/>
                </a:lnTo>
                <a:lnTo>
                  <a:pt x="2194280" y="3837108"/>
                </a:lnTo>
                <a:lnTo>
                  <a:pt x="2194280" y="3475374"/>
                </a:lnTo>
                <a:close/>
                <a:moveTo>
                  <a:pt x="1454165" y="3475374"/>
                </a:moveTo>
                <a:lnTo>
                  <a:pt x="1454165" y="3837108"/>
                </a:lnTo>
                <a:lnTo>
                  <a:pt x="1814993" y="3837108"/>
                </a:lnTo>
                <a:lnTo>
                  <a:pt x="1814993" y="3475374"/>
                </a:lnTo>
                <a:close/>
                <a:moveTo>
                  <a:pt x="1074530" y="3475374"/>
                </a:moveTo>
                <a:lnTo>
                  <a:pt x="1074530" y="3837108"/>
                </a:lnTo>
                <a:lnTo>
                  <a:pt x="1435358" y="3837108"/>
                </a:lnTo>
                <a:lnTo>
                  <a:pt x="1435358" y="3475374"/>
                </a:lnTo>
                <a:close/>
                <a:moveTo>
                  <a:pt x="694895" y="3475374"/>
                </a:moveTo>
                <a:lnTo>
                  <a:pt x="694895" y="3837108"/>
                </a:lnTo>
                <a:lnTo>
                  <a:pt x="1055723" y="3837108"/>
                </a:lnTo>
                <a:lnTo>
                  <a:pt x="1055723" y="3475374"/>
                </a:lnTo>
                <a:close/>
                <a:moveTo>
                  <a:pt x="315608" y="3475374"/>
                </a:moveTo>
                <a:lnTo>
                  <a:pt x="315608" y="3837108"/>
                </a:lnTo>
                <a:lnTo>
                  <a:pt x="676436" y="3837108"/>
                </a:lnTo>
                <a:lnTo>
                  <a:pt x="676436" y="3475374"/>
                </a:lnTo>
                <a:close/>
                <a:moveTo>
                  <a:pt x="2213087" y="3094784"/>
                </a:moveTo>
                <a:lnTo>
                  <a:pt x="2213087" y="3456519"/>
                </a:lnTo>
                <a:lnTo>
                  <a:pt x="2573915" y="3456519"/>
                </a:lnTo>
                <a:lnTo>
                  <a:pt x="2573915" y="3094784"/>
                </a:lnTo>
                <a:close/>
                <a:moveTo>
                  <a:pt x="1833452" y="3094784"/>
                </a:moveTo>
                <a:lnTo>
                  <a:pt x="1833452" y="3456519"/>
                </a:lnTo>
                <a:lnTo>
                  <a:pt x="2194280" y="3456519"/>
                </a:lnTo>
                <a:lnTo>
                  <a:pt x="2194280" y="3094784"/>
                </a:lnTo>
                <a:close/>
                <a:moveTo>
                  <a:pt x="1454165" y="3094784"/>
                </a:moveTo>
                <a:lnTo>
                  <a:pt x="1454165" y="3456519"/>
                </a:lnTo>
                <a:lnTo>
                  <a:pt x="1814993" y="3456519"/>
                </a:lnTo>
                <a:lnTo>
                  <a:pt x="1814993" y="3094784"/>
                </a:lnTo>
                <a:close/>
                <a:moveTo>
                  <a:pt x="1074530" y="3094784"/>
                </a:moveTo>
                <a:lnTo>
                  <a:pt x="1074530" y="3456519"/>
                </a:lnTo>
                <a:lnTo>
                  <a:pt x="1435358" y="3456519"/>
                </a:lnTo>
                <a:lnTo>
                  <a:pt x="1435358" y="3094784"/>
                </a:lnTo>
                <a:close/>
                <a:moveTo>
                  <a:pt x="694895" y="3094784"/>
                </a:moveTo>
                <a:lnTo>
                  <a:pt x="694895" y="3456519"/>
                </a:lnTo>
                <a:lnTo>
                  <a:pt x="1055723" y="3456519"/>
                </a:lnTo>
                <a:lnTo>
                  <a:pt x="1055723" y="3094784"/>
                </a:lnTo>
                <a:close/>
                <a:moveTo>
                  <a:pt x="315608" y="3094784"/>
                </a:moveTo>
                <a:lnTo>
                  <a:pt x="315608" y="3456519"/>
                </a:lnTo>
                <a:lnTo>
                  <a:pt x="676436" y="3456519"/>
                </a:lnTo>
                <a:lnTo>
                  <a:pt x="676436" y="3094784"/>
                </a:lnTo>
                <a:close/>
                <a:moveTo>
                  <a:pt x="2213087" y="2714195"/>
                </a:moveTo>
                <a:lnTo>
                  <a:pt x="2213087" y="3075929"/>
                </a:lnTo>
                <a:lnTo>
                  <a:pt x="2573915" y="3075929"/>
                </a:lnTo>
                <a:lnTo>
                  <a:pt x="2573915" y="2714195"/>
                </a:lnTo>
                <a:close/>
                <a:moveTo>
                  <a:pt x="1833452" y="2714195"/>
                </a:moveTo>
                <a:lnTo>
                  <a:pt x="1833452" y="3075929"/>
                </a:lnTo>
                <a:lnTo>
                  <a:pt x="2194280" y="3075929"/>
                </a:lnTo>
                <a:lnTo>
                  <a:pt x="2194280" y="2714195"/>
                </a:lnTo>
                <a:close/>
                <a:moveTo>
                  <a:pt x="1454165" y="2714195"/>
                </a:moveTo>
                <a:lnTo>
                  <a:pt x="1454165" y="3075929"/>
                </a:lnTo>
                <a:lnTo>
                  <a:pt x="1814993" y="3075929"/>
                </a:lnTo>
                <a:lnTo>
                  <a:pt x="1814993" y="2714195"/>
                </a:lnTo>
                <a:close/>
                <a:moveTo>
                  <a:pt x="1074530" y="2714195"/>
                </a:moveTo>
                <a:lnTo>
                  <a:pt x="1074530" y="3075929"/>
                </a:lnTo>
                <a:lnTo>
                  <a:pt x="1435358" y="3075929"/>
                </a:lnTo>
                <a:lnTo>
                  <a:pt x="1435358" y="2714195"/>
                </a:lnTo>
                <a:close/>
                <a:moveTo>
                  <a:pt x="694895" y="2714195"/>
                </a:moveTo>
                <a:lnTo>
                  <a:pt x="694895" y="3075929"/>
                </a:lnTo>
                <a:lnTo>
                  <a:pt x="1055723" y="3075929"/>
                </a:lnTo>
                <a:lnTo>
                  <a:pt x="1055723" y="2714195"/>
                </a:lnTo>
                <a:close/>
                <a:moveTo>
                  <a:pt x="315608" y="2714195"/>
                </a:moveTo>
                <a:lnTo>
                  <a:pt x="315608" y="3075929"/>
                </a:lnTo>
                <a:lnTo>
                  <a:pt x="676436" y="3075929"/>
                </a:lnTo>
                <a:lnTo>
                  <a:pt x="676436" y="2714195"/>
                </a:lnTo>
                <a:close/>
                <a:moveTo>
                  <a:pt x="2213087" y="2333605"/>
                </a:moveTo>
                <a:lnTo>
                  <a:pt x="2213087" y="2695340"/>
                </a:lnTo>
                <a:lnTo>
                  <a:pt x="2573915" y="2695340"/>
                </a:lnTo>
                <a:lnTo>
                  <a:pt x="2573915" y="2333605"/>
                </a:lnTo>
                <a:close/>
                <a:moveTo>
                  <a:pt x="1833452" y="2333605"/>
                </a:moveTo>
                <a:lnTo>
                  <a:pt x="1833452" y="2695340"/>
                </a:lnTo>
                <a:lnTo>
                  <a:pt x="2194280" y="2695340"/>
                </a:lnTo>
                <a:lnTo>
                  <a:pt x="2194280" y="2333605"/>
                </a:lnTo>
                <a:close/>
                <a:moveTo>
                  <a:pt x="1454165" y="2333605"/>
                </a:moveTo>
                <a:lnTo>
                  <a:pt x="1454165" y="2695340"/>
                </a:lnTo>
                <a:lnTo>
                  <a:pt x="1814993" y="2695340"/>
                </a:lnTo>
                <a:lnTo>
                  <a:pt x="1814993" y="2333605"/>
                </a:lnTo>
                <a:close/>
                <a:moveTo>
                  <a:pt x="1074530" y="2333605"/>
                </a:moveTo>
                <a:lnTo>
                  <a:pt x="1074530" y="2695340"/>
                </a:lnTo>
                <a:lnTo>
                  <a:pt x="1435358" y="2695340"/>
                </a:lnTo>
                <a:lnTo>
                  <a:pt x="1435358" y="2333605"/>
                </a:lnTo>
                <a:close/>
                <a:moveTo>
                  <a:pt x="694895" y="2333605"/>
                </a:moveTo>
                <a:lnTo>
                  <a:pt x="694895" y="2695340"/>
                </a:lnTo>
                <a:lnTo>
                  <a:pt x="1055723" y="2695340"/>
                </a:lnTo>
                <a:lnTo>
                  <a:pt x="1055723" y="2333605"/>
                </a:lnTo>
                <a:close/>
                <a:moveTo>
                  <a:pt x="315608" y="2333605"/>
                </a:moveTo>
                <a:lnTo>
                  <a:pt x="315608" y="2695340"/>
                </a:lnTo>
                <a:lnTo>
                  <a:pt x="676436" y="2695340"/>
                </a:lnTo>
                <a:lnTo>
                  <a:pt x="676436" y="2333605"/>
                </a:lnTo>
                <a:close/>
                <a:moveTo>
                  <a:pt x="2213087" y="1953016"/>
                </a:moveTo>
                <a:lnTo>
                  <a:pt x="2213087" y="2314751"/>
                </a:lnTo>
                <a:lnTo>
                  <a:pt x="2573915" y="2314751"/>
                </a:lnTo>
                <a:lnTo>
                  <a:pt x="2573915" y="1953016"/>
                </a:lnTo>
                <a:close/>
                <a:moveTo>
                  <a:pt x="1833452" y="1953016"/>
                </a:moveTo>
                <a:lnTo>
                  <a:pt x="1833452" y="2314751"/>
                </a:lnTo>
                <a:lnTo>
                  <a:pt x="2194280" y="2314751"/>
                </a:lnTo>
                <a:lnTo>
                  <a:pt x="2194280" y="1953016"/>
                </a:lnTo>
                <a:close/>
                <a:moveTo>
                  <a:pt x="1454165" y="1953016"/>
                </a:moveTo>
                <a:lnTo>
                  <a:pt x="1454165" y="2314751"/>
                </a:lnTo>
                <a:lnTo>
                  <a:pt x="1814993" y="2314751"/>
                </a:lnTo>
                <a:lnTo>
                  <a:pt x="1814993" y="1953016"/>
                </a:lnTo>
                <a:close/>
                <a:moveTo>
                  <a:pt x="1074530" y="1953016"/>
                </a:moveTo>
                <a:lnTo>
                  <a:pt x="1074530" y="2314751"/>
                </a:lnTo>
                <a:lnTo>
                  <a:pt x="1435358" y="2314751"/>
                </a:lnTo>
                <a:lnTo>
                  <a:pt x="1435358" y="1953016"/>
                </a:lnTo>
                <a:close/>
                <a:moveTo>
                  <a:pt x="694895" y="1953016"/>
                </a:moveTo>
                <a:lnTo>
                  <a:pt x="694895" y="2314751"/>
                </a:lnTo>
                <a:lnTo>
                  <a:pt x="1055723" y="2314751"/>
                </a:lnTo>
                <a:lnTo>
                  <a:pt x="1055723" y="1953016"/>
                </a:lnTo>
                <a:close/>
                <a:moveTo>
                  <a:pt x="315608" y="1953016"/>
                </a:moveTo>
                <a:lnTo>
                  <a:pt x="315608" y="2314751"/>
                </a:lnTo>
                <a:lnTo>
                  <a:pt x="676436" y="2314751"/>
                </a:lnTo>
                <a:lnTo>
                  <a:pt x="676436" y="1953016"/>
                </a:lnTo>
                <a:close/>
                <a:moveTo>
                  <a:pt x="2213087" y="1572427"/>
                </a:moveTo>
                <a:lnTo>
                  <a:pt x="2213087" y="1934162"/>
                </a:lnTo>
                <a:lnTo>
                  <a:pt x="2573915" y="1934162"/>
                </a:lnTo>
                <a:lnTo>
                  <a:pt x="2573915" y="1572427"/>
                </a:lnTo>
                <a:close/>
                <a:moveTo>
                  <a:pt x="1833452" y="1572427"/>
                </a:moveTo>
                <a:lnTo>
                  <a:pt x="1833452" y="1934162"/>
                </a:lnTo>
                <a:lnTo>
                  <a:pt x="2194280" y="1934162"/>
                </a:lnTo>
                <a:lnTo>
                  <a:pt x="2194280" y="1572427"/>
                </a:lnTo>
                <a:close/>
                <a:moveTo>
                  <a:pt x="1454165" y="1572427"/>
                </a:moveTo>
                <a:lnTo>
                  <a:pt x="1454165" y="1934162"/>
                </a:lnTo>
                <a:lnTo>
                  <a:pt x="1814993" y="1934162"/>
                </a:lnTo>
                <a:lnTo>
                  <a:pt x="1814993" y="1572427"/>
                </a:lnTo>
                <a:close/>
                <a:moveTo>
                  <a:pt x="1074530" y="1572427"/>
                </a:moveTo>
                <a:lnTo>
                  <a:pt x="1074530" y="1934162"/>
                </a:lnTo>
                <a:lnTo>
                  <a:pt x="1435358" y="1934162"/>
                </a:lnTo>
                <a:lnTo>
                  <a:pt x="1435358" y="1572427"/>
                </a:lnTo>
                <a:close/>
                <a:moveTo>
                  <a:pt x="694895" y="1572427"/>
                </a:moveTo>
                <a:lnTo>
                  <a:pt x="694895" y="1934162"/>
                </a:lnTo>
                <a:lnTo>
                  <a:pt x="1055723" y="1934162"/>
                </a:lnTo>
                <a:lnTo>
                  <a:pt x="1055723" y="1572427"/>
                </a:lnTo>
                <a:close/>
                <a:moveTo>
                  <a:pt x="2213087" y="1191838"/>
                </a:moveTo>
                <a:lnTo>
                  <a:pt x="2213087" y="1553572"/>
                </a:lnTo>
                <a:lnTo>
                  <a:pt x="2573915" y="1553572"/>
                </a:lnTo>
                <a:lnTo>
                  <a:pt x="2573915" y="1191838"/>
                </a:lnTo>
                <a:close/>
                <a:moveTo>
                  <a:pt x="1833452" y="1191838"/>
                </a:moveTo>
                <a:lnTo>
                  <a:pt x="1833452" y="1553572"/>
                </a:lnTo>
                <a:lnTo>
                  <a:pt x="2194280" y="1553572"/>
                </a:lnTo>
                <a:lnTo>
                  <a:pt x="2194280" y="1191838"/>
                </a:lnTo>
                <a:close/>
                <a:moveTo>
                  <a:pt x="1454165" y="1191838"/>
                </a:moveTo>
                <a:lnTo>
                  <a:pt x="1454165" y="1553572"/>
                </a:lnTo>
                <a:lnTo>
                  <a:pt x="1814993" y="1553572"/>
                </a:lnTo>
                <a:lnTo>
                  <a:pt x="1814993" y="1191838"/>
                </a:lnTo>
                <a:close/>
                <a:moveTo>
                  <a:pt x="1074530" y="1191838"/>
                </a:moveTo>
                <a:lnTo>
                  <a:pt x="1074530" y="1553572"/>
                </a:lnTo>
                <a:lnTo>
                  <a:pt x="1435358" y="1553572"/>
                </a:lnTo>
                <a:lnTo>
                  <a:pt x="1435358" y="1191838"/>
                </a:lnTo>
                <a:close/>
                <a:moveTo>
                  <a:pt x="2213087" y="811248"/>
                </a:moveTo>
                <a:lnTo>
                  <a:pt x="2213087" y="1172983"/>
                </a:lnTo>
                <a:lnTo>
                  <a:pt x="2573915" y="1172983"/>
                </a:lnTo>
                <a:lnTo>
                  <a:pt x="2573915" y="811248"/>
                </a:lnTo>
                <a:close/>
                <a:moveTo>
                  <a:pt x="1833452" y="811248"/>
                </a:moveTo>
                <a:lnTo>
                  <a:pt x="1833452" y="1172983"/>
                </a:lnTo>
                <a:lnTo>
                  <a:pt x="2194280" y="1172983"/>
                </a:lnTo>
                <a:lnTo>
                  <a:pt x="2194280" y="811248"/>
                </a:lnTo>
                <a:close/>
                <a:moveTo>
                  <a:pt x="1454165" y="811248"/>
                </a:moveTo>
                <a:lnTo>
                  <a:pt x="1454165" y="1172983"/>
                </a:lnTo>
                <a:lnTo>
                  <a:pt x="1814993" y="1172983"/>
                </a:lnTo>
                <a:lnTo>
                  <a:pt x="1814993" y="811248"/>
                </a:lnTo>
                <a:close/>
                <a:moveTo>
                  <a:pt x="1074530" y="811248"/>
                </a:moveTo>
                <a:lnTo>
                  <a:pt x="1074530" y="1172983"/>
                </a:lnTo>
                <a:lnTo>
                  <a:pt x="1435358" y="1172983"/>
                </a:lnTo>
                <a:lnTo>
                  <a:pt x="1435358" y="811248"/>
                </a:lnTo>
                <a:close/>
                <a:moveTo>
                  <a:pt x="2213087" y="430659"/>
                </a:moveTo>
                <a:lnTo>
                  <a:pt x="2213087" y="792393"/>
                </a:lnTo>
                <a:lnTo>
                  <a:pt x="2573915" y="792393"/>
                </a:lnTo>
                <a:lnTo>
                  <a:pt x="2573915" y="430659"/>
                </a:lnTo>
                <a:close/>
                <a:moveTo>
                  <a:pt x="1833452" y="430659"/>
                </a:moveTo>
                <a:lnTo>
                  <a:pt x="1833452" y="792393"/>
                </a:lnTo>
                <a:lnTo>
                  <a:pt x="2194280" y="792393"/>
                </a:lnTo>
                <a:lnTo>
                  <a:pt x="2194280" y="430659"/>
                </a:lnTo>
                <a:close/>
                <a:moveTo>
                  <a:pt x="1454165" y="430659"/>
                </a:moveTo>
                <a:lnTo>
                  <a:pt x="1454165" y="792393"/>
                </a:lnTo>
                <a:lnTo>
                  <a:pt x="1814993" y="792393"/>
                </a:lnTo>
                <a:lnTo>
                  <a:pt x="1814993" y="430659"/>
                </a:lnTo>
                <a:close/>
                <a:moveTo>
                  <a:pt x="2213087" y="49721"/>
                </a:moveTo>
                <a:lnTo>
                  <a:pt x="2213087" y="411804"/>
                </a:lnTo>
                <a:lnTo>
                  <a:pt x="2573915" y="411804"/>
                </a:lnTo>
                <a:lnTo>
                  <a:pt x="2573915" y="50070"/>
                </a:lnTo>
                <a:lnTo>
                  <a:pt x="2573915" y="49721"/>
                </a:lnTo>
                <a:close/>
                <a:moveTo>
                  <a:pt x="2194280" y="0"/>
                </a:moveTo>
                <a:lnTo>
                  <a:pt x="2213087" y="0"/>
                </a:lnTo>
                <a:lnTo>
                  <a:pt x="2213087" y="30866"/>
                </a:lnTo>
                <a:lnTo>
                  <a:pt x="2573915" y="30866"/>
                </a:lnTo>
                <a:lnTo>
                  <a:pt x="2573915" y="0"/>
                </a:lnTo>
                <a:lnTo>
                  <a:pt x="2592723" y="0"/>
                </a:lnTo>
                <a:lnTo>
                  <a:pt x="2592723" y="30866"/>
                </a:lnTo>
                <a:lnTo>
                  <a:pt x="2889642" y="30866"/>
                </a:lnTo>
                <a:lnTo>
                  <a:pt x="2889642" y="49721"/>
                </a:lnTo>
                <a:lnTo>
                  <a:pt x="2592723" y="49721"/>
                </a:lnTo>
                <a:lnTo>
                  <a:pt x="2592723" y="411804"/>
                </a:lnTo>
                <a:lnTo>
                  <a:pt x="2889642" y="411804"/>
                </a:lnTo>
                <a:lnTo>
                  <a:pt x="2889642" y="430659"/>
                </a:lnTo>
                <a:lnTo>
                  <a:pt x="2592723" y="430659"/>
                </a:lnTo>
                <a:lnTo>
                  <a:pt x="2592723" y="792393"/>
                </a:lnTo>
                <a:lnTo>
                  <a:pt x="2889642" y="792393"/>
                </a:lnTo>
                <a:lnTo>
                  <a:pt x="2889642" y="811248"/>
                </a:lnTo>
                <a:lnTo>
                  <a:pt x="2592723" y="811248"/>
                </a:lnTo>
                <a:lnTo>
                  <a:pt x="2592723" y="1172983"/>
                </a:lnTo>
                <a:lnTo>
                  <a:pt x="2889642" y="1172983"/>
                </a:lnTo>
                <a:lnTo>
                  <a:pt x="2889642" y="1191838"/>
                </a:lnTo>
                <a:lnTo>
                  <a:pt x="2592723" y="1191838"/>
                </a:lnTo>
                <a:lnTo>
                  <a:pt x="2592723" y="1553572"/>
                </a:lnTo>
                <a:lnTo>
                  <a:pt x="2889642" y="1553572"/>
                </a:lnTo>
                <a:lnTo>
                  <a:pt x="2889642" y="1572427"/>
                </a:lnTo>
                <a:lnTo>
                  <a:pt x="2592723" y="1572427"/>
                </a:lnTo>
                <a:lnTo>
                  <a:pt x="2592723" y="1934162"/>
                </a:lnTo>
                <a:lnTo>
                  <a:pt x="2889642" y="1934162"/>
                </a:lnTo>
                <a:lnTo>
                  <a:pt x="2889642" y="1953016"/>
                </a:lnTo>
                <a:lnTo>
                  <a:pt x="2592723" y="1953016"/>
                </a:lnTo>
                <a:lnTo>
                  <a:pt x="2592723" y="2314751"/>
                </a:lnTo>
                <a:lnTo>
                  <a:pt x="2889642" y="2314751"/>
                </a:lnTo>
                <a:lnTo>
                  <a:pt x="2889642" y="2333605"/>
                </a:lnTo>
                <a:lnTo>
                  <a:pt x="2592723" y="2333605"/>
                </a:lnTo>
                <a:lnTo>
                  <a:pt x="2592723" y="2695340"/>
                </a:lnTo>
                <a:lnTo>
                  <a:pt x="2889642" y="2695340"/>
                </a:lnTo>
                <a:lnTo>
                  <a:pt x="2889642" y="2714195"/>
                </a:lnTo>
                <a:lnTo>
                  <a:pt x="2592723" y="2714195"/>
                </a:lnTo>
                <a:lnTo>
                  <a:pt x="2592723" y="3075929"/>
                </a:lnTo>
                <a:lnTo>
                  <a:pt x="2889642" y="3075929"/>
                </a:lnTo>
                <a:lnTo>
                  <a:pt x="2889642" y="3094784"/>
                </a:lnTo>
                <a:lnTo>
                  <a:pt x="2592723" y="3094784"/>
                </a:lnTo>
                <a:lnTo>
                  <a:pt x="2592723" y="3456519"/>
                </a:lnTo>
                <a:lnTo>
                  <a:pt x="2889642" y="3456519"/>
                </a:lnTo>
                <a:lnTo>
                  <a:pt x="2889642" y="3475374"/>
                </a:lnTo>
                <a:lnTo>
                  <a:pt x="2592723" y="3475374"/>
                </a:lnTo>
                <a:lnTo>
                  <a:pt x="2592723" y="3837108"/>
                </a:lnTo>
                <a:lnTo>
                  <a:pt x="2889642" y="3837108"/>
                </a:lnTo>
                <a:lnTo>
                  <a:pt x="2889642" y="3855963"/>
                </a:lnTo>
                <a:lnTo>
                  <a:pt x="2592723" y="3855963"/>
                </a:lnTo>
                <a:lnTo>
                  <a:pt x="2592723" y="4217697"/>
                </a:lnTo>
                <a:lnTo>
                  <a:pt x="2889642" y="4217697"/>
                </a:lnTo>
                <a:lnTo>
                  <a:pt x="2889642" y="4236552"/>
                </a:lnTo>
                <a:lnTo>
                  <a:pt x="2592723" y="4236552"/>
                </a:lnTo>
                <a:lnTo>
                  <a:pt x="2592723" y="4598286"/>
                </a:lnTo>
                <a:lnTo>
                  <a:pt x="2889642" y="4598286"/>
                </a:lnTo>
                <a:lnTo>
                  <a:pt x="2889642" y="4617142"/>
                </a:lnTo>
                <a:lnTo>
                  <a:pt x="2592723" y="4617142"/>
                </a:lnTo>
                <a:lnTo>
                  <a:pt x="2592723" y="4978876"/>
                </a:lnTo>
                <a:lnTo>
                  <a:pt x="2889642" y="4978876"/>
                </a:lnTo>
                <a:lnTo>
                  <a:pt x="2889642" y="4997731"/>
                </a:lnTo>
                <a:lnTo>
                  <a:pt x="2592723" y="4997731"/>
                </a:lnTo>
                <a:lnTo>
                  <a:pt x="2592723" y="5359465"/>
                </a:lnTo>
                <a:lnTo>
                  <a:pt x="2889642" y="5359465"/>
                </a:lnTo>
                <a:lnTo>
                  <a:pt x="2889642" y="5378320"/>
                </a:lnTo>
                <a:lnTo>
                  <a:pt x="2592723" y="5378320"/>
                </a:lnTo>
                <a:lnTo>
                  <a:pt x="2592723" y="5740054"/>
                </a:lnTo>
                <a:lnTo>
                  <a:pt x="2889642" y="5740054"/>
                </a:lnTo>
                <a:lnTo>
                  <a:pt x="2889642" y="5758909"/>
                </a:lnTo>
                <a:lnTo>
                  <a:pt x="2592723" y="5758909"/>
                </a:lnTo>
                <a:lnTo>
                  <a:pt x="2592723" y="6120644"/>
                </a:lnTo>
                <a:lnTo>
                  <a:pt x="2889642" y="6120644"/>
                </a:lnTo>
                <a:lnTo>
                  <a:pt x="2889642" y="6139498"/>
                </a:lnTo>
                <a:lnTo>
                  <a:pt x="2592723" y="6139498"/>
                </a:lnTo>
                <a:lnTo>
                  <a:pt x="2592723" y="6501233"/>
                </a:lnTo>
                <a:lnTo>
                  <a:pt x="2889642" y="6501233"/>
                </a:lnTo>
                <a:lnTo>
                  <a:pt x="2889642" y="6520088"/>
                </a:lnTo>
                <a:lnTo>
                  <a:pt x="2592723" y="6520088"/>
                </a:lnTo>
                <a:lnTo>
                  <a:pt x="2592723" y="6867309"/>
                </a:lnTo>
                <a:lnTo>
                  <a:pt x="2573915" y="6867309"/>
                </a:lnTo>
                <a:lnTo>
                  <a:pt x="2573915" y="6520088"/>
                </a:lnTo>
                <a:lnTo>
                  <a:pt x="2213087" y="6520088"/>
                </a:lnTo>
                <a:lnTo>
                  <a:pt x="2213087" y="6867309"/>
                </a:lnTo>
                <a:lnTo>
                  <a:pt x="2194280" y="6867309"/>
                </a:lnTo>
                <a:lnTo>
                  <a:pt x="2194280" y="6520088"/>
                </a:lnTo>
                <a:lnTo>
                  <a:pt x="1833452" y="6520088"/>
                </a:lnTo>
                <a:lnTo>
                  <a:pt x="1833452" y="6749388"/>
                </a:lnTo>
                <a:lnTo>
                  <a:pt x="1814993" y="6738011"/>
                </a:lnTo>
                <a:lnTo>
                  <a:pt x="1814993" y="6520088"/>
                </a:lnTo>
                <a:lnTo>
                  <a:pt x="1505040" y="6520088"/>
                </a:lnTo>
                <a:lnTo>
                  <a:pt x="1480963" y="6502436"/>
                </a:lnTo>
                <a:lnTo>
                  <a:pt x="1479572" y="6501233"/>
                </a:lnTo>
                <a:lnTo>
                  <a:pt x="1814993" y="6501233"/>
                </a:lnTo>
                <a:lnTo>
                  <a:pt x="1814993" y="6139498"/>
                </a:lnTo>
                <a:lnTo>
                  <a:pt x="1454165" y="6139498"/>
                </a:lnTo>
                <a:lnTo>
                  <a:pt x="1454165" y="6479285"/>
                </a:lnTo>
                <a:lnTo>
                  <a:pt x="1435358" y="6463038"/>
                </a:lnTo>
                <a:lnTo>
                  <a:pt x="1435358" y="6139498"/>
                </a:lnTo>
                <a:lnTo>
                  <a:pt x="1087728" y="6139498"/>
                </a:lnTo>
                <a:lnTo>
                  <a:pt x="1055723" y="6107059"/>
                </a:lnTo>
                <a:lnTo>
                  <a:pt x="1055723" y="5758909"/>
                </a:lnTo>
                <a:lnTo>
                  <a:pt x="767455" y="5758909"/>
                </a:lnTo>
                <a:lnTo>
                  <a:pt x="754021" y="5740054"/>
                </a:lnTo>
                <a:lnTo>
                  <a:pt x="1055723" y="5740054"/>
                </a:lnTo>
                <a:lnTo>
                  <a:pt x="1055723" y="5378320"/>
                </a:lnTo>
                <a:lnTo>
                  <a:pt x="694895" y="5378320"/>
                </a:lnTo>
                <a:lnTo>
                  <a:pt x="694895" y="5657070"/>
                </a:lnTo>
                <a:lnTo>
                  <a:pt x="676436" y="5631162"/>
                </a:lnTo>
                <a:lnTo>
                  <a:pt x="676436" y="5378320"/>
                </a:lnTo>
                <a:lnTo>
                  <a:pt x="518887" y="5378320"/>
                </a:lnTo>
                <a:lnTo>
                  <a:pt x="507618" y="5359465"/>
                </a:lnTo>
                <a:lnTo>
                  <a:pt x="676436" y="5359465"/>
                </a:lnTo>
                <a:lnTo>
                  <a:pt x="676436" y="4997731"/>
                </a:lnTo>
                <a:lnTo>
                  <a:pt x="325570" y="4997731"/>
                </a:lnTo>
                <a:lnTo>
                  <a:pt x="318124" y="4978876"/>
                </a:lnTo>
                <a:lnTo>
                  <a:pt x="676436" y="4978876"/>
                </a:lnTo>
                <a:lnTo>
                  <a:pt x="676436" y="4617142"/>
                </a:lnTo>
                <a:lnTo>
                  <a:pt x="315608" y="4617142"/>
                </a:lnTo>
                <a:lnTo>
                  <a:pt x="315608" y="4972505"/>
                </a:lnTo>
                <a:lnTo>
                  <a:pt x="296800" y="4924875"/>
                </a:lnTo>
                <a:lnTo>
                  <a:pt x="296800" y="4617142"/>
                </a:lnTo>
                <a:lnTo>
                  <a:pt x="184882" y="4617142"/>
                </a:lnTo>
                <a:lnTo>
                  <a:pt x="179181" y="4598286"/>
                </a:lnTo>
                <a:lnTo>
                  <a:pt x="296800" y="4598286"/>
                </a:lnTo>
                <a:lnTo>
                  <a:pt x="296800" y="4236552"/>
                </a:lnTo>
                <a:lnTo>
                  <a:pt x="85388" y="4236552"/>
                </a:lnTo>
                <a:lnTo>
                  <a:pt x="81362" y="4217697"/>
                </a:lnTo>
                <a:lnTo>
                  <a:pt x="296800" y="4217697"/>
                </a:lnTo>
                <a:lnTo>
                  <a:pt x="296800" y="3855963"/>
                </a:lnTo>
                <a:lnTo>
                  <a:pt x="24582" y="3855963"/>
                </a:lnTo>
                <a:lnTo>
                  <a:pt x="22184" y="3837108"/>
                </a:lnTo>
                <a:lnTo>
                  <a:pt x="296800" y="3837108"/>
                </a:lnTo>
                <a:lnTo>
                  <a:pt x="296800" y="3475374"/>
                </a:lnTo>
                <a:lnTo>
                  <a:pt x="795" y="3475374"/>
                </a:lnTo>
                <a:lnTo>
                  <a:pt x="0" y="3456519"/>
                </a:lnTo>
                <a:lnTo>
                  <a:pt x="296800" y="3456519"/>
                </a:lnTo>
                <a:lnTo>
                  <a:pt x="296800" y="3094784"/>
                </a:lnTo>
                <a:lnTo>
                  <a:pt x="12931" y="3094784"/>
                </a:lnTo>
                <a:lnTo>
                  <a:pt x="13003" y="3093087"/>
                </a:lnTo>
                <a:lnTo>
                  <a:pt x="15185" y="3075929"/>
                </a:lnTo>
                <a:lnTo>
                  <a:pt x="296800" y="3075929"/>
                </a:lnTo>
                <a:lnTo>
                  <a:pt x="296800" y="2714195"/>
                </a:lnTo>
                <a:lnTo>
                  <a:pt x="65581" y="2714195"/>
                </a:lnTo>
                <a:lnTo>
                  <a:pt x="69607" y="2695340"/>
                </a:lnTo>
                <a:lnTo>
                  <a:pt x="296800" y="2695340"/>
                </a:lnTo>
                <a:lnTo>
                  <a:pt x="296800" y="2333605"/>
                </a:lnTo>
                <a:lnTo>
                  <a:pt x="156837" y="2333605"/>
                </a:lnTo>
                <a:lnTo>
                  <a:pt x="162538" y="2314751"/>
                </a:lnTo>
                <a:lnTo>
                  <a:pt x="296800" y="2314751"/>
                </a:lnTo>
                <a:lnTo>
                  <a:pt x="296800" y="1953016"/>
                </a:lnTo>
                <a:lnTo>
                  <a:pt x="288943" y="1953016"/>
                </a:lnTo>
                <a:lnTo>
                  <a:pt x="296388" y="1934162"/>
                </a:lnTo>
                <a:lnTo>
                  <a:pt x="296800" y="1934162"/>
                </a:lnTo>
                <a:lnTo>
                  <a:pt x="296800" y="1933119"/>
                </a:lnTo>
                <a:lnTo>
                  <a:pt x="315608" y="1885490"/>
                </a:lnTo>
                <a:lnTo>
                  <a:pt x="315608" y="1934162"/>
                </a:lnTo>
                <a:lnTo>
                  <a:pt x="676436" y="1934162"/>
                </a:lnTo>
                <a:lnTo>
                  <a:pt x="676436" y="1572427"/>
                </a:lnTo>
                <a:lnTo>
                  <a:pt x="465347" y="1572427"/>
                </a:lnTo>
                <a:lnTo>
                  <a:pt x="474246" y="1554365"/>
                </a:lnTo>
                <a:lnTo>
                  <a:pt x="474719" y="1553572"/>
                </a:lnTo>
                <a:lnTo>
                  <a:pt x="676436" y="1553572"/>
                </a:lnTo>
                <a:lnTo>
                  <a:pt x="676436" y="1226832"/>
                </a:lnTo>
                <a:lnTo>
                  <a:pt x="694895" y="1200925"/>
                </a:lnTo>
                <a:lnTo>
                  <a:pt x="694895" y="1553572"/>
                </a:lnTo>
                <a:lnTo>
                  <a:pt x="1055723" y="1553572"/>
                </a:lnTo>
                <a:lnTo>
                  <a:pt x="1055723" y="1191838"/>
                </a:lnTo>
                <a:lnTo>
                  <a:pt x="701369" y="1191838"/>
                </a:lnTo>
                <a:lnTo>
                  <a:pt x="714803" y="1172983"/>
                </a:lnTo>
                <a:lnTo>
                  <a:pt x="1055723" y="1172983"/>
                </a:lnTo>
                <a:lnTo>
                  <a:pt x="1055723" y="811248"/>
                </a:lnTo>
                <a:lnTo>
                  <a:pt x="1000038" y="811248"/>
                </a:lnTo>
                <a:lnTo>
                  <a:pt x="1015887" y="792393"/>
                </a:lnTo>
                <a:lnTo>
                  <a:pt x="1055723" y="792393"/>
                </a:lnTo>
                <a:lnTo>
                  <a:pt x="1055723" y="750938"/>
                </a:lnTo>
                <a:lnTo>
                  <a:pt x="1074530" y="731875"/>
                </a:lnTo>
                <a:lnTo>
                  <a:pt x="1074530" y="792393"/>
                </a:lnTo>
                <a:lnTo>
                  <a:pt x="1435358" y="792393"/>
                </a:lnTo>
                <a:lnTo>
                  <a:pt x="1435358" y="430659"/>
                </a:lnTo>
                <a:lnTo>
                  <a:pt x="1394034" y="430659"/>
                </a:lnTo>
                <a:lnTo>
                  <a:pt x="1415860" y="411804"/>
                </a:lnTo>
                <a:lnTo>
                  <a:pt x="1435358" y="411804"/>
                </a:lnTo>
                <a:lnTo>
                  <a:pt x="1435358" y="394960"/>
                </a:lnTo>
                <a:lnTo>
                  <a:pt x="1454165" y="378713"/>
                </a:lnTo>
                <a:lnTo>
                  <a:pt x="1454165" y="411804"/>
                </a:lnTo>
                <a:lnTo>
                  <a:pt x="1814993" y="411804"/>
                </a:lnTo>
                <a:lnTo>
                  <a:pt x="1814993" y="119989"/>
                </a:lnTo>
                <a:lnTo>
                  <a:pt x="1833452" y="108611"/>
                </a:lnTo>
                <a:lnTo>
                  <a:pt x="1833452" y="411804"/>
                </a:lnTo>
                <a:lnTo>
                  <a:pt x="2194280" y="411804"/>
                </a:lnTo>
                <a:lnTo>
                  <a:pt x="2194280" y="50070"/>
                </a:lnTo>
                <a:lnTo>
                  <a:pt x="2194280" y="49721"/>
                </a:lnTo>
                <a:lnTo>
                  <a:pt x="1928993" y="49721"/>
                </a:lnTo>
                <a:lnTo>
                  <a:pt x="1959582" y="30866"/>
                </a:lnTo>
                <a:lnTo>
                  <a:pt x="2194280" y="30866"/>
                </a:lnTo>
                <a:close/>
              </a:path>
            </a:pathLst>
          </a:custGeom>
          <a:solidFill>
            <a:srgbClr val="E8EBEE"/>
          </a:solidFill>
          <a:ln w="8398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510" name="Freeform 509">
            <a:extLst>
              <a:ext uri="{FF2B5EF4-FFF2-40B4-BE49-F238E27FC236}">
                <a16:creationId xmlns:a16="http://schemas.microsoft.com/office/drawing/2014/main" id="{ABB0C05D-DE6D-2594-E29A-92759192FF1D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4337758" y="2256133"/>
            <a:ext cx="6693336" cy="2418928"/>
          </a:xfrm>
          <a:custGeom>
            <a:avLst/>
            <a:gdLst>
              <a:gd name="connsiteX0" fmla="*/ 83892 w 6693336"/>
              <a:gd name="connsiteY0" fmla="*/ 2373080 h 2418928"/>
              <a:gd name="connsiteX1" fmla="*/ 37929 w 6693336"/>
              <a:gd name="connsiteY1" fmla="*/ 2418928 h 2418928"/>
              <a:gd name="connsiteX2" fmla="*/ 5386 w 6693336"/>
              <a:gd name="connsiteY2" fmla="*/ 2405425 h 2418928"/>
              <a:gd name="connsiteX3" fmla="*/ 0 w 6693336"/>
              <a:gd name="connsiteY3" fmla="*/ 2392443 h 2418928"/>
              <a:gd name="connsiteX4" fmla="*/ 19503 w 6693336"/>
              <a:gd name="connsiteY4" fmla="*/ 2331147 h 2418928"/>
              <a:gd name="connsiteX5" fmla="*/ 19990 w 6693336"/>
              <a:gd name="connsiteY5" fmla="*/ 2330820 h 2418928"/>
              <a:gd name="connsiteX6" fmla="*/ 37929 w 6693336"/>
              <a:gd name="connsiteY6" fmla="*/ 2327234 h 2418928"/>
              <a:gd name="connsiteX7" fmla="*/ 83892 w 6693336"/>
              <a:gd name="connsiteY7" fmla="*/ 2373080 h 2418928"/>
              <a:gd name="connsiteX8" fmla="*/ 278444 w 6693336"/>
              <a:gd name="connsiteY8" fmla="*/ 2179014 h 2418928"/>
              <a:gd name="connsiteX9" fmla="*/ 232482 w 6693336"/>
              <a:gd name="connsiteY9" fmla="*/ 2224862 h 2418928"/>
              <a:gd name="connsiteX10" fmla="*/ 186520 w 6693336"/>
              <a:gd name="connsiteY10" fmla="*/ 2179014 h 2418928"/>
              <a:gd name="connsiteX11" fmla="*/ 232482 w 6693336"/>
              <a:gd name="connsiteY11" fmla="*/ 2133166 h 2418928"/>
              <a:gd name="connsiteX12" fmla="*/ 278444 w 6693336"/>
              <a:gd name="connsiteY12" fmla="*/ 2179014 h 2418928"/>
              <a:gd name="connsiteX13" fmla="*/ 278444 w 6693336"/>
              <a:gd name="connsiteY13" fmla="*/ 1790879 h 2418928"/>
              <a:gd name="connsiteX14" fmla="*/ 232482 w 6693336"/>
              <a:gd name="connsiteY14" fmla="*/ 1836727 h 2418928"/>
              <a:gd name="connsiteX15" fmla="*/ 229066 w 6693336"/>
              <a:gd name="connsiteY15" fmla="*/ 1836036 h 2418928"/>
              <a:gd name="connsiteX16" fmla="*/ 266681 w 6693336"/>
              <a:gd name="connsiteY16" fmla="*/ 1762423 h 2418928"/>
              <a:gd name="connsiteX17" fmla="*/ 472682 w 6693336"/>
              <a:gd name="connsiteY17" fmla="*/ 2373080 h 2418928"/>
              <a:gd name="connsiteX18" fmla="*/ 426720 w 6693336"/>
              <a:gd name="connsiteY18" fmla="*/ 2418928 h 2418928"/>
              <a:gd name="connsiteX19" fmla="*/ 380758 w 6693336"/>
              <a:gd name="connsiteY19" fmla="*/ 2373080 h 2418928"/>
              <a:gd name="connsiteX20" fmla="*/ 426720 w 6693336"/>
              <a:gd name="connsiteY20" fmla="*/ 2327234 h 2418928"/>
              <a:gd name="connsiteX21" fmla="*/ 472682 w 6693336"/>
              <a:gd name="connsiteY21" fmla="*/ 2373080 h 2418928"/>
              <a:gd name="connsiteX22" fmla="*/ 472682 w 6693336"/>
              <a:gd name="connsiteY22" fmla="*/ 1984946 h 2418928"/>
              <a:gd name="connsiteX23" fmla="*/ 426720 w 6693336"/>
              <a:gd name="connsiteY23" fmla="*/ 2030794 h 2418928"/>
              <a:gd name="connsiteX24" fmla="*/ 380758 w 6693336"/>
              <a:gd name="connsiteY24" fmla="*/ 1984946 h 2418928"/>
              <a:gd name="connsiteX25" fmla="*/ 426720 w 6693336"/>
              <a:gd name="connsiteY25" fmla="*/ 1939100 h 2418928"/>
              <a:gd name="connsiteX26" fmla="*/ 472682 w 6693336"/>
              <a:gd name="connsiteY26" fmla="*/ 1984946 h 2418928"/>
              <a:gd name="connsiteX27" fmla="*/ 472682 w 6693336"/>
              <a:gd name="connsiteY27" fmla="*/ 1597126 h 2418928"/>
              <a:gd name="connsiteX28" fmla="*/ 426720 w 6693336"/>
              <a:gd name="connsiteY28" fmla="*/ 1642974 h 2418928"/>
              <a:gd name="connsiteX29" fmla="*/ 380758 w 6693336"/>
              <a:gd name="connsiteY29" fmla="*/ 1597126 h 2418928"/>
              <a:gd name="connsiteX30" fmla="*/ 426720 w 6693336"/>
              <a:gd name="connsiteY30" fmla="*/ 1551279 h 2418928"/>
              <a:gd name="connsiteX31" fmla="*/ 472682 w 6693336"/>
              <a:gd name="connsiteY31" fmla="*/ 1597126 h 2418928"/>
              <a:gd name="connsiteX32" fmla="*/ 667236 w 6693336"/>
              <a:gd name="connsiteY32" fmla="*/ 2179014 h 2418928"/>
              <a:gd name="connsiteX33" fmla="*/ 621273 w 6693336"/>
              <a:gd name="connsiteY33" fmla="*/ 2224862 h 2418928"/>
              <a:gd name="connsiteX34" fmla="*/ 575311 w 6693336"/>
              <a:gd name="connsiteY34" fmla="*/ 2179014 h 2418928"/>
              <a:gd name="connsiteX35" fmla="*/ 621273 w 6693336"/>
              <a:gd name="connsiteY35" fmla="*/ 2133166 h 2418928"/>
              <a:gd name="connsiteX36" fmla="*/ 667236 w 6693336"/>
              <a:gd name="connsiteY36" fmla="*/ 2179014 h 2418928"/>
              <a:gd name="connsiteX37" fmla="*/ 667236 w 6693336"/>
              <a:gd name="connsiteY37" fmla="*/ 1790879 h 2418928"/>
              <a:gd name="connsiteX38" fmla="*/ 621273 w 6693336"/>
              <a:gd name="connsiteY38" fmla="*/ 1836727 h 2418928"/>
              <a:gd name="connsiteX39" fmla="*/ 575311 w 6693336"/>
              <a:gd name="connsiteY39" fmla="*/ 1790879 h 2418928"/>
              <a:gd name="connsiteX40" fmla="*/ 621273 w 6693336"/>
              <a:gd name="connsiteY40" fmla="*/ 1745032 h 2418928"/>
              <a:gd name="connsiteX41" fmla="*/ 667236 w 6693336"/>
              <a:gd name="connsiteY41" fmla="*/ 1790879 h 2418928"/>
              <a:gd name="connsiteX42" fmla="*/ 667236 w 6693336"/>
              <a:gd name="connsiteY42" fmla="*/ 1403060 h 2418928"/>
              <a:gd name="connsiteX43" fmla="*/ 621273 w 6693336"/>
              <a:gd name="connsiteY43" fmla="*/ 1448907 h 2418928"/>
              <a:gd name="connsiteX44" fmla="*/ 575311 w 6693336"/>
              <a:gd name="connsiteY44" fmla="*/ 1403060 h 2418928"/>
              <a:gd name="connsiteX45" fmla="*/ 621273 w 6693336"/>
              <a:gd name="connsiteY45" fmla="*/ 1357212 h 2418928"/>
              <a:gd name="connsiteX46" fmla="*/ 667236 w 6693336"/>
              <a:gd name="connsiteY46" fmla="*/ 1403060 h 2418928"/>
              <a:gd name="connsiteX47" fmla="*/ 861474 w 6693336"/>
              <a:gd name="connsiteY47" fmla="*/ 2373080 h 2418928"/>
              <a:gd name="connsiteX48" fmla="*/ 815511 w 6693336"/>
              <a:gd name="connsiteY48" fmla="*/ 2418928 h 2418928"/>
              <a:gd name="connsiteX49" fmla="*/ 769549 w 6693336"/>
              <a:gd name="connsiteY49" fmla="*/ 2373080 h 2418928"/>
              <a:gd name="connsiteX50" fmla="*/ 815511 w 6693336"/>
              <a:gd name="connsiteY50" fmla="*/ 2327234 h 2418928"/>
              <a:gd name="connsiteX51" fmla="*/ 861474 w 6693336"/>
              <a:gd name="connsiteY51" fmla="*/ 2373080 h 2418928"/>
              <a:gd name="connsiteX52" fmla="*/ 861474 w 6693336"/>
              <a:gd name="connsiteY52" fmla="*/ 1984946 h 2418928"/>
              <a:gd name="connsiteX53" fmla="*/ 815511 w 6693336"/>
              <a:gd name="connsiteY53" fmla="*/ 2030794 h 2418928"/>
              <a:gd name="connsiteX54" fmla="*/ 769549 w 6693336"/>
              <a:gd name="connsiteY54" fmla="*/ 1984946 h 2418928"/>
              <a:gd name="connsiteX55" fmla="*/ 815511 w 6693336"/>
              <a:gd name="connsiteY55" fmla="*/ 1939100 h 2418928"/>
              <a:gd name="connsiteX56" fmla="*/ 861474 w 6693336"/>
              <a:gd name="connsiteY56" fmla="*/ 1984946 h 2418928"/>
              <a:gd name="connsiteX57" fmla="*/ 861474 w 6693336"/>
              <a:gd name="connsiteY57" fmla="*/ 1597126 h 2418928"/>
              <a:gd name="connsiteX58" fmla="*/ 815511 w 6693336"/>
              <a:gd name="connsiteY58" fmla="*/ 1642974 h 2418928"/>
              <a:gd name="connsiteX59" fmla="*/ 769549 w 6693336"/>
              <a:gd name="connsiteY59" fmla="*/ 1597126 h 2418928"/>
              <a:gd name="connsiteX60" fmla="*/ 815511 w 6693336"/>
              <a:gd name="connsiteY60" fmla="*/ 1551279 h 2418928"/>
              <a:gd name="connsiteX61" fmla="*/ 861474 w 6693336"/>
              <a:gd name="connsiteY61" fmla="*/ 1597126 h 2418928"/>
              <a:gd name="connsiteX62" fmla="*/ 861474 w 6693336"/>
              <a:gd name="connsiteY62" fmla="*/ 1209307 h 2418928"/>
              <a:gd name="connsiteX63" fmla="*/ 815511 w 6693336"/>
              <a:gd name="connsiteY63" fmla="*/ 1255154 h 2418928"/>
              <a:gd name="connsiteX64" fmla="*/ 769549 w 6693336"/>
              <a:gd name="connsiteY64" fmla="*/ 1209307 h 2418928"/>
              <a:gd name="connsiteX65" fmla="*/ 815511 w 6693336"/>
              <a:gd name="connsiteY65" fmla="*/ 1163459 h 2418928"/>
              <a:gd name="connsiteX66" fmla="*/ 861474 w 6693336"/>
              <a:gd name="connsiteY66" fmla="*/ 1209307 h 2418928"/>
              <a:gd name="connsiteX67" fmla="*/ 1056026 w 6693336"/>
              <a:gd name="connsiteY67" fmla="*/ 2179014 h 2418928"/>
              <a:gd name="connsiteX68" fmla="*/ 1010064 w 6693336"/>
              <a:gd name="connsiteY68" fmla="*/ 2224862 h 2418928"/>
              <a:gd name="connsiteX69" fmla="*/ 964102 w 6693336"/>
              <a:gd name="connsiteY69" fmla="*/ 2179014 h 2418928"/>
              <a:gd name="connsiteX70" fmla="*/ 1010064 w 6693336"/>
              <a:gd name="connsiteY70" fmla="*/ 2133166 h 2418928"/>
              <a:gd name="connsiteX71" fmla="*/ 1056026 w 6693336"/>
              <a:gd name="connsiteY71" fmla="*/ 2179014 h 2418928"/>
              <a:gd name="connsiteX72" fmla="*/ 1056026 w 6693336"/>
              <a:gd name="connsiteY72" fmla="*/ 1790879 h 2418928"/>
              <a:gd name="connsiteX73" fmla="*/ 1010064 w 6693336"/>
              <a:gd name="connsiteY73" fmla="*/ 1836727 h 2418928"/>
              <a:gd name="connsiteX74" fmla="*/ 964102 w 6693336"/>
              <a:gd name="connsiteY74" fmla="*/ 1790879 h 2418928"/>
              <a:gd name="connsiteX75" fmla="*/ 1010064 w 6693336"/>
              <a:gd name="connsiteY75" fmla="*/ 1745032 h 2418928"/>
              <a:gd name="connsiteX76" fmla="*/ 1056026 w 6693336"/>
              <a:gd name="connsiteY76" fmla="*/ 1790879 h 2418928"/>
              <a:gd name="connsiteX77" fmla="*/ 1056026 w 6693336"/>
              <a:gd name="connsiteY77" fmla="*/ 1403060 h 2418928"/>
              <a:gd name="connsiteX78" fmla="*/ 1010064 w 6693336"/>
              <a:gd name="connsiteY78" fmla="*/ 1448907 h 2418928"/>
              <a:gd name="connsiteX79" fmla="*/ 964102 w 6693336"/>
              <a:gd name="connsiteY79" fmla="*/ 1403060 h 2418928"/>
              <a:gd name="connsiteX80" fmla="*/ 1010064 w 6693336"/>
              <a:gd name="connsiteY80" fmla="*/ 1357212 h 2418928"/>
              <a:gd name="connsiteX81" fmla="*/ 1056026 w 6693336"/>
              <a:gd name="connsiteY81" fmla="*/ 1403060 h 2418928"/>
              <a:gd name="connsiteX82" fmla="*/ 1056027 w 6693336"/>
              <a:gd name="connsiteY82" fmla="*/ 1015240 h 2418928"/>
              <a:gd name="connsiteX83" fmla="*/ 1010065 w 6693336"/>
              <a:gd name="connsiteY83" fmla="*/ 1061087 h 2418928"/>
              <a:gd name="connsiteX84" fmla="*/ 964103 w 6693336"/>
              <a:gd name="connsiteY84" fmla="*/ 1015240 h 2418928"/>
              <a:gd name="connsiteX85" fmla="*/ 1010065 w 6693336"/>
              <a:gd name="connsiteY85" fmla="*/ 969392 h 2418928"/>
              <a:gd name="connsiteX86" fmla="*/ 1056027 w 6693336"/>
              <a:gd name="connsiteY86" fmla="*/ 1015240 h 2418928"/>
              <a:gd name="connsiteX87" fmla="*/ 1250264 w 6693336"/>
              <a:gd name="connsiteY87" fmla="*/ 2373080 h 2418928"/>
              <a:gd name="connsiteX88" fmla="*/ 1204302 w 6693336"/>
              <a:gd name="connsiteY88" fmla="*/ 2418928 h 2418928"/>
              <a:gd name="connsiteX89" fmla="*/ 1158339 w 6693336"/>
              <a:gd name="connsiteY89" fmla="*/ 2373080 h 2418928"/>
              <a:gd name="connsiteX90" fmla="*/ 1204302 w 6693336"/>
              <a:gd name="connsiteY90" fmla="*/ 2327234 h 2418928"/>
              <a:gd name="connsiteX91" fmla="*/ 1250264 w 6693336"/>
              <a:gd name="connsiteY91" fmla="*/ 2373080 h 2418928"/>
              <a:gd name="connsiteX92" fmla="*/ 1250264 w 6693336"/>
              <a:gd name="connsiteY92" fmla="*/ 1984946 h 2418928"/>
              <a:gd name="connsiteX93" fmla="*/ 1204302 w 6693336"/>
              <a:gd name="connsiteY93" fmla="*/ 2030794 h 2418928"/>
              <a:gd name="connsiteX94" fmla="*/ 1158339 w 6693336"/>
              <a:gd name="connsiteY94" fmla="*/ 1984946 h 2418928"/>
              <a:gd name="connsiteX95" fmla="*/ 1204302 w 6693336"/>
              <a:gd name="connsiteY95" fmla="*/ 1939100 h 2418928"/>
              <a:gd name="connsiteX96" fmla="*/ 1250264 w 6693336"/>
              <a:gd name="connsiteY96" fmla="*/ 1984946 h 2418928"/>
              <a:gd name="connsiteX97" fmla="*/ 1250264 w 6693336"/>
              <a:gd name="connsiteY97" fmla="*/ 1597126 h 2418928"/>
              <a:gd name="connsiteX98" fmla="*/ 1204302 w 6693336"/>
              <a:gd name="connsiteY98" fmla="*/ 1642974 h 2418928"/>
              <a:gd name="connsiteX99" fmla="*/ 1158339 w 6693336"/>
              <a:gd name="connsiteY99" fmla="*/ 1597126 h 2418928"/>
              <a:gd name="connsiteX100" fmla="*/ 1204302 w 6693336"/>
              <a:gd name="connsiteY100" fmla="*/ 1551279 h 2418928"/>
              <a:gd name="connsiteX101" fmla="*/ 1250264 w 6693336"/>
              <a:gd name="connsiteY101" fmla="*/ 1597126 h 2418928"/>
              <a:gd name="connsiteX102" fmla="*/ 1250264 w 6693336"/>
              <a:gd name="connsiteY102" fmla="*/ 1209307 h 2418928"/>
              <a:gd name="connsiteX103" fmla="*/ 1204302 w 6693336"/>
              <a:gd name="connsiteY103" fmla="*/ 1255154 h 2418928"/>
              <a:gd name="connsiteX104" fmla="*/ 1158339 w 6693336"/>
              <a:gd name="connsiteY104" fmla="*/ 1209307 h 2418928"/>
              <a:gd name="connsiteX105" fmla="*/ 1204302 w 6693336"/>
              <a:gd name="connsiteY105" fmla="*/ 1163459 h 2418928"/>
              <a:gd name="connsiteX106" fmla="*/ 1250264 w 6693336"/>
              <a:gd name="connsiteY106" fmla="*/ 1209307 h 2418928"/>
              <a:gd name="connsiteX107" fmla="*/ 1250265 w 6693336"/>
              <a:gd name="connsiteY107" fmla="*/ 821487 h 2418928"/>
              <a:gd name="connsiteX108" fmla="*/ 1204303 w 6693336"/>
              <a:gd name="connsiteY108" fmla="*/ 867334 h 2418928"/>
              <a:gd name="connsiteX109" fmla="*/ 1158340 w 6693336"/>
              <a:gd name="connsiteY109" fmla="*/ 821487 h 2418928"/>
              <a:gd name="connsiteX110" fmla="*/ 1204303 w 6693336"/>
              <a:gd name="connsiteY110" fmla="*/ 775639 h 2418928"/>
              <a:gd name="connsiteX111" fmla="*/ 1250265 w 6693336"/>
              <a:gd name="connsiteY111" fmla="*/ 821487 h 2418928"/>
              <a:gd name="connsiteX112" fmla="*/ 1444817 w 6693336"/>
              <a:gd name="connsiteY112" fmla="*/ 2179014 h 2418928"/>
              <a:gd name="connsiteX113" fmla="*/ 1398855 w 6693336"/>
              <a:gd name="connsiteY113" fmla="*/ 2224862 h 2418928"/>
              <a:gd name="connsiteX114" fmla="*/ 1352893 w 6693336"/>
              <a:gd name="connsiteY114" fmla="*/ 2179014 h 2418928"/>
              <a:gd name="connsiteX115" fmla="*/ 1398855 w 6693336"/>
              <a:gd name="connsiteY115" fmla="*/ 2133166 h 2418928"/>
              <a:gd name="connsiteX116" fmla="*/ 1444817 w 6693336"/>
              <a:gd name="connsiteY116" fmla="*/ 2179014 h 2418928"/>
              <a:gd name="connsiteX117" fmla="*/ 1444817 w 6693336"/>
              <a:gd name="connsiteY117" fmla="*/ 1790879 h 2418928"/>
              <a:gd name="connsiteX118" fmla="*/ 1398855 w 6693336"/>
              <a:gd name="connsiteY118" fmla="*/ 1836727 h 2418928"/>
              <a:gd name="connsiteX119" fmla="*/ 1352893 w 6693336"/>
              <a:gd name="connsiteY119" fmla="*/ 1790879 h 2418928"/>
              <a:gd name="connsiteX120" fmla="*/ 1398855 w 6693336"/>
              <a:gd name="connsiteY120" fmla="*/ 1745032 h 2418928"/>
              <a:gd name="connsiteX121" fmla="*/ 1444817 w 6693336"/>
              <a:gd name="connsiteY121" fmla="*/ 1790879 h 2418928"/>
              <a:gd name="connsiteX122" fmla="*/ 1444817 w 6693336"/>
              <a:gd name="connsiteY122" fmla="*/ 1403060 h 2418928"/>
              <a:gd name="connsiteX123" fmla="*/ 1398855 w 6693336"/>
              <a:gd name="connsiteY123" fmla="*/ 1448907 h 2418928"/>
              <a:gd name="connsiteX124" fmla="*/ 1352893 w 6693336"/>
              <a:gd name="connsiteY124" fmla="*/ 1403060 h 2418928"/>
              <a:gd name="connsiteX125" fmla="*/ 1398855 w 6693336"/>
              <a:gd name="connsiteY125" fmla="*/ 1357212 h 2418928"/>
              <a:gd name="connsiteX126" fmla="*/ 1444817 w 6693336"/>
              <a:gd name="connsiteY126" fmla="*/ 1403060 h 2418928"/>
              <a:gd name="connsiteX127" fmla="*/ 1444818 w 6693336"/>
              <a:gd name="connsiteY127" fmla="*/ 1015240 h 2418928"/>
              <a:gd name="connsiteX128" fmla="*/ 1398856 w 6693336"/>
              <a:gd name="connsiteY128" fmla="*/ 1061087 h 2418928"/>
              <a:gd name="connsiteX129" fmla="*/ 1352894 w 6693336"/>
              <a:gd name="connsiteY129" fmla="*/ 1015240 h 2418928"/>
              <a:gd name="connsiteX130" fmla="*/ 1398856 w 6693336"/>
              <a:gd name="connsiteY130" fmla="*/ 969392 h 2418928"/>
              <a:gd name="connsiteX131" fmla="*/ 1444818 w 6693336"/>
              <a:gd name="connsiteY131" fmla="*/ 1015240 h 2418928"/>
              <a:gd name="connsiteX132" fmla="*/ 1444818 w 6693336"/>
              <a:gd name="connsiteY132" fmla="*/ 627420 h 2418928"/>
              <a:gd name="connsiteX133" fmla="*/ 1398856 w 6693336"/>
              <a:gd name="connsiteY133" fmla="*/ 673268 h 2418928"/>
              <a:gd name="connsiteX134" fmla="*/ 1352894 w 6693336"/>
              <a:gd name="connsiteY134" fmla="*/ 627420 h 2418928"/>
              <a:gd name="connsiteX135" fmla="*/ 1398856 w 6693336"/>
              <a:gd name="connsiteY135" fmla="*/ 581572 h 2418928"/>
              <a:gd name="connsiteX136" fmla="*/ 1444818 w 6693336"/>
              <a:gd name="connsiteY136" fmla="*/ 627420 h 2418928"/>
              <a:gd name="connsiteX137" fmla="*/ 1639055 w 6693336"/>
              <a:gd name="connsiteY137" fmla="*/ 1984946 h 2418928"/>
              <a:gd name="connsiteX138" fmla="*/ 1593093 w 6693336"/>
              <a:gd name="connsiteY138" fmla="*/ 2030794 h 2418928"/>
              <a:gd name="connsiteX139" fmla="*/ 1547131 w 6693336"/>
              <a:gd name="connsiteY139" fmla="*/ 1984946 h 2418928"/>
              <a:gd name="connsiteX140" fmla="*/ 1593093 w 6693336"/>
              <a:gd name="connsiteY140" fmla="*/ 1939100 h 2418928"/>
              <a:gd name="connsiteX141" fmla="*/ 1639055 w 6693336"/>
              <a:gd name="connsiteY141" fmla="*/ 1984946 h 2418928"/>
              <a:gd name="connsiteX142" fmla="*/ 1639055 w 6693336"/>
              <a:gd name="connsiteY142" fmla="*/ 1597126 h 2418928"/>
              <a:gd name="connsiteX143" fmla="*/ 1593093 w 6693336"/>
              <a:gd name="connsiteY143" fmla="*/ 1642974 h 2418928"/>
              <a:gd name="connsiteX144" fmla="*/ 1547131 w 6693336"/>
              <a:gd name="connsiteY144" fmla="*/ 1597126 h 2418928"/>
              <a:gd name="connsiteX145" fmla="*/ 1593093 w 6693336"/>
              <a:gd name="connsiteY145" fmla="*/ 1551279 h 2418928"/>
              <a:gd name="connsiteX146" fmla="*/ 1639055 w 6693336"/>
              <a:gd name="connsiteY146" fmla="*/ 1597126 h 2418928"/>
              <a:gd name="connsiteX147" fmla="*/ 1639055 w 6693336"/>
              <a:gd name="connsiteY147" fmla="*/ 1209307 h 2418928"/>
              <a:gd name="connsiteX148" fmla="*/ 1593093 w 6693336"/>
              <a:gd name="connsiteY148" fmla="*/ 1255154 h 2418928"/>
              <a:gd name="connsiteX149" fmla="*/ 1547131 w 6693336"/>
              <a:gd name="connsiteY149" fmla="*/ 1209307 h 2418928"/>
              <a:gd name="connsiteX150" fmla="*/ 1593093 w 6693336"/>
              <a:gd name="connsiteY150" fmla="*/ 1163459 h 2418928"/>
              <a:gd name="connsiteX151" fmla="*/ 1639055 w 6693336"/>
              <a:gd name="connsiteY151" fmla="*/ 1209307 h 2418928"/>
              <a:gd name="connsiteX152" fmla="*/ 1639056 w 6693336"/>
              <a:gd name="connsiteY152" fmla="*/ 821487 h 2418928"/>
              <a:gd name="connsiteX153" fmla="*/ 1593094 w 6693336"/>
              <a:gd name="connsiteY153" fmla="*/ 867334 h 2418928"/>
              <a:gd name="connsiteX154" fmla="*/ 1547132 w 6693336"/>
              <a:gd name="connsiteY154" fmla="*/ 821487 h 2418928"/>
              <a:gd name="connsiteX155" fmla="*/ 1593094 w 6693336"/>
              <a:gd name="connsiteY155" fmla="*/ 775639 h 2418928"/>
              <a:gd name="connsiteX156" fmla="*/ 1639056 w 6693336"/>
              <a:gd name="connsiteY156" fmla="*/ 821487 h 2418928"/>
              <a:gd name="connsiteX157" fmla="*/ 1639056 w 6693336"/>
              <a:gd name="connsiteY157" fmla="*/ 433667 h 2418928"/>
              <a:gd name="connsiteX158" fmla="*/ 1593094 w 6693336"/>
              <a:gd name="connsiteY158" fmla="*/ 479515 h 2418928"/>
              <a:gd name="connsiteX159" fmla="*/ 1547132 w 6693336"/>
              <a:gd name="connsiteY159" fmla="*/ 433667 h 2418928"/>
              <a:gd name="connsiteX160" fmla="*/ 1550774 w 6693336"/>
              <a:gd name="connsiteY160" fmla="*/ 424855 h 2418928"/>
              <a:gd name="connsiteX161" fmla="*/ 1607944 w 6693336"/>
              <a:gd name="connsiteY161" fmla="*/ 390789 h 2418928"/>
              <a:gd name="connsiteX162" fmla="*/ 1611033 w 6693336"/>
              <a:gd name="connsiteY162" fmla="*/ 391407 h 2418928"/>
              <a:gd name="connsiteX163" fmla="*/ 1639056 w 6693336"/>
              <a:gd name="connsiteY163" fmla="*/ 433667 h 2418928"/>
              <a:gd name="connsiteX164" fmla="*/ 1833608 w 6693336"/>
              <a:gd name="connsiteY164" fmla="*/ 1790879 h 2418928"/>
              <a:gd name="connsiteX165" fmla="*/ 1787646 w 6693336"/>
              <a:gd name="connsiteY165" fmla="*/ 1836727 h 2418928"/>
              <a:gd name="connsiteX166" fmla="*/ 1741683 w 6693336"/>
              <a:gd name="connsiteY166" fmla="*/ 1790879 h 2418928"/>
              <a:gd name="connsiteX167" fmla="*/ 1787646 w 6693336"/>
              <a:gd name="connsiteY167" fmla="*/ 1745032 h 2418928"/>
              <a:gd name="connsiteX168" fmla="*/ 1833608 w 6693336"/>
              <a:gd name="connsiteY168" fmla="*/ 1790879 h 2418928"/>
              <a:gd name="connsiteX169" fmla="*/ 1833608 w 6693336"/>
              <a:gd name="connsiteY169" fmla="*/ 1403060 h 2418928"/>
              <a:gd name="connsiteX170" fmla="*/ 1787646 w 6693336"/>
              <a:gd name="connsiteY170" fmla="*/ 1448907 h 2418928"/>
              <a:gd name="connsiteX171" fmla="*/ 1741683 w 6693336"/>
              <a:gd name="connsiteY171" fmla="*/ 1403060 h 2418928"/>
              <a:gd name="connsiteX172" fmla="*/ 1787646 w 6693336"/>
              <a:gd name="connsiteY172" fmla="*/ 1357212 h 2418928"/>
              <a:gd name="connsiteX173" fmla="*/ 1833608 w 6693336"/>
              <a:gd name="connsiteY173" fmla="*/ 1403060 h 2418928"/>
              <a:gd name="connsiteX174" fmla="*/ 1833609 w 6693336"/>
              <a:gd name="connsiteY174" fmla="*/ 1015240 h 2418928"/>
              <a:gd name="connsiteX175" fmla="*/ 1787647 w 6693336"/>
              <a:gd name="connsiteY175" fmla="*/ 1061087 h 2418928"/>
              <a:gd name="connsiteX176" fmla="*/ 1741684 w 6693336"/>
              <a:gd name="connsiteY176" fmla="*/ 1015240 h 2418928"/>
              <a:gd name="connsiteX177" fmla="*/ 1787647 w 6693336"/>
              <a:gd name="connsiteY177" fmla="*/ 969392 h 2418928"/>
              <a:gd name="connsiteX178" fmla="*/ 1833609 w 6693336"/>
              <a:gd name="connsiteY178" fmla="*/ 1015240 h 2418928"/>
              <a:gd name="connsiteX179" fmla="*/ 1833609 w 6693336"/>
              <a:gd name="connsiteY179" fmla="*/ 627420 h 2418928"/>
              <a:gd name="connsiteX180" fmla="*/ 1787647 w 6693336"/>
              <a:gd name="connsiteY180" fmla="*/ 673268 h 2418928"/>
              <a:gd name="connsiteX181" fmla="*/ 1741684 w 6693336"/>
              <a:gd name="connsiteY181" fmla="*/ 627420 h 2418928"/>
              <a:gd name="connsiteX182" fmla="*/ 1787647 w 6693336"/>
              <a:gd name="connsiteY182" fmla="*/ 581572 h 2418928"/>
              <a:gd name="connsiteX183" fmla="*/ 1833609 w 6693336"/>
              <a:gd name="connsiteY183" fmla="*/ 627420 h 2418928"/>
              <a:gd name="connsiteX184" fmla="*/ 2027846 w 6693336"/>
              <a:gd name="connsiteY184" fmla="*/ 1597126 h 2418928"/>
              <a:gd name="connsiteX185" fmla="*/ 1981884 w 6693336"/>
              <a:gd name="connsiteY185" fmla="*/ 1642974 h 2418928"/>
              <a:gd name="connsiteX186" fmla="*/ 1935921 w 6693336"/>
              <a:gd name="connsiteY186" fmla="*/ 1597126 h 2418928"/>
              <a:gd name="connsiteX187" fmla="*/ 1981884 w 6693336"/>
              <a:gd name="connsiteY187" fmla="*/ 1551279 h 2418928"/>
              <a:gd name="connsiteX188" fmla="*/ 2027846 w 6693336"/>
              <a:gd name="connsiteY188" fmla="*/ 1597126 h 2418928"/>
              <a:gd name="connsiteX189" fmla="*/ 2027846 w 6693336"/>
              <a:gd name="connsiteY189" fmla="*/ 1209307 h 2418928"/>
              <a:gd name="connsiteX190" fmla="*/ 1981884 w 6693336"/>
              <a:gd name="connsiteY190" fmla="*/ 1255154 h 2418928"/>
              <a:gd name="connsiteX191" fmla="*/ 1935921 w 6693336"/>
              <a:gd name="connsiteY191" fmla="*/ 1209307 h 2418928"/>
              <a:gd name="connsiteX192" fmla="*/ 1981884 w 6693336"/>
              <a:gd name="connsiteY192" fmla="*/ 1163459 h 2418928"/>
              <a:gd name="connsiteX193" fmla="*/ 2027846 w 6693336"/>
              <a:gd name="connsiteY193" fmla="*/ 1209307 h 2418928"/>
              <a:gd name="connsiteX194" fmla="*/ 2027847 w 6693336"/>
              <a:gd name="connsiteY194" fmla="*/ 821487 h 2418928"/>
              <a:gd name="connsiteX195" fmla="*/ 1981885 w 6693336"/>
              <a:gd name="connsiteY195" fmla="*/ 867334 h 2418928"/>
              <a:gd name="connsiteX196" fmla="*/ 1935922 w 6693336"/>
              <a:gd name="connsiteY196" fmla="*/ 821487 h 2418928"/>
              <a:gd name="connsiteX197" fmla="*/ 1981885 w 6693336"/>
              <a:gd name="connsiteY197" fmla="*/ 775639 h 2418928"/>
              <a:gd name="connsiteX198" fmla="*/ 2027847 w 6693336"/>
              <a:gd name="connsiteY198" fmla="*/ 821487 h 2418928"/>
              <a:gd name="connsiteX199" fmla="*/ 2027847 w 6693336"/>
              <a:gd name="connsiteY199" fmla="*/ 433667 h 2418928"/>
              <a:gd name="connsiteX200" fmla="*/ 1981885 w 6693336"/>
              <a:gd name="connsiteY200" fmla="*/ 479515 h 2418928"/>
              <a:gd name="connsiteX201" fmla="*/ 1935922 w 6693336"/>
              <a:gd name="connsiteY201" fmla="*/ 433667 h 2418928"/>
              <a:gd name="connsiteX202" fmla="*/ 1981885 w 6693336"/>
              <a:gd name="connsiteY202" fmla="*/ 387820 h 2418928"/>
              <a:gd name="connsiteX203" fmla="*/ 2027847 w 6693336"/>
              <a:gd name="connsiteY203" fmla="*/ 433667 h 2418928"/>
              <a:gd name="connsiteX204" fmla="*/ 2222399 w 6693336"/>
              <a:gd name="connsiteY204" fmla="*/ 1403060 h 2418928"/>
              <a:gd name="connsiteX205" fmla="*/ 2176436 w 6693336"/>
              <a:gd name="connsiteY205" fmla="*/ 1448907 h 2418928"/>
              <a:gd name="connsiteX206" fmla="*/ 2130474 w 6693336"/>
              <a:gd name="connsiteY206" fmla="*/ 1403060 h 2418928"/>
              <a:gd name="connsiteX207" fmla="*/ 2176436 w 6693336"/>
              <a:gd name="connsiteY207" fmla="*/ 1357212 h 2418928"/>
              <a:gd name="connsiteX208" fmla="*/ 2222399 w 6693336"/>
              <a:gd name="connsiteY208" fmla="*/ 1403060 h 2418928"/>
              <a:gd name="connsiteX209" fmla="*/ 2222400 w 6693336"/>
              <a:gd name="connsiteY209" fmla="*/ 1015240 h 2418928"/>
              <a:gd name="connsiteX210" fmla="*/ 2176437 w 6693336"/>
              <a:gd name="connsiteY210" fmla="*/ 1061087 h 2418928"/>
              <a:gd name="connsiteX211" fmla="*/ 2130475 w 6693336"/>
              <a:gd name="connsiteY211" fmla="*/ 1015240 h 2418928"/>
              <a:gd name="connsiteX212" fmla="*/ 2176437 w 6693336"/>
              <a:gd name="connsiteY212" fmla="*/ 969392 h 2418928"/>
              <a:gd name="connsiteX213" fmla="*/ 2222400 w 6693336"/>
              <a:gd name="connsiteY213" fmla="*/ 1015240 h 2418928"/>
              <a:gd name="connsiteX214" fmla="*/ 2222400 w 6693336"/>
              <a:gd name="connsiteY214" fmla="*/ 627420 h 2418928"/>
              <a:gd name="connsiteX215" fmla="*/ 2176437 w 6693336"/>
              <a:gd name="connsiteY215" fmla="*/ 673268 h 2418928"/>
              <a:gd name="connsiteX216" fmla="*/ 2130475 w 6693336"/>
              <a:gd name="connsiteY216" fmla="*/ 627420 h 2418928"/>
              <a:gd name="connsiteX217" fmla="*/ 2176437 w 6693336"/>
              <a:gd name="connsiteY217" fmla="*/ 581572 h 2418928"/>
              <a:gd name="connsiteX218" fmla="*/ 2222400 w 6693336"/>
              <a:gd name="connsiteY218" fmla="*/ 627420 h 2418928"/>
              <a:gd name="connsiteX219" fmla="*/ 2222400 w 6693336"/>
              <a:gd name="connsiteY219" fmla="*/ 239600 h 2418928"/>
              <a:gd name="connsiteX220" fmla="*/ 2176437 w 6693336"/>
              <a:gd name="connsiteY220" fmla="*/ 285448 h 2418928"/>
              <a:gd name="connsiteX221" fmla="*/ 2130475 w 6693336"/>
              <a:gd name="connsiteY221" fmla="*/ 239600 h 2418928"/>
              <a:gd name="connsiteX222" fmla="*/ 2176437 w 6693336"/>
              <a:gd name="connsiteY222" fmla="*/ 193753 h 2418928"/>
              <a:gd name="connsiteX223" fmla="*/ 2222400 w 6693336"/>
              <a:gd name="connsiteY223" fmla="*/ 239600 h 2418928"/>
              <a:gd name="connsiteX224" fmla="*/ 2415060 w 6693336"/>
              <a:gd name="connsiteY224" fmla="*/ 49665 h 2418928"/>
              <a:gd name="connsiteX225" fmla="*/ 2403219 w 6693336"/>
              <a:gd name="connsiteY225" fmla="*/ 78310 h 2418928"/>
              <a:gd name="connsiteX226" fmla="*/ 2370676 w 6693336"/>
              <a:gd name="connsiteY226" fmla="*/ 91695 h 2418928"/>
              <a:gd name="connsiteX227" fmla="*/ 2338132 w 6693336"/>
              <a:gd name="connsiteY227" fmla="*/ 78192 h 2418928"/>
              <a:gd name="connsiteX228" fmla="*/ 2336162 w 6693336"/>
              <a:gd name="connsiteY228" fmla="*/ 73445 h 2418928"/>
              <a:gd name="connsiteX229" fmla="*/ 2416637 w 6693336"/>
              <a:gd name="connsiteY229" fmla="*/ 1209307 h 2418928"/>
              <a:gd name="connsiteX230" fmla="*/ 2370675 w 6693336"/>
              <a:gd name="connsiteY230" fmla="*/ 1255154 h 2418928"/>
              <a:gd name="connsiteX231" fmla="*/ 2324712 w 6693336"/>
              <a:gd name="connsiteY231" fmla="*/ 1209307 h 2418928"/>
              <a:gd name="connsiteX232" fmla="*/ 2370675 w 6693336"/>
              <a:gd name="connsiteY232" fmla="*/ 1163459 h 2418928"/>
              <a:gd name="connsiteX233" fmla="*/ 2416637 w 6693336"/>
              <a:gd name="connsiteY233" fmla="*/ 1209307 h 2418928"/>
              <a:gd name="connsiteX234" fmla="*/ 2416638 w 6693336"/>
              <a:gd name="connsiteY234" fmla="*/ 821487 h 2418928"/>
              <a:gd name="connsiteX235" fmla="*/ 2370676 w 6693336"/>
              <a:gd name="connsiteY235" fmla="*/ 867334 h 2418928"/>
              <a:gd name="connsiteX236" fmla="*/ 2324713 w 6693336"/>
              <a:gd name="connsiteY236" fmla="*/ 821487 h 2418928"/>
              <a:gd name="connsiteX237" fmla="*/ 2370676 w 6693336"/>
              <a:gd name="connsiteY237" fmla="*/ 775639 h 2418928"/>
              <a:gd name="connsiteX238" fmla="*/ 2416638 w 6693336"/>
              <a:gd name="connsiteY238" fmla="*/ 821487 h 2418928"/>
              <a:gd name="connsiteX239" fmla="*/ 2416638 w 6693336"/>
              <a:gd name="connsiteY239" fmla="*/ 433667 h 2418928"/>
              <a:gd name="connsiteX240" fmla="*/ 2370676 w 6693336"/>
              <a:gd name="connsiteY240" fmla="*/ 479515 h 2418928"/>
              <a:gd name="connsiteX241" fmla="*/ 2324713 w 6693336"/>
              <a:gd name="connsiteY241" fmla="*/ 433667 h 2418928"/>
              <a:gd name="connsiteX242" fmla="*/ 2370676 w 6693336"/>
              <a:gd name="connsiteY242" fmla="*/ 387820 h 2418928"/>
              <a:gd name="connsiteX243" fmla="*/ 2416638 w 6693336"/>
              <a:gd name="connsiteY243" fmla="*/ 433667 h 2418928"/>
              <a:gd name="connsiteX244" fmla="*/ 2571023 w 6693336"/>
              <a:gd name="connsiteY244" fmla="*/ 1358371 h 2418928"/>
              <a:gd name="connsiteX245" fmla="*/ 2530653 w 6693336"/>
              <a:gd name="connsiteY245" fmla="*/ 1375511 h 2418928"/>
              <a:gd name="connsiteX246" fmla="*/ 2532684 w 6693336"/>
              <a:gd name="connsiteY246" fmla="*/ 1370598 h 2418928"/>
              <a:gd name="connsiteX247" fmla="*/ 2565227 w 6693336"/>
              <a:gd name="connsiteY247" fmla="*/ 1357212 h 2418928"/>
              <a:gd name="connsiteX248" fmla="*/ 2611191 w 6693336"/>
              <a:gd name="connsiteY248" fmla="*/ 1015240 h 2418928"/>
              <a:gd name="connsiteX249" fmla="*/ 2565228 w 6693336"/>
              <a:gd name="connsiteY249" fmla="*/ 1061087 h 2418928"/>
              <a:gd name="connsiteX250" fmla="*/ 2519266 w 6693336"/>
              <a:gd name="connsiteY250" fmla="*/ 1015240 h 2418928"/>
              <a:gd name="connsiteX251" fmla="*/ 2565228 w 6693336"/>
              <a:gd name="connsiteY251" fmla="*/ 969392 h 2418928"/>
              <a:gd name="connsiteX252" fmla="*/ 2611191 w 6693336"/>
              <a:gd name="connsiteY252" fmla="*/ 1015240 h 2418928"/>
              <a:gd name="connsiteX253" fmla="*/ 2611191 w 6693336"/>
              <a:gd name="connsiteY253" fmla="*/ 627420 h 2418928"/>
              <a:gd name="connsiteX254" fmla="*/ 2565228 w 6693336"/>
              <a:gd name="connsiteY254" fmla="*/ 673268 h 2418928"/>
              <a:gd name="connsiteX255" fmla="*/ 2519266 w 6693336"/>
              <a:gd name="connsiteY255" fmla="*/ 627420 h 2418928"/>
              <a:gd name="connsiteX256" fmla="*/ 2565228 w 6693336"/>
              <a:gd name="connsiteY256" fmla="*/ 581572 h 2418928"/>
              <a:gd name="connsiteX257" fmla="*/ 2611191 w 6693336"/>
              <a:gd name="connsiteY257" fmla="*/ 627420 h 2418928"/>
              <a:gd name="connsiteX258" fmla="*/ 2611191 w 6693336"/>
              <a:gd name="connsiteY258" fmla="*/ 239600 h 2418928"/>
              <a:gd name="connsiteX259" fmla="*/ 2565228 w 6693336"/>
              <a:gd name="connsiteY259" fmla="*/ 285448 h 2418928"/>
              <a:gd name="connsiteX260" fmla="*/ 2519266 w 6693336"/>
              <a:gd name="connsiteY260" fmla="*/ 239600 h 2418928"/>
              <a:gd name="connsiteX261" fmla="*/ 2565228 w 6693336"/>
              <a:gd name="connsiteY261" fmla="*/ 193753 h 2418928"/>
              <a:gd name="connsiteX262" fmla="*/ 2611191 w 6693336"/>
              <a:gd name="connsiteY262" fmla="*/ 239600 h 2418928"/>
              <a:gd name="connsiteX263" fmla="*/ 2805428 w 6693336"/>
              <a:gd name="connsiteY263" fmla="*/ 1209307 h 2418928"/>
              <a:gd name="connsiteX264" fmla="*/ 2759465 w 6693336"/>
              <a:gd name="connsiteY264" fmla="*/ 1255154 h 2418928"/>
              <a:gd name="connsiteX265" fmla="*/ 2713503 w 6693336"/>
              <a:gd name="connsiteY265" fmla="*/ 1209307 h 2418928"/>
              <a:gd name="connsiteX266" fmla="*/ 2759465 w 6693336"/>
              <a:gd name="connsiteY266" fmla="*/ 1163459 h 2418928"/>
              <a:gd name="connsiteX267" fmla="*/ 2805428 w 6693336"/>
              <a:gd name="connsiteY267" fmla="*/ 1209307 h 2418928"/>
              <a:gd name="connsiteX268" fmla="*/ 2805428 w 6693336"/>
              <a:gd name="connsiteY268" fmla="*/ 821487 h 2418928"/>
              <a:gd name="connsiteX269" fmla="*/ 2759465 w 6693336"/>
              <a:gd name="connsiteY269" fmla="*/ 867334 h 2418928"/>
              <a:gd name="connsiteX270" fmla="*/ 2713503 w 6693336"/>
              <a:gd name="connsiteY270" fmla="*/ 821487 h 2418928"/>
              <a:gd name="connsiteX271" fmla="*/ 2759465 w 6693336"/>
              <a:gd name="connsiteY271" fmla="*/ 775639 h 2418928"/>
              <a:gd name="connsiteX272" fmla="*/ 2805428 w 6693336"/>
              <a:gd name="connsiteY272" fmla="*/ 821487 h 2418928"/>
              <a:gd name="connsiteX273" fmla="*/ 2805428 w 6693336"/>
              <a:gd name="connsiteY273" fmla="*/ 433667 h 2418928"/>
              <a:gd name="connsiteX274" fmla="*/ 2759465 w 6693336"/>
              <a:gd name="connsiteY274" fmla="*/ 479515 h 2418928"/>
              <a:gd name="connsiteX275" fmla="*/ 2713503 w 6693336"/>
              <a:gd name="connsiteY275" fmla="*/ 433667 h 2418928"/>
              <a:gd name="connsiteX276" fmla="*/ 2759465 w 6693336"/>
              <a:gd name="connsiteY276" fmla="*/ 387820 h 2418928"/>
              <a:gd name="connsiteX277" fmla="*/ 2805428 w 6693336"/>
              <a:gd name="connsiteY277" fmla="*/ 433667 h 2418928"/>
              <a:gd name="connsiteX278" fmla="*/ 2805428 w 6693336"/>
              <a:gd name="connsiteY278" fmla="*/ 45847 h 2418928"/>
              <a:gd name="connsiteX279" fmla="*/ 2759465 w 6693336"/>
              <a:gd name="connsiteY279" fmla="*/ 91695 h 2418928"/>
              <a:gd name="connsiteX280" fmla="*/ 2713503 w 6693336"/>
              <a:gd name="connsiteY280" fmla="*/ 45847 h 2418928"/>
              <a:gd name="connsiteX281" fmla="*/ 2759465 w 6693336"/>
              <a:gd name="connsiteY281" fmla="*/ 0 h 2418928"/>
              <a:gd name="connsiteX282" fmla="*/ 2805428 w 6693336"/>
              <a:gd name="connsiteY282" fmla="*/ 45847 h 2418928"/>
              <a:gd name="connsiteX283" fmla="*/ 2999980 w 6693336"/>
              <a:gd name="connsiteY283" fmla="*/ 1015240 h 2418928"/>
              <a:gd name="connsiteX284" fmla="*/ 2954018 w 6693336"/>
              <a:gd name="connsiteY284" fmla="*/ 1061087 h 2418928"/>
              <a:gd name="connsiteX285" fmla="*/ 2908056 w 6693336"/>
              <a:gd name="connsiteY285" fmla="*/ 1015240 h 2418928"/>
              <a:gd name="connsiteX286" fmla="*/ 2954018 w 6693336"/>
              <a:gd name="connsiteY286" fmla="*/ 969392 h 2418928"/>
              <a:gd name="connsiteX287" fmla="*/ 2999980 w 6693336"/>
              <a:gd name="connsiteY287" fmla="*/ 1015240 h 2418928"/>
              <a:gd name="connsiteX288" fmla="*/ 2999980 w 6693336"/>
              <a:gd name="connsiteY288" fmla="*/ 627420 h 2418928"/>
              <a:gd name="connsiteX289" fmla="*/ 2954018 w 6693336"/>
              <a:gd name="connsiteY289" fmla="*/ 673268 h 2418928"/>
              <a:gd name="connsiteX290" fmla="*/ 2908056 w 6693336"/>
              <a:gd name="connsiteY290" fmla="*/ 627420 h 2418928"/>
              <a:gd name="connsiteX291" fmla="*/ 2954018 w 6693336"/>
              <a:gd name="connsiteY291" fmla="*/ 581572 h 2418928"/>
              <a:gd name="connsiteX292" fmla="*/ 2999980 w 6693336"/>
              <a:gd name="connsiteY292" fmla="*/ 627420 h 2418928"/>
              <a:gd name="connsiteX293" fmla="*/ 2999980 w 6693336"/>
              <a:gd name="connsiteY293" fmla="*/ 239600 h 2418928"/>
              <a:gd name="connsiteX294" fmla="*/ 2954018 w 6693336"/>
              <a:gd name="connsiteY294" fmla="*/ 285448 h 2418928"/>
              <a:gd name="connsiteX295" fmla="*/ 2908056 w 6693336"/>
              <a:gd name="connsiteY295" fmla="*/ 239600 h 2418928"/>
              <a:gd name="connsiteX296" fmla="*/ 2954018 w 6693336"/>
              <a:gd name="connsiteY296" fmla="*/ 193753 h 2418928"/>
              <a:gd name="connsiteX297" fmla="*/ 2999980 w 6693336"/>
              <a:gd name="connsiteY297" fmla="*/ 239600 h 2418928"/>
              <a:gd name="connsiteX298" fmla="*/ 3194219 w 6693336"/>
              <a:gd name="connsiteY298" fmla="*/ 1209307 h 2418928"/>
              <a:gd name="connsiteX299" fmla="*/ 3191597 w 6693336"/>
              <a:gd name="connsiteY299" fmla="*/ 1215651 h 2418928"/>
              <a:gd name="connsiteX300" fmla="*/ 3108747 w 6693336"/>
              <a:gd name="connsiteY300" fmla="*/ 1224861 h 2418928"/>
              <a:gd name="connsiteX301" fmla="*/ 3102294 w 6693336"/>
              <a:gd name="connsiteY301" fmla="*/ 1209307 h 2418928"/>
              <a:gd name="connsiteX302" fmla="*/ 3148256 w 6693336"/>
              <a:gd name="connsiteY302" fmla="*/ 1163459 h 2418928"/>
              <a:gd name="connsiteX303" fmla="*/ 3194219 w 6693336"/>
              <a:gd name="connsiteY303" fmla="*/ 1209307 h 2418928"/>
              <a:gd name="connsiteX304" fmla="*/ 3194219 w 6693336"/>
              <a:gd name="connsiteY304" fmla="*/ 821487 h 2418928"/>
              <a:gd name="connsiteX305" fmla="*/ 3148256 w 6693336"/>
              <a:gd name="connsiteY305" fmla="*/ 867334 h 2418928"/>
              <a:gd name="connsiteX306" fmla="*/ 3102294 w 6693336"/>
              <a:gd name="connsiteY306" fmla="*/ 821487 h 2418928"/>
              <a:gd name="connsiteX307" fmla="*/ 3148256 w 6693336"/>
              <a:gd name="connsiteY307" fmla="*/ 775639 h 2418928"/>
              <a:gd name="connsiteX308" fmla="*/ 3194219 w 6693336"/>
              <a:gd name="connsiteY308" fmla="*/ 821487 h 2418928"/>
              <a:gd name="connsiteX309" fmla="*/ 3194219 w 6693336"/>
              <a:gd name="connsiteY309" fmla="*/ 433667 h 2418928"/>
              <a:gd name="connsiteX310" fmla="*/ 3148256 w 6693336"/>
              <a:gd name="connsiteY310" fmla="*/ 479515 h 2418928"/>
              <a:gd name="connsiteX311" fmla="*/ 3102294 w 6693336"/>
              <a:gd name="connsiteY311" fmla="*/ 433667 h 2418928"/>
              <a:gd name="connsiteX312" fmla="*/ 3148256 w 6693336"/>
              <a:gd name="connsiteY312" fmla="*/ 387820 h 2418928"/>
              <a:gd name="connsiteX313" fmla="*/ 3194219 w 6693336"/>
              <a:gd name="connsiteY313" fmla="*/ 433667 h 2418928"/>
              <a:gd name="connsiteX314" fmla="*/ 3194219 w 6693336"/>
              <a:gd name="connsiteY314" fmla="*/ 45847 h 2418928"/>
              <a:gd name="connsiteX315" fmla="*/ 3148256 w 6693336"/>
              <a:gd name="connsiteY315" fmla="*/ 91695 h 2418928"/>
              <a:gd name="connsiteX316" fmla="*/ 3102294 w 6693336"/>
              <a:gd name="connsiteY316" fmla="*/ 45847 h 2418928"/>
              <a:gd name="connsiteX317" fmla="*/ 3148256 w 6693336"/>
              <a:gd name="connsiteY317" fmla="*/ 0 h 2418928"/>
              <a:gd name="connsiteX318" fmla="*/ 3194219 w 6693336"/>
              <a:gd name="connsiteY318" fmla="*/ 45847 h 2418928"/>
              <a:gd name="connsiteX319" fmla="*/ 3388772 w 6693336"/>
              <a:gd name="connsiteY319" fmla="*/ 1015240 h 2418928"/>
              <a:gd name="connsiteX320" fmla="*/ 3342809 w 6693336"/>
              <a:gd name="connsiteY320" fmla="*/ 1061087 h 2418928"/>
              <a:gd name="connsiteX321" fmla="*/ 3296847 w 6693336"/>
              <a:gd name="connsiteY321" fmla="*/ 1015240 h 2418928"/>
              <a:gd name="connsiteX322" fmla="*/ 3342809 w 6693336"/>
              <a:gd name="connsiteY322" fmla="*/ 969392 h 2418928"/>
              <a:gd name="connsiteX323" fmla="*/ 3388772 w 6693336"/>
              <a:gd name="connsiteY323" fmla="*/ 1015240 h 2418928"/>
              <a:gd name="connsiteX324" fmla="*/ 3388772 w 6693336"/>
              <a:gd name="connsiteY324" fmla="*/ 627420 h 2418928"/>
              <a:gd name="connsiteX325" fmla="*/ 3342809 w 6693336"/>
              <a:gd name="connsiteY325" fmla="*/ 673268 h 2418928"/>
              <a:gd name="connsiteX326" fmla="*/ 3296847 w 6693336"/>
              <a:gd name="connsiteY326" fmla="*/ 627420 h 2418928"/>
              <a:gd name="connsiteX327" fmla="*/ 3342809 w 6693336"/>
              <a:gd name="connsiteY327" fmla="*/ 581572 h 2418928"/>
              <a:gd name="connsiteX328" fmla="*/ 3388772 w 6693336"/>
              <a:gd name="connsiteY328" fmla="*/ 627420 h 2418928"/>
              <a:gd name="connsiteX329" fmla="*/ 3388772 w 6693336"/>
              <a:gd name="connsiteY329" fmla="*/ 239600 h 2418928"/>
              <a:gd name="connsiteX330" fmla="*/ 3342809 w 6693336"/>
              <a:gd name="connsiteY330" fmla="*/ 285448 h 2418928"/>
              <a:gd name="connsiteX331" fmla="*/ 3296847 w 6693336"/>
              <a:gd name="connsiteY331" fmla="*/ 239600 h 2418928"/>
              <a:gd name="connsiteX332" fmla="*/ 3342809 w 6693336"/>
              <a:gd name="connsiteY332" fmla="*/ 193753 h 2418928"/>
              <a:gd name="connsiteX333" fmla="*/ 3388772 w 6693336"/>
              <a:gd name="connsiteY333" fmla="*/ 239600 h 2418928"/>
              <a:gd name="connsiteX334" fmla="*/ 3583010 w 6693336"/>
              <a:gd name="connsiteY334" fmla="*/ 1209307 h 2418928"/>
              <a:gd name="connsiteX335" fmla="*/ 3580375 w 6693336"/>
              <a:gd name="connsiteY335" fmla="*/ 1215682 h 2418928"/>
              <a:gd name="connsiteX336" fmla="*/ 3555023 w 6693336"/>
              <a:gd name="connsiteY336" fmla="*/ 1212863 h 2418928"/>
              <a:gd name="connsiteX337" fmla="*/ 3491589 w 6693336"/>
              <a:gd name="connsiteY337" fmla="*/ 1210522 h 2418928"/>
              <a:gd name="connsiteX338" fmla="*/ 3491085 w 6693336"/>
              <a:gd name="connsiteY338" fmla="*/ 1209307 h 2418928"/>
              <a:gd name="connsiteX339" fmla="*/ 3537047 w 6693336"/>
              <a:gd name="connsiteY339" fmla="*/ 1163459 h 2418928"/>
              <a:gd name="connsiteX340" fmla="*/ 3583010 w 6693336"/>
              <a:gd name="connsiteY340" fmla="*/ 1209307 h 2418928"/>
              <a:gd name="connsiteX341" fmla="*/ 3583010 w 6693336"/>
              <a:gd name="connsiteY341" fmla="*/ 821487 h 2418928"/>
              <a:gd name="connsiteX342" fmla="*/ 3537047 w 6693336"/>
              <a:gd name="connsiteY342" fmla="*/ 867334 h 2418928"/>
              <a:gd name="connsiteX343" fmla="*/ 3491085 w 6693336"/>
              <a:gd name="connsiteY343" fmla="*/ 821487 h 2418928"/>
              <a:gd name="connsiteX344" fmla="*/ 3537047 w 6693336"/>
              <a:gd name="connsiteY344" fmla="*/ 775639 h 2418928"/>
              <a:gd name="connsiteX345" fmla="*/ 3583010 w 6693336"/>
              <a:gd name="connsiteY345" fmla="*/ 821487 h 2418928"/>
              <a:gd name="connsiteX346" fmla="*/ 3583010 w 6693336"/>
              <a:gd name="connsiteY346" fmla="*/ 433667 h 2418928"/>
              <a:gd name="connsiteX347" fmla="*/ 3537047 w 6693336"/>
              <a:gd name="connsiteY347" fmla="*/ 479515 h 2418928"/>
              <a:gd name="connsiteX348" fmla="*/ 3491085 w 6693336"/>
              <a:gd name="connsiteY348" fmla="*/ 433667 h 2418928"/>
              <a:gd name="connsiteX349" fmla="*/ 3537047 w 6693336"/>
              <a:gd name="connsiteY349" fmla="*/ 387820 h 2418928"/>
              <a:gd name="connsiteX350" fmla="*/ 3583010 w 6693336"/>
              <a:gd name="connsiteY350" fmla="*/ 433667 h 2418928"/>
              <a:gd name="connsiteX351" fmla="*/ 3583010 w 6693336"/>
              <a:gd name="connsiteY351" fmla="*/ 45847 h 2418928"/>
              <a:gd name="connsiteX352" fmla="*/ 3537047 w 6693336"/>
              <a:gd name="connsiteY352" fmla="*/ 91695 h 2418928"/>
              <a:gd name="connsiteX353" fmla="*/ 3491085 w 6693336"/>
              <a:gd name="connsiteY353" fmla="*/ 45847 h 2418928"/>
              <a:gd name="connsiteX354" fmla="*/ 3537047 w 6693336"/>
              <a:gd name="connsiteY354" fmla="*/ 0 h 2418928"/>
              <a:gd name="connsiteX355" fmla="*/ 3583010 w 6693336"/>
              <a:gd name="connsiteY355" fmla="*/ 45847 h 2418928"/>
              <a:gd name="connsiteX356" fmla="*/ 3777562 w 6693336"/>
              <a:gd name="connsiteY356" fmla="*/ 1015240 h 2418928"/>
              <a:gd name="connsiteX357" fmla="*/ 3731600 w 6693336"/>
              <a:gd name="connsiteY357" fmla="*/ 1061087 h 2418928"/>
              <a:gd name="connsiteX358" fmla="*/ 3685638 w 6693336"/>
              <a:gd name="connsiteY358" fmla="*/ 1015240 h 2418928"/>
              <a:gd name="connsiteX359" fmla="*/ 3731600 w 6693336"/>
              <a:gd name="connsiteY359" fmla="*/ 969392 h 2418928"/>
              <a:gd name="connsiteX360" fmla="*/ 3777562 w 6693336"/>
              <a:gd name="connsiteY360" fmla="*/ 1015240 h 2418928"/>
              <a:gd name="connsiteX361" fmla="*/ 3777562 w 6693336"/>
              <a:gd name="connsiteY361" fmla="*/ 627420 h 2418928"/>
              <a:gd name="connsiteX362" fmla="*/ 3731600 w 6693336"/>
              <a:gd name="connsiteY362" fmla="*/ 673268 h 2418928"/>
              <a:gd name="connsiteX363" fmla="*/ 3685638 w 6693336"/>
              <a:gd name="connsiteY363" fmla="*/ 627420 h 2418928"/>
              <a:gd name="connsiteX364" fmla="*/ 3731600 w 6693336"/>
              <a:gd name="connsiteY364" fmla="*/ 581572 h 2418928"/>
              <a:gd name="connsiteX365" fmla="*/ 3777562 w 6693336"/>
              <a:gd name="connsiteY365" fmla="*/ 627420 h 2418928"/>
              <a:gd name="connsiteX366" fmla="*/ 3777562 w 6693336"/>
              <a:gd name="connsiteY366" fmla="*/ 239600 h 2418928"/>
              <a:gd name="connsiteX367" fmla="*/ 3731600 w 6693336"/>
              <a:gd name="connsiteY367" fmla="*/ 285448 h 2418928"/>
              <a:gd name="connsiteX368" fmla="*/ 3685638 w 6693336"/>
              <a:gd name="connsiteY368" fmla="*/ 239600 h 2418928"/>
              <a:gd name="connsiteX369" fmla="*/ 3731600 w 6693336"/>
              <a:gd name="connsiteY369" fmla="*/ 193753 h 2418928"/>
              <a:gd name="connsiteX370" fmla="*/ 3777562 w 6693336"/>
              <a:gd name="connsiteY370" fmla="*/ 239600 h 2418928"/>
              <a:gd name="connsiteX371" fmla="*/ 3971800 w 6693336"/>
              <a:gd name="connsiteY371" fmla="*/ 1209307 h 2418928"/>
              <a:gd name="connsiteX372" fmla="*/ 3925838 w 6693336"/>
              <a:gd name="connsiteY372" fmla="*/ 1255154 h 2418928"/>
              <a:gd name="connsiteX373" fmla="*/ 3879876 w 6693336"/>
              <a:gd name="connsiteY373" fmla="*/ 1209307 h 2418928"/>
              <a:gd name="connsiteX374" fmla="*/ 3925838 w 6693336"/>
              <a:gd name="connsiteY374" fmla="*/ 1163459 h 2418928"/>
              <a:gd name="connsiteX375" fmla="*/ 3971800 w 6693336"/>
              <a:gd name="connsiteY375" fmla="*/ 1209307 h 2418928"/>
              <a:gd name="connsiteX376" fmla="*/ 3971800 w 6693336"/>
              <a:gd name="connsiteY376" fmla="*/ 821487 h 2418928"/>
              <a:gd name="connsiteX377" fmla="*/ 3925838 w 6693336"/>
              <a:gd name="connsiteY377" fmla="*/ 867334 h 2418928"/>
              <a:gd name="connsiteX378" fmla="*/ 3879876 w 6693336"/>
              <a:gd name="connsiteY378" fmla="*/ 821487 h 2418928"/>
              <a:gd name="connsiteX379" fmla="*/ 3925838 w 6693336"/>
              <a:gd name="connsiteY379" fmla="*/ 775639 h 2418928"/>
              <a:gd name="connsiteX380" fmla="*/ 3971800 w 6693336"/>
              <a:gd name="connsiteY380" fmla="*/ 821487 h 2418928"/>
              <a:gd name="connsiteX381" fmla="*/ 3971800 w 6693336"/>
              <a:gd name="connsiteY381" fmla="*/ 433667 h 2418928"/>
              <a:gd name="connsiteX382" fmla="*/ 3925838 w 6693336"/>
              <a:gd name="connsiteY382" fmla="*/ 479515 h 2418928"/>
              <a:gd name="connsiteX383" fmla="*/ 3879876 w 6693336"/>
              <a:gd name="connsiteY383" fmla="*/ 433667 h 2418928"/>
              <a:gd name="connsiteX384" fmla="*/ 3925838 w 6693336"/>
              <a:gd name="connsiteY384" fmla="*/ 387820 h 2418928"/>
              <a:gd name="connsiteX385" fmla="*/ 3971800 w 6693336"/>
              <a:gd name="connsiteY385" fmla="*/ 433667 h 2418928"/>
              <a:gd name="connsiteX386" fmla="*/ 3971800 w 6693336"/>
              <a:gd name="connsiteY386" fmla="*/ 45847 h 2418928"/>
              <a:gd name="connsiteX387" fmla="*/ 3925838 w 6693336"/>
              <a:gd name="connsiteY387" fmla="*/ 91695 h 2418928"/>
              <a:gd name="connsiteX388" fmla="*/ 3879876 w 6693336"/>
              <a:gd name="connsiteY388" fmla="*/ 45847 h 2418928"/>
              <a:gd name="connsiteX389" fmla="*/ 3925838 w 6693336"/>
              <a:gd name="connsiteY389" fmla="*/ 0 h 2418928"/>
              <a:gd name="connsiteX390" fmla="*/ 3971800 w 6693336"/>
              <a:gd name="connsiteY390" fmla="*/ 45847 h 2418928"/>
              <a:gd name="connsiteX391" fmla="*/ 4166353 w 6693336"/>
              <a:gd name="connsiteY391" fmla="*/ 1015240 h 2418928"/>
              <a:gd name="connsiteX392" fmla="*/ 4120391 w 6693336"/>
              <a:gd name="connsiteY392" fmla="*/ 1061087 h 2418928"/>
              <a:gd name="connsiteX393" fmla="*/ 4074429 w 6693336"/>
              <a:gd name="connsiteY393" fmla="*/ 1015240 h 2418928"/>
              <a:gd name="connsiteX394" fmla="*/ 4120391 w 6693336"/>
              <a:gd name="connsiteY394" fmla="*/ 969392 h 2418928"/>
              <a:gd name="connsiteX395" fmla="*/ 4166353 w 6693336"/>
              <a:gd name="connsiteY395" fmla="*/ 1015240 h 2418928"/>
              <a:gd name="connsiteX396" fmla="*/ 4166353 w 6693336"/>
              <a:gd name="connsiteY396" fmla="*/ 627420 h 2418928"/>
              <a:gd name="connsiteX397" fmla="*/ 4120391 w 6693336"/>
              <a:gd name="connsiteY397" fmla="*/ 673268 h 2418928"/>
              <a:gd name="connsiteX398" fmla="*/ 4074429 w 6693336"/>
              <a:gd name="connsiteY398" fmla="*/ 627420 h 2418928"/>
              <a:gd name="connsiteX399" fmla="*/ 4120391 w 6693336"/>
              <a:gd name="connsiteY399" fmla="*/ 581572 h 2418928"/>
              <a:gd name="connsiteX400" fmla="*/ 4166353 w 6693336"/>
              <a:gd name="connsiteY400" fmla="*/ 627420 h 2418928"/>
              <a:gd name="connsiteX401" fmla="*/ 4166353 w 6693336"/>
              <a:gd name="connsiteY401" fmla="*/ 239600 h 2418928"/>
              <a:gd name="connsiteX402" fmla="*/ 4120391 w 6693336"/>
              <a:gd name="connsiteY402" fmla="*/ 285448 h 2418928"/>
              <a:gd name="connsiteX403" fmla="*/ 4074429 w 6693336"/>
              <a:gd name="connsiteY403" fmla="*/ 239600 h 2418928"/>
              <a:gd name="connsiteX404" fmla="*/ 4120391 w 6693336"/>
              <a:gd name="connsiteY404" fmla="*/ 193753 h 2418928"/>
              <a:gd name="connsiteX405" fmla="*/ 4166353 w 6693336"/>
              <a:gd name="connsiteY405" fmla="*/ 239600 h 2418928"/>
              <a:gd name="connsiteX406" fmla="*/ 4358505 w 6693336"/>
              <a:gd name="connsiteY406" fmla="*/ 50895 h 2418928"/>
              <a:gd name="connsiteX407" fmla="*/ 4347173 w 6693336"/>
              <a:gd name="connsiteY407" fmla="*/ 78310 h 2418928"/>
              <a:gd name="connsiteX408" fmla="*/ 4314629 w 6693336"/>
              <a:gd name="connsiteY408" fmla="*/ 91696 h 2418928"/>
              <a:gd name="connsiteX409" fmla="*/ 4268667 w 6693336"/>
              <a:gd name="connsiteY409" fmla="*/ 45847 h 2418928"/>
              <a:gd name="connsiteX410" fmla="*/ 4276764 w 6693336"/>
              <a:gd name="connsiteY410" fmla="*/ 26260 h 2418928"/>
              <a:gd name="connsiteX411" fmla="*/ 4360592 w 6693336"/>
              <a:gd name="connsiteY411" fmla="*/ 1209308 h 2418928"/>
              <a:gd name="connsiteX412" fmla="*/ 4314629 w 6693336"/>
              <a:gd name="connsiteY412" fmla="*/ 1255155 h 2418928"/>
              <a:gd name="connsiteX413" fmla="*/ 4268667 w 6693336"/>
              <a:gd name="connsiteY413" fmla="*/ 1209307 h 2418928"/>
              <a:gd name="connsiteX414" fmla="*/ 4314629 w 6693336"/>
              <a:gd name="connsiteY414" fmla="*/ 1163460 h 2418928"/>
              <a:gd name="connsiteX415" fmla="*/ 4360592 w 6693336"/>
              <a:gd name="connsiteY415" fmla="*/ 1209308 h 2418928"/>
              <a:gd name="connsiteX416" fmla="*/ 4360592 w 6693336"/>
              <a:gd name="connsiteY416" fmla="*/ 821488 h 2418928"/>
              <a:gd name="connsiteX417" fmla="*/ 4314629 w 6693336"/>
              <a:gd name="connsiteY417" fmla="*/ 867335 h 2418928"/>
              <a:gd name="connsiteX418" fmla="*/ 4268667 w 6693336"/>
              <a:gd name="connsiteY418" fmla="*/ 821487 h 2418928"/>
              <a:gd name="connsiteX419" fmla="*/ 4314629 w 6693336"/>
              <a:gd name="connsiteY419" fmla="*/ 775640 h 2418928"/>
              <a:gd name="connsiteX420" fmla="*/ 4360592 w 6693336"/>
              <a:gd name="connsiteY420" fmla="*/ 821488 h 2418928"/>
              <a:gd name="connsiteX421" fmla="*/ 4360592 w 6693336"/>
              <a:gd name="connsiteY421" fmla="*/ 433668 h 2418928"/>
              <a:gd name="connsiteX422" fmla="*/ 4314629 w 6693336"/>
              <a:gd name="connsiteY422" fmla="*/ 479516 h 2418928"/>
              <a:gd name="connsiteX423" fmla="*/ 4268667 w 6693336"/>
              <a:gd name="connsiteY423" fmla="*/ 433667 h 2418928"/>
              <a:gd name="connsiteX424" fmla="*/ 4314629 w 6693336"/>
              <a:gd name="connsiteY424" fmla="*/ 387821 h 2418928"/>
              <a:gd name="connsiteX425" fmla="*/ 4360592 w 6693336"/>
              <a:gd name="connsiteY425" fmla="*/ 433668 h 2418928"/>
              <a:gd name="connsiteX426" fmla="*/ 4555144 w 6693336"/>
              <a:gd name="connsiteY426" fmla="*/ 1403061 h 2418928"/>
              <a:gd name="connsiteX427" fmla="*/ 4509182 w 6693336"/>
              <a:gd name="connsiteY427" fmla="*/ 1448908 h 2418928"/>
              <a:gd name="connsiteX428" fmla="*/ 4463219 w 6693336"/>
              <a:gd name="connsiteY428" fmla="*/ 1403061 h 2418928"/>
              <a:gd name="connsiteX429" fmla="*/ 4509182 w 6693336"/>
              <a:gd name="connsiteY429" fmla="*/ 1357213 h 2418928"/>
              <a:gd name="connsiteX430" fmla="*/ 4555144 w 6693336"/>
              <a:gd name="connsiteY430" fmla="*/ 1403061 h 2418928"/>
              <a:gd name="connsiteX431" fmla="*/ 4555144 w 6693336"/>
              <a:gd name="connsiteY431" fmla="*/ 1015241 h 2418928"/>
              <a:gd name="connsiteX432" fmla="*/ 4509182 w 6693336"/>
              <a:gd name="connsiteY432" fmla="*/ 1061088 h 2418928"/>
              <a:gd name="connsiteX433" fmla="*/ 4463219 w 6693336"/>
              <a:gd name="connsiteY433" fmla="*/ 1015241 h 2418928"/>
              <a:gd name="connsiteX434" fmla="*/ 4509182 w 6693336"/>
              <a:gd name="connsiteY434" fmla="*/ 969393 h 2418928"/>
              <a:gd name="connsiteX435" fmla="*/ 4555144 w 6693336"/>
              <a:gd name="connsiteY435" fmla="*/ 1015241 h 2418928"/>
              <a:gd name="connsiteX436" fmla="*/ 4555144 w 6693336"/>
              <a:gd name="connsiteY436" fmla="*/ 627421 h 2418928"/>
              <a:gd name="connsiteX437" fmla="*/ 4509182 w 6693336"/>
              <a:gd name="connsiteY437" fmla="*/ 673269 h 2418928"/>
              <a:gd name="connsiteX438" fmla="*/ 4463219 w 6693336"/>
              <a:gd name="connsiteY438" fmla="*/ 627421 h 2418928"/>
              <a:gd name="connsiteX439" fmla="*/ 4509182 w 6693336"/>
              <a:gd name="connsiteY439" fmla="*/ 581573 h 2418928"/>
              <a:gd name="connsiteX440" fmla="*/ 4555144 w 6693336"/>
              <a:gd name="connsiteY440" fmla="*/ 627421 h 2418928"/>
              <a:gd name="connsiteX441" fmla="*/ 4555144 w 6693336"/>
              <a:gd name="connsiteY441" fmla="*/ 239601 h 2418928"/>
              <a:gd name="connsiteX442" fmla="*/ 4509182 w 6693336"/>
              <a:gd name="connsiteY442" fmla="*/ 285449 h 2418928"/>
              <a:gd name="connsiteX443" fmla="*/ 4463219 w 6693336"/>
              <a:gd name="connsiteY443" fmla="*/ 239601 h 2418928"/>
              <a:gd name="connsiteX444" fmla="*/ 4509182 w 6693336"/>
              <a:gd name="connsiteY444" fmla="*/ 193754 h 2418928"/>
              <a:gd name="connsiteX445" fmla="*/ 4555144 w 6693336"/>
              <a:gd name="connsiteY445" fmla="*/ 239601 h 2418928"/>
              <a:gd name="connsiteX446" fmla="*/ 4749382 w 6693336"/>
              <a:gd name="connsiteY446" fmla="*/ 1597127 h 2418928"/>
              <a:gd name="connsiteX447" fmla="*/ 4721359 w 6693336"/>
              <a:gd name="connsiteY447" fmla="*/ 1639388 h 2418928"/>
              <a:gd name="connsiteX448" fmla="*/ 4715035 w 6693336"/>
              <a:gd name="connsiteY448" fmla="*/ 1640652 h 2418928"/>
              <a:gd name="connsiteX449" fmla="*/ 4659184 w 6693336"/>
              <a:gd name="connsiteY449" fmla="*/ 1601288 h 2418928"/>
              <a:gd name="connsiteX450" fmla="*/ 4657457 w 6693336"/>
              <a:gd name="connsiteY450" fmla="*/ 1597127 h 2418928"/>
              <a:gd name="connsiteX451" fmla="*/ 4703420 w 6693336"/>
              <a:gd name="connsiteY451" fmla="*/ 1551280 h 2418928"/>
              <a:gd name="connsiteX452" fmla="*/ 4749382 w 6693336"/>
              <a:gd name="connsiteY452" fmla="*/ 1597127 h 2418928"/>
              <a:gd name="connsiteX453" fmla="*/ 4749382 w 6693336"/>
              <a:gd name="connsiteY453" fmla="*/ 1209308 h 2418928"/>
              <a:gd name="connsiteX454" fmla="*/ 4703420 w 6693336"/>
              <a:gd name="connsiteY454" fmla="*/ 1255155 h 2418928"/>
              <a:gd name="connsiteX455" fmla="*/ 4657457 w 6693336"/>
              <a:gd name="connsiteY455" fmla="*/ 1209308 h 2418928"/>
              <a:gd name="connsiteX456" fmla="*/ 4703420 w 6693336"/>
              <a:gd name="connsiteY456" fmla="*/ 1163460 h 2418928"/>
              <a:gd name="connsiteX457" fmla="*/ 4749382 w 6693336"/>
              <a:gd name="connsiteY457" fmla="*/ 1209308 h 2418928"/>
              <a:gd name="connsiteX458" fmla="*/ 4749382 w 6693336"/>
              <a:gd name="connsiteY458" fmla="*/ 821488 h 2418928"/>
              <a:gd name="connsiteX459" fmla="*/ 4703420 w 6693336"/>
              <a:gd name="connsiteY459" fmla="*/ 867335 h 2418928"/>
              <a:gd name="connsiteX460" fmla="*/ 4657457 w 6693336"/>
              <a:gd name="connsiteY460" fmla="*/ 821488 h 2418928"/>
              <a:gd name="connsiteX461" fmla="*/ 4703420 w 6693336"/>
              <a:gd name="connsiteY461" fmla="*/ 775640 h 2418928"/>
              <a:gd name="connsiteX462" fmla="*/ 4749382 w 6693336"/>
              <a:gd name="connsiteY462" fmla="*/ 821488 h 2418928"/>
              <a:gd name="connsiteX463" fmla="*/ 4749382 w 6693336"/>
              <a:gd name="connsiteY463" fmla="*/ 433668 h 2418928"/>
              <a:gd name="connsiteX464" fmla="*/ 4703420 w 6693336"/>
              <a:gd name="connsiteY464" fmla="*/ 479516 h 2418928"/>
              <a:gd name="connsiteX465" fmla="*/ 4657457 w 6693336"/>
              <a:gd name="connsiteY465" fmla="*/ 433668 h 2418928"/>
              <a:gd name="connsiteX466" fmla="*/ 4703420 w 6693336"/>
              <a:gd name="connsiteY466" fmla="*/ 387821 h 2418928"/>
              <a:gd name="connsiteX467" fmla="*/ 4749382 w 6693336"/>
              <a:gd name="connsiteY467" fmla="*/ 433668 h 2418928"/>
              <a:gd name="connsiteX468" fmla="*/ 4931669 w 6693336"/>
              <a:gd name="connsiteY468" fmla="*/ 269276 h 2418928"/>
              <a:gd name="connsiteX469" fmla="*/ 4930517 w 6693336"/>
              <a:gd name="connsiteY469" fmla="*/ 272063 h 2418928"/>
              <a:gd name="connsiteX470" fmla="*/ 4897973 w 6693336"/>
              <a:gd name="connsiteY470" fmla="*/ 285449 h 2418928"/>
              <a:gd name="connsiteX471" fmla="*/ 4852010 w 6693336"/>
              <a:gd name="connsiteY471" fmla="*/ 239601 h 2418928"/>
              <a:gd name="connsiteX472" fmla="*/ 4855255 w 6693336"/>
              <a:gd name="connsiteY472" fmla="*/ 231752 h 2418928"/>
              <a:gd name="connsiteX473" fmla="*/ 4943935 w 6693336"/>
              <a:gd name="connsiteY473" fmla="*/ 1790880 h 2418928"/>
              <a:gd name="connsiteX474" fmla="*/ 4931532 w 6693336"/>
              <a:gd name="connsiteY474" fmla="*/ 1820884 h 2418928"/>
              <a:gd name="connsiteX475" fmla="*/ 4871018 w 6693336"/>
              <a:gd name="connsiteY475" fmla="*/ 1764106 h 2418928"/>
              <a:gd name="connsiteX476" fmla="*/ 4865079 w 6693336"/>
              <a:gd name="connsiteY476" fmla="*/ 1759265 h 2418928"/>
              <a:gd name="connsiteX477" fmla="*/ 4865429 w 6693336"/>
              <a:gd name="connsiteY477" fmla="*/ 1758418 h 2418928"/>
              <a:gd name="connsiteX478" fmla="*/ 4897973 w 6693336"/>
              <a:gd name="connsiteY478" fmla="*/ 1745033 h 2418928"/>
              <a:gd name="connsiteX479" fmla="*/ 4943935 w 6693336"/>
              <a:gd name="connsiteY479" fmla="*/ 1790880 h 2418928"/>
              <a:gd name="connsiteX480" fmla="*/ 4943935 w 6693336"/>
              <a:gd name="connsiteY480" fmla="*/ 1403061 h 2418928"/>
              <a:gd name="connsiteX481" fmla="*/ 4897973 w 6693336"/>
              <a:gd name="connsiteY481" fmla="*/ 1448908 h 2418928"/>
              <a:gd name="connsiteX482" fmla="*/ 4852010 w 6693336"/>
              <a:gd name="connsiteY482" fmla="*/ 1403061 h 2418928"/>
              <a:gd name="connsiteX483" fmla="*/ 4897973 w 6693336"/>
              <a:gd name="connsiteY483" fmla="*/ 1357213 h 2418928"/>
              <a:gd name="connsiteX484" fmla="*/ 4943935 w 6693336"/>
              <a:gd name="connsiteY484" fmla="*/ 1403061 h 2418928"/>
              <a:gd name="connsiteX485" fmla="*/ 4943935 w 6693336"/>
              <a:gd name="connsiteY485" fmla="*/ 1015241 h 2418928"/>
              <a:gd name="connsiteX486" fmla="*/ 4897973 w 6693336"/>
              <a:gd name="connsiteY486" fmla="*/ 1061088 h 2418928"/>
              <a:gd name="connsiteX487" fmla="*/ 4852010 w 6693336"/>
              <a:gd name="connsiteY487" fmla="*/ 1015241 h 2418928"/>
              <a:gd name="connsiteX488" fmla="*/ 4897973 w 6693336"/>
              <a:gd name="connsiteY488" fmla="*/ 969393 h 2418928"/>
              <a:gd name="connsiteX489" fmla="*/ 4943935 w 6693336"/>
              <a:gd name="connsiteY489" fmla="*/ 1015241 h 2418928"/>
              <a:gd name="connsiteX490" fmla="*/ 4943935 w 6693336"/>
              <a:gd name="connsiteY490" fmla="*/ 627421 h 2418928"/>
              <a:gd name="connsiteX491" fmla="*/ 4897973 w 6693336"/>
              <a:gd name="connsiteY491" fmla="*/ 673269 h 2418928"/>
              <a:gd name="connsiteX492" fmla="*/ 4852010 w 6693336"/>
              <a:gd name="connsiteY492" fmla="*/ 627421 h 2418928"/>
              <a:gd name="connsiteX493" fmla="*/ 4897973 w 6693336"/>
              <a:gd name="connsiteY493" fmla="*/ 581573 h 2418928"/>
              <a:gd name="connsiteX494" fmla="*/ 4943935 w 6693336"/>
              <a:gd name="connsiteY494" fmla="*/ 627421 h 2418928"/>
              <a:gd name="connsiteX495" fmla="*/ 5138173 w 6693336"/>
              <a:gd name="connsiteY495" fmla="*/ 1984946 h 2418928"/>
              <a:gd name="connsiteX496" fmla="*/ 5124754 w 6693336"/>
              <a:gd name="connsiteY496" fmla="*/ 2017409 h 2418928"/>
              <a:gd name="connsiteX497" fmla="*/ 5118679 w 6693336"/>
              <a:gd name="connsiteY497" fmla="*/ 2021485 h 2418928"/>
              <a:gd name="connsiteX498" fmla="*/ 5093633 w 6693336"/>
              <a:gd name="connsiteY498" fmla="*/ 1988048 h 2418928"/>
              <a:gd name="connsiteX499" fmla="*/ 5060280 w 6693336"/>
              <a:gd name="connsiteY499" fmla="*/ 1952073 h 2418928"/>
              <a:gd name="connsiteX500" fmla="*/ 5074272 w 6693336"/>
              <a:gd name="connsiteY500" fmla="*/ 1942687 h 2418928"/>
              <a:gd name="connsiteX501" fmla="*/ 5092211 w 6693336"/>
              <a:gd name="connsiteY501" fmla="*/ 1939100 h 2418928"/>
              <a:gd name="connsiteX502" fmla="*/ 5138173 w 6693336"/>
              <a:gd name="connsiteY502" fmla="*/ 1984946 h 2418928"/>
              <a:gd name="connsiteX503" fmla="*/ 5138173 w 6693336"/>
              <a:gd name="connsiteY503" fmla="*/ 1597127 h 2418928"/>
              <a:gd name="connsiteX504" fmla="*/ 5092211 w 6693336"/>
              <a:gd name="connsiteY504" fmla="*/ 1642975 h 2418928"/>
              <a:gd name="connsiteX505" fmla="*/ 5046248 w 6693336"/>
              <a:gd name="connsiteY505" fmla="*/ 1597127 h 2418928"/>
              <a:gd name="connsiteX506" fmla="*/ 5092211 w 6693336"/>
              <a:gd name="connsiteY506" fmla="*/ 1551280 h 2418928"/>
              <a:gd name="connsiteX507" fmla="*/ 5138173 w 6693336"/>
              <a:gd name="connsiteY507" fmla="*/ 1597127 h 2418928"/>
              <a:gd name="connsiteX508" fmla="*/ 5138173 w 6693336"/>
              <a:gd name="connsiteY508" fmla="*/ 1209308 h 2418928"/>
              <a:gd name="connsiteX509" fmla="*/ 5092211 w 6693336"/>
              <a:gd name="connsiteY509" fmla="*/ 1255155 h 2418928"/>
              <a:gd name="connsiteX510" fmla="*/ 5046248 w 6693336"/>
              <a:gd name="connsiteY510" fmla="*/ 1209308 h 2418928"/>
              <a:gd name="connsiteX511" fmla="*/ 5092211 w 6693336"/>
              <a:gd name="connsiteY511" fmla="*/ 1163460 h 2418928"/>
              <a:gd name="connsiteX512" fmla="*/ 5138173 w 6693336"/>
              <a:gd name="connsiteY512" fmla="*/ 1209308 h 2418928"/>
              <a:gd name="connsiteX513" fmla="*/ 5138173 w 6693336"/>
              <a:gd name="connsiteY513" fmla="*/ 821488 h 2418928"/>
              <a:gd name="connsiteX514" fmla="*/ 5092211 w 6693336"/>
              <a:gd name="connsiteY514" fmla="*/ 867335 h 2418928"/>
              <a:gd name="connsiteX515" fmla="*/ 5046248 w 6693336"/>
              <a:gd name="connsiteY515" fmla="*/ 821488 h 2418928"/>
              <a:gd name="connsiteX516" fmla="*/ 5092211 w 6693336"/>
              <a:gd name="connsiteY516" fmla="*/ 775640 h 2418928"/>
              <a:gd name="connsiteX517" fmla="*/ 5138173 w 6693336"/>
              <a:gd name="connsiteY517" fmla="*/ 821488 h 2418928"/>
              <a:gd name="connsiteX518" fmla="*/ 5138173 w 6693336"/>
              <a:gd name="connsiteY518" fmla="*/ 433668 h 2418928"/>
              <a:gd name="connsiteX519" fmla="*/ 5092211 w 6693336"/>
              <a:gd name="connsiteY519" fmla="*/ 479516 h 2418928"/>
              <a:gd name="connsiteX520" fmla="*/ 5046248 w 6693336"/>
              <a:gd name="connsiteY520" fmla="*/ 433668 h 2418928"/>
              <a:gd name="connsiteX521" fmla="*/ 5092211 w 6693336"/>
              <a:gd name="connsiteY521" fmla="*/ 387821 h 2418928"/>
              <a:gd name="connsiteX522" fmla="*/ 5138173 w 6693336"/>
              <a:gd name="connsiteY522" fmla="*/ 433668 h 2418928"/>
              <a:gd name="connsiteX523" fmla="*/ 5332726 w 6693336"/>
              <a:gd name="connsiteY523" fmla="*/ 2179014 h 2418928"/>
              <a:gd name="connsiteX524" fmla="*/ 5286764 w 6693336"/>
              <a:gd name="connsiteY524" fmla="*/ 2224862 h 2418928"/>
              <a:gd name="connsiteX525" fmla="*/ 5268825 w 6693336"/>
              <a:gd name="connsiteY525" fmla="*/ 2221231 h 2418928"/>
              <a:gd name="connsiteX526" fmla="*/ 5267765 w 6693336"/>
              <a:gd name="connsiteY526" fmla="*/ 2220514 h 2418928"/>
              <a:gd name="connsiteX527" fmla="*/ 5245920 w 6693336"/>
              <a:gd name="connsiteY527" fmla="*/ 2191351 h 2418928"/>
              <a:gd name="connsiteX528" fmla="*/ 5240801 w 6693336"/>
              <a:gd name="connsiteY528" fmla="*/ 2179014 h 2418928"/>
              <a:gd name="connsiteX529" fmla="*/ 5286764 w 6693336"/>
              <a:gd name="connsiteY529" fmla="*/ 2133166 h 2418928"/>
              <a:gd name="connsiteX530" fmla="*/ 5332726 w 6693336"/>
              <a:gd name="connsiteY530" fmla="*/ 2179014 h 2418928"/>
              <a:gd name="connsiteX531" fmla="*/ 5332726 w 6693336"/>
              <a:gd name="connsiteY531" fmla="*/ 1790880 h 2418928"/>
              <a:gd name="connsiteX532" fmla="*/ 5286764 w 6693336"/>
              <a:gd name="connsiteY532" fmla="*/ 1836728 h 2418928"/>
              <a:gd name="connsiteX533" fmla="*/ 5240801 w 6693336"/>
              <a:gd name="connsiteY533" fmla="*/ 1790880 h 2418928"/>
              <a:gd name="connsiteX534" fmla="*/ 5286764 w 6693336"/>
              <a:gd name="connsiteY534" fmla="*/ 1745033 h 2418928"/>
              <a:gd name="connsiteX535" fmla="*/ 5332726 w 6693336"/>
              <a:gd name="connsiteY535" fmla="*/ 1790880 h 2418928"/>
              <a:gd name="connsiteX536" fmla="*/ 5332726 w 6693336"/>
              <a:gd name="connsiteY536" fmla="*/ 1403061 h 2418928"/>
              <a:gd name="connsiteX537" fmla="*/ 5286764 w 6693336"/>
              <a:gd name="connsiteY537" fmla="*/ 1448908 h 2418928"/>
              <a:gd name="connsiteX538" fmla="*/ 5240801 w 6693336"/>
              <a:gd name="connsiteY538" fmla="*/ 1403061 h 2418928"/>
              <a:gd name="connsiteX539" fmla="*/ 5286764 w 6693336"/>
              <a:gd name="connsiteY539" fmla="*/ 1357213 h 2418928"/>
              <a:gd name="connsiteX540" fmla="*/ 5332726 w 6693336"/>
              <a:gd name="connsiteY540" fmla="*/ 1403061 h 2418928"/>
              <a:gd name="connsiteX541" fmla="*/ 5332726 w 6693336"/>
              <a:gd name="connsiteY541" fmla="*/ 1015241 h 2418928"/>
              <a:gd name="connsiteX542" fmla="*/ 5286764 w 6693336"/>
              <a:gd name="connsiteY542" fmla="*/ 1061088 h 2418928"/>
              <a:gd name="connsiteX543" fmla="*/ 5240801 w 6693336"/>
              <a:gd name="connsiteY543" fmla="*/ 1015241 h 2418928"/>
              <a:gd name="connsiteX544" fmla="*/ 5286764 w 6693336"/>
              <a:gd name="connsiteY544" fmla="*/ 969393 h 2418928"/>
              <a:gd name="connsiteX545" fmla="*/ 5332726 w 6693336"/>
              <a:gd name="connsiteY545" fmla="*/ 1015241 h 2418928"/>
              <a:gd name="connsiteX546" fmla="*/ 5332726 w 6693336"/>
              <a:gd name="connsiteY546" fmla="*/ 627421 h 2418928"/>
              <a:gd name="connsiteX547" fmla="*/ 5286764 w 6693336"/>
              <a:gd name="connsiteY547" fmla="*/ 673269 h 2418928"/>
              <a:gd name="connsiteX548" fmla="*/ 5240801 w 6693336"/>
              <a:gd name="connsiteY548" fmla="*/ 627421 h 2418928"/>
              <a:gd name="connsiteX549" fmla="*/ 5286764 w 6693336"/>
              <a:gd name="connsiteY549" fmla="*/ 581573 h 2418928"/>
              <a:gd name="connsiteX550" fmla="*/ 5332726 w 6693336"/>
              <a:gd name="connsiteY550" fmla="*/ 627421 h 2418928"/>
              <a:gd name="connsiteX551" fmla="*/ 5526964 w 6693336"/>
              <a:gd name="connsiteY551" fmla="*/ 2373080 h 2418928"/>
              <a:gd name="connsiteX552" fmla="*/ 5481002 w 6693336"/>
              <a:gd name="connsiteY552" fmla="*/ 2418928 h 2418928"/>
              <a:gd name="connsiteX553" fmla="*/ 5435039 w 6693336"/>
              <a:gd name="connsiteY553" fmla="*/ 2373080 h 2418928"/>
              <a:gd name="connsiteX554" fmla="*/ 5481002 w 6693336"/>
              <a:gd name="connsiteY554" fmla="*/ 2327234 h 2418928"/>
              <a:gd name="connsiteX555" fmla="*/ 5526964 w 6693336"/>
              <a:gd name="connsiteY555" fmla="*/ 2373080 h 2418928"/>
              <a:gd name="connsiteX556" fmla="*/ 5526964 w 6693336"/>
              <a:gd name="connsiteY556" fmla="*/ 1984946 h 2418928"/>
              <a:gd name="connsiteX557" fmla="*/ 5481002 w 6693336"/>
              <a:gd name="connsiteY557" fmla="*/ 2030794 h 2418928"/>
              <a:gd name="connsiteX558" fmla="*/ 5435039 w 6693336"/>
              <a:gd name="connsiteY558" fmla="*/ 1984946 h 2418928"/>
              <a:gd name="connsiteX559" fmla="*/ 5481002 w 6693336"/>
              <a:gd name="connsiteY559" fmla="*/ 1939100 h 2418928"/>
              <a:gd name="connsiteX560" fmla="*/ 5526964 w 6693336"/>
              <a:gd name="connsiteY560" fmla="*/ 1984946 h 2418928"/>
              <a:gd name="connsiteX561" fmla="*/ 5526964 w 6693336"/>
              <a:gd name="connsiteY561" fmla="*/ 1597127 h 2418928"/>
              <a:gd name="connsiteX562" fmla="*/ 5481002 w 6693336"/>
              <a:gd name="connsiteY562" fmla="*/ 1642975 h 2418928"/>
              <a:gd name="connsiteX563" fmla="*/ 5435039 w 6693336"/>
              <a:gd name="connsiteY563" fmla="*/ 1597127 h 2418928"/>
              <a:gd name="connsiteX564" fmla="*/ 5481002 w 6693336"/>
              <a:gd name="connsiteY564" fmla="*/ 1551280 h 2418928"/>
              <a:gd name="connsiteX565" fmla="*/ 5526964 w 6693336"/>
              <a:gd name="connsiteY565" fmla="*/ 1597127 h 2418928"/>
              <a:gd name="connsiteX566" fmla="*/ 5526964 w 6693336"/>
              <a:gd name="connsiteY566" fmla="*/ 1209308 h 2418928"/>
              <a:gd name="connsiteX567" fmla="*/ 5481002 w 6693336"/>
              <a:gd name="connsiteY567" fmla="*/ 1255155 h 2418928"/>
              <a:gd name="connsiteX568" fmla="*/ 5435039 w 6693336"/>
              <a:gd name="connsiteY568" fmla="*/ 1209308 h 2418928"/>
              <a:gd name="connsiteX569" fmla="*/ 5481002 w 6693336"/>
              <a:gd name="connsiteY569" fmla="*/ 1163460 h 2418928"/>
              <a:gd name="connsiteX570" fmla="*/ 5526964 w 6693336"/>
              <a:gd name="connsiteY570" fmla="*/ 1209308 h 2418928"/>
              <a:gd name="connsiteX571" fmla="*/ 5526964 w 6693336"/>
              <a:gd name="connsiteY571" fmla="*/ 821488 h 2418928"/>
              <a:gd name="connsiteX572" fmla="*/ 5481002 w 6693336"/>
              <a:gd name="connsiteY572" fmla="*/ 867335 h 2418928"/>
              <a:gd name="connsiteX573" fmla="*/ 5435039 w 6693336"/>
              <a:gd name="connsiteY573" fmla="*/ 821488 h 2418928"/>
              <a:gd name="connsiteX574" fmla="*/ 5481002 w 6693336"/>
              <a:gd name="connsiteY574" fmla="*/ 775640 h 2418928"/>
              <a:gd name="connsiteX575" fmla="*/ 5526964 w 6693336"/>
              <a:gd name="connsiteY575" fmla="*/ 821488 h 2418928"/>
              <a:gd name="connsiteX576" fmla="*/ 5721517 w 6693336"/>
              <a:gd name="connsiteY576" fmla="*/ 2179014 h 2418928"/>
              <a:gd name="connsiteX577" fmla="*/ 5675554 w 6693336"/>
              <a:gd name="connsiteY577" fmla="*/ 2224862 h 2418928"/>
              <a:gd name="connsiteX578" fmla="*/ 5629592 w 6693336"/>
              <a:gd name="connsiteY578" fmla="*/ 2179014 h 2418928"/>
              <a:gd name="connsiteX579" fmla="*/ 5675554 w 6693336"/>
              <a:gd name="connsiteY579" fmla="*/ 2133166 h 2418928"/>
              <a:gd name="connsiteX580" fmla="*/ 5721517 w 6693336"/>
              <a:gd name="connsiteY580" fmla="*/ 2179014 h 2418928"/>
              <a:gd name="connsiteX581" fmla="*/ 5721517 w 6693336"/>
              <a:gd name="connsiteY581" fmla="*/ 1790880 h 2418928"/>
              <a:gd name="connsiteX582" fmla="*/ 5675554 w 6693336"/>
              <a:gd name="connsiteY582" fmla="*/ 1836728 h 2418928"/>
              <a:gd name="connsiteX583" fmla="*/ 5629592 w 6693336"/>
              <a:gd name="connsiteY583" fmla="*/ 1790880 h 2418928"/>
              <a:gd name="connsiteX584" fmla="*/ 5675554 w 6693336"/>
              <a:gd name="connsiteY584" fmla="*/ 1745033 h 2418928"/>
              <a:gd name="connsiteX585" fmla="*/ 5721517 w 6693336"/>
              <a:gd name="connsiteY585" fmla="*/ 1790880 h 2418928"/>
              <a:gd name="connsiteX586" fmla="*/ 5721517 w 6693336"/>
              <a:gd name="connsiteY586" fmla="*/ 1403061 h 2418928"/>
              <a:gd name="connsiteX587" fmla="*/ 5675554 w 6693336"/>
              <a:gd name="connsiteY587" fmla="*/ 1448908 h 2418928"/>
              <a:gd name="connsiteX588" fmla="*/ 5629593 w 6693336"/>
              <a:gd name="connsiteY588" fmla="*/ 1403061 h 2418928"/>
              <a:gd name="connsiteX589" fmla="*/ 5675554 w 6693336"/>
              <a:gd name="connsiteY589" fmla="*/ 1357213 h 2418928"/>
              <a:gd name="connsiteX590" fmla="*/ 5721517 w 6693336"/>
              <a:gd name="connsiteY590" fmla="*/ 1403061 h 2418928"/>
              <a:gd name="connsiteX591" fmla="*/ 5721517 w 6693336"/>
              <a:gd name="connsiteY591" fmla="*/ 1015241 h 2418928"/>
              <a:gd name="connsiteX592" fmla="*/ 5675554 w 6693336"/>
              <a:gd name="connsiteY592" fmla="*/ 1061088 h 2418928"/>
              <a:gd name="connsiteX593" fmla="*/ 5629593 w 6693336"/>
              <a:gd name="connsiteY593" fmla="*/ 1015241 h 2418928"/>
              <a:gd name="connsiteX594" fmla="*/ 5675554 w 6693336"/>
              <a:gd name="connsiteY594" fmla="*/ 969393 h 2418928"/>
              <a:gd name="connsiteX595" fmla="*/ 5721517 w 6693336"/>
              <a:gd name="connsiteY595" fmla="*/ 1015241 h 2418928"/>
              <a:gd name="connsiteX596" fmla="*/ 5915755 w 6693336"/>
              <a:gd name="connsiteY596" fmla="*/ 2373080 h 2418928"/>
              <a:gd name="connsiteX597" fmla="*/ 5869792 w 6693336"/>
              <a:gd name="connsiteY597" fmla="*/ 2418928 h 2418928"/>
              <a:gd name="connsiteX598" fmla="*/ 5823830 w 6693336"/>
              <a:gd name="connsiteY598" fmla="*/ 2373080 h 2418928"/>
              <a:gd name="connsiteX599" fmla="*/ 5869792 w 6693336"/>
              <a:gd name="connsiteY599" fmla="*/ 2327234 h 2418928"/>
              <a:gd name="connsiteX600" fmla="*/ 5915755 w 6693336"/>
              <a:gd name="connsiteY600" fmla="*/ 2373080 h 2418928"/>
              <a:gd name="connsiteX601" fmla="*/ 5915755 w 6693336"/>
              <a:gd name="connsiteY601" fmla="*/ 1984946 h 2418928"/>
              <a:gd name="connsiteX602" fmla="*/ 5869792 w 6693336"/>
              <a:gd name="connsiteY602" fmla="*/ 2030794 h 2418928"/>
              <a:gd name="connsiteX603" fmla="*/ 5823830 w 6693336"/>
              <a:gd name="connsiteY603" fmla="*/ 1984946 h 2418928"/>
              <a:gd name="connsiteX604" fmla="*/ 5869792 w 6693336"/>
              <a:gd name="connsiteY604" fmla="*/ 1939100 h 2418928"/>
              <a:gd name="connsiteX605" fmla="*/ 5915755 w 6693336"/>
              <a:gd name="connsiteY605" fmla="*/ 1984946 h 2418928"/>
              <a:gd name="connsiteX606" fmla="*/ 5915755 w 6693336"/>
              <a:gd name="connsiteY606" fmla="*/ 1597127 h 2418928"/>
              <a:gd name="connsiteX607" fmla="*/ 5869792 w 6693336"/>
              <a:gd name="connsiteY607" fmla="*/ 1642975 h 2418928"/>
              <a:gd name="connsiteX608" fmla="*/ 5823830 w 6693336"/>
              <a:gd name="connsiteY608" fmla="*/ 1597127 h 2418928"/>
              <a:gd name="connsiteX609" fmla="*/ 5869792 w 6693336"/>
              <a:gd name="connsiteY609" fmla="*/ 1551280 h 2418928"/>
              <a:gd name="connsiteX610" fmla="*/ 5915755 w 6693336"/>
              <a:gd name="connsiteY610" fmla="*/ 1597127 h 2418928"/>
              <a:gd name="connsiteX611" fmla="*/ 5915755 w 6693336"/>
              <a:gd name="connsiteY611" fmla="*/ 1209308 h 2418928"/>
              <a:gd name="connsiteX612" fmla="*/ 5869792 w 6693336"/>
              <a:gd name="connsiteY612" fmla="*/ 1255155 h 2418928"/>
              <a:gd name="connsiteX613" fmla="*/ 5823830 w 6693336"/>
              <a:gd name="connsiteY613" fmla="*/ 1209308 h 2418928"/>
              <a:gd name="connsiteX614" fmla="*/ 5869792 w 6693336"/>
              <a:gd name="connsiteY614" fmla="*/ 1163460 h 2418928"/>
              <a:gd name="connsiteX615" fmla="*/ 5915755 w 6693336"/>
              <a:gd name="connsiteY615" fmla="*/ 1209308 h 2418928"/>
              <a:gd name="connsiteX616" fmla="*/ 6110308 w 6693336"/>
              <a:gd name="connsiteY616" fmla="*/ 2179014 h 2418928"/>
              <a:gd name="connsiteX617" fmla="*/ 6064345 w 6693336"/>
              <a:gd name="connsiteY617" fmla="*/ 2224862 h 2418928"/>
              <a:gd name="connsiteX618" fmla="*/ 6018383 w 6693336"/>
              <a:gd name="connsiteY618" fmla="*/ 2179014 h 2418928"/>
              <a:gd name="connsiteX619" fmla="*/ 6064345 w 6693336"/>
              <a:gd name="connsiteY619" fmla="*/ 2133166 h 2418928"/>
              <a:gd name="connsiteX620" fmla="*/ 6110308 w 6693336"/>
              <a:gd name="connsiteY620" fmla="*/ 2179014 h 2418928"/>
              <a:gd name="connsiteX621" fmla="*/ 6110308 w 6693336"/>
              <a:gd name="connsiteY621" fmla="*/ 1790880 h 2418928"/>
              <a:gd name="connsiteX622" fmla="*/ 6064345 w 6693336"/>
              <a:gd name="connsiteY622" fmla="*/ 1836728 h 2418928"/>
              <a:gd name="connsiteX623" fmla="*/ 6018383 w 6693336"/>
              <a:gd name="connsiteY623" fmla="*/ 1790880 h 2418928"/>
              <a:gd name="connsiteX624" fmla="*/ 6064345 w 6693336"/>
              <a:gd name="connsiteY624" fmla="*/ 1745033 h 2418928"/>
              <a:gd name="connsiteX625" fmla="*/ 6110308 w 6693336"/>
              <a:gd name="connsiteY625" fmla="*/ 1790880 h 2418928"/>
              <a:gd name="connsiteX626" fmla="*/ 6110308 w 6693336"/>
              <a:gd name="connsiteY626" fmla="*/ 1403061 h 2418928"/>
              <a:gd name="connsiteX627" fmla="*/ 6064345 w 6693336"/>
              <a:gd name="connsiteY627" fmla="*/ 1448908 h 2418928"/>
              <a:gd name="connsiteX628" fmla="*/ 6018383 w 6693336"/>
              <a:gd name="connsiteY628" fmla="*/ 1403061 h 2418928"/>
              <a:gd name="connsiteX629" fmla="*/ 6064345 w 6693336"/>
              <a:gd name="connsiteY629" fmla="*/ 1357213 h 2418928"/>
              <a:gd name="connsiteX630" fmla="*/ 6110308 w 6693336"/>
              <a:gd name="connsiteY630" fmla="*/ 1403061 h 2418928"/>
              <a:gd name="connsiteX631" fmla="*/ 6304546 w 6693336"/>
              <a:gd name="connsiteY631" fmla="*/ 2373080 h 2418928"/>
              <a:gd name="connsiteX632" fmla="*/ 6258583 w 6693336"/>
              <a:gd name="connsiteY632" fmla="*/ 2418928 h 2418928"/>
              <a:gd name="connsiteX633" fmla="*/ 6212621 w 6693336"/>
              <a:gd name="connsiteY633" fmla="*/ 2373080 h 2418928"/>
              <a:gd name="connsiteX634" fmla="*/ 6258583 w 6693336"/>
              <a:gd name="connsiteY634" fmla="*/ 2327234 h 2418928"/>
              <a:gd name="connsiteX635" fmla="*/ 6304546 w 6693336"/>
              <a:gd name="connsiteY635" fmla="*/ 2373080 h 2418928"/>
              <a:gd name="connsiteX636" fmla="*/ 6304546 w 6693336"/>
              <a:gd name="connsiteY636" fmla="*/ 1984946 h 2418928"/>
              <a:gd name="connsiteX637" fmla="*/ 6258583 w 6693336"/>
              <a:gd name="connsiteY637" fmla="*/ 2030794 h 2418928"/>
              <a:gd name="connsiteX638" fmla="*/ 6212621 w 6693336"/>
              <a:gd name="connsiteY638" fmla="*/ 1984946 h 2418928"/>
              <a:gd name="connsiteX639" fmla="*/ 6258583 w 6693336"/>
              <a:gd name="connsiteY639" fmla="*/ 1939100 h 2418928"/>
              <a:gd name="connsiteX640" fmla="*/ 6304546 w 6693336"/>
              <a:gd name="connsiteY640" fmla="*/ 1984946 h 2418928"/>
              <a:gd name="connsiteX641" fmla="*/ 6304546 w 6693336"/>
              <a:gd name="connsiteY641" fmla="*/ 1597127 h 2418928"/>
              <a:gd name="connsiteX642" fmla="*/ 6258583 w 6693336"/>
              <a:gd name="connsiteY642" fmla="*/ 1642975 h 2418928"/>
              <a:gd name="connsiteX643" fmla="*/ 6212621 w 6693336"/>
              <a:gd name="connsiteY643" fmla="*/ 1597127 h 2418928"/>
              <a:gd name="connsiteX644" fmla="*/ 6258583 w 6693336"/>
              <a:gd name="connsiteY644" fmla="*/ 1551280 h 2418928"/>
              <a:gd name="connsiteX645" fmla="*/ 6304546 w 6693336"/>
              <a:gd name="connsiteY645" fmla="*/ 1597127 h 2418928"/>
              <a:gd name="connsiteX646" fmla="*/ 6499098 w 6693336"/>
              <a:gd name="connsiteY646" fmla="*/ 2179014 h 2418928"/>
              <a:gd name="connsiteX647" fmla="*/ 6453136 w 6693336"/>
              <a:gd name="connsiteY647" fmla="*/ 2224862 h 2418928"/>
              <a:gd name="connsiteX648" fmla="*/ 6407174 w 6693336"/>
              <a:gd name="connsiteY648" fmla="*/ 2179014 h 2418928"/>
              <a:gd name="connsiteX649" fmla="*/ 6453136 w 6693336"/>
              <a:gd name="connsiteY649" fmla="*/ 2133166 h 2418928"/>
              <a:gd name="connsiteX650" fmla="*/ 6499098 w 6693336"/>
              <a:gd name="connsiteY650" fmla="*/ 2179014 h 2418928"/>
              <a:gd name="connsiteX651" fmla="*/ 6499098 w 6693336"/>
              <a:gd name="connsiteY651" fmla="*/ 1790880 h 2418928"/>
              <a:gd name="connsiteX652" fmla="*/ 6453136 w 6693336"/>
              <a:gd name="connsiteY652" fmla="*/ 1836728 h 2418928"/>
              <a:gd name="connsiteX653" fmla="*/ 6407174 w 6693336"/>
              <a:gd name="connsiteY653" fmla="*/ 1790880 h 2418928"/>
              <a:gd name="connsiteX654" fmla="*/ 6453136 w 6693336"/>
              <a:gd name="connsiteY654" fmla="*/ 1745033 h 2418928"/>
              <a:gd name="connsiteX655" fmla="*/ 6499098 w 6693336"/>
              <a:gd name="connsiteY655" fmla="*/ 1790880 h 2418928"/>
              <a:gd name="connsiteX656" fmla="*/ 6635049 w 6693336"/>
              <a:gd name="connsiteY656" fmla="*/ 2028236 h 2418928"/>
              <a:gd name="connsiteX657" fmla="*/ 6629750 w 6693336"/>
              <a:gd name="connsiteY657" fmla="*/ 2027163 h 2418928"/>
              <a:gd name="connsiteX658" fmla="*/ 6601727 w 6693336"/>
              <a:gd name="connsiteY658" fmla="*/ 1984946 h 2418928"/>
              <a:gd name="connsiteX659" fmla="*/ 6609033 w 6693336"/>
              <a:gd name="connsiteY659" fmla="*/ 1967427 h 2418928"/>
              <a:gd name="connsiteX660" fmla="*/ 6613672 w 6693336"/>
              <a:gd name="connsiteY660" fmla="*/ 1976485 h 2418928"/>
              <a:gd name="connsiteX661" fmla="*/ 6693336 w 6693336"/>
              <a:gd name="connsiteY661" fmla="*/ 2373080 h 2418928"/>
              <a:gd name="connsiteX662" fmla="*/ 6647689 w 6693336"/>
              <a:gd name="connsiteY662" fmla="*/ 2418928 h 2418928"/>
              <a:gd name="connsiteX663" fmla="*/ 6601727 w 6693336"/>
              <a:gd name="connsiteY663" fmla="*/ 2373080 h 2418928"/>
              <a:gd name="connsiteX664" fmla="*/ 6647689 w 6693336"/>
              <a:gd name="connsiteY664" fmla="*/ 2327234 h 2418928"/>
              <a:gd name="connsiteX665" fmla="*/ 6693336 w 6693336"/>
              <a:gd name="connsiteY665" fmla="*/ 2373080 h 241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6693336" h="2418928">
                <a:moveTo>
                  <a:pt x="83892" y="2373080"/>
                </a:moveTo>
                <a:cubicBezTo>
                  <a:pt x="83892" y="2398516"/>
                  <a:pt x="63429" y="2418928"/>
                  <a:pt x="37929" y="2418928"/>
                </a:cubicBezTo>
                <a:cubicBezTo>
                  <a:pt x="25180" y="2418928"/>
                  <a:pt x="13689" y="2413746"/>
                  <a:pt x="5386" y="2405425"/>
                </a:cubicBezTo>
                <a:lnTo>
                  <a:pt x="0" y="2392443"/>
                </a:lnTo>
                <a:lnTo>
                  <a:pt x="19503" y="2331147"/>
                </a:lnTo>
                <a:lnTo>
                  <a:pt x="19990" y="2330820"/>
                </a:lnTo>
                <a:cubicBezTo>
                  <a:pt x="25494" y="2328510"/>
                  <a:pt x="31554" y="2327234"/>
                  <a:pt x="37929" y="2327234"/>
                </a:cubicBezTo>
                <a:cubicBezTo>
                  <a:pt x="63429" y="2327234"/>
                  <a:pt x="83892" y="2347644"/>
                  <a:pt x="83892" y="2373080"/>
                </a:cubicBezTo>
                <a:close/>
                <a:moveTo>
                  <a:pt x="278444" y="2179014"/>
                </a:moveTo>
                <a:cubicBezTo>
                  <a:pt x="278444" y="2204450"/>
                  <a:pt x="257982" y="2224862"/>
                  <a:pt x="232482" y="2224862"/>
                </a:cubicBezTo>
                <a:cubicBezTo>
                  <a:pt x="206982" y="2224862"/>
                  <a:pt x="186520" y="2204136"/>
                  <a:pt x="186520" y="2179014"/>
                </a:cubicBezTo>
                <a:cubicBezTo>
                  <a:pt x="186520" y="2153578"/>
                  <a:pt x="206982" y="2133166"/>
                  <a:pt x="232482" y="2133166"/>
                </a:cubicBezTo>
                <a:cubicBezTo>
                  <a:pt x="257982" y="2133166"/>
                  <a:pt x="278444" y="2153578"/>
                  <a:pt x="278444" y="2179014"/>
                </a:cubicBezTo>
                <a:close/>
                <a:moveTo>
                  <a:pt x="278444" y="1790879"/>
                </a:moveTo>
                <a:cubicBezTo>
                  <a:pt x="278444" y="1816315"/>
                  <a:pt x="257982" y="1836727"/>
                  <a:pt x="232482" y="1836727"/>
                </a:cubicBezTo>
                <a:lnTo>
                  <a:pt x="229066" y="1836036"/>
                </a:lnTo>
                <a:lnTo>
                  <a:pt x="266681" y="1762423"/>
                </a:lnTo>
                <a:close/>
                <a:moveTo>
                  <a:pt x="472682" y="2373080"/>
                </a:moveTo>
                <a:cubicBezTo>
                  <a:pt x="472682" y="2398516"/>
                  <a:pt x="452220" y="2418928"/>
                  <a:pt x="426720" y="2418928"/>
                </a:cubicBezTo>
                <a:cubicBezTo>
                  <a:pt x="401220" y="2418928"/>
                  <a:pt x="380758" y="2398202"/>
                  <a:pt x="380758" y="2373080"/>
                </a:cubicBezTo>
                <a:cubicBezTo>
                  <a:pt x="380758" y="2347644"/>
                  <a:pt x="401220" y="2327234"/>
                  <a:pt x="426720" y="2327234"/>
                </a:cubicBezTo>
                <a:cubicBezTo>
                  <a:pt x="452220" y="2327234"/>
                  <a:pt x="472682" y="2347644"/>
                  <a:pt x="472682" y="2373080"/>
                </a:cubicBezTo>
                <a:close/>
                <a:moveTo>
                  <a:pt x="472682" y="1984946"/>
                </a:moveTo>
                <a:cubicBezTo>
                  <a:pt x="472682" y="2010382"/>
                  <a:pt x="452220" y="2030794"/>
                  <a:pt x="426720" y="2030794"/>
                </a:cubicBezTo>
                <a:cubicBezTo>
                  <a:pt x="401220" y="2030794"/>
                  <a:pt x="380758" y="2010068"/>
                  <a:pt x="380758" y="1984946"/>
                </a:cubicBezTo>
                <a:cubicBezTo>
                  <a:pt x="380758" y="1959510"/>
                  <a:pt x="401220" y="1939100"/>
                  <a:pt x="426720" y="1939100"/>
                </a:cubicBezTo>
                <a:cubicBezTo>
                  <a:pt x="452220" y="1939100"/>
                  <a:pt x="472682" y="1959510"/>
                  <a:pt x="472682" y="1984946"/>
                </a:cubicBezTo>
                <a:close/>
                <a:moveTo>
                  <a:pt x="472682" y="1597126"/>
                </a:moveTo>
                <a:cubicBezTo>
                  <a:pt x="472682" y="1622562"/>
                  <a:pt x="452220" y="1642974"/>
                  <a:pt x="426720" y="1642974"/>
                </a:cubicBezTo>
                <a:cubicBezTo>
                  <a:pt x="401220" y="1642974"/>
                  <a:pt x="380758" y="1622248"/>
                  <a:pt x="380758" y="1597126"/>
                </a:cubicBezTo>
                <a:cubicBezTo>
                  <a:pt x="380758" y="1571691"/>
                  <a:pt x="401220" y="1551279"/>
                  <a:pt x="426720" y="1551279"/>
                </a:cubicBezTo>
                <a:cubicBezTo>
                  <a:pt x="452220" y="1551279"/>
                  <a:pt x="472682" y="1571691"/>
                  <a:pt x="472682" y="1597126"/>
                </a:cubicBezTo>
                <a:close/>
                <a:moveTo>
                  <a:pt x="667236" y="2179014"/>
                </a:moveTo>
                <a:cubicBezTo>
                  <a:pt x="667236" y="2204450"/>
                  <a:pt x="646773" y="2224862"/>
                  <a:pt x="621273" y="2224862"/>
                </a:cubicBezTo>
                <a:cubicBezTo>
                  <a:pt x="595773" y="2224862"/>
                  <a:pt x="575311" y="2204136"/>
                  <a:pt x="575311" y="2179014"/>
                </a:cubicBezTo>
                <a:cubicBezTo>
                  <a:pt x="575311" y="2153578"/>
                  <a:pt x="595773" y="2133166"/>
                  <a:pt x="621273" y="2133166"/>
                </a:cubicBezTo>
                <a:cubicBezTo>
                  <a:pt x="646773" y="2133166"/>
                  <a:pt x="667236" y="2153578"/>
                  <a:pt x="667236" y="2179014"/>
                </a:cubicBezTo>
                <a:close/>
                <a:moveTo>
                  <a:pt x="667236" y="1790879"/>
                </a:moveTo>
                <a:cubicBezTo>
                  <a:pt x="667236" y="1816315"/>
                  <a:pt x="646773" y="1836727"/>
                  <a:pt x="621273" y="1836727"/>
                </a:cubicBezTo>
                <a:cubicBezTo>
                  <a:pt x="595773" y="1836727"/>
                  <a:pt x="575311" y="1816001"/>
                  <a:pt x="575311" y="1790879"/>
                </a:cubicBezTo>
                <a:cubicBezTo>
                  <a:pt x="575311" y="1765443"/>
                  <a:pt x="595773" y="1745032"/>
                  <a:pt x="621273" y="1745032"/>
                </a:cubicBezTo>
                <a:cubicBezTo>
                  <a:pt x="646773" y="1745032"/>
                  <a:pt x="667236" y="1765443"/>
                  <a:pt x="667236" y="1790879"/>
                </a:cubicBezTo>
                <a:close/>
                <a:moveTo>
                  <a:pt x="667236" y="1403060"/>
                </a:moveTo>
                <a:cubicBezTo>
                  <a:pt x="667236" y="1428496"/>
                  <a:pt x="646773" y="1448907"/>
                  <a:pt x="621273" y="1448907"/>
                </a:cubicBezTo>
                <a:cubicBezTo>
                  <a:pt x="595773" y="1448907"/>
                  <a:pt x="575311" y="1428181"/>
                  <a:pt x="575311" y="1403060"/>
                </a:cubicBezTo>
                <a:cubicBezTo>
                  <a:pt x="575311" y="1377624"/>
                  <a:pt x="595773" y="1357212"/>
                  <a:pt x="621273" y="1357212"/>
                </a:cubicBezTo>
                <a:cubicBezTo>
                  <a:pt x="646773" y="1357212"/>
                  <a:pt x="667236" y="1377624"/>
                  <a:pt x="667236" y="1403060"/>
                </a:cubicBezTo>
                <a:close/>
                <a:moveTo>
                  <a:pt x="861474" y="2373080"/>
                </a:moveTo>
                <a:cubicBezTo>
                  <a:pt x="861474" y="2398516"/>
                  <a:pt x="841011" y="2418928"/>
                  <a:pt x="815511" y="2418928"/>
                </a:cubicBezTo>
                <a:cubicBezTo>
                  <a:pt x="790011" y="2418928"/>
                  <a:pt x="769549" y="2398202"/>
                  <a:pt x="769549" y="2373080"/>
                </a:cubicBezTo>
                <a:cubicBezTo>
                  <a:pt x="769549" y="2347644"/>
                  <a:pt x="790011" y="2327234"/>
                  <a:pt x="815511" y="2327234"/>
                </a:cubicBezTo>
                <a:cubicBezTo>
                  <a:pt x="841011" y="2327234"/>
                  <a:pt x="861474" y="2347644"/>
                  <a:pt x="861474" y="2373080"/>
                </a:cubicBezTo>
                <a:close/>
                <a:moveTo>
                  <a:pt x="861474" y="1984946"/>
                </a:moveTo>
                <a:cubicBezTo>
                  <a:pt x="861474" y="2010382"/>
                  <a:pt x="841011" y="2030794"/>
                  <a:pt x="815511" y="2030794"/>
                </a:cubicBezTo>
                <a:cubicBezTo>
                  <a:pt x="790011" y="2030794"/>
                  <a:pt x="769549" y="2010068"/>
                  <a:pt x="769549" y="1984946"/>
                </a:cubicBezTo>
                <a:cubicBezTo>
                  <a:pt x="769549" y="1959510"/>
                  <a:pt x="790011" y="1939100"/>
                  <a:pt x="815511" y="1939100"/>
                </a:cubicBezTo>
                <a:cubicBezTo>
                  <a:pt x="841011" y="1939100"/>
                  <a:pt x="861474" y="1959510"/>
                  <a:pt x="861474" y="1984946"/>
                </a:cubicBezTo>
                <a:close/>
                <a:moveTo>
                  <a:pt x="861474" y="1597126"/>
                </a:moveTo>
                <a:cubicBezTo>
                  <a:pt x="861474" y="1622562"/>
                  <a:pt x="841011" y="1642974"/>
                  <a:pt x="815511" y="1642974"/>
                </a:cubicBezTo>
                <a:cubicBezTo>
                  <a:pt x="790011" y="1642974"/>
                  <a:pt x="769549" y="1622248"/>
                  <a:pt x="769549" y="1597126"/>
                </a:cubicBezTo>
                <a:cubicBezTo>
                  <a:pt x="769549" y="1571691"/>
                  <a:pt x="790011" y="1551279"/>
                  <a:pt x="815511" y="1551279"/>
                </a:cubicBezTo>
                <a:cubicBezTo>
                  <a:pt x="841011" y="1551279"/>
                  <a:pt x="861474" y="1571691"/>
                  <a:pt x="861474" y="1597126"/>
                </a:cubicBezTo>
                <a:close/>
                <a:moveTo>
                  <a:pt x="861474" y="1209307"/>
                </a:moveTo>
                <a:cubicBezTo>
                  <a:pt x="861474" y="1234743"/>
                  <a:pt x="841011" y="1255154"/>
                  <a:pt x="815511" y="1255154"/>
                </a:cubicBezTo>
                <a:cubicBezTo>
                  <a:pt x="790011" y="1255154"/>
                  <a:pt x="769549" y="1234429"/>
                  <a:pt x="769549" y="1209307"/>
                </a:cubicBezTo>
                <a:cubicBezTo>
                  <a:pt x="769549" y="1183871"/>
                  <a:pt x="790011" y="1163459"/>
                  <a:pt x="815511" y="1163459"/>
                </a:cubicBezTo>
                <a:cubicBezTo>
                  <a:pt x="841011" y="1163459"/>
                  <a:pt x="861474" y="1183871"/>
                  <a:pt x="861474" y="1209307"/>
                </a:cubicBezTo>
                <a:close/>
                <a:moveTo>
                  <a:pt x="1056026" y="2179014"/>
                </a:moveTo>
                <a:cubicBezTo>
                  <a:pt x="1056026" y="2204450"/>
                  <a:pt x="1035564" y="2224862"/>
                  <a:pt x="1010064" y="2224862"/>
                </a:cubicBezTo>
                <a:cubicBezTo>
                  <a:pt x="984564" y="2224862"/>
                  <a:pt x="964102" y="2204136"/>
                  <a:pt x="964102" y="2179014"/>
                </a:cubicBezTo>
                <a:cubicBezTo>
                  <a:pt x="964102" y="2153578"/>
                  <a:pt x="984564" y="2133166"/>
                  <a:pt x="1010064" y="2133166"/>
                </a:cubicBezTo>
                <a:cubicBezTo>
                  <a:pt x="1035564" y="2133166"/>
                  <a:pt x="1056026" y="2153578"/>
                  <a:pt x="1056026" y="2179014"/>
                </a:cubicBezTo>
                <a:close/>
                <a:moveTo>
                  <a:pt x="1056026" y="1790879"/>
                </a:moveTo>
                <a:cubicBezTo>
                  <a:pt x="1056026" y="1816315"/>
                  <a:pt x="1035564" y="1836727"/>
                  <a:pt x="1010064" y="1836727"/>
                </a:cubicBezTo>
                <a:cubicBezTo>
                  <a:pt x="984564" y="1836727"/>
                  <a:pt x="964102" y="1816001"/>
                  <a:pt x="964102" y="1790879"/>
                </a:cubicBezTo>
                <a:cubicBezTo>
                  <a:pt x="964102" y="1765443"/>
                  <a:pt x="984564" y="1745032"/>
                  <a:pt x="1010064" y="1745032"/>
                </a:cubicBezTo>
                <a:cubicBezTo>
                  <a:pt x="1035564" y="1745032"/>
                  <a:pt x="1056026" y="1765443"/>
                  <a:pt x="1056026" y="1790879"/>
                </a:cubicBezTo>
                <a:close/>
                <a:moveTo>
                  <a:pt x="1056026" y="1403060"/>
                </a:moveTo>
                <a:cubicBezTo>
                  <a:pt x="1056026" y="1428496"/>
                  <a:pt x="1035564" y="1448907"/>
                  <a:pt x="1010064" y="1448907"/>
                </a:cubicBezTo>
                <a:cubicBezTo>
                  <a:pt x="984564" y="1448907"/>
                  <a:pt x="964102" y="1428181"/>
                  <a:pt x="964102" y="1403060"/>
                </a:cubicBezTo>
                <a:cubicBezTo>
                  <a:pt x="964102" y="1377624"/>
                  <a:pt x="984564" y="1357212"/>
                  <a:pt x="1010064" y="1357212"/>
                </a:cubicBezTo>
                <a:cubicBezTo>
                  <a:pt x="1035564" y="1357212"/>
                  <a:pt x="1056026" y="1377624"/>
                  <a:pt x="1056026" y="1403060"/>
                </a:cubicBezTo>
                <a:close/>
                <a:moveTo>
                  <a:pt x="1056027" y="1015240"/>
                </a:moveTo>
                <a:cubicBezTo>
                  <a:pt x="1056027" y="1040676"/>
                  <a:pt x="1035565" y="1061087"/>
                  <a:pt x="1010065" y="1061087"/>
                </a:cubicBezTo>
                <a:cubicBezTo>
                  <a:pt x="984565" y="1061087"/>
                  <a:pt x="964103" y="1040362"/>
                  <a:pt x="964103" y="1015240"/>
                </a:cubicBezTo>
                <a:cubicBezTo>
                  <a:pt x="964103" y="989804"/>
                  <a:pt x="984565" y="969392"/>
                  <a:pt x="1010065" y="969392"/>
                </a:cubicBezTo>
                <a:cubicBezTo>
                  <a:pt x="1035565" y="969392"/>
                  <a:pt x="1056027" y="989804"/>
                  <a:pt x="1056027" y="1015240"/>
                </a:cubicBezTo>
                <a:close/>
                <a:moveTo>
                  <a:pt x="1250264" y="2373080"/>
                </a:moveTo>
                <a:cubicBezTo>
                  <a:pt x="1250264" y="2398516"/>
                  <a:pt x="1229802" y="2418928"/>
                  <a:pt x="1204302" y="2418928"/>
                </a:cubicBezTo>
                <a:cubicBezTo>
                  <a:pt x="1178802" y="2418928"/>
                  <a:pt x="1158339" y="2398202"/>
                  <a:pt x="1158339" y="2373080"/>
                </a:cubicBezTo>
                <a:cubicBezTo>
                  <a:pt x="1158339" y="2347644"/>
                  <a:pt x="1178802" y="2327234"/>
                  <a:pt x="1204302" y="2327234"/>
                </a:cubicBezTo>
                <a:cubicBezTo>
                  <a:pt x="1229802" y="2327234"/>
                  <a:pt x="1250264" y="2347644"/>
                  <a:pt x="1250264" y="2373080"/>
                </a:cubicBezTo>
                <a:close/>
                <a:moveTo>
                  <a:pt x="1250264" y="1984946"/>
                </a:moveTo>
                <a:cubicBezTo>
                  <a:pt x="1250264" y="2010382"/>
                  <a:pt x="1229802" y="2030794"/>
                  <a:pt x="1204302" y="2030794"/>
                </a:cubicBezTo>
                <a:cubicBezTo>
                  <a:pt x="1178802" y="2030794"/>
                  <a:pt x="1158339" y="2010068"/>
                  <a:pt x="1158339" y="1984946"/>
                </a:cubicBezTo>
                <a:cubicBezTo>
                  <a:pt x="1158339" y="1959510"/>
                  <a:pt x="1178802" y="1939100"/>
                  <a:pt x="1204302" y="1939100"/>
                </a:cubicBezTo>
                <a:cubicBezTo>
                  <a:pt x="1229802" y="1939100"/>
                  <a:pt x="1250264" y="1959510"/>
                  <a:pt x="1250264" y="1984946"/>
                </a:cubicBezTo>
                <a:close/>
                <a:moveTo>
                  <a:pt x="1250264" y="1597126"/>
                </a:moveTo>
                <a:cubicBezTo>
                  <a:pt x="1250264" y="1622562"/>
                  <a:pt x="1229802" y="1642974"/>
                  <a:pt x="1204302" y="1642974"/>
                </a:cubicBezTo>
                <a:cubicBezTo>
                  <a:pt x="1178802" y="1642974"/>
                  <a:pt x="1158339" y="1622248"/>
                  <a:pt x="1158339" y="1597126"/>
                </a:cubicBezTo>
                <a:cubicBezTo>
                  <a:pt x="1158339" y="1571691"/>
                  <a:pt x="1178802" y="1551279"/>
                  <a:pt x="1204302" y="1551279"/>
                </a:cubicBezTo>
                <a:cubicBezTo>
                  <a:pt x="1229802" y="1551279"/>
                  <a:pt x="1250264" y="1571691"/>
                  <a:pt x="1250264" y="1597126"/>
                </a:cubicBezTo>
                <a:close/>
                <a:moveTo>
                  <a:pt x="1250264" y="1209307"/>
                </a:moveTo>
                <a:cubicBezTo>
                  <a:pt x="1250264" y="1234743"/>
                  <a:pt x="1229802" y="1255154"/>
                  <a:pt x="1204302" y="1255154"/>
                </a:cubicBezTo>
                <a:cubicBezTo>
                  <a:pt x="1178802" y="1255154"/>
                  <a:pt x="1158339" y="1234429"/>
                  <a:pt x="1158339" y="1209307"/>
                </a:cubicBezTo>
                <a:cubicBezTo>
                  <a:pt x="1158339" y="1183871"/>
                  <a:pt x="1178802" y="1163459"/>
                  <a:pt x="1204302" y="1163459"/>
                </a:cubicBezTo>
                <a:cubicBezTo>
                  <a:pt x="1229802" y="1163459"/>
                  <a:pt x="1250264" y="1183871"/>
                  <a:pt x="1250264" y="1209307"/>
                </a:cubicBezTo>
                <a:close/>
                <a:moveTo>
                  <a:pt x="1250265" y="821487"/>
                </a:moveTo>
                <a:cubicBezTo>
                  <a:pt x="1250265" y="846923"/>
                  <a:pt x="1229803" y="867334"/>
                  <a:pt x="1204303" y="867334"/>
                </a:cubicBezTo>
                <a:cubicBezTo>
                  <a:pt x="1178803" y="867334"/>
                  <a:pt x="1158340" y="846609"/>
                  <a:pt x="1158340" y="821487"/>
                </a:cubicBezTo>
                <a:cubicBezTo>
                  <a:pt x="1158340" y="796051"/>
                  <a:pt x="1178803" y="775639"/>
                  <a:pt x="1204303" y="775639"/>
                </a:cubicBezTo>
                <a:cubicBezTo>
                  <a:pt x="1229803" y="775639"/>
                  <a:pt x="1250265" y="796051"/>
                  <a:pt x="1250265" y="821487"/>
                </a:cubicBezTo>
                <a:close/>
                <a:moveTo>
                  <a:pt x="1444817" y="2179014"/>
                </a:moveTo>
                <a:cubicBezTo>
                  <a:pt x="1444817" y="2204450"/>
                  <a:pt x="1424354" y="2224862"/>
                  <a:pt x="1398855" y="2224862"/>
                </a:cubicBezTo>
                <a:cubicBezTo>
                  <a:pt x="1373355" y="2224862"/>
                  <a:pt x="1352893" y="2204136"/>
                  <a:pt x="1352893" y="2179014"/>
                </a:cubicBezTo>
                <a:cubicBezTo>
                  <a:pt x="1352893" y="2153578"/>
                  <a:pt x="1373355" y="2133166"/>
                  <a:pt x="1398855" y="2133166"/>
                </a:cubicBezTo>
                <a:cubicBezTo>
                  <a:pt x="1424354" y="2133166"/>
                  <a:pt x="1444817" y="2153578"/>
                  <a:pt x="1444817" y="2179014"/>
                </a:cubicBezTo>
                <a:close/>
                <a:moveTo>
                  <a:pt x="1444817" y="1790879"/>
                </a:moveTo>
                <a:cubicBezTo>
                  <a:pt x="1444817" y="1816315"/>
                  <a:pt x="1424354" y="1836727"/>
                  <a:pt x="1398855" y="1836727"/>
                </a:cubicBezTo>
                <a:cubicBezTo>
                  <a:pt x="1373355" y="1836727"/>
                  <a:pt x="1352893" y="1816001"/>
                  <a:pt x="1352893" y="1790879"/>
                </a:cubicBezTo>
                <a:cubicBezTo>
                  <a:pt x="1352893" y="1765443"/>
                  <a:pt x="1373355" y="1745032"/>
                  <a:pt x="1398855" y="1745032"/>
                </a:cubicBezTo>
                <a:cubicBezTo>
                  <a:pt x="1424354" y="1745032"/>
                  <a:pt x="1444817" y="1765443"/>
                  <a:pt x="1444817" y="1790879"/>
                </a:cubicBezTo>
                <a:close/>
                <a:moveTo>
                  <a:pt x="1444817" y="1403060"/>
                </a:moveTo>
                <a:cubicBezTo>
                  <a:pt x="1444817" y="1428496"/>
                  <a:pt x="1424354" y="1448907"/>
                  <a:pt x="1398855" y="1448907"/>
                </a:cubicBezTo>
                <a:cubicBezTo>
                  <a:pt x="1373355" y="1448907"/>
                  <a:pt x="1352893" y="1428181"/>
                  <a:pt x="1352893" y="1403060"/>
                </a:cubicBezTo>
                <a:cubicBezTo>
                  <a:pt x="1352893" y="1377624"/>
                  <a:pt x="1373355" y="1357212"/>
                  <a:pt x="1398855" y="1357212"/>
                </a:cubicBezTo>
                <a:cubicBezTo>
                  <a:pt x="1424354" y="1357212"/>
                  <a:pt x="1444817" y="1377624"/>
                  <a:pt x="1444817" y="1403060"/>
                </a:cubicBezTo>
                <a:close/>
                <a:moveTo>
                  <a:pt x="1444818" y="1015240"/>
                </a:moveTo>
                <a:cubicBezTo>
                  <a:pt x="1444818" y="1040676"/>
                  <a:pt x="1424355" y="1061087"/>
                  <a:pt x="1398856" y="1061087"/>
                </a:cubicBezTo>
                <a:cubicBezTo>
                  <a:pt x="1373356" y="1061087"/>
                  <a:pt x="1352894" y="1040362"/>
                  <a:pt x="1352894" y="1015240"/>
                </a:cubicBezTo>
                <a:cubicBezTo>
                  <a:pt x="1352894" y="989804"/>
                  <a:pt x="1373356" y="969392"/>
                  <a:pt x="1398856" y="969392"/>
                </a:cubicBezTo>
                <a:cubicBezTo>
                  <a:pt x="1424355" y="969392"/>
                  <a:pt x="1444818" y="989804"/>
                  <a:pt x="1444818" y="1015240"/>
                </a:cubicBezTo>
                <a:close/>
                <a:moveTo>
                  <a:pt x="1444818" y="627420"/>
                </a:moveTo>
                <a:cubicBezTo>
                  <a:pt x="1444818" y="652856"/>
                  <a:pt x="1424355" y="673268"/>
                  <a:pt x="1398856" y="673268"/>
                </a:cubicBezTo>
                <a:cubicBezTo>
                  <a:pt x="1373356" y="673268"/>
                  <a:pt x="1352894" y="652542"/>
                  <a:pt x="1352894" y="627420"/>
                </a:cubicBezTo>
                <a:cubicBezTo>
                  <a:pt x="1352894" y="601984"/>
                  <a:pt x="1373356" y="581572"/>
                  <a:pt x="1398856" y="581572"/>
                </a:cubicBezTo>
                <a:cubicBezTo>
                  <a:pt x="1424355" y="581572"/>
                  <a:pt x="1444818" y="601984"/>
                  <a:pt x="1444818" y="627420"/>
                </a:cubicBezTo>
                <a:close/>
                <a:moveTo>
                  <a:pt x="1639055" y="1984946"/>
                </a:moveTo>
                <a:cubicBezTo>
                  <a:pt x="1639055" y="2010382"/>
                  <a:pt x="1618593" y="2030794"/>
                  <a:pt x="1593093" y="2030794"/>
                </a:cubicBezTo>
                <a:cubicBezTo>
                  <a:pt x="1567593" y="2030794"/>
                  <a:pt x="1547131" y="2010068"/>
                  <a:pt x="1547131" y="1984946"/>
                </a:cubicBezTo>
                <a:cubicBezTo>
                  <a:pt x="1547131" y="1959510"/>
                  <a:pt x="1567593" y="1939100"/>
                  <a:pt x="1593093" y="1939100"/>
                </a:cubicBezTo>
                <a:cubicBezTo>
                  <a:pt x="1618593" y="1939100"/>
                  <a:pt x="1639055" y="1959510"/>
                  <a:pt x="1639055" y="1984946"/>
                </a:cubicBezTo>
                <a:close/>
                <a:moveTo>
                  <a:pt x="1639055" y="1597126"/>
                </a:moveTo>
                <a:cubicBezTo>
                  <a:pt x="1639055" y="1622562"/>
                  <a:pt x="1618593" y="1642974"/>
                  <a:pt x="1593093" y="1642974"/>
                </a:cubicBezTo>
                <a:cubicBezTo>
                  <a:pt x="1567593" y="1642974"/>
                  <a:pt x="1547131" y="1622248"/>
                  <a:pt x="1547131" y="1597126"/>
                </a:cubicBezTo>
                <a:cubicBezTo>
                  <a:pt x="1547131" y="1571691"/>
                  <a:pt x="1567593" y="1551279"/>
                  <a:pt x="1593093" y="1551279"/>
                </a:cubicBezTo>
                <a:cubicBezTo>
                  <a:pt x="1618593" y="1551279"/>
                  <a:pt x="1639055" y="1571691"/>
                  <a:pt x="1639055" y="1597126"/>
                </a:cubicBezTo>
                <a:close/>
                <a:moveTo>
                  <a:pt x="1639055" y="1209307"/>
                </a:moveTo>
                <a:cubicBezTo>
                  <a:pt x="1639055" y="1234743"/>
                  <a:pt x="1618593" y="1255154"/>
                  <a:pt x="1593093" y="1255154"/>
                </a:cubicBezTo>
                <a:cubicBezTo>
                  <a:pt x="1567593" y="1255154"/>
                  <a:pt x="1547131" y="1234429"/>
                  <a:pt x="1547131" y="1209307"/>
                </a:cubicBezTo>
                <a:cubicBezTo>
                  <a:pt x="1547131" y="1183871"/>
                  <a:pt x="1567593" y="1163459"/>
                  <a:pt x="1593093" y="1163459"/>
                </a:cubicBezTo>
                <a:cubicBezTo>
                  <a:pt x="1618593" y="1163459"/>
                  <a:pt x="1639055" y="1183871"/>
                  <a:pt x="1639055" y="1209307"/>
                </a:cubicBezTo>
                <a:close/>
                <a:moveTo>
                  <a:pt x="1639056" y="821487"/>
                </a:moveTo>
                <a:cubicBezTo>
                  <a:pt x="1639056" y="846923"/>
                  <a:pt x="1618594" y="867334"/>
                  <a:pt x="1593094" y="867334"/>
                </a:cubicBezTo>
                <a:cubicBezTo>
                  <a:pt x="1567594" y="867334"/>
                  <a:pt x="1547132" y="846609"/>
                  <a:pt x="1547132" y="821487"/>
                </a:cubicBezTo>
                <a:cubicBezTo>
                  <a:pt x="1547132" y="796051"/>
                  <a:pt x="1567594" y="775639"/>
                  <a:pt x="1593094" y="775639"/>
                </a:cubicBezTo>
                <a:cubicBezTo>
                  <a:pt x="1618594" y="775639"/>
                  <a:pt x="1639056" y="796051"/>
                  <a:pt x="1639056" y="821487"/>
                </a:cubicBezTo>
                <a:close/>
                <a:moveTo>
                  <a:pt x="1639056" y="433667"/>
                </a:moveTo>
                <a:cubicBezTo>
                  <a:pt x="1639056" y="459103"/>
                  <a:pt x="1618594" y="479515"/>
                  <a:pt x="1593094" y="479515"/>
                </a:cubicBezTo>
                <a:cubicBezTo>
                  <a:pt x="1567594" y="479515"/>
                  <a:pt x="1547132" y="458789"/>
                  <a:pt x="1547132" y="433667"/>
                </a:cubicBezTo>
                <a:lnTo>
                  <a:pt x="1550774" y="424855"/>
                </a:lnTo>
                <a:lnTo>
                  <a:pt x="1607944" y="390789"/>
                </a:lnTo>
                <a:lnTo>
                  <a:pt x="1611033" y="391407"/>
                </a:lnTo>
                <a:cubicBezTo>
                  <a:pt x="1627546" y="398340"/>
                  <a:pt x="1639056" y="414590"/>
                  <a:pt x="1639056" y="433667"/>
                </a:cubicBezTo>
                <a:close/>
                <a:moveTo>
                  <a:pt x="1833608" y="1790879"/>
                </a:moveTo>
                <a:cubicBezTo>
                  <a:pt x="1833608" y="1816315"/>
                  <a:pt x="1813145" y="1836727"/>
                  <a:pt x="1787646" y="1836727"/>
                </a:cubicBezTo>
                <a:cubicBezTo>
                  <a:pt x="1762146" y="1836727"/>
                  <a:pt x="1741683" y="1816001"/>
                  <a:pt x="1741683" y="1790879"/>
                </a:cubicBezTo>
                <a:cubicBezTo>
                  <a:pt x="1741683" y="1765443"/>
                  <a:pt x="1762146" y="1745032"/>
                  <a:pt x="1787646" y="1745032"/>
                </a:cubicBezTo>
                <a:cubicBezTo>
                  <a:pt x="1813145" y="1745032"/>
                  <a:pt x="1833608" y="1765443"/>
                  <a:pt x="1833608" y="1790879"/>
                </a:cubicBezTo>
                <a:close/>
                <a:moveTo>
                  <a:pt x="1833608" y="1403060"/>
                </a:moveTo>
                <a:cubicBezTo>
                  <a:pt x="1833608" y="1428496"/>
                  <a:pt x="1813145" y="1448907"/>
                  <a:pt x="1787646" y="1448907"/>
                </a:cubicBezTo>
                <a:cubicBezTo>
                  <a:pt x="1762146" y="1448907"/>
                  <a:pt x="1741683" y="1428181"/>
                  <a:pt x="1741683" y="1403060"/>
                </a:cubicBezTo>
                <a:cubicBezTo>
                  <a:pt x="1741683" y="1377624"/>
                  <a:pt x="1762146" y="1357212"/>
                  <a:pt x="1787646" y="1357212"/>
                </a:cubicBezTo>
                <a:cubicBezTo>
                  <a:pt x="1813145" y="1357212"/>
                  <a:pt x="1833608" y="1377624"/>
                  <a:pt x="1833608" y="1403060"/>
                </a:cubicBezTo>
                <a:close/>
                <a:moveTo>
                  <a:pt x="1833609" y="1015240"/>
                </a:moveTo>
                <a:cubicBezTo>
                  <a:pt x="1833609" y="1040676"/>
                  <a:pt x="1813146" y="1061087"/>
                  <a:pt x="1787647" y="1061087"/>
                </a:cubicBezTo>
                <a:cubicBezTo>
                  <a:pt x="1762147" y="1061087"/>
                  <a:pt x="1741684" y="1040362"/>
                  <a:pt x="1741684" y="1015240"/>
                </a:cubicBezTo>
                <a:cubicBezTo>
                  <a:pt x="1741684" y="989804"/>
                  <a:pt x="1762147" y="969392"/>
                  <a:pt x="1787647" y="969392"/>
                </a:cubicBezTo>
                <a:cubicBezTo>
                  <a:pt x="1813146" y="969392"/>
                  <a:pt x="1833609" y="989804"/>
                  <a:pt x="1833609" y="1015240"/>
                </a:cubicBezTo>
                <a:close/>
                <a:moveTo>
                  <a:pt x="1833609" y="627420"/>
                </a:moveTo>
                <a:cubicBezTo>
                  <a:pt x="1833609" y="652856"/>
                  <a:pt x="1813146" y="673268"/>
                  <a:pt x="1787647" y="673268"/>
                </a:cubicBezTo>
                <a:cubicBezTo>
                  <a:pt x="1762147" y="673268"/>
                  <a:pt x="1741684" y="652542"/>
                  <a:pt x="1741684" y="627420"/>
                </a:cubicBezTo>
                <a:cubicBezTo>
                  <a:pt x="1741684" y="601984"/>
                  <a:pt x="1762147" y="581572"/>
                  <a:pt x="1787647" y="581572"/>
                </a:cubicBezTo>
                <a:cubicBezTo>
                  <a:pt x="1813146" y="581572"/>
                  <a:pt x="1833609" y="601984"/>
                  <a:pt x="1833609" y="627420"/>
                </a:cubicBezTo>
                <a:close/>
                <a:moveTo>
                  <a:pt x="2027846" y="1597126"/>
                </a:moveTo>
                <a:cubicBezTo>
                  <a:pt x="2027846" y="1622562"/>
                  <a:pt x="2007383" y="1642974"/>
                  <a:pt x="1981884" y="1642974"/>
                </a:cubicBezTo>
                <a:cubicBezTo>
                  <a:pt x="1956384" y="1642974"/>
                  <a:pt x="1935921" y="1622248"/>
                  <a:pt x="1935921" y="1597126"/>
                </a:cubicBezTo>
                <a:cubicBezTo>
                  <a:pt x="1935921" y="1571691"/>
                  <a:pt x="1956384" y="1551279"/>
                  <a:pt x="1981884" y="1551279"/>
                </a:cubicBezTo>
                <a:cubicBezTo>
                  <a:pt x="2007383" y="1551279"/>
                  <a:pt x="2027846" y="1571691"/>
                  <a:pt x="2027846" y="1597126"/>
                </a:cubicBezTo>
                <a:close/>
                <a:moveTo>
                  <a:pt x="2027846" y="1209307"/>
                </a:moveTo>
                <a:cubicBezTo>
                  <a:pt x="2027846" y="1234743"/>
                  <a:pt x="2007383" y="1255154"/>
                  <a:pt x="1981884" y="1255154"/>
                </a:cubicBezTo>
                <a:cubicBezTo>
                  <a:pt x="1956384" y="1255154"/>
                  <a:pt x="1935921" y="1234429"/>
                  <a:pt x="1935921" y="1209307"/>
                </a:cubicBezTo>
                <a:cubicBezTo>
                  <a:pt x="1935921" y="1183871"/>
                  <a:pt x="1956384" y="1163459"/>
                  <a:pt x="1981884" y="1163459"/>
                </a:cubicBezTo>
                <a:cubicBezTo>
                  <a:pt x="2007383" y="1163459"/>
                  <a:pt x="2027846" y="1183871"/>
                  <a:pt x="2027846" y="1209307"/>
                </a:cubicBezTo>
                <a:close/>
                <a:moveTo>
                  <a:pt x="2027847" y="821487"/>
                </a:moveTo>
                <a:cubicBezTo>
                  <a:pt x="2027847" y="846923"/>
                  <a:pt x="2007384" y="867334"/>
                  <a:pt x="1981885" y="867334"/>
                </a:cubicBezTo>
                <a:cubicBezTo>
                  <a:pt x="1956385" y="867334"/>
                  <a:pt x="1935922" y="846609"/>
                  <a:pt x="1935922" y="821487"/>
                </a:cubicBezTo>
                <a:cubicBezTo>
                  <a:pt x="1935922" y="796051"/>
                  <a:pt x="1956385" y="775639"/>
                  <a:pt x="1981885" y="775639"/>
                </a:cubicBezTo>
                <a:cubicBezTo>
                  <a:pt x="2007384" y="775639"/>
                  <a:pt x="2027847" y="796051"/>
                  <a:pt x="2027847" y="821487"/>
                </a:cubicBezTo>
                <a:close/>
                <a:moveTo>
                  <a:pt x="2027847" y="433667"/>
                </a:moveTo>
                <a:cubicBezTo>
                  <a:pt x="2027847" y="459103"/>
                  <a:pt x="2007384" y="479515"/>
                  <a:pt x="1981885" y="479515"/>
                </a:cubicBezTo>
                <a:cubicBezTo>
                  <a:pt x="1956385" y="479515"/>
                  <a:pt x="1935922" y="458789"/>
                  <a:pt x="1935922" y="433667"/>
                </a:cubicBezTo>
                <a:cubicBezTo>
                  <a:pt x="1935922" y="408231"/>
                  <a:pt x="1956385" y="387820"/>
                  <a:pt x="1981885" y="387820"/>
                </a:cubicBezTo>
                <a:cubicBezTo>
                  <a:pt x="2007384" y="387820"/>
                  <a:pt x="2027847" y="408231"/>
                  <a:pt x="2027847" y="433667"/>
                </a:cubicBezTo>
                <a:close/>
                <a:moveTo>
                  <a:pt x="2222399" y="1403060"/>
                </a:moveTo>
                <a:cubicBezTo>
                  <a:pt x="2222399" y="1428496"/>
                  <a:pt x="2201936" y="1448907"/>
                  <a:pt x="2176436" y="1448907"/>
                </a:cubicBezTo>
                <a:cubicBezTo>
                  <a:pt x="2150937" y="1448907"/>
                  <a:pt x="2130474" y="1428181"/>
                  <a:pt x="2130474" y="1403060"/>
                </a:cubicBezTo>
                <a:cubicBezTo>
                  <a:pt x="2130474" y="1377624"/>
                  <a:pt x="2150937" y="1357212"/>
                  <a:pt x="2176436" y="1357212"/>
                </a:cubicBezTo>
                <a:cubicBezTo>
                  <a:pt x="2201936" y="1357212"/>
                  <a:pt x="2222399" y="1377624"/>
                  <a:pt x="2222399" y="1403060"/>
                </a:cubicBezTo>
                <a:close/>
                <a:moveTo>
                  <a:pt x="2222400" y="1015240"/>
                </a:moveTo>
                <a:cubicBezTo>
                  <a:pt x="2222400" y="1040676"/>
                  <a:pt x="2201937" y="1061087"/>
                  <a:pt x="2176437" y="1061087"/>
                </a:cubicBezTo>
                <a:cubicBezTo>
                  <a:pt x="2150938" y="1061087"/>
                  <a:pt x="2130475" y="1040362"/>
                  <a:pt x="2130475" y="1015240"/>
                </a:cubicBezTo>
                <a:cubicBezTo>
                  <a:pt x="2130475" y="989804"/>
                  <a:pt x="2150938" y="969392"/>
                  <a:pt x="2176437" y="969392"/>
                </a:cubicBezTo>
                <a:cubicBezTo>
                  <a:pt x="2201937" y="969392"/>
                  <a:pt x="2222400" y="989804"/>
                  <a:pt x="2222400" y="1015240"/>
                </a:cubicBezTo>
                <a:close/>
                <a:moveTo>
                  <a:pt x="2222400" y="627420"/>
                </a:moveTo>
                <a:cubicBezTo>
                  <a:pt x="2222400" y="652856"/>
                  <a:pt x="2201937" y="673268"/>
                  <a:pt x="2176437" y="673268"/>
                </a:cubicBezTo>
                <a:cubicBezTo>
                  <a:pt x="2150938" y="673268"/>
                  <a:pt x="2130475" y="652542"/>
                  <a:pt x="2130475" y="627420"/>
                </a:cubicBezTo>
                <a:cubicBezTo>
                  <a:pt x="2130475" y="601984"/>
                  <a:pt x="2150938" y="581572"/>
                  <a:pt x="2176437" y="581572"/>
                </a:cubicBezTo>
                <a:cubicBezTo>
                  <a:pt x="2201937" y="581572"/>
                  <a:pt x="2222400" y="601984"/>
                  <a:pt x="2222400" y="627420"/>
                </a:cubicBezTo>
                <a:close/>
                <a:moveTo>
                  <a:pt x="2222400" y="239600"/>
                </a:moveTo>
                <a:cubicBezTo>
                  <a:pt x="2222400" y="265036"/>
                  <a:pt x="2201937" y="285448"/>
                  <a:pt x="2176437" y="285448"/>
                </a:cubicBezTo>
                <a:cubicBezTo>
                  <a:pt x="2150938" y="285448"/>
                  <a:pt x="2130475" y="264722"/>
                  <a:pt x="2130475" y="239600"/>
                </a:cubicBezTo>
                <a:cubicBezTo>
                  <a:pt x="2130475" y="214164"/>
                  <a:pt x="2150938" y="193753"/>
                  <a:pt x="2176437" y="193753"/>
                </a:cubicBezTo>
                <a:cubicBezTo>
                  <a:pt x="2201937" y="193753"/>
                  <a:pt x="2222400" y="214164"/>
                  <a:pt x="2222400" y="239600"/>
                </a:cubicBezTo>
                <a:close/>
                <a:moveTo>
                  <a:pt x="2415060" y="49665"/>
                </a:moveTo>
                <a:lnTo>
                  <a:pt x="2403219" y="78310"/>
                </a:lnTo>
                <a:cubicBezTo>
                  <a:pt x="2394916" y="86592"/>
                  <a:pt x="2383425" y="91695"/>
                  <a:pt x="2370676" y="91695"/>
                </a:cubicBezTo>
                <a:cubicBezTo>
                  <a:pt x="2357926" y="91695"/>
                  <a:pt x="2346435" y="86514"/>
                  <a:pt x="2338132" y="78192"/>
                </a:cubicBezTo>
                <a:lnTo>
                  <a:pt x="2336162" y="73445"/>
                </a:lnTo>
                <a:close/>
                <a:moveTo>
                  <a:pt x="2416637" y="1209307"/>
                </a:moveTo>
                <a:cubicBezTo>
                  <a:pt x="2416637" y="1234743"/>
                  <a:pt x="2396174" y="1255154"/>
                  <a:pt x="2370675" y="1255154"/>
                </a:cubicBezTo>
                <a:cubicBezTo>
                  <a:pt x="2345175" y="1255154"/>
                  <a:pt x="2324712" y="1234429"/>
                  <a:pt x="2324712" y="1209307"/>
                </a:cubicBezTo>
                <a:cubicBezTo>
                  <a:pt x="2324712" y="1183871"/>
                  <a:pt x="2345175" y="1163459"/>
                  <a:pt x="2370675" y="1163459"/>
                </a:cubicBezTo>
                <a:cubicBezTo>
                  <a:pt x="2396174" y="1163459"/>
                  <a:pt x="2416637" y="1183871"/>
                  <a:pt x="2416637" y="1209307"/>
                </a:cubicBezTo>
                <a:close/>
                <a:moveTo>
                  <a:pt x="2416638" y="821487"/>
                </a:moveTo>
                <a:cubicBezTo>
                  <a:pt x="2416638" y="846923"/>
                  <a:pt x="2396175" y="867334"/>
                  <a:pt x="2370676" y="867334"/>
                </a:cubicBezTo>
                <a:cubicBezTo>
                  <a:pt x="2345176" y="867334"/>
                  <a:pt x="2324713" y="846609"/>
                  <a:pt x="2324713" y="821487"/>
                </a:cubicBezTo>
                <a:cubicBezTo>
                  <a:pt x="2324713" y="796051"/>
                  <a:pt x="2345176" y="775639"/>
                  <a:pt x="2370676" y="775639"/>
                </a:cubicBezTo>
                <a:cubicBezTo>
                  <a:pt x="2396175" y="775639"/>
                  <a:pt x="2416638" y="796051"/>
                  <a:pt x="2416638" y="821487"/>
                </a:cubicBezTo>
                <a:close/>
                <a:moveTo>
                  <a:pt x="2416638" y="433667"/>
                </a:moveTo>
                <a:cubicBezTo>
                  <a:pt x="2416638" y="459103"/>
                  <a:pt x="2396175" y="479515"/>
                  <a:pt x="2370676" y="479515"/>
                </a:cubicBezTo>
                <a:cubicBezTo>
                  <a:pt x="2345176" y="479515"/>
                  <a:pt x="2324713" y="458789"/>
                  <a:pt x="2324713" y="433667"/>
                </a:cubicBezTo>
                <a:cubicBezTo>
                  <a:pt x="2324713" y="408231"/>
                  <a:pt x="2345176" y="387820"/>
                  <a:pt x="2370676" y="387820"/>
                </a:cubicBezTo>
                <a:cubicBezTo>
                  <a:pt x="2396175" y="387820"/>
                  <a:pt x="2416638" y="408231"/>
                  <a:pt x="2416638" y="433667"/>
                </a:cubicBezTo>
                <a:close/>
                <a:moveTo>
                  <a:pt x="2571023" y="1358371"/>
                </a:moveTo>
                <a:lnTo>
                  <a:pt x="2530653" y="1375511"/>
                </a:lnTo>
                <a:lnTo>
                  <a:pt x="2532684" y="1370598"/>
                </a:lnTo>
                <a:cubicBezTo>
                  <a:pt x="2540987" y="1362315"/>
                  <a:pt x="2552478" y="1357212"/>
                  <a:pt x="2565227" y="1357212"/>
                </a:cubicBezTo>
                <a:close/>
                <a:moveTo>
                  <a:pt x="2611191" y="1015240"/>
                </a:moveTo>
                <a:cubicBezTo>
                  <a:pt x="2611191" y="1040676"/>
                  <a:pt x="2590728" y="1061087"/>
                  <a:pt x="2565228" y="1061087"/>
                </a:cubicBezTo>
                <a:cubicBezTo>
                  <a:pt x="2539729" y="1061087"/>
                  <a:pt x="2519266" y="1040362"/>
                  <a:pt x="2519266" y="1015240"/>
                </a:cubicBezTo>
                <a:cubicBezTo>
                  <a:pt x="2519266" y="989804"/>
                  <a:pt x="2539729" y="969392"/>
                  <a:pt x="2565228" y="969392"/>
                </a:cubicBezTo>
                <a:cubicBezTo>
                  <a:pt x="2590728" y="969392"/>
                  <a:pt x="2611191" y="989804"/>
                  <a:pt x="2611191" y="1015240"/>
                </a:cubicBezTo>
                <a:close/>
                <a:moveTo>
                  <a:pt x="2611191" y="627420"/>
                </a:moveTo>
                <a:cubicBezTo>
                  <a:pt x="2611191" y="652856"/>
                  <a:pt x="2590728" y="673268"/>
                  <a:pt x="2565228" y="673268"/>
                </a:cubicBezTo>
                <a:cubicBezTo>
                  <a:pt x="2539729" y="673268"/>
                  <a:pt x="2519266" y="652542"/>
                  <a:pt x="2519266" y="627420"/>
                </a:cubicBezTo>
                <a:cubicBezTo>
                  <a:pt x="2519266" y="601984"/>
                  <a:pt x="2539729" y="581572"/>
                  <a:pt x="2565228" y="581572"/>
                </a:cubicBezTo>
                <a:cubicBezTo>
                  <a:pt x="2590728" y="581572"/>
                  <a:pt x="2611191" y="601984"/>
                  <a:pt x="2611191" y="627420"/>
                </a:cubicBezTo>
                <a:close/>
                <a:moveTo>
                  <a:pt x="2611191" y="239600"/>
                </a:moveTo>
                <a:cubicBezTo>
                  <a:pt x="2611191" y="265036"/>
                  <a:pt x="2590728" y="285448"/>
                  <a:pt x="2565228" y="285448"/>
                </a:cubicBezTo>
                <a:cubicBezTo>
                  <a:pt x="2539729" y="285448"/>
                  <a:pt x="2519266" y="264722"/>
                  <a:pt x="2519266" y="239600"/>
                </a:cubicBezTo>
                <a:cubicBezTo>
                  <a:pt x="2519266" y="214164"/>
                  <a:pt x="2539729" y="193753"/>
                  <a:pt x="2565228" y="193753"/>
                </a:cubicBezTo>
                <a:cubicBezTo>
                  <a:pt x="2590728" y="193753"/>
                  <a:pt x="2611191" y="214164"/>
                  <a:pt x="2611191" y="239600"/>
                </a:cubicBezTo>
                <a:close/>
                <a:moveTo>
                  <a:pt x="2805428" y="1209307"/>
                </a:moveTo>
                <a:cubicBezTo>
                  <a:pt x="2805428" y="1234743"/>
                  <a:pt x="2784965" y="1255154"/>
                  <a:pt x="2759465" y="1255154"/>
                </a:cubicBezTo>
                <a:cubicBezTo>
                  <a:pt x="2733966" y="1255154"/>
                  <a:pt x="2713503" y="1234429"/>
                  <a:pt x="2713503" y="1209307"/>
                </a:cubicBezTo>
                <a:cubicBezTo>
                  <a:pt x="2713503" y="1183871"/>
                  <a:pt x="2733966" y="1163459"/>
                  <a:pt x="2759465" y="1163459"/>
                </a:cubicBezTo>
                <a:cubicBezTo>
                  <a:pt x="2784965" y="1163459"/>
                  <a:pt x="2805428" y="1183871"/>
                  <a:pt x="2805428" y="1209307"/>
                </a:cubicBezTo>
                <a:close/>
                <a:moveTo>
                  <a:pt x="2805428" y="821487"/>
                </a:moveTo>
                <a:cubicBezTo>
                  <a:pt x="2805428" y="846923"/>
                  <a:pt x="2784965" y="867334"/>
                  <a:pt x="2759465" y="867334"/>
                </a:cubicBezTo>
                <a:cubicBezTo>
                  <a:pt x="2733966" y="867334"/>
                  <a:pt x="2713503" y="846609"/>
                  <a:pt x="2713503" y="821487"/>
                </a:cubicBezTo>
                <a:cubicBezTo>
                  <a:pt x="2713503" y="796051"/>
                  <a:pt x="2733966" y="775639"/>
                  <a:pt x="2759465" y="775639"/>
                </a:cubicBezTo>
                <a:cubicBezTo>
                  <a:pt x="2784965" y="775639"/>
                  <a:pt x="2805428" y="796051"/>
                  <a:pt x="2805428" y="821487"/>
                </a:cubicBezTo>
                <a:close/>
                <a:moveTo>
                  <a:pt x="2805428" y="433667"/>
                </a:moveTo>
                <a:cubicBezTo>
                  <a:pt x="2805428" y="459103"/>
                  <a:pt x="2784965" y="479515"/>
                  <a:pt x="2759465" y="479515"/>
                </a:cubicBezTo>
                <a:cubicBezTo>
                  <a:pt x="2733966" y="479515"/>
                  <a:pt x="2713503" y="458789"/>
                  <a:pt x="2713503" y="433667"/>
                </a:cubicBezTo>
                <a:cubicBezTo>
                  <a:pt x="2713503" y="408231"/>
                  <a:pt x="2733966" y="387820"/>
                  <a:pt x="2759465" y="387820"/>
                </a:cubicBezTo>
                <a:cubicBezTo>
                  <a:pt x="2784965" y="387820"/>
                  <a:pt x="2805428" y="408231"/>
                  <a:pt x="2805428" y="433667"/>
                </a:cubicBezTo>
                <a:close/>
                <a:moveTo>
                  <a:pt x="2805428" y="45847"/>
                </a:moveTo>
                <a:cubicBezTo>
                  <a:pt x="2805428" y="71283"/>
                  <a:pt x="2784965" y="91695"/>
                  <a:pt x="2759465" y="91695"/>
                </a:cubicBezTo>
                <a:cubicBezTo>
                  <a:pt x="2733966" y="91695"/>
                  <a:pt x="2713503" y="70969"/>
                  <a:pt x="2713503" y="45847"/>
                </a:cubicBezTo>
                <a:cubicBezTo>
                  <a:pt x="2713503" y="20411"/>
                  <a:pt x="2733966" y="0"/>
                  <a:pt x="2759465" y="0"/>
                </a:cubicBezTo>
                <a:cubicBezTo>
                  <a:pt x="2784965" y="0"/>
                  <a:pt x="2805428" y="20411"/>
                  <a:pt x="2805428" y="45847"/>
                </a:cubicBezTo>
                <a:close/>
                <a:moveTo>
                  <a:pt x="2999980" y="1015240"/>
                </a:moveTo>
                <a:cubicBezTo>
                  <a:pt x="2999980" y="1040676"/>
                  <a:pt x="2979518" y="1061087"/>
                  <a:pt x="2954018" y="1061087"/>
                </a:cubicBezTo>
                <a:cubicBezTo>
                  <a:pt x="2928519" y="1061087"/>
                  <a:pt x="2908056" y="1040362"/>
                  <a:pt x="2908056" y="1015240"/>
                </a:cubicBezTo>
                <a:cubicBezTo>
                  <a:pt x="2908056" y="989804"/>
                  <a:pt x="2928519" y="969392"/>
                  <a:pt x="2954018" y="969392"/>
                </a:cubicBezTo>
                <a:cubicBezTo>
                  <a:pt x="2979518" y="969392"/>
                  <a:pt x="2999980" y="989804"/>
                  <a:pt x="2999980" y="1015240"/>
                </a:cubicBezTo>
                <a:close/>
                <a:moveTo>
                  <a:pt x="2999980" y="627420"/>
                </a:moveTo>
                <a:cubicBezTo>
                  <a:pt x="2999980" y="652856"/>
                  <a:pt x="2979518" y="673268"/>
                  <a:pt x="2954018" y="673268"/>
                </a:cubicBezTo>
                <a:cubicBezTo>
                  <a:pt x="2928519" y="673268"/>
                  <a:pt x="2908056" y="652542"/>
                  <a:pt x="2908056" y="627420"/>
                </a:cubicBezTo>
                <a:cubicBezTo>
                  <a:pt x="2908056" y="601984"/>
                  <a:pt x="2928519" y="581572"/>
                  <a:pt x="2954018" y="581572"/>
                </a:cubicBezTo>
                <a:cubicBezTo>
                  <a:pt x="2979518" y="581572"/>
                  <a:pt x="2999980" y="601984"/>
                  <a:pt x="2999980" y="627420"/>
                </a:cubicBezTo>
                <a:close/>
                <a:moveTo>
                  <a:pt x="2999980" y="239600"/>
                </a:moveTo>
                <a:cubicBezTo>
                  <a:pt x="2999980" y="265036"/>
                  <a:pt x="2979518" y="285448"/>
                  <a:pt x="2954018" y="285448"/>
                </a:cubicBezTo>
                <a:cubicBezTo>
                  <a:pt x="2928519" y="285448"/>
                  <a:pt x="2908056" y="264722"/>
                  <a:pt x="2908056" y="239600"/>
                </a:cubicBezTo>
                <a:cubicBezTo>
                  <a:pt x="2908056" y="214164"/>
                  <a:pt x="2928519" y="193753"/>
                  <a:pt x="2954018" y="193753"/>
                </a:cubicBezTo>
                <a:cubicBezTo>
                  <a:pt x="2979518" y="193753"/>
                  <a:pt x="2999980" y="214164"/>
                  <a:pt x="2999980" y="239600"/>
                </a:cubicBezTo>
                <a:close/>
                <a:moveTo>
                  <a:pt x="3194219" y="1209307"/>
                </a:moveTo>
                <a:lnTo>
                  <a:pt x="3191597" y="1215651"/>
                </a:lnTo>
                <a:lnTo>
                  <a:pt x="3108747" y="1224861"/>
                </a:lnTo>
                <a:lnTo>
                  <a:pt x="3102294" y="1209307"/>
                </a:lnTo>
                <a:cubicBezTo>
                  <a:pt x="3102294" y="1183871"/>
                  <a:pt x="3122757" y="1163459"/>
                  <a:pt x="3148256" y="1163459"/>
                </a:cubicBezTo>
                <a:cubicBezTo>
                  <a:pt x="3173756" y="1163459"/>
                  <a:pt x="3194219" y="1183871"/>
                  <a:pt x="3194219" y="1209307"/>
                </a:cubicBezTo>
                <a:close/>
                <a:moveTo>
                  <a:pt x="3194219" y="821487"/>
                </a:moveTo>
                <a:cubicBezTo>
                  <a:pt x="3194219" y="846923"/>
                  <a:pt x="3173756" y="867334"/>
                  <a:pt x="3148256" y="867334"/>
                </a:cubicBezTo>
                <a:cubicBezTo>
                  <a:pt x="3122757" y="867334"/>
                  <a:pt x="3102294" y="846609"/>
                  <a:pt x="3102294" y="821487"/>
                </a:cubicBezTo>
                <a:cubicBezTo>
                  <a:pt x="3102294" y="796051"/>
                  <a:pt x="3122757" y="775639"/>
                  <a:pt x="3148256" y="775639"/>
                </a:cubicBezTo>
                <a:cubicBezTo>
                  <a:pt x="3173756" y="775639"/>
                  <a:pt x="3194219" y="796051"/>
                  <a:pt x="3194219" y="821487"/>
                </a:cubicBezTo>
                <a:close/>
                <a:moveTo>
                  <a:pt x="3194219" y="433667"/>
                </a:moveTo>
                <a:cubicBezTo>
                  <a:pt x="3194219" y="459103"/>
                  <a:pt x="3173756" y="479515"/>
                  <a:pt x="3148256" y="479515"/>
                </a:cubicBezTo>
                <a:cubicBezTo>
                  <a:pt x="3122757" y="479515"/>
                  <a:pt x="3102294" y="458789"/>
                  <a:pt x="3102294" y="433667"/>
                </a:cubicBezTo>
                <a:cubicBezTo>
                  <a:pt x="3102294" y="408231"/>
                  <a:pt x="3122757" y="387820"/>
                  <a:pt x="3148256" y="387820"/>
                </a:cubicBezTo>
                <a:cubicBezTo>
                  <a:pt x="3173756" y="387820"/>
                  <a:pt x="3194219" y="408231"/>
                  <a:pt x="3194219" y="433667"/>
                </a:cubicBezTo>
                <a:close/>
                <a:moveTo>
                  <a:pt x="3194219" y="45847"/>
                </a:moveTo>
                <a:cubicBezTo>
                  <a:pt x="3194219" y="71283"/>
                  <a:pt x="3173756" y="91695"/>
                  <a:pt x="3148256" y="91695"/>
                </a:cubicBezTo>
                <a:cubicBezTo>
                  <a:pt x="3122757" y="91695"/>
                  <a:pt x="3102294" y="70969"/>
                  <a:pt x="3102294" y="45847"/>
                </a:cubicBezTo>
                <a:cubicBezTo>
                  <a:pt x="3102294" y="20411"/>
                  <a:pt x="3122757" y="0"/>
                  <a:pt x="3148256" y="0"/>
                </a:cubicBezTo>
                <a:cubicBezTo>
                  <a:pt x="3173756" y="0"/>
                  <a:pt x="3194219" y="20411"/>
                  <a:pt x="3194219" y="45847"/>
                </a:cubicBezTo>
                <a:close/>
                <a:moveTo>
                  <a:pt x="3388772" y="1015240"/>
                </a:moveTo>
                <a:cubicBezTo>
                  <a:pt x="3388772" y="1040676"/>
                  <a:pt x="3368309" y="1061087"/>
                  <a:pt x="3342809" y="1061087"/>
                </a:cubicBezTo>
                <a:cubicBezTo>
                  <a:pt x="3317309" y="1061087"/>
                  <a:pt x="3296847" y="1040362"/>
                  <a:pt x="3296847" y="1015240"/>
                </a:cubicBezTo>
                <a:cubicBezTo>
                  <a:pt x="3296847" y="989804"/>
                  <a:pt x="3317309" y="969392"/>
                  <a:pt x="3342809" y="969392"/>
                </a:cubicBezTo>
                <a:cubicBezTo>
                  <a:pt x="3368309" y="969392"/>
                  <a:pt x="3388772" y="989804"/>
                  <a:pt x="3388772" y="1015240"/>
                </a:cubicBezTo>
                <a:close/>
                <a:moveTo>
                  <a:pt x="3388772" y="627420"/>
                </a:moveTo>
                <a:cubicBezTo>
                  <a:pt x="3388772" y="652856"/>
                  <a:pt x="3368309" y="673268"/>
                  <a:pt x="3342809" y="673268"/>
                </a:cubicBezTo>
                <a:cubicBezTo>
                  <a:pt x="3317309" y="673268"/>
                  <a:pt x="3296847" y="652542"/>
                  <a:pt x="3296847" y="627420"/>
                </a:cubicBezTo>
                <a:cubicBezTo>
                  <a:pt x="3296847" y="601984"/>
                  <a:pt x="3317309" y="581572"/>
                  <a:pt x="3342809" y="581572"/>
                </a:cubicBezTo>
                <a:cubicBezTo>
                  <a:pt x="3368309" y="581572"/>
                  <a:pt x="3388772" y="601984"/>
                  <a:pt x="3388772" y="627420"/>
                </a:cubicBezTo>
                <a:close/>
                <a:moveTo>
                  <a:pt x="3388772" y="239600"/>
                </a:moveTo>
                <a:cubicBezTo>
                  <a:pt x="3388772" y="265036"/>
                  <a:pt x="3368309" y="285448"/>
                  <a:pt x="3342809" y="285448"/>
                </a:cubicBezTo>
                <a:cubicBezTo>
                  <a:pt x="3317309" y="285448"/>
                  <a:pt x="3296847" y="264722"/>
                  <a:pt x="3296847" y="239600"/>
                </a:cubicBezTo>
                <a:cubicBezTo>
                  <a:pt x="3296847" y="214164"/>
                  <a:pt x="3317309" y="193753"/>
                  <a:pt x="3342809" y="193753"/>
                </a:cubicBezTo>
                <a:cubicBezTo>
                  <a:pt x="3368309" y="193753"/>
                  <a:pt x="3388772" y="214164"/>
                  <a:pt x="3388772" y="239600"/>
                </a:cubicBezTo>
                <a:close/>
                <a:moveTo>
                  <a:pt x="3583010" y="1209307"/>
                </a:moveTo>
                <a:lnTo>
                  <a:pt x="3580375" y="1215682"/>
                </a:lnTo>
                <a:lnTo>
                  <a:pt x="3555023" y="1212863"/>
                </a:lnTo>
                <a:lnTo>
                  <a:pt x="3491589" y="1210522"/>
                </a:lnTo>
                <a:lnTo>
                  <a:pt x="3491085" y="1209307"/>
                </a:lnTo>
                <a:cubicBezTo>
                  <a:pt x="3491085" y="1183871"/>
                  <a:pt x="3511547" y="1163459"/>
                  <a:pt x="3537047" y="1163459"/>
                </a:cubicBezTo>
                <a:cubicBezTo>
                  <a:pt x="3562547" y="1163459"/>
                  <a:pt x="3583010" y="1183871"/>
                  <a:pt x="3583010" y="1209307"/>
                </a:cubicBezTo>
                <a:close/>
                <a:moveTo>
                  <a:pt x="3583010" y="821487"/>
                </a:moveTo>
                <a:cubicBezTo>
                  <a:pt x="3583010" y="846923"/>
                  <a:pt x="3562547" y="867334"/>
                  <a:pt x="3537047" y="867334"/>
                </a:cubicBezTo>
                <a:cubicBezTo>
                  <a:pt x="3511547" y="867334"/>
                  <a:pt x="3491085" y="846609"/>
                  <a:pt x="3491085" y="821487"/>
                </a:cubicBezTo>
                <a:cubicBezTo>
                  <a:pt x="3491085" y="796051"/>
                  <a:pt x="3511547" y="775639"/>
                  <a:pt x="3537047" y="775639"/>
                </a:cubicBezTo>
                <a:cubicBezTo>
                  <a:pt x="3562547" y="775639"/>
                  <a:pt x="3583010" y="796051"/>
                  <a:pt x="3583010" y="821487"/>
                </a:cubicBezTo>
                <a:close/>
                <a:moveTo>
                  <a:pt x="3583010" y="433667"/>
                </a:moveTo>
                <a:cubicBezTo>
                  <a:pt x="3583010" y="459103"/>
                  <a:pt x="3562547" y="479515"/>
                  <a:pt x="3537047" y="479515"/>
                </a:cubicBezTo>
                <a:cubicBezTo>
                  <a:pt x="3511547" y="479515"/>
                  <a:pt x="3491085" y="458789"/>
                  <a:pt x="3491085" y="433667"/>
                </a:cubicBezTo>
                <a:cubicBezTo>
                  <a:pt x="3491085" y="408231"/>
                  <a:pt x="3511547" y="387820"/>
                  <a:pt x="3537047" y="387820"/>
                </a:cubicBezTo>
                <a:cubicBezTo>
                  <a:pt x="3562547" y="387820"/>
                  <a:pt x="3583010" y="408231"/>
                  <a:pt x="3583010" y="433667"/>
                </a:cubicBezTo>
                <a:close/>
                <a:moveTo>
                  <a:pt x="3583010" y="45847"/>
                </a:moveTo>
                <a:cubicBezTo>
                  <a:pt x="3583010" y="71283"/>
                  <a:pt x="3562547" y="91695"/>
                  <a:pt x="3537047" y="91695"/>
                </a:cubicBezTo>
                <a:cubicBezTo>
                  <a:pt x="3511547" y="91695"/>
                  <a:pt x="3491085" y="70969"/>
                  <a:pt x="3491085" y="45847"/>
                </a:cubicBezTo>
                <a:cubicBezTo>
                  <a:pt x="3491085" y="20411"/>
                  <a:pt x="3511547" y="0"/>
                  <a:pt x="3537047" y="0"/>
                </a:cubicBezTo>
                <a:cubicBezTo>
                  <a:pt x="3562547" y="0"/>
                  <a:pt x="3583010" y="20411"/>
                  <a:pt x="3583010" y="45847"/>
                </a:cubicBezTo>
                <a:close/>
                <a:moveTo>
                  <a:pt x="3777562" y="1015240"/>
                </a:moveTo>
                <a:cubicBezTo>
                  <a:pt x="3777562" y="1040676"/>
                  <a:pt x="3757100" y="1061087"/>
                  <a:pt x="3731600" y="1061087"/>
                </a:cubicBezTo>
                <a:cubicBezTo>
                  <a:pt x="3706100" y="1061087"/>
                  <a:pt x="3685638" y="1040362"/>
                  <a:pt x="3685638" y="1015240"/>
                </a:cubicBezTo>
                <a:cubicBezTo>
                  <a:pt x="3685638" y="989804"/>
                  <a:pt x="3706100" y="969392"/>
                  <a:pt x="3731600" y="969392"/>
                </a:cubicBezTo>
                <a:cubicBezTo>
                  <a:pt x="3757100" y="969392"/>
                  <a:pt x="3777562" y="989804"/>
                  <a:pt x="3777562" y="1015240"/>
                </a:cubicBezTo>
                <a:close/>
                <a:moveTo>
                  <a:pt x="3777562" y="627420"/>
                </a:moveTo>
                <a:cubicBezTo>
                  <a:pt x="3777562" y="652856"/>
                  <a:pt x="3757100" y="673268"/>
                  <a:pt x="3731600" y="673268"/>
                </a:cubicBezTo>
                <a:cubicBezTo>
                  <a:pt x="3706100" y="673268"/>
                  <a:pt x="3685638" y="652542"/>
                  <a:pt x="3685638" y="627420"/>
                </a:cubicBezTo>
                <a:cubicBezTo>
                  <a:pt x="3685638" y="601984"/>
                  <a:pt x="3706100" y="581572"/>
                  <a:pt x="3731600" y="581572"/>
                </a:cubicBezTo>
                <a:cubicBezTo>
                  <a:pt x="3757100" y="581572"/>
                  <a:pt x="3777562" y="601984"/>
                  <a:pt x="3777562" y="627420"/>
                </a:cubicBezTo>
                <a:close/>
                <a:moveTo>
                  <a:pt x="3777562" y="239600"/>
                </a:moveTo>
                <a:cubicBezTo>
                  <a:pt x="3777562" y="265036"/>
                  <a:pt x="3757100" y="285448"/>
                  <a:pt x="3731600" y="285448"/>
                </a:cubicBezTo>
                <a:cubicBezTo>
                  <a:pt x="3706100" y="285448"/>
                  <a:pt x="3685638" y="264722"/>
                  <a:pt x="3685638" y="239600"/>
                </a:cubicBezTo>
                <a:cubicBezTo>
                  <a:pt x="3685638" y="214164"/>
                  <a:pt x="3706100" y="193753"/>
                  <a:pt x="3731600" y="193753"/>
                </a:cubicBezTo>
                <a:cubicBezTo>
                  <a:pt x="3757100" y="193753"/>
                  <a:pt x="3777562" y="214164"/>
                  <a:pt x="3777562" y="239600"/>
                </a:cubicBezTo>
                <a:close/>
                <a:moveTo>
                  <a:pt x="3971800" y="1209307"/>
                </a:moveTo>
                <a:cubicBezTo>
                  <a:pt x="3971800" y="1234743"/>
                  <a:pt x="3951338" y="1255154"/>
                  <a:pt x="3925838" y="1255154"/>
                </a:cubicBezTo>
                <a:cubicBezTo>
                  <a:pt x="3900338" y="1255154"/>
                  <a:pt x="3879876" y="1234429"/>
                  <a:pt x="3879876" y="1209307"/>
                </a:cubicBezTo>
                <a:cubicBezTo>
                  <a:pt x="3879876" y="1183871"/>
                  <a:pt x="3900338" y="1163459"/>
                  <a:pt x="3925838" y="1163459"/>
                </a:cubicBezTo>
                <a:cubicBezTo>
                  <a:pt x="3951338" y="1163459"/>
                  <a:pt x="3971800" y="1183871"/>
                  <a:pt x="3971800" y="1209307"/>
                </a:cubicBezTo>
                <a:close/>
                <a:moveTo>
                  <a:pt x="3971800" y="821487"/>
                </a:moveTo>
                <a:cubicBezTo>
                  <a:pt x="3971800" y="846923"/>
                  <a:pt x="3951338" y="867334"/>
                  <a:pt x="3925838" y="867334"/>
                </a:cubicBezTo>
                <a:cubicBezTo>
                  <a:pt x="3900338" y="867334"/>
                  <a:pt x="3879876" y="846609"/>
                  <a:pt x="3879876" y="821487"/>
                </a:cubicBezTo>
                <a:cubicBezTo>
                  <a:pt x="3879876" y="796051"/>
                  <a:pt x="3900338" y="775639"/>
                  <a:pt x="3925838" y="775639"/>
                </a:cubicBezTo>
                <a:cubicBezTo>
                  <a:pt x="3951338" y="775639"/>
                  <a:pt x="3971800" y="796051"/>
                  <a:pt x="3971800" y="821487"/>
                </a:cubicBezTo>
                <a:close/>
                <a:moveTo>
                  <a:pt x="3971800" y="433667"/>
                </a:moveTo>
                <a:cubicBezTo>
                  <a:pt x="3971800" y="459103"/>
                  <a:pt x="3951338" y="479515"/>
                  <a:pt x="3925838" y="479515"/>
                </a:cubicBezTo>
                <a:cubicBezTo>
                  <a:pt x="3900338" y="479515"/>
                  <a:pt x="3879876" y="458789"/>
                  <a:pt x="3879876" y="433667"/>
                </a:cubicBezTo>
                <a:cubicBezTo>
                  <a:pt x="3879876" y="408231"/>
                  <a:pt x="3900338" y="387820"/>
                  <a:pt x="3925838" y="387820"/>
                </a:cubicBezTo>
                <a:cubicBezTo>
                  <a:pt x="3951338" y="387820"/>
                  <a:pt x="3971800" y="408231"/>
                  <a:pt x="3971800" y="433667"/>
                </a:cubicBezTo>
                <a:close/>
                <a:moveTo>
                  <a:pt x="3971800" y="45847"/>
                </a:moveTo>
                <a:cubicBezTo>
                  <a:pt x="3971800" y="71283"/>
                  <a:pt x="3951338" y="91695"/>
                  <a:pt x="3925838" y="91695"/>
                </a:cubicBezTo>
                <a:cubicBezTo>
                  <a:pt x="3900338" y="91695"/>
                  <a:pt x="3879876" y="70969"/>
                  <a:pt x="3879876" y="45847"/>
                </a:cubicBezTo>
                <a:cubicBezTo>
                  <a:pt x="3879876" y="20411"/>
                  <a:pt x="3900338" y="0"/>
                  <a:pt x="3925838" y="0"/>
                </a:cubicBezTo>
                <a:cubicBezTo>
                  <a:pt x="3951338" y="0"/>
                  <a:pt x="3971800" y="20411"/>
                  <a:pt x="3971800" y="45847"/>
                </a:cubicBezTo>
                <a:close/>
                <a:moveTo>
                  <a:pt x="4166353" y="1015240"/>
                </a:moveTo>
                <a:cubicBezTo>
                  <a:pt x="4166353" y="1040676"/>
                  <a:pt x="4145890" y="1061087"/>
                  <a:pt x="4120391" y="1061087"/>
                </a:cubicBezTo>
                <a:cubicBezTo>
                  <a:pt x="4094891" y="1061087"/>
                  <a:pt x="4074429" y="1040362"/>
                  <a:pt x="4074429" y="1015240"/>
                </a:cubicBezTo>
                <a:cubicBezTo>
                  <a:pt x="4074429" y="989804"/>
                  <a:pt x="4094891" y="969392"/>
                  <a:pt x="4120391" y="969392"/>
                </a:cubicBezTo>
                <a:cubicBezTo>
                  <a:pt x="4145890" y="969392"/>
                  <a:pt x="4166353" y="989804"/>
                  <a:pt x="4166353" y="1015240"/>
                </a:cubicBezTo>
                <a:close/>
                <a:moveTo>
                  <a:pt x="4166353" y="627420"/>
                </a:moveTo>
                <a:cubicBezTo>
                  <a:pt x="4166353" y="652856"/>
                  <a:pt x="4145890" y="673268"/>
                  <a:pt x="4120391" y="673268"/>
                </a:cubicBezTo>
                <a:cubicBezTo>
                  <a:pt x="4094891" y="673268"/>
                  <a:pt x="4074429" y="652542"/>
                  <a:pt x="4074429" y="627420"/>
                </a:cubicBezTo>
                <a:cubicBezTo>
                  <a:pt x="4074429" y="601984"/>
                  <a:pt x="4094891" y="581572"/>
                  <a:pt x="4120391" y="581572"/>
                </a:cubicBezTo>
                <a:cubicBezTo>
                  <a:pt x="4145890" y="581572"/>
                  <a:pt x="4166353" y="601984"/>
                  <a:pt x="4166353" y="627420"/>
                </a:cubicBezTo>
                <a:close/>
                <a:moveTo>
                  <a:pt x="4166353" y="239600"/>
                </a:moveTo>
                <a:cubicBezTo>
                  <a:pt x="4166353" y="265036"/>
                  <a:pt x="4145890" y="285448"/>
                  <a:pt x="4120391" y="285448"/>
                </a:cubicBezTo>
                <a:cubicBezTo>
                  <a:pt x="4094891" y="285448"/>
                  <a:pt x="4074429" y="264722"/>
                  <a:pt x="4074429" y="239600"/>
                </a:cubicBezTo>
                <a:cubicBezTo>
                  <a:pt x="4074429" y="214164"/>
                  <a:pt x="4094891" y="193753"/>
                  <a:pt x="4120391" y="193753"/>
                </a:cubicBezTo>
                <a:cubicBezTo>
                  <a:pt x="4145890" y="193753"/>
                  <a:pt x="4166353" y="214164"/>
                  <a:pt x="4166353" y="239600"/>
                </a:cubicBezTo>
                <a:close/>
                <a:moveTo>
                  <a:pt x="4358505" y="50895"/>
                </a:moveTo>
                <a:lnTo>
                  <a:pt x="4347173" y="78310"/>
                </a:lnTo>
                <a:cubicBezTo>
                  <a:pt x="4338870" y="86593"/>
                  <a:pt x="4327379" y="91696"/>
                  <a:pt x="4314629" y="91696"/>
                </a:cubicBezTo>
                <a:cubicBezTo>
                  <a:pt x="4289129" y="91696"/>
                  <a:pt x="4268667" y="70969"/>
                  <a:pt x="4268667" y="45847"/>
                </a:cubicBezTo>
                <a:lnTo>
                  <a:pt x="4276764" y="26260"/>
                </a:lnTo>
                <a:close/>
                <a:moveTo>
                  <a:pt x="4360592" y="1209308"/>
                </a:moveTo>
                <a:cubicBezTo>
                  <a:pt x="4360592" y="1234744"/>
                  <a:pt x="4340129" y="1255155"/>
                  <a:pt x="4314629" y="1255155"/>
                </a:cubicBezTo>
                <a:cubicBezTo>
                  <a:pt x="4289129" y="1255155"/>
                  <a:pt x="4268667" y="1234429"/>
                  <a:pt x="4268667" y="1209307"/>
                </a:cubicBezTo>
                <a:cubicBezTo>
                  <a:pt x="4268667" y="1183871"/>
                  <a:pt x="4289129" y="1163460"/>
                  <a:pt x="4314629" y="1163460"/>
                </a:cubicBezTo>
                <a:cubicBezTo>
                  <a:pt x="4340129" y="1163460"/>
                  <a:pt x="4360592" y="1183872"/>
                  <a:pt x="4360592" y="1209308"/>
                </a:cubicBezTo>
                <a:close/>
                <a:moveTo>
                  <a:pt x="4360592" y="821488"/>
                </a:moveTo>
                <a:cubicBezTo>
                  <a:pt x="4360592" y="846924"/>
                  <a:pt x="4340129" y="867335"/>
                  <a:pt x="4314629" y="867335"/>
                </a:cubicBezTo>
                <a:cubicBezTo>
                  <a:pt x="4289129" y="867335"/>
                  <a:pt x="4268667" y="846609"/>
                  <a:pt x="4268667" y="821487"/>
                </a:cubicBezTo>
                <a:cubicBezTo>
                  <a:pt x="4268667" y="796051"/>
                  <a:pt x="4289129" y="775640"/>
                  <a:pt x="4314629" y="775640"/>
                </a:cubicBezTo>
                <a:cubicBezTo>
                  <a:pt x="4340129" y="775640"/>
                  <a:pt x="4360592" y="796052"/>
                  <a:pt x="4360592" y="821488"/>
                </a:cubicBezTo>
                <a:close/>
                <a:moveTo>
                  <a:pt x="4360592" y="433668"/>
                </a:moveTo>
                <a:cubicBezTo>
                  <a:pt x="4360592" y="459104"/>
                  <a:pt x="4340129" y="479516"/>
                  <a:pt x="4314629" y="479516"/>
                </a:cubicBezTo>
                <a:cubicBezTo>
                  <a:pt x="4289129" y="479516"/>
                  <a:pt x="4268667" y="458789"/>
                  <a:pt x="4268667" y="433667"/>
                </a:cubicBezTo>
                <a:cubicBezTo>
                  <a:pt x="4268667" y="408231"/>
                  <a:pt x="4289129" y="387821"/>
                  <a:pt x="4314629" y="387821"/>
                </a:cubicBezTo>
                <a:cubicBezTo>
                  <a:pt x="4340129" y="387821"/>
                  <a:pt x="4360592" y="408232"/>
                  <a:pt x="4360592" y="433668"/>
                </a:cubicBezTo>
                <a:close/>
                <a:moveTo>
                  <a:pt x="4555144" y="1403061"/>
                </a:moveTo>
                <a:cubicBezTo>
                  <a:pt x="4555144" y="1428497"/>
                  <a:pt x="4534681" y="1448908"/>
                  <a:pt x="4509182" y="1448908"/>
                </a:cubicBezTo>
                <a:cubicBezTo>
                  <a:pt x="4483682" y="1448908"/>
                  <a:pt x="4463219" y="1428182"/>
                  <a:pt x="4463219" y="1403061"/>
                </a:cubicBezTo>
                <a:cubicBezTo>
                  <a:pt x="4463219" y="1377625"/>
                  <a:pt x="4483682" y="1357213"/>
                  <a:pt x="4509182" y="1357213"/>
                </a:cubicBezTo>
                <a:cubicBezTo>
                  <a:pt x="4534681" y="1357213"/>
                  <a:pt x="4555144" y="1377625"/>
                  <a:pt x="4555144" y="1403061"/>
                </a:cubicBezTo>
                <a:close/>
                <a:moveTo>
                  <a:pt x="4555144" y="1015241"/>
                </a:moveTo>
                <a:cubicBezTo>
                  <a:pt x="4555144" y="1040677"/>
                  <a:pt x="4534681" y="1061088"/>
                  <a:pt x="4509182" y="1061088"/>
                </a:cubicBezTo>
                <a:cubicBezTo>
                  <a:pt x="4483682" y="1061088"/>
                  <a:pt x="4463219" y="1040363"/>
                  <a:pt x="4463219" y="1015241"/>
                </a:cubicBezTo>
                <a:cubicBezTo>
                  <a:pt x="4463219" y="989805"/>
                  <a:pt x="4483682" y="969393"/>
                  <a:pt x="4509182" y="969393"/>
                </a:cubicBezTo>
                <a:cubicBezTo>
                  <a:pt x="4534681" y="969393"/>
                  <a:pt x="4555144" y="989805"/>
                  <a:pt x="4555144" y="1015241"/>
                </a:cubicBezTo>
                <a:close/>
                <a:moveTo>
                  <a:pt x="4555144" y="627421"/>
                </a:moveTo>
                <a:cubicBezTo>
                  <a:pt x="4555144" y="652857"/>
                  <a:pt x="4534681" y="673269"/>
                  <a:pt x="4509182" y="673269"/>
                </a:cubicBezTo>
                <a:cubicBezTo>
                  <a:pt x="4483682" y="673269"/>
                  <a:pt x="4463219" y="652543"/>
                  <a:pt x="4463219" y="627421"/>
                </a:cubicBezTo>
                <a:cubicBezTo>
                  <a:pt x="4463219" y="601985"/>
                  <a:pt x="4483682" y="581573"/>
                  <a:pt x="4509182" y="581573"/>
                </a:cubicBezTo>
                <a:cubicBezTo>
                  <a:pt x="4534681" y="581573"/>
                  <a:pt x="4555144" y="601985"/>
                  <a:pt x="4555144" y="627421"/>
                </a:cubicBezTo>
                <a:close/>
                <a:moveTo>
                  <a:pt x="4555144" y="239601"/>
                </a:moveTo>
                <a:cubicBezTo>
                  <a:pt x="4555144" y="265037"/>
                  <a:pt x="4534681" y="285449"/>
                  <a:pt x="4509182" y="285449"/>
                </a:cubicBezTo>
                <a:cubicBezTo>
                  <a:pt x="4483682" y="285449"/>
                  <a:pt x="4463219" y="264723"/>
                  <a:pt x="4463219" y="239601"/>
                </a:cubicBezTo>
                <a:cubicBezTo>
                  <a:pt x="4463219" y="214165"/>
                  <a:pt x="4483682" y="193754"/>
                  <a:pt x="4509182" y="193754"/>
                </a:cubicBezTo>
                <a:cubicBezTo>
                  <a:pt x="4534681" y="193754"/>
                  <a:pt x="4555144" y="214165"/>
                  <a:pt x="4555144" y="239601"/>
                </a:cubicBezTo>
                <a:close/>
                <a:moveTo>
                  <a:pt x="4749382" y="1597127"/>
                </a:moveTo>
                <a:cubicBezTo>
                  <a:pt x="4749382" y="1616204"/>
                  <a:pt x="4737872" y="1632455"/>
                  <a:pt x="4721359" y="1639388"/>
                </a:cubicBezTo>
                <a:lnTo>
                  <a:pt x="4715035" y="1640652"/>
                </a:lnTo>
                <a:lnTo>
                  <a:pt x="4659184" y="1601288"/>
                </a:lnTo>
                <a:lnTo>
                  <a:pt x="4657457" y="1597127"/>
                </a:lnTo>
                <a:cubicBezTo>
                  <a:pt x="4657457" y="1571692"/>
                  <a:pt x="4677920" y="1551280"/>
                  <a:pt x="4703420" y="1551280"/>
                </a:cubicBezTo>
                <a:cubicBezTo>
                  <a:pt x="4728920" y="1551280"/>
                  <a:pt x="4749382" y="1571692"/>
                  <a:pt x="4749382" y="1597127"/>
                </a:cubicBezTo>
                <a:close/>
                <a:moveTo>
                  <a:pt x="4749382" y="1209308"/>
                </a:moveTo>
                <a:cubicBezTo>
                  <a:pt x="4749382" y="1234744"/>
                  <a:pt x="4728920" y="1255155"/>
                  <a:pt x="4703420" y="1255155"/>
                </a:cubicBezTo>
                <a:cubicBezTo>
                  <a:pt x="4677920" y="1255155"/>
                  <a:pt x="4657457" y="1234430"/>
                  <a:pt x="4657457" y="1209308"/>
                </a:cubicBezTo>
                <a:cubicBezTo>
                  <a:pt x="4657457" y="1183872"/>
                  <a:pt x="4677920" y="1163460"/>
                  <a:pt x="4703420" y="1163460"/>
                </a:cubicBezTo>
                <a:cubicBezTo>
                  <a:pt x="4728920" y="1163460"/>
                  <a:pt x="4749382" y="1183872"/>
                  <a:pt x="4749382" y="1209308"/>
                </a:cubicBezTo>
                <a:close/>
                <a:moveTo>
                  <a:pt x="4749382" y="821488"/>
                </a:moveTo>
                <a:cubicBezTo>
                  <a:pt x="4749382" y="846924"/>
                  <a:pt x="4728920" y="867335"/>
                  <a:pt x="4703420" y="867335"/>
                </a:cubicBezTo>
                <a:cubicBezTo>
                  <a:pt x="4677920" y="867335"/>
                  <a:pt x="4657457" y="846610"/>
                  <a:pt x="4657457" y="821488"/>
                </a:cubicBezTo>
                <a:cubicBezTo>
                  <a:pt x="4657457" y="796052"/>
                  <a:pt x="4677920" y="775640"/>
                  <a:pt x="4703420" y="775640"/>
                </a:cubicBezTo>
                <a:cubicBezTo>
                  <a:pt x="4728920" y="775640"/>
                  <a:pt x="4749382" y="796052"/>
                  <a:pt x="4749382" y="821488"/>
                </a:cubicBezTo>
                <a:close/>
                <a:moveTo>
                  <a:pt x="4749382" y="433668"/>
                </a:moveTo>
                <a:cubicBezTo>
                  <a:pt x="4749382" y="459104"/>
                  <a:pt x="4728920" y="479516"/>
                  <a:pt x="4703420" y="479516"/>
                </a:cubicBezTo>
                <a:cubicBezTo>
                  <a:pt x="4677920" y="479516"/>
                  <a:pt x="4657457" y="458790"/>
                  <a:pt x="4657457" y="433668"/>
                </a:cubicBezTo>
                <a:cubicBezTo>
                  <a:pt x="4657457" y="408232"/>
                  <a:pt x="4677920" y="387821"/>
                  <a:pt x="4703420" y="387821"/>
                </a:cubicBezTo>
                <a:cubicBezTo>
                  <a:pt x="4728920" y="387821"/>
                  <a:pt x="4749382" y="408232"/>
                  <a:pt x="4749382" y="433668"/>
                </a:cubicBezTo>
                <a:close/>
                <a:moveTo>
                  <a:pt x="4931669" y="269276"/>
                </a:moveTo>
                <a:lnTo>
                  <a:pt x="4930517" y="272063"/>
                </a:lnTo>
                <a:cubicBezTo>
                  <a:pt x="4922213" y="280346"/>
                  <a:pt x="4910723" y="285449"/>
                  <a:pt x="4897973" y="285449"/>
                </a:cubicBezTo>
                <a:cubicBezTo>
                  <a:pt x="4872473" y="285449"/>
                  <a:pt x="4852010" y="264723"/>
                  <a:pt x="4852010" y="239601"/>
                </a:cubicBezTo>
                <a:lnTo>
                  <a:pt x="4855255" y="231752"/>
                </a:lnTo>
                <a:close/>
                <a:moveTo>
                  <a:pt x="4943935" y="1790880"/>
                </a:moveTo>
                <a:lnTo>
                  <a:pt x="4931532" y="1820884"/>
                </a:lnTo>
                <a:lnTo>
                  <a:pt x="4871018" y="1764106"/>
                </a:lnTo>
                <a:lnTo>
                  <a:pt x="4865079" y="1759265"/>
                </a:lnTo>
                <a:lnTo>
                  <a:pt x="4865429" y="1758418"/>
                </a:lnTo>
                <a:cubicBezTo>
                  <a:pt x="4873733" y="1750136"/>
                  <a:pt x="4885223" y="1745033"/>
                  <a:pt x="4897973" y="1745033"/>
                </a:cubicBezTo>
                <a:cubicBezTo>
                  <a:pt x="4923472" y="1745033"/>
                  <a:pt x="4943935" y="1765444"/>
                  <a:pt x="4943935" y="1790880"/>
                </a:cubicBezTo>
                <a:close/>
                <a:moveTo>
                  <a:pt x="4943935" y="1403061"/>
                </a:moveTo>
                <a:cubicBezTo>
                  <a:pt x="4943935" y="1428497"/>
                  <a:pt x="4923472" y="1448908"/>
                  <a:pt x="4897973" y="1448908"/>
                </a:cubicBezTo>
                <a:cubicBezTo>
                  <a:pt x="4872473" y="1448908"/>
                  <a:pt x="4852010" y="1428182"/>
                  <a:pt x="4852010" y="1403061"/>
                </a:cubicBezTo>
                <a:cubicBezTo>
                  <a:pt x="4852010" y="1377625"/>
                  <a:pt x="4872473" y="1357213"/>
                  <a:pt x="4897973" y="1357213"/>
                </a:cubicBezTo>
                <a:cubicBezTo>
                  <a:pt x="4923472" y="1357213"/>
                  <a:pt x="4943935" y="1377625"/>
                  <a:pt x="4943935" y="1403061"/>
                </a:cubicBezTo>
                <a:close/>
                <a:moveTo>
                  <a:pt x="4943935" y="1015241"/>
                </a:moveTo>
                <a:cubicBezTo>
                  <a:pt x="4943935" y="1040677"/>
                  <a:pt x="4923472" y="1061088"/>
                  <a:pt x="4897973" y="1061088"/>
                </a:cubicBezTo>
                <a:cubicBezTo>
                  <a:pt x="4872473" y="1061088"/>
                  <a:pt x="4852010" y="1040363"/>
                  <a:pt x="4852010" y="1015241"/>
                </a:cubicBezTo>
                <a:cubicBezTo>
                  <a:pt x="4852010" y="989805"/>
                  <a:pt x="4872473" y="969393"/>
                  <a:pt x="4897973" y="969393"/>
                </a:cubicBezTo>
                <a:cubicBezTo>
                  <a:pt x="4923472" y="969393"/>
                  <a:pt x="4943935" y="989805"/>
                  <a:pt x="4943935" y="1015241"/>
                </a:cubicBezTo>
                <a:close/>
                <a:moveTo>
                  <a:pt x="4943935" y="627421"/>
                </a:moveTo>
                <a:cubicBezTo>
                  <a:pt x="4943935" y="652857"/>
                  <a:pt x="4923472" y="673269"/>
                  <a:pt x="4897973" y="673269"/>
                </a:cubicBezTo>
                <a:cubicBezTo>
                  <a:pt x="4872473" y="673269"/>
                  <a:pt x="4852010" y="652543"/>
                  <a:pt x="4852010" y="627421"/>
                </a:cubicBezTo>
                <a:cubicBezTo>
                  <a:pt x="4852010" y="601985"/>
                  <a:pt x="4872473" y="581573"/>
                  <a:pt x="4897973" y="581573"/>
                </a:cubicBezTo>
                <a:cubicBezTo>
                  <a:pt x="4923472" y="581573"/>
                  <a:pt x="4943935" y="601985"/>
                  <a:pt x="4943935" y="627421"/>
                </a:cubicBezTo>
                <a:close/>
                <a:moveTo>
                  <a:pt x="5138173" y="1984946"/>
                </a:moveTo>
                <a:cubicBezTo>
                  <a:pt x="5138173" y="1997664"/>
                  <a:pt x="5133058" y="2009126"/>
                  <a:pt x="5124754" y="2017409"/>
                </a:cubicBezTo>
                <a:lnTo>
                  <a:pt x="5118679" y="2021485"/>
                </a:lnTo>
                <a:lnTo>
                  <a:pt x="5093633" y="1988048"/>
                </a:lnTo>
                <a:lnTo>
                  <a:pt x="5060280" y="1952073"/>
                </a:lnTo>
                <a:lnTo>
                  <a:pt x="5074272" y="1942687"/>
                </a:lnTo>
                <a:cubicBezTo>
                  <a:pt x="5079776" y="1940376"/>
                  <a:pt x="5085836" y="1939100"/>
                  <a:pt x="5092211" y="1939100"/>
                </a:cubicBezTo>
                <a:cubicBezTo>
                  <a:pt x="5117710" y="1939100"/>
                  <a:pt x="5138173" y="1959510"/>
                  <a:pt x="5138173" y="1984946"/>
                </a:cubicBezTo>
                <a:close/>
                <a:moveTo>
                  <a:pt x="5138173" y="1597127"/>
                </a:moveTo>
                <a:cubicBezTo>
                  <a:pt x="5138173" y="1622563"/>
                  <a:pt x="5117710" y="1642975"/>
                  <a:pt x="5092211" y="1642975"/>
                </a:cubicBezTo>
                <a:cubicBezTo>
                  <a:pt x="5066711" y="1642975"/>
                  <a:pt x="5046248" y="1622249"/>
                  <a:pt x="5046248" y="1597127"/>
                </a:cubicBezTo>
                <a:cubicBezTo>
                  <a:pt x="5046248" y="1571692"/>
                  <a:pt x="5066711" y="1551280"/>
                  <a:pt x="5092211" y="1551280"/>
                </a:cubicBezTo>
                <a:cubicBezTo>
                  <a:pt x="5117710" y="1551280"/>
                  <a:pt x="5138173" y="1571692"/>
                  <a:pt x="5138173" y="1597127"/>
                </a:cubicBezTo>
                <a:close/>
                <a:moveTo>
                  <a:pt x="5138173" y="1209308"/>
                </a:moveTo>
                <a:cubicBezTo>
                  <a:pt x="5138173" y="1234744"/>
                  <a:pt x="5117710" y="1255155"/>
                  <a:pt x="5092211" y="1255155"/>
                </a:cubicBezTo>
                <a:cubicBezTo>
                  <a:pt x="5066711" y="1255155"/>
                  <a:pt x="5046248" y="1234430"/>
                  <a:pt x="5046248" y="1209308"/>
                </a:cubicBezTo>
                <a:cubicBezTo>
                  <a:pt x="5046248" y="1183872"/>
                  <a:pt x="5066711" y="1163460"/>
                  <a:pt x="5092211" y="1163460"/>
                </a:cubicBezTo>
                <a:cubicBezTo>
                  <a:pt x="5117710" y="1163460"/>
                  <a:pt x="5138173" y="1183872"/>
                  <a:pt x="5138173" y="1209308"/>
                </a:cubicBezTo>
                <a:close/>
                <a:moveTo>
                  <a:pt x="5138173" y="821488"/>
                </a:moveTo>
                <a:cubicBezTo>
                  <a:pt x="5138173" y="846924"/>
                  <a:pt x="5117710" y="867335"/>
                  <a:pt x="5092211" y="867335"/>
                </a:cubicBezTo>
                <a:cubicBezTo>
                  <a:pt x="5066711" y="867335"/>
                  <a:pt x="5046248" y="846610"/>
                  <a:pt x="5046248" y="821488"/>
                </a:cubicBezTo>
                <a:cubicBezTo>
                  <a:pt x="5046248" y="796052"/>
                  <a:pt x="5066711" y="775640"/>
                  <a:pt x="5092211" y="775640"/>
                </a:cubicBezTo>
                <a:cubicBezTo>
                  <a:pt x="5117710" y="775640"/>
                  <a:pt x="5138173" y="796052"/>
                  <a:pt x="5138173" y="821488"/>
                </a:cubicBezTo>
                <a:close/>
                <a:moveTo>
                  <a:pt x="5138173" y="433668"/>
                </a:moveTo>
                <a:cubicBezTo>
                  <a:pt x="5138173" y="459104"/>
                  <a:pt x="5117710" y="479516"/>
                  <a:pt x="5092211" y="479516"/>
                </a:cubicBezTo>
                <a:cubicBezTo>
                  <a:pt x="5066711" y="479516"/>
                  <a:pt x="5046248" y="458790"/>
                  <a:pt x="5046248" y="433668"/>
                </a:cubicBezTo>
                <a:cubicBezTo>
                  <a:pt x="5046248" y="408232"/>
                  <a:pt x="5066711" y="387821"/>
                  <a:pt x="5092211" y="387821"/>
                </a:cubicBezTo>
                <a:cubicBezTo>
                  <a:pt x="5117710" y="387821"/>
                  <a:pt x="5138173" y="408232"/>
                  <a:pt x="5138173" y="433668"/>
                </a:cubicBezTo>
                <a:close/>
                <a:moveTo>
                  <a:pt x="5332726" y="2179014"/>
                </a:moveTo>
                <a:cubicBezTo>
                  <a:pt x="5332726" y="2204450"/>
                  <a:pt x="5312263" y="2224862"/>
                  <a:pt x="5286764" y="2224862"/>
                </a:cubicBezTo>
                <a:cubicBezTo>
                  <a:pt x="5280389" y="2224862"/>
                  <a:pt x="5274329" y="2223567"/>
                  <a:pt x="5268825" y="2221231"/>
                </a:cubicBezTo>
                <a:lnTo>
                  <a:pt x="5267765" y="2220514"/>
                </a:lnTo>
                <a:lnTo>
                  <a:pt x="5245920" y="2191351"/>
                </a:lnTo>
                <a:lnTo>
                  <a:pt x="5240801" y="2179014"/>
                </a:lnTo>
                <a:cubicBezTo>
                  <a:pt x="5240801" y="2153578"/>
                  <a:pt x="5261264" y="2133166"/>
                  <a:pt x="5286764" y="2133166"/>
                </a:cubicBezTo>
                <a:cubicBezTo>
                  <a:pt x="5312263" y="2133166"/>
                  <a:pt x="5332726" y="2153578"/>
                  <a:pt x="5332726" y="2179014"/>
                </a:cubicBezTo>
                <a:close/>
                <a:moveTo>
                  <a:pt x="5332726" y="1790880"/>
                </a:moveTo>
                <a:cubicBezTo>
                  <a:pt x="5332726" y="1816316"/>
                  <a:pt x="5312263" y="1836728"/>
                  <a:pt x="5286764" y="1836728"/>
                </a:cubicBezTo>
                <a:cubicBezTo>
                  <a:pt x="5261264" y="1836728"/>
                  <a:pt x="5240801" y="1816002"/>
                  <a:pt x="5240801" y="1790880"/>
                </a:cubicBezTo>
                <a:cubicBezTo>
                  <a:pt x="5240801" y="1765444"/>
                  <a:pt x="5261265" y="1745033"/>
                  <a:pt x="5286764" y="1745033"/>
                </a:cubicBezTo>
                <a:cubicBezTo>
                  <a:pt x="5312263" y="1745033"/>
                  <a:pt x="5332726" y="1765444"/>
                  <a:pt x="5332726" y="1790880"/>
                </a:cubicBezTo>
                <a:close/>
                <a:moveTo>
                  <a:pt x="5332726" y="1403061"/>
                </a:moveTo>
                <a:cubicBezTo>
                  <a:pt x="5332726" y="1428497"/>
                  <a:pt x="5312263" y="1448908"/>
                  <a:pt x="5286764" y="1448908"/>
                </a:cubicBezTo>
                <a:cubicBezTo>
                  <a:pt x="5261265" y="1448908"/>
                  <a:pt x="5240801" y="1428182"/>
                  <a:pt x="5240801" y="1403061"/>
                </a:cubicBezTo>
                <a:cubicBezTo>
                  <a:pt x="5240801" y="1377625"/>
                  <a:pt x="5261265" y="1357213"/>
                  <a:pt x="5286764" y="1357213"/>
                </a:cubicBezTo>
                <a:cubicBezTo>
                  <a:pt x="5312263" y="1357213"/>
                  <a:pt x="5332726" y="1377625"/>
                  <a:pt x="5332726" y="1403061"/>
                </a:cubicBezTo>
                <a:close/>
                <a:moveTo>
                  <a:pt x="5332726" y="1015241"/>
                </a:moveTo>
                <a:cubicBezTo>
                  <a:pt x="5332726" y="1040677"/>
                  <a:pt x="5312263" y="1061088"/>
                  <a:pt x="5286764" y="1061088"/>
                </a:cubicBezTo>
                <a:cubicBezTo>
                  <a:pt x="5261265" y="1061088"/>
                  <a:pt x="5240801" y="1040363"/>
                  <a:pt x="5240801" y="1015241"/>
                </a:cubicBezTo>
                <a:cubicBezTo>
                  <a:pt x="5240801" y="989805"/>
                  <a:pt x="5261265" y="969393"/>
                  <a:pt x="5286764" y="969393"/>
                </a:cubicBezTo>
                <a:cubicBezTo>
                  <a:pt x="5312263" y="969393"/>
                  <a:pt x="5332726" y="989805"/>
                  <a:pt x="5332726" y="1015241"/>
                </a:cubicBezTo>
                <a:close/>
                <a:moveTo>
                  <a:pt x="5332726" y="627421"/>
                </a:moveTo>
                <a:cubicBezTo>
                  <a:pt x="5332726" y="652857"/>
                  <a:pt x="5312263" y="673269"/>
                  <a:pt x="5286764" y="673269"/>
                </a:cubicBezTo>
                <a:cubicBezTo>
                  <a:pt x="5261265" y="673269"/>
                  <a:pt x="5240801" y="652543"/>
                  <a:pt x="5240801" y="627421"/>
                </a:cubicBezTo>
                <a:cubicBezTo>
                  <a:pt x="5240801" y="601985"/>
                  <a:pt x="5261265" y="581573"/>
                  <a:pt x="5286764" y="581573"/>
                </a:cubicBezTo>
                <a:cubicBezTo>
                  <a:pt x="5312263" y="581573"/>
                  <a:pt x="5332726" y="601985"/>
                  <a:pt x="5332726" y="627421"/>
                </a:cubicBezTo>
                <a:close/>
                <a:moveTo>
                  <a:pt x="5526964" y="2373080"/>
                </a:moveTo>
                <a:cubicBezTo>
                  <a:pt x="5526964" y="2398516"/>
                  <a:pt x="5506501" y="2418928"/>
                  <a:pt x="5481002" y="2418928"/>
                </a:cubicBezTo>
                <a:cubicBezTo>
                  <a:pt x="5455502" y="2418928"/>
                  <a:pt x="5435039" y="2398202"/>
                  <a:pt x="5435039" y="2373080"/>
                </a:cubicBezTo>
                <a:cubicBezTo>
                  <a:pt x="5435039" y="2347644"/>
                  <a:pt x="5455502" y="2327234"/>
                  <a:pt x="5481002" y="2327234"/>
                </a:cubicBezTo>
                <a:cubicBezTo>
                  <a:pt x="5506501" y="2327234"/>
                  <a:pt x="5526964" y="2347644"/>
                  <a:pt x="5526964" y="2373080"/>
                </a:cubicBezTo>
                <a:close/>
                <a:moveTo>
                  <a:pt x="5526964" y="1984946"/>
                </a:moveTo>
                <a:cubicBezTo>
                  <a:pt x="5526964" y="2010382"/>
                  <a:pt x="5506501" y="2030794"/>
                  <a:pt x="5481002" y="2030794"/>
                </a:cubicBezTo>
                <a:cubicBezTo>
                  <a:pt x="5455502" y="2030794"/>
                  <a:pt x="5435039" y="2010068"/>
                  <a:pt x="5435039" y="1984946"/>
                </a:cubicBezTo>
                <a:cubicBezTo>
                  <a:pt x="5435039" y="1959510"/>
                  <a:pt x="5455502" y="1939100"/>
                  <a:pt x="5481002" y="1939100"/>
                </a:cubicBezTo>
                <a:cubicBezTo>
                  <a:pt x="5506501" y="1939100"/>
                  <a:pt x="5526964" y="1959510"/>
                  <a:pt x="5526964" y="1984946"/>
                </a:cubicBezTo>
                <a:close/>
                <a:moveTo>
                  <a:pt x="5526964" y="1597127"/>
                </a:moveTo>
                <a:cubicBezTo>
                  <a:pt x="5526964" y="1622563"/>
                  <a:pt x="5506501" y="1642975"/>
                  <a:pt x="5481002" y="1642975"/>
                </a:cubicBezTo>
                <a:cubicBezTo>
                  <a:pt x="5455502" y="1642975"/>
                  <a:pt x="5435039" y="1622249"/>
                  <a:pt x="5435039" y="1597127"/>
                </a:cubicBezTo>
                <a:cubicBezTo>
                  <a:pt x="5435039" y="1571692"/>
                  <a:pt x="5455502" y="1551280"/>
                  <a:pt x="5481002" y="1551280"/>
                </a:cubicBezTo>
                <a:cubicBezTo>
                  <a:pt x="5506501" y="1551280"/>
                  <a:pt x="5526964" y="1571692"/>
                  <a:pt x="5526964" y="1597127"/>
                </a:cubicBezTo>
                <a:close/>
                <a:moveTo>
                  <a:pt x="5526964" y="1209308"/>
                </a:moveTo>
                <a:cubicBezTo>
                  <a:pt x="5526964" y="1234744"/>
                  <a:pt x="5506501" y="1255155"/>
                  <a:pt x="5481002" y="1255155"/>
                </a:cubicBezTo>
                <a:cubicBezTo>
                  <a:pt x="5455502" y="1255155"/>
                  <a:pt x="5435039" y="1234430"/>
                  <a:pt x="5435039" y="1209308"/>
                </a:cubicBezTo>
                <a:cubicBezTo>
                  <a:pt x="5435039" y="1183872"/>
                  <a:pt x="5455502" y="1163460"/>
                  <a:pt x="5481002" y="1163460"/>
                </a:cubicBezTo>
                <a:cubicBezTo>
                  <a:pt x="5506501" y="1163460"/>
                  <a:pt x="5526964" y="1183872"/>
                  <a:pt x="5526964" y="1209308"/>
                </a:cubicBezTo>
                <a:close/>
                <a:moveTo>
                  <a:pt x="5526964" y="821488"/>
                </a:moveTo>
                <a:cubicBezTo>
                  <a:pt x="5526964" y="846924"/>
                  <a:pt x="5506501" y="867335"/>
                  <a:pt x="5481002" y="867335"/>
                </a:cubicBezTo>
                <a:cubicBezTo>
                  <a:pt x="5455502" y="867335"/>
                  <a:pt x="5435039" y="846610"/>
                  <a:pt x="5435039" y="821488"/>
                </a:cubicBezTo>
                <a:cubicBezTo>
                  <a:pt x="5435039" y="796052"/>
                  <a:pt x="5455502" y="775640"/>
                  <a:pt x="5481002" y="775640"/>
                </a:cubicBezTo>
                <a:cubicBezTo>
                  <a:pt x="5506501" y="775640"/>
                  <a:pt x="5526964" y="796052"/>
                  <a:pt x="5526964" y="821488"/>
                </a:cubicBezTo>
                <a:close/>
                <a:moveTo>
                  <a:pt x="5721517" y="2179014"/>
                </a:moveTo>
                <a:cubicBezTo>
                  <a:pt x="5721517" y="2204450"/>
                  <a:pt x="5701054" y="2224862"/>
                  <a:pt x="5675554" y="2224862"/>
                </a:cubicBezTo>
                <a:cubicBezTo>
                  <a:pt x="5650055" y="2224862"/>
                  <a:pt x="5629592" y="2204136"/>
                  <a:pt x="5629592" y="2179014"/>
                </a:cubicBezTo>
                <a:cubicBezTo>
                  <a:pt x="5629592" y="2153578"/>
                  <a:pt x="5650055" y="2133166"/>
                  <a:pt x="5675554" y="2133166"/>
                </a:cubicBezTo>
                <a:cubicBezTo>
                  <a:pt x="5701054" y="2133166"/>
                  <a:pt x="5721517" y="2153578"/>
                  <a:pt x="5721517" y="2179014"/>
                </a:cubicBezTo>
                <a:close/>
                <a:moveTo>
                  <a:pt x="5721517" y="1790880"/>
                </a:moveTo>
                <a:cubicBezTo>
                  <a:pt x="5721517" y="1816316"/>
                  <a:pt x="5701054" y="1836728"/>
                  <a:pt x="5675554" y="1836728"/>
                </a:cubicBezTo>
                <a:cubicBezTo>
                  <a:pt x="5650055" y="1836728"/>
                  <a:pt x="5629592" y="1816002"/>
                  <a:pt x="5629592" y="1790880"/>
                </a:cubicBezTo>
                <a:cubicBezTo>
                  <a:pt x="5629592" y="1765444"/>
                  <a:pt x="5650055" y="1745033"/>
                  <a:pt x="5675554" y="1745033"/>
                </a:cubicBezTo>
                <a:cubicBezTo>
                  <a:pt x="5701054" y="1745033"/>
                  <a:pt x="5721517" y="1765444"/>
                  <a:pt x="5721517" y="1790880"/>
                </a:cubicBezTo>
                <a:close/>
                <a:moveTo>
                  <a:pt x="5721517" y="1403061"/>
                </a:moveTo>
                <a:cubicBezTo>
                  <a:pt x="5721517" y="1428497"/>
                  <a:pt x="5701054" y="1448908"/>
                  <a:pt x="5675554" y="1448908"/>
                </a:cubicBezTo>
                <a:cubicBezTo>
                  <a:pt x="5650055" y="1448908"/>
                  <a:pt x="5629593" y="1428182"/>
                  <a:pt x="5629593" y="1403061"/>
                </a:cubicBezTo>
                <a:cubicBezTo>
                  <a:pt x="5629593" y="1377625"/>
                  <a:pt x="5650055" y="1357213"/>
                  <a:pt x="5675554" y="1357213"/>
                </a:cubicBezTo>
                <a:cubicBezTo>
                  <a:pt x="5701054" y="1357213"/>
                  <a:pt x="5721517" y="1377625"/>
                  <a:pt x="5721517" y="1403061"/>
                </a:cubicBezTo>
                <a:close/>
                <a:moveTo>
                  <a:pt x="5721517" y="1015241"/>
                </a:moveTo>
                <a:cubicBezTo>
                  <a:pt x="5721517" y="1040677"/>
                  <a:pt x="5701054" y="1061088"/>
                  <a:pt x="5675554" y="1061088"/>
                </a:cubicBezTo>
                <a:cubicBezTo>
                  <a:pt x="5650055" y="1061088"/>
                  <a:pt x="5629593" y="1040363"/>
                  <a:pt x="5629593" y="1015241"/>
                </a:cubicBezTo>
                <a:cubicBezTo>
                  <a:pt x="5629593" y="989805"/>
                  <a:pt x="5650055" y="969393"/>
                  <a:pt x="5675554" y="969393"/>
                </a:cubicBezTo>
                <a:cubicBezTo>
                  <a:pt x="5701054" y="969393"/>
                  <a:pt x="5721517" y="989805"/>
                  <a:pt x="5721517" y="1015241"/>
                </a:cubicBezTo>
                <a:close/>
                <a:moveTo>
                  <a:pt x="5915755" y="2373080"/>
                </a:moveTo>
                <a:cubicBezTo>
                  <a:pt x="5915755" y="2398516"/>
                  <a:pt x="5895292" y="2418928"/>
                  <a:pt x="5869792" y="2418928"/>
                </a:cubicBezTo>
                <a:cubicBezTo>
                  <a:pt x="5844293" y="2418928"/>
                  <a:pt x="5823830" y="2398202"/>
                  <a:pt x="5823830" y="2373080"/>
                </a:cubicBezTo>
                <a:cubicBezTo>
                  <a:pt x="5823830" y="2347644"/>
                  <a:pt x="5844293" y="2327234"/>
                  <a:pt x="5869792" y="2327234"/>
                </a:cubicBezTo>
                <a:cubicBezTo>
                  <a:pt x="5895292" y="2327234"/>
                  <a:pt x="5915755" y="2347644"/>
                  <a:pt x="5915755" y="2373080"/>
                </a:cubicBezTo>
                <a:close/>
                <a:moveTo>
                  <a:pt x="5915755" y="1984946"/>
                </a:moveTo>
                <a:cubicBezTo>
                  <a:pt x="5915755" y="2010382"/>
                  <a:pt x="5895292" y="2030794"/>
                  <a:pt x="5869792" y="2030794"/>
                </a:cubicBezTo>
                <a:cubicBezTo>
                  <a:pt x="5844293" y="2030794"/>
                  <a:pt x="5823830" y="2010068"/>
                  <a:pt x="5823830" y="1984946"/>
                </a:cubicBezTo>
                <a:cubicBezTo>
                  <a:pt x="5823830" y="1959510"/>
                  <a:pt x="5844293" y="1939100"/>
                  <a:pt x="5869792" y="1939100"/>
                </a:cubicBezTo>
                <a:cubicBezTo>
                  <a:pt x="5895292" y="1939100"/>
                  <a:pt x="5915755" y="1959510"/>
                  <a:pt x="5915755" y="1984946"/>
                </a:cubicBezTo>
                <a:close/>
                <a:moveTo>
                  <a:pt x="5915755" y="1597127"/>
                </a:moveTo>
                <a:cubicBezTo>
                  <a:pt x="5915755" y="1622563"/>
                  <a:pt x="5895292" y="1642975"/>
                  <a:pt x="5869792" y="1642975"/>
                </a:cubicBezTo>
                <a:cubicBezTo>
                  <a:pt x="5844293" y="1642975"/>
                  <a:pt x="5823830" y="1622249"/>
                  <a:pt x="5823830" y="1597127"/>
                </a:cubicBezTo>
                <a:cubicBezTo>
                  <a:pt x="5823830" y="1571692"/>
                  <a:pt x="5844293" y="1551280"/>
                  <a:pt x="5869792" y="1551280"/>
                </a:cubicBezTo>
                <a:cubicBezTo>
                  <a:pt x="5895292" y="1551280"/>
                  <a:pt x="5915755" y="1571692"/>
                  <a:pt x="5915755" y="1597127"/>
                </a:cubicBezTo>
                <a:close/>
                <a:moveTo>
                  <a:pt x="5915755" y="1209308"/>
                </a:moveTo>
                <a:cubicBezTo>
                  <a:pt x="5915755" y="1234744"/>
                  <a:pt x="5895292" y="1255155"/>
                  <a:pt x="5869792" y="1255155"/>
                </a:cubicBezTo>
                <a:cubicBezTo>
                  <a:pt x="5844293" y="1255155"/>
                  <a:pt x="5823830" y="1234430"/>
                  <a:pt x="5823830" y="1209308"/>
                </a:cubicBezTo>
                <a:cubicBezTo>
                  <a:pt x="5823830" y="1183872"/>
                  <a:pt x="5844293" y="1163460"/>
                  <a:pt x="5869792" y="1163460"/>
                </a:cubicBezTo>
                <a:cubicBezTo>
                  <a:pt x="5895292" y="1163460"/>
                  <a:pt x="5915755" y="1183872"/>
                  <a:pt x="5915755" y="1209308"/>
                </a:cubicBezTo>
                <a:close/>
                <a:moveTo>
                  <a:pt x="6110308" y="2179014"/>
                </a:moveTo>
                <a:cubicBezTo>
                  <a:pt x="6110308" y="2204450"/>
                  <a:pt x="6089845" y="2224862"/>
                  <a:pt x="6064345" y="2224862"/>
                </a:cubicBezTo>
                <a:cubicBezTo>
                  <a:pt x="6038846" y="2224862"/>
                  <a:pt x="6018383" y="2204136"/>
                  <a:pt x="6018383" y="2179014"/>
                </a:cubicBezTo>
                <a:cubicBezTo>
                  <a:pt x="6018383" y="2153578"/>
                  <a:pt x="6038846" y="2133166"/>
                  <a:pt x="6064345" y="2133166"/>
                </a:cubicBezTo>
                <a:cubicBezTo>
                  <a:pt x="6089845" y="2133166"/>
                  <a:pt x="6110308" y="2153578"/>
                  <a:pt x="6110308" y="2179014"/>
                </a:cubicBezTo>
                <a:close/>
                <a:moveTo>
                  <a:pt x="6110308" y="1790880"/>
                </a:moveTo>
                <a:cubicBezTo>
                  <a:pt x="6110308" y="1816316"/>
                  <a:pt x="6089845" y="1836728"/>
                  <a:pt x="6064345" y="1836728"/>
                </a:cubicBezTo>
                <a:cubicBezTo>
                  <a:pt x="6038846" y="1836728"/>
                  <a:pt x="6018383" y="1816002"/>
                  <a:pt x="6018383" y="1790880"/>
                </a:cubicBezTo>
                <a:cubicBezTo>
                  <a:pt x="6018383" y="1765444"/>
                  <a:pt x="6038846" y="1745033"/>
                  <a:pt x="6064345" y="1745033"/>
                </a:cubicBezTo>
                <a:cubicBezTo>
                  <a:pt x="6089845" y="1745033"/>
                  <a:pt x="6110308" y="1765444"/>
                  <a:pt x="6110308" y="1790880"/>
                </a:cubicBezTo>
                <a:close/>
                <a:moveTo>
                  <a:pt x="6110308" y="1403061"/>
                </a:moveTo>
                <a:cubicBezTo>
                  <a:pt x="6110308" y="1428497"/>
                  <a:pt x="6089845" y="1448908"/>
                  <a:pt x="6064345" y="1448908"/>
                </a:cubicBezTo>
                <a:cubicBezTo>
                  <a:pt x="6038846" y="1448908"/>
                  <a:pt x="6018383" y="1428182"/>
                  <a:pt x="6018383" y="1403061"/>
                </a:cubicBezTo>
                <a:cubicBezTo>
                  <a:pt x="6018383" y="1377625"/>
                  <a:pt x="6038846" y="1357213"/>
                  <a:pt x="6064345" y="1357213"/>
                </a:cubicBezTo>
                <a:cubicBezTo>
                  <a:pt x="6089845" y="1357213"/>
                  <a:pt x="6110308" y="1377625"/>
                  <a:pt x="6110308" y="1403061"/>
                </a:cubicBezTo>
                <a:close/>
                <a:moveTo>
                  <a:pt x="6304546" y="2373080"/>
                </a:moveTo>
                <a:cubicBezTo>
                  <a:pt x="6304546" y="2398516"/>
                  <a:pt x="6284083" y="2418928"/>
                  <a:pt x="6258583" y="2418928"/>
                </a:cubicBezTo>
                <a:cubicBezTo>
                  <a:pt x="6233084" y="2418928"/>
                  <a:pt x="6212621" y="2398202"/>
                  <a:pt x="6212621" y="2373080"/>
                </a:cubicBezTo>
                <a:cubicBezTo>
                  <a:pt x="6212621" y="2347644"/>
                  <a:pt x="6233084" y="2327234"/>
                  <a:pt x="6258583" y="2327234"/>
                </a:cubicBezTo>
                <a:cubicBezTo>
                  <a:pt x="6284083" y="2327234"/>
                  <a:pt x="6304546" y="2347644"/>
                  <a:pt x="6304546" y="2373080"/>
                </a:cubicBezTo>
                <a:close/>
                <a:moveTo>
                  <a:pt x="6304546" y="1984946"/>
                </a:moveTo>
                <a:cubicBezTo>
                  <a:pt x="6304546" y="2010382"/>
                  <a:pt x="6284083" y="2030794"/>
                  <a:pt x="6258583" y="2030794"/>
                </a:cubicBezTo>
                <a:cubicBezTo>
                  <a:pt x="6233084" y="2030794"/>
                  <a:pt x="6212621" y="2010068"/>
                  <a:pt x="6212621" y="1984946"/>
                </a:cubicBezTo>
                <a:cubicBezTo>
                  <a:pt x="6212621" y="1959510"/>
                  <a:pt x="6233084" y="1939100"/>
                  <a:pt x="6258583" y="1939100"/>
                </a:cubicBezTo>
                <a:cubicBezTo>
                  <a:pt x="6284083" y="1939100"/>
                  <a:pt x="6304546" y="1959510"/>
                  <a:pt x="6304546" y="1984946"/>
                </a:cubicBezTo>
                <a:close/>
                <a:moveTo>
                  <a:pt x="6304546" y="1597127"/>
                </a:moveTo>
                <a:cubicBezTo>
                  <a:pt x="6304546" y="1622563"/>
                  <a:pt x="6284083" y="1642975"/>
                  <a:pt x="6258583" y="1642975"/>
                </a:cubicBezTo>
                <a:cubicBezTo>
                  <a:pt x="6233084" y="1642975"/>
                  <a:pt x="6212621" y="1622249"/>
                  <a:pt x="6212621" y="1597127"/>
                </a:cubicBezTo>
                <a:cubicBezTo>
                  <a:pt x="6212621" y="1571692"/>
                  <a:pt x="6233084" y="1551280"/>
                  <a:pt x="6258583" y="1551280"/>
                </a:cubicBezTo>
                <a:cubicBezTo>
                  <a:pt x="6284083" y="1551280"/>
                  <a:pt x="6304546" y="1571692"/>
                  <a:pt x="6304546" y="1597127"/>
                </a:cubicBezTo>
                <a:close/>
                <a:moveTo>
                  <a:pt x="6499098" y="2179014"/>
                </a:moveTo>
                <a:cubicBezTo>
                  <a:pt x="6499098" y="2204450"/>
                  <a:pt x="6478636" y="2224862"/>
                  <a:pt x="6453136" y="2224862"/>
                </a:cubicBezTo>
                <a:cubicBezTo>
                  <a:pt x="6427636" y="2224862"/>
                  <a:pt x="6407174" y="2204136"/>
                  <a:pt x="6407174" y="2179014"/>
                </a:cubicBezTo>
                <a:cubicBezTo>
                  <a:pt x="6407174" y="2153578"/>
                  <a:pt x="6427636" y="2133166"/>
                  <a:pt x="6453136" y="2133166"/>
                </a:cubicBezTo>
                <a:cubicBezTo>
                  <a:pt x="6478636" y="2133166"/>
                  <a:pt x="6499098" y="2153578"/>
                  <a:pt x="6499098" y="2179014"/>
                </a:cubicBezTo>
                <a:close/>
                <a:moveTo>
                  <a:pt x="6499098" y="1790880"/>
                </a:moveTo>
                <a:cubicBezTo>
                  <a:pt x="6499098" y="1816316"/>
                  <a:pt x="6478636" y="1836728"/>
                  <a:pt x="6453136" y="1836728"/>
                </a:cubicBezTo>
                <a:cubicBezTo>
                  <a:pt x="6427636" y="1836728"/>
                  <a:pt x="6407174" y="1816002"/>
                  <a:pt x="6407174" y="1790880"/>
                </a:cubicBezTo>
                <a:cubicBezTo>
                  <a:pt x="6407174" y="1765444"/>
                  <a:pt x="6427636" y="1745033"/>
                  <a:pt x="6453136" y="1745033"/>
                </a:cubicBezTo>
                <a:cubicBezTo>
                  <a:pt x="6478636" y="1745033"/>
                  <a:pt x="6499098" y="1765444"/>
                  <a:pt x="6499098" y="1790880"/>
                </a:cubicBezTo>
                <a:close/>
                <a:moveTo>
                  <a:pt x="6635049" y="2028236"/>
                </a:moveTo>
                <a:lnTo>
                  <a:pt x="6629750" y="2027163"/>
                </a:lnTo>
                <a:cubicBezTo>
                  <a:pt x="6613237" y="2020156"/>
                  <a:pt x="6601727" y="2003788"/>
                  <a:pt x="6601727" y="1984946"/>
                </a:cubicBezTo>
                <a:lnTo>
                  <a:pt x="6609033" y="1967427"/>
                </a:lnTo>
                <a:lnTo>
                  <a:pt x="6613672" y="1976485"/>
                </a:lnTo>
                <a:close/>
                <a:moveTo>
                  <a:pt x="6693336" y="2373080"/>
                </a:moveTo>
                <a:cubicBezTo>
                  <a:pt x="6693336" y="2398516"/>
                  <a:pt x="6673189" y="2418928"/>
                  <a:pt x="6647689" y="2418928"/>
                </a:cubicBezTo>
                <a:cubicBezTo>
                  <a:pt x="6622189" y="2418928"/>
                  <a:pt x="6601727" y="2398202"/>
                  <a:pt x="6601727" y="2373080"/>
                </a:cubicBezTo>
                <a:cubicBezTo>
                  <a:pt x="6601727" y="2347644"/>
                  <a:pt x="6622504" y="2327234"/>
                  <a:pt x="6647689" y="2327234"/>
                </a:cubicBezTo>
                <a:cubicBezTo>
                  <a:pt x="6672874" y="2327234"/>
                  <a:pt x="6693336" y="2347644"/>
                  <a:pt x="6693336" y="2373080"/>
                </a:cubicBezTo>
                <a:close/>
              </a:path>
            </a:pathLst>
          </a:custGeom>
          <a:solidFill>
            <a:srgbClr val="E8EBEE"/>
          </a:solidFill>
          <a:ln w="735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BE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9D96EBF-4D99-EEFC-B066-7916593073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938" y="512763"/>
            <a:ext cx="1274400" cy="508682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A593D01-B366-1C7A-016D-3A952A425B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5" y="2688720"/>
            <a:ext cx="8207651" cy="524553"/>
          </a:xfrm>
          <a:prstGeom prst="rect">
            <a:avLst/>
          </a:prstGeom>
        </p:spPr>
        <p:txBody>
          <a:bodyPr wrap="square" lIns="0" rIns="0" bIns="108000" anchor="b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b="1" i="1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Hoofdstuk</a:t>
            </a:r>
            <a:r>
              <a:rPr lang="en-GB" dirty="0"/>
              <a:t> - </a:t>
            </a:r>
            <a:r>
              <a:rPr lang="en-GB" dirty="0" err="1"/>
              <a:t>Ondertitel</a:t>
            </a:r>
            <a:endParaRPr lang="en-B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B727AB-7970-6A95-AC91-00F264411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5" y="3213273"/>
            <a:ext cx="8207651" cy="1588127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>
              <a:defRPr sz="5400" b="0">
                <a:solidFill>
                  <a:schemeClr val="bg2"/>
                </a:solidFill>
              </a:defRPr>
            </a:lvl1pPr>
          </a:lstStyle>
          <a:p>
            <a:r>
              <a:rPr lang="en-GB" dirty="0" err="1"/>
              <a:t>Hoofdstuk</a:t>
            </a:r>
            <a:r>
              <a:rPr lang="en-GB" dirty="0"/>
              <a:t> - </a:t>
            </a:r>
            <a:r>
              <a:rPr lang="en-GB" dirty="0" err="1"/>
              <a:t>Titel</a:t>
            </a:r>
            <a:endParaRPr lang="en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67B28-01D9-052E-0F45-E9F56DE694F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B3500C4-B658-4C96-8B2F-29420D10C31A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6ADB8DE-B83F-3940-C769-50FA6A43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534C880-3969-6D43-09CD-61FF8BCD1A0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467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DC045D29-26D3-BEAC-0651-975D63113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04419"/>
            <a:ext cx="11160125" cy="1116012"/>
          </a:xfrm>
          <a:prstGeom prst="rect">
            <a:avLst/>
          </a:prstGeom>
        </p:spPr>
        <p:txBody>
          <a:bodyPr vert="horz" lIns="90000" tIns="45720" rIns="90000" bIns="45720" rtlCol="0" anchor="ctr">
            <a:noAutofit/>
          </a:bodyPr>
          <a:lstStyle/>
          <a:p>
            <a:endParaRPr lang="en-BE" dirty="0"/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EC4786DC-FA24-1268-B040-77FB79F19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66613" y="6468675"/>
            <a:ext cx="3298784" cy="276999"/>
          </a:xfrm>
          <a:prstGeom prst="rect">
            <a:avLst/>
          </a:prstGeom>
        </p:spPr>
        <p:txBody>
          <a:bodyPr wrap="square" lIns="0" rIns="90000" anchor="ctr">
            <a:spAutoFit/>
          </a:bodyPr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83C407C-EF99-4A8D-86EA-6CF9490755D3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5" name="Footer Placeholder 14">
            <a:extLst>
              <a:ext uri="{FF2B5EF4-FFF2-40B4-BE49-F238E27FC236}">
                <a16:creationId xmlns:a16="http://schemas.microsoft.com/office/drawing/2014/main" id="{CC053C61-CA26-0E11-C32B-747FA68F7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6" y="6468675"/>
            <a:ext cx="7250677" cy="276999"/>
          </a:xfrm>
          <a:prstGeom prst="rect">
            <a:avLst/>
          </a:prstGeom>
        </p:spPr>
        <p:txBody>
          <a:bodyPr wrap="square" lIns="0" anchor="ctr">
            <a:spAutoFit/>
          </a:bodyPr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6" name="Slide Number Placeholder 15">
            <a:extLst>
              <a:ext uri="{FF2B5EF4-FFF2-40B4-BE49-F238E27FC236}">
                <a16:creationId xmlns:a16="http://schemas.microsoft.com/office/drawing/2014/main" id="{579815E0-778E-A12C-26E0-B2D86FC89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5397" y="6468675"/>
            <a:ext cx="610665" cy="276999"/>
          </a:xfrm>
          <a:prstGeom prst="rect">
            <a:avLst/>
          </a:prstGeom>
        </p:spPr>
        <p:txBody>
          <a:bodyPr wrap="square" rIns="0" anchor="ctr">
            <a:spAutoFit/>
          </a:bodyPr>
          <a:lstStyle>
            <a:lvl1pPr algn="r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B70248A-FD0F-534C-919E-E8EB9B0FC062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E091F03-845A-8529-F345-791EAB883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28774"/>
            <a:ext cx="11160124" cy="4716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/>
              <a:t>Klik om tekst toe te voegen. </a:t>
            </a:r>
            <a:br>
              <a:rPr lang="nl-BE" dirty="0"/>
            </a:br>
            <a:r>
              <a:rPr lang="nl-BE" dirty="0"/>
              <a:t>Voor bullets, selecteer je je tekst + TAB-toets.</a:t>
            </a:r>
          </a:p>
          <a:p>
            <a:pPr lvl="1"/>
            <a:r>
              <a:rPr lang="nl-BE" dirty="0"/>
              <a:t>Bullets 1</a:t>
            </a:r>
          </a:p>
          <a:p>
            <a:pPr lvl="2"/>
            <a:r>
              <a:rPr lang="nl-BE" dirty="0"/>
              <a:t>Bullets 2</a:t>
            </a:r>
          </a:p>
          <a:p>
            <a:pPr lvl="3"/>
            <a:r>
              <a:rPr lang="nl-BE" dirty="0"/>
              <a:t>Bullets 3</a:t>
            </a:r>
          </a:p>
          <a:p>
            <a:pPr lvl="4"/>
            <a:r>
              <a:rPr lang="nl-BE" dirty="0"/>
              <a:t>Bullets 4</a:t>
            </a:r>
          </a:p>
          <a:p>
            <a:pPr lvl="5"/>
            <a:r>
              <a:rPr lang="nl-BE" dirty="0"/>
              <a:t>Bullets 5</a:t>
            </a:r>
          </a:p>
          <a:p>
            <a:pPr lvl="6"/>
            <a:r>
              <a:rPr lang="nl-BE" dirty="0"/>
              <a:t>Bullets 6</a:t>
            </a:r>
          </a:p>
          <a:p>
            <a:pPr lvl="7"/>
            <a:r>
              <a:rPr lang="nl-BE" dirty="0"/>
              <a:t>Bullets 7</a:t>
            </a:r>
          </a:p>
          <a:p>
            <a:pPr lvl="8"/>
            <a:r>
              <a:rPr lang="nl-BE" dirty="0"/>
              <a:t>Bullets 8</a:t>
            </a:r>
          </a:p>
        </p:txBody>
      </p:sp>
    </p:spTree>
    <p:extLst>
      <p:ext uri="{BB962C8B-B14F-4D97-AF65-F5344CB8AC3E}">
        <p14:creationId xmlns:p14="http://schemas.microsoft.com/office/powerpoint/2010/main" val="308485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1" r:id="rId2"/>
    <p:sldLayoutId id="2147483662" r:id="rId3"/>
    <p:sldLayoutId id="2147483663" r:id="rId4"/>
    <p:sldLayoutId id="2147483824" r:id="rId5"/>
    <p:sldLayoutId id="2147483787" r:id="rId6"/>
    <p:sldLayoutId id="2147483832" r:id="rId7"/>
    <p:sldLayoutId id="2147483785" r:id="rId8"/>
    <p:sldLayoutId id="2147483675" r:id="rId9"/>
    <p:sldLayoutId id="2147483678" r:id="rId10"/>
    <p:sldLayoutId id="2147483751" r:id="rId11"/>
    <p:sldLayoutId id="2147483752" r:id="rId12"/>
    <p:sldLayoutId id="2147483753" r:id="rId13"/>
    <p:sldLayoutId id="2147483905" r:id="rId14"/>
    <p:sldLayoutId id="2147483756" r:id="rId15"/>
    <p:sldLayoutId id="2147483910" r:id="rId16"/>
    <p:sldLayoutId id="2147483755" r:id="rId17"/>
    <p:sldLayoutId id="2147483761" r:id="rId18"/>
    <p:sldLayoutId id="2147483840" r:id="rId19"/>
    <p:sldLayoutId id="2147483841" r:id="rId20"/>
    <p:sldLayoutId id="2147483906" r:id="rId21"/>
    <p:sldLayoutId id="2147483766" r:id="rId22"/>
    <p:sldLayoutId id="2147483767" r:id="rId23"/>
    <p:sldLayoutId id="2147483768" r:id="rId24"/>
    <p:sldLayoutId id="2147483769" r:id="rId25"/>
    <p:sldLayoutId id="2147483775" r:id="rId26"/>
    <p:sldLayoutId id="2147483791" r:id="rId27"/>
    <p:sldLayoutId id="2147483909" r:id="rId28"/>
    <p:sldLayoutId id="2147483835" r:id="rId29"/>
    <p:sldLayoutId id="2147483834" r:id="rId30"/>
    <p:sldLayoutId id="2147483836" r:id="rId31"/>
    <p:sldLayoutId id="2147483838" r:id="rId32"/>
    <p:sldLayoutId id="2147483839" r:id="rId33"/>
    <p:sldLayoutId id="2147483793" r:id="rId34"/>
    <p:sldLayoutId id="2147483795" r:id="rId35"/>
    <p:sldLayoutId id="2147483801" r:id="rId36"/>
    <p:sldLayoutId id="2147483802" r:id="rId37"/>
    <p:sldLayoutId id="2147483798" r:id="rId38"/>
    <p:sldLayoutId id="2147483796" r:id="rId39"/>
    <p:sldLayoutId id="2147483781" r:id="rId40"/>
    <p:sldLayoutId id="2147483809" r:id="rId41"/>
    <p:sldLayoutId id="2147483805" r:id="rId42"/>
    <p:sldLayoutId id="2147483812" r:id="rId43"/>
    <p:sldLayoutId id="2147483771" r:id="rId44"/>
    <p:sldLayoutId id="2147483911" r:id="rId45"/>
    <p:sldLayoutId id="2147483912" r:id="rId46"/>
    <p:sldLayoutId id="2147483913" r:id="rId47"/>
    <p:sldLayoutId id="2147483914" r:id="rId48"/>
    <p:sldLayoutId id="2147483916" r:id="rId49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i="0" kern="1200">
          <a:solidFill>
            <a:schemeClr val="bg2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>
          <a:schemeClr val="bg2"/>
        </a:buClr>
        <a:buFont typeface="Arial" panose="020B0604020202020204" pitchFamily="34" charset="0"/>
        <a:buNone/>
        <a:defRPr lang="nl-BE" sz="2400" b="0" i="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3600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•"/>
        <a:tabLst/>
        <a:defRPr lang="nl-BE" sz="2400" b="0" i="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36000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tabLst/>
        <a:defRPr lang="nl-NL" sz="2400" b="0" i="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36000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tx1"/>
        </a:buClr>
        <a:buSzPct val="100000"/>
        <a:buFont typeface="Arial" panose="020B0604020202020204" pitchFamily="34" charset="0"/>
        <a:buChar char="-"/>
        <a:tabLst/>
        <a:defRPr lang="nl-NL" sz="2000" b="0" i="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6440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tx1"/>
        </a:buClr>
        <a:buSzPct val="100000"/>
        <a:buFont typeface="Arial" panose="020B0604020202020204" pitchFamily="34" charset="0"/>
        <a:buChar char="-"/>
        <a:tabLst/>
        <a:defRPr lang="nl-BE" sz="1800" b="0" i="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158040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tx1"/>
        </a:buClr>
        <a:buSzPct val="100000"/>
        <a:buFont typeface="Arial" panose="020B0604020202020204" pitchFamily="34" charset="0"/>
        <a:buChar char="-"/>
        <a:tabLst/>
        <a:defRPr lang="nl-BE" sz="16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183240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tx1"/>
        </a:buClr>
        <a:buSzPct val="100000"/>
        <a:buFont typeface="Arial" panose="020B0604020202020204" pitchFamily="34" charset="0"/>
        <a:buChar char="-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8440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tx1"/>
        </a:buClr>
        <a:buSzPct val="80000"/>
        <a:buFont typeface="Arial" panose="020B0604020202020204" pitchFamily="34" charset="0"/>
        <a:buChar char="-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4440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tx1"/>
        </a:buClr>
        <a:buSzPct val="80000"/>
        <a:buFont typeface="Arial" panose="020B0604020202020204" pitchFamily="34" charset="0"/>
        <a:buChar char="-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37" userDrawn="1">
          <p15:clr>
            <a:srgbClr val="C35EA4"/>
          </p15:clr>
        </p15:guide>
        <p15:guide id="2" pos="325" userDrawn="1">
          <p15:clr>
            <a:srgbClr val="C35EA4"/>
          </p15:clr>
        </p15:guide>
        <p15:guide id="4" orient="horz" pos="323" userDrawn="1">
          <p15:clr>
            <a:srgbClr val="C35EA4"/>
          </p15:clr>
        </p15:guide>
        <p15:guide id="5" pos="7355" userDrawn="1">
          <p15:clr>
            <a:srgbClr val="C35EA4"/>
          </p15:clr>
        </p15:guide>
        <p15:guide id="6" orient="horz" pos="3997" userDrawn="1">
          <p15:clr>
            <a:srgbClr val="C35EA4"/>
          </p15:clr>
        </p15:guide>
        <p15:guide id="7" pos="1912" userDrawn="1">
          <p15:clr>
            <a:srgbClr val="C35EA4"/>
          </p15:clr>
        </p15:guide>
        <p15:guide id="8" pos="5768" userDrawn="1">
          <p15:clr>
            <a:srgbClr val="C35EA4"/>
          </p15:clr>
        </p15:guide>
        <p15:guide id="9" orient="horz" pos="1026" userDrawn="1">
          <p15:clr>
            <a:srgbClr val="C35EA4"/>
          </p15:clr>
        </p15:guide>
        <p15:guide id="10" orient="horz" pos="1548" userDrawn="1">
          <p15:clr>
            <a:srgbClr val="C35EA4"/>
          </p15:clr>
        </p15:guide>
        <p15:guide id="11" pos="3840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DC045D29-26D3-BEAC-0651-975D63113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04419"/>
            <a:ext cx="11160125" cy="1116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BE" dirty="0"/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EC4786DC-FA24-1268-B040-77FB79F19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66613" y="6468675"/>
            <a:ext cx="3298784" cy="276999"/>
          </a:xfrm>
          <a:prstGeom prst="rect">
            <a:avLst/>
          </a:prstGeom>
        </p:spPr>
        <p:txBody>
          <a:bodyPr wrap="square" lIns="0" rIns="90000" anchor="ctr">
            <a:sp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2C14C3A9-9053-4765-850F-DB1D7E34D996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5" name="Footer Placeholder 14">
            <a:extLst>
              <a:ext uri="{FF2B5EF4-FFF2-40B4-BE49-F238E27FC236}">
                <a16:creationId xmlns:a16="http://schemas.microsoft.com/office/drawing/2014/main" id="{CC053C61-CA26-0E11-C32B-747FA68F7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6" y="6468675"/>
            <a:ext cx="7250677" cy="276999"/>
          </a:xfrm>
          <a:prstGeom prst="rect">
            <a:avLst/>
          </a:prstGeom>
        </p:spPr>
        <p:txBody>
          <a:bodyPr wrap="square" lIns="0" anchor="ctr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6" name="Slide Number Placeholder 15">
            <a:extLst>
              <a:ext uri="{FF2B5EF4-FFF2-40B4-BE49-F238E27FC236}">
                <a16:creationId xmlns:a16="http://schemas.microsoft.com/office/drawing/2014/main" id="{579815E0-778E-A12C-26E0-B2D86FC89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5397" y="6468675"/>
            <a:ext cx="610665" cy="276999"/>
          </a:xfrm>
          <a:prstGeom prst="rect">
            <a:avLst/>
          </a:prstGeom>
        </p:spPr>
        <p:txBody>
          <a:bodyPr wrap="square" rIns="0" anchor="ctr">
            <a:spAutoFit/>
          </a:bodyPr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fld id="{8B70248A-FD0F-534C-919E-E8EB9B0FC062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97E8E72-ED87-850A-5C0A-12455F1F4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7" y="1628774"/>
            <a:ext cx="11160125" cy="4716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/>
              <a:t>Klik om tekst toe te voegen. </a:t>
            </a:r>
            <a:br>
              <a:rPr lang="nl-BE" dirty="0"/>
            </a:br>
            <a:r>
              <a:rPr lang="nl-BE" dirty="0"/>
              <a:t>Voor bullets, selecteer je je tekst + TAB-toets.</a:t>
            </a:r>
          </a:p>
          <a:p>
            <a:pPr lvl="1"/>
            <a:r>
              <a:rPr lang="nl-BE" dirty="0"/>
              <a:t>Bullets 1</a:t>
            </a:r>
          </a:p>
          <a:p>
            <a:pPr lvl="2"/>
            <a:r>
              <a:rPr lang="nl-BE" dirty="0"/>
              <a:t>Bullets 2</a:t>
            </a:r>
          </a:p>
          <a:p>
            <a:pPr lvl="3"/>
            <a:r>
              <a:rPr lang="nl-BE" dirty="0"/>
              <a:t>Bullets 3</a:t>
            </a:r>
          </a:p>
          <a:p>
            <a:pPr lvl="4"/>
            <a:r>
              <a:rPr lang="nl-BE" dirty="0"/>
              <a:t>Bullets 4</a:t>
            </a:r>
          </a:p>
          <a:p>
            <a:pPr lvl="5"/>
            <a:r>
              <a:rPr lang="nl-BE" dirty="0"/>
              <a:t>Bullets 5</a:t>
            </a:r>
          </a:p>
          <a:p>
            <a:pPr lvl="6"/>
            <a:r>
              <a:rPr lang="nl-BE" dirty="0"/>
              <a:t>Bullets 6</a:t>
            </a:r>
          </a:p>
          <a:p>
            <a:pPr lvl="7"/>
            <a:r>
              <a:rPr lang="nl-BE" dirty="0"/>
              <a:t>Bullets 7</a:t>
            </a:r>
          </a:p>
          <a:p>
            <a:pPr lvl="8"/>
            <a:r>
              <a:rPr lang="nl-BE" dirty="0"/>
              <a:t>Bullets 8</a:t>
            </a:r>
          </a:p>
        </p:txBody>
      </p:sp>
    </p:spTree>
    <p:extLst>
      <p:ext uri="{BB962C8B-B14F-4D97-AF65-F5344CB8AC3E}">
        <p14:creationId xmlns:p14="http://schemas.microsoft.com/office/powerpoint/2010/main" val="372488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52" r:id="rId6"/>
    <p:sldLayoutId id="2147483853" r:id="rId7"/>
    <p:sldLayoutId id="2147483880" r:id="rId8"/>
    <p:sldLayoutId id="2147483882" r:id="rId9"/>
    <p:sldLayoutId id="2147483883" r:id="rId10"/>
    <p:sldLayoutId id="2147483884" r:id="rId11"/>
    <p:sldLayoutId id="2147483885" r:id="rId1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>
          <a:schemeClr val="bg2"/>
        </a:buClr>
        <a:buFont typeface="Arial" panose="020B0604020202020204" pitchFamily="34" charset="0"/>
        <a:buNone/>
        <a:defRPr lang="nl-NL" sz="2400" b="0" i="0" kern="1200" noProof="0" dirty="0" smtClean="0">
          <a:solidFill>
            <a:schemeClr val="bg1"/>
          </a:solidFill>
          <a:latin typeface="+mn-lt"/>
          <a:ea typeface="+mn-ea"/>
          <a:cs typeface="+mn-cs"/>
        </a:defRPr>
      </a:lvl1pPr>
      <a:lvl2pPr marL="360000" indent="-3600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tx2"/>
        </a:buClr>
        <a:buFont typeface="Arial" panose="020B0604020202020204" pitchFamily="34" charset="0"/>
        <a:buChar char="•"/>
        <a:tabLst/>
        <a:defRPr lang="nl-NL" sz="2400" b="0" i="0" kern="1200" noProof="0" dirty="0" smtClean="0">
          <a:solidFill>
            <a:schemeClr val="bg1"/>
          </a:solidFill>
          <a:latin typeface="+mn-lt"/>
          <a:ea typeface="+mn-ea"/>
          <a:cs typeface="+mn-cs"/>
        </a:defRPr>
      </a:lvl2pPr>
      <a:lvl3pPr marL="720000" indent="-36000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bg1"/>
        </a:buClr>
        <a:buFont typeface="Arial" panose="020B0604020202020204" pitchFamily="34" charset="0"/>
        <a:buChar char="•"/>
        <a:tabLst/>
        <a:defRPr lang="nl-NL" sz="2400" b="0" i="0" kern="1200" noProof="0" dirty="0" smtClean="0">
          <a:solidFill>
            <a:schemeClr val="bg1"/>
          </a:solidFill>
          <a:latin typeface="+mn-lt"/>
          <a:ea typeface="+mn-ea"/>
          <a:cs typeface="+mn-cs"/>
        </a:defRPr>
      </a:lvl3pPr>
      <a:lvl4pPr marL="1080000" indent="-36000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bg1"/>
        </a:buClr>
        <a:buSzPct val="100000"/>
        <a:buFont typeface="Arial" panose="020B0604020202020204" pitchFamily="34" charset="0"/>
        <a:buChar char="-"/>
        <a:tabLst/>
        <a:defRPr lang="nl-NL" sz="2000" b="0" i="0" kern="1200" noProof="0" dirty="0" smtClean="0">
          <a:solidFill>
            <a:schemeClr val="bg1"/>
          </a:solidFill>
          <a:latin typeface="+mn-lt"/>
          <a:ea typeface="+mn-ea"/>
          <a:cs typeface="+mn-cs"/>
        </a:defRPr>
      </a:lvl4pPr>
      <a:lvl5pPr marL="136440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bg1"/>
        </a:buClr>
        <a:buSzPct val="100000"/>
        <a:buFont typeface="Arial" panose="020B0604020202020204" pitchFamily="34" charset="0"/>
        <a:buChar char="-"/>
        <a:tabLst/>
        <a:defRPr lang="nl-BE" sz="1800" b="0" i="0" kern="1200" noProof="0" dirty="0" smtClean="0">
          <a:solidFill>
            <a:schemeClr val="bg1"/>
          </a:solidFill>
          <a:latin typeface="+mn-lt"/>
          <a:ea typeface="+mn-ea"/>
          <a:cs typeface="+mn-cs"/>
        </a:defRPr>
      </a:lvl5pPr>
      <a:lvl6pPr marL="158040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bg1"/>
        </a:buClr>
        <a:buSzPct val="100000"/>
        <a:buFont typeface="Arial" panose="020B0604020202020204" pitchFamily="34" charset="0"/>
        <a:buChar char="-"/>
        <a:tabLst/>
        <a:defRPr lang="en-BE" sz="1600" kern="1200" noProof="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183240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bg1"/>
        </a:buClr>
        <a:buSzPct val="100000"/>
        <a:buFont typeface="Arial" panose="020B0604020202020204" pitchFamily="34" charset="0"/>
        <a:buChar char="-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7pPr>
      <a:lvl8pPr marL="208440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bg1"/>
        </a:buClr>
        <a:buSzPct val="80000"/>
        <a:buFont typeface="Arial" panose="020B0604020202020204" pitchFamily="34" charset="0"/>
        <a:buChar char="-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44440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bg1"/>
        </a:buClr>
        <a:buSzPct val="80000"/>
        <a:buFont typeface="Arial" panose="020B0604020202020204" pitchFamily="34" charset="0"/>
        <a:buChar char="-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C35EA4"/>
          </p15:clr>
        </p15:guide>
        <p15:guide id="2" pos="325" userDrawn="1">
          <p15:clr>
            <a:srgbClr val="C35EA4"/>
          </p15:clr>
        </p15:guide>
        <p15:guide id="4" orient="horz" pos="323" userDrawn="1">
          <p15:clr>
            <a:srgbClr val="C35EA4"/>
          </p15:clr>
        </p15:guide>
        <p15:guide id="5" pos="7355" userDrawn="1">
          <p15:clr>
            <a:srgbClr val="C35EA4"/>
          </p15:clr>
        </p15:guide>
        <p15:guide id="6" orient="horz" pos="3997" userDrawn="1">
          <p15:clr>
            <a:srgbClr val="C35EA4"/>
          </p15:clr>
        </p15:guide>
        <p15:guide id="7" pos="1912" userDrawn="1">
          <p15:clr>
            <a:srgbClr val="C35EA4"/>
          </p15:clr>
        </p15:guide>
        <p15:guide id="8" pos="5768" userDrawn="1">
          <p15:clr>
            <a:srgbClr val="C35EA4"/>
          </p15:clr>
        </p15:guide>
        <p15:guide id="9" orient="horz" pos="1026" userDrawn="1">
          <p15:clr>
            <a:srgbClr val="C35EA4"/>
          </p15:clr>
        </p15:guide>
        <p15:guide id="10" orient="horz" pos="1548" userDrawn="1">
          <p15:clr>
            <a:srgbClr val="C35EA4"/>
          </p15:clr>
        </p15:guide>
        <p15:guide id="11" pos="3840" userDrawn="1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DC045D29-26D3-BEAC-0651-975D63113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04419"/>
            <a:ext cx="11160125" cy="1116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BE" dirty="0"/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EC4786DC-FA24-1268-B040-77FB79F19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66613" y="6468675"/>
            <a:ext cx="3298784" cy="276999"/>
          </a:xfrm>
          <a:prstGeom prst="rect">
            <a:avLst/>
          </a:prstGeom>
        </p:spPr>
        <p:txBody>
          <a:bodyPr wrap="square" lIns="0" rIns="90000" anchor="ctr">
            <a:sp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939A3A1-1831-4EB8-9149-552CB6E175CA}" type="datetime4">
              <a:rPr lang="nl-NL" smtClean="0"/>
              <a:t>5 februari 2024</a:t>
            </a:fld>
            <a:endParaRPr lang="en-BE" dirty="0"/>
          </a:p>
        </p:txBody>
      </p:sp>
      <p:sp>
        <p:nvSpPr>
          <p:cNvPr id="5" name="Footer Placeholder 14">
            <a:extLst>
              <a:ext uri="{FF2B5EF4-FFF2-40B4-BE49-F238E27FC236}">
                <a16:creationId xmlns:a16="http://schemas.microsoft.com/office/drawing/2014/main" id="{CC053C61-CA26-0E11-C32B-747FA68F7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6" y="6468675"/>
            <a:ext cx="7250677" cy="276999"/>
          </a:xfrm>
          <a:prstGeom prst="rect">
            <a:avLst/>
          </a:prstGeom>
        </p:spPr>
        <p:txBody>
          <a:bodyPr wrap="square" lIns="0" anchor="ctr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Voettekst</a:t>
            </a:r>
            <a:endParaRPr lang="en-BE" dirty="0"/>
          </a:p>
        </p:txBody>
      </p:sp>
      <p:sp>
        <p:nvSpPr>
          <p:cNvPr id="6" name="Slide Number Placeholder 15">
            <a:extLst>
              <a:ext uri="{FF2B5EF4-FFF2-40B4-BE49-F238E27FC236}">
                <a16:creationId xmlns:a16="http://schemas.microsoft.com/office/drawing/2014/main" id="{579815E0-778E-A12C-26E0-B2D86FC89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5397" y="6468675"/>
            <a:ext cx="610665" cy="276999"/>
          </a:xfrm>
          <a:prstGeom prst="rect">
            <a:avLst/>
          </a:prstGeom>
        </p:spPr>
        <p:txBody>
          <a:bodyPr wrap="square" rIns="0" anchor="ctr">
            <a:spAutoFit/>
          </a:bodyPr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fld id="{8B70248A-FD0F-534C-919E-E8EB9B0FC062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BA14D0A3-721E-DE58-0565-F005FC78A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5" y="1628774"/>
            <a:ext cx="11160125" cy="4716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/>
              <a:t>Klik om tekst toe te voegen. </a:t>
            </a:r>
            <a:br>
              <a:rPr lang="nl-BE" dirty="0"/>
            </a:br>
            <a:r>
              <a:rPr lang="nl-BE" dirty="0"/>
              <a:t>Voor bullets, selecteer je je tekst + TAB-toets.</a:t>
            </a:r>
          </a:p>
          <a:p>
            <a:pPr lvl="1"/>
            <a:r>
              <a:rPr lang="nl-BE" dirty="0"/>
              <a:t>Bullets 1</a:t>
            </a:r>
          </a:p>
          <a:p>
            <a:pPr lvl="2"/>
            <a:r>
              <a:rPr lang="nl-BE" dirty="0"/>
              <a:t>Bullets 2</a:t>
            </a:r>
          </a:p>
          <a:p>
            <a:pPr lvl="3"/>
            <a:r>
              <a:rPr lang="nl-BE" dirty="0"/>
              <a:t>Bullets 3</a:t>
            </a:r>
          </a:p>
          <a:p>
            <a:pPr lvl="4"/>
            <a:r>
              <a:rPr lang="nl-BE" dirty="0"/>
              <a:t>Bullets 4</a:t>
            </a:r>
          </a:p>
          <a:p>
            <a:pPr lvl="5"/>
            <a:r>
              <a:rPr lang="nl-BE" dirty="0"/>
              <a:t>Bullets 5</a:t>
            </a:r>
          </a:p>
          <a:p>
            <a:pPr lvl="6"/>
            <a:r>
              <a:rPr lang="nl-BE" dirty="0"/>
              <a:t>Bullets 6</a:t>
            </a:r>
          </a:p>
          <a:p>
            <a:pPr lvl="7"/>
            <a:r>
              <a:rPr lang="nl-BE" dirty="0"/>
              <a:t>Bullets 7</a:t>
            </a:r>
          </a:p>
          <a:p>
            <a:pPr lvl="8"/>
            <a:r>
              <a:rPr lang="nl-BE" dirty="0"/>
              <a:t>Bullets 8</a:t>
            </a:r>
          </a:p>
        </p:txBody>
      </p:sp>
    </p:spTree>
    <p:extLst>
      <p:ext uri="{BB962C8B-B14F-4D97-AF65-F5344CB8AC3E}">
        <p14:creationId xmlns:p14="http://schemas.microsoft.com/office/powerpoint/2010/main" val="8352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i="0" kern="1200">
          <a:solidFill>
            <a:schemeClr val="bg2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>
          <a:schemeClr val="bg2"/>
        </a:buClr>
        <a:buFont typeface="Arial" panose="020B0604020202020204" pitchFamily="34" charset="0"/>
        <a:buNone/>
        <a:defRPr lang="nl-NL" sz="2400" b="0" i="0" kern="1200" noProof="0" dirty="0" smtClean="0">
          <a:solidFill>
            <a:schemeClr val="bg1"/>
          </a:solidFill>
          <a:latin typeface="+mn-lt"/>
          <a:ea typeface="+mn-ea"/>
          <a:cs typeface="+mn-cs"/>
        </a:defRPr>
      </a:lvl1pPr>
      <a:lvl2pPr marL="360000" indent="-3600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•"/>
        <a:tabLst/>
        <a:defRPr lang="nl-NL" sz="2400" b="0" i="0" kern="1200" noProof="0" dirty="0" smtClean="0">
          <a:solidFill>
            <a:schemeClr val="bg1"/>
          </a:solidFill>
          <a:latin typeface="+mn-lt"/>
          <a:ea typeface="+mn-ea"/>
          <a:cs typeface="+mn-cs"/>
        </a:defRPr>
      </a:lvl2pPr>
      <a:lvl3pPr marL="720000" indent="-36000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bg1"/>
        </a:buClr>
        <a:buFont typeface="Arial" panose="020B0604020202020204" pitchFamily="34" charset="0"/>
        <a:buChar char="•"/>
        <a:tabLst/>
        <a:defRPr lang="nl-NL" sz="2400" b="0" i="0" kern="1200" noProof="0" dirty="0" smtClean="0">
          <a:solidFill>
            <a:schemeClr val="bg1"/>
          </a:solidFill>
          <a:latin typeface="+mn-lt"/>
          <a:ea typeface="+mn-ea"/>
          <a:cs typeface="+mn-cs"/>
        </a:defRPr>
      </a:lvl3pPr>
      <a:lvl4pPr marL="1080000" indent="-36000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bg1"/>
        </a:buClr>
        <a:buSzPct val="100000"/>
        <a:buFont typeface="Arial" panose="020B0604020202020204" pitchFamily="34" charset="0"/>
        <a:buChar char="-"/>
        <a:tabLst/>
        <a:defRPr lang="nl-NL" sz="2000" b="0" i="0" kern="1200" noProof="0" dirty="0" smtClean="0">
          <a:solidFill>
            <a:schemeClr val="bg1"/>
          </a:solidFill>
          <a:latin typeface="+mn-lt"/>
          <a:ea typeface="+mn-ea"/>
          <a:cs typeface="+mn-cs"/>
        </a:defRPr>
      </a:lvl4pPr>
      <a:lvl5pPr marL="1364400" indent="-28440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bg1"/>
        </a:buClr>
        <a:buSzPct val="100000"/>
        <a:buFont typeface="Arial" panose="020B0604020202020204" pitchFamily="34" charset="0"/>
        <a:buChar char="-"/>
        <a:tabLst/>
        <a:defRPr lang="en-BE" sz="1800" b="0" i="0" kern="1200" noProof="0" dirty="0" smtClean="0">
          <a:solidFill>
            <a:schemeClr val="bg1"/>
          </a:solidFill>
          <a:latin typeface="+mn-lt"/>
          <a:ea typeface="+mn-ea"/>
          <a:cs typeface="+mn-cs"/>
        </a:defRPr>
      </a:lvl5pPr>
      <a:lvl6pPr marL="158040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bg1"/>
        </a:buClr>
        <a:buSzPct val="100000"/>
        <a:buFont typeface="Arial" panose="020B0604020202020204" pitchFamily="34" charset="0"/>
        <a:buChar char="-"/>
        <a:tabLst/>
        <a:defRPr lang="en-BE" sz="1600" kern="1200" noProof="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183240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bg1"/>
        </a:buClr>
        <a:buSzPct val="100000"/>
        <a:buFont typeface="Arial" panose="020B0604020202020204" pitchFamily="34" charset="0"/>
        <a:buChar char="-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7pPr>
      <a:lvl8pPr marL="208440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bg1"/>
        </a:buClr>
        <a:buSzPct val="80000"/>
        <a:buFont typeface="Arial" panose="020B0604020202020204" pitchFamily="34" charset="0"/>
        <a:buChar char="-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44440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bg1"/>
        </a:buClr>
        <a:buSzPct val="80000"/>
        <a:buFont typeface="Arial" panose="020B0604020202020204" pitchFamily="34" charset="0"/>
        <a:buChar char="-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C35EA4"/>
          </p15:clr>
        </p15:guide>
        <p15:guide id="2" pos="325" userDrawn="1">
          <p15:clr>
            <a:srgbClr val="C35EA4"/>
          </p15:clr>
        </p15:guide>
        <p15:guide id="4" orient="horz" pos="323" userDrawn="1">
          <p15:clr>
            <a:srgbClr val="C35EA4"/>
          </p15:clr>
        </p15:guide>
        <p15:guide id="5" pos="7355" userDrawn="1">
          <p15:clr>
            <a:srgbClr val="C35EA4"/>
          </p15:clr>
        </p15:guide>
        <p15:guide id="6" orient="horz" pos="3997" userDrawn="1">
          <p15:clr>
            <a:srgbClr val="C35EA4"/>
          </p15:clr>
        </p15:guide>
        <p15:guide id="7" pos="1912" userDrawn="1">
          <p15:clr>
            <a:srgbClr val="C35EA4"/>
          </p15:clr>
        </p15:guide>
        <p15:guide id="8" pos="5768" userDrawn="1">
          <p15:clr>
            <a:srgbClr val="C35EA4"/>
          </p15:clr>
        </p15:guide>
        <p15:guide id="9" orient="horz" pos="1026" userDrawn="1">
          <p15:clr>
            <a:srgbClr val="C35EA4"/>
          </p15:clr>
        </p15:guide>
        <p15:guide id="10" orient="horz" pos="1548" userDrawn="1">
          <p15:clr>
            <a:srgbClr val="C35EA4"/>
          </p15:clr>
        </p15:guide>
        <p15:guide id="11" pos="3840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onderwijsaanbodmechelenantwerpen.thomasmore.be/opleidingen/n/SC_54043974.ht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entkotweb.be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hyperlink" Target="https://ssbtp.thomasmore.be/stevig-in-je-schoenen-anders-leren-omgaan-met-stress-en-angst/" TargetMode="Externa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zorg.tp@thomasmore.be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hyperlink" Target="http://www.thomasmore.be/faciliteiten-voor-studenten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inneke.kerkhof@thomasmore.be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johan.dekeyzer@thomasmore.be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Studietrajectbegeleiding.tp@thomasmore.be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studietrajectbegeleiding.tp@thomasmore.be" TargetMode="External"/><Relationship Id="rId5" Type="http://schemas.openxmlformats.org/officeDocument/2006/relationships/hyperlink" Target="https://ssbtp.thomasmore.be/" TargetMode="External"/><Relationship Id="rId4" Type="http://schemas.openxmlformats.org/officeDocument/2006/relationships/hyperlink" Target="mailto:sean.vandenbrande@thomasmore.be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thomasmore.be/inschrijven/studiefinanciering-beurs-bijna-beursstudenten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centenvoorstudenten.be/info/kinderbijslag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jpeg"/><Relationship Id="rId5" Type="http://schemas.openxmlformats.org/officeDocument/2006/relationships/hyperlink" Target="https://www.thomasmore.be/studenten/maak-een-afspraak-met-stuvo" TargetMode="External"/><Relationship Id="rId4" Type="http://schemas.openxmlformats.org/officeDocument/2006/relationships/hyperlink" Target="mailto:stuvo.antwerpen@thomasmore.be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associatie.kuleuven.be/tpstudietraject/opleiding-tp-starten-in-tweede-semester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ssbtp.thomasmore.be/documentation/starten-in-het-tweede-semester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omasmore.be/toegepaste-psychologie-proeven-kijken-luistere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nieuwbijtp@thomasmore.b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thomasmore.be/nl/toegepaste-psychologie-een-goede-start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2880000" tIns="0">
            <a:normAutofit/>
          </a:bodyPr>
          <a:lstStyle/>
          <a:p>
            <a:r>
              <a:rPr lang="en-US" dirty="0"/>
              <a:t>Toegepaste Psychologie</a:t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Infosessie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bg1"/>
                </a:solidFill>
              </a:rPr>
              <a:t>Starten</a:t>
            </a:r>
            <a:r>
              <a:rPr lang="en-US" sz="3600" dirty="0">
                <a:solidFill>
                  <a:schemeClr val="bg1"/>
                </a:solidFill>
              </a:rPr>
              <a:t> in het </a:t>
            </a:r>
            <a:r>
              <a:rPr lang="en-US" sz="3600" dirty="0" err="1">
                <a:solidFill>
                  <a:schemeClr val="bg1"/>
                </a:solidFill>
              </a:rPr>
              <a:t>tweede</a:t>
            </a:r>
            <a:r>
              <a:rPr lang="en-US" sz="3600" dirty="0">
                <a:solidFill>
                  <a:schemeClr val="bg1"/>
                </a:solidFill>
              </a:rPr>
              <a:t> semester 23-24</a:t>
            </a:r>
          </a:p>
        </p:txBody>
      </p:sp>
    </p:spTree>
    <p:extLst>
      <p:ext uri="{BB962C8B-B14F-4D97-AF65-F5344CB8AC3E}">
        <p14:creationId xmlns:p14="http://schemas.microsoft.com/office/powerpoint/2010/main" val="3747895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Professionele</a:t>
            </a:r>
            <a:r>
              <a:rPr lang="en-US" sz="3600" dirty="0"/>
              <a:t> bachelor - </a:t>
            </a:r>
            <a:r>
              <a:rPr lang="en-US" sz="3600" dirty="0" err="1"/>
              <a:t>Academische</a:t>
            </a:r>
            <a:r>
              <a:rPr lang="en-US" sz="3600" dirty="0"/>
              <a:t> bachelor</a:t>
            </a:r>
            <a:endParaRPr lang="nl-BE" sz="3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10</a:t>
            </a:fld>
            <a:endParaRPr lang="nl-B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nl-BE" b="1" dirty="0"/>
              <a:t>Professionele bachelor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0" y="2286000"/>
            <a:ext cx="5903913" cy="3600450"/>
          </a:xfrm>
        </p:spPr>
        <p:txBody>
          <a:bodyPr>
            <a:normAutofit fontScale="92500" lnSpcReduction="20000"/>
          </a:bodyPr>
          <a:lstStyle/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dirty="0"/>
              <a:t>Voorbereiding arbeidsmarkt</a:t>
            </a:r>
          </a:p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dirty="0"/>
              <a:t>Gericht op verwerven van toegepaste kennis</a:t>
            </a:r>
          </a:p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dirty="0"/>
              <a:t>Ontwikkeling van praktijkvaardigheden</a:t>
            </a:r>
          </a:p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dirty="0"/>
              <a:t>Praktijkvakken en stage</a:t>
            </a:r>
          </a:p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dirty="0"/>
              <a:t>Minder leerstof, meer oefening</a:t>
            </a:r>
          </a:p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Meer </a:t>
            </a:r>
            <a:r>
              <a:rPr lang="en-US" dirty="0" err="1"/>
              <a:t>interactie</a:t>
            </a:r>
            <a:r>
              <a:rPr lang="en-US" dirty="0"/>
              <a:t> student-docent</a:t>
            </a:r>
          </a:p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Hogeschool</a:t>
            </a:r>
            <a:endParaRPr lang="nl-BE" dirty="0"/>
          </a:p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dirty="0"/>
              <a:t>180 studiepunten</a:t>
            </a:r>
          </a:p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Niveau</a:t>
            </a:r>
            <a:r>
              <a:rPr lang="en-US" dirty="0"/>
              <a:t> 6 EKK</a:t>
            </a:r>
            <a:endParaRPr lang="nl-B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6288087" y="1628775"/>
            <a:ext cx="5903912" cy="1096963"/>
          </a:xfrm>
        </p:spPr>
        <p:txBody>
          <a:bodyPr/>
          <a:lstStyle/>
          <a:p>
            <a:r>
              <a:rPr lang="nl-BE" b="1" dirty="0"/>
              <a:t>Academische bachelor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6288088" y="2286000"/>
            <a:ext cx="5903912" cy="3600450"/>
          </a:xfrm>
        </p:spPr>
        <p:txBody>
          <a:bodyPr>
            <a:normAutofit fontScale="92500" lnSpcReduction="20000"/>
          </a:bodyPr>
          <a:lstStyle/>
          <a:p>
            <a:pPr marL="457200" indent="-2746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dirty="0"/>
              <a:t>Voorbereiding Master</a:t>
            </a:r>
          </a:p>
          <a:p>
            <a:pPr marL="457200" indent="-2746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dirty="0"/>
              <a:t>Gericht op verwerven van theoretische kennis</a:t>
            </a:r>
          </a:p>
          <a:p>
            <a:pPr marL="457200" indent="-2746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dirty="0"/>
              <a:t>Diepgaande wetenschappelijke vorming</a:t>
            </a:r>
          </a:p>
          <a:p>
            <a:pPr marL="457200" indent="-2746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dirty="0"/>
              <a:t>Kennisverdieping en -verbreding</a:t>
            </a:r>
          </a:p>
          <a:p>
            <a:pPr marL="457200" indent="-2746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dirty="0"/>
              <a:t>Meer leerstof, minder oefening</a:t>
            </a:r>
          </a:p>
          <a:p>
            <a:pPr marL="457200" indent="-2746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dirty="0"/>
              <a:t>Minder interactie student-docent</a:t>
            </a:r>
          </a:p>
          <a:p>
            <a:pPr marL="457200" indent="-2746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Universiteit</a:t>
            </a:r>
            <a:endParaRPr lang="nl-BE" dirty="0"/>
          </a:p>
          <a:p>
            <a:pPr marL="457200" indent="-2746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dirty="0"/>
              <a:t>180 studiepunten</a:t>
            </a:r>
          </a:p>
          <a:p>
            <a:pPr marL="457200" indent="-2746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Niveau</a:t>
            </a:r>
            <a:r>
              <a:rPr lang="en-US" dirty="0"/>
              <a:t> 6 EKK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68477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Professionele</a:t>
            </a:r>
            <a:r>
              <a:rPr lang="en-US" sz="3600" dirty="0"/>
              <a:t> bachelor - </a:t>
            </a:r>
            <a:r>
              <a:rPr lang="en-US" sz="3600" dirty="0" err="1"/>
              <a:t>Academische</a:t>
            </a:r>
            <a:r>
              <a:rPr lang="en-US" sz="3600" dirty="0"/>
              <a:t> bachelor</a:t>
            </a:r>
            <a:endParaRPr lang="nl-BE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>
                <a:solidFill>
                  <a:srgbClr val="FFFFFF"/>
                </a:solidFill>
              </a:rPr>
              <a:pPr/>
              <a:t>11</a:t>
            </a:fld>
            <a:endParaRPr lang="nl-BE">
              <a:solidFill>
                <a:srgbClr val="FFFFFF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1131938"/>
              </p:ext>
            </p:extLst>
          </p:nvPr>
        </p:nvGraphicFramePr>
        <p:xfrm>
          <a:off x="0" y="1771650"/>
          <a:ext cx="9144000" cy="4427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1029652"/>
              </p:ext>
            </p:extLst>
          </p:nvPr>
        </p:nvGraphicFramePr>
        <p:xfrm>
          <a:off x="3683918" y="1735812"/>
          <a:ext cx="9144000" cy="4427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C30C3D49-3611-4D94-B428-D2676B0A161E}"/>
              </a:ext>
            </a:extLst>
          </p:cNvPr>
          <p:cNvSpPr txBox="1"/>
          <p:nvPr/>
        </p:nvSpPr>
        <p:spPr>
          <a:xfrm>
            <a:off x="1014074" y="6324182"/>
            <a:ext cx="580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OMV = onderzoeks- en methodologische vakken</a:t>
            </a:r>
          </a:p>
        </p:txBody>
      </p:sp>
      <p:sp>
        <p:nvSpPr>
          <p:cNvPr id="5" name="Tijdelijke aanduiding voor dianummer 3">
            <a:extLst>
              <a:ext uri="{FF2B5EF4-FFF2-40B4-BE49-F238E27FC236}">
                <a16:creationId xmlns:a16="http://schemas.microsoft.com/office/drawing/2014/main" id="{40D3936C-2D0C-A5FD-AA95-E4F7C41A7899}"/>
              </a:ext>
            </a:extLst>
          </p:cNvPr>
          <p:cNvSpPr txBox="1">
            <a:spLocks/>
          </p:cNvSpPr>
          <p:nvPr/>
        </p:nvSpPr>
        <p:spPr>
          <a:xfrm>
            <a:off x="11177926" y="6468675"/>
            <a:ext cx="610665" cy="276999"/>
          </a:xfrm>
          <a:prstGeom prst="rect">
            <a:avLst/>
          </a:prstGeom>
        </p:spPr>
        <p:txBody>
          <a:bodyPr wrap="square" rIns="0" anchor="ctr">
            <a:spAutoFit/>
          </a:bodyPr>
          <a:lstStyle>
            <a:defPPr>
              <a:defRPr lang="en-BE"/>
            </a:defPPr>
            <a:lvl1pPr marL="0" algn="r" defTabSz="914400" rtl="0" eaLnBrk="1" latinLnBrk="0" hangingPunct="1">
              <a:defRPr sz="12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80295F-48CD-49FC-897A-CCEC919B8070}" type="slidenum">
              <a:rPr lang="nl-BE" smtClean="0"/>
              <a:pPr/>
              <a:t>11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51813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0DF93AD8-5FF7-4E8A-ABB9-F47CA0D59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3200"/>
              <a:t>Wat is het verschil tussen een psychologisch consulent</a:t>
            </a:r>
            <a:br>
              <a:rPr lang="nl-BE" sz="3200"/>
            </a:br>
            <a:r>
              <a:rPr lang="nl-BE" sz="3200"/>
              <a:t>en een psycholoog?</a:t>
            </a:r>
            <a:endParaRPr lang="nl-BE" sz="3200" dirty="0"/>
          </a:p>
        </p:txBody>
      </p:sp>
      <p:pic>
        <p:nvPicPr>
          <p:cNvPr id="11" name="Film verschil pc en psycholoog">
            <a:hlinkClick r:id="" action="ppaction://media"/>
            <a:extLst>
              <a:ext uri="{FF2B5EF4-FFF2-40B4-BE49-F238E27FC236}">
                <a16:creationId xmlns:a16="http://schemas.microsoft.com/office/drawing/2014/main" id="{81EB5D14-AF3D-40BE-B742-D0CA883FE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5913" y="1764833"/>
            <a:ext cx="8134350" cy="4572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ijdelijke aanduiding voor dianummer 3">
            <a:extLst>
              <a:ext uri="{FF2B5EF4-FFF2-40B4-BE49-F238E27FC236}">
                <a16:creationId xmlns:a16="http://schemas.microsoft.com/office/drawing/2014/main" id="{3846F0E9-1965-E26F-1D58-D902F828498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065397" y="6468675"/>
            <a:ext cx="610665" cy="276999"/>
          </a:xfrm>
        </p:spPr>
        <p:txBody>
          <a:bodyPr/>
          <a:lstStyle/>
          <a:p>
            <a:fld id="{3B80295F-48CD-49FC-897A-CCEC919B8070}" type="slidenum">
              <a:rPr lang="nl-BE" smtClean="0"/>
              <a:pPr/>
              <a:t>12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6520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/>
              <a:t>Graduaat – Professionele bachelor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13</a:t>
            </a:fld>
            <a:endParaRPr lang="nl-BE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nl-BE" b="1" dirty="0"/>
              <a:t>Graduaatsopleiding</a:t>
            </a:r>
            <a:r>
              <a:rPr lang="nl-BE" dirty="0"/>
              <a:t>			     	</a:t>
            </a:r>
            <a:r>
              <a:rPr lang="nl-BE" b="1" dirty="0"/>
              <a:t>Professionele bachelor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0" y="2212975"/>
            <a:ext cx="5903913" cy="3598863"/>
          </a:xfrm>
        </p:spPr>
        <p:txBody>
          <a:bodyPr>
            <a:normAutofit/>
          </a:bodyPr>
          <a:lstStyle/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sz="2000" dirty="0"/>
              <a:t>Voorbereiding arbeidsmarkt</a:t>
            </a:r>
          </a:p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sz="2000" dirty="0"/>
              <a:t>Gericht op verwerven van praktische kennis</a:t>
            </a:r>
          </a:p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sz="2000" dirty="0"/>
              <a:t>Ontwikkeling van praktijkvaardigheden</a:t>
            </a:r>
          </a:p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sz="2000" dirty="0"/>
              <a:t>Praktijkvakken en stage</a:t>
            </a:r>
          </a:p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sz="2000" dirty="0"/>
              <a:t>Bijleren vanuit de praktijk</a:t>
            </a:r>
          </a:p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Meer </a:t>
            </a:r>
            <a:r>
              <a:rPr lang="en-US" sz="2000" dirty="0" err="1"/>
              <a:t>interactie</a:t>
            </a:r>
            <a:r>
              <a:rPr lang="en-US" sz="2000" dirty="0"/>
              <a:t> student-docent</a:t>
            </a:r>
          </a:p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Hogeschool</a:t>
            </a:r>
            <a:endParaRPr lang="nl-BE" sz="2000" dirty="0"/>
          </a:p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sz="2000" dirty="0"/>
              <a:t>120 studiepunten</a:t>
            </a:r>
          </a:p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Niveau</a:t>
            </a:r>
            <a:r>
              <a:rPr lang="en-US" sz="2000" dirty="0"/>
              <a:t> 5 EKK</a:t>
            </a:r>
            <a:endParaRPr lang="nl-BE" sz="2000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29015F5E-EA9D-4238-84EF-ABAEABAC384C}"/>
              </a:ext>
            </a:extLst>
          </p:cNvPr>
          <p:cNvSpPr txBox="1">
            <a:spLocks/>
          </p:cNvSpPr>
          <p:nvPr/>
        </p:nvSpPr>
        <p:spPr>
          <a:xfrm>
            <a:off x="5817870" y="2185467"/>
            <a:ext cx="5903913" cy="3600450"/>
          </a:xfrm>
          <a:prstGeom prst="rect">
            <a:avLst/>
          </a:prstGeom>
        </p:spPr>
        <p:txBody>
          <a:bodyPr vert="horz" lIns="720000" tIns="45720" rIns="72000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4C25"/>
              </a:buClr>
              <a:buSzPct val="75000"/>
              <a:buFont typeface="Wingdings" panose="05000000000000000000" pitchFamily="2" charset="2"/>
              <a:buNone/>
              <a:defRPr sz="2800" kern="1200">
                <a:solidFill>
                  <a:srgbClr val="3C3C3C"/>
                </a:solidFill>
                <a:latin typeface="Nunito ExtraLight" panose="00000300000000000000" pitchFamily="2" charset="0"/>
                <a:ea typeface="+mn-ea"/>
                <a:cs typeface="+mn-cs"/>
              </a:defRPr>
            </a:lvl1pPr>
            <a:lvl2pPr marL="360000" indent="-36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rgbClr val="F04C25"/>
              </a:buClr>
              <a:buSzPct val="75000"/>
              <a:buFont typeface="Wingdings" panose="05000000000000000000" pitchFamily="2" charset="2"/>
              <a:buChar char="æ"/>
              <a:defRPr sz="2800" kern="1200">
                <a:solidFill>
                  <a:srgbClr val="3C3C3C"/>
                </a:solidFill>
                <a:latin typeface="Nunito ExtraLight" panose="00000300000000000000" pitchFamily="2" charset="0"/>
                <a:ea typeface="+mn-ea"/>
                <a:cs typeface="+mn-cs"/>
              </a:defRPr>
            </a:lvl2pPr>
            <a:lvl3pPr marL="720000" indent="-36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rgbClr val="F04C25"/>
              </a:buClr>
              <a:buSzPct val="70000"/>
              <a:buFont typeface="Wingdings" panose="05000000000000000000" pitchFamily="2" charset="2"/>
              <a:buChar char=""/>
              <a:defRPr sz="2800" kern="1200">
                <a:solidFill>
                  <a:srgbClr val="3C3C3C"/>
                </a:solidFill>
                <a:latin typeface="Nunito ExtraLight" panose="00000300000000000000" pitchFamily="2" charset="0"/>
                <a:ea typeface="+mn-ea"/>
                <a:cs typeface="+mn-cs"/>
              </a:defRPr>
            </a:lvl3pPr>
            <a:lvl4pPr marL="1044000" indent="-324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rgbClr val="3C3C3C"/>
              </a:buClr>
              <a:buFont typeface="Nunito" panose="00000500000000000000" pitchFamily="2" charset="0"/>
              <a:buChar char="‐"/>
              <a:defRPr sz="2100" i="0" u="none" kern="1200">
                <a:solidFill>
                  <a:srgbClr val="3C3C3C"/>
                </a:solidFill>
                <a:latin typeface="Nunito Light" panose="00000400000000000000" pitchFamily="2" charset="0"/>
                <a:ea typeface="+mn-ea"/>
                <a:cs typeface="+mn-cs"/>
              </a:defRPr>
            </a:lvl4pPr>
            <a:lvl5pPr marL="1224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00"/>
              </a:spcAft>
              <a:buClr>
                <a:srgbClr val="3C3C3C"/>
              </a:buClr>
              <a:buSzPct val="120000"/>
              <a:buFont typeface="Nunito" panose="00000500000000000000" pitchFamily="2" charset="0"/>
              <a:buChar char="›"/>
              <a:defRPr sz="1700" kern="1200">
                <a:solidFill>
                  <a:srgbClr val="3C3C3C"/>
                </a:solidFill>
                <a:latin typeface="Nunito Light" panose="000004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sz="2400" dirty="0">
                <a:latin typeface="+mn-lt"/>
              </a:rPr>
              <a:t>Voorbereiding arbeidsmarkt</a:t>
            </a:r>
          </a:p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sz="2400" dirty="0">
                <a:latin typeface="+mn-lt"/>
              </a:rPr>
              <a:t>Gericht op verwerven van toegepaste kennis</a:t>
            </a:r>
          </a:p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sz="2400" dirty="0">
                <a:latin typeface="+mn-lt"/>
              </a:rPr>
              <a:t>Ontwikkeling van praktijkvaardigheden</a:t>
            </a:r>
          </a:p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sz="2400" dirty="0">
                <a:latin typeface="+mn-lt"/>
              </a:rPr>
              <a:t>Praktijkvakken en stage</a:t>
            </a:r>
          </a:p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sz="2400" dirty="0">
                <a:latin typeface="+mn-lt"/>
              </a:rPr>
              <a:t>Minder leerstof, meer oefening</a:t>
            </a:r>
          </a:p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Meer </a:t>
            </a:r>
            <a:r>
              <a:rPr lang="en-US" sz="2400" dirty="0" err="1">
                <a:latin typeface="+mn-lt"/>
              </a:rPr>
              <a:t>interactie</a:t>
            </a:r>
            <a:r>
              <a:rPr lang="en-US" sz="2400" dirty="0">
                <a:latin typeface="+mn-lt"/>
              </a:rPr>
              <a:t> student-docent</a:t>
            </a:r>
          </a:p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Hogeschool</a:t>
            </a:r>
            <a:endParaRPr lang="nl-BE" sz="2400" dirty="0">
              <a:latin typeface="+mn-lt"/>
            </a:endParaRPr>
          </a:p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sz="2400" dirty="0">
                <a:latin typeface="+mn-lt"/>
              </a:rPr>
              <a:t>180 studiepunten</a:t>
            </a:r>
          </a:p>
          <a:p>
            <a:pPr marL="457200" indent="-1936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Niveau</a:t>
            </a:r>
            <a:r>
              <a:rPr lang="en-US" sz="2400" dirty="0">
                <a:latin typeface="+mn-lt"/>
              </a:rPr>
              <a:t> 6 EKK</a:t>
            </a:r>
            <a:endParaRPr lang="nl-BE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9789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400" dirty="0"/>
              <a:t>Niet enkel een opleiding kiezen</a:t>
            </a:r>
          </a:p>
        </p:txBody>
      </p:sp>
      <p:sp>
        <p:nvSpPr>
          <p:cNvPr id="7" name="Subtitle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sz="2800" dirty="0"/>
              <a:t>Ook nog een afstudeerrichting!</a:t>
            </a:r>
          </a:p>
        </p:txBody>
      </p:sp>
    </p:spTree>
    <p:extLst>
      <p:ext uri="{BB962C8B-B14F-4D97-AF65-F5344CB8AC3E}">
        <p14:creationId xmlns:p14="http://schemas.microsoft.com/office/powerpoint/2010/main" val="3034876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lowchart: Alternate Process 89">
            <a:extLst>
              <a:ext uri="{FF2B5EF4-FFF2-40B4-BE49-F238E27FC236}">
                <a16:creationId xmlns:a16="http://schemas.microsoft.com/office/drawing/2014/main" id="{F1979CE3-EE96-4499-96B3-4FE3391EB059}"/>
              </a:ext>
            </a:extLst>
          </p:cNvPr>
          <p:cNvSpPr/>
          <p:nvPr/>
        </p:nvSpPr>
        <p:spPr>
          <a:xfrm>
            <a:off x="8462493" y="1669031"/>
            <a:ext cx="1584000" cy="3072917"/>
          </a:xfrm>
          <a:prstGeom prst="flowChartAlternateProcess">
            <a:avLst/>
          </a:prstGeom>
          <a:solidFill>
            <a:srgbClr val="67CBEF">
              <a:lumMod val="20000"/>
              <a:lumOff val="80000"/>
            </a:srgbClr>
          </a:solidFill>
          <a:ln w="25400" cap="flat" cmpd="sng" algn="ctr">
            <a:solidFill>
              <a:srgbClr val="00A9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77" name="Straight Connector 31">
            <a:extLst>
              <a:ext uri="{FF2B5EF4-FFF2-40B4-BE49-F238E27FC236}">
                <a16:creationId xmlns:a16="http://schemas.microsoft.com/office/drawing/2014/main" id="{07B8D292-F83E-4981-BB22-34D36B7E7658}"/>
              </a:ext>
            </a:extLst>
          </p:cNvPr>
          <p:cNvCxnSpPr>
            <a:stCxn id="83" idx="5"/>
            <a:endCxn id="81" idx="1"/>
          </p:cNvCxnSpPr>
          <p:nvPr/>
        </p:nvCxnSpPr>
        <p:spPr>
          <a:xfrm>
            <a:off x="3012766" y="3520260"/>
            <a:ext cx="1198172" cy="634212"/>
          </a:xfrm>
          <a:prstGeom prst="line">
            <a:avLst/>
          </a:prstGeom>
          <a:noFill/>
          <a:ln w="152400" cap="flat" cmpd="sng" algn="ctr">
            <a:gradFill>
              <a:gsLst>
                <a:gs pos="27000">
                  <a:srgbClr val="007FAC"/>
                </a:gs>
                <a:gs pos="63000">
                  <a:srgbClr val="FFC000"/>
                </a:gs>
              </a:gsLst>
              <a:lin ang="5400000" scaled="1"/>
            </a:gradFill>
            <a:prstDash val="solid"/>
          </a:ln>
          <a:effectLst/>
        </p:spPr>
      </p:cxnSp>
      <p:cxnSp>
        <p:nvCxnSpPr>
          <p:cNvPr id="78" name="Straight Connector 33">
            <a:extLst>
              <a:ext uri="{FF2B5EF4-FFF2-40B4-BE49-F238E27FC236}">
                <a16:creationId xmlns:a16="http://schemas.microsoft.com/office/drawing/2014/main" id="{9EB1728F-EDFD-4D84-BF92-A7366F4ABAFB}"/>
              </a:ext>
            </a:extLst>
          </p:cNvPr>
          <p:cNvCxnSpPr>
            <a:stCxn id="87" idx="7"/>
            <a:endCxn id="80" idx="3"/>
          </p:cNvCxnSpPr>
          <p:nvPr/>
        </p:nvCxnSpPr>
        <p:spPr>
          <a:xfrm flipV="1">
            <a:off x="3012766" y="3520260"/>
            <a:ext cx="1198172" cy="634212"/>
          </a:xfrm>
          <a:prstGeom prst="line">
            <a:avLst/>
          </a:prstGeom>
          <a:noFill/>
          <a:ln w="152400" cap="flat" cmpd="sng" algn="ctr">
            <a:solidFill>
              <a:srgbClr val="EC4B2F"/>
            </a:solidFill>
            <a:prstDash val="solid"/>
          </a:ln>
          <a:effectLst/>
        </p:spPr>
      </p:cxnSp>
      <p:sp>
        <p:nvSpPr>
          <p:cNvPr id="79" name="Flowchart: Alternate Process 5">
            <a:extLst>
              <a:ext uri="{FF2B5EF4-FFF2-40B4-BE49-F238E27FC236}">
                <a16:creationId xmlns:a16="http://schemas.microsoft.com/office/drawing/2014/main" id="{33646DAC-D753-4F53-ADCC-FD60757AE3D2}"/>
              </a:ext>
            </a:extLst>
          </p:cNvPr>
          <p:cNvSpPr/>
          <p:nvPr/>
        </p:nvSpPr>
        <p:spPr>
          <a:xfrm>
            <a:off x="3967646" y="2941748"/>
            <a:ext cx="792088" cy="1800200"/>
          </a:xfrm>
          <a:prstGeom prst="flowChartAlternateProcess">
            <a:avLst/>
          </a:prstGeom>
          <a:solidFill>
            <a:srgbClr val="67CBEF">
              <a:lumMod val="20000"/>
              <a:lumOff val="80000"/>
            </a:srgbClr>
          </a:solidFill>
          <a:ln w="25400" cap="flat" cmpd="sng" algn="ctr">
            <a:solidFill>
              <a:srgbClr val="00A9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0" name="Oval 6">
            <a:extLst>
              <a:ext uri="{FF2B5EF4-FFF2-40B4-BE49-F238E27FC236}">
                <a16:creationId xmlns:a16="http://schemas.microsoft.com/office/drawing/2014/main" id="{73A0FAF9-0EBA-4367-B0FE-C18378B5BB8E}"/>
              </a:ext>
            </a:extLst>
          </p:cNvPr>
          <p:cNvSpPr/>
          <p:nvPr/>
        </p:nvSpPr>
        <p:spPr>
          <a:xfrm>
            <a:off x="4147666" y="3151484"/>
            <a:ext cx="432048" cy="432048"/>
          </a:xfrm>
          <a:prstGeom prst="ellipse">
            <a:avLst/>
          </a:prstGeom>
          <a:gradFill>
            <a:gsLst>
              <a:gs pos="35000">
                <a:srgbClr val="00A9E5">
                  <a:lumMod val="75000"/>
                </a:srgbClr>
              </a:gs>
              <a:gs pos="65000">
                <a:srgbClr val="FFC000"/>
              </a:gs>
            </a:gsLst>
            <a:lin ang="0" scaled="1"/>
          </a:gradFill>
          <a:ln w="25400" cap="flat" cmpd="sng" algn="ctr">
            <a:solidFill>
              <a:srgbClr val="00A9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1" name="Oval 7">
            <a:extLst>
              <a:ext uri="{FF2B5EF4-FFF2-40B4-BE49-F238E27FC236}">
                <a16:creationId xmlns:a16="http://schemas.microsoft.com/office/drawing/2014/main" id="{482B2A75-759B-4FBF-9F1C-00A5BFE03667}"/>
              </a:ext>
            </a:extLst>
          </p:cNvPr>
          <p:cNvSpPr/>
          <p:nvPr/>
        </p:nvSpPr>
        <p:spPr>
          <a:xfrm>
            <a:off x="4147666" y="4091200"/>
            <a:ext cx="432048" cy="432048"/>
          </a:xfrm>
          <a:prstGeom prst="ellipse">
            <a:avLst/>
          </a:prstGeom>
          <a:solidFill>
            <a:srgbClr val="EC4B2F"/>
          </a:solidFill>
          <a:ln w="25400" cap="flat" cmpd="sng" algn="ctr">
            <a:solidFill>
              <a:srgbClr val="00A9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2" name="Flowchart: Alternate Process 13">
            <a:extLst>
              <a:ext uri="{FF2B5EF4-FFF2-40B4-BE49-F238E27FC236}">
                <a16:creationId xmlns:a16="http://schemas.microsoft.com/office/drawing/2014/main" id="{20414899-4C94-4963-BB6E-2DF016B69B6B}"/>
              </a:ext>
            </a:extLst>
          </p:cNvPr>
          <p:cNvSpPr/>
          <p:nvPr/>
        </p:nvSpPr>
        <p:spPr>
          <a:xfrm>
            <a:off x="2463970" y="2941748"/>
            <a:ext cx="792088" cy="1800200"/>
          </a:xfrm>
          <a:prstGeom prst="flowChartAlternateProcess">
            <a:avLst/>
          </a:prstGeom>
          <a:solidFill>
            <a:srgbClr val="67CBEF">
              <a:lumMod val="20000"/>
              <a:lumOff val="80000"/>
            </a:srgbClr>
          </a:solidFill>
          <a:ln w="25400" cap="flat" cmpd="sng" algn="ctr">
            <a:solidFill>
              <a:srgbClr val="00A9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3" name="Oval 14">
            <a:extLst>
              <a:ext uri="{FF2B5EF4-FFF2-40B4-BE49-F238E27FC236}">
                <a16:creationId xmlns:a16="http://schemas.microsoft.com/office/drawing/2014/main" id="{CEFAE665-B464-4B51-B288-D9E3C82B0FD2}"/>
              </a:ext>
            </a:extLst>
          </p:cNvPr>
          <p:cNvSpPr/>
          <p:nvPr/>
        </p:nvSpPr>
        <p:spPr>
          <a:xfrm>
            <a:off x="2643990" y="3151484"/>
            <a:ext cx="432048" cy="432048"/>
          </a:xfrm>
          <a:prstGeom prst="ellipse">
            <a:avLst/>
          </a:prstGeom>
          <a:gradFill>
            <a:gsLst>
              <a:gs pos="35000">
                <a:srgbClr val="00A9E5">
                  <a:lumMod val="75000"/>
                </a:srgbClr>
              </a:gs>
              <a:gs pos="65000">
                <a:srgbClr val="FFC000"/>
              </a:gs>
            </a:gsLst>
            <a:lin ang="0" scaled="1"/>
          </a:gradFill>
          <a:ln w="25400" cap="flat" cmpd="sng" algn="ctr">
            <a:solidFill>
              <a:srgbClr val="00A9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4" name="Oval 16">
            <a:extLst>
              <a:ext uri="{FF2B5EF4-FFF2-40B4-BE49-F238E27FC236}">
                <a16:creationId xmlns:a16="http://schemas.microsoft.com/office/drawing/2014/main" id="{DB11BEB8-F41E-462E-89EE-0A8BDBFB5A96}"/>
              </a:ext>
            </a:extLst>
          </p:cNvPr>
          <p:cNvSpPr/>
          <p:nvPr/>
        </p:nvSpPr>
        <p:spPr>
          <a:xfrm>
            <a:off x="9038469" y="4091200"/>
            <a:ext cx="432048" cy="432048"/>
          </a:xfrm>
          <a:prstGeom prst="ellipse">
            <a:avLst/>
          </a:prstGeom>
          <a:solidFill>
            <a:srgbClr val="EC4B2F"/>
          </a:solidFill>
          <a:ln w="25400" cap="flat" cmpd="sng" algn="ctr">
            <a:solidFill>
              <a:srgbClr val="00A9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5" name="Oval 17">
            <a:extLst>
              <a:ext uri="{FF2B5EF4-FFF2-40B4-BE49-F238E27FC236}">
                <a16:creationId xmlns:a16="http://schemas.microsoft.com/office/drawing/2014/main" id="{4A426F46-973A-4008-9168-398FEAE8C173}"/>
              </a:ext>
            </a:extLst>
          </p:cNvPr>
          <p:cNvSpPr/>
          <p:nvPr/>
        </p:nvSpPr>
        <p:spPr>
          <a:xfrm>
            <a:off x="9038469" y="3151484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rgbClr val="00A9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6" name="Oval 18">
            <a:extLst>
              <a:ext uri="{FF2B5EF4-FFF2-40B4-BE49-F238E27FC236}">
                <a16:creationId xmlns:a16="http://schemas.microsoft.com/office/drawing/2014/main" id="{B4E28885-3E14-4C2C-8163-FDD45E4E0126}"/>
              </a:ext>
            </a:extLst>
          </p:cNvPr>
          <p:cNvSpPr/>
          <p:nvPr/>
        </p:nvSpPr>
        <p:spPr>
          <a:xfrm>
            <a:off x="9038469" y="1820339"/>
            <a:ext cx="432048" cy="432048"/>
          </a:xfrm>
          <a:prstGeom prst="ellipse">
            <a:avLst/>
          </a:prstGeom>
          <a:solidFill>
            <a:srgbClr val="007FAC"/>
          </a:solidFill>
          <a:ln w="25400" cap="flat" cmpd="sng" algn="ctr">
            <a:solidFill>
              <a:srgbClr val="007FA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7" name="Oval 19">
            <a:extLst>
              <a:ext uri="{FF2B5EF4-FFF2-40B4-BE49-F238E27FC236}">
                <a16:creationId xmlns:a16="http://schemas.microsoft.com/office/drawing/2014/main" id="{ACE1278B-FB11-47C4-810D-B9316B509ECE}"/>
              </a:ext>
            </a:extLst>
          </p:cNvPr>
          <p:cNvSpPr/>
          <p:nvPr/>
        </p:nvSpPr>
        <p:spPr>
          <a:xfrm>
            <a:off x="2643990" y="4091200"/>
            <a:ext cx="432048" cy="432048"/>
          </a:xfrm>
          <a:prstGeom prst="ellipse">
            <a:avLst/>
          </a:prstGeom>
          <a:solidFill>
            <a:srgbClr val="EC4B2F"/>
          </a:solidFill>
          <a:ln w="25400" cap="flat" cmpd="sng" algn="ctr">
            <a:solidFill>
              <a:srgbClr val="00A9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88" name="Straight Connector 21">
            <a:extLst>
              <a:ext uri="{FF2B5EF4-FFF2-40B4-BE49-F238E27FC236}">
                <a16:creationId xmlns:a16="http://schemas.microsoft.com/office/drawing/2014/main" id="{8969CC25-C607-44E8-A6BC-CA0EF00FA7C3}"/>
              </a:ext>
            </a:extLst>
          </p:cNvPr>
          <p:cNvCxnSpPr>
            <a:stCxn id="83" idx="6"/>
            <a:endCxn id="80" idx="2"/>
          </p:cNvCxnSpPr>
          <p:nvPr/>
        </p:nvCxnSpPr>
        <p:spPr>
          <a:xfrm>
            <a:off x="3076038" y="3367508"/>
            <a:ext cx="1071628" cy="0"/>
          </a:xfrm>
          <a:prstGeom prst="line">
            <a:avLst/>
          </a:prstGeom>
          <a:noFill/>
          <a:ln w="152400" cap="flat" cmpd="sng" algn="ctr">
            <a:gradFill>
              <a:gsLst>
                <a:gs pos="27000">
                  <a:srgbClr val="007FAC"/>
                </a:gs>
                <a:gs pos="63000">
                  <a:srgbClr val="FFC000"/>
                </a:gs>
              </a:gsLst>
              <a:lin ang="5400000" scaled="1"/>
            </a:gradFill>
            <a:prstDash val="solid"/>
          </a:ln>
          <a:effectLst/>
        </p:spPr>
      </p:cxnSp>
      <p:sp>
        <p:nvSpPr>
          <p:cNvPr id="89" name="Flowchart: Alternate Process 35">
            <a:extLst>
              <a:ext uri="{FF2B5EF4-FFF2-40B4-BE49-F238E27FC236}">
                <a16:creationId xmlns:a16="http://schemas.microsoft.com/office/drawing/2014/main" id="{D85B5A5A-8D3B-4176-BEF2-ECD2CEDEF694}"/>
              </a:ext>
            </a:extLst>
          </p:cNvPr>
          <p:cNvSpPr/>
          <p:nvPr/>
        </p:nvSpPr>
        <p:spPr>
          <a:xfrm>
            <a:off x="5447928" y="2941748"/>
            <a:ext cx="1584000" cy="1800200"/>
          </a:xfrm>
          <a:prstGeom prst="flowChartAlternateProcess">
            <a:avLst/>
          </a:prstGeom>
          <a:solidFill>
            <a:srgbClr val="67CBEF">
              <a:lumMod val="20000"/>
              <a:lumOff val="80000"/>
            </a:srgbClr>
          </a:solidFill>
          <a:ln w="25400" cap="flat" cmpd="sng" algn="ctr">
            <a:solidFill>
              <a:srgbClr val="00A9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1" name="Oval 36">
            <a:extLst>
              <a:ext uri="{FF2B5EF4-FFF2-40B4-BE49-F238E27FC236}">
                <a16:creationId xmlns:a16="http://schemas.microsoft.com/office/drawing/2014/main" id="{45A531ED-CCD8-46C2-B44A-66B1285EFAC2}"/>
              </a:ext>
            </a:extLst>
          </p:cNvPr>
          <p:cNvSpPr/>
          <p:nvPr/>
        </p:nvSpPr>
        <p:spPr>
          <a:xfrm>
            <a:off x="6023904" y="3151484"/>
            <a:ext cx="432048" cy="432048"/>
          </a:xfrm>
          <a:prstGeom prst="ellipse">
            <a:avLst/>
          </a:prstGeom>
          <a:gradFill>
            <a:gsLst>
              <a:gs pos="35000">
                <a:srgbClr val="00A9E5">
                  <a:lumMod val="75000"/>
                </a:srgbClr>
              </a:gs>
              <a:gs pos="65000">
                <a:srgbClr val="FFC000"/>
              </a:gs>
            </a:gsLst>
            <a:lin ang="0" scaled="1"/>
          </a:gradFill>
          <a:ln w="25400" cap="flat" cmpd="sng" algn="ctr">
            <a:solidFill>
              <a:srgbClr val="00A9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2" name="Oval 37">
            <a:extLst>
              <a:ext uri="{FF2B5EF4-FFF2-40B4-BE49-F238E27FC236}">
                <a16:creationId xmlns:a16="http://schemas.microsoft.com/office/drawing/2014/main" id="{272104D9-52AA-432A-83CC-270BC725DFDB}"/>
              </a:ext>
            </a:extLst>
          </p:cNvPr>
          <p:cNvSpPr/>
          <p:nvPr/>
        </p:nvSpPr>
        <p:spPr>
          <a:xfrm>
            <a:off x="6023904" y="4091200"/>
            <a:ext cx="432048" cy="432048"/>
          </a:xfrm>
          <a:prstGeom prst="ellipse">
            <a:avLst/>
          </a:prstGeom>
          <a:solidFill>
            <a:srgbClr val="EC4B2F"/>
          </a:solidFill>
          <a:ln w="25400" cap="flat" cmpd="sng" algn="ctr">
            <a:solidFill>
              <a:srgbClr val="00A9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93" name="Straight Connector 49">
            <a:extLst>
              <a:ext uri="{FF2B5EF4-FFF2-40B4-BE49-F238E27FC236}">
                <a16:creationId xmlns:a16="http://schemas.microsoft.com/office/drawing/2014/main" id="{48AFCB75-19E0-4A21-951A-21051974C63E}"/>
              </a:ext>
            </a:extLst>
          </p:cNvPr>
          <p:cNvCxnSpPr>
            <a:stCxn id="80" idx="6"/>
            <a:endCxn id="91" idx="2"/>
          </p:cNvCxnSpPr>
          <p:nvPr/>
        </p:nvCxnSpPr>
        <p:spPr>
          <a:xfrm>
            <a:off x="4579714" y="3367508"/>
            <a:ext cx="1444190" cy="0"/>
          </a:xfrm>
          <a:prstGeom prst="line">
            <a:avLst/>
          </a:prstGeom>
          <a:noFill/>
          <a:ln w="152400" cap="flat" cmpd="sng" algn="ctr">
            <a:gradFill>
              <a:gsLst>
                <a:gs pos="27000">
                  <a:srgbClr val="007FAC"/>
                </a:gs>
                <a:gs pos="63000">
                  <a:srgbClr val="FFC000"/>
                </a:gs>
              </a:gsLst>
              <a:lin ang="5400000" scaled="1"/>
            </a:gradFill>
            <a:prstDash val="solid"/>
          </a:ln>
          <a:effectLst/>
        </p:spPr>
      </p:cxnSp>
      <p:cxnSp>
        <p:nvCxnSpPr>
          <p:cNvPr id="94" name="Straight Connector 51">
            <a:extLst>
              <a:ext uri="{FF2B5EF4-FFF2-40B4-BE49-F238E27FC236}">
                <a16:creationId xmlns:a16="http://schemas.microsoft.com/office/drawing/2014/main" id="{C212CB01-5C31-4046-B6DB-8B296B825B85}"/>
              </a:ext>
            </a:extLst>
          </p:cNvPr>
          <p:cNvCxnSpPr>
            <a:stCxn id="81" idx="6"/>
            <a:endCxn id="92" idx="2"/>
          </p:cNvCxnSpPr>
          <p:nvPr/>
        </p:nvCxnSpPr>
        <p:spPr>
          <a:xfrm>
            <a:off x="4579714" y="4307224"/>
            <a:ext cx="1444190" cy="0"/>
          </a:xfrm>
          <a:prstGeom prst="line">
            <a:avLst/>
          </a:prstGeom>
          <a:noFill/>
          <a:ln w="152400" cap="flat" cmpd="sng" algn="ctr">
            <a:solidFill>
              <a:srgbClr val="EC4B2F"/>
            </a:solidFill>
            <a:prstDash val="solid"/>
          </a:ln>
          <a:effectLst/>
        </p:spPr>
      </p:cxnSp>
      <p:cxnSp>
        <p:nvCxnSpPr>
          <p:cNvPr id="98" name="Straight Connector 55">
            <a:extLst>
              <a:ext uri="{FF2B5EF4-FFF2-40B4-BE49-F238E27FC236}">
                <a16:creationId xmlns:a16="http://schemas.microsoft.com/office/drawing/2014/main" id="{34CBBB2D-28DF-4C7D-BFC1-51E6BF2AC9A6}"/>
              </a:ext>
            </a:extLst>
          </p:cNvPr>
          <p:cNvCxnSpPr>
            <a:stCxn id="91" idx="6"/>
            <a:endCxn id="85" idx="2"/>
          </p:cNvCxnSpPr>
          <p:nvPr/>
        </p:nvCxnSpPr>
        <p:spPr>
          <a:xfrm>
            <a:off x="6455952" y="3367508"/>
            <a:ext cx="2582517" cy="0"/>
          </a:xfrm>
          <a:prstGeom prst="line">
            <a:avLst/>
          </a:prstGeom>
          <a:noFill/>
          <a:ln w="127000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99" name="TextBox 58">
            <a:extLst>
              <a:ext uri="{FF2B5EF4-FFF2-40B4-BE49-F238E27FC236}">
                <a16:creationId xmlns:a16="http://schemas.microsoft.com/office/drawing/2014/main" id="{402ED0C9-879D-42F6-8A19-12B5DEDBFC68}"/>
              </a:ext>
            </a:extLst>
          </p:cNvPr>
          <p:cNvSpPr txBox="1"/>
          <p:nvPr/>
        </p:nvSpPr>
        <p:spPr>
          <a:xfrm>
            <a:off x="1260366" y="2250072"/>
            <a:ext cx="250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3C72"/>
                </a:solidFill>
                <a:latin typeface="Verdana"/>
              </a:rPr>
              <a:t>Voorkeur</a:t>
            </a:r>
            <a:r>
              <a:rPr lang="en-US" dirty="0">
                <a:solidFill>
                  <a:srgbClr val="003C72"/>
                </a:solidFill>
                <a:latin typeface="Verdana"/>
              </a:rPr>
              <a:t> </a:t>
            </a:r>
            <a:r>
              <a:rPr lang="en-US" dirty="0" err="1">
                <a:solidFill>
                  <a:srgbClr val="003C72"/>
                </a:solidFill>
                <a:latin typeface="Verdana"/>
              </a:rPr>
              <a:t>optie</a:t>
            </a:r>
            <a:r>
              <a:rPr lang="en-US" dirty="0">
                <a:solidFill>
                  <a:srgbClr val="003C72"/>
                </a:solidFill>
                <a:latin typeface="Verdana"/>
              </a:rPr>
              <a:t> KLP/SPP of A&amp;O?</a:t>
            </a:r>
            <a:endParaRPr lang="nl-BE" dirty="0">
              <a:solidFill>
                <a:srgbClr val="003C72"/>
              </a:solidFill>
              <a:latin typeface="Verdana"/>
            </a:endParaRPr>
          </a:p>
        </p:txBody>
      </p:sp>
      <p:sp>
        <p:nvSpPr>
          <p:cNvPr id="100" name="TextBox 59">
            <a:extLst>
              <a:ext uri="{FF2B5EF4-FFF2-40B4-BE49-F238E27FC236}">
                <a16:creationId xmlns:a16="http://schemas.microsoft.com/office/drawing/2014/main" id="{108802E9-AFA1-46E3-8BA4-D01C6174ED74}"/>
              </a:ext>
            </a:extLst>
          </p:cNvPr>
          <p:cNvSpPr txBox="1"/>
          <p:nvPr/>
        </p:nvSpPr>
        <p:spPr>
          <a:xfrm>
            <a:off x="3611852" y="4974224"/>
            <a:ext cx="219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rgbClr val="003C72"/>
                </a:solidFill>
                <a:latin typeface="Verdana"/>
              </a:rPr>
              <a:t>Keuze</a:t>
            </a:r>
            <a:r>
              <a:rPr lang="en-US">
                <a:solidFill>
                  <a:srgbClr val="003C72"/>
                </a:solidFill>
                <a:latin typeface="Verdana"/>
              </a:rPr>
              <a:t> </a:t>
            </a:r>
            <a:r>
              <a:rPr lang="en-US" err="1">
                <a:solidFill>
                  <a:srgbClr val="003C72"/>
                </a:solidFill>
                <a:latin typeface="Verdana"/>
              </a:rPr>
              <a:t>optie</a:t>
            </a:r>
            <a:r>
              <a:rPr lang="en-US">
                <a:solidFill>
                  <a:srgbClr val="003C72"/>
                </a:solidFill>
                <a:latin typeface="Verdana"/>
              </a:rPr>
              <a:t> KLP/SPP of A&amp;O !</a:t>
            </a:r>
            <a:endParaRPr lang="nl-BE">
              <a:solidFill>
                <a:srgbClr val="003C72"/>
              </a:solidFill>
              <a:latin typeface="Verdana"/>
            </a:endParaRPr>
          </a:p>
        </p:txBody>
      </p:sp>
      <p:sp>
        <p:nvSpPr>
          <p:cNvPr id="101" name="TextBox 60">
            <a:extLst>
              <a:ext uri="{FF2B5EF4-FFF2-40B4-BE49-F238E27FC236}">
                <a16:creationId xmlns:a16="http://schemas.microsoft.com/office/drawing/2014/main" id="{BF7524E0-5D22-4508-A0A6-F15571288D09}"/>
              </a:ext>
            </a:extLst>
          </p:cNvPr>
          <p:cNvSpPr txBox="1"/>
          <p:nvPr/>
        </p:nvSpPr>
        <p:spPr>
          <a:xfrm>
            <a:off x="6764649" y="2223068"/>
            <a:ext cx="1533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rgbClr val="003C72"/>
                </a:solidFill>
                <a:latin typeface="Verdana"/>
              </a:rPr>
              <a:t>Keuze</a:t>
            </a:r>
            <a:r>
              <a:rPr lang="en-US">
                <a:solidFill>
                  <a:srgbClr val="003C72"/>
                </a:solidFill>
                <a:latin typeface="Verdana"/>
              </a:rPr>
              <a:t> KLP</a:t>
            </a:r>
          </a:p>
          <a:p>
            <a:r>
              <a:rPr lang="en-US">
                <a:solidFill>
                  <a:srgbClr val="003C72"/>
                </a:solidFill>
                <a:latin typeface="Verdana"/>
              </a:rPr>
              <a:t>of SPP !</a:t>
            </a:r>
            <a:endParaRPr lang="nl-BE">
              <a:solidFill>
                <a:srgbClr val="003C72"/>
              </a:solidFill>
              <a:latin typeface="Verdana"/>
            </a:endParaRPr>
          </a:p>
        </p:txBody>
      </p:sp>
      <p:graphicFrame>
        <p:nvGraphicFramePr>
          <p:cNvPr id="102" name="Table 61">
            <a:extLst>
              <a:ext uri="{FF2B5EF4-FFF2-40B4-BE49-F238E27FC236}">
                <a16:creationId xmlns:a16="http://schemas.microsoft.com/office/drawing/2014/main" id="{B40E531E-B50A-4780-BE47-27601884EF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684824"/>
              </p:ext>
            </p:extLst>
          </p:nvPr>
        </p:nvGraphicFramePr>
        <p:xfrm>
          <a:off x="2159556" y="1235485"/>
          <a:ext cx="8064895" cy="380099"/>
        </p:xfrm>
        <a:graphic>
          <a:graphicData uri="http://schemas.openxmlformats.org/drawingml/2006/table">
            <a:tbl>
              <a:tblPr bandRow="1"/>
              <a:tblGrid>
                <a:gridCol w="1440160">
                  <a:extLst>
                    <a:ext uri="{9D8B030D-6E8A-4147-A177-3AD203B41FA5}">
                      <a16:colId xmlns:a16="http://schemas.microsoft.com/office/drawing/2014/main" val="1589226337"/>
                    </a:ext>
                  </a:extLst>
                </a:gridCol>
                <a:gridCol w="1499380">
                  <a:extLst>
                    <a:ext uri="{9D8B030D-6E8A-4147-A177-3AD203B41FA5}">
                      <a16:colId xmlns:a16="http://schemas.microsoft.com/office/drawing/2014/main" val="4277192827"/>
                    </a:ext>
                  </a:extLst>
                </a:gridCol>
                <a:gridCol w="2389052">
                  <a:extLst>
                    <a:ext uri="{9D8B030D-6E8A-4147-A177-3AD203B41FA5}">
                      <a16:colId xmlns:a16="http://schemas.microsoft.com/office/drawing/2014/main" val="662317020"/>
                    </a:ext>
                  </a:extLst>
                </a:gridCol>
                <a:gridCol w="2736303">
                  <a:extLst>
                    <a:ext uri="{9D8B030D-6E8A-4147-A177-3AD203B41FA5}">
                      <a16:colId xmlns:a16="http://schemas.microsoft.com/office/drawing/2014/main" val="3340308957"/>
                    </a:ext>
                  </a:extLst>
                </a:gridCol>
              </a:tblGrid>
              <a:tr h="3800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err="1"/>
                        <a:t>Sem</a:t>
                      </a:r>
                      <a:r>
                        <a:rPr lang="en-US"/>
                        <a:t> 1</a:t>
                      </a:r>
                      <a:endParaRPr lang="nl-BE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9E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err="1"/>
                        <a:t>Sem</a:t>
                      </a:r>
                      <a:r>
                        <a:rPr lang="en-US"/>
                        <a:t> 2</a:t>
                      </a:r>
                      <a:endParaRPr lang="nl-BE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9E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err="1"/>
                        <a:t>Sem</a:t>
                      </a:r>
                      <a:r>
                        <a:rPr lang="en-US"/>
                        <a:t> 3+4</a:t>
                      </a:r>
                      <a:endParaRPr lang="nl-BE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9E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Sem 5+6</a:t>
                      </a:r>
                      <a:endParaRPr lang="nl-BE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9E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284157"/>
                  </a:ext>
                </a:extLst>
              </a:tr>
            </a:tbl>
          </a:graphicData>
        </a:graphic>
      </p:graphicFrame>
      <p:cxnSp>
        <p:nvCxnSpPr>
          <p:cNvPr id="103" name="Connector: Elbow 65">
            <a:extLst>
              <a:ext uri="{FF2B5EF4-FFF2-40B4-BE49-F238E27FC236}">
                <a16:creationId xmlns:a16="http://schemas.microsoft.com/office/drawing/2014/main" id="{45FABFD2-2DA4-45AC-8C8A-04CBA65C4FA2}"/>
              </a:ext>
            </a:extLst>
          </p:cNvPr>
          <p:cNvCxnSpPr>
            <a:stCxn id="91" idx="0"/>
            <a:endCxn id="86" idx="2"/>
          </p:cNvCxnSpPr>
          <p:nvPr/>
        </p:nvCxnSpPr>
        <p:spPr>
          <a:xfrm rot="5400000" flipH="1" flipV="1">
            <a:off x="7081638" y="1194654"/>
            <a:ext cx="1115121" cy="2798541"/>
          </a:xfrm>
          <a:prstGeom prst="bentConnector2">
            <a:avLst/>
          </a:prstGeom>
          <a:noFill/>
          <a:ln w="127000" cap="flat" cmpd="sng" algn="ctr">
            <a:solidFill>
              <a:srgbClr val="007FAC"/>
            </a:solidFill>
            <a:prstDash val="solid"/>
          </a:ln>
          <a:effectLst/>
        </p:spPr>
      </p:cxnSp>
      <p:cxnSp>
        <p:nvCxnSpPr>
          <p:cNvPr id="104" name="Straight Connector 47">
            <a:extLst>
              <a:ext uri="{FF2B5EF4-FFF2-40B4-BE49-F238E27FC236}">
                <a16:creationId xmlns:a16="http://schemas.microsoft.com/office/drawing/2014/main" id="{965D5D70-2CCE-413B-8A65-ACEB4AB5A1DA}"/>
              </a:ext>
            </a:extLst>
          </p:cNvPr>
          <p:cNvCxnSpPr>
            <a:stCxn id="81" idx="2"/>
            <a:endCxn id="87" idx="6"/>
          </p:cNvCxnSpPr>
          <p:nvPr/>
        </p:nvCxnSpPr>
        <p:spPr>
          <a:xfrm flipH="1">
            <a:off x="3076038" y="4307224"/>
            <a:ext cx="1071628" cy="0"/>
          </a:xfrm>
          <a:prstGeom prst="line">
            <a:avLst/>
          </a:prstGeom>
          <a:noFill/>
          <a:ln w="152400" cap="flat" cmpd="sng" algn="ctr">
            <a:solidFill>
              <a:srgbClr val="EC4B2F"/>
            </a:solidFill>
            <a:prstDash val="solid"/>
          </a:ln>
          <a:effectLst/>
        </p:spPr>
      </p:cxnSp>
      <p:sp>
        <p:nvSpPr>
          <p:cNvPr id="105" name="Hexagon 94">
            <a:extLst>
              <a:ext uri="{FF2B5EF4-FFF2-40B4-BE49-F238E27FC236}">
                <a16:creationId xmlns:a16="http://schemas.microsoft.com/office/drawing/2014/main" id="{518E2134-AC50-4E3F-BBDC-CC3F1A5513A2}"/>
              </a:ext>
            </a:extLst>
          </p:cNvPr>
          <p:cNvSpPr/>
          <p:nvPr/>
        </p:nvSpPr>
        <p:spPr>
          <a:xfrm>
            <a:off x="1077008" y="1527889"/>
            <a:ext cx="864096" cy="685983"/>
          </a:xfrm>
          <a:prstGeom prst="hexagon">
            <a:avLst/>
          </a:prstGeom>
          <a:solidFill>
            <a:srgbClr val="00A9E5"/>
          </a:solidFill>
          <a:ln w="25400" cap="flat" cmpd="sng" algn="ctr">
            <a:solidFill>
              <a:srgbClr val="00A9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endParaRPr kumimoji="0" lang="nl-BE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6" name="Hexagon 95">
            <a:extLst>
              <a:ext uri="{FF2B5EF4-FFF2-40B4-BE49-F238E27FC236}">
                <a16:creationId xmlns:a16="http://schemas.microsoft.com/office/drawing/2014/main" id="{BB7C00A0-4724-421E-A07F-37554AEDF7B2}"/>
              </a:ext>
            </a:extLst>
          </p:cNvPr>
          <p:cNvSpPr/>
          <p:nvPr/>
        </p:nvSpPr>
        <p:spPr>
          <a:xfrm>
            <a:off x="3227416" y="1533547"/>
            <a:ext cx="864096" cy="685983"/>
          </a:xfrm>
          <a:prstGeom prst="hexagon">
            <a:avLst/>
          </a:prstGeom>
          <a:solidFill>
            <a:srgbClr val="00A9E5"/>
          </a:solidFill>
          <a:ln w="25400" cap="flat" cmpd="sng" algn="ctr">
            <a:solidFill>
              <a:srgbClr val="00A9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endParaRPr kumimoji="0" lang="nl-BE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7" name="Hexagon 96">
            <a:extLst>
              <a:ext uri="{FF2B5EF4-FFF2-40B4-BE49-F238E27FC236}">
                <a16:creationId xmlns:a16="http://schemas.microsoft.com/office/drawing/2014/main" id="{11076587-18D4-4919-8A73-A14DC02782BC}"/>
              </a:ext>
            </a:extLst>
          </p:cNvPr>
          <p:cNvSpPr/>
          <p:nvPr/>
        </p:nvSpPr>
        <p:spPr>
          <a:xfrm>
            <a:off x="7197021" y="1522218"/>
            <a:ext cx="864096" cy="685983"/>
          </a:xfrm>
          <a:prstGeom prst="hexagon">
            <a:avLst/>
          </a:prstGeom>
          <a:solidFill>
            <a:srgbClr val="00A9E5"/>
          </a:solidFill>
          <a:ln w="25400" cap="flat" cmpd="sng" algn="ctr">
            <a:solidFill>
              <a:srgbClr val="00A9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endParaRPr kumimoji="0" lang="nl-BE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08" name="Straight Connector 38">
            <a:extLst>
              <a:ext uri="{FF2B5EF4-FFF2-40B4-BE49-F238E27FC236}">
                <a16:creationId xmlns:a16="http://schemas.microsoft.com/office/drawing/2014/main" id="{BB6A62E1-55A6-41EA-BB61-34AA537E4F7E}"/>
              </a:ext>
            </a:extLst>
          </p:cNvPr>
          <p:cNvCxnSpPr>
            <a:endCxn id="84" idx="2"/>
          </p:cNvCxnSpPr>
          <p:nvPr/>
        </p:nvCxnSpPr>
        <p:spPr>
          <a:xfrm>
            <a:off x="6384000" y="4304548"/>
            <a:ext cx="2654469" cy="2676"/>
          </a:xfrm>
          <a:prstGeom prst="line">
            <a:avLst/>
          </a:prstGeom>
          <a:noFill/>
          <a:ln w="152400" cap="flat" cmpd="sng" algn="ctr">
            <a:solidFill>
              <a:srgbClr val="EC4B2F"/>
            </a:solidFill>
            <a:prstDash val="solid"/>
          </a:ln>
          <a:effectLst/>
        </p:spPr>
      </p:cxnSp>
      <p:sp>
        <p:nvSpPr>
          <p:cNvPr id="5" name="Tijdelijke aanduiding voor dianummer 3">
            <a:extLst>
              <a:ext uri="{FF2B5EF4-FFF2-40B4-BE49-F238E27FC236}">
                <a16:creationId xmlns:a16="http://schemas.microsoft.com/office/drawing/2014/main" id="{8FBC907D-7367-00CC-78E1-179CC4A6B90C}"/>
              </a:ext>
            </a:extLst>
          </p:cNvPr>
          <p:cNvSpPr txBox="1">
            <a:spLocks/>
          </p:cNvSpPr>
          <p:nvPr/>
        </p:nvSpPr>
        <p:spPr>
          <a:xfrm>
            <a:off x="11187651" y="6389963"/>
            <a:ext cx="610665" cy="276999"/>
          </a:xfrm>
          <a:prstGeom prst="rect">
            <a:avLst/>
          </a:prstGeom>
        </p:spPr>
        <p:txBody>
          <a:bodyPr wrap="square" rIns="0" anchor="ctr">
            <a:spAutoFit/>
          </a:bodyPr>
          <a:lstStyle>
            <a:defPPr>
              <a:defRPr lang="en-BE"/>
            </a:defPPr>
            <a:lvl1pPr marL="0" algn="r" defTabSz="914400" rtl="0" eaLnBrk="1" latinLnBrk="0" hangingPunct="1">
              <a:defRPr sz="12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80295F-48CD-49FC-897A-CCEC919B8070}" type="slidenum">
              <a:rPr lang="nl-BE" smtClean="0"/>
              <a:pPr/>
              <a:t>15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33479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OPTIE KLP/SPP: </a:t>
            </a:r>
            <a:r>
              <a:rPr lang="en-US" sz="3600" dirty="0" err="1"/>
              <a:t>Psychologisch</a:t>
            </a:r>
            <a:r>
              <a:rPr lang="en-US" sz="3600" dirty="0"/>
              <a:t> </a:t>
            </a:r>
            <a:r>
              <a:rPr lang="en-US" sz="3600" dirty="0" err="1"/>
              <a:t>Consulent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16</a:t>
            </a:fld>
            <a:endParaRPr lang="nl-BE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31"/>
          </p:nvPr>
        </p:nvSpPr>
        <p:spPr/>
        <p:txBody>
          <a:bodyPr vert="horz" lIns="432000" tIns="252000" rIns="432000" bIns="144000" rtlCol="0" anchor="t"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>
                <a:latin typeface="Trebuchet MS"/>
              </a:rPr>
              <a:t>Als psychologisch consulent wil je het </a:t>
            </a:r>
            <a:r>
              <a:rPr lang="nl-BE" b="1" dirty="0">
                <a:latin typeface="Trebuchet MS"/>
              </a:rPr>
              <a:t>hoe en waarom van gedrag </a:t>
            </a:r>
            <a:r>
              <a:rPr lang="nl-BE" dirty="0">
                <a:latin typeface="Trebuchet MS"/>
              </a:rPr>
              <a:t>onderzoeken en beïnvloeden.</a:t>
            </a:r>
          </a:p>
          <a:p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Je biedt </a:t>
            </a:r>
            <a:r>
              <a:rPr lang="nl-BE" b="1" dirty="0"/>
              <a:t>eerstelijnshulp</a:t>
            </a:r>
            <a:r>
              <a:rPr lang="nl-BE" dirty="0"/>
              <a:t> bij psychosociale moeilijkheden</a:t>
            </a:r>
          </a:p>
          <a:p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Je </a:t>
            </a:r>
            <a:r>
              <a:rPr lang="en-US" dirty="0" err="1"/>
              <a:t>wil</a:t>
            </a:r>
            <a:r>
              <a:rPr lang="en-US" dirty="0"/>
              <a:t> </a:t>
            </a:r>
            <a:r>
              <a:rPr lang="en-US" dirty="0" err="1"/>
              <a:t>mensen</a:t>
            </a:r>
            <a:r>
              <a:rPr lang="en-US" dirty="0"/>
              <a:t> </a:t>
            </a:r>
            <a:r>
              <a:rPr lang="nl-BE" b="1" dirty="0"/>
              <a:t>begeleiden en ondersteunen</a:t>
            </a:r>
            <a:r>
              <a:rPr lang="nl-BE" dirty="0"/>
              <a:t> in het dagelijkse leven</a:t>
            </a:r>
          </a:p>
          <a:p>
            <a:pPr lvl="2"/>
            <a:r>
              <a:rPr lang="nl-BE" dirty="0"/>
              <a:t>kinderen weerbaar maken tegen pesten, </a:t>
            </a:r>
          </a:p>
          <a:p>
            <a:pPr lvl="2"/>
            <a:r>
              <a:rPr lang="nl-BE" dirty="0"/>
              <a:t>slachtoffers van een misdrijf begeleiden</a:t>
            </a:r>
          </a:p>
          <a:p>
            <a:pPr lvl="2"/>
            <a:r>
              <a:rPr lang="nl-BE" dirty="0"/>
              <a:t>trainingen uitwerken voor jongeren met autisme</a:t>
            </a:r>
          </a:p>
          <a:p>
            <a:pPr lvl="2"/>
            <a:r>
              <a:rPr lang="nl-BE" dirty="0"/>
              <a:t>leerkrachten met een moeilijke klas ondersteunen</a:t>
            </a:r>
          </a:p>
          <a:p>
            <a:pPr lvl="2"/>
            <a:r>
              <a:rPr lang="en-US" dirty="0" err="1"/>
              <a:t>mensen</a:t>
            </a:r>
            <a:r>
              <a:rPr lang="en-US" dirty="0"/>
              <a:t> </a:t>
            </a:r>
            <a:r>
              <a:rPr lang="en-US" dirty="0" err="1"/>
              <a:t>begeleiden</a:t>
            </a:r>
            <a:r>
              <a:rPr lang="en-US" dirty="0"/>
              <a:t> in het </a:t>
            </a:r>
            <a:r>
              <a:rPr lang="en-US" dirty="0" err="1"/>
              <a:t>ontdekken</a:t>
            </a:r>
            <a:r>
              <a:rPr lang="en-US" dirty="0"/>
              <a:t> van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potentieel</a:t>
            </a:r>
            <a:r>
              <a:rPr lang="en-US" dirty="0"/>
              <a:t> en het </a:t>
            </a:r>
            <a:r>
              <a:rPr lang="en-US" dirty="0" err="1"/>
              <a:t>vermijden</a:t>
            </a:r>
            <a:r>
              <a:rPr lang="en-US" dirty="0"/>
              <a:t> van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valkuilen</a:t>
            </a:r>
            <a:endParaRPr lang="en-US" dirty="0"/>
          </a:p>
          <a:p>
            <a:pPr lvl="2"/>
            <a:r>
              <a:rPr lang="en-US" dirty="0"/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1560205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OPTIE A&amp;O: </a:t>
            </a:r>
            <a:r>
              <a:rPr lang="en-US" sz="3600" dirty="0" err="1"/>
              <a:t>Psychologisch</a:t>
            </a:r>
            <a:r>
              <a:rPr lang="en-US" sz="3600" dirty="0"/>
              <a:t> </a:t>
            </a:r>
            <a:r>
              <a:rPr lang="en-US" sz="3600" dirty="0" err="1"/>
              <a:t>Consulent</a:t>
            </a:r>
            <a:r>
              <a:rPr lang="en-US" sz="3600" dirty="0"/>
              <a:t> HRM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17</a:t>
            </a:fld>
            <a:endParaRPr lang="nl-BE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/>
              <a:t>Als psychologisch consulent HRM hou je een </a:t>
            </a:r>
            <a:r>
              <a:rPr lang="nl-BE" b="1" dirty="0"/>
              <a:t>organisatie en haar mensen mee op koers.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/>
              <a:t>Je denkt </a:t>
            </a:r>
            <a:r>
              <a:rPr lang="nl-BE" b="1" dirty="0"/>
              <a:t>strategisch</a:t>
            </a:r>
            <a:r>
              <a:rPr lang="nl-BE" dirty="0"/>
              <a:t> over de toekomst van je bedrijf, met oog voor een optimaal </a:t>
            </a:r>
            <a:r>
              <a:rPr lang="nl-BE" b="1" dirty="0"/>
              <a:t>evenwicht tussen mens en organisatie</a:t>
            </a:r>
            <a:r>
              <a:rPr lang="nl-BE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/>
              <a:t>Je </a:t>
            </a:r>
            <a:r>
              <a:rPr lang="nl-BE" b="1" dirty="0"/>
              <a:t>ondersteunt</a:t>
            </a:r>
            <a:r>
              <a:rPr lang="nl-BE" dirty="0"/>
              <a:t> mensen in hun loopbaan. Je </a:t>
            </a:r>
            <a:r>
              <a:rPr lang="nl-BE" b="1" dirty="0"/>
              <a:t>begeleidt</a:t>
            </a:r>
            <a:r>
              <a:rPr lang="nl-BE" dirty="0"/>
              <a:t> werknemers en werkzoekenden bij het ontwikkelen van hun talenten.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/>
              <a:t>Jij maakt wérk van werk en groeit uit tot een straffe </a:t>
            </a:r>
            <a:r>
              <a:rPr lang="nl-BE" b="1" dirty="0"/>
              <a:t>talentontwikkelaar, business partner en HRM-expert.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18939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/>
              <a:t>Infosessie Starters februari 2021 - Toegepaste Psychologie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18</a:t>
            </a:fld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 vert="horz" lIns="324000" tIns="189000" rIns="324000" bIns="0" rtlCol="0" anchor="t">
            <a:normAutofit/>
          </a:bodyPr>
          <a:lstStyle/>
          <a:p>
            <a:pPr marL="0" indent="0">
              <a:buNone/>
            </a:pPr>
            <a:r>
              <a:rPr lang="nl-BE" sz="1800" dirty="0"/>
              <a:t>Mijn traject als ik start in semester 2 keuze KLP/SPP (*ONDER VOORBEHOUD)</a:t>
            </a:r>
            <a:endParaRPr lang="nl-BE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700373"/>
              </p:ext>
            </p:extLst>
          </p:nvPr>
        </p:nvGraphicFramePr>
        <p:xfrm>
          <a:off x="0" y="463068"/>
          <a:ext cx="12192001" cy="6394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895">
                  <a:extLst>
                    <a:ext uri="{9D8B030D-6E8A-4147-A177-3AD203B41FA5}">
                      <a16:colId xmlns:a16="http://schemas.microsoft.com/office/drawing/2014/main" val="2539547103"/>
                    </a:ext>
                  </a:extLst>
                </a:gridCol>
                <a:gridCol w="2622980">
                  <a:extLst>
                    <a:ext uri="{9D8B030D-6E8A-4147-A177-3AD203B41FA5}">
                      <a16:colId xmlns:a16="http://schemas.microsoft.com/office/drawing/2014/main" val="3661848799"/>
                    </a:ext>
                  </a:extLst>
                </a:gridCol>
                <a:gridCol w="2744415">
                  <a:extLst>
                    <a:ext uri="{9D8B030D-6E8A-4147-A177-3AD203B41FA5}">
                      <a16:colId xmlns:a16="http://schemas.microsoft.com/office/drawing/2014/main" val="3448350355"/>
                    </a:ext>
                  </a:extLst>
                </a:gridCol>
                <a:gridCol w="2877992">
                  <a:extLst>
                    <a:ext uri="{9D8B030D-6E8A-4147-A177-3AD203B41FA5}">
                      <a16:colId xmlns:a16="http://schemas.microsoft.com/office/drawing/2014/main" val="1118850416"/>
                    </a:ext>
                  </a:extLst>
                </a:gridCol>
                <a:gridCol w="3108719">
                  <a:extLst>
                    <a:ext uri="{9D8B030D-6E8A-4147-A177-3AD203B41FA5}">
                      <a16:colId xmlns:a16="http://schemas.microsoft.com/office/drawing/2014/main" val="2576438971"/>
                    </a:ext>
                  </a:extLst>
                </a:gridCol>
              </a:tblGrid>
              <a:tr h="4966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nl-BE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23-24 </a:t>
                      </a:r>
                      <a:br>
                        <a:rPr lang="nl-BE" sz="1400" dirty="0"/>
                      </a:br>
                      <a:r>
                        <a:rPr lang="nl-BE" sz="1400" dirty="0"/>
                        <a:t>(26 SP)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BE" sz="1400" dirty="0"/>
                        <a:t>24-25*</a:t>
                      </a:r>
                      <a:br>
                        <a:rPr lang="en-US" sz="1400" dirty="0"/>
                      </a:br>
                      <a:r>
                        <a:rPr lang="nl-BE" sz="1400" dirty="0"/>
                        <a:t>(30 SP + 20 SP)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BE" sz="1400" dirty="0"/>
                        <a:t>25-26*</a:t>
                      </a:r>
                      <a:br>
                        <a:rPr lang="en-US" sz="1400" dirty="0"/>
                      </a:br>
                      <a:r>
                        <a:rPr lang="nl-BE" sz="1400" dirty="0"/>
                        <a:t>(32 SP + 15 SP)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BE" sz="1400" dirty="0"/>
                        <a:t>26-27*</a:t>
                      </a:r>
                    </a:p>
                    <a:p>
                      <a:pPr>
                        <a:buNone/>
                      </a:pPr>
                      <a:r>
                        <a:rPr lang="nl-BE" sz="1400" dirty="0"/>
                        <a:t>(29</a:t>
                      </a:r>
                      <a:r>
                        <a:rPr lang="nl-BE" sz="1400" baseline="0" dirty="0"/>
                        <a:t> SP + 28</a:t>
                      </a:r>
                      <a:r>
                        <a:rPr lang="nl-BE" sz="1400" dirty="0"/>
                        <a:t> SP)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35797226"/>
                  </a:ext>
                </a:extLst>
              </a:tr>
              <a:tr h="26511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BE" sz="1400" b="1" dirty="0"/>
                        <a:t>Sem</a:t>
                      </a:r>
                      <a:r>
                        <a:rPr lang="nl-BE" sz="1400" b="1" baseline="0" dirty="0"/>
                        <a:t> 1</a:t>
                      </a:r>
                      <a:endParaRPr lang="nl-BE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300" dirty="0"/>
                        <a:t>/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300" b="1" dirty="0"/>
                        <a:t>Fase 1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/>
                        <a:t>Algemene psychologie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/>
                        <a:t>Soc</a:t>
                      </a:r>
                      <a:r>
                        <a:rPr lang="nl-BE" sz="1300" baseline="0" dirty="0"/>
                        <a:t>iale psychologie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/>
                        <a:t>Gedragsneurowetenschappen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/>
                        <a:t>Statistiek 1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/>
                        <a:t>Methoden van psychologisch onderzoek 1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/>
                        <a:t>Expeditie TP 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/>
                        <a:t>Arbeids- en Organisatiepsychologie</a:t>
                      </a:r>
                      <a:endParaRPr lang="nl-BE" sz="13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300" b="1" baseline="0" dirty="0">
                          <a:solidFill>
                            <a:srgbClr val="FF0000"/>
                          </a:solidFill>
                        </a:rPr>
                        <a:t>Fase 2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>
                          <a:solidFill>
                            <a:srgbClr val="FF0000"/>
                          </a:solidFill>
                        </a:rPr>
                        <a:t>Klinische psychologie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>
                          <a:solidFill>
                            <a:srgbClr val="FF0000"/>
                          </a:solidFill>
                        </a:rPr>
                        <a:t>Schoolpsychologie en Pedagogische psychologie</a:t>
                      </a:r>
                    </a:p>
                    <a:p>
                      <a:pPr marL="104775" marR="0" lvl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BE" sz="1300" b="0" i="0" u="none" strike="noStrike" noProof="0" dirty="0">
                          <a:solidFill>
                            <a:srgbClr val="FF0000"/>
                          </a:solidFill>
                          <a:latin typeface="+mn-lt"/>
                        </a:rPr>
                        <a:t>Werk &amp; welzijn</a:t>
                      </a:r>
                      <a:endParaRPr lang="nl-BE" sz="1300" dirty="0">
                        <a:solidFill>
                          <a:srgbClr val="FF0000"/>
                        </a:solidFill>
                      </a:endParaRPr>
                    </a:p>
                    <a:p>
                      <a:pPr marL="104775" lvl="0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FF0000"/>
                          </a:solidFill>
                        </a:rPr>
                        <a:t>Psychodiagnostiek 2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FF0000"/>
                          </a:solidFill>
                        </a:rPr>
                        <a:t>Diversiteit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>
                          <a:solidFill>
                            <a:srgbClr val="FF0000"/>
                          </a:solidFill>
                        </a:rPr>
                        <a:t>Practicum volwassenen en ouderen (1+2)</a:t>
                      </a:r>
                    </a:p>
                    <a:p>
                      <a:pPr marL="104775" marR="0" lvl="0" indent="-104775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>
                          <a:solidFill>
                            <a:srgbClr val="FF0000"/>
                          </a:solidFill>
                        </a:rPr>
                        <a:t>Practicum kinderen en jongeren (1+2)</a:t>
                      </a:r>
                      <a:endParaRPr lang="nl-NL" sz="1300" dirty="0"/>
                    </a:p>
                    <a:p>
                      <a:pPr marL="180975" indent="-104775">
                        <a:buFont typeface="Arial" panose="020B0604020202020204" pitchFamily="34" charset="0"/>
                        <a:buChar char="•"/>
                      </a:pPr>
                      <a:endParaRPr lang="nl-BE" sz="13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300" b="1" dirty="0">
                          <a:solidFill>
                            <a:srgbClr val="00B050"/>
                          </a:solidFill>
                        </a:rPr>
                        <a:t>Fase 3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00B050"/>
                          </a:solidFill>
                        </a:rPr>
                        <a:t>Practicum KLP of SPP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00B050"/>
                          </a:solidFill>
                        </a:rPr>
                        <a:t>Counselen, coachen en trainen KLP of SPP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00B050"/>
                          </a:solidFill>
                        </a:rPr>
                        <a:t>Psychodiagnostiek 3 KLP of SPP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00B050"/>
                          </a:solidFill>
                        </a:rPr>
                        <a:t>2 opo’s gekoppeld aan stagesetting van Eindstage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00B050"/>
                          </a:solidFill>
                        </a:rPr>
                        <a:t>2 keuze-opo’s</a:t>
                      </a:r>
                    </a:p>
                    <a:p>
                      <a:pPr>
                        <a:buNone/>
                      </a:pPr>
                      <a:endParaRPr lang="nl-BE" sz="1300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88323760"/>
                  </a:ext>
                </a:extLst>
              </a:tr>
              <a:tr h="32471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BE" sz="1400" b="1" dirty="0"/>
                        <a:t>Sem</a:t>
                      </a:r>
                      <a:r>
                        <a:rPr lang="nl-BE" sz="1400" b="1" baseline="0" dirty="0"/>
                        <a:t> 2</a:t>
                      </a:r>
                      <a:endParaRPr lang="nl-BE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300" b="1" dirty="0"/>
                        <a:t>Fase 1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/>
                        <a:t>Psychodiagnostiek 1 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/>
                        <a:t>Persoonlijkheidspsychologie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 err="1"/>
                        <a:t>Crossculturele</a:t>
                      </a:r>
                      <a:r>
                        <a:rPr lang="nl-BE" sz="1300" baseline="0" dirty="0"/>
                        <a:t> psychologie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/>
                        <a:t>Ontwikkelingspsychologie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/>
                        <a:t>Pedagogie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/>
                        <a:t>Practicum</a:t>
                      </a:r>
                      <a:r>
                        <a:rPr lang="nl-BE" sz="1300" baseline="0" dirty="0"/>
                        <a:t> Psychodiagnostiek</a:t>
                      </a:r>
                    </a:p>
                    <a:p>
                      <a:pPr>
                        <a:buNone/>
                      </a:pPr>
                      <a:endParaRPr lang="nl-BE" sz="13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BE" sz="1300" b="1" dirty="0"/>
                        <a:t>Fase</a:t>
                      </a:r>
                      <a:r>
                        <a:rPr lang="nl-BE" sz="1300" b="1" baseline="0" dirty="0"/>
                        <a:t> 1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/>
                        <a:t>Verbindende vaardigheden</a:t>
                      </a:r>
                    </a:p>
                    <a:p>
                      <a:pPr>
                        <a:buNone/>
                      </a:pPr>
                      <a:endParaRPr lang="nl-BE" sz="1300" baseline="0" dirty="0"/>
                    </a:p>
                    <a:p>
                      <a:pPr>
                        <a:buNone/>
                      </a:pPr>
                      <a:r>
                        <a:rPr lang="nl-BE" sz="1300" b="1" baseline="0" dirty="0">
                          <a:solidFill>
                            <a:srgbClr val="FF0000"/>
                          </a:solidFill>
                        </a:rPr>
                        <a:t>Fase 2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>
                          <a:solidFill>
                            <a:srgbClr val="FF0000"/>
                          </a:solidFill>
                        </a:rPr>
                        <a:t>Digitale psychologie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>
                          <a:solidFill>
                            <a:srgbClr val="FF0000"/>
                          </a:solidFill>
                        </a:rPr>
                        <a:t>Gezondheidspsychologie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FF0000"/>
                          </a:solidFill>
                        </a:rPr>
                        <a:t>Statistiek 2 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FF0000"/>
                          </a:solidFill>
                        </a:rPr>
                        <a:t>Methoden van psychologisch onderzoek 2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endParaRPr lang="nl-BE" sz="1300" dirty="0">
                        <a:solidFill>
                          <a:srgbClr val="FF0000"/>
                        </a:solidFill>
                      </a:endParaRP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>
                          <a:solidFill>
                            <a:srgbClr val="FF0000"/>
                          </a:solidFill>
                        </a:rPr>
                        <a:t>Keuze-</a:t>
                      </a:r>
                      <a:r>
                        <a:rPr lang="nl-BE" sz="1300" baseline="0" dirty="0" err="1">
                          <a:solidFill>
                            <a:srgbClr val="FF0000"/>
                          </a:solidFill>
                        </a:rPr>
                        <a:t>opo</a:t>
                      </a:r>
                      <a:r>
                        <a:rPr lang="nl-BE" sz="1300" baseline="0" dirty="0">
                          <a:solidFill>
                            <a:srgbClr val="FF0000"/>
                          </a:solidFill>
                        </a:rPr>
                        <a:t> (</a:t>
                      </a:r>
                      <a:r>
                        <a:rPr lang="nl-BE" sz="1300" baseline="0" dirty="0" err="1">
                          <a:solidFill>
                            <a:srgbClr val="FF0000"/>
                          </a:solidFill>
                        </a:rPr>
                        <a:t>sem</a:t>
                      </a:r>
                      <a:r>
                        <a:rPr lang="nl-BE" sz="1300" baseline="0" dirty="0">
                          <a:solidFill>
                            <a:srgbClr val="FF0000"/>
                          </a:solidFill>
                        </a:rPr>
                        <a:t> 1, 2 of 1+2)</a:t>
                      </a:r>
                    </a:p>
                    <a:p>
                      <a:pPr>
                        <a:buNone/>
                      </a:pPr>
                      <a:endParaRPr lang="nl-BE" sz="1300" baseline="0" dirty="0"/>
                    </a:p>
                    <a:p>
                      <a:pPr>
                        <a:buNone/>
                      </a:pPr>
                      <a:endParaRPr lang="nl-BE" sz="1300" baseline="0" dirty="0"/>
                    </a:p>
                    <a:p>
                      <a:pPr>
                        <a:buNone/>
                      </a:pPr>
                      <a:r>
                        <a:rPr lang="nl-BE" sz="1300" baseline="0" dirty="0"/>
                        <a:t>OPM: 8 weken geen colleges van fase 2 door Exploratiestage</a:t>
                      </a:r>
                      <a:endParaRPr lang="nl-BE" sz="13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300" b="1" dirty="0">
                          <a:solidFill>
                            <a:srgbClr val="FF0000"/>
                          </a:solidFill>
                        </a:rPr>
                        <a:t>Fase 2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FF0000"/>
                          </a:solidFill>
                        </a:rPr>
                        <a:t>Exploratiestage KLP/SPP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endParaRPr lang="nl-BE" sz="1300" dirty="0">
                        <a:solidFill>
                          <a:srgbClr val="FF0000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300" b="1" dirty="0">
                          <a:solidFill>
                            <a:srgbClr val="00B050"/>
                          </a:solidFill>
                        </a:rPr>
                        <a:t>Fase 3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00B050"/>
                          </a:solidFill>
                        </a:rPr>
                        <a:t>Deontologie en Ethiek KLP of SPP</a:t>
                      </a:r>
                    </a:p>
                    <a:p>
                      <a:pPr>
                        <a:buNone/>
                      </a:pPr>
                      <a:endParaRPr lang="nl-BE" sz="1300" dirty="0"/>
                    </a:p>
                    <a:p>
                      <a:pPr>
                        <a:buNone/>
                      </a:pPr>
                      <a:r>
                        <a:rPr lang="nl-BE" sz="1300" dirty="0"/>
                        <a:t>OPM: beperkt aantal colleges na de Exploratiestage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300" b="1" dirty="0">
                          <a:solidFill>
                            <a:srgbClr val="00B050"/>
                          </a:solidFill>
                        </a:rPr>
                        <a:t>Fase 3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00B050"/>
                          </a:solidFill>
                        </a:rPr>
                        <a:t>Eindstage KLP of SPP 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00B050"/>
                          </a:solidFill>
                        </a:rPr>
                        <a:t>Bachelorproef KLP of SP (sem 1+2)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endParaRPr lang="nl-BE" sz="1300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013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8284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/>
              <a:t>Infosessie Starters februari 2021 - Toegepaste Psychologie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19</a:t>
            </a:fld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 vert="horz" lIns="324000" tIns="189000" rIns="324000" bIns="0" rtlCol="0" anchor="t">
            <a:normAutofit/>
          </a:bodyPr>
          <a:lstStyle/>
          <a:p>
            <a:pPr marL="0" indent="0">
              <a:buNone/>
            </a:pPr>
            <a:r>
              <a:rPr lang="nl-BE" sz="1800" dirty="0"/>
              <a:t>Mijn traject als ik start in semester 2 keuze A&amp;O (*ONDER VOORBEHOUD)</a:t>
            </a:r>
            <a:endParaRPr lang="nl-BE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960802"/>
              </p:ext>
            </p:extLst>
          </p:nvPr>
        </p:nvGraphicFramePr>
        <p:xfrm>
          <a:off x="0" y="463068"/>
          <a:ext cx="12192002" cy="63949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77">
                  <a:extLst>
                    <a:ext uri="{9D8B030D-6E8A-4147-A177-3AD203B41FA5}">
                      <a16:colId xmlns:a16="http://schemas.microsoft.com/office/drawing/2014/main" val="2539547103"/>
                    </a:ext>
                  </a:extLst>
                </a:gridCol>
                <a:gridCol w="2635123">
                  <a:extLst>
                    <a:ext uri="{9D8B030D-6E8A-4147-A177-3AD203B41FA5}">
                      <a16:colId xmlns:a16="http://schemas.microsoft.com/office/drawing/2014/main" val="3661848799"/>
                    </a:ext>
                  </a:extLst>
                </a:gridCol>
                <a:gridCol w="2756559">
                  <a:extLst>
                    <a:ext uri="{9D8B030D-6E8A-4147-A177-3AD203B41FA5}">
                      <a16:colId xmlns:a16="http://schemas.microsoft.com/office/drawing/2014/main" val="3448350355"/>
                    </a:ext>
                  </a:extLst>
                </a:gridCol>
                <a:gridCol w="3133005">
                  <a:extLst>
                    <a:ext uri="{9D8B030D-6E8A-4147-A177-3AD203B41FA5}">
                      <a16:colId xmlns:a16="http://schemas.microsoft.com/office/drawing/2014/main" val="1118850416"/>
                    </a:ext>
                  </a:extLst>
                </a:gridCol>
                <a:gridCol w="2890138">
                  <a:extLst>
                    <a:ext uri="{9D8B030D-6E8A-4147-A177-3AD203B41FA5}">
                      <a16:colId xmlns:a16="http://schemas.microsoft.com/office/drawing/2014/main" val="2576438971"/>
                    </a:ext>
                  </a:extLst>
                </a:gridCol>
              </a:tblGrid>
              <a:tr h="51365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nl-BE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23-24 </a:t>
                      </a:r>
                      <a:br>
                        <a:rPr lang="nl-BE" sz="1400" dirty="0"/>
                      </a:br>
                      <a:r>
                        <a:rPr lang="nl-BE" sz="1400" dirty="0"/>
                        <a:t>(30 SP)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BE" sz="1400" dirty="0"/>
                        <a:t>24-25*</a:t>
                      </a:r>
                      <a:br>
                        <a:rPr lang="en-US" sz="1400" dirty="0"/>
                      </a:br>
                      <a:r>
                        <a:rPr lang="nl-BE" sz="1400" dirty="0"/>
                        <a:t>(30 SP + 10 SP)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BE" sz="1400" dirty="0"/>
                        <a:t>25-26*</a:t>
                      </a:r>
                      <a:br>
                        <a:rPr lang="en-US" sz="1400" dirty="0"/>
                      </a:br>
                      <a:r>
                        <a:rPr lang="nl-BE" sz="1400" dirty="0"/>
                        <a:t>(32 SP + 21 SP)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BE" sz="1400" dirty="0"/>
                        <a:t>26-27*</a:t>
                      </a:r>
                    </a:p>
                    <a:p>
                      <a:pPr>
                        <a:buNone/>
                      </a:pPr>
                      <a:r>
                        <a:rPr lang="nl-BE" sz="1400" dirty="0"/>
                        <a:t>(30</a:t>
                      </a:r>
                      <a:r>
                        <a:rPr lang="nl-BE" sz="1400" baseline="0" dirty="0"/>
                        <a:t> SP + 27</a:t>
                      </a:r>
                      <a:r>
                        <a:rPr lang="nl-BE" sz="1400" dirty="0"/>
                        <a:t> SP)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35797226"/>
                  </a:ext>
                </a:extLst>
              </a:tr>
              <a:tr h="264890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BE" sz="1400" b="1" dirty="0"/>
                        <a:t>Sem</a:t>
                      </a:r>
                      <a:r>
                        <a:rPr lang="nl-BE" sz="1400" b="1" baseline="0" dirty="0"/>
                        <a:t> 1</a:t>
                      </a:r>
                      <a:endParaRPr lang="nl-BE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300" dirty="0"/>
                        <a:t>/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300" b="1" dirty="0"/>
                        <a:t>Fase 1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/>
                        <a:t>Algemene psychologie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/>
                        <a:t>Soc</a:t>
                      </a:r>
                      <a:r>
                        <a:rPr lang="nl-BE" sz="1300" baseline="0" dirty="0"/>
                        <a:t>iale psychologie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/>
                        <a:t>Gedragsneurowetenschappen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/>
                        <a:t>Statistiek 1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/>
                        <a:t>Methoden van psychologisch onderzoek 1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/>
                        <a:t>Expeditie TP 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/>
                        <a:t>Arbeids- en Organisatiepsychologie</a:t>
                      </a:r>
                      <a:endParaRPr lang="nl-BE" sz="13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300" b="1" baseline="0" dirty="0">
                          <a:solidFill>
                            <a:srgbClr val="FF0000"/>
                          </a:solidFill>
                        </a:rPr>
                        <a:t>Fase 2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>
                          <a:solidFill>
                            <a:srgbClr val="FF0000"/>
                          </a:solidFill>
                        </a:rPr>
                        <a:t>Klantenproject: Rekrutering en selectie</a:t>
                      </a:r>
                    </a:p>
                    <a:p>
                      <a:pPr marL="104775" lvl="0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>
                          <a:solidFill>
                            <a:srgbClr val="FF0000"/>
                          </a:solidFill>
                        </a:rPr>
                        <a:t>Waarderend coachen</a:t>
                      </a:r>
                      <a:endParaRPr lang="nl-BE"/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>
                          <a:solidFill>
                            <a:srgbClr val="FF0000"/>
                          </a:solidFill>
                        </a:rPr>
                        <a:t>Arbeidsrecht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>
                          <a:solidFill>
                            <a:srgbClr val="FF0000"/>
                          </a:solidFill>
                        </a:rPr>
                        <a:t>HRM</a:t>
                      </a:r>
                    </a:p>
                    <a:p>
                      <a:pPr marL="104775" lvl="0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FF0000"/>
                          </a:solidFill>
                        </a:rPr>
                        <a:t>Psychodiagnostiek 2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FF0000"/>
                          </a:solidFill>
                        </a:rPr>
                        <a:t>Diversiteit</a:t>
                      </a:r>
                    </a:p>
                    <a:p>
                      <a:pPr marL="104775" lvl="0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FF0000"/>
                          </a:solidFill>
                        </a:rPr>
                        <a:t>Project Vorming, training, opleiding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>
                          <a:solidFill>
                            <a:srgbClr val="FF0000"/>
                          </a:solidFill>
                        </a:rPr>
                        <a:t>Moderne professional (sem 1+2)</a:t>
                      </a:r>
                    </a:p>
                    <a:p>
                      <a:pPr marL="180975" indent="-104775">
                        <a:buFont typeface="Arial" panose="020B0604020202020204" pitchFamily="34" charset="0"/>
                        <a:buChar char="•"/>
                      </a:pPr>
                      <a:endParaRPr lang="nl-BE" sz="13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300" b="1" dirty="0">
                          <a:solidFill>
                            <a:srgbClr val="00B050"/>
                          </a:solidFill>
                        </a:rPr>
                        <a:t>Fase 3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 err="1">
                          <a:solidFill>
                            <a:srgbClr val="00B050"/>
                          </a:solidFill>
                        </a:rPr>
                        <a:t>Loopbaancoaching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00B050"/>
                          </a:solidFill>
                        </a:rPr>
                        <a:t>Taal van de business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00B050"/>
                          </a:solidFill>
                        </a:rPr>
                        <a:t>Strategisch HRM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00B050"/>
                          </a:solidFill>
                        </a:rPr>
                        <a:t>Psychodiagnostiek in A&amp;O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00B050"/>
                          </a:solidFill>
                        </a:rPr>
                        <a:t>Digital skills 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00B050"/>
                          </a:solidFill>
                        </a:rPr>
                        <a:t>Global citizen (sem 1+2)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00B050"/>
                          </a:solidFill>
                        </a:rPr>
                        <a:t>Group </a:t>
                      </a:r>
                      <a:r>
                        <a:rPr lang="nl-BE" sz="1300" dirty="0" err="1">
                          <a:solidFill>
                            <a:srgbClr val="00B050"/>
                          </a:solidFill>
                        </a:rPr>
                        <a:t>dynamics</a:t>
                      </a:r>
                      <a:r>
                        <a:rPr lang="nl-BE" sz="1300" dirty="0">
                          <a:solidFill>
                            <a:srgbClr val="00B050"/>
                          </a:solidFill>
                        </a:rPr>
                        <a:t> (</a:t>
                      </a:r>
                      <a:r>
                        <a:rPr lang="nl-BE" sz="1300" dirty="0" err="1">
                          <a:solidFill>
                            <a:srgbClr val="00B050"/>
                          </a:solidFill>
                        </a:rPr>
                        <a:t>sem</a:t>
                      </a:r>
                      <a:r>
                        <a:rPr lang="nl-BE" sz="1300" dirty="0">
                          <a:solidFill>
                            <a:srgbClr val="00B050"/>
                          </a:solidFill>
                        </a:rPr>
                        <a:t> 1) of Groepsdynamica (</a:t>
                      </a:r>
                      <a:r>
                        <a:rPr lang="nl-BE" sz="1300" dirty="0" err="1">
                          <a:solidFill>
                            <a:srgbClr val="00B050"/>
                          </a:solidFill>
                        </a:rPr>
                        <a:t>sem</a:t>
                      </a:r>
                      <a:r>
                        <a:rPr lang="nl-BE" sz="1300" dirty="0">
                          <a:solidFill>
                            <a:srgbClr val="00B050"/>
                          </a:solidFill>
                        </a:rPr>
                        <a:t> 2)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00B050"/>
                          </a:solidFill>
                        </a:rPr>
                        <a:t>Keuze-opo (sem 1 of 2)</a:t>
                      </a:r>
                    </a:p>
                    <a:p>
                      <a:pPr>
                        <a:buNone/>
                      </a:pPr>
                      <a:endParaRPr lang="nl-BE" sz="1300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88323760"/>
                  </a:ext>
                </a:extLst>
              </a:tr>
              <a:tr h="323237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BE" sz="1400" b="1" dirty="0"/>
                        <a:t>Sem</a:t>
                      </a:r>
                      <a:r>
                        <a:rPr lang="nl-BE" sz="1400" b="1" baseline="0" dirty="0"/>
                        <a:t> 2</a:t>
                      </a:r>
                      <a:endParaRPr lang="nl-BE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300" b="1" dirty="0"/>
                        <a:t>Fase 1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/>
                        <a:t>Psychodiagnostiek 1 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/>
                        <a:t>Persoonlijkheidspsychologie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 err="1"/>
                        <a:t>Crossculturele</a:t>
                      </a:r>
                      <a:r>
                        <a:rPr lang="nl-BE" sz="1300" baseline="0" dirty="0"/>
                        <a:t> psychologie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/>
                        <a:t>HRM 1: Rekrutering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/>
                        <a:t>HRM 1: Selectie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/>
                        <a:t>Business basics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/>
                        <a:t>Business skills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/>
                        <a:t>Expeditie A&amp;O</a:t>
                      </a:r>
                    </a:p>
                    <a:p>
                      <a:pPr>
                        <a:buNone/>
                      </a:pPr>
                      <a:endParaRPr lang="nl-BE" sz="13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BE" sz="1300" b="1" baseline="0" dirty="0">
                          <a:solidFill>
                            <a:srgbClr val="FF0000"/>
                          </a:solidFill>
                        </a:rPr>
                        <a:t>Fase 2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FF0000"/>
                          </a:solidFill>
                        </a:rPr>
                        <a:t>Statistiek 2 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FF0000"/>
                          </a:solidFill>
                        </a:rPr>
                        <a:t>Methoden van psychologisch onderzoek 2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endParaRPr lang="nl-BE" sz="1300" dirty="0">
                        <a:solidFill>
                          <a:srgbClr val="FF0000"/>
                        </a:solidFill>
                      </a:endParaRP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>
                          <a:solidFill>
                            <a:srgbClr val="FF0000"/>
                          </a:solidFill>
                        </a:rPr>
                        <a:t>Keuze-opo (sem 1, 2 of 1+2)</a:t>
                      </a:r>
                    </a:p>
                    <a:p>
                      <a:pPr>
                        <a:buNone/>
                      </a:pPr>
                      <a:endParaRPr lang="nl-BE" sz="1300" baseline="0" dirty="0"/>
                    </a:p>
                    <a:p>
                      <a:pPr>
                        <a:buNone/>
                      </a:pPr>
                      <a:endParaRPr lang="nl-BE" sz="1300" baseline="0" dirty="0"/>
                    </a:p>
                    <a:p>
                      <a:pPr>
                        <a:buNone/>
                      </a:pPr>
                      <a:r>
                        <a:rPr lang="nl-BE" sz="1300" baseline="0" dirty="0"/>
                        <a:t>OPM: 8 weken geen colleges van fase 2 door exploratiestage</a:t>
                      </a:r>
                      <a:endParaRPr lang="nl-BE" sz="13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300" b="1" dirty="0">
                          <a:solidFill>
                            <a:srgbClr val="FF0000"/>
                          </a:solidFill>
                        </a:rPr>
                        <a:t>Fase 2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FF0000"/>
                          </a:solidFill>
                        </a:rPr>
                        <a:t>Exploratiestage A&amp;O</a:t>
                      </a:r>
                    </a:p>
                    <a:p>
                      <a:pPr marL="104775" marR="0" lvl="0" indent="-10477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nl-BE" sz="1300" baseline="0" dirty="0">
                          <a:solidFill>
                            <a:srgbClr val="FF0000"/>
                          </a:solidFill>
                        </a:rPr>
                        <a:t>Klantenproject: HRM</a:t>
                      </a:r>
                      <a:endParaRPr lang="nl-BE" dirty="0"/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FF0000"/>
                          </a:solidFill>
                        </a:rPr>
                        <a:t>Payroll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endParaRPr lang="nl-BE" sz="1300" dirty="0">
                        <a:solidFill>
                          <a:srgbClr val="FF0000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300" b="1" dirty="0">
                          <a:solidFill>
                            <a:srgbClr val="00B050"/>
                          </a:solidFill>
                        </a:rPr>
                        <a:t>Fase 3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00B050"/>
                          </a:solidFill>
                        </a:rPr>
                        <a:t>Deontologie en Ethiek A&amp;O</a:t>
                      </a:r>
                    </a:p>
                    <a:p>
                      <a:pPr>
                        <a:buNone/>
                      </a:pPr>
                      <a:endParaRPr lang="nl-BE" sz="1300" dirty="0"/>
                    </a:p>
                    <a:p>
                      <a:pPr>
                        <a:buNone/>
                      </a:pPr>
                      <a:r>
                        <a:rPr lang="nl-BE" sz="1300" dirty="0"/>
                        <a:t>OPM: beperkt aantal colleges na de exploratiestage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300" b="1" dirty="0">
                          <a:solidFill>
                            <a:srgbClr val="00B050"/>
                          </a:solidFill>
                        </a:rPr>
                        <a:t>Fase 3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00B050"/>
                          </a:solidFill>
                        </a:rPr>
                        <a:t>Eindstage A&amp;O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r>
                        <a:rPr lang="nl-BE" sz="1300" dirty="0">
                          <a:solidFill>
                            <a:srgbClr val="00B050"/>
                          </a:solidFill>
                        </a:rPr>
                        <a:t>Business card (</a:t>
                      </a:r>
                      <a:r>
                        <a:rPr lang="nl-BE" sz="1300" dirty="0" err="1">
                          <a:solidFill>
                            <a:srgbClr val="00B050"/>
                          </a:solidFill>
                        </a:rPr>
                        <a:t>sem</a:t>
                      </a:r>
                      <a:r>
                        <a:rPr lang="nl-BE" sz="1300" dirty="0">
                          <a:solidFill>
                            <a:srgbClr val="00B050"/>
                          </a:solidFill>
                        </a:rPr>
                        <a:t> 1+2)</a:t>
                      </a:r>
                    </a:p>
                    <a:p>
                      <a:pPr marL="104775" indent="-104775">
                        <a:buFont typeface="Arial" panose="020B0604020202020204" pitchFamily="34" charset="0"/>
                        <a:buChar char="•"/>
                      </a:pPr>
                      <a:endParaRPr lang="nl-BE" sz="1300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0138728"/>
                  </a:ext>
                </a:extLst>
              </a:tr>
            </a:tbl>
          </a:graphicData>
        </a:graphic>
      </p:graphicFrame>
      <p:sp>
        <p:nvSpPr>
          <p:cNvPr id="6" name="TextBox 7">
            <a:extLst>
              <a:ext uri="{FF2B5EF4-FFF2-40B4-BE49-F238E27FC236}">
                <a16:creationId xmlns:a16="http://schemas.microsoft.com/office/drawing/2014/main" id="{89B8D376-EEA8-48FF-A92A-AC7007D528E0}"/>
              </a:ext>
            </a:extLst>
          </p:cNvPr>
          <p:cNvSpPr txBox="1"/>
          <p:nvPr/>
        </p:nvSpPr>
        <p:spPr>
          <a:xfrm>
            <a:off x="9847546" y="448976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HILL!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88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B0AB22-5FEB-4F3A-8AB8-3AEE737AA1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4" b="2112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/>
              <a:t>Meer info over vakken: programmagids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20</a:t>
            </a:fld>
            <a:endParaRPr lang="nl-BE"/>
          </a:p>
        </p:txBody>
      </p:sp>
      <p:sp>
        <p:nvSpPr>
          <p:cNvPr id="9" name="Content Placeholder 8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nl-BE" dirty="0">
                <a:hlinkClick r:id="rId3"/>
              </a:rPr>
              <a:t>http://onderwijsaanbodmechelenantwerpen.thomasmore.be/opleidingen/n/SC_54043974.htm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96529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To do or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do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21</a:t>
            </a:fld>
            <a:endParaRPr lang="nl-BE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nl-BE" b="1" dirty="0"/>
              <a:t>Voordelen starten semester 2</a:t>
            </a:r>
            <a:r>
              <a:rPr lang="nl-BE" dirty="0"/>
              <a:t>	      </a:t>
            </a:r>
            <a:r>
              <a:rPr lang="nl-BE" b="1" dirty="0"/>
              <a:t>Nadelen starten semester 2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4294967295"/>
          </p:nvPr>
        </p:nvSpPr>
        <p:spPr>
          <a:xfrm>
            <a:off x="0" y="2428875"/>
            <a:ext cx="6756400" cy="3600450"/>
          </a:xfrm>
        </p:spPr>
        <p:txBody>
          <a:bodyPr/>
          <a:lstStyle/>
          <a:p>
            <a:pPr marL="457200" indent="-274638">
              <a:buFont typeface="Arial" panose="020B0604020202020204" pitchFamily="34" charset="0"/>
              <a:buChar char="•"/>
            </a:pPr>
            <a:r>
              <a:rPr lang="nl-BE" dirty="0"/>
              <a:t>Meer spreiding studiepunten</a:t>
            </a:r>
          </a:p>
          <a:p>
            <a:pPr marL="457200" indent="-274638">
              <a:buFont typeface="Arial" panose="020B0604020202020204" pitchFamily="34" charset="0"/>
              <a:buChar char="•"/>
            </a:pPr>
            <a:r>
              <a:rPr lang="nl-BE" dirty="0"/>
              <a:t>Geen jaarverlies bij </a:t>
            </a:r>
          </a:p>
          <a:p>
            <a:pPr marL="892175" lvl="3" indent="-274638"/>
            <a:r>
              <a:rPr lang="nl-BE" dirty="0"/>
              <a:t>foute studiekeuze</a:t>
            </a:r>
          </a:p>
          <a:p>
            <a:pPr marL="892175" lvl="3" indent="-274638"/>
            <a:r>
              <a:rPr lang="nl-BE" dirty="0"/>
              <a:t>indien niet haalbaar</a:t>
            </a:r>
          </a:p>
          <a:p>
            <a:pPr marL="457200" indent="-274638">
              <a:buFont typeface="Arial" panose="020B0604020202020204" pitchFamily="34" charset="0"/>
              <a:buChar char="•"/>
            </a:pPr>
            <a:r>
              <a:rPr lang="nl-BE" dirty="0"/>
              <a:t>Bezig met studeren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294967295"/>
          </p:nvPr>
        </p:nvSpPr>
        <p:spPr>
          <a:xfrm>
            <a:off x="5762625" y="2400300"/>
            <a:ext cx="6429375" cy="3600450"/>
          </a:xfrm>
        </p:spPr>
        <p:txBody>
          <a:bodyPr/>
          <a:lstStyle/>
          <a:p>
            <a:pPr marL="457200" indent="-193675">
              <a:buFont typeface="Arial" panose="020B0604020202020204" pitchFamily="34" charset="0"/>
              <a:buChar char="•"/>
            </a:pPr>
            <a:r>
              <a:rPr lang="nl-BE" dirty="0"/>
              <a:t>In verschillende fases</a:t>
            </a:r>
          </a:p>
          <a:p>
            <a:pPr marL="1141200" lvl="3" indent="-193675"/>
            <a:r>
              <a:rPr lang="nl-BE" dirty="0"/>
              <a:t>Groepscohesie</a:t>
            </a:r>
          </a:p>
          <a:p>
            <a:pPr marL="1141200" lvl="3" indent="-193675"/>
            <a:r>
              <a:rPr lang="nl-BE" dirty="0"/>
              <a:t>Organisatie van academiejaar</a:t>
            </a:r>
            <a:br>
              <a:rPr lang="nl-BE" dirty="0"/>
            </a:br>
            <a:r>
              <a:rPr lang="nl-BE" dirty="0"/>
              <a:t>(8 weken stage/overlap collegerooster)</a:t>
            </a:r>
          </a:p>
          <a:p>
            <a:pPr marL="457200" indent="-193675">
              <a:buFont typeface="Arial" panose="020B0604020202020204" pitchFamily="34" charset="0"/>
              <a:buChar char="•"/>
            </a:pPr>
            <a:r>
              <a:rPr lang="nl-BE" sz="2700" dirty="0"/>
              <a:t>In bestaande groep instappen</a:t>
            </a:r>
          </a:p>
          <a:p>
            <a:pPr marL="355600" lvl="1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20777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Verloop</a:t>
            </a:r>
            <a:r>
              <a:rPr lang="en-US" dirty="0"/>
              <a:t> van de </a:t>
            </a:r>
            <a:r>
              <a:rPr lang="en-US" dirty="0" err="1"/>
              <a:t>opleiding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22</a:t>
            </a:fld>
            <a:endParaRPr lang="nl-BE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body" sz="quarter" idx="31"/>
          </p:nvPr>
        </p:nvSpPr>
        <p:spPr/>
        <p:txBody>
          <a:bodyPr>
            <a:normAutofit fontScale="47500" lnSpcReduction="20000"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sz="3800" dirty="0"/>
              <a:t>Verdeeld over 2 semesters. Examens in januari en juni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sz="3800" dirty="0"/>
              <a:t>Gemiddeld 16-20 uren les per week; blokken van 2 uren</a:t>
            </a:r>
          </a:p>
          <a:p>
            <a:pPr lvl="3">
              <a:lnSpc>
                <a:spcPct val="120000"/>
              </a:lnSpc>
            </a:pPr>
            <a:r>
              <a:rPr lang="nl-BE" sz="3300" dirty="0"/>
              <a:t>08.30-10.15;  10.45-12.30</a:t>
            </a:r>
          </a:p>
          <a:p>
            <a:pPr lvl="3">
              <a:lnSpc>
                <a:spcPct val="120000"/>
              </a:lnSpc>
            </a:pPr>
            <a:r>
              <a:rPr lang="nl-BE" sz="3300" dirty="0"/>
              <a:t>13.30-15.15;  15.45-17.30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sz="3800" dirty="0"/>
              <a:t>Opleidingsonderdelen fase 1: grote groepen voor de hoorcolleges</a:t>
            </a:r>
          </a:p>
          <a:p>
            <a:pPr marL="360000" lvl="2" indent="0">
              <a:lnSpc>
                <a:spcPct val="120000"/>
              </a:lnSpc>
              <a:buNone/>
            </a:pPr>
            <a:r>
              <a:rPr lang="en-US" sz="3800" dirty="0"/>
              <a:t>MAAR </a:t>
            </a:r>
            <a:r>
              <a:rPr lang="en-US" sz="3800" dirty="0" err="1"/>
              <a:t>groepen</a:t>
            </a:r>
            <a:r>
              <a:rPr lang="en-US" sz="3800" dirty="0"/>
              <a:t> </a:t>
            </a:r>
            <a:r>
              <a:rPr lang="en-US" sz="3800" dirty="0" err="1"/>
              <a:t>verkleinen</a:t>
            </a:r>
            <a:r>
              <a:rPr lang="en-US" sz="3800" dirty="0"/>
              <a:t> in</a:t>
            </a:r>
          </a:p>
          <a:p>
            <a:pPr lvl="3">
              <a:lnSpc>
                <a:spcPct val="120000"/>
              </a:lnSpc>
            </a:pPr>
            <a:r>
              <a:rPr lang="en-US" sz="3300" dirty="0" err="1"/>
              <a:t>vaardigheidsvakken</a:t>
            </a:r>
            <a:endParaRPr lang="en-US" sz="3300" dirty="0"/>
          </a:p>
          <a:p>
            <a:pPr lvl="3">
              <a:lnSpc>
                <a:spcPct val="120000"/>
              </a:lnSpc>
            </a:pPr>
            <a:r>
              <a:rPr lang="en-US" sz="3300" dirty="0" err="1"/>
              <a:t>hogere</a:t>
            </a:r>
            <a:r>
              <a:rPr lang="en-US" sz="3300" dirty="0"/>
              <a:t> </a:t>
            </a:r>
            <a:r>
              <a:rPr lang="en-US" sz="3300" dirty="0" err="1"/>
              <a:t>jaren</a:t>
            </a:r>
            <a:endParaRPr lang="en-US" sz="33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sz="3800" dirty="0"/>
              <a:t>Hogere jaren: steeds meer practica &amp; oefeningen; meer projectwerk binnen A&amp;O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sz="3800" dirty="0"/>
              <a:t>Theorievakken = </a:t>
            </a:r>
          </a:p>
          <a:p>
            <a:pPr lvl="3">
              <a:lnSpc>
                <a:spcPct val="120000"/>
              </a:lnSpc>
            </a:pPr>
            <a:r>
              <a:rPr lang="nl-BE" sz="3800" dirty="0"/>
              <a:t>schriftelijke examens</a:t>
            </a:r>
          </a:p>
          <a:p>
            <a:pPr lvl="3">
              <a:lnSpc>
                <a:spcPct val="120000"/>
              </a:lnSpc>
            </a:pPr>
            <a:r>
              <a:rPr lang="nl-BE" sz="3800" dirty="0"/>
              <a:t>combinatie van open en meerkeuze vragen</a:t>
            </a:r>
          </a:p>
          <a:p>
            <a:pPr marL="360000" lvl="2" indent="0">
              <a:lnSpc>
                <a:spcPct val="120000"/>
              </a:lnSpc>
              <a:buNone/>
            </a:pPr>
            <a:r>
              <a:rPr lang="en-US" sz="3800" dirty="0"/>
              <a:t>In </a:t>
            </a:r>
            <a:r>
              <a:rPr lang="en-US" sz="3800" dirty="0" err="1"/>
              <a:t>hogere</a:t>
            </a:r>
            <a:r>
              <a:rPr lang="en-US" sz="3800" dirty="0"/>
              <a:t> </a:t>
            </a:r>
            <a:r>
              <a:rPr lang="en-US" sz="3800" dirty="0" err="1"/>
              <a:t>jaren</a:t>
            </a:r>
            <a:r>
              <a:rPr lang="en-US" sz="3800" dirty="0"/>
              <a:t> of </a:t>
            </a:r>
            <a:r>
              <a:rPr lang="en-US" sz="3800" dirty="0" err="1"/>
              <a:t>vaardigheidsvakken</a:t>
            </a:r>
            <a:r>
              <a:rPr lang="en-US" sz="3800" dirty="0"/>
              <a:t> </a:t>
            </a:r>
            <a:r>
              <a:rPr lang="en-US" sz="3800" dirty="0" err="1"/>
              <a:t>ook</a:t>
            </a:r>
            <a:r>
              <a:rPr lang="en-US" sz="3800" dirty="0"/>
              <a:t> </a:t>
            </a:r>
            <a:r>
              <a:rPr lang="en-US" sz="3800" dirty="0" err="1"/>
              <a:t>mondelinge</a:t>
            </a:r>
            <a:r>
              <a:rPr lang="en-US" sz="3800" dirty="0"/>
              <a:t> examens &amp; </a:t>
            </a:r>
            <a:r>
              <a:rPr lang="en-US" sz="3800" dirty="0" err="1"/>
              <a:t>simulatieproeven</a:t>
            </a:r>
            <a:endParaRPr lang="en-US" sz="38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sz="3800" dirty="0"/>
              <a:t>Ondersteuning via proefexamens, studietraining, discussiefora, …</a:t>
            </a:r>
            <a:endParaRPr lang="en-US" sz="2900" dirty="0"/>
          </a:p>
          <a:p>
            <a:pPr marL="360000" lvl="2" indent="0">
              <a:lnSpc>
                <a:spcPct val="120000"/>
              </a:lnSpc>
              <a:buNone/>
            </a:pPr>
            <a:endParaRPr lang="nl-BE" sz="1700" dirty="0"/>
          </a:p>
          <a:p>
            <a:pPr>
              <a:lnSpc>
                <a:spcPct val="120000"/>
              </a:lnSpc>
            </a:pPr>
            <a:endParaRPr lang="nl-BE" sz="2000" dirty="0"/>
          </a:p>
          <a:p>
            <a:pPr marL="0" indent="0">
              <a:buNone/>
            </a:pP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20460370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Internationalisering</a:t>
            </a: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01C010B-3525-487A-9783-B3F6F056414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type="body" sz="quarter" idx="3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In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opleidingsjaren</a:t>
            </a:r>
            <a:endParaRPr lang="en-US" dirty="0"/>
          </a:p>
          <a:p>
            <a:pPr lvl="2">
              <a:lnSpc>
                <a:spcPct val="120000"/>
              </a:lnSpc>
            </a:pPr>
            <a:r>
              <a:rPr lang="en-US" dirty="0" err="1"/>
              <a:t>Engelstalige</a:t>
            </a:r>
            <a:r>
              <a:rPr lang="en-US" dirty="0"/>
              <a:t> </a:t>
            </a:r>
            <a:r>
              <a:rPr lang="en-US" dirty="0" err="1"/>
              <a:t>vakliteratuur</a:t>
            </a:r>
            <a:r>
              <a:rPr lang="en-US" dirty="0"/>
              <a:t> </a:t>
            </a:r>
          </a:p>
          <a:p>
            <a:pPr lvl="2">
              <a:lnSpc>
                <a:spcPct val="120000"/>
              </a:lnSpc>
            </a:pPr>
            <a:r>
              <a:rPr lang="en-US" dirty="0" err="1"/>
              <a:t>Gastsprekers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werkveld</a:t>
            </a:r>
            <a:r>
              <a:rPr lang="en-US" dirty="0"/>
              <a:t> /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hogescholen</a:t>
            </a:r>
            <a:r>
              <a:rPr lang="en-US" dirty="0"/>
              <a:t> of </a:t>
            </a:r>
            <a:r>
              <a:rPr lang="en-US" dirty="0" err="1"/>
              <a:t>universiteiten</a:t>
            </a:r>
            <a:endParaRPr lang="en-US" dirty="0"/>
          </a:p>
          <a:p>
            <a:pPr marL="355600" lvl="1" indent="0">
              <a:lnSpc>
                <a:spcPct val="120000"/>
              </a:lnSpc>
              <a:buNone/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err="1"/>
              <a:t>Opleidingsonderdeel</a:t>
            </a:r>
            <a:r>
              <a:rPr lang="en-US" dirty="0"/>
              <a:t> </a:t>
            </a:r>
            <a:r>
              <a:rPr lang="en-US" dirty="0" err="1"/>
              <a:t>Diversiteit</a:t>
            </a:r>
            <a:r>
              <a:rPr lang="en-US" dirty="0"/>
              <a:t> (</a:t>
            </a:r>
            <a:r>
              <a:rPr lang="en-US" dirty="0" err="1"/>
              <a:t>fase</a:t>
            </a:r>
            <a:r>
              <a:rPr lang="en-US" dirty="0"/>
              <a:t> 2)</a:t>
            </a:r>
          </a:p>
          <a:p>
            <a:pPr lvl="2"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err="1"/>
              <a:t>Laatste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(</a:t>
            </a:r>
            <a:r>
              <a:rPr lang="en-US" dirty="0" err="1"/>
              <a:t>mogelijkheid</a:t>
            </a:r>
            <a:r>
              <a:rPr lang="en-US" dirty="0"/>
              <a:t> tot)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Erasmus: </a:t>
            </a:r>
            <a:r>
              <a:rPr lang="en-US" dirty="0" err="1"/>
              <a:t>Europees</a:t>
            </a:r>
            <a:r>
              <a:rPr lang="en-US" dirty="0"/>
              <a:t> </a:t>
            </a:r>
            <a:r>
              <a:rPr lang="en-US" dirty="0" err="1"/>
              <a:t>studieverblijf</a:t>
            </a:r>
            <a:r>
              <a:rPr lang="en-US" dirty="0"/>
              <a:t> (3-5m) of stage (3m)</a:t>
            </a:r>
          </a:p>
          <a:p>
            <a:pPr lvl="2">
              <a:lnSpc>
                <a:spcPct val="120000"/>
              </a:lnSpc>
            </a:pPr>
            <a:r>
              <a:rPr lang="en-US" dirty="0" err="1"/>
              <a:t>Ontwikkelingsstages</a:t>
            </a:r>
            <a:r>
              <a:rPr lang="en-US" dirty="0"/>
              <a:t> (3m)</a:t>
            </a:r>
          </a:p>
          <a:p>
            <a:pPr lvl="2">
              <a:lnSpc>
                <a:spcPct val="120000"/>
              </a:lnSpc>
            </a:pPr>
            <a:r>
              <a:rPr lang="en-US" dirty="0" err="1"/>
              <a:t>Engelstalige</a:t>
            </a:r>
            <a:r>
              <a:rPr lang="en-US" dirty="0"/>
              <a:t> </a:t>
            </a:r>
            <a:r>
              <a:rPr lang="en-US" dirty="0" err="1"/>
              <a:t>opleidingsonderdelen</a:t>
            </a:r>
            <a:r>
              <a:rPr lang="en-US" dirty="0"/>
              <a:t> (</a:t>
            </a:r>
            <a:r>
              <a:rPr lang="en-US" dirty="0" err="1"/>
              <a:t>fase</a:t>
            </a:r>
            <a:r>
              <a:rPr lang="en-US" dirty="0"/>
              <a:t> 3 A&amp;O) of </a:t>
            </a:r>
            <a:r>
              <a:rPr lang="en-US" dirty="0" err="1"/>
              <a:t>keuze-opleidingsonderdelen</a:t>
            </a:r>
            <a:r>
              <a:rPr lang="en-US" dirty="0"/>
              <a:t> </a:t>
            </a:r>
            <a:r>
              <a:rPr lang="en-US" dirty="0" err="1"/>
              <a:t>samen</a:t>
            </a:r>
            <a:r>
              <a:rPr lang="en-US" dirty="0"/>
              <a:t> met </a:t>
            </a:r>
            <a:r>
              <a:rPr lang="en-US" dirty="0" err="1"/>
              <a:t>Erasmustudenten</a:t>
            </a:r>
            <a:r>
              <a:rPr lang="en-US" dirty="0"/>
              <a:t> (vb. Forensic psychology, Psychopharmacology)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61779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24</a:t>
            </a:fld>
            <a:endParaRPr lang="nl-BE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Slaagkansen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86D28E8-069B-A6C2-C7BD-7D4C696EA3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3177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/>
              <a:t>TP Moeilijk? </a:t>
            </a:r>
            <a:r>
              <a:rPr lang="nl-NL" sz="3600" dirty="0"/>
              <a:t>Slagen = ‘cocktail’ van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25</a:t>
            </a:fld>
            <a:endParaRPr lang="nl-BE" dirty="0"/>
          </a:p>
        </p:txBody>
      </p:sp>
      <p:sp>
        <p:nvSpPr>
          <p:cNvPr id="4" name="Rectangle 3"/>
          <p:cNvSpPr/>
          <p:nvPr/>
        </p:nvSpPr>
        <p:spPr>
          <a:xfrm rot="20275656">
            <a:off x="356804" y="2471443"/>
            <a:ext cx="158928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Motivatie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148826">
            <a:off x="8737775" y="2676189"/>
            <a:ext cx="196560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Voor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</a:t>
            </a:r>
            <a:b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opleiding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20935406">
            <a:off x="1566544" y="3470521"/>
            <a:ext cx="389659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Doorzettings-vermogen</a:t>
            </a:r>
            <a:endParaRPr lang="en-US" sz="28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65030" y="2064711"/>
            <a:ext cx="27574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punctualiteit</a:t>
            </a:r>
            <a:endParaRPr lang="en-US" sz="2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368939">
            <a:off x="5743516" y="4851076"/>
            <a:ext cx="395031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Sociale</a:t>
            </a:r>
            <a:r>
              <a: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en</a:t>
            </a:r>
            <a:r>
              <a: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communicatieve</a:t>
            </a:r>
            <a:r>
              <a: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br>
              <a: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en-US" sz="2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ingesteldheid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1072097">
            <a:off x="435677" y="4676342"/>
            <a:ext cx="294663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Studie</a:t>
            </a:r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-</a:t>
            </a:r>
            <a:b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vaardigheden</a:t>
            </a:r>
            <a:endParaRPr lang="en-US" sz="2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 rot="20568409">
            <a:off x="5730824" y="3184482"/>
            <a:ext cx="20890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Aantal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uren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b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studeren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20812425">
            <a:off x="2428676" y="1849269"/>
            <a:ext cx="249459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Verbanden</a:t>
            </a:r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b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zoeken</a:t>
            </a:r>
            <a:endParaRPr lang="en-US" sz="2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7594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Ondersteuning</a:t>
            </a:r>
            <a:endParaRPr lang="en-US" sz="36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26</a:t>
            </a:fld>
            <a:endParaRPr lang="nl-BE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r>
              <a:rPr lang="nl-BE" dirty="0"/>
              <a:t>Leercentrum (Bibliotheek, mediatheek &amp; testotheek), Canvas, PC-klas, onderzoekslokalen,…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Studentenvoorzieningen (STUVO): studiefinanciering, studentenhuisvesting, sportieve en culturele initiatieven (sportkaart voor TM-studenten, cultuurcheques), fietsenverhuur,…</a:t>
            </a:r>
          </a:p>
          <a:p>
            <a:endParaRPr lang="nl-BE" dirty="0"/>
          </a:p>
          <a:p>
            <a:r>
              <a:rPr lang="nl-NL" dirty="0"/>
              <a:t>Op zoek naar een kot </a:t>
            </a:r>
            <a:r>
              <a:rPr lang="nl-NL" dirty="0">
                <a:hlinkClick r:id="rId3"/>
              </a:rPr>
              <a:t>www.studentkotweb.be</a:t>
            </a:r>
            <a:endParaRPr lang="nl-NL" dirty="0"/>
          </a:p>
          <a:p>
            <a:endParaRPr lang="nl-NL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7305353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/>
              <a:t>Stevig in je schoenen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27</a:t>
            </a:fld>
            <a:endParaRPr lang="nl-B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848" y="1979947"/>
            <a:ext cx="1952625" cy="3143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535" y="2034826"/>
            <a:ext cx="2000250" cy="31337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847" y="5767629"/>
            <a:ext cx="9788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>
                <a:hlinkClick r:id="rId5"/>
              </a:rPr>
              <a:t>https://ssbtp.thomasmore.be/stevig-in-je-schoenen-anders-leren-omgaan-met-stress-en-angst/</a:t>
            </a:r>
            <a:endParaRPr lang="nl-BE" dirty="0"/>
          </a:p>
          <a:p>
            <a:endParaRPr lang="nl-BE" dirty="0"/>
          </a:p>
        </p:txBody>
      </p:sp>
      <p:pic>
        <p:nvPicPr>
          <p:cNvPr id="5" name="Picture 4" descr="A heart and brain with arms and legs&#10;&#10;Description automatically generated">
            <a:extLst>
              <a:ext uri="{FF2B5EF4-FFF2-40B4-BE49-F238E27FC236}">
                <a16:creationId xmlns:a16="http://schemas.microsoft.com/office/drawing/2014/main" id="{21529FAB-4FB4-0B77-7805-91C2FF87C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2308" y="2423054"/>
            <a:ext cx="421005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58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>
          <a:xfrm>
            <a:off x="515937" y="304419"/>
            <a:ext cx="11160125" cy="70041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kern="1200" dirty="0">
                <a:latin typeface="+mj-lt"/>
                <a:ea typeface="+mj-ea"/>
                <a:cs typeface="+mj-cs"/>
              </a:rPr>
              <a:t>SSB-team: je eigen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studieloopbaancoach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5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B80295F-48CD-49FC-897A-CCEC919B8070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body" sz="quarter" idx="3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Ondersteuning</a:t>
            </a:r>
            <a:r>
              <a:rPr lang="en-US" sz="2000" dirty="0"/>
              <a:t> op </a:t>
            </a:r>
            <a:r>
              <a:rPr lang="en-US" sz="2000" dirty="0" err="1"/>
              <a:t>vlak</a:t>
            </a:r>
            <a:r>
              <a:rPr lang="en-US" sz="2000" dirty="0"/>
              <a:t> van:</a:t>
            </a:r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Studietrajectbegeleiding</a:t>
            </a:r>
            <a:endParaRPr lang="en-US" sz="2000" dirty="0"/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Studiebegeleiding</a:t>
            </a:r>
            <a:r>
              <a:rPr lang="en-US" sz="2000" dirty="0"/>
              <a:t> (</a:t>
            </a:r>
            <a:r>
              <a:rPr lang="en-US" sz="2000" dirty="0" err="1"/>
              <a:t>studievaardigheidstrainingen</a:t>
            </a:r>
            <a:r>
              <a:rPr lang="en-US" sz="2000" dirty="0"/>
              <a:t>, webinars, </a:t>
            </a:r>
            <a:r>
              <a:rPr lang="en-US" sz="2000" dirty="0" err="1"/>
              <a:t>individuele</a:t>
            </a:r>
            <a:r>
              <a:rPr lang="en-US" sz="2000" dirty="0"/>
              <a:t> </a:t>
            </a:r>
            <a:r>
              <a:rPr lang="en-US" sz="2000" dirty="0" err="1"/>
              <a:t>begeleiding</a:t>
            </a:r>
            <a:r>
              <a:rPr lang="en-US" sz="2000" dirty="0"/>
              <a:t>)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Psychosociale</a:t>
            </a:r>
            <a:r>
              <a:rPr lang="en-US" sz="2000" dirty="0"/>
              <a:t> </a:t>
            </a:r>
            <a:r>
              <a:rPr lang="en-US" sz="2000" dirty="0" err="1"/>
              <a:t>begeleiding</a:t>
            </a:r>
            <a:endParaRPr lang="en-US" sz="2000" dirty="0"/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err="1"/>
              <a:t>Voor</a:t>
            </a:r>
            <a:r>
              <a:rPr lang="en-US" sz="1400" dirty="0"/>
              <a:t> KLP/SPP: </a:t>
            </a:r>
          </a:p>
          <a:p>
            <a:r>
              <a:rPr lang="en-US" sz="1400" dirty="0"/>
              <a:t>Barbara </a:t>
            </a:r>
            <a:r>
              <a:rPr lang="en-US" sz="1400" dirty="0" err="1"/>
              <a:t>Soetens</a:t>
            </a:r>
            <a:endParaRPr lang="en-US" sz="1400" dirty="0"/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1400" dirty="0" err="1"/>
              <a:t>Voor</a:t>
            </a:r>
            <a:r>
              <a:rPr lang="en-US" sz="1400" dirty="0"/>
              <a:t> A&amp;O:</a:t>
            </a:r>
          </a:p>
          <a:p>
            <a:r>
              <a:rPr lang="en-US" sz="1400" dirty="0" err="1"/>
              <a:t>Séan</a:t>
            </a:r>
            <a:r>
              <a:rPr lang="en-US" sz="1400" dirty="0"/>
              <a:t> Van den Brande</a:t>
            </a:r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sz="1400" dirty="0"/>
          </a:p>
          <a:p>
            <a:pPr lvl="1" indent="-228600"/>
            <a:endParaRPr lang="en-US" sz="1400" dirty="0"/>
          </a:p>
        </p:txBody>
      </p:sp>
      <p:pic>
        <p:nvPicPr>
          <p:cNvPr id="1028" name="Picture 4" descr="Afbeelding met persoon, Menselijk gezicht, lip, nek&#10;&#10;Automatisch gegenereerde beschrijving">
            <a:extLst>
              <a:ext uri="{FF2B5EF4-FFF2-40B4-BE49-F238E27FC236}">
                <a16:creationId xmlns:a16="http://schemas.microsoft.com/office/drawing/2014/main" id="{531C6E43-97D8-7B73-29E2-FF8EFA5A8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/>
        </p:blipFill>
        <p:spPr bwMode="auto">
          <a:xfrm>
            <a:off x="2873826" y="3338974"/>
            <a:ext cx="1296064" cy="1296064"/>
          </a:xfrm>
          <a:custGeom>
            <a:avLst/>
            <a:gdLst/>
            <a:ahLst/>
            <a:cxnLst/>
            <a:rect l="l" t="t" r="r" b="b"/>
            <a:pathLst>
              <a:path w="2592126" h="2592126">
                <a:moveTo>
                  <a:pt x="1296063" y="0"/>
                </a:moveTo>
                <a:cubicBezTo>
                  <a:pt x="2011859" y="0"/>
                  <a:pt x="2592126" y="580267"/>
                  <a:pt x="2592126" y="1296063"/>
                </a:cubicBezTo>
                <a:cubicBezTo>
                  <a:pt x="2592126" y="2011859"/>
                  <a:pt x="2011859" y="2592126"/>
                  <a:pt x="1296063" y="2592126"/>
                </a:cubicBezTo>
                <a:cubicBezTo>
                  <a:pt x="580267" y="2592126"/>
                  <a:pt x="0" y="2011859"/>
                  <a:pt x="0" y="1296063"/>
                </a:cubicBezTo>
                <a:cubicBezTo>
                  <a:pt x="0" y="580267"/>
                  <a:pt x="580267" y="0"/>
                  <a:pt x="129606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Afbeelding met persoon, muur, person, binnen&#10;&#10;Automatisch gegenereerde beschrijving">
            <a:extLst>
              <a:ext uri="{FF2B5EF4-FFF2-40B4-BE49-F238E27FC236}">
                <a16:creationId xmlns:a16="http://schemas.microsoft.com/office/drawing/2014/main" id="{6929DB6C-7C77-4412-B505-25BA3DC750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" r="6" b="10130"/>
          <a:stretch/>
        </p:blipFill>
        <p:spPr>
          <a:xfrm>
            <a:off x="2873826" y="4926906"/>
            <a:ext cx="1296064" cy="1296063"/>
          </a:xfrm>
          <a:custGeom>
            <a:avLst/>
            <a:gdLst/>
            <a:ahLst/>
            <a:cxnLst/>
            <a:rect l="l" t="t" r="r" b="b"/>
            <a:pathLst>
              <a:path w="2592126" h="2592126">
                <a:moveTo>
                  <a:pt x="1296063" y="0"/>
                </a:moveTo>
                <a:cubicBezTo>
                  <a:pt x="2011859" y="0"/>
                  <a:pt x="2592126" y="580267"/>
                  <a:pt x="2592126" y="1296063"/>
                </a:cubicBezTo>
                <a:cubicBezTo>
                  <a:pt x="2592126" y="2011859"/>
                  <a:pt x="2011859" y="2592126"/>
                  <a:pt x="1296063" y="2592126"/>
                </a:cubicBezTo>
                <a:cubicBezTo>
                  <a:pt x="580267" y="2592126"/>
                  <a:pt x="0" y="2011859"/>
                  <a:pt x="0" y="1296063"/>
                </a:cubicBezTo>
                <a:cubicBezTo>
                  <a:pt x="0" y="580267"/>
                  <a:pt x="580267" y="0"/>
                  <a:pt x="1296063" y="0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1D651-7331-955F-3330-51AEC45D2237}"/>
              </a:ext>
            </a:extLst>
          </p:cNvPr>
          <p:cNvSpPr txBox="1">
            <a:spLocks/>
          </p:cNvSpPr>
          <p:nvPr/>
        </p:nvSpPr>
        <p:spPr>
          <a:xfrm>
            <a:off x="11227846" y="6444947"/>
            <a:ext cx="610665" cy="276999"/>
          </a:xfrm>
          <a:prstGeom prst="rect">
            <a:avLst/>
          </a:prstGeom>
        </p:spPr>
        <p:txBody>
          <a:bodyPr wrap="square" rIns="0" anchor="ctr">
            <a:spAutoFit/>
          </a:bodyPr>
          <a:lstStyle>
            <a:defPPr>
              <a:defRPr lang="en-BE"/>
            </a:defPPr>
            <a:lvl1pPr marL="0" algn="r" defTabSz="914400" rtl="0" eaLnBrk="1" latinLnBrk="0" hangingPunct="1">
              <a:defRPr sz="12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80295F-48CD-49FC-897A-CCEC919B8070}" type="slidenum">
              <a:rPr lang="nl-BE" smtClean="0"/>
              <a:pPr/>
              <a:t>28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4148062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Inclusiecoördinatie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29</a:t>
            </a:fld>
            <a:endParaRPr lang="nl-BE"/>
          </a:p>
        </p:txBody>
      </p:sp>
      <p:sp>
        <p:nvSpPr>
          <p:cNvPr id="2" name="Tijdelijke aanduiding voor inhoud 1"/>
          <p:cNvSpPr>
            <a:spLocks noGrp="1"/>
          </p:cNvSpPr>
          <p:nvPr>
            <p:ph type="body" sz="quarter" idx="31"/>
          </p:nvPr>
        </p:nvSpPr>
        <p:spPr/>
        <p:txBody>
          <a:bodyPr vert="horz" lIns="432000" tIns="252000" rIns="432000" bIns="144000" rtlCol="0" anchor="t">
            <a:normAutofit fontScale="92500" lnSpcReduction="10000"/>
          </a:bodyPr>
          <a:lstStyle/>
          <a:p>
            <a:pPr marL="266700" indent="-2349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BE" sz="2000" dirty="0"/>
              <a:t>Redelijke aanpassingen (faciliteiten) aan onderwijs- en examenregeling (Art. 81)</a:t>
            </a:r>
          </a:p>
          <a:p>
            <a:pPr marL="266700" indent="-2349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BE" sz="2000" dirty="0"/>
              <a:t>Een student komt in aanmerking voor faciliteiten wanneer hij/zij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800" dirty="0"/>
              <a:t>een functiebeperking heeft;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800" dirty="0"/>
              <a:t>een andere taal spreekt;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800" dirty="0"/>
              <a:t>topsporter of (semi)professioneel cultuurbeoefenaar is;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800" dirty="0"/>
              <a:t>aan het werk is voor ten minste de helft van wat binnen de arbeidssector als een voltijdse tewerkstelling geldt; 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800" dirty="0"/>
              <a:t>erkend is als mantelzorger;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800" dirty="0"/>
              <a:t>erkend is als student-ondernemer;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BE" sz="1800" dirty="0"/>
              <a:t>verkozen is als lid van de studentenraad of een mandaat uitoefent in een bestuurs- of medezeggenschapsorgaan van de hogeschool</a:t>
            </a:r>
          </a:p>
          <a:p>
            <a:pPr marL="355600" lvl="1" indent="0">
              <a:lnSpc>
                <a:spcPct val="100000"/>
              </a:lnSpc>
              <a:buNone/>
            </a:pPr>
            <a:endParaRPr lang="nl-BE" sz="1800" dirty="0"/>
          </a:p>
          <a:p>
            <a:pPr marL="266700" indent="-234950">
              <a:lnSpc>
                <a:spcPct val="100000"/>
              </a:lnSpc>
            </a:pPr>
            <a:r>
              <a:rPr lang="nl-BE" sz="2000" dirty="0"/>
              <a:t>Aanvraag? Zo snel mogelijk aanmelden via:</a:t>
            </a:r>
          </a:p>
          <a:p>
            <a:pPr lvl="2">
              <a:lnSpc>
                <a:spcPct val="100000"/>
              </a:lnSpc>
            </a:pPr>
            <a:r>
              <a:rPr lang="nl-BE" sz="1800" b="0" i="0" u="sng" strike="noStrike" dirty="0">
                <a:solidFill>
                  <a:srgbClr val="118EFF"/>
                </a:solidFill>
                <a:effectLst/>
                <a:hlinkClick r:id="rId3"/>
              </a:rPr>
              <a:t>zorg.tp@thomasmore.be</a:t>
            </a:r>
            <a:r>
              <a:rPr lang="nl-BE" sz="1800" b="0" i="0" u="none" strike="noStrike" dirty="0">
                <a:solidFill>
                  <a:srgbClr val="000000"/>
                </a:solidFill>
                <a:effectLst/>
              </a:rPr>
              <a:t>  </a:t>
            </a:r>
          </a:p>
          <a:p>
            <a:pPr lvl="2">
              <a:lnSpc>
                <a:spcPct val="100000"/>
              </a:lnSpc>
            </a:pPr>
            <a:r>
              <a:rPr lang="nl-BE" sz="1800" b="0" i="0" u="sng" strike="noStrike" dirty="0">
                <a:solidFill>
                  <a:srgbClr val="118EFF"/>
                </a:solidFill>
                <a:effectLst/>
                <a:hlinkClick r:id="rId4"/>
              </a:rPr>
              <a:t>http://www.thomasmore.be/faciliteiten-voor-studenten</a:t>
            </a:r>
            <a:endParaRPr lang="nl-BE" sz="3200" dirty="0"/>
          </a:p>
          <a:p>
            <a:pPr marL="0" indent="0">
              <a:buNone/>
            </a:pPr>
            <a:endParaRPr lang="nl-NL" sz="32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6375C224-1E63-4846-918E-66B76EBC5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5"/>
          <a:stretch/>
        </p:blipFill>
        <p:spPr bwMode="auto">
          <a:xfrm>
            <a:off x="9670197" y="10548"/>
            <a:ext cx="1286416" cy="170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2A07F3A-E37C-49A8-A66B-DA0374198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79" y="10548"/>
            <a:ext cx="1613718" cy="170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011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432000" rIns="432000"/>
          <a:lstStyle/>
          <a:p>
            <a:r>
              <a:rPr lang="nl-BE" dirty="0"/>
              <a:t>Wat komt vandaag aan bod?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3</a:t>
            </a:fld>
            <a:endParaRPr lang="nl-BE"/>
          </a:p>
        </p:txBody>
      </p:sp>
      <p:sp>
        <p:nvSpPr>
          <p:cNvPr id="7" name="Content Placeholder 6"/>
          <p:cNvSpPr>
            <a:spLocks noGrp="1"/>
          </p:cNvSpPr>
          <p:nvPr>
            <p:ph type="body" sz="quarter" idx="31"/>
          </p:nvPr>
        </p:nvSpPr>
        <p:spPr/>
        <p:txBody>
          <a:bodyPr vert="horz" lIns="432000" tIns="252000" rIns="432000" bIns="144000" rtlCol="0" anchor="t">
            <a:normAutofit fontScale="92500" lnSpcReduction="10000"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</a:rPr>
              <a:t>Toegepaste psychologie (TP) of een andere opleiding?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</a:rPr>
              <a:t>Website “</a:t>
            </a:r>
            <a:r>
              <a:rPr lang="en-US" dirty="0" err="1">
                <a:solidFill>
                  <a:schemeClr val="tx1"/>
                </a:solidFill>
              </a:rPr>
              <a:t>Proeven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kijken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luisteren</a:t>
            </a:r>
            <a:r>
              <a:rPr lang="en-US" dirty="0">
                <a:solidFill>
                  <a:schemeClr val="tx1"/>
                </a:solidFill>
              </a:rPr>
              <a:t>”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</a:rPr>
              <a:t>ADI-TP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</a:rPr>
              <a:t>TP of </a:t>
            </a:r>
            <a:r>
              <a:rPr lang="en-US" dirty="0" err="1">
                <a:solidFill>
                  <a:schemeClr val="tx1"/>
                </a:solidFill>
              </a:rPr>
              <a:t>niet</a:t>
            </a:r>
            <a:r>
              <a:rPr lang="en-US" dirty="0">
                <a:solidFill>
                  <a:schemeClr val="tx1"/>
                </a:solidFill>
              </a:rPr>
              <a:t> TP?</a:t>
            </a:r>
          </a:p>
          <a:p>
            <a:pPr lvl="1">
              <a:lnSpc>
                <a:spcPct val="110000"/>
              </a:lnSpc>
            </a:pPr>
            <a:endParaRPr lang="nl-BE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</a:rPr>
              <a:t>Concrete info over het eerste jaar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</a:rPr>
              <a:t>Programma-</a:t>
            </a:r>
            <a:r>
              <a:rPr lang="nl-BE" dirty="0">
                <a:solidFill>
                  <a:schemeClr val="tx1"/>
                </a:solidFill>
              </a:rPr>
              <a:t>opbouw met 2 opties en 3 afstudeerrichtingen</a:t>
            </a:r>
          </a:p>
          <a:p>
            <a:pPr lvl="2">
              <a:lnSpc>
                <a:spcPct val="110000"/>
              </a:lnSpc>
            </a:pPr>
            <a:r>
              <a:rPr lang="en-US" dirty="0" err="1">
                <a:solidFill>
                  <a:schemeClr val="tx1"/>
                </a:solidFill>
              </a:rPr>
              <a:t>Inhoud</a:t>
            </a:r>
            <a:r>
              <a:rPr lang="en-US" dirty="0">
                <a:solidFill>
                  <a:schemeClr val="tx1"/>
                </a:solidFill>
              </a:rPr>
              <a:t> en </a:t>
            </a:r>
            <a:r>
              <a:rPr lang="en-US" dirty="0" err="1">
                <a:solidFill>
                  <a:schemeClr val="tx1"/>
                </a:solidFill>
              </a:rPr>
              <a:t>ondersteuning</a:t>
            </a:r>
            <a:endParaRPr lang="en-US" dirty="0">
              <a:solidFill>
                <a:schemeClr val="tx1"/>
              </a:solidFill>
            </a:endParaRPr>
          </a:p>
          <a:p>
            <a:pPr lvl="2">
              <a:lnSpc>
                <a:spcPct val="110000"/>
              </a:lnSpc>
            </a:pPr>
            <a:r>
              <a:rPr lang="en-US" dirty="0" err="1">
                <a:solidFill>
                  <a:schemeClr val="tx1"/>
                </a:solidFill>
              </a:rPr>
              <a:t>Praktische</a:t>
            </a:r>
            <a:r>
              <a:rPr lang="en-US" dirty="0">
                <a:solidFill>
                  <a:schemeClr val="tx1"/>
                </a:solidFill>
              </a:rPr>
              <a:t> info</a:t>
            </a:r>
          </a:p>
          <a:p>
            <a:pPr lvl="1">
              <a:lnSpc>
                <a:spcPct val="11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Wat </a:t>
            </a:r>
            <a:r>
              <a:rPr lang="en-US" dirty="0" err="1">
                <a:solidFill>
                  <a:schemeClr val="tx1"/>
                </a:solidFill>
              </a:rPr>
              <a:t>na</a:t>
            </a:r>
            <a:r>
              <a:rPr lang="en-US" dirty="0">
                <a:solidFill>
                  <a:schemeClr val="tx1"/>
                </a:solidFill>
              </a:rPr>
              <a:t> je studies?</a:t>
            </a:r>
          </a:p>
        </p:txBody>
      </p:sp>
    </p:spTree>
    <p:extLst>
      <p:ext uri="{BB962C8B-B14F-4D97-AF65-F5344CB8AC3E}">
        <p14:creationId xmlns:p14="http://schemas.microsoft.com/office/powerpoint/2010/main" val="291486113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30</a:t>
            </a:fld>
            <a:endParaRPr lang="nl-BE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na de studie?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E5C3A17-9FDC-914D-97AB-BB6E11A714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20205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4" name="Rectangle 103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Wat </a:t>
            </a:r>
            <a:r>
              <a:rPr lang="en-US" sz="3600" dirty="0" err="1"/>
              <a:t>na</a:t>
            </a:r>
            <a:r>
              <a:rPr lang="en-US" sz="3600" dirty="0"/>
              <a:t> de </a:t>
            </a:r>
            <a:r>
              <a:rPr lang="en-US" sz="3600" dirty="0" err="1"/>
              <a:t>studie</a:t>
            </a:r>
            <a:r>
              <a:rPr lang="en-US" sz="3600" dirty="0"/>
              <a:t>?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31</a:t>
            </a:fld>
            <a:endParaRPr lang="nl-BE"/>
          </a:p>
        </p:txBody>
      </p:sp>
      <p:sp>
        <p:nvSpPr>
          <p:cNvPr id="52235" name="Rectangle 1035"/>
          <p:cNvSpPr>
            <a:spLocks noGrp="1" noChangeArrowheads="1"/>
          </p:cNvSpPr>
          <p:nvPr>
            <p:ph type="body" sz="quarter" idx="31"/>
          </p:nvPr>
        </p:nvSpPr>
        <p:spPr/>
        <p:txBody>
          <a:bodyPr vert="horz" lIns="432000" tIns="252000" rIns="432000" bIns="144000" rtlCol="0"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nl-NL" u="sng" dirty="0">
                <a:latin typeface="Trebuchet MS"/>
              </a:rPr>
              <a:t>Psychologisch consulenten</a:t>
            </a:r>
            <a:r>
              <a:rPr lang="nl-NL" dirty="0">
                <a:latin typeface="Trebuchet MS"/>
              </a:rPr>
              <a:t> afgestudeerd aan Thomas More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40% gaat onmiddellijk werken</a:t>
            </a:r>
          </a:p>
          <a:p>
            <a:pPr marL="982345" lvl="2" indent="-258445">
              <a:lnSpc>
                <a:spcPct val="100000"/>
              </a:lnSpc>
            </a:pPr>
            <a:r>
              <a:rPr lang="nl-NL" dirty="0">
                <a:latin typeface="Trebuchet MS"/>
              </a:rPr>
              <a:t>67% werkt binnen 3 maanden (eerdere studies: 90% binnen jaar)</a:t>
            </a:r>
          </a:p>
          <a:p>
            <a:pPr marL="982345" lvl="2" indent="-258445">
              <a:lnSpc>
                <a:spcPct val="100000"/>
              </a:lnSpc>
            </a:pPr>
            <a:r>
              <a:rPr lang="nl-NL" dirty="0">
                <a:latin typeface="Trebuchet MS"/>
              </a:rPr>
              <a:t>De grootste tewerkstelling voor afstudeerrichting SPP, dan A&amp;O, dan KLP</a:t>
            </a:r>
          </a:p>
          <a:p>
            <a:pPr marL="982345" lvl="2" indent="-258445">
              <a:lnSpc>
                <a:spcPct val="100000"/>
              </a:lnSpc>
            </a:pPr>
            <a:r>
              <a:rPr lang="nl-NL" dirty="0">
                <a:latin typeface="Trebuchet MS"/>
              </a:rPr>
              <a:t>Werk binnen eigen afstudeerrichting: A&amp;O 66%, SPP 52%, KLP 34%</a:t>
            </a:r>
            <a:endParaRPr lang="nl-NL" dirty="0"/>
          </a:p>
          <a:p>
            <a:pPr marL="723900" lvl="2" indent="0">
              <a:lnSpc>
                <a:spcPct val="100000"/>
              </a:lnSpc>
              <a:buNone/>
            </a:pPr>
            <a:endParaRPr lang="nl-NL" dirty="0"/>
          </a:p>
          <a:p>
            <a:pPr lvl="1">
              <a:lnSpc>
                <a:spcPct val="100000"/>
              </a:lnSpc>
            </a:pPr>
            <a:r>
              <a:rPr lang="nl-NL" dirty="0"/>
              <a:t>60% studeert verder (“zalmrichting”)</a:t>
            </a:r>
          </a:p>
          <a:p>
            <a:pPr marL="982345" lvl="2" indent="-258445">
              <a:lnSpc>
                <a:spcPct val="100000"/>
              </a:lnSpc>
            </a:pPr>
            <a:r>
              <a:rPr lang="nl-NL" dirty="0">
                <a:latin typeface="Trebuchet MS"/>
              </a:rPr>
              <a:t>70% daarvan doet een Master, vooral Psychologie</a:t>
            </a:r>
          </a:p>
          <a:p>
            <a:pPr marL="982345" lvl="2" indent="-258445">
              <a:lnSpc>
                <a:spcPct val="100000"/>
              </a:lnSpc>
            </a:pPr>
            <a:r>
              <a:rPr lang="nl-NL" dirty="0">
                <a:latin typeface="Trebuchet MS"/>
              </a:rPr>
              <a:t>Indien goede resultaten in TP (minstens onderscheiding), goede kans op behalen master (54% versus 22%)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847600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4" name="Rectangle 103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Wat </a:t>
            </a:r>
            <a:r>
              <a:rPr lang="en-US" sz="3600" dirty="0" err="1"/>
              <a:t>na</a:t>
            </a:r>
            <a:r>
              <a:rPr lang="en-US" sz="3600" dirty="0"/>
              <a:t> de </a:t>
            </a:r>
            <a:r>
              <a:rPr lang="en-US" sz="3600" dirty="0" err="1"/>
              <a:t>studie</a:t>
            </a:r>
            <a:r>
              <a:rPr lang="en-US" sz="3600" dirty="0"/>
              <a:t>? - </a:t>
            </a:r>
            <a:r>
              <a:rPr lang="en-US" sz="3600" dirty="0" err="1"/>
              <a:t>Werken</a:t>
            </a:r>
            <a:endParaRPr lang="en-US" sz="3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32</a:t>
            </a:fld>
            <a:endParaRPr lang="nl-BE"/>
          </a:p>
        </p:txBody>
      </p:sp>
      <p:sp>
        <p:nvSpPr>
          <p:cNvPr id="52235" name="Rectangle 1035"/>
          <p:cNvSpPr>
            <a:spLocks noGrp="1" noChangeArrowheads="1"/>
          </p:cNvSpPr>
          <p:nvPr>
            <p:ph type="body" sz="quarter" idx="3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nl-NL" dirty="0"/>
              <a:t>Arbeids- en Organisatiepsychologie</a:t>
            </a:r>
          </a:p>
          <a:p>
            <a:pPr lvl="2">
              <a:lnSpc>
                <a:spcPct val="120000"/>
              </a:lnSpc>
            </a:pPr>
            <a:r>
              <a:rPr lang="en-GB" dirty="0" err="1"/>
              <a:t>personeelsdienst</a:t>
            </a:r>
            <a:r>
              <a:rPr lang="en-GB" dirty="0"/>
              <a:t> (</a:t>
            </a:r>
            <a:r>
              <a:rPr lang="en-GB" dirty="0" err="1"/>
              <a:t>verantwoordelijk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selectie</a:t>
            </a:r>
            <a:r>
              <a:rPr lang="en-GB" dirty="0"/>
              <a:t>, </a:t>
            </a:r>
            <a:r>
              <a:rPr lang="en-GB" dirty="0" err="1"/>
              <a:t>loopbaanbegeleiding</a:t>
            </a:r>
            <a:r>
              <a:rPr lang="en-GB" dirty="0"/>
              <a:t>, </a:t>
            </a:r>
            <a:r>
              <a:rPr lang="en-GB" dirty="0" err="1"/>
              <a:t>heroriëntering</a:t>
            </a:r>
            <a:r>
              <a:rPr lang="en-GB" dirty="0"/>
              <a:t>...</a:t>
            </a:r>
            <a:r>
              <a:rPr lang="en-GB" dirty="0">
                <a:sym typeface="Wingdings" pitchFamily="2" charset="2"/>
              </a:rPr>
              <a:t>), </a:t>
            </a:r>
            <a:r>
              <a:rPr lang="en-GB" dirty="0" err="1"/>
              <a:t>uitzendkantoren</a:t>
            </a:r>
            <a:r>
              <a:rPr lang="en-GB" dirty="0"/>
              <a:t> (</a:t>
            </a:r>
            <a:r>
              <a:rPr lang="en-GB" dirty="0" err="1"/>
              <a:t>consulent</a:t>
            </a:r>
            <a:r>
              <a:rPr lang="en-GB" dirty="0"/>
              <a:t>), VDAB</a:t>
            </a:r>
          </a:p>
          <a:p>
            <a:pPr lvl="1">
              <a:lnSpc>
                <a:spcPct val="120000"/>
              </a:lnSpc>
            </a:pPr>
            <a:endParaRPr lang="en-GB" dirty="0"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r>
              <a:rPr lang="nl-NL" dirty="0"/>
              <a:t>Klinische Psychologie </a:t>
            </a:r>
          </a:p>
          <a:p>
            <a:pPr lvl="2">
              <a:lnSpc>
                <a:spcPct val="120000"/>
              </a:lnSpc>
            </a:pPr>
            <a:r>
              <a:rPr lang="nl-NL" dirty="0"/>
              <a:t>preventie en eerste opvang van </a:t>
            </a:r>
            <a:r>
              <a:rPr lang="nl-NL" dirty="0" err="1"/>
              <a:t>psycho-sociale</a:t>
            </a:r>
            <a:r>
              <a:rPr lang="nl-NL" dirty="0"/>
              <a:t> moeilijkheden (zware stoornissen voor gespecialiseerde Masters)</a:t>
            </a:r>
          </a:p>
          <a:p>
            <a:pPr lvl="2">
              <a:lnSpc>
                <a:spcPct val="120000"/>
              </a:lnSpc>
            </a:pPr>
            <a:r>
              <a:rPr lang="nl-BE" dirty="0"/>
              <a:t>centra voor algemeen welzijn, centra voor geestelijke gezondheidszorg, drugspreventie en begeleiding, gevangeniswezen (dader en slachtofferhulp), vluchtelingenproblematiek</a:t>
            </a:r>
          </a:p>
          <a:p>
            <a:pPr marL="355600" lvl="1" indent="0">
              <a:lnSpc>
                <a:spcPct val="120000"/>
              </a:lnSpc>
              <a:buNone/>
            </a:pPr>
            <a:endParaRPr lang="nl-BE" dirty="0"/>
          </a:p>
          <a:p>
            <a:pPr>
              <a:lnSpc>
                <a:spcPct val="120000"/>
              </a:lnSpc>
            </a:pPr>
            <a:r>
              <a:rPr lang="nl-NL" dirty="0"/>
              <a:t>Schoolpsychologie en Pedagogische Psychologie</a:t>
            </a:r>
          </a:p>
          <a:p>
            <a:pPr lvl="2">
              <a:lnSpc>
                <a:spcPct val="120000"/>
              </a:lnSpc>
            </a:pPr>
            <a:r>
              <a:rPr lang="en-GB" dirty="0" err="1"/>
              <a:t>begeleiding</a:t>
            </a:r>
            <a:r>
              <a:rPr lang="en-GB" dirty="0"/>
              <a:t> van </a:t>
            </a:r>
            <a:r>
              <a:rPr lang="en-GB" dirty="0" err="1"/>
              <a:t>kinderen</a:t>
            </a:r>
            <a:r>
              <a:rPr lang="en-GB" dirty="0"/>
              <a:t> in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schoolse</a:t>
            </a:r>
            <a:r>
              <a:rPr lang="en-GB" dirty="0"/>
              <a:t> of </a:t>
            </a:r>
            <a:r>
              <a:rPr lang="en-GB" dirty="0" err="1"/>
              <a:t>andere</a:t>
            </a:r>
            <a:r>
              <a:rPr lang="en-GB" dirty="0"/>
              <a:t> </a:t>
            </a:r>
            <a:r>
              <a:rPr lang="en-GB" dirty="0" err="1"/>
              <a:t>opvoedingscontext</a:t>
            </a:r>
            <a:endParaRPr lang="en-GB" dirty="0"/>
          </a:p>
          <a:p>
            <a:pPr lvl="2">
              <a:lnSpc>
                <a:spcPct val="120000"/>
              </a:lnSpc>
            </a:pPr>
            <a:r>
              <a:rPr lang="en-GB" dirty="0"/>
              <a:t>CLB-</a:t>
            </a:r>
            <a:r>
              <a:rPr lang="en-GB" dirty="0" err="1"/>
              <a:t>medewerker</a:t>
            </a:r>
            <a:r>
              <a:rPr lang="en-GB" dirty="0"/>
              <a:t>, </a:t>
            </a:r>
            <a:r>
              <a:rPr lang="en-GB" dirty="0" err="1"/>
              <a:t>zorgcoördinator</a:t>
            </a:r>
            <a:r>
              <a:rPr lang="en-GB" dirty="0"/>
              <a:t> (</a:t>
            </a:r>
            <a:r>
              <a:rPr lang="en-GB" dirty="0" err="1"/>
              <a:t>basisonderwijs</a:t>
            </a:r>
            <a:r>
              <a:rPr lang="en-GB" dirty="0"/>
              <a:t>) – </a:t>
            </a:r>
            <a:r>
              <a:rPr lang="en-GB" dirty="0" err="1"/>
              <a:t>leerlingbegeleider</a:t>
            </a:r>
            <a:r>
              <a:rPr lang="en-GB" dirty="0"/>
              <a:t> (sec </a:t>
            </a:r>
            <a:r>
              <a:rPr lang="en-GB" dirty="0" err="1"/>
              <a:t>onderw</a:t>
            </a:r>
            <a:r>
              <a:rPr lang="en-GB" dirty="0"/>
              <a:t>), </a:t>
            </a:r>
            <a:r>
              <a:rPr lang="en-GB" dirty="0" err="1"/>
              <a:t>buitengewoon</a:t>
            </a:r>
            <a:r>
              <a:rPr lang="en-GB" dirty="0"/>
              <a:t> </a:t>
            </a:r>
            <a:r>
              <a:rPr lang="en-GB" dirty="0" err="1"/>
              <a:t>onderwijs</a:t>
            </a:r>
            <a:r>
              <a:rPr lang="en-GB" dirty="0"/>
              <a:t>, </a:t>
            </a:r>
            <a:r>
              <a:rPr lang="en-GB" dirty="0" err="1"/>
              <a:t>opvoedingswinkels</a:t>
            </a:r>
            <a:r>
              <a:rPr lang="en-GB" dirty="0"/>
              <a:t>, Kind &amp; </a:t>
            </a:r>
            <a:r>
              <a:rPr lang="en-GB" dirty="0" err="1"/>
              <a:t>Gezin</a:t>
            </a:r>
            <a:endParaRPr lang="nl-BE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225880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4" name="Rectangle 103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Wat </a:t>
            </a:r>
            <a:r>
              <a:rPr lang="en-US" sz="3600" dirty="0" err="1"/>
              <a:t>na</a:t>
            </a:r>
            <a:r>
              <a:rPr lang="en-US" sz="3600" dirty="0"/>
              <a:t> de </a:t>
            </a:r>
            <a:r>
              <a:rPr lang="en-US" sz="3600" dirty="0" err="1"/>
              <a:t>studie</a:t>
            </a:r>
            <a:r>
              <a:rPr lang="en-US" sz="3600" dirty="0"/>
              <a:t>? - </a:t>
            </a:r>
            <a:r>
              <a:rPr lang="en-US" sz="3600" dirty="0" err="1"/>
              <a:t>Studeren</a:t>
            </a:r>
            <a:endParaRPr lang="en-US" sz="3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33</a:t>
            </a:fld>
            <a:endParaRPr lang="nl-BE"/>
          </a:p>
        </p:txBody>
      </p:sp>
      <p:sp>
        <p:nvSpPr>
          <p:cNvPr id="52235" name="Rectangle 1035"/>
          <p:cNvSpPr>
            <a:spLocks noGrp="1" noChangeArrowheads="1"/>
          </p:cNvSpPr>
          <p:nvPr>
            <p:ph type="body" sz="quarter" idx="31"/>
          </p:nvPr>
        </p:nvSpPr>
        <p:spPr/>
        <p:txBody>
          <a:bodyPr vert="horz" lIns="432000" tIns="252000" rIns="432000" bIns="144000" rtlCol="0" anchor="t">
            <a:normAutofit/>
          </a:bodyPr>
          <a:lstStyle/>
          <a:p>
            <a:r>
              <a:rPr lang="nl-NL" dirty="0"/>
              <a:t>Extra diploma behalen</a:t>
            </a:r>
          </a:p>
          <a:p>
            <a:endParaRPr lang="nl-NL" dirty="0"/>
          </a:p>
          <a:p>
            <a:pPr lvl="2"/>
            <a:r>
              <a:rPr lang="nl-NL" dirty="0"/>
              <a:t>Extra bachelor (eventueel verkort of </a:t>
            </a:r>
            <a:r>
              <a:rPr lang="nl-NL" dirty="0" err="1"/>
              <a:t>Banaba</a:t>
            </a:r>
            <a:r>
              <a:rPr lang="nl-NL" dirty="0"/>
              <a:t>)</a:t>
            </a:r>
          </a:p>
          <a:p>
            <a:pPr marL="720000" lvl="3" indent="0">
              <a:buNone/>
            </a:pPr>
            <a:r>
              <a:rPr lang="nl-NL" sz="2400" dirty="0"/>
              <a:t>	Bv. Professionele bachelor Verpleegkunde met verkort traject </a:t>
            </a:r>
          </a:p>
          <a:p>
            <a:pPr marL="720000" lvl="3" indent="0">
              <a:buNone/>
            </a:pPr>
            <a:r>
              <a:rPr lang="nl-NL" sz="2400" dirty="0"/>
              <a:t>  (2j </a:t>
            </a:r>
            <a:r>
              <a:rPr lang="nl-NL" sz="2400" dirty="0" err="1"/>
              <a:t>ipv</a:t>
            </a:r>
            <a:r>
              <a:rPr lang="nl-NL" sz="2400" dirty="0"/>
              <a:t> 3j) voor bachelors Toegepaste Psychologie</a:t>
            </a:r>
          </a:p>
          <a:p>
            <a:pPr marL="1505100" lvl="3" indent="-457200"/>
            <a:endParaRPr lang="nl-NL" sz="2800" dirty="0"/>
          </a:p>
          <a:p>
            <a:pPr lvl="2"/>
            <a:r>
              <a:rPr lang="nl-NL" dirty="0"/>
              <a:t>Master </a:t>
            </a:r>
          </a:p>
          <a:p>
            <a:pPr marL="360000" lvl="2" indent="0">
              <a:buNone/>
            </a:pPr>
            <a:r>
              <a:rPr lang="nl-NL" dirty="0"/>
              <a:t>	</a:t>
            </a:r>
            <a:r>
              <a:rPr lang="nl-NL" sz="2400" dirty="0"/>
              <a:t>Bv. schakelprogramma van 1 jaar om dan in te stromen in de 	masteropleiding Psychologie (3+1+2 </a:t>
            </a:r>
            <a:r>
              <a:rPr lang="nl-NL" sz="2400" dirty="0" err="1"/>
              <a:t>ipv</a:t>
            </a:r>
            <a:r>
              <a:rPr lang="nl-NL" sz="2400" dirty="0"/>
              <a:t> 3+2)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060479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4" name="Rectangle 103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Wat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de </a:t>
            </a:r>
            <a:r>
              <a:rPr lang="en-US" err="1"/>
              <a:t>studie</a:t>
            </a:r>
            <a:r>
              <a:rPr lang="en-US"/>
              <a:t>? - </a:t>
            </a:r>
            <a:r>
              <a:rPr lang="en-US" err="1"/>
              <a:t>Studeren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34</a:t>
            </a:fld>
            <a:endParaRPr lang="nl-BE"/>
          </a:p>
        </p:txBody>
      </p:sp>
      <p:sp>
        <p:nvSpPr>
          <p:cNvPr id="52235" name="Rectangle 1035"/>
          <p:cNvSpPr>
            <a:spLocks noGrp="1" noChangeArrowheads="1"/>
          </p:cNvSpPr>
          <p:nvPr>
            <p:ph type="body" sz="quarter" idx="3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Levenslang leren bij TP </a:t>
            </a:r>
          </a:p>
          <a:p>
            <a:pPr lvl="1"/>
            <a:r>
              <a:rPr lang="nl-NL" dirty="0"/>
              <a:t>25-30 studiedagen per jaar </a:t>
            </a:r>
          </a:p>
          <a:p>
            <a:pPr lvl="1"/>
            <a:r>
              <a:rPr lang="nl-NL" dirty="0"/>
              <a:t>12 postgraduaten (1 – 2 jaar)</a:t>
            </a:r>
          </a:p>
          <a:p>
            <a:pPr lvl="2"/>
            <a:r>
              <a:rPr lang="en-US" dirty="0" err="1"/>
              <a:t>Bemiddeling</a:t>
            </a:r>
            <a:endParaRPr lang="en-US" dirty="0"/>
          </a:p>
          <a:p>
            <a:pPr lvl="2"/>
            <a:r>
              <a:rPr lang="en-US" dirty="0"/>
              <a:t>Client-centered </a:t>
            </a:r>
            <a:r>
              <a:rPr lang="en-US" dirty="0" err="1"/>
              <a:t>spelcounseling</a:t>
            </a:r>
            <a:endParaRPr lang="en-US" dirty="0"/>
          </a:p>
          <a:p>
            <a:pPr lvl="2"/>
            <a:r>
              <a:rPr lang="nl-NL" dirty="0"/>
              <a:t>Forensische psychodiagnostiek en counseling</a:t>
            </a:r>
          </a:p>
          <a:p>
            <a:pPr lvl="2"/>
            <a:r>
              <a:rPr lang="nl-NL" dirty="0"/>
              <a:t>Gedragscounseling</a:t>
            </a:r>
          </a:p>
          <a:p>
            <a:pPr lvl="2"/>
            <a:r>
              <a:rPr lang="en-US" dirty="0" err="1"/>
              <a:t>Interculturele</a:t>
            </a:r>
            <a:r>
              <a:rPr lang="en-US" dirty="0"/>
              <a:t> </a:t>
            </a:r>
            <a:r>
              <a:rPr lang="en-US" dirty="0" err="1"/>
              <a:t>hulpverlening</a:t>
            </a:r>
            <a:endParaRPr lang="en-US" dirty="0"/>
          </a:p>
          <a:p>
            <a:pPr lvl="2"/>
            <a:r>
              <a:rPr lang="en-US" dirty="0" err="1"/>
              <a:t>Neuropsychologische</a:t>
            </a:r>
            <a:r>
              <a:rPr lang="en-US" dirty="0"/>
              <a:t> </a:t>
            </a:r>
            <a:r>
              <a:rPr lang="en-US" dirty="0" err="1"/>
              <a:t>diagnostiek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counseling</a:t>
            </a:r>
          </a:p>
          <a:p>
            <a:pPr lvl="2"/>
            <a:r>
              <a:rPr lang="nl-NL" dirty="0"/>
              <a:t>Perinatale Psychologie</a:t>
            </a:r>
            <a:endParaRPr lang="en-US" dirty="0"/>
          </a:p>
          <a:p>
            <a:pPr lvl="2"/>
            <a:r>
              <a:rPr lang="en-US" dirty="0" err="1"/>
              <a:t>Positieve</a:t>
            </a:r>
            <a:r>
              <a:rPr lang="en-US" dirty="0"/>
              <a:t> </a:t>
            </a:r>
            <a:r>
              <a:rPr lang="en-US" dirty="0" err="1"/>
              <a:t>psychologie</a:t>
            </a:r>
            <a:endParaRPr lang="en-US" dirty="0"/>
          </a:p>
          <a:p>
            <a:pPr lvl="2"/>
            <a:r>
              <a:rPr lang="nl-NL" dirty="0"/>
              <a:t>Psychodiagnostiek</a:t>
            </a:r>
          </a:p>
          <a:p>
            <a:pPr lvl="2"/>
            <a:r>
              <a:rPr lang="nl-NL" dirty="0"/>
              <a:t>Sportpsychologie</a:t>
            </a:r>
          </a:p>
          <a:p>
            <a:pPr lvl="2"/>
            <a:r>
              <a:rPr lang="nl-NL" dirty="0"/>
              <a:t>Systeemcounseling</a:t>
            </a:r>
          </a:p>
          <a:p>
            <a:pPr lvl="2"/>
            <a:r>
              <a:rPr lang="nl-NL" dirty="0"/>
              <a:t>Werk en Welzijn</a:t>
            </a:r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078201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35</a:t>
            </a:fld>
            <a:endParaRPr lang="nl-B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Hoe inschrijven?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79EE92A-78E0-DBD8-04A6-42B001A836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2910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Inschrijvingsprocedure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36</a:t>
            </a:fld>
            <a:endParaRPr lang="nl-BE"/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14839393"/>
              </p:ext>
            </p:extLst>
          </p:nvPr>
        </p:nvGraphicFramePr>
        <p:xfrm>
          <a:off x="0" y="1152525"/>
          <a:ext cx="121920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90492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Studietraject samenstellen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37</a:t>
            </a:fld>
            <a:endParaRPr lang="nl-BE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31"/>
          </p:nvPr>
        </p:nvSpPr>
        <p:spPr/>
        <p:txBody>
          <a:bodyPr vert="horz" lIns="432000" tIns="252000" rIns="432000" bIns="144000" rtlCol="0"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nl-BE" b="1" dirty="0"/>
              <a:t>Gewone</a:t>
            </a:r>
            <a:r>
              <a:rPr lang="nl-BE" dirty="0"/>
              <a:t> basistraject starten semester 2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"/>
            </a:pPr>
            <a:r>
              <a:rPr lang="nl-BE" dirty="0"/>
              <a:t>Niets ondernemen: wordt voor jou in orde gemaakt</a:t>
            </a:r>
          </a:p>
          <a:p>
            <a:pPr marL="355600" lvl="1" indent="0">
              <a:lnSpc>
                <a:spcPct val="100000"/>
              </a:lnSpc>
              <a:buNone/>
            </a:pPr>
            <a:endParaRPr lang="nl-BE" dirty="0"/>
          </a:p>
          <a:p>
            <a:pPr>
              <a:lnSpc>
                <a:spcPct val="100000"/>
              </a:lnSpc>
            </a:pPr>
            <a:r>
              <a:rPr lang="nl-BE" dirty="0"/>
              <a:t>Wil </a:t>
            </a:r>
            <a:r>
              <a:rPr lang="nl-BE" b="1" dirty="0"/>
              <a:t>minder</a:t>
            </a:r>
            <a:r>
              <a:rPr lang="nl-BE" dirty="0"/>
              <a:t> opleidingsonderdelen opnemen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"/>
            </a:pPr>
            <a:r>
              <a:rPr lang="nl-BE" dirty="0"/>
              <a:t>Afspraak maken met Séan Van den Brande </a:t>
            </a:r>
            <a:r>
              <a:rPr lang="nl-BE" dirty="0">
                <a:hlinkClick r:id="rId3"/>
              </a:rPr>
              <a:t>sean.vandenbrande@thomasmore.be</a:t>
            </a:r>
            <a:r>
              <a:rPr lang="nl-BE" dirty="0"/>
              <a:t> </a:t>
            </a:r>
          </a:p>
          <a:p>
            <a:pPr>
              <a:lnSpc>
                <a:spcPct val="100000"/>
              </a:lnSpc>
            </a:pPr>
            <a:endParaRPr lang="nl-BE" dirty="0"/>
          </a:p>
          <a:p>
            <a:pPr>
              <a:lnSpc>
                <a:spcPct val="100000"/>
              </a:lnSpc>
            </a:pPr>
            <a:r>
              <a:rPr lang="nl-BE" dirty="0"/>
              <a:t>Wil </a:t>
            </a:r>
            <a:r>
              <a:rPr lang="nl-BE" b="1" dirty="0"/>
              <a:t>vrijstellingen</a:t>
            </a:r>
            <a:r>
              <a:rPr lang="nl-BE" dirty="0"/>
              <a:t> aanvragen van vorige opleiding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"/>
            </a:pPr>
            <a:r>
              <a:rPr lang="nl-BE" dirty="0"/>
              <a:t>Afspraak maken met Inneke Kerkhof (A&amp;O) of Johan De Keyzer (KLP/SPP) via </a:t>
            </a:r>
            <a:r>
              <a:rPr lang="nl-BE" dirty="0">
                <a:hlinkClick r:id="rId3"/>
              </a:rPr>
              <a:t>inneke.kerkhof@thomasmore.be</a:t>
            </a:r>
            <a:r>
              <a:rPr lang="nl-BE" dirty="0"/>
              <a:t> of </a:t>
            </a:r>
            <a:r>
              <a:rPr lang="nl-BE" dirty="0">
                <a:hlinkClick r:id="rId4"/>
              </a:rPr>
              <a:t>johan.dekeyzer@thomasmore.be</a:t>
            </a:r>
            <a:r>
              <a:rPr lang="nl-BE" dirty="0"/>
              <a:t> </a:t>
            </a:r>
          </a:p>
          <a:p>
            <a:pPr marL="355600" lvl="1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626409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Vragen over je studietraject?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38</a:t>
            </a:fld>
            <a:endParaRPr lang="nl-BE"/>
          </a:p>
        </p:txBody>
      </p:sp>
      <p:sp>
        <p:nvSpPr>
          <p:cNvPr id="2" name="Tijdelijke aanduiding voor inhoud 1"/>
          <p:cNvSpPr>
            <a:spLocks noGrp="1"/>
          </p:cNvSpPr>
          <p:nvPr>
            <p:ph type="body" sz="quarter" idx="31"/>
          </p:nvPr>
        </p:nvSpPr>
        <p:spPr/>
        <p:txBody>
          <a:bodyPr vert="horz" lIns="432000" tIns="252000" rIns="432000" bIns="144000" rtlCol="0" anchor="t"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nl-NL" sz="4000" dirty="0"/>
              <a:t>Email:</a:t>
            </a:r>
            <a:endParaRPr lang="nl-NL" sz="4000" dirty="0">
              <a:hlinkClick r:id="rId3"/>
            </a:endParaRP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4000" dirty="0">
                <a:hlinkClick r:id="rId4"/>
              </a:rPr>
              <a:t>sean.vandenbrande@thomasmore.be</a:t>
            </a:r>
            <a:endParaRPr lang="nl-NL" sz="4000" dirty="0"/>
          </a:p>
          <a:p>
            <a:pPr>
              <a:lnSpc>
                <a:spcPct val="120000"/>
              </a:lnSpc>
            </a:pPr>
            <a:endParaRPr lang="nl-NL" sz="4000" dirty="0"/>
          </a:p>
          <a:p>
            <a:pPr>
              <a:lnSpc>
                <a:spcPct val="120000"/>
              </a:lnSpc>
            </a:pPr>
            <a:r>
              <a:rPr lang="nl-NL" sz="4000" dirty="0"/>
              <a:t>SSB-lokaal </a:t>
            </a:r>
          </a:p>
          <a:p>
            <a:pPr marL="0" lvl="1" indent="0">
              <a:lnSpc>
                <a:spcPct val="120000"/>
              </a:lnSpc>
              <a:buNone/>
            </a:pPr>
            <a:r>
              <a:rPr lang="nl-BE" sz="4000" dirty="0"/>
              <a:t>Campus Sanderus: Lokaal SAN 0.10: elke dag open balie tussen 10-13u  </a:t>
            </a:r>
          </a:p>
          <a:p>
            <a:pPr>
              <a:lnSpc>
                <a:spcPct val="120000"/>
              </a:lnSpc>
            </a:pPr>
            <a:endParaRPr lang="nl-BE" sz="4000" dirty="0"/>
          </a:p>
          <a:p>
            <a:pPr>
              <a:lnSpc>
                <a:spcPct val="120000"/>
              </a:lnSpc>
            </a:pPr>
            <a:r>
              <a:rPr lang="nl-BE" sz="4000" dirty="0"/>
              <a:t>Afspraak boeken via </a:t>
            </a:r>
            <a:r>
              <a:rPr lang="nl-BE" sz="4000" dirty="0">
                <a:hlinkClick r:id="rId5"/>
              </a:rPr>
              <a:t>https://ssbtp.thomasmore.be</a:t>
            </a:r>
            <a:r>
              <a:rPr lang="nl-BE" sz="4000" dirty="0"/>
              <a:t> &gt; contact </a:t>
            </a:r>
          </a:p>
          <a:p>
            <a:pPr>
              <a:lnSpc>
                <a:spcPct val="120000"/>
              </a:lnSpc>
            </a:pPr>
            <a:endParaRPr lang="nl-BE" sz="4000" dirty="0"/>
          </a:p>
          <a:p>
            <a:pPr>
              <a:lnSpc>
                <a:spcPct val="120000"/>
              </a:lnSpc>
            </a:pPr>
            <a:r>
              <a:rPr lang="nl-BE" sz="4000" dirty="0"/>
              <a:t>Mail: </a:t>
            </a:r>
            <a:r>
              <a:rPr lang="nl-BE" sz="4000" dirty="0">
                <a:hlinkClick r:id="rId6"/>
              </a:rPr>
              <a:t>studietrajectbegeleiding.tp@thomasmore.be</a:t>
            </a:r>
            <a:endParaRPr lang="nl-BE" sz="4000" dirty="0"/>
          </a:p>
          <a:p>
            <a:pPr>
              <a:lnSpc>
                <a:spcPct val="120000"/>
              </a:lnSpc>
            </a:pPr>
            <a:r>
              <a:rPr lang="nl-BE" sz="4000" dirty="0"/>
              <a:t>Telefonisch: 03/241 08 03</a:t>
            </a:r>
          </a:p>
        </p:txBody>
      </p:sp>
    </p:spTree>
    <p:extLst>
      <p:ext uri="{BB962C8B-B14F-4D97-AF65-F5344CB8AC3E}">
        <p14:creationId xmlns:p14="http://schemas.microsoft.com/office/powerpoint/2010/main" val="25604409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Inschrijvingsgeld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39</a:t>
            </a:fld>
            <a:endParaRPr lang="nl-BE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5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500" dirty="0" err="1">
                <a:solidFill>
                  <a:srgbClr val="FF0000"/>
                </a:solidFill>
              </a:rPr>
              <a:t>Kinderbijslag</a:t>
            </a:r>
            <a:r>
              <a:rPr lang="en-US" sz="3500" dirty="0">
                <a:solidFill>
                  <a:srgbClr val="FF0000"/>
                </a:solidFill>
              </a:rPr>
              <a:t> </a:t>
            </a:r>
            <a:r>
              <a:rPr lang="en-US" sz="3500" dirty="0" err="1">
                <a:solidFill>
                  <a:srgbClr val="FF0000"/>
                </a:solidFill>
              </a:rPr>
              <a:t>vanaf</a:t>
            </a:r>
            <a:r>
              <a:rPr lang="en-US" sz="3500" dirty="0">
                <a:solidFill>
                  <a:srgbClr val="FF0000"/>
                </a:solidFill>
              </a:rPr>
              <a:t> 27 </a:t>
            </a:r>
            <a:r>
              <a:rPr lang="en-US" sz="3500" dirty="0" err="1">
                <a:solidFill>
                  <a:srgbClr val="FF0000"/>
                </a:solidFill>
              </a:rPr>
              <a:t>studiepunten</a:t>
            </a:r>
            <a:r>
              <a:rPr lang="en-US" sz="3500" dirty="0">
                <a:solidFill>
                  <a:srgbClr val="FF0000"/>
                </a:solidFill>
              </a:rPr>
              <a:t> per </a:t>
            </a:r>
            <a:r>
              <a:rPr lang="en-US" sz="3500" dirty="0" err="1">
                <a:solidFill>
                  <a:srgbClr val="FF0000"/>
                </a:solidFill>
              </a:rPr>
              <a:t>academiejaar</a:t>
            </a:r>
            <a:endParaRPr lang="en-US" sz="35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35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500" dirty="0" err="1"/>
              <a:t>Vragen</a:t>
            </a:r>
            <a:r>
              <a:rPr lang="en-US" sz="3500" dirty="0"/>
              <a:t> over het </a:t>
            </a:r>
            <a:r>
              <a:rPr lang="en-US" sz="3500" dirty="0" err="1"/>
              <a:t>financiële</a:t>
            </a:r>
            <a:r>
              <a:rPr lang="en-US" sz="3500" dirty="0"/>
              <a:t> </a:t>
            </a:r>
            <a:r>
              <a:rPr lang="en-US" sz="3500" dirty="0" err="1"/>
              <a:t>plaatje</a:t>
            </a:r>
            <a:r>
              <a:rPr lang="en-US" sz="3500" dirty="0"/>
              <a:t>?</a:t>
            </a:r>
          </a:p>
          <a:p>
            <a:pPr marL="0" indent="0">
              <a:buNone/>
            </a:pPr>
            <a:r>
              <a:rPr lang="en-US" sz="3500" dirty="0"/>
              <a:t>	</a:t>
            </a:r>
            <a:r>
              <a:rPr lang="en-US" sz="3500" dirty="0">
                <a:sym typeface="Wingdings" pitchFamily="2" charset="2"/>
              </a:rPr>
              <a:t> </a:t>
            </a:r>
            <a:r>
              <a:rPr lang="en-US" sz="3500" dirty="0" err="1">
                <a:sym typeface="Wingdings" pitchFamily="2" charset="2"/>
              </a:rPr>
              <a:t>Studentenvoorzieningen</a:t>
            </a:r>
            <a:r>
              <a:rPr lang="en-US" sz="3500" dirty="0">
                <a:sym typeface="Wingdings" pitchFamily="2" charset="2"/>
              </a:rPr>
              <a:t> (STUVO)</a:t>
            </a:r>
            <a:endParaRPr lang="en-US" sz="3500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0"/>
            <a:ext cx="1349226" cy="1348010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84712" y="1722730"/>
            <a:ext cx="11593288" cy="461410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58700" tIns="-63480" rIns="190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Het studiegeld hangt af van je </a:t>
            </a:r>
            <a:r>
              <a:rPr kumimoji="0" lang="nl-BE" altLang="nl-BE" sz="1600" b="1" i="0" u="none" strike="noStrike" cap="none" normalizeH="0" baseline="0" dirty="0">
                <a:ln>
                  <a:noFill/>
                </a:ln>
                <a:solidFill>
                  <a:srgbClr val="EC4B2F"/>
                </a:solidFill>
                <a:effectLst/>
                <a:latin typeface="Trebuchet MS" panose="020B0603020202020204" pitchFamily="34" charset="0"/>
              </a:rPr>
              <a:t>studentenstatuut</a:t>
            </a:r>
            <a:r>
              <a:rPr kumimoji="0" lang="nl-BE" altLang="nl-BE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.</a:t>
            </a:r>
          </a:p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nl-BE" altLang="nl-BE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Niet-beursstudent: heeft geen recht op een studietoelage.</a:t>
            </a:r>
          </a:p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nl-BE" altLang="nl-BE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hlinkClick r:id="rId4"/>
              </a:rPr>
              <a:t>Bijna-beursstudent</a:t>
            </a:r>
            <a:r>
              <a:rPr kumimoji="0" lang="nl-BE" altLang="nl-BE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: heeft geen recht op een studietoelage, maar het inkomen ligt net iets boven de maximumgrens volgens de richtlijnen van de Afdeling Studietoelagen.</a:t>
            </a:r>
          </a:p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nl-BE" altLang="nl-BE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hlinkClick r:id="rId4"/>
              </a:rPr>
              <a:t>Beurstariefstudent</a:t>
            </a:r>
            <a:r>
              <a:rPr kumimoji="0" lang="nl-BE" altLang="nl-BE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: voldoet aan de financiële voorwaarden om een studietoelage van de Vlaamse overheid te bekomen.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altLang="nl-BE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rebuchet MS" panose="020B06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Verder bepaalt </a:t>
            </a:r>
            <a:r>
              <a:rPr kumimoji="0" lang="nl-BE" altLang="nl-BE" sz="1600" b="1" i="0" u="none" strike="noStrike" cap="none" normalizeH="0" baseline="0" dirty="0">
                <a:ln>
                  <a:noFill/>
                </a:ln>
                <a:solidFill>
                  <a:srgbClr val="EC4B2F"/>
                </a:solidFill>
                <a:effectLst/>
                <a:latin typeface="Trebuchet MS" panose="020B0603020202020204" pitchFamily="34" charset="0"/>
              </a:rPr>
              <a:t>het aantal studiepunten waarvoor je je inschrijft</a:t>
            </a:r>
            <a:r>
              <a:rPr kumimoji="0" lang="nl-BE" altLang="nl-BE" sz="1600" b="0" i="0" u="none" strike="noStrike" cap="none" normalizeH="0" baseline="0" dirty="0">
                <a:ln>
                  <a:noFill/>
                </a:ln>
                <a:solidFill>
                  <a:srgbClr val="EC4B2F"/>
                </a:solidFill>
                <a:effectLst/>
                <a:latin typeface="Trebuchet MS" panose="020B0603020202020204" pitchFamily="34" charset="0"/>
              </a:rPr>
              <a:t> </a:t>
            </a:r>
            <a:r>
              <a:rPr kumimoji="0" lang="nl-BE" altLang="nl-BE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het studiegeld:</a:t>
            </a:r>
          </a:p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nl-BE" altLang="nl-BE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Niet-beursstudent: het studiegeld bestaat uit een vast gedeelte van €282,10 en een variabel gedeelte van €13,50 per studiepunt</a:t>
            </a:r>
          </a:p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nl-BE" altLang="nl-BE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Bijna-beursstudent: het studiegeld bestaat uit een vast gedeelte van €282,10 en een variabel gedeelte van €4,90 per studiepunt</a:t>
            </a:r>
          </a:p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nl-BE" altLang="nl-BE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Beurstariefstudent: het studiegeld bestaat enkel uit een vast gedeelte van €128,80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altLang="nl-BE" sz="1600" b="0" i="1" u="none" strike="noStrike" cap="none" normalizeH="0" baseline="0" dirty="0">
              <a:ln>
                <a:noFill/>
              </a:ln>
              <a:solidFill>
                <a:srgbClr val="999999"/>
              </a:solidFill>
              <a:effectLst/>
              <a:latin typeface="Trebuchet MS" panose="020B06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1600" b="0" i="1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Trebuchet MS" panose="020B0603020202020204" pitchFamily="34" charset="0"/>
              </a:rPr>
              <a:t>Ter illustratie: het standaard lessenpakket van een academiejaar bevat 60 studiepunten. Een niet-beursstudent die zich inschrijft voor dit 'modeltraject' betaalt dus €</a:t>
            </a:r>
            <a:r>
              <a:rPr lang="nl-BE" altLang="nl-BE" sz="1600" i="1" dirty="0">
                <a:solidFill>
                  <a:srgbClr val="999999"/>
                </a:solidFill>
                <a:latin typeface="Trebuchet MS" panose="020B0603020202020204" pitchFamily="34" charset="0"/>
              </a:rPr>
              <a:t>1092,10</a:t>
            </a:r>
            <a:r>
              <a:rPr kumimoji="0" lang="nl-BE" altLang="nl-BE" sz="1600" b="0" i="1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Trebuchet MS" panose="020B0603020202020204" pitchFamily="34" charset="0"/>
              </a:rPr>
              <a:t> (een vast gedeelte van €282,10 + €</a:t>
            </a:r>
            <a:r>
              <a:rPr lang="nl-BE" altLang="nl-BE" sz="1600" i="1" dirty="0">
                <a:solidFill>
                  <a:srgbClr val="999999"/>
                </a:solidFill>
                <a:latin typeface="Trebuchet MS" panose="020B0603020202020204" pitchFamily="34" charset="0"/>
              </a:rPr>
              <a:t>810</a:t>
            </a:r>
            <a:r>
              <a:rPr kumimoji="0" lang="nl-BE" altLang="nl-BE" sz="1600" b="0" i="1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Trebuchet MS" panose="020B0603020202020204" pitchFamily="34" charset="0"/>
              </a:rPr>
              <a:t> (60 studiepunten x €13,50 per studiepunt)).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altLang="nl-BE" sz="800" b="0" i="1" u="none" strike="noStrike" cap="none" normalizeH="0" baseline="0" dirty="0">
              <a:ln>
                <a:noFill/>
              </a:ln>
              <a:solidFill>
                <a:srgbClr val="999999"/>
              </a:solidFill>
              <a:effectLst/>
              <a:latin typeface="Trebuchet MS" panose="020B0603020202020204" pitchFamily="34" charset="0"/>
            </a:endParaRPr>
          </a:p>
          <a:p>
            <a:pPr lvl="0"/>
            <a:r>
              <a:rPr lang="nl-BE" altLang="nl-BE" sz="1600" i="1" dirty="0">
                <a:solidFill>
                  <a:srgbClr val="999999"/>
                </a:solidFill>
                <a:latin typeface="Trebuchet MS" panose="020B0603020202020204" pitchFamily="34" charset="0"/>
              </a:rPr>
              <a:t>Starten aan de opleiding in februari en een pakket van 26 SP opnemen: €633,10 (vast gedeelte van €282,10 + €351 (26 studiepunten x €13,50 per studiepunt)).</a:t>
            </a:r>
            <a:endParaRPr kumimoji="0" lang="nl-BE" altLang="nl-BE" sz="1600" b="0" i="1" u="none" strike="noStrike" cap="none" normalizeH="0" baseline="0" dirty="0">
              <a:ln>
                <a:noFill/>
              </a:ln>
              <a:solidFill>
                <a:srgbClr val="999999"/>
              </a:solidFill>
              <a:effectLst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040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4</a:t>
            </a:fld>
            <a:endParaRPr lang="nl-B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Toegepaste </a:t>
            </a:r>
            <a:r>
              <a:rPr lang="en-US" dirty="0" err="1"/>
              <a:t>psychologie</a:t>
            </a:r>
            <a:r>
              <a:rPr lang="en-US" dirty="0"/>
              <a:t> of </a:t>
            </a:r>
            <a:br>
              <a:rPr lang="en-US" dirty="0"/>
            </a:b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opleiding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2577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Inschrijvingsgeld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40</a:t>
            </a:fld>
            <a:endParaRPr lang="nl-BE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3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 err="1">
                <a:solidFill>
                  <a:schemeClr val="tx1"/>
                </a:solidFill>
              </a:rPr>
              <a:t>Vragen</a:t>
            </a:r>
            <a:r>
              <a:rPr lang="en-US" sz="2400" dirty="0">
                <a:solidFill>
                  <a:schemeClr val="tx1"/>
                </a:solidFill>
              </a:rPr>
              <a:t> over </a:t>
            </a:r>
            <a:r>
              <a:rPr lang="en-US" sz="2400" dirty="0" err="1">
                <a:solidFill>
                  <a:schemeClr val="tx1"/>
                </a:solidFill>
              </a:rPr>
              <a:t>kinderbijslag</a:t>
            </a:r>
            <a:r>
              <a:rPr lang="en-US" sz="2400" dirty="0">
                <a:solidFill>
                  <a:schemeClr val="tx1"/>
                </a:solidFill>
              </a:rPr>
              <a:t>/</a:t>
            </a:r>
            <a:r>
              <a:rPr lang="en-US" sz="2400" dirty="0" err="1">
                <a:solidFill>
                  <a:schemeClr val="tx1"/>
                </a:solidFill>
              </a:rPr>
              <a:t>groeipakket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  <a:p>
            <a:pPr marL="444500" indent="-444500">
              <a:lnSpc>
                <a:spcPct val="100000"/>
              </a:lnSpc>
              <a:buFont typeface="Wingdings" panose="05000000000000000000" pitchFamily="2" charset="2"/>
              <a:buChar char=""/>
            </a:pPr>
            <a:r>
              <a:rPr lang="en-US" sz="2400" dirty="0">
                <a:sym typeface="Wingdings" panose="05000000000000000000" pitchFamily="2" charset="2"/>
                <a:hlinkClick r:id="rId3"/>
              </a:rPr>
              <a:t>http://c</a:t>
            </a:r>
            <a:r>
              <a:rPr lang="en-US" sz="2400" dirty="0">
                <a:hlinkClick r:id="rId3"/>
              </a:rPr>
              <a:t>entenvoorstudenten.be/info/kinderbijslag/</a:t>
            </a:r>
            <a:endParaRPr lang="en-US" sz="2400" dirty="0">
              <a:sym typeface="Wingdings" panose="05000000000000000000" pitchFamily="2" charset="2"/>
            </a:endParaRPr>
          </a:p>
          <a:p>
            <a:pPr marL="444500" indent="-444500">
              <a:lnSpc>
                <a:spcPct val="100000"/>
              </a:lnSpc>
              <a:buFont typeface="Wingdings" panose="05000000000000000000" pitchFamily="2" charset="2"/>
              <a:buChar char=""/>
            </a:pPr>
            <a:r>
              <a:rPr lang="en-US" sz="2400" dirty="0">
                <a:sym typeface="Wingdings" panose="05000000000000000000" pitchFamily="2" charset="2"/>
              </a:rPr>
              <a:t>27 </a:t>
            </a:r>
            <a:r>
              <a:rPr lang="en-US" sz="2400" dirty="0" err="1">
                <a:sym typeface="Wingdings" panose="05000000000000000000" pitchFamily="2" charset="2"/>
              </a:rPr>
              <a:t>studiepunten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vereist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dirty="0" err="1">
                <a:sym typeface="Wingdings" panose="05000000000000000000" pitchFamily="2" charset="2"/>
              </a:rPr>
              <a:t>evt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groeipakket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als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schoolverlater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</a:p>
          <a:p>
            <a:pPr marL="444500" indent="-444500">
              <a:lnSpc>
                <a:spcPct val="100000"/>
              </a:lnSpc>
              <a:buFont typeface="Wingdings" panose="05000000000000000000" pitchFamily="2" charset="2"/>
              <a:buChar char="è"/>
            </a:pPr>
            <a:endParaRPr lang="en-US" sz="1200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 err="1">
                <a:solidFill>
                  <a:schemeClr val="tx1"/>
                </a:solidFill>
              </a:rPr>
              <a:t>Vragen</a:t>
            </a:r>
            <a:r>
              <a:rPr lang="en-US" sz="2400" dirty="0">
                <a:solidFill>
                  <a:schemeClr val="tx1"/>
                </a:solidFill>
              </a:rPr>
              <a:t> over het </a:t>
            </a:r>
            <a:r>
              <a:rPr lang="en-US" sz="2400" dirty="0" err="1">
                <a:solidFill>
                  <a:schemeClr val="tx1"/>
                </a:solidFill>
              </a:rPr>
              <a:t>financiële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plaatje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"/>
            </a:pPr>
            <a:r>
              <a:rPr lang="en-US" sz="2400" dirty="0" err="1">
                <a:sym typeface="Wingdings" pitchFamily="2" charset="2"/>
              </a:rPr>
              <a:t>Studentenvoorzieningen</a:t>
            </a:r>
            <a:r>
              <a:rPr lang="en-US" sz="2400" dirty="0">
                <a:sym typeface="Wingdings" pitchFamily="2" charset="2"/>
              </a:rPr>
              <a:t> Thomas More: </a:t>
            </a:r>
            <a:r>
              <a:rPr lang="en-US" sz="2400" dirty="0" err="1">
                <a:sym typeface="Wingdings" pitchFamily="2" charset="2"/>
              </a:rPr>
              <a:t>Anaïs</a:t>
            </a:r>
            <a:r>
              <a:rPr lang="en-US" sz="2400" dirty="0">
                <a:sym typeface="Wingdings" pitchFamily="2" charset="2"/>
              </a:rPr>
              <a:t> Lebrun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"/>
            </a:pPr>
            <a:r>
              <a:rPr lang="en-US" sz="2400" dirty="0">
                <a:sym typeface="Wingdings" pitchFamily="2" charset="2"/>
                <a:hlinkClick r:id="rId4"/>
              </a:rPr>
              <a:t>stuvo.antwerpen@thomasmore.be</a:t>
            </a:r>
            <a:r>
              <a:rPr lang="en-US" sz="2400" dirty="0">
                <a:sym typeface="Wingdings" pitchFamily="2" charset="2"/>
              </a:rPr>
              <a:t> of </a:t>
            </a:r>
            <a:r>
              <a:rPr lang="nl-BE" sz="2400" dirty="0">
                <a:hlinkClick r:id="rId5"/>
              </a:rPr>
              <a:t>https://www.thomasmore.be/studenten/maak-een-afspraak-met-stuvo</a:t>
            </a:r>
            <a:r>
              <a:rPr lang="nl-BE" sz="2400" dirty="0"/>
              <a:t> &gt; Centen voor studenten &gt; Afsprakentool Antwerpen</a:t>
            </a:r>
            <a:endParaRPr lang="en-US" sz="2400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0"/>
            <a:ext cx="1349226" cy="13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225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Onthaalmoment: verplichte deelname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41</a:t>
            </a:fld>
            <a:endParaRPr lang="nl-BE"/>
          </a:p>
        </p:txBody>
      </p:sp>
      <p:sp>
        <p:nvSpPr>
          <p:cNvPr id="35853" name="Rectangle 13"/>
          <p:cNvSpPr>
            <a:spLocks noGrp="1" noChangeArrowheads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r>
              <a:rPr lang="nl-NL" dirty="0"/>
              <a:t>Onthaalmoment: </a:t>
            </a:r>
          </a:p>
          <a:p>
            <a:pPr lvl="1"/>
            <a:r>
              <a:rPr lang="nl-NL" dirty="0"/>
              <a:t>maandag 12/02/2024 om 9u30</a:t>
            </a:r>
          </a:p>
          <a:p>
            <a:pPr lvl="1"/>
            <a:r>
              <a:rPr lang="nl-NL" dirty="0"/>
              <a:t>Kennismaking met je studieloopbaancoach en medestudenten</a:t>
            </a:r>
          </a:p>
          <a:p>
            <a:pPr marL="355600" lvl="1" indent="0">
              <a:buNone/>
            </a:pPr>
            <a:endParaRPr lang="nl-NL" dirty="0"/>
          </a:p>
          <a:p>
            <a:r>
              <a:rPr lang="nl-NL" dirty="0"/>
              <a:t>Start colleges: maandag 12/02/2024 (vanaf 13u30)</a:t>
            </a:r>
          </a:p>
          <a:p>
            <a:pPr marL="355600" lvl="1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442004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/>
              <a:t>Beslissen?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42</a:t>
            </a:fld>
            <a:endParaRPr lang="nl-BE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r>
              <a:rPr lang="nl-BE" dirty="0"/>
              <a:t>Maak gebruik van de beschikbare informatie</a:t>
            </a:r>
          </a:p>
          <a:p>
            <a:pPr lvl="1"/>
            <a:r>
              <a:rPr lang="nl-BE" dirty="0"/>
              <a:t>ADI-TP</a:t>
            </a:r>
          </a:p>
          <a:p>
            <a:pPr lvl="1"/>
            <a:r>
              <a:rPr lang="nl-BE" dirty="0"/>
              <a:t>Website Proeven, kijken, luisteren</a:t>
            </a:r>
          </a:p>
          <a:p>
            <a:pPr lvl="1"/>
            <a:r>
              <a:rPr lang="nl-BE" dirty="0"/>
              <a:t>Cursussen en boeken ter inzage</a:t>
            </a:r>
          </a:p>
          <a:p>
            <a:pPr lvl="1"/>
            <a:r>
              <a:rPr lang="nl-BE" dirty="0"/>
              <a:t>Gesprek </a:t>
            </a:r>
            <a:r>
              <a:rPr lang="nl-BE" dirty="0" err="1"/>
              <a:t>studietrajectbegeleider</a:t>
            </a:r>
            <a:endParaRPr lang="nl-BE" dirty="0"/>
          </a:p>
          <a:p>
            <a:pPr lvl="1"/>
            <a:r>
              <a:rPr lang="nl-BE" dirty="0"/>
              <a:t>STUVO-informatie</a:t>
            </a:r>
          </a:p>
          <a:p>
            <a:endParaRPr lang="nl-BE" dirty="0"/>
          </a:p>
          <a:p>
            <a:r>
              <a:rPr lang="nl-BE" dirty="0"/>
              <a:t>Maak een keuze waar je in gelooft! Veel succes!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55840" y="5301208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>
                <a:solidFill>
                  <a:schemeClr val="bg1"/>
                </a:solidFill>
              </a:rPr>
              <a:t>Veel succes  ! </a:t>
            </a:r>
          </a:p>
        </p:txBody>
      </p:sp>
    </p:spTree>
    <p:extLst>
      <p:ext uri="{BB962C8B-B14F-4D97-AF65-F5344CB8AC3E}">
        <p14:creationId xmlns:p14="http://schemas.microsoft.com/office/powerpoint/2010/main" val="28630310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Info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43</a:t>
            </a:fld>
            <a:endParaRPr lang="nl-BE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31"/>
          </p:nvPr>
        </p:nvSpPr>
        <p:spPr/>
        <p:txBody>
          <a:bodyPr vert="horz" lIns="432000" tIns="252000" rIns="432000" bIns="144000" rtlCol="0" anchor="t">
            <a:normAutofit/>
          </a:bodyPr>
          <a:lstStyle/>
          <a:p>
            <a:r>
              <a:rPr lang="nl-BE" dirty="0"/>
              <a:t>Alle noodzakelijke informatie op website</a:t>
            </a:r>
          </a:p>
          <a:p>
            <a:endParaRPr lang="nl-BE" dirty="0">
              <a:hlinkClick r:id="rId3"/>
            </a:endParaRPr>
          </a:p>
          <a:p>
            <a:pPr marL="0" indent="0">
              <a:buNone/>
            </a:pPr>
            <a:r>
              <a:rPr lang="nl-BE" dirty="0">
                <a:hlinkClick r:id="rId4"/>
              </a:rPr>
              <a:t>https://ssbtp.thomasmore.be/documentation/starten-in-het-tweede-semester/</a:t>
            </a:r>
            <a:endParaRPr lang="nl-BE" dirty="0"/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4833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44</a:t>
            </a:fld>
            <a:endParaRPr lang="nl-B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069137" y="3429000"/>
            <a:ext cx="11160123" cy="1588127"/>
          </a:xfrm>
        </p:spPr>
        <p:txBody>
          <a:bodyPr/>
          <a:lstStyle/>
          <a:p>
            <a:r>
              <a:rPr lang="nl-BE" dirty="0"/>
              <a:t>Vragen ?</a:t>
            </a:r>
            <a:br>
              <a:rPr lang="nl-BE" dirty="0"/>
            </a:b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66812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/>
        </p:nvSpPr>
        <p:spPr>
          <a:xfrm>
            <a:off x="1631504" y="1345328"/>
            <a:ext cx="2000264" cy="571504"/>
          </a:xfrm>
          <a:prstGeom prst="homePlate">
            <a:avLst/>
          </a:prstGeom>
          <a:solidFill>
            <a:srgbClr val="00A0AE"/>
          </a:solidFill>
          <a:ln>
            <a:solidFill>
              <a:srgbClr val="00A0A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nl-BE" sz="1600"/>
              <a:t>Interesse?</a:t>
            </a:r>
            <a:endParaRPr lang="en-US" sz="1600"/>
          </a:p>
        </p:txBody>
      </p:sp>
      <p:sp>
        <p:nvSpPr>
          <p:cNvPr id="8" name="Pentagon 7"/>
          <p:cNvSpPr/>
          <p:nvPr/>
        </p:nvSpPr>
        <p:spPr>
          <a:xfrm>
            <a:off x="3735696" y="1345328"/>
            <a:ext cx="2000264" cy="571504"/>
          </a:xfrm>
          <a:prstGeom prst="homePlate">
            <a:avLst/>
          </a:prstGeom>
          <a:solidFill>
            <a:srgbClr val="EC4B2F"/>
          </a:solidFill>
          <a:ln>
            <a:solidFill>
              <a:srgbClr val="00A0A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nl-BE" sz="1600" dirty="0"/>
              <a:t>Kennismaken!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889266" y="1976244"/>
            <a:ext cx="2775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EC4B2F"/>
                </a:solidFill>
              </a:rPr>
              <a:t>Infosessie</a:t>
            </a:r>
          </a:p>
          <a:p>
            <a:r>
              <a:rPr lang="nl-BE" sz="1600" dirty="0">
                <a:solidFill>
                  <a:srgbClr val="EC4B2F"/>
                </a:solidFill>
              </a:rPr>
              <a:t>Facebook</a:t>
            </a:r>
          </a:p>
          <a:p>
            <a:r>
              <a:rPr lang="nl-BE" sz="1600" dirty="0">
                <a:solidFill>
                  <a:srgbClr val="EC4B2F"/>
                </a:solidFill>
              </a:rPr>
              <a:t>Proeven, kijken, luisteren</a:t>
            </a:r>
          </a:p>
          <a:p>
            <a:r>
              <a:rPr lang="nl-BE" sz="1600" dirty="0">
                <a:solidFill>
                  <a:srgbClr val="EC4B2F"/>
                </a:solidFill>
              </a:rPr>
              <a:t>ADI-TP</a:t>
            </a:r>
          </a:p>
          <a:p>
            <a:r>
              <a:rPr lang="nl-BE" sz="1600" dirty="0">
                <a:solidFill>
                  <a:srgbClr val="EC4B2F"/>
                </a:solidFill>
              </a:rPr>
              <a:t>Website</a:t>
            </a:r>
          </a:p>
          <a:p>
            <a:r>
              <a:rPr lang="nl-BE" sz="1600" dirty="0">
                <a:solidFill>
                  <a:srgbClr val="EC4B2F"/>
                </a:solidFill>
              </a:rPr>
              <a:t>Brochure</a:t>
            </a:r>
          </a:p>
        </p:txBody>
      </p:sp>
      <p:sp>
        <p:nvSpPr>
          <p:cNvPr id="25" name="Pentagon 24"/>
          <p:cNvSpPr/>
          <p:nvPr/>
        </p:nvSpPr>
        <p:spPr>
          <a:xfrm>
            <a:off x="5951984" y="1345328"/>
            <a:ext cx="2000264" cy="571504"/>
          </a:xfrm>
          <a:prstGeom prst="homePlate">
            <a:avLst/>
          </a:prstGeom>
          <a:solidFill>
            <a:srgbClr val="00A0AE"/>
          </a:solidFill>
          <a:ln>
            <a:solidFill>
              <a:srgbClr val="00A0A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nl-BE" sz="1600" dirty="0"/>
              <a:t>Twijfels?</a:t>
            </a:r>
            <a:endParaRPr lang="en-US" sz="1600" dirty="0"/>
          </a:p>
        </p:txBody>
      </p:sp>
      <p:sp>
        <p:nvSpPr>
          <p:cNvPr id="26" name="Pentagon 25"/>
          <p:cNvSpPr/>
          <p:nvPr/>
        </p:nvSpPr>
        <p:spPr>
          <a:xfrm>
            <a:off x="8128184" y="1345328"/>
            <a:ext cx="2000264" cy="571504"/>
          </a:xfrm>
          <a:prstGeom prst="homePlate">
            <a:avLst/>
          </a:prstGeom>
          <a:solidFill>
            <a:srgbClr val="EC4B2F"/>
          </a:solidFill>
          <a:ln>
            <a:solidFill>
              <a:srgbClr val="00A0A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nl-BE" sz="1600" dirty="0"/>
              <a:t>Adviesgesprek</a:t>
            </a:r>
            <a:endParaRPr lang="en-US" sz="1600" dirty="0"/>
          </a:p>
        </p:txBody>
      </p:sp>
      <p:sp>
        <p:nvSpPr>
          <p:cNvPr id="27" name="Pentagon 26"/>
          <p:cNvSpPr/>
          <p:nvPr/>
        </p:nvSpPr>
        <p:spPr>
          <a:xfrm>
            <a:off x="1631504" y="4053218"/>
            <a:ext cx="2000264" cy="571504"/>
          </a:xfrm>
          <a:prstGeom prst="homePlate">
            <a:avLst/>
          </a:prstGeom>
          <a:solidFill>
            <a:srgbClr val="EC4B2F"/>
          </a:solidFill>
          <a:ln>
            <a:solidFill>
              <a:srgbClr val="00A0A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nl-BE" sz="1600" dirty="0"/>
              <a:t>Inschrijving (online)</a:t>
            </a:r>
            <a:endParaRPr lang="en-US" sz="1600" dirty="0"/>
          </a:p>
        </p:txBody>
      </p:sp>
      <p:sp>
        <p:nvSpPr>
          <p:cNvPr id="29" name="Pentagon 28"/>
          <p:cNvSpPr/>
          <p:nvPr/>
        </p:nvSpPr>
        <p:spPr>
          <a:xfrm>
            <a:off x="3731297" y="4053218"/>
            <a:ext cx="2000264" cy="571504"/>
          </a:xfrm>
          <a:prstGeom prst="homePlate">
            <a:avLst/>
          </a:prstGeom>
          <a:solidFill>
            <a:srgbClr val="92D050"/>
          </a:solidFill>
          <a:ln>
            <a:solidFill>
              <a:srgbClr val="00A0A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nl-BE" sz="1600" dirty="0"/>
              <a:t>Onthaalmoment</a:t>
            </a:r>
            <a:br>
              <a:rPr lang="nl-BE" sz="1600" dirty="0"/>
            </a:br>
            <a:r>
              <a:rPr lang="nl-BE" sz="1600" dirty="0"/>
              <a:t>12/02/24 9u30</a:t>
            </a:r>
            <a:endParaRPr lang="en-US" sz="16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2999656" y="2100318"/>
            <a:ext cx="864096" cy="1728192"/>
          </a:xfrm>
          <a:prstGeom prst="straightConnector1">
            <a:avLst/>
          </a:prstGeom>
          <a:ln w="28575">
            <a:solidFill>
              <a:srgbClr val="00A0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495600" y="2132856"/>
            <a:ext cx="0" cy="1728192"/>
          </a:xfrm>
          <a:prstGeom prst="straightConnector1">
            <a:avLst/>
          </a:prstGeom>
          <a:ln w="28575">
            <a:solidFill>
              <a:srgbClr val="00A0A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entagon 35"/>
          <p:cNvSpPr/>
          <p:nvPr/>
        </p:nvSpPr>
        <p:spPr>
          <a:xfrm>
            <a:off x="5907497" y="4053218"/>
            <a:ext cx="2220688" cy="571504"/>
          </a:xfrm>
          <a:prstGeom prst="homePlate">
            <a:avLst/>
          </a:prstGeom>
          <a:solidFill>
            <a:srgbClr val="92D050"/>
          </a:solidFill>
          <a:ln>
            <a:solidFill>
              <a:srgbClr val="00A0A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nl-BE" sz="1600" dirty="0"/>
              <a:t>Start 2e semester</a:t>
            </a:r>
            <a:br>
              <a:rPr lang="nl-BE" sz="1600" dirty="0"/>
            </a:br>
            <a:r>
              <a:rPr lang="nl-BE" sz="1600" dirty="0"/>
              <a:t>12/02/24</a:t>
            </a:r>
            <a:endParaRPr lang="en-US" sz="1600" dirty="0"/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3503712" y="2068400"/>
            <a:ext cx="4918062" cy="1864656"/>
          </a:xfrm>
          <a:prstGeom prst="straightConnector1">
            <a:avLst/>
          </a:prstGeom>
          <a:ln w="28575">
            <a:solidFill>
              <a:srgbClr val="00A0A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967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Proeven</a:t>
            </a:r>
            <a:r>
              <a:rPr lang="en-US" dirty="0"/>
              <a:t>, </a:t>
            </a:r>
            <a:r>
              <a:rPr lang="en-US" dirty="0" err="1"/>
              <a:t>kijken</a:t>
            </a:r>
            <a:r>
              <a:rPr lang="en-US" dirty="0"/>
              <a:t>, </a:t>
            </a:r>
            <a:r>
              <a:rPr lang="en-US" dirty="0" err="1"/>
              <a:t>luisteren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6</a:t>
            </a:fld>
            <a:endParaRPr lang="nl-BE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31"/>
          </p:nvPr>
        </p:nvSpPr>
        <p:spPr/>
        <p:txBody>
          <a:bodyPr vert="horz" lIns="432000" tIns="252000" rIns="432000" bIns="144000" rtlCol="0" anchor="t">
            <a:normAutofit lnSpcReduction="10000"/>
          </a:bodyPr>
          <a:lstStyle/>
          <a:p>
            <a:pPr>
              <a:lnSpc>
                <a:spcPct val="120000"/>
              </a:lnSpc>
            </a:pPr>
            <a:endParaRPr lang="nl-BE" dirty="0">
              <a:solidFill>
                <a:srgbClr val="0000FF"/>
              </a:solidFill>
            </a:endParaRPr>
          </a:p>
          <a:p>
            <a:r>
              <a:rPr lang="en-US" sz="3200" dirty="0"/>
              <a:t>Is TP </a:t>
            </a:r>
            <a:r>
              <a:rPr lang="en-US" sz="3200" dirty="0" err="1"/>
              <a:t>iets</a:t>
            </a:r>
            <a:r>
              <a:rPr lang="en-US" sz="3200" dirty="0"/>
              <a:t> </a:t>
            </a:r>
            <a:r>
              <a:rPr lang="en-US" sz="3200" dirty="0" err="1"/>
              <a:t>voor</a:t>
            </a:r>
            <a:r>
              <a:rPr lang="en-US" sz="3200" dirty="0"/>
              <a:t> </a:t>
            </a:r>
            <a:r>
              <a:rPr lang="en-US" sz="3200" dirty="0" err="1"/>
              <a:t>jou</a:t>
            </a:r>
            <a:r>
              <a:rPr lang="en-US" sz="3200" dirty="0"/>
              <a:t>?</a:t>
            </a:r>
            <a:endParaRPr lang="en-US" sz="3200" dirty="0">
              <a:solidFill>
                <a:schemeClr val="tx1"/>
              </a:solidFill>
            </a:endParaRPr>
          </a:p>
          <a:p>
            <a:pPr lvl="2"/>
            <a:r>
              <a:rPr lang="en-US" sz="3200" dirty="0"/>
              <a:t>Test je </a:t>
            </a:r>
            <a:r>
              <a:rPr lang="en-US" sz="3200" dirty="0" err="1"/>
              <a:t>kennis</a:t>
            </a:r>
            <a:r>
              <a:rPr lang="en-US" sz="3200" dirty="0"/>
              <a:t> van TP!</a:t>
            </a:r>
          </a:p>
          <a:p>
            <a:pPr lvl="2"/>
            <a:r>
              <a:rPr lang="en-US" sz="3200" dirty="0" err="1"/>
              <a:t>TeP</a:t>
            </a:r>
            <a:r>
              <a:rPr lang="en-US" sz="3200" dirty="0"/>
              <a:t>-talks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360000" lvl="2" indent="0">
              <a:buNone/>
            </a:pPr>
            <a:endParaRPr lang="nl-BE" dirty="0">
              <a:solidFill>
                <a:srgbClr val="0000FF"/>
              </a:solidFill>
              <a:hlinkClick r:id="rId3"/>
            </a:endParaRPr>
          </a:p>
          <a:p>
            <a:pPr marL="0" lvl="1" indent="0">
              <a:buNone/>
            </a:pPr>
            <a:r>
              <a:rPr lang="nl-BE" sz="2400" dirty="0">
                <a:solidFill>
                  <a:srgbClr val="0000FF"/>
                </a:solidFill>
                <a:hlinkClick r:id="rId3"/>
              </a:rPr>
              <a:t>https://www.thomasmore.be/toegepaste-psychologie-proeven-kijken-luisteren</a:t>
            </a:r>
            <a:endParaRPr lang="nl-BE" sz="2400" dirty="0">
              <a:solidFill>
                <a:srgbClr val="0000FF"/>
              </a:solidFill>
            </a:endParaRPr>
          </a:p>
          <a:p>
            <a:pPr lvl="2"/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ED761C3-5B0F-432B-B447-B1F369C26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57" y="1779899"/>
            <a:ext cx="4202764" cy="344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00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2031" y="304419"/>
            <a:ext cx="11254031" cy="1116012"/>
          </a:xfrm>
        </p:spPr>
        <p:txBody>
          <a:bodyPr/>
          <a:lstStyle/>
          <a:p>
            <a:r>
              <a:rPr lang="en-US" dirty="0" err="1"/>
              <a:t>Aanvangsdiagnostisch</a:t>
            </a:r>
            <a:r>
              <a:rPr lang="en-US" dirty="0"/>
              <a:t> instrument ADI-TP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7</a:t>
            </a:fld>
            <a:endParaRPr lang="nl-BE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31"/>
          </p:nvPr>
        </p:nvSpPr>
        <p:spPr/>
        <p:txBody>
          <a:bodyPr vert="horz" lIns="432000" tIns="252000" rIns="432000" bIns="144000" rtlCol="0" anchor="t"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endParaRPr lang="en-US" sz="14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600" dirty="0">
                <a:solidFill>
                  <a:schemeClr val="tx1"/>
                </a:solidFill>
              </a:rPr>
              <a:t>Ben </a:t>
            </a:r>
            <a:r>
              <a:rPr lang="en-US" sz="4600" dirty="0" err="1">
                <a:solidFill>
                  <a:schemeClr val="tx1"/>
                </a:solidFill>
              </a:rPr>
              <a:t>jij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iets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voor</a:t>
            </a:r>
            <a:r>
              <a:rPr lang="en-US" sz="4600" dirty="0">
                <a:solidFill>
                  <a:schemeClr val="tx1"/>
                </a:solidFill>
              </a:rPr>
              <a:t> TP?</a:t>
            </a:r>
          </a:p>
          <a:p>
            <a:pPr lvl="2">
              <a:lnSpc>
                <a:spcPct val="120000"/>
              </a:lnSpc>
            </a:pPr>
            <a:r>
              <a:rPr lang="en-US" sz="4600" dirty="0">
                <a:solidFill>
                  <a:schemeClr val="tx1"/>
                </a:solidFill>
              </a:rPr>
              <a:t>Test je </a:t>
            </a:r>
            <a:r>
              <a:rPr lang="en-US" sz="4600" b="1" dirty="0" err="1">
                <a:solidFill>
                  <a:schemeClr val="tx1"/>
                </a:solidFill>
              </a:rPr>
              <a:t>startcompetenties</a:t>
            </a:r>
            <a:r>
              <a:rPr lang="en-US" sz="4600" dirty="0">
                <a:solidFill>
                  <a:schemeClr val="tx1"/>
                </a:solidFill>
              </a:rPr>
              <a:t> via de ADI-TP!</a:t>
            </a:r>
          </a:p>
          <a:p>
            <a:pPr lvl="2">
              <a:lnSpc>
                <a:spcPct val="120000"/>
              </a:lnSpc>
            </a:pPr>
            <a:r>
              <a:rPr lang="en-US" sz="4600" dirty="0" err="1"/>
              <a:t>Tekstbegrip</a:t>
            </a:r>
            <a:r>
              <a:rPr lang="en-US" sz="4600" dirty="0"/>
              <a:t>, </a:t>
            </a:r>
            <a:r>
              <a:rPr lang="en-US" sz="4600" dirty="0" err="1"/>
              <a:t>wiskundig</a:t>
            </a:r>
            <a:r>
              <a:rPr lang="en-US" sz="4600" dirty="0"/>
              <a:t> </a:t>
            </a:r>
            <a:r>
              <a:rPr lang="en-US" sz="4600" dirty="0" err="1"/>
              <a:t>inzicht</a:t>
            </a:r>
            <a:r>
              <a:rPr lang="en-US" sz="4600" dirty="0"/>
              <a:t> &amp; </a:t>
            </a:r>
            <a:r>
              <a:rPr lang="en-US" sz="4600" dirty="0" err="1"/>
              <a:t>geheugen</a:t>
            </a:r>
            <a:endParaRPr lang="en-US" sz="46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endParaRPr lang="nl-BE" sz="46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nl-BE" sz="4600" dirty="0">
                <a:solidFill>
                  <a:schemeClr val="tx1"/>
                </a:solidFill>
              </a:rPr>
              <a:t>Interesse in de ADI-TP? Stuur een mail naar </a:t>
            </a:r>
            <a:r>
              <a:rPr lang="nl-BE" sz="4600" dirty="0">
                <a:solidFill>
                  <a:schemeClr val="tx1"/>
                </a:solidFill>
                <a:hlinkClick r:id="rId3"/>
              </a:rPr>
              <a:t>nieuwbijtp@thomasmore.be</a:t>
            </a:r>
            <a:r>
              <a:rPr lang="nl-BE" sz="4600" dirty="0">
                <a:solidFill>
                  <a:schemeClr val="tx1"/>
                </a:solidFill>
              </a:rPr>
              <a:t>  </a:t>
            </a:r>
          </a:p>
          <a:p>
            <a:pPr>
              <a:lnSpc>
                <a:spcPct val="120000"/>
              </a:lnSpc>
            </a:pPr>
            <a:endParaRPr lang="nl-BE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endParaRPr lang="nl-BE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endParaRPr lang="nl-BE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nl-BE" sz="3400" dirty="0">
                <a:solidFill>
                  <a:srgbClr val="0000FF"/>
                </a:solidFill>
                <a:hlinkClick r:id="rId4"/>
              </a:rPr>
              <a:t>https://thomasmore.be/nl/toegepaste-psychologie-een-goede-start</a:t>
            </a:r>
            <a:endParaRPr lang="nl-BE" sz="3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97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Century Gothic"/>
              </a:rPr>
              <a:t>TP of niet TP?</a:t>
            </a:r>
            <a:endParaRPr lang="en-US"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B80295F-48CD-49FC-897A-CCEC919B8070}" type="slidenum">
              <a:rPr lang="nl-BE" smtClean="0"/>
              <a:pPr/>
              <a:t>8</a:t>
            </a:fld>
            <a:endParaRPr lang="nl-BE"/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body" sz="quarter" idx="3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nl-BE" dirty="0"/>
              <a:t>“Ik wil mensen helpen, opvangen, begeleiden” = studiegebied Sociaal-Agogisch Werk</a:t>
            </a:r>
          </a:p>
          <a:p>
            <a:pPr>
              <a:lnSpc>
                <a:spcPct val="120000"/>
              </a:lnSpc>
            </a:pPr>
            <a:r>
              <a:rPr lang="nl-BE" dirty="0"/>
              <a:t> </a:t>
            </a:r>
          </a:p>
          <a:p>
            <a:pPr>
              <a:lnSpc>
                <a:spcPct val="120000"/>
              </a:lnSpc>
            </a:pPr>
            <a:r>
              <a:rPr lang="nl-BE" dirty="0"/>
              <a:t>3 grote stromen</a:t>
            </a:r>
          </a:p>
          <a:p>
            <a:pPr lvl="1">
              <a:lnSpc>
                <a:spcPct val="120000"/>
              </a:lnSpc>
            </a:pPr>
            <a:r>
              <a:rPr lang="nl-BE" dirty="0"/>
              <a:t>Psychologisch (14%)</a:t>
            </a:r>
          </a:p>
          <a:p>
            <a:pPr lvl="2">
              <a:lnSpc>
                <a:spcPct val="120000"/>
              </a:lnSpc>
            </a:pPr>
            <a:r>
              <a:rPr lang="nl-BE" dirty="0"/>
              <a:t>Bachelor in de Toegepaste Psychologie</a:t>
            </a:r>
          </a:p>
          <a:p>
            <a:pPr lvl="1">
              <a:lnSpc>
                <a:spcPct val="120000"/>
              </a:lnSpc>
            </a:pPr>
            <a:r>
              <a:rPr lang="nl-BE" dirty="0"/>
              <a:t>Pedagogisch (42%)</a:t>
            </a:r>
          </a:p>
          <a:p>
            <a:pPr lvl="2">
              <a:lnSpc>
                <a:spcPct val="120000"/>
              </a:lnSpc>
            </a:pPr>
            <a:r>
              <a:rPr lang="nl-BE" dirty="0"/>
              <a:t>Bachelor in de Orthopedagogie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Bachelor in de </a:t>
            </a:r>
            <a:r>
              <a:rPr lang="en-US" dirty="0" err="1"/>
              <a:t>Gezinswetenschappen</a:t>
            </a:r>
            <a:endParaRPr lang="nl-BE" dirty="0"/>
          </a:p>
          <a:p>
            <a:pPr lvl="2">
              <a:lnSpc>
                <a:spcPct val="120000"/>
              </a:lnSpc>
            </a:pPr>
            <a:r>
              <a:rPr lang="nl-BE" dirty="0"/>
              <a:t>Bachelor in de Pedagogie van het Jonge Kind</a:t>
            </a:r>
          </a:p>
          <a:p>
            <a:pPr lvl="2">
              <a:lnSpc>
                <a:spcPct val="120000"/>
              </a:lnSpc>
            </a:pPr>
            <a:r>
              <a:rPr lang="nl-BE" dirty="0"/>
              <a:t>Bachelor in de Sociale </a:t>
            </a:r>
            <a:r>
              <a:rPr lang="nl-BE" dirty="0" err="1"/>
              <a:t>Readaptatiewetenschappen</a:t>
            </a:r>
            <a:endParaRPr lang="nl-BE" dirty="0"/>
          </a:p>
          <a:p>
            <a:pPr lvl="1">
              <a:lnSpc>
                <a:spcPct val="120000"/>
              </a:lnSpc>
            </a:pPr>
            <a:r>
              <a:rPr lang="nl-BE" dirty="0"/>
              <a:t>Sociaal (44%)</a:t>
            </a:r>
          </a:p>
          <a:p>
            <a:pPr lvl="2">
              <a:lnSpc>
                <a:spcPct val="120000"/>
              </a:lnSpc>
            </a:pPr>
            <a:r>
              <a:rPr lang="nl-BE" dirty="0"/>
              <a:t>Bachelor in het Sociaal Werk</a:t>
            </a:r>
          </a:p>
          <a:p>
            <a:pPr lvl="2">
              <a:lnSpc>
                <a:spcPct val="120000"/>
              </a:lnSpc>
            </a:pPr>
            <a:r>
              <a:rPr lang="nl-BE" dirty="0"/>
              <a:t>Bachelor in de Maatschappelijke Veiligheid		</a:t>
            </a:r>
          </a:p>
        </p:txBody>
      </p:sp>
    </p:spTree>
    <p:extLst>
      <p:ext uri="{BB962C8B-B14F-4D97-AF65-F5344CB8AC3E}">
        <p14:creationId xmlns:p14="http://schemas.microsoft.com/office/powerpoint/2010/main" val="212189776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Film verschil maatsch. werk ortho en pc">
            <a:hlinkClick r:id="" action="ppaction://media"/>
            <a:extLst>
              <a:ext uri="{FF2B5EF4-FFF2-40B4-BE49-F238E27FC236}">
                <a16:creationId xmlns:a16="http://schemas.microsoft.com/office/drawing/2014/main" id="{2E3DAD43-9D98-45C2-A615-ED7772BC9F37}"/>
              </a:ext>
            </a:extLst>
          </p:cNvPr>
          <p:cNvPicPr>
            <a:picLocks noGrp="1" noChangeAspect="1"/>
          </p:cNvPicPr>
          <p:nvPr>
            <p:ph type="pic" sz="quarter" idx="1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673" y="457200"/>
            <a:ext cx="10574654" cy="59436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>
          <a:xfrm>
            <a:off x="11704320" y="6455664"/>
            <a:ext cx="448056" cy="365125"/>
          </a:xfrm>
          <a:prstGeom prst="rtTriangle">
            <a:avLst/>
          </a:prstGeom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defPPr>
              <a:defRPr lang="nl-BE"/>
            </a:defPPr>
            <a:lvl1pPr marL="0" algn="ctr" defTabSz="914400" rtl="0" eaLnBrk="1" latinLnBrk="0" hangingPunct="1">
              <a:defRPr sz="1200" kern="1200" spc="20" baseline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fld id="{763F2D79-C75E-42E1-AD06-AE3EAB2BE1D7}" type="slidenum">
              <a:rPr lang="en-US" sz="300">
                <a:solidFill>
                  <a:srgbClr val="FFFFFF"/>
                </a:solidFill>
                <a:latin typeface="+mn-lt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US" sz="300">
              <a:solidFill>
                <a:srgbClr val="FFFFFF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5082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T">
  <a:themeElements>
    <a:clrScheme name="TM Colors Final">
      <a:dk1>
        <a:srgbClr val="000000"/>
      </a:dk1>
      <a:lt1>
        <a:srgbClr val="FFFFFF"/>
      </a:lt1>
      <a:dk2>
        <a:srgbClr val="00283C"/>
      </a:dk2>
      <a:lt2>
        <a:srgbClr val="FA6432"/>
      </a:lt2>
      <a:accent1>
        <a:srgbClr val="FA6232"/>
      </a:accent1>
      <a:accent2>
        <a:srgbClr val="FFC87B"/>
      </a:accent2>
      <a:accent3>
        <a:srgbClr val="00627B"/>
      </a:accent3>
      <a:accent4>
        <a:srgbClr val="63C8C8"/>
      </a:accent4>
      <a:accent5>
        <a:srgbClr val="86D278"/>
      </a:accent5>
      <a:accent6>
        <a:srgbClr val="C8E163"/>
      </a:accent6>
      <a:hlink>
        <a:srgbClr val="00637C"/>
      </a:hlink>
      <a:folHlink>
        <a:srgbClr val="00637C"/>
      </a:folHlink>
    </a:clrScheme>
    <a:fontScheme name="TM-font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ANJE">
  <a:themeElements>
    <a:clrScheme name="TM Colors Final">
      <a:dk1>
        <a:srgbClr val="000000"/>
      </a:dk1>
      <a:lt1>
        <a:srgbClr val="FFFFFF"/>
      </a:lt1>
      <a:dk2>
        <a:srgbClr val="00283C"/>
      </a:dk2>
      <a:lt2>
        <a:srgbClr val="FA6432"/>
      </a:lt2>
      <a:accent1>
        <a:srgbClr val="FA6232"/>
      </a:accent1>
      <a:accent2>
        <a:srgbClr val="FFC87B"/>
      </a:accent2>
      <a:accent3>
        <a:srgbClr val="00627B"/>
      </a:accent3>
      <a:accent4>
        <a:srgbClr val="63C8C8"/>
      </a:accent4>
      <a:accent5>
        <a:srgbClr val="86D278"/>
      </a:accent5>
      <a:accent6>
        <a:srgbClr val="C8E163"/>
      </a:accent6>
      <a:hlink>
        <a:srgbClr val="00637C"/>
      </a:hlink>
      <a:folHlink>
        <a:srgbClr val="00637C"/>
      </a:folHlink>
    </a:clrScheme>
    <a:fontScheme name="TM-font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UW">
  <a:themeElements>
    <a:clrScheme name="TM Colors Final">
      <a:dk1>
        <a:srgbClr val="000000"/>
      </a:dk1>
      <a:lt1>
        <a:srgbClr val="FFFFFF"/>
      </a:lt1>
      <a:dk2>
        <a:srgbClr val="00283C"/>
      </a:dk2>
      <a:lt2>
        <a:srgbClr val="FA6432"/>
      </a:lt2>
      <a:accent1>
        <a:srgbClr val="FA6232"/>
      </a:accent1>
      <a:accent2>
        <a:srgbClr val="FFC87B"/>
      </a:accent2>
      <a:accent3>
        <a:srgbClr val="00627B"/>
      </a:accent3>
      <a:accent4>
        <a:srgbClr val="63C8C8"/>
      </a:accent4>
      <a:accent5>
        <a:srgbClr val="86D278"/>
      </a:accent5>
      <a:accent6>
        <a:srgbClr val="C8E163"/>
      </a:accent6>
      <a:hlink>
        <a:srgbClr val="00637C"/>
      </a:hlink>
      <a:folHlink>
        <a:srgbClr val="00637C"/>
      </a:folHlink>
    </a:clrScheme>
    <a:fontScheme name="TM-font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7d22bab-2179-4ac6-804b-d71b16db225a" xsi:nil="true"/>
    <lcf76f155ced4ddcb4097134ff3c332f xmlns="32a01626-e800-4d90-a392-eb93e94e851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747BBFD7D34F4ABABE978C5C228AA6" ma:contentTypeVersion="14" ma:contentTypeDescription="Een nieuw document maken." ma:contentTypeScope="" ma:versionID="9a02613d4a2358b95a627faac76806cb">
  <xsd:schema xmlns:xsd="http://www.w3.org/2001/XMLSchema" xmlns:xs="http://www.w3.org/2001/XMLSchema" xmlns:p="http://schemas.microsoft.com/office/2006/metadata/properties" xmlns:ns2="32a01626-e800-4d90-a392-eb93e94e8513" xmlns:ns3="37d22bab-2179-4ac6-804b-d71b16db225a" targetNamespace="http://schemas.microsoft.com/office/2006/metadata/properties" ma:root="true" ma:fieldsID="8625b6f37321f182f4534974c3d76878" ns2:_="" ns3:_="">
    <xsd:import namespace="32a01626-e800-4d90-a392-eb93e94e8513"/>
    <xsd:import namespace="37d22bab-2179-4ac6-804b-d71b16db22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a01626-e800-4d90-a392-eb93e94e85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49b243c3-5758-488d-a165-3d321439e8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d22bab-2179-4ac6-804b-d71b16db225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fdf15c16-ef98-4eeb-b447-e05bbab8b2bb}" ma:internalName="TaxCatchAll" ma:showField="CatchAllData" ma:web="37d22bab-2179-4ac6-804b-d71b16db22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B92E74-0DAA-4211-914A-CE18DD5C2D9B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32a01626-e800-4d90-a392-eb93e94e8513"/>
    <ds:schemaRef ds:uri="37d22bab-2179-4ac6-804b-d71b16db225a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904AA5A-D616-471A-B8C7-7CF6F028EF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F303E0-21F9-4325-A347-A974618809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a01626-e800-4d90-a392-eb93e94e8513"/>
    <ds:schemaRef ds:uri="37d22bab-2179-4ac6-804b-d71b16db22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6243</TotalTime>
  <Words>2448</Words>
  <Application>Microsoft Office PowerPoint</Application>
  <PresentationFormat>Breedbeeld</PresentationFormat>
  <Paragraphs>564</Paragraphs>
  <Slides>44</Slides>
  <Notes>44</Notes>
  <HiddenSlides>1</HiddenSlides>
  <MMClips>2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3</vt:i4>
      </vt:variant>
      <vt:variant>
        <vt:lpstr>Diatitels</vt:lpstr>
      </vt:variant>
      <vt:variant>
        <vt:i4>44</vt:i4>
      </vt:variant>
    </vt:vector>
  </HeadingPairs>
  <TitlesOfParts>
    <vt:vector size="57" baseType="lpstr">
      <vt:lpstr>Arial</vt:lpstr>
      <vt:lpstr>Calibri</vt:lpstr>
      <vt:lpstr>Century Gothic</vt:lpstr>
      <vt:lpstr>Courier New</vt:lpstr>
      <vt:lpstr>Nunito Light</vt:lpstr>
      <vt:lpstr>Poppins ExtraLight</vt:lpstr>
      <vt:lpstr>Poppins Thin</vt:lpstr>
      <vt:lpstr>Trebuchet MS</vt:lpstr>
      <vt:lpstr>Verdana</vt:lpstr>
      <vt:lpstr>Wingdings</vt:lpstr>
      <vt:lpstr>WIT</vt:lpstr>
      <vt:lpstr>ORANJE</vt:lpstr>
      <vt:lpstr>BLAUW</vt:lpstr>
      <vt:lpstr>Toegepaste Psychologie </vt:lpstr>
      <vt:lpstr>PowerPoint-presentatie</vt:lpstr>
      <vt:lpstr>Wat komt vandaag aan bod?</vt:lpstr>
      <vt:lpstr>Toegepaste psychologie of  een andere opleiding?</vt:lpstr>
      <vt:lpstr>PowerPoint-presentatie</vt:lpstr>
      <vt:lpstr>Proeven, kijken, luisteren</vt:lpstr>
      <vt:lpstr>Aanvangsdiagnostisch instrument ADI-TP</vt:lpstr>
      <vt:lpstr>TP of niet TP?</vt:lpstr>
      <vt:lpstr>PowerPoint-presentatie</vt:lpstr>
      <vt:lpstr>Professionele bachelor - Academische bachelor</vt:lpstr>
      <vt:lpstr>Professionele bachelor - Academische bachelor</vt:lpstr>
      <vt:lpstr>Wat is het verschil tussen een psychologisch consulent en een psycholoog?</vt:lpstr>
      <vt:lpstr>Graduaat – Professionele bachelor</vt:lpstr>
      <vt:lpstr>Niet enkel een opleiding kiezen</vt:lpstr>
      <vt:lpstr>PowerPoint-presentatie</vt:lpstr>
      <vt:lpstr>OPTIE KLP/SPP: Psychologisch Consulent</vt:lpstr>
      <vt:lpstr>OPTIE A&amp;O: Psychologisch Consulent HRM</vt:lpstr>
      <vt:lpstr>PowerPoint-presentatie</vt:lpstr>
      <vt:lpstr>PowerPoint-presentatie</vt:lpstr>
      <vt:lpstr>Meer info over vakken: programmagids</vt:lpstr>
      <vt:lpstr>To do or not to do</vt:lpstr>
      <vt:lpstr>Verloop van de opleiding</vt:lpstr>
      <vt:lpstr>Internationalisering</vt:lpstr>
      <vt:lpstr>Slaagkansen</vt:lpstr>
      <vt:lpstr>TP Moeilijk? Slagen = ‘cocktail’ van</vt:lpstr>
      <vt:lpstr>Ondersteuning</vt:lpstr>
      <vt:lpstr>Stevig in je schoenen</vt:lpstr>
      <vt:lpstr>SSB-team: je eigen studieloopbaancoach</vt:lpstr>
      <vt:lpstr>Inclusiecoördinatie</vt:lpstr>
      <vt:lpstr>Wat na de studie?</vt:lpstr>
      <vt:lpstr>Wat na de studie?</vt:lpstr>
      <vt:lpstr>Wat na de studie? - Werken</vt:lpstr>
      <vt:lpstr>Wat na de studie? - Studeren</vt:lpstr>
      <vt:lpstr>Wat na de studie? - Studeren</vt:lpstr>
      <vt:lpstr>Hoe inschrijven?</vt:lpstr>
      <vt:lpstr>Inschrijvingsprocedure</vt:lpstr>
      <vt:lpstr>Studietraject samenstellen </vt:lpstr>
      <vt:lpstr>Vragen over je studietraject?</vt:lpstr>
      <vt:lpstr>Inschrijvingsgeld</vt:lpstr>
      <vt:lpstr>Inschrijvingsgeld</vt:lpstr>
      <vt:lpstr>Onthaalmoment: verplichte deelname</vt:lpstr>
      <vt:lpstr>Beslissen?</vt:lpstr>
      <vt:lpstr>Info</vt:lpstr>
      <vt:lpstr>Vragen 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Media Comm</dc:creator>
  <cp:lastModifiedBy>Inneke Kerkhof</cp:lastModifiedBy>
  <cp:revision>2125</cp:revision>
  <cp:lastPrinted>2023-01-03T10:29:33Z</cp:lastPrinted>
  <dcterms:created xsi:type="dcterms:W3CDTF">2022-09-05T06:43:33Z</dcterms:created>
  <dcterms:modified xsi:type="dcterms:W3CDTF">2024-02-05T14:58:54Z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0x01010095747BBFD7D34F4ABABE978C5C228AA6</vt:lpwstr>
  </property>
  <property fmtid="{D5CDD505-2E9C-101B-9397-08002B2CF9AE}" pid="3" name="MediaServiceImageTags">
    <vt:lpwstr/>
  </property>
  <property fmtid="{D5CDD505-2E9C-101B-9397-08002B2CF9AE}" pid="4" name="MSIP_Label_c337be75-dfbb-4261-9834-ac247c7dde13_Enabled">
    <vt:lpwstr>true</vt:lpwstr>
  </property>
  <property fmtid="{D5CDD505-2E9C-101B-9397-08002B2CF9AE}" pid="5" name="MSIP_Label_c337be75-dfbb-4261-9834-ac247c7dde13_SetDate">
    <vt:lpwstr>2024-01-17T09:22:35Z</vt:lpwstr>
  </property>
  <property fmtid="{D5CDD505-2E9C-101B-9397-08002B2CF9AE}" pid="6" name="MSIP_Label_c337be75-dfbb-4261-9834-ac247c7dde13_Method">
    <vt:lpwstr>Standard</vt:lpwstr>
  </property>
  <property fmtid="{D5CDD505-2E9C-101B-9397-08002B2CF9AE}" pid="7" name="MSIP_Label_c337be75-dfbb-4261-9834-ac247c7dde13_Name">
    <vt:lpwstr>Algemeen</vt:lpwstr>
  </property>
  <property fmtid="{D5CDD505-2E9C-101B-9397-08002B2CF9AE}" pid="8" name="MSIP_Label_c337be75-dfbb-4261-9834-ac247c7dde13_SiteId">
    <vt:lpwstr>77d33cc5-c9b4-4766-95c7-ed5b515e1cce</vt:lpwstr>
  </property>
  <property fmtid="{D5CDD505-2E9C-101B-9397-08002B2CF9AE}" pid="9" name="MSIP_Label_c337be75-dfbb-4261-9834-ac247c7dde13_ActionId">
    <vt:lpwstr>fc85adcf-5e71-4996-9a22-3534c98b6759</vt:lpwstr>
  </property>
  <property fmtid="{D5CDD505-2E9C-101B-9397-08002B2CF9AE}" pid="10" name="MSIP_Label_c337be75-dfbb-4261-9834-ac247c7dde13_ContentBits">
    <vt:lpwstr>0</vt:lpwstr>
  </property>
</Properties>
</file>